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slideLayout+xml" PartName="/ppt/slideLayouts/slideLayout218.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226.xml"/>
  <Override ContentType="application/vnd.openxmlformats-officedocument.presentationml.slideLayout+xml" PartName="/ppt/slideLayouts/slideLayout96.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96.xml"/>
  <Override ContentType="application/vnd.openxmlformats-officedocument.presentationml.slideLayout+xml" PartName="/ppt/slideLayouts/slideLayout102.xml"/>
  <Override ContentType="application/vnd.openxmlformats-officedocument.presentationml.slideLayout+xml" PartName="/ppt/slideLayouts/slideLayout188.xml"/>
  <Override ContentType="application/vnd.openxmlformats-officedocument.presentationml.slideLayout+xml" PartName="/ppt/slideLayouts/slideLayout165.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1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45.xml"/>
  <Override ContentType="application/vnd.openxmlformats-officedocument.presentationml.slideLayout+xml" PartName="/ppt/slideLayouts/slideLayout189.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12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231.xml"/>
  <Override ContentType="application/vnd.openxmlformats-officedocument.presentationml.slideLayout+xml" PartName="/ppt/slideLayouts/slideLayout184.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0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171.xml"/>
  <Override ContentType="application/vnd.openxmlformats-officedocument.presentationml.slideLayout+xml" PartName="/ppt/slideLayouts/slideLayout198.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216.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20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228.xml"/>
  <Override ContentType="application/vnd.openxmlformats-officedocument.presentationml.slideLayout+xml" PartName="/ppt/slideLayouts/slideLayout135.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94.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01.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19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200.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233.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215.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09.xml"/>
  <Override ContentType="application/vnd.openxmlformats-officedocument.presentationml.slideLayout+xml" PartName="/ppt/slideLayouts/slideLayout227.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205.xml"/>
  <Override ContentType="application/vnd.openxmlformats-officedocument.presentationml.slideLayout+xml" PartName="/ppt/slideLayouts/slideLayout222.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115.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211.xml"/>
  <Override ContentType="application/vnd.openxmlformats-officedocument.presentationml.slideLayout+xml" PartName="/ppt/slideLayouts/slideLayout100.xml"/>
  <Override ContentType="application/vnd.openxmlformats-officedocument.presentationml.slideLayout+xml" PartName="/ppt/slideLayouts/slideLayout143.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Master+xml" PartName="/ppt/slideMasters/slideMaster2.xml"/>
  <Override ContentType="application/vnd.openxmlformats-officedocument.presentationml.slideMaster+xml" PartName="/ppt/slideMasters/slideMaster9.xml"/>
  <Override ContentType="application/vnd.openxmlformats-officedocument.presentationml.slideMaster+xml" PartName="/ppt/slideMasters/slideMaster11.xml"/>
  <Override ContentType="application/vnd.openxmlformats-officedocument.presentationml.slideMaster+xml" PartName="/ppt/slideMasters/slideMaster13.xml"/>
  <Override ContentType="application/vnd.openxmlformats-officedocument.presentationml.slideMaster+xml" PartName="/ppt/slideMasters/slideMaster10.xml"/>
  <Override ContentType="application/vnd.openxmlformats-officedocument.presentationml.slideMaster+xml" PartName="/ppt/slideMasters/slideMaster1.xml"/>
  <Override ContentType="application/vnd.openxmlformats-officedocument.presentationml.slideMaster+xml" PartName="/ppt/slideMasters/slideMaster7.xml"/>
  <Override ContentType="application/vnd.openxmlformats-officedocument.presentationml.slideMaster+xml" PartName="/ppt/slideMasters/slideMaster5.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12.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14.xml"/>
  <Override ContentType="application/vnd.openxmlformats-officedocument.theme+xml" PartName="/ppt/theme/theme6.xml"/>
  <Override ContentType="application/vnd.openxmlformats-officedocument.theme+xml" PartName="/ppt/theme/theme3.xml"/>
  <Override ContentType="application/vnd.openxmlformats-officedocument.theme+xml" PartName="/ppt/theme/theme11.xml"/>
  <Override ContentType="application/vnd.openxmlformats-officedocument.theme+xml" PartName="/ppt/theme/theme5.xml"/>
  <Override ContentType="application/vnd.openxmlformats-officedocument.theme+xml" PartName="/ppt/theme/theme9.xml"/>
  <Override ContentType="application/vnd.openxmlformats-officedocument.theme+xml" PartName="/ppt/theme/theme13.xml"/>
  <Override ContentType="application/vnd.openxmlformats-officedocument.theme+xml" PartName="/ppt/theme/theme7.xml"/>
  <Override ContentType="application/vnd.openxmlformats-officedocument.theme+xml" PartName="/ppt/theme/theme2.xml"/>
  <Override ContentType="application/vnd.openxmlformats-officedocument.theme+xml" PartName="/ppt/theme/theme4.xml"/>
  <Override ContentType="application/vnd.openxmlformats-officedocument.theme+xml" PartName="/ppt/theme/theme8.xml"/>
  <Override ContentType="application/vnd.openxmlformats-officedocument.theme+xml" PartName="/ppt/theme/theme10.xml"/>
  <Override ContentType="application/vnd.openxmlformats-officedocument.theme+xml" PartName="/ppt/theme/theme1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881" r:id="rId4"/>
    <p:sldMasterId id="2147483882" r:id="rId5"/>
    <p:sldMasterId id="2147483883" r:id="rId6"/>
    <p:sldMasterId id="2147483884" r:id="rId7"/>
    <p:sldMasterId id="2147483885" r:id="rId8"/>
    <p:sldMasterId id="2147483886" r:id="rId9"/>
    <p:sldMasterId id="2147483887" r:id="rId10"/>
    <p:sldMasterId id="2147483888" r:id="rId11"/>
    <p:sldMasterId id="2147483889" r:id="rId12"/>
    <p:sldMasterId id="2147483890" r:id="rId13"/>
    <p:sldMasterId id="2147483891" r:id="rId14"/>
    <p:sldMasterId id="2147483892" r:id="rId15"/>
    <p:sldMasterId id="2147483893" r:id="rId16"/>
  </p:sldMasterIdLst>
  <p:notesMasterIdLst>
    <p:notesMasterId r:id="rId17"/>
  </p:notesMasterIdLst>
  <p:sldIdLst>
    <p:sldId id="256" r:id="rId18"/>
    <p:sldId id="257" r:id="rId19"/>
    <p:sldId id="258" r:id="rId20"/>
    <p:sldId id="259" r:id="rId21"/>
    <p:sldId id="260" r:id="rId22"/>
    <p:sldId id="261" r:id="rId23"/>
    <p:sldId id="262" r:id="rId24"/>
    <p:sldId id="263" r:id="rId25"/>
    <p:sldId id="264" r:id="rId26"/>
    <p:sldId id="265" r:id="rId27"/>
    <p:sldId id="266" r:id="rId28"/>
    <p:sldId id="267" r:id="rId29"/>
    <p:sldId id="268" r:id="rId30"/>
    <p:sldId id="269" r:id="rId31"/>
    <p:sldId id="270" r:id="rId32"/>
    <p:sldId id="271" r:id="rId33"/>
    <p:sldId id="272" r:id="rId34"/>
    <p:sldId id="273" r:id="rId35"/>
    <p:sldId id="274" r:id="rId36"/>
    <p:sldId id="275" r:id="rId37"/>
    <p:sldId id="276" r:id="rId38"/>
    <p:sldId id="277" r:id="rId39"/>
    <p:sldId id="278" r:id="rId40"/>
    <p:sldId id="279" r:id="rId41"/>
    <p:sldId id="280" r:id="rId42"/>
    <p:sldId id="281" r:id="rId43"/>
    <p:sldId id="282" r:id="rId44"/>
    <p:sldId id="283" r:id="rId45"/>
    <p:sldId id="284" r:id="rId46"/>
    <p:sldId id="285" r:id="rId47"/>
    <p:sldId id="286" r:id="rId48"/>
    <p:sldId id="287" r:id="rId49"/>
    <p:sldId id="288" r:id="rId50"/>
    <p:sldId id="289" r:id="rId51"/>
    <p:sldId id="290" r:id="rId52"/>
    <p:sldId id="291" r:id="rId53"/>
    <p:sldId id="292" r:id="rId54"/>
    <p:sldId id="293" r:id="rId55"/>
    <p:sldId id="294" r:id="rId56"/>
    <p:sldId id="295" r:id="rId57"/>
    <p:sldId id="296" r:id="rId58"/>
    <p:sldId id="297" r:id="rId59"/>
    <p:sldId id="298" r:id="rId60"/>
    <p:sldId id="299" r:id="rId61"/>
    <p:sldId id="300" r:id="rId62"/>
    <p:sldId id="301" r:id="rId63"/>
    <p:sldId id="302" r:id="rId64"/>
    <p:sldId id="303" r:id="rId65"/>
    <p:sldId id="304" r:id="rId66"/>
    <p:sldId id="305" r:id="rId67"/>
    <p:sldId id="306" r:id="rId68"/>
  </p:sldIdLst>
  <p:sldSz cy="5143500" cx="9144000"/>
  <p:notesSz cx="6858000" cy="9144000"/>
  <p:embeddedFontLst>
    <p:embeddedFont>
      <p:font typeface="Poppins"/>
      <p:regular r:id="rId69"/>
      <p:bold r:id="rId70"/>
      <p:italic r:id="rId71"/>
      <p:boldItalic r:id="rId72"/>
    </p:embeddedFont>
    <p:embeddedFont>
      <p:font typeface="Montserrat"/>
      <p:regular r:id="rId73"/>
      <p:bold r:id="rId74"/>
      <p:italic r:id="rId75"/>
      <p:boldItalic r:id="rId76"/>
    </p:embeddedFont>
    <p:embeddedFont>
      <p:font typeface="Montserrat Medium"/>
      <p:regular r:id="rId77"/>
      <p:bold r:id="rId78"/>
      <p:italic r:id="rId79"/>
      <p:boldItalic r:id="rId80"/>
    </p:embeddedFont>
    <p:embeddedFont>
      <p:font typeface="Montserrat Light"/>
      <p:regular r:id="rId81"/>
      <p:bold r:id="rId82"/>
      <p:italic r:id="rId83"/>
      <p:boldItalic r:id="rId84"/>
    </p:embeddedFont>
    <p:embeddedFont>
      <p:font typeface="Poly"/>
      <p:regular r:id="rId85"/>
      <p:italic r:id="rId86"/>
    </p:embeddedFont>
    <p:embeddedFont>
      <p:font typeface="Poppins SemiBold"/>
      <p:regular r:id="rId87"/>
      <p:bold r:id="rId88"/>
      <p:italic r:id="rId89"/>
      <p:boldItalic r:id="rId9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15:clr>
            <a:srgbClr val="9AA0A6"/>
          </p15:clr>
        </p15:guide>
        <p15:guide id="2" orient="horz" pos="1020">
          <p15:clr>
            <a:srgbClr val="9AA0A6"/>
          </p15:clr>
        </p15:guide>
        <p15:guide id="3" orient="horz" pos="2587">
          <p15:clr>
            <a:srgbClr val="9AA0A6"/>
          </p15:clr>
        </p15:guide>
        <p15:guide id="4" orient="horz" pos="794">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guide pos="1020" orient="horz"/>
        <p:guide pos="2587" orient="horz"/>
        <p:guide pos="794"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23.xml"/><Relationship Id="rId84" Type="http://schemas.openxmlformats.org/officeDocument/2006/relationships/font" Target="fonts/MontserratLight-boldItalic.fntdata"/><Relationship Id="rId83" Type="http://schemas.openxmlformats.org/officeDocument/2006/relationships/font" Target="fonts/MontserratLight-italic.fntdata"/><Relationship Id="rId42" Type="http://schemas.openxmlformats.org/officeDocument/2006/relationships/slide" Target="slides/slide25.xml"/><Relationship Id="rId86" Type="http://schemas.openxmlformats.org/officeDocument/2006/relationships/font" Target="fonts/Poly-italic.fntdata"/><Relationship Id="rId41" Type="http://schemas.openxmlformats.org/officeDocument/2006/relationships/slide" Target="slides/slide24.xml"/><Relationship Id="rId85" Type="http://schemas.openxmlformats.org/officeDocument/2006/relationships/font" Target="fonts/Poly-regular.fntdata"/><Relationship Id="rId44" Type="http://schemas.openxmlformats.org/officeDocument/2006/relationships/slide" Target="slides/slide27.xml"/><Relationship Id="rId88" Type="http://schemas.openxmlformats.org/officeDocument/2006/relationships/font" Target="fonts/PoppinsSemiBold-bold.fntdata"/><Relationship Id="rId43" Type="http://schemas.openxmlformats.org/officeDocument/2006/relationships/slide" Target="slides/slide26.xml"/><Relationship Id="rId87" Type="http://schemas.openxmlformats.org/officeDocument/2006/relationships/font" Target="fonts/PoppinsSemiBold-regular.fntdata"/><Relationship Id="rId46" Type="http://schemas.openxmlformats.org/officeDocument/2006/relationships/slide" Target="slides/slide29.xml"/><Relationship Id="rId45" Type="http://schemas.openxmlformats.org/officeDocument/2006/relationships/slide" Target="slides/slide28.xml"/><Relationship Id="rId89" Type="http://schemas.openxmlformats.org/officeDocument/2006/relationships/font" Target="fonts/PoppinsSemiBold-italic.fntdata"/><Relationship Id="rId80" Type="http://schemas.openxmlformats.org/officeDocument/2006/relationships/font" Target="fonts/MontserratMedium-boldItalic.fntdata"/><Relationship Id="rId82" Type="http://schemas.openxmlformats.org/officeDocument/2006/relationships/font" Target="fonts/MontserratLight-bold.fntdata"/><Relationship Id="rId81" Type="http://schemas.openxmlformats.org/officeDocument/2006/relationships/font" Target="fonts/MontserratLight-regular.fntdata"/><Relationship Id="rId1" Type="http://schemas.openxmlformats.org/officeDocument/2006/relationships/theme" Target="theme/theme1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48" Type="http://schemas.openxmlformats.org/officeDocument/2006/relationships/slide" Target="slides/slide31.xml"/><Relationship Id="rId47" Type="http://schemas.openxmlformats.org/officeDocument/2006/relationships/slide" Target="slides/slide30.xml"/><Relationship Id="rId49" Type="http://schemas.openxmlformats.org/officeDocument/2006/relationships/slide" Target="slides/slide3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slideMaster" Target="slideMasters/slideMaster5.xml"/><Relationship Id="rId73" Type="http://schemas.openxmlformats.org/officeDocument/2006/relationships/font" Target="fonts/Montserrat-regular.fntdata"/><Relationship Id="rId72" Type="http://schemas.openxmlformats.org/officeDocument/2006/relationships/font" Target="fonts/Poppins-boldItalic.fntdata"/><Relationship Id="rId31" Type="http://schemas.openxmlformats.org/officeDocument/2006/relationships/slide" Target="slides/slide14.xml"/><Relationship Id="rId75" Type="http://schemas.openxmlformats.org/officeDocument/2006/relationships/font" Target="fonts/Montserrat-italic.fntdata"/><Relationship Id="rId30" Type="http://schemas.openxmlformats.org/officeDocument/2006/relationships/slide" Target="slides/slide13.xml"/><Relationship Id="rId74" Type="http://schemas.openxmlformats.org/officeDocument/2006/relationships/font" Target="fonts/Montserrat-bold.fntdata"/><Relationship Id="rId33" Type="http://schemas.openxmlformats.org/officeDocument/2006/relationships/slide" Target="slides/slide16.xml"/><Relationship Id="rId77" Type="http://schemas.openxmlformats.org/officeDocument/2006/relationships/font" Target="fonts/MontserratMedium-regular.fntdata"/><Relationship Id="rId32" Type="http://schemas.openxmlformats.org/officeDocument/2006/relationships/slide" Target="slides/slide15.xml"/><Relationship Id="rId76" Type="http://schemas.openxmlformats.org/officeDocument/2006/relationships/font" Target="fonts/Montserrat-boldItalic.fntdata"/><Relationship Id="rId35" Type="http://schemas.openxmlformats.org/officeDocument/2006/relationships/slide" Target="slides/slide18.xml"/><Relationship Id="rId79" Type="http://schemas.openxmlformats.org/officeDocument/2006/relationships/font" Target="fonts/MontserratMedium-italic.fntdata"/><Relationship Id="rId34" Type="http://schemas.openxmlformats.org/officeDocument/2006/relationships/slide" Target="slides/slide17.xml"/><Relationship Id="rId78" Type="http://schemas.openxmlformats.org/officeDocument/2006/relationships/font" Target="fonts/MontserratMedium-bold.fntdata"/><Relationship Id="rId71" Type="http://schemas.openxmlformats.org/officeDocument/2006/relationships/font" Target="fonts/Poppins-italic.fntdata"/><Relationship Id="rId70" Type="http://schemas.openxmlformats.org/officeDocument/2006/relationships/font" Target="fonts/Poppins-bold.fntdata"/><Relationship Id="rId37" Type="http://schemas.openxmlformats.org/officeDocument/2006/relationships/slide" Target="slides/slide20.xml"/><Relationship Id="rId36" Type="http://schemas.openxmlformats.org/officeDocument/2006/relationships/slide" Target="slides/slide19.xml"/><Relationship Id="rId39" Type="http://schemas.openxmlformats.org/officeDocument/2006/relationships/slide" Target="slides/slide22.xml"/><Relationship Id="rId38" Type="http://schemas.openxmlformats.org/officeDocument/2006/relationships/slide" Target="slides/slide21.xml"/><Relationship Id="rId62" Type="http://schemas.openxmlformats.org/officeDocument/2006/relationships/slide" Target="slides/slide45.xml"/><Relationship Id="rId61" Type="http://schemas.openxmlformats.org/officeDocument/2006/relationships/slide" Target="slides/slide44.xml"/><Relationship Id="rId20" Type="http://schemas.openxmlformats.org/officeDocument/2006/relationships/slide" Target="slides/slide3.xml"/><Relationship Id="rId64" Type="http://schemas.openxmlformats.org/officeDocument/2006/relationships/slide" Target="slides/slide47.xml"/><Relationship Id="rId63" Type="http://schemas.openxmlformats.org/officeDocument/2006/relationships/slide" Target="slides/slide46.xml"/><Relationship Id="rId22" Type="http://schemas.openxmlformats.org/officeDocument/2006/relationships/slide" Target="slides/slide5.xml"/><Relationship Id="rId66" Type="http://schemas.openxmlformats.org/officeDocument/2006/relationships/slide" Target="slides/slide49.xml"/><Relationship Id="rId21" Type="http://schemas.openxmlformats.org/officeDocument/2006/relationships/slide" Target="slides/slide4.xml"/><Relationship Id="rId65" Type="http://schemas.openxmlformats.org/officeDocument/2006/relationships/slide" Target="slides/slide48.xml"/><Relationship Id="rId24" Type="http://schemas.openxmlformats.org/officeDocument/2006/relationships/slide" Target="slides/slide7.xml"/><Relationship Id="rId68" Type="http://schemas.openxmlformats.org/officeDocument/2006/relationships/slide" Target="slides/slide51.xml"/><Relationship Id="rId23" Type="http://schemas.openxmlformats.org/officeDocument/2006/relationships/slide" Target="slides/slide6.xml"/><Relationship Id="rId67" Type="http://schemas.openxmlformats.org/officeDocument/2006/relationships/slide" Target="slides/slide50.xml"/><Relationship Id="rId60" Type="http://schemas.openxmlformats.org/officeDocument/2006/relationships/slide" Target="slides/slide43.xml"/><Relationship Id="rId26" Type="http://schemas.openxmlformats.org/officeDocument/2006/relationships/slide" Target="slides/slide9.xml"/><Relationship Id="rId25" Type="http://schemas.openxmlformats.org/officeDocument/2006/relationships/slide" Target="slides/slide8.xml"/><Relationship Id="rId69" Type="http://schemas.openxmlformats.org/officeDocument/2006/relationships/font" Target="fonts/Poppins-regular.fntdata"/><Relationship Id="rId28" Type="http://schemas.openxmlformats.org/officeDocument/2006/relationships/slide" Target="slides/slide11.xml"/><Relationship Id="rId27" Type="http://schemas.openxmlformats.org/officeDocument/2006/relationships/slide" Target="slides/slide10.xml"/><Relationship Id="rId29" Type="http://schemas.openxmlformats.org/officeDocument/2006/relationships/slide" Target="slides/slide12.xml"/><Relationship Id="rId51" Type="http://schemas.openxmlformats.org/officeDocument/2006/relationships/slide" Target="slides/slide34.xml"/><Relationship Id="rId50" Type="http://schemas.openxmlformats.org/officeDocument/2006/relationships/slide" Target="slides/slide33.xml"/><Relationship Id="rId53" Type="http://schemas.openxmlformats.org/officeDocument/2006/relationships/slide" Target="slides/slide36.xml"/><Relationship Id="rId52" Type="http://schemas.openxmlformats.org/officeDocument/2006/relationships/slide" Target="slides/slide35.xml"/><Relationship Id="rId11" Type="http://schemas.openxmlformats.org/officeDocument/2006/relationships/slideMaster" Target="slideMasters/slideMaster8.xml"/><Relationship Id="rId55" Type="http://schemas.openxmlformats.org/officeDocument/2006/relationships/slide" Target="slides/slide38.xml"/><Relationship Id="rId10" Type="http://schemas.openxmlformats.org/officeDocument/2006/relationships/slideMaster" Target="slideMasters/slideMaster7.xml"/><Relationship Id="rId54" Type="http://schemas.openxmlformats.org/officeDocument/2006/relationships/slide" Target="slides/slide37.xml"/><Relationship Id="rId13" Type="http://schemas.openxmlformats.org/officeDocument/2006/relationships/slideMaster" Target="slideMasters/slideMaster10.xml"/><Relationship Id="rId57" Type="http://schemas.openxmlformats.org/officeDocument/2006/relationships/slide" Target="slides/slide40.xml"/><Relationship Id="rId12" Type="http://schemas.openxmlformats.org/officeDocument/2006/relationships/slideMaster" Target="slideMasters/slideMaster9.xml"/><Relationship Id="rId56" Type="http://schemas.openxmlformats.org/officeDocument/2006/relationships/slide" Target="slides/slide39.xml"/><Relationship Id="rId90" Type="http://schemas.openxmlformats.org/officeDocument/2006/relationships/font" Target="fonts/PoppinsSemiBold-boldItalic.fntdata"/><Relationship Id="rId15" Type="http://schemas.openxmlformats.org/officeDocument/2006/relationships/slideMaster" Target="slideMasters/slideMaster12.xml"/><Relationship Id="rId59" Type="http://schemas.openxmlformats.org/officeDocument/2006/relationships/slide" Target="slides/slide42.xml"/><Relationship Id="rId14" Type="http://schemas.openxmlformats.org/officeDocument/2006/relationships/slideMaster" Target="slideMasters/slideMaster11.xml"/><Relationship Id="rId58" Type="http://schemas.openxmlformats.org/officeDocument/2006/relationships/slide" Target="slides/slide41.xml"/><Relationship Id="rId17" Type="http://schemas.openxmlformats.org/officeDocument/2006/relationships/notesMaster" Target="notesMasters/notesMaster1.xml"/><Relationship Id="rId16" Type="http://schemas.openxmlformats.org/officeDocument/2006/relationships/slideMaster" Target="slideMasters/slideMaster13.xml"/><Relationship Id="rId19" Type="http://schemas.openxmlformats.org/officeDocument/2006/relationships/slide" Target="slides/slide2.xml"/><Relationship Id="rId18"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1" name="Shape 2471"/>
        <p:cNvGrpSpPr/>
        <p:nvPr/>
      </p:nvGrpSpPr>
      <p:grpSpPr>
        <a:xfrm>
          <a:off x="0" y="0"/>
          <a:ext cx="0" cy="0"/>
          <a:chOff x="0" y="0"/>
          <a:chExt cx="0" cy="0"/>
        </a:xfrm>
      </p:grpSpPr>
      <p:sp>
        <p:nvSpPr>
          <p:cNvPr id="2472" name="Google Shape;2472;g221a1cc2aa4_1_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3" name="Google Shape;2473;g221a1cc2aa4_1_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5" name="Shape 3015"/>
        <p:cNvGrpSpPr/>
        <p:nvPr/>
      </p:nvGrpSpPr>
      <p:grpSpPr>
        <a:xfrm>
          <a:off x="0" y="0"/>
          <a:ext cx="0" cy="0"/>
          <a:chOff x="0" y="0"/>
          <a:chExt cx="0" cy="0"/>
        </a:xfrm>
      </p:grpSpPr>
      <p:sp>
        <p:nvSpPr>
          <p:cNvPr id="3016" name="Google Shape;3016;g213ee4573b7_0_1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17" name="Google Shape;3017;g213ee4573b7_0_114: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18" name="Google Shape;3018;g213ee4573b7_0_114: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2" name="Shape 3052"/>
        <p:cNvGrpSpPr/>
        <p:nvPr/>
      </p:nvGrpSpPr>
      <p:grpSpPr>
        <a:xfrm>
          <a:off x="0" y="0"/>
          <a:ext cx="0" cy="0"/>
          <a:chOff x="0" y="0"/>
          <a:chExt cx="0" cy="0"/>
        </a:xfrm>
      </p:grpSpPr>
      <p:sp>
        <p:nvSpPr>
          <p:cNvPr id="3053" name="Google Shape;3053;g213ee4573b7_0_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54" name="Google Shape;3054;g213ee4573b7_0_1: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55" name="Google Shape;3055;g213ee4573b7_0_1: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2" name="Shape 3082"/>
        <p:cNvGrpSpPr/>
        <p:nvPr/>
      </p:nvGrpSpPr>
      <p:grpSpPr>
        <a:xfrm>
          <a:off x="0" y="0"/>
          <a:ext cx="0" cy="0"/>
          <a:chOff x="0" y="0"/>
          <a:chExt cx="0" cy="0"/>
        </a:xfrm>
      </p:grpSpPr>
      <p:sp>
        <p:nvSpPr>
          <p:cNvPr id="3083" name="Google Shape;3083;g221bdbd427e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g221bdbd427e_1_0: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9" name="Shape 3149"/>
        <p:cNvGrpSpPr/>
        <p:nvPr/>
      </p:nvGrpSpPr>
      <p:grpSpPr>
        <a:xfrm>
          <a:off x="0" y="0"/>
          <a:ext cx="0" cy="0"/>
          <a:chOff x="0" y="0"/>
          <a:chExt cx="0" cy="0"/>
        </a:xfrm>
      </p:grpSpPr>
      <p:sp>
        <p:nvSpPr>
          <p:cNvPr id="3150" name="Google Shape;3150;g213e6e33553_0_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151" name="Google Shape;3151;g213e6e33553_0_63: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52" name="Google Shape;3152;g213e6e33553_0_63: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0" name="Shape 3180"/>
        <p:cNvGrpSpPr/>
        <p:nvPr/>
      </p:nvGrpSpPr>
      <p:grpSpPr>
        <a:xfrm>
          <a:off x="0" y="0"/>
          <a:ext cx="0" cy="0"/>
          <a:chOff x="0" y="0"/>
          <a:chExt cx="0" cy="0"/>
        </a:xfrm>
      </p:grpSpPr>
      <p:sp>
        <p:nvSpPr>
          <p:cNvPr id="3181" name="Google Shape;3181;g213ee4573b7_0_2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182" name="Google Shape;3182;g213ee4573b7_0_22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83" name="Google Shape;3183;g213ee4573b7_0_222: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8" name="Shape 3218"/>
        <p:cNvGrpSpPr/>
        <p:nvPr/>
      </p:nvGrpSpPr>
      <p:grpSpPr>
        <a:xfrm>
          <a:off x="0" y="0"/>
          <a:ext cx="0" cy="0"/>
          <a:chOff x="0" y="0"/>
          <a:chExt cx="0" cy="0"/>
        </a:xfrm>
      </p:grpSpPr>
      <p:sp>
        <p:nvSpPr>
          <p:cNvPr id="3219" name="Google Shape;3219;g2128b3d5ec3_2_16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220" name="Google Shape;3220;g2128b3d5ec3_2_1619: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21" name="Google Shape;3221;g2128b3d5ec3_2_1619: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5" name="Shape 3225"/>
        <p:cNvGrpSpPr/>
        <p:nvPr/>
      </p:nvGrpSpPr>
      <p:grpSpPr>
        <a:xfrm>
          <a:off x="0" y="0"/>
          <a:ext cx="0" cy="0"/>
          <a:chOff x="0" y="0"/>
          <a:chExt cx="0" cy="0"/>
        </a:xfrm>
      </p:grpSpPr>
      <p:sp>
        <p:nvSpPr>
          <p:cNvPr id="3226" name="Google Shape;3226;g213ee4573b7_0_3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227" name="Google Shape;3227;g213ee4573b7_0_35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28" name="Google Shape;3228;g213ee4573b7_0_359: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6" name="Shape 3246"/>
        <p:cNvGrpSpPr/>
        <p:nvPr/>
      </p:nvGrpSpPr>
      <p:grpSpPr>
        <a:xfrm>
          <a:off x="0" y="0"/>
          <a:ext cx="0" cy="0"/>
          <a:chOff x="0" y="0"/>
          <a:chExt cx="0" cy="0"/>
        </a:xfrm>
      </p:grpSpPr>
      <p:sp>
        <p:nvSpPr>
          <p:cNvPr id="3247" name="Google Shape;3247;g21c2bdea50c_12_1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248" name="Google Shape;3248;g21c2bdea50c_12_159: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49" name="Google Shape;3249;g21c2bdea50c_12_159: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2" name="Shape 3272"/>
        <p:cNvGrpSpPr/>
        <p:nvPr/>
      </p:nvGrpSpPr>
      <p:grpSpPr>
        <a:xfrm>
          <a:off x="0" y="0"/>
          <a:ext cx="0" cy="0"/>
          <a:chOff x="0" y="0"/>
          <a:chExt cx="0" cy="0"/>
        </a:xfrm>
      </p:grpSpPr>
      <p:sp>
        <p:nvSpPr>
          <p:cNvPr id="3273" name="Google Shape;3273;g2128b3d5ec3_2_16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274" name="Google Shape;3274;g2128b3d5ec3_2_1695: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75" name="Google Shape;3275;g2128b3d5ec3_2_1695: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0" name="Shape 3310"/>
        <p:cNvGrpSpPr/>
        <p:nvPr/>
      </p:nvGrpSpPr>
      <p:grpSpPr>
        <a:xfrm>
          <a:off x="0" y="0"/>
          <a:ext cx="0" cy="0"/>
          <a:chOff x="0" y="0"/>
          <a:chExt cx="0" cy="0"/>
        </a:xfrm>
      </p:grpSpPr>
      <p:sp>
        <p:nvSpPr>
          <p:cNvPr id="3311" name="Google Shape;3311;g21c2bdea50c_17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312" name="Google Shape;3312;g21c2bdea50c_17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0" name="Shape 2480"/>
        <p:cNvGrpSpPr/>
        <p:nvPr/>
      </p:nvGrpSpPr>
      <p:grpSpPr>
        <a:xfrm>
          <a:off x="0" y="0"/>
          <a:ext cx="0" cy="0"/>
          <a:chOff x="0" y="0"/>
          <a:chExt cx="0" cy="0"/>
        </a:xfrm>
      </p:grpSpPr>
      <p:sp>
        <p:nvSpPr>
          <p:cNvPr id="2481" name="Google Shape;2481;g2128b3d5ec3_2_1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82" name="Google Shape;2482;g2128b3d5ec3_2_191: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83" name="Google Shape;2483;g2128b3d5ec3_2_191: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8" name="Shape 3428"/>
        <p:cNvGrpSpPr/>
        <p:nvPr/>
      </p:nvGrpSpPr>
      <p:grpSpPr>
        <a:xfrm>
          <a:off x="0" y="0"/>
          <a:ext cx="0" cy="0"/>
          <a:chOff x="0" y="0"/>
          <a:chExt cx="0" cy="0"/>
        </a:xfrm>
      </p:grpSpPr>
      <p:sp>
        <p:nvSpPr>
          <p:cNvPr id="3429" name="Google Shape;3429;g213ee4573b7_0_4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30" name="Google Shape;3430;g213ee4573b7_0_41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31" name="Google Shape;3431;g213ee4573b7_0_41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3" name="Shape 3473"/>
        <p:cNvGrpSpPr/>
        <p:nvPr/>
      </p:nvGrpSpPr>
      <p:grpSpPr>
        <a:xfrm>
          <a:off x="0" y="0"/>
          <a:ext cx="0" cy="0"/>
          <a:chOff x="0" y="0"/>
          <a:chExt cx="0" cy="0"/>
        </a:xfrm>
      </p:grpSpPr>
      <p:sp>
        <p:nvSpPr>
          <p:cNvPr id="3474" name="Google Shape;3474;g21c2bdea50c_25_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75" name="Google Shape;3475;g21c2bdea50c_25_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76" name="Google Shape;3476;g21c2bdea50c_25_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0" name="Shape 3610"/>
        <p:cNvGrpSpPr/>
        <p:nvPr/>
      </p:nvGrpSpPr>
      <p:grpSpPr>
        <a:xfrm>
          <a:off x="0" y="0"/>
          <a:ext cx="0" cy="0"/>
          <a:chOff x="0" y="0"/>
          <a:chExt cx="0" cy="0"/>
        </a:xfrm>
      </p:grpSpPr>
      <p:sp>
        <p:nvSpPr>
          <p:cNvPr id="3611" name="Google Shape;3611;g21c2bdea50c_25_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612" name="Google Shape;3612;g21c2bdea50c_25_95: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13" name="Google Shape;3613;g21c2bdea50c_25_95: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9" name="Shape 3679"/>
        <p:cNvGrpSpPr/>
        <p:nvPr/>
      </p:nvGrpSpPr>
      <p:grpSpPr>
        <a:xfrm>
          <a:off x="0" y="0"/>
          <a:ext cx="0" cy="0"/>
          <a:chOff x="0" y="0"/>
          <a:chExt cx="0" cy="0"/>
        </a:xfrm>
      </p:grpSpPr>
      <p:sp>
        <p:nvSpPr>
          <p:cNvPr id="3680" name="Google Shape;3680;g213fa81035d_4_1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681" name="Google Shape;3681;g213fa81035d_4_117: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82" name="Google Shape;3682;g213fa81035d_4_117: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8" name="Shape 3708"/>
        <p:cNvGrpSpPr/>
        <p:nvPr/>
      </p:nvGrpSpPr>
      <p:grpSpPr>
        <a:xfrm>
          <a:off x="0" y="0"/>
          <a:ext cx="0" cy="0"/>
          <a:chOff x="0" y="0"/>
          <a:chExt cx="0" cy="0"/>
        </a:xfrm>
      </p:grpSpPr>
      <p:sp>
        <p:nvSpPr>
          <p:cNvPr id="3709" name="Google Shape;3709;g2162196351e_1_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710" name="Google Shape;3710;g2162196351e_1_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711" name="Google Shape;3711;g2162196351e_1_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8" name="Shape 3828"/>
        <p:cNvGrpSpPr/>
        <p:nvPr/>
      </p:nvGrpSpPr>
      <p:grpSpPr>
        <a:xfrm>
          <a:off x="0" y="0"/>
          <a:ext cx="0" cy="0"/>
          <a:chOff x="0" y="0"/>
          <a:chExt cx="0" cy="0"/>
        </a:xfrm>
      </p:grpSpPr>
      <p:sp>
        <p:nvSpPr>
          <p:cNvPr id="3829" name="Google Shape;3829;g215ae959c3a_1_15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830" name="Google Shape;3830;g215ae959c3a_1_15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5" name="Shape 3985"/>
        <p:cNvGrpSpPr/>
        <p:nvPr/>
      </p:nvGrpSpPr>
      <p:grpSpPr>
        <a:xfrm>
          <a:off x="0" y="0"/>
          <a:ext cx="0" cy="0"/>
          <a:chOff x="0" y="0"/>
          <a:chExt cx="0" cy="0"/>
        </a:xfrm>
      </p:grpSpPr>
      <p:sp>
        <p:nvSpPr>
          <p:cNvPr id="3986" name="Google Shape;3986;g215ae959c3a_1_30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87" name="Google Shape;3987;g215ae959c3a_1_30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40" name="Shape 4140"/>
        <p:cNvGrpSpPr/>
        <p:nvPr/>
      </p:nvGrpSpPr>
      <p:grpSpPr>
        <a:xfrm>
          <a:off x="0" y="0"/>
          <a:ext cx="0" cy="0"/>
          <a:chOff x="0" y="0"/>
          <a:chExt cx="0" cy="0"/>
        </a:xfrm>
      </p:grpSpPr>
      <p:sp>
        <p:nvSpPr>
          <p:cNvPr id="4141" name="Google Shape;4141;g217155243df_0_12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142" name="Google Shape;4142;g217155243df_0_126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143" name="Google Shape;4143;g217155243df_0_1269: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47" name="Shape 4147"/>
        <p:cNvGrpSpPr/>
        <p:nvPr/>
      </p:nvGrpSpPr>
      <p:grpSpPr>
        <a:xfrm>
          <a:off x="0" y="0"/>
          <a:ext cx="0" cy="0"/>
          <a:chOff x="0" y="0"/>
          <a:chExt cx="0" cy="0"/>
        </a:xfrm>
      </p:grpSpPr>
      <p:sp>
        <p:nvSpPr>
          <p:cNvPr id="4148" name="Google Shape;4148;g21ca59a663f_4_1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149" name="Google Shape;4149;g21ca59a663f_4_18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150" name="Google Shape;4150;g21ca59a663f_4_18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77" name="Shape 4277"/>
        <p:cNvGrpSpPr/>
        <p:nvPr/>
      </p:nvGrpSpPr>
      <p:grpSpPr>
        <a:xfrm>
          <a:off x="0" y="0"/>
          <a:ext cx="0" cy="0"/>
          <a:chOff x="0" y="0"/>
          <a:chExt cx="0" cy="0"/>
        </a:xfrm>
      </p:grpSpPr>
      <p:sp>
        <p:nvSpPr>
          <p:cNvPr id="4278" name="Google Shape;4278;g21ca8939e4e_3_1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279" name="Google Shape;4279;g21ca8939e4e_3_16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80" name="Google Shape;4280;g21ca8939e4e_3_169: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5" name="Shape 2535"/>
        <p:cNvGrpSpPr/>
        <p:nvPr/>
      </p:nvGrpSpPr>
      <p:grpSpPr>
        <a:xfrm>
          <a:off x="0" y="0"/>
          <a:ext cx="0" cy="0"/>
          <a:chOff x="0" y="0"/>
          <a:chExt cx="0" cy="0"/>
        </a:xfrm>
      </p:grpSpPr>
      <p:sp>
        <p:nvSpPr>
          <p:cNvPr id="2536" name="Google Shape;2536;g213f3b0a3d2_0_1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537" name="Google Shape;2537;g213f3b0a3d2_0_127: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38" name="Google Shape;2538;g213f3b0a3d2_0_127: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19" name="Shape 4319"/>
        <p:cNvGrpSpPr/>
        <p:nvPr/>
      </p:nvGrpSpPr>
      <p:grpSpPr>
        <a:xfrm>
          <a:off x="0" y="0"/>
          <a:ext cx="0" cy="0"/>
          <a:chOff x="0" y="0"/>
          <a:chExt cx="0" cy="0"/>
        </a:xfrm>
      </p:grpSpPr>
      <p:sp>
        <p:nvSpPr>
          <p:cNvPr id="4320" name="Google Shape;4320;g21cbcd4a307_1_2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321" name="Google Shape;4321;g21cbcd4a307_1_230: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322" name="Google Shape;4322;g21cbcd4a307_1_230: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01" name="Shape 4401"/>
        <p:cNvGrpSpPr/>
        <p:nvPr/>
      </p:nvGrpSpPr>
      <p:grpSpPr>
        <a:xfrm>
          <a:off x="0" y="0"/>
          <a:ext cx="0" cy="0"/>
          <a:chOff x="0" y="0"/>
          <a:chExt cx="0" cy="0"/>
        </a:xfrm>
      </p:grpSpPr>
      <p:sp>
        <p:nvSpPr>
          <p:cNvPr id="4402" name="Google Shape;4402;g217155243df_0_16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g217155243df_0_16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60" name="Shape 4560"/>
        <p:cNvGrpSpPr/>
        <p:nvPr/>
      </p:nvGrpSpPr>
      <p:grpSpPr>
        <a:xfrm>
          <a:off x="0" y="0"/>
          <a:ext cx="0" cy="0"/>
          <a:chOff x="0" y="0"/>
          <a:chExt cx="0" cy="0"/>
        </a:xfrm>
      </p:grpSpPr>
      <p:sp>
        <p:nvSpPr>
          <p:cNvPr id="4561" name="Google Shape;4561;g217155243df_0_177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62" name="Google Shape;4562;g217155243df_0_177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5" name="Shape 4615"/>
        <p:cNvGrpSpPr/>
        <p:nvPr/>
      </p:nvGrpSpPr>
      <p:grpSpPr>
        <a:xfrm>
          <a:off x="0" y="0"/>
          <a:ext cx="0" cy="0"/>
          <a:chOff x="0" y="0"/>
          <a:chExt cx="0" cy="0"/>
        </a:xfrm>
      </p:grpSpPr>
      <p:sp>
        <p:nvSpPr>
          <p:cNvPr id="4616" name="Google Shape;4616;g21ca59a663f_2_6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17" name="Google Shape;4617;g21ca59a663f_2_6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44" name="Shape 4644"/>
        <p:cNvGrpSpPr/>
        <p:nvPr/>
      </p:nvGrpSpPr>
      <p:grpSpPr>
        <a:xfrm>
          <a:off x="0" y="0"/>
          <a:ext cx="0" cy="0"/>
          <a:chOff x="0" y="0"/>
          <a:chExt cx="0" cy="0"/>
        </a:xfrm>
      </p:grpSpPr>
      <p:sp>
        <p:nvSpPr>
          <p:cNvPr id="4645" name="Google Shape;4645;g217155243df_0_189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46" name="Google Shape;4646;g217155243df_0_189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68" name="Shape 4668"/>
        <p:cNvGrpSpPr/>
        <p:nvPr/>
      </p:nvGrpSpPr>
      <p:grpSpPr>
        <a:xfrm>
          <a:off x="0" y="0"/>
          <a:ext cx="0" cy="0"/>
          <a:chOff x="0" y="0"/>
          <a:chExt cx="0" cy="0"/>
        </a:xfrm>
      </p:grpSpPr>
      <p:sp>
        <p:nvSpPr>
          <p:cNvPr id="4669" name="Google Shape;4669;g21ca59a663f_2_13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70" name="Google Shape;4670;g21ca59a663f_2_13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04" name="Shape 4704"/>
        <p:cNvGrpSpPr/>
        <p:nvPr/>
      </p:nvGrpSpPr>
      <p:grpSpPr>
        <a:xfrm>
          <a:off x="0" y="0"/>
          <a:ext cx="0" cy="0"/>
          <a:chOff x="0" y="0"/>
          <a:chExt cx="0" cy="0"/>
        </a:xfrm>
      </p:grpSpPr>
      <p:sp>
        <p:nvSpPr>
          <p:cNvPr id="4705" name="Google Shape;4705;g217a6b02084_1_7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06" name="Google Shape;4706;g217a6b02084_1_763: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07" name="Google Shape;4707;g217a6b02084_1_763: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1" name="Shape 4711"/>
        <p:cNvGrpSpPr/>
        <p:nvPr/>
      </p:nvGrpSpPr>
      <p:grpSpPr>
        <a:xfrm>
          <a:off x="0" y="0"/>
          <a:ext cx="0" cy="0"/>
          <a:chOff x="0" y="0"/>
          <a:chExt cx="0" cy="0"/>
        </a:xfrm>
      </p:grpSpPr>
      <p:sp>
        <p:nvSpPr>
          <p:cNvPr id="4712" name="Google Shape;4712;g21ccf03460c_2_2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13" name="Google Shape;4713;g21ccf03460c_2_24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14" name="Google Shape;4714;g21ccf03460c_2_243: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3" name="Shape 4743"/>
        <p:cNvGrpSpPr/>
        <p:nvPr/>
      </p:nvGrpSpPr>
      <p:grpSpPr>
        <a:xfrm>
          <a:off x="0" y="0"/>
          <a:ext cx="0" cy="0"/>
          <a:chOff x="0" y="0"/>
          <a:chExt cx="0" cy="0"/>
        </a:xfrm>
      </p:grpSpPr>
      <p:sp>
        <p:nvSpPr>
          <p:cNvPr id="4744" name="Google Shape;4744;g21ccf03460c_7_17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745" name="Google Shape;4745;g21ccf03460c_7_17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72" name="Shape 4772"/>
        <p:cNvGrpSpPr/>
        <p:nvPr/>
      </p:nvGrpSpPr>
      <p:grpSpPr>
        <a:xfrm>
          <a:off x="0" y="0"/>
          <a:ext cx="0" cy="0"/>
          <a:chOff x="0" y="0"/>
          <a:chExt cx="0" cy="0"/>
        </a:xfrm>
      </p:grpSpPr>
      <p:sp>
        <p:nvSpPr>
          <p:cNvPr id="4773" name="Google Shape;4773;g217a6b02084_1_8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774" name="Google Shape;4774;g217a6b02084_1_8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2" name="Shape 2562"/>
        <p:cNvGrpSpPr/>
        <p:nvPr/>
      </p:nvGrpSpPr>
      <p:grpSpPr>
        <a:xfrm>
          <a:off x="0" y="0"/>
          <a:ext cx="0" cy="0"/>
          <a:chOff x="0" y="0"/>
          <a:chExt cx="0" cy="0"/>
        </a:xfrm>
      </p:grpSpPr>
      <p:sp>
        <p:nvSpPr>
          <p:cNvPr id="2563" name="Google Shape;2563;g213c3d52f18_7_1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564" name="Google Shape;2564;g213c3d52f18_7_147: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65" name="Google Shape;2565;g213c3d52f18_7_147: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9" name="Shape 4809"/>
        <p:cNvGrpSpPr/>
        <p:nvPr/>
      </p:nvGrpSpPr>
      <p:grpSpPr>
        <a:xfrm>
          <a:off x="0" y="0"/>
          <a:ext cx="0" cy="0"/>
          <a:chOff x="0" y="0"/>
          <a:chExt cx="0" cy="0"/>
        </a:xfrm>
      </p:grpSpPr>
      <p:sp>
        <p:nvSpPr>
          <p:cNvPr id="4810" name="Google Shape;4810;g217a6b02084_1_84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11" name="Google Shape;4811;g217a6b02084_1_8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44" name="Shape 4844"/>
        <p:cNvGrpSpPr/>
        <p:nvPr/>
      </p:nvGrpSpPr>
      <p:grpSpPr>
        <a:xfrm>
          <a:off x="0" y="0"/>
          <a:ext cx="0" cy="0"/>
          <a:chOff x="0" y="0"/>
          <a:chExt cx="0" cy="0"/>
        </a:xfrm>
      </p:grpSpPr>
      <p:sp>
        <p:nvSpPr>
          <p:cNvPr id="4845" name="Google Shape;4845;g217a6b02084_1_8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g217a6b02084_1_8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3" name="Shape 4873"/>
        <p:cNvGrpSpPr/>
        <p:nvPr/>
      </p:nvGrpSpPr>
      <p:grpSpPr>
        <a:xfrm>
          <a:off x="0" y="0"/>
          <a:ext cx="0" cy="0"/>
          <a:chOff x="0" y="0"/>
          <a:chExt cx="0" cy="0"/>
        </a:xfrm>
      </p:grpSpPr>
      <p:sp>
        <p:nvSpPr>
          <p:cNvPr id="4874" name="Google Shape;4874;g217a6b02084_1_90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75" name="Google Shape;4875;g217a6b02084_1_908: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76" name="Google Shape;4876;g217a6b02084_1_908: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80" name="Shape 4880"/>
        <p:cNvGrpSpPr/>
        <p:nvPr/>
      </p:nvGrpSpPr>
      <p:grpSpPr>
        <a:xfrm>
          <a:off x="0" y="0"/>
          <a:ext cx="0" cy="0"/>
          <a:chOff x="0" y="0"/>
          <a:chExt cx="0" cy="0"/>
        </a:xfrm>
      </p:grpSpPr>
      <p:sp>
        <p:nvSpPr>
          <p:cNvPr id="4881" name="Google Shape;4881;g21de6d41b6b_2_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82" name="Google Shape;4882;g21de6d41b6b_2_0: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83" name="Google Shape;4883;g21de6d41b6b_2_0: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01" name="Shape 4901"/>
        <p:cNvGrpSpPr/>
        <p:nvPr/>
      </p:nvGrpSpPr>
      <p:grpSpPr>
        <a:xfrm>
          <a:off x="0" y="0"/>
          <a:ext cx="0" cy="0"/>
          <a:chOff x="0" y="0"/>
          <a:chExt cx="0" cy="0"/>
        </a:xfrm>
      </p:grpSpPr>
      <p:sp>
        <p:nvSpPr>
          <p:cNvPr id="4902" name="Google Shape;4902;g217a6b02084_1_9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903" name="Google Shape;4903;g217a6b02084_1_9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9" name="Shape 4919"/>
        <p:cNvGrpSpPr/>
        <p:nvPr/>
      </p:nvGrpSpPr>
      <p:grpSpPr>
        <a:xfrm>
          <a:off x="0" y="0"/>
          <a:ext cx="0" cy="0"/>
          <a:chOff x="0" y="0"/>
          <a:chExt cx="0" cy="0"/>
        </a:xfrm>
      </p:grpSpPr>
      <p:sp>
        <p:nvSpPr>
          <p:cNvPr id="4920" name="Google Shape;4920;g21de6d41b6b_11_24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921" name="Google Shape;4921;g21de6d41b6b_11_2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09" name="Shape 5009"/>
        <p:cNvGrpSpPr/>
        <p:nvPr/>
      </p:nvGrpSpPr>
      <p:grpSpPr>
        <a:xfrm>
          <a:off x="0" y="0"/>
          <a:ext cx="0" cy="0"/>
          <a:chOff x="0" y="0"/>
          <a:chExt cx="0" cy="0"/>
        </a:xfrm>
      </p:grpSpPr>
      <p:sp>
        <p:nvSpPr>
          <p:cNvPr id="5010" name="Google Shape;5010;g21de6d41b6b_16_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011" name="Google Shape;5011;g21de6d41b6b_16_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12" name="Google Shape;5012;g21de6d41b6b_16_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7" name="Shape 5087"/>
        <p:cNvGrpSpPr/>
        <p:nvPr/>
      </p:nvGrpSpPr>
      <p:grpSpPr>
        <a:xfrm>
          <a:off x="0" y="0"/>
          <a:ext cx="0" cy="0"/>
          <a:chOff x="0" y="0"/>
          <a:chExt cx="0" cy="0"/>
        </a:xfrm>
      </p:grpSpPr>
      <p:sp>
        <p:nvSpPr>
          <p:cNvPr id="5088" name="Google Shape;5088;g21dfab579b4_7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89" name="Google Shape;5089;g21dfab579b4_7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2" name="Shape 5232"/>
        <p:cNvGrpSpPr/>
        <p:nvPr/>
      </p:nvGrpSpPr>
      <p:grpSpPr>
        <a:xfrm>
          <a:off x="0" y="0"/>
          <a:ext cx="0" cy="0"/>
          <a:chOff x="0" y="0"/>
          <a:chExt cx="0" cy="0"/>
        </a:xfrm>
      </p:grpSpPr>
      <p:sp>
        <p:nvSpPr>
          <p:cNvPr id="5233" name="Google Shape;5233;g21dfab579b4_12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234" name="Google Shape;5234;g21dfab579b4_12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76" name="Shape 5276"/>
        <p:cNvGrpSpPr/>
        <p:nvPr/>
      </p:nvGrpSpPr>
      <p:grpSpPr>
        <a:xfrm>
          <a:off x="0" y="0"/>
          <a:ext cx="0" cy="0"/>
          <a:chOff x="0" y="0"/>
          <a:chExt cx="0" cy="0"/>
        </a:xfrm>
      </p:grpSpPr>
      <p:sp>
        <p:nvSpPr>
          <p:cNvPr id="5277" name="Google Shape;5277;g221a1cc2aa4_1_5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278" name="Google Shape;5278;g221a1cc2aa4_1_538: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79" name="Google Shape;5279;g221a1cc2aa4_1_538: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7" name="Shape 2657"/>
        <p:cNvGrpSpPr/>
        <p:nvPr/>
      </p:nvGrpSpPr>
      <p:grpSpPr>
        <a:xfrm>
          <a:off x="0" y="0"/>
          <a:ext cx="0" cy="0"/>
          <a:chOff x="0" y="0"/>
          <a:chExt cx="0" cy="0"/>
        </a:xfrm>
      </p:grpSpPr>
      <p:sp>
        <p:nvSpPr>
          <p:cNvPr id="2658" name="Google Shape;2658;g2128b3d5ec3_2_6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659" name="Google Shape;2659;g2128b3d5ec3_2_619: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60" name="Google Shape;2660;g2128b3d5ec3_2_619: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0" name="Shape 5290"/>
        <p:cNvGrpSpPr/>
        <p:nvPr/>
      </p:nvGrpSpPr>
      <p:grpSpPr>
        <a:xfrm>
          <a:off x="0" y="0"/>
          <a:ext cx="0" cy="0"/>
          <a:chOff x="0" y="0"/>
          <a:chExt cx="0" cy="0"/>
        </a:xfrm>
      </p:grpSpPr>
      <p:sp>
        <p:nvSpPr>
          <p:cNvPr id="5291" name="Google Shape;5291;g221a1cc2aa4_1_6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292" name="Google Shape;5292;g221a1cc2aa4_1_63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93" name="Google Shape;5293;g221a1cc2aa4_1_632: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8" name="Shape 5318"/>
        <p:cNvGrpSpPr/>
        <p:nvPr/>
      </p:nvGrpSpPr>
      <p:grpSpPr>
        <a:xfrm>
          <a:off x="0" y="0"/>
          <a:ext cx="0" cy="0"/>
          <a:chOff x="0" y="0"/>
          <a:chExt cx="0" cy="0"/>
        </a:xfrm>
      </p:grpSpPr>
      <p:sp>
        <p:nvSpPr>
          <p:cNvPr id="5319" name="Google Shape;5319;g221a1cc2aa4_1_6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0" name="Google Shape;5320;g221a1cc2aa4_1_6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16" name="Shape 2716"/>
        <p:cNvGrpSpPr/>
        <p:nvPr/>
      </p:nvGrpSpPr>
      <p:grpSpPr>
        <a:xfrm>
          <a:off x="0" y="0"/>
          <a:ext cx="0" cy="0"/>
          <a:chOff x="0" y="0"/>
          <a:chExt cx="0" cy="0"/>
        </a:xfrm>
      </p:grpSpPr>
      <p:sp>
        <p:nvSpPr>
          <p:cNvPr id="2717" name="Google Shape;2717;g2128b3d5ec3_2_6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718" name="Google Shape;2718;g2128b3d5ec3_2_67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19" name="Google Shape;2719;g2128b3d5ec3_2_673: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3" name="Shape 2723"/>
        <p:cNvGrpSpPr/>
        <p:nvPr/>
      </p:nvGrpSpPr>
      <p:grpSpPr>
        <a:xfrm>
          <a:off x="0" y="0"/>
          <a:ext cx="0" cy="0"/>
          <a:chOff x="0" y="0"/>
          <a:chExt cx="0" cy="0"/>
        </a:xfrm>
      </p:grpSpPr>
      <p:sp>
        <p:nvSpPr>
          <p:cNvPr id="2724" name="Google Shape;2724;g213c3d52f18_3_3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725" name="Google Shape;2725;g213c3d52f18_3_385: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26" name="Google Shape;2726;g213c3d52f18_3_385: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1" name="Shape 2791"/>
        <p:cNvGrpSpPr/>
        <p:nvPr/>
      </p:nvGrpSpPr>
      <p:grpSpPr>
        <a:xfrm>
          <a:off x="0" y="0"/>
          <a:ext cx="0" cy="0"/>
          <a:chOff x="0" y="0"/>
          <a:chExt cx="0" cy="0"/>
        </a:xfrm>
      </p:grpSpPr>
      <p:sp>
        <p:nvSpPr>
          <p:cNvPr id="2792" name="Google Shape;2792;g213c3d52f18_3_4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793" name="Google Shape;2793;g213c3d52f18_3_463: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94" name="Google Shape;2794;g213c3d52f18_3_463: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fr"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1" name="Shape 2871"/>
        <p:cNvGrpSpPr/>
        <p:nvPr/>
      </p:nvGrpSpPr>
      <p:grpSpPr>
        <a:xfrm>
          <a:off x="0" y="0"/>
          <a:ext cx="0" cy="0"/>
          <a:chOff x="0" y="0"/>
          <a:chExt cx="0" cy="0"/>
        </a:xfrm>
      </p:grpSpPr>
      <p:sp>
        <p:nvSpPr>
          <p:cNvPr id="2872" name="Google Shape;2872;g21f483eabc0_4_45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873" name="Google Shape;2873;g21f483eabc0_4_45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3.pn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pn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pn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png"/></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3.png"/></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png"/></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png"/></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13.png"/></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1.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png"/></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1.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9.pn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4.pn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1.png"/></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29.png"/></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13.png"/></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2.png"/></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24.png"/></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13.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1.png"/></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3.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3.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9.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3.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4.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lonnes" showMasterSp="0">
  <p:cSld name="2 colonnes">
    <p:bg>
      <p:bgPr>
        <a:solidFill>
          <a:schemeClr val="dk2"/>
        </a:solidFill>
      </p:bgPr>
    </p:bg>
    <p:spTree>
      <p:nvGrpSpPr>
        <p:cNvPr id="1048" name="Shape 1048"/>
        <p:cNvGrpSpPr/>
        <p:nvPr/>
      </p:nvGrpSpPr>
      <p:grpSpPr>
        <a:xfrm>
          <a:off x="0" y="0"/>
          <a:ext cx="0" cy="0"/>
          <a:chOff x="0" y="0"/>
          <a:chExt cx="0" cy="0"/>
        </a:xfrm>
      </p:grpSpPr>
      <p:sp>
        <p:nvSpPr>
          <p:cNvPr id="1049" name="Google Shape;1049;p107"/>
          <p:cNvSpPr txBox="1"/>
          <p:nvPr>
            <p:ph idx="1" type="body"/>
          </p:nvPr>
        </p:nvSpPr>
        <p:spPr>
          <a:xfrm>
            <a:off x="496491" y="1221581"/>
            <a:ext cx="3393300" cy="2840700"/>
          </a:xfrm>
          <a:prstGeom prst="rect">
            <a:avLst/>
          </a:prstGeom>
          <a:noFill/>
          <a:ln>
            <a:noFill/>
          </a:ln>
        </p:spPr>
        <p:txBody>
          <a:bodyPr anchorCtr="0" anchor="t" bIns="0" lIns="0" spcFirstLastPara="1" rIns="270000" wrap="square" tIns="0">
            <a:noAutofit/>
          </a:bodyPr>
          <a:lstStyle>
            <a:lvl1pPr indent="-228600" lvl="0" marL="457200" rtl="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1050" name="Google Shape;1050;p107"/>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51" name="Google Shape;1051;p107"/>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052" name="Google Shape;1052;p107"/>
          <p:cNvGrpSpPr/>
          <p:nvPr/>
        </p:nvGrpSpPr>
        <p:grpSpPr>
          <a:xfrm>
            <a:off x="-2815" y="4739358"/>
            <a:ext cx="546750" cy="257175"/>
            <a:chOff x="-3754" y="6319132"/>
            <a:chExt cx="729000" cy="342900"/>
          </a:xfrm>
        </p:grpSpPr>
        <p:sp>
          <p:nvSpPr>
            <p:cNvPr id="1053" name="Google Shape;1053;p107"/>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054" name="Google Shape;1054;p107"/>
            <p:cNvGrpSpPr/>
            <p:nvPr/>
          </p:nvGrpSpPr>
          <p:grpSpPr>
            <a:xfrm>
              <a:off x="367878" y="6411593"/>
              <a:ext cx="178491" cy="157853"/>
              <a:chOff x="3430063" y="2890836"/>
              <a:chExt cx="1219200" cy="1078230"/>
            </a:xfrm>
          </p:grpSpPr>
          <p:sp>
            <p:nvSpPr>
              <p:cNvPr id="1055" name="Google Shape;1055;p10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56" name="Google Shape;1056;p10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057" name="Google Shape;1057;p107"/>
          <p:cNvSpPr/>
          <p:nvPr/>
        </p:nvSpPr>
        <p:spPr>
          <a:xfrm>
            <a:off x="4572001"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58" name="Google Shape;1058;p107"/>
          <p:cNvSpPr txBox="1"/>
          <p:nvPr>
            <p:ph idx="2" type="body"/>
          </p:nvPr>
        </p:nvSpPr>
        <p:spPr>
          <a:xfrm>
            <a:off x="5261968" y="1221580"/>
            <a:ext cx="3401100" cy="2914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298450" lvl="3" marL="1828800" rtl="0" algn="l">
              <a:lnSpc>
                <a:spcPct val="120000"/>
              </a:lnSpc>
              <a:spcBef>
                <a:spcPts val="500"/>
              </a:spcBef>
              <a:spcAft>
                <a:spcPts val="0"/>
              </a:spcAft>
              <a:buClr>
                <a:schemeClr val="dk2"/>
              </a:buClr>
              <a:buSzPts val="1100"/>
              <a:buFont typeface="Arial"/>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1059" name="Google Shape;1059;p107"/>
          <p:cNvSpPr txBox="1"/>
          <p:nvPr>
            <p:ph idx="3" type="body"/>
          </p:nvPr>
        </p:nvSpPr>
        <p:spPr>
          <a:xfrm>
            <a:off x="496491" y="249317"/>
            <a:ext cx="3393300" cy="831900"/>
          </a:xfrm>
          <a:prstGeom prst="rect">
            <a:avLst/>
          </a:prstGeom>
          <a:noFill/>
          <a:ln>
            <a:noFill/>
          </a:ln>
        </p:spPr>
        <p:txBody>
          <a:bodyPr anchorCtr="0" anchor="t" bIns="0" lIns="0" spcFirstLastPara="1" rIns="270000" wrap="square" tIns="0">
            <a:noAutofit/>
          </a:bodyPr>
          <a:lstStyle>
            <a:lvl1pPr indent="-228600" lvl="0" marL="457200" rtl="0" algn="l">
              <a:lnSpc>
                <a:spcPct val="120000"/>
              </a:lnSpc>
              <a:spcBef>
                <a:spcPts val="500"/>
              </a:spcBef>
              <a:spcAft>
                <a:spcPts val="0"/>
              </a:spcAft>
              <a:buClr>
                <a:schemeClr val="lt1"/>
              </a:buClr>
              <a:buSzPts val="2400"/>
              <a:buFont typeface="Arial"/>
              <a:buNone/>
              <a:defRPr b="1" sz="2400">
                <a:solidFill>
                  <a:schemeClr val="lt1"/>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1060" name="Google Shape;1060;p107"/>
          <p:cNvSpPr txBox="1"/>
          <p:nvPr>
            <p:ph idx="4" type="body"/>
          </p:nvPr>
        </p:nvSpPr>
        <p:spPr>
          <a:xfrm>
            <a:off x="5254228" y="249317"/>
            <a:ext cx="3393300" cy="831900"/>
          </a:xfrm>
          <a:prstGeom prst="rect">
            <a:avLst/>
          </a:prstGeom>
          <a:noFill/>
          <a:ln>
            <a:noFill/>
          </a:ln>
        </p:spPr>
        <p:txBody>
          <a:bodyPr anchorCtr="0" anchor="t" bIns="0" lIns="0" spcFirstLastPara="1" rIns="270000" wrap="square" tIns="0">
            <a:noAutofit/>
          </a:bodyPr>
          <a:lstStyle>
            <a:lvl1pPr indent="-228600" lvl="0" marL="457200" rtl="0" algn="l">
              <a:lnSpc>
                <a:spcPct val="120000"/>
              </a:lnSpc>
              <a:spcBef>
                <a:spcPts val="500"/>
              </a:spcBef>
              <a:spcAft>
                <a:spcPts val="0"/>
              </a:spcAft>
              <a:buClr>
                <a:schemeClr val="dk2"/>
              </a:buClr>
              <a:buSzPts val="2400"/>
              <a:buFont typeface="Arial"/>
              <a:buNone/>
              <a:defRPr b="1" sz="2400">
                <a:solidFill>
                  <a:schemeClr val="dk2"/>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p:cSld name="Titre seul">
    <p:spTree>
      <p:nvGrpSpPr>
        <p:cNvPr id="1061" name="Shape 1061"/>
        <p:cNvGrpSpPr/>
        <p:nvPr/>
      </p:nvGrpSpPr>
      <p:grpSpPr>
        <a:xfrm>
          <a:off x="0" y="0"/>
          <a:ext cx="0" cy="0"/>
          <a:chOff x="0" y="0"/>
          <a:chExt cx="0" cy="0"/>
        </a:xfrm>
      </p:grpSpPr>
      <p:sp>
        <p:nvSpPr>
          <p:cNvPr id="1062" name="Google Shape;1062;p108"/>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1"/>
              </a:buClr>
              <a:buSzPts val="2400"/>
              <a:buFont typeface="Arial"/>
              <a:buNone/>
              <a:defRPr>
                <a:solidFill>
                  <a:schemeClr val="accen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63" name="Google Shape;1063;p108"/>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64" name="Google Shape;1064;p108"/>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texture couleur" showMasterSp="0">
  <p:cSld name="Intercalaire texture couleur">
    <p:bg>
      <p:bgPr>
        <a:solidFill>
          <a:schemeClr val="accent2"/>
        </a:solidFill>
      </p:bgPr>
    </p:bg>
    <p:spTree>
      <p:nvGrpSpPr>
        <p:cNvPr id="1065" name="Shape 1065"/>
        <p:cNvGrpSpPr/>
        <p:nvPr/>
      </p:nvGrpSpPr>
      <p:grpSpPr>
        <a:xfrm>
          <a:off x="0" y="0"/>
          <a:ext cx="0" cy="0"/>
          <a:chOff x="0" y="0"/>
          <a:chExt cx="0" cy="0"/>
        </a:xfrm>
      </p:grpSpPr>
      <p:sp>
        <p:nvSpPr>
          <p:cNvPr id="1066" name="Google Shape;1066;p109"/>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rtl="0" algn="l">
              <a:lnSpc>
                <a:spcPct val="90000"/>
              </a:lnSpc>
              <a:spcBef>
                <a:spcPts val="0"/>
              </a:spcBef>
              <a:spcAft>
                <a:spcPts val="0"/>
              </a:spcAft>
              <a:buClr>
                <a:schemeClr val="dk2"/>
              </a:buClr>
              <a:buSzPts val="3300"/>
              <a:buFont typeface="Arial"/>
              <a:buNone/>
              <a:defRPr sz="3300">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67" name="Google Shape;1067;p109"/>
          <p:cNvSpPr txBox="1"/>
          <p:nvPr>
            <p:ph idx="1"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rtl="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1068" name="Google Shape;1068;p109"/>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1069" name="Google Shape;1069;p109"/>
          <p:cNvGrpSpPr/>
          <p:nvPr/>
        </p:nvGrpSpPr>
        <p:grpSpPr>
          <a:xfrm>
            <a:off x="2437086" y="2049307"/>
            <a:ext cx="1181161" cy="1044589"/>
            <a:chOff x="3430063" y="2890836"/>
            <a:chExt cx="1219200" cy="1078230"/>
          </a:xfrm>
        </p:grpSpPr>
        <p:sp>
          <p:nvSpPr>
            <p:cNvPr id="1070" name="Google Shape;1070;p10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71" name="Google Shape;1071;p10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072" name="Google Shape;1072;p109"/>
          <p:cNvSpPr/>
          <p:nvPr/>
        </p:nvSpPr>
        <p:spPr>
          <a:xfrm>
            <a:off x="-33493" y="-56860"/>
            <a:ext cx="3064243" cy="5257220"/>
          </a:xfrm>
          <a:custGeom>
            <a:rect b="b" l="l" r="r" t="t"/>
            <a:pathLst>
              <a:path extrusionOk="0" h="7009626" w="4085658">
                <a:moveTo>
                  <a:pt x="4037378" y="2681549"/>
                </a:moveTo>
                <a:lnTo>
                  <a:pt x="4044514" y="2718809"/>
                </a:lnTo>
                <a:lnTo>
                  <a:pt x="4074513" y="3096122"/>
                </a:lnTo>
                <a:cubicBezTo>
                  <a:pt x="4081760" y="3231851"/>
                  <a:pt x="4085477" y="3367776"/>
                  <a:pt x="4085658" y="3503756"/>
                </a:cubicBezTo>
                <a:cubicBezTo>
                  <a:pt x="4085362" y="3639742"/>
                  <a:pt x="4081526" y="3775670"/>
                  <a:pt x="4074161" y="3911401"/>
                </a:cubicBezTo>
                <a:lnTo>
                  <a:pt x="4043043" y="4298497"/>
                </a:lnTo>
                <a:lnTo>
                  <a:pt x="4037913" y="4325286"/>
                </a:lnTo>
                <a:lnTo>
                  <a:pt x="4038724" y="4317390"/>
                </a:lnTo>
                <a:cubicBezTo>
                  <a:pt x="4067436" y="4047150"/>
                  <a:pt x="4082021" y="3775571"/>
                  <a:pt x="4082423" y="3503756"/>
                </a:cubicBezTo>
                <a:cubicBezTo>
                  <a:pt x="4081833" y="3231955"/>
                  <a:pt x="4067083" y="2960372"/>
                  <a:pt x="4038251" y="2690055"/>
                </a:cubicBezTo>
                <a:close/>
                <a:moveTo>
                  <a:pt x="3899695" y="2218276"/>
                </a:moveTo>
                <a:lnTo>
                  <a:pt x="3905818" y="2235663"/>
                </a:lnTo>
                <a:lnTo>
                  <a:pt x="3916464" y="2296057"/>
                </a:lnTo>
                <a:cubicBezTo>
                  <a:pt x="3921906" y="2329264"/>
                  <a:pt x="3926481" y="2362711"/>
                  <a:pt x="3931529" y="2395998"/>
                </a:cubicBezTo>
                <a:cubicBezTo>
                  <a:pt x="3936579" y="2429285"/>
                  <a:pt x="3941784" y="2462647"/>
                  <a:pt x="3945964" y="2496092"/>
                </a:cubicBezTo>
                <a:lnTo>
                  <a:pt x="3958506" y="2596349"/>
                </a:lnTo>
                <a:lnTo>
                  <a:pt x="3964816" y="2646516"/>
                </a:lnTo>
                <a:lnTo>
                  <a:pt x="3970023" y="2696840"/>
                </a:lnTo>
                <a:cubicBezTo>
                  <a:pt x="3998584" y="2964871"/>
                  <a:pt x="4013225" y="3234242"/>
                  <a:pt x="4013880" y="3503756"/>
                </a:cubicBezTo>
                <a:cubicBezTo>
                  <a:pt x="4013485" y="3773443"/>
                  <a:pt x="3999050" y="4042893"/>
                  <a:pt x="3970653" y="4311080"/>
                </a:cubicBezTo>
                <a:lnTo>
                  <a:pt x="3965526" y="4361326"/>
                </a:lnTo>
                <a:lnTo>
                  <a:pt x="3959296" y="4411493"/>
                </a:lnTo>
                <a:lnTo>
                  <a:pt x="3946833" y="4511826"/>
                </a:lnTo>
                <a:cubicBezTo>
                  <a:pt x="3942651" y="4545270"/>
                  <a:pt x="3937209" y="4578557"/>
                  <a:pt x="3932476" y="4611924"/>
                </a:cubicBezTo>
                <a:cubicBezTo>
                  <a:pt x="3927744" y="4645288"/>
                  <a:pt x="3922932" y="4678655"/>
                  <a:pt x="3917411" y="4711862"/>
                </a:cubicBezTo>
                <a:lnTo>
                  <a:pt x="3907218" y="4769987"/>
                </a:lnTo>
                <a:lnTo>
                  <a:pt x="3896838" y="4799463"/>
                </a:lnTo>
                <a:lnTo>
                  <a:pt x="3912442" y="4711075"/>
                </a:lnTo>
                <a:cubicBezTo>
                  <a:pt x="3917962" y="4677865"/>
                  <a:pt x="3922459" y="4644501"/>
                  <a:pt x="3927506" y="4611214"/>
                </a:cubicBezTo>
                <a:cubicBezTo>
                  <a:pt x="3932556" y="4577927"/>
                  <a:pt x="3937841" y="4544640"/>
                  <a:pt x="3941941" y="4511196"/>
                </a:cubicBezTo>
                <a:lnTo>
                  <a:pt x="3954563" y="4410941"/>
                </a:lnTo>
                <a:lnTo>
                  <a:pt x="3960793" y="4360774"/>
                </a:lnTo>
                <a:lnTo>
                  <a:pt x="3966078" y="4310528"/>
                </a:lnTo>
                <a:cubicBezTo>
                  <a:pt x="3994688" y="4042578"/>
                  <a:pt x="4009327" y="3773286"/>
                  <a:pt x="4009935" y="3503756"/>
                </a:cubicBezTo>
                <a:cubicBezTo>
                  <a:pt x="4009540" y="3234242"/>
                  <a:pt x="3995105" y="2964949"/>
                  <a:pt x="3966710" y="2696920"/>
                </a:cubicBezTo>
                <a:lnTo>
                  <a:pt x="3961503" y="2646673"/>
                </a:lnTo>
                <a:lnTo>
                  <a:pt x="3955273" y="2596507"/>
                </a:lnTo>
                <a:lnTo>
                  <a:pt x="3942809" y="2496250"/>
                </a:lnTo>
                <a:cubicBezTo>
                  <a:pt x="3938629" y="2462805"/>
                  <a:pt x="3933186" y="2429600"/>
                  <a:pt x="3928454" y="2396232"/>
                </a:cubicBezTo>
                <a:cubicBezTo>
                  <a:pt x="3923721" y="2362869"/>
                  <a:pt x="3918909" y="2329502"/>
                  <a:pt x="3913387" y="2296295"/>
                </a:cubicBezTo>
                <a:close/>
                <a:moveTo>
                  <a:pt x="3759544" y="1881083"/>
                </a:moveTo>
                <a:lnTo>
                  <a:pt x="3759736" y="1881447"/>
                </a:lnTo>
                <a:lnTo>
                  <a:pt x="3767600" y="1899426"/>
                </a:lnTo>
                <a:lnTo>
                  <a:pt x="3770694" y="1912076"/>
                </a:lnTo>
                <a:cubicBezTo>
                  <a:pt x="3884066" y="2435043"/>
                  <a:pt x="3941554" y="2968658"/>
                  <a:pt x="3942178" y="3503759"/>
                </a:cubicBezTo>
                <a:cubicBezTo>
                  <a:pt x="3942082" y="4038951"/>
                  <a:pt x="3885155" y="4572566"/>
                  <a:pt x="3772351" y="5095688"/>
                </a:cubicBezTo>
                <a:lnTo>
                  <a:pt x="3770344" y="5103927"/>
                </a:lnTo>
                <a:lnTo>
                  <a:pt x="3759736" y="5128179"/>
                </a:lnTo>
                <a:lnTo>
                  <a:pt x="3755426" y="5136349"/>
                </a:lnTo>
                <a:lnTo>
                  <a:pt x="3765726" y="5094268"/>
                </a:lnTo>
                <a:cubicBezTo>
                  <a:pt x="3879067" y="4571698"/>
                  <a:pt x="3936600" y="4038477"/>
                  <a:pt x="3937365" y="3503759"/>
                </a:cubicBezTo>
                <a:cubicBezTo>
                  <a:pt x="3937192" y="2968973"/>
                  <a:pt x="3880185" y="2435675"/>
                  <a:pt x="3767304" y="1912944"/>
                </a:cubicBezTo>
                <a:close/>
                <a:moveTo>
                  <a:pt x="3622716" y="1624707"/>
                </a:moveTo>
                <a:lnTo>
                  <a:pt x="3629115" y="1634958"/>
                </a:lnTo>
                <a:lnTo>
                  <a:pt x="3700338" y="1926192"/>
                </a:lnTo>
                <a:cubicBezTo>
                  <a:pt x="3812787" y="2444506"/>
                  <a:pt x="3869847" y="2973389"/>
                  <a:pt x="3870557" y="3503756"/>
                </a:cubicBezTo>
                <a:cubicBezTo>
                  <a:pt x="3870532" y="4034375"/>
                  <a:pt x="3814102" y="4563412"/>
                  <a:pt x="3702230" y="5082120"/>
                </a:cubicBezTo>
                <a:lnTo>
                  <a:pt x="3632304" y="5369559"/>
                </a:lnTo>
                <a:lnTo>
                  <a:pt x="3619032" y="5390823"/>
                </a:lnTo>
                <a:lnTo>
                  <a:pt x="3695368" y="5079042"/>
                </a:lnTo>
                <a:cubicBezTo>
                  <a:pt x="3807437" y="4561440"/>
                  <a:pt x="3864238" y="4033348"/>
                  <a:pt x="3864799" y="3503756"/>
                </a:cubicBezTo>
                <a:cubicBezTo>
                  <a:pt x="3864633" y="2973627"/>
                  <a:pt x="3808156" y="2444980"/>
                  <a:pt x="3696313" y="1926745"/>
                </a:cubicBezTo>
                <a:close/>
                <a:moveTo>
                  <a:pt x="3486846" y="1407643"/>
                </a:moveTo>
                <a:lnTo>
                  <a:pt x="3489488" y="1411266"/>
                </a:lnTo>
                <a:lnTo>
                  <a:pt x="3494912" y="1419956"/>
                </a:lnTo>
                <a:lnTo>
                  <a:pt x="3536281" y="1556823"/>
                </a:lnTo>
                <a:cubicBezTo>
                  <a:pt x="3570908" y="1683502"/>
                  <a:pt x="3602152" y="1811107"/>
                  <a:pt x="3629977" y="1939521"/>
                </a:cubicBezTo>
                <a:cubicBezTo>
                  <a:pt x="3741559" y="2453497"/>
                  <a:pt x="3798193" y="2977805"/>
                  <a:pt x="3798934" y="3503755"/>
                </a:cubicBezTo>
                <a:cubicBezTo>
                  <a:pt x="3798958" y="4029797"/>
                  <a:pt x="3743056" y="4554261"/>
                  <a:pt x="3632185" y="5068471"/>
                </a:cubicBezTo>
                <a:cubicBezTo>
                  <a:pt x="3604546" y="5196965"/>
                  <a:pt x="3573479" y="5324670"/>
                  <a:pt x="3539023" y="5451448"/>
                </a:cubicBezTo>
                <a:lnTo>
                  <a:pt x="3499818" y="5581811"/>
                </a:lnTo>
                <a:lnTo>
                  <a:pt x="3489488" y="5598361"/>
                </a:lnTo>
                <a:lnTo>
                  <a:pt x="3480365" y="5610870"/>
                </a:lnTo>
                <a:lnTo>
                  <a:pt x="3529310" y="5449082"/>
                </a:lnTo>
                <a:cubicBezTo>
                  <a:pt x="3563937" y="5322541"/>
                  <a:pt x="3595191" y="5195073"/>
                  <a:pt x="3623035" y="5066816"/>
                </a:cubicBezTo>
                <a:cubicBezTo>
                  <a:pt x="3734672" y="4553237"/>
                  <a:pt x="3791386" y="4029324"/>
                  <a:pt x="3792229" y="3503755"/>
                </a:cubicBezTo>
                <a:cubicBezTo>
                  <a:pt x="3792096" y="2978197"/>
                  <a:pt x="3736123" y="2454206"/>
                  <a:pt x="3625242" y="1940468"/>
                </a:cubicBezTo>
                <a:cubicBezTo>
                  <a:pt x="3597604" y="1812134"/>
                  <a:pt x="3566538" y="1684568"/>
                  <a:pt x="3532082" y="1557918"/>
                </a:cubicBezTo>
                <a:close/>
                <a:moveTo>
                  <a:pt x="3357756" y="1230637"/>
                </a:moveTo>
                <a:lnTo>
                  <a:pt x="3366955" y="1243251"/>
                </a:lnTo>
                <a:lnTo>
                  <a:pt x="3466999" y="1573707"/>
                </a:lnTo>
                <a:cubicBezTo>
                  <a:pt x="3501363" y="1699282"/>
                  <a:pt x="3532354" y="1825783"/>
                  <a:pt x="3559933" y="1953093"/>
                </a:cubicBezTo>
                <a:cubicBezTo>
                  <a:pt x="3670521" y="2462570"/>
                  <a:pt x="3726636" y="2982381"/>
                  <a:pt x="3727315" y="3503760"/>
                </a:cubicBezTo>
                <a:cubicBezTo>
                  <a:pt x="3727386" y="4025224"/>
                  <a:pt x="3672021" y="4545194"/>
                  <a:pt x="3562143" y="5054909"/>
                </a:cubicBezTo>
                <a:cubicBezTo>
                  <a:pt x="3534720" y="5182298"/>
                  <a:pt x="3503894" y="5308898"/>
                  <a:pt x="3469701" y="5434581"/>
                </a:cubicBezTo>
                <a:lnTo>
                  <a:pt x="3371825" y="5759698"/>
                </a:lnTo>
                <a:lnTo>
                  <a:pt x="3351443" y="5787646"/>
                </a:lnTo>
                <a:lnTo>
                  <a:pt x="3459278" y="5431662"/>
                </a:lnTo>
                <a:cubicBezTo>
                  <a:pt x="3493628" y="5306236"/>
                  <a:pt x="3524615" y="5179892"/>
                  <a:pt x="3552203" y="5052779"/>
                </a:cubicBezTo>
                <a:cubicBezTo>
                  <a:pt x="3662785" y="4543854"/>
                  <a:pt x="3718921" y="4024594"/>
                  <a:pt x="3719662" y="3503760"/>
                </a:cubicBezTo>
                <a:cubicBezTo>
                  <a:pt x="3719505" y="2982855"/>
                  <a:pt x="3663983" y="2463438"/>
                  <a:pt x="3554018" y="1954275"/>
                </a:cubicBezTo>
                <a:cubicBezTo>
                  <a:pt x="3526608" y="1827044"/>
                  <a:pt x="3495786" y="1700602"/>
                  <a:pt x="3461592" y="1575077"/>
                </a:cubicBezTo>
                <a:close/>
                <a:moveTo>
                  <a:pt x="3223863" y="1067116"/>
                </a:moveTo>
                <a:lnTo>
                  <a:pt x="3233241" y="1078207"/>
                </a:lnTo>
                <a:lnTo>
                  <a:pt x="3284801" y="1220313"/>
                </a:lnTo>
                <a:cubicBezTo>
                  <a:pt x="3529098" y="1955041"/>
                  <a:pt x="3654530" y="2729313"/>
                  <a:pt x="3655771" y="3503756"/>
                </a:cubicBezTo>
                <a:cubicBezTo>
                  <a:pt x="3655959" y="4020649"/>
                  <a:pt x="3601147" y="4536041"/>
                  <a:pt x="3492256" y="5041338"/>
                </a:cubicBezTo>
                <a:cubicBezTo>
                  <a:pt x="3437956" y="5293828"/>
                  <a:pt x="3370160" y="5543323"/>
                  <a:pt x="3289143" y="5788556"/>
                </a:cubicBezTo>
                <a:lnTo>
                  <a:pt x="3240410" y="5922940"/>
                </a:lnTo>
                <a:lnTo>
                  <a:pt x="3213422" y="5954859"/>
                </a:lnTo>
                <a:lnTo>
                  <a:pt x="3275576" y="5784296"/>
                </a:lnTo>
                <a:cubicBezTo>
                  <a:pt x="3357057" y="5539616"/>
                  <a:pt x="3425312" y="5290833"/>
                  <a:pt x="3480029" y="5038813"/>
                </a:cubicBezTo>
                <a:cubicBezTo>
                  <a:pt x="3589963" y="4534466"/>
                  <a:pt x="3645967" y="4019939"/>
                  <a:pt x="3647094" y="3503756"/>
                </a:cubicBezTo>
                <a:cubicBezTo>
                  <a:pt x="3647078" y="2987507"/>
                  <a:pt x="3592132" y="2472744"/>
                  <a:pt x="3483184" y="1968076"/>
                </a:cubicBezTo>
                <a:cubicBezTo>
                  <a:pt x="3428924" y="1715901"/>
                  <a:pt x="3361144" y="1466803"/>
                  <a:pt x="3280151" y="1221884"/>
                </a:cubicBezTo>
                <a:close/>
                <a:moveTo>
                  <a:pt x="3095001" y="924422"/>
                </a:moveTo>
                <a:lnTo>
                  <a:pt x="3104957" y="934618"/>
                </a:lnTo>
                <a:lnTo>
                  <a:pt x="3216259" y="1240734"/>
                </a:lnTo>
                <a:cubicBezTo>
                  <a:pt x="3296999" y="1483524"/>
                  <a:pt x="3364600" y="1730492"/>
                  <a:pt x="3418742" y="1980617"/>
                </a:cubicBezTo>
                <a:cubicBezTo>
                  <a:pt x="3527611" y="2481103"/>
                  <a:pt x="3583133" y="2991686"/>
                  <a:pt x="3584387" y="3503834"/>
                </a:cubicBezTo>
                <a:cubicBezTo>
                  <a:pt x="3584584" y="4016150"/>
                  <a:pt x="3530300" y="4527047"/>
                  <a:pt x="3422450" y="5027849"/>
                </a:cubicBezTo>
                <a:cubicBezTo>
                  <a:pt x="3368700" y="5278129"/>
                  <a:pt x="3301481" y="5525417"/>
                  <a:pt x="3221072" y="5768442"/>
                </a:cubicBezTo>
                <a:lnTo>
                  <a:pt x="3112773" y="6067004"/>
                </a:lnTo>
                <a:lnTo>
                  <a:pt x="3085543" y="6094890"/>
                </a:lnTo>
                <a:lnTo>
                  <a:pt x="3206479" y="5763392"/>
                </a:lnTo>
                <a:cubicBezTo>
                  <a:pt x="3287297" y="5520997"/>
                  <a:pt x="3354969" y="5274424"/>
                  <a:pt x="3409198" y="5024772"/>
                </a:cubicBezTo>
                <a:cubicBezTo>
                  <a:pt x="3518255" y="4524997"/>
                  <a:pt x="3573786" y="4015125"/>
                  <a:pt x="3574842" y="3503607"/>
                </a:cubicBezTo>
                <a:cubicBezTo>
                  <a:pt x="3575308" y="2991843"/>
                  <a:pt x="3521024" y="2481498"/>
                  <a:pt x="3412905" y="1981247"/>
                </a:cubicBezTo>
                <a:cubicBezTo>
                  <a:pt x="3358874" y="1731517"/>
                  <a:pt x="3291384" y="1484944"/>
                  <a:pt x="3210739" y="1242469"/>
                </a:cubicBezTo>
                <a:close/>
                <a:moveTo>
                  <a:pt x="2961680" y="788745"/>
                </a:moveTo>
                <a:lnTo>
                  <a:pt x="2967981" y="794336"/>
                </a:lnTo>
                <a:lnTo>
                  <a:pt x="2972841" y="799313"/>
                </a:lnTo>
                <a:lnTo>
                  <a:pt x="3017355" y="903776"/>
                </a:lnTo>
                <a:cubicBezTo>
                  <a:pt x="3063936" y="1021689"/>
                  <a:pt x="3107379" y="1140836"/>
                  <a:pt x="3147633" y="1261087"/>
                </a:cubicBezTo>
                <a:cubicBezTo>
                  <a:pt x="3227721" y="1501822"/>
                  <a:pt x="3294758" y="1746662"/>
                  <a:pt x="3348459" y="1994657"/>
                </a:cubicBezTo>
                <a:cubicBezTo>
                  <a:pt x="3456207" y="2490490"/>
                  <a:pt x="3511146" y="2996339"/>
                  <a:pt x="3512369" y="3503755"/>
                </a:cubicBezTo>
                <a:cubicBezTo>
                  <a:pt x="3512615" y="4011497"/>
                  <a:pt x="3458859" y="4517820"/>
                  <a:pt x="3352009" y="5014202"/>
                </a:cubicBezTo>
                <a:cubicBezTo>
                  <a:pt x="3298750" y="5262275"/>
                  <a:pt x="3232130" y="5507353"/>
                  <a:pt x="3152446" y="5748248"/>
                </a:cubicBezTo>
                <a:cubicBezTo>
                  <a:pt x="3112391" y="5868656"/>
                  <a:pt x="3069095" y="5987940"/>
                  <a:pt x="3022606" y="6105963"/>
                </a:cubicBezTo>
                <a:lnTo>
                  <a:pt x="2982343" y="6200581"/>
                </a:lnTo>
                <a:lnTo>
                  <a:pt x="2967981" y="6215290"/>
                </a:lnTo>
                <a:lnTo>
                  <a:pt x="2949772" y="6231448"/>
                </a:lnTo>
                <a:lnTo>
                  <a:pt x="3006106" y="6099515"/>
                </a:lnTo>
                <a:cubicBezTo>
                  <a:pt x="3052661" y="5981867"/>
                  <a:pt x="3096068" y="5862977"/>
                  <a:pt x="3136276" y="5742963"/>
                </a:cubicBezTo>
                <a:cubicBezTo>
                  <a:pt x="3216457" y="5502778"/>
                  <a:pt x="3283605" y="5258490"/>
                  <a:pt x="3337417" y="5011047"/>
                </a:cubicBezTo>
                <a:cubicBezTo>
                  <a:pt x="3445575" y="4515847"/>
                  <a:pt x="3500712" y="4010630"/>
                  <a:pt x="3501879" y="3503755"/>
                </a:cubicBezTo>
                <a:cubicBezTo>
                  <a:pt x="3502407" y="2996734"/>
                  <a:pt x="3448650" y="2491120"/>
                  <a:pt x="3341519" y="1995604"/>
                </a:cubicBezTo>
                <a:cubicBezTo>
                  <a:pt x="3288173" y="1747924"/>
                  <a:pt x="3221480" y="1503322"/>
                  <a:pt x="3141718" y="1262822"/>
                </a:cubicBezTo>
                <a:cubicBezTo>
                  <a:pt x="3101620" y="1142651"/>
                  <a:pt x="3058267" y="1023623"/>
                  <a:pt x="3011711" y="905866"/>
                </a:cubicBezTo>
                <a:close/>
                <a:moveTo>
                  <a:pt x="2835291" y="676598"/>
                </a:moveTo>
                <a:lnTo>
                  <a:pt x="2848244" y="688092"/>
                </a:lnTo>
                <a:lnTo>
                  <a:pt x="2950052" y="927666"/>
                </a:lnTo>
                <a:cubicBezTo>
                  <a:pt x="2996080" y="1044505"/>
                  <a:pt x="3039004" y="1162566"/>
                  <a:pt x="3078775" y="1281751"/>
                </a:cubicBezTo>
                <a:cubicBezTo>
                  <a:pt x="3158245" y="1520124"/>
                  <a:pt x="3224733" y="1762674"/>
                  <a:pt x="3277943" y="2008224"/>
                </a:cubicBezTo>
                <a:cubicBezTo>
                  <a:pt x="3384808" y="2499560"/>
                  <a:pt x="3439385" y="3000914"/>
                  <a:pt x="3440748" y="3503755"/>
                </a:cubicBezTo>
                <a:cubicBezTo>
                  <a:pt x="3441016" y="4007000"/>
                  <a:pt x="3387710" y="4508748"/>
                  <a:pt x="3281730" y="5000715"/>
                </a:cubicBezTo>
                <a:cubicBezTo>
                  <a:pt x="3229212" y="5246578"/>
                  <a:pt x="3163379" y="5489368"/>
                  <a:pt x="3084532" y="5728134"/>
                </a:cubicBezTo>
                <a:cubicBezTo>
                  <a:pt x="3044896" y="5847478"/>
                  <a:pt x="3002039" y="5965697"/>
                  <a:pt x="2956011" y="6082664"/>
                </a:cubicBezTo>
                <a:lnTo>
                  <a:pt x="2858196" y="6312704"/>
                </a:lnTo>
                <a:lnTo>
                  <a:pt x="2823597" y="6343405"/>
                </a:lnTo>
                <a:lnTo>
                  <a:pt x="2938011" y="6075654"/>
                </a:lnTo>
                <a:cubicBezTo>
                  <a:pt x="2984159" y="5959092"/>
                  <a:pt x="3027180" y="5841286"/>
                  <a:pt x="3067022" y="5722376"/>
                </a:cubicBezTo>
                <a:cubicBezTo>
                  <a:pt x="3146420" y="5484478"/>
                  <a:pt x="3212829" y="5242398"/>
                  <a:pt x="3265953" y="4997323"/>
                </a:cubicBezTo>
                <a:cubicBezTo>
                  <a:pt x="3373275" y="4506698"/>
                  <a:pt x="3428032" y="4005975"/>
                  <a:pt x="3429313" y="3503755"/>
                </a:cubicBezTo>
                <a:cubicBezTo>
                  <a:pt x="3429887" y="3001388"/>
                  <a:pt x="3376659" y="2500427"/>
                  <a:pt x="3270528" y="2009406"/>
                </a:cubicBezTo>
                <a:cubicBezTo>
                  <a:pt x="3217664" y="1764094"/>
                  <a:pt x="3151547" y="1521859"/>
                  <a:pt x="3072465" y="1283724"/>
                </a:cubicBezTo>
                <a:cubicBezTo>
                  <a:pt x="3032722" y="1164656"/>
                  <a:pt x="2989750" y="1046713"/>
                  <a:pt x="2943602" y="930032"/>
                </a:cubicBezTo>
                <a:close/>
                <a:moveTo>
                  <a:pt x="2709825" y="572091"/>
                </a:moveTo>
                <a:lnTo>
                  <a:pt x="2725626" y="584205"/>
                </a:lnTo>
                <a:lnTo>
                  <a:pt x="2736125" y="607259"/>
                </a:lnTo>
                <a:cubicBezTo>
                  <a:pt x="3151816" y="1512470"/>
                  <a:pt x="3366602" y="2507764"/>
                  <a:pt x="3369285" y="3503754"/>
                </a:cubicBezTo>
                <a:cubicBezTo>
                  <a:pt x="3369686" y="4002267"/>
                  <a:pt x="3316988" y="4499362"/>
                  <a:pt x="3212080" y="4986672"/>
                </a:cubicBezTo>
                <a:cubicBezTo>
                  <a:pt x="3205453" y="5017042"/>
                  <a:pt x="3199143" y="5047568"/>
                  <a:pt x="3192203" y="5077935"/>
                </a:cubicBezTo>
                <a:lnTo>
                  <a:pt x="3170353" y="5168726"/>
                </a:lnTo>
                <a:cubicBezTo>
                  <a:pt x="3156469" y="5229462"/>
                  <a:pt x="3139512" y="5289409"/>
                  <a:pt x="3123892" y="5349752"/>
                </a:cubicBezTo>
                <a:cubicBezTo>
                  <a:pt x="3116005" y="5379884"/>
                  <a:pt x="3107170" y="5409699"/>
                  <a:pt x="3098573" y="5439673"/>
                </a:cubicBezTo>
                <a:lnTo>
                  <a:pt x="3072621" y="5529439"/>
                </a:lnTo>
                <a:lnTo>
                  <a:pt x="3044621" y="5618570"/>
                </a:lnTo>
                <a:lnTo>
                  <a:pt x="3030659" y="5663136"/>
                </a:lnTo>
                <a:cubicBezTo>
                  <a:pt x="3026004" y="5677966"/>
                  <a:pt x="3021272" y="5692796"/>
                  <a:pt x="3016144" y="5707545"/>
                </a:cubicBezTo>
                <a:cubicBezTo>
                  <a:pt x="2937454" y="5944023"/>
                  <a:pt x="2846003" y="6176086"/>
                  <a:pt x="2742199" y="6402704"/>
                </a:cubicBezTo>
                <a:lnTo>
                  <a:pt x="2735215" y="6418071"/>
                </a:lnTo>
                <a:lnTo>
                  <a:pt x="2699578" y="6445392"/>
                </a:lnTo>
                <a:lnTo>
                  <a:pt x="2703548" y="6437173"/>
                </a:lnTo>
                <a:cubicBezTo>
                  <a:pt x="2710175" y="6423134"/>
                  <a:pt x="2716405" y="6408936"/>
                  <a:pt x="2722875" y="6394817"/>
                </a:cubicBezTo>
                <a:cubicBezTo>
                  <a:pt x="3139037" y="5491497"/>
                  <a:pt x="3354377" y="4498099"/>
                  <a:pt x="3356742" y="3503754"/>
                </a:cubicBezTo>
                <a:cubicBezTo>
                  <a:pt x="3357421" y="3006040"/>
                  <a:pt x="3304714" y="2509656"/>
                  <a:pt x="3199538" y="2023210"/>
                </a:cubicBezTo>
                <a:cubicBezTo>
                  <a:pt x="3192911" y="1992841"/>
                  <a:pt x="3186601" y="1962394"/>
                  <a:pt x="3179581" y="1932104"/>
                </a:cubicBezTo>
                <a:lnTo>
                  <a:pt x="3157731" y="1841474"/>
                </a:lnTo>
                <a:cubicBezTo>
                  <a:pt x="3143771" y="1780815"/>
                  <a:pt x="3126812" y="1721026"/>
                  <a:pt x="3111115" y="1660842"/>
                </a:cubicBezTo>
                <a:cubicBezTo>
                  <a:pt x="3103227" y="1630710"/>
                  <a:pt x="3094393" y="1600973"/>
                  <a:pt x="3085795" y="1571156"/>
                </a:cubicBezTo>
                <a:lnTo>
                  <a:pt x="3059763" y="1481551"/>
                </a:lnTo>
                <a:lnTo>
                  <a:pt x="3031764" y="1392655"/>
                </a:lnTo>
                <a:lnTo>
                  <a:pt x="3017722" y="1348166"/>
                </a:lnTo>
                <a:cubicBezTo>
                  <a:pt x="3013147" y="1333337"/>
                  <a:pt x="3008414" y="1318509"/>
                  <a:pt x="3003209" y="1303837"/>
                </a:cubicBezTo>
                <a:cubicBezTo>
                  <a:pt x="2924455" y="1067910"/>
                  <a:pt x="2832870" y="836481"/>
                  <a:pt x="2728867" y="610572"/>
                </a:cubicBezTo>
                <a:close/>
                <a:moveTo>
                  <a:pt x="2580154" y="472678"/>
                </a:moveTo>
                <a:lnTo>
                  <a:pt x="2599810" y="487747"/>
                </a:lnTo>
                <a:lnTo>
                  <a:pt x="2629956" y="550468"/>
                </a:lnTo>
                <a:lnTo>
                  <a:pt x="2650068" y="592117"/>
                </a:lnTo>
                <a:cubicBezTo>
                  <a:pt x="2656695" y="606079"/>
                  <a:pt x="2662847" y="620199"/>
                  <a:pt x="2669235" y="634239"/>
                </a:cubicBezTo>
                <a:cubicBezTo>
                  <a:pt x="3081534" y="1530930"/>
                  <a:pt x="3294587" y="2516994"/>
                  <a:pt x="3297505" y="3503757"/>
                </a:cubicBezTo>
                <a:cubicBezTo>
                  <a:pt x="3298333" y="3997773"/>
                  <a:pt x="3246265" y="4490528"/>
                  <a:pt x="3142193" y="4973503"/>
                </a:cubicBezTo>
                <a:cubicBezTo>
                  <a:pt x="3135566" y="5003713"/>
                  <a:pt x="3129413" y="5033924"/>
                  <a:pt x="3122394" y="5063976"/>
                </a:cubicBezTo>
                <a:lnTo>
                  <a:pt x="3100781" y="5153977"/>
                </a:lnTo>
                <a:cubicBezTo>
                  <a:pt x="3087057" y="5214161"/>
                  <a:pt x="3070177" y="5273557"/>
                  <a:pt x="3054637" y="5333268"/>
                </a:cubicBezTo>
                <a:cubicBezTo>
                  <a:pt x="3046750" y="5363163"/>
                  <a:pt x="3037993" y="5392742"/>
                  <a:pt x="3029555" y="5422402"/>
                </a:cubicBezTo>
                <a:lnTo>
                  <a:pt x="3003841" y="5511297"/>
                </a:lnTo>
                <a:lnTo>
                  <a:pt x="2976074" y="5599641"/>
                </a:lnTo>
                <a:lnTo>
                  <a:pt x="2962192" y="5643815"/>
                </a:lnTo>
                <a:lnTo>
                  <a:pt x="2955172" y="5665899"/>
                </a:lnTo>
                <a:lnTo>
                  <a:pt x="2947757" y="5687749"/>
                </a:lnTo>
                <a:cubicBezTo>
                  <a:pt x="2869746" y="5922097"/>
                  <a:pt x="2779115" y="6152030"/>
                  <a:pt x="2676257" y="6376518"/>
                </a:cubicBezTo>
                <a:cubicBezTo>
                  <a:pt x="2669787" y="6390558"/>
                  <a:pt x="2663635" y="6404757"/>
                  <a:pt x="2657010" y="6418639"/>
                </a:cubicBezTo>
                <a:lnTo>
                  <a:pt x="2636896" y="6460366"/>
                </a:lnTo>
                <a:lnTo>
                  <a:pt x="2611680" y="6512779"/>
                </a:lnTo>
                <a:lnTo>
                  <a:pt x="2570156" y="6544614"/>
                </a:lnTo>
                <a:lnTo>
                  <a:pt x="2575449" y="6534197"/>
                </a:lnTo>
                <a:lnTo>
                  <a:pt x="2615598" y="6451139"/>
                </a:lnTo>
                <a:lnTo>
                  <a:pt x="2635713" y="6409569"/>
                </a:lnTo>
                <a:cubicBezTo>
                  <a:pt x="2642418" y="6395685"/>
                  <a:pt x="2648490" y="6381565"/>
                  <a:pt x="2654958" y="6367605"/>
                </a:cubicBezTo>
                <a:cubicBezTo>
                  <a:pt x="2757809" y="6143905"/>
                  <a:pt x="2848575" y="5914842"/>
                  <a:pt x="2926855" y="5681359"/>
                </a:cubicBezTo>
                <a:lnTo>
                  <a:pt x="2934742" y="5659512"/>
                </a:lnTo>
                <a:lnTo>
                  <a:pt x="2941682" y="5637503"/>
                </a:lnTo>
                <a:lnTo>
                  <a:pt x="2955724" y="5593568"/>
                </a:lnTo>
                <a:lnTo>
                  <a:pt x="2983646" y="5505540"/>
                </a:lnTo>
                <a:lnTo>
                  <a:pt x="3009518" y="5416959"/>
                </a:lnTo>
                <a:cubicBezTo>
                  <a:pt x="3018038" y="5387460"/>
                  <a:pt x="3027188" y="5358036"/>
                  <a:pt x="3034840" y="5328221"/>
                </a:cubicBezTo>
                <a:cubicBezTo>
                  <a:pt x="3050615" y="5268745"/>
                  <a:pt x="3067417" y="5209903"/>
                  <a:pt x="3081299" y="5149560"/>
                </a:cubicBezTo>
                <a:lnTo>
                  <a:pt x="3103149" y="5059876"/>
                </a:lnTo>
                <a:cubicBezTo>
                  <a:pt x="3110246" y="5029980"/>
                  <a:pt x="3116479" y="4999770"/>
                  <a:pt x="3123103" y="4969796"/>
                </a:cubicBezTo>
                <a:cubicBezTo>
                  <a:pt x="3228542" y="4488163"/>
                  <a:pt x="3282533" y="3996748"/>
                  <a:pt x="3284175" y="3503757"/>
                </a:cubicBezTo>
                <a:cubicBezTo>
                  <a:pt x="3284923" y="3010538"/>
                  <a:pt x="3232753" y="2518729"/>
                  <a:pt x="3128546" y="2036622"/>
                </a:cubicBezTo>
                <a:cubicBezTo>
                  <a:pt x="3121921" y="2006490"/>
                  <a:pt x="3115769" y="1976359"/>
                  <a:pt x="3108749" y="1946384"/>
                </a:cubicBezTo>
                <a:lnTo>
                  <a:pt x="3087136" y="1856542"/>
                </a:lnTo>
                <a:cubicBezTo>
                  <a:pt x="3073332" y="1796515"/>
                  <a:pt x="3056452" y="1737279"/>
                  <a:pt x="3040990" y="1677645"/>
                </a:cubicBezTo>
                <a:cubicBezTo>
                  <a:pt x="3033103" y="1647828"/>
                  <a:pt x="3024268" y="1618329"/>
                  <a:pt x="3015828" y="1588749"/>
                </a:cubicBezTo>
                <a:lnTo>
                  <a:pt x="2989878" y="1500246"/>
                </a:lnTo>
                <a:lnTo>
                  <a:pt x="2962112" y="1412138"/>
                </a:lnTo>
                <a:lnTo>
                  <a:pt x="2948152" y="1368126"/>
                </a:lnTo>
                <a:lnTo>
                  <a:pt x="2941210" y="1346039"/>
                </a:lnTo>
                <a:lnTo>
                  <a:pt x="2933795" y="1324190"/>
                </a:lnTo>
                <a:cubicBezTo>
                  <a:pt x="2855688" y="1090472"/>
                  <a:pt x="2764869" y="861172"/>
                  <a:pt x="2661743" y="637394"/>
                </a:cubicBezTo>
                <a:close/>
                <a:moveTo>
                  <a:pt x="2459368" y="390142"/>
                </a:moveTo>
                <a:lnTo>
                  <a:pt x="2477972" y="402387"/>
                </a:lnTo>
                <a:lnTo>
                  <a:pt x="2483794" y="413691"/>
                </a:lnTo>
                <a:cubicBezTo>
                  <a:pt x="2497756" y="440825"/>
                  <a:pt x="2511876" y="467960"/>
                  <a:pt x="2525283" y="495409"/>
                </a:cubicBezTo>
                <a:lnTo>
                  <a:pt x="2564722" y="577995"/>
                </a:lnTo>
                <a:cubicBezTo>
                  <a:pt x="2577974" y="605524"/>
                  <a:pt x="2591384" y="633211"/>
                  <a:pt x="2603689" y="660976"/>
                </a:cubicBezTo>
                <a:cubicBezTo>
                  <a:pt x="3011808" y="1549385"/>
                  <a:pt x="3223202" y="2526219"/>
                  <a:pt x="3226122" y="3503992"/>
                </a:cubicBezTo>
                <a:cubicBezTo>
                  <a:pt x="3227029" y="3993513"/>
                  <a:pt x="3175489" y="4481693"/>
                  <a:pt x="3072387" y="4960171"/>
                </a:cubicBezTo>
                <a:cubicBezTo>
                  <a:pt x="3065840" y="4989988"/>
                  <a:pt x="3059765" y="5019960"/>
                  <a:pt x="3052745" y="5049697"/>
                </a:cubicBezTo>
                <a:lnTo>
                  <a:pt x="3031370" y="5138910"/>
                </a:lnTo>
                <a:lnTo>
                  <a:pt x="3020643" y="5183477"/>
                </a:lnTo>
                <a:cubicBezTo>
                  <a:pt x="3017093" y="5198384"/>
                  <a:pt x="3012754" y="5213056"/>
                  <a:pt x="3009126" y="5227883"/>
                </a:cubicBezTo>
                <a:lnTo>
                  <a:pt x="2985462" y="5316544"/>
                </a:lnTo>
                <a:cubicBezTo>
                  <a:pt x="2977969" y="5346203"/>
                  <a:pt x="2968899" y="5375388"/>
                  <a:pt x="2960537" y="5404810"/>
                </a:cubicBezTo>
                <a:lnTo>
                  <a:pt x="2934665" y="5492838"/>
                </a:lnTo>
                <a:lnTo>
                  <a:pt x="2907136" y="5580394"/>
                </a:lnTo>
                <a:cubicBezTo>
                  <a:pt x="2897828" y="5609501"/>
                  <a:pt x="2889231" y="5638843"/>
                  <a:pt x="2879056" y="5667712"/>
                </a:cubicBezTo>
                <a:cubicBezTo>
                  <a:pt x="2801762" y="5899852"/>
                  <a:pt x="2711943" y="6127655"/>
                  <a:pt x="2609999" y="6350091"/>
                </a:cubicBezTo>
                <a:lnTo>
                  <a:pt x="2485716" y="6602143"/>
                </a:lnTo>
                <a:lnTo>
                  <a:pt x="2444554" y="6629234"/>
                </a:lnTo>
                <a:lnTo>
                  <a:pt x="2587914" y="6339839"/>
                </a:lnTo>
                <a:cubicBezTo>
                  <a:pt x="2792186" y="5896618"/>
                  <a:pt x="2947704" y="5432497"/>
                  <a:pt x="3051720" y="4955674"/>
                </a:cubicBezTo>
                <a:cubicBezTo>
                  <a:pt x="3156085" y="4478853"/>
                  <a:pt x="3209604" y="3992408"/>
                  <a:pt x="3211372" y="3504308"/>
                </a:cubicBezTo>
                <a:cubicBezTo>
                  <a:pt x="3212184" y="3015822"/>
                  <a:pt x="3160542" y="2528667"/>
                  <a:pt x="3057320" y="2051212"/>
                </a:cubicBezTo>
                <a:cubicBezTo>
                  <a:pt x="3050773" y="2021475"/>
                  <a:pt x="3044700" y="1991581"/>
                  <a:pt x="3037680" y="1961842"/>
                </a:cubicBezTo>
                <a:lnTo>
                  <a:pt x="3016303" y="1872868"/>
                </a:lnTo>
                <a:lnTo>
                  <a:pt x="3005576" y="1828379"/>
                </a:lnTo>
                <a:cubicBezTo>
                  <a:pt x="3001949" y="1813550"/>
                  <a:pt x="2997689" y="1798880"/>
                  <a:pt x="2993981" y="1784130"/>
                </a:cubicBezTo>
                <a:lnTo>
                  <a:pt x="2970317" y="1695707"/>
                </a:lnTo>
                <a:cubicBezTo>
                  <a:pt x="2962429" y="1666127"/>
                  <a:pt x="2953752" y="1636941"/>
                  <a:pt x="2945392" y="1607599"/>
                </a:cubicBezTo>
                <a:lnTo>
                  <a:pt x="2919915" y="1519728"/>
                </a:lnTo>
                <a:lnTo>
                  <a:pt x="2892386" y="1432410"/>
                </a:lnTo>
                <a:cubicBezTo>
                  <a:pt x="2882999" y="1403381"/>
                  <a:pt x="2874481" y="1374119"/>
                  <a:pt x="2864304" y="1345642"/>
                </a:cubicBezTo>
                <a:cubicBezTo>
                  <a:pt x="2787178" y="1113896"/>
                  <a:pt x="2697437" y="886569"/>
                  <a:pt x="2595486" y="664683"/>
                </a:cubicBezTo>
                <a:close/>
                <a:moveTo>
                  <a:pt x="2334561" y="307997"/>
                </a:moveTo>
                <a:lnTo>
                  <a:pt x="2352279" y="319659"/>
                </a:lnTo>
                <a:lnTo>
                  <a:pt x="2376406" y="362251"/>
                </a:lnTo>
                <a:cubicBezTo>
                  <a:pt x="2433024" y="469201"/>
                  <a:pt x="2486591" y="577758"/>
                  <a:pt x="2537038" y="687794"/>
                </a:cubicBezTo>
                <a:cubicBezTo>
                  <a:pt x="2941447" y="1567841"/>
                  <a:pt x="3151108" y="2535448"/>
                  <a:pt x="3154186" y="3503754"/>
                </a:cubicBezTo>
                <a:cubicBezTo>
                  <a:pt x="3155146" y="3988700"/>
                  <a:pt x="3104137" y="4472305"/>
                  <a:pt x="3002026" y="4946366"/>
                </a:cubicBezTo>
                <a:cubicBezTo>
                  <a:pt x="2995481" y="4975945"/>
                  <a:pt x="2989564" y="5005605"/>
                  <a:pt x="2982624" y="5035104"/>
                </a:cubicBezTo>
                <a:lnTo>
                  <a:pt x="2961404" y="5123450"/>
                </a:lnTo>
                <a:lnTo>
                  <a:pt x="2950835" y="5167621"/>
                </a:lnTo>
                <a:cubicBezTo>
                  <a:pt x="2947207" y="5182371"/>
                  <a:pt x="2942947" y="5196963"/>
                  <a:pt x="2939320" y="5211555"/>
                </a:cubicBezTo>
                <a:lnTo>
                  <a:pt x="2916128" y="5299426"/>
                </a:lnTo>
                <a:cubicBezTo>
                  <a:pt x="2908713" y="5328848"/>
                  <a:pt x="2899721" y="5357720"/>
                  <a:pt x="2891438" y="5386904"/>
                </a:cubicBezTo>
                <a:lnTo>
                  <a:pt x="2866199" y="5474223"/>
                </a:lnTo>
                <a:lnTo>
                  <a:pt x="2838984" y="5560988"/>
                </a:lnTo>
                <a:cubicBezTo>
                  <a:pt x="2829757" y="5589780"/>
                  <a:pt x="2821157" y="5618885"/>
                  <a:pt x="2811140" y="5647756"/>
                </a:cubicBezTo>
                <a:cubicBezTo>
                  <a:pt x="2734549" y="5877765"/>
                  <a:pt x="2645527" y="6103438"/>
                  <a:pt x="2544452" y="6323826"/>
                </a:cubicBezTo>
                <a:cubicBezTo>
                  <a:pt x="2493958" y="6434019"/>
                  <a:pt x="2440312" y="6542733"/>
                  <a:pt x="2383588" y="6649820"/>
                </a:cubicBezTo>
                <a:lnTo>
                  <a:pt x="2365907" y="6680998"/>
                </a:lnTo>
                <a:lnTo>
                  <a:pt x="2326170" y="6707151"/>
                </a:lnTo>
                <a:lnTo>
                  <a:pt x="2319664" y="6710788"/>
                </a:lnTo>
                <a:lnTo>
                  <a:pt x="2361485" y="6637358"/>
                </a:lnTo>
                <a:cubicBezTo>
                  <a:pt x="2418169" y="6530823"/>
                  <a:pt x="2471792" y="6422660"/>
                  <a:pt x="2522286" y="6313018"/>
                </a:cubicBezTo>
                <a:cubicBezTo>
                  <a:pt x="2724816" y="5874137"/>
                  <a:pt x="2878985" y="5414431"/>
                  <a:pt x="2982071" y="4942186"/>
                </a:cubicBezTo>
                <a:cubicBezTo>
                  <a:pt x="2988381" y="4912684"/>
                  <a:pt x="2995324" y="4883264"/>
                  <a:pt x="3001159" y="4853685"/>
                </a:cubicBezTo>
                <a:lnTo>
                  <a:pt x="3018513" y="4764787"/>
                </a:lnTo>
                <a:lnTo>
                  <a:pt x="3027188" y="4720378"/>
                </a:lnTo>
                <a:lnTo>
                  <a:pt x="3035078" y="4675734"/>
                </a:lnTo>
                <a:lnTo>
                  <a:pt x="3050380" y="4586443"/>
                </a:lnTo>
                <a:lnTo>
                  <a:pt x="3054245" y="4564198"/>
                </a:lnTo>
                <a:lnTo>
                  <a:pt x="3057558" y="4541796"/>
                </a:lnTo>
                <a:lnTo>
                  <a:pt x="3064262" y="4496995"/>
                </a:lnTo>
                <a:lnTo>
                  <a:pt x="3077592" y="4407389"/>
                </a:lnTo>
                <a:lnTo>
                  <a:pt x="3088952" y="4317546"/>
                </a:lnTo>
                <a:cubicBezTo>
                  <a:pt x="3092737" y="4287571"/>
                  <a:pt x="3096839" y="4257597"/>
                  <a:pt x="3099522" y="4227545"/>
                </a:cubicBezTo>
                <a:cubicBezTo>
                  <a:pt x="3125795" y="3987360"/>
                  <a:pt x="3139513" y="3745912"/>
                  <a:pt x="3140616" y="3504307"/>
                </a:cubicBezTo>
                <a:cubicBezTo>
                  <a:pt x="3141524" y="3020474"/>
                  <a:pt x="3090403" y="2537896"/>
                  <a:pt x="2988144" y="2065013"/>
                </a:cubicBezTo>
                <a:cubicBezTo>
                  <a:pt x="2981597" y="2035514"/>
                  <a:pt x="2975682" y="2005935"/>
                  <a:pt x="2968662" y="1976513"/>
                </a:cubicBezTo>
                <a:lnTo>
                  <a:pt x="2947522" y="1888405"/>
                </a:lnTo>
                <a:lnTo>
                  <a:pt x="2936875" y="1844313"/>
                </a:lnTo>
                <a:cubicBezTo>
                  <a:pt x="2933245" y="1829641"/>
                  <a:pt x="2928985" y="1815049"/>
                  <a:pt x="2925435" y="1800456"/>
                </a:cubicBezTo>
                <a:lnTo>
                  <a:pt x="2901773" y="1712821"/>
                </a:lnTo>
                <a:cubicBezTo>
                  <a:pt x="2894358" y="1683559"/>
                  <a:pt x="2885286" y="1654687"/>
                  <a:pt x="2877084" y="1625582"/>
                </a:cubicBezTo>
                <a:lnTo>
                  <a:pt x="2851842" y="1538817"/>
                </a:lnTo>
                <a:lnTo>
                  <a:pt x="2824550" y="1452048"/>
                </a:lnTo>
                <a:cubicBezTo>
                  <a:pt x="2815322" y="1423259"/>
                  <a:pt x="2806802" y="1394232"/>
                  <a:pt x="2796705" y="1365755"/>
                </a:cubicBezTo>
                <a:cubicBezTo>
                  <a:pt x="2720059" y="1136455"/>
                  <a:pt x="2630872" y="911494"/>
                  <a:pt x="2529543" y="691974"/>
                </a:cubicBezTo>
                <a:cubicBezTo>
                  <a:pt x="2478872" y="582136"/>
                  <a:pt x="2425098" y="473835"/>
                  <a:pt x="2368299" y="367198"/>
                </a:cubicBezTo>
                <a:close/>
                <a:moveTo>
                  <a:pt x="2210804" y="237990"/>
                </a:moveTo>
                <a:lnTo>
                  <a:pt x="2230555" y="249029"/>
                </a:lnTo>
                <a:lnTo>
                  <a:pt x="2311543" y="391941"/>
                </a:lnTo>
                <a:cubicBezTo>
                  <a:pt x="2367661" y="497895"/>
                  <a:pt x="2420762" y="605446"/>
                  <a:pt x="2470779" y="714456"/>
                </a:cubicBezTo>
                <a:cubicBezTo>
                  <a:pt x="2871403" y="1586144"/>
                  <a:pt x="3079407" y="2544443"/>
                  <a:pt x="3082484" y="3503912"/>
                </a:cubicBezTo>
                <a:cubicBezTo>
                  <a:pt x="3083596" y="3984285"/>
                  <a:pt x="3033145" y="4463393"/>
                  <a:pt x="2931982" y="4932957"/>
                </a:cubicBezTo>
                <a:cubicBezTo>
                  <a:pt x="2881634" y="5167622"/>
                  <a:pt x="2818437" y="5399367"/>
                  <a:pt x="2742673" y="5627090"/>
                </a:cubicBezTo>
                <a:cubicBezTo>
                  <a:pt x="2666841" y="5854891"/>
                  <a:pt x="2578653" y="6078434"/>
                  <a:pt x="2478509" y="6296692"/>
                </a:cubicBezTo>
                <a:cubicBezTo>
                  <a:pt x="2428433" y="6405860"/>
                  <a:pt x="2375249" y="6513549"/>
                  <a:pt x="2319025" y="6619621"/>
                </a:cubicBezTo>
                <a:lnTo>
                  <a:pt x="2242977" y="6753653"/>
                </a:lnTo>
                <a:lnTo>
                  <a:pt x="2195419" y="6780237"/>
                </a:lnTo>
                <a:lnTo>
                  <a:pt x="2294289" y="6606576"/>
                </a:lnTo>
                <a:cubicBezTo>
                  <a:pt x="2350409" y="6501086"/>
                  <a:pt x="2403504" y="6393989"/>
                  <a:pt x="2453504" y="6285412"/>
                </a:cubicBezTo>
                <a:cubicBezTo>
                  <a:pt x="2654172" y="5850790"/>
                  <a:pt x="2806960" y="5395660"/>
                  <a:pt x="2909187" y="4927989"/>
                </a:cubicBezTo>
                <a:cubicBezTo>
                  <a:pt x="2915497" y="4898725"/>
                  <a:pt x="2922280" y="4869618"/>
                  <a:pt x="2928117" y="4840276"/>
                </a:cubicBezTo>
                <a:lnTo>
                  <a:pt x="2945314" y="4752247"/>
                </a:lnTo>
                <a:lnTo>
                  <a:pt x="2953912" y="4708233"/>
                </a:lnTo>
                <a:cubicBezTo>
                  <a:pt x="2956752" y="4693561"/>
                  <a:pt x="2959039" y="4678811"/>
                  <a:pt x="2961799" y="4664059"/>
                </a:cubicBezTo>
                <a:lnTo>
                  <a:pt x="2977024" y="4575638"/>
                </a:lnTo>
                <a:cubicBezTo>
                  <a:pt x="2982386" y="4546217"/>
                  <a:pt x="2986173" y="4516557"/>
                  <a:pt x="2990826" y="4487058"/>
                </a:cubicBezTo>
                <a:lnTo>
                  <a:pt x="3003998" y="4398319"/>
                </a:lnTo>
                <a:lnTo>
                  <a:pt x="3015278" y="4309344"/>
                </a:lnTo>
                <a:cubicBezTo>
                  <a:pt x="3018985" y="4279607"/>
                  <a:pt x="3023168" y="4250025"/>
                  <a:pt x="3025770" y="4220211"/>
                </a:cubicBezTo>
                <a:cubicBezTo>
                  <a:pt x="3051769" y="3982233"/>
                  <a:pt x="3065327" y="3743152"/>
                  <a:pt x="3066392" y="3503755"/>
                </a:cubicBezTo>
                <a:cubicBezTo>
                  <a:pt x="3067450" y="3024576"/>
                  <a:pt x="3016889" y="2546651"/>
                  <a:pt x="2915577" y="2078268"/>
                </a:cubicBezTo>
                <a:cubicBezTo>
                  <a:pt x="2865213" y="1844156"/>
                  <a:pt x="2802014" y="1612963"/>
                  <a:pt x="2726268" y="1385793"/>
                </a:cubicBezTo>
                <a:cubicBezTo>
                  <a:pt x="2650314" y="1158700"/>
                  <a:pt x="2561884" y="936024"/>
                  <a:pt x="2461394" y="718716"/>
                </a:cubicBezTo>
                <a:cubicBezTo>
                  <a:pt x="2411171" y="609942"/>
                  <a:pt x="2357873" y="502696"/>
                  <a:pt x="2301576" y="397104"/>
                </a:cubicBezTo>
                <a:close/>
                <a:moveTo>
                  <a:pt x="2089700" y="170297"/>
                </a:moveTo>
                <a:lnTo>
                  <a:pt x="2110664" y="182015"/>
                </a:lnTo>
                <a:lnTo>
                  <a:pt x="2246684" y="421826"/>
                </a:lnTo>
                <a:cubicBezTo>
                  <a:pt x="2302290" y="526745"/>
                  <a:pt x="2354898" y="633251"/>
                  <a:pt x="2404442" y="741196"/>
                </a:cubicBezTo>
                <a:cubicBezTo>
                  <a:pt x="2801360" y="1604523"/>
                  <a:pt x="3007628" y="2553514"/>
                  <a:pt x="3010861" y="3503913"/>
                </a:cubicBezTo>
                <a:cubicBezTo>
                  <a:pt x="3012068" y="3979711"/>
                  <a:pt x="2962138" y="4454244"/>
                  <a:pt x="2861938" y="4919392"/>
                </a:cubicBezTo>
                <a:cubicBezTo>
                  <a:pt x="2812189" y="5151925"/>
                  <a:pt x="2749647" y="5381543"/>
                  <a:pt x="2674602" y="5607213"/>
                </a:cubicBezTo>
                <a:cubicBezTo>
                  <a:pt x="2599438" y="5832886"/>
                  <a:pt x="2512039" y="6054297"/>
                  <a:pt x="2412802" y="6270505"/>
                </a:cubicBezTo>
                <a:cubicBezTo>
                  <a:pt x="2363179" y="6378608"/>
                  <a:pt x="2310471" y="6485252"/>
                  <a:pt x="2254746" y="6590298"/>
                </a:cubicBezTo>
                <a:lnTo>
                  <a:pt x="2124324" y="6819976"/>
                </a:lnTo>
                <a:lnTo>
                  <a:pt x="2089205" y="6839606"/>
                </a:lnTo>
                <a:lnTo>
                  <a:pt x="2073856" y="6846772"/>
                </a:lnTo>
                <a:lnTo>
                  <a:pt x="2228282" y="6576180"/>
                </a:lnTo>
                <a:cubicBezTo>
                  <a:pt x="2283966" y="6471764"/>
                  <a:pt x="2336662" y="6365751"/>
                  <a:pt x="2386300" y="6258278"/>
                </a:cubicBezTo>
                <a:cubicBezTo>
                  <a:pt x="2585114" y="5827916"/>
                  <a:pt x="2736528" y="5377203"/>
                  <a:pt x="2837879" y="4914107"/>
                </a:cubicBezTo>
                <a:cubicBezTo>
                  <a:pt x="2844111" y="4885158"/>
                  <a:pt x="2850816" y="4856288"/>
                  <a:pt x="2856731" y="4827341"/>
                </a:cubicBezTo>
                <a:lnTo>
                  <a:pt x="2873691" y="4740101"/>
                </a:lnTo>
                <a:lnTo>
                  <a:pt x="2882211" y="4696559"/>
                </a:lnTo>
                <a:cubicBezTo>
                  <a:pt x="2885050" y="4682047"/>
                  <a:pt x="2887338" y="4667375"/>
                  <a:pt x="2890098" y="4652782"/>
                </a:cubicBezTo>
                <a:lnTo>
                  <a:pt x="2905163" y="4565227"/>
                </a:lnTo>
                <a:cubicBezTo>
                  <a:pt x="2910448" y="4536120"/>
                  <a:pt x="2914235" y="4506778"/>
                  <a:pt x="2918810" y="4477513"/>
                </a:cubicBezTo>
                <a:lnTo>
                  <a:pt x="2931905" y="4389643"/>
                </a:lnTo>
                <a:lnTo>
                  <a:pt x="2943104" y="4301457"/>
                </a:lnTo>
                <a:cubicBezTo>
                  <a:pt x="2946732" y="4272113"/>
                  <a:pt x="2950992" y="4242771"/>
                  <a:pt x="2953517" y="4213269"/>
                </a:cubicBezTo>
                <a:cubicBezTo>
                  <a:pt x="2979333" y="3977658"/>
                  <a:pt x="2992790" y="3740786"/>
                  <a:pt x="2993823" y="3503755"/>
                </a:cubicBezTo>
                <a:cubicBezTo>
                  <a:pt x="2994951" y="3029152"/>
                  <a:pt x="2944910" y="2555723"/>
                  <a:pt x="2844584" y="2091835"/>
                </a:cubicBezTo>
                <a:cubicBezTo>
                  <a:pt x="2794710" y="1860011"/>
                  <a:pt x="2732119" y="1631025"/>
                  <a:pt x="2657090" y="1406064"/>
                </a:cubicBezTo>
                <a:cubicBezTo>
                  <a:pt x="2581839" y="1181182"/>
                  <a:pt x="2494230" y="960557"/>
                  <a:pt x="2394660" y="745298"/>
                </a:cubicBezTo>
                <a:cubicBezTo>
                  <a:pt x="2344880" y="637589"/>
                  <a:pt x="2292050" y="531403"/>
                  <a:pt x="2236248" y="426861"/>
                </a:cubicBezTo>
                <a:close/>
                <a:moveTo>
                  <a:pt x="1972209" y="115401"/>
                </a:moveTo>
                <a:lnTo>
                  <a:pt x="1995735" y="126385"/>
                </a:lnTo>
                <a:lnTo>
                  <a:pt x="2007603" y="144873"/>
                </a:lnTo>
                <a:cubicBezTo>
                  <a:pt x="2129360" y="346171"/>
                  <a:pt x="2239602" y="554252"/>
                  <a:pt x="2337790" y="768015"/>
                </a:cubicBezTo>
                <a:cubicBezTo>
                  <a:pt x="2731552" y="1622665"/>
                  <a:pt x="2935690" y="2562663"/>
                  <a:pt x="2939160" y="3503835"/>
                </a:cubicBezTo>
                <a:cubicBezTo>
                  <a:pt x="2940423" y="3975056"/>
                  <a:pt x="2891020" y="4445094"/>
                  <a:pt x="2791816" y="4905745"/>
                </a:cubicBezTo>
                <a:cubicBezTo>
                  <a:pt x="2693051" y="5366791"/>
                  <a:pt x="2543827" y="5815532"/>
                  <a:pt x="2346860" y="6243923"/>
                </a:cubicBezTo>
                <a:cubicBezTo>
                  <a:pt x="2248474" y="6458079"/>
                  <a:pt x="2137862" y="6666317"/>
                  <a:pt x="2015568" y="6867773"/>
                </a:cubicBezTo>
                <a:lnTo>
                  <a:pt x="2009841" y="6876657"/>
                </a:lnTo>
                <a:lnTo>
                  <a:pt x="1954798" y="6902353"/>
                </a:lnTo>
                <a:lnTo>
                  <a:pt x="1988119" y="6850971"/>
                </a:lnTo>
                <a:cubicBezTo>
                  <a:pt x="2110286" y="6650858"/>
                  <a:pt x="2220898" y="6443879"/>
                  <a:pt x="2319410" y="6231066"/>
                </a:cubicBezTo>
                <a:cubicBezTo>
                  <a:pt x="2713805" y="5379963"/>
                  <a:pt x="2917863" y="4442491"/>
                  <a:pt x="2921728" y="3503913"/>
                </a:cubicBezTo>
                <a:cubicBezTo>
                  <a:pt x="2922926" y="3034041"/>
                  <a:pt x="2873423" y="2565345"/>
                  <a:pt x="2774066" y="2106033"/>
                </a:cubicBezTo>
                <a:cubicBezTo>
                  <a:pt x="2724468" y="1876418"/>
                  <a:pt x="2662218" y="1649720"/>
                  <a:pt x="2587597" y="1426966"/>
                </a:cubicBezTo>
                <a:cubicBezTo>
                  <a:pt x="2513112" y="1204133"/>
                  <a:pt x="2426426" y="985560"/>
                  <a:pt x="2327930" y="772273"/>
                </a:cubicBezTo>
                <a:cubicBezTo>
                  <a:pt x="2229102" y="559143"/>
                  <a:pt x="2118236" y="352000"/>
                  <a:pt x="1995931" y="151842"/>
                </a:cubicBezTo>
                <a:close/>
                <a:moveTo>
                  <a:pt x="1849534" y="58132"/>
                </a:moveTo>
                <a:lnTo>
                  <a:pt x="1875305" y="70163"/>
                </a:lnTo>
                <a:lnTo>
                  <a:pt x="1944421" y="177844"/>
                </a:lnTo>
                <a:cubicBezTo>
                  <a:pt x="2065026" y="377170"/>
                  <a:pt x="2174243" y="583121"/>
                  <a:pt x="2271532" y="794832"/>
                </a:cubicBezTo>
                <a:cubicBezTo>
                  <a:pt x="2661587" y="1641122"/>
                  <a:pt x="2863673" y="2571893"/>
                  <a:pt x="2867618" y="3503755"/>
                </a:cubicBezTo>
                <a:cubicBezTo>
                  <a:pt x="2868831" y="3970403"/>
                  <a:pt x="2819912" y="4435866"/>
                  <a:pt x="2721693" y="4892020"/>
                </a:cubicBezTo>
                <a:cubicBezTo>
                  <a:pt x="2623836" y="5348571"/>
                  <a:pt x="2476016" y="5792972"/>
                  <a:pt x="2280917" y="6217181"/>
                </a:cubicBezTo>
                <a:cubicBezTo>
                  <a:pt x="2183148" y="6429326"/>
                  <a:pt x="2073536" y="6635594"/>
                  <a:pt x="1952659" y="6835028"/>
                </a:cubicBezTo>
                <a:lnTo>
                  <a:pt x="1889546" y="6932815"/>
                </a:lnTo>
                <a:lnTo>
                  <a:pt x="1842048" y="6954989"/>
                </a:lnTo>
                <a:lnTo>
                  <a:pt x="1831862" y="6959006"/>
                </a:lnTo>
                <a:lnTo>
                  <a:pt x="1923723" y="6817449"/>
                </a:lnTo>
                <a:cubicBezTo>
                  <a:pt x="2044416" y="6619424"/>
                  <a:pt x="2153920" y="6414576"/>
                  <a:pt x="2251655" y="6203851"/>
                </a:cubicBezTo>
                <a:cubicBezTo>
                  <a:pt x="2642182" y="5361348"/>
                  <a:pt x="2844743" y="4433182"/>
                  <a:pt x="2848686" y="3503755"/>
                </a:cubicBezTo>
                <a:cubicBezTo>
                  <a:pt x="2849933" y="3038458"/>
                  <a:pt x="2800957" y="2574417"/>
                  <a:pt x="2702603" y="2119680"/>
                </a:cubicBezTo>
                <a:cubicBezTo>
                  <a:pt x="2653730" y="1892349"/>
                  <a:pt x="2592291" y="1667861"/>
                  <a:pt x="2518579" y="1447316"/>
                </a:cubicBezTo>
                <a:cubicBezTo>
                  <a:pt x="2444813" y="1226773"/>
                  <a:pt x="2358945" y="1010487"/>
                  <a:pt x="2261357" y="799407"/>
                </a:cubicBezTo>
                <a:cubicBezTo>
                  <a:pt x="2163397" y="588368"/>
                  <a:pt x="2053513" y="383284"/>
                  <a:pt x="1932301" y="185131"/>
                </a:cubicBezTo>
                <a:close/>
                <a:moveTo>
                  <a:pt x="1733954" y="12017"/>
                </a:moveTo>
                <a:lnTo>
                  <a:pt x="1760493" y="22481"/>
                </a:lnTo>
                <a:lnTo>
                  <a:pt x="1881397" y="210736"/>
                </a:lnTo>
                <a:cubicBezTo>
                  <a:pt x="2000749" y="408169"/>
                  <a:pt x="2108858" y="612228"/>
                  <a:pt x="2205193" y="821886"/>
                </a:cubicBezTo>
                <a:cubicBezTo>
                  <a:pt x="2591698" y="1659736"/>
                  <a:pt x="2792287" y="2580882"/>
                  <a:pt x="2795917" y="3503755"/>
                </a:cubicBezTo>
                <a:cubicBezTo>
                  <a:pt x="2797368" y="3965826"/>
                  <a:pt x="2749078" y="4426794"/>
                  <a:pt x="2651885" y="4878533"/>
                </a:cubicBezTo>
                <a:cubicBezTo>
                  <a:pt x="2555028" y="5330664"/>
                  <a:pt x="2408613" y="5770727"/>
                  <a:pt x="2215291" y="6190757"/>
                </a:cubicBezTo>
                <a:cubicBezTo>
                  <a:pt x="2118439" y="6400850"/>
                  <a:pt x="2009846" y="6605126"/>
                  <a:pt x="1890087" y="6802638"/>
                </a:cubicBezTo>
                <a:lnTo>
                  <a:pt x="1774529" y="6981611"/>
                </a:lnTo>
                <a:lnTo>
                  <a:pt x="1715638" y="7004831"/>
                </a:lnTo>
                <a:lnTo>
                  <a:pt x="1859481" y="6783432"/>
                </a:lnTo>
                <a:cubicBezTo>
                  <a:pt x="1979068" y="6587458"/>
                  <a:pt x="2087582" y="6384720"/>
                  <a:pt x="2184449" y="6176164"/>
                </a:cubicBezTo>
                <a:cubicBezTo>
                  <a:pt x="2570954" y="5342259"/>
                  <a:pt x="2772095" y="4423479"/>
                  <a:pt x="2776040" y="3503448"/>
                </a:cubicBezTo>
                <a:cubicBezTo>
                  <a:pt x="2777380" y="3042798"/>
                  <a:pt x="2728933" y="2583408"/>
                  <a:pt x="2631533" y="2133167"/>
                </a:cubicBezTo>
                <a:cubicBezTo>
                  <a:pt x="2534630" y="1682611"/>
                  <a:pt x="2388050" y="1244283"/>
                  <a:pt x="2194466" y="826068"/>
                </a:cubicBezTo>
                <a:cubicBezTo>
                  <a:pt x="2097446" y="617276"/>
                  <a:pt x="1988619" y="414381"/>
                  <a:pt x="1868578" y="218357"/>
                </a:cubicBezTo>
                <a:close/>
                <a:moveTo>
                  <a:pt x="1640236" y="0"/>
                </a:moveTo>
                <a:lnTo>
                  <a:pt x="1661318" y="0"/>
                </a:lnTo>
                <a:lnTo>
                  <a:pt x="1817898" y="243627"/>
                </a:lnTo>
                <a:cubicBezTo>
                  <a:pt x="1936170" y="439010"/>
                  <a:pt x="2043350" y="640939"/>
                  <a:pt x="2138935" y="848390"/>
                </a:cubicBezTo>
                <a:cubicBezTo>
                  <a:pt x="2521575" y="1677877"/>
                  <a:pt x="2720508" y="2590191"/>
                  <a:pt x="2724293" y="3503912"/>
                </a:cubicBezTo>
                <a:cubicBezTo>
                  <a:pt x="2725800" y="3961410"/>
                  <a:pt x="2678041" y="4417801"/>
                  <a:pt x="2581839" y="4865122"/>
                </a:cubicBezTo>
                <a:cubicBezTo>
                  <a:pt x="2485898" y="5312758"/>
                  <a:pt x="2340888" y="5748562"/>
                  <a:pt x="2149427" y="6164411"/>
                </a:cubicBezTo>
                <a:cubicBezTo>
                  <a:pt x="2053435" y="6372376"/>
                  <a:pt x="1945828" y="6574562"/>
                  <a:pt x="1827176" y="6770043"/>
                </a:cubicBezTo>
                <a:lnTo>
                  <a:pt x="1672327" y="7009626"/>
                </a:lnTo>
                <a:lnTo>
                  <a:pt x="1626326" y="7009626"/>
                </a:lnTo>
                <a:lnTo>
                  <a:pt x="1795121" y="6750204"/>
                </a:lnTo>
                <a:cubicBezTo>
                  <a:pt x="1913629" y="6556280"/>
                  <a:pt x="2021166" y="6355653"/>
                  <a:pt x="2117165" y="6149267"/>
                </a:cubicBezTo>
                <a:cubicBezTo>
                  <a:pt x="2500358" y="5323958"/>
                  <a:pt x="2699446" y="4414566"/>
                  <a:pt x="2703706" y="3503754"/>
                </a:cubicBezTo>
                <a:cubicBezTo>
                  <a:pt x="2705142" y="3047687"/>
                  <a:pt x="2657225" y="2592794"/>
                  <a:pt x="2560779" y="2147048"/>
                </a:cubicBezTo>
                <a:cubicBezTo>
                  <a:pt x="2464792" y="1701147"/>
                  <a:pt x="2319606" y="1267314"/>
                  <a:pt x="2127892" y="853439"/>
                </a:cubicBezTo>
                <a:cubicBezTo>
                  <a:pt x="2031692" y="646697"/>
                  <a:pt x="1923783" y="445813"/>
                  <a:pt x="1804756" y="251752"/>
                </a:cubicBezTo>
                <a:close/>
                <a:moveTo>
                  <a:pt x="1553357" y="0"/>
                </a:moveTo>
                <a:lnTo>
                  <a:pt x="1576784" y="0"/>
                </a:lnTo>
                <a:lnTo>
                  <a:pt x="1754642" y="276837"/>
                </a:lnTo>
                <a:cubicBezTo>
                  <a:pt x="1871729" y="470248"/>
                  <a:pt x="1977884" y="670046"/>
                  <a:pt x="2072601" y="875367"/>
                </a:cubicBezTo>
                <a:cubicBezTo>
                  <a:pt x="2451221" y="1696493"/>
                  <a:pt x="2648417" y="2599499"/>
                  <a:pt x="2652677" y="3504231"/>
                </a:cubicBezTo>
                <a:cubicBezTo>
                  <a:pt x="2654270" y="3957152"/>
                  <a:pt x="2607037" y="4408968"/>
                  <a:pt x="2511800" y="4851794"/>
                </a:cubicBezTo>
                <a:cubicBezTo>
                  <a:pt x="2416854" y="5295091"/>
                  <a:pt x="2273261" y="5726559"/>
                  <a:pt x="2083646" y="6138304"/>
                </a:cubicBezTo>
                <a:cubicBezTo>
                  <a:pt x="1988546" y="6344218"/>
                  <a:pt x="1881939" y="6544432"/>
                  <a:pt x="1764392" y="6738000"/>
                </a:cubicBezTo>
                <a:lnTo>
                  <a:pt x="1588747" y="7009626"/>
                </a:lnTo>
                <a:lnTo>
                  <a:pt x="1539822" y="7009626"/>
                </a:lnTo>
                <a:lnTo>
                  <a:pt x="1546951" y="6999921"/>
                </a:lnTo>
                <a:cubicBezTo>
                  <a:pt x="1738967" y="6722387"/>
                  <a:pt x="1907190" y="6428913"/>
                  <a:pt x="2049727" y="6122529"/>
                </a:cubicBezTo>
                <a:cubicBezTo>
                  <a:pt x="2429212" y="5305818"/>
                  <a:pt x="2626568" y="4405733"/>
                  <a:pt x="2630905" y="3504308"/>
                </a:cubicBezTo>
                <a:cubicBezTo>
                  <a:pt x="2632492" y="3052893"/>
                  <a:pt x="2585125" y="2602655"/>
                  <a:pt x="2489633" y="2161484"/>
                </a:cubicBezTo>
                <a:cubicBezTo>
                  <a:pt x="2394656" y="1720080"/>
                  <a:pt x="2250877" y="1290506"/>
                  <a:pt x="2060929" y="880890"/>
                </a:cubicBezTo>
                <a:cubicBezTo>
                  <a:pt x="2037264" y="829856"/>
                  <a:pt x="2012259" y="779134"/>
                  <a:pt x="1987413" y="728575"/>
                </a:cubicBezTo>
                <a:lnTo>
                  <a:pt x="1948683" y="653324"/>
                </a:lnTo>
                <a:cubicBezTo>
                  <a:pt x="1935746" y="628320"/>
                  <a:pt x="1923127" y="603078"/>
                  <a:pt x="1909244" y="578548"/>
                </a:cubicBezTo>
                <a:cubicBezTo>
                  <a:pt x="1881952" y="529169"/>
                  <a:pt x="1855842" y="479160"/>
                  <a:pt x="1826973" y="430729"/>
                </a:cubicBezTo>
                <a:lnTo>
                  <a:pt x="1784617" y="357608"/>
                </a:lnTo>
                <a:cubicBezTo>
                  <a:pt x="1770417" y="333235"/>
                  <a:pt x="1755272" y="309491"/>
                  <a:pt x="1740602" y="285354"/>
                </a:cubicBezTo>
                <a:cubicBezTo>
                  <a:pt x="1681498" y="189320"/>
                  <a:pt x="1619686" y="95016"/>
                  <a:pt x="1555243" y="2549"/>
                </a:cubicBezTo>
                <a:close/>
                <a:moveTo>
                  <a:pt x="1464323" y="0"/>
                </a:moveTo>
                <a:lnTo>
                  <a:pt x="1490175" y="0"/>
                </a:lnTo>
                <a:lnTo>
                  <a:pt x="1509773" y="26947"/>
                </a:lnTo>
                <a:cubicBezTo>
                  <a:pt x="1572968" y="119262"/>
                  <a:pt x="1633529" y="213378"/>
                  <a:pt x="1691379" y="309176"/>
                </a:cubicBezTo>
                <a:cubicBezTo>
                  <a:pt x="1807314" y="500615"/>
                  <a:pt x="1912444" y="698441"/>
                  <a:pt x="2006263" y="901634"/>
                </a:cubicBezTo>
                <a:cubicBezTo>
                  <a:pt x="2381488" y="1714083"/>
                  <a:pt x="2577029" y="2608097"/>
                  <a:pt x="2581052" y="3503684"/>
                </a:cubicBezTo>
                <a:cubicBezTo>
                  <a:pt x="2585074" y="4399266"/>
                  <a:pt x="2393873" y="5296591"/>
                  <a:pt x="2017778" y="6111092"/>
                </a:cubicBezTo>
                <a:cubicBezTo>
                  <a:pt x="1876459" y="6416766"/>
                  <a:pt x="1709503" y="6709663"/>
                  <a:pt x="1518801" y="6986719"/>
                </a:cubicBezTo>
                <a:lnTo>
                  <a:pt x="1502059" y="7009626"/>
                </a:lnTo>
                <a:lnTo>
                  <a:pt x="1450127" y="7009626"/>
                </a:lnTo>
                <a:lnTo>
                  <a:pt x="1484259" y="6963235"/>
                </a:lnTo>
                <a:cubicBezTo>
                  <a:pt x="1674486" y="6688726"/>
                  <a:pt x="1841175" y="6398388"/>
                  <a:pt x="1982441" y="6095315"/>
                </a:cubicBezTo>
                <a:cubicBezTo>
                  <a:pt x="2358219" y="5287124"/>
                  <a:pt x="2553917" y="4396506"/>
                  <a:pt x="2558255" y="3504309"/>
                </a:cubicBezTo>
                <a:cubicBezTo>
                  <a:pt x="2559888" y="3057548"/>
                  <a:pt x="2513049" y="2611962"/>
                  <a:pt x="2418560" y="2175288"/>
                </a:cubicBezTo>
                <a:cubicBezTo>
                  <a:pt x="2324537" y="1738378"/>
                  <a:pt x="2182153" y="1313301"/>
                  <a:pt x="1994035" y="907864"/>
                </a:cubicBezTo>
                <a:cubicBezTo>
                  <a:pt x="1970214" y="857383"/>
                  <a:pt x="1945919" y="807137"/>
                  <a:pt x="1921152" y="757127"/>
                </a:cubicBezTo>
                <a:lnTo>
                  <a:pt x="1882818" y="682746"/>
                </a:lnTo>
                <a:cubicBezTo>
                  <a:pt x="1870038" y="657899"/>
                  <a:pt x="1857418" y="633052"/>
                  <a:pt x="1843378" y="608678"/>
                </a:cubicBezTo>
                <a:cubicBezTo>
                  <a:pt x="1816479" y="559854"/>
                  <a:pt x="1790450" y="510475"/>
                  <a:pt x="1761975" y="462516"/>
                </a:cubicBezTo>
                <a:lnTo>
                  <a:pt x="1720011" y="390105"/>
                </a:lnTo>
                <a:cubicBezTo>
                  <a:pt x="1705814" y="366442"/>
                  <a:pt x="1690904" y="342778"/>
                  <a:pt x="1676312" y="318641"/>
                </a:cubicBezTo>
                <a:cubicBezTo>
                  <a:pt x="1617859" y="223593"/>
                  <a:pt x="1556720" y="130254"/>
                  <a:pt x="1492973" y="38732"/>
                </a:cubicBezTo>
                <a:close/>
                <a:moveTo>
                  <a:pt x="1375475" y="0"/>
                </a:moveTo>
                <a:lnTo>
                  <a:pt x="1402503" y="0"/>
                </a:lnTo>
                <a:lnTo>
                  <a:pt x="1448314" y="62966"/>
                </a:lnTo>
                <a:cubicBezTo>
                  <a:pt x="1510891" y="154357"/>
                  <a:pt x="1570851" y="247532"/>
                  <a:pt x="1628117" y="342382"/>
                </a:cubicBezTo>
                <a:cubicBezTo>
                  <a:pt x="1742838" y="531928"/>
                  <a:pt x="1846965" y="727627"/>
                  <a:pt x="1940004" y="928688"/>
                </a:cubicBezTo>
                <a:cubicBezTo>
                  <a:pt x="2032708" y="1129828"/>
                  <a:pt x="2114600" y="1335859"/>
                  <a:pt x="2185316" y="1545755"/>
                </a:cubicBezTo>
                <a:lnTo>
                  <a:pt x="2198726" y="1585194"/>
                </a:lnTo>
                <a:lnTo>
                  <a:pt x="2211188" y="1624633"/>
                </a:lnTo>
                <a:lnTo>
                  <a:pt x="2236193" y="1703512"/>
                </a:lnTo>
                <a:cubicBezTo>
                  <a:pt x="2244713" y="1729859"/>
                  <a:pt x="2251968" y="1756598"/>
                  <a:pt x="2259857" y="1783100"/>
                </a:cubicBezTo>
                <a:cubicBezTo>
                  <a:pt x="2267745" y="1809605"/>
                  <a:pt x="2275632" y="1836266"/>
                  <a:pt x="2282810" y="1862926"/>
                </a:cubicBezTo>
                <a:cubicBezTo>
                  <a:pt x="2311601" y="1969806"/>
                  <a:pt x="2339288" y="2077082"/>
                  <a:pt x="2362635" y="2185306"/>
                </a:cubicBezTo>
                <a:lnTo>
                  <a:pt x="2380305" y="2266392"/>
                </a:lnTo>
                <a:lnTo>
                  <a:pt x="2396080" y="2347952"/>
                </a:lnTo>
                <a:cubicBezTo>
                  <a:pt x="2407202" y="2402142"/>
                  <a:pt x="2415879" y="2456885"/>
                  <a:pt x="2425344" y="2511389"/>
                </a:cubicBezTo>
                <a:cubicBezTo>
                  <a:pt x="2430314" y="2538682"/>
                  <a:pt x="2434179" y="2566053"/>
                  <a:pt x="2438359" y="2593424"/>
                </a:cubicBezTo>
                <a:lnTo>
                  <a:pt x="2450664" y="2675536"/>
                </a:lnTo>
                <a:lnTo>
                  <a:pt x="2461154" y="2757965"/>
                </a:lnTo>
                <a:cubicBezTo>
                  <a:pt x="2464546" y="2785414"/>
                  <a:pt x="2468568" y="2813179"/>
                  <a:pt x="2471093" y="2840393"/>
                </a:cubicBezTo>
                <a:cubicBezTo>
                  <a:pt x="2495474" y="3060701"/>
                  <a:pt x="2508325" y="3282034"/>
                  <a:pt x="2509587" y="3503683"/>
                </a:cubicBezTo>
                <a:cubicBezTo>
                  <a:pt x="2513372" y="4389957"/>
                  <a:pt x="2324616" y="5278447"/>
                  <a:pt x="1952228" y="6084508"/>
                </a:cubicBezTo>
                <a:cubicBezTo>
                  <a:pt x="1812229" y="6387047"/>
                  <a:pt x="1646823" y="6676941"/>
                  <a:pt x="1457885" y="6951095"/>
                </a:cubicBezTo>
                <a:lnTo>
                  <a:pt x="1415050" y="7009626"/>
                </a:lnTo>
                <a:lnTo>
                  <a:pt x="1360962" y="7009626"/>
                </a:lnTo>
                <a:lnTo>
                  <a:pt x="1421980" y="6926826"/>
                </a:lnTo>
                <a:cubicBezTo>
                  <a:pt x="1610421" y="6655323"/>
                  <a:pt x="1775543" y="6368136"/>
                  <a:pt x="1915472" y="6068258"/>
                </a:cubicBezTo>
                <a:cubicBezTo>
                  <a:pt x="2287542" y="5268665"/>
                  <a:pt x="2481506" y="4387432"/>
                  <a:pt x="2486080" y="3504702"/>
                </a:cubicBezTo>
                <a:cubicBezTo>
                  <a:pt x="2487689" y="3062593"/>
                  <a:pt x="2441458" y="2621583"/>
                  <a:pt x="2348201" y="2189406"/>
                </a:cubicBezTo>
                <a:cubicBezTo>
                  <a:pt x="2255060" y="1756993"/>
                  <a:pt x="2113995" y="1336332"/>
                  <a:pt x="1927619" y="935235"/>
                </a:cubicBezTo>
                <a:cubicBezTo>
                  <a:pt x="1834102" y="735041"/>
                  <a:pt x="1729144" y="540448"/>
                  <a:pt x="1613287" y="352322"/>
                </a:cubicBezTo>
                <a:cubicBezTo>
                  <a:pt x="1555351" y="258338"/>
                  <a:pt x="1494741" y="166030"/>
                  <a:pt x="1431533" y="75536"/>
                </a:cubicBezTo>
                <a:close/>
                <a:moveTo>
                  <a:pt x="1285806" y="0"/>
                </a:moveTo>
                <a:lnTo>
                  <a:pt x="1314846" y="0"/>
                </a:lnTo>
                <a:lnTo>
                  <a:pt x="1386857" y="98855"/>
                </a:lnTo>
                <a:cubicBezTo>
                  <a:pt x="1448829" y="189299"/>
                  <a:pt x="1508190" y="281528"/>
                  <a:pt x="1564859" y="375433"/>
                </a:cubicBezTo>
                <a:cubicBezTo>
                  <a:pt x="1678429" y="562930"/>
                  <a:pt x="1781524" y="756576"/>
                  <a:pt x="1873670" y="955507"/>
                </a:cubicBezTo>
                <a:cubicBezTo>
                  <a:pt x="1965421" y="1154598"/>
                  <a:pt x="2046389" y="1358419"/>
                  <a:pt x="2116222" y="1566185"/>
                </a:cubicBezTo>
                <a:lnTo>
                  <a:pt x="2129553" y="1605073"/>
                </a:lnTo>
                <a:lnTo>
                  <a:pt x="2141937" y="1644513"/>
                </a:lnTo>
                <a:lnTo>
                  <a:pt x="2166704" y="1722916"/>
                </a:lnTo>
                <a:cubicBezTo>
                  <a:pt x="2175144" y="1748948"/>
                  <a:pt x="2182479" y="1775450"/>
                  <a:pt x="2190369" y="1801797"/>
                </a:cubicBezTo>
                <a:lnTo>
                  <a:pt x="2213084" y="1880676"/>
                </a:lnTo>
                <a:cubicBezTo>
                  <a:pt x="2241561" y="1986531"/>
                  <a:pt x="2269010" y="2092622"/>
                  <a:pt x="2291964" y="2199740"/>
                </a:cubicBezTo>
                <a:lnTo>
                  <a:pt x="2309554" y="2280039"/>
                </a:lnTo>
                <a:lnTo>
                  <a:pt x="2325329" y="2360732"/>
                </a:lnTo>
                <a:cubicBezTo>
                  <a:pt x="2336374" y="2414369"/>
                  <a:pt x="2345049" y="2468480"/>
                  <a:pt x="2354356" y="2522512"/>
                </a:cubicBezTo>
                <a:cubicBezTo>
                  <a:pt x="2359248" y="2549411"/>
                  <a:pt x="2363191" y="2576543"/>
                  <a:pt x="2367213" y="2603678"/>
                </a:cubicBezTo>
                <a:lnTo>
                  <a:pt x="2379440" y="2684923"/>
                </a:lnTo>
                <a:lnTo>
                  <a:pt x="2389853" y="2766484"/>
                </a:lnTo>
                <a:cubicBezTo>
                  <a:pt x="2393165" y="2793696"/>
                  <a:pt x="2397188" y="2820831"/>
                  <a:pt x="2399790" y="2848045"/>
                </a:cubicBezTo>
                <a:cubicBezTo>
                  <a:pt x="2423841" y="3065828"/>
                  <a:pt x="2436509" y="3284717"/>
                  <a:pt x="2437732" y="3503755"/>
                </a:cubicBezTo>
                <a:cubicBezTo>
                  <a:pt x="2441677" y="4380887"/>
                  <a:pt x="2254890" y="5260227"/>
                  <a:pt x="1886133" y="6058084"/>
                </a:cubicBezTo>
                <a:cubicBezTo>
                  <a:pt x="1747517" y="6357488"/>
                  <a:pt x="1583704" y="6644335"/>
                  <a:pt x="1396557" y="6915564"/>
                </a:cubicBezTo>
                <a:lnTo>
                  <a:pt x="1327630" y="7009626"/>
                </a:lnTo>
                <a:lnTo>
                  <a:pt x="1270436" y="7009626"/>
                </a:lnTo>
                <a:lnTo>
                  <a:pt x="1358798" y="6889916"/>
                </a:lnTo>
                <a:cubicBezTo>
                  <a:pt x="1545422" y="6621460"/>
                  <a:pt x="1708964" y="6337452"/>
                  <a:pt x="1847561" y="6040889"/>
                </a:cubicBezTo>
                <a:cubicBezTo>
                  <a:pt x="2215924" y="5249893"/>
                  <a:pt x="2408152" y="4377967"/>
                  <a:pt x="2412885" y="3504307"/>
                </a:cubicBezTo>
                <a:cubicBezTo>
                  <a:pt x="2414524" y="3066853"/>
                  <a:pt x="2368855" y="2630497"/>
                  <a:pt x="2276662" y="2202816"/>
                </a:cubicBezTo>
                <a:cubicBezTo>
                  <a:pt x="2265775" y="2149257"/>
                  <a:pt x="2252445" y="2096251"/>
                  <a:pt x="2239983" y="2043007"/>
                </a:cubicBezTo>
                <a:cubicBezTo>
                  <a:pt x="2233908" y="2016348"/>
                  <a:pt x="2226731" y="1990001"/>
                  <a:pt x="2219789" y="1963576"/>
                </a:cubicBezTo>
                <a:lnTo>
                  <a:pt x="2198886" y="1884698"/>
                </a:lnTo>
                <a:lnTo>
                  <a:pt x="2176249" y="1805820"/>
                </a:lnTo>
                <a:cubicBezTo>
                  <a:pt x="2168362" y="1779632"/>
                  <a:pt x="2161497" y="1753206"/>
                  <a:pt x="2153057" y="1726941"/>
                </a:cubicBezTo>
                <a:lnTo>
                  <a:pt x="2128528" y="1648770"/>
                </a:lnTo>
                <a:lnTo>
                  <a:pt x="2116222" y="1609331"/>
                </a:lnTo>
                <a:lnTo>
                  <a:pt x="2102971" y="1570524"/>
                </a:lnTo>
                <a:cubicBezTo>
                  <a:pt x="2033313" y="1363231"/>
                  <a:pt x="1952256" y="1159960"/>
                  <a:pt x="1860181" y="961659"/>
                </a:cubicBezTo>
                <a:cubicBezTo>
                  <a:pt x="1767491" y="763673"/>
                  <a:pt x="1663512" y="571132"/>
                  <a:pt x="1548769" y="385056"/>
                </a:cubicBezTo>
                <a:cubicBezTo>
                  <a:pt x="1491384" y="292138"/>
                  <a:pt x="1431346" y="200895"/>
                  <a:pt x="1368730" y="111456"/>
                </a:cubicBezTo>
                <a:close/>
                <a:moveTo>
                  <a:pt x="1196964" y="0"/>
                </a:moveTo>
                <a:lnTo>
                  <a:pt x="1227291" y="0"/>
                </a:lnTo>
                <a:lnTo>
                  <a:pt x="1325403" y="134468"/>
                </a:lnTo>
                <a:cubicBezTo>
                  <a:pt x="1386759" y="223906"/>
                  <a:pt x="1445518" y="315129"/>
                  <a:pt x="1501600" y="408008"/>
                </a:cubicBezTo>
                <a:cubicBezTo>
                  <a:pt x="1614018" y="593532"/>
                  <a:pt x="1716086" y="785206"/>
                  <a:pt x="1807334" y="982009"/>
                </a:cubicBezTo>
                <a:cubicBezTo>
                  <a:pt x="1898178" y="1178968"/>
                  <a:pt x="1978359" y="1380661"/>
                  <a:pt x="2047519" y="1586220"/>
                </a:cubicBezTo>
                <a:lnTo>
                  <a:pt x="2060692" y="1624632"/>
                </a:lnTo>
                <a:lnTo>
                  <a:pt x="2072996" y="1663363"/>
                </a:lnTo>
                <a:lnTo>
                  <a:pt x="2097449" y="1740979"/>
                </a:lnTo>
                <a:cubicBezTo>
                  <a:pt x="2105888" y="1766694"/>
                  <a:pt x="2112831" y="1792960"/>
                  <a:pt x="2120561" y="1818911"/>
                </a:cubicBezTo>
                <a:lnTo>
                  <a:pt x="2143200" y="1897001"/>
                </a:lnTo>
                <a:cubicBezTo>
                  <a:pt x="2171280" y="2001672"/>
                  <a:pt x="2198414" y="2106739"/>
                  <a:pt x="2221446" y="2212516"/>
                </a:cubicBezTo>
                <a:lnTo>
                  <a:pt x="2238801" y="2291947"/>
                </a:lnTo>
                <a:lnTo>
                  <a:pt x="2254575" y="2371773"/>
                </a:lnTo>
                <a:cubicBezTo>
                  <a:pt x="2265460" y="2424938"/>
                  <a:pt x="2274138" y="2478416"/>
                  <a:pt x="2283367" y="2531897"/>
                </a:cubicBezTo>
                <a:cubicBezTo>
                  <a:pt x="2288177" y="2558557"/>
                  <a:pt x="2292122" y="2585377"/>
                  <a:pt x="2296145" y="2612196"/>
                </a:cubicBezTo>
                <a:lnTo>
                  <a:pt x="2308214" y="2692652"/>
                </a:lnTo>
                <a:lnTo>
                  <a:pt x="2318624" y="2773345"/>
                </a:lnTo>
                <a:cubicBezTo>
                  <a:pt x="2321859" y="2800241"/>
                  <a:pt x="2325804" y="2827062"/>
                  <a:pt x="2328406" y="2854036"/>
                </a:cubicBezTo>
                <a:cubicBezTo>
                  <a:pt x="2352322" y="3069770"/>
                  <a:pt x="2364990" y="3286608"/>
                  <a:pt x="2366346" y="3503603"/>
                </a:cubicBezTo>
                <a:cubicBezTo>
                  <a:pt x="2370528" y="4371262"/>
                  <a:pt x="2185637" y="5241847"/>
                  <a:pt x="1820506" y="6031421"/>
                </a:cubicBezTo>
                <a:cubicBezTo>
                  <a:pt x="1683222" y="6327690"/>
                  <a:pt x="1520989" y="6611491"/>
                  <a:pt x="1335660" y="6879829"/>
                </a:cubicBezTo>
                <a:lnTo>
                  <a:pt x="1240457" y="7009626"/>
                </a:lnTo>
                <a:lnTo>
                  <a:pt x="1180861" y="7009626"/>
                </a:lnTo>
                <a:lnTo>
                  <a:pt x="1296573" y="6853090"/>
                </a:lnTo>
                <a:cubicBezTo>
                  <a:pt x="1481387" y="6587595"/>
                  <a:pt x="1643346" y="6306649"/>
                  <a:pt x="1780594" y="6013279"/>
                </a:cubicBezTo>
                <a:cubicBezTo>
                  <a:pt x="2145328" y="5230882"/>
                  <a:pt x="2335821" y="4368344"/>
                  <a:pt x="2340631" y="3503911"/>
                </a:cubicBezTo>
                <a:cubicBezTo>
                  <a:pt x="2342366" y="3071112"/>
                  <a:pt x="2297225" y="2639330"/>
                  <a:pt x="2205986" y="2216224"/>
                </a:cubicBezTo>
                <a:cubicBezTo>
                  <a:pt x="2195179" y="2163216"/>
                  <a:pt x="2182322" y="2110762"/>
                  <a:pt x="2169702" y="2058465"/>
                </a:cubicBezTo>
                <a:cubicBezTo>
                  <a:pt x="2163707" y="2032041"/>
                  <a:pt x="2156530" y="2006011"/>
                  <a:pt x="2149667" y="1979587"/>
                </a:cubicBezTo>
                <a:lnTo>
                  <a:pt x="2129000" y="1901181"/>
                </a:lnTo>
                <a:lnTo>
                  <a:pt x="2106598" y="1823170"/>
                </a:lnTo>
                <a:cubicBezTo>
                  <a:pt x="2098711" y="1797298"/>
                  <a:pt x="2092086" y="1771111"/>
                  <a:pt x="2083646" y="1745394"/>
                </a:cubicBezTo>
                <a:lnTo>
                  <a:pt x="2059352" y="1668016"/>
                </a:lnTo>
                <a:lnTo>
                  <a:pt x="2047124" y="1629364"/>
                </a:lnTo>
                <a:lnTo>
                  <a:pt x="2034110" y="1590952"/>
                </a:lnTo>
                <a:cubicBezTo>
                  <a:pt x="1965146" y="1385866"/>
                  <a:pt x="1884879" y="1184726"/>
                  <a:pt x="1793686" y="988554"/>
                </a:cubicBezTo>
                <a:cubicBezTo>
                  <a:pt x="1701785" y="792778"/>
                  <a:pt x="1598809" y="602365"/>
                  <a:pt x="1485270" y="418261"/>
                </a:cubicBezTo>
                <a:cubicBezTo>
                  <a:pt x="1428462" y="326289"/>
                  <a:pt x="1369000" y="236013"/>
                  <a:pt x="1306962" y="147541"/>
                </a:cubicBezTo>
                <a:close/>
                <a:moveTo>
                  <a:pt x="1108001" y="0"/>
                </a:moveTo>
                <a:lnTo>
                  <a:pt x="1139465" y="0"/>
                </a:lnTo>
                <a:lnTo>
                  <a:pt x="1263944" y="170427"/>
                </a:lnTo>
                <a:cubicBezTo>
                  <a:pt x="1324693" y="258929"/>
                  <a:pt x="1382851" y="349205"/>
                  <a:pt x="1438339" y="441138"/>
                </a:cubicBezTo>
                <a:cubicBezTo>
                  <a:pt x="1549572" y="624769"/>
                  <a:pt x="1650640" y="814393"/>
                  <a:pt x="1741073" y="1009064"/>
                </a:cubicBezTo>
                <a:cubicBezTo>
                  <a:pt x="1830909" y="1203973"/>
                  <a:pt x="1910270" y="1403459"/>
                  <a:pt x="1978816" y="1606807"/>
                </a:cubicBezTo>
                <a:lnTo>
                  <a:pt x="1991831" y="1644906"/>
                </a:lnTo>
                <a:cubicBezTo>
                  <a:pt x="1996088" y="1657606"/>
                  <a:pt x="1999718" y="1670463"/>
                  <a:pt x="2004056" y="1683241"/>
                </a:cubicBezTo>
                <a:lnTo>
                  <a:pt x="2028272" y="1759912"/>
                </a:lnTo>
                <a:cubicBezTo>
                  <a:pt x="2036555" y="1785468"/>
                  <a:pt x="2043494" y="1811340"/>
                  <a:pt x="2051147" y="1837055"/>
                </a:cubicBezTo>
                <a:lnTo>
                  <a:pt x="2073549" y="1914356"/>
                </a:lnTo>
                <a:lnTo>
                  <a:pt x="2094136" y="1992129"/>
                </a:lnTo>
                <a:cubicBezTo>
                  <a:pt x="2100919" y="2018081"/>
                  <a:pt x="2108176" y="2043876"/>
                  <a:pt x="2114248" y="2069983"/>
                </a:cubicBezTo>
                <a:cubicBezTo>
                  <a:pt x="2126713" y="2122202"/>
                  <a:pt x="2140123" y="2174182"/>
                  <a:pt x="2151008" y="2226638"/>
                </a:cubicBezTo>
                <a:lnTo>
                  <a:pt x="2168202" y="2305517"/>
                </a:lnTo>
                <a:lnTo>
                  <a:pt x="2183979" y="2384395"/>
                </a:lnTo>
                <a:cubicBezTo>
                  <a:pt x="2194707" y="2437007"/>
                  <a:pt x="2203304" y="2489933"/>
                  <a:pt x="2212454" y="2542784"/>
                </a:cubicBezTo>
                <a:cubicBezTo>
                  <a:pt x="2217186" y="2569207"/>
                  <a:pt x="2221131" y="2595711"/>
                  <a:pt x="2225074" y="2622294"/>
                </a:cubicBezTo>
                <a:lnTo>
                  <a:pt x="2237063" y="2701882"/>
                </a:lnTo>
                <a:lnTo>
                  <a:pt x="2247396" y="2781708"/>
                </a:lnTo>
                <a:cubicBezTo>
                  <a:pt x="2250553" y="2808290"/>
                  <a:pt x="2254576" y="2834872"/>
                  <a:pt x="2257098" y="2861531"/>
                </a:cubicBezTo>
                <a:cubicBezTo>
                  <a:pt x="2280818" y="3074979"/>
                  <a:pt x="2293407" y="3289528"/>
                  <a:pt x="2294802" y="3504229"/>
                </a:cubicBezTo>
                <a:cubicBezTo>
                  <a:pt x="2299142" y="4363139"/>
                  <a:pt x="2116221" y="5224338"/>
                  <a:pt x="1754800" y="6005552"/>
                </a:cubicBezTo>
                <a:cubicBezTo>
                  <a:pt x="1618845" y="6298684"/>
                  <a:pt x="1458160" y="6579482"/>
                  <a:pt x="1274591" y="6844918"/>
                </a:cubicBezTo>
                <a:lnTo>
                  <a:pt x="1153607" y="7009626"/>
                </a:lnTo>
                <a:lnTo>
                  <a:pt x="1091050" y="7009626"/>
                </a:lnTo>
                <a:lnTo>
                  <a:pt x="1233968" y="6816608"/>
                </a:lnTo>
                <a:cubicBezTo>
                  <a:pt x="1416983" y="6554123"/>
                  <a:pt x="1577348" y="6276342"/>
                  <a:pt x="1713231" y="5986225"/>
                </a:cubicBezTo>
                <a:cubicBezTo>
                  <a:pt x="2074259" y="5212425"/>
                  <a:pt x="2263015" y="4359195"/>
                  <a:pt x="2267983" y="3504071"/>
                </a:cubicBezTo>
                <a:cubicBezTo>
                  <a:pt x="2269807" y="3075925"/>
                  <a:pt x="2225194" y="2648796"/>
                  <a:pt x="2134915" y="2230188"/>
                </a:cubicBezTo>
                <a:cubicBezTo>
                  <a:pt x="2124268" y="2177732"/>
                  <a:pt x="2111251" y="2125829"/>
                  <a:pt x="2099026" y="2073768"/>
                </a:cubicBezTo>
                <a:cubicBezTo>
                  <a:pt x="2093111" y="2047661"/>
                  <a:pt x="2085931" y="2021866"/>
                  <a:pt x="2079227" y="1995994"/>
                </a:cubicBezTo>
                <a:lnTo>
                  <a:pt x="2059114" y="1918298"/>
                </a:lnTo>
                <a:lnTo>
                  <a:pt x="2036870" y="1841235"/>
                </a:lnTo>
                <a:cubicBezTo>
                  <a:pt x="2028982" y="1815520"/>
                  <a:pt x="2022435" y="1789648"/>
                  <a:pt x="2014152" y="1764249"/>
                </a:cubicBezTo>
                <a:lnTo>
                  <a:pt x="1990488" y="1687658"/>
                </a:lnTo>
                <a:cubicBezTo>
                  <a:pt x="1986388" y="1674958"/>
                  <a:pt x="1982601" y="1662101"/>
                  <a:pt x="1978341" y="1649401"/>
                </a:cubicBezTo>
                <a:lnTo>
                  <a:pt x="1965406" y="1611462"/>
                </a:lnTo>
                <a:cubicBezTo>
                  <a:pt x="1897151" y="1408586"/>
                  <a:pt x="1817704" y="1209653"/>
                  <a:pt x="1727428" y="1015611"/>
                </a:cubicBezTo>
                <a:cubicBezTo>
                  <a:pt x="1636387" y="821965"/>
                  <a:pt x="1534388" y="633602"/>
                  <a:pt x="1421932" y="451550"/>
                </a:cubicBezTo>
                <a:cubicBezTo>
                  <a:pt x="1365691" y="360603"/>
                  <a:pt x="1306807" y="271332"/>
                  <a:pt x="1245361" y="183856"/>
                </a:cubicBezTo>
                <a:close/>
                <a:moveTo>
                  <a:pt x="1017642" y="0"/>
                </a:moveTo>
                <a:lnTo>
                  <a:pt x="1051656" y="0"/>
                </a:lnTo>
                <a:lnTo>
                  <a:pt x="1202481" y="206309"/>
                </a:lnTo>
                <a:cubicBezTo>
                  <a:pt x="1262613" y="293855"/>
                  <a:pt x="1320171" y="383165"/>
                  <a:pt x="1375074" y="474112"/>
                </a:cubicBezTo>
                <a:cubicBezTo>
                  <a:pt x="1485236" y="655691"/>
                  <a:pt x="1585301" y="843184"/>
                  <a:pt x="1674814" y="1035728"/>
                </a:cubicBezTo>
                <a:cubicBezTo>
                  <a:pt x="1763851" y="1228587"/>
                  <a:pt x="1842421" y="1426020"/>
                  <a:pt x="1910187" y="1627318"/>
                </a:cubicBezTo>
                <a:cubicBezTo>
                  <a:pt x="1927933" y="1677325"/>
                  <a:pt x="1943001" y="1728282"/>
                  <a:pt x="1959171" y="1778765"/>
                </a:cubicBezTo>
                <a:cubicBezTo>
                  <a:pt x="1967452" y="1804005"/>
                  <a:pt x="1974395" y="1829642"/>
                  <a:pt x="1981888" y="1855039"/>
                </a:cubicBezTo>
                <a:lnTo>
                  <a:pt x="2004052" y="1931553"/>
                </a:lnTo>
                <a:lnTo>
                  <a:pt x="2024404" y="2008461"/>
                </a:lnTo>
                <a:cubicBezTo>
                  <a:pt x="2031109" y="2034095"/>
                  <a:pt x="2038364" y="2059652"/>
                  <a:pt x="2044359" y="2085525"/>
                </a:cubicBezTo>
                <a:cubicBezTo>
                  <a:pt x="2056586" y="2137111"/>
                  <a:pt x="2069996" y="2188541"/>
                  <a:pt x="2080723" y="2240522"/>
                </a:cubicBezTo>
                <a:lnTo>
                  <a:pt x="2097760" y="2318296"/>
                </a:lnTo>
                <a:lnTo>
                  <a:pt x="2113063" y="2396387"/>
                </a:lnTo>
                <a:cubicBezTo>
                  <a:pt x="2123712" y="2448367"/>
                  <a:pt x="2132310" y="2500742"/>
                  <a:pt x="2141302" y="2553039"/>
                </a:cubicBezTo>
                <a:cubicBezTo>
                  <a:pt x="2145955" y="2579228"/>
                  <a:pt x="2149977" y="2605415"/>
                  <a:pt x="2153844" y="2631918"/>
                </a:cubicBezTo>
                <a:lnTo>
                  <a:pt x="2165674" y="2710796"/>
                </a:lnTo>
                <a:cubicBezTo>
                  <a:pt x="2169304" y="2737143"/>
                  <a:pt x="2172459" y="2763487"/>
                  <a:pt x="2175929" y="2789675"/>
                </a:cubicBezTo>
                <a:cubicBezTo>
                  <a:pt x="2179399" y="2815864"/>
                  <a:pt x="2183029" y="2842288"/>
                  <a:pt x="2185554" y="2868553"/>
                </a:cubicBezTo>
                <a:cubicBezTo>
                  <a:pt x="2209089" y="3079711"/>
                  <a:pt x="2221569" y="3291975"/>
                  <a:pt x="2222941" y="3504388"/>
                </a:cubicBezTo>
                <a:cubicBezTo>
                  <a:pt x="2227515" y="4354149"/>
                  <a:pt x="2046569" y="5206275"/>
                  <a:pt x="1688696" y="5979128"/>
                </a:cubicBezTo>
                <a:cubicBezTo>
                  <a:pt x="1554174" y="6269185"/>
                  <a:pt x="1395111" y="6546951"/>
                  <a:pt x="1213338" y="6809499"/>
                </a:cubicBezTo>
                <a:lnTo>
                  <a:pt x="1066159" y="7009626"/>
                </a:lnTo>
                <a:lnTo>
                  <a:pt x="1001066" y="7009626"/>
                </a:lnTo>
                <a:lnTo>
                  <a:pt x="1171506" y="6779843"/>
                </a:lnTo>
                <a:cubicBezTo>
                  <a:pt x="1352709" y="6520375"/>
                  <a:pt x="1511464" y="6245700"/>
                  <a:pt x="1645944" y="5958778"/>
                </a:cubicBezTo>
                <a:cubicBezTo>
                  <a:pt x="2003422" y="5193655"/>
                  <a:pt x="2190206" y="4349652"/>
                  <a:pt x="2195413" y="3503836"/>
                </a:cubicBezTo>
                <a:cubicBezTo>
                  <a:pt x="2195941" y="3292290"/>
                  <a:pt x="2185412" y="3080816"/>
                  <a:pt x="2163862" y="2870368"/>
                </a:cubicBezTo>
                <a:cubicBezTo>
                  <a:pt x="2142176" y="2659842"/>
                  <a:pt x="2108787" y="2450575"/>
                  <a:pt x="2063843" y="2243755"/>
                </a:cubicBezTo>
                <a:cubicBezTo>
                  <a:pt x="2053351" y="2191854"/>
                  <a:pt x="2040179" y="2140581"/>
                  <a:pt x="2028346" y="2088994"/>
                </a:cubicBezTo>
                <a:cubicBezTo>
                  <a:pt x="2022509" y="2063202"/>
                  <a:pt x="2015332" y="2037723"/>
                  <a:pt x="2008707" y="2012088"/>
                </a:cubicBezTo>
                <a:lnTo>
                  <a:pt x="1988513" y="1935340"/>
                </a:lnTo>
                <a:lnTo>
                  <a:pt x="1966585" y="1859064"/>
                </a:lnTo>
                <a:cubicBezTo>
                  <a:pt x="1958698" y="1833665"/>
                  <a:pt x="1952228" y="1808107"/>
                  <a:pt x="1944026" y="1782946"/>
                </a:cubicBezTo>
                <a:cubicBezTo>
                  <a:pt x="1928251" y="1732542"/>
                  <a:pt x="1913027" y="1681745"/>
                  <a:pt x="1895517" y="1631814"/>
                </a:cubicBezTo>
                <a:cubicBezTo>
                  <a:pt x="1827980" y="1431225"/>
                  <a:pt x="1749352" y="1234581"/>
                  <a:pt x="1659984" y="1042748"/>
                </a:cubicBezTo>
                <a:cubicBezTo>
                  <a:pt x="1569857" y="851229"/>
                  <a:pt x="1468885" y="664998"/>
                  <a:pt x="1357562" y="484996"/>
                </a:cubicBezTo>
                <a:cubicBezTo>
                  <a:pt x="1301870" y="395075"/>
                  <a:pt x="1243551" y="306810"/>
                  <a:pt x="1182683" y="220339"/>
                </a:cubicBezTo>
                <a:close/>
                <a:moveTo>
                  <a:pt x="927737" y="0"/>
                </a:moveTo>
                <a:lnTo>
                  <a:pt x="963724" y="0"/>
                </a:lnTo>
                <a:lnTo>
                  <a:pt x="1140994" y="242148"/>
                </a:lnTo>
                <a:cubicBezTo>
                  <a:pt x="1200521" y="328718"/>
                  <a:pt x="1257488" y="417042"/>
                  <a:pt x="1311815" y="507003"/>
                </a:cubicBezTo>
                <a:cubicBezTo>
                  <a:pt x="1420770" y="686609"/>
                  <a:pt x="1519754" y="872053"/>
                  <a:pt x="1608320" y="1062547"/>
                </a:cubicBezTo>
                <a:cubicBezTo>
                  <a:pt x="1696505" y="1253118"/>
                  <a:pt x="1774288" y="1448421"/>
                  <a:pt x="1841328" y="1647432"/>
                </a:cubicBezTo>
                <a:cubicBezTo>
                  <a:pt x="1858840" y="1696889"/>
                  <a:pt x="1873827" y="1747213"/>
                  <a:pt x="1889759" y="1797302"/>
                </a:cubicBezTo>
                <a:cubicBezTo>
                  <a:pt x="1897646" y="1822304"/>
                  <a:pt x="1904904" y="1847546"/>
                  <a:pt x="1912319" y="1872788"/>
                </a:cubicBezTo>
                <a:lnTo>
                  <a:pt x="1934168" y="1948354"/>
                </a:lnTo>
                <a:lnTo>
                  <a:pt x="1954440" y="2024470"/>
                </a:lnTo>
                <a:cubicBezTo>
                  <a:pt x="1960988" y="2049870"/>
                  <a:pt x="1968165" y="2075111"/>
                  <a:pt x="1974160" y="2100746"/>
                </a:cubicBezTo>
                <a:cubicBezTo>
                  <a:pt x="1986227" y="2151780"/>
                  <a:pt x="1999559" y="2202581"/>
                  <a:pt x="2010207" y="2254009"/>
                </a:cubicBezTo>
                <a:lnTo>
                  <a:pt x="2027009" y="2330917"/>
                </a:lnTo>
                <a:cubicBezTo>
                  <a:pt x="2032293" y="2356630"/>
                  <a:pt x="2037104" y="2382424"/>
                  <a:pt x="2042154" y="2408217"/>
                </a:cubicBezTo>
                <a:cubicBezTo>
                  <a:pt x="2047201" y="2434010"/>
                  <a:pt x="2052643" y="2459644"/>
                  <a:pt x="2056823" y="2485596"/>
                </a:cubicBezTo>
                <a:lnTo>
                  <a:pt x="2070155" y="2563213"/>
                </a:lnTo>
                <a:cubicBezTo>
                  <a:pt x="2072285" y="2576150"/>
                  <a:pt x="2074730" y="2589008"/>
                  <a:pt x="2076703" y="2602023"/>
                </a:cubicBezTo>
                <a:lnTo>
                  <a:pt x="2082538" y="2640989"/>
                </a:lnTo>
                <a:lnTo>
                  <a:pt x="2094292" y="2718843"/>
                </a:lnTo>
                <a:cubicBezTo>
                  <a:pt x="2097920" y="2744872"/>
                  <a:pt x="2100997" y="2770902"/>
                  <a:pt x="2104467" y="2796931"/>
                </a:cubicBezTo>
                <a:cubicBezTo>
                  <a:pt x="2107937" y="2822960"/>
                  <a:pt x="2111487" y="2848992"/>
                  <a:pt x="2114012" y="2875180"/>
                </a:cubicBezTo>
                <a:cubicBezTo>
                  <a:pt x="2137313" y="3084050"/>
                  <a:pt x="2149720" y="3293947"/>
                  <a:pt x="2151164" y="3504073"/>
                </a:cubicBezTo>
                <a:cubicBezTo>
                  <a:pt x="2155896" y="4344682"/>
                  <a:pt x="1977000" y="5187817"/>
                  <a:pt x="1622677" y="5952310"/>
                </a:cubicBezTo>
                <a:cubicBezTo>
                  <a:pt x="1533772" y="6143276"/>
                  <a:pt x="1434226" y="6329112"/>
                  <a:pt x="1324515" y="6508956"/>
                </a:cubicBezTo>
                <a:cubicBezTo>
                  <a:pt x="1269694" y="6598957"/>
                  <a:pt x="1212238" y="6687302"/>
                  <a:pt x="1152225" y="6773871"/>
                </a:cubicBezTo>
                <a:lnTo>
                  <a:pt x="978251" y="7009626"/>
                </a:lnTo>
                <a:lnTo>
                  <a:pt x="909636" y="7009626"/>
                </a:lnTo>
                <a:lnTo>
                  <a:pt x="922233" y="6994614"/>
                </a:lnTo>
                <a:cubicBezTo>
                  <a:pt x="1051790" y="6830940"/>
                  <a:pt x="1171530" y="6659773"/>
                  <a:pt x="1280816" y="6481902"/>
                </a:cubicBezTo>
                <a:cubicBezTo>
                  <a:pt x="1390314" y="6304188"/>
                  <a:pt x="1489727" y="6120399"/>
                  <a:pt x="1578583" y="5931485"/>
                </a:cubicBezTo>
                <a:cubicBezTo>
                  <a:pt x="1932433" y="5174960"/>
                  <a:pt x="2117639" y="4340424"/>
                  <a:pt x="2122847" y="3503836"/>
                </a:cubicBezTo>
                <a:cubicBezTo>
                  <a:pt x="2123476" y="3294577"/>
                  <a:pt x="2113136" y="3085471"/>
                  <a:pt x="2091847" y="2877310"/>
                </a:cubicBezTo>
                <a:cubicBezTo>
                  <a:pt x="2070479" y="2668991"/>
                  <a:pt x="2037483" y="2462089"/>
                  <a:pt x="1993012" y="2257479"/>
                </a:cubicBezTo>
                <a:cubicBezTo>
                  <a:pt x="1982677" y="2206130"/>
                  <a:pt x="1969742" y="2155410"/>
                  <a:pt x="1957910" y="2104376"/>
                </a:cubicBezTo>
                <a:cubicBezTo>
                  <a:pt x="1952153" y="2078897"/>
                  <a:pt x="1944975" y="2053657"/>
                  <a:pt x="1938506" y="2028335"/>
                </a:cubicBezTo>
                <a:lnTo>
                  <a:pt x="1918471" y="1952454"/>
                </a:lnTo>
                <a:lnTo>
                  <a:pt x="1896779" y="1876968"/>
                </a:lnTo>
                <a:cubicBezTo>
                  <a:pt x="1889444" y="1851806"/>
                  <a:pt x="1882502" y="1826564"/>
                  <a:pt x="1874457" y="1801717"/>
                </a:cubicBezTo>
                <a:cubicBezTo>
                  <a:pt x="1858682" y="1751788"/>
                  <a:pt x="1843773" y="1701621"/>
                  <a:pt x="1826420" y="1651847"/>
                </a:cubicBezTo>
                <a:cubicBezTo>
                  <a:pt x="1759634" y="1453389"/>
                  <a:pt x="1681733" y="1258795"/>
                  <a:pt x="1593097" y="1069092"/>
                </a:cubicBezTo>
                <a:cubicBezTo>
                  <a:pt x="1503782" y="879705"/>
                  <a:pt x="1403709" y="695524"/>
                  <a:pt x="1293358" y="517573"/>
                </a:cubicBezTo>
                <a:cubicBezTo>
                  <a:pt x="1183092" y="339701"/>
                  <a:pt x="1062376" y="168457"/>
                  <a:pt x="931855" y="4861"/>
                </a:cubicBezTo>
                <a:close/>
                <a:moveTo>
                  <a:pt x="833745" y="0"/>
                </a:moveTo>
                <a:lnTo>
                  <a:pt x="873361" y="0"/>
                </a:lnTo>
                <a:lnTo>
                  <a:pt x="895256" y="26473"/>
                </a:lnTo>
                <a:cubicBezTo>
                  <a:pt x="1023065" y="190462"/>
                  <a:pt x="1141035" y="361866"/>
                  <a:pt x="1248555" y="539815"/>
                </a:cubicBezTo>
                <a:cubicBezTo>
                  <a:pt x="1356358" y="717449"/>
                  <a:pt x="1454317" y="900922"/>
                  <a:pt x="1541984" y="1089284"/>
                </a:cubicBezTo>
                <a:cubicBezTo>
                  <a:pt x="1629295" y="1277725"/>
                  <a:pt x="1706297" y="1470821"/>
                  <a:pt x="1772624" y="1667702"/>
                </a:cubicBezTo>
                <a:cubicBezTo>
                  <a:pt x="1806306" y="1765905"/>
                  <a:pt x="1835728" y="1865371"/>
                  <a:pt x="1864520" y="1965231"/>
                </a:cubicBezTo>
                <a:lnTo>
                  <a:pt x="1884555" y="2040482"/>
                </a:lnTo>
                <a:cubicBezTo>
                  <a:pt x="1891022" y="2065644"/>
                  <a:pt x="1898199" y="2090568"/>
                  <a:pt x="1904116" y="2115890"/>
                </a:cubicBezTo>
                <a:cubicBezTo>
                  <a:pt x="1916027" y="2166372"/>
                  <a:pt x="1929278" y="2216618"/>
                  <a:pt x="1939769" y="2267496"/>
                </a:cubicBezTo>
                <a:lnTo>
                  <a:pt x="1956413" y="2343615"/>
                </a:lnTo>
                <a:cubicBezTo>
                  <a:pt x="1961698" y="2369012"/>
                  <a:pt x="1966431" y="2394568"/>
                  <a:pt x="1971478" y="2420046"/>
                </a:cubicBezTo>
                <a:cubicBezTo>
                  <a:pt x="1976528" y="2445524"/>
                  <a:pt x="1981733" y="2470923"/>
                  <a:pt x="1985993" y="2496559"/>
                </a:cubicBezTo>
                <a:lnTo>
                  <a:pt x="1999087" y="2573308"/>
                </a:lnTo>
                <a:lnTo>
                  <a:pt x="2005632" y="2611722"/>
                </a:lnTo>
                <a:lnTo>
                  <a:pt x="2011470" y="2650216"/>
                </a:lnTo>
                <a:lnTo>
                  <a:pt x="2023065" y="2727280"/>
                </a:lnTo>
                <a:cubicBezTo>
                  <a:pt x="2026772" y="2752994"/>
                  <a:pt x="2029769" y="2778786"/>
                  <a:pt x="2033162" y="2804500"/>
                </a:cubicBezTo>
                <a:cubicBezTo>
                  <a:pt x="2036554" y="2830215"/>
                  <a:pt x="2040104" y="2856010"/>
                  <a:pt x="2042627" y="2881882"/>
                </a:cubicBezTo>
                <a:cubicBezTo>
                  <a:pt x="2065779" y="3088465"/>
                  <a:pt x="2078099" y="3296154"/>
                  <a:pt x="2079543" y="3503993"/>
                </a:cubicBezTo>
                <a:cubicBezTo>
                  <a:pt x="2084433" y="4335374"/>
                  <a:pt x="1907509" y="5169437"/>
                  <a:pt x="1556813" y="5925568"/>
                </a:cubicBezTo>
                <a:cubicBezTo>
                  <a:pt x="1468801" y="6114482"/>
                  <a:pt x="1370258" y="6298270"/>
                  <a:pt x="1261649" y="6476141"/>
                </a:cubicBezTo>
                <a:cubicBezTo>
                  <a:pt x="1153160" y="6654170"/>
                  <a:pt x="1034186" y="6825572"/>
                  <a:pt x="905354" y="6989484"/>
                </a:cubicBezTo>
                <a:lnTo>
                  <a:pt x="888547" y="7009626"/>
                </a:lnTo>
                <a:lnTo>
                  <a:pt x="815766" y="7009626"/>
                </a:lnTo>
                <a:lnTo>
                  <a:pt x="861262" y="6955487"/>
                </a:lnTo>
                <a:cubicBezTo>
                  <a:pt x="989517" y="6793785"/>
                  <a:pt x="1108048" y="6624591"/>
                  <a:pt x="1216215" y="6448849"/>
                </a:cubicBezTo>
                <a:cubicBezTo>
                  <a:pt x="1324602" y="6273106"/>
                  <a:pt x="1422987" y="6091372"/>
                  <a:pt x="1510907" y="5904586"/>
                </a:cubicBezTo>
                <a:cubicBezTo>
                  <a:pt x="1861915" y="5156500"/>
                  <a:pt x="2044914" y="4331351"/>
                  <a:pt x="2050279" y="3503755"/>
                </a:cubicBezTo>
                <a:cubicBezTo>
                  <a:pt x="2050918" y="3296784"/>
                  <a:pt x="2040725" y="3089965"/>
                  <a:pt x="2019752" y="2884089"/>
                </a:cubicBezTo>
                <a:cubicBezTo>
                  <a:pt x="1998590" y="2678138"/>
                  <a:pt x="1965965" y="2473447"/>
                  <a:pt x="1922021" y="2271124"/>
                </a:cubicBezTo>
                <a:cubicBezTo>
                  <a:pt x="1911847" y="2220405"/>
                  <a:pt x="1898989" y="2170237"/>
                  <a:pt x="1887315" y="2119833"/>
                </a:cubicBezTo>
                <a:cubicBezTo>
                  <a:pt x="1881715" y="2094513"/>
                  <a:pt x="1874457" y="2069666"/>
                  <a:pt x="1868068" y="2044585"/>
                </a:cubicBezTo>
                <a:lnTo>
                  <a:pt x="1848270" y="1969491"/>
                </a:lnTo>
                <a:cubicBezTo>
                  <a:pt x="1820031" y="1869946"/>
                  <a:pt x="1790609" y="1770638"/>
                  <a:pt x="1757165" y="1672592"/>
                </a:cubicBezTo>
                <a:cubicBezTo>
                  <a:pt x="1691128" y="1476341"/>
                  <a:pt x="1614040" y="1283955"/>
                  <a:pt x="1526287" y="1096383"/>
                </a:cubicBezTo>
                <a:cubicBezTo>
                  <a:pt x="1349906" y="721394"/>
                  <a:pt x="1130181" y="368411"/>
                  <a:pt x="871594" y="44615"/>
                </a:cubicBezTo>
                <a:close/>
                <a:moveTo>
                  <a:pt x="741106" y="0"/>
                </a:moveTo>
                <a:lnTo>
                  <a:pt x="781497" y="0"/>
                </a:lnTo>
                <a:lnTo>
                  <a:pt x="835468" y="65202"/>
                </a:lnTo>
                <a:cubicBezTo>
                  <a:pt x="851637" y="85238"/>
                  <a:pt x="867019" y="105903"/>
                  <a:pt x="882322" y="126493"/>
                </a:cubicBezTo>
                <a:lnTo>
                  <a:pt x="928543" y="188174"/>
                </a:lnTo>
                <a:cubicBezTo>
                  <a:pt x="958756" y="229823"/>
                  <a:pt x="988335" y="271865"/>
                  <a:pt x="1017915" y="313829"/>
                </a:cubicBezTo>
                <a:lnTo>
                  <a:pt x="1060904" y="377878"/>
                </a:lnTo>
                <a:cubicBezTo>
                  <a:pt x="1075101" y="399255"/>
                  <a:pt x="1089851" y="420314"/>
                  <a:pt x="1103418" y="442164"/>
                </a:cubicBezTo>
                <a:lnTo>
                  <a:pt x="1144672" y="507238"/>
                </a:lnTo>
                <a:lnTo>
                  <a:pt x="1165259" y="539815"/>
                </a:lnTo>
                <a:lnTo>
                  <a:pt x="1185136" y="572866"/>
                </a:lnTo>
                <a:cubicBezTo>
                  <a:pt x="1291813" y="748450"/>
                  <a:pt x="1388716" y="929792"/>
                  <a:pt x="1475411" y="1116103"/>
                </a:cubicBezTo>
                <a:cubicBezTo>
                  <a:pt x="1562068" y="1302414"/>
                  <a:pt x="1638430" y="1493380"/>
                  <a:pt x="1704159" y="1688054"/>
                </a:cubicBezTo>
                <a:cubicBezTo>
                  <a:pt x="1737603" y="1785152"/>
                  <a:pt x="1767263" y="1883593"/>
                  <a:pt x="1795185" y="1982348"/>
                </a:cubicBezTo>
                <a:lnTo>
                  <a:pt x="1814984" y="2056811"/>
                </a:lnTo>
                <a:cubicBezTo>
                  <a:pt x="1821374" y="2081656"/>
                  <a:pt x="1828551" y="2106346"/>
                  <a:pt x="1834309" y="2131350"/>
                </a:cubicBezTo>
                <a:lnTo>
                  <a:pt x="1852451" y="2206207"/>
                </a:lnTo>
                <a:lnTo>
                  <a:pt x="1861443" y="2243597"/>
                </a:lnTo>
                <a:lnTo>
                  <a:pt x="1869331" y="2281221"/>
                </a:lnTo>
                <a:lnTo>
                  <a:pt x="1885818" y="2356472"/>
                </a:lnTo>
                <a:cubicBezTo>
                  <a:pt x="1891103" y="2381634"/>
                  <a:pt x="1895755" y="2406874"/>
                  <a:pt x="1900725" y="2432038"/>
                </a:cubicBezTo>
                <a:cubicBezTo>
                  <a:pt x="1905695" y="2457200"/>
                  <a:pt x="1910900" y="2482442"/>
                  <a:pt x="1915080" y="2507761"/>
                </a:cubicBezTo>
                <a:lnTo>
                  <a:pt x="1928097" y="2583643"/>
                </a:lnTo>
                <a:lnTo>
                  <a:pt x="1934642" y="2621662"/>
                </a:lnTo>
                <a:lnTo>
                  <a:pt x="1940322" y="2659761"/>
                </a:lnTo>
                <a:lnTo>
                  <a:pt x="1951839" y="2735879"/>
                </a:lnTo>
                <a:cubicBezTo>
                  <a:pt x="1955546" y="2761357"/>
                  <a:pt x="1958464" y="2786834"/>
                  <a:pt x="1961856" y="2812310"/>
                </a:cubicBezTo>
                <a:cubicBezTo>
                  <a:pt x="1965249" y="2837790"/>
                  <a:pt x="1968719" y="2863189"/>
                  <a:pt x="1971241" y="2888824"/>
                </a:cubicBezTo>
                <a:cubicBezTo>
                  <a:pt x="1994156" y="3093120"/>
                  <a:pt x="2006398" y="3298521"/>
                  <a:pt x="2007920" y="3504073"/>
                </a:cubicBezTo>
                <a:cubicBezTo>
                  <a:pt x="2008710" y="3709787"/>
                  <a:pt x="1998764" y="3915345"/>
                  <a:pt x="1978106" y="4120036"/>
                </a:cubicBezTo>
                <a:cubicBezTo>
                  <a:pt x="1957146" y="4324805"/>
                  <a:pt x="1924973" y="4528313"/>
                  <a:pt x="1881715" y="4729612"/>
                </a:cubicBezTo>
                <a:lnTo>
                  <a:pt x="1873828" y="4767314"/>
                </a:lnTo>
                <a:lnTo>
                  <a:pt x="1865071" y="4805255"/>
                </a:lnTo>
                <a:lnTo>
                  <a:pt x="1847481" y="4880426"/>
                </a:lnTo>
                <a:cubicBezTo>
                  <a:pt x="1841881" y="4905588"/>
                  <a:pt x="1834781" y="4930355"/>
                  <a:pt x="1828471" y="4955282"/>
                </a:cubicBezTo>
                <a:cubicBezTo>
                  <a:pt x="1822162" y="4980209"/>
                  <a:pt x="1815694" y="5005134"/>
                  <a:pt x="1808909" y="5029981"/>
                </a:cubicBezTo>
                <a:cubicBezTo>
                  <a:pt x="1781065" y="5129051"/>
                  <a:pt x="1752038" y="5227887"/>
                  <a:pt x="1718988" y="5325460"/>
                </a:cubicBezTo>
                <a:cubicBezTo>
                  <a:pt x="1653850" y="5520764"/>
                  <a:pt x="1577796" y="5712360"/>
                  <a:pt x="1491186" y="5899146"/>
                </a:cubicBezTo>
                <a:cubicBezTo>
                  <a:pt x="1404200" y="6085930"/>
                  <a:pt x="1306760" y="6267586"/>
                  <a:pt x="1199336" y="6443408"/>
                </a:cubicBezTo>
                <a:lnTo>
                  <a:pt x="1179299" y="6476457"/>
                </a:lnTo>
                <a:lnTo>
                  <a:pt x="1158554" y="6509034"/>
                </a:lnTo>
                <a:lnTo>
                  <a:pt x="1116828" y="6574110"/>
                </a:lnTo>
                <a:cubicBezTo>
                  <a:pt x="1103183" y="6595960"/>
                  <a:pt x="1088353" y="6617020"/>
                  <a:pt x="1073996" y="6638397"/>
                </a:cubicBezTo>
                <a:lnTo>
                  <a:pt x="1030614" y="6702445"/>
                </a:lnTo>
                <a:cubicBezTo>
                  <a:pt x="1000719" y="6744409"/>
                  <a:pt x="970903" y="6786451"/>
                  <a:pt x="940456" y="6828020"/>
                </a:cubicBezTo>
                <a:lnTo>
                  <a:pt x="893837" y="6889704"/>
                </a:lnTo>
                <a:cubicBezTo>
                  <a:pt x="878062" y="6910291"/>
                  <a:pt x="862918" y="6930956"/>
                  <a:pt x="846510" y="6950913"/>
                </a:cubicBezTo>
                <a:lnTo>
                  <a:pt x="797482" y="7009626"/>
                </a:lnTo>
                <a:lnTo>
                  <a:pt x="722276" y="7009626"/>
                </a:lnTo>
                <a:lnTo>
                  <a:pt x="801549" y="6915419"/>
                </a:lnTo>
                <a:cubicBezTo>
                  <a:pt x="817799" y="6895699"/>
                  <a:pt x="833101" y="6875347"/>
                  <a:pt x="848877" y="6855075"/>
                </a:cubicBezTo>
                <a:lnTo>
                  <a:pt x="895257" y="6794261"/>
                </a:lnTo>
                <a:cubicBezTo>
                  <a:pt x="925626" y="6753322"/>
                  <a:pt x="955286" y="6711833"/>
                  <a:pt x="985023" y="6670421"/>
                </a:cubicBezTo>
                <a:lnTo>
                  <a:pt x="1028247" y="6607317"/>
                </a:lnTo>
                <a:cubicBezTo>
                  <a:pt x="1042524" y="6586258"/>
                  <a:pt x="1057354" y="6565513"/>
                  <a:pt x="1070921" y="6544214"/>
                </a:cubicBezTo>
                <a:lnTo>
                  <a:pt x="1112490" y="6480007"/>
                </a:lnTo>
                <a:lnTo>
                  <a:pt x="1133235" y="6447825"/>
                </a:lnTo>
                <a:lnTo>
                  <a:pt x="1153191" y="6415248"/>
                </a:lnTo>
                <a:cubicBezTo>
                  <a:pt x="1260418" y="6241557"/>
                  <a:pt x="1357858" y="6062028"/>
                  <a:pt x="1445041" y="5877454"/>
                </a:cubicBezTo>
                <a:cubicBezTo>
                  <a:pt x="1531699" y="5692483"/>
                  <a:pt x="1608061" y="5502937"/>
                  <a:pt x="1673792" y="5309528"/>
                </a:cubicBezTo>
                <a:cubicBezTo>
                  <a:pt x="1707236" y="5213057"/>
                  <a:pt x="1736893" y="5115249"/>
                  <a:pt x="1764895" y="5017124"/>
                </a:cubicBezTo>
                <a:cubicBezTo>
                  <a:pt x="1771758" y="4992592"/>
                  <a:pt x="1778147" y="4967825"/>
                  <a:pt x="1784772" y="4943213"/>
                </a:cubicBezTo>
                <a:cubicBezTo>
                  <a:pt x="1791400" y="4918603"/>
                  <a:pt x="1798340" y="4893994"/>
                  <a:pt x="1804257" y="4869147"/>
                </a:cubicBezTo>
                <a:lnTo>
                  <a:pt x="1822399" y="4794685"/>
                </a:lnTo>
                <a:lnTo>
                  <a:pt x="1831391" y="4757454"/>
                </a:lnTo>
                <a:lnTo>
                  <a:pt x="1839279" y="4720065"/>
                </a:lnTo>
                <a:lnTo>
                  <a:pt x="1855763" y="4645288"/>
                </a:lnTo>
                <a:cubicBezTo>
                  <a:pt x="1861128" y="4620284"/>
                  <a:pt x="1865781" y="4595202"/>
                  <a:pt x="1870751" y="4570195"/>
                </a:cubicBezTo>
                <a:cubicBezTo>
                  <a:pt x="1875720" y="4545193"/>
                  <a:pt x="1881005" y="4520108"/>
                  <a:pt x="1885185" y="4494946"/>
                </a:cubicBezTo>
                <a:lnTo>
                  <a:pt x="1898280" y="4419458"/>
                </a:lnTo>
                <a:lnTo>
                  <a:pt x="1904827" y="4381676"/>
                </a:lnTo>
                <a:lnTo>
                  <a:pt x="1910585" y="4343814"/>
                </a:lnTo>
                <a:lnTo>
                  <a:pt x="1922022" y="4268013"/>
                </a:lnTo>
                <a:cubicBezTo>
                  <a:pt x="1925729" y="4242771"/>
                  <a:pt x="1928727" y="4217372"/>
                  <a:pt x="1932039" y="4192052"/>
                </a:cubicBezTo>
                <a:cubicBezTo>
                  <a:pt x="1935352" y="4166733"/>
                  <a:pt x="1938902" y="4141411"/>
                  <a:pt x="1941504" y="4116014"/>
                </a:cubicBezTo>
                <a:cubicBezTo>
                  <a:pt x="1964474" y="3912820"/>
                  <a:pt x="1976828" y="3708524"/>
                  <a:pt x="1978499" y="3504073"/>
                </a:cubicBezTo>
                <a:cubicBezTo>
                  <a:pt x="1979177" y="3299466"/>
                  <a:pt x="1969144" y="3094935"/>
                  <a:pt x="1948446" y="2891349"/>
                </a:cubicBezTo>
                <a:cubicBezTo>
                  <a:pt x="1927520" y="2687683"/>
                  <a:pt x="1895289" y="2485359"/>
                  <a:pt x="1851898" y="2285244"/>
                </a:cubicBezTo>
                <a:lnTo>
                  <a:pt x="1844011" y="2247699"/>
                </a:lnTo>
                <a:lnTo>
                  <a:pt x="1835256" y="2210310"/>
                </a:lnTo>
                <a:lnTo>
                  <a:pt x="1817587" y="2135610"/>
                </a:lnTo>
                <a:cubicBezTo>
                  <a:pt x="1811987" y="2110606"/>
                  <a:pt x="1804887" y="2085996"/>
                  <a:pt x="1798577" y="2061227"/>
                </a:cubicBezTo>
                <a:lnTo>
                  <a:pt x="1778937" y="1987003"/>
                </a:lnTo>
                <a:cubicBezTo>
                  <a:pt x="1751013" y="1888483"/>
                  <a:pt x="1721906" y="1790359"/>
                  <a:pt x="1688857" y="1693416"/>
                </a:cubicBezTo>
                <a:lnTo>
                  <a:pt x="1664247" y="1620690"/>
                </a:lnTo>
                <a:lnTo>
                  <a:pt x="1637823" y="1548594"/>
                </a:lnTo>
                <a:cubicBezTo>
                  <a:pt x="1620625" y="1500400"/>
                  <a:pt x="1601381" y="1452916"/>
                  <a:pt x="1582606" y="1405352"/>
                </a:cubicBezTo>
                <a:cubicBezTo>
                  <a:pt x="1577874" y="1393440"/>
                  <a:pt x="1573379" y="1381688"/>
                  <a:pt x="1568409" y="1369698"/>
                </a:cubicBezTo>
                <a:lnTo>
                  <a:pt x="1553422" y="1334361"/>
                </a:lnTo>
                <a:lnTo>
                  <a:pt x="1523527" y="1263370"/>
                </a:lnTo>
                <a:cubicBezTo>
                  <a:pt x="1513430" y="1239706"/>
                  <a:pt x="1502545" y="1216673"/>
                  <a:pt x="1491975" y="1193326"/>
                </a:cubicBezTo>
                <a:cubicBezTo>
                  <a:pt x="1481406" y="1169977"/>
                  <a:pt x="1471151" y="1146550"/>
                  <a:pt x="1460424" y="1123438"/>
                </a:cubicBezTo>
                <a:cubicBezTo>
                  <a:pt x="1285960" y="752788"/>
                  <a:pt x="1068532" y="403907"/>
                  <a:pt x="812594" y="83976"/>
                </a:cubicBezTo>
                <a:close/>
                <a:moveTo>
                  <a:pt x="645574" y="0"/>
                </a:moveTo>
                <a:lnTo>
                  <a:pt x="689782" y="0"/>
                </a:lnTo>
                <a:lnTo>
                  <a:pt x="775991" y="104091"/>
                </a:lnTo>
                <a:cubicBezTo>
                  <a:pt x="783880" y="114108"/>
                  <a:pt x="791768" y="123968"/>
                  <a:pt x="799655" y="134143"/>
                </a:cubicBezTo>
                <a:lnTo>
                  <a:pt x="822452" y="164592"/>
                </a:lnTo>
                <a:lnTo>
                  <a:pt x="868202" y="225643"/>
                </a:lnTo>
                <a:cubicBezTo>
                  <a:pt x="898254" y="266660"/>
                  <a:pt x="927203" y="308466"/>
                  <a:pt x="956702" y="349878"/>
                </a:cubicBezTo>
                <a:lnTo>
                  <a:pt x="999219" y="412980"/>
                </a:lnTo>
                <a:cubicBezTo>
                  <a:pt x="1013181" y="434199"/>
                  <a:pt x="1027851" y="454944"/>
                  <a:pt x="1041261" y="476556"/>
                </a:cubicBezTo>
                <a:lnTo>
                  <a:pt x="1082042" y="540922"/>
                </a:lnTo>
                <a:lnTo>
                  <a:pt x="1102472" y="573104"/>
                </a:lnTo>
                <a:lnTo>
                  <a:pt x="1122112" y="605758"/>
                </a:lnTo>
                <a:cubicBezTo>
                  <a:pt x="1227652" y="779372"/>
                  <a:pt x="1323528" y="958741"/>
                  <a:pt x="1409309" y="1142923"/>
                </a:cubicBezTo>
                <a:cubicBezTo>
                  <a:pt x="1494925" y="1327106"/>
                  <a:pt x="1570349" y="1515940"/>
                  <a:pt x="1635219" y="1708404"/>
                </a:cubicBezTo>
                <a:cubicBezTo>
                  <a:pt x="1668268" y="1804399"/>
                  <a:pt x="1697375" y="1901737"/>
                  <a:pt x="1725220" y="1999388"/>
                </a:cubicBezTo>
                <a:cubicBezTo>
                  <a:pt x="1732082" y="2023840"/>
                  <a:pt x="1738312" y="2048450"/>
                  <a:pt x="1744859" y="2072981"/>
                </a:cubicBezTo>
                <a:cubicBezTo>
                  <a:pt x="1751407" y="2097513"/>
                  <a:pt x="1758189" y="2121966"/>
                  <a:pt x="1764027" y="2146655"/>
                </a:cubicBezTo>
                <a:lnTo>
                  <a:pt x="1782011" y="2220642"/>
                </a:lnTo>
                <a:lnTo>
                  <a:pt x="1790924" y="2257479"/>
                </a:lnTo>
                <a:lnTo>
                  <a:pt x="1798813" y="2294710"/>
                </a:lnTo>
                <a:lnTo>
                  <a:pt x="1815061" y="2369094"/>
                </a:lnTo>
                <a:cubicBezTo>
                  <a:pt x="1820346" y="2393941"/>
                  <a:pt x="1824921" y="2418866"/>
                  <a:pt x="1829813" y="2443790"/>
                </a:cubicBezTo>
                <a:cubicBezTo>
                  <a:pt x="1834703" y="2468716"/>
                  <a:pt x="1839830" y="2493563"/>
                  <a:pt x="1844087" y="2518647"/>
                </a:cubicBezTo>
                <a:lnTo>
                  <a:pt x="1856945" y="2593740"/>
                </a:lnTo>
                <a:lnTo>
                  <a:pt x="1863415" y="2631287"/>
                </a:lnTo>
                <a:lnTo>
                  <a:pt x="1869094" y="2668911"/>
                </a:lnTo>
                <a:lnTo>
                  <a:pt x="1880452" y="2744240"/>
                </a:lnTo>
                <a:cubicBezTo>
                  <a:pt x="1884159" y="2769404"/>
                  <a:pt x="1887077" y="2794643"/>
                  <a:pt x="1890392" y="2819807"/>
                </a:cubicBezTo>
                <a:cubicBezTo>
                  <a:pt x="1893704" y="2844968"/>
                  <a:pt x="1897174" y="2870132"/>
                  <a:pt x="1899699" y="2895451"/>
                </a:cubicBezTo>
                <a:cubicBezTo>
                  <a:pt x="1922431" y="3097460"/>
                  <a:pt x="1934563" y="3300572"/>
                  <a:pt x="1936061" y="3503836"/>
                </a:cubicBezTo>
                <a:cubicBezTo>
                  <a:pt x="1936913" y="3707265"/>
                  <a:pt x="1927148" y="3910613"/>
                  <a:pt x="1906796" y="4113017"/>
                </a:cubicBezTo>
                <a:cubicBezTo>
                  <a:pt x="1886076" y="4315498"/>
                  <a:pt x="1854296" y="4516796"/>
                  <a:pt x="1811591" y="4715808"/>
                </a:cubicBezTo>
                <a:cubicBezTo>
                  <a:pt x="1769163" y="4915056"/>
                  <a:pt x="1715391" y="5111622"/>
                  <a:pt x="1650521" y="5304716"/>
                </a:cubicBezTo>
                <a:cubicBezTo>
                  <a:pt x="1586093" y="5498127"/>
                  <a:pt x="1510747" y="5687751"/>
                  <a:pt x="1424848" y="5872642"/>
                </a:cubicBezTo>
                <a:cubicBezTo>
                  <a:pt x="1338832" y="6057376"/>
                  <a:pt x="1242473" y="6237143"/>
                  <a:pt x="1136231" y="6410989"/>
                </a:cubicBezTo>
                <a:lnTo>
                  <a:pt x="1116432" y="6443724"/>
                </a:lnTo>
                <a:lnTo>
                  <a:pt x="1095767" y="6475908"/>
                </a:lnTo>
                <a:lnTo>
                  <a:pt x="1054512" y="6540272"/>
                </a:lnTo>
                <a:cubicBezTo>
                  <a:pt x="1041025" y="6561884"/>
                  <a:pt x="1026196" y="6582631"/>
                  <a:pt x="1012076" y="6603848"/>
                </a:cubicBezTo>
                <a:lnTo>
                  <a:pt x="969167" y="6666952"/>
                </a:lnTo>
                <a:cubicBezTo>
                  <a:pt x="939427" y="6708363"/>
                  <a:pt x="910243" y="6750090"/>
                  <a:pt x="879876" y="6791107"/>
                </a:cubicBezTo>
                <a:lnTo>
                  <a:pt x="833810" y="6852080"/>
                </a:lnTo>
                <a:lnTo>
                  <a:pt x="810778" y="6882605"/>
                </a:lnTo>
                <a:cubicBezTo>
                  <a:pt x="802890" y="6892702"/>
                  <a:pt x="795003" y="6902562"/>
                  <a:pt x="787113" y="6912579"/>
                </a:cubicBezTo>
                <a:lnTo>
                  <a:pt x="706015" y="7009626"/>
                </a:lnTo>
                <a:lnTo>
                  <a:pt x="627058" y="7009626"/>
                </a:lnTo>
                <a:lnTo>
                  <a:pt x="739866" y="6875743"/>
                </a:lnTo>
                <a:cubicBezTo>
                  <a:pt x="747754" y="6865883"/>
                  <a:pt x="755641" y="6856260"/>
                  <a:pt x="763529" y="6846243"/>
                </a:cubicBezTo>
                <a:lnTo>
                  <a:pt x="786403" y="6816189"/>
                </a:lnTo>
                <a:lnTo>
                  <a:pt x="832312" y="6756085"/>
                </a:lnTo>
                <a:cubicBezTo>
                  <a:pt x="862444" y="6715698"/>
                  <a:pt x="891549" y="6674524"/>
                  <a:pt x="921208" y="6633745"/>
                </a:cubicBezTo>
                <a:lnTo>
                  <a:pt x="963882" y="6571351"/>
                </a:lnTo>
                <a:cubicBezTo>
                  <a:pt x="978000" y="6550447"/>
                  <a:pt x="992752" y="6530019"/>
                  <a:pt x="1006161" y="6508247"/>
                </a:cubicBezTo>
                <a:lnTo>
                  <a:pt x="1047256" y="6445146"/>
                </a:lnTo>
                <a:lnTo>
                  <a:pt x="1067842" y="6413594"/>
                </a:lnTo>
                <a:lnTo>
                  <a:pt x="1087562" y="6381332"/>
                </a:lnTo>
                <a:cubicBezTo>
                  <a:pt x="1193662" y="6209693"/>
                  <a:pt x="1290021" y="6032294"/>
                  <a:pt x="1376179" y="5849848"/>
                </a:cubicBezTo>
                <a:cubicBezTo>
                  <a:pt x="1462009" y="5667164"/>
                  <a:pt x="1537613" y="5479828"/>
                  <a:pt x="1602642" y="5288784"/>
                </a:cubicBezTo>
                <a:cubicBezTo>
                  <a:pt x="1635692" y="5193418"/>
                  <a:pt x="1664876" y="5096792"/>
                  <a:pt x="1692800" y="4999772"/>
                </a:cubicBezTo>
                <a:cubicBezTo>
                  <a:pt x="1699663" y="4975477"/>
                  <a:pt x="1705893" y="4951023"/>
                  <a:pt x="1712520" y="4926731"/>
                </a:cubicBezTo>
                <a:cubicBezTo>
                  <a:pt x="1719145" y="4902434"/>
                  <a:pt x="1725850" y="4877982"/>
                  <a:pt x="1731687" y="4853452"/>
                </a:cubicBezTo>
                <a:lnTo>
                  <a:pt x="1749672" y="4779936"/>
                </a:lnTo>
                <a:lnTo>
                  <a:pt x="1758584" y="4743100"/>
                </a:lnTo>
                <a:lnTo>
                  <a:pt x="1766472" y="4706185"/>
                </a:lnTo>
                <a:lnTo>
                  <a:pt x="1782721" y="4632197"/>
                </a:lnTo>
                <a:cubicBezTo>
                  <a:pt x="1788086" y="4607507"/>
                  <a:pt x="1792660" y="4582660"/>
                  <a:pt x="1797629" y="4557973"/>
                </a:cubicBezTo>
                <a:cubicBezTo>
                  <a:pt x="1802598" y="4533283"/>
                  <a:pt x="1807646" y="4508436"/>
                  <a:pt x="1811906" y="4483589"/>
                </a:cubicBezTo>
                <a:lnTo>
                  <a:pt x="1824843" y="4408971"/>
                </a:lnTo>
                <a:lnTo>
                  <a:pt x="1831310" y="4371582"/>
                </a:lnTo>
                <a:lnTo>
                  <a:pt x="1836990" y="4334192"/>
                </a:lnTo>
                <a:lnTo>
                  <a:pt x="1848348" y="4259259"/>
                </a:lnTo>
                <a:cubicBezTo>
                  <a:pt x="1852055" y="4234254"/>
                  <a:pt x="1854975" y="4209170"/>
                  <a:pt x="1858287" y="4184165"/>
                </a:cubicBezTo>
                <a:cubicBezTo>
                  <a:pt x="1861600" y="4159161"/>
                  <a:pt x="1865070" y="4134079"/>
                  <a:pt x="1867674" y="4108994"/>
                </a:cubicBezTo>
                <a:cubicBezTo>
                  <a:pt x="1890414" y="3908091"/>
                  <a:pt x="1902681" y="3706160"/>
                  <a:pt x="1904431" y="3503994"/>
                </a:cubicBezTo>
                <a:cubicBezTo>
                  <a:pt x="1905110" y="3301676"/>
                  <a:pt x="1895233" y="3099510"/>
                  <a:pt x="1874852" y="2898212"/>
                </a:cubicBezTo>
                <a:cubicBezTo>
                  <a:pt x="1854185" y="2696755"/>
                  <a:pt x="1822327" y="2496639"/>
                  <a:pt x="1779409" y="2298733"/>
                </a:cubicBezTo>
                <a:cubicBezTo>
                  <a:pt x="1736852" y="2100746"/>
                  <a:pt x="1682972" y="1905365"/>
                  <a:pt x="1618022" y="1713611"/>
                </a:cubicBezTo>
                <a:lnTo>
                  <a:pt x="1593650" y="1641753"/>
                </a:lnTo>
                <a:lnTo>
                  <a:pt x="1567540" y="1570761"/>
                </a:lnTo>
                <a:cubicBezTo>
                  <a:pt x="1550581" y="1523433"/>
                  <a:pt x="1531414" y="1476106"/>
                  <a:pt x="1512956" y="1428779"/>
                </a:cubicBezTo>
                <a:cubicBezTo>
                  <a:pt x="1503884" y="1405115"/>
                  <a:pt x="1493947" y="1381925"/>
                  <a:pt x="1484007" y="1358578"/>
                </a:cubicBezTo>
                <a:lnTo>
                  <a:pt x="1454428" y="1288692"/>
                </a:lnTo>
                <a:cubicBezTo>
                  <a:pt x="1444410" y="1265500"/>
                  <a:pt x="1433683" y="1242546"/>
                  <a:pt x="1423350" y="1219436"/>
                </a:cubicBezTo>
                <a:cubicBezTo>
                  <a:pt x="1413016" y="1196324"/>
                  <a:pt x="1402841" y="1173212"/>
                  <a:pt x="1391799" y="1150417"/>
                </a:cubicBezTo>
                <a:cubicBezTo>
                  <a:pt x="1219219" y="783945"/>
                  <a:pt x="1003967" y="439167"/>
                  <a:pt x="750513" y="123258"/>
                </a:cubicBezTo>
                <a:close/>
                <a:moveTo>
                  <a:pt x="551263" y="0"/>
                </a:moveTo>
                <a:lnTo>
                  <a:pt x="598382" y="0"/>
                </a:lnTo>
                <a:lnTo>
                  <a:pt x="716752" y="142739"/>
                </a:lnTo>
                <a:lnTo>
                  <a:pt x="740417" y="172319"/>
                </a:lnTo>
                <a:lnTo>
                  <a:pt x="762974" y="202528"/>
                </a:lnTo>
                <a:lnTo>
                  <a:pt x="808173" y="262872"/>
                </a:lnTo>
                <a:cubicBezTo>
                  <a:pt x="823475" y="282829"/>
                  <a:pt x="837438" y="303731"/>
                  <a:pt x="852187" y="324081"/>
                </a:cubicBezTo>
                <a:lnTo>
                  <a:pt x="895729" y="385607"/>
                </a:lnTo>
                <a:cubicBezTo>
                  <a:pt x="923651" y="427414"/>
                  <a:pt x="952125" y="468823"/>
                  <a:pt x="979417" y="511024"/>
                </a:cubicBezTo>
                <a:lnTo>
                  <a:pt x="1019804" y="574678"/>
                </a:lnTo>
                <a:lnTo>
                  <a:pt x="1039919" y="606230"/>
                </a:lnTo>
                <a:lnTo>
                  <a:pt x="1059400" y="638492"/>
                </a:lnTo>
                <a:cubicBezTo>
                  <a:pt x="1163719" y="810211"/>
                  <a:pt x="1258523" y="987450"/>
                  <a:pt x="1343365" y="1169581"/>
                </a:cubicBezTo>
                <a:cubicBezTo>
                  <a:pt x="1427979" y="1351792"/>
                  <a:pt x="1502447" y="1538576"/>
                  <a:pt x="1566433" y="1728990"/>
                </a:cubicBezTo>
                <a:cubicBezTo>
                  <a:pt x="1599168" y="1823643"/>
                  <a:pt x="1627959" y="1920111"/>
                  <a:pt x="1655487" y="2016659"/>
                </a:cubicBezTo>
                <a:cubicBezTo>
                  <a:pt x="1662351" y="2040796"/>
                  <a:pt x="1668424" y="2065171"/>
                  <a:pt x="1674971" y="2089385"/>
                </a:cubicBezTo>
                <a:cubicBezTo>
                  <a:pt x="1681519" y="2113602"/>
                  <a:pt x="1688064" y="2137817"/>
                  <a:pt x="1693901" y="2162271"/>
                </a:cubicBezTo>
                <a:lnTo>
                  <a:pt x="1711651" y="2235391"/>
                </a:lnTo>
                <a:lnTo>
                  <a:pt x="1720483" y="2271990"/>
                </a:lnTo>
                <a:lnTo>
                  <a:pt x="1728373" y="2308827"/>
                </a:lnTo>
                <a:lnTo>
                  <a:pt x="1744147" y="2382421"/>
                </a:lnTo>
                <a:cubicBezTo>
                  <a:pt x="1749512" y="2406953"/>
                  <a:pt x="1753850" y="2431642"/>
                  <a:pt x="1758820" y="2456252"/>
                </a:cubicBezTo>
                <a:cubicBezTo>
                  <a:pt x="1763787" y="2480860"/>
                  <a:pt x="1768679" y="2505471"/>
                  <a:pt x="1772939" y="2530241"/>
                </a:cubicBezTo>
                <a:lnTo>
                  <a:pt x="1785637" y="2604464"/>
                </a:lnTo>
                <a:lnTo>
                  <a:pt x="1792027" y="2641538"/>
                </a:lnTo>
                <a:lnTo>
                  <a:pt x="1797706" y="2678847"/>
                </a:lnTo>
                <a:lnTo>
                  <a:pt x="1808906" y="2753308"/>
                </a:lnTo>
                <a:cubicBezTo>
                  <a:pt x="1812614" y="2778155"/>
                  <a:pt x="1815453" y="2803083"/>
                  <a:pt x="1818766" y="2828007"/>
                </a:cubicBezTo>
                <a:cubicBezTo>
                  <a:pt x="1822081" y="2852934"/>
                  <a:pt x="1825471" y="2877781"/>
                  <a:pt x="1827996" y="2902786"/>
                </a:cubicBezTo>
                <a:cubicBezTo>
                  <a:pt x="1850524" y="3102507"/>
                  <a:pt x="1862583" y="3303331"/>
                  <a:pt x="1864123" y="3504308"/>
                </a:cubicBezTo>
                <a:cubicBezTo>
                  <a:pt x="1864996" y="3705449"/>
                  <a:pt x="1855359" y="3906510"/>
                  <a:pt x="1835253" y="4106626"/>
                </a:cubicBezTo>
                <a:cubicBezTo>
                  <a:pt x="1815003" y="4306898"/>
                  <a:pt x="1783775" y="4505911"/>
                  <a:pt x="1741703" y="4702712"/>
                </a:cubicBezTo>
                <a:cubicBezTo>
                  <a:pt x="1699763" y="4899671"/>
                  <a:pt x="1646590" y="5094107"/>
                  <a:pt x="1582446" y="5285073"/>
                </a:cubicBezTo>
                <a:lnTo>
                  <a:pt x="1558309" y="5356617"/>
                </a:lnTo>
                <a:lnTo>
                  <a:pt x="1532594" y="5427608"/>
                </a:lnTo>
                <a:cubicBezTo>
                  <a:pt x="1515872" y="5474935"/>
                  <a:pt x="1496862" y="5521789"/>
                  <a:pt x="1478720" y="5568723"/>
                </a:cubicBezTo>
                <a:cubicBezTo>
                  <a:pt x="1469808" y="5592385"/>
                  <a:pt x="1459868" y="5615417"/>
                  <a:pt x="1450166" y="5638686"/>
                </a:cubicBezTo>
                <a:lnTo>
                  <a:pt x="1421061" y="5708415"/>
                </a:lnTo>
                <a:lnTo>
                  <a:pt x="1390297" y="5777434"/>
                </a:lnTo>
                <a:cubicBezTo>
                  <a:pt x="1379885" y="5800311"/>
                  <a:pt x="1370105" y="5823578"/>
                  <a:pt x="1359140" y="5846217"/>
                </a:cubicBezTo>
                <a:cubicBezTo>
                  <a:pt x="1273865" y="6028821"/>
                  <a:pt x="1178373" y="6206535"/>
                  <a:pt x="1073125" y="6378412"/>
                </a:cubicBezTo>
                <a:lnTo>
                  <a:pt x="1053485" y="6410673"/>
                </a:lnTo>
                <a:lnTo>
                  <a:pt x="1033056" y="6442225"/>
                </a:lnTo>
                <a:lnTo>
                  <a:pt x="992275" y="6505879"/>
                </a:lnTo>
                <a:cubicBezTo>
                  <a:pt x="964668" y="6548078"/>
                  <a:pt x="936035" y="6589570"/>
                  <a:pt x="907796" y="6631297"/>
                </a:cubicBezTo>
                <a:lnTo>
                  <a:pt x="863782" y="6692823"/>
                </a:lnTo>
                <a:cubicBezTo>
                  <a:pt x="848953" y="6713173"/>
                  <a:pt x="834833" y="6734075"/>
                  <a:pt x="819373" y="6753954"/>
                </a:cubicBezTo>
                <a:lnTo>
                  <a:pt x="773861" y="6814296"/>
                </a:lnTo>
                <a:lnTo>
                  <a:pt x="751064" y="6844505"/>
                </a:lnTo>
                <a:lnTo>
                  <a:pt x="727400" y="6874084"/>
                </a:lnTo>
                <a:lnTo>
                  <a:pt x="613897" y="7009626"/>
                </a:lnTo>
                <a:lnTo>
                  <a:pt x="533478" y="7009626"/>
                </a:lnTo>
                <a:lnTo>
                  <a:pt x="679601" y="6836618"/>
                </a:lnTo>
                <a:lnTo>
                  <a:pt x="703262" y="6807431"/>
                </a:lnTo>
                <a:lnTo>
                  <a:pt x="725980" y="6777774"/>
                </a:lnTo>
                <a:lnTo>
                  <a:pt x="771336" y="6718378"/>
                </a:lnTo>
                <a:cubicBezTo>
                  <a:pt x="786638" y="6698738"/>
                  <a:pt x="800758" y="6678151"/>
                  <a:pt x="815508" y="6658116"/>
                </a:cubicBezTo>
                <a:lnTo>
                  <a:pt x="859287" y="6597535"/>
                </a:lnTo>
                <a:cubicBezTo>
                  <a:pt x="887367" y="6556361"/>
                  <a:pt x="915921" y="6515581"/>
                  <a:pt x="943451" y="6474012"/>
                </a:cubicBezTo>
                <a:lnTo>
                  <a:pt x="984072" y="6410909"/>
                </a:lnTo>
                <a:lnTo>
                  <a:pt x="1004344" y="6379359"/>
                </a:lnTo>
                <a:lnTo>
                  <a:pt x="1023906" y="6347807"/>
                </a:lnTo>
                <a:cubicBezTo>
                  <a:pt x="1128886" y="6178296"/>
                  <a:pt x="1224218" y="6002949"/>
                  <a:pt x="1309446" y="5822633"/>
                </a:cubicBezTo>
                <a:cubicBezTo>
                  <a:pt x="1394439" y="5642156"/>
                  <a:pt x="1469246" y="5457030"/>
                  <a:pt x="1533542" y="5268116"/>
                </a:cubicBezTo>
                <a:cubicBezTo>
                  <a:pt x="1566356" y="5173933"/>
                  <a:pt x="1595145" y="5078807"/>
                  <a:pt x="1622752" y="4982494"/>
                </a:cubicBezTo>
                <a:cubicBezTo>
                  <a:pt x="1629615" y="4958832"/>
                  <a:pt x="1635767" y="4934378"/>
                  <a:pt x="1642315" y="4910243"/>
                </a:cubicBezTo>
                <a:cubicBezTo>
                  <a:pt x="1648862" y="4886106"/>
                  <a:pt x="1655409" y="4862126"/>
                  <a:pt x="1661324" y="4837910"/>
                </a:cubicBezTo>
                <a:lnTo>
                  <a:pt x="1679074" y="4765183"/>
                </a:lnTo>
                <a:lnTo>
                  <a:pt x="1687986" y="4728822"/>
                </a:lnTo>
                <a:lnTo>
                  <a:pt x="1695873" y="4692300"/>
                </a:lnTo>
                <a:lnTo>
                  <a:pt x="1711651" y="4619179"/>
                </a:lnTo>
                <a:cubicBezTo>
                  <a:pt x="1717013" y="4594807"/>
                  <a:pt x="1721430" y="4570275"/>
                  <a:pt x="1726400" y="4545823"/>
                </a:cubicBezTo>
                <a:cubicBezTo>
                  <a:pt x="1731370" y="4521371"/>
                  <a:pt x="1736338" y="4496839"/>
                  <a:pt x="1740598" y="4472307"/>
                </a:cubicBezTo>
                <a:lnTo>
                  <a:pt x="1753377" y="4398556"/>
                </a:lnTo>
                <a:lnTo>
                  <a:pt x="1759765" y="4361641"/>
                </a:lnTo>
                <a:lnTo>
                  <a:pt x="1765445" y="4324647"/>
                </a:lnTo>
                <a:lnTo>
                  <a:pt x="1776645" y="4250581"/>
                </a:lnTo>
                <a:cubicBezTo>
                  <a:pt x="1780352" y="4225891"/>
                  <a:pt x="1783192" y="4201122"/>
                  <a:pt x="1786504" y="4176355"/>
                </a:cubicBezTo>
                <a:cubicBezTo>
                  <a:pt x="1789819" y="4151586"/>
                  <a:pt x="1793209" y="4126818"/>
                  <a:pt x="1795814" y="4102051"/>
                </a:cubicBezTo>
                <a:cubicBezTo>
                  <a:pt x="1818396" y="3903435"/>
                  <a:pt x="1830583" y="3703872"/>
                  <a:pt x="1832333" y="3503993"/>
                </a:cubicBezTo>
                <a:cubicBezTo>
                  <a:pt x="1833059" y="3304041"/>
                  <a:pt x="1823319" y="3104082"/>
                  <a:pt x="1803149" y="2905151"/>
                </a:cubicBezTo>
                <a:cubicBezTo>
                  <a:pt x="1782790" y="2706062"/>
                  <a:pt x="1751325" y="2508313"/>
                  <a:pt x="1708888" y="2312772"/>
                </a:cubicBezTo>
                <a:cubicBezTo>
                  <a:pt x="1666831" y="2117072"/>
                  <a:pt x="1613547" y="1923976"/>
                  <a:pt x="1549316" y="1734355"/>
                </a:cubicBezTo>
                <a:lnTo>
                  <a:pt x="1525179" y="1663364"/>
                </a:lnTo>
                <a:lnTo>
                  <a:pt x="1499387" y="1592923"/>
                </a:lnTo>
                <a:cubicBezTo>
                  <a:pt x="1482585" y="1545596"/>
                  <a:pt x="1463576" y="1499452"/>
                  <a:pt x="1445356" y="1452913"/>
                </a:cubicBezTo>
                <a:cubicBezTo>
                  <a:pt x="1436363" y="1429251"/>
                  <a:pt x="1426424" y="1406612"/>
                  <a:pt x="1416721" y="1383500"/>
                </a:cubicBezTo>
                <a:lnTo>
                  <a:pt x="1387457" y="1314404"/>
                </a:lnTo>
                <a:lnTo>
                  <a:pt x="1356695" y="1246015"/>
                </a:lnTo>
                <a:cubicBezTo>
                  <a:pt x="1346205" y="1223220"/>
                  <a:pt x="1336423" y="1200186"/>
                  <a:pt x="1325143" y="1177786"/>
                </a:cubicBezTo>
                <a:cubicBezTo>
                  <a:pt x="1154371" y="815573"/>
                  <a:pt x="941281" y="474898"/>
                  <a:pt x="690328" y="162854"/>
                </a:cubicBezTo>
                <a:close/>
                <a:moveTo>
                  <a:pt x="458213" y="0"/>
                </a:moveTo>
                <a:lnTo>
                  <a:pt x="506138" y="0"/>
                </a:lnTo>
                <a:lnTo>
                  <a:pt x="656646" y="181390"/>
                </a:lnTo>
                <a:cubicBezTo>
                  <a:pt x="779326" y="337964"/>
                  <a:pt x="892477" y="501876"/>
                  <a:pt x="995509" y="672015"/>
                </a:cubicBezTo>
                <a:cubicBezTo>
                  <a:pt x="1098769" y="841684"/>
                  <a:pt x="1192564" y="1016873"/>
                  <a:pt x="1276475" y="1196875"/>
                </a:cubicBezTo>
                <a:cubicBezTo>
                  <a:pt x="1360394" y="1376718"/>
                  <a:pt x="1434265" y="1561057"/>
                  <a:pt x="1497730" y="1749026"/>
                </a:cubicBezTo>
                <a:cubicBezTo>
                  <a:pt x="1561582" y="1937072"/>
                  <a:pt x="1615141" y="2128431"/>
                  <a:pt x="1658170" y="2322238"/>
                </a:cubicBezTo>
                <a:lnTo>
                  <a:pt x="1673944" y="2394964"/>
                </a:lnTo>
                <a:cubicBezTo>
                  <a:pt x="1679309" y="2419179"/>
                  <a:pt x="1683569" y="2443630"/>
                  <a:pt x="1688459" y="2468005"/>
                </a:cubicBezTo>
                <a:cubicBezTo>
                  <a:pt x="1693349" y="2492379"/>
                  <a:pt x="1698239" y="2516674"/>
                  <a:pt x="1702421" y="2541126"/>
                </a:cubicBezTo>
                <a:lnTo>
                  <a:pt x="1715041" y="2614483"/>
                </a:lnTo>
                <a:lnTo>
                  <a:pt x="1721351" y="2651161"/>
                </a:lnTo>
                <a:lnTo>
                  <a:pt x="1726951" y="2687998"/>
                </a:lnTo>
                <a:lnTo>
                  <a:pt x="1738073" y="2761672"/>
                </a:lnTo>
                <a:cubicBezTo>
                  <a:pt x="1741781" y="2786202"/>
                  <a:pt x="1744541" y="2810890"/>
                  <a:pt x="1747855" y="2835500"/>
                </a:cubicBezTo>
                <a:cubicBezTo>
                  <a:pt x="1751168" y="2860112"/>
                  <a:pt x="1754480" y="2884722"/>
                  <a:pt x="1757005" y="2909412"/>
                </a:cubicBezTo>
                <a:cubicBezTo>
                  <a:pt x="1779334" y="3106845"/>
                  <a:pt x="1791317" y="3305381"/>
                  <a:pt x="1792895" y="3504072"/>
                </a:cubicBezTo>
                <a:cubicBezTo>
                  <a:pt x="1793840" y="3702925"/>
                  <a:pt x="1784368" y="3901699"/>
                  <a:pt x="1764498" y="4099605"/>
                </a:cubicBezTo>
                <a:cubicBezTo>
                  <a:pt x="1744345" y="4297591"/>
                  <a:pt x="1713322" y="4494314"/>
                  <a:pt x="1671579" y="4688908"/>
                </a:cubicBezTo>
                <a:cubicBezTo>
                  <a:pt x="1630017" y="4883659"/>
                  <a:pt x="1577343" y="5075965"/>
                  <a:pt x="1513820" y="5264722"/>
                </a:cubicBezTo>
                <a:cubicBezTo>
                  <a:pt x="1505933" y="5288386"/>
                  <a:pt x="1498045" y="5312051"/>
                  <a:pt x="1490158" y="5335713"/>
                </a:cubicBezTo>
                <a:lnTo>
                  <a:pt x="1464758" y="5405916"/>
                </a:lnTo>
                <a:cubicBezTo>
                  <a:pt x="1448274" y="5453243"/>
                  <a:pt x="1429342" y="5498992"/>
                  <a:pt x="1411437" y="5545451"/>
                </a:cubicBezTo>
                <a:cubicBezTo>
                  <a:pt x="1402682" y="5569116"/>
                  <a:pt x="1392665" y="5591595"/>
                  <a:pt x="1383198" y="5614627"/>
                </a:cubicBezTo>
                <a:lnTo>
                  <a:pt x="1354408" y="5683489"/>
                </a:lnTo>
                <a:lnTo>
                  <a:pt x="1323961" y="5751720"/>
                </a:lnTo>
                <a:cubicBezTo>
                  <a:pt x="1313626" y="5774437"/>
                  <a:pt x="1304004" y="5797391"/>
                  <a:pt x="1293039" y="5819791"/>
                </a:cubicBezTo>
                <a:cubicBezTo>
                  <a:pt x="1124775" y="6181609"/>
                  <a:pt x="915052" y="6522679"/>
                  <a:pt x="668084" y="6836143"/>
                </a:cubicBezTo>
                <a:lnTo>
                  <a:pt x="522443" y="7009626"/>
                </a:lnTo>
                <a:lnTo>
                  <a:pt x="439736" y="7009626"/>
                </a:lnTo>
                <a:lnTo>
                  <a:pt x="619415" y="6797178"/>
                </a:lnTo>
                <a:cubicBezTo>
                  <a:pt x="865249" y="6488525"/>
                  <a:pt x="1074364" y="6152344"/>
                  <a:pt x="1242557" y="5795419"/>
                </a:cubicBezTo>
                <a:cubicBezTo>
                  <a:pt x="1326712" y="5617152"/>
                  <a:pt x="1400765" y="5434233"/>
                  <a:pt x="1464364" y="5247605"/>
                </a:cubicBezTo>
                <a:cubicBezTo>
                  <a:pt x="1528335" y="5060978"/>
                  <a:pt x="1582005" y="4871039"/>
                  <a:pt x="1625120" y="4678496"/>
                </a:cubicBezTo>
                <a:lnTo>
                  <a:pt x="1640895" y="4606245"/>
                </a:lnTo>
                <a:cubicBezTo>
                  <a:pt x="1646258" y="4582580"/>
                  <a:pt x="1650597" y="4557891"/>
                  <a:pt x="1655487" y="4533754"/>
                </a:cubicBezTo>
                <a:cubicBezTo>
                  <a:pt x="1660377" y="4509617"/>
                  <a:pt x="1665269" y="4485400"/>
                  <a:pt x="1669527" y="4461107"/>
                </a:cubicBezTo>
                <a:lnTo>
                  <a:pt x="1682227" y="4388144"/>
                </a:lnTo>
                <a:lnTo>
                  <a:pt x="1688537" y="4351702"/>
                </a:lnTo>
                <a:lnTo>
                  <a:pt x="1694139" y="4315181"/>
                </a:lnTo>
                <a:lnTo>
                  <a:pt x="1705261" y="4241982"/>
                </a:lnTo>
                <a:cubicBezTo>
                  <a:pt x="1709046" y="4217607"/>
                  <a:pt x="1711729" y="4193078"/>
                  <a:pt x="1715041" y="4168626"/>
                </a:cubicBezTo>
                <a:cubicBezTo>
                  <a:pt x="1718354" y="4144171"/>
                  <a:pt x="1721666" y="4119719"/>
                  <a:pt x="1724269" y="4095187"/>
                </a:cubicBezTo>
                <a:cubicBezTo>
                  <a:pt x="1746615" y="3898939"/>
                  <a:pt x="1758725" y="3701583"/>
                  <a:pt x="1760553" y="3504072"/>
                </a:cubicBezTo>
                <a:cubicBezTo>
                  <a:pt x="1761272" y="3306486"/>
                  <a:pt x="1751687" y="3109052"/>
                  <a:pt x="1731843" y="2912487"/>
                </a:cubicBezTo>
                <a:cubicBezTo>
                  <a:pt x="1711735" y="2715763"/>
                  <a:pt x="1680634" y="2520224"/>
                  <a:pt x="1638687" y="2326970"/>
                </a:cubicBezTo>
                <a:cubicBezTo>
                  <a:pt x="1597109" y="2133558"/>
                  <a:pt x="1544433" y="1942672"/>
                  <a:pt x="1480928" y="1755256"/>
                </a:cubicBezTo>
                <a:cubicBezTo>
                  <a:pt x="1473041" y="1731594"/>
                  <a:pt x="1465153" y="1707929"/>
                  <a:pt x="1457266" y="1685055"/>
                </a:cubicBezTo>
                <a:lnTo>
                  <a:pt x="1431787" y="1615326"/>
                </a:lnTo>
                <a:cubicBezTo>
                  <a:pt x="1415302" y="1568787"/>
                  <a:pt x="1396292" y="1523038"/>
                  <a:pt x="1378388" y="1476974"/>
                </a:cubicBezTo>
                <a:cubicBezTo>
                  <a:pt x="1369553" y="1453862"/>
                  <a:pt x="1359535" y="1431222"/>
                  <a:pt x="1349991" y="1408428"/>
                </a:cubicBezTo>
                <a:lnTo>
                  <a:pt x="1321121" y="1340117"/>
                </a:lnTo>
                <a:lnTo>
                  <a:pt x="1290594" y="1272518"/>
                </a:lnTo>
                <a:cubicBezTo>
                  <a:pt x="1280262" y="1250039"/>
                  <a:pt x="1270637" y="1227244"/>
                  <a:pt x="1259674" y="1205077"/>
                </a:cubicBezTo>
                <a:cubicBezTo>
                  <a:pt x="1174975" y="1026338"/>
                  <a:pt x="1080003" y="852727"/>
                  <a:pt x="975238" y="684952"/>
                </a:cubicBezTo>
                <a:cubicBezTo>
                  <a:pt x="870392" y="517413"/>
                  <a:pt x="755575" y="356344"/>
                  <a:pt x="631405" y="202530"/>
                </a:cubicBezTo>
                <a:close/>
                <a:moveTo>
                  <a:pt x="360595" y="0"/>
                </a:moveTo>
                <a:lnTo>
                  <a:pt x="414563" y="0"/>
                </a:lnTo>
                <a:lnTo>
                  <a:pt x="597253" y="219960"/>
                </a:lnTo>
                <a:cubicBezTo>
                  <a:pt x="718464" y="374641"/>
                  <a:pt x="830329" y="536423"/>
                  <a:pt x="932249" y="704434"/>
                </a:cubicBezTo>
                <a:cubicBezTo>
                  <a:pt x="1034375" y="872129"/>
                  <a:pt x="1127142" y="1045268"/>
                  <a:pt x="1210138" y="1223219"/>
                </a:cubicBezTo>
                <a:cubicBezTo>
                  <a:pt x="1293191" y="1401010"/>
                  <a:pt x="1366240" y="1583299"/>
                  <a:pt x="1428949" y="1769296"/>
                </a:cubicBezTo>
                <a:cubicBezTo>
                  <a:pt x="1492202" y="1955054"/>
                  <a:pt x="1545208" y="2144206"/>
                  <a:pt x="1587731" y="2335803"/>
                </a:cubicBezTo>
                <a:lnTo>
                  <a:pt x="1603508" y="2407741"/>
                </a:lnTo>
                <a:cubicBezTo>
                  <a:pt x="1608871" y="2431403"/>
                  <a:pt x="1613053" y="2455857"/>
                  <a:pt x="1617943" y="2479915"/>
                </a:cubicBezTo>
                <a:cubicBezTo>
                  <a:pt x="1622833" y="2503971"/>
                  <a:pt x="1627486" y="2528031"/>
                  <a:pt x="1631746" y="2552168"/>
                </a:cubicBezTo>
                <a:lnTo>
                  <a:pt x="1644210" y="2624737"/>
                </a:lnTo>
                <a:lnTo>
                  <a:pt x="1650440" y="2660942"/>
                </a:lnTo>
                <a:lnTo>
                  <a:pt x="1656040" y="2697383"/>
                </a:lnTo>
                <a:lnTo>
                  <a:pt x="1667005" y="2770109"/>
                </a:lnTo>
                <a:cubicBezTo>
                  <a:pt x="1670712" y="2794403"/>
                  <a:pt x="1673472" y="2818778"/>
                  <a:pt x="1676707" y="2843072"/>
                </a:cubicBezTo>
                <a:cubicBezTo>
                  <a:pt x="1679942" y="2867367"/>
                  <a:pt x="1683254" y="2891742"/>
                  <a:pt x="1685779" y="2916194"/>
                </a:cubicBezTo>
                <a:cubicBezTo>
                  <a:pt x="1707873" y="3111338"/>
                  <a:pt x="1719774" y="3307589"/>
                  <a:pt x="1721431" y="3503992"/>
                </a:cubicBezTo>
                <a:cubicBezTo>
                  <a:pt x="1722379" y="3700556"/>
                  <a:pt x="1713062" y="3897044"/>
                  <a:pt x="1693509" y="4092663"/>
                </a:cubicBezTo>
                <a:cubicBezTo>
                  <a:pt x="1673512" y="4288439"/>
                  <a:pt x="1642837" y="4482955"/>
                  <a:pt x="1601614" y="4675341"/>
                </a:cubicBezTo>
                <a:cubicBezTo>
                  <a:pt x="1560559" y="4867882"/>
                  <a:pt x="1508545" y="5057901"/>
                  <a:pt x="1445829" y="5244527"/>
                </a:cubicBezTo>
                <a:cubicBezTo>
                  <a:pt x="1437942" y="5268192"/>
                  <a:pt x="1430447" y="5291304"/>
                  <a:pt x="1422165" y="5314494"/>
                </a:cubicBezTo>
                <a:lnTo>
                  <a:pt x="1397083" y="5383907"/>
                </a:lnTo>
                <a:lnTo>
                  <a:pt x="1384540" y="5418614"/>
                </a:lnTo>
                <a:cubicBezTo>
                  <a:pt x="1380280" y="5430209"/>
                  <a:pt x="1375628" y="5441568"/>
                  <a:pt x="1371211" y="5453083"/>
                </a:cubicBezTo>
                <a:lnTo>
                  <a:pt x="1344391" y="5521867"/>
                </a:lnTo>
                <a:cubicBezTo>
                  <a:pt x="1335713" y="5544899"/>
                  <a:pt x="1325776" y="5567458"/>
                  <a:pt x="1316389" y="5590175"/>
                </a:cubicBezTo>
                <a:lnTo>
                  <a:pt x="1287915" y="5658327"/>
                </a:lnTo>
                <a:lnTo>
                  <a:pt x="1257860" y="5725768"/>
                </a:lnTo>
                <a:cubicBezTo>
                  <a:pt x="1247686" y="5748170"/>
                  <a:pt x="1238063" y="5770887"/>
                  <a:pt x="1227256" y="5792972"/>
                </a:cubicBezTo>
                <a:cubicBezTo>
                  <a:pt x="1060806" y="6150687"/>
                  <a:pt x="853269" y="6487815"/>
                  <a:pt x="608848" y="6797491"/>
                </a:cubicBezTo>
                <a:lnTo>
                  <a:pt x="430659" y="7009626"/>
                </a:lnTo>
                <a:lnTo>
                  <a:pt x="341938" y="7009626"/>
                </a:lnTo>
                <a:lnTo>
                  <a:pt x="369836" y="6980235"/>
                </a:lnTo>
                <a:cubicBezTo>
                  <a:pt x="434779" y="6907824"/>
                  <a:pt x="497675" y="6833580"/>
                  <a:pt x="558444" y="6757580"/>
                </a:cubicBezTo>
                <a:cubicBezTo>
                  <a:pt x="801509" y="6452871"/>
                  <a:pt x="1008296" y="6120950"/>
                  <a:pt x="1174644" y="5768519"/>
                </a:cubicBezTo>
                <a:cubicBezTo>
                  <a:pt x="1257900" y="5592383"/>
                  <a:pt x="1331139" y="5411672"/>
                  <a:pt x="1394005" y="5227255"/>
                </a:cubicBezTo>
                <a:cubicBezTo>
                  <a:pt x="1457331" y="5042914"/>
                  <a:pt x="1510470" y="4855183"/>
                  <a:pt x="1553182" y="4665006"/>
                </a:cubicBezTo>
                <a:lnTo>
                  <a:pt x="1568959" y="4593543"/>
                </a:lnTo>
                <a:cubicBezTo>
                  <a:pt x="1574322" y="4569878"/>
                  <a:pt x="1578582" y="4546216"/>
                  <a:pt x="1583394" y="4521922"/>
                </a:cubicBezTo>
                <a:cubicBezTo>
                  <a:pt x="1588206" y="4497627"/>
                  <a:pt x="1593016" y="4474120"/>
                  <a:pt x="1597356" y="4450141"/>
                </a:cubicBezTo>
                <a:lnTo>
                  <a:pt x="1609896" y="4378047"/>
                </a:lnTo>
                <a:lnTo>
                  <a:pt x="1616128" y="4342078"/>
                </a:lnTo>
                <a:lnTo>
                  <a:pt x="1621728" y="4305951"/>
                </a:lnTo>
                <a:lnTo>
                  <a:pt x="1632693" y="4233620"/>
                </a:lnTo>
                <a:cubicBezTo>
                  <a:pt x="1636478" y="4209483"/>
                  <a:pt x="1639160" y="4185266"/>
                  <a:pt x="1642395" y="4161129"/>
                </a:cubicBezTo>
                <a:cubicBezTo>
                  <a:pt x="1645627" y="4136994"/>
                  <a:pt x="1648943" y="4112777"/>
                  <a:pt x="1651545" y="4088483"/>
                </a:cubicBezTo>
                <a:cubicBezTo>
                  <a:pt x="1673694" y="3894679"/>
                  <a:pt x="1685699" y="3699848"/>
                  <a:pt x="1687514" y="3504779"/>
                </a:cubicBezTo>
                <a:cubicBezTo>
                  <a:pt x="1688342" y="3309404"/>
                  <a:pt x="1678948" y="3114178"/>
                  <a:pt x="1659355" y="2919821"/>
                </a:cubicBezTo>
                <a:cubicBezTo>
                  <a:pt x="1639444" y="2725385"/>
                  <a:pt x="1608713" y="2532131"/>
                  <a:pt x="1567302" y="2341087"/>
                </a:cubicBezTo>
                <a:cubicBezTo>
                  <a:pt x="1526174" y="2149963"/>
                  <a:pt x="1474084" y="1961287"/>
                  <a:pt x="1411280" y="1776158"/>
                </a:cubicBezTo>
                <a:cubicBezTo>
                  <a:pt x="1403392" y="1753046"/>
                  <a:pt x="1395505" y="1729776"/>
                  <a:pt x="1387618" y="1706744"/>
                </a:cubicBezTo>
                <a:lnTo>
                  <a:pt x="1362453" y="1637883"/>
                </a:lnTo>
                <a:cubicBezTo>
                  <a:pt x="1346126" y="1591819"/>
                  <a:pt x="1327274" y="1546700"/>
                  <a:pt x="1309527" y="1501186"/>
                </a:cubicBezTo>
                <a:cubicBezTo>
                  <a:pt x="1300850" y="1478311"/>
                  <a:pt x="1290832" y="1455990"/>
                  <a:pt x="1281445" y="1433430"/>
                </a:cubicBezTo>
                <a:lnTo>
                  <a:pt x="1252893" y="1365909"/>
                </a:lnTo>
                <a:lnTo>
                  <a:pt x="1222761" y="1299100"/>
                </a:lnTo>
                <a:cubicBezTo>
                  <a:pt x="1212584" y="1276936"/>
                  <a:pt x="1202961" y="1254454"/>
                  <a:pt x="1192077" y="1232526"/>
                </a:cubicBezTo>
                <a:cubicBezTo>
                  <a:pt x="1108290" y="1055917"/>
                  <a:pt x="1014347" y="884356"/>
                  <a:pt x="910716" y="718632"/>
                </a:cubicBezTo>
                <a:cubicBezTo>
                  <a:pt x="806880" y="553223"/>
                  <a:pt x="693215" y="394126"/>
                  <a:pt x="570353" y="242284"/>
                </a:cubicBezTo>
                <a:cubicBezTo>
                  <a:pt x="509069" y="166363"/>
                  <a:pt x="445583" y="92273"/>
                  <a:pt x="379981" y="20107"/>
                </a:cubicBezTo>
                <a:close/>
                <a:moveTo>
                  <a:pt x="262351" y="0"/>
                </a:moveTo>
                <a:lnTo>
                  <a:pt x="319254" y="0"/>
                </a:lnTo>
                <a:lnTo>
                  <a:pt x="351278" y="34246"/>
                </a:lnTo>
                <a:cubicBezTo>
                  <a:pt x="415544" y="107164"/>
                  <a:pt x="477688" y="182009"/>
                  <a:pt x="537620" y="258691"/>
                </a:cubicBezTo>
                <a:cubicBezTo>
                  <a:pt x="657500" y="411478"/>
                  <a:pt x="768125" y="571288"/>
                  <a:pt x="868909" y="737327"/>
                </a:cubicBezTo>
                <a:cubicBezTo>
                  <a:pt x="969884" y="903051"/>
                  <a:pt x="1061626" y="1074218"/>
                  <a:pt x="1143724" y="1250039"/>
                </a:cubicBezTo>
                <a:cubicBezTo>
                  <a:pt x="1225868" y="1425781"/>
                  <a:pt x="1298129" y="1605940"/>
                  <a:pt x="1360167" y="1789726"/>
                </a:cubicBezTo>
                <a:cubicBezTo>
                  <a:pt x="1422703" y="1973435"/>
                  <a:pt x="1475133" y="2160376"/>
                  <a:pt x="1517214" y="2349766"/>
                </a:cubicBezTo>
                <a:lnTo>
                  <a:pt x="1532989" y="2420757"/>
                </a:lnTo>
                <a:cubicBezTo>
                  <a:pt x="1538354" y="2444419"/>
                  <a:pt x="1542456" y="2468083"/>
                  <a:pt x="1547266" y="2491747"/>
                </a:cubicBezTo>
                <a:cubicBezTo>
                  <a:pt x="1552079" y="2515410"/>
                  <a:pt x="1556733" y="2539075"/>
                  <a:pt x="1560993" y="2563212"/>
                </a:cubicBezTo>
                <a:lnTo>
                  <a:pt x="1573298" y="2634913"/>
                </a:lnTo>
                <a:lnTo>
                  <a:pt x="1579450" y="2670722"/>
                </a:lnTo>
                <a:lnTo>
                  <a:pt x="1584971" y="2706691"/>
                </a:lnTo>
                <a:lnTo>
                  <a:pt x="1595855" y="2778628"/>
                </a:lnTo>
                <a:cubicBezTo>
                  <a:pt x="1599643" y="2802291"/>
                  <a:pt x="1602245" y="2826746"/>
                  <a:pt x="1605480" y="2850724"/>
                </a:cubicBezTo>
                <a:cubicBezTo>
                  <a:pt x="1608713" y="2874703"/>
                  <a:pt x="1611870" y="2898840"/>
                  <a:pt x="1614472" y="2922977"/>
                </a:cubicBezTo>
                <a:cubicBezTo>
                  <a:pt x="1636424" y="3115836"/>
                  <a:pt x="1648216" y="3309799"/>
                  <a:pt x="1649809" y="3503913"/>
                </a:cubicBezTo>
                <a:cubicBezTo>
                  <a:pt x="1650828" y="3698192"/>
                  <a:pt x="1641684" y="3892470"/>
                  <a:pt x="1622440" y="4085802"/>
                </a:cubicBezTo>
                <a:cubicBezTo>
                  <a:pt x="1602727" y="4279213"/>
                  <a:pt x="1572477" y="4471441"/>
                  <a:pt x="1531807" y="4661618"/>
                </a:cubicBezTo>
                <a:cubicBezTo>
                  <a:pt x="1491240" y="4851952"/>
                  <a:pt x="1439833" y="5039761"/>
                  <a:pt x="1377837" y="5224259"/>
                </a:cubicBezTo>
                <a:cubicBezTo>
                  <a:pt x="1316240" y="5408993"/>
                  <a:pt x="1244026" y="5589940"/>
                  <a:pt x="1161551" y="5766311"/>
                </a:cubicBezTo>
                <a:cubicBezTo>
                  <a:pt x="996969" y="6119847"/>
                  <a:pt x="791679" y="6452953"/>
                  <a:pt x="549845" y="6758844"/>
                </a:cubicBezTo>
                <a:cubicBezTo>
                  <a:pt x="489365" y="6835278"/>
                  <a:pt x="426621" y="6909877"/>
                  <a:pt x="361701" y="6982534"/>
                </a:cubicBezTo>
                <a:lnTo>
                  <a:pt x="335993" y="7009626"/>
                </a:lnTo>
                <a:lnTo>
                  <a:pt x="242616" y="7009626"/>
                </a:lnTo>
                <a:lnTo>
                  <a:pt x="311644" y="6937001"/>
                </a:lnTo>
                <a:cubicBezTo>
                  <a:pt x="375863" y="6865507"/>
                  <a:pt x="438066" y="6792209"/>
                  <a:pt x="498179" y="6717195"/>
                </a:cubicBezTo>
                <a:cubicBezTo>
                  <a:pt x="738651" y="6416431"/>
                  <a:pt x="943197" y="6088690"/>
                  <a:pt x="1107677" y="5740519"/>
                </a:cubicBezTo>
                <a:cubicBezTo>
                  <a:pt x="1190057" y="5566513"/>
                  <a:pt x="1262530" y="5388011"/>
                  <a:pt x="1324750" y="5205800"/>
                </a:cubicBezTo>
                <a:cubicBezTo>
                  <a:pt x="1387459" y="5023669"/>
                  <a:pt x="1440117" y="4838227"/>
                  <a:pt x="1482507" y="4650336"/>
                </a:cubicBezTo>
                <a:lnTo>
                  <a:pt x="1498284" y="4579820"/>
                </a:lnTo>
                <a:cubicBezTo>
                  <a:pt x="1503727" y="4556155"/>
                  <a:pt x="1507827" y="4532493"/>
                  <a:pt x="1512639" y="4508828"/>
                </a:cubicBezTo>
                <a:cubicBezTo>
                  <a:pt x="1517452" y="4485166"/>
                  <a:pt x="1522104" y="4461502"/>
                  <a:pt x="1526444" y="4437837"/>
                </a:cubicBezTo>
                <a:lnTo>
                  <a:pt x="1538748" y="4366846"/>
                </a:lnTo>
                <a:lnTo>
                  <a:pt x="1544978" y="4331272"/>
                </a:lnTo>
                <a:lnTo>
                  <a:pt x="1550501" y="4295540"/>
                </a:lnTo>
                <a:lnTo>
                  <a:pt x="1561386" y="4224549"/>
                </a:lnTo>
                <a:cubicBezTo>
                  <a:pt x="1565173" y="4200887"/>
                  <a:pt x="1567776" y="4176750"/>
                  <a:pt x="1571011" y="4152928"/>
                </a:cubicBezTo>
                <a:cubicBezTo>
                  <a:pt x="1574243" y="4129106"/>
                  <a:pt x="1577478" y="4105126"/>
                  <a:pt x="1580081" y="4081147"/>
                </a:cubicBezTo>
                <a:cubicBezTo>
                  <a:pt x="1602048" y="3889553"/>
                  <a:pt x="1613975" y="3696852"/>
                  <a:pt x="1615812" y="3503993"/>
                </a:cubicBezTo>
                <a:cubicBezTo>
                  <a:pt x="1616680" y="3310982"/>
                  <a:pt x="1607444" y="3118043"/>
                  <a:pt x="1588125" y="2925974"/>
                </a:cubicBezTo>
                <a:cubicBezTo>
                  <a:pt x="1568492" y="2733826"/>
                  <a:pt x="1538165" y="2542862"/>
                  <a:pt x="1497257" y="2354103"/>
                </a:cubicBezTo>
                <a:cubicBezTo>
                  <a:pt x="1456564" y="2165188"/>
                  <a:pt x="1405018" y="1978799"/>
                  <a:pt x="1342893" y="1795878"/>
                </a:cubicBezTo>
                <a:cubicBezTo>
                  <a:pt x="1335005" y="1773004"/>
                  <a:pt x="1327748" y="1749972"/>
                  <a:pt x="1319228" y="1727332"/>
                </a:cubicBezTo>
                <a:lnTo>
                  <a:pt x="1294381" y="1659261"/>
                </a:lnTo>
                <a:lnTo>
                  <a:pt x="1281919" y="1625264"/>
                </a:lnTo>
                <a:lnTo>
                  <a:pt x="1268667" y="1591502"/>
                </a:lnTo>
                <a:lnTo>
                  <a:pt x="1242085" y="1524141"/>
                </a:lnTo>
                <a:cubicBezTo>
                  <a:pt x="1233487" y="1501582"/>
                  <a:pt x="1223550" y="1479575"/>
                  <a:pt x="1214320" y="1457253"/>
                </a:cubicBezTo>
                <a:lnTo>
                  <a:pt x="1186003" y="1390599"/>
                </a:lnTo>
                <a:lnTo>
                  <a:pt x="1156186" y="1324578"/>
                </a:lnTo>
                <a:cubicBezTo>
                  <a:pt x="1146249" y="1302571"/>
                  <a:pt x="1136547" y="1280406"/>
                  <a:pt x="1125897" y="1258794"/>
                </a:cubicBezTo>
                <a:cubicBezTo>
                  <a:pt x="1042752" y="1084235"/>
                  <a:pt x="949547" y="914646"/>
                  <a:pt x="846745" y="750894"/>
                </a:cubicBezTo>
                <a:cubicBezTo>
                  <a:pt x="743911" y="587537"/>
                  <a:pt x="631415" y="430488"/>
                  <a:pt x="509854" y="280541"/>
                </a:cubicBezTo>
                <a:cubicBezTo>
                  <a:pt x="449220" y="205566"/>
                  <a:pt x="386408" y="132426"/>
                  <a:pt x="321503" y="61198"/>
                </a:cubicBezTo>
                <a:close/>
                <a:moveTo>
                  <a:pt x="0" y="0"/>
                </a:moveTo>
                <a:lnTo>
                  <a:pt x="30146" y="0"/>
                </a:lnTo>
                <a:lnTo>
                  <a:pt x="178996" y="158860"/>
                </a:lnTo>
                <a:cubicBezTo>
                  <a:pt x="241073" y="229091"/>
                  <a:pt x="301114" y="301127"/>
                  <a:pt x="359039" y="374878"/>
                </a:cubicBezTo>
                <a:cubicBezTo>
                  <a:pt x="590114" y="670042"/>
                  <a:pt x="786687" y="990605"/>
                  <a:pt x="944951" y="1330414"/>
                </a:cubicBezTo>
                <a:lnTo>
                  <a:pt x="959936" y="1361966"/>
                </a:lnTo>
                <a:lnTo>
                  <a:pt x="974293" y="1393992"/>
                </a:lnTo>
                <a:lnTo>
                  <a:pt x="1002847" y="1458041"/>
                </a:lnTo>
                <a:cubicBezTo>
                  <a:pt x="1012469" y="1479338"/>
                  <a:pt x="1021067" y="1501108"/>
                  <a:pt x="1030217" y="1522642"/>
                </a:cubicBezTo>
                <a:cubicBezTo>
                  <a:pt x="1039367" y="1544174"/>
                  <a:pt x="1048439" y="1565711"/>
                  <a:pt x="1057036" y="1587401"/>
                </a:cubicBezTo>
                <a:cubicBezTo>
                  <a:pt x="1091348" y="1674169"/>
                  <a:pt x="1124477" y="1761882"/>
                  <a:pt x="1154294" y="1850541"/>
                </a:cubicBezTo>
                <a:cubicBezTo>
                  <a:pt x="1214738" y="2027622"/>
                  <a:pt x="1265512" y="2207782"/>
                  <a:pt x="1306371" y="2390388"/>
                </a:cubicBezTo>
                <a:cubicBezTo>
                  <a:pt x="1316231" y="2436058"/>
                  <a:pt x="1326723" y="2481728"/>
                  <a:pt x="1335163" y="2527715"/>
                </a:cubicBezTo>
                <a:lnTo>
                  <a:pt x="1348493" y="2596577"/>
                </a:lnTo>
                <a:lnTo>
                  <a:pt x="1360325" y="2665753"/>
                </a:lnTo>
                <a:cubicBezTo>
                  <a:pt x="1368765" y="2711740"/>
                  <a:pt x="1375075" y="2758118"/>
                  <a:pt x="1382252" y="2804342"/>
                </a:cubicBezTo>
                <a:cubicBezTo>
                  <a:pt x="1386040" y="2827455"/>
                  <a:pt x="1388485" y="2850724"/>
                  <a:pt x="1391640" y="2873914"/>
                </a:cubicBezTo>
                <a:cubicBezTo>
                  <a:pt x="1394795" y="2897104"/>
                  <a:pt x="1397792" y="2920295"/>
                  <a:pt x="1400474" y="2943562"/>
                </a:cubicBezTo>
                <a:cubicBezTo>
                  <a:pt x="1421716" y="3129481"/>
                  <a:pt x="1433249" y="3316422"/>
                  <a:pt x="1435024" y="3503602"/>
                </a:cubicBezTo>
                <a:cubicBezTo>
                  <a:pt x="1436126" y="3691013"/>
                  <a:pt x="1427442" y="3878430"/>
                  <a:pt x="1408994" y="4064978"/>
                </a:cubicBezTo>
                <a:cubicBezTo>
                  <a:pt x="1390124" y="4251605"/>
                  <a:pt x="1361026" y="4437126"/>
                  <a:pt x="1321833" y="4620600"/>
                </a:cubicBezTo>
                <a:cubicBezTo>
                  <a:pt x="1317258" y="4643632"/>
                  <a:pt x="1311814" y="4666429"/>
                  <a:pt x="1306529" y="4689303"/>
                </a:cubicBezTo>
                <a:lnTo>
                  <a:pt x="1290754" y="4757847"/>
                </a:lnTo>
                <a:lnTo>
                  <a:pt x="1273322" y="4825998"/>
                </a:lnTo>
                <a:cubicBezTo>
                  <a:pt x="1267407" y="4848716"/>
                  <a:pt x="1261885" y="4871592"/>
                  <a:pt x="1255337" y="4894072"/>
                </a:cubicBezTo>
                <a:cubicBezTo>
                  <a:pt x="1242402" y="4939191"/>
                  <a:pt x="1230333" y="4984545"/>
                  <a:pt x="1215898" y="5029269"/>
                </a:cubicBezTo>
                <a:lnTo>
                  <a:pt x="1195231" y="5096631"/>
                </a:lnTo>
                <a:lnTo>
                  <a:pt x="1173066" y="5163442"/>
                </a:lnTo>
                <a:cubicBezTo>
                  <a:pt x="1113624" y="5341708"/>
                  <a:pt x="1043777" y="5516267"/>
                  <a:pt x="963880" y="5686329"/>
                </a:cubicBezTo>
                <a:cubicBezTo>
                  <a:pt x="884150" y="5856550"/>
                  <a:pt x="794797" y="6022037"/>
                  <a:pt x="696245" y="6182082"/>
                </a:cubicBezTo>
                <a:cubicBezTo>
                  <a:pt x="597354" y="6342048"/>
                  <a:pt x="489070" y="6496018"/>
                  <a:pt x="371974" y="6643207"/>
                </a:cubicBezTo>
                <a:lnTo>
                  <a:pt x="312026" y="6714184"/>
                </a:lnTo>
                <a:lnTo>
                  <a:pt x="376591" y="6638218"/>
                </a:lnTo>
                <a:cubicBezTo>
                  <a:pt x="610666" y="6346071"/>
                  <a:pt x="810902" y="6026810"/>
                  <a:pt x="972555" y="5686330"/>
                </a:cubicBezTo>
                <a:cubicBezTo>
                  <a:pt x="1053153" y="5516661"/>
                  <a:pt x="1124052" y="5342577"/>
                  <a:pt x="1184899" y="5164863"/>
                </a:cubicBezTo>
                <a:cubicBezTo>
                  <a:pt x="1246123" y="4987149"/>
                  <a:pt x="1297552" y="4806200"/>
                  <a:pt x="1338949" y="4622886"/>
                </a:cubicBezTo>
                <a:cubicBezTo>
                  <a:pt x="1349046" y="4577057"/>
                  <a:pt x="1359616" y="4531230"/>
                  <a:pt x="1368213" y="4485006"/>
                </a:cubicBezTo>
                <a:lnTo>
                  <a:pt x="1381780" y="4415830"/>
                </a:lnTo>
                <a:lnTo>
                  <a:pt x="1393848" y="4346339"/>
                </a:lnTo>
                <a:cubicBezTo>
                  <a:pt x="1402445" y="4300115"/>
                  <a:pt x="1408755" y="4253498"/>
                  <a:pt x="1416012" y="4207039"/>
                </a:cubicBezTo>
                <a:cubicBezTo>
                  <a:pt x="1419800" y="4183847"/>
                  <a:pt x="1422322" y="4160500"/>
                  <a:pt x="1425479" y="4137153"/>
                </a:cubicBezTo>
                <a:cubicBezTo>
                  <a:pt x="1428634" y="4113804"/>
                  <a:pt x="1431709" y="4090534"/>
                  <a:pt x="1434392" y="4067187"/>
                </a:cubicBezTo>
                <a:cubicBezTo>
                  <a:pt x="1455926" y="3880165"/>
                  <a:pt x="1467694" y="3692119"/>
                  <a:pt x="1469651" y="3503913"/>
                </a:cubicBezTo>
                <a:cubicBezTo>
                  <a:pt x="1470574" y="3315557"/>
                  <a:pt x="1461622" y="3127195"/>
                  <a:pt x="1442832" y="2939778"/>
                </a:cubicBezTo>
                <a:cubicBezTo>
                  <a:pt x="1440544" y="2916114"/>
                  <a:pt x="1437627" y="2893002"/>
                  <a:pt x="1434944" y="2869575"/>
                </a:cubicBezTo>
                <a:cubicBezTo>
                  <a:pt x="1432262" y="2846148"/>
                  <a:pt x="1429895" y="2822721"/>
                  <a:pt x="1426504" y="2799374"/>
                </a:cubicBezTo>
                <a:cubicBezTo>
                  <a:pt x="1419877" y="2752757"/>
                  <a:pt x="1414357" y="2705981"/>
                  <a:pt x="1406310" y="2659521"/>
                </a:cubicBezTo>
                <a:lnTo>
                  <a:pt x="1394953" y="2589713"/>
                </a:lnTo>
                <a:lnTo>
                  <a:pt x="1382095" y="2520222"/>
                </a:lnTo>
                <a:cubicBezTo>
                  <a:pt x="1374208" y="2473842"/>
                  <a:pt x="1363796" y="2427776"/>
                  <a:pt x="1354171" y="2381632"/>
                </a:cubicBezTo>
                <a:cubicBezTo>
                  <a:pt x="1314426" y="2197293"/>
                  <a:pt x="1264068" y="2015398"/>
                  <a:pt x="1203356" y="1836817"/>
                </a:cubicBezTo>
                <a:cubicBezTo>
                  <a:pt x="1143061" y="1658078"/>
                  <a:pt x="1072237" y="1483124"/>
                  <a:pt x="991250" y="1312745"/>
                </a:cubicBezTo>
                <a:cubicBezTo>
                  <a:pt x="910187" y="1142526"/>
                  <a:pt x="819272" y="977196"/>
                  <a:pt x="718961" y="817625"/>
                </a:cubicBezTo>
                <a:cubicBezTo>
                  <a:pt x="618177" y="658528"/>
                  <a:pt x="508049" y="505423"/>
                  <a:pt x="389170" y="359339"/>
                </a:cubicBezTo>
                <a:cubicBezTo>
                  <a:pt x="329802" y="286377"/>
                  <a:pt x="268321" y="215169"/>
                  <a:pt x="204810" y="145825"/>
                </a:cubicBezTo>
                <a:lnTo>
                  <a:pt x="63157" y="0"/>
                </a:lnTo>
                <a:lnTo>
                  <a:pt x="126316" y="0"/>
                </a:lnTo>
                <a:lnTo>
                  <a:pt x="236270" y="117247"/>
                </a:lnTo>
                <a:cubicBezTo>
                  <a:pt x="299105" y="188370"/>
                  <a:pt x="359856" y="261393"/>
                  <a:pt x="418434" y="336229"/>
                </a:cubicBezTo>
                <a:cubicBezTo>
                  <a:pt x="535584" y="485309"/>
                  <a:pt x="643790" y="641251"/>
                  <a:pt x="742468" y="803190"/>
                </a:cubicBezTo>
                <a:cubicBezTo>
                  <a:pt x="841146" y="964969"/>
                  <a:pt x="930807" y="1132033"/>
                  <a:pt x="1011049" y="1303675"/>
                </a:cubicBezTo>
                <a:cubicBezTo>
                  <a:pt x="1016097" y="1314325"/>
                  <a:pt x="1021382" y="1324972"/>
                  <a:pt x="1026194" y="1335779"/>
                </a:cubicBezTo>
                <a:lnTo>
                  <a:pt x="1040707" y="1368198"/>
                </a:lnTo>
                <a:lnTo>
                  <a:pt x="1069656" y="1432957"/>
                </a:lnTo>
                <a:cubicBezTo>
                  <a:pt x="1079201" y="1454649"/>
                  <a:pt x="1088036" y="1476577"/>
                  <a:pt x="1097263" y="1498426"/>
                </a:cubicBezTo>
                <a:cubicBezTo>
                  <a:pt x="1106493" y="1520276"/>
                  <a:pt x="1115800" y="1541968"/>
                  <a:pt x="1124398" y="1564052"/>
                </a:cubicBezTo>
                <a:cubicBezTo>
                  <a:pt x="1159105" y="1652083"/>
                  <a:pt x="1192629" y="1740664"/>
                  <a:pt x="1222838" y="1830347"/>
                </a:cubicBezTo>
                <a:cubicBezTo>
                  <a:pt x="1283923" y="2009639"/>
                  <a:pt x="1335217" y="2192086"/>
                  <a:pt x="1376495" y="2376899"/>
                </a:cubicBezTo>
                <a:cubicBezTo>
                  <a:pt x="1386590" y="2423121"/>
                  <a:pt x="1397082" y="2469346"/>
                  <a:pt x="1405680" y="2515884"/>
                </a:cubicBezTo>
                <a:lnTo>
                  <a:pt x="1419090" y="2585613"/>
                </a:lnTo>
                <a:lnTo>
                  <a:pt x="1431079" y="2655577"/>
                </a:lnTo>
                <a:cubicBezTo>
                  <a:pt x="1439677" y="2702196"/>
                  <a:pt x="1445986" y="2749127"/>
                  <a:pt x="1453244" y="2795904"/>
                </a:cubicBezTo>
                <a:cubicBezTo>
                  <a:pt x="1457029" y="2819566"/>
                  <a:pt x="1459554" y="2843231"/>
                  <a:pt x="1462709" y="2866340"/>
                </a:cubicBezTo>
                <a:cubicBezTo>
                  <a:pt x="1465864" y="2889452"/>
                  <a:pt x="1468941" y="2913669"/>
                  <a:pt x="1471621" y="2936859"/>
                </a:cubicBezTo>
                <a:cubicBezTo>
                  <a:pt x="1493078" y="3125222"/>
                  <a:pt x="1504688" y="3314609"/>
                  <a:pt x="1506408" y="3504150"/>
                </a:cubicBezTo>
                <a:cubicBezTo>
                  <a:pt x="1507504" y="3693774"/>
                  <a:pt x="1498662" y="3883400"/>
                  <a:pt x="1479906" y="4072077"/>
                </a:cubicBezTo>
                <a:cubicBezTo>
                  <a:pt x="1460801" y="4260991"/>
                  <a:pt x="1431308" y="4448802"/>
                  <a:pt x="1391560" y="4634483"/>
                </a:cubicBezTo>
                <a:cubicBezTo>
                  <a:pt x="1352010" y="4820320"/>
                  <a:pt x="1301781" y="5003793"/>
                  <a:pt x="1241138" y="5183873"/>
                </a:cubicBezTo>
                <a:cubicBezTo>
                  <a:pt x="1180985" y="5364269"/>
                  <a:pt x="1110374" y="5540956"/>
                  <a:pt x="1029664" y="5713147"/>
                </a:cubicBezTo>
                <a:cubicBezTo>
                  <a:pt x="948996" y="5885419"/>
                  <a:pt x="858585" y="6053036"/>
                  <a:pt x="758874" y="6215052"/>
                </a:cubicBezTo>
                <a:lnTo>
                  <a:pt x="604797" y="6449374"/>
                </a:lnTo>
                <a:lnTo>
                  <a:pt x="594414" y="6463798"/>
                </a:lnTo>
                <a:lnTo>
                  <a:pt x="439962" y="6670638"/>
                </a:lnTo>
                <a:lnTo>
                  <a:pt x="308203" y="6828263"/>
                </a:lnTo>
                <a:lnTo>
                  <a:pt x="247882" y="6899802"/>
                </a:lnTo>
                <a:lnTo>
                  <a:pt x="252131" y="6895343"/>
                </a:lnTo>
                <a:lnTo>
                  <a:pt x="308203" y="6828263"/>
                </a:lnTo>
                <a:lnTo>
                  <a:pt x="431054" y="6682568"/>
                </a:lnTo>
                <a:lnTo>
                  <a:pt x="439962" y="6670638"/>
                </a:lnTo>
                <a:lnTo>
                  <a:pt x="479999" y="6622741"/>
                </a:lnTo>
                <a:lnTo>
                  <a:pt x="594414" y="6463798"/>
                </a:lnTo>
                <a:lnTo>
                  <a:pt x="601939" y="6453721"/>
                </a:lnTo>
                <a:lnTo>
                  <a:pt x="604797" y="6449374"/>
                </a:lnTo>
                <a:lnTo>
                  <a:pt x="687626" y="6334309"/>
                </a:lnTo>
                <a:cubicBezTo>
                  <a:pt x="819103" y="6136988"/>
                  <a:pt x="936501" y="5929842"/>
                  <a:pt x="1038654" y="5714330"/>
                </a:cubicBezTo>
                <a:cubicBezTo>
                  <a:pt x="1120632" y="5542374"/>
                  <a:pt x="1192713" y="5365842"/>
                  <a:pt x="1254545" y="5185686"/>
                </a:cubicBezTo>
                <a:cubicBezTo>
                  <a:pt x="1316473" y="5005762"/>
                  <a:pt x="1368479" y="4822528"/>
                  <a:pt x="1410331" y="4636927"/>
                </a:cubicBezTo>
                <a:cubicBezTo>
                  <a:pt x="1420584" y="4590468"/>
                  <a:pt x="1431154" y="4544086"/>
                  <a:pt x="1439911" y="4497310"/>
                </a:cubicBezTo>
                <a:lnTo>
                  <a:pt x="1453556" y="4427266"/>
                </a:lnTo>
                <a:lnTo>
                  <a:pt x="1465783" y="4356907"/>
                </a:lnTo>
                <a:cubicBezTo>
                  <a:pt x="1474458" y="4310131"/>
                  <a:pt x="1480771" y="4262962"/>
                  <a:pt x="1488183" y="4215950"/>
                </a:cubicBezTo>
                <a:cubicBezTo>
                  <a:pt x="1491970" y="4192288"/>
                  <a:pt x="1494495" y="4168623"/>
                  <a:pt x="1497728" y="4144959"/>
                </a:cubicBezTo>
                <a:cubicBezTo>
                  <a:pt x="1500963" y="4121297"/>
                  <a:pt x="1504038" y="4097632"/>
                  <a:pt x="1506720" y="4073968"/>
                </a:cubicBezTo>
                <a:cubicBezTo>
                  <a:pt x="1528492" y="3884659"/>
                  <a:pt x="1540338" y="3694325"/>
                  <a:pt x="1542217" y="3503754"/>
                </a:cubicBezTo>
                <a:cubicBezTo>
                  <a:pt x="1543084" y="3313031"/>
                  <a:pt x="1534006" y="3122462"/>
                  <a:pt x="1515003" y="2932677"/>
                </a:cubicBezTo>
                <a:cubicBezTo>
                  <a:pt x="1512715" y="2909013"/>
                  <a:pt x="1509640" y="2885351"/>
                  <a:pt x="1507115" y="2861687"/>
                </a:cubicBezTo>
                <a:cubicBezTo>
                  <a:pt x="1504590" y="2838022"/>
                  <a:pt x="1501988" y="2814360"/>
                  <a:pt x="1498595" y="2790695"/>
                </a:cubicBezTo>
                <a:lnTo>
                  <a:pt x="1488816" y="2719704"/>
                </a:lnTo>
                <a:cubicBezTo>
                  <a:pt x="1485738" y="2696043"/>
                  <a:pt x="1482031" y="2672378"/>
                  <a:pt x="1478088" y="2648714"/>
                </a:cubicBezTo>
                <a:lnTo>
                  <a:pt x="1466571" y="2577723"/>
                </a:lnTo>
                <a:cubicBezTo>
                  <a:pt x="1462469" y="2554060"/>
                  <a:pt x="1457894" y="2530396"/>
                  <a:pt x="1453556" y="2507363"/>
                </a:cubicBezTo>
                <a:cubicBezTo>
                  <a:pt x="1445274" y="2460037"/>
                  <a:pt x="1435099" y="2413736"/>
                  <a:pt x="1425317" y="2367038"/>
                </a:cubicBezTo>
                <a:cubicBezTo>
                  <a:pt x="1385074" y="2180413"/>
                  <a:pt x="1334143" y="1996308"/>
                  <a:pt x="1272767" y="1815517"/>
                </a:cubicBezTo>
                <a:cubicBezTo>
                  <a:pt x="1211753" y="1634570"/>
                  <a:pt x="1140139" y="1457409"/>
                  <a:pt x="1058294" y="1284900"/>
                </a:cubicBezTo>
                <a:cubicBezTo>
                  <a:pt x="976301" y="1112551"/>
                  <a:pt x="884361" y="945171"/>
                  <a:pt x="782929" y="783550"/>
                </a:cubicBezTo>
                <a:cubicBezTo>
                  <a:pt x="681200" y="622241"/>
                  <a:pt x="569885" y="467246"/>
                  <a:pt x="449588" y="319269"/>
                </a:cubicBezTo>
                <a:cubicBezTo>
                  <a:pt x="389585" y="245517"/>
                  <a:pt x="327437" y="173560"/>
                  <a:pt x="263227" y="103486"/>
                </a:cubicBezTo>
                <a:lnTo>
                  <a:pt x="162656" y="0"/>
                </a:lnTo>
                <a:lnTo>
                  <a:pt x="223091" y="0"/>
                </a:lnTo>
                <a:lnTo>
                  <a:pt x="293880" y="75603"/>
                </a:lnTo>
                <a:cubicBezTo>
                  <a:pt x="357435" y="147635"/>
                  <a:pt x="418885" y="221577"/>
                  <a:pt x="478143" y="297340"/>
                </a:cubicBezTo>
                <a:cubicBezTo>
                  <a:pt x="596689" y="448234"/>
                  <a:pt x="706101" y="606151"/>
                  <a:pt x="805803" y="770138"/>
                </a:cubicBezTo>
                <a:cubicBezTo>
                  <a:pt x="905649" y="933812"/>
                  <a:pt x="996335" y="1102929"/>
                  <a:pt x="1077463" y="1276697"/>
                </a:cubicBezTo>
                <a:cubicBezTo>
                  <a:pt x="1158811" y="1450311"/>
                  <a:pt x="1230306" y="1628260"/>
                  <a:pt x="1291619" y="1809917"/>
                </a:cubicBezTo>
                <a:cubicBezTo>
                  <a:pt x="1353452" y="1991338"/>
                  <a:pt x="1405322" y="2175995"/>
                  <a:pt x="1447009" y="2363094"/>
                </a:cubicBezTo>
                <a:cubicBezTo>
                  <a:pt x="1457184" y="2409868"/>
                  <a:pt x="1467754" y="2456644"/>
                  <a:pt x="1476430" y="2503736"/>
                </a:cubicBezTo>
                <a:cubicBezTo>
                  <a:pt x="1481006" y="2527398"/>
                  <a:pt x="1485738" y="2551063"/>
                  <a:pt x="1490078" y="2574725"/>
                </a:cubicBezTo>
                <a:lnTo>
                  <a:pt x="1502225" y="2645716"/>
                </a:lnTo>
                <a:cubicBezTo>
                  <a:pt x="1510823" y="2693045"/>
                  <a:pt x="1517133" y="2740372"/>
                  <a:pt x="1524547" y="2787698"/>
                </a:cubicBezTo>
                <a:cubicBezTo>
                  <a:pt x="1528332" y="2811362"/>
                  <a:pt x="1530857" y="2835025"/>
                  <a:pt x="1534092" y="2858689"/>
                </a:cubicBezTo>
                <a:cubicBezTo>
                  <a:pt x="1537324" y="2882353"/>
                  <a:pt x="1540402" y="2906016"/>
                  <a:pt x="1543005" y="2929680"/>
                </a:cubicBezTo>
                <a:cubicBezTo>
                  <a:pt x="1564666" y="3120332"/>
                  <a:pt x="1576331" y="3311928"/>
                  <a:pt x="1577949" y="3503754"/>
                </a:cubicBezTo>
                <a:cubicBezTo>
                  <a:pt x="1579005" y="3695745"/>
                  <a:pt x="1570028" y="3887737"/>
                  <a:pt x="1551049" y="4078780"/>
                </a:cubicBezTo>
                <a:cubicBezTo>
                  <a:pt x="1531629" y="4269982"/>
                  <a:pt x="1501744" y="4460000"/>
                  <a:pt x="1461524" y="4647891"/>
                </a:cubicBezTo>
                <a:cubicBezTo>
                  <a:pt x="1421587" y="4836095"/>
                  <a:pt x="1370924" y="5021854"/>
                  <a:pt x="1309761" y="5204221"/>
                </a:cubicBezTo>
                <a:cubicBezTo>
                  <a:pt x="1248874" y="5386747"/>
                  <a:pt x="1177450" y="5565643"/>
                  <a:pt x="1095841" y="5739887"/>
                </a:cubicBezTo>
                <a:cubicBezTo>
                  <a:pt x="1014264" y="5914287"/>
                  <a:pt x="922861" y="6083876"/>
                  <a:pt x="822053" y="6247865"/>
                </a:cubicBezTo>
                <a:cubicBezTo>
                  <a:pt x="721167" y="6411932"/>
                  <a:pt x="610531" y="6569769"/>
                  <a:pt x="490762" y="6720585"/>
                </a:cubicBezTo>
                <a:cubicBezTo>
                  <a:pt x="430969" y="6796111"/>
                  <a:pt x="368923" y="6869804"/>
                  <a:pt x="304713" y="6941554"/>
                </a:cubicBezTo>
                <a:lnTo>
                  <a:pt x="239984" y="7009626"/>
                </a:lnTo>
                <a:lnTo>
                  <a:pt x="0" y="7009626"/>
                </a:lnTo>
                <a:lnTo>
                  <a:pt x="0" y="6916165"/>
                </a:lnTo>
                <a:lnTo>
                  <a:pt x="0" y="6842681"/>
                </a:lnTo>
                <a:lnTo>
                  <a:pt x="0" y="6425491"/>
                </a:lnTo>
                <a:lnTo>
                  <a:pt x="0" y="4657507"/>
                </a:lnTo>
                <a:lnTo>
                  <a:pt x="0" y="4281613"/>
                </a:lnTo>
                <a:lnTo>
                  <a:pt x="5979" y="4254443"/>
                </a:lnTo>
                <a:lnTo>
                  <a:pt x="16468" y="4201594"/>
                </a:lnTo>
                <a:lnTo>
                  <a:pt x="21676" y="4175090"/>
                </a:lnTo>
                <a:lnTo>
                  <a:pt x="26328" y="4148508"/>
                </a:lnTo>
                <a:lnTo>
                  <a:pt x="35873" y="4095424"/>
                </a:lnTo>
                <a:lnTo>
                  <a:pt x="44235" y="4042180"/>
                </a:lnTo>
                <a:cubicBezTo>
                  <a:pt x="50150" y="4006683"/>
                  <a:pt x="54487" y="3971189"/>
                  <a:pt x="59380" y="3935299"/>
                </a:cubicBezTo>
                <a:cubicBezTo>
                  <a:pt x="77340" y="3792292"/>
                  <a:pt x="87579" y="3648417"/>
                  <a:pt x="90062" y="3504305"/>
                </a:cubicBezTo>
                <a:cubicBezTo>
                  <a:pt x="94914" y="3215216"/>
                  <a:pt x="66597" y="2926597"/>
                  <a:pt x="5663" y="2643975"/>
                </a:cubicBezTo>
                <a:lnTo>
                  <a:pt x="0" y="2621242"/>
                </a:lnTo>
                <a:lnTo>
                  <a:pt x="0" y="2488028"/>
                </a:lnTo>
                <a:lnTo>
                  <a:pt x="38713" y="2636088"/>
                </a:lnTo>
                <a:cubicBezTo>
                  <a:pt x="43130" y="2653835"/>
                  <a:pt x="46600" y="2671742"/>
                  <a:pt x="50623" y="2689489"/>
                </a:cubicBezTo>
                <a:cubicBezTo>
                  <a:pt x="54647" y="2707236"/>
                  <a:pt x="58512" y="2725063"/>
                  <a:pt x="62062" y="2742968"/>
                </a:cubicBezTo>
                <a:cubicBezTo>
                  <a:pt x="68765" y="2778780"/>
                  <a:pt x="76495" y="2814512"/>
                  <a:pt x="82254" y="2850481"/>
                </a:cubicBezTo>
                <a:lnTo>
                  <a:pt x="91642" y="2904432"/>
                </a:lnTo>
                <a:lnTo>
                  <a:pt x="100001" y="2958466"/>
                </a:lnTo>
                <a:cubicBezTo>
                  <a:pt x="105839" y="2994513"/>
                  <a:pt x="110019" y="3030797"/>
                  <a:pt x="114909" y="3066924"/>
                </a:cubicBezTo>
                <a:cubicBezTo>
                  <a:pt x="132578" y="3211981"/>
                  <a:pt x="142691" y="3357906"/>
                  <a:pt x="145199" y="3503990"/>
                </a:cubicBezTo>
                <a:cubicBezTo>
                  <a:pt x="147482" y="3650586"/>
                  <a:pt x="141567" y="3797083"/>
                  <a:pt x="127518" y="3942792"/>
                </a:cubicBezTo>
                <a:lnTo>
                  <a:pt x="104528" y="4127183"/>
                </a:lnTo>
                <a:lnTo>
                  <a:pt x="108442" y="4105204"/>
                </a:lnTo>
                <a:lnTo>
                  <a:pt x="116962" y="4051094"/>
                </a:lnTo>
                <a:cubicBezTo>
                  <a:pt x="123034" y="4014968"/>
                  <a:pt x="127294" y="3978683"/>
                  <a:pt x="132264" y="3942477"/>
                </a:cubicBezTo>
                <a:cubicBezTo>
                  <a:pt x="150422" y="3797182"/>
                  <a:pt x="160739" y="3650942"/>
                  <a:pt x="163183" y="3504543"/>
                </a:cubicBezTo>
                <a:cubicBezTo>
                  <a:pt x="167696" y="3210799"/>
                  <a:pt x="138583" y="2917450"/>
                  <a:pt x="76418" y="2630330"/>
                </a:cubicBezTo>
                <a:cubicBezTo>
                  <a:pt x="60752" y="2558551"/>
                  <a:pt x="42989" y="2487245"/>
                  <a:pt x="23155" y="2416521"/>
                </a:cubicBezTo>
                <a:lnTo>
                  <a:pt x="0" y="2342382"/>
                </a:lnTo>
                <a:lnTo>
                  <a:pt x="0" y="2240250"/>
                </a:lnTo>
                <a:lnTo>
                  <a:pt x="53115" y="2407676"/>
                </a:lnTo>
                <a:cubicBezTo>
                  <a:pt x="73657" y="2478805"/>
                  <a:pt x="92343" y="2550466"/>
                  <a:pt x="109152" y="2622600"/>
                </a:cubicBezTo>
                <a:cubicBezTo>
                  <a:pt x="113569" y="2640585"/>
                  <a:pt x="117039" y="2658805"/>
                  <a:pt x="121142" y="2676869"/>
                </a:cubicBezTo>
                <a:cubicBezTo>
                  <a:pt x="125244" y="2694932"/>
                  <a:pt x="129029" y="2712996"/>
                  <a:pt x="132736" y="2731138"/>
                </a:cubicBezTo>
                <a:cubicBezTo>
                  <a:pt x="139599" y="2767580"/>
                  <a:pt x="147329" y="2803785"/>
                  <a:pt x="153246" y="2840384"/>
                </a:cubicBezTo>
                <a:lnTo>
                  <a:pt x="162791" y="2895125"/>
                </a:lnTo>
                <a:lnTo>
                  <a:pt x="171231" y="2950342"/>
                </a:lnTo>
                <a:cubicBezTo>
                  <a:pt x="177146" y="2986941"/>
                  <a:pt x="181326" y="3023700"/>
                  <a:pt x="186295" y="3060772"/>
                </a:cubicBezTo>
                <a:cubicBezTo>
                  <a:pt x="204163" y="3208117"/>
                  <a:pt x="214353" y="3356331"/>
                  <a:pt x="216822" y="3504700"/>
                </a:cubicBezTo>
                <a:cubicBezTo>
                  <a:pt x="219078" y="3653584"/>
                  <a:pt x="213016" y="3802349"/>
                  <a:pt x="198703" y="3950316"/>
                </a:cubicBezTo>
                <a:lnTo>
                  <a:pt x="172800" y="4157618"/>
                </a:lnTo>
                <a:lnTo>
                  <a:pt x="180536" y="4113958"/>
                </a:lnTo>
                <a:lnTo>
                  <a:pt x="189132" y="4058742"/>
                </a:lnTo>
                <a:cubicBezTo>
                  <a:pt x="195285" y="4022065"/>
                  <a:pt x="199545" y="3985228"/>
                  <a:pt x="204908" y="3948311"/>
                </a:cubicBezTo>
                <a:cubicBezTo>
                  <a:pt x="223191" y="3800652"/>
                  <a:pt x="233564" y="3652202"/>
                  <a:pt x="235987" y="3503436"/>
                </a:cubicBezTo>
                <a:cubicBezTo>
                  <a:pt x="237990" y="3354436"/>
                  <a:pt x="231774" y="3205434"/>
                  <a:pt x="217372" y="3057142"/>
                </a:cubicBezTo>
                <a:cubicBezTo>
                  <a:pt x="213190" y="3020148"/>
                  <a:pt x="209482" y="2982996"/>
                  <a:pt x="204672" y="2946082"/>
                </a:cubicBezTo>
                <a:lnTo>
                  <a:pt x="197493" y="2890865"/>
                </a:lnTo>
                <a:lnTo>
                  <a:pt x="189053" y="2835651"/>
                </a:lnTo>
                <a:cubicBezTo>
                  <a:pt x="183610" y="2798735"/>
                  <a:pt x="176433" y="2762135"/>
                  <a:pt x="170043" y="2725221"/>
                </a:cubicBezTo>
                <a:cubicBezTo>
                  <a:pt x="166888" y="2706841"/>
                  <a:pt x="162786" y="2688622"/>
                  <a:pt x="159158" y="2670005"/>
                </a:cubicBezTo>
                <a:cubicBezTo>
                  <a:pt x="155531" y="2651390"/>
                  <a:pt x="151981" y="2633405"/>
                  <a:pt x="147879" y="2615263"/>
                </a:cubicBezTo>
                <a:cubicBezTo>
                  <a:pt x="116005" y="2469416"/>
                  <a:pt x="75714" y="2325621"/>
                  <a:pt x="27193" y="2184427"/>
                </a:cubicBezTo>
                <a:lnTo>
                  <a:pt x="0" y="2113044"/>
                </a:lnTo>
                <a:lnTo>
                  <a:pt x="0" y="2033180"/>
                </a:lnTo>
                <a:lnTo>
                  <a:pt x="54645" y="2176619"/>
                </a:lnTo>
                <a:cubicBezTo>
                  <a:pt x="103769" y="2318759"/>
                  <a:pt x="145474" y="2463421"/>
                  <a:pt x="179588" y="2609901"/>
                </a:cubicBezTo>
                <a:cubicBezTo>
                  <a:pt x="184006" y="2628200"/>
                  <a:pt x="187475" y="2646578"/>
                  <a:pt x="191735" y="2665115"/>
                </a:cubicBezTo>
                <a:cubicBezTo>
                  <a:pt x="195995" y="2683651"/>
                  <a:pt x="200017" y="2701792"/>
                  <a:pt x="203488" y="2720331"/>
                </a:cubicBezTo>
                <a:cubicBezTo>
                  <a:pt x="210510" y="2757245"/>
                  <a:pt x="218239" y="2794082"/>
                  <a:pt x="224235" y="2831234"/>
                </a:cubicBezTo>
                <a:lnTo>
                  <a:pt x="233857" y="2886843"/>
                </a:lnTo>
                <a:lnTo>
                  <a:pt x="242377" y="2942609"/>
                </a:lnTo>
                <a:cubicBezTo>
                  <a:pt x="248449" y="2979761"/>
                  <a:pt x="252629" y="3017150"/>
                  <a:pt x="257679" y="3054460"/>
                </a:cubicBezTo>
                <a:cubicBezTo>
                  <a:pt x="275735" y="3204092"/>
                  <a:pt x="286027" y="3354594"/>
                  <a:pt x="288520" y="3505250"/>
                </a:cubicBezTo>
                <a:cubicBezTo>
                  <a:pt x="290389" y="3656145"/>
                  <a:pt x="284196" y="3807039"/>
                  <a:pt x="269983" y="3957304"/>
                </a:cubicBezTo>
                <a:cubicBezTo>
                  <a:pt x="262751" y="4032555"/>
                  <a:pt x="253386" y="4107569"/>
                  <a:pt x="241904" y="4182257"/>
                </a:cubicBezTo>
                <a:lnTo>
                  <a:pt x="232169" y="4235488"/>
                </a:lnTo>
                <a:lnTo>
                  <a:pt x="242774" y="4179981"/>
                </a:lnTo>
                <a:lnTo>
                  <a:pt x="252712" y="4124292"/>
                </a:lnTo>
                <a:lnTo>
                  <a:pt x="261390" y="4068368"/>
                </a:lnTo>
                <a:cubicBezTo>
                  <a:pt x="267622" y="4031137"/>
                  <a:pt x="271882" y="3993670"/>
                  <a:pt x="277167" y="3956281"/>
                </a:cubicBezTo>
                <a:cubicBezTo>
                  <a:pt x="295695" y="3806334"/>
                  <a:pt x="306225" y="3655437"/>
                  <a:pt x="308716" y="3504385"/>
                </a:cubicBezTo>
                <a:cubicBezTo>
                  <a:pt x="310673" y="3353096"/>
                  <a:pt x="304299" y="3201807"/>
                  <a:pt x="289629" y="3051227"/>
                </a:cubicBezTo>
                <a:cubicBezTo>
                  <a:pt x="285369" y="3013603"/>
                  <a:pt x="281741" y="2975899"/>
                  <a:pt x="276691" y="2938432"/>
                </a:cubicBezTo>
                <a:lnTo>
                  <a:pt x="269356" y="2882110"/>
                </a:lnTo>
                <a:lnTo>
                  <a:pt x="260837" y="2825949"/>
                </a:lnTo>
                <a:cubicBezTo>
                  <a:pt x="255317" y="2788482"/>
                  <a:pt x="248060" y="2751331"/>
                  <a:pt x="241512" y="2714021"/>
                </a:cubicBezTo>
                <a:cubicBezTo>
                  <a:pt x="238357" y="2695327"/>
                  <a:pt x="234177" y="2676869"/>
                  <a:pt x="230547" y="2658255"/>
                </a:cubicBezTo>
                <a:cubicBezTo>
                  <a:pt x="226920" y="2639638"/>
                  <a:pt x="223132" y="2621103"/>
                  <a:pt x="219032" y="2603038"/>
                </a:cubicBezTo>
                <a:cubicBezTo>
                  <a:pt x="186660" y="2454984"/>
                  <a:pt x="145791" y="2308902"/>
                  <a:pt x="96612" y="2165499"/>
                </a:cubicBezTo>
                <a:cubicBezTo>
                  <a:pt x="71836" y="2093877"/>
                  <a:pt x="44895" y="2023044"/>
                  <a:pt x="15828" y="1953089"/>
                </a:cubicBezTo>
                <a:lnTo>
                  <a:pt x="0" y="1918036"/>
                </a:lnTo>
                <a:lnTo>
                  <a:pt x="0" y="1847572"/>
                </a:lnTo>
                <a:lnTo>
                  <a:pt x="41683" y="1941779"/>
                </a:lnTo>
                <a:cubicBezTo>
                  <a:pt x="70708" y="2012376"/>
                  <a:pt x="97862" y="2083741"/>
                  <a:pt x="123114" y="2155797"/>
                </a:cubicBezTo>
                <a:cubicBezTo>
                  <a:pt x="172746" y="2300144"/>
                  <a:pt x="214866" y="2447017"/>
                  <a:pt x="249322" y="2595783"/>
                </a:cubicBezTo>
                <a:cubicBezTo>
                  <a:pt x="253659" y="2614318"/>
                  <a:pt x="257209" y="2633013"/>
                  <a:pt x="261627" y="2651707"/>
                </a:cubicBezTo>
                <a:cubicBezTo>
                  <a:pt x="266044" y="2670402"/>
                  <a:pt x="270066" y="2688937"/>
                  <a:pt x="273459" y="2707711"/>
                </a:cubicBezTo>
                <a:cubicBezTo>
                  <a:pt x="280637" y="2745178"/>
                  <a:pt x="288444" y="2782645"/>
                  <a:pt x="294518" y="2820349"/>
                </a:cubicBezTo>
                <a:lnTo>
                  <a:pt x="304299" y="2876748"/>
                </a:lnTo>
                <a:lnTo>
                  <a:pt x="312898" y="2933382"/>
                </a:lnTo>
                <a:cubicBezTo>
                  <a:pt x="319050" y="2971166"/>
                  <a:pt x="323231" y="3009107"/>
                  <a:pt x="328673" y="3046967"/>
                </a:cubicBezTo>
                <a:cubicBezTo>
                  <a:pt x="346855" y="3198809"/>
                  <a:pt x="357197" y="3351519"/>
                  <a:pt x="359672" y="3504464"/>
                </a:cubicBezTo>
                <a:cubicBezTo>
                  <a:pt x="361494" y="3657647"/>
                  <a:pt x="355153" y="3810829"/>
                  <a:pt x="340663" y="3963381"/>
                </a:cubicBezTo>
                <a:cubicBezTo>
                  <a:pt x="333280" y="4039735"/>
                  <a:pt x="323750" y="4115873"/>
                  <a:pt x="312085" y="4191685"/>
                </a:cubicBezTo>
                <a:lnTo>
                  <a:pt x="280359" y="4365194"/>
                </a:lnTo>
                <a:lnTo>
                  <a:pt x="281658" y="4359428"/>
                </a:lnTo>
                <a:cubicBezTo>
                  <a:pt x="285917" y="4340736"/>
                  <a:pt x="290178" y="4322119"/>
                  <a:pt x="293728" y="4303347"/>
                </a:cubicBezTo>
                <a:cubicBezTo>
                  <a:pt x="301063" y="4265800"/>
                  <a:pt x="308950" y="4228333"/>
                  <a:pt x="315182" y="4190549"/>
                </a:cubicBezTo>
                <a:lnTo>
                  <a:pt x="325199" y="4133995"/>
                </a:lnTo>
                <a:lnTo>
                  <a:pt x="334034" y="4077201"/>
                </a:lnTo>
                <a:cubicBezTo>
                  <a:pt x="340344" y="4039419"/>
                  <a:pt x="344604" y="4001320"/>
                  <a:pt x="349809" y="3963379"/>
                </a:cubicBezTo>
                <a:cubicBezTo>
                  <a:pt x="368417" y="3811064"/>
                  <a:pt x="378947" y="3657962"/>
                  <a:pt x="381361" y="3504543"/>
                </a:cubicBezTo>
                <a:cubicBezTo>
                  <a:pt x="383216" y="3350967"/>
                  <a:pt x="376659" y="3197310"/>
                  <a:pt x="361721" y="3044443"/>
                </a:cubicBezTo>
                <a:lnTo>
                  <a:pt x="355489" y="2987099"/>
                </a:lnTo>
                <a:lnTo>
                  <a:pt x="352334" y="2958467"/>
                </a:lnTo>
                <a:lnTo>
                  <a:pt x="348627" y="2929913"/>
                </a:lnTo>
                <a:lnTo>
                  <a:pt x="340739" y="2872724"/>
                </a:lnTo>
                <a:lnTo>
                  <a:pt x="332062" y="2815695"/>
                </a:lnTo>
                <a:cubicBezTo>
                  <a:pt x="320310" y="2739736"/>
                  <a:pt x="305480" y="2664248"/>
                  <a:pt x="289625" y="2588999"/>
                </a:cubicBezTo>
                <a:cubicBezTo>
                  <a:pt x="256764" y="2438655"/>
                  <a:pt x="215281" y="2290363"/>
                  <a:pt x="165390" y="2144753"/>
                </a:cubicBezTo>
                <a:cubicBezTo>
                  <a:pt x="140296" y="2072027"/>
                  <a:pt x="112996" y="2000110"/>
                  <a:pt x="83534" y="1929090"/>
                </a:cubicBezTo>
                <a:lnTo>
                  <a:pt x="0" y="1743860"/>
                </a:lnTo>
                <a:lnTo>
                  <a:pt x="0" y="1672506"/>
                </a:lnTo>
                <a:lnTo>
                  <a:pt x="2900" y="1678342"/>
                </a:lnTo>
                <a:lnTo>
                  <a:pt x="15363" y="1704609"/>
                </a:lnTo>
                <a:cubicBezTo>
                  <a:pt x="81795" y="1844699"/>
                  <a:pt x="140694" y="1988179"/>
                  <a:pt x="191814" y="2134498"/>
                </a:cubicBezTo>
                <a:cubicBezTo>
                  <a:pt x="242227" y="2281056"/>
                  <a:pt x="285065" y="2430057"/>
                  <a:pt x="320152" y="2581032"/>
                </a:cubicBezTo>
                <a:cubicBezTo>
                  <a:pt x="337110" y="2656676"/>
                  <a:pt x="352964" y="2732557"/>
                  <a:pt x="365901" y="2808990"/>
                </a:cubicBezTo>
                <a:lnTo>
                  <a:pt x="375761" y="2866334"/>
                </a:lnTo>
                <a:lnTo>
                  <a:pt x="384516" y="2923838"/>
                </a:lnTo>
                <a:lnTo>
                  <a:pt x="388933" y="2952550"/>
                </a:lnTo>
                <a:lnTo>
                  <a:pt x="392720" y="2981419"/>
                </a:lnTo>
                <a:lnTo>
                  <a:pt x="400608" y="3039080"/>
                </a:lnTo>
                <a:cubicBezTo>
                  <a:pt x="419127" y="3193210"/>
                  <a:pt x="429660" y="3348284"/>
                  <a:pt x="432159" y="3503516"/>
                </a:cubicBezTo>
                <a:cubicBezTo>
                  <a:pt x="433957" y="3658907"/>
                  <a:pt x="427480" y="3814219"/>
                  <a:pt x="412755" y="3968901"/>
                </a:cubicBezTo>
                <a:cubicBezTo>
                  <a:pt x="405222" y="4046399"/>
                  <a:pt x="395532" y="4123661"/>
                  <a:pt x="383696" y="4200597"/>
                </a:cubicBezTo>
                <a:lnTo>
                  <a:pt x="359115" y="4335274"/>
                </a:lnTo>
                <a:lnTo>
                  <a:pt x="386567" y="4200571"/>
                </a:lnTo>
                <a:lnTo>
                  <a:pt x="396664" y="4143147"/>
                </a:lnTo>
                <a:lnTo>
                  <a:pt x="405656" y="4085486"/>
                </a:lnTo>
                <a:lnTo>
                  <a:pt x="410153" y="4056696"/>
                </a:lnTo>
                <a:lnTo>
                  <a:pt x="414019" y="4027827"/>
                </a:lnTo>
                <a:lnTo>
                  <a:pt x="421905" y="3969928"/>
                </a:lnTo>
                <a:cubicBezTo>
                  <a:pt x="440654" y="3815486"/>
                  <a:pt x="451186" y="3660094"/>
                  <a:pt x="453458" y="3504545"/>
                </a:cubicBezTo>
                <a:cubicBezTo>
                  <a:pt x="455254" y="3348602"/>
                  <a:pt x="448574" y="3192737"/>
                  <a:pt x="433421" y="3037505"/>
                </a:cubicBezTo>
                <a:lnTo>
                  <a:pt x="427033" y="2979294"/>
                </a:lnTo>
                <a:lnTo>
                  <a:pt x="423878" y="2950265"/>
                </a:lnTo>
                <a:lnTo>
                  <a:pt x="420013" y="2921238"/>
                </a:lnTo>
                <a:lnTo>
                  <a:pt x="412123" y="2863184"/>
                </a:lnTo>
                <a:cubicBezTo>
                  <a:pt x="409443" y="2843859"/>
                  <a:pt x="406286" y="2824612"/>
                  <a:pt x="403368" y="2805365"/>
                </a:cubicBezTo>
                <a:cubicBezTo>
                  <a:pt x="391459" y="2728224"/>
                  <a:pt x="376392" y="2651553"/>
                  <a:pt x="360379" y="2575197"/>
                </a:cubicBezTo>
                <a:cubicBezTo>
                  <a:pt x="326944" y="2422568"/>
                  <a:pt x="284807" y="2272066"/>
                  <a:pt x="234175" y="2124248"/>
                </a:cubicBezTo>
                <a:cubicBezTo>
                  <a:pt x="228022" y="2105711"/>
                  <a:pt x="221079" y="2087411"/>
                  <a:pt x="214613" y="2069032"/>
                </a:cubicBezTo>
                <a:cubicBezTo>
                  <a:pt x="208145" y="2050654"/>
                  <a:pt x="201675" y="2032195"/>
                  <a:pt x="194497" y="2013818"/>
                </a:cubicBezTo>
                <a:lnTo>
                  <a:pt x="173201" y="1959234"/>
                </a:lnTo>
                <a:lnTo>
                  <a:pt x="162551" y="1931942"/>
                </a:lnTo>
                <a:lnTo>
                  <a:pt x="151194" y="1904965"/>
                </a:lnTo>
                <a:lnTo>
                  <a:pt x="128634" y="1850933"/>
                </a:lnTo>
                <a:cubicBezTo>
                  <a:pt x="120747" y="1832949"/>
                  <a:pt x="112859" y="1815279"/>
                  <a:pt x="104970" y="1797455"/>
                </a:cubicBezTo>
                <a:cubicBezTo>
                  <a:pt x="97082" y="1779627"/>
                  <a:pt x="89195" y="1761722"/>
                  <a:pt x="80675" y="1744131"/>
                </a:cubicBezTo>
                <a:lnTo>
                  <a:pt x="55278" y="1691362"/>
                </a:lnTo>
                <a:lnTo>
                  <a:pt x="0" y="1586653"/>
                </a:lnTo>
                <a:lnTo>
                  <a:pt x="0" y="1514655"/>
                </a:lnTo>
                <a:lnTo>
                  <a:pt x="30746" y="1572807"/>
                </a:lnTo>
                <a:lnTo>
                  <a:pt x="56933" y="1625735"/>
                </a:lnTo>
                <a:lnTo>
                  <a:pt x="70105" y="1652080"/>
                </a:lnTo>
                <a:lnTo>
                  <a:pt x="82648" y="1678819"/>
                </a:lnTo>
                <a:cubicBezTo>
                  <a:pt x="353280" y="2246746"/>
                  <a:pt x="495184" y="2874149"/>
                  <a:pt x="504019" y="3504465"/>
                </a:cubicBezTo>
                <a:cubicBezTo>
                  <a:pt x="505794" y="3662224"/>
                  <a:pt x="499160" y="3820059"/>
                  <a:pt x="484139" y="3977108"/>
                </a:cubicBezTo>
                <a:lnTo>
                  <a:pt x="477910" y="4035952"/>
                </a:lnTo>
                <a:lnTo>
                  <a:pt x="474754" y="4065371"/>
                </a:lnTo>
                <a:lnTo>
                  <a:pt x="470968" y="4094795"/>
                </a:lnTo>
                <a:lnTo>
                  <a:pt x="463080" y="4153479"/>
                </a:lnTo>
                <a:lnTo>
                  <a:pt x="454325" y="4212088"/>
                </a:lnTo>
                <a:lnTo>
                  <a:pt x="415023" y="4426756"/>
                </a:lnTo>
                <a:lnTo>
                  <a:pt x="459057" y="4211061"/>
                </a:lnTo>
                <a:cubicBezTo>
                  <a:pt x="472467" y="4133285"/>
                  <a:pt x="484377" y="4055274"/>
                  <a:pt x="494554" y="3977026"/>
                </a:cubicBezTo>
                <a:cubicBezTo>
                  <a:pt x="513619" y="3820136"/>
                  <a:pt x="524331" y="3662299"/>
                  <a:pt x="526656" y="3504227"/>
                </a:cubicBezTo>
                <a:cubicBezTo>
                  <a:pt x="528415" y="3345997"/>
                  <a:pt x="521578" y="3187768"/>
                  <a:pt x="506149" y="3030246"/>
                </a:cubicBezTo>
                <a:cubicBezTo>
                  <a:pt x="497709" y="2951368"/>
                  <a:pt x="488559" y="2872489"/>
                  <a:pt x="475860" y="2794636"/>
                </a:cubicBezTo>
                <a:cubicBezTo>
                  <a:pt x="463160" y="2716782"/>
                  <a:pt x="448410" y="2638614"/>
                  <a:pt x="432238" y="2561078"/>
                </a:cubicBezTo>
                <a:cubicBezTo>
                  <a:pt x="398337" y="2406238"/>
                  <a:pt x="355625" y="2253529"/>
                  <a:pt x="304298" y="2103579"/>
                </a:cubicBezTo>
                <a:cubicBezTo>
                  <a:pt x="298146" y="2084727"/>
                  <a:pt x="291045" y="2066270"/>
                  <a:pt x="284499" y="2047575"/>
                </a:cubicBezTo>
                <a:cubicBezTo>
                  <a:pt x="277953" y="2028883"/>
                  <a:pt x="271326" y="2010188"/>
                  <a:pt x="264148" y="1991731"/>
                </a:cubicBezTo>
                <a:lnTo>
                  <a:pt x="242537" y="1936515"/>
                </a:lnTo>
                <a:lnTo>
                  <a:pt x="231729" y="1908828"/>
                </a:lnTo>
                <a:lnTo>
                  <a:pt x="220292" y="1881378"/>
                </a:lnTo>
                <a:lnTo>
                  <a:pt x="197337" y="1826162"/>
                </a:lnTo>
                <a:cubicBezTo>
                  <a:pt x="189450" y="1807865"/>
                  <a:pt x="181563" y="1789958"/>
                  <a:pt x="173281" y="1771816"/>
                </a:cubicBezTo>
                <a:cubicBezTo>
                  <a:pt x="164998" y="1753673"/>
                  <a:pt x="157506" y="1735689"/>
                  <a:pt x="148671" y="1717784"/>
                </a:cubicBezTo>
                <a:lnTo>
                  <a:pt x="122956" y="1664225"/>
                </a:lnTo>
                <a:cubicBezTo>
                  <a:pt x="88257" y="1592979"/>
                  <a:pt x="51374" y="1522885"/>
                  <a:pt x="12370" y="1454040"/>
                </a:cubicBezTo>
                <a:lnTo>
                  <a:pt x="0" y="1433707"/>
                </a:lnTo>
                <a:lnTo>
                  <a:pt x="0" y="1366695"/>
                </a:lnTo>
                <a:lnTo>
                  <a:pt x="11026" y="1386021"/>
                </a:lnTo>
                <a:lnTo>
                  <a:pt x="40370" y="1438237"/>
                </a:lnTo>
                <a:cubicBezTo>
                  <a:pt x="58905" y="1473576"/>
                  <a:pt x="77995" y="1508598"/>
                  <a:pt x="95585" y="1544250"/>
                </a:cubicBezTo>
                <a:lnTo>
                  <a:pt x="122167" y="1597889"/>
                </a:lnTo>
                <a:cubicBezTo>
                  <a:pt x="131239" y="1615636"/>
                  <a:pt x="139756" y="1633701"/>
                  <a:pt x="148196" y="1651763"/>
                </a:cubicBezTo>
                <a:cubicBezTo>
                  <a:pt x="422458" y="2228367"/>
                  <a:pt x="566253" y="2864759"/>
                  <a:pt x="574930" y="3504227"/>
                </a:cubicBezTo>
                <a:cubicBezTo>
                  <a:pt x="576603" y="3664272"/>
                  <a:pt x="569780" y="3824316"/>
                  <a:pt x="554500" y="3983653"/>
                </a:cubicBezTo>
                <a:lnTo>
                  <a:pt x="548113" y="4043364"/>
                </a:lnTo>
                <a:lnTo>
                  <a:pt x="544955" y="4073259"/>
                </a:lnTo>
                <a:lnTo>
                  <a:pt x="541091" y="4102996"/>
                </a:lnTo>
                <a:lnTo>
                  <a:pt x="533203" y="4162629"/>
                </a:lnTo>
                <a:cubicBezTo>
                  <a:pt x="530521" y="4182426"/>
                  <a:pt x="527366" y="4202068"/>
                  <a:pt x="524368" y="4222023"/>
                </a:cubicBezTo>
                <a:cubicBezTo>
                  <a:pt x="512458" y="4300902"/>
                  <a:pt x="497157" y="4379782"/>
                  <a:pt x="481065" y="4458661"/>
                </a:cubicBezTo>
                <a:lnTo>
                  <a:pt x="463307" y="4531251"/>
                </a:lnTo>
                <a:lnTo>
                  <a:pt x="482880" y="4456844"/>
                </a:lnTo>
                <a:cubicBezTo>
                  <a:pt x="500392" y="4378756"/>
                  <a:pt x="517194" y="4300507"/>
                  <a:pt x="530681" y="4221549"/>
                </a:cubicBezTo>
                <a:cubicBezTo>
                  <a:pt x="544169" y="4142591"/>
                  <a:pt x="556239" y="4063792"/>
                  <a:pt x="566571" y="3984046"/>
                </a:cubicBezTo>
                <a:cubicBezTo>
                  <a:pt x="585722" y="3824789"/>
                  <a:pt x="596499" y="3664665"/>
                  <a:pt x="598833" y="3504305"/>
                </a:cubicBezTo>
                <a:cubicBezTo>
                  <a:pt x="600567" y="3343630"/>
                  <a:pt x="593563" y="3183034"/>
                  <a:pt x="577851" y="3023147"/>
                </a:cubicBezTo>
                <a:cubicBezTo>
                  <a:pt x="569253" y="2943241"/>
                  <a:pt x="559946" y="2863418"/>
                  <a:pt x="547089" y="2784066"/>
                </a:cubicBezTo>
                <a:cubicBezTo>
                  <a:pt x="534232" y="2704713"/>
                  <a:pt x="519244" y="2625835"/>
                  <a:pt x="502837" y="2547429"/>
                </a:cubicBezTo>
                <a:cubicBezTo>
                  <a:pt x="468439" y="2390302"/>
                  <a:pt x="425141" y="2235305"/>
                  <a:pt x="373160" y="2083070"/>
                </a:cubicBezTo>
                <a:cubicBezTo>
                  <a:pt x="367007" y="2063903"/>
                  <a:pt x="359752" y="2045208"/>
                  <a:pt x="353047" y="2026199"/>
                </a:cubicBezTo>
                <a:cubicBezTo>
                  <a:pt x="346342" y="2007189"/>
                  <a:pt x="339558" y="1988337"/>
                  <a:pt x="332460" y="1969565"/>
                </a:cubicBezTo>
                <a:lnTo>
                  <a:pt x="310531" y="1913403"/>
                </a:lnTo>
                <a:cubicBezTo>
                  <a:pt x="303273" y="1894629"/>
                  <a:pt x="296018" y="1875856"/>
                  <a:pt x="288051" y="1857399"/>
                </a:cubicBezTo>
                <a:cubicBezTo>
                  <a:pt x="272274" y="1820325"/>
                  <a:pt x="257287" y="1783093"/>
                  <a:pt x="240330" y="1746969"/>
                </a:cubicBezTo>
                <a:lnTo>
                  <a:pt x="215483" y="1691753"/>
                </a:lnTo>
                <a:lnTo>
                  <a:pt x="189373" y="1637406"/>
                </a:lnTo>
                <a:cubicBezTo>
                  <a:pt x="154250" y="1565094"/>
                  <a:pt x="116914" y="1493940"/>
                  <a:pt x="77427" y="1424044"/>
                </a:cubicBezTo>
                <a:lnTo>
                  <a:pt x="0" y="1296399"/>
                </a:lnTo>
                <a:lnTo>
                  <a:pt x="0" y="1226954"/>
                </a:lnTo>
                <a:lnTo>
                  <a:pt x="14184" y="1250427"/>
                </a:lnTo>
                <a:lnTo>
                  <a:pt x="45261" y="1302643"/>
                </a:lnTo>
                <a:cubicBezTo>
                  <a:pt x="65771" y="1337587"/>
                  <a:pt x="85175" y="1373161"/>
                  <a:pt x="105052" y="1408421"/>
                </a:cubicBezTo>
                <a:lnTo>
                  <a:pt x="133369" y="1462058"/>
                </a:lnTo>
                <a:cubicBezTo>
                  <a:pt x="142834" y="1480042"/>
                  <a:pt x="152537" y="1497789"/>
                  <a:pt x="161291" y="1516011"/>
                </a:cubicBezTo>
                <a:cubicBezTo>
                  <a:pt x="179198" y="1552373"/>
                  <a:pt x="197736" y="1588265"/>
                  <a:pt x="214615" y="1625099"/>
                </a:cubicBezTo>
                <a:cubicBezTo>
                  <a:pt x="492424" y="2210143"/>
                  <a:pt x="638192" y="2855608"/>
                  <a:pt x="646634" y="3504305"/>
                </a:cubicBezTo>
                <a:cubicBezTo>
                  <a:pt x="648250" y="3666637"/>
                  <a:pt x="641301" y="3828969"/>
                  <a:pt x="625809" y="3990591"/>
                </a:cubicBezTo>
                <a:cubicBezTo>
                  <a:pt x="617290" y="4071284"/>
                  <a:pt x="608140" y="4152055"/>
                  <a:pt x="595283" y="4232276"/>
                </a:cubicBezTo>
                <a:cubicBezTo>
                  <a:pt x="582426" y="4312497"/>
                  <a:pt x="567676" y="4392480"/>
                  <a:pt x="551349" y="4472146"/>
                </a:cubicBezTo>
                <a:lnTo>
                  <a:pt x="518846" y="4604975"/>
                </a:lnTo>
                <a:lnTo>
                  <a:pt x="553870" y="4471281"/>
                </a:lnTo>
                <a:cubicBezTo>
                  <a:pt x="571698" y="4392402"/>
                  <a:pt x="588735" y="4312656"/>
                  <a:pt x="602302" y="4232515"/>
                </a:cubicBezTo>
                <a:cubicBezTo>
                  <a:pt x="615870" y="4152374"/>
                  <a:pt x="628174" y="4072156"/>
                  <a:pt x="638587" y="3991540"/>
                </a:cubicBezTo>
                <a:cubicBezTo>
                  <a:pt x="657936" y="3829998"/>
                  <a:pt x="668780" y="3667507"/>
                  <a:pt x="671084" y="3504860"/>
                </a:cubicBezTo>
                <a:cubicBezTo>
                  <a:pt x="672757" y="3341977"/>
                  <a:pt x="665619" y="3179093"/>
                  <a:pt x="649708" y="3016919"/>
                </a:cubicBezTo>
                <a:cubicBezTo>
                  <a:pt x="640952" y="2935988"/>
                  <a:pt x="631487" y="2854979"/>
                  <a:pt x="618157" y="2774523"/>
                </a:cubicBezTo>
                <a:cubicBezTo>
                  <a:pt x="604827" y="2694067"/>
                  <a:pt x="589918" y="2613927"/>
                  <a:pt x="573196" y="2534101"/>
                </a:cubicBezTo>
                <a:cubicBezTo>
                  <a:pt x="504130" y="2215037"/>
                  <a:pt x="397534" y="1905200"/>
                  <a:pt x="255629" y="1611219"/>
                </a:cubicBezTo>
                <a:cubicBezTo>
                  <a:pt x="184774" y="1464191"/>
                  <a:pt x="104790" y="1321735"/>
                  <a:pt x="16154" y="1184722"/>
                </a:cubicBezTo>
                <a:lnTo>
                  <a:pt x="0" y="1161445"/>
                </a:lnTo>
                <a:lnTo>
                  <a:pt x="0" y="1096488"/>
                </a:lnTo>
                <a:lnTo>
                  <a:pt x="45575" y="1165555"/>
                </a:lnTo>
                <a:lnTo>
                  <a:pt x="61905" y="1191745"/>
                </a:lnTo>
                <a:lnTo>
                  <a:pt x="77680" y="1218167"/>
                </a:lnTo>
                <a:lnTo>
                  <a:pt x="109232" y="1271096"/>
                </a:lnTo>
                <a:cubicBezTo>
                  <a:pt x="129739" y="1306670"/>
                  <a:pt x="149776" y="1342559"/>
                  <a:pt x="169653" y="1378451"/>
                </a:cubicBezTo>
                <a:cubicBezTo>
                  <a:pt x="208460" y="1450860"/>
                  <a:pt x="245929" y="1523900"/>
                  <a:pt x="280794" y="1598206"/>
                </a:cubicBezTo>
                <a:cubicBezTo>
                  <a:pt x="562073" y="2191768"/>
                  <a:pt x="709813" y="2846382"/>
                  <a:pt x="718018" y="3504230"/>
                </a:cubicBezTo>
                <a:cubicBezTo>
                  <a:pt x="719595" y="3668849"/>
                  <a:pt x="712489" y="3833468"/>
                  <a:pt x="696721" y="3997298"/>
                </a:cubicBezTo>
                <a:cubicBezTo>
                  <a:pt x="688123" y="4079176"/>
                  <a:pt x="678736" y="4161052"/>
                  <a:pt x="665721" y="4242455"/>
                </a:cubicBezTo>
                <a:cubicBezTo>
                  <a:pt x="652706" y="4323856"/>
                  <a:pt x="637719" y="4404865"/>
                  <a:pt x="621075" y="4485638"/>
                </a:cubicBezTo>
                <a:cubicBezTo>
                  <a:pt x="603822" y="4566429"/>
                  <a:pt x="584249" y="4646658"/>
                  <a:pt x="562388" y="4726226"/>
                </a:cubicBezTo>
                <a:lnTo>
                  <a:pt x="557773" y="4741307"/>
                </a:lnTo>
                <a:lnTo>
                  <a:pt x="563268" y="4724143"/>
                </a:lnTo>
                <a:cubicBezTo>
                  <a:pt x="586158" y="4645147"/>
                  <a:pt x="606860" y="4565484"/>
                  <a:pt x="625341" y="4485244"/>
                </a:cubicBezTo>
                <a:cubicBezTo>
                  <a:pt x="643403" y="4404946"/>
                  <a:pt x="660598" y="4324332"/>
                  <a:pt x="674323" y="4243086"/>
                </a:cubicBezTo>
                <a:cubicBezTo>
                  <a:pt x="688047" y="4161843"/>
                  <a:pt x="700432" y="4080439"/>
                  <a:pt x="711002" y="3998563"/>
                </a:cubicBezTo>
                <a:cubicBezTo>
                  <a:pt x="730589" y="3834732"/>
                  <a:pt x="741513" y="3669955"/>
                  <a:pt x="743737" y="3504941"/>
                </a:cubicBezTo>
                <a:cubicBezTo>
                  <a:pt x="745409" y="3339691"/>
                  <a:pt x="738112" y="3174520"/>
                  <a:pt x="721887" y="3010057"/>
                </a:cubicBezTo>
                <a:cubicBezTo>
                  <a:pt x="712975" y="2927944"/>
                  <a:pt x="703352" y="2845831"/>
                  <a:pt x="690335" y="2764192"/>
                </a:cubicBezTo>
                <a:cubicBezTo>
                  <a:pt x="677320" y="2682554"/>
                  <a:pt x="661703" y="2601308"/>
                  <a:pt x="644743" y="2520377"/>
                </a:cubicBezTo>
                <a:cubicBezTo>
                  <a:pt x="574746" y="2196661"/>
                  <a:pt x="466779" y="1882327"/>
                  <a:pt x="323076" y="1583930"/>
                </a:cubicBezTo>
                <a:cubicBezTo>
                  <a:pt x="251138" y="1435006"/>
                  <a:pt x="170059" y="1290658"/>
                  <a:pt x="80288" y="1151753"/>
                </a:cubicBezTo>
                <a:lnTo>
                  <a:pt x="0" y="1035810"/>
                </a:lnTo>
                <a:lnTo>
                  <a:pt x="0" y="967119"/>
                </a:lnTo>
                <a:lnTo>
                  <a:pt x="109315" y="1132901"/>
                </a:lnTo>
                <a:cubicBezTo>
                  <a:pt x="197171" y="1274251"/>
                  <a:pt x="276679" y="1420573"/>
                  <a:pt x="347449" y="1571230"/>
                </a:cubicBezTo>
                <a:cubicBezTo>
                  <a:pt x="632281" y="2173154"/>
                  <a:pt x="781993" y="2836996"/>
                  <a:pt x="789961" y="3503756"/>
                </a:cubicBezTo>
                <a:cubicBezTo>
                  <a:pt x="791522" y="3670665"/>
                  <a:pt x="784281" y="3837572"/>
                  <a:pt x="768268" y="4003691"/>
                </a:cubicBezTo>
                <a:cubicBezTo>
                  <a:pt x="759434" y="4086672"/>
                  <a:pt x="749889" y="4169335"/>
                  <a:pt x="736717" y="4252158"/>
                </a:cubicBezTo>
                <a:cubicBezTo>
                  <a:pt x="723544" y="4334982"/>
                  <a:pt x="708320" y="4416858"/>
                  <a:pt x="691440" y="4498734"/>
                </a:cubicBezTo>
                <a:cubicBezTo>
                  <a:pt x="673958" y="4580668"/>
                  <a:pt x="654130" y="4662036"/>
                  <a:pt x="631987" y="4742737"/>
                </a:cubicBezTo>
                <a:lnTo>
                  <a:pt x="561651" y="4972909"/>
                </a:lnTo>
                <a:lnTo>
                  <a:pt x="636109" y="4739860"/>
                </a:lnTo>
                <a:cubicBezTo>
                  <a:pt x="659278" y="4659731"/>
                  <a:pt x="680230" y="4578930"/>
                  <a:pt x="698932" y="4497547"/>
                </a:cubicBezTo>
                <a:cubicBezTo>
                  <a:pt x="717232" y="4416066"/>
                  <a:pt x="734664" y="4334348"/>
                  <a:pt x="748546" y="4251917"/>
                </a:cubicBezTo>
                <a:cubicBezTo>
                  <a:pt x="762429" y="4169491"/>
                  <a:pt x="774971" y="4086905"/>
                  <a:pt x="785621" y="4004002"/>
                </a:cubicBezTo>
                <a:cubicBezTo>
                  <a:pt x="805402" y="3837806"/>
                  <a:pt x="816407" y="3670741"/>
                  <a:pt x="818592" y="3503440"/>
                </a:cubicBezTo>
                <a:cubicBezTo>
                  <a:pt x="820169" y="3335903"/>
                  <a:pt x="812746" y="3168364"/>
                  <a:pt x="796347" y="3001614"/>
                </a:cubicBezTo>
                <a:cubicBezTo>
                  <a:pt x="787275" y="2918319"/>
                  <a:pt x="777496" y="2835103"/>
                  <a:pt x="764008" y="2752357"/>
                </a:cubicBezTo>
                <a:cubicBezTo>
                  <a:pt x="750519" y="2669614"/>
                  <a:pt x="734979" y="2587188"/>
                  <a:pt x="717784" y="2505074"/>
                </a:cubicBezTo>
                <a:cubicBezTo>
                  <a:pt x="646762" y="2176858"/>
                  <a:pt x="537365" y="1858032"/>
                  <a:pt x="391858" y="1555373"/>
                </a:cubicBezTo>
                <a:cubicBezTo>
                  <a:pt x="382708" y="1536601"/>
                  <a:pt x="374030" y="1517434"/>
                  <a:pt x="364408" y="1498817"/>
                </a:cubicBezTo>
                <a:lnTo>
                  <a:pt x="335539" y="1442972"/>
                </a:lnTo>
                <a:lnTo>
                  <a:pt x="321104" y="1415048"/>
                </a:lnTo>
                <a:lnTo>
                  <a:pt x="306037" y="1387441"/>
                </a:lnTo>
                <a:lnTo>
                  <a:pt x="275748" y="1332225"/>
                </a:lnTo>
                <a:cubicBezTo>
                  <a:pt x="255318" y="1295626"/>
                  <a:pt x="233863" y="1259579"/>
                  <a:pt x="212644" y="1223374"/>
                </a:cubicBezTo>
                <a:lnTo>
                  <a:pt x="179595" y="1169893"/>
                </a:lnTo>
                <a:cubicBezTo>
                  <a:pt x="168630" y="1152066"/>
                  <a:pt x="157824" y="1134161"/>
                  <a:pt x="146070" y="1116809"/>
                </a:cubicBezTo>
                <a:cubicBezTo>
                  <a:pt x="100581" y="1046488"/>
                  <a:pt x="52998" y="977568"/>
                  <a:pt x="3387" y="910146"/>
                </a:cubicBezTo>
                <a:lnTo>
                  <a:pt x="0" y="905822"/>
                </a:lnTo>
                <a:lnTo>
                  <a:pt x="0" y="843054"/>
                </a:lnTo>
                <a:lnTo>
                  <a:pt x="33454" y="887991"/>
                </a:lnTo>
                <a:cubicBezTo>
                  <a:pt x="81946" y="957197"/>
                  <a:pt x="128445" y="1027794"/>
                  <a:pt x="172890" y="1099692"/>
                </a:cubicBezTo>
                <a:cubicBezTo>
                  <a:pt x="261834" y="1243251"/>
                  <a:pt x="342377" y="1391779"/>
                  <a:pt x="414102" y="1544646"/>
                </a:cubicBezTo>
                <a:cubicBezTo>
                  <a:pt x="702402" y="2154931"/>
                  <a:pt x="853849" y="2828080"/>
                  <a:pt x="861659" y="3504227"/>
                </a:cubicBezTo>
                <a:cubicBezTo>
                  <a:pt x="863119" y="3673421"/>
                  <a:pt x="855695" y="3842538"/>
                  <a:pt x="839415" y="4010945"/>
                </a:cubicBezTo>
                <a:cubicBezTo>
                  <a:pt x="830502" y="4095108"/>
                  <a:pt x="820799" y="4179191"/>
                  <a:pt x="807390" y="4262805"/>
                </a:cubicBezTo>
                <a:cubicBezTo>
                  <a:pt x="793981" y="4346415"/>
                  <a:pt x="778600" y="4429711"/>
                  <a:pt x="761483" y="4512692"/>
                </a:cubicBezTo>
                <a:cubicBezTo>
                  <a:pt x="743759" y="4595732"/>
                  <a:pt x="723658" y="4678194"/>
                  <a:pt x="701212" y="4759979"/>
                </a:cubicBezTo>
                <a:lnTo>
                  <a:pt x="638263" y="4965942"/>
                </a:lnTo>
                <a:lnTo>
                  <a:pt x="704703" y="4757551"/>
                </a:lnTo>
                <a:cubicBezTo>
                  <a:pt x="728147" y="4676291"/>
                  <a:pt x="749344" y="4594351"/>
                  <a:pt x="768261" y="4511825"/>
                </a:cubicBezTo>
                <a:lnTo>
                  <a:pt x="781986" y="4449826"/>
                </a:lnTo>
                <a:lnTo>
                  <a:pt x="788848" y="4418827"/>
                </a:lnTo>
                <a:lnTo>
                  <a:pt x="795003" y="4387275"/>
                </a:lnTo>
                <a:lnTo>
                  <a:pt x="807307" y="4324961"/>
                </a:lnTo>
                <a:cubicBezTo>
                  <a:pt x="811330" y="4304136"/>
                  <a:pt x="814722" y="4283234"/>
                  <a:pt x="818430" y="4262410"/>
                </a:cubicBezTo>
                <a:cubicBezTo>
                  <a:pt x="833574" y="4179034"/>
                  <a:pt x="845169" y="4095028"/>
                  <a:pt x="855896" y="4010945"/>
                </a:cubicBezTo>
                <a:cubicBezTo>
                  <a:pt x="875829" y="3842458"/>
                  <a:pt x="886935" y="3673029"/>
                  <a:pt x="889183" y="3503363"/>
                </a:cubicBezTo>
                <a:cubicBezTo>
                  <a:pt x="890659" y="3333538"/>
                  <a:pt x="883046" y="3163712"/>
                  <a:pt x="866386" y="2994673"/>
                </a:cubicBezTo>
                <a:cubicBezTo>
                  <a:pt x="857159" y="2910274"/>
                  <a:pt x="847219" y="2825796"/>
                  <a:pt x="833574" y="2742263"/>
                </a:cubicBezTo>
                <a:cubicBezTo>
                  <a:pt x="830102" y="2721280"/>
                  <a:pt x="826947" y="2700298"/>
                  <a:pt x="823319" y="2679159"/>
                </a:cubicBezTo>
                <a:lnTo>
                  <a:pt x="811803" y="2616055"/>
                </a:lnTo>
                <a:lnTo>
                  <a:pt x="806045" y="2584505"/>
                </a:lnTo>
                <a:lnTo>
                  <a:pt x="799577" y="2552954"/>
                </a:lnTo>
                <a:lnTo>
                  <a:pt x="786640" y="2490560"/>
                </a:lnTo>
                <a:cubicBezTo>
                  <a:pt x="714758" y="2157771"/>
                  <a:pt x="604012" y="1834525"/>
                  <a:pt x="456691" y="1527608"/>
                </a:cubicBezTo>
                <a:cubicBezTo>
                  <a:pt x="447384" y="1508441"/>
                  <a:pt x="438470" y="1489194"/>
                  <a:pt x="428847" y="1470185"/>
                </a:cubicBezTo>
                <a:lnTo>
                  <a:pt x="399661" y="1413550"/>
                </a:lnTo>
                <a:cubicBezTo>
                  <a:pt x="380573" y="1375609"/>
                  <a:pt x="359353" y="1338695"/>
                  <a:pt x="339162" y="1301385"/>
                </a:cubicBezTo>
                <a:cubicBezTo>
                  <a:pt x="329144" y="1282611"/>
                  <a:pt x="318102" y="1264469"/>
                  <a:pt x="307609" y="1246169"/>
                </a:cubicBezTo>
                <a:lnTo>
                  <a:pt x="275585" y="1190955"/>
                </a:lnTo>
                <a:cubicBezTo>
                  <a:pt x="253183" y="1154906"/>
                  <a:pt x="231413" y="1118387"/>
                  <a:pt x="208224" y="1082812"/>
                </a:cubicBezTo>
                <a:cubicBezTo>
                  <a:pt x="162198" y="1011506"/>
                  <a:pt x="114042" y="941600"/>
                  <a:pt x="63825" y="873203"/>
                </a:cubicBezTo>
                <a:lnTo>
                  <a:pt x="0" y="791544"/>
                </a:lnTo>
                <a:lnTo>
                  <a:pt x="0" y="725082"/>
                </a:lnTo>
                <a:lnTo>
                  <a:pt x="94770" y="852485"/>
                </a:lnTo>
                <a:cubicBezTo>
                  <a:pt x="242043" y="1062821"/>
                  <a:pt x="371018" y="1285570"/>
                  <a:pt x="480196" y="1518301"/>
                </a:cubicBezTo>
                <a:cubicBezTo>
                  <a:pt x="772048" y="2137184"/>
                  <a:pt x="925625" y="2819326"/>
                  <a:pt x="933275" y="3504622"/>
                </a:cubicBezTo>
                <a:cubicBezTo>
                  <a:pt x="934689" y="3676104"/>
                  <a:pt x="927131" y="3847428"/>
                  <a:pt x="910638" y="4018122"/>
                </a:cubicBezTo>
                <a:cubicBezTo>
                  <a:pt x="901488" y="4103390"/>
                  <a:pt x="891628" y="4188659"/>
                  <a:pt x="878061" y="4273452"/>
                </a:cubicBezTo>
                <a:cubicBezTo>
                  <a:pt x="874669" y="4294592"/>
                  <a:pt x="871593" y="4315889"/>
                  <a:pt x="867886" y="4336556"/>
                </a:cubicBezTo>
                <a:lnTo>
                  <a:pt x="856449" y="4399659"/>
                </a:lnTo>
                <a:lnTo>
                  <a:pt x="850689" y="4431209"/>
                </a:lnTo>
                <a:lnTo>
                  <a:pt x="844302" y="4462761"/>
                </a:lnTo>
                <a:lnTo>
                  <a:pt x="831444" y="4525865"/>
                </a:lnTo>
                <a:cubicBezTo>
                  <a:pt x="795519" y="4694112"/>
                  <a:pt x="749978" y="4860034"/>
                  <a:pt x="695093" y="5022810"/>
                </a:cubicBezTo>
                <a:lnTo>
                  <a:pt x="652337" y="5138533"/>
                </a:lnTo>
                <a:lnTo>
                  <a:pt x="697269" y="5020456"/>
                </a:lnTo>
                <a:cubicBezTo>
                  <a:pt x="753766" y="4858617"/>
                  <a:pt x="801287" y="4693642"/>
                  <a:pt x="839570" y="4526261"/>
                </a:cubicBezTo>
                <a:lnTo>
                  <a:pt x="853453" y="4463158"/>
                </a:lnTo>
                <a:lnTo>
                  <a:pt x="860315" y="4431606"/>
                </a:lnTo>
                <a:lnTo>
                  <a:pt x="866625" y="4400056"/>
                </a:lnTo>
                <a:lnTo>
                  <a:pt x="879090" y="4336952"/>
                </a:lnTo>
                <a:cubicBezTo>
                  <a:pt x="883032" y="4315813"/>
                  <a:pt x="886502" y="4294673"/>
                  <a:pt x="890289" y="4273849"/>
                </a:cubicBezTo>
                <a:cubicBezTo>
                  <a:pt x="905592" y="4189290"/>
                  <a:pt x="917344" y="4104182"/>
                  <a:pt x="928151" y="4018914"/>
                </a:cubicBezTo>
                <a:cubicBezTo>
                  <a:pt x="948281" y="3848142"/>
                  <a:pt x="959466" y="3676343"/>
                  <a:pt x="961675" y="3504386"/>
                </a:cubicBezTo>
                <a:cubicBezTo>
                  <a:pt x="963149" y="3332198"/>
                  <a:pt x="955381" y="3160086"/>
                  <a:pt x="938406" y="2988759"/>
                </a:cubicBezTo>
                <a:cubicBezTo>
                  <a:pt x="929099" y="2903176"/>
                  <a:pt x="918921" y="2817592"/>
                  <a:pt x="905119" y="2732562"/>
                </a:cubicBezTo>
                <a:cubicBezTo>
                  <a:pt x="901649" y="2711345"/>
                  <a:pt x="898414" y="2690045"/>
                  <a:pt x="894707" y="2668828"/>
                </a:cubicBezTo>
                <a:lnTo>
                  <a:pt x="883032" y="2605252"/>
                </a:lnTo>
                <a:lnTo>
                  <a:pt x="877195" y="2573700"/>
                </a:lnTo>
                <a:lnTo>
                  <a:pt x="870647" y="2542148"/>
                </a:lnTo>
                <a:lnTo>
                  <a:pt x="857555" y="2479047"/>
                </a:lnTo>
                <a:cubicBezTo>
                  <a:pt x="784678" y="2141680"/>
                  <a:pt x="672537" y="1814099"/>
                  <a:pt x="523424" y="1502843"/>
                </a:cubicBezTo>
                <a:cubicBezTo>
                  <a:pt x="514036" y="1483438"/>
                  <a:pt x="504967" y="1463956"/>
                  <a:pt x="495344" y="1444629"/>
                </a:cubicBezTo>
                <a:lnTo>
                  <a:pt x="465685" y="1387207"/>
                </a:lnTo>
                <a:cubicBezTo>
                  <a:pt x="446360" y="1348713"/>
                  <a:pt x="425063" y="1311246"/>
                  <a:pt x="404476" y="1273463"/>
                </a:cubicBezTo>
                <a:cubicBezTo>
                  <a:pt x="394299" y="1254453"/>
                  <a:pt x="383257" y="1235996"/>
                  <a:pt x="372452" y="1217301"/>
                </a:cubicBezTo>
                <a:lnTo>
                  <a:pt x="340032" y="1161535"/>
                </a:lnTo>
                <a:cubicBezTo>
                  <a:pt x="317473" y="1124778"/>
                  <a:pt x="295228" y="1087941"/>
                  <a:pt x="271959" y="1051734"/>
                </a:cubicBezTo>
                <a:cubicBezTo>
                  <a:pt x="225358" y="979363"/>
                  <a:pt x="176613" y="908432"/>
                  <a:pt x="125792" y="839019"/>
                </a:cubicBezTo>
                <a:lnTo>
                  <a:pt x="0" y="677551"/>
                </a:lnTo>
                <a:lnTo>
                  <a:pt x="0" y="605484"/>
                </a:lnTo>
                <a:lnTo>
                  <a:pt x="1484" y="607253"/>
                </a:lnTo>
                <a:cubicBezTo>
                  <a:pt x="216532" y="879858"/>
                  <a:pt x="399546" y="1176284"/>
                  <a:pt x="546931" y="1490696"/>
                </a:cubicBezTo>
                <a:cubicBezTo>
                  <a:pt x="842410" y="2118016"/>
                  <a:pt x="997879" y="2809390"/>
                  <a:pt x="1005295" y="3503756"/>
                </a:cubicBezTo>
                <a:cubicBezTo>
                  <a:pt x="1006705" y="3677605"/>
                  <a:pt x="998991" y="3851374"/>
                  <a:pt x="982182" y="4024356"/>
                </a:cubicBezTo>
                <a:cubicBezTo>
                  <a:pt x="964814" y="4197415"/>
                  <a:pt x="938002" y="4369449"/>
                  <a:pt x="901884" y="4539591"/>
                </a:cubicBezTo>
                <a:cubicBezTo>
                  <a:pt x="865402" y="4709813"/>
                  <a:pt x="819292" y="4877902"/>
                  <a:pt x="763766" y="5042916"/>
                </a:cubicBezTo>
                <a:lnTo>
                  <a:pt x="673984" y="5286176"/>
                </a:lnTo>
                <a:lnTo>
                  <a:pt x="674476" y="5285074"/>
                </a:lnTo>
                <a:cubicBezTo>
                  <a:pt x="682365" y="5265040"/>
                  <a:pt x="690253" y="5244768"/>
                  <a:pt x="698613" y="5224575"/>
                </a:cubicBezTo>
                <a:cubicBezTo>
                  <a:pt x="706975" y="5204381"/>
                  <a:pt x="714942" y="5184269"/>
                  <a:pt x="722277" y="5163837"/>
                </a:cubicBezTo>
                <a:lnTo>
                  <a:pt x="744837" y="5102708"/>
                </a:lnTo>
                <a:lnTo>
                  <a:pt x="756117" y="5072101"/>
                </a:lnTo>
                <a:lnTo>
                  <a:pt x="766686" y="5041261"/>
                </a:lnTo>
                <a:cubicBezTo>
                  <a:pt x="823684" y="4876877"/>
                  <a:pt x="871760" y="4709575"/>
                  <a:pt x="910718" y="4540066"/>
                </a:cubicBezTo>
                <a:cubicBezTo>
                  <a:pt x="919869" y="4497550"/>
                  <a:pt x="930123" y="4455270"/>
                  <a:pt x="938091" y="4412439"/>
                </a:cubicBezTo>
                <a:lnTo>
                  <a:pt x="950788" y="4348468"/>
                </a:lnTo>
                <a:lnTo>
                  <a:pt x="962068" y="4284181"/>
                </a:lnTo>
                <a:cubicBezTo>
                  <a:pt x="977845" y="4198520"/>
                  <a:pt x="989440" y="4112227"/>
                  <a:pt x="1000325" y="4025854"/>
                </a:cubicBezTo>
                <a:cubicBezTo>
                  <a:pt x="1020683" y="3852717"/>
                  <a:pt x="1031956" y="3678631"/>
                  <a:pt x="1034083" y="3504309"/>
                </a:cubicBezTo>
                <a:cubicBezTo>
                  <a:pt x="1035543" y="3329831"/>
                  <a:pt x="1027647" y="3155351"/>
                  <a:pt x="1010422" y="2981740"/>
                </a:cubicBezTo>
                <a:cubicBezTo>
                  <a:pt x="1001035" y="2894974"/>
                  <a:pt x="990622" y="2808206"/>
                  <a:pt x="976662" y="2722150"/>
                </a:cubicBezTo>
                <a:lnTo>
                  <a:pt x="966092" y="2657469"/>
                </a:lnTo>
                <a:lnTo>
                  <a:pt x="954260" y="2593105"/>
                </a:lnTo>
                <a:cubicBezTo>
                  <a:pt x="946765" y="2550036"/>
                  <a:pt x="937063" y="2507521"/>
                  <a:pt x="928466" y="2464690"/>
                </a:cubicBezTo>
                <a:cubicBezTo>
                  <a:pt x="924128" y="2443315"/>
                  <a:pt x="918763" y="2422096"/>
                  <a:pt x="913954" y="2400798"/>
                </a:cubicBezTo>
                <a:cubicBezTo>
                  <a:pt x="909141" y="2379502"/>
                  <a:pt x="904329" y="2358205"/>
                  <a:pt x="899044" y="2337065"/>
                </a:cubicBezTo>
                <a:lnTo>
                  <a:pt x="882637" y="2273961"/>
                </a:lnTo>
                <a:lnTo>
                  <a:pt x="874749" y="2242409"/>
                </a:lnTo>
                <a:lnTo>
                  <a:pt x="865837" y="2210858"/>
                </a:lnTo>
                <a:lnTo>
                  <a:pt x="847932" y="2147756"/>
                </a:lnTo>
                <a:cubicBezTo>
                  <a:pt x="842095" y="2126773"/>
                  <a:pt x="835233" y="2106029"/>
                  <a:pt x="828920" y="2085127"/>
                </a:cubicBezTo>
                <a:cubicBezTo>
                  <a:pt x="822611" y="2064222"/>
                  <a:pt x="816223" y="2043320"/>
                  <a:pt x="809361" y="2022575"/>
                </a:cubicBezTo>
                <a:lnTo>
                  <a:pt x="788536" y="1960497"/>
                </a:lnTo>
                <a:cubicBezTo>
                  <a:pt x="732341" y="1795010"/>
                  <a:pt x="666226" y="1633151"/>
                  <a:pt x="590550" y="1475629"/>
                </a:cubicBezTo>
                <a:lnTo>
                  <a:pt x="562153" y="1416630"/>
                </a:lnTo>
                <a:lnTo>
                  <a:pt x="532101" y="1358416"/>
                </a:lnTo>
                <a:cubicBezTo>
                  <a:pt x="512459" y="1319450"/>
                  <a:pt x="491084" y="1281430"/>
                  <a:pt x="470102" y="1243096"/>
                </a:cubicBezTo>
                <a:cubicBezTo>
                  <a:pt x="459847" y="1223849"/>
                  <a:pt x="448805" y="1204997"/>
                  <a:pt x="437840" y="1186144"/>
                </a:cubicBezTo>
                <a:lnTo>
                  <a:pt x="404868" y="1129588"/>
                </a:lnTo>
                <a:cubicBezTo>
                  <a:pt x="382311" y="1092279"/>
                  <a:pt x="359435" y="1055050"/>
                  <a:pt x="336087" y="1018213"/>
                </a:cubicBezTo>
                <a:cubicBezTo>
                  <a:pt x="241820" y="871418"/>
                  <a:pt x="138857" y="730463"/>
                  <a:pt x="27751" y="595974"/>
                </a:cubicBezTo>
                <a:lnTo>
                  <a:pt x="0" y="564366"/>
                </a:lnTo>
                <a:lnTo>
                  <a:pt x="0" y="495652"/>
                </a:lnTo>
                <a:lnTo>
                  <a:pt x="60880" y="568367"/>
                </a:lnTo>
                <a:cubicBezTo>
                  <a:pt x="278648" y="844836"/>
                  <a:pt x="463910" y="1145443"/>
                  <a:pt x="613030" y="1464194"/>
                </a:cubicBezTo>
                <a:cubicBezTo>
                  <a:pt x="912139" y="2099954"/>
                  <a:pt x="1069423" y="2800476"/>
                  <a:pt x="1076680" y="3503994"/>
                </a:cubicBezTo>
                <a:cubicBezTo>
                  <a:pt x="1078020" y="3680051"/>
                  <a:pt x="1070124" y="3856030"/>
                  <a:pt x="1053016" y="4031219"/>
                </a:cubicBezTo>
                <a:cubicBezTo>
                  <a:pt x="1035395" y="4206565"/>
                  <a:pt x="1008220" y="4380809"/>
                  <a:pt x="971613" y="4553238"/>
                </a:cubicBezTo>
                <a:cubicBezTo>
                  <a:pt x="934683" y="4725668"/>
                  <a:pt x="887993" y="4895967"/>
                  <a:pt x="831760" y="5063109"/>
                </a:cubicBezTo>
                <a:cubicBezTo>
                  <a:pt x="803762" y="5146799"/>
                  <a:pt x="773302" y="5229642"/>
                  <a:pt x="740421" y="5311518"/>
                </a:cubicBezTo>
                <a:lnTo>
                  <a:pt x="662160" y="5490882"/>
                </a:lnTo>
                <a:lnTo>
                  <a:pt x="743416" y="5308581"/>
                </a:lnTo>
                <a:lnTo>
                  <a:pt x="767789" y="5247212"/>
                </a:lnTo>
                <a:cubicBezTo>
                  <a:pt x="775675" y="5226625"/>
                  <a:pt x="784353" y="5206353"/>
                  <a:pt x="791453" y="5185608"/>
                </a:cubicBezTo>
                <a:cubicBezTo>
                  <a:pt x="806440" y="5144196"/>
                  <a:pt x="822530" y="5103180"/>
                  <a:pt x="836335" y="5061373"/>
                </a:cubicBezTo>
                <a:cubicBezTo>
                  <a:pt x="894049" y="4894781"/>
                  <a:pt x="942709" y="4725192"/>
                  <a:pt x="982102" y="4553393"/>
                </a:cubicBezTo>
                <a:cubicBezTo>
                  <a:pt x="991409" y="4510326"/>
                  <a:pt x="1001664" y="4467417"/>
                  <a:pt x="1009789" y="4424033"/>
                </a:cubicBezTo>
                <a:lnTo>
                  <a:pt x="1022566" y="4359194"/>
                </a:lnTo>
                <a:lnTo>
                  <a:pt x="1034003" y="4294041"/>
                </a:lnTo>
                <a:cubicBezTo>
                  <a:pt x="1049780" y="4207275"/>
                  <a:pt x="1061690" y="4119799"/>
                  <a:pt x="1072655" y="4032243"/>
                </a:cubicBezTo>
                <a:cubicBezTo>
                  <a:pt x="1093171" y="3856817"/>
                  <a:pt x="1104522" y="3680365"/>
                  <a:pt x="1106652" y="3503756"/>
                </a:cubicBezTo>
                <a:cubicBezTo>
                  <a:pt x="1108047" y="3326913"/>
                  <a:pt x="1099963" y="3150224"/>
                  <a:pt x="1082435" y="2974247"/>
                </a:cubicBezTo>
                <a:cubicBezTo>
                  <a:pt x="1072970" y="2886374"/>
                  <a:pt x="1062400" y="2798504"/>
                  <a:pt x="1048203" y="2711185"/>
                </a:cubicBezTo>
                <a:lnTo>
                  <a:pt x="1037553" y="2645716"/>
                </a:lnTo>
                <a:lnTo>
                  <a:pt x="1025801" y="2580878"/>
                </a:lnTo>
                <a:cubicBezTo>
                  <a:pt x="1017914" y="2537258"/>
                  <a:pt x="1008449" y="2494111"/>
                  <a:pt x="999614" y="2450727"/>
                </a:cubicBezTo>
                <a:cubicBezTo>
                  <a:pt x="995354" y="2429035"/>
                  <a:pt x="989831" y="2407581"/>
                  <a:pt x="985022" y="2386049"/>
                </a:cubicBezTo>
                <a:cubicBezTo>
                  <a:pt x="980209" y="2364514"/>
                  <a:pt x="975162" y="2342900"/>
                  <a:pt x="969877" y="2321368"/>
                </a:cubicBezTo>
                <a:lnTo>
                  <a:pt x="953312" y="2257159"/>
                </a:lnTo>
                <a:cubicBezTo>
                  <a:pt x="947790" y="2235704"/>
                  <a:pt x="942190" y="2214330"/>
                  <a:pt x="935958" y="2193030"/>
                </a:cubicBezTo>
                <a:cubicBezTo>
                  <a:pt x="923890" y="2150515"/>
                  <a:pt x="912293" y="2107841"/>
                  <a:pt x="898491" y="2065719"/>
                </a:cubicBezTo>
                <a:cubicBezTo>
                  <a:pt x="891943" y="2044582"/>
                  <a:pt x="885554" y="2023363"/>
                  <a:pt x="878771" y="2002618"/>
                </a:cubicBezTo>
                <a:lnTo>
                  <a:pt x="857632" y="1939515"/>
                </a:lnTo>
                <a:cubicBezTo>
                  <a:pt x="800815" y="1771820"/>
                  <a:pt x="733909" y="1607751"/>
                  <a:pt x="657280" y="1448179"/>
                </a:cubicBezTo>
                <a:lnTo>
                  <a:pt x="628569" y="1388310"/>
                </a:lnTo>
                <a:lnTo>
                  <a:pt x="598199" y="1329387"/>
                </a:lnTo>
                <a:cubicBezTo>
                  <a:pt x="578242" y="1289947"/>
                  <a:pt x="556710" y="1251220"/>
                  <a:pt x="535490" y="1212411"/>
                </a:cubicBezTo>
                <a:lnTo>
                  <a:pt x="519716" y="1183384"/>
                </a:lnTo>
                <a:lnTo>
                  <a:pt x="503071" y="1154670"/>
                </a:lnTo>
                <a:lnTo>
                  <a:pt x="469707" y="1097326"/>
                </a:lnTo>
                <a:cubicBezTo>
                  <a:pt x="446990" y="1059387"/>
                  <a:pt x="423640" y="1021840"/>
                  <a:pt x="400213" y="984373"/>
                </a:cubicBezTo>
                <a:cubicBezTo>
                  <a:pt x="304785" y="835606"/>
                  <a:pt x="200619" y="692599"/>
                  <a:pt x="88249" y="556142"/>
                </a:cubicBezTo>
                <a:lnTo>
                  <a:pt x="0" y="455276"/>
                </a:lnTo>
                <a:lnTo>
                  <a:pt x="0" y="386058"/>
                </a:lnTo>
                <a:lnTo>
                  <a:pt x="120194" y="529872"/>
                </a:lnTo>
                <a:cubicBezTo>
                  <a:pt x="230531" y="669882"/>
                  <a:pt x="332741" y="816124"/>
                  <a:pt x="426323" y="967808"/>
                </a:cubicBezTo>
                <a:cubicBezTo>
                  <a:pt x="519472" y="1119491"/>
                  <a:pt x="604028" y="1276303"/>
                  <a:pt x="679602" y="1437532"/>
                </a:cubicBezTo>
                <a:cubicBezTo>
                  <a:pt x="981968" y="2084889"/>
                  <a:pt x="1141880" y="2789671"/>
                  <a:pt x="1148536" y="3504151"/>
                </a:cubicBezTo>
                <a:cubicBezTo>
                  <a:pt x="1149799" y="3682495"/>
                  <a:pt x="1141745" y="3860761"/>
                  <a:pt x="1124399" y="4038238"/>
                </a:cubicBezTo>
                <a:cubicBezTo>
                  <a:pt x="1106565" y="4215795"/>
                  <a:pt x="1078996" y="4392246"/>
                  <a:pt x="1041813" y="4566725"/>
                </a:cubicBezTo>
                <a:cubicBezTo>
                  <a:pt x="1037553" y="4588575"/>
                  <a:pt x="1032033" y="4610267"/>
                  <a:pt x="1027221" y="4632036"/>
                </a:cubicBezTo>
                <a:cubicBezTo>
                  <a:pt x="1022409" y="4653808"/>
                  <a:pt x="1017441" y="4675578"/>
                  <a:pt x="1012154" y="4697270"/>
                </a:cubicBezTo>
                <a:lnTo>
                  <a:pt x="995591" y="4762186"/>
                </a:lnTo>
                <a:lnTo>
                  <a:pt x="987309" y="4794606"/>
                </a:lnTo>
                <a:lnTo>
                  <a:pt x="978395" y="4826868"/>
                </a:lnTo>
                <a:lnTo>
                  <a:pt x="960252" y="4891391"/>
                </a:lnTo>
                <a:cubicBezTo>
                  <a:pt x="954415" y="4912924"/>
                  <a:pt x="947395" y="4934141"/>
                  <a:pt x="941008" y="4955598"/>
                </a:cubicBezTo>
                <a:cubicBezTo>
                  <a:pt x="934618" y="4977052"/>
                  <a:pt x="928150" y="4998349"/>
                  <a:pt x="921286" y="5019569"/>
                </a:cubicBezTo>
                <a:lnTo>
                  <a:pt x="900226" y="5083223"/>
                </a:lnTo>
                <a:cubicBezTo>
                  <a:pt x="893285" y="5104442"/>
                  <a:pt x="886186" y="5125582"/>
                  <a:pt x="878456" y="5146326"/>
                </a:cubicBezTo>
                <a:lnTo>
                  <a:pt x="855896" y="5209428"/>
                </a:lnTo>
                <a:cubicBezTo>
                  <a:pt x="848560" y="5230570"/>
                  <a:pt x="840119" y="5251157"/>
                  <a:pt x="832232" y="5272059"/>
                </a:cubicBezTo>
                <a:lnTo>
                  <a:pt x="808018" y="5334610"/>
                </a:lnTo>
                <a:cubicBezTo>
                  <a:pt x="774178" y="5417274"/>
                  <a:pt x="739234" y="5499624"/>
                  <a:pt x="700819" y="5580395"/>
                </a:cubicBezTo>
                <a:lnTo>
                  <a:pt x="657849" y="5665652"/>
                </a:lnTo>
                <a:lnTo>
                  <a:pt x="703030" y="5577793"/>
                </a:lnTo>
                <a:cubicBezTo>
                  <a:pt x="722907" y="5537881"/>
                  <a:pt x="740576" y="5496864"/>
                  <a:pt x="759111" y="5456320"/>
                </a:cubicBezTo>
                <a:cubicBezTo>
                  <a:pt x="768578" y="5436128"/>
                  <a:pt x="776938" y="5415461"/>
                  <a:pt x="785694" y="5394953"/>
                </a:cubicBezTo>
                <a:lnTo>
                  <a:pt x="811803" y="5333347"/>
                </a:lnTo>
                <a:lnTo>
                  <a:pt x="836492" y="5270641"/>
                </a:lnTo>
                <a:cubicBezTo>
                  <a:pt x="844380" y="5249894"/>
                  <a:pt x="853215" y="5229229"/>
                  <a:pt x="860629" y="5208247"/>
                </a:cubicBezTo>
                <a:cubicBezTo>
                  <a:pt x="875854" y="5166283"/>
                  <a:pt x="892182" y="5124714"/>
                  <a:pt x="906143" y="5082040"/>
                </a:cubicBezTo>
                <a:cubicBezTo>
                  <a:pt x="964537" y="4913240"/>
                  <a:pt x="1013750" y="4741364"/>
                  <a:pt x="1053566" y="4567277"/>
                </a:cubicBezTo>
                <a:cubicBezTo>
                  <a:pt x="1063033" y="4523580"/>
                  <a:pt x="1073366" y="4480116"/>
                  <a:pt x="1081568" y="4436182"/>
                </a:cubicBezTo>
                <a:lnTo>
                  <a:pt x="1094505" y="4370476"/>
                </a:lnTo>
                <a:lnTo>
                  <a:pt x="1106022" y="4304455"/>
                </a:lnTo>
                <a:cubicBezTo>
                  <a:pt x="1113910" y="4260518"/>
                  <a:pt x="1120457" y="4216267"/>
                  <a:pt x="1127319" y="4172095"/>
                </a:cubicBezTo>
                <a:cubicBezTo>
                  <a:pt x="1130947" y="4150010"/>
                  <a:pt x="1133472" y="4127846"/>
                  <a:pt x="1136469" y="4105681"/>
                </a:cubicBezTo>
                <a:lnTo>
                  <a:pt x="1145067" y="4039185"/>
                </a:lnTo>
                <a:cubicBezTo>
                  <a:pt x="1165820" y="3861393"/>
                  <a:pt x="1177249" y="3682732"/>
                  <a:pt x="1179299" y="3503756"/>
                </a:cubicBezTo>
                <a:cubicBezTo>
                  <a:pt x="1180656" y="3324628"/>
                  <a:pt x="1172414" y="3145572"/>
                  <a:pt x="1154611" y="2967385"/>
                </a:cubicBezTo>
                <a:lnTo>
                  <a:pt x="1147117" y="2900653"/>
                </a:lnTo>
                <a:cubicBezTo>
                  <a:pt x="1144514" y="2878409"/>
                  <a:pt x="1142384" y="2856087"/>
                  <a:pt x="1139229" y="2833923"/>
                </a:cubicBezTo>
                <a:cubicBezTo>
                  <a:pt x="1133077" y="2789513"/>
                  <a:pt x="1127634" y="2745026"/>
                  <a:pt x="1120062" y="2700853"/>
                </a:cubicBezTo>
                <a:lnTo>
                  <a:pt x="1109255" y="2634516"/>
                </a:lnTo>
                <a:lnTo>
                  <a:pt x="1097030" y="2568417"/>
                </a:lnTo>
                <a:cubicBezTo>
                  <a:pt x="1089140" y="2524243"/>
                  <a:pt x="1079517" y="2480547"/>
                  <a:pt x="1070526" y="2436609"/>
                </a:cubicBezTo>
                <a:cubicBezTo>
                  <a:pt x="1066188" y="2414603"/>
                  <a:pt x="1060666" y="2392911"/>
                  <a:pt x="1055696" y="2371061"/>
                </a:cubicBezTo>
                <a:lnTo>
                  <a:pt x="1040394" y="2305593"/>
                </a:lnTo>
                <a:lnTo>
                  <a:pt x="1023594" y="2240517"/>
                </a:lnTo>
                <a:cubicBezTo>
                  <a:pt x="1017992" y="2218827"/>
                  <a:pt x="1012392" y="2197055"/>
                  <a:pt x="1006081" y="2175600"/>
                </a:cubicBezTo>
                <a:cubicBezTo>
                  <a:pt x="993777" y="2132453"/>
                  <a:pt x="981867" y="2088834"/>
                  <a:pt x="968142" y="2046554"/>
                </a:cubicBezTo>
                <a:lnTo>
                  <a:pt x="948185" y="1982348"/>
                </a:lnTo>
                <a:lnTo>
                  <a:pt x="926731" y="1918614"/>
                </a:lnTo>
                <a:cubicBezTo>
                  <a:pt x="912926" y="1875940"/>
                  <a:pt x="897071" y="1834054"/>
                  <a:pt x="881769" y="1791854"/>
                </a:cubicBezTo>
                <a:cubicBezTo>
                  <a:pt x="874354" y="1770715"/>
                  <a:pt x="865992" y="1750050"/>
                  <a:pt x="857632" y="1728751"/>
                </a:cubicBezTo>
                <a:lnTo>
                  <a:pt x="832942" y="1666202"/>
                </a:lnTo>
                <a:lnTo>
                  <a:pt x="806833" y="1604203"/>
                </a:lnTo>
                <a:cubicBezTo>
                  <a:pt x="798078" y="1583614"/>
                  <a:pt x="789718" y="1562792"/>
                  <a:pt x="780251" y="1542519"/>
                </a:cubicBezTo>
                <a:cubicBezTo>
                  <a:pt x="761637" y="1501738"/>
                  <a:pt x="743967" y="1460486"/>
                  <a:pt x="724089" y="1420337"/>
                </a:cubicBezTo>
                <a:cubicBezTo>
                  <a:pt x="646640" y="1258715"/>
                  <a:pt x="559723" y="1101746"/>
                  <a:pt x="463790" y="950299"/>
                </a:cubicBezTo>
                <a:cubicBezTo>
                  <a:pt x="367330" y="799404"/>
                  <a:pt x="261972" y="654345"/>
                  <a:pt x="148276" y="515992"/>
                </a:cubicBezTo>
                <a:lnTo>
                  <a:pt x="0" y="346015"/>
                </a:lnTo>
                <a:lnTo>
                  <a:pt x="0" y="276824"/>
                </a:lnTo>
                <a:lnTo>
                  <a:pt x="5968" y="283172"/>
                </a:lnTo>
                <a:cubicBezTo>
                  <a:pt x="65877" y="350761"/>
                  <a:pt x="123804" y="420115"/>
                  <a:pt x="179670" y="491145"/>
                </a:cubicBezTo>
                <a:cubicBezTo>
                  <a:pt x="291308" y="633048"/>
                  <a:pt x="394734" y="781182"/>
                  <a:pt x="489427" y="934916"/>
                </a:cubicBezTo>
                <a:cubicBezTo>
                  <a:pt x="583638" y="1088651"/>
                  <a:pt x="669200" y="1247513"/>
                  <a:pt x="745704" y="1410792"/>
                </a:cubicBezTo>
                <a:cubicBezTo>
                  <a:pt x="1051911" y="2063356"/>
                  <a:pt x="1212903" y="2782336"/>
                  <a:pt x="1219923" y="3504151"/>
                </a:cubicBezTo>
                <a:cubicBezTo>
                  <a:pt x="1221176" y="3684782"/>
                  <a:pt x="1212989" y="3865258"/>
                  <a:pt x="1195391" y="4045022"/>
                </a:cubicBezTo>
                <a:cubicBezTo>
                  <a:pt x="1177217" y="4224866"/>
                  <a:pt x="1149255" y="4403605"/>
                  <a:pt x="1111622" y="4580452"/>
                </a:cubicBezTo>
                <a:cubicBezTo>
                  <a:pt x="1107282" y="4602694"/>
                  <a:pt x="1101762" y="4624624"/>
                  <a:pt x="1096872" y="4646631"/>
                </a:cubicBezTo>
                <a:lnTo>
                  <a:pt x="1081568" y="4712732"/>
                </a:lnTo>
                <a:lnTo>
                  <a:pt x="1064768" y="4778436"/>
                </a:lnTo>
                <a:cubicBezTo>
                  <a:pt x="1059246" y="4800365"/>
                  <a:pt x="1053645" y="4822295"/>
                  <a:pt x="1047336" y="4843984"/>
                </a:cubicBezTo>
                <a:cubicBezTo>
                  <a:pt x="1035109" y="4887526"/>
                  <a:pt x="1023198" y="4930752"/>
                  <a:pt x="1009551" y="4974292"/>
                </a:cubicBezTo>
                <a:lnTo>
                  <a:pt x="989597" y="5039130"/>
                </a:lnTo>
                <a:lnTo>
                  <a:pt x="968220" y="5103574"/>
                </a:lnTo>
                <a:cubicBezTo>
                  <a:pt x="954415" y="5146643"/>
                  <a:pt x="938483" y="5189000"/>
                  <a:pt x="923338" y="5231674"/>
                </a:cubicBezTo>
                <a:cubicBezTo>
                  <a:pt x="915924" y="5253049"/>
                  <a:pt x="907563" y="5273953"/>
                  <a:pt x="899279" y="5294778"/>
                </a:cubicBezTo>
                <a:lnTo>
                  <a:pt x="874826" y="5357879"/>
                </a:lnTo>
                <a:lnTo>
                  <a:pt x="848797" y="5420588"/>
                </a:lnTo>
                <a:cubicBezTo>
                  <a:pt x="840042" y="5441490"/>
                  <a:pt x="831680" y="5462472"/>
                  <a:pt x="822295" y="5483062"/>
                </a:cubicBezTo>
                <a:cubicBezTo>
                  <a:pt x="803758" y="5524393"/>
                  <a:pt x="786168" y="5566120"/>
                  <a:pt x="766291" y="5606822"/>
                </a:cubicBezTo>
                <a:cubicBezTo>
                  <a:pt x="727811" y="5689358"/>
                  <a:pt x="686926" y="5770590"/>
                  <a:pt x="643712" y="5850421"/>
                </a:cubicBezTo>
                <a:lnTo>
                  <a:pt x="617750" y="5895139"/>
                </a:lnTo>
                <a:lnTo>
                  <a:pt x="646192" y="5846748"/>
                </a:lnTo>
                <a:cubicBezTo>
                  <a:pt x="689724" y="5767613"/>
                  <a:pt x="731009" y="5687235"/>
                  <a:pt x="769996" y="5605713"/>
                </a:cubicBezTo>
                <a:lnTo>
                  <a:pt x="784666" y="5575189"/>
                </a:lnTo>
                <a:cubicBezTo>
                  <a:pt x="789556" y="5565012"/>
                  <a:pt x="794053" y="5554602"/>
                  <a:pt x="798786" y="5544347"/>
                </a:cubicBezTo>
                <a:lnTo>
                  <a:pt x="826710" y="5482585"/>
                </a:lnTo>
                <a:cubicBezTo>
                  <a:pt x="836332" y="5462156"/>
                  <a:pt x="844615" y="5441094"/>
                  <a:pt x="853607" y="5420349"/>
                </a:cubicBezTo>
                <a:lnTo>
                  <a:pt x="880031" y="5357956"/>
                </a:lnTo>
                <a:lnTo>
                  <a:pt x="904956" y="5294852"/>
                </a:lnTo>
                <a:cubicBezTo>
                  <a:pt x="912843" y="5273792"/>
                  <a:pt x="921836" y="5252890"/>
                  <a:pt x="929409" y="5231750"/>
                </a:cubicBezTo>
                <a:cubicBezTo>
                  <a:pt x="945186" y="5189234"/>
                  <a:pt x="960960" y="5147112"/>
                  <a:pt x="975395" y="5104203"/>
                </a:cubicBezTo>
                <a:cubicBezTo>
                  <a:pt x="1034532" y="4933194"/>
                  <a:pt x="1084303" y="4759030"/>
                  <a:pt x="1124477" y="4582578"/>
                </a:cubicBezTo>
                <a:cubicBezTo>
                  <a:pt x="1134099" y="4538407"/>
                  <a:pt x="1144512" y="4494313"/>
                  <a:pt x="1152794" y="4449826"/>
                </a:cubicBezTo>
                <a:lnTo>
                  <a:pt x="1165966" y="4383252"/>
                </a:lnTo>
                <a:lnTo>
                  <a:pt x="1177641" y="4316364"/>
                </a:lnTo>
                <a:cubicBezTo>
                  <a:pt x="1185528" y="4271875"/>
                  <a:pt x="1192153" y="4226993"/>
                  <a:pt x="1199096" y="4182269"/>
                </a:cubicBezTo>
                <a:cubicBezTo>
                  <a:pt x="1202803" y="4159947"/>
                  <a:pt x="1205328" y="4137387"/>
                  <a:pt x="1208325" y="4114985"/>
                </a:cubicBezTo>
                <a:lnTo>
                  <a:pt x="1217000" y="4047624"/>
                </a:lnTo>
                <a:cubicBezTo>
                  <a:pt x="1237998" y="3867543"/>
                  <a:pt x="1249500" y="3686516"/>
                  <a:pt x="1251470" y="3505252"/>
                </a:cubicBezTo>
                <a:cubicBezTo>
                  <a:pt x="1252535" y="3323835"/>
                  <a:pt x="1244088" y="3142416"/>
                  <a:pt x="1226150" y="2961862"/>
                </a:cubicBezTo>
                <a:lnTo>
                  <a:pt x="1218263" y="2894263"/>
                </a:lnTo>
                <a:cubicBezTo>
                  <a:pt x="1215580" y="2871704"/>
                  <a:pt x="1213451" y="2849144"/>
                  <a:pt x="1210375" y="2826665"/>
                </a:cubicBezTo>
                <a:cubicBezTo>
                  <a:pt x="1204143" y="2781703"/>
                  <a:pt x="1198700" y="2736664"/>
                  <a:pt x="1191051" y="2691940"/>
                </a:cubicBezTo>
                <a:lnTo>
                  <a:pt x="1180164" y="2624736"/>
                </a:lnTo>
                <a:lnTo>
                  <a:pt x="1167701" y="2557765"/>
                </a:lnTo>
                <a:cubicBezTo>
                  <a:pt x="1159814" y="2513043"/>
                  <a:pt x="1150034" y="2468712"/>
                  <a:pt x="1140882" y="2424225"/>
                </a:cubicBezTo>
                <a:cubicBezTo>
                  <a:pt x="1136467" y="2401981"/>
                  <a:pt x="1130945" y="2379973"/>
                  <a:pt x="1125897" y="2357809"/>
                </a:cubicBezTo>
                <a:lnTo>
                  <a:pt x="1110120" y="2291550"/>
                </a:lnTo>
                <a:lnTo>
                  <a:pt x="1093003" y="2225609"/>
                </a:lnTo>
                <a:cubicBezTo>
                  <a:pt x="1087325" y="2203602"/>
                  <a:pt x="1081723" y="2181595"/>
                  <a:pt x="1075336" y="2159822"/>
                </a:cubicBezTo>
                <a:cubicBezTo>
                  <a:pt x="1062793" y="2116203"/>
                  <a:pt x="1050804" y="2072346"/>
                  <a:pt x="1036921" y="2029122"/>
                </a:cubicBezTo>
                <a:lnTo>
                  <a:pt x="1016729" y="1964126"/>
                </a:lnTo>
                <a:lnTo>
                  <a:pt x="995037" y="1899522"/>
                </a:lnTo>
                <a:cubicBezTo>
                  <a:pt x="936817" y="1727331"/>
                  <a:pt x="868326" y="1558767"/>
                  <a:pt x="789951" y="1394700"/>
                </a:cubicBezTo>
                <a:cubicBezTo>
                  <a:pt x="711514" y="1230948"/>
                  <a:pt x="623604" y="1071849"/>
                  <a:pt x="526654" y="918352"/>
                </a:cubicBezTo>
                <a:cubicBezTo>
                  <a:pt x="429114" y="765405"/>
                  <a:pt x="322540" y="618376"/>
                  <a:pt x="207510" y="478131"/>
                </a:cubicBezTo>
                <a:cubicBezTo>
                  <a:pt x="150008" y="408087"/>
                  <a:pt x="90520" y="339769"/>
                  <a:pt x="29127" y="273258"/>
                </a:cubicBezTo>
                <a:lnTo>
                  <a:pt x="0" y="243483"/>
                </a:lnTo>
                <a:lnTo>
                  <a:pt x="0" y="174181"/>
                </a:lnTo>
                <a:lnTo>
                  <a:pt x="63738" y="242026"/>
                </a:lnTo>
                <a:cubicBezTo>
                  <a:pt x="124356" y="310492"/>
                  <a:pt x="182955" y="380754"/>
                  <a:pt x="239456" y="452731"/>
                </a:cubicBezTo>
                <a:cubicBezTo>
                  <a:pt x="352396" y="596448"/>
                  <a:pt x="456981" y="746553"/>
                  <a:pt x="552683" y="902340"/>
                </a:cubicBezTo>
                <a:cubicBezTo>
                  <a:pt x="647962" y="1058124"/>
                  <a:pt x="734515" y="1219036"/>
                  <a:pt x="811958" y="1384367"/>
                </a:cubicBezTo>
                <a:lnTo>
                  <a:pt x="826630" y="1415287"/>
                </a:lnTo>
                <a:cubicBezTo>
                  <a:pt x="831520" y="1425619"/>
                  <a:pt x="836018" y="1436111"/>
                  <a:pt x="840670" y="1446839"/>
                </a:cubicBezTo>
                <a:lnTo>
                  <a:pt x="868594" y="1509390"/>
                </a:lnTo>
                <a:cubicBezTo>
                  <a:pt x="878137" y="1530135"/>
                  <a:pt x="886419" y="1551352"/>
                  <a:pt x="895334" y="1572491"/>
                </a:cubicBezTo>
                <a:lnTo>
                  <a:pt x="921601" y="1635595"/>
                </a:lnTo>
                <a:cubicBezTo>
                  <a:pt x="955045" y="1720468"/>
                  <a:pt x="987385" y="1805814"/>
                  <a:pt x="1016254" y="1892187"/>
                </a:cubicBezTo>
                <a:cubicBezTo>
                  <a:pt x="1075249" y="2064852"/>
                  <a:pt x="1124888" y="2240673"/>
                  <a:pt x="1164941" y="2418703"/>
                </a:cubicBezTo>
                <a:cubicBezTo>
                  <a:pt x="1174486" y="2463348"/>
                  <a:pt x="1184818" y="2507758"/>
                  <a:pt x="1193101" y="2552797"/>
                </a:cubicBezTo>
                <a:lnTo>
                  <a:pt x="1206195" y="2620001"/>
                </a:lnTo>
                <a:lnTo>
                  <a:pt x="1217710" y="2687443"/>
                </a:lnTo>
                <a:cubicBezTo>
                  <a:pt x="1225993" y="2732324"/>
                  <a:pt x="1232225" y="2777600"/>
                  <a:pt x="1239245" y="2822642"/>
                </a:cubicBezTo>
                <a:cubicBezTo>
                  <a:pt x="1242872" y="2845202"/>
                  <a:pt x="1245397" y="2867919"/>
                  <a:pt x="1248395" y="2890476"/>
                </a:cubicBezTo>
                <a:lnTo>
                  <a:pt x="1257072" y="2958470"/>
                </a:lnTo>
                <a:cubicBezTo>
                  <a:pt x="1277950" y="3139971"/>
                  <a:pt x="1289294" y="3322495"/>
                  <a:pt x="1291069" y="3505175"/>
                </a:cubicBezTo>
                <a:cubicBezTo>
                  <a:pt x="1292322" y="3688094"/>
                  <a:pt x="1283969" y="3870857"/>
                  <a:pt x="1266064" y="4052909"/>
                </a:cubicBezTo>
                <a:cubicBezTo>
                  <a:pt x="1247654" y="4235038"/>
                  <a:pt x="1219297" y="4415987"/>
                  <a:pt x="1181111" y="4595041"/>
                </a:cubicBezTo>
                <a:cubicBezTo>
                  <a:pt x="1176774" y="4617520"/>
                  <a:pt x="1171251" y="4639765"/>
                  <a:pt x="1166204" y="4662089"/>
                </a:cubicBezTo>
                <a:lnTo>
                  <a:pt x="1150427" y="4728978"/>
                </a:lnTo>
                <a:lnTo>
                  <a:pt x="1133469" y="4795552"/>
                </a:lnTo>
                <a:cubicBezTo>
                  <a:pt x="1127790" y="4817716"/>
                  <a:pt x="1122190" y="4839881"/>
                  <a:pt x="1115800" y="4861888"/>
                </a:cubicBezTo>
                <a:cubicBezTo>
                  <a:pt x="1103337" y="4905982"/>
                  <a:pt x="1091348" y="4950154"/>
                  <a:pt x="1077543" y="4993853"/>
                </a:cubicBezTo>
                <a:lnTo>
                  <a:pt x="1057351" y="5059559"/>
                </a:lnTo>
                <a:lnTo>
                  <a:pt x="1035659" y="5124713"/>
                </a:lnTo>
                <a:cubicBezTo>
                  <a:pt x="1021697" y="5168332"/>
                  <a:pt x="1005607" y="5211478"/>
                  <a:pt x="990225" y="5254388"/>
                </a:cubicBezTo>
                <a:cubicBezTo>
                  <a:pt x="982732" y="5276080"/>
                  <a:pt x="974450" y="5297299"/>
                  <a:pt x="965930" y="5318674"/>
                </a:cubicBezTo>
                <a:lnTo>
                  <a:pt x="941163" y="5382803"/>
                </a:lnTo>
                <a:lnTo>
                  <a:pt x="914816" y="5446301"/>
                </a:lnTo>
                <a:cubicBezTo>
                  <a:pt x="905904" y="5467439"/>
                  <a:pt x="897622" y="5488815"/>
                  <a:pt x="888076" y="5509403"/>
                </a:cubicBezTo>
                <a:lnTo>
                  <a:pt x="860155" y="5572506"/>
                </a:lnTo>
                <a:cubicBezTo>
                  <a:pt x="855500" y="5582996"/>
                  <a:pt x="851004" y="5593566"/>
                  <a:pt x="846112" y="5604058"/>
                </a:cubicBezTo>
                <a:lnTo>
                  <a:pt x="831443" y="5635135"/>
                </a:lnTo>
                <a:cubicBezTo>
                  <a:pt x="792496" y="5718688"/>
                  <a:pt x="751122" y="5800924"/>
                  <a:pt x="707397" y="5881748"/>
                </a:cubicBezTo>
                <a:lnTo>
                  <a:pt x="572098" y="6114967"/>
                </a:lnTo>
                <a:lnTo>
                  <a:pt x="573270" y="6113220"/>
                </a:lnTo>
                <a:cubicBezTo>
                  <a:pt x="670362" y="5957986"/>
                  <a:pt x="758510" y="5797311"/>
                  <a:pt x="837278" y="5632060"/>
                </a:cubicBezTo>
                <a:lnTo>
                  <a:pt x="852187" y="5601140"/>
                </a:lnTo>
                <a:lnTo>
                  <a:pt x="866385" y="5569588"/>
                </a:lnTo>
                <a:lnTo>
                  <a:pt x="894702" y="5507037"/>
                </a:lnTo>
                <a:cubicBezTo>
                  <a:pt x="904326" y="5486213"/>
                  <a:pt x="912686" y="5464916"/>
                  <a:pt x="921836" y="5443934"/>
                </a:cubicBezTo>
                <a:lnTo>
                  <a:pt x="948498" y="5380832"/>
                </a:lnTo>
                <a:cubicBezTo>
                  <a:pt x="982495" y="5295799"/>
                  <a:pt x="1015387" y="5210296"/>
                  <a:pt x="1044966" y="5123607"/>
                </a:cubicBezTo>
                <a:cubicBezTo>
                  <a:pt x="1104788" y="4950311"/>
                  <a:pt x="1155112" y="4773859"/>
                  <a:pt x="1195703" y="4595120"/>
                </a:cubicBezTo>
                <a:cubicBezTo>
                  <a:pt x="1205483" y="4550319"/>
                  <a:pt x="1215895" y="4505752"/>
                  <a:pt x="1224335" y="4460633"/>
                </a:cubicBezTo>
                <a:lnTo>
                  <a:pt x="1237587" y="4393192"/>
                </a:lnTo>
                <a:lnTo>
                  <a:pt x="1249420" y="4325436"/>
                </a:lnTo>
                <a:cubicBezTo>
                  <a:pt x="1257780" y="4280316"/>
                  <a:pt x="1264012" y="4234960"/>
                  <a:pt x="1271112" y="4189606"/>
                </a:cubicBezTo>
                <a:cubicBezTo>
                  <a:pt x="1274819" y="4166966"/>
                  <a:pt x="1277342" y="4144172"/>
                  <a:pt x="1280419" y="4121455"/>
                </a:cubicBezTo>
                <a:cubicBezTo>
                  <a:pt x="1283494" y="4098738"/>
                  <a:pt x="1286492" y="4076021"/>
                  <a:pt x="1289174" y="4053224"/>
                </a:cubicBezTo>
                <a:cubicBezTo>
                  <a:pt x="1310313" y="3870857"/>
                  <a:pt x="1321924" y="3687463"/>
                  <a:pt x="1323961" y="3503914"/>
                </a:cubicBezTo>
                <a:cubicBezTo>
                  <a:pt x="1324921" y="3320130"/>
                  <a:pt x="1316284" y="3136421"/>
                  <a:pt x="1298089" y="2953579"/>
                </a:cubicBezTo>
                <a:cubicBezTo>
                  <a:pt x="1295801" y="2930785"/>
                  <a:pt x="1292961" y="2907911"/>
                  <a:pt x="1290199" y="2885114"/>
                </a:cubicBezTo>
                <a:cubicBezTo>
                  <a:pt x="1287439" y="2862319"/>
                  <a:pt x="1285389" y="2839364"/>
                  <a:pt x="1282312" y="2816648"/>
                </a:cubicBezTo>
                <a:cubicBezTo>
                  <a:pt x="1275922" y="2771134"/>
                  <a:pt x="1270479" y="2725464"/>
                  <a:pt x="1262672" y="2680188"/>
                </a:cubicBezTo>
                <a:lnTo>
                  <a:pt x="1251627" y="2612114"/>
                </a:lnTo>
                <a:lnTo>
                  <a:pt x="1239087" y="2544358"/>
                </a:lnTo>
                <a:cubicBezTo>
                  <a:pt x="1231198" y="2499081"/>
                  <a:pt x="1221180" y="2454121"/>
                  <a:pt x="1211873" y="2409160"/>
                </a:cubicBezTo>
                <a:cubicBezTo>
                  <a:pt x="1207378" y="2386600"/>
                  <a:pt x="1201856" y="2364279"/>
                  <a:pt x="1196728" y="2341877"/>
                </a:cubicBezTo>
                <a:lnTo>
                  <a:pt x="1180953" y="2274673"/>
                </a:lnTo>
                <a:lnTo>
                  <a:pt x="1163679" y="2207940"/>
                </a:lnTo>
                <a:cubicBezTo>
                  <a:pt x="1157762" y="2185697"/>
                  <a:pt x="1152241" y="2163372"/>
                  <a:pt x="1145772" y="2141287"/>
                </a:cubicBezTo>
                <a:cubicBezTo>
                  <a:pt x="1132994" y="2097116"/>
                  <a:pt x="1121005" y="2052707"/>
                  <a:pt x="1106885" y="2008927"/>
                </a:cubicBezTo>
                <a:lnTo>
                  <a:pt x="1086455" y="1943064"/>
                </a:lnTo>
                <a:lnTo>
                  <a:pt x="1064448" y="1877675"/>
                </a:lnTo>
                <a:cubicBezTo>
                  <a:pt x="1005613" y="1703353"/>
                  <a:pt x="936366" y="1532737"/>
                  <a:pt x="857077" y="1366778"/>
                </a:cubicBezTo>
                <a:cubicBezTo>
                  <a:pt x="777803" y="1200816"/>
                  <a:pt x="688883" y="1039667"/>
                  <a:pt x="590782" y="884120"/>
                </a:cubicBezTo>
                <a:cubicBezTo>
                  <a:pt x="492255" y="729043"/>
                  <a:pt x="384530" y="580041"/>
                  <a:pt x="268169" y="437824"/>
                </a:cubicBezTo>
                <a:cubicBezTo>
                  <a:pt x="210041" y="366814"/>
                  <a:pt x="149902" y="297546"/>
                  <a:pt x="87833" y="230104"/>
                </a:cubicBezTo>
                <a:lnTo>
                  <a:pt x="0" y="140045"/>
                </a:lnTo>
                <a:lnTo>
                  <a:pt x="0" y="71180"/>
                </a:lnTo>
                <a:lnTo>
                  <a:pt x="121173" y="200340"/>
                </a:lnTo>
                <a:cubicBezTo>
                  <a:pt x="182514" y="269694"/>
                  <a:pt x="241820" y="340842"/>
                  <a:pt x="299010" y="413687"/>
                </a:cubicBezTo>
                <a:cubicBezTo>
                  <a:pt x="413257" y="559297"/>
                  <a:pt x="518970" y="711373"/>
                  <a:pt x="615629" y="869210"/>
                </a:cubicBezTo>
                <a:cubicBezTo>
                  <a:pt x="712113" y="1026967"/>
                  <a:pt x="799724" y="1189931"/>
                  <a:pt x="878059" y="1357390"/>
                </a:cubicBezTo>
                <a:lnTo>
                  <a:pt x="892966" y="1388942"/>
                </a:lnTo>
                <a:lnTo>
                  <a:pt x="907164" y="1420494"/>
                </a:lnTo>
                <a:lnTo>
                  <a:pt x="935403" y="1483598"/>
                </a:lnTo>
                <a:cubicBezTo>
                  <a:pt x="944948" y="1504657"/>
                  <a:pt x="953388" y="1526192"/>
                  <a:pt x="962380" y="1547409"/>
                </a:cubicBezTo>
                <a:lnTo>
                  <a:pt x="988962" y="1611380"/>
                </a:lnTo>
                <a:cubicBezTo>
                  <a:pt x="1022801" y="1697358"/>
                  <a:pt x="1055536" y="1783729"/>
                  <a:pt x="1085115" y="1871680"/>
                </a:cubicBezTo>
                <a:cubicBezTo>
                  <a:pt x="1144827" y="2046554"/>
                  <a:pt x="1195018" y="2224504"/>
                  <a:pt x="1235457" y="2404823"/>
                </a:cubicBezTo>
                <a:cubicBezTo>
                  <a:pt x="1245240" y="2450020"/>
                  <a:pt x="1255572" y="2494978"/>
                  <a:pt x="1263934" y="2540493"/>
                </a:cubicBezTo>
                <a:lnTo>
                  <a:pt x="1277184" y="2608486"/>
                </a:lnTo>
                <a:lnTo>
                  <a:pt x="1288859" y="2676795"/>
                </a:lnTo>
                <a:cubicBezTo>
                  <a:pt x="1297221" y="2722229"/>
                  <a:pt x="1303531" y="2768058"/>
                  <a:pt x="1310551" y="2813729"/>
                </a:cubicBezTo>
                <a:cubicBezTo>
                  <a:pt x="1314336" y="2836524"/>
                  <a:pt x="1316780" y="2859479"/>
                  <a:pt x="1319858" y="2882431"/>
                </a:cubicBezTo>
                <a:cubicBezTo>
                  <a:pt x="1322936" y="2905385"/>
                  <a:pt x="1325931" y="2928260"/>
                  <a:pt x="1328613" y="2951214"/>
                </a:cubicBezTo>
                <a:cubicBezTo>
                  <a:pt x="1349691" y="3135001"/>
                  <a:pt x="1361112" y="3319815"/>
                  <a:pt x="1362847" y="3504782"/>
                </a:cubicBezTo>
                <a:cubicBezTo>
                  <a:pt x="1364023" y="3689908"/>
                  <a:pt x="1355510" y="3875037"/>
                  <a:pt x="1337370" y="4059298"/>
                </a:cubicBezTo>
                <a:cubicBezTo>
                  <a:pt x="1318713" y="4243717"/>
                  <a:pt x="1289986" y="4426951"/>
                  <a:pt x="1251312" y="4608215"/>
                </a:cubicBezTo>
                <a:cubicBezTo>
                  <a:pt x="1246895" y="4630932"/>
                  <a:pt x="1241375" y="4653492"/>
                  <a:pt x="1236247" y="4676051"/>
                </a:cubicBezTo>
                <a:lnTo>
                  <a:pt x="1220470" y="4743807"/>
                </a:lnTo>
                <a:lnTo>
                  <a:pt x="1203196" y="4811169"/>
                </a:lnTo>
                <a:cubicBezTo>
                  <a:pt x="1197360" y="4833571"/>
                  <a:pt x="1191838" y="4856130"/>
                  <a:pt x="1185371" y="4878375"/>
                </a:cubicBezTo>
                <a:cubicBezTo>
                  <a:pt x="1172671" y="4922941"/>
                  <a:pt x="1160681" y="4967743"/>
                  <a:pt x="1146641" y="5011995"/>
                </a:cubicBezTo>
                <a:lnTo>
                  <a:pt x="1126212" y="5078491"/>
                </a:lnTo>
                <a:lnTo>
                  <a:pt x="1104282" y="5144432"/>
                </a:lnTo>
                <a:cubicBezTo>
                  <a:pt x="1075255" y="5232618"/>
                  <a:pt x="1042441" y="5319386"/>
                  <a:pt x="1008524" y="5405757"/>
                </a:cubicBezTo>
                <a:lnTo>
                  <a:pt x="981942" y="5470043"/>
                </a:lnTo>
                <a:cubicBezTo>
                  <a:pt x="972870" y="5491420"/>
                  <a:pt x="964430" y="5513032"/>
                  <a:pt x="954807" y="5534172"/>
                </a:cubicBezTo>
                <a:lnTo>
                  <a:pt x="926568" y="5597748"/>
                </a:lnTo>
                <a:lnTo>
                  <a:pt x="912371" y="5629300"/>
                </a:lnTo>
                <a:lnTo>
                  <a:pt x="897464" y="5660852"/>
                </a:lnTo>
                <a:cubicBezTo>
                  <a:pt x="818654" y="5829021"/>
                  <a:pt x="730295" y="5992535"/>
                  <a:pt x="632824" y="6150609"/>
                </a:cubicBezTo>
                <a:cubicBezTo>
                  <a:pt x="583884" y="6229567"/>
                  <a:pt x="532641" y="6307045"/>
                  <a:pt x="479163" y="6382956"/>
                </a:cubicBezTo>
                <a:lnTo>
                  <a:pt x="439356" y="6436078"/>
                </a:lnTo>
                <a:lnTo>
                  <a:pt x="483756" y="6377504"/>
                </a:lnTo>
                <a:cubicBezTo>
                  <a:pt x="537509" y="6302076"/>
                  <a:pt x="589036" y="6225071"/>
                  <a:pt x="638269" y="6146587"/>
                </a:cubicBezTo>
                <a:cubicBezTo>
                  <a:pt x="736481" y="5989303"/>
                  <a:pt x="825654" y="5826576"/>
                  <a:pt x="905352" y="5659194"/>
                </a:cubicBezTo>
                <a:lnTo>
                  <a:pt x="920419" y="5627643"/>
                </a:lnTo>
                <a:lnTo>
                  <a:pt x="934773" y="5596093"/>
                </a:lnTo>
                <a:lnTo>
                  <a:pt x="963408" y="5532989"/>
                </a:lnTo>
                <a:cubicBezTo>
                  <a:pt x="973030" y="5511850"/>
                  <a:pt x="981628" y="5490315"/>
                  <a:pt x="990777" y="5469018"/>
                </a:cubicBezTo>
                <a:cubicBezTo>
                  <a:pt x="999927" y="5447721"/>
                  <a:pt x="1009077" y="5426424"/>
                  <a:pt x="1017754" y="5404969"/>
                </a:cubicBezTo>
                <a:cubicBezTo>
                  <a:pt x="1052146" y="5318834"/>
                  <a:pt x="1085510" y="5232225"/>
                  <a:pt x="1115327" y="5144670"/>
                </a:cubicBezTo>
                <a:cubicBezTo>
                  <a:pt x="1175875" y="4969243"/>
                  <a:pt x="1226776" y="4790584"/>
                  <a:pt x="1267800" y="4609555"/>
                </a:cubicBezTo>
                <a:cubicBezTo>
                  <a:pt x="1277659" y="4564201"/>
                  <a:pt x="1288152" y="4519002"/>
                  <a:pt x="1296749" y="4473333"/>
                </a:cubicBezTo>
                <a:lnTo>
                  <a:pt x="1310159" y="4405024"/>
                </a:lnTo>
                <a:lnTo>
                  <a:pt x="1322068" y="4336400"/>
                </a:lnTo>
                <a:cubicBezTo>
                  <a:pt x="1330508" y="4290729"/>
                  <a:pt x="1336818" y="4244742"/>
                  <a:pt x="1343998" y="4198836"/>
                </a:cubicBezTo>
                <a:cubicBezTo>
                  <a:pt x="1347783" y="4175959"/>
                  <a:pt x="1350228" y="4152849"/>
                  <a:pt x="1353383" y="4129817"/>
                </a:cubicBezTo>
                <a:cubicBezTo>
                  <a:pt x="1356538" y="4106783"/>
                  <a:pt x="1359535" y="4083751"/>
                  <a:pt x="1362218" y="4060718"/>
                </a:cubicBezTo>
                <a:cubicBezTo>
                  <a:pt x="1383586" y="3876062"/>
                  <a:pt x="1395276" y="3690383"/>
                  <a:pt x="1397240" y="3504465"/>
                </a:cubicBezTo>
                <a:cubicBezTo>
                  <a:pt x="1398163" y="3318395"/>
                  <a:pt x="1389368" y="3132399"/>
                  <a:pt x="1370895" y="2947192"/>
                </a:cubicBezTo>
                <a:cubicBezTo>
                  <a:pt x="1368607" y="2924080"/>
                  <a:pt x="1365688" y="2900968"/>
                  <a:pt x="1363008" y="2877859"/>
                </a:cubicBezTo>
                <a:cubicBezTo>
                  <a:pt x="1360325" y="2854747"/>
                  <a:pt x="1358118" y="2831557"/>
                  <a:pt x="1354725" y="2808522"/>
                </a:cubicBezTo>
                <a:cubicBezTo>
                  <a:pt x="1348177" y="2762459"/>
                  <a:pt x="1342656" y="2716235"/>
                  <a:pt x="1334768" y="2670328"/>
                </a:cubicBezTo>
                <a:lnTo>
                  <a:pt x="1323568" y="2601467"/>
                </a:lnTo>
                <a:lnTo>
                  <a:pt x="1310869" y="2532763"/>
                </a:lnTo>
                <a:cubicBezTo>
                  <a:pt x="1302981" y="2486934"/>
                  <a:pt x="1292804" y="2441499"/>
                  <a:pt x="1283262" y="2395908"/>
                </a:cubicBezTo>
                <a:cubicBezTo>
                  <a:pt x="1278764" y="2373033"/>
                  <a:pt x="1273242" y="2350473"/>
                  <a:pt x="1267957" y="2327757"/>
                </a:cubicBezTo>
                <a:lnTo>
                  <a:pt x="1252182" y="2259764"/>
                </a:lnTo>
                <a:lnTo>
                  <a:pt x="1234670" y="2192165"/>
                </a:lnTo>
                <a:cubicBezTo>
                  <a:pt x="1228678" y="2169684"/>
                  <a:pt x="1223233" y="2147045"/>
                  <a:pt x="1216608" y="2124723"/>
                </a:cubicBezTo>
                <a:cubicBezTo>
                  <a:pt x="1203593" y="2079999"/>
                  <a:pt x="1191524" y="2034960"/>
                  <a:pt x="1177169" y="1990630"/>
                </a:cubicBezTo>
                <a:lnTo>
                  <a:pt x="1156424" y="1923897"/>
                </a:lnTo>
                <a:lnTo>
                  <a:pt x="1134259" y="1857640"/>
                </a:lnTo>
                <a:cubicBezTo>
                  <a:pt x="1074657" y="1681187"/>
                  <a:pt x="1004622" y="1508365"/>
                  <a:pt x="924521" y="1340196"/>
                </a:cubicBezTo>
                <a:cubicBezTo>
                  <a:pt x="844309" y="1172107"/>
                  <a:pt x="754364" y="1008825"/>
                  <a:pt x="655149" y="851148"/>
                </a:cubicBezTo>
                <a:cubicBezTo>
                  <a:pt x="555423" y="694101"/>
                  <a:pt x="446484" y="543127"/>
                  <a:pt x="328908" y="398937"/>
                </a:cubicBezTo>
                <a:cubicBezTo>
                  <a:pt x="270143" y="326901"/>
                  <a:pt x="209335" y="256636"/>
                  <a:pt x="146568" y="188221"/>
                </a:cubicBezTo>
                <a:lnTo>
                  <a:pt x="0" y="37488"/>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
  <p:cSld name="Titre et contenu blanc ">
    <p:spTree>
      <p:nvGrpSpPr>
        <p:cNvPr id="1073" name="Shape 1073"/>
        <p:cNvGrpSpPr/>
        <p:nvPr/>
      </p:nvGrpSpPr>
      <p:grpSpPr>
        <a:xfrm>
          <a:off x="0" y="0"/>
          <a:ext cx="0" cy="0"/>
          <a:chOff x="0" y="0"/>
          <a:chExt cx="0" cy="0"/>
        </a:xfrm>
      </p:grpSpPr>
      <p:sp>
        <p:nvSpPr>
          <p:cNvPr id="1074" name="Google Shape;1074;p110"/>
          <p:cNvSpPr/>
          <p:nvPr/>
        </p:nvSpPr>
        <p:spPr>
          <a:xfrm rot="10800000">
            <a:off x="6271563"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75" name="Google Shape;1075;p110"/>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1"/>
              </a:buClr>
              <a:buSzPts val="2400"/>
              <a:buFont typeface="Arial"/>
              <a:buNone/>
              <a:defRPr>
                <a:solidFill>
                  <a:schemeClr val="accen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76" name="Google Shape;1076;p110"/>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1077" name="Google Shape;1077;p110"/>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78" name="Google Shape;1078;p11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avec image couleur">
  <p:cSld name="Titre et contenu avec image couleur">
    <p:spTree>
      <p:nvGrpSpPr>
        <p:cNvPr id="1079" name="Shape 1079"/>
        <p:cNvGrpSpPr/>
        <p:nvPr/>
      </p:nvGrpSpPr>
      <p:grpSpPr>
        <a:xfrm>
          <a:off x="0" y="0"/>
          <a:ext cx="0" cy="0"/>
          <a:chOff x="0" y="0"/>
          <a:chExt cx="0" cy="0"/>
        </a:xfrm>
      </p:grpSpPr>
      <p:sp>
        <p:nvSpPr>
          <p:cNvPr id="1080" name="Google Shape;1080;p111"/>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1"/>
              </a:buClr>
              <a:buSzPts val="2400"/>
              <a:buFont typeface="Arial"/>
              <a:buNone/>
              <a:defRPr>
                <a:solidFill>
                  <a:schemeClr val="accen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81" name="Google Shape;1081;p111"/>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1082" name="Google Shape;1082;p111"/>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dk2"/>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83" name="Google Shape;1083;p111"/>
          <p:cNvSpPr/>
          <p:nvPr/>
        </p:nvSpPr>
        <p:spPr>
          <a:xfrm>
            <a:off x="364022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84" name="Google Shape;1084;p111"/>
          <p:cNvSpPr/>
          <p:nvPr>
            <p:ph idx="2" type="pic"/>
          </p:nvPr>
        </p:nvSpPr>
        <p:spPr>
          <a:xfrm>
            <a:off x="4831636" y="0"/>
            <a:ext cx="4312500" cy="5143500"/>
          </a:xfrm>
          <a:prstGeom prst="rect">
            <a:avLst/>
          </a:prstGeom>
          <a:noFill/>
          <a:ln>
            <a:noFill/>
          </a:ln>
        </p:spPr>
      </p:sp>
      <p:sp>
        <p:nvSpPr>
          <p:cNvPr id="1085" name="Google Shape;1085;p111"/>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86" name="Google Shape;1086;p111"/>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couleur avec image ">
  <p:cSld name="Titre et contenu couleur avec image ">
    <p:bg>
      <p:bgPr>
        <a:solidFill>
          <a:schemeClr val="dk2"/>
        </a:solidFill>
      </p:bgPr>
    </p:bg>
    <p:spTree>
      <p:nvGrpSpPr>
        <p:cNvPr id="1087" name="Shape 1087"/>
        <p:cNvGrpSpPr/>
        <p:nvPr/>
      </p:nvGrpSpPr>
      <p:grpSpPr>
        <a:xfrm>
          <a:off x="0" y="0"/>
          <a:ext cx="0" cy="0"/>
          <a:chOff x="0" y="0"/>
          <a:chExt cx="0" cy="0"/>
        </a:xfrm>
      </p:grpSpPr>
      <p:sp>
        <p:nvSpPr>
          <p:cNvPr id="1088" name="Google Shape;1088;p112"/>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89" name="Google Shape;1089;p112"/>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1090" name="Google Shape;1090;p112"/>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91" name="Google Shape;1091;p112"/>
          <p:cNvSpPr/>
          <p:nvPr/>
        </p:nvSpPr>
        <p:spPr>
          <a:xfrm>
            <a:off x="364022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92" name="Google Shape;1092;p112"/>
          <p:cNvSpPr/>
          <p:nvPr>
            <p:ph idx="2" type="pic"/>
          </p:nvPr>
        </p:nvSpPr>
        <p:spPr>
          <a:xfrm>
            <a:off x="4831636" y="0"/>
            <a:ext cx="4312500" cy="5143500"/>
          </a:xfrm>
          <a:prstGeom prst="rect">
            <a:avLst/>
          </a:prstGeom>
          <a:noFill/>
          <a:ln>
            <a:noFill/>
          </a:ln>
        </p:spPr>
      </p:sp>
      <p:sp>
        <p:nvSpPr>
          <p:cNvPr id="1093" name="Google Shape;1093;p11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94" name="Google Shape;1094;p11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095" name="Google Shape;1095;p112"/>
          <p:cNvGrpSpPr/>
          <p:nvPr/>
        </p:nvGrpSpPr>
        <p:grpSpPr>
          <a:xfrm>
            <a:off x="-2815" y="4739358"/>
            <a:ext cx="546750" cy="257175"/>
            <a:chOff x="-3754" y="6319132"/>
            <a:chExt cx="729000" cy="342900"/>
          </a:xfrm>
        </p:grpSpPr>
        <p:sp>
          <p:nvSpPr>
            <p:cNvPr id="1096" name="Google Shape;1096;p112"/>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097" name="Google Shape;1097;p112"/>
            <p:cNvGrpSpPr/>
            <p:nvPr/>
          </p:nvGrpSpPr>
          <p:grpSpPr>
            <a:xfrm>
              <a:off x="367878" y="6411593"/>
              <a:ext cx="178491" cy="157853"/>
              <a:chOff x="3430063" y="2890836"/>
              <a:chExt cx="1219200" cy="1078230"/>
            </a:xfrm>
          </p:grpSpPr>
          <p:sp>
            <p:nvSpPr>
              <p:cNvPr id="1098" name="Google Shape;1098;p11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99" name="Google Shape;1099;p11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1100" name="Shape 1100"/>
        <p:cNvGrpSpPr/>
        <p:nvPr/>
      </p:nvGrpSpPr>
      <p:grpSpPr>
        <a:xfrm>
          <a:off x="0" y="0"/>
          <a:ext cx="0" cy="0"/>
          <a:chOff x="0" y="0"/>
          <a:chExt cx="0" cy="0"/>
        </a:xfrm>
      </p:grpSpPr>
      <p:sp>
        <p:nvSpPr>
          <p:cNvPr id="1101" name="Google Shape;1101;p11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102" name="Google Shape;1102;p113"/>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1103" name="Google Shape;1103;p113"/>
          <p:cNvGrpSpPr/>
          <p:nvPr/>
        </p:nvGrpSpPr>
        <p:grpSpPr>
          <a:xfrm>
            <a:off x="-2815" y="4739358"/>
            <a:ext cx="546750" cy="257175"/>
            <a:chOff x="-3754" y="6319132"/>
            <a:chExt cx="729000" cy="342900"/>
          </a:xfrm>
        </p:grpSpPr>
        <p:sp>
          <p:nvSpPr>
            <p:cNvPr id="1104" name="Google Shape;1104;p113"/>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105" name="Google Shape;1105;p113"/>
            <p:cNvGrpSpPr/>
            <p:nvPr/>
          </p:nvGrpSpPr>
          <p:grpSpPr>
            <a:xfrm>
              <a:off x="367878" y="6411593"/>
              <a:ext cx="178491" cy="157853"/>
              <a:chOff x="3430063" y="2890836"/>
              <a:chExt cx="1219200" cy="1078230"/>
            </a:xfrm>
          </p:grpSpPr>
          <p:sp>
            <p:nvSpPr>
              <p:cNvPr id="1106" name="Google Shape;1106;p11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07" name="Google Shape;1107;p11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bleu 2">
  <p:cSld name="Contenu fond tramé bleu 2">
    <p:bg>
      <p:bgPr>
        <a:solidFill>
          <a:schemeClr val="accent2"/>
        </a:solidFill>
      </p:bgPr>
    </p:bg>
    <p:spTree>
      <p:nvGrpSpPr>
        <p:cNvPr id="1108" name="Shape 1108"/>
        <p:cNvGrpSpPr/>
        <p:nvPr/>
      </p:nvGrpSpPr>
      <p:grpSpPr>
        <a:xfrm>
          <a:off x="0" y="0"/>
          <a:ext cx="0" cy="0"/>
          <a:chOff x="0" y="0"/>
          <a:chExt cx="0" cy="0"/>
        </a:xfrm>
      </p:grpSpPr>
      <p:sp>
        <p:nvSpPr>
          <p:cNvPr id="1109" name="Google Shape;1109;p114"/>
          <p:cNvSpPr/>
          <p:nvPr/>
        </p:nvSpPr>
        <p:spPr>
          <a:xfrm>
            <a:off x="1" y="0"/>
            <a:ext cx="9143999" cy="5143500"/>
          </a:xfrm>
          <a:custGeom>
            <a:rect b="b" l="l" r="r" t="t"/>
            <a:pathLst>
              <a:path extrusionOk="0" h="6858000" w="12191999">
                <a:moveTo>
                  <a:pt x="12191999" y="6842712"/>
                </a:moveTo>
                <a:lnTo>
                  <a:pt x="12191999" y="6858000"/>
                </a:lnTo>
                <a:lnTo>
                  <a:pt x="12131670" y="6858000"/>
                </a:lnTo>
                <a:close/>
                <a:moveTo>
                  <a:pt x="0" y="6827349"/>
                </a:moveTo>
                <a:lnTo>
                  <a:pt x="120043" y="6858000"/>
                </a:lnTo>
                <a:lnTo>
                  <a:pt x="0" y="6858000"/>
                </a:lnTo>
                <a:close/>
                <a:moveTo>
                  <a:pt x="12191999" y="6572099"/>
                </a:moveTo>
                <a:lnTo>
                  <a:pt x="12191999" y="6600718"/>
                </a:lnTo>
                <a:lnTo>
                  <a:pt x="11540388" y="6750915"/>
                </a:lnTo>
                <a:lnTo>
                  <a:pt x="11012182" y="6858000"/>
                </a:lnTo>
                <a:lnTo>
                  <a:pt x="10864117" y="6858000"/>
                </a:lnTo>
                <a:lnTo>
                  <a:pt x="11533433" y="6723773"/>
                </a:lnTo>
                <a:cubicBezTo>
                  <a:pt x="11645205" y="6700357"/>
                  <a:pt x="11757341" y="6678955"/>
                  <a:pt x="11868561" y="6653893"/>
                </a:cubicBezTo>
                <a:close/>
                <a:moveTo>
                  <a:pt x="0" y="6557267"/>
                </a:moveTo>
                <a:lnTo>
                  <a:pt x="329086" y="6640539"/>
                </a:lnTo>
                <a:cubicBezTo>
                  <a:pt x="440304" y="6665785"/>
                  <a:pt x="552258" y="6687369"/>
                  <a:pt x="664026" y="6711151"/>
                </a:cubicBezTo>
                <a:cubicBezTo>
                  <a:pt x="887201" y="6759485"/>
                  <a:pt x="1110930" y="6804898"/>
                  <a:pt x="1335155" y="6847382"/>
                </a:cubicBezTo>
                <a:lnTo>
                  <a:pt x="1395476" y="6858000"/>
                </a:lnTo>
                <a:lnTo>
                  <a:pt x="1125085" y="6858000"/>
                </a:lnTo>
                <a:lnTo>
                  <a:pt x="652686" y="6763467"/>
                </a:lnTo>
                <a:cubicBezTo>
                  <a:pt x="540916" y="6740053"/>
                  <a:pt x="428414" y="6718833"/>
                  <a:pt x="317010" y="6693773"/>
                </a:cubicBezTo>
                <a:lnTo>
                  <a:pt x="0" y="6613734"/>
                </a:lnTo>
                <a:close/>
                <a:moveTo>
                  <a:pt x="12191999" y="6305283"/>
                </a:moveTo>
                <a:lnTo>
                  <a:pt x="12191999" y="6334616"/>
                </a:lnTo>
                <a:lnTo>
                  <a:pt x="12152964" y="6344732"/>
                </a:lnTo>
                <a:cubicBezTo>
                  <a:pt x="11273373" y="6560153"/>
                  <a:pt x="10382089" y="6728589"/>
                  <a:pt x="9484344" y="6850201"/>
                </a:cubicBezTo>
                <a:lnTo>
                  <a:pt x="9420534" y="6858000"/>
                </a:lnTo>
                <a:lnTo>
                  <a:pt x="9141337" y="6858000"/>
                </a:lnTo>
                <a:lnTo>
                  <a:pt x="9480073" y="6817234"/>
                </a:lnTo>
                <a:cubicBezTo>
                  <a:pt x="10152274" y="6727454"/>
                  <a:pt x="10821143" y="6611428"/>
                  <a:pt x="11485141" y="6469319"/>
                </a:cubicBezTo>
                <a:cubicBezTo>
                  <a:pt x="11594897" y="6445903"/>
                  <a:pt x="11707033" y="6425235"/>
                  <a:pt x="11817341" y="6399991"/>
                </a:cubicBezTo>
                <a:lnTo>
                  <a:pt x="12146613" y="6316755"/>
                </a:lnTo>
                <a:close/>
                <a:moveTo>
                  <a:pt x="0" y="6287507"/>
                </a:moveTo>
                <a:lnTo>
                  <a:pt x="53594" y="6301207"/>
                </a:lnTo>
                <a:lnTo>
                  <a:pt x="382862" y="6385355"/>
                </a:lnTo>
                <a:cubicBezTo>
                  <a:pt x="492622" y="6410783"/>
                  <a:pt x="604026" y="6431819"/>
                  <a:pt x="714516" y="6455415"/>
                </a:cubicBezTo>
                <a:cubicBezTo>
                  <a:pt x="1377991" y="6599211"/>
                  <a:pt x="2046403" y="6716946"/>
                  <a:pt x="2718212" y="6808453"/>
                </a:cubicBezTo>
                <a:lnTo>
                  <a:pt x="3121071" y="6858000"/>
                </a:lnTo>
                <a:lnTo>
                  <a:pt x="2705124" y="6858000"/>
                </a:lnTo>
                <a:lnTo>
                  <a:pt x="2037819" y="6760309"/>
                </a:lnTo>
                <a:cubicBezTo>
                  <a:pt x="1590466" y="6688862"/>
                  <a:pt x="1144822" y="6605752"/>
                  <a:pt x="701342" y="6511027"/>
                </a:cubicBezTo>
                <a:cubicBezTo>
                  <a:pt x="590490" y="6487795"/>
                  <a:pt x="479086" y="6466943"/>
                  <a:pt x="368778" y="6441695"/>
                </a:cubicBezTo>
                <a:lnTo>
                  <a:pt x="39506" y="6358463"/>
                </a:lnTo>
                <a:lnTo>
                  <a:pt x="0" y="6348488"/>
                </a:lnTo>
                <a:close/>
                <a:moveTo>
                  <a:pt x="0" y="6018086"/>
                </a:moveTo>
                <a:lnTo>
                  <a:pt x="108958" y="6046420"/>
                </a:lnTo>
                <a:cubicBezTo>
                  <a:pt x="2066024" y="6527336"/>
                  <a:pt x="4082313" y="6772284"/>
                  <a:pt x="6097562" y="6784323"/>
                </a:cubicBezTo>
                <a:cubicBezTo>
                  <a:pt x="7891597" y="6779623"/>
                  <a:pt x="9680313" y="6587967"/>
                  <a:pt x="11434653" y="6212487"/>
                </a:cubicBezTo>
                <a:cubicBezTo>
                  <a:pt x="11544409" y="6189439"/>
                  <a:pt x="11654169" y="6169135"/>
                  <a:pt x="11763925" y="6143707"/>
                </a:cubicBezTo>
                <a:lnTo>
                  <a:pt x="12089721" y="6061387"/>
                </a:lnTo>
                <a:lnTo>
                  <a:pt x="12191999" y="6035559"/>
                </a:lnTo>
                <a:lnTo>
                  <a:pt x="12191999" y="6067645"/>
                </a:lnTo>
                <a:lnTo>
                  <a:pt x="12097401" y="6092182"/>
                </a:lnTo>
                <a:cubicBezTo>
                  <a:pt x="10136364" y="6572904"/>
                  <a:pt x="8116696" y="6818051"/>
                  <a:pt x="6097562" y="6828959"/>
                </a:cubicBezTo>
                <a:cubicBezTo>
                  <a:pt x="4300266" y="6825059"/>
                  <a:pt x="2508258" y="6633975"/>
                  <a:pt x="750549" y="6258767"/>
                </a:cubicBezTo>
                <a:cubicBezTo>
                  <a:pt x="640794" y="6235535"/>
                  <a:pt x="530122" y="6215415"/>
                  <a:pt x="421278" y="6189803"/>
                </a:cubicBezTo>
                <a:lnTo>
                  <a:pt x="94750" y="6107487"/>
                </a:lnTo>
                <a:lnTo>
                  <a:pt x="0" y="6083607"/>
                </a:lnTo>
                <a:close/>
                <a:moveTo>
                  <a:pt x="0" y="5747828"/>
                </a:moveTo>
                <a:lnTo>
                  <a:pt x="164234" y="5790578"/>
                </a:lnTo>
                <a:cubicBezTo>
                  <a:pt x="2102863" y="6267455"/>
                  <a:pt x="4100309" y="6510569"/>
                  <a:pt x="6096828" y="6522917"/>
                </a:cubicBezTo>
                <a:cubicBezTo>
                  <a:pt x="7873869" y="6518381"/>
                  <a:pt x="9645665" y="6328701"/>
                  <a:pt x="11383433" y="5956935"/>
                </a:cubicBezTo>
                <a:cubicBezTo>
                  <a:pt x="11492093" y="5933885"/>
                  <a:pt x="11601301" y="5914129"/>
                  <a:pt x="11709413" y="5888519"/>
                </a:cubicBezTo>
                <a:lnTo>
                  <a:pt x="12032281" y="5806933"/>
                </a:lnTo>
                <a:lnTo>
                  <a:pt x="12191999" y="5766631"/>
                </a:lnTo>
                <a:lnTo>
                  <a:pt x="12191999" y="5799881"/>
                </a:lnTo>
                <a:lnTo>
                  <a:pt x="12041376" y="5838987"/>
                </a:lnTo>
                <a:cubicBezTo>
                  <a:pt x="10098472" y="6315757"/>
                  <a:pt x="8097441" y="6559149"/>
                  <a:pt x="6096828" y="6569747"/>
                </a:cubicBezTo>
                <a:cubicBezTo>
                  <a:pt x="4316108" y="6566363"/>
                  <a:pt x="2540600" y="6377469"/>
                  <a:pt x="799026" y="6006143"/>
                </a:cubicBezTo>
                <a:cubicBezTo>
                  <a:pt x="690182" y="5983093"/>
                  <a:pt x="580607" y="5963337"/>
                  <a:pt x="472498" y="5937727"/>
                </a:cubicBezTo>
                <a:lnTo>
                  <a:pt x="148896" y="5856141"/>
                </a:lnTo>
                <a:lnTo>
                  <a:pt x="0" y="5818654"/>
                </a:lnTo>
                <a:close/>
                <a:moveTo>
                  <a:pt x="0" y="5476362"/>
                </a:moveTo>
                <a:lnTo>
                  <a:pt x="221200" y="5533995"/>
                </a:lnTo>
                <a:cubicBezTo>
                  <a:pt x="2141337" y="6006788"/>
                  <a:pt x="4119766" y="6248102"/>
                  <a:pt x="6097558" y="6260963"/>
                </a:cubicBezTo>
                <a:cubicBezTo>
                  <a:pt x="7858304" y="6256683"/>
                  <a:pt x="9613853" y="6068835"/>
                  <a:pt x="11335689" y="5700467"/>
                </a:cubicBezTo>
                <a:cubicBezTo>
                  <a:pt x="11443251" y="5677603"/>
                  <a:pt x="11551727" y="5658395"/>
                  <a:pt x="11658559" y="5632603"/>
                </a:cubicBezTo>
                <a:lnTo>
                  <a:pt x="11978501" y="5551931"/>
                </a:lnTo>
                <a:lnTo>
                  <a:pt x="12191999" y="5498130"/>
                </a:lnTo>
                <a:lnTo>
                  <a:pt x="12191999" y="5533859"/>
                </a:lnTo>
                <a:lnTo>
                  <a:pt x="11987179" y="5587080"/>
                </a:lnTo>
                <a:cubicBezTo>
                  <a:pt x="10062368" y="6059808"/>
                  <a:pt x="8079755" y="6301379"/>
                  <a:pt x="6097558" y="6312183"/>
                </a:cubicBezTo>
                <a:cubicBezTo>
                  <a:pt x="4332880" y="6308871"/>
                  <a:pt x="2573360" y="6121627"/>
                  <a:pt x="847500" y="5753519"/>
                </a:cubicBezTo>
                <a:cubicBezTo>
                  <a:pt x="739756" y="5730651"/>
                  <a:pt x="631096" y="5711443"/>
                  <a:pt x="524082" y="5685651"/>
                </a:cubicBezTo>
                <a:lnTo>
                  <a:pt x="203408" y="5604979"/>
                </a:lnTo>
                <a:lnTo>
                  <a:pt x="0" y="5553751"/>
                </a:lnTo>
                <a:close/>
                <a:moveTo>
                  <a:pt x="0" y="5205742"/>
                </a:moveTo>
                <a:lnTo>
                  <a:pt x="277343" y="5278095"/>
                </a:lnTo>
                <a:cubicBezTo>
                  <a:pt x="2179055" y="5746972"/>
                  <a:pt x="4138596" y="5986420"/>
                  <a:pt x="6097558" y="5998459"/>
                </a:cubicBezTo>
                <a:cubicBezTo>
                  <a:pt x="7841381" y="5994343"/>
                  <a:pt x="9580065" y="5808451"/>
                  <a:pt x="11285385" y="5443819"/>
                </a:cubicBezTo>
                <a:cubicBezTo>
                  <a:pt x="11392029" y="5421137"/>
                  <a:pt x="11499409" y="5402477"/>
                  <a:pt x="11605141" y="5376319"/>
                </a:cubicBezTo>
                <a:lnTo>
                  <a:pt x="11922161" y="5296561"/>
                </a:lnTo>
                <a:lnTo>
                  <a:pt x="12191999" y="5228479"/>
                </a:lnTo>
                <a:lnTo>
                  <a:pt x="12191999" y="5267009"/>
                </a:lnTo>
                <a:lnTo>
                  <a:pt x="11931609" y="5334750"/>
                </a:lnTo>
                <a:cubicBezTo>
                  <a:pt x="10024996" y="5803609"/>
                  <a:pt x="8061175" y="6043495"/>
                  <a:pt x="6097192" y="6053887"/>
                </a:cubicBezTo>
                <a:cubicBezTo>
                  <a:pt x="4349270" y="6050723"/>
                  <a:pt x="2606416" y="5865453"/>
                  <a:pt x="896890" y="5501077"/>
                </a:cubicBezTo>
                <a:cubicBezTo>
                  <a:pt x="790060" y="5478211"/>
                  <a:pt x="682316" y="5459735"/>
                  <a:pt x="576400" y="5433575"/>
                </a:cubicBezTo>
                <a:lnTo>
                  <a:pt x="258652" y="5353635"/>
                </a:lnTo>
                <a:lnTo>
                  <a:pt x="0" y="5288693"/>
                </a:lnTo>
                <a:close/>
                <a:moveTo>
                  <a:pt x="0" y="4935037"/>
                </a:moveTo>
                <a:lnTo>
                  <a:pt x="333748" y="5022233"/>
                </a:lnTo>
                <a:cubicBezTo>
                  <a:pt x="2216883" y="5487261"/>
                  <a:pt x="4157221" y="5725153"/>
                  <a:pt x="6097558" y="5737603"/>
                </a:cubicBezTo>
                <a:cubicBezTo>
                  <a:pt x="7824717" y="5733873"/>
                  <a:pt x="9546791" y="5549937"/>
                  <a:pt x="11235809" y="5188817"/>
                </a:cubicBezTo>
                <a:cubicBezTo>
                  <a:pt x="11341177" y="5166317"/>
                  <a:pt x="11447641" y="5148207"/>
                  <a:pt x="11552277" y="5122047"/>
                </a:cubicBezTo>
                <a:lnTo>
                  <a:pt x="11866183" y="5043023"/>
                </a:lnTo>
                <a:lnTo>
                  <a:pt x="12191999" y="4960904"/>
                </a:lnTo>
                <a:lnTo>
                  <a:pt x="12191999" y="5001156"/>
                </a:lnTo>
                <a:lnTo>
                  <a:pt x="11876494" y="5083256"/>
                </a:lnTo>
                <a:cubicBezTo>
                  <a:pt x="11666596" y="5134670"/>
                  <a:pt x="11455942" y="5183055"/>
                  <a:pt x="11244591" y="5228329"/>
                </a:cubicBezTo>
                <a:cubicBezTo>
                  <a:pt x="9553267" y="5595705"/>
                  <a:pt x="7828249" y="5785751"/>
                  <a:pt x="6097558" y="5795409"/>
                </a:cubicBezTo>
                <a:cubicBezTo>
                  <a:pt x="4365826" y="5792703"/>
                  <a:pt x="2639086" y="5609389"/>
                  <a:pt x="945366" y="5248451"/>
                </a:cubicBezTo>
                <a:cubicBezTo>
                  <a:pt x="839634" y="5225951"/>
                  <a:pt x="732802" y="5207841"/>
                  <a:pt x="627986" y="5181499"/>
                </a:cubicBezTo>
                <a:lnTo>
                  <a:pt x="313164" y="5102475"/>
                </a:lnTo>
                <a:lnTo>
                  <a:pt x="0" y="5023843"/>
                </a:lnTo>
                <a:close/>
                <a:moveTo>
                  <a:pt x="0" y="4664421"/>
                </a:moveTo>
                <a:lnTo>
                  <a:pt x="389472" y="4766301"/>
                </a:lnTo>
                <a:cubicBezTo>
                  <a:pt x="2254158" y="5227282"/>
                  <a:pt x="4175968" y="5462730"/>
                  <a:pt x="6097374" y="5475283"/>
                </a:cubicBezTo>
                <a:cubicBezTo>
                  <a:pt x="7807851" y="5471643"/>
                  <a:pt x="9513333" y="5289557"/>
                  <a:pt x="11186053" y="4931985"/>
                </a:cubicBezTo>
                <a:cubicBezTo>
                  <a:pt x="11290323" y="4909667"/>
                  <a:pt x="11396055" y="4891923"/>
                  <a:pt x="11499593" y="4865581"/>
                </a:cubicBezTo>
                <a:lnTo>
                  <a:pt x="11810573" y="4787471"/>
                </a:lnTo>
                <a:lnTo>
                  <a:pt x="12191999" y="4691442"/>
                </a:lnTo>
                <a:lnTo>
                  <a:pt x="12191999" y="4735328"/>
                </a:lnTo>
                <a:lnTo>
                  <a:pt x="11821245" y="4831947"/>
                </a:lnTo>
                <a:cubicBezTo>
                  <a:pt x="11613361" y="4882950"/>
                  <a:pt x="11404722" y="4930957"/>
                  <a:pt x="11195383" y="4975889"/>
                </a:cubicBezTo>
                <a:cubicBezTo>
                  <a:pt x="9520193" y="5339953"/>
                  <a:pt x="7811601" y="5528223"/>
                  <a:pt x="6097374" y="5537663"/>
                </a:cubicBezTo>
                <a:cubicBezTo>
                  <a:pt x="4382362" y="5534991"/>
                  <a:pt x="2672286" y="5353471"/>
                  <a:pt x="994940" y="4996011"/>
                </a:cubicBezTo>
                <a:cubicBezTo>
                  <a:pt x="785074" y="4951550"/>
                  <a:pt x="575918" y="4904156"/>
                  <a:pt x="367529" y="4853849"/>
                </a:cubicBezTo>
                <a:lnTo>
                  <a:pt x="0" y="4759640"/>
                </a:lnTo>
                <a:close/>
                <a:moveTo>
                  <a:pt x="0" y="4393048"/>
                </a:moveTo>
                <a:lnTo>
                  <a:pt x="445631" y="4509783"/>
                </a:lnTo>
                <a:cubicBezTo>
                  <a:pt x="2291912" y="4966896"/>
                  <a:pt x="4194879" y="5200731"/>
                  <a:pt x="6097556" y="5213695"/>
                </a:cubicBezTo>
                <a:cubicBezTo>
                  <a:pt x="7791221" y="5210457"/>
                  <a:pt x="9479969" y="5030455"/>
                  <a:pt x="11136297" y="4676617"/>
                </a:cubicBezTo>
                <a:cubicBezTo>
                  <a:pt x="11239653" y="4654299"/>
                  <a:pt x="11344285" y="4637103"/>
                  <a:pt x="11447273" y="4610579"/>
                </a:cubicBezTo>
                <a:lnTo>
                  <a:pt x="11754961" y="4533201"/>
                </a:lnTo>
                <a:lnTo>
                  <a:pt x="12191999" y="4423358"/>
                </a:lnTo>
                <a:lnTo>
                  <a:pt x="12191999" y="4467651"/>
                </a:lnTo>
                <a:lnTo>
                  <a:pt x="11767047" y="4578538"/>
                </a:lnTo>
                <a:cubicBezTo>
                  <a:pt x="11561186" y="4629109"/>
                  <a:pt x="11354577" y="4676708"/>
                  <a:pt x="11147273" y="4721251"/>
                </a:cubicBezTo>
                <a:cubicBezTo>
                  <a:pt x="9488289" y="5082077"/>
                  <a:pt x="7796181" y="5268775"/>
                  <a:pt x="6098437" y="5278269"/>
                </a:cubicBezTo>
                <a:cubicBezTo>
                  <a:pt x="4399628" y="5276257"/>
                  <a:pt x="2705634" y="5097059"/>
                  <a:pt x="1043961" y="4743567"/>
                </a:cubicBezTo>
                <a:cubicBezTo>
                  <a:pt x="836097" y="4699539"/>
                  <a:pt x="628935" y="4652601"/>
                  <a:pt x="422535" y="4602775"/>
                </a:cubicBezTo>
                <a:lnTo>
                  <a:pt x="0" y="4494461"/>
                </a:lnTo>
                <a:close/>
                <a:moveTo>
                  <a:pt x="0" y="4122826"/>
                </a:moveTo>
                <a:lnTo>
                  <a:pt x="501684" y="4254438"/>
                </a:lnTo>
                <a:cubicBezTo>
                  <a:pt x="2329470" y="4707665"/>
                  <a:pt x="4213445" y="4939827"/>
                  <a:pt x="6097190" y="4953203"/>
                </a:cubicBezTo>
                <a:cubicBezTo>
                  <a:pt x="7774193" y="4949931"/>
                  <a:pt x="9446327" y="4771647"/>
                  <a:pt x="11086357" y="4421247"/>
                </a:cubicBezTo>
                <a:cubicBezTo>
                  <a:pt x="11188797" y="4399115"/>
                  <a:pt x="11292335" y="4382651"/>
                  <a:pt x="11393677" y="4355759"/>
                </a:cubicBezTo>
                <a:lnTo>
                  <a:pt x="11698437" y="4279295"/>
                </a:lnTo>
                <a:lnTo>
                  <a:pt x="12191999" y="4155348"/>
                </a:lnTo>
                <a:lnTo>
                  <a:pt x="12191999" y="4201638"/>
                </a:lnTo>
                <a:lnTo>
                  <a:pt x="11711313" y="4327207"/>
                </a:lnTo>
                <a:cubicBezTo>
                  <a:pt x="11507553" y="4377294"/>
                  <a:pt x="11303058" y="4424403"/>
                  <a:pt x="11097881" y="4468443"/>
                </a:cubicBezTo>
                <a:cubicBezTo>
                  <a:pt x="9455071" y="4825867"/>
                  <a:pt x="7779461" y="5010955"/>
                  <a:pt x="6098253" y="5020707"/>
                </a:cubicBezTo>
                <a:cubicBezTo>
                  <a:pt x="4416184" y="5018455"/>
                  <a:pt x="2738908" y="4840667"/>
                  <a:pt x="1093720" y="4490211"/>
                </a:cubicBezTo>
                <a:cubicBezTo>
                  <a:pt x="887925" y="4447086"/>
                  <a:pt x="682804" y="4400908"/>
                  <a:pt x="478423" y="4351738"/>
                </a:cubicBezTo>
                <a:lnTo>
                  <a:pt x="0" y="4229229"/>
                </a:lnTo>
                <a:close/>
                <a:moveTo>
                  <a:pt x="0" y="3853926"/>
                </a:moveTo>
                <a:lnTo>
                  <a:pt x="557461" y="4000295"/>
                </a:lnTo>
                <a:cubicBezTo>
                  <a:pt x="758595" y="4049986"/>
                  <a:pt x="960477" y="4096733"/>
                  <a:pt x="1163048" y="4140453"/>
                </a:cubicBezTo>
                <a:cubicBezTo>
                  <a:pt x="2784182" y="4495115"/>
                  <a:pt x="4437932" y="4679525"/>
                  <a:pt x="6097370" y="4690703"/>
                </a:cubicBezTo>
                <a:cubicBezTo>
                  <a:pt x="7757529" y="4687701"/>
                  <a:pt x="9412849" y="4511377"/>
                  <a:pt x="11036417" y="4164599"/>
                </a:cubicBezTo>
                <a:cubicBezTo>
                  <a:pt x="11239560" y="4121547"/>
                  <a:pt x="11442005" y="4075609"/>
                  <a:pt x="11643692" y="4026805"/>
                </a:cubicBezTo>
                <a:lnTo>
                  <a:pt x="12191999" y="3885809"/>
                </a:lnTo>
                <a:lnTo>
                  <a:pt x="12191999" y="3934114"/>
                </a:lnTo>
                <a:lnTo>
                  <a:pt x="11654797" y="4074575"/>
                </a:lnTo>
                <a:cubicBezTo>
                  <a:pt x="11452884" y="4124257"/>
                  <a:pt x="11250216" y="4171001"/>
                  <a:pt x="11046845" y="4214721"/>
                </a:cubicBezTo>
                <a:cubicBezTo>
                  <a:pt x="9420261" y="4569055"/>
                  <a:pt x="7761133" y="4752623"/>
                  <a:pt x="6096458" y="4762409"/>
                </a:cubicBezTo>
                <a:cubicBezTo>
                  <a:pt x="4226810" y="4759014"/>
                  <a:pt x="2352648" y="4540885"/>
                  <a:pt x="532672" y="4100077"/>
                </a:cubicBezTo>
                <a:lnTo>
                  <a:pt x="0" y="3963339"/>
                </a:lnTo>
                <a:close/>
                <a:moveTo>
                  <a:pt x="0" y="3582290"/>
                </a:moveTo>
                <a:lnTo>
                  <a:pt x="18628" y="3587759"/>
                </a:lnTo>
                <a:cubicBezTo>
                  <a:pt x="413691" y="3697616"/>
                  <a:pt x="811961" y="3796089"/>
                  <a:pt x="1212986" y="3882523"/>
                </a:cubicBezTo>
                <a:cubicBezTo>
                  <a:pt x="2817622" y="4233983"/>
                  <a:pt x="4454558" y="4416931"/>
                  <a:pt x="6097188" y="4428383"/>
                </a:cubicBezTo>
                <a:cubicBezTo>
                  <a:pt x="7740738" y="4425491"/>
                  <a:pt x="9379501" y="4251015"/>
                  <a:pt x="10986845" y="3907767"/>
                </a:cubicBezTo>
                <a:cubicBezTo>
                  <a:pt x="11389059" y="3822545"/>
                  <a:pt x="11788495" y="3725873"/>
                  <a:pt x="12184679" y="3617911"/>
                </a:cubicBezTo>
                <a:lnTo>
                  <a:pt x="12191999" y="3615803"/>
                </a:lnTo>
                <a:lnTo>
                  <a:pt x="12191999" y="3667789"/>
                </a:lnTo>
                <a:lnTo>
                  <a:pt x="11599653" y="3818863"/>
                </a:lnTo>
                <a:cubicBezTo>
                  <a:pt x="11400265" y="3869717"/>
                  <a:pt x="11201417" y="3923133"/>
                  <a:pt x="10999101" y="3961181"/>
                </a:cubicBezTo>
                <a:cubicBezTo>
                  <a:pt x="9388541" y="4312277"/>
                  <a:pt x="7745693" y="4494181"/>
                  <a:pt x="6097370" y="4503931"/>
                </a:cubicBezTo>
                <a:cubicBezTo>
                  <a:pt x="4245216" y="4500844"/>
                  <a:pt x="2389358" y="4285107"/>
                  <a:pt x="587389" y="3848710"/>
                </a:cubicBezTo>
                <a:lnTo>
                  <a:pt x="0" y="3697934"/>
                </a:lnTo>
                <a:close/>
                <a:moveTo>
                  <a:pt x="0" y="3309122"/>
                </a:moveTo>
                <a:lnTo>
                  <a:pt x="81753" y="3333553"/>
                </a:lnTo>
                <a:lnTo>
                  <a:pt x="670968" y="3485017"/>
                </a:lnTo>
                <a:cubicBezTo>
                  <a:pt x="867798" y="3535141"/>
                  <a:pt x="1063716" y="3588739"/>
                  <a:pt x="1263290" y="3626239"/>
                </a:cubicBezTo>
                <a:cubicBezTo>
                  <a:pt x="2851370" y="3974279"/>
                  <a:pt x="4471462" y="4155617"/>
                  <a:pt x="6097186" y="4167343"/>
                </a:cubicBezTo>
                <a:cubicBezTo>
                  <a:pt x="7724051" y="4164763"/>
                  <a:pt x="9346229" y="3992243"/>
                  <a:pt x="10937269" y="3652583"/>
                </a:cubicBezTo>
                <a:cubicBezTo>
                  <a:pt x="11335414" y="3568243"/>
                  <a:pt x="11730804" y="3472546"/>
                  <a:pt x="12122966" y="3365650"/>
                </a:cubicBezTo>
                <a:lnTo>
                  <a:pt x="12191999" y="3345766"/>
                </a:lnTo>
                <a:lnTo>
                  <a:pt x="12191999" y="3399114"/>
                </a:lnTo>
                <a:lnTo>
                  <a:pt x="12135085" y="3416053"/>
                </a:lnTo>
                <a:lnTo>
                  <a:pt x="11543861" y="3567335"/>
                </a:lnTo>
                <a:cubicBezTo>
                  <a:pt x="11346481" y="3617459"/>
                  <a:pt x="11149649" y="3670873"/>
                  <a:pt x="10949341" y="3708373"/>
                </a:cubicBezTo>
                <a:cubicBezTo>
                  <a:pt x="9355117" y="4056359"/>
                  <a:pt x="7728881" y="4236727"/>
                  <a:pt x="6097186" y="4246551"/>
                </a:cubicBezTo>
                <a:cubicBezTo>
                  <a:pt x="4060389" y="4243579"/>
                  <a:pt x="2018588" y="3980504"/>
                  <a:pt x="50164" y="3446341"/>
                </a:cubicBezTo>
                <a:lnTo>
                  <a:pt x="0" y="3431981"/>
                </a:lnTo>
                <a:close/>
                <a:moveTo>
                  <a:pt x="0" y="3036727"/>
                </a:moveTo>
                <a:lnTo>
                  <a:pt x="142118" y="3079831"/>
                </a:lnTo>
                <a:lnTo>
                  <a:pt x="725846" y="3229285"/>
                </a:lnTo>
                <a:cubicBezTo>
                  <a:pt x="920482" y="3278859"/>
                  <a:pt x="1114386" y="3332271"/>
                  <a:pt x="1311218" y="3369407"/>
                </a:cubicBezTo>
                <a:cubicBezTo>
                  <a:pt x="2883510" y="3714355"/>
                  <a:pt x="4487542" y="3894119"/>
                  <a:pt x="6097186" y="3905755"/>
                </a:cubicBezTo>
                <a:cubicBezTo>
                  <a:pt x="7707313" y="3903323"/>
                  <a:pt x="9312807" y="3732703"/>
                  <a:pt x="10887513" y="3396665"/>
                </a:cubicBezTo>
                <a:cubicBezTo>
                  <a:pt x="11281542" y="3313148"/>
                  <a:pt x="11672850" y="3218379"/>
                  <a:pt x="12060965" y="3112514"/>
                </a:cubicBezTo>
                <a:lnTo>
                  <a:pt x="12191999" y="3074744"/>
                </a:lnTo>
                <a:lnTo>
                  <a:pt x="12191999" y="3129474"/>
                </a:lnTo>
                <a:lnTo>
                  <a:pt x="12073989" y="3164711"/>
                </a:lnTo>
                <a:lnTo>
                  <a:pt x="11488617" y="3314347"/>
                </a:lnTo>
                <a:cubicBezTo>
                  <a:pt x="11293065" y="3363735"/>
                  <a:pt x="11098431" y="3417151"/>
                  <a:pt x="10900135" y="3454287"/>
                </a:cubicBezTo>
                <a:cubicBezTo>
                  <a:pt x="9322081" y="3798887"/>
                  <a:pt x="7712363" y="3977791"/>
                  <a:pt x="6097186" y="3988071"/>
                </a:cubicBezTo>
                <a:cubicBezTo>
                  <a:pt x="4080969" y="3985444"/>
                  <a:pt x="2059390" y="3725213"/>
                  <a:pt x="110742" y="3196350"/>
                </a:cubicBezTo>
                <a:lnTo>
                  <a:pt x="0" y="3164643"/>
                </a:lnTo>
                <a:close/>
                <a:moveTo>
                  <a:pt x="0" y="2762997"/>
                </a:moveTo>
                <a:lnTo>
                  <a:pt x="205230" y="2825375"/>
                </a:lnTo>
                <a:lnTo>
                  <a:pt x="782920" y="2973547"/>
                </a:lnTo>
                <a:cubicBezTo>
                  <a:pt x="975542" y="3022207"/>
                  <a:pt x="1167070" y="3075623"/>
                  <a:pt x="1362804" y="3112207"/>
                </a:cubicBezTo>
                <a:cubicBezTo>
                  <a:pt x="2918084" y="3454011"/>
                  <a:pt x="4504826" y="3632347"/>
                  <a:pt x="6097186" y="3644347"/>
                </a:cubicBezTo>
                <a:cubicBezTo>
                  <a:pt x="7690577" y="3642155"/>
                  <a:pt x="9279405" y="3473439"/>
                  <a:pt x="10837757" y="3140927"/>
                </a:cubicBezTo>
                <a:cubicBezTo>
                  <a:pt x="11227716" y="3058317"/>
                  <a:pt x="11614976" y="2964546"/>
                  <a:pt x="11999070" y="2859770"/>
                </a:cubicBezTo>
                <a:lnTo>
                  <a:pt x="12191999" y="2804150"/>
                </a:lnTo>
                <a:lnTo>
                  <a:pt x="12191999" y="2859352"/>
                </a:lnTo>
                <a:lnTo>
                  <a:pt x="12012891" y="2913547"/>
                </a:lnTo>
                <a:lnTo>
                  <a:pt x="11432641" y="3061539"/>
                </a:lnTo>
                <a:cubicBezTo>
                  <a:pt x="11239101" y="3110195"/>
                  <a:pt x="11046661" y="3163611"/>
                  <a:pt x="10850379" y="3200379"/>
                </a:cubicBezTo>
                <a:cubicBezTo>
                  <a:pt x="9288533" y="3541779"/>
                  <a:pt x="7695295" y="3719039"/>
                  <a:pt x="6096636" y="3729227"/>
                </a:cubicBezTo>
                <a:cubicBezTo>
                  <a:pt x="4100997" y="3727054"/>
                  <a:pt x="2099998" y="3469712"/>
                  <a:pt x="171171" y="2946210"/>
                </a:cubicBezTo>
                <a:lnTo>
                  <a:pt x="0" y="2897198"/>
                </a:lnTo>
                <a:close/>
                <a:moveTo>
                  <a:pt x="0" y="2488627"/>
                </a:moveTo>
                <a:lnTo>
                  <a:pt x="267974" y="2570191"/>
                </a:lnTo>
                <a:lnTo>
                  <a:pt x="839626" y="2716535"/>
                </a:lnTo>
                <a:cubicBezTo>
                  <a:pt x="1030238" y="2764645"/>
                  <a:pt x="1219752" y="2818059"/>
                  <a:pt x="1413108" y="2854279"/>
                </a:cubicBezTo>
                <a:cubicBezTo>
                  <a:pt x="2952016" y="3192753"/>
                  <a:pt x="4522094" y="3369499"/>
                  <a:pt x="6097732" y="3381663"/>
                </a:cubicBezTo>
                <a:cubicBezTo>
                  <a:pt x="8064885" y="3381663"/>
                  <a:pt x="10037910" y="3126635"/>
                  <a:pt x="11937660" y="2606574"/>
                </a:cubicBezTo>
                <a:lnTo>
                  <a:pt x="12191999" y="2533102"/>
                </a:lnTo>
                <a:lnTo>
                  <a:pt x="12191999" y="2587515"/>
                </a:lnTo>
                <a:lnTo>
                  <a:pt x="11952157" y="2660009"/>
                </a:lnTo>
                <a:lnTo>
                  <a:pt x="11377945" y="2806351"/>
                </a:lnTo>
                <a:cubicBezTo>
                  <a:pt x="11186237" y="2854279"/>
                  <a:pt x="10995805" y="2907329"/>
                  <a:pt x="10801537" y="2943365"/>
                </a:cubicBezTo>
                <a:cubicBezTo>
                  <a:pt x="9255861" y="3280211"/>
                  <a:pt x="7679601" y="3456883"/>
                  <a:pt x="6097732" y="3470567"/>
                </a:cubicBezTo>
                <a:cubicBezTo>
                  <a:pt x="4122558" y="3468852"/>
                  <a:pt x="2142025" y="3214395"/>
                  <a:pt x="233038" y="2696299"/>
                </a:cubicBezTo>
                <a:lnTo>
                  <a:pt x="0" y="2629571"/>
                </a:lnTo>
                <a:close/>
                <a:moveTo>
                  <a:pt x="0" y="2215135"/>
                </a:moveTo>
                <a:lnTo>
                  <a:pt x="329436" y="2315735"/>
                </a:lnTo>
                <a:lnTo>
                  <a:pt x="894870" y="2460615"/>
                </a:lnTo>
                <a:cubicBezTo>
                  <a:pt x="1083652" y="2507995"/>
                  <a:pt x="1270972" y="2561411"/>
                  <a:pt x="1461950" y="2597083"/>
                </a:cubicBezTo>
                <a:cubicBezTo>
                  <a:pt x="2984394" y="2932463"/>
                  <a:pt x="4537734" y="3107747"/>
                  <a:pt x="6096634" y="3120075"/>
                </a:cubicBezTo>
                <a:cubicBezTo>
                  <a:pt x="7656861" y="3121887"/>
                  <a:pt x="9212909" y="2958091"/>
                  <a:pt x="10738609" y="2631471"/>
                </a:cubicBezTo>
                <a:cubicBezTo>
                  <a:pt x="11120107" y="2551028"/>
                  <a:pt x="11499078" y="2458900"/>
                  <a:pt x="11875008" y="2355646"/>
                </a:cubicBezTo>
                <a:lnTo>
                  <a:pt x="12191999" y="2263545"/>
                </a:lnTo>
                <a:lnTo>
                  <a:pt x="12191999" y="2318514"/>
                </a:lnTo>
                <a:lnTo>
                  <a:pt x="11890329" y="2409763"/>
                </a:lnTo>
                <a:lnTo>
                  <a:pt x="11321969" y="2554095"/>
                </a:lnTo>
                <a:cubicBezTo>
                  <a:pt x="11132453" y="2601107"/>
                  <a:pt x="10944037" y="2654155"/>
                  <a:pt x="10751597" y="2689643"/>
                </a:cubicBezTo>
                <a:cubicBezTo>
                  <a:pt x="9222185" y="3023323"/>
                  <a:pt x="7662477" y="3198515"/>
                  <a:pt x="6097182" y="3212455"/>
                </a:cubicBezTo>
                <a:cubicBezTo>
                  <a:pt x="4530362" y="3212437"/>
                  <a:pt x="2967820" y="3048623"/>
                  <a:pt x="1435058" y="2723667"/>
                </a:cubicBezTo>
                <a:cubicBezTo>
                  <a:pt x="1242250" y="2689095"/>
                  <a:pt x="1053286" y="2636775"/>
                  <a:pt x="863040" y="2590863"/>
                </a:cubicBezTo>
                <a:lnTo>
                  <a:pt x="292850" y="2449459"/>
                </a:lnTo>
                <a:lnTo>
                  <a:pt x="0" y="2362525"/>
                </a:lnTo>
                <a:close/>
                <a:moveTo>
                  <a:pt x="0" y="1942959"/>
                </a:moveTo>
                <a:lnTo>
                  <a:pt x="391083" y="2062563"/>
                </a:lnTo>
                <a:lnTo>
                  <a:pt x="950478" y="2205979"/>
                </a:lnTo>
                <a:cubicBezTo>
                  <a:pt x="1137250" y="2252443"/>
                  <a:pt x="1322374" y="2306041"/>
                  <a:pt x="1511706" y="2341165"/>
                </a:cubicBezTo>
                <a:cubicBezTo>
                  <a:pt x="3017646" y="2673327"/>
                  <a:pt x="4554178" y="2847145"/>
                  <a:pt x="6096268" y="2859767"/>
                </a:cubicBezTo>
                <a:cubicBezTo>
                  <a:pt x="7639521" y="2861761"/>
                  <a:pt x="9178665" y="2699869"/>
                  <a:pt x="10687755" y="2376835"/>
                </a:cubicBezTo>
                <a:cubicBezTo>
                  <a:pt x="11065228" y="2297261"/>
                  <a:pt x="11440175" y="2206083"/>
                  <a:pt x="11812092" y="2103868"/>
                </a:cubicBezTo>
                <a:lnTo>
                  <a:pt x="12191999" y="1993408"/>
                </a:lnTo>
                <a:lnTo>
                  <a:pt x="12191999" y="2049310"/>
                </a:lnTo>
                <a:lnTo>
                  <a:pt x="11829597" y="2158783"/>
                </a:lnTo>
                <a:lnTo>
                  <a:pt x="11267273" y="2301469"/>
                </a:lnTo>
                <a:cubicBezTo>
                  <a:pt x="11079405" y="2347749"/>
                  <a:pt x="10893183" y="2400981"/>
                  <a:pt x="10702937" y="2435921"/>
                </a:cubicBezTo>
                <a:cubicBezTo>
                  <a:pt x="9189659" y="2766345"/>
                  <a:pt x="7646379" y="2939999"/>
                  <a:pt x="6097546" y="2954159"/>
                </a:cubicBezTo>
                <a:cubicBezTo>
                  <a:pt x="4547208" y="2954379"/>
                  <a:pt x="3001110" y="2792449"/>
                  <a:pt x="1484446" y="2471043"/>
                </a:cubicBezTo>
                <a:cubicBezTo>
                  <a:pt x="1293654" y="2437019"/>
                  <a:pt x="1106884" y="2384885"/>
                  <a:pt x="918466" y="2339701"/>
                </a:cubicBezTo>
                <a:lnTo>
                  <a:pt x="354314" y="2199943"/>
                </a:lnTo>
                <a:lnTo>
                  <a:pt x="0" y="2095288"/>
                </a:lnTo>
                <a:close/>
                <a:moveTo>
                  <a:pt x="0" y="1668208"/>
                </a:moveTo>
                <a:lnTo>
                  <a:pt x="454010" y="1807377"/>
                </a:lnTo>
                <a:lnTo>
                  <a:pt x="1007370" y="1949331"/>
                </a:lnTo>
                <a:cubicBezTo>
                  <a:pt x="1192126" y="1995063"/>
                  <a:pt x="1375058" y="2048477"/>
                  <a:pt x="1562558" y="2083417"/>
                </a:cubicBezTo>
                <a:cubicBezTo>
                  <a:pt x="3052020" y="2412561"/>
                  <a:pt x="4571830" y="2584971"/>
                  <a:pt x="6097182" y="2597813"/>
                </a:cubicBezTo>
                <a:cubicBezTo>
                  <a:pt x="7624266" y="2600191"/>
                  <a:pt x="9147293" y="2440129"/>
                  <a:pt x="10640561" y="2120369"/>
                </a:cubicBezTo>
                <a:cubicBezTo>
                  <a:pt x="11013964" y="2041664"/>
                  <a:pt x="11384852" y="1951423"/>
                  <a:pt x="11752730" y="1850229"/>
                </a:cubicBezTo>
                <a:lnTo>
                  <a:pt x="12191999" y="1722379"/>
                </a:lnTo>
                <a:lnTo>
                  <a:pt x="12191999" y="1778910"/>
                </a:lnTo>
                <a:lnTo>
                  <a:pt x="11768133" y="1907623"/>
                </a:lnTo>
                <a:lnTo>
                  <a:pt x="11211481" y="2049027"/>
                </a:lnTo>
                <a:cubicBezTo>
                  <a:pt x="11025625" y="2094575"/>
                  <a:pt x="10841413" y="2147625"/>
                  <a:pt x="10653181" y="2182199"/>
                </a:cubicBezTo>
                <a:cubicBezTo>
                  <a:pt x="9156149" y="2509257"/>
                  <a:pt x="7629422" y="2681375"/>
                  <a:pt x="6097182" y="2695863"/>
                </a:cubicBezTo>
                <a:cubicBezTo>
                  <a:pt x="4563232" y="2696303"/>
                  <a:pt x="3033434" y="2536349"/>
                  <a:pt x="1532742" y="2218601"/>
                </a:cubicBezTo>
                <a:cubicBezTo>
                  <a:pt x="1343958" y="2185125"/>
                  <a:pt x="1159382" y="2132991"/>
                  <a:pt x="972796" y="2088539"/>
                </a:cubicBezTo>
                <a:lnTo>
                  <a:pt x="414862" y="1950429"/>
                </a:lnTo>
                <a:lnTo>
                  <a:pt x="0" y="1826548"/>
                </a:lnTo>
                <a:close/>
                <a:moveTo>
                  <a:pt x="0" y="1394486"/>
                </a:moveTo>
                <a:lnTo>
                  <a:pt x="516206" y="1552741"/>
                </a:lnTo>
                <a:lnTo>
                  <a:pt x="1063162" y="1693413"/>
                </a:lnTo>
                <a:cubicBezTo>
                  <a:pt x="1246092" y="1738413"/>
                  <a:pt x="1426824" y="1791829"/>
                  <a:pt x="1611950" y="1826219"/>
                </a:cubicBezTo>
                <a:cubicBezTo>
                  <a:pt x="3084986" y="2151979"/>
                  <a:pt x="4588054" y="2322727"/>
                  <a:pt x="6096630" y="2335675"/>
                </a:cubicBezTo>
                <a:cubicBezTo>
                  <a:pt x="7604309" y="2335675"/>
                  <a:pt x="9114933" y="2183661"/>
                  <a:pt x="10589521" y="1864451"/>
                </a:cubicBezTo>
                <a:cubicBezTo>
                  <a:pt x="10958809" y="1786707"/>
                  <a:pt x="11325628" y="1697529"/>
                  <a:pt x="11689470" y="1597490"/>
                </a:cubicBezTo>
                <a:lnTo>
                  <a:pt x="12191999" y="1451269"/>
                </a:lnTo>
                <a:lnTo>
                  <a:pt x="12191999" y="1510012"/>
                </a:lnTo>
                <a:lnTo>
                  <a:pt x="11706305" y="1657193"/>
                </a:lnTo>
                <a:lnTo>
                  <a:pt x="11156053" y="1796951"/>
                </a:lnTo>
                <a:cubicBezTo>
                  <a:pt x="10973125" y="1841767"/>
                  <a:pt x="10790197" y="1894817"/>
                  <a:pt x="10603973" y="1929025"/>
                </a:cubicBezTo>
                <a:cubicBezTo>
                  <a:pt x="9123073" y="2252809"/>
                  <a:pt x="7612793" y="2423463"/>
                  <a:pt x="6096998" y="2438299"/>
                </a:cubicBezTo>
                <a:cubicBezTo>
                  <a:pt x="4579602" y="2438957"/>
                  <a:pt x="3066290" y="2280907"/>
                  <a:pt x="1581766" y="1966709"/>
                </a:cubicBezTo>
                <a:cubicBezTo>
                  <a:pt x="1394814" y="1933599"/>
                  <a:pt x="1212250" y="1881463"/>
                  <a:pt x="1027674" y="1838659"/>
                </a:cubicBezTo>
                <a:lnTo>
                  <a:pt x="475411" y="1701461"/>
                </a:lnTo>
                <a:lnTo>
                  <a:pt x="0" y="1559571"/>
                </a:lnTo>
                <a:close/>
                <a:moveTo>
                  <a:pt x="0" y="1120126"/>
                </a:moveTo>
                <a:lnTo>
                  <a:pt x="44614" y="1133835"/>
                </a:lnTo>
                <a:lnTo>
                  <a:pt x="579498" y="1297923"/>
                </a:lnTo>
                <a:lnTo>
                  <a:pt x="1120418" y="1437495"/>
                </a:lnTo>
                <a:cubicBezTo>
                  <a:pt x="1301152" y="1481763"/>
                  <a:pt x="1480056" y="1535179"/>
                  <a:pt x="1663168" y="1569203"/>
                </a:cubicBezTo>
                <a:cubicBezTo>
                  <a:pt x="3119774" y="1891563"/>
                  <a:pt x="4606110" y="2060715"/>
                  <a:pt x="6097903" y="2073907"/>
                </a:cubicBezTo>
                <a:cubicBezTo>
                  <a:pt x="7588941" y="2073907"/>
                  <a:pt x="9082005" y="1924271"/>
                  <a:pt x="10541229" y="1608535"/>
                </a:cubicBezTo>
                <a:cubicBezTo>
                  <a:pt x="11088575" y="1492467"/>
                  <a:pt x="11630595" y="1351394"/>
                  <a:pt x="12165546" y="1186957"/>
                </a:cubicBezTo>
                <a:lnTo>
                  <a:pt x="12191999" y="1178405"/>
                </a:lnTo>
                <a:lnTo>
                  <a:pt x="12191999" y="1239366"/>
                </a:lnTo>
                <a:lnTo>
                  <a:pt x="12182283" y="1242311"/>
                </a:lnTo>
                <a:lnTo>
                  <a:pt x="11644839" y="1405299"/>
                </a:lnTo>
                <a:lnTo>
                  <a:pt x="11100807" y="1543959"/>
                </a:lnTo>
                <a:cubicBezTo>
                  <a:pt x="10918977" y="1588047"/>
                  <a:pt x="10738975" y="1641095"/>
                  <a:pt x="10554765" y="1674755"/>
                </a:cubicBezTo>
                <a:cubicBezTo>
                  <a:pt x="9090055" y="1995227"/>
                  <a:pt x="7596257" y="2164271"/>
                  <a:pt x="6096998" y="2179271"/>
                </a:cubicBezTo>
                <a:cubicBezTo>
                  <a:pt x="4596030" y="2180315"/>
                  <a:pt x="3099066" y="2024223"/>
                  <a:pt x="1630606" y="1713535"/>
                </a:cubicBezTo>
                <a:cubicBezTo>
                  <a:pt x="1445666" y="1681155"/>
                  <a:pt x="1264750" y="1629023"/>
                  <a:pt x="1081820" y="1585487"/>
                </a:cubicBezTo>
                <a:lnTo>
                  <a:pt x="535594" y="1449935"/>
                </a:lnTo>
                <a:lnTo>
                  <a:pt x="0" y="1291436"/>
                </a:lnTo>
                <a:close/>
                <a:moveTo>
                  <a:pt x="0" y="846777"/>
                </a:moveTo>
                <a:lnTo>
                  <a:pt x="112846" y="881391"/>
                </a:lnTo>
                <a:lnTo>
                  <a:pt x="640960" y="1042919"/>
                </a:lnTo>
                <a:lnTo>
                  <a:pt x="1175662" y="1181211"/>
                </a:lnTo>
                <a:lnTo>
                  <a:pt x="1443102" y="1249811"/>
                </a:lnTo>
                <a:cubicBezTo>
                  <a:pt x="1487738" y="1260967"/>
                  <a:pt x="1532190" y="1273223"/>
                  <a:pt x="1577006" y="1283651"/>
                </a:cubicBezTo>
                <a:lnTo>
                  <a:pt x="1712192" y="1311639"/>
                </a:lnTo>
                <a:cubicBezTo>
                  <a:pt x="3152336" y="1630895"/>
                  <a:pt x="4621950" y="1798579"/>
                  <a:pt x="6096996" y="1811951"/>
                </a:cubicBezTo>
                <a:cubicBezTo>
                  <a:pt x="7571197" y="1811951"/>
                  <a:pt x="9047797" y="1665607"/>
                  <a:pt x="10490557" y="1352435"/>
                </a:cubicBezTo>
                <a:cubicBezTo>
                  <a:pt x="11032484" y="1237601"/>
                  <a:pt x="11568752" y="1098020"/>
                  <a:pt x="12097817" y="935304"/>
                </a:cubicBezTo>
                <a:lnTo>
                  <a:pt x="12191999" y="904834"/>
                </a:lnTo>
                <a:lnTo>
                  <a:pt x="12191999" y="969770"/>
                </a:lnTo>
                <a:lnTo>
                  <a:pt x="12114965" y="993159"/>
                </a:lnTo>
                <a:lnTo>
                  <a:pt x="11584471" y="1154139"/>
                </a:lnTo>
                <a:lnTo>
                  <a:pt x="11046295" y="1291699"/>
                </a:lnTo>
                <a:cubicBezTo>
                  <a:pt x="10866477" y="1335055"/>
                  <a:pt x="10688669" y="1387923"/>
                  <a:pt x="10506473" y="1421215"/>
                </a:cubicBezTo>
                <a:cubicBezTo>
                  <a:pt x="9057951" y="1738419"/>
                  <a:pt x="7580653" y="1905939"/>
                  <a:pt x="6097903" y="1921159"/>
                </a:cubicBezTo>
                <a:cubicBezTo>
                  <a:pt x="4613078" y="1922495"/>
                  <a:pt x="3132176" y="1768351"/>
                  <a:pt x="1679448" y="1461275"/>
                </a:cubicBezTo>
                <a:lnTo>
                  <a:pt x="1542981" y="1434203"/>
                </a:lnTo>
                <a:cubicBezTo>
                  <a:pt x="1497616" y="1424323"/>
                  <a:pt x="1452798" y="1412251"/>
                  <a:pt x="1407798" y="1401459"/>
                </a:cubicBezTo>
                <a:lnTo>
                  <a:pt x="1137614" y="1335603"/>
                </a:lnTo>
                <a:lnTo>
                  <a:pt x="597790" y="1200787"/>
                </a:lnTo>
                <a:lnTo>
                  <a:pt x="63454" y="1042919"/>
                </a:lnTo>
                <a:lnTo>
                  <a:pt x="0" y="1024120"/>
                </a:lnTo>
                <a:close/>
                <a:moveTo>
                  <a:pt x="0" y="572914"/>
                </a:moveTo>
                <a:lnTo>
                  <a:pt x="181078" y="628583"/>
                </a:lnTo>
                <a:lnTo>
                  <a:pt x="703156" y="788463"/>
                </a:lnTo>
                <a:cubicBezTo>
                  <a:pt x="878584" y="836391"/>
                  <a:pt x="1055294" y="879929"/>
                  <a:pt x="1231454" y="925661"/>
                </a:cubicBezTo>
                <a:lnTo>
                  <a:pt x="1495970" y="993527"/>
                </a:lnTo>
                <a:lnTo>
                  <a:pt x="1628226" y="1027185"/>
                </a:lnTo>
                <a:lnTo>
                  <a:pt x="1761948" y="1054991"/>
                </a:lnTo>
                <a:cubicBezTo>
                  <a:pt x="3185846" y="1370965"/>
                  <a:pt x="4638888" y="1537055"/>
                  <a:pt x="6097362" y="1550545"/>
                </a:cubicBezTo>
                <a:cubicBezTo>
                  <a:pt x="7554733" y="1550545"/>
                  <a:pt x="9014687" y="1405849"/>
                  <a:pt x="10441167" y="1096881"/>
                </a:cubicBezTo>
                <a:cubicBezTo>
                  <a:pt x="10976851" y="981990"/>
                  <a:pt x="11506901" y="844072"/>
                  <a:pt x="12029862" y="683618"/>
                </a:cubicBezTo>
                <a:lnTo>
                  <a:pt x="12191999" y="631307"/>
                </a:lnTo>
                <a:lnTo>
                  <a:pt x="12191999" y="699610"/>
                </a:lnTo>
                <a:lnTo>
                  <a:pt x="12047649" y="743463"/>
                </a:lnTo>
                <a:lnTo>
                  <a:pt x="11522277" y="902795"/>
                </a:lnTo>
                <a:cubicBezTo>
                  <a:pt x="11345385" y="950355"/>
                  <a:pt x="11167395" y="993343"/>
                  <a:pt x="10990135" y="1038893"/>
                </a:cubicBezTo>
                <a:lnTo>
                  <a:pt x="10723975" y="1106393"/>
                </a:lnTo>
                <a:lnTo>
                  <a:pt x="10590803" y="1139687"/>
                </a:lnTo>
                <a:lnTo>
                  <a:pt x="10456349" y="1167309"/>
                </a:lnTo>
                <a:cubicBezTo>
                  <a:pt x="9023943" y="1481183"/>
                  <a:pt x="7563093" y="1647179"/>
                  <a:pt x="6096810" y="1662681"/>
                </a:cubicBezTo>
                <a:cubicBezTo>
                  <a:pt x="4628790" y="1664227"/>
                  <a:pt x="3164628" y="1512053"/>
                  <a:pt x="1728288" y="1208651"/>
                </a:cubicBezTo>
                <a:cubicBezTo>
                  <a:pt x="1189517" y="1095807"/>
                  <a:pt x="655943" y="958473"/>
                  <a:pt x="129175" y="798309"/>
                </a:cubicBezTo>
                <a:lnTo>
                  <a:pt x="0" y="756999"/>
                </a:lnTo>
                <a:close/>
                <a:moveTo>
                  <a:pt x="0" y="298940"/>
                </a:moveTo>
                <a:lnTo>
                  <a:pt x="249126" y="375777"/>
                </a:lnTo>
                <a:lnTo>
                  <a:pt x="764986" y="533827"/>
                </a:lnTo>
                <a:cubicBezTo>
                  <a:pt x="938218" y="581755"/>
                  <a:pt x="1112550" y="624193"/>
                  <a:pt x="1287248" y="669743"/>
                </a:cubicBezTo>
                <a:lnTo>
                  <a:pt x="1549018" y="736695"/>
                </a:lnTo>
                <a:lnTo>
                  <a:pt x="1679812" y="770355"/>
                </a:lnTo>
                <a:lnTo>
                  <a:pt x="1811886" y="797793"/>
                </a:lnTo>
                <a:cubicBezTo>
                  <a:pt x="3219120" y="1110663"/>
                  <a:pt x="4655278" y="1275221"/>
                  <a:pt x="6096812" y="1288775"/>
                </a:cubicBezTo>
                <a:cubicBezTo>
                  <a:pt x="7537537" y="1288775"/>
                  <a:pt x="8980847" y="1146455"/>
                  <a:pt x="10391045" y="841147"/>
                </a:cubicBezTo>
                <a:cubicBezTo>
                  <a:pt x="10920555" y="727435"/>
                  <a:pt x="11444509" y="590944"/>
                  <a:pt x="11961449" y="432160"/>
                </a:cubicBezTo>
                <a:lnTo>
                  <a:pt x="12191999" y="357694"/>
                </a:lnTo>
                <a:lnTo>
                  <a:pt x="12191999" y="429766"/>
                </a:lnTo>
                <a:lnTo>
                  <a:pt x="11980513" y="494131"/>
                </a:lnTo>
                <a:lnTo>
                  <a:pt x="11460813" y="651451"/>
                </a:lnTo>
                <a:cubicBezTo>
                  <a:pt x="11286115" y="699195"/>
                  <a:pt x="11110137" y="741269"/>
                  <a:pt x="10934893" y="786451"/>
                </a:cubicBezTo>
                <a:lnTo>
                  <a:pt x="10671657" y="853037"/>
                </a:lnTo>
                <a:lnTo>
                  <a:pt x="10540131" y="886331"/>
                </a:lnTo>
                <a:lnTo>
                  <a:pt x="10406959" y="913587"/>
                </a:lnTo>
                <a:cubicBezTo>
                  <a:pt x="8990817" y="1224203"/>
                  <a:pt x="7546521" y="1388665"/>
                  <a:pt x="6096812" y="1404385"/>
                </a:cubicBezTo>
                <a:cubicBezTo>
                  <a:pt x="4645290" y="1406143"/>
                  <a:pt x="3197554" y="1255933"/>
                  <a:pt x="1777314" y="956209"/>
                </a:cubicBezTo>
                <a:cubicBezTo>
                  <a:pt x="1244579" y="844668"/>
                  <a:pt x="716938" y="708869"/>
                  <a:pt x="196020" y="550443"/>
                </a:cubicBezTo>
                <a:lnTo>
                  <a:pt x="0" y="487735"/>
                </a:lnTo>
                <a:close/>
                <a:moveTo>
                  <a:pt x="0" y="23625"/>
                </a:moveTo>
                <a:lnTo>
                  <a:pt x="62901" y="44675"/>
                </a:lnTo>
                <a:lnTo>
                  <a:pt x="317906" y="122787"/>
                </a:lnTo>
                <a:lnTo>
                  <a:pt x="827912" y="279191"/>
                </a:lnTo>
                <a:cubicBezTo>
                  <a:pt x="998950" y="327119"/>
                  <a:pt x="1172002" y="368643"/>
                  <a:pt x="1343954" y="413643"/>
                </a:cubicBezTo>
                <a:lnTo>
                  <a:pt x="1602250" y="480047"/>
                </a:lnTo>
                <a:lnTo>
                  <a:pt x="1731946" y="513339"/>
                </a:lnTo>
                <a:lnTo>
                  <a:pt x="1862373" y="540779"/>
                </a:lnTo>
                <a:cubicBezTo>
                  <a:pt x="3253018" y="850255"/>
                  <a:pt x="4672216" y="1013279"/>
                  <a:pt x="6096810" y="1027187"/>
                </a:cubicBezTo>
                <a:cubicBezTo>
                  <a:pt x="7520891" y="1027187"/>
                  <a:pt x="8947553" y="887247"/>
                  <a:pt x="10340739" y="585231"/>
                </a:cubicBezTo>
                <a:cubicBezTo>
                  <a:pt x="10864213" y="472709"/>
                  <a:pt x="11382156" y="337642"/>
                  <a:pt x="11893140" y="180513"/>
                </a:cubicBezTo>
                <a:lnTo>
                  <a:pt x="12191999" y="83875"/>
                </a:lnTo>
                <a:lnTo>
                  <a:pt x="12191999" y="159367"/>
                </a:lnTo>
                <a:lnTo>
                  <a:pt x="12170210" y="166803"/>
                </a:lnTo>
                <a:cubicBezTo>
                  <a:pt x="12084919" y="193670"/>
                  <a:pt x="11999171" y="219097"/>
                  <a:pt x="11913561" y="244799"/>
                </a:cubicBezTo>
                <a:lnTo>
                  <a:pt x="11399715" y="400471"/>
                </a:lnTo>
                <a:cubicBezTo>
                  <a:pt x="11227395" y="448035"/>
                  <a:pt x="11052149" y="489375"/>
                  <a:pt x="10880013" y="534011"/>
                </a:cubicBezTo>
                <a:lnTo>
                  <a:pt x="10619705" y="600047"/>
                </a:lnTo>
                <a:lnTo>
                  <a:pt x="10489643" y="632975"/>
                </a:lnTo>
                <a:lnTo>
                  <a:pt x="10358117" y="660047"/>
                </a:lnTo>
                <a:cubicBezTo>
                  <a:pt x="8958035" y="967367"/>
                  <a:pt x="7530111" y="1130235"/>
                  <a:pt x="6096810" y="1146091"/>
                </a:cubicBezTo>
                <a:cubicBezTo>
                  <a:pt x="4661714" y="1148239"/>
                  <a:pt x="3230350" y="999991"/>
                  <a:pt x="1826154" y="703767"/>
                </a:cubicBezTo>
                <a:cubicBezTo>
                  <a:pt x="1298948" y="591895"/>
                  <a:pt x="777168" y="457636"/>
                  <a:pt x="262207" y="301455"/>
                </a:cubicBezTo>
                <a:lnTo>
                  <a:pt x="0" y="217842"/>
                </a:lnTo>
                <a:close/>
                <a:moveTo>
                  <a:pt x="3932058" y="0"/>
                </a:moveTo>
                <a:lnTo>
                  <a:pt x="7975775" y="0"/>
                </a:lnTo>
                <a:lnTo>
                  <a:pt x="7631853" y="35577"/>
                </a:lnTo>
                <a:cubicBezTo>
                  <a:pt x="7121625" y="81696"/>
                  <a:pt x="6609457" y="107900"/>
                  <a:pt x="6096622" y="112907"/>
                </a:cubicBezTo>
                <a:cubicBezTo>
                  <a:pt x="5411893" y="116069"/>
                  <a:pt x="4727968" y="82789"/>
                  <a:pt x="4047731" y="13361"/>
                </a:cubicBezTo>
                <a:close/>
                <a:moveTo>
                  <a:pt x="2228600" y="0"/>
                </a:moveTo>
                <a:lnTo>
                  <a:pt x="3250933" y="0"/>
                </a:lnTo>
                <a:lnTo>
                  <a:pt x="3531818" y="43778"/>
                </a:lnTo>
                <a:cubicBezTo>
                  <a:pt x="4381067" y="164944"/>
                  <a:pt x="5237775" y="231304"/>
                  <a:pt x="6096626" y="242239"/>
                </a:cubicBezTo>
                <a:cubicBezTo>
                  <a:pt x="7127096" y="243472"/>
                  <a:pt x="8159429" y="168459"/>
                  <a:pt x="9178336" y="7400"/>
                </a:cubicBezTo>
                <a:lnTo>
                  <a:pt x="9221198" y="0"/>
                </a:lnTo>
                <a:lnTo>
                  <a:pt x="9716246" y="0"/>
                </a:lnTo>
                <a:lnTo>
                  <a:pt x="9702548" y="2810"/>
                </a:lnTo>
                <a:cubicBezTo>
                  <a:pt x="8515215" y="231489"/>
                  <a:pt x="7307804" y="359678"/>
                  <a:pt x="6096626" y="371203"/>
                </a:cubicBezTo>
                <a:cubicBezTo>
                  <a:pt x="4883957" y="376481"/>
                  <a:pt x="3673811" y="268875"/>
                  <a:pt x="2481824" y="49988"/>
                </a:cubicBezTo>
                <a:close/>
                <a:moveTo>
                  <a:pt x="1084530" y="0"/>
                </a:moveTo>
                <a:lnTo>
                  <a:pt x="1853199" y="0"/>
                </a:lnTo>
                <a:lnTo>
                  <a:pt x="1962434" y="23639"/>
                </a:lnTo>
                <a:cubicBezTo>
                  <a:pt x="3320298" y="325523"/>
                  <a:pt x="4705708" y="486439"/>
                  <a:pt x="6096626" y="503827"/>
                </a:cubicBezTo>
                <a:cubicBezTo>
                  <a:pt x="7486865" y="505291"/>
                  <a:pt x="8880601" y="368643"/>
                  <a:pt x="10241775" y="73579"/>
                </a:cubicBezTo>
                <a:lnTo>
                  <a:pt x="10561109" y="0"/>
                </a:lnTo>
                <a:lnTo>
                  <a:pt x="10883228" y="0"/>
                </a:lnTo>
                <a:lnTo>
                  <a:pt x="10768609" y="28943"/>
                </a:lnTo>
                <a:lnTo>
                  <a:pt x="10514337" y="93151"/>
                </a:lnTo>
                <a:cubicBezTo>
                  <a:pt x="10429825" y="115287"/>
                  <a:pt x="10344947" y="136323"/>
                  <a:pt x="10258237" y="152419"/>
                </a:cubicBezTo>
                <a:cubicBezTo>
                  <a:pt x="8892125" y="449679"/>
                  <a:pt x="7496013" y="616511"/>
                  <a:pt x="6095528" y="629499"/>
                </a:cubicBezTo>
                <a:cubicBezTo>
                  <a:pt x="4693544" y="635027"/>
                  <a:pt x="3294942" y="491539"/>
                  <a:pt x="1923288" y="201447"/>
                </a:cubicBezTo>
                <a:cubicBezTo>
                  <a:pt x="1751627" y="164762"/>
                  <a:pt x="1580555" y="125662"/>
                  <a:pt x="1410120" y="84166"/>
                </a:cubicBezTo>
                <a:close/>
                <a:moveTo>
                  <a:pt x="158764" y="0"/>
                </a:moveTo>
                <a:lnTo>
                  <a:pt x="815548" y="0"/>
                </a:lnTo>
                <a:lnTo>
                  <a:pt x="890472" y="22907"/>
                </a:lnTo>
                <a:cubicBezTo>
                  <a:pt x="1059316" y="70833"/>
                  <a:pt x="1230354" y="111079"/>
                  <a:pt x="1400294" y="155713"/>
                </a:cubicBezTo>
                <a:lnTo>
                  <a:pt x="1656394" y="221019"/>
                </a:lnTo>
                <a:lnTo>
                  <a:pt x="1784446" y="253579"/>
                </a:lnTo>
                <a:lnTo>
                  <a:pt x="1913410" y="280837"/>
                </a:lnTo>
                <a:cubicBezTo>
                  <a:pt x="3287480" y="585957"/>
                  <a:pt x="4689374" y="748343"/>
                  <a:pt x="6096810" y="765415"/>
                </a:cubicBezTo>
                <a:cubicBezTo>
                  <a:pt x="7504245" y="766695"/>
                  <a:pt x="8913893" y="627853"/>
                  <a:pt x="10291713" y="329495"/>
                </a:cubicBezTo>
                <a:cubicBezTo>
                  <a:pt x="10636534" y="255293"/>
                  <a:pt x="10978920" y="171191"/>
                  <a:pt x="11318456" y="77329"/>
                </a:cubicBezTo>
                <a:lnTo>
                  <a:pt x="11583253" y="0"/>
                </a:lnTo>
                <a:lnTo>
                  <a:pt x="11830313" y="0"/>
                </a:lnTo>
                <a:lnTo>
                  <a:pt x="11338065" y="149127"/>
                </a:lnTo>
                <a:cubicBezTo>
                  <a:pt x="11167761" y="196689"/>
                  <a:pt x="10995441" y="238031"/>
                  <a:pt x="10823489" y="281385"/>
                </a:cubicBezTo>
                <a:lnTo>
                  <a:pt x="10567389" y="346507"/>
                </a:lnTo>
                <a:lnTo>
                  <a:pt x="10439337" y="379069"/>
                </a:lnTo>
                <a:lnTo>
                  <a:pt x="10309457" y="406143"/>
                </a:lnTo>
                <a:cubicBezTo>
                  <a:pt x="8926149" y="706695"/>
                  <a:pt x="7513757" y="874989"/>
                  <a:pt x="6096810" y="887795"/>
                </a:cubicBezTo>
                <a:cubicBezTo>
                  <a:pt x="4677976" y="893079"/>
                  <a:pt x="3262584" y="747689"/>
                  <a:pt x="1874446" y="454069"/>
                </a:cubicBezTo>
                <a:cubicBezTo>
                  <a:pt x="1353407" y="342664"/>
                  <a:pt x="837722" y="209279"/>
                  <a:pt x="328752" y="54372"/>
                </a:cubicBezTo>
                <a:close/>
              </a:path>
            </a:pathLst>
          </a:custGeom>
          <a:solidFill>
            <a:srgbClr val="2E1153"/>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10" name="Google Shape;1110;p114"/>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111" name="Google Shape;1111;p114"/>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rtl="0" algn="l">
              <a:lnSpc>
                <a:spcPct val="90000"/>
              </a:lnSpc>
              <a:spcBef>
                <a:spcPts val="0"/>
              </a:spcBef>
              <a:spcAft>
                <a:spcPts val="0"/>
              </a:spcAft>
              <a:buClr>
                <a:schemeClr val="dk2"/>
              </a:buClr>
              <a:buSzPts val="14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112" name="Google Shape;1112;p114"/>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1113" name="Google Shape;1113;p11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114" name="Google Shape;1114;p11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115" name="Google Shape;1115;p114"/>
          <p:cNvGrpSpPr/>
          <p:nvPr/>
        </p:nvGrpSpPr>
        <p:grpSpPr>
          <a:xfrm>
            <a:off x="-2815" y="4739358"/>
            <a:ext cx="546750" cy="257175"/>
            <a:chOff x="-3754" y="6319132"/>
            <a:chExt cx="729000" cy="342900"/>
          </a:xfrm>
        </p:grpSpPr>
        <p:sp>
          <p:nvSpPr>
            <p:cNvPr id="1116" name="Google Shape;1116;p114"/>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117" name="Google Shape;1117;p114"/>
            <p:cNvGrpSpPr/>
            <p:nvPr/>
          </p:nvGrpSpPr>
          <p:grpSpPr>
            <a:xfrm>
              <a:off x="367878" y="6411593"/>
              <a:ext cx="178491" cy="157853"/>
              <a:chOff x="3430063" y="2890836"/>
              <a:chExt cx="1219200" cy="1078230"/>
            </a:xfrm>
          </p:grpSpPr>
          <p:sp>
            <p:nvSpPr>
              <p:cNvPr id="1118" name="Google Shape;1118;p11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19" name="Google Shape;1119;p11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re et contenu - fond blanc">
  <p:cSld name="3_Titre et contenu - fond blanc">
    <p:bg>
      <p:bgPr>
        <a:solidFill>
          <a:schemeClr val="lt1"/>
        </a:solidFill>
      </p:bgPr>
    </p:bg>
    <p:spTree>
      <p:nvGrpSpPr>
        <p:cNvPr id="1120" name="Shape 1120"/>
        <p:cNvGrpSpPr/>
        <p:nvPr/>
      </p:nvGrpSpPr>
      <p:grpSpPr>
        <a:xfrm>
          <a:off x="0" y="0"/>
          <a:ext cx="0" cy="0"/>
          <a:chOff x="0" y="0"/>
          <a:chExt cx="0" cy="0"/>
        </a:xfrm>
      </p:grpSpPr>
      <p:sp>
        <p:nvSpPr>
          <p:cNvPr id="1121" name="Google Shape;1121;p115"/>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3"/>
              </a:buClr>
              <a:buSzPts val="1400"/>
              <a:buFont typeface="Arial"/>
              <a:buNone/>
              <a:defRPr>
                <a:solidFill>
                  <a:schemeClr val="accent3"/>
                </a:solidFill>
              </a:defRPr>
            </a:lvl1pPr>
            <a:lvl2pPr lvl="1" rtl="0" algn="l">
              <a:lnSpc>
                <a:spcPct val="100000"/>
              </a:lnSpc>
              <a:spcBef>
                <a:spcPts val="0"/>
              </a:spcBef>
              <a:spcAft>
                <a:spcPts val="0"/>
              </a:spcAft>
              <a:buSzPts val="600"/>
              <a:buNone/>
              <a:defRPr/>
            </a:lvl2pPr>
            <a:lvl3pPr lvl="2" rtl="0" algn="l">
              <a:lnSpc>
                <a:spcPct val="100000"/>
              </a:lnSpc>
              <a:spcBef>
                <a:spcPts val="0"/>
              </a:spcBef>
              <a:spcAft>
                <a:spcPts val="0"/>
              </a:spcAft>
              <a:buSzPts val="600"/>
              <a:buNone/>
              <a:defRPr/>
            </a:lvl3pPr>
            <a:lvl4pPr lvl="3" rtl="0" algn="l">
              <a:lnSpc>
                <a:spcPct val="100000"/>
              </a:lnSpc>
              <a:spcBef>
                <a:spcPts val="0"/>
              </a:spcBef>
              <a:spcAft>
                <a:spcPts val="0"/>
              </a:spcAft>
              <a:buSzPts val="600"/>
              <a:buNone/>
              <a:defRPr/>
            </a:lvl4pPr>
            <a:lvl5pPr lvl="4" rtl="0" algn="l">
              <a:lnSpc>
                <a:spcPct val="100000"/>
              </a:lnSpc>
              <a:spcBef>
                <a:spcPts val="0"/>
              </a:spcBef>
              <a:spcAft>
                <a:spcPts val="0"/>
              </a:spcAft>
              <a:buSzPts val="600"/>
              <a:buNone/>
              <a:defRPr/>
            </a:lvl5pPr>
            <a:lvl6pPr lvl="5" rtl="0" algn="l">
              <a:lnSpc>
                <a:spcPct val="100000"/>
              </a:lnSpc>
              <a:spcBef>
                <a:spcPts val="0"/>
              </a:spcBef>
              <a:spcAft>
                <a:spcPts val="0"/>
              </a:spcAft>
              <a:buSzPts val="600"/>
              <a:buNone/>
              <a:defRPr/>
            </a:lvl6pPr>
            <a:lvl7pPr lvl="6" rtl="0" algn="l">
              <a:lnSpc>
                <a:spcPct val="100000"/>
              </a:lnSpc>
              <a:spcBef>
                <a:spcPts val="0"/>
              </a:spcBef>
              <a:spcAft>
                <a:spcPts val="0"/>
              </a:spcAft>
              <a:buSzPts val="600"/>
              <a:buNone/>
              <a:defRPr/>
            </a:lvl7pPr>
            <a:lvl8pPr lvl="7" rtl="0" algn="l">
              <a:lnSpc>
                <a:spcPct val="100000"/>
              </a:lnSpc>
              <a:spcBef>
                <a:spcPts val="0"/>
              </a:spcBef>
              <a:spcAft>
                <a:spcPts val="0"/>
              </a:spcAft>
              <a:buSzPts val="600"/>
              <a:buNone/>
              <a:defRPr/>
            </a:lvl8pPr>
            <a:lvl9pPr lvl="8" rtl="0" algn="l">
              <a:lnSpc>
                <a:spcPct val="100000"/>
              </a:lnSpc>
              <a:spcBef>
                <a:spcPts val="0"/>
              </a:spcBef>
              <a:spcAft>
                <a:spcPts val="0"/>
              </a:spcAft>
              <a:buSzPts val="600"/>
              <a:buNone/>
              <a:defRPr/>
            </a:lvl9pPr>
          </a:lstStyle>
          <a:p/>
        </p:txBody>
      </p:sp>
      <p:sp>
        <p:nvSpPr>
          <p:cNvPr id="1122" name="Google Shape;1122;p115"/>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600"/>
              <a:buNone/>
              <a:defRPr/>
            </a:lvl1pPr>
            <a:lvl2pPr lvl="1" rtl="0" algn="l">
              <a:lnSpc>
                <a:spcPct val="100000"/>
              </a:lnSpc>
              <a:spcBef>
                <a:spcPts val="0"/>
              </a:spcBef>
              <a:spcAft>
                <a:spcPts val="0"/>
              </a:spcAft>
              <a:buSzPts val="600"/>
              <a:buNone/>
              <a:defRPr/>
            </a:lvl2pPr>
            <a:lvl3pPr lvl="2" rtl="0" algn="l">
              <a:lnSpc>
                <a:spcPct val="100000"/>
              </a:lnSpc>
              <a:spcBef>
                <a:spcPts val="0"/>
              </a:spcBef>
              <a:spcAft>
                <a:spcPts val="0"/>
              </a:spcAft>
              <a:buSzPts val="600"/>
              <a:buNone/>
              <a:defRPr/>
            </a:lvl3pPr>
            <a:lvl4pPr lvl="3" rtl="0" algn="l">
              <a:lnSpc>
                <a:spcPct val="100000"/>
              </a:lnSpc>
              <a:spcBef>
                <a:spcPts val="0"/>
              </a:spcBef>
              <a:spcAft>
                <a:spcPts val="0"/>
              </a:spcAft>
              <a:buSzPts val="600"/>
              <a:buNone/>
              <a:defRPr/>
            </a:lvl4pPr>
            <a:lvl5pPr lvl="4" rtl="0" algn="l">
              <a:lnSpc>
                <a:spcPct val="100000"/>
              </a:lnSpc>
              <a:spcBef>
                <a:spcPts val="0"/>
              </a:spcBef>
              <a:spcAft>
                <a:spcPts val="0"/>
              </a:spcAft>
              <a:buSzPts val="600"/>
              <a:buNone/>
              <a:defRPr/>
            </a:lvl5pPr>
            <a:lvl6pPr lvl="5" rtl="0" algn="l">
              <a:lnSpc>
                <a:spcPct val="100000"/>
              </a:lnSpc>
              <a:spcBef>
                <a:spcPts val="0"/>
              </a:spcBef>
              <a:spcAft>
                <a:spcPts val="0"/>
              </a:spcAft>
              <a:buSzPts val="600"/>
              <a:buNone/>
              <a:defRPr/>
            </a:lvl6pPr>
            <a:lvl7pPr lvl="6" rtl="0" algn="l">
              <a:lnSpc>
                <a:spcPct val="100000"/>
              </a:lnSpc>
              <a:spcBef>
                <a:spcPts val="0"/>
              </a:spcBef>
              <a:spcAft>
                <a:spcPts val="0"/>
              </a:spcAft>
              <a:buSzPts val="600"/>
              <a:buNone/>
              <a:defRPr/>
            </a:lvl7pPr>
            <a:lvl8pPr lvl="7" rtl="0" algn="l">
              <a:lnSpc>
                <a:spcPct val="100000"/>
              </a:lnSpc>
              <a:spcBef>
                <a:spcPts val="0"/>
              </a:spcBef>
              <a:spcAft>
                <a:spcPts val="0"/>
              </a:spcAft>
              <a:buSzPts val="600"/>
              <a:buNone/>
              <a:defRPr/>
            </a:lvl8pPr>
            <a:lvl9pPr lvl="8" rtl="0" algn="l">
              <a:lnSpc>
                <a:spcPct val="100000"/>
              </a:lnSpc>
              <a:spcBef>
                <a:spcPts val="0"/>
              </a:spcBef>
              <a:spcAft>
                <a:spcPts val="0"/>
              </a:spcAft>
              <a:buSzPts val="600"/>
              <a:buNone/>
              <a:defRPr/>
            </a:lvl9pPr>
          </a:lstStyle>
          <a:p/>
        </p:txBody>
      </p:sp>
      <p:sp>
        <p:nvSpPr>
          <p:cNvPr id="1123" name="Google Shape;1123;p115"/>
          <p:cNvSpPr txBox="1"/>
          <p:nvPr>
            <p:ph idx="12" type="sldNum"/>
          </p:nvPr>
        </p:nvSpPr>
        <p:spPr>
          <a:xfrm>
            <a:off x="594360" y="4814877"/>
            <a:ext cx="309900" cy="106200"/>
          </a:xfrm>
          <a:prstGeom prst="rect">
            <a:avLst/>
          </a:prstGeom>
          <a:noFill/>
          <a:ln>
            <a:noFill/>
          </a:ln>
        </p:spPr>
        <p:txBody>
          <a:bodyPr anchorCtr="0" anchor="ctr" bIns="19275" lIns="0" spcFirstLastPara="1" rIns="15200" wrap="square" tIns="19275">
            <a:noAutofit/>
          </a:bodyPr>
          <a:lstStyle>
            <a:lvl1pPr indent="0" lvl="0"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image blanc">
  <p:cSld name="Intercalaire image blanc">
    <p:bg>
      <p:bgPr>
        <a:solidFill>
          <a:schemeClr val="lt1"/>
        </a:solidFill>
      </p:bgPr>
    </p:bg>
    <p:spTree>
      <p:nvGrpSpPr>
        <p:cNvPr id="1124" name="Shape 1124"/>
        <p:cNvGrpSpPr/>
        <p:nvPr/>
      </p:nvGrpSpPr>
      <p:grpSpPr>
        <a:xfrm>
          <a:off x="0" y="0"/>
          <a:ext cx="0" cy="0"/>
          <a:chOff x="0" y="0"/>
          <a:chExt cx="0" cy="0"/>
        </a:xfrm>
      </p:grpSpPr>
      <p:sp>
        <p:nvSpPr>
          <p:cNvPr id="1125" name="Google Shape;1125;p116"/>
          <p:cNvSpPr/>
          <p:nvPr/>
        </p:nvSpPr>
        <p:spPr>
          <a:xfrm>
            <a:off x="0" y="0"/>
            <a:ext cx="3029747" cy="5143500"/>
          </a:xfrm>
          <a:custGeom>
            <a:rect b="b" l="l" r="r" t="t"/>
            <a:pathLst>
              <a:path extrusionOk="0" h="6858000" w="4039663">
                <a:moveTo>
                  <a:pt x="0" y="0"/>
                </a:moveTo>
                <a:lnTo>
                  <a:pt x="1666629" y="0"/>
                </a:lnTo>
                <a:lnTo>
                  <a:pt x="1802202" y="53455"/>
                </a:lnTo>
                <a:cubicBezTo>
                  <a:pt x="3117064" y="609595"/>
                  <a:pt x="4039663" y="1911555"/>
                  <a:pt x="4039663" y="3429000"/>
                </a:cubicBezTo>
                <a:cubicBezTo>
                  <a:pt x="4039663" y="4946445"/>
                  <a:pt x="3117064" y="6248405"/>
                  <a:pt x="1802202" y="6804545"/>
                </a:cubicBezTo>
                <a:lnTo>
                  <a:pt x="1666628" y="6858000"/>
                </a:lnTo>
                <a:lnTo>
                  <a:pt x="0" y="6858000"/>
                </a:lnTo>
                <a:lnTo>
                  <a:pt x="0" y="6694666"/>
                </a:lnTo>
                <a:lnTo>
                  <a:pt x="565438" y="6694666"/>
                </a:lnTo>
                <a:cubicBezTo>
                  <a:pt x="678150" y="6694666"/>
                  <a:pt x="769521" y="6603295"/>
                  <a:pt x="769521" y="6490583"/>
                </a:cubicBezTo>
                <a:cubicBezTo>
                  <a:pt x="769521" y="6377871"/>
                  <a:pt x="678150" y="6286500"/>
                  <a:pt x="565438" y="6286500"/>
                </a:cubicBezTo>
                <a:lnTo>
                  <a:pt x="0" y="6286500"/>
                </a:lnTo>
                <a:close/>
              </a:path>
            </a:pathLst>
          </a:custGeom>
          <a:solidFill>
            <a:srgbClr val="2D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126" name="Google Shape;1126;p116"/>
          <p:cNvSpPr/>
          <p:nvPr>
            <p:ph idx="2" type="pic"/>
          </p:nvPr>
        </p:nvSpPr>
        <p:spPr>
          <a:xfrm>
            <a:off x="0" y="0"/>
            <a:ext cx="3025800" cy="5143500"/>
          </a:xfrm>
          <a:prstGeom prst="rect">
            <a:avLst/>
          </a:prstGeom>
          <a:noFill/>
          <a:ln>
            <a:noFill/>
          </a:ln>
        </p:spPr>
      </p:sp>
      <p:sp>
        <p:nvSpPr>
          <p:cNvPr id="1127" name="Google Shape;1127;p116"/>
          <p:cNvSpPr/>
          <p:nvPr>
            <p:ph idx="1" type="body"/>
          </p:nvPr>
        </p:nvSpPr>
        <p:spPr>
          <a:xfrm>
            <a:off x="-200025" y="4739349"/>
            <a:ext cx="3108600" cy="257100"/>
          </a:xfrm>
          <a:prstGeom prst="roundRect">
            <a:avLst>
              <a:gd fmla="val 50000" name="adj"/>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1128" name="Google Shape;1128;p116"/>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1129" name="Google Shape;1129;p116"/>
          <p:cNvGrpSpPr/>
          <p:nvPr/>
        </p:nvGrpSpPr>
        <p:grpSpPr>
          <a:xfrm>
            <a:off x="2437086" y="2049307"/>
            <a:ext cx="1181161" cy="1044589"/>
            <a:chOff x="3430063" y="2890836"/>
            <a:chExt cx="1219200" cy="1078230"/>
          </a:xfrm>
        </p:grpSpPr>
        <p:sp>
          <p:nvSpPr>
            <p:cNvPr id="1130" name="Google Shape;1130;p11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31" name="Google Shape;1131;p11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132" name="Google Shape;1132;p116"/>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rtl="0" algn="l">
              <a:lnSpc>
                <a:spcPct val="90000"/>
              </a:lnSpc>
              <a:spcBef>
                <a:spcPts val="0"/>
              </a:spcBef>
              <a:spcAft>
                <a:spcPts val="0"/>
              </a:spcAft>
              <a:buClr>
                <a:schemeClr val="dk2"/>
              </a:buClr>
              <a:buSzPts val="3300"/>
              <a:buFont typeface="Arial"/>
              <a:buNone/>
              <a:defRPr sz="3300">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133" name="Google Shape;1133;p116"/>
          <p:cNvSpPr txBox="1"/>
          <p:nvPr>
            <p:ph idx="3"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rtl="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1134" name="Google Shape;1134;p116"/>
          <p:cNvSpPr txBox="1"/>
          <p:nvPr>
            <p:ph idx="11" type="ftr"/>
          </p:nvPr>
        </p:nvSpPr>
        <p:spPr>
          <a:xfrm>
            <a:off x="929072" y="4801950"/>
            <a:ext cx="1826100" cy="135600"/>
          </a:xfrm>
          <a:prstGeom prst="rect">
            <a:avLst/>
          </a:prstGeom>
          <a:noFill/>
          <a:ln>
            <a:noFill/>
          </a:ln>
          <a:effectLst>
            <a:outerShdw blurRad="114300" rotWithShape="0" algn="ctr" dir="5400000" dist="12700">
              <a:schemeClr val="lt1">
                <a:alpha val="63140"/>
              </a:schemeClr>
            </a:outerShdw>
          </a:effectLst>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accen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135" name="Google Shape;1135;p116"/>
          <p:cNvSpPr txBox="1"/>
          <p:nvPr>
            <p:ph idx="12" type="sldNum"/>
          </p:nvPr>
        </p:nvSpPr>
        <p:spPr>
          <a:xfrm>
            <a:off x="594360" y="4814877"/>
            <a:ext cx="309900" cy="106200"/>
          </a:xfrm>
          <a:prstGeom prst="rect">
            <a:avLst/>
          </a:prstGeom>
          <a:noFill/>
          <a:ln>
            <a:noFill/>
          </a:ln>
          <a:effectLst>
            <a:outerShdw blurRad="114300" rotWithShape="0" algn="ctr" dir="5400000" dist="12700">
              <a:schemeClr val="lt1">
                <a:alpha val="63140"/>
              </a:schemeClr>
            </a:outerShdw>
          </a:effectLst>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grpSp>
        <p:nvGrpSpPr>
          <p:cNvPr id="1136" name="Google Shape;1136;p116"/>
          <p:cNvGrpSpPr/>
          <p:nvPr/>
        </p:nvGrpSpPr>
        <p:grpSpPr>
          <a:xfrm>
            <a:off x="275907" y="4808694"/>
            <a:ext cx="133868" cy="118390"/>
            <a:chOff x="3430063" y="2890836"/>
            <a:chExt cx="1219198" cy="1078232"/>
          </a:xfrm>
        </p:grpSpPr>
        <p:sp>
          <p:nvSpPr>
            <p:cNvPr id="1137" name="Google Shape;1137;p116"/>
            <p:cNvSpPr/>
            <p:nvPr/>
          </p:nvSpPr>
          <p:spPr>
            <a:xfrm>
              <a:off x="4020663" y="2891410"/>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38" name="Google Shape;1138;p11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139" name="Google Shape;1139;p116"/>
          <p:cNvSpPr txBox="1"/>
          <p:nvPr>
            <p:ph idx="4" type="body"/>
          </p:nvPr>
        </p:nvSpPr>
        <p:spPr>
          <a:xfrm flipH="1" rot="10800000">
            <a:off x="271826" y="4808394"/>
            <a:ext cx="139800" cy="127500"/>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00"/>
              <a:buFont typeface="Arial"/>
              <a:buNone/>
              <a:defRPr sz="100"/>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1140" name="Shape 1140"/>
        <p:cNvGrpSpPr/>
        <p:nvPr/>
      </p:nvGrpSpPr>
      <p:grpSpPr>
        <a:xfrm>
          <a:off x="0" y="0"/>
          <a:ext cx="0" cy="0"/>
          <a:chOff x="0" y="0"/>
          <a:chExt cx="0" cy="0"/>
        </a:xfrm>
      </p:grpSpPr>
      <p:sp>
        <p:nvSpPr>
          <p:cNvPr id="1141" name="Google Shape;1141;p117"/>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142" name="Google Shape;1142;p117"/>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143" name="Google Shape;1143;p117"/>
          <p:cNvGrpSpPr/>
          <p:nvPr/>
        </p:nvGrpSpPr>
        <p:grpSpPr>
          <a:xfrm>
            <a:off x="-2815" y="4739358"/>
            <a:ext cx="546750" cy="257175"/>
            <a:chOff x="-3754" y="6319132"/>
            <a:chExt cx="729000" cy="342900"/>
          </a:xfrm>
        </p:grpSpPr>
        <p:sp>
          <p:nvSpPr>
            <p:cNvPr id="1144" name="Google Shape;1144;p117"/>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145" name="Google Shape;1145;p117"/>
            <p:cNvGrpSpPr/>
            <p:nvPr/>
          </p:nvGrpSpPr>
          <p:grpSpPr>
            <a:xfrm>
              <a:off x="367878" y="6411593"/>
              <a:ext cx="178491" cy="157853"/>
              <a:chOff x="3430063" y="2890836"/>
              <a:chExt cx="1219200" cy="1078230"/>
            </a:xfrm>
          </p:grpSpPr>
          <p:sp>
            <p:nvSpPr>
              <p:cNvPr id="1146" name="Google Shape;1146;p11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47" name="Google Shape;1147;p11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148" name="Google Shape;1148;p117"/>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dk2"/>
              </a:buClr>
              <a:buSzPts val="2400"/>
              <a:buFont typeface="Arial"/>
              <a:buNone/>
              <a:defRPr>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149" name="Google Shape;1149;p117"/>
          <p:cNvSpPr/>
          <p:nvPr>
            <p:ph idx="2" type="pic"/>
          </p:nvPr>
        </p:nvSpPr>
        <p:spPr>
          <a:xfrm>
            <a:off x="4957138" y="0"/>
            <a:ext cx="4186800" cy="5143500"/>
          </a:xfrm>
          <a:prstGeom prst="rect">
            <a:avLst/>
          </a:prstGeom>
          <a:noFill/>
          <a:ln>
            <a:noFill/>
          </a:ln>
        </p:spPr>
      </p:sp>
      <p:sp>
        <p:nvSpPr>
          <p:cNvPr id="1150" name="Google Shape;1150;p117"/>
          <p:cNvSpPr txBox="1"/>
          <p:nvPr>
            <p:ph idx="1" type="body"/>
          </p:nvPr>
        </p:nvSpPr>
        <p:spPr>
          <a:xfrm>
            <a:off x="496491" y="1221580"/>
            <a:ext cx="3393300" cy="2914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couleur">
  <p:cSld name="Titre seul couleur">
    <p:bg>
      <p:bgPr>
        <a:solidFill>
          <a:schemeClr val="dk2"/>
        </a:solidFill>
      </p:bgPr>
    </p:bg>
    <p:spTree>
      <p:nvGrpSpPr>
        <p:cNvPr id="1151" name="Shape 1151"/>
        <p:cNvGrpSpPr/>
        <p:nvPr/>
      </p:nvGrpSpPr>
      <p:grpSpPr>
        <a:xfrm>
          <a:off x="0" y="0"/>
          <a:ext cx="0" cy="0"/>
          <a:chOff x="0" y="0"/>
          <a:chExt cx="0" cy="0"/>
        </a:xfrm>
      </p:grpSpPr>
      <p:sp>
        <p:nvSpPr>
          <p:cNvPr id="1152" name="Google Shape;1152;p118"/>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153" name="Google Shape;1153;p118"/>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154" name="Google Shape;1154;p118"/>
          <p:cNvGrpSpPr/>
          <p:nvPr/>
        </p:nvGrpSpPr>
        <p:grpSpPr>
          <a:xfrm>
            <a:off x="-2815" y="4739358"/>
            <a:ext cx="546750" cy="257175"/>
            <a:chOff x="-3754" y="6319132"/>
            <a:chExt cx="729000" cy="342900"/>
          </a:xfrm>
        </p:grpSpPr>
        <p:sp>
          <p:nvSpPr>
            <p:cNvPr id="1155" name="Google Shape;1155;p118"/>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156" name="Google Shape;1156;p118"/>
            <p:cNvGrpSpPr/>
            <p:nvPr/>
          </p:nvGrpSpPr>
          <p:grpSpPr>
            <a:xfrm>
              <a:off x="367878" y="6411593"/>
              <a:ext cx="178491" cy="157853"/>
              <a:chOff x="3430063" y="2890836"/>
              <a:chExt cx="1219200" cy="1078230"/>
            </a:xfrm>
          </p:grpSpPr>
          <p:sp>
            <p:nvSpPr>
              <p:cNvPr id="1157" name="Google Shape;1157;p11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58" name="Google Shape;1158;p11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159" name="Google Shape;1159;p118"/>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couleur">
  <p:cSld name="Titre seul couleur">
    <p:bg>
      <p:bgPr>
        <a:solidFill>
          <a:schemeClr val="dk2"/>
        </a:solidFill>
      </p:bgPr>
    </p:bg>
    <p:spTree>
      <p:nvGrpSpPr>
        <p:cNvPr id="1173" name="Shape 1173"/>
        <p:cNvGrpSpPr/>
        <p:nvPr/>
      </p:nvGrpSpPr>
      <p:grpSpPr>
        <a:xfrm>
          <a:off x="0" y="0"/>
          <a:ext cx="0" cy="0"/>
          <a:chOff x="0" y="0"/>
          <a:chExt cx="0" cy="0"/>
        </a:xfrm>
      </p:grpSpPr>
      <p:sp>
        <p:nvSpPr>
          <p:cNvPr id="1174" name="Google Shape;1174;p120"/>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175" name="Google Shape;1175;p120"/>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176" name="Google Shape;1176;p120"/>
          <p:cNvGrpSpPr/>
          <p:nvPr/>
        </p:nvGrpSpPr>
        <p:grpSpPr>
          <a:xfrm>
            <a:off x="-2799" y="4739349"/>
            <a:ext cx="546734" cy="257176"/>
            <a:chOff x="-3732" y="6319132"/>
            <a:chExt cx="728978" cy="342902"/>
          </a:xfrm>
        </p:grpSpPr>
        <p:sp>
          <p:nvSpPr>
            <p:cNvPr id="1177" name="Google Shape;1177;p120"/>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178" name="Google Shape;1178;p120"/>
            <p:cNvGrpSpPr/>
            <p:nvPr/>
          </p:nvGrpSpPr>
          <p:grpSpPr>
            <a:xfrm>
              <a:off x="367943" y="6411647"/>
              <a:ext cx="178514" cy="157873"/>
              <a:chOff x="3430063" y="2890836"/>
              <a:chExt cx="1219200" cy="1078230"/>
            </a:xfrm>
          </p:grpSpPr>
          <p:sp>
            <p:nvSpPr>
              <p:cNvPr id="1179" name="Google Shape;1179;p12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80" name="Google Shape;1180;p12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181" name="Google Shape;1181;p120"/>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cSld name="Titre et contenu blanc">
    <p:bg>
      <p:bgPr>
        <a:solidFill>
          <a:schemeClr val="lt1"/>
        </a:solidFill>
      </p:bgPr>
    </p:bg>
    <p:spTree>
      <p:nvGrpSpPr>
        <p:cNvPr id="1182" name="Shape 1182"/>
        <p:cNvGrpSpPr/>
        <p:nvPr/>
      </p:nvGrpSpPr>
      <p:grpSpPr>
        <a:xfrm>
          <a:off x="0" y="0"/>
          <a:ext cx="0" cy="0"/>
          <a:chOff x="0" y="0"/>
          <a:chExt cx="0" cy="0"/>
        </a:xfrm>
      </p:grpSpPr>
      <p:sp>
        <p:nvSpPr>
          <p:cNvPr id="1183" name="Google Shape;1183;p121"/>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184" name="Google Shape;1184;p121"/>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185" name="Google Shape;1185;p121"/>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186" name="Google Shape;1186;p121"/>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leine largeur">
  <p:cSld name="Titre et contenu blanc pleine largeur">
    <p:bg>
      <p:bgPr>
        <a:solidFill>
          <a:schemeClr val="lt1"/>
        </a:solidFill>
      </p:bgPr>
    </p:bg>
    <p:spTree>
      <p:nvGrpSpPr>
        <p:cNvPr id="1187" name="Shape 1187"/>
        <p:cNvGrpSpPr/>
        <p:nvPr/>
      </p:nvGrpSpPr>
      <p:grpSpPr>
        <a:xfrm>
          <a:off x="0" y="0"/>
          <a:ext cx="0" cy="0"/>
          <a:chOff x="0" y="0"/>
          <a:chExt cx="0" cy="0"/>
        </a:xfrm>
      </p:grpSpPr>
      <p:sp>
        <p:nvSpPr>
          <p:cNvPr id="1188" name="Google Shape;1188;p122"/>
          <p:cNvSpPr txBox="1"/>
          <p:nvPr>
            <p:ph type="title"/>
          </p:nvPr>
        </p:nvSpPr>
        <p:spPr>
          <a:xfrm>
            <a:off x="496501" y="239325"/>
            <a:ext cx="8068725" cy="31635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1800"/>
              <a:buFont typeface="Arial"/>
              <a:buNone/>
              <a:defRPr>
                <a:solidFill>
                  <a:schemeClr val="accent1"/>
                </a:solidFill>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1189" name="Google Shape;1189;p122"/>
          <p:cNvSpPr txBox="1"/>
          <p:nvPr>
            <p:ph idx="1" type="body"/>
          </p:nvPr>
        </p:nvSpPr>
        <p:spPr>
          <a:xfrm>
            <a:off x="496501" y="1221581"/>
            <a:ext cx="8068725" cy="3325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100"/>
              <a:buNone/>
              <a:defRPr/>
            </a:lvl1pPr>
            <a:lvl2pPr indent="-228600" lvl="1" marL="914400" algn="l">
              <a:lnSpc>
                <a:spcPct val="120000"/>
              </a:lnSpc>
              <a:spcBef>
                <a:spcPts val="500"/>
              </a:spcBef>
              <a:spcAft>
                <a:spcPts val="0"/>
              </a:spcAft>
              <a:buClr>
                <a:schemeClr val="dk2"/>
              </a:buClr>
              <a:buSzPts val="1100"/>
              <a:buNone/>
              <a:defRPr/>
            </a:lvl2pPr>
            <a:lvl3pPr indent="-298450" lvl="2" marL="1371600" algn="l">
              <a:lnSpc>
                <a:spcPct val="120000"/>
              </a:lnSpc>
              <a:spcBef>
                <a:spcPts val="500"/>
              </a:spcBef>
              <a:spcAft>
                <a:spcPts val="0"/>
              </a:spcAft>
              <a:buSzPts val="1100"/>
              <a:buChar char="•"/>
              <a:defRPr/>
            </a:lvl3pPr>
            <a:lvl4pPr indent="-298450" lvl="3" marL="1828800" algn="l">
              <a:lnSpc>
                <a:spcPct val="120000"/>
              </a:lnSpc>
              <a:spcBef>
                <a:spcPts val="500"/>
              </a:spcBef>
              <a:spcAft>
                <a:spcPts val="0"/>
              </a:spcAft>
              <a:buClr>
                <a:schemeClr val="dk2"/>
              </a:buClr>
              <a:buSzPts val="1100"/>
              <a:buChar char="•"/>
              <a:defRPr/>
            </a:lvl4pPr>
            <a:lvl5pPr indent="-228600" lvl="4" marL="2286000" algn="l">
              <a:lnSpc>
                <a:spcPct val="120000"/>
              </a:lnSpc>
              <a:spcBef>
                <a:spcPts val="500"/>
              </a:spcBef>
              <a:spcAft>
                <a:spcPts val="0"/>
              </a:spcAft>
              <a:buClr>
                <a:schemeClr val="dk2"/>
              </a:buClr>
              <a:buSzPts val="1100"/>
              <a:buNone/>
              <a:defRPr/>
            </a:lvl5pPr>
            <a:lvl6pPr indent="-298450" lvl="5" marL="2743200" algn="l">
              <a:lnSpc>
                <a:spcPct val="90000"/>
              </a:lnSpc>
              <a:spcBef>
                <a:spcPts val="400"/>
              </a:spcBef>
              <a:spcAft>
                <a:spcPts val="0"/>
              </a:spcAft>
              <a:buClr>
                <a:schemeClr val="dk2"/>
              </a:buClr>
              <a:buSzPts val="1100"/>
              <a:buChar char="–"/>
              <a:defRPr/>
            </a:lvl6pPr>
            <a:lvl7pPr indent="-228600" lvl="6" marL="3200400" algn="l">
              <a:lnSpc>
                <a:spcPct val="90000"/>
              </a:lnSpc>
              <a:spcBef>
                <a:spcPts val="400"/>
              </a:spcBef>
              <a:spcAft>
                <a:spcPts val="0"/>
              </a:spcAft>
              <a:buClr>
                <a:schemeClr val="dk2"/>
              </a:buClr>
              <a:buSzPts val="1100"/>
              <a:buNone/>
              <a:defRPr/>
            </a:lvl7pPr>
            <a:lvl8pPr indent="-228600" lvl="7" marL="3657600" algn="l">
              <a:lnSpc>
                <a:spcPct val="90000"/>
              </a:lnSpc>
              <a:spcBef>
                <a:spcPts val="400"/>
              </a:spcBef>
              <a:spcAft>
                <a:spcPts val="0"/>
              </a:spcAft>
              <a:buClr>
                <a:schemeClr val="dk2"/>
              </a:buClr>
              <a:buSzPts val="1100"/>
              <a:buNone/>
              <a:defRPr/>
            </a:lvl8pPr>
            <a:lvl9pPr indent="-228600" lvl="8" marL="4114800" algn="l">
              <a:lnSpc>
                <a:spcPct val="90000"/>
              </a:lnSpc>
              <a:spcBef>
                <a:spcPts val="400"/>
              </a:spcBef>
              <a:spcAft>
                <a:spcPts val="0"/>
              </a:spcAft>
              <a:buClr>
                <a:schemeClr val="dk2"/>
              </a:buClr>
              <a:buSzPts val="1100"/>
              <a:buNone/>
              <a:defRPr/>
            </a:lvl9pPr>
          </a:lstStyle>
          <a:p/>
        </p:txBody>
      </p:sp>
      <p:sp>
        <p:nvSpPr>
          <p:cNvPr id="1190" name="Google Shape;1190;p122"/>
          <p:cNvSpPr txBox="1"/>
          <p:nvPr>
            <p:ph idx="12" type="sldNum"/>
          </p:nvPr>
        </p:nvSpPr>
        <p:spPr>
          <a:xfrm>
            <a:off x="594361" y="4814877"/>
            <a:ext cx="310039" cy="106158"/>
          </a:xfrm>
          <a:prstGeom prst="rect">
            <a:avLst/>
          </a:prstGeom>
          <a:noFill/>
          <a:ln>
            <a:noFill/>
          </a:ln>
        </p:spPr>
        <p:txBody>
          <a:bodyPr anchorCtr="0" anchor="ctr" bIns="25700" lIns="0" spcFirstLastPara="1" rIns="20250" wrap="square" tIns="25700">
            <a:noAutofit/>
          </a:bodyPr>
          <a:lstStyle>
            <a:lvl1pPr indent="0" lvl="0"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re et contenu - fond blanc">
  <p:cSld name="3_Titre et contenu - fond blanc">
    <p:bg>
      <p:bgPr>
        <a:solidFill>
          <a:schemeClr val="lt1"/>
        </a:solidFill>
      </p:bgPr>
    </p:bg>
    <p:spTree>
      <p:nvGrpSpPr>
        <p:cNvPr id="1191" name="Shape 1191"/>
        <p:cNvGrpSpPr/>
        <p:nvPr/>
      </p:nvGrpSpPr>
      <p:grpSpPr>
        <a:xfrm>
          <a:off x="0" y="0"/>
          <a:ext cx="0" cy="0"/>
          <a:chOff x="0" y="0"/>
          <a:chExt cx="0" cy="0"/>
        </a:xfrm>
      </p:grpSpPr>
      <p:sp>
        <p:nvSpPr>
          <p:cNvPr id="1192" name="Google Shape;1192;p123"/>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3"/>
              </a:buClr>
              <a:buSzPts val="1400"/>
              <a:buFont typeface="Arial"/>
              <a:buNone/>
              <a:defRPr>
                <a:solidFill>
                  <a:schemeClr val="accent3"/>
                </a:solidFill>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1193" name="Google Shape;1193;p12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600"/>
              <a:buNone/>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1194" name="Google Shape;1194;p123"/>
          <p:cNvSpPr txBox="1"/>
          <p:nvPr>
            <p:ph idx="12" type="sldNum"/>
          </p:nvPr>
        </p:nvSpPr>
        <p:spPr>
          <a:xfrm>
            <a:off x="594360" y="4814877"/>
            <a:ext cx="309900" cy="106200"/>
          </a:xfrm>
          <a:prstGeom prst="rect">
            <a:avLst/>
          </a:prstGeom>
          <a:noFill/>
          <a:ln>
            <a:noFill/>
          </a:ln>
        </p:spPr>
        <p:txBody>
          <a:bodyPr anchorCtr="0" anchor="ctr" bIns="19275" lIns="0" spcFirstLastPara="1" rIns="15200" wrap="square" tIns="19275">
            <a:noAutofit/>
          </a:bodyPr>
          <a:lstStyle>
            <a:lvl1pPr indent="0" lvl="0"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avec image couleur">
  <p:cSld name="Titre et contenu avec image couleur">
    <p:spTree>
      <p:nvGrpSpPr>
        <p:cNvPr id="1195" name="Shape 1195"/>
        <p:cNvGrpSpPr/>
        <p:nvPr/>
      </p:nvGrpSpPr>
      <p:grpSpPr>
        <a:xfrm>
          <a:off x="0" y="0"/>
          <a:ext cx="0" cy="0"/>
          <a:chOff x="0" y="0"/>
          <a:chExt cx="0" cy="0"/>
        </a:xfrm>
      </p:grpSpPr>
      <p:sp>
        <p:nvSpPr>
          <p:cNvPr id="1196" name="Google Shape;1196;p124"/>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197" name="Google Shape;1197;p124"/>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198" name="Google Shape;1198;p124"/>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dk2"/>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99" name="Google Shape;1199;p124"/>
          <p:cNvSpPr/>
          <p:nvPr/>
        </p:nvSpPr>
        <p:spPr>
          <a:xfrm>
            <a:off x="3640228"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00" name="Google Shape;1200;p124"/>
          <p:cNvSpPr/>
          <p:nvPr>
            <p:ph idx="2" type="pic"/>
          </p:nvPr>
        </p:nvSpPr>
        <p:spPr>
          <a:xfrm>
            <a:off x="4831636" y="0"/>
            <a:ext cx="4312364" cy="5143473"/>
          </a:xfrm>
          <a:prstGeom prst="rect">
            <a:avLst/>
          </a:prstGeom>
          <a:noFill/>
          <a:ln>
            <a:noFill/>
          </a:ln>
        </p:spPr>
      </p:sp>
      <p:sp>
        <p:nvSpPr>
          <p:cNvPr id="1201" name="Google Shape;1201;p124"/>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02" name="Google Shape;1202;p124"/>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1203" name="Shape 1203"/>
        <p:cNvGrpSpPr/>
        <p:nvPr/>
      </p:nvGrpSpPr>
      <p:grpSpPr>
        <a:xfrm>
          <a:off x="0" y="0"/>
          <a:ext cx="0" cy="0"/>
          <a:chOff x="0" y="0"/>
          <a:chExt cx="0" cy="0"/>
        </a:xfrm>
      </p:grpSpPr>
      <p:sp>
        <p:nvSpPr>
          <p:cNvPr id="1204" name="Google Shape;1204;p125"/>
          <p:cNvSpPr txBox="1"/>
          <p:nvPr>
            <p:ph idx="11" type="ftr"/>
          </p:nvPr>
        </p:nvSpPr>
        <p:spPr>
          <a:xfrm>
            <a:off x="929072" y="4801951"/>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800"/>
              <a:buNone/>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1205" name="Google Shape;1205;p125"/>
          <p:cNvSpPr txBox="1"/>
          <p:nvPr>
            <p:ph idx="12" type="sldNum"/>
          </p:nvPr>
        </p:nvSpPr>
        <p:spPr>
          <a:xfrm>
            <a:off x="594361" y="4814877"/>
            <a:ext cx="310039" cy="106158"/>
          </a:xfrm>
          <a:prstGeom prst="rect">
            <a:avLst/>
          </a:prstGeom>
          <a:noFill/>
          <a:ln>
            <a:noFill/>
          </a:ln>
        </p:spPr>
        <p:txBody>
          <a:bodyPr anchorCtr="0" anchor="ctr" bIns="25700" lIns="0" spcFirstLastPara="1" rIns="20250" wrap="square" tIns="25700">
            <a:noAutofit/>
          </a:bodyPr>
          <a:lstStyle>
            <a:lvl1pPr indent="0" lvl="0"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1206" name="Google Shape;1206;p125"/>
          <p:cNvGrpSpPr/>
          <p:nvPr/>
        </p:nvGrpSpPr>
        <p:grpSpPr>
          <a:xfrm>
            <a:off x="-2799" y="4739349"/>
            <a:ext cx="546734" cy="257176"/>
            <a:chOff x="-3732" y="6319132"/>
            <a:chExt cx="728978" cy="342902"/>
          </a:xfrm>
        </p:grpSpPr>
        <p:sp>
          <p:nvSpPr>
            <p:cNvPr id="1207" name="Google Shape;1207;p125"/>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25700" lIns="51425" spcFirstLastPara="1" rIns="51425" wrap="square" tIns="25700">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400" u="none" cap="none" strike="noStrike">
                <a:solidFill>
                  <a:schemeClr val="lt1"/>
                </a:solidFill>
                <a:latin typeface="Arial"/>
                <a:ea typeface="Arial"/>
                <a:cs typeface="Arial"/>
                <a:sym typeface="Arial"/>
              </a:endParaRPr>
            </a:p>
          </p:txBody>
        </p:sp>
        <p:grpSp>
          <p:nvGrpSpPr>
            <p:cNvPr id="1208" name="Google Shape;1208;p125"/>
            <p:cNvGrpSpPr/>
            <p:nvPr/>
          </p:nvGrpSpPr>
          <p:grpSpPr>
            <a:xfrm>
              <a:off x="367943" y="6411647"/>
              <a:ext cx="178514" cy="157873"/>
              <a:chOff x="3430063" y="2890836"/>
              <a:chExt cx="1219200" cy="1078230"/>
            </a:xfrm>
          </p:grpSpPr>
          <p:sp>
            <p:nvSpPr>
              <p:cNvPr id="1209" name="Google Shape;1209;p12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sp>
            <p:nvSpPr>
              <p:cNvPr id="1210" name="Google Shape;1210;p12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1211" name="Shape 1211"/>
        <p:cNvGrpSpPr/>
        <p:nvPr/>
      </p:nvGrpSpPr>
      <p:grpSpPr>
        <a:xfrm>
          <a:off x="0" y="0"/>
          <a:ext cx="0" cy="0"/>
          <a:chOff x="0" y="0"/>
          <a:chExt cx="0" cy="0"/>
        </a:xfrm>
      </p:grpSpPr>
      <p:sp>
        <p:nvSpPr>
          <p:cNvPr id="1212" name="Google Shape;1212;p126"/>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13" name="Google Shape;1213;p126"/>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14" name="Google Shape;1214;p126"/>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215" name="Google Shape;1215;p126"/>
          <p:cNvGrpSpPr/>
          <p:nvPr/>
        </p:nvGrpSpPr>
        <p:grpSpPr>
          <a:xfrm>
            <a:off x="-2799" y="4739349"/>
            <a:ext cx="546734" cy="257176"/>
            <a:chOff x="-3732" y="6319132"/>
            <a:chExt cx="728978" cy="342902"/>
          </a:xfrm>
        </p:grpSpPr>
        <p:sp>
          <p:nvSpPr>
            <p:cNvPr id="1216" name="Google Shape;1216;p126"/>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217" name="Google Shape;1217;p126"/>
            <p:cNvGrpSpPr/>
            <p:nvPr/>
          </p:nvGrpSpPr>
          <p:grpSpPr>
            <a:xfrm>
              <a:off x="367943" y="6411647"/>
              <a:ext cx="178514" cy="157873"/>
              <a:chOff x="3430063" y="2890836"/>
              <a:chExt cx="1219200" cy="1078230"/>
            </a:xfrm>
          </p:grpSpPr>
          <p:sp>
            <p:nvSpPr>
              <p:cNvPr id="1218" name="Google Shape;1218;p12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19" name="Google Shape;1219;p12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220" name="Google Shape;1220;p126"/>
          <p:cNvSpPr txBox="1"/>
          <p:nvPr>
            <p:ph idx="1" type="body"/>
          </p:nvPr>
        </p:nvSpPr>
        <p:spPr>
          <a:xfrm>
            <a:off x="468257"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221" name="Google Shape;1221;p126"/>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22" name="Google Shape;1222;p126"/>
          <p:cNvSpPr txBox="1"/>
          <p:nvPr>
            <p:ph idx="2" type="body"/>
          </p:nvPr>
        </p:nvSpPr>
        <p:spPr>
          <a:xfrm>
            <a:off x="468257"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223" name="Google Shape;1223;p126"/>
          <p:cNvSpPr txBox="1"/>
          <p:nvPr>
            <p:ph idx="3" type="body"/>
          </p:nvPr>
        </p:nvSpPr>
        <p:spPr>
          <a:xfrm>
            <a:off x="2534246"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224" name="Google Shape;1224;p126"/>
          <p:cNvSpPr txBox="1"/>
          <p:nvPr>
            <p:ph idx="4" type="body"/>
          </p:nvPr>
        </p:nvSpPr>
        <p:spPr>
          <a:xfrm>
            <a:off x="2534246"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225" name="Google Shape;1225;p126"/>
          <p:cNvSpPr txBox="1"/>
          <p:nvPr>
            <p:ph idx="5" type="body"/>
          </p:nvPr>
        </p:nvSpPr>
        <p:spPr>
          <a:xfrm>
            <a:off x="4572000"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226" name="Google Shape;1226;p126"/>
          <p:cNvSpPr txBox="1"/>
          <p:nvPr>
            <p:ph idx="6" type="body"/>
          </p:nvPr>
        </p:nvSpPr>
        <p:spPr>
          <a:xfrm>
            <a:off x="4572000"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227" name="Google Shape;1227;p126"/>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228" name="Google Shape;1228;p126"/>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229" name="Google Shape;1229;p126"/>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230" name="Google Shape;1230;p126"/>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231" name="Google Shape;1231;p126"/>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232" name="Google Shape;1232;p126"/>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avec image">
  <p:cSld name="Titre et contenu blanc avec image">
    <p:spTree>
      <p:nvGrpSpPr>
        <p:cNvPr id="1233" name="Shape 1233"/>
        <p:cNvGrpSpPr/>
        <p:nvPr/>
      </p:nvGrpSpPr>
      <p:grpSpPr>
        <a:xfrm>
          <a:off x="0" y="0"/>
          <a:ext cx="0" cy="0"/>
          <a:chOff x="0" y="0"/>
          <a:chExt cx="0" cy="0"/>
        </a:xfrm>
      </p:grpSpPr>
      <p:sp>
        <p:nvSpPr>
          <p:cNvPr id="1234" name="Google Shape;1234;p127"/>
          <p:cNvSpPr/>
          <p:nvPr>
            <p:ph idx="2" type="pic"/>
          </p:nvPr>
        </p:nvSpPr>
        <p:spPr>
          <a:xfrm>
            <a:off x="4830987" y="0"/>
            <a:ext cx="4313013" cy="5143500"/>
          </a:xfrm>
          <a:prstGeom prst="rect">
            <a:avLst/>
          </a:prstGeom>
          <a:noFill/>
          <a:ln>
            <a:noFill/>
          </a:ln>
        </p:spPr>
      </p:sp>
      <p:sp>
        <p:nvSpPr>
          <p:cNvPr id="1235" name="Google Shape;1235;p127"/>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36" name="Google Shape;1236;p127"/>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237" name="Google Shape;1237;p127"/>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38" name="Google Shape;1238;p127"/>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uverture texture couleur" showMasterSp="0">
  <p:cSld name="Couverture texture couleur">
    <p:bg>
      <p:bgPr>
        <a:solidFill>
          <a:schemeClr val="dk2"/>
        </a:solidFill>
      </p:bgPr>
    </p:bg>
    <p:spTree>
      <p:nvGrpSpPr>
        <p:cNvPr id="63" name="Shape 63"/>
        <p:cNvGrpSpPr/>
        <p:nvPr/>
      </p:nvGrpSpPr>
      <p:grpSpPr>
        <a:xfrm>
          <a:off x="0" y="0"/>
          <a:ext cx="0" cy="0"/>
          <a:chOff x="0" y="0"/>
          <a:chExt cx="0" cy="0"/>
        </a:xfrm>
      </p:grpSpPr>
      <p:sp>
        <p:nvSpPr>
          <p:cNvPr id="64" name="Google Shape;64;p14"/>
          <p:cNvSpPr/>
          <p:nvPr/>
        </p:nvSpPr>
        <p:spPr>
          <a:xfrm>
            <a:off x="228600" y="4629150"/>
            <a:ext cx="228600" cy="327660"/>
          </a:xfrm>
          <a:prstGeom prst="rect">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65" name="Google Shape;65;p14"/>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66" name="Google Shape;66;p14"/>
          <p:cNvGrpSpPr/>
          <p:nvPr/>
        </p:nvGrpSpPr>
        <p:grpSpPr>
          <a:xfrm>
            <a:off x="496491" y="241412"/>
            <a:ext cx="1285241" cy="252954"/>
            <a:chOff x="319088" y="321883"/>
            <a:chExt cx="1713654" cy="337272"/>
          </a:xfrm>
        </p:grpSpPr>
        <p:sp>
          <p:nvSpPr>
            <p:cNvPr id="67" name="Google Shape;67;p14"/>
            <p:cNvSpPr/>
            <p:nvPr/>
          </p:nvSpPr>
          <p:spPr>
            <a:xfrm>
              <a:off x="1145450" y="404062"/>
              <a:ext cx="35739" cy="172953"/>
            </a:xfrm>
            <a:custGeom>
              <a:rect b="b" l="l" r="r" t="t"/>
              <a:pathLst>
                <a:path extrusionOk="0" h="172953" w="35739">
                  <a:moveTo>
                    <a:pt x="0" y="0"/>
                  </a:moveTo>
                  <a:lnTo>
                    <a:pt x="35739" y="0"/>
                  </a:lnTo>
                  <a:lnTo>
                    <a:pt x="35739" y="172953"/>
                  </a:lnTo>
                  <a:lnTo>
                    <a:pt x="0" y="17295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8" name="Google Shape;68;p14"/>
            <p:cNvSpPr/>
            <p:nvPr/>
          </p:nvSpPr>
          <p:spPr>
            <a:xfrm>
              <a:off x="1003468" y="363217"/>
              <a:ext cx="66110" cy="24176"/>
            </a:xfrm>
            <a:custGeom>
              <a:rect b="b" l="l" r="r" t="t"/>
              <a:pathLst>
                <a:path extrusionOk="0" h="24176" w="66110">
                  <a:moveTo>
                    <a:pt x="66110" y="0"/>
                  </a:moveTo>
                  <a:lnTo>
                    <a:pt x="11075" y="0"/>
                  </a:lnTo>
                  <a:lnTo>
                    <a:pt x="0" y="24177"/>
                  </a:lnTo>
                  <a:lnTo>
                    <a:pt x="56312" y="24177"/>
                  </a:lnTo>
                  <a:lnTo>
                    <a:pt x="6611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9" name="Google Shape;69;p14"/>
            <p:cNvSpPr/>
            <p:nvPr/>
          </p:nvSpPr>
          <p:spPr>
            <a:xfrm>
              <a:off x="1344870" y="404062"/>
              <a:ext cx="156772" cy="177045"/>
            </a:xfrm>
            <a:custGeom>
              <a:rect b="b" l="l" r="r" t="t"/>
              <a:pathLst>
                <a:path extrusionOk="0" h="177045" w="156772">
                  <a:moveTo>
                    <a:pt x="120677" y="94969"/>
                  </a:moveTo>
                  <a:cubicBezTo>
                    <a:pt x="120677" y="128531"/>
                    <a:pt x="108025" y="142271"/>
                    <a:pt x="78029" y="142271"/>
                  </a:cubicBezTo>
                  <a:cubicBezTo>
                    <a:pt x="48034" y="142271"/>
                    <a:pt x="35382" y="128756"/>
                    <a:pt x="35382" y="94969"/>
                  </a:cubicBezTo>
                  <a:lnTo>
                    <a:pt x="35382" y="-199"/>
                  </a:lnTo>
                  <a:lnTo>
                    <a:pt x="-357" y="-199"/>
                  </a:lnTo>
                  <a:lnTo>
                    <a:pt x="-357" y="105518"/>
                  </a:lnTo>
                  <a:cubicBezTo>
                    <a:pt x="-357" y="142571"/>
                    <a:pt x="21792" y="176847"/>
                    <a:pt x="77955" y="176847"/>
                  </a:cubicBezTo>
                  <a:cubicBezTo>
                    <a:pt x="134116" y="176847"/>
                    <a:pt x="156416" y="142647"/>
                    <a:pt x="156416" y="105518"/>
                  </a:cubicBezTo>
                  <a:lnTo>
                    <a:pt x="156416" y="-199"/>
                  </a:lnTo>
                  <a:lnTo>
                    <a:pt x="120677"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0" name="Google Shape;70;p14"/>
            <p:cNvSpPr/>
            <p:nvPr/>
          </p:nvSpPr>
          <p:spPr>
            <a:xfrm>
              <a:off x="1551836" y="404062"/>
              <a:ext cx="150165" cy="172915"/>
            </a:xfrm>
            <a:custGeom>
              <a:rect b="b" l="l" r="r" t="t"/>
              <a:pathLst>
                <a:path extrusionOk="0" h="172915" w="150165">
                  <a:moveTo>
                    <a:pt x="68569" y="95720"/>
                  </a:moveTo>
                  <a:lnTo>
                    <a:pt x="35345" y="95720"/>
                  </a:lnTo>
                  <a:lnTo>
                    <a:pt x="35345" y="33664"/>
                  </a:lnTo>
                  <a:lnTo>
                    <a:pt x="68569" y="33664"/>
                  </a:lnTo>
                  <a:cubicBezTo>
                    <a:pt x="90043" y="33664"/>
                    <a:pt x="112230" y="39595"/>
                    <a:pt x="112230" y="64710"/>
                  </a:cubicBezTo>
                  <a:cubicBezTo>
                    <a:pt x="112230" y="89826"/>
                    <a:pt x="90043" y="95720"/>
                    <a:pt x="68569" y="95720"/>
                  </a:cubicBezTo>
                  <a:moveTo>
                    <a:pt x="71910" y="-199"/>
                  </a:moveTo>
                  <a:lnTo>
                    <a:pt x="-357" y="-199"/>
                  </a:lnTo>
                  <a:lnTo>
                    <a:pt x="-357" y="172717"/>
                  </a:lnTo>
                  <a:lnTo>
                    <a:pt x="35345" y="172717"/>
                  </a:lnTo>
                  <a:lnTo>
                    <a:pt x="35345" y="129582"/>
                  </a:lnTo>
                  <a:lnTo>
                    <a:pt x="71910" y="129582"/>
                  </a:lnTo>
                  <a:cubicBezTo>
                    <a:pt x="119663" y="129582"/>
                    <a:pt x="149809" y="105480"/>
                    <a:pt x="149809" y="64710"/>
                  </a:cubicBezTo>
                  <a:cubicBezTo>
                    <a:pt x="149809" y="23940"/>
                    <a:pt x="119776" y="-199"/>
                    <a:pt x="71910" y="-199"/>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1" name="Google Shape;71;p14"/>
            <p:cNvSpPr/>
            <p:nvPr/>
          </p:nvSpPr>
          <p:spPr>
            <a:xfrm>
              <a:off x="1738717" y="404062"/>
              <a:ext cx="126815" cy="172915"/>
            </a:xfrm>
            <a:custGeom>
              <a:rect b="b" l="l" r="r" t="t"/>
              <a:pathLst>
                <a:path extrusionOk="0" h="172915" w="126815">
                  <a:moveTo>
                    <a:pt x="35195" y="125978"/>
                  </a:moveTo>
                  <a:lnTo>
                    <a:pt x="35195" y="-199"/>
                  </a:lnTo>
                  <a:lnTo>
                    <a:pt x="-357" y="-199"/>
                  </a:lnTo>
                  <a:lnTo>
                    <a:pt x="-357" y="132886"/>
                  </a:lnTo>
                  <a:cubicBezTo>
                    <a:pt x="-357" y="154885"/>
                    <a:pt x="17475" y="172717"/>
                    <a:pt x="39475" y="172717"/>
                  </a:cubicBezTo>
                  <a:lnTo>
                    <a:pt x="126458" y="172717"/>
                  </a:lnTo>
                  <a:lnTo>
                    <a:pt x="126458" y="138930"/>
                  </a:lnTo>
                  <a:lnTo>
                    <a:pt x="48034" y="138930"/>
                  </a:lnTo>
                  <a:cubicBezTo>
                    <a:pt x="40939" y="138907"/>
                    <a:pt x="35195" y="133149"/>
                    <a:pt x="35195" y="126053"/>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2" name="Google Shape;72;p14"/>
            <p:cNvSpPr/>
            <p:nvPr/>
          </p:nvSpPr>
          <p:spPr>
            <a:xfrm>
              <a:off x="767745" y="404024"/>
              <a:ext cx="160752" cy="172915"/>
            </a:xfrm>
            <a:custGeom>
              <a:rect b="b" l="l" r="r" t="t"/>
              <a:pathLst>
                <a:path extrusionOk="0" h="172915" w="160752">
                  <a:moveTo>
                    <a:pt x="60911" y="138892"/>
                  </a:moveTo>
                  <a:lnTo>
                    <a:pt x="35458" y="138892"/>
                  </a:lnTo>
                  <a:lnTo>
                    <a:pt x="35458" y="33776"/>
                  </a:lnTo>
                  <a:lnTo>
                    <a:pt x="60911" y="33776"/>
                  </a:lnTo>
                  <a:cubicBezTo>
                    <a:pt x="102957" y="33776"/>
                    <a:pt x="123117" y="59154"/>
                    <a:pt x="123117" y="86334"/>
                  </a:cubicBezTo>
                  <a:cubicBezTo>
                    <a:pt x="123117" y="113514"/>
                    <a:pt x="103258" y="138892"/>
                    <a:pt x="60911" y="138892"/>
                  </a:cubicBezTo>
                  <a:moveTo>
                    <a:pt x="63464" y="-199"/>
                  </a:moveTo>
                  <a:lnTo>
                    <a:pt x="-357" y="-199"/>
                  </a:lnTo>
                  <a:lnTo>
                    <a:pt x="-357" y="172717"/>
                  </a:lnTo>
                  <a:lnTo>
                    <a:pt x="63464" y="172717"/>
                  </a:lnTo>
                  <a:cubicBezTo>
                    <a:pt x="132540" y="172717"/>
                    <a:pt x="160396" y="125865"/>
                    <a:pt x="160396" y="86372"/>
                  </a:cubicBezTo>
                  <a:cubicBezTo>
                    <a:pt x="160396" y="46878"/>
                    <a:pt x="132540" y="26"/>
                    <a:pt x="63464" y="26"/>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3" name="Google Shape;73;p14"/>
            <p:cNvSpPr/>
            <p:nvPr/>
          </p:nvSpPr>
          <p:spPr>
            <a:xfrm>
              <a:off x="1897593" y="404137"/>
              <a:ext cx="135149" cy="172840"/>
            </a:xfrm>
            <a:custGeom>
              <a:rect b="b" l="l" r="r" t="t"/>
              <a:pathLst>
                <a:path extrusionOk="0" h="172840" w="135149">
                  <a:moveTo>
                    <a:pt x="134792" y="33589"/>
                  </a:moveTo>
                  <a:lnTo>
                    <a:pt x="134792" y="-199"/>
                  </a:lnTo>
                  <a:lnTo>
                    <a:pt x="-357" y="-199"/>
                  </a:lnTo>
                  <a:lnTo>
                    <a:pt x="-56" y="64"/>
                  </a:lnTo>
                  <a:lnTo>
                    <a:pt x="-56" y="132811"/>
                  </a:lnTo>
                  <a:cubicBezTo>
                    <a:pt x="-56" y="154795"/>
                    <a:pt x="17753" y="172620"/>
                    <a:pt x="39737" y="172642"/>
                  </a:cubicBezTo>
                  <a:lnTo>
                    <a:pt x="134642" y="172642"/>
                  </a:lnTo>
                  <a:lnTo>
                    <a:pt x="134642" y="138855"/>
                  </a:lnTo>
                  <a:lnTo>
                    <a:pt x="48297" y="138855"/>
                  </a:lnTo>
                  <a:cubicBezTo>
                    <a:pt x="41202" y="138832"/>
                    <a:pt x="35458" y="133073"/>
                    <a:pt x="35458" y="125978"/>
                  </a:cubicBezTo>
                  <a:lnTo>
                    <a:pt x="35458" y="101764"/>
                  </a:lnTo>
                  <a:lnTo>
                    <a:pt x="124056" y="101764"/>
                  </a:lnTo>
                  <a:lnTo>
                    <a:pt x="124056" y="67977"/>
                  </a:lnTo>
                  <a:lnTo>
                    <a:pt x="35983" y="67977"/>
                  </a:lnTo>
                  <a:lnTo>
                    <a:pt x="35983" y="3358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4" name="Google Shape;74;p14"/>
            <p:cNvSpPr/>
            <p:nvPr/>
          </p:nvSpPr>
          <p:spPr>
            <a:xfrm>
              <a:off x="1205715" y="404062"/>
              <a:ext cx="99023" cy="172915"/>
            </a:xfrm>
            <a:custGeom>
              <a:rect b="b" l="l" r="r" t="t"/>
              <a:pathLst>
                <a:path extrusionOk="0" h="172915" w="99023">
                  <a:moveTo>
                    <a:pt x="14310" y="52998"/>
                  </a:moveTo>
                  <a:cubicBezTo>
                    <a:pt x="-4059" y="69778"/>
                    <a:pt x="-5350" y="98272"/>
                    <a:pt x="11431" y="116641"/>
                  </a:cubicBezTo>
                  <a:cubicBezTo>
                    <a:pt x="12347" y="117644"/>
                    <a:pt x="13308" y="118605"/>
                    <a:pt x="14310" y="119521"/>
                  </a:cubicBezTo>
                  <a:lnTo>
                    <a:pt x="72913" y="172717"/>
                  </a:lnTo>
                  <a:lnTo>
                    <a:pt x="98629" y="172717"/>
                  </a:lnTo>
                  <a:lnTo>
                    <a:pt x="98629" y="147527"/>
                  </a:lnTo>
                  <a:lnTo>
                    <a:pt x="31279" y="86409"/>
                  </a:lnTo>
                  <a:lnTo>
                    <a:pt x="98666" y="25142"/>
                  </a:lnTo>
                  <a:lnTo>
                    <a:pt x="98666" y="-199"/>
                  </a:lnTo>
                  <a:lnTo>
                    <a:pt x="72950"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5" name="Google Shape;75;p14"/>
            <p:cNvSpPr/>
            <p:nvPr/>
          </p:nvSpPr>
          <p:spPr>
            <a:xfrm>
              <a:off x="963562" y="404137"/>
              <a:ext cx="135149" cy="172840"/>
            </a:xfrm>
            <a:custGeom>
              <a:rect b="b" l="l" r="r" t="t"/>
              <a:pathLst>
                <a:path extrusionOk="0" h="172840" w="135149">
                  <a:moveTo>
                    <a:pt x="56" y="-11"/>
                  </a:moveTo>
                  <a:lnTo>
                    <a:pt x="56" y="132811"/>
                  </a:lnTo>
                  <a:cubicBezTo>
                    <a:pt x="56" y="154810"/>
                    <a:pt x="17888" y="172642"/>
                    <a:pt x="39887" y="172642"/>
                  </a:cubicBezTo>
                  <a:lnTo>
                    <a:pt x="134792" y="172642"/>
                  </a:lnTo>
                  <a:lnTo>
                    <a:pt x="134792" y="138855"/>
                  </a:lnTo>
                  <a:lnTo>
                    <a:pt x="48635" y="138855"/>
                  </a:lnTo>
                  <a:cubicBezTo>
                    <a:pt x="41532" y="138832"/>
                    <a:pt x="35780" y="133081"/>
                    <a:pt x="35758" y="125978"/>
                  </a:cubicBezTo>
                  <a:lnTo>
                    <a:pt x="35758" y="101764"/>
                  </a:lnTo>
                  <a:lnTo>
                    <a:pt x="124356" y="101764"/>
                  </a:lnTo>
                  <a:lnTo>
                    <a:pt x="124356" y="67977"/>
                  </a:lnTo>
                  <a:lnTo>
                    <a:pt x="35758" y="67977"/>
                  </a:lnTo>
                  <a:lnTo>
                    <a:pt x="35758" y="33589"/>
                  </a:lnTo>
                  <a:lnTo>
                    <a:pt x="134792" y="33589"/>
                  </a:lnTo>
                  <a:lnTo>
                    <a:pt x="134792" y="-199"/>
                  </a:lnTo>
                  <a:lnTo>
                    <a:pt x="-357"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6" name="Google Shape;76;p14"/>
            <p:cNvSpPr/>
            <p:nvPr/>
          </p:nvSpPr>
          <p:spPr>
            <a:xfrm>
              <a:off x="503910" y="321921"/>
              <a:ext cx="196636" cy="337234"/>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rgbClr val="15D6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7" name="Google Shape;77;p14"/>
            <p:cNvSpPr/>
            <p:nvPr/>
          </p:nvSpPr>
          <p:spPr>
            <a:xfrm>
              <a:off x="319088" y="321883"/>
              <a:ext cx="193976" cy="337272"/>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rgbClr val="15D6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78" name="Google Shape;78;p14"/>
          <p:cNvSpPr txBox="1"/>
          <p:nvPr>
            <p:ph type="title"/>
          </p:nvPr>
        </p:nvSpPr>
        <p:spPr>
          <a:xfrm>
            <a:off x="496491" y="1603394"/>
            <a:ext cx="3524279" cy="1825606"/>
          </a:xfrm>
          <a:prstGeom prst="rect">
            <a:avLst/>
          </a:prstGeom>
          <a:noFill/>
          <a:ln>
            <a:noFill/>
          </a:ln>
        </p:spPr>
        <p:txBody>
          <a:bodyPr anchorCtr="0" anchor="ctr" bIns="0" lIns="0" spcFirstLastPara="1" rIns="0" wrap="square" tIns="0">
            <a:normAutofit/>
          </a:bodyPr>
          <a:lstStyle>
            <a:lvl1pPr lvl="0" algn="l">
              <a:lnSpc>
                <a:spcPct val="90000"/>
              </a:lnSpc>
              <a:spcBef>
                <a:spcPts val="0"/>
              </a:spcBef>
              <a:spcAft>
                <a:spcPts val="0"/>
              </a:spcAft>
              <a:buClr>
                <a:schemeClr val="accent2"/>
              </a:buClr>
              <a:buSzPts val="3300"/>
              <a:buFont typeface="Arial"/>
              <a:buNone/>
              <a:defRPr sz="3300">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79" name="Google Shape;79;p14"/>
          <p:cNvSpPr txBox="1"/>
          <p:nvPr>
            <p:ph idx="1" type="body"/>
          </p:nvPr>
        </p:nvSpPr>
        <p:spPr>
          <a:xfrm>
            <a:off x="496491" y="3692128"/>
            <a:ext cx="1831181" cy="295275"/>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500"/>
              <a:buFont typeface="Arial"/>
              <a:buNone/>
              <a:defRPr sz="1500">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80" name="Google Shape;80;p14"/>
          <p:cNvSpPr txBox="1"/>
          <p:nvPr>
            <p:ph idx="12" type="sldNum"/>
          </p:nvPr>
        </p:nvSpPr>
        <p:spPr>
          <a:xfrm>
            <a:off x="594360" y="4814877"/>
            <a:ext cx="348615"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81" name="Google Shape;81;p14"/>
          <p:cNvGrpSpPr/>
          <p:nvPr/>
        </p:nvGrpSpPr>
        <p:grpSpPr>
          <a:xfrm>
            <a:off x="-2799" y="4739349"/>
            <a:ext cx="546734" cy="257176"/>
            <a:chOff x="-3732" y="6319132"/>
            <a:chExt cx="728978" cy="342902"/>
          </a:xfrm>
        </p:grpSpPr>
        <p:sp>
          <p:nvSpPr>
            <p:cNvPr id="82" name="Google Shape;82;p14"/>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83" name="Google Shape;83;p14"/>
            <p:cNvGrpSpPr/>
            <p:nvPr/>
          </p:nvGrpSpPr>
          <p:grpSpPr>
            <a:xfrm>
              <a:off x="367943" y="6411647"/>
              <a:ext cx="178514" cy="157873"/>
              <a:chOff x="3430063" y="2890836"/>
              <a:chExt cx="1219200" cy="1078230"/>
            </a:xfrm>
          </p:grpSpPr>
          <p:sp>
            <p:nvSpPr>
              <p:cNvPr id="84" name="Google Shape;84;p1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5" name="Google Shape;85;p1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86" name="Google Shape;86;p14"/>
          <p:cNvSpPr/>
          <p:nvPr/>
        </p:nvSpPr>
        <p:spPr>
          <a:xfrm>
            <a:off x="3591532" y="0"/>
            <a:ext cx="2450254" cy="514350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ue avec image">
  <p:cSld name="Titre et contenu blue avec image">
    <p:bg>
      <p:bgPr>
        <a:solidFill>
          <a:schemeClr val="accent3"/>
        </a:solidFill>
      </p:bgPr>
    </p:bg>
    <p:spTree>
      <p:nvGrpSpPr>
        <p:cNvPr id="1239" name="Shape 1239"/>
        <p:cNvGrpSpPr/>
        <p:nvPr/>
      </p:nvGrpSpPr>
      <p:grpSpPr>
        <a:xfrm>
          <a:off x="0" y="0"/>
          <a:ext cx="0" cy="0"/>
          <a:chOff x="0" y="0"/>
          <a:chExt cx="0" cy="0"/>
        </a:xfrm>
      </p:grpSpPr>
      <p:sp>
        <p:nvSpPr>
          <p:cNvPr id="1240" name="Google Shape;1240;p128"/>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41" name="Google Shape;1241;p128"/>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242" name="Google Shape;1242;p128"/>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43" name="Google Shape;1243;p128"/>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244" name="Google Shape;1244;p128"/>
          <p:cNvGrpSpPr/>
          <p:nvPr/>
        </p:nvGrpSpPr>
        <p:grpSpPr>
          <a:xfrm>
            <a:off x="-2799" y="4739349"/>
            <a:ext cx="546734" cy="257176"/>
            <a:chOff x="-3732" y="6319132"/>
            <a:chExt cx="728978" cy="342902"/>
          </a:xfrm>
        </p:grpSpPr>
        <p:sp>
          <p:nvSpPr>
            <p:cNvPr id="1245" name="Google Shape;1245;p128"/>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246" name="Google Shape;1246;p128"/>
            <p:cNvGrpSpPr/>
            <p:nvPr/>
          </p:nvGrpSpPr>
          <p:grpSpPr>
            <a:xfrm>
              <a:off x="367943" y="6411647"/>
              <a:ext cx="178514" cy="157873"/>
              <a:chOff x="3430063" y="2890836"/>
              <a:chExt cx="1219200" cy="1078230"/>
            </a:xfrm>
          </p:grpSpPr>
          <p:sp>
            <p:nvSpPr>
              <p:cNvPr id="1247" name="Google Shape;1247;p12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48" name="Google Shape;1248;p12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249" name="Google Shape;1249;p128"/>
          <p:cNvSpPr/>
          <p:nvPr>
            <p:ph idx="2" type="pic"/>
          </p:nvPr>
        </p:nvSpPr>
        <p:spPr>
          <a:xfrm>
            <a:off x="4831634" y="0"/>
            <a:ext cx="4312365" cy="5143473"/>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bleu">
  <p:cSld name="Texte image bleu">
    <p:bg>
      <p:bgPr>
        <a:solidFill>
          <a:schemeClr val="dk2"/>
        </a:solidFill>
      </p:bgPr>
    </p:bg>
    <p:spTree>
      <p:nvGrpSpPr>
        <p:cNvPr id="1250" name="Shape 1250"/>
        <p:cNvGrpSpPr/>
        <p:nvPr/>
      </p:nvGrpSpPr>
      <p:grpSpPr>
        <a:xfrm>
          <a:off x="0" y="0"/>
          <a:ext cx="0" cy="0"/>
          <a:chOff x="0" y="0"/>
          <a:chExt cx="0" cy="0"/>
        </a:xfrm>
      </p:grpSpPr>
      <p:sp>
        <p:nvSpPr>
          <p:cNvPr id="1251" name="Google Shape;1251;p129"/>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52" name="Google Shape;1252;p129"/>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253" name="Google Shape;1253;p129"/>
          <p:cNvGrpSpPr/>
          <p:nvPr/>
        </p:nvGrpSpPr>
        <p:grpSpPr>
          <a:xfrm>
            <a:off x="-2799" y="4739349"/>
            <a:ext cx="546734" cy="257176"/>
            <a:chOff x="-3732" y="6319132"/>
            <a:chExt cx="728978" cy="342902"/>
          </a:xfrm>
        </p:grpSpPr>
        <p:sp>
          <p:nvSpPr>
            <p:cNvPr id="1254" name="Google Shape;1254;p129"/>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255" name="Google Shape;1255;p129"/>
            <p:cNvGrpSpPr/>
            <p:nvPr/>
          </p:nvGrpSpPr>
          <p:grpSpPr>
            <a:xfrm>
              <a:off x="367943" y="6411647"/>
              <a:ext cx="178514" cy="157873"/>
              <a:chOff x="3430063" y="2890836"/>
              <a:chExt cx="1219200" cy="1078230"/>
            </a:xfrm>
          </p:grpSpPr>
          <p:sp>
            <p:nvSpPr>
              <p:cNvPr id="1256" name="Google Shape;1256;p12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57" name="Google Shape;1257;p12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258" name="Google Shape;1258;p129"/>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59" name="Google Shape;1259;p129"/>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260" name="Google Shape;1260;p129"/>
          <p:cNvSpPr/>
          <p:nvPr>
            <p:ph idx="2" type="pic"/>
          </p:nvPr>
        </p:nvSpPr>
        <p:spPr>
          <a:xfrm>
            <a:off x="4957138" y="0"/>
            <a:ext cx="4186862"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1261" name="Shape 1261"/>
        <p:cNvGrpSpPr/>
        <p:nvPr/>
      </p:nvGrpSpPr>
      <p:grpSpPr>
        <a:xfrm>
          <a:off x="0" y="0"/>
          <a:ext cx="0" cy="0"/>
          <a:chOff x="0" y="0"/>
          <a:chExt cx="0" cy="0"/>
        </a:xfrm>
      </p:grpSpPr>
      <p:sp>
        <p:nvSpPr>
          <p:cNvPr id="1262" name="Google Shape;1262;p130"/>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63" name="Google Shape;1263;p130"/>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264" name="Google Shape;1264;p130"/>
          <p:cNvGrpSpPr/>
          <p:nvPr/>
        </p:nvGrpSpPr>
        <p:grpSpPr>
          <a:xfrm>
            <a:off x="-2799" y="4739349"/>
            <a:ext cx="546734" cy="257176"/>
            <a:chOff x="-3732" y="6319132"/>
            <a:chExt cx="728978" cy="342902"/>
          </a:xfrm>
        </p:grpSpPr>
        <p:sp>
          <p:nvSpPr>
            <p:cNvPr id="1265" name="Google Shape;1265;p130"/>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266" name="Google Shape;1266;p130"/>
            <p:cNvGrpSpPr/>
            <p:nvPr/>
          </p:nvGrpSpPr>
          <p:grpSpPr>
            <a:xfrm>
              <a:off x="367943" y="6411647"/>
              <a:ext cx="178514" cy="157873"/>
              <a:chOff x="3430063" y="2890836"/>
              <a:chExt cx="1219200" cy="1078230"/>
            </a:xfrm>
          </p:grpSpPr>
          <p:sp>
            <p:nvSpPr>
              <p:cNvPr id="1267" name="Google Shape;1267;p13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68" name="Google Shape;1268;p13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269" name="Google Shape;1269;p130"/>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2"/>
              </a:buClr>
              <a:buSzPts val="2400"/>
              <a:buFont typeface="Arial"/>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70" name="Google Shape;1270;p130"/>
          <p:cNvSpPr/>
          <p:nvPr>
            <p:ph idx="2" type="pic"/>
          </p:nvPr>
        </p:nvSpPr>
        <p:spPr>
          <a:xfrm>
            <a:off x="4957138" y="0"/>
            <a:ext cx="4186862" cy="5143500"/>
          </a:xfrm>
          <a:prstGeom prst="rect">
            <a:avLst/>
          </a:prstGeom>
          <a:noFill/>
          <a:ln>
            <a:noFill/>
          </a:ln>
        </p:spPr>
      </p:sp>
      <p:sp>
        <p:nvSpPr>
          <p:cNvPr id="1271" name="Google Shape;1271;p130"/>
          <p:cNvSpPr txBox="1"/>
          <p:nvPr>
            <p:ph idx="1" type="body"/>
          </p:nvPr>
        </p:nvSpPr>
        <p:spPr>
          <a:xfrm>
            <a:off x="496491" y="1221580"/>
            <a:ext cx="3393281"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vert" showMasterSp="0">
  <p:cSld name="Contenu fond tramé vert">
    <p:bg>
      <p:bgPr>
        <a:solidFill>
          <a:schemeClr val="accent4"/>
        </a:solidFill>
      </p:bgPr>
    </p:bg>
    <p:spTree>
      <p:nvGrpSpPr>
        <p:cNvPr id="1272" name="Shape 1272"/>
        <p:cNvGrpSpPr/>
        <p:nvPr/>
      </p:nvGrpSpPr>
      <p:grpSpPr>
        <a:xfrm>
          <a:off x="0" y="0"/>
          <a:ext cx="0" cy="0"/>
          <a:chOff x="0" y="0"/>
          <a:chExt cx="0" cy="0"/>
        </a:xfrm>
      </p:grpSpPr>
      <p:pic>
        <p:nvPicPr>
          <p:cNvPr id="1273" name="Google Shape;1273;p131"/>
          <p:cNvPicPr preferRelativeResize="0"/>
          <p:nvPr/>
        </p:nvPicPr>
        <p:blipFill rotWithShape="1">
          <a:blip r:embed="rId2">
            <a:alphaModFix/>
          </a:blip>
          <a:srcRect b="1" l="0" r="114" t="-116"/>
          <a:stretch/>
        </p:blipFill>
        <p:spPr>
          <a:xfrm>
            <a:off x="0" y="1"/>
            <a:ext cx="9144000" cy="5143500"/>
          </a:xfrm>
          <a:prstGeom prst="rect">
            <a:avLst/>
          </a:prstGeom>
          <a:noFill/>
          <a:ln>
            <a:noFill/>
          </a:ln>
        </p:spPr>
      </p:pic>
      <p:sp>
        <p:nvSpPr>
          <p:cNvPr id="1274" name="Google Shape;1274;p131"/>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75" name="Google Shape;1275;p131"/>
          <p:cNvSpPr/>
          <p:nvPr/>
        </p:nvSpPr>
        <p:spPr>
          <a:xfrm>
            <a:off x="496491" y="497681"/>
            <a:ext cx="8149828" cy="4148138"/>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276" name="Google Shape;1276;p131"/>
          <p:cNvSpPr txBox="1"/>
          <p:nvPr>
            <p:ph type="title"/>
          </p:nvPr>
        </p:nvSpPr>
        <p:spPr>
          <a:xfrm>
            <a:off x="496491" y="497681"/>
            <a:ext cx="8149828" cy="553879"/>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77" name="Google Shape;1277;p131"/>
          <p:cNvSpPr txBox="1"/>
          <p:nvPr>
            <p:ph idx="1" type="body"/>
          </p:nvPr>
        </p:nvSpPr>
        <p:spPr>
          <a:xfrm>
            <a:off x="496491" y="1234440"/>
            <a:ext cx="8149828" cy="3411379"/>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278" name="Google Shape;1278;p131"/>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279" name="Google Shape;1279;p131"/>
          <p:cNvGrpSpPr/>
          <p:nvPr/>
        </p:nvGrpSpPr>
        <p:grpSpPr>
          <a:xfrm>
            <a:off x="-2799" y="4739349"/>
            <a:ext cx="546734" cy="257176"/>
            <a:chOff x="-3732" y="6319132"/>
            <a:chExt cx="728978" cy="342902"/>
          </a:xfrm>
        </p:grpSpPr>
        <p:sp>
          <p:nvSpPr>
            <p:cNvPr id="1280" name="Google Shape;1280;p131"/>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281" name="Google Shape;1281;p131"/>
            <p:cNvGrpSpPr/>
            <p:nvPr/>
          </p:nvGrpSpPr>
          <p:grpSpPr>
            <a:xfrm>
              <a:off x="367943" y="6411647"/>
              <a:ext cx="178514" cy="157873"/>
              <a:chOff x="3430063" y="2890836"/>
              <a:chExt cx="1219200" cy="1078230"/>
            </a:xfrm>
          </p:grpSpPr>
          <p:sp>
            <p:nvSpPr>
              <p:cNvPr id="1282" name="Google Shape;1282;p13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3" name="Google Shape;1283;p13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itation">
  <p:cSld name="Citation">
    <p:bg>
      <p:bgPr>
        <a:solidFill>
          <a:schemeClr val="accent4"/>
        </a:solidFill>
      </p:bgPr>
    </p:bg>
    <p:spTree>
      <p:nvGrpSpPr>
        <p:cNvPr id="1284" name="Shape 1284"/>
        <p:cNvGrpSpPr/>
        <p:nvPr/>
      </p:nvGrpSpPr>
      <p:grpSpPr>
        <a:xfrm>
          <a:off x="0" y="0"/>
          <a:ext cx="0" cy="0"/>
          <a:chOff x="0" y="0"/>
          <a:chExt cx="0" cy="0"/>
        </a:xfrm>
      </p:grpSpPr>
      <p:sp>
        <p:nvSpPr>
          <p:cNvPr id="1285" name="Google Shape;1285;p132"/>
          <p:cNvSpPr/>
          <p:nvPr/>
        </p:nvSpPr>
        <p:spPr>
          <a:xfrm rot="10800000">
            <a:off x="0"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accent4"/>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6" name="Google Shape;1286;p132"/>
          <p:cNvSpPr/>
          <p:nvPr>
            <p:ph idx="2" type="pic"/>
          </p:nvPr>
        </p:nvSpPr>
        <p:spPr>
          <a:xfrm>
            <a:off x="0" y="0"/>
            <a:ext cx="4312364" cy="5143473"/>
          </a:xfrm>
          <a:prstGeom prst="rect">
            <a:avLst/>
          </a:prstGeom>
          <a:noFill/>
          <a:ln>
            <a:noFill/>
          </a:ln>
        </p:spPr>
      </p:sp>
      <p:sp>
        <p:nvSpPr>
          <p:cNvPr id="1287" name="Google Shape;1287;p132"/>
          <p:cNvSpPr txBox="1"/>
          <p:nvPr>
            <p:ph idx="1" type="body"/>
          </p:nvPr>
        </p:nvSpPr>
        <p:spPr>
          <a:xfrm>
            <a:off x="5253037" y="2571750"/>
            <a:ext cx="3393281" cy="233124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288" name="Google Shape;1288;p132"/>
          <p:cNvSpPr/>
          <p:nvPr/>
        </p:nvSpPr>
        <p:spPr>
          <a:xfrm flipH="1">
            <a:off x="3717444"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89" name="Google Shape;1289;p132"/>
          <p:cNvSpPr txBox="1"/>
          <p:nvPr>
            <p:ph idx="3" type="body"/>
          </p:nvPr>
        </p:nvSpPr>
        <p:spPr>
          <a:xfrm>
            <a:off x="5253037" y="834326"/>
            <a:ext cx="3409951" cy="1611695"/>
          </a:xfrm>
          <a:prstGeom prst="rect">
            <a:avLst/>
          </a:prstGeom>
          <a:noFill/>
          <a:ln>
            <a:noFill/>
          </a:ln>
        </p:spPr>
        <p:txBody>
          <a:bodyPr anchorCtr="0" anchor="b" bIns="0" lIns="378000" spcFirstLastPara="1" rIns="0" wrap="square" tIns="0">
            <a:noAutofit/>
          </a:bodyPr>
          <a:lstStyle>
            <a:lvl1pPr indent="-228600" lvl="0" marL="457200" algn="l">
              <a:lnSpc>
                <a:spcPct val="120000"/>
              </a:lnSpc>
              <a:spcBef>
                <a:spcPts val="500"/>
              </a:spcBef>
              <a:spcAft>
                <a:spcPts val="0"/>
              </a:spcAft>
              <a:buClr>
                <a:schemeClr val="dk2"/>
              </a:buClr>
              <a:buSzPts val="2400"/>
              <a:buFont typeface="Arial"/>
              <a:buNone/>
              <a:defRPr b="1" sz="2400">
                <a:solidFill>
                  <a:schemeClr val="dk2"/>
                </a:solidFill>
              </a:defRPr>
            </a:lvl1pPr>
            <a:lvl2pPr indent="-228600" lvl="1" marL="914400" algn="l">
              <a:lnSpc>
                <a:spcPct val="120000"/>
              </a:lnSpc>
              <a:spcBef>
                <a:spcPts val="500"/>
              </a:spcBef>
              <a:spcAft>
                <a:spcPts val="0"/>
              </a:spcAft>
              <a:buClr>
                <a:schemeClr val="dk2"/>
              </a:buClr>
              <a:buSzPts val="1100"/>
              <a:buFont typeface="Arial"/>
              <a:buNone/>
              <a:defRPr b="1">
                <a:solidFill>
                  <a:schemeClr val="dk2"/>
                </a:solidFill>
              </a:defRPr>
            </a:lvl2pPr>
            <a:lvl3pPr indent="-298450" lvl="2" marL="1371600" algn="l">
              <a:lnSpc>
                <a:spcPct val="120000"/>
              </a:lnSpc>
              <a:spcBef>
                <a:spcPts val="500"/>
              </a:spcBef>
              <a:spcAft>
                <a:spcPts val="0"/>
              </a:spcAft>
              <a:buSzPts val="1100"/>
              <a:buFont typeface="Arial"/>
              <a:buChar char="•"/>
              <a:defRPr b="1">
                <a:solidFill>
                  <a:schemeClr val="dk2"/>
                </a:solidFill>
              </a:defRPr>
            </a:lvl3pPr>
            <a:lvl4pPr indent="-298450" lvl="3" marL="1828800" algn="l">
              <a:lnSpc>
                <a:spcPct val="120000"/>
              </a:lnSpc>
              <a:spcBef>
                <a:spcPts val="500"/>
              </a:spcBef>
              <a:spcAft>
                <a:spcPts val="0"/>
              </a:spcAft>
              <a:buClr>
                <a:schemeClr val="dk2"/>
              </a:buClr>
              <a:buSzPts val="1100"/>
              <a:buFont typeface="Arial"/>
              <a:buChar char="•"/>
              <a:defRPr b="1">
                <a:solidFill>
                  <a:schemeClr val="dk2"/>
                </a:solidFill>
              </a:defRPr>
            </a:lvl4pPr>
            <a:lvl5pPr indent="-228600" lvl="4" marL="2286000" algn="l">
              <a:lnSpc>
                <a:spcPct val="120000"/>
              </a:lnSpc>
              <a:spcBef>
                <a:spcPts val="500"/>
              </a:spcBef>
              <a:spcAft>
                <a:spcPts val="0"/>
              </a:spcAft>
              <a:buClr>
                <a:schemeClr val="dk2"/>
              </a:buClr>
              <a:buSzPts val="900"/>
              <a:buFont typeface="Arial"/>
              <a:buNone/>
              <a:defRPr b="1">
                <a:solidFill>
                  <a:schemeClr val="dk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290" name="Google Shape;1290;p132"/>
          <p:cNvSpPr txBox="1"/>
          <p:nvPr>
            <p:ph idx="4" type="body"/>
          </p:nvPr>
        </p:nvSpPr>
        <p:spPr>
          <a:xfrm>
            <a:off x="5253036" y="2159556"/>
            <a:ext cx="268597" cy="224314"/>
          </a:xfrm>
          <a:prstGeom prst="rect">
            <a:avLst/>
          </a:prstGeom>
          <a:solidFill>
            <a:schemeClr val="dk2"/>
          </a:solid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SzPts val="100"/>
              <a:buFont typeface="Arial"/>
              <a:buNone/>
              <a:defRPr sz="100"/>
            </a:lvl1pPr>
            <a:lvl2pPr indent="-228600" lvl="1" marL="914400" algn="l">
              <a:lnSpc>
                <a:spcPct val="120000"/>
              </a:lnSpc>
              <a:spcBef>
                <a:spcPts val="500"/>
              </a:spcBef>
              <a:spcAft>
                <a:spcPts val="0"/>
              </a:spcAft>
              <a:buSzPts val="1100"/>
              <a:buFont typeface="Arial"/>
              <a:buNone/>
              <a:defRPr/>
            </a:lvl2pPr>
            <a:lvl3pPr indent="-298450" lvl="2" marL="1371600" algn="l">
              <a:lnSpc>
                <a:spcPct val="120000"/>
              </a:lnSpc>
              <a:spcBef>
                <a:spcPts val="500"/>
              </a:spcBef>
              <a:spcAft>
                <a:spcPts val="0"/>
              </a:spcAft>
              <a:buSzPts val="1100"/>
              <a:buFont typeface="Arial"/>
              <a:buChar char="•"/>
              <a:defRPr/>
            </a:lvl3pPr>
            <a:lvl4pPr indent="-298450" lvl="3" marL="1828800" algn="l">
              <a:lnSpc>
                <a:spcPct val="120000"/>
              </a:lnSpc>
              <a:spcBef>
                <a:spcPts val="500"/>
              </a:spcBef>
              <a:spcAft>
                <a:spcPts val="0"/>
              </a:spcAft>
              <a:buSzPts val="1100"/>
              <a:buFont typeface="Arial"/>
              <a:buChar char="•"/>
              <a:defRPr/>
            </a:lvl4pPr>
            <a:lvl5pPr indent="-228600" lvl="4" marL="2286000" algn="l">
              <a:lnSpc>
                <a:spcPct val="120000"/>
              </a:lnSpc>
              <a:spcBef>
                <a:spcPts val="500"/>
              </a:spcBef>
              <a:spcAft>
                <a:spcPts val="0"/>
              </a:spcAft>
              <a:buSzPts val="900"/>
              <a:buFont typeface="Arial"/>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1291" name="Google Shape;1291;p132"/>
          <p:cNvGrpSpPr/>
          <p:nvPr/>
        </p:nvGrpSpPr>
        <p:grpSpPr>
          <a:xfrm>
            <a:off x="275957" y="4808735"/>
            <a:ext cx="133886" cy="118405"/>
            <a:chOff x="3430063" y="2890836"/>
            <a:chExt cx="1219200" cy="1078231"/>
          </a:xfrm>
        </p:grpSpPr>
        <p:sp>
          <p:nvSpPr>
            <p:cNvPr id="1292" name="Google Shape;1292;p132"/>
            <p:cNvSpPr/>
            <p:nvPr/>
          </p:nvSpPr>
          <p:spPr>
            <a:xfrm>
              <a:off x="4020663" y="2891410"/>
              <a:ext cx="628600" cy="1077657"/>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93" name="Google Shape;1293;p132"/>
            <p:cNvSpPr/>
            <p:nvPr/>
          </p:nvSpPr>
          <p:spPr>
            <a:xfrm>
              <a:off x="3430063" y="2890836"/>
              <a:ext cx="620077" cy="1078231"/>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294" name="Google Shape;1294;p132"/>
          <p:cNvSpPr txBox="1"/>
          <p:nvPr>
            <p:ph idx="5" type="body"/>
          </p:nvPr>
        </p:nvSpPr>
        <p:spPr>
          <a:xfrm flipH="1" rot="10800000">
            <a:off x="271826" y="4808387"/>
            <a:ext cx="139803" cy="127507"/>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00"/>
              <a:buFont typeface="Arial"/>
              <a:buNone/>
              <a:defRPr sz="100"/>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1295" name="Google Shape;1295;p132"/>
          <p:cNvGrpSpPr/>
          <p:nvPr/>
        </p:nvGrpSpPr>
        <p:grpSpPr>
          <a:xfrm>
            <a:off x="-2799" y="4739349"/>
            <a:ext cx="546734" cy="257176"/>
            <a:chOff x="-3732" y="6319132"/>
            <a:chExt cx="728978" cy="342902"/>
          </a:xfrm>
        </p:grpSpPr>
        <p:sp>
          <p:nvSpPr>
            <p:cNvPr id="1296" name="Google Shape;1296;p132"/>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297" name="Google Shape;1297;p132"/>
            <p:cNvGrpSpPr/>
            <p:nvPr/>
          </p:nvGrpSpPr>
          <p:grpSpPr>
            <a:xfrm>
              <a:off x="367943" y="6411647"/>
              <a:ext cx="178514" cy="157873"/>
              <a:chOff x="3430063" y="2890836"/>
              <a:chExt cx="1219200" cy="1078230"/>
            </a:xfrm>
          </p:grpSpPr>
          <p:sp>
            <p:nvSpPr>
              <p:cNvPr id="1298" name="Google Shape;1298;p13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299" name="Google Shape;1299;p13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300" name="Google Shape;1300;p132"/>
          <p:cNvSpPr/>
          <p:nvPr>
            <p:ph idx="6" type="body"/>
          </p:nvPr>
        </p:nvSpPr>
        <p:spPr>
          <a:xfrm>
            <a:off x="-200025" y="4739349"/>
            <a:ext cx="3108722" cy="257176"/>
          </a:xfrm>
          <a:prstGeom prst="roundRect">
            <a:avLst>
              <a:gd fmla="val 50000" name="adj"/>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301" name="Google Shape;1301;p132"/>
          <p:cNvSpPr txBox="1"/>
          <p:nvPr>
            <p:ph idx="11" type="ftr"/>
          </p:nvPr>
        </p:nvSpPr>
        <p:spPr>
          <a:xfrm>
            <a:off x="929072" y="4801950"/>
            <a:ext cx="1826034" cy="135731"/>
          </a:xfrm>
          <a:prstGeom prst="rect">
            <a:avLst/>
          </a:prstGeom>
          <a:noFill/>
          <a:ln>
            <a:noFill/>
          </a:ln>
          <a:effectLst>
            <a:outerShdw blurRad="114300" rotWithShape="0" algn="ctr" dir="5400000" dist="63500">
              <a:schemeClr val="accent1">
                <a:alpha val="29019"/>
              </a:schemeClr>
            </a:outerShdw>
          </a:effectLst>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302" name="Google Shape;1302;p132"/>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rci" showMasterSp="0">
  <p:cSld name="Merci">
    <p:bg>
      <p:bgPr>
        <a:solidFill>
          <a:schemeClr val="dk2"/>
        </a:solidFill>
      </p:bgPr>
    </p:bg>
    <p:spTree>
      <p:nvGrpSpPr>
        <p:cNvPr id="1303" name="Shape 1303"/>
        <p:cNvGrpSpPr/>
        <p:nvPr/>
      </p:nvGrpSpPr>
      <p:grpSpPr>
        <a:xfrm>
          <a:off x="0" y="0"/>
          <a:ext cx="0" cy="0"/>
          <a:chOff x="0" y="0"/>
          <a:chExt cx="0" cy="0"/>
        </a:xfrm>
      </p:grpSpPr>
      <p:sp>
        <p:nvSpPr>
          <p:cNvPr id="1304" name="Google Shape;1304;p133"/>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1305" name="Google Shape;1305;p133"/>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306" name="Google Shape;1306;p133"/>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307" name="Google Shape;1307;p133"/>
          <p:cNvPicPr preferRelativeResize="0"/>
          <p:nvPr/>
        </p:nvPicPr>
        <p:blipFill rotWithShape="1">
          <a:blip r:embed="rId2">
            <a:alphaModFix/>
          </a:blip>
          <a:srcRect b="0" l="0" r="0" t="0"/>
          <a:stretch/>
        </p:blipFill>
        <p:spPr>
          <a:xfrm>
            <a:off x="2059781" y="0"/>
            <a:ext cx="5024438" cy="5143500"/>
          </a:xfrm>
          <a:prstGeom prst="rect">
            <a:avLst/>
          </a:prstGeom>
          <a:noFill/>
          <a:ln>
            <a:noFill/>
          </a:ln>
        </p:spPr>
      </p:pic>
      <p:grpSp>
        <p:nvGrpSpPr>
          <p:cNvPr id="1308" name="Google Shape;1308;p133"/>
          <p:cNvGrpSpPr/>
          <p:nvPr/>
        </p:nvGrpSpPr>
        <p:grpSpPr>
          <a:xfrm>
            <a:off x="-2799" y="4739349"/>
            <a:ext cx="546734" cy="257176"/>
            <a:chOff x="-3732" y="6319132"/>
            <a:chExt cx="728978" cy="342902"/>
          </a:xfrm>
        </p:grpSpPr>
        <p:sp>
          <p:nvSpPr>
            <p:cNvPr id="1309" name="Google Shape;1309;p133"/>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310" name="Google Shape;1310;p133"/>
            <p:cNvGrpSpPr/>
            <p:nvPr/>
          </p:nvGrpSpPr>
          <p:grpSpPr>
            <a:xfrm>
              <a:off x="367943" y="6411647"/>
              <a:ext cx="178514" cy="157873"/>
              <a:chOff x="3430063" y="2890836"/>
              <a:chExt cx="1219200" cy="1078230"/>
            </a:xfrm>
          </p:grpSpPr>
          <p:sp>
            <p:nvSpPr>
              <p:cNvPr id="1311" name="Google Shape;1311;p13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12" name="Google Shape;1312;p13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313" name="Google Shape;1313;p133"/>
          <p:cNvSpPr txBox="1"/>
          <p:nvPr>
            <p:ph idx="1" type="body"/>
          </p:nvPr>
        </p:nvSpPr>
        <p:spPr>
          <a:xfrm>
            <a:off x="3208735" y="2571750"/>
            <a:ext cx="2726532" cy="1880138"/>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314" name="Google Shape;1314;p133"/>
          <p:cNvSpPr txBox="1"/>
          <p:nvPr/>
        </p:nvSpPr>
        <p:spPr>
          <a:xfrm>
            <a:off x="3208735" y="1623448"/>
            <a:ext cx="2726532" cy="761747"/>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Merci</a:t>
            </a:r>
            <a:endParaRPr b="0" i="0" sz="1100" u="none" cap="none" strike="noStrike">
              <a:solidFill>
                <a:srgbClr val="000000"/>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showMasterSp="0">
  <p:cSld name="Contact">
    <p:bg>
      <p:bgPr>
        <a:solidFill>
          <a:schemeClr val="dk2"/>
        </a:solidFill>
      </p:bgPr>
    </p:bg>
    <p:spTree>
      <p:nvGrpSpPr>
        <p:cNvPr id="1315" name="Shape 1315"/>
        <p:cNvGrpSpPr/>
        <p:nvPr/>
      </p:nvGrpSpPr>
      <p:grpSpPr>
        <a:xfrm>
          <a:off x="0" y="0"/>
          <a:ext cx="0" cy="0"/>
          <a:chOff x="0" y="0"/>
          <a:chExt cx="0" cy="0"/>
        </a:xfrm>
      </p:grpSpPr>
      <p:sp>
        <p:nvSpPr>
          <p:cNvPr id="1316" name="Google Shape;1316;p134"/>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317" name="Google Shape;1317;p134"/>
          <p:cNvPicPr preferRelativeResize="0"/>
          <p:nvPr/>
        </p:nvPicPr>
        <p:blipFill rotWithShape="1">
          <a:blip r:embed="rId2">
            <a:alphaModFix/>
          </a:blip>
          <a:srcRect b="0" l="0" r="0" t="0"/>
          <a:stretch/>
        </p:blipFill>
        <p:spPr>
          <a:xfrm>
            <a:off x="2059781" y="0"/>
            <a:ext cx="5024438" cy="5143500"/>
          </a:xfrm>
          <a:prstGeom prst="rect">
            <a:avLst/>
          </a:prstGeom>
          <a:noFill/>
          <a:ln>
            <a:noFill/>
          </a:ln>
        </p:spPr>
      </p:pic>
      <p:sp>
        <p:nvSpPr>
          <p:cNvPr id="1318" name="Google Shape;1318;p134"/>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1319" name="Google Shape;1319;p134"/>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1320" name="Google Shape;1320;p134"/>
          <p:cNvGrpSpPr/>
          <p:nvPr/>
        </p:nvGrpSpPr>
        <p:grpSpPr>
          <a:xfrm>
            <a:off x="-2799" y="4739349"/>
            <a:ext cx="546734" cy="257176"/>
            <a:chOff x="-3732" y="6319132"/>
            <a:chExt cx="728978" cy="342902"/>
          </a:xfrm>
        </p:grpSpPr>
        <p:sp>
          <p:nvSpPr>
            <p:cNvPr id="1321" name="Google Shape;1321;p134"/>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322" name="Google Shape;1322;p134"/>
            <p:cNvGrpSpPr/>
            <p:nvPr/>
          </p:nvGrpSpPr>
          <p:grpSpPr>
            <a:xfrm>
              <a:off x="367943" y="6411647"/>
              <a:ext cx="178514" cy="157873"/>
              <a:chOff x="3430063" y="2890836"/>
              <a:chExt cx="1219200" cy="1078230"/>
            </a:xfrm>
          </p:grpSpPr>
          <p:sp>
            <p:nvSpPr>
              <p:cNvPr id="1323" name="Google Shape;1323;p13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24" name="Google Shape;1324;p13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pic>
        <p:nvPicPr>
          <p:cNvPr id="1325" name="Google Shape;1325;p134"/>
          <p:cNvPicPr preferRelativeResize="0"/>
          <p:nvPr/>
        </p:nvPicPr>
        <p:blipFill rotWithShape="1">
          <a:blip r:embed="rId3">
            <a:alphaModFix/>
          </a:blip>
          <a:srcRect b="0" l="0" r="0" t="0"/>
          <a:stretch/>
        </p:blipFill>
        <p:spPr>
          <a:xfrm>
            <a:off x="2059781" y="0"/>
            <a:ext cx="5024438" cy="5143500"/>
          </a:xfrm>
          <a:prstGeom prst="rect">
            <a:avLst/>
          </a:prstGeom>
          <a:noFill/>
          <a:ln>
            <a:noFill/>
          </a:ln>
        </p:spPr>
      </p:pic>
      <p:sp>
        <p:nvSpPr>
          <p:cNvPr id="1326" name="Google Shape;1326;p134"/>
          <p:cNvSpPr txBox="1"/>
          <p:nvPr/>
        </p:nvSpPr>
        <p:spPr>
          <a:xfrm>
            <a:off x="3208735" y="1623448"/>
            <a:ext cx="2726532" cy="761747"/>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Contact</a:t>
            </a:r>
            <a:endParaRPr b="0" i="0" sz="1100" u="none" cap="none" strike="noStrike">
              <a:solidFill>
                <a:srgbClr val="000000"/>
              </a:solidFill>
              <a:latin typeface="Arial"/>
              <a:ea typeface="Arial"/>
              <a:cs typeface="Arial"/>
              <a:sym typeface="Arial"/>
            </a:endParaRPr>
          </a:p>
        </p:txBody>
      </p:sp>
      <p:sp>
        <p:nvSpPr>
          <p:cNvPr id="1327" name="Google Shape;1327;p134"/>
          <p:cNvSpPr txBox="1"/>
          <p:nvPr>
            <p:ph idx="1" type="body"/>
          </p:nvPr>
        </p:nvSpPr>
        <p:spPr>
          <a:xfrm>
            <a:off x="3208735" y="2571750"/>
            <a:ext cx="2726532" cy="1880138"/>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couleur" showMasterSp="0">
  <p:cSld name="Vide couleur">
    <p:bg>
      <p:bgPr>
        <a:solidFill>
          <a:schemeClr val="dk2"/>
        </a:solidFill>
      </p:bgPr>
    </p:bg>
    <p:spTree>
      <p:nvGrpSpPr>
        <p:cNvPr id="1328" name="Shape 1328"/>
        <p:cNvGrpSpPr/>
        <p:nvPr/>
      </p:nvGrpSpPr>
      <p:grpSpPr>
        <a:xfrm>
          <a:off x="0" y="0"/>
          <a:ext cx="0" cy="0"/>
          <a:chOff x="0" y="0"/>
          <a:chExt cx="0" cy="0"/>
        </a:xfrm>
      </p:grpSpPr>
      <p:sp>
        <p:nvSpPr>
          <p:cNvPr id="1329" name="Google Shape;1329;p135"/>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330" name="Google Shape;1330;p135"/>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331" name="Google Shape;1331;p135"/>
          <p:cNvGrpSpPr/>
          <p:nvPr/>
        </p:nvGrpSpPr>
        <p:grpSpPr>
          <a:xfrm>
            <a:off x="-2799" y="4739349"/>
            <a:ext cx="546734" cy="257176"/>
            <a:chOff x="-3732" y="6319132"/>
            <a:chExt cx="728978" cy="342902"/>
          </a:xfrm>
        </p:grpSpPr>
        <p:sp>
          <p:nvSpPr>
            <p:cNvPr id="1332" name="Google Shape;1332;p135"/>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333" name="Google Shape;1333;p135"/>
            <p:cNvGrpSpPr/>
            <p:nvPr/>
          </p:nvGrpSpPr>
          <p:grpSpPr>
            <a:xfrm>
              <a:off x="367943" y="6411647"/>
              <a:ext cx="178514" cy="157873"/>
              <a:chOff x="3430063" y="2890836"/>
              <a:chExt cx="1219200" cy="1078230"/>
            </a:xfrm>
          </p:grpSpPr>
          <p:sp>
            <p:nvSpPr>
              <p:cNvPr id="1334" name="Google Shape;1334;p13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35" name="Google Shape;1335;p13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uverture texture couleur" showMasterSp="0">
  <p:cSld name="Couverture texture couleur">
    <p:bg>
      <p:bgPr>
        <a:solidFill>
          <a:schemeClr val="dk2"/>
        </a:solidFill>
      </p:bgPr>
    </p:bg>
    <p:spTree>
      <p:nvGrpSpPr>
        <p:cNvPr id="1349" name="Shape 1349"/>
        <p:cNvGrpSpPr/>
        <p:nvPr/>
      </p:nvGrpSpPr>
      <p:grpSpPr>
        <a:xfrm>
          <a:off x="0" y="0"/>
          <a:ext cx="0" cy="0"/>
          <a:chOff x="0" y="0"/>
          <a:chExt cx="0" cy="0"/>
        </a:xfrm>
      </p:grpSpPr>
      <p:sp>
        <p:nvSpPr>
          <p:cNvPr id="1350" name="Google Shape;1350;p137"/>
          <p:cNvSpPr/>
          <p:nvPr/>
        </p:nvSpPr>
        <p:spPr>
          <a:xfrm>
            <a:off x="228600" y="4629150"/>
            <a:ext cx="228600" cy="327660"/>
          </a:xfrm>
          <a:prstGeom prst="rect">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351" name="Google Shape;1351;p137"/>
          <p:cNvSpPr/>
          <p:nvPr/>
        </p:nvSpPr>
        <p:spPr>
          <a:xfrm>
            <a:off x="5674953" y="0"/>
            <a:ext cx="3469048" cy="5143500"/>
          </a:xfrm>
          <a:custGeom>
            <a:rect b="b" l="l" r="r" t="t"/>
            <a:pathLst>
              <a:path extrusionOk="0" h="6858000" w="4625397">
                <a:moveTo>
                  <a:pt x="4625397" y="2697692"/>
                </a:moveTo>
                <a:lnTo>
                  <a:pt x="4625397" y="2704767"/>
                </a:lnTo>
                <a:lnTo>
                  <a:pt x="4620219" y="2709482"/>
                </a:lnTo>
                <a:lnTo>
                  <a:pt x="4469366" y="2851298"/>
                </a:lnTo>
                <a:cubicBezTo>
                  <a:pt x="4368959" y="2946243"/>
                  <a:pt x="4269005" y="3041726"/>
                  <a:pt x="4169491" y="3137736"/>
                </a:cubicBezTo>
                <a:cubicBezTo>
                  <a:pt x="4119813" y="3185620"/>
                  <a:pt x="4070427" y="3233868"/>
                  <a:pt x="4021323" y="3282482"/>
                </a:cubicBezTo>
                <a:cubicBezTo>
                  <a:pt x="3996894" y="3306911"/>
                  <a:pt x="3972465" y="3331343"/>
                  <a:pt x="3948033" y="3355772"/>
                </a:cubicBezTo>
                <a:cubicBezTo>
                  <a:pt x="3935819" y="3367987"/>
                  <a:pt x="3923604" y="3380201"/>
                  <a:pt x="3912367" y="3393393"/>
                </a:cubicBezTo>
                <a:cubicBezTo>
                  <a:pt x="3906625" y="3399746"/>
                  <a:pt x="3900884" y="3405607"/>
                  <a:pt x="3895267" y="3412569"/>
                </a:cubicBezTo>
                <a:cubicBezTo>
                  <a:pt x="3892578" y="3415870"/>
                  <a:pt x="3889768" y="3419167"/>
                  <a:pt x="3887327" y="3422464"/>
                </a:cubicBezTo>
                <a:cubicBezTo>
                  <a:pt x="3884882" y="3425762"/>
                  <a:pt x="3884763" y="3425762"/>
                  <a:pt x="3883661" y="3427472"/>
                </a:cubicBezTo>
                <a:cubicBezTo>
                  <a:pt x="3881572" y="3428839"/>
                  <a:pt x="3880976" y="3431637"/>
                  <a:pt x="3882343" y="3433726"/>
                </a:cubicBezTo>
                <a:cubicBezTo>
                  <a:pt x="3882684" y="3434250"/>
                  <a:pt x="3883136" y="3434703"/>
                  <a:pt x="3883661" y="3435046"/>
                </a:cubicBezTo>
                <a:cubicBezTo>
                  <a:pt x="3884763" y="3436754"/>
                  <a:pt x="3885984" y="3438343"/>
                  <a:pt x="3887327" y="3440054"/>
                </a:cubicBezTo>
                <a:cubicBezTo>
                  <a:pt x="3888669" y="3441762"/>
                  <a:pt x="3892578" y="3446649"/>
                  <a:pt x="3895267" y="3449946"/>
                </a:cubicBezTo>
                <a:cubicBezTo>
                  <a:pt x="3900762" y="3456421"/>
                  <a:pt x="3906625" y="3462894"/>
                  <a:pt x="3912367" y="3469248"/>
                </a:cubicBezTo>
                <a:cubicBezTo>
                  <a:pt x="3924582" y="3481462"/>
                  <a:pt x="3935941" y="3494289"/>
                  <a:pt x="3947912" y="3506747"/>
                </a:cubicBezTo>
                <a:cubicBezTo>
                  <a:pt x="3972343" y="3531176"/>
                  <a:pt x="3996772" y="3555608"/>
                  <a:pt x="4021201" y="3580037"/>
                </a:cubicBezTo>
                <a:cubicBezTo>
                  <a:pt x="4070062" y="3628894"/>
                  <a:pt x="4119444" y="3677108"/>
                  <a:pt x="4169370" y="3724661"/>
                </a:cubicBezTo>
                <a:cubicBezTo>
                  <a:pt x="4268712" y="3820509"/>
                  <a:pt x="4368628" y="3915823"/>
                  <a:pt x="4469122" y="4010610"/>
                </a:cubicBezTo>
                <a:lnTo>
                  <a:pt x="4620098" y="4152425"/>
                </a:lnTo>
                <a:lnTo>
                  <a:pt x="4625397" y="4157251"/>
                </a:lnTo>
                <a:lnTo>
                  <a:pt x="4625397" y="4165561"/>
                </a:lnTo>
                <a:lnTo>
                  <a:pt x="4616189" y="4157189"/>
                </a:lnTo>
                <a:lnTo>
                  <a:pt x="4464970" y="4015497"/>
                </a:lnTo>
                <a:cubicBezTo>
                  <a:pt x="4364404" y="3920869"/>
                  <a:pt x="4264315" y="3825714"/>
                  <a:pt x="4164727" y="3730034"/>
                </a:cubicBezTo>
                <a:cubicBezTo>
                  <a:pt x="4114889" y="3682151"/>
                  <a:pt x="4065382" y="3633990"/>
                  <a:pt x="4016193" y="3585531"/>
                </a:cubicBezTo>
                <a:cubicBezTo>
                  <a:pt x="3991764" y="3561102"/>
                  <a:pt x="3967332" y="3536674"/>
                  <a:pt x="3942903" y="3512242"/>
                </a:cubicBezTo>
                <a:cubicBezTo>
                  <a:pt x="3930689" y="3500028"/>
                  <a:pt x="3918475" y="3487813"/>
                  <a:pt x="3907116" y="3474621"/>
                </a:cubicBezTo>
                <a:cubicBezTo>
                  <a:pt x="3901252" y="3468271"/>
                  <a:pt x="3894898" y="3462407"/>
                  <a:pt x="3889768" y="3455201"/>
                </a:cubicBezTo>
                <a:cubicBezTo>
                  <a:pt x="3886961" y="3451900"/>
                  <a:pt x="3884151" y="3448482"/>
                  <a:pt x="3881463" y="3444938"/>
                </a:cubicBezTo>
                <a:cubicBezTo>
                  <a:pt x="3880120" y="3443230"/>
                  <a:pt x="3878899" y="3441397"/>
                  <a:pt x="3877554" y="3439443"/>
                </a:cubicBezTo>
                <a:cubicBezTo>
                  <a:pt x="3873242" y="3435265"/>
                  <a:pt x="3873120" y="3428390"/>
                  <a:pt x="3877285" y="3424075"/>
                </a:cubicBezTo>
                <a:cubicBezTo>
                  <a:pt x="3877385" y="3423978"/>
                  <a:pt x="3877469" y="3423894"/>
                  <a:pt x="3877554" y="3423810"/>
                </a:cubicBezTo>
                <a:cubicBezTo>
                  <a:pt x="3878899" y="3421856"/>
                  <a:pt x="3880120" y="3420023"/>
                  <a:pt x="3881463" y="3418311"/>
                </a:cubicBezTo>
                <a:cubicBezTo>
                  <a:pt x="3884151" y="3414767"/>
                  <a:pt x="3886961" y="3411349"/>
                  <a:pt x="3889768" y="3408051"/>
                </a:cubicBezTo>
                <a:cubicBezTo>
                  <a:pt x="3895510" y="3401454"/>
                  <a:pt x="3901252" y="3394982"/>
                  <a:pt x="3907116" y="3388631"/>
                </a:cubicBezTo>
                <a:cubicBezTo>
                  <a:pt x="3919330" y="3376413"/>
                  <a:pt x="3930811" y="3363465"/>
                  <a:pt x="3942903" y="3351007"/>
                </a:cubicBezTo>
                <a:cubicBezTo>
                  <a:pt x="3967332" y="3326578"/>
                  <a:pt x="3991764" y="3302147"/>
                  <a:pt x="4016193" y="3277717"/>
                </a:cubicBezTo>
                <a:cubicBezTo>
                  <a:pt x="4065054" y="3228860"/>
                  <a:pt x="4114561" y="3180695"/>
                  <a:pt x="4164727" y="3133215"/>
                </a:cubicBezTo>
                <a:cubicBezTo>
                  <a:pt x="4264156" y="3037451"/>
                  <a:pt x="4364232" y="2942300"/>
                  <a:pt x="4464970" y="2847752"/>
                </a:cubicBezTo>
                <a:lnTo>
                  <a:pt x="4616189" y="2706064"/>
                </a:lnTo>
                <a:close/>
                <a:moveTo>
                  <a:pt x="4625397" y="2567461"/>
                </a:moveTo>
                <a:lnTo>
                  <a:pt x="4625397" y="2577709"/>
                </a:lnTo>
                <a:lnTo>
                  <a:pt x="4562563" y="2634971"/>
                </a:lnTo>
                <a:cubicBezTo>
                  <a:pt x="4508941" y="2685787"/>
                  <a:pt x="4455928" y="2737333"/>
                  <a:pt x="4403036" y="2789000"/>
                </a:cubicBezTo>
                <a:cubicBezTo>
                  <a:pt x="4297256" y="2891936"/>
                  <a:pt x="4192331" y="2995958"/>
                  <a:pt x="4088259" y="3101092"/>
                </a:cubicBezTo>
                <a:cubicBezTo>
                  <a:pt x="4036591" y="3153859"/>
                  <a:pt x="3985289" y="3207116"/>
                  <a:pt x="3934963" y="3261229"/>
                </a:cubicBezTo>
                <a:cubicBezTo>
                  <a:pt x="3910532" y="3288347"/>
                  <a:pt x="3885004" y="3315584"/>
                  <a:pt x="3860940" y="3343558"/>
                </a:cubicBezTo>
                <a:cubicBezTo>
                  <a:pt x="3848726" y="3357483"/>
                  <a:pt x="3837120" y="3371652"/>
                  <a:pt x="3825883" y="3386186"/>
                </a:cubicBezTo>
                <a:cubicBezTo>
                  <a:pt x="3820266" y="3393393"/>
                  <a:pt x="3814889" y="3400845"/>
                  <a:pt x="3809759" y="3408296"/>
                </a:cubicBezTo>
                <a:cubicBezTo>
                  <a:pt x="3807318" y="3412083"/>
                  <a:pt x="3804995" y="3415991"/>
                  <a:pt x="3802797" y="3419779"/>
                </a:cubicBezTo>
                <a:cubicBezTo>
                  <a:pt x="3800830" y="3423135"/>
                  <a:pt x="3799462" y="3426814"/>
                  <a:pt x="3798766" y="3430650"/>
                </a:cubicBezTo>
                <a:cubicBezTo>
                  <a:pt x="3799450" y="3434484"/>
                  <a:pt x="3800817" y="3438172"/>
                  <a:pt x="3802797" y="3441519"/>
                </a:cubicBezTo>
                <a:cubicBezTo>
                  <a:pt x="3804911" y="3445465"/>
                  <a:pt x="3807230" y="3449299"/>
                  <a:pt x="3809759" y="3453002"/>
                </a:cubicBezTo>
                <a:cubicBezTo>
                  <a:pt x="3814889" y="3460452"/>
                  <a:pt x="3820266" y="3467905"/>
                  <a:pt x="3825883" y="3475111"/>
                </a:cubicBezTo>
                <a:cubicBezTo>
                  <a:pt x="3837120" y="3489646"/>
                  <a:pt x="3848969" y="3503815"/>
                  <a:pt x="3860940" y="3517740"/>
                </a:cubicBezTo>
                <a:cubicBezTo>
                  <a:pt x="3885369" y="3545713"/>
                  <a:pt x="3909801" y="3573073"/>
                  <a:pt x="3934963" y="3600068"/>
                </a:cubicBezTo>
                <a:cubicBezTo>
                  <a:pt x="3985289" y="3654303"/>
                  <a:pt x="4036591" y="3707438"/>
                  <a:pt x="4088259" y="3760205"/>
                </a:cubicBezTo>
                <a:cubicBezTo>
                  <a:pt x="4191757" y="3866072"/>
                  <a:pt x="4296522" y="3970388"/>
                  <a:pt x="4402549" y="4073153"/>
                </a:cubicBezTo>
                <a:cubicBezTo>
                  <a:pt x="4455437" y="4124820"/>
                  <a:pt x="4508451" y="4176366"/>
                  <a:pt x="4562073" y="4227181"/>
                </a:cubicBezTo>
                <a:lnTo>
                  <a:pt x="4625397" y="4284889"/>
                </a:lnTo>
                <a:lnTo>
                  <a:pt x="4625397" y="4294082"/>
                </a:lnTo>
                <a:lnTo>
                  <a:pt x="4557677" y="4232555"/>
                </a:lnTo>
                <a:cubicBezTo>
                  <a:pt x="4503933" y="4181743"/>
                  <a:pt x="4450638" y="4130474"/>
                  <a:pt x="4397784" y="4078769"/>
                </a:cubicBezTo>
                <a:cubicBezTo>
                  <a:pt x="4291882" y="3975556"/>
                  <a:pt x="4186589" y="3871118"/>
                  <a:pt x="4082885" y="3766190"/>
                </a:cubicBezTo>
                <a:cubicBezTo>
                  <a:pt x="4031093" y="3713545"/>
                  <a:pt x="3979668" y="3660410"/>
                  <a:pt x="3929222" y="3606176"/>
                </a:cubicBezTo>
                <a:cubicBezTo>
                  <a:pt x="3903937" y="3579180"/>
                  <a:pt x="3879018" y="3551820"/>
                  <a:pt x="3854833" y="3523725"/>
                </a:cubicBezTo>
                <a:cubicBezTo>
                  <a:pt x="3842618" y="3509678"/>
                  <a:pt x="3830404" y="3495509"/>
                  <a:pt x="3819286" y="3480850"/>
                </a:cubicBezTo>
                <a:cubicBezTo>
                  <a:pt x="3813509" y="3473522"/>
                  <a:pt x="3808014" y="3465950"/>
                  <a:pt x="3802797" y="3458132"/>
                </a:cubicBezTo>
                <a:cubicBezTo>
                  <a:pt x="3800233" y="3454223"/>
                  <a:pt x="3797667" y="3450192"/>
                  <a:pt x="3795347" y="3445918"/>
                </a:cubicBezTo>
                <a:cubicBezTo>
                  <a:pt x="3788334" y="3437038"/>
                  <a:pt x="3788334" y="3424506"/>
                  <a:pt x="3795347" y="3415626"/>
                </a:cubicBezTo>
                <a:cubicBezTo>
                  <a:pt x="3797667" y="3411471"/>
                  <a:pt x="3800233" y="3407439"/>
                  <a:pt x="3802797" y="3403409"/>
                </a:cubicBezTo>
                <a:cubicBezTo>
                  <a:pt x="3808014" y="3395262"/>
                  <a:pt x="3813509" y="3387691"/>
                  <a:pt x="3819286" y="3380691"/>
                </a:cubicBezTo>
                <a:cubicBezTo>
                  <a:pt x="3830769" y="3366031"/>
                  <a:pt x="3842740" y="3351863"/>
                  <a:pt x="3854833" y="3337815"/>
                </a:cubicBezTo>
                <a:cubicBezTo>
                  <a:pt x="3879262" y="3309721"/>
                  <a:pt x="3903694" y="3282361"/>
                  <a:pt x="3929222" y="3255366"/>
                </a:cubicBezTo>
                <a:cubicBezTo>
                  <a:pt x="3979668" y="3201132"/>
                  <a:pt x="4031093" y="3147996"/>
                  <a:pt x="4082885" y="3095351"/>
                </a:cubicBezTo>
                <a:cubicBezTo>
                  <a:pt x="4186589" y="2989814"/>
                  <a:pt x="4291882" y="2885988"/>
                  <a:pt x="4397784" y="2782771"/>
                </a:cubicBezTo>
                <a:cubicBezTo>
                  <a:pt x="4450798" y="2731226"/>
                  <a:pt x="4504092" y="2679958"/>
                  <a:pt x="4557677" y="2628987"/>
                </a:cubicBezTo>
                <a:close/>
                <a:moveTo>
                  <a:pt x="4625397" y="2438792"/>
                </a:moveTo>
                <a:lnTo>
                  <a:pt x="4625397" y="2449249"/>
                </a:lnTo>
                <a:lnTo>
                  <a:pt x="4504052" y="2559486"/>
                </a:lnTo>
                <a:cubicBezTo>
                  <a:pt x="4447133" y="2613962"/>
                  <a:pt x="4391309" y="2669421"/>
                  <a:pt x="4335732" y="2725484"/>
                </a:cubicBezTo>
                <a:cubicBezTo>
                  <a:pt x="4224576" y="2837250"/>
                  <a:pt x="4114643" y="2950361"/>
                  <a:pt x="4007273" y="3065672"/>
                </a:cubicBezTo>
                <a:cubicBezTo>
                  <a:pt x="3953651" y="3123447"/>
                  <a:pt x="3900638" y="3181712"/>
                  <a:pt x="3849213" y="3241443"/>
                </a:cubicBezTo>
                <a:cubicBezTo>
                  <a:pt x="3823686" y="3271246"/>
                  <a:pt x="3798401" y="3301538"/>
                  <a:pt x="3774459" y="3332686"/>
                </a:cubicBezTo>
                <a:cubicBezTo>
                  <a:pt x="3762245" y="3348202"/>
                  <a:pt x="3750883" y="3364082"/>
                  <a:pt x="3740136" y="3380326"/>
                </a:cubicBezTo>
                <a:cubicBezTo>
                  <a:pt x="3734881" y="3388511"/>
                  <a:pt x="3729630" y="3396693"/>
                  <a:pt x="3725233" y="3404755"/>
                </a:cubicBezTo>
                <a:cubicBezTo>
                  <a:pt x="3720700" y="3412548"/>
                  <a:pt x="3717671" y="3421122"/>
                  <a:pt x="3716316" y="3430039"/>
                </a:cubicBezTo>
                <a:cubicBezTo>
                  <a:pt x="3717599" y="3438968"/>
                  <a:pt x="3720628" y="3447567"/>
                  <a:pt x="3725233" y="3455323"/>
                </a:cubicBezTo>
                <a:cubicBezTo>
                  <a:pt x="3729630" y="3463875"/>
                  <a:pt x="3734881" y="3472058"/>
                  <a:pt x="3740136" y="3479755"/>
                </a:cubicBezTo>
                <a:cubicBezTo>
                  <a:pt x="3750883" y="3496122"/>
                  <a:pt x="3762489" y="3511880"/>
                  <a:pt x="3774459" y="3527513"/>
                </a:cubicBezTo>
                <a:cubicBezTo>
                  <a:pt x="3798888" y="3558661"/>
                  <a:pt x="3823317" y="3588588"/>
                  <a:pt x="3849213" y="3618759"/>
                </a:cubicBezTo>
                <a:cubicBezTo>
                  <a:pt x="3900516" y="3678489"/>
                  <a:pt x="3953651" y="3736753"/>
                  <a:pt x="4007273" y="3794410"/>
                </a:cubicBezTo>
                <a:cubicBezTo>
                  <a:pt x="4114643" y="3909716"/>
                  <a:pt x="4224576" y="4022828"/>
                  <a:pt x="4335732" y="4134593"/>
                </a:cubicBezTo>
                <a:cubicBezTo>
                  <a:pt x="4391309" y="4190417"/>
                  <a:pt x="4447133" y="4246237"/>
                  <a:pt x="4504052" y="4300593"/>
                </a:cubicBezTo>
                <a:lnTo>
                  <a:pt x="4625397" y="4410829"/>
                </a:lnTo>
                <a:lnTo>
                  <a:pt x="4625397" y="4423487"/>
                </a:lnTo>
                <a:lnTo>
                  <a:pt x="4498192" y="4308168"/>
                </a:lnTo>
                <a:cubicBezTo>
                  <a:pt x="4440904" y="4253687"/>
                  <a:pt x="4385080" y="4198232"/>
                  <a:pt x="4329260" y="4142289"/>
                </a:cubicBezTo>
                <a:cubicBezTo>
                  <a:pt x="4217860" y="4030645"/>
                  <a:pt x="4107802" y="3917778"/>
                  <a:pt x="3999458" y="3802472"/>
                </a:cubicBezTo>
                <a:cubicBezTo>
                  <a:pt x="3945589" y="3744815"/>
                  <a:pt x="3892332" y="3686550"/>
                  <a:pt x="3840665" y="3626821"/>
                </a:cubicBezTo>
                <a:cubicBezTo>
                  <a:pt x="3815012" y="3596894"/>
                  <a:pt x="3789606" y="3566601"/>
                  <a:pt x="3765420" y="3535331"/>
                </a:cubicBezTo>
                <a:cubicBezTo>
                  <a:pt x="3753206" y="3519573"/>
                  <a:pt x="3741600" y="3503693"/>
                  <a:pt x="3730607" y="3487083"/>
                </a:cubicBezTo>
                <a:cubicBezTo>
                  <a:pt x="3725112" y="3478655"/>
                  <a:pt x="3719735" y="3470225"/>
                  <a:pt x="3715095" y="3461308"/>
                </a:cubicBezTo>
                <a:cubicBezTo>
                  <a:pt x="3701401" y="3443524"/>
                  <a:pt x="3701401" y="3418752"/>
                  <a:pt x="3715095" y="3400968"/>
                </a:cubicBezTo>
                <a:cubicBezTo>
                  <a:pt x="3719735" y="3392051"/>
                  <a:pt x="3725112" y="3383623"/>
                  <a:pt x="3730607" y="3375197"/>
                </a:cubicBezTo>
                <a:cubicBezTo>
                  <a:pt x="3741600" y="3358582"/>
                  <a:pt x="3753328" y="3342702"/>
                  <a:pt x="3765420" y="3327069"/>
                </a:cubicBezTo>
                <a:cubicBezTo>
                  <a:pt x="3789849" y="3295675"/>
                  <a:pt x="3815012" y="3265382"/>
                  <a:pt x="3840665" y="3235458"/>
                </a:cubicBezTo>
                <a:cubicBezTo>
                  <a:pt x="3892211" y="3175726"/>
                  <a:pt x="3945467" y="3117460"/>
                  <a:pt x="3999458" y="3059807"/>
                </a:cubicBezTo>
                <a:cubicBezTo>
                  <a:pt x="4107193" y="2944497"/>
                  <a:pt x="4217248" y="2831634"/>
                  <a:pt x="4329260" y="2719990"/>
                </a:cubicBezTo>
                <a:cubicBezTo>
                  <a:pt x="4385080" y="2664165"/>
                  <a:pt x="4440904" y="2608589"/>
                  <a:pt x="4498192" y="2554112"/>
                </a:cubicBezTo>
                <a:close/>
                <a:moveTo>
                  <a:pt x="4625397" y="2309693"/>
                </a:moveTo>
                <a:lnTo>
                  <a:pt x="4625397" y="2321852"/>
                </a:lnTo>
                <a:lnTo>
                  <a:pt x="4445181" y="2485952"/>
                </a:lnTo>
                <a:cubicBezTo>
                  <a:pt x="4384840" y="2543730"/>
                  <a:pt x="4326206" y="2603703"/>
                  <a:pt x="4267819" y="2663679"/>
                </a:cubicBezTo>
                <a:cubicBezTo>
                  <a:pt x="4151289" y="2783875"/>
                  <a:pt x="4036716" y="2906022"/>
                  <a:pt x="3925803" y="3031226"/>
                </a:cubicBezTo>
                <a:cubicBezTo>
                  <a:pt x="3870348" y="3094009"/>
                  <a:pt x="3815870" y="3157404"/>
                  <a:pt x="3763466" y="3222754"/>
                </a:cubicBezTo>
                <a:cubicBezTo>
                  <a:pt x="3737451" y="3255369"/>
                  <a:pt x="3711920" y="3288594"/>
                  <a:pt x="3688225" y="3322917"/>
                </a:cubicBezTo>
                <a:cubicBezTo>
                  <a:pt x="3676010" y="3340018"/>
                  <a:pt x="3665138" y="3357484"/>
                  <a:pt x="3655000" y="3375441"/>
                </a:cubicBezTo>
                <a:cubicBezTo>
                  <a:pt x="3649870" y="3384479"/>
                  <a:pt x="3645349" y="3393640"/>
                  <a:pt x="3641197" y="3402922"/>
                </a:cubicBezTo>
                <a:cubicBezTo>
                  <a:pt x="3637153" y="3411755"/>
                  <a:pt x="3634674" y="3421223"/>
                  <a:pt x="3633869" y="3430895"/>
                </a:cubicBezTo>
                <a:cubicBezTo>
                  <a:pt x="3634624" y="3440582"/>
                  <a:pt x="3637103" y="3450058"/>
                  <a:pt x="3641197" y="3458866"/>
                </a:cubicBezTo>
                <a:cubicBezTo>
                  <a:pt x="3645252" y="3468283"/>
                  <a:pt x="3649870" y="3477469"/>
                  <a:pt x="3655000" y="3486349"/>
                </a:cubicBezTo>
                <a:cubicBezTo>
                  <a:pt x="3665017" y="3504305"/>
                  <a:pt x="3676375" y="3521774"/>
                  <a:pt x="3688225" y="3538997"/>
                </a:cubicBezTo>
                <a:cubicBezTo>
                  <a:pt x="3711920" y="3573199"/>
                  <a:pt x="3737082" y="3606423"/>
                  <a:pt x="3763466" y="3639157"/>
                </a:cubicBezTo>
                <a:cubicBezTo>
                  <a:pt x="3815624" y="3704507"/>
                  <a:pt x="3870226" y="3767902"/>
                  <a:pt x="3925681" y="3830566"/>
                </a:cubicBezTo>
                <a:cubicBezTo>
                  <a:pt x="4036835" y="3955767"/>
                  <a:pt x="4151536" y="4077917"/>
                  <a:pt x="4267697" y="4198235"/>
                </a:cubicBezTo>
                <a:cubicBezTo>
                  <a:pt x="4326084" y="4258208"/>
                  <a:pt x="4384718" y="4318062"/>
                  <a:pt x="4445059" y="4375959"/>
                </a:cubicBezTo>
                <a:lnTo>
                  <a:pt x="4625397" y="4540176"/>
                </a:lnTo>
                <a:lnTo>
                  <a:pt x="4625397" y="4552097"/>
                </a:lnTo>
                <a:lnTo>
                  <a:pt x="4624860" y="4551610"/>
                </a:lnTo>
                <a:lnTo>
                  <a:pt x="4438584" y="4382678"/>
                </a:lnTo>
                <a:cubicBezTo>
                  <a:pt x="4377509" y="4324778"/>
                  <a:pt x="4319243" y="4265049"/>
                  <a:pt x="4260613" y="4205073"/>
                </a:cubicBezTo>
                <a:cubicBezTo>
                  <a:pt x="4143717" y="4084880"/>
                  <a:pt x="4028530" y="3962976"/>
                  <a:pt x="3917254" y="3837772"/>
                </a:cubicBezTo>
                <a:cubicBezTo>
                  <a:pt x="3861553" y="3775111"/>
                  <a:pt x="3807318" y="3711716"/>
                  <a:pt x="3754183" y="3646242"/>
                </a:cubicBezTo>
                <a:cubicBezTo>
                  <a:pt x="3727921" y="3613386"/>
                  <a:pt x="3702394" y="3580161"/>
                  <a:pt x="3678330" y="3545591"/>
                </a:cubicBezTo>
                <a:cubicBezTo>
                  <a:pt x="3666116" y="3528247"/>
                  <a:pt x="3654754" y="3510534"/>
                  <a:pt x="3644372" y="3492091"/>
                </a:cubicBezTo>
                <a:cubicBezTo>
                  <a:pt x="3639083" y="3482771"/>
                  <a:pt x="3634271" y="3473194"/>
                  <a:pt x="3629959" y="3463388"/>
                </a:cubicBezTo>
                <a:cubicBezTo>
                  <a:pt x="3618878" y="3443146"/>
                  <a:pt x="3618878" y="3418644"/>
                  <a:pt x="3629959" y="3398404"/>
                </a:cubicBezTo>
                <a:cubicBezTo>
                  <a:pt x="3634356" y="3388511"/>
                  <a:pt x="3639120" y="3378984"/>
                  <a:pt x="3644372" y="3369698"/>
                </a:cubicBezTo>
                <a:cubicBezTo>
                  <a:pt x="3654754" y="3351255"/>
                  <a:pt x="3666359" y="3333055"/>
                  <a:pt x="3678330" y="3316319"/>
                </a:cubicBezTo>
                <a:cubicBezTo>
                  <a:pt x="3702759" y="3281631"/>
                  <a:pt x="3727921" y="3248406"/>
                  <a:pt x="3754183" y="3215670"/>
                </a:cubicBezTo>
                <a:cubicBezTo>
                  <a:pt x="3806709" y="3150076"/>
                  <a:pt x="3861553" y="3086681"/>
                  <a:pt x="3917254" y="3024016"/>
                </a:cubicBezTo>
                <a:cubicBezTo>
                  <a:pt x="4028776" y="2898817"/>
                  <a:pt x="4143717" y="2776912"/>
                  <a:pt x="4260613" y="2656716"/>
                </a:cubicBezTo>
                <a:cubicBezTo>
                  <a:pt x="4319243" y="2596866"/>
                  <a:pt x="4377877" y="2537011"/>
                  <a:pt x="4438705" y="2479111"/>
                </a:cubicBezTo>
                <a:lnTo>
                  <a:pt x="4624860" y="2310179"/>
                </a:lnTo>
                <a:close/>
                <a:moveTo>
                  <a:pt x="4625397" y="2180441"/>
                </a:moveTo>
                <a:lnTo>
                  <a:pt x="4625397" y="2194834"/>
                </a:lnTo>
                <a:lnTo>
                  <a:pt x="4582596" y="2233837"/>
                </a:lnTo>
                <a:lnTo>
                  <a:pt x="4385813" y="2412906"/>
                </a:lnTo>
                <a:cubicBezTo>
                  <a:pt x="4321809" y="2473981"/>
                  <a:pt x="4260369" y="2538228"/>
                  <a:pt x="4199294" y="2602357"/>
                </a:cubicBezTo>
                <a:cubicBezTo>
                  <a:pt x="4077143" y="2731102"/>
                  <a:pt x="3957928" y="2862291"/>
                  <a:pt x="3843230" y="2997508"/>
                </a:cubicBezTo>
                <a:cubicBezTo>
                  <a:pt x="3786064" y="3065181"/>
                  <a:pt x="3729997" y="3133828"/>
                  <a:pt x="3676984" y="3205163"/>
                </a:cubicBezTo>
                <a:cubicBezTo>
                  <a:pt x="3650722" y="3240707"/>
                  <a:pt x="3625073" y="3276863"/>
                  <a:pt x="3601740" y="3314240"/>
                </a:cubicBezTo>
                <a:cubicBezTo>
                  <a:pt x="3590037" y="3332809"/>
                  <a:pt x="3579315" y="3351974"/>
                  <a:pt x="3569614" y="3371654"/>
                </a:cubicBezTo>
                <a:cubicBezTo>
                  <a:pt x="3564912" y="3381363"/>
                  <a:pt x="3560835" y="3391354"/>
                  <a:pt x="3557400" y="3401578"/>
                </a:cubicBezTo>
                <a:cubicBezTo>
                  <a:pt x="3548948" y="3421060"/>
                  <a:pt x="3548948" y="3443167"/>
                  <a:pt x="3557400" y="3462650"/>
                </a:cubicBezTo>
                <a:cubicBezTo>
                  <a:pt x="3560835" y="3472876"/>
                  <a:pt x="3564912" y="3482867"/>
                  <a:pt x="3569614" y="3492577"/>
                </a:cubicBezTo>
                <a:cubicBezTo>
                  <a:pt x="3579315" y="3512254"/>
                  <a:pt x="3590037" y="3531422"/>
                  <a:pt x="3601740" y="3549987"/>
                </a:cubicBezTo>
                <a:cubicBezTo>
                  <a:pt x="3625073" y="3587486"/>
                  <a:pt x="3650600" y="3623277"/>
                  <a:pt x="3676984" y="3659064"/>
                </a:cubicBezTo>
                <a:cubicBezTo>
                  <a:pt x="3729876" y="3730034"/>
                  <a:pt x="3785943" y="3798681"/>
                  <a:pt x="3843230" y="3866719"/>
                </a:cubicBezTo>
                <a:cubicBezTo>
                  <a:pt x="3957928" y="4001939"/>
                  <a:pt x="4077265" y="4133247"/>
                  <a:pt x="4199172" y="4261992"/>
                </a:cubicBezTo>
                <a:cubicBezTo>
                  <a:pt x="4260247" y="4326121"/>
                  <a:pt x="4321319" y="4390249"/>
                  <a:pt x="4385813" y="4451325"/>
                </a:cubicBezTo>
                <a:lnTo>
                  <a:pt x="4582474" y="4630516"/>
                </a:lnTo>
                <a:lnTo>
                  <a:pt x="4625397" y="4669552"/>
                </a:lnTo>
                <a:lnTo>
                  <a:pt x="4625397" y="4680856"/>
                </a:lnTo>
                <a:lnTo>
                  <a:pt x="4575877" y="4636012"/>
                </a:lnTo>
                <a:lnTo>
                  <a:pt x="4378607" y="4456942"/>
                </a:lnTo>
                <a:cubicBezTo>
                  <a:pt x="4314113" y="4395866"/>
                  <a:pt x="4252672" y="4331616"/>
                  <a:pt x="4191232" y="4267490"/>
                </a:cubicBezTo>
                <a:cubicBezTo>
                  <a:pt x="4069081" y="4138867"/>
                  <a:pt x="3949132" y="4007678"/>
                  <a:pt x="3833945" y="3872582"/>
                </a:cubicBezTo>
                <a:cubicBezTo>
                  <a:pt x="3776413" y="3804913"/>
                  <a:pt x="3720103" y="3736142"/>
                  <a:pt x="3666846" y="3664928"/>
                </a:cubicBezTo>
                <a:cubicBezTo>
                  <a:pt x="3640219" y="3629262"/>
                  <a:pt x="3614323" y="3593106"/>
                  <a:pt x="3590749" y="3554995"/>
                </a:cubicBezTo>
                <a:cubicBezTo>
                  <a:pt x="3578728" y="3536087"/>
                  <a:pt x="3567722" y="3516554"/>
                  <a:pt x="3557768" y="3496487"/>
                </a:cubicBezTo>
                <a:cubicBezTo>
                  <a:pt x="3552673" y="3486324"/>
                  <a:pt x="3548264" y="3475842"/>
                  <a:pt x="3544574" y="3465092"/>
                </a:cubicBezTo>
                <a:cubicBezTo>
                  <a:pt x="3535122" y="3443020"/>
                  <a:pt x="3535122" y="3418032"/>
                  <a:pt x="3544574" y="3395960"/>
                </a:cubicBezTo>
                <a:cubicBezTo>
                  <a:pt x="3548264" y="3385210"/>
                  <a:pt x="3552673" y="3374728"/>
                  <a:pt x="3557768" y="3364568"/>
                </a:cubicBezTo>
                <a:cubicBezTo>
                  <a:pt x="3567722" y="3344498"/>
                  <a:pt x="3578728" y="3324966"/>
                  <a:pt x="3590749" y="3306057"/>
                </a:cubicBezTo>
                <a:cubicBezTo>
                  <a:pt x="3614323" y="3268192"/>
                  <a:pt x="3640219" y="3231915"/>
                  <a:pt x="3666846" y="3196124"/>
                </a:cubicBezTo>
                <a:cubicBezTo>
                  <a:pt x="3720103" y="3124910"/>
                  <a:pt x="3776782" y="3056143"/>
                  <a:pt x="3833945" y="2988469"/>
                </a:cubicBezTo>
                <a:cubicBezTo>
                  <a:pt x="3949132" y="2853374"/>
                  <a:pt x="4068838" y="2722185"/>
                  <a:pt x="4191232" y="2593564"/>
                </a:cubicBezTo>
                <a:cubicBezTo>
                  <a:pt x="4252307" y="2529437"/>
                  <a:pt x="4314113" y="2465551"/>
                  <a:pt x="4378607" y="2404233"/>
                </a:cubicBezTo>
                <a:lnTo>
                  <a:pt x="4575877" y="2225285"/>
                </a:lnTo>
                <a:close/>
                <a:moveTo>
                  <a:pt x="4625397" y="2051723"/>
                </a:moveTo>
                <a:lnTo>
                  <a:pt x="4625397" y="2066949"/>
                </a:lnTo>
                <a:lnTo>
                  <a:pt x="4533860" y="2150410"/>
                </a:lnTo>
                <a:lnTo>
                  <a:pt x="4326205" y="2339617"/>
                </a:lnTo>
                <a:cubicBezTo>
                  <a:pt x="4258657" y="2403989"/>
                  <a:pt x="4194285" y="2472149"/>
                  <a:pt x="4130768" y="2540552"/>
                </a:cubicBezTo>
                <a:cubicBezTo>
                  <a:pt x="4002754" y="2677237"/>
                  <a:pt x="3878774" y="2817709"/>
                  <a:pt x="3760780" y="2962943"/>
                </a:cubicBezTo>
                <a:cubicBezTo>
                  <a:pt x="3701781" y="3035623"/>
                  <a:pt x="3644371" y="3109521"/>
                  <a:pt x="3590992" y="3186231"/>
                </a:cubicBezTo>
                <a:cubicBezTo>
                  <a:pt x="3564362" y="3224587"/>
                  <a:pt x="3538713" y="3263550"/>
                  <a:pt x="3515870" y="3304107"/>
                </a:cubicBezTo>
                <a:cubicBezTo>
                  <a:pt x="3504364" y="3324185"/>
                  <a:pt x="3494005" y="3344902"/>
                  <a:pt x="3484844" y="3366155"/>
                </a:cubicBezTo>
                <a:cubicBezTo>
                  <a:pt x="3475415" y="3386569"/>
                  <a:pt x="3469660" y="3408482"/>
                  <a:pt x="3467865" y="3430895"/>
                </a:cubicBezTo>
                <a:cubicBezTo>
                  <a:pt x="3469601" y="3453356"/>
                  <a:pt x="3475352" y="3475318"/>
                  <a:pt x="3484844" y="3495753"/>
                </a:cubicBezTo>
                <a:cubicBezTo>
                  <a:pt x="3494042" y="3516972"/>
                  <a:pt x="3504352" y="3537689"/>
                  <a:pt x="3515748" y="3557806"/>
                </a:cubicBezTo>
                <a:cubicBezTo>
                  <a:pt x="3538591" y="3598236"/>
                  <a:pt x="3564606" y="3637324"/>
                  <a:pt x="3590871" y="3675679"/>
                </a:cubicBezTo>
                <a:cubicBezTo>
                  <a:pt x="3644371" y="3752265"/>
                  <a:pt x="3701781" y="3826289"/>
                  <a:pt x="3760655" y="3898966"/>
                </a:cubicBezTo>
                <a:cubicBezTo>
                  <a:pt x="3878774" y="4044081"/>
                  <a:pt x="4002754" y="4184675"/>
                  <a:pt x="4130156" y="4321847"/>
                </a:cubicBezTo>
                <a:cubicBezTo>
                  <a:pt x="4194039" y="4390128"/>
                  <a:pt x="4258414" y="4458288"/>
                  <a:pt x="4325593" y="4522782"/>
                </a:cubicBezTo>
                <a:lnTo>
                  <a:pt x="4533248" y="4711868"/>
                </a:lnTo>
                <a:lnTo>
                  <a:pt x="4625397" y="4795887"/>
                </a:lnTo>
                <a:lnTo>
                  <a:pt x="4625397" y="4809475"/>
                </a:lnTo>
                <a:lnTo>
                  <a:pt x="4526653" y="4720052"/>
                </a:lnTo>
                <a:lnTo>
                  <a:pt x="4318999" y="4531209"/>
                </a:lnTo>
                <a:cubicBezTo>
                  <a:pt x="4250717" y="4466471"/>
                  <a:pt x="4186223" y="4398433"/>
                  <a:pt x="4122095" y="4330152"/>
                </a:cubicBezTo>
                <a:cubicBezTo>
                  <a:pt x="3993350" y="4193102"/>
                  <a:pt x="3868393" y="4052752"/>
                  <a:pt x="3750273" y="3907275"/>
                </a:cubicBezTo>
                <a:cubicBezTo>
                  <a:pt x="3691031" y="3834594"/>
                  <a:pt x="3633256" y="3760695"/>
                  <a:pt x="3579265" y="3683619"/>
                </a:cubicBezTo>
                <a:cubicBezTo>
                  <a:pt x="3552392" y="3645021"/>
                  <a:pt x="3526373" y="3605811"/>
                  <a:pt x="3503165" y="3564768"/>
                </a:cubicBezTo>
                <a:cubicBezTo>
                  <a:pt x="3491379" y="3544199"/>
                  <a:pt x="3480729" y="3522992"/>
                  <a:pt x="3471287" y="3501252"/>
                </a:cubicBezTo>
                <a:cubicBezTo>
                  <a:pt x="3461011" y="3479093"/>
                  <a:pt x="3454857" y="3455251"/>
                  <a:pt x="3453087" y="3430895"/>
                </a:cubicBezTo>
                <a:cubicBezTo>
                  <a:pt x="3454782" y="3406489"/>
                  <a:pt x="3460952" y="3382598"/>
                  <a:pt x="3471287" y="3360416"/>
                </a:cubicBezTo>
                <a:cubicBezTo>
                  <a:pt x="3480704" y="3338698"/>
                  <a:pt x="3491354" y="3317528"/>
                  <a:pt x="3503165" y="3297021"/>
                </a:cubicBezTo>
                <a:cubicBezTo>
                  <a:pt x="3526373" y="3255858"/>
                  <a:pt x="3552026" y="3216647"/>
                  <a:pt x="3579265" y="3178046"/>
                </a:cubicBezTo>
                <a:cubicBezTo>
                  <a:pt x="3633134" y="3101094"/>
                  <a:pt x="3690909" y="3027071"/>
                  <a:pt x="3750273" y="2954393"/>
                </a:cubicBezTo>
                <a:cubicBezTo>
                  <a:pt x="3868880" y="2809157"/>
                  <a:pt x="3993350" y="2668688"/>
                  <a:pt x="4121239" y="2531635"/>
                </a:cubicBezTo>
                <a:cubicBezTo>
                  <a:pt x="4185490" y="2463353"/>
                  <a:pt x="4249862" y="2395318"/>
                  <a:pt x="4318143" y="2330578"/>
                </a:cubicBezTo>
                <a:lnTo>
                  <a:pt x="4525798" y="2141735"/>
                </a:lnTo>
                <a:close/>
                <a:moveTo>
                  <a:pt x="4625397" y="1924061"/>
                </a:moveTo>
                <a:lnTo>
                  <a:pt x="4625397" y="1939053"/>
                </a:lnTo>
                <a:lnTo>
                  <a:pt x="4484756" y="2066982"/>
                </a:lnTo>
                <a:lnTo>
                  <a:pt x="4265990" y="2266206"/>
                </a:lnTo>
                <a:cubicBezTo>
                  <a:pt x="4194776" y="2333875"/>
                  <a:pt x="4127472" y="2406067"/>
                  <a:pt x="4060655" y="2478623"/>
                </a:cubicBezTo>
                <a:cubicBezTo>
                  <a:pt x="3927879" y="2624224"/>
                  <a:pt x="3799257" y="2773856"/>
                  <a:pt x="3677965" y="2929232"/>
                </a:cubicBezTo>
                <a:cubicBezTo>
                  <a:pt x="3617502" y="3006918"/>
                  <a:pt x="3558868" y="3086193"/>
                  <a:pt x="3505002" y="3168521"/>
                </a:cubicBezTo>
                <a:cubicBezTo>
                  <a:pt x="3477957" y="3209452"/>
                  <a:pt x="3453016" y="3251726"/>
                  <a:pt x="3430245" y="3295190"/>
                </a:cubicBezTo>
                <a:cubicBezTo>
                  <a:pt x="3419020" y="3316773"/>
                  <a:pt x="3409067" y="3339004"/>
                  <a:pt x="3400443" y="3361760"/>
                </a:cubicBezTo>
                <a:cubicBezTo>
                  <a:pt x="3391635" y="3383831"/>
                  <a:pt x="3386442" y="3407173"/>
                  <a:pt x="3385050" y="3430895"/>
                </a:cubicBezTo>
                <a:cubicBezTo>
                  <a:pt x="3386321" y="3454627"/>
                  <a:pt x="3391526" y="3477994"/>
                  <a:pt x="3400443" y="3500031"/>
                </a:cubicBezTo>
                <a:cubicBezTo>
                  <a:pt x="3409017" y="3522846"/>
                  <a:pt x="3418970" y="3545114"/>
                  <a:pt x="3430245" y="3566723"/>
                </a:cubicBezTo>
                <a:cubicBezTo>
                  <a:pt x="3452991" y="3610195"/>
                  <a:pt x="3477944" y="3652471"/>
                  <a:pt x="3505002" y="3693392"/>
                </a:cubicBezTo>
                <a:cubicBezTo>
                  <a:pt x="3558746" y="3775720"/>
                  <a:pt x="3617502" y="3854870"/>
                  <a:pt x="3677965" y="3932681"/>
                </a:cubicBezTo>
                <a:cubicBezTo>
                  <a:pt x="3799257" y="4087931"/>
                  <a:pt x="3927758" y="4238054"/>
                  <a:pt x="4060655" y="4383288"/>
                </a:cubicBezTo>
                <a:cubicBezTo>
                  <a:pt x="4127350" y="4455722"/>
                  <a:pt x="4195020" y="4528034"/>
                  <a:pt x="4265990" y="4595703"/>
                </a:cubicBezTo>
                <a:lnTo>
                  <a:pt x="4484756" y="4794931"/>
                </a:lnTo>
                <a:lnTo>
                  <a:pt x="4625397" y="4922861"/>
                </a:lnTo>
                <a:lnTo>
                  <a:pt x="4625397" y="4938589"/>
                </a:lnTo>
                <a:lnTo>
                  <a:pt x="4476695" y="4803845"/>
                </a:lnTo>
                <a:lnTo>
                  <a:pt x="4256826" y="4604989"/>
                </a:lnTo>
                <a:cubicBezTo>
                  <a:pt x="4184760" y="4536951"/>
                  <a:pt x="4117334" y="4464882"/>
                  <a:pt x="4050273" y="4392327"/>
                </a:cubicBezTo>
                <a:cubicBezTo>
                  <a:pt x="3916886" y="4246846"/>
                  <a:pt x="3787776" y="4097217"/>
                  <a:pt x="3665747" y="3941720"/>
                </a:cubicBezTo>
                <a:cubicBezTo>
                  <a:pt x="3604675" y="3863913"/>
                  <a:pt x="3545920" y="3784516"/>
                  <a:pt x="3491564" y="3701819"/>
                </a:cubicBezTo>
                <a:cubicBezTo>
                  <a:pt x="3464375" y="3660482"/>
                  <a:pt x="3439297" y="3617804"/>
                  <a:pt x="3416445" y="3573930"/>
                </a:cubicBezTo>
                <a:cubicBezTo>
                  <a:pt x="3404851" y="3551749"/>
                  <a:pt x="3394579" y="3528906"/>
                  <a:pt x="3385662" y="3505526"/>
                </a:cubicBezTo>
                <a:cubicBezTo>
                  <a:pt x="3376111" y="3481719"/>
                  <a:pt x="3370541" y="3456506"/>
                  <a:pt x="3369173" y="3430895"/>
                </a:cubicBezTo>
                <a:cubicBezTo>
                  <a:pt x="3370478" y="3405270"/>
                  <a:pt x="3376048" y="3380044"/>
                  <a:pt x="3385662" y="3356264"/>
                </a:cubicBezTo>
                <a:cubicBezTo>
                  <a:pt x="3394579" y="3332920"/>
                  <a:pt x="3404851" y="3310113"/>
                  <a:pt x="3416445" y="3287983"/>
                </a:cubicBezTo>
                <a:cubicBezTo>
                  <a:pt x="3439515" y="3244033"/>
                  <a:pt x="3464828" y="3201305"/>
                  <a:pt x="3492298" y="3159969"/>
                </a:cubicBezTo>
                <a:cubicBezTo>
                  <a:pt x="3546654" y="3077275"/>
                  <a:pt x="3605774" y="2997878"/>
                  <a:pt x="3666603" y="2920071"/>
                </a:cubicBezTo>
                <a:cubicBezTo>
                  <a:pt x="3788753" y="2764697"/>
                  <a:pt x="3917620" y="2614698"/>
                  <a:pt x="4051007" y="2469462"/>
                </a:cubicBezTo>
                <a:cubicBezTo>
                  <a:pt x="4118065" y="2396905"/>
                  <a:pt x="4185369" y="2324837"/>
                  <a:pt x="4257559" y="2256802"/>
                </a:cubicBezTo>
                <a:lnTo>
                  <a:pt x="4477428" y="2058065"/>
                </a:lnTo>
                <a:close/>
                <a:moveTo>
                  <a:pt x="4625397" y="1793254"/>
                </a:moveTo>
                <a:lnTo>
                  <a:pt x="4625397" y="1810218"/>
                </a:lnTo>
                <a:lnTo>
                  <a:pt x="4435530" y="1982943"/>
                </a:lnTo>
                <a:lnTo>
                  <a:pt x="4205770" y="2193529"/>
                </a:lnTo>
                <a:cubicBezTo>
                  <a:pt x="4130769" y="2264373"/>
                  <a:pt x="4060533" y="2340717"/>
                  <a:pt x="3990909" y="2417303"/>
                </a:cubicBezTo>
                <a:cubicBezTo>
                  <a:pt x="3852638" y="2571333"/>
                  <a:pt x="3719494" y="2730373"/>
                  <a:pt x="3595146" y="2895761"/>
                </a:cubicBezTo>
                <a:cubicBezTo>
                  <a:pt x="3533218" y="2978577"/>
                  <a:pt x="3472999" y="3063228"/>
                  <a:pt x="3419373" y="3151052"/>
                </a:cubicBezTo>
                <a:cubicBezTo>
                  <a:pt x="3392222" y="3194855"/>
                  <a:pt x="3367437" y="3240074"/>
                  <a:pt x="3345109" y="3286515"/>
                </a:cubicBezTo>
                <a:cubicBezTo>
                  <a:pt x="3334175" y="3309627"/>
                  <a:pt x="3324636" y="3333360"/>
                  <a:pt x="3316525" y="3357607"/>
                </a:cubicBezTo>
                <a:lnTo>
                  <a:pt x="3311030" y="3375808"/>
                </a:lnTo>
                <a:cubicBezTo>
                  <a:pt x="3309075" y="3381793"/>
                  <a:pt x="3308219" y="3388021"/>
                  <a:pt x="3306877" y="3394128"/>
                </a:cubicBezTo>
                <a:cubicBezTo>
                  <a:pt x="3300816" y="3418180"/>
                  <a:pt x="3300816" y="3443364"/>
                  <a:pt x="3306877" y="3467415"/>
                </a:cubicBezTo>
                <a:cubicBezTo>
                  <a:pt x="3308341" y="3473523"/>
                  <a:pt x="3309197" y="3479630"/>
                  <a:pt x="3311030" y="3485859"/>
                </a:cubicBezTo>
                <a:lnTo>
                  <a:pt x="3316647" y="3504059"/>
                </a:lnTo>
                <a:cubicBezTo>
                  <a:pt x="3324624" y="3528306"/>
                  <a:pt x="3334175" y="3552014"/>
                  <a:pt x="3345231" y="3575028"/>
                </a:cubicBezTo>
                <a:cubicBezTo>
                  <a:pt x="3367487" y="3621482"/>
                  <a:pt x="3392234" y="3666699"/>
                  <a:pt x="3419373" y="3710492"/>
                </a:cubicBezTo>
                <a:cubicBezTo>
                  <a:pt x="3473486" y="3798438"/>
                  <a:pt x="3533218" y="3882965"/>
                  <a:pt x="3595271" y="3965783"/>
                </a:cubicBezTo>
                <a:cubicBezTo>
                  <a:pt x="3719494" y="4131537"/>
                  <a:pt x="3852513" y="4290577"/>
                  <a:pt x="3990544" y="4444728"/>
                </a:cubicBezTo>
                <a:cubicBezTo>
                  <a:pt x="4060046" y="4521314"/>
                  <a:pt x="4130404" y="4597536"/>
                  <a:pt x="4205404" y="4668506"/>
                </a:cubicBezTo>
                <a:lnTo>
                  <a:pt x="4435165" y="4877746"/>
                </a:lnTo>
                <a:lnTo>
                  <a:pt x="4625397" y="5050850"/>
                </a:lnTo>
                <a:lnTo>
                  <a:pt x="4625397" y="5067309"/>
                </a:lnTo>
                <a:lnTo>
                  <a:pt x="4426738" y="4887394"/>
                </a:lnTo>
                <a:lnTo>
                  <a:pt x="4196241" y="4678522"/>
                </a:lnTo>
                <a:cubicBezTo>
                  <a:pt x="4120387" y="4607187"/>
                  <a:pt x="4049664" y="4530965"/>
                  <a:pt x="3980037" y="4454379"/>
                </a:cubicBezTo>
                <a:cubicBezTo>
                  <a:pt x="3841033" y="4300347"/>
                  <a:pt x="3707402" y="4141431"/>
                  <a:pt x="3582323" y="3975675"/>
                </a:cubicBezTo>
                <a:cubicBezTo>
                  <a:pt x="3519902" y="3892737"/>
                  <a:pt x="3460172" y="3808088"/>
                  <a:pt x="3404961" y="3719163"/>
                </a:cubicBezTo>
                <a:cubicBezTo>
                  <a:pt x="3377369" y="3674898"/>
                  <a:pt x="3352169" y="3629187"/>
                  <a:pt x="3329473" y="3582235"/>
                </a:cubicBezTo>
                <a:cubicBezTo>
                  <a:pt x="3318151" y="3558440"/>
                  <a:pt x="3308316" y="3533961"/>
                  <a:pt x="3300036" y="3508945"/>
                </a:cubicBezTo>
                <a:lnTo>
                  <a:pt x="3294050" y="3490011"/>
                </a:lnTo>
                <a:cubicBezTo>
                  <a:pt x="3292096" y="3483661"/>
                  <a:pt x="3291119" y="3477063"/>
                  <a:pt x="3289651" y="3470469"/>
                </a:cubicBezTo>
                <a:cubicBezTo>
                  <a:pt x="3283141" y="3444073"/>
                  <a:pt x="3283141" y="3416493"/>
                  <a:pt x="3289651" y="3390098"/>
                </a:cubicBezTo>
                <a:cubicBezTo>
                  <a:pt x="3291119" y="3383622"/>
                  <a:pt x="3292096" y="3376906"/>
                  <a:pt x="3294050" y="3370552"/>
                </a:cubicBezTo>
                <a:lnTo>
                  <a:pt x="3299914" y="3351621"/>
                </a:lnTo>
                <a:cubicBezTo>
                  <a:pt x="3308291" y="3326615"/>
                  <a:pt x="3318161" y="3302149"/>
                  <a:pt x="3329473" y="3278332"/>
                </a:cubicBezTo>
                <a:cubicBezTo>
                  <a:pt x="3352194" y="3231388"/>
                  <a:pt x="3377391" y="3185681"/>
                  <a:pt x="3404961" y="3141401"/>
                </a:cubicBezTo>
                <a:cubicBezTo>
                  <a:pt x="3459685" y="3052965"/>
                  <a:pt x="3519902" y="2968195"/>
                  <a:pt x="3582323" y="2884888"/>
                </a:cubicBezTo>
                <a:cubicBezTo>
                  <a:pt x="3707402" y="2719133"/>
                  <a:pt x="3841033" y="2560218"/>
                  <a:pt x="3980037" y="2406188"/>
                </a:cubicBezTo>
                <a:cubicBezTo>
                  <a:pt x="4050030" y="2329602"/>
                  <a:pt x="4120509" y="2253380"/>
                  <a:pt x="4196241" y="2182045"/>
                </a:cubicBezTo>
                <a:lnTo>
                  <a:pt x="4426738" y="1973169"/>
                </a:lnTo>
                <a:close/>
                <a:moveTo>
                  <a:pt x="4625397" y="1664294"/>
                </a:moveTo>
                <a:lnTo>
                  <a:pt x="4625397" y="1685913"/>
                </a:lnTo>
                <a:lnTo>
                  <a:pt x="4386791" y="1903058"/>
                </a:lnTo>
                <a:lnTo>
                  <a:pt x="4145912" y="2122316"/>
                </a:lnTo>
                <a:cubicBezTo>
                  <a:pt x="4106459" y="2158960"/>
                  <a:pt x="4068595" y="2198047"/>
                  <a:pt x="4031340" y="2237378"/>
                </a:cubicBezTo>
                <a:cubicBezTo>
                  <a:pt x="3994081" y="2276710"/>
                  <a:pt x="3957317" y="2316775"/>
                  <a:pt x="3921404" y="2357331"/>
                </a:cubicBezTo>
                <a:cubicBezTo>
                  <a:pt x="3777391" y="2519665"/>
                  <a:pt x="3639851" y="2687863"/>
                  <a:pt x="3512449" y="2863392"/>
                </a:cubicBezTo>
                <a:cubicBezTo>
                  <a:pt x="3448932" y="2951338"/>
                  <a:pt x="3388225" y="3041242"/>
                  <a:pt x="3333748" y="3134685"/>
                </a:cubicBezTo>
                <a:cubicBezTo>
                  <a:pt x="3306665" y="3181298"/>
                  <a:pt x="3282198" y="3229375"/>
                  <a:pt x="3260458" y="3278698"/>
                </a:cubicBezTo>
                <a:cubicBezTo>
                  <a:pt x="3255328" y="3290912"/>
                  <a:pt x="3249708" y="3303126"/>
                  <a:pt x="3245555" y="3316075"/>
                </a:cubicBezTo>
                <a:cubicBezTo>
                  <a:pt x="3240853" y="3328523"/>
                  <a:pt x="3236772" y="3341203"/>
                  <a:pt x="3233341" y="3354064"/>
                </a:cubicBezTo>
                <a:lnTo>
                  <a:pt x="3227964" y="3373240"/>
                </a:lnTo>
                <a:lnTo>
                  <a:pt x="3224180" y="3392662"/>
                </a:lnTo>
                <a:cubicBezTo>
                  <a:pt x="3218622" y="3418264"/>
                  <a:pt x="3218622" y="3444744"/>
                  <a:pt x="3224180" y="3470347"/>
                </a:cubicBezTo>
                <a:lnTo>
                  <a:pt x="3227842" y="3489768"/>
                </a:lnTo>
                <a:lnTo>
                  <a:pt x="3233341" y="3508945"/>
                </a:lnTo>
                <a:cubicBezTo>
                  <a:pt x="3236516" y="3521893"/>
                  <a:pt x="3241403" y="3534351"/>
                  <a:pt x="3245555" y="3546934"/>
                </a:cubicBezTo>
                <a:cubicBezTo>
                  <a:pt x="3249708" y="3559514"/>
                  <a:pt x="3255450" y="3571975"/>
                  <a:pt x="3260580" y="3584311"/>
                </a:cubicBezTo>
                <a:cubicBezTo>
                  <a:pt x="3282273" y="3633659"/>
                  <a:pt x="3306740" y="3681748"/>
                  <a:pt x="3333869" y="3728324"/>
                </a:cubicBezTo>
                <a:cubicBezTo>
                  <a:pt x="3388347" y="3821889"/>
                  <a:pt x="3449054" y="3911549"/>
                  <a:pt x="3512574" y="3999617"/>
                </a:cubicBezTo>
                <a:cubicBezTo>
                  <a:pt x="3639851" y="4175268"/>
                  <a:pt x="3777513" y="4343466"/>
                  <a:pt x="3921404" y="4505803"/>
                </a:cubicBezTo>
                <a:cubicBezTo>
                  <a:pt x="3957401" y="4546515"/>
                  <a:pt x="3994047" y="4586505"/>
                  <a:pt x="4031340" y="4625752"/>
                </a:cubicBezTo>
                <a:cubicBezTo>
                  <a:pt x="4067983" y="4665084"/>
                  <a:pt x="4106459" y="4703928"/>
                  <a:pt x="4145912" y="4740815"/>
                </a:cubicBezTo>
                <a:lnTo>
                  <a:pt x="4386913" y="4960075"/>
                </a:lnTo>
                <a:lnTo>
                  <a:pt x="4625397" y="5177163"/>
                </a:lnTo>
                <a:lnTo>
                  <a:pt x="4625397" y="5197494"/>
                </a:lnTo>
                <a:lnTo>
                  <a:pt x="4375798" y="4971556"/>
                </a:lnTo>
                <a:lnTo>
                  <a:pt x="4134310" y="4752542"/>
                </a:lnTo>
                <a:cubicBezTo>
                  <a:pt x="4094367" y="4715287"/>
                  <a:pt x="4056381" y="4676321"/>
                  <a:pt x="4018879" y="4636867"/>
                </a:cubicBezTo>
                <a:cubicBezTo>
                  <a:pt x="3981380" y="4597414"/>
                  <a:pt x="3944612" y="4557349"/>
                  <a:pt x="3908946" y="4516675"/>
                </a:cubicBezTo>
                <a:cubicBezTo>
                  <a:pt x="3764321" y="4354094"/>
                  <a:pt x="3626294" y="4185771"/>
                  <a:pt x="3498280" y="4009633"/>
                </a:cubicBezTo>
                <a:cubicBezTo>
                  <a:pt x="3434398" y="3921566"/>
                  <a:pt x="3373201" y="3831297"/>
                  <a:pt x="3318111" y="3737119"/>
                </a:cubicBezTo>
                <a:cubicBezTo>
                  <a:pt x="3290541" y="3689873"/>
                  <a:pt x="3265575" y="3641134"/>
                  <a:pt x="3243357" y="3591152"/>
                </a:cubicBezTo>
                <a:cubicBezTo>
                  <a:pt x="3238105" y="3578937"/>
                  <a:pt x="3232364" y="3565989"/>
                  <a:pt x="3228089" y="3552919"/>
                </a:cubicBezTo>
                <a:cubicBezTo>
                  <a:pt x="3223812" y="3539849"/>
                  <a:pt x="3218438" y="3527023"/>
                  <a:pt x="3215019" y="3513588"/>
                </a:cubicBezTo>
                <a:lnTo>
                  <a:pt x="3209399" y="3493555"/>
                </a:lnTo>
                <a:lnTo>
                  <a:pt x="3205368" y="3473032"/>
                </a:lnTo>
                <a:cubicBezTo>
                  <a:pt x="3199505" y="3445281"/>
                  <a:pt x="3199505" y="3416629"/>
                  <a:pt x="3205368" y="3388877"/>
                </a:cubicBezTo>
                <a:lnTo>
                  <a:pt x="3209399" y="3368233"/>
                </a:lnTo>
                <a:lnTo>
                  <a:pt x="3215019" y="3348201"/>
                </a:lnTo>
                <a:cubicBezTo>
                  <a:pt x="3218438" y="3334765"/>
                  <a:pt x="3223446" y="3321939"/>
                  <a:pt x="3228089" y="3308990"/>
                </a:cubicBezTo>
                <a:cubicBezTo>
                  <a:pt x="3232729" y="3296042"/>
                  <a:pt x="3238105" y="3283340"/>
                  <a:pt x="3243357" y="3270636"/>
                </a:cubicBezTo>
                <a:cubicBezTo>
                  <a:pt x="3265550" y="3220676"/>
                  <a:pt x="3290516" y="3171991"/>
                  <a:pt x="3318111" y="3124790"/>
                </a:cubicBezTo>
                <a:cubicBezTo>
                  <a:pt x="3373201" y="3030492"/>
                  <a:pt x="3434398" y="2940222"/>
                  <a:pt x="3498280" y="2852156"/>
                </a:cubicBezTo>
                <a:cubicBezTo>
                  <a:pt x="3626294" y="2676139"/>
                  <a:pt x="3764321" y="2507694"/>
                  <a:pt x="3908946" y="2345114"/>
                </a:cubicBezTo>
                <a:cubicBezTo>
                  <a:pt x="3945102" y="2304401"/>
                  <a:pt x="3981745" y="2264373"/>
                  <a:pt x="4018879" y="2225042"/>
                </a:cubicBezTo>
                <a:cubicBezTo>
                  <a:pt x="4056381" y="2185589"/>
                  <a:pt x="4094367" y="2146623"/>
                  <a:pt x="4134432" y="2109367"/>
                </a:cubicBezTo>
                <a:lnTo>
                  <a:pt x="4375798" y="1890232"/>
                </a:lnTo>
                <a:close/>
                <a:moveTo>
                  <a:pt x="4625397" y="1535618"/>
                </a:moveTo>
                <a:lnTo>
                  <a:pt x="4625397" y="1557699"/>
                </a:lnTo>
                <a:lnTo>
                  <a:pt x="4337199" y="1819996"/>
                </a:lnTo>
                <a:lnTo>
                  <a:pt x="4085205" y="2049391"/>
                </a:lnTo>
                <a:cubicBezTo>
                  <a:pt x="4043919" y="2087992"/>
                  <a:pt x="4004344" y="2128666"/>
                  <a:pt x="3965499" y="2169830"/>
                </a:cubicBezTo>
                <a:cubicBezTo>
                  <a:pt x="3926655" y="2210995"/>
                  <a:pt x="3888422" y="2253137"/>
                  <a:pt x="3851045" y="2295768"/>
                </a:cubicBezTo>
                <a:cubicBezTo>
                  <a:pt x="3700972" y="2466056"/>
                  <a:pt x="3560247" y="2644378"/>
                  <a:pt x="3429511" y="2829925"/>
                </a:cubicBezTo>
                <a:cubicBezTo>
                  <a:pt x="3364074" y="2922415"/>
                  <a:pt x="3303610" y="3018314"/>
                  <a:pt x="3248365" y="3117218"/>
                </a:cubicBezTo>
                <a:cubicBezTo>
                  <a:pt x="3220941" y="3166580"/>
                  <a:pt x="3196463" y="3217526"/>
                  <a:pt x="3175075" y="3269780"/>
                </a:cubicBezTo>
                <a:cubicBezTo>
                  <a:pt x="3154799" y="3321939"/>
                  <a:pt x="3137698" y="3376419"/>
                  <a:pt x="3136231" y="3430895"/>
                </a:cubicBezTo>
                <a:cubicBezTo>
                  <a:pt x="3139846" y="3486433"/>
                  <a:pt x="3152978" y="3540923"/>
                  <a:pt x="3175075" y="3592007"/>
                </a:cubicBezTo>
                <a:cubicBezTo>
                  <a:pt x="3196438" y="3644311"/>
                  <a:pt x="3220916" y="3695308"/>
                  <a:pt x="3248365" y="3744693"/>
                </a:cubicBezTo>
                <a:cubicBezTo>
                  <a:pt x="3303660" y="3843573"/>
                  <a:pt x="3364124" y="3939471"/>
                  <a:pt x="3429511" y="4031988"/>
                </a:cubicBezTo>
                <a:cubicBezTo>
                  <a:pt x="3560257" y="4217530"/>
                  <a:pt x="3701022" y="4395807"/>
                  <a:pt x="3851167" y="4566022"/>
                </a:cubicBezTo>
                <a:cubicBezTo>
                  <a:pt x="3888547" y="4608688"/>
                  <a:pt x="3926655" y="4650671"/>
                  <a:pt x="3965499" y="4691957"/>
                </a:cubicBezTo>
                <a:cubicBezTo>
                  <a:pt x="4004465" y="4733243"/>
                  <a:pt x="4043919" y="4773920"/>
                  <a:pt x="4085205" y="4812396"/>
                </a:cubicBezTo>
                <a:lnTo>
                  <a:pt x="4337321" y="5041791"/>
                </a:lnTo>
                <a:lnTo>
                  <a:pt x="4625397" y="5304048"/>
                </a:lnTo>
                <a:lnTo>
                  <a:pt x="4625397" y="5326667"/>
                </a:lnTo>
                <a:lnTo>
                  <a:pt x="4325350" y="5055473"/>
                </a:lnTo>
                <a:lnTo>
                  <a:pt x="4072747" y="4826321"/>
                </a:lnTo>
                <a:cubicBezTo>
                  <a:pt x="4030971" y="4787355"/>
                  <a:pt x="3991149" y="4746556"/>
                  <a:pt x="3952064" y="4705148"/>
                </a:cubicBezTo>
                <a:cubicBezTo>
                  <a:pt x="3912976" y="4663741"/>
                  <a:pt x="3874622" y="4621721"/>
                  <a:pt x="3837120" y="4578970"/>
                </a:cubicBezTo>
                <a:cubicBezTo>
                  <a:pt x="3686304" y="4408340"/>
                  <a:pt x="3544854" y="4229661"/>
                  <a:pt x="3413387" y="4043712"/>
                </a:cubicBezTo>
                <a:cubicBezTo>
                  <a:pt x="3347207" y="3950746"/>
                  <a:pt x="3286048" y="3854320"/>
                  <a:pt x="3230165" y="3754831"/>
                </a:cubicBezTo>
                <a:cubicBezTo>
                  <a:pt x="3202351" y="3704787"/>
                  <a:pt x="3177579" y="3653107"/>
                  <a:pt x="3156020" y="3600068"/>
                </a:cubicBezTo>
                <a:cubicBezTo>
                  <a:pt x="3135253" y="3546690"/>
                  <a:pt x="3117175" y="3490991"/>
                  <a:pt x="3115589" y="3431502"/>
                </a:cubicBezTo>
                <a:lnTo>
                  <a:pt x="3116932" y="3409396"/>
                </a:lnTo>
                <a:lnTo>
                  <a:pt x="3117787" y="3398404"/>
                </a:lnTo>
                <a:lnTo>
                  <a:pt x="3119620" y="3387656"/>
                </a:lnTo>
                <a:lnTo>
                  <a:pt x="3123404" y="3366035"/>
                </a:lnTo>
                <a:cubicBezTo>
                  <a:pt x="3124750" y="3358949"/>
                  <a:pt x="3126948" y="3351988"/>
                  <a:pt x="3128659" y="3344902"/>
                </a:cubicBezTo>
                <a:cubicBezTo>
                  <a:pt x="3130367" y="3337818"/>
                  <a:pt x="3132200" y="3330855"/>
                  <a:pt x="3134276" y="3324014"/>
                </a:cubicBezTo>
                <a:lnTo>
                  <a:pt x="3141117" y="3303495"/>
                </a:lnTo>
                <a:cubicBezTo>
                  <a:pt x="3143437" y="3296654"/>
                  <a:pt x="3145513" y="3289691"/>
                  <a:pt x="3148080" y="3282975"/>
                </a:cubicBezTo>
                <a:lnTo>
                  <a:pt x="3156020" y="3262942"/>
                </a:lnTo>
                <a:cubicBezTo>
                  <a:pt x="3177688" y="3209941"/>
                  <a:pt x="3202436" y="3158270"/>
                  <a:pt x="3230165" y="3108179"/>
                </a:cubicBezTo>
                <a:cubicBezTo>
                  <a:pt x="3286094" y="3008713"/>
                  <a:pt x="3347254" y="2912290"/>
                  <a:pt x="3413387" y="2819296"/>
                </a:cubicBezTo>
                <a:cubicBezTo>
                  <a:pt x="3544820" y="2633364"/>
                  <a:pt x="3686279" y="2454718"/>
                  <a:pt x="3837120" y="2284163"/>
                </a:cubicBezTo>
                <a:cubicBezTo>
                  <a:pt x="3874584" y="2241410"/>
                  <a:pt x="3912889" y="2199305"/>
                  <a:pt x="3952064" y="2157859"/>
                </a:cubicBezTo>
                <a:cubicBezTo>
                  <a:pt x="3991149" y="2116452"/>
                  <a:pt x="4030971" y="2075656"/>
                  <a:pt x="4072869" y="2036689"/>
                </a:cubicBezTo>
                <a:lnTo>
                  <a:pt x="4325350" y="1807538"/>
                </a:lnTo>
                <a:close/>
                <a:moveTo>
                  <a:pt x="4625397" y="1406154"/>
                </a:moveTo>
                <a:lnTo>
                  <a:pt x="4625397" y="1430221"/>
                </a:lnTo>
                <a:lnTo>
                  <a:pt x="4287483" y="1737793"/>
                </a:lnTo>
                <a:lnTo>
                  <a:pt x="4024377" y="1977326"/>
                </a:lnTo>
                <a:cubicBezTo>
                  <a:pt x="3981258" y="2017635"/>
                  <a:pt x="3939972" y="2060020"/>
                  <a:pt x="3899416" y="2103139"/>
                </a:cubicBezTo>
                <a:cubicBezTo>
                  <a:pt x="3858864" y="2146258"/>
                  <a:pt x="3819411" y="2190354"/>
                  <a:pt x="3780566" y="2235060"/>
                </a:cubicBezTo>
                <a:cubicBezTo>
                  <a:pt x="3624814" y="2413592"/>
                  <a:pt x="3479811" y="2601213"/>
                  <a:pt x="3346327" y="2796945"/>
                </a:cubicBezTo>
                <a:cubicBezTo>
                  <a:pt x="3279550" y="2894566"/>
                  <a:pt x="3218375" y="2995912"/>
                  <a:pt x="3163104" y="3100485"/>
                </a:cubicBezTo>
                <a:cubicBezTo>
                  <a:pt x="3135669" y="3152571"/>
                  <a:pt x="3111558" y="3206339"/>
                  <a:pt x="3090914" y="3261475"/>
                </a:cubicBezTo>
                <a:cubicBezTo>
                  <a:pt x="3069635" y="3315566"/>
                  <a:pt x="3057262" y="3372729"/>
                  <a:pt x="3054271" y="3430776"/>
                </a:cubicBezTo>
                <a:cubicBezTo>
                  <a:pt x="3057177" y="3488828"/>
                  <a:pt x="3069564" y="3546006"/>
                  <a:pt x="3090914" y="3600069"/>
                </a:cubicBezTo>
                <a:cubicBezTo>
                  <a:pt x="3111508" y="3655243"/>
                  <a:pt x="3135584" y="3709050"/>
                  <a:pt x="3162983" y="3761186"/>
                </a:cubicBezTo>
                <a:cubicBezTo>
                  <a:pt x="3218303" y="3865695"/>
                  <a:pt x="3279475" y="3966992"/>
                  <a:pt x="3346205" y="4064601"/>
                </a:cubicBezTo>
                <a:cubicBezTo>
                  <a:pt x="3479689" y="4260309"/>
                  <a:pt x="3624645" y="4447928"/>
                  <a:pt x="3780323" y="4626486"/>
                </a:cubicBezTo>
                <a:cubicBezTo>
                  <a:pt x="3819164" y="4671194"/>
                  <a:pt x="3858826" y="4715168"/>
                  <a:pt x="3899295" y="4758406"/>
                </a:cubicBezTo>
                <a:cubicBezTo>
                  <a:pt x="3939728" y="4801525"/>
                  <a:pt x="3981011" y="4843913"/>
                  <a:pt x="4024130" y="4884222"/>
                </a:cubicBezTo>
                <a:lnTo>
                  <a:pt x="4287361" y="5123633"/>
                </a:lnTo>
                <a:lnTo>
                  <a:pt x="4625397" y="5431466"/>
                </a:lnTo>
                <a:lnTo>
                  <a:pt x="4625397" y="5454707"/>
                </a:lnTo>
                <a:lnTo>
                  <a:pt x="4275269" y="5137802"/>
                </a:lnTo>
                <a:lnTo>
                  <a:pt x="4011550" y="4898513"/>
                </a:lnTo>
                <a:cubicBezTo>
                  <a:pt x="3967823" y="4857835"/>
                  <a:pt x="3926046" y="4815207"/>
                  <a:pt x="3885494" y="4771966"/>
                </a:cubicBezTo>
                <a:cubicBezTo>
                  <a:pt x="3844938" y="4728725"/>
                  <a:pt x="3804995" y="4684507"/>
                  <a:pt x="3766032" y="4639678"/>
                </a:cubicBezTo>
                <a:cubicBezTo>
                  <a:pt x="3609461" y="4460683"/>
                  <a:pt x="3463675" y="4272524"/>
                  <a:pt x="3329470" y="4076207"/>
                </a:cubicBezTo>
                <a:cubicBezTo>
                  <a:pt x="3262056" y="3978023"/>
                  <a:pt x="3200310" y="3876064"/>
                  <a:pt x="3144536" y="3770834"/>
                </a:cubicBezTo>
                <a:cubicBezTo>
                  <a:pt x="3116676" y="3717955"/>
                  <a:pt x="3092197" y="3663367"/>
                  <a:pt x="3071250" y="3607400"/>
                </a:cubicBezTo>
                <a:cubicBezTo>
                  <a:pt x="3048625" y="3551099"/>
                  <a:pt x="3035337" y="3491479"/>
                  <a:pt x="3031918" y="3430895"/>
                </a:cubicBezTo>
                <a:cubicBezTo>
                  <a:pt x="3035093" y="3370276"/>
                  <a:pt x="3048126" y="3310567"/>
                  <a:pt x="3070516" y="3254147"/>
                </a:cubicBezTo>
                <a:cubicBezTo>
                  <a:pt x="3091513" y="3198193"/>
                  <a:pt x="3115992" y="3143604"/>
                  <a:pt x="3143805" y="3090714"/>
                </a:cubicBezTo>
                <a:cubicBezTo>
                  <a:pt x="3199638" y="2985518"/>
                  <a:pt x="3261385" y="2883559"/>
                  <a:pt x="3328739" y="2785341"/>
                </a:cubicBezTo>
                <a:cubicBezTo>
                  <a:pt x="3463029" y="2588937"/>
                  <a:pt x="3608887" y="2400693"/>
                  <a:pt x="3765542" y="2221625"/>
                </a:cubicBezTo>
                <a:cubicBezTo>
                  <a:pt x="3804470" y="2176831"/>
                  <a:pt x="3844330" y="2132735"/>
                  <a:pt x="3885125" y="2089335"/>
                </a:cubicBezTo>
                <a:cubicBezTo>
                  <a:pt x="3925925" y="2045972"/>
                  <a:pt x="3967454" y="2003831"/>
                  <a:pt x="4011185" y="1962792"/>
                </a:cubicBezTo>
                <a:lnTo>
                  <a:pt x="4274782" y="1723502"/>
                </a:lnTo>
                <a:close/>
                <a:moveTo>
                  <a:pt x="4625397" y="1277311"/>
                </a:moveTo>
                <a:lnTo>
                  <a:pt x="4625397" y="1302749"/>
                </a:lnTo>
                <a:lnTo>
                  <a:pt x="4237648" y="1655708"/>
                </a:lnTo>
                <a:lnTo>
                  <a:pt x="3963301" y="1905383"/>
                </a:lnTo>
                <a:cubicBezTo>
                  <a:pt x="3918350" y="1947277"/>
                  <a:pt x="3875356" y="1990886"/>
                  <a:pt x="3833214" y="2036568"/>
                </a:cubicBezTo>
                <a:cubicBezTo>
                  <a:pt x="3791073" y="2082254"/>
                  <a:pt x="3750152" y="2127694"/>
                  <a:pt x="3709843" y="2174474"/>
                </a:cubicBezTo>
                <a:cubicBezTo>
                  <a:pt x="3548436" y="2361362"/>
                  <a:pt x="3399268" y="2558475"/>
                  <a:pt x="3263268" y="2764576"/>
                </a:cubicBezTo>
                <a:cubicBezTo>
                  <a:pt x="3195167" y="2867292"/>
                  <a:pt x="3133299" y="2973999"/>
                  <a:pt x="3077966" y="3084117"/>
                </a:cubicBezTo>
                <a:cubicBezTo>
                  <a:pt x="3050458" y="3138963"/>
                  <a:pt x="3026591" y="3195554"/>
                  <a:pt x="3006509" y="3253538"/>
                </a:cubicBezTo>
                <a:cubicBezTo>
                  <a:pt x="2985671" y="3310496"/>
                  <a:pt x="2973687" y="3370313"/>
                  <a:pt x="2970965" y="3430895"/>
                </a:cubicBezTo>
                <a:cubicBezTo>
                  <a:pt x="2973675" y="3491528"/>
                  <a:pt x="2985671" y="3551383"/>
                  <a:pt x="3006509" y="3608377"/>
                </a:cubicBezTo>
                <a:cubicBezTo>
                  <a:pt x="3026566" y="3666349"/>
                  <a:pt x="3050399" y="3722940"/>
                  <a:pt x="3077844" y="3777796"/>
                </a:cubicBezTo>
                <a:cubicBezTo>
                  <a:pt x="3133177" y="3887913"/>
                  <a:pt x="3195045" y="3994623"/>
                  <a:pt x="3263146" y="4097338"/>
                </a:cubicBezTo>
                <a:cubicBezTo>
                  <a:pt x="3399144" y="4303415"/>
                  <a:pt x="3548277" y="4500526"/>
                  <a:pt x="3709599" y="4687439"/>
                </a:cubicBezTo>
                <a:cubicBezTo>
                  <a:pt x="3749908" y="4734257"/>
                  <a:pt x="3791073" y="4780236"/>
                  <a:pt x="3833089" y="4825344"/>
                </a:cubicBezTo>
                <a:cubicBezTo>
                  <a:pt x="3875231" y="4870296"/>
                  <a:pt x="3918597" y="4914514"/>
                  <a:pt x="3963180" y="4956533"/>
                </a:cubicBezTo>
                <a:lnTo>
                  <a:pt x="4237405" y="5206083"/>
                </a:lnTo>
                <a:lnTo>
                  <a:pt x="4625397" y="5559353"/>
                </a:lnTo>
                <a:lnTo>
                  <a:pt x="4625397" y="5584070"/>
                </a:lnTo>
                <a:lnTo>
                  <a:pt x="4224578" y="5221107"/>
                </a:lnTo>
                <a:lnTo>
                  <a:pt x="3949866" y="4971680"/>
                </a:lnTo>
                <a:cubicBezTo>
                  <a:pt x="3904303" y="4929295"/>
                  <a:pt x="3860940" y="4884833"/>
                  <a:pt x="3818555" y="4839638"/>
                </a:cubicBezTo>
                <a:cubicBezTo>
                  <a:pt x="3776170" y="4794443"/>
                  <a:pt x="3734028" y="4748148"/>
                  <a:pt x="3693719" y="4701242"/>
                </a:cubicBezTo>
                <a:cubicBezTo>
                  <a:pt x="3531419" y="4513889"/>
                  <a:pt x="3381396" y="4316242"/>
                  <a:pt x="3244577" y="4109552"/>
                </a:cubicBezTo>
                <a:cubicBezTo>
                  <a:pt x="3175771" y="4006179"/>
                  <a:pt x="3113282" y="3898735"/>
                  <a:pt x="3057446" y="3787812"/>
                </a:cubicBezTo>
                <a:cubicBezTo>
                  <a:pt x="3029217" y="3732138"/>
                  <a:pt x="3004738" y="3674642"/>
                  <a:pt x="2984156" y="3615705"/>
                </a:cubicBezTo>
                <a:cubicBezTo>
                  <a:pt x="2962475" y="3556366"/>
                  <a:pt x="2950114" y="3494020"/>
                  <a:pt x="2947513" y="3430895"/>
                </a:cubicBezTo>
                <a:cubicBezTo>
                  <a:pt x="2950139" y="3367771"/>
                  <a:pt x="2962500" y="3305441"/>
                  <a:pt x="2984156" y="3246086"/>
                </a:cubicBezTo>
                <a:cubicBezTo>
                  <a:pt x="3004788" y="3187174"/>
                  <a:pt x="3029267" y="3129680"/>
                  <a:pt x="3057446" y="3073979"/>
                </a:cubicBezTo>
                <a:cubicBezTo>
                  <a:pt x="3113316" y="2963115"/>
                  <a:pt x="3175809" y="2855724"/>
                  <a:pt x="3244577" y="2752360"/>
                </a:cubicBezTo>
                <a:cubicBezTo>
                  <a:pt x="3381471" y="2545674"/>
                  <a:pt x="3531494" y="2347999"/>
                  <a:pt x="3693719" y="2160552"/>
                </a:cubicBezTo>
                <a:cubicBezTo>
                  <a:pt x="3734431" y="2113645"/>
                  <a:pt x="3775839" y="2067557"/>
                  <a:pt x="3817943" y="2022277"/>
                </a:cubicBezTo>
                <a:cubicBezTo>
                  <a:pt x="3860331" y="1976960"/>
                  <a:pt x="3903447" y="1932621"/>
                  <a:pt x="3949254" y="1890236"/>
                </a:cubicBezTo>
                <a:lnTo>
                  <a:pt x="4224088" y="1640808"/>
                </a:lnTo>
                <a:close/>
                <a:moveTo>
                  <a:pt x="4625397" y="1149297"/>
                </a:moveTo>
                <a:lnTo>
                  <a:pt x="4625397" y="1175272"/>
                </a:lnTo>
                <a:lnTo>
                  <a:pt x="4187567" y="1574236"/>
                </a:lnTo>
                <a:lnTo>
                  <a:pt x="3902227" y="1834048"/>
                </a:lnTo>
                <a:cubicBezTo>
                  <a:pt x="3809407" y="1922799"/>
                  <a:pt x="3721533" y="2016599"/>
                  <a:pt x="3638995" y="2114989"/>
                </a:cubicBezTo>
                <a:cubicBezTo>
                  <a:pt x="3471934" y="2310158"/>
                  <a:pt x="3318589" y="2516689"/>
                  <a:pt x="3180084" y="2733063"/>
                </a:cubicBezTo>
                <a:cubicBezTo>
                  <a:pt x="3110703" y="2840908"/>
                  <a:pt x="3048198" y="2953016"/>
                  <a:pt x="2992952" y="3068728"/>
                </a:cubicBezTo>
                <a:cubicBezTo>
                  <a:pt x="2965442" y="3126323"/>
                  <a:pt x="2941806" y="3185695"/>
                  <a:pt x="2922226" y="3246452"/>
                </a:cubicBezTo>
                <a:cubicBezTo>
                  <a:pt x="2902109" y="3305988"/>
                  <a:pt x="2890638" y="3368103"/>
                  <a:pt x="2888146" y="3430895"/>
                </a:cubicBezTo>
                <a:cubicBezTo>
                  <a:pt x="2890479" y="3494071"/>
                  <a:pt x="2901962" y="3556561"/>
                  <a:pt x="2922226" y="3616439"/>
                </a:cubicBezTo>
                <a:cubicBezTo>
                  <a:pt x="2941784" y="3677209"/>
                  <a:pt x="2965407" y="3736583"/>
                  <a:pt x="2992952" y="3794164"/>
                </a:cubicBezTo>
                <a:cubicBezTo>
                  <a:pt x="3048161" y="3909876"/>
                  <a:pt x="3110628" y="4021985"/>
                  <a:pt x="3179962" y="4129829"/>
                </a:cubicBezTo>
                <a:cubicBezTo>
                  <a:pt x="3318514" y="4346179"/>
                  <a:pt x="3471847" y="4552697"/>
                  <a:pt x="3638874" y="4747903"/>
                </a:cubicBezTo>
                <a:cubicBezTo>
                  <a:pt x="3721471" y="4846246"/>
                  <a:pt x="3809345" y="4940030"/>
                  <a:pt x="3902105" y="5028847"/>
                </a:cubicBezTo>
                <a:lnTo>
                  <a:pt x="4187567" y="5288656"/>
                </a:lnTo>
                <a:lnTo>
                  <a:pt x="4625397" y="5687237"/>
                </a:lnTo>
                <a:lnTo>
                  <a:pt x="4625397" y="5713021"/>
                </a:lnTo>
                <a:lnTo>
                  <a:pt x="4173763" y="5303924"/>
                </a:lnTo>
                <a:lnTo>
                  <a:pt x="3887814" y="5044359"/>
                </a:lnTo>
                <a:cubicBezTo>
                  <a:pt x="3794089" y="4955239"/>
                  <a:pt x="3705275" y="4861086"/>
                  <a:pt x="3621773" y="4762316"/>
                </a:cubicBezTo>
                <a:cubicBezTo>
                  <a:pt x="3453672" y="4566610"/>
                  <a:pt x="3299362" y="4359483"/>
                  <a:pt x="3159929" y="4142412"/>
                </a:cubicBezTo>
                <a:cubicBezTo>
                  <a:pt x="3089815" y="4033821"/>
                  <a:pt x="3026664" y="3920895"/>
                  <a:pt x="2970843" y="3804302"/>
                </a:cubicBezTo>
                <a:cubicBezTo>
                  <a:pt x="2942761" y="3745831"/>
                  <a:pt x="2918685" y="3685514"/>
                  <a:pt x="2898774" y="3623767"/>
                </a:cubicBezTo>
                <a:cubicBezTo>
                  <a:pt x="2877643" y="3561544"/>
                  <a:pt x="2865709" y="3496563"/>
                  <a:pt x="2863352" y="3430895"/>
                </a:cubicBezTo>
                <a:cubicBezTo>
                  <a:pt x="2865709" y="3365230"/>
                  <a:pt x="2877643" y="3300249"/>
                  <a:pt x="2898774" y="3238026"/>
                </a:cubicBezTo>
                <a:cubicBezTo>
                  <a:pt x="2918732" y="3176304"/>
                  <a:pt x="2942808" y="3115987"/>
                  <a:pt x="2970843" y="3057492"/>
                </a:cubicBezTo>
                <a:cubicBezTo>
                  <a:pt x="3026760" y="2940961"/>
                  <a:pt x="3089912" y="2828034"/>
                  <a:pt x="3159929" y="2719381"/>
                </a:cubicBezTo>
                <a:cubicBezTo>
                  <a:pt x="3299421" y="2502335"/>
                  <a:pt x="3453781" y="2295195"/>
                  <a:pt x="3621895" y="2099478"/>
                </a:cubicBezTo>
                <a:cubicBezTo>
                  <a:pt x="3705163" y="2000767"/>
                  <a:pt x="3793733" y="1906663"/>
                  <a:pt x="3887202" y="1817557"/>
                </a:cubicBezTo>
                <a:lnTo>
                  <a:pt x="4173763" y="1557869"/>
                </a:lnTo>
                <a:close/>
                <a:moveTo>
                  <a:pt x="4625397" y="1020170"/>
                </a:moveTo>
                <a:lnTo>
                  <a:pt x="4625397" y="1047233"/>
                </a:lnTo>
                <a:lnTo>
                  <a:pt x="4137119" y="1491907"/>
                </a:lnTo>
                <a:lnTo>
                  <a:pt x="3840542" y="1761854"/>
                </a:lnTo>
                <a:cubicBezTo>
                  <a:pt x="3744166" y="1853907"/>
                  <a:pt x="3653020" y="1951297"/>
                  <a:pt x="3567541" y="2053548"/>
                </a:cubicBezTo>
                <a:cubicBezTo>
                  <a:pt x="3394847" y="2257097"/>
                  <a:pt x="3237421" y="2473104"/>
                  <a:pt x="3096534" y="2699835"/>
                </a:cubicBezTo>
                <a:cubicBezTo>
                  <a:pt x="3061514" y="2756846"/>
                  <a:pt x="3028130" y="2814449"/>
                  <a:pt x="2996370" y="2872676"/>
                </a:cubicBezTo>
                <a:cubicBezTo>
                  <a:pt x="2964614" y="2930907"/>
                  <a:pt x="2935089" y="2990515"/>
                  <a:pt x="2907813" y="3051502"/>
                </a:cubicBezTo>
                <a:cubicBezTo>
                  <a:pt x="2880259" y="3111856"/>
                  <a:pt x="2856841" y="3174006"/>
                  <a:pt x="2837702" y="3237536"/>
                </a:cubicBezTo>
                <a:cubicBezTo>
                  <a:pt x="2818340" y="3300246"/>
                  <a:pt x="2807578" y="3365293"/>
                  <a:pt x="2805698" y="3430895"/>
                </a:cubicBezTo>
                <a:cubicBezTo>
                  <a:pt x="2807678" y="3496584"/>
                  <a:pt x="2818693" y="3561690"/>
                  <a:pt x="2838432" y="3624376"/>
                </a:cubicBezTo>
                <a:cubicBezTo>
                  <a:pt x="2857600" y="3687871"/>
                  <a:pt x="2880989" y="3750021"/>
                  <a:pt x="2908425" y="3810409"/>
                </a:cubicBezTo>
                <a:cubicBezTo>
                  <a:pt x="2935542" y="3871484"/>
                  <a:pt x="2964979" y="3930726"/>
                  <a:pt x="2996982" y="3989113"/>
                </a:cubicBezTo>
                <a:cubicBezTo>
                  <a:pt x="3028986" y="4047500"/>
                  <a:pt x="3062089" y="4105400"/>
                  <a:pt x="3097146" y="4162076"/>
                </a:cubicBezTo>
                <a:cubicBezTo>
                  <a:pt x="3238055" y="4388807"/>
                  <a:pt x="3395531" y="4604830"/>
                  <a:pt x="3568272" y="4808366"/>
                </a:cubicBezTo>
                <a:cubicBezTo>
                  <a:pt x="3653679" y="4910677"/>
                  <a:pt x="3744828" y="5008068"/>
                  <a:pt x="3841276" y="5100057"/>
                </a:cubicBezTo>
                <a:lnTo>
                  <a:pt x="4137119" y="5370007"/>
                </a:lnTo>
                <a:lnTo>
                  <a:pt x="4625397" y="5814670"/>
                </a:lnTo>
                <a:lnTo>
                  <a:pt x="4625397" y="5841639"/>
                </a:lnTo>
                <a:lnTo>
                  <a:pt x="4122707" y="5386739"/>
                </a:lnTo>
                <a:lnTo>
                  <a:pt x="3825031" y="5116549"/>
                </a:lnTo>
                <a:cubicBezTo>
                  <a:pt x="3727787" y="5024116"/>
                  <a:pt x="3635857" y="4926239"/>
                  <a:pt x="3549707" y="4823390"/>
                </a:cubicBezTo>
                <a:cubicBezTo>
                  <a:pt x="3375888" y="4619158"/>
                  <a:pt x="3217401" y="4402368"/>
                  <a:pt x="3075524" y="4174780"/>
                </a:cubicBezTo>
                <a:cubicBezTo>
                  <a:pt x="3040261" y="4117774"/>
                  <a:pt x="3006546" y="4059801"/>
                  <a:pt x="2974386" y="4000841"/>
                </a:cubicBezTo>
                <a:cubicBezTo>
                  <a:pt x="2942224" y="3941879"/>
                  <a:pt x="2912334" y="3881744"/>
                  <a:pt x="2884727" y="3820425"/>
                </a:cubicBezTo>
                <a:cubicBezTo>
                  <a:pt x="2856682" y="3759069"/>
                  <a:pt x="2832815" y="3695908"/>
                  <a:pt x="2813270" y="3631339"/>
                </a:cubicBezTo>
                <a:cubicBezTo>
                  <a:pt x="2792750" y="3566405"/>
                  <a:pt x="2781279" y="3498954"/>
                  <a:pt x="2779193" y="3430895"/>
                </a:cubicBezTo>
                <a:cubicBezTo>
                  <a:pt x="2781257" y="3362714"/>
                  <a:pt x="2792725" y="3295141"/>
                  <a:pt x="2813270" y="3230085"/>
                </a:cubicBezTo>
                <a:cubicBezTo>
                  <a:pt x="2832790" y="3165553"/>
                  <a:pt x="2856657" y="3102415"/>
                  <a:pt x="2884727" y="3041121"/>
                </a:cubicBezTo>
                <a:cubicBezTo>
                  <a:pt x="2912250" y="2979718"/>
                  <a:pt x="2942136" y="2919582"/>
                  <a:pt x="2974386" y="2860708"/>
                </a:cubicBezTo>
                <a:cubicBezTo>
                  <a:pt x="3006633" y="2801831"/>
                  <a:pt x="3040345" y="2743810"/>
                  <a:pt x="3075524" y="2686644"/>
                </a:cubicBezTo>
                <a:cubicBezTo>
                  <a:pt x="3217448" y="2459178"/>
                  <a:pt x="3375985" y="2242514"/>
                  <a:pt x="3549828" y="2038402"/>
                </a:cubicBezTo>
                <a:cubicBezTo>
                  <a:pt x="3635982" y="1935550"/>
                  <a:pt x="3727908" y="1837673"/>
                  <a:pt x="3825152" y="1745245"/>
                </a:cubicBezTo>
                <a:lnTo>
                  <a:pt x="4122220" y="1475418"/>
                </a:lnTo>
                <a:close/>
                <a:moveTo>
                  <a:pt x="4625397" y="890611"/>
                </a:moveTo>
                <a:lnTo>
                  <a:pt x="4625397" y="920117"/>
                </a:lnTo>
                <a:lnTo>
                  <a:pt x="4087285" y="1410067"/>
                </a:lnTo>
                <a:lnTo>
                  <a:pt x="3779589" y="1690276"/>
                </a:lnTo>
                <a:cubicBezTo>
                  <a:pt x="3679479" y="1785675"/>
                  <a:pt x="3585057" y="1886863"/>
                  <a:pt x="3496815" y="1993329"/>
                </a:cubicBezTo>
                <a:cubicBezTo>
                  <a:pt x="3318248" y="2205075"/>
                  <a:pt x="3156594" y="2430511"/>
                  <a:pt x="3013350" y="2667590"/>
                </a:cubicBezTo>
                <a:cubicBezTo>
                  <a:pt x="2995272" y="2697151"/>
                  <a:pt x="2978417" y="2727322"/>
                  <a:pt x="2961192" y="2757246"/>
                </a:cubicBezTo>
                <a:cubicBezTo>
                  <a:pt x="2943969" y="2787173"/>
                  <a:pt x="2927480" y="2818321"/>
                  <a:pt x="2912334" y="2848491"/>
                </a:cubicBezTo>
                <a:cubicBezTo>
                  <a:pt x="2880209" y="2909567"/>
                  <a:pt x="2850403" y="2971863"/>
                  <a:pt x="2823533" y="3035379"/>
                </a:cubicBezTo>
                <a:cubicBezTo>
                  <a:pt x="2796157" y="3098518"/>
                  <a:pt x="2772986" y="3163404"/>
                  <a:pt x="2754152" y="3229596"/>
                </a:cubicBezTo>
                <a:cubicBezTo>
                  <a:pt x="2734997" y="3295057"/>
                  <a:pt x="2724372" y="3362714"/>
                  <a:pt x="2722514" y="3430895"/>
                </a:cubicBezTo>
                <a:cubicBezTo>
                  <a:pt x="2724272" y="3499113"/>
                  <a:pt x="2734863" y="3566820"/>
                  <a:pt x="2754028" y="3632317"/>
                </a:cubicBezTo>
                <a:cubicBezTo>
                  <a:pt x="2772814" y="3698509"/>
                  <a:pt x="2795951" y="3763394"/>
                  <a:pt x="2823286" y="3826533"/>
                </a:cubicBezTo>
                <a:cubicBezTo>
                  <a:pt x="2850160" y="3889928"/>
                  <a:pt x="2879965" y="3952346"/>
                  <a:pt x="2912212" y="4013421"/>
                </a:cubicBezTo>
                <a:cubicBezTo>
                  <a:pt x="2927846" y="4044203"/>
                  <a:pt x="2944946" y="4074496"/>
                  <a:pt x="2961070" y="4104545"/>
                </a:cubicBezTo>
                <a:cubicBezTo>
                  <a:pt x="2977193" y="4134594"/>
                  <a:pt x="2995272" y="4164765"/>
                  <a:pt x="3013228" y="4194202"/>
                </a:cubicBezTo>
                <a:cubicBezTo>
                  <a:pt x="3156351" y="4431305"/>
                  <a:pt x="3317879" y="4656791"/>
                  <a:pt x="3496328" y="4868586"/>
                </a:cubicBezTo>
                <a:cubicBezTo>
                  <a:pt x="3584605" y="4975025"/>
                  <a:pt x="3679026" y="5076212"/>
                  <a:pt x="3779102" y="5171636"/>
                </a:cubicBezTo>
                <a:lnTo>
                  <a:pt x="4086794" y="5451846"/>
                </a:lnTo>
                <a:lnTo>
                  <a:pt x="4625397" y="5942239"/>
                </a:lnTo>
                <a:lnTo>
                  <a:pt x="4625397" y="5970923"/>
                </a:lnTo>
                <a:lnTo>
                  <a:pt x="4071158" y="5469437"/>
                </a:lnTo>
                <a:lnTo>
                  <a:pt x="3762856" y="5189835"/>
                </a:lnTo>
                <a:cubicBezTo>
                  <a:pt x="3661875" y="5093694"/>
                  <a:pt x="3566598" y="4991735"/>
                  <a:pt x="3477516" y="4884463"/>
                </a:cubicBezTo>
                <a:cubicBezTo>
                  <a:pt x="3297859" y="4671866"/>
                  <a:pt x="3135194" y="4445474"/>
                  <a:pt x="2990997" y="4207393"/>
                </a:cubicBezTo>
                <a:cubicBezTo>
                  <a:pt x="2972797" y="4177713"/>
                  <a:pt x="2955818" y="4147417"/>
                  <a:pt x="2938352" y="4117246"/>
                </a:cubicBezTo>
                <a:cubicBezTo>
                  <a:pt x="2920883" y="4087076"/>
                  <a:pt x="2904394" y="4056174"/>
                  <a:pt x="2888514" y="4025392"/>
                </a:cubicBezTo>
                <a:cubicBezTo>
                  <a:pt x="2856024" y="3964316"/>
                  <a:pt x="2825853" y="3900921"/>
                  <a:pt x="2798489" y="3836670"/>
                </a:cubicBezTo>
                <a:cubicBezTo>
                  <a:pt x="2770569" y="3772495"/>
                  <a:pt x="2746909" y="3706559"/>
                  <a:pt x="2727644" y="3639279"/>
                </a:cubicBezTo>
                <a:cubicBezTo>
                  <a:pt x="2707771" y="3571523"/>
                  <a:pt x="2696765" y="3501483"/>
                  <a:pt x="2694910" y="3430895"/>
                </a:cubicBezTo>
                <a:cubicBezTo>
                  <a:pt x="2696765" y="3360223"/>
                  <a:pt x="2707808" y="3290096"/>
                  <a:pt x="2727766" y="3222268"/>
                </a:cubicBezTo>
                <a:cubicBezTo>
                  <a:pt x="2746934" y="3154976"/>
                  <a:pt x="2770554" y="3089027"/>
                  <a:pt x="2798489" y="3024877"/>
                </a:cubicBezTo>
                <a:cubicBezTo>
                  <a:pt x="2825853" y="2960625"/>
                  <a:pt x="2856024" y="2897596"/>
                  <a:pt x="2888514" y="2836033"/>
                </a:cubicBezTo>
                <a:cubicBezTo>
                  <a:pt x="2904394" y="2805007"/>
                  <a:pt x="2921617" y="2774958"/>
                  <a:pt x="2938352" y="2744300"/>
                </a:cubicBezTo>
                <a:cubicBezTo>
                  <a:pt x="2955085" y="2713639"/>
                  <a:pt x="2972919" y="2683225"/>
                  <a:pt x="2990997" y="2654032"/>
                </a:cubicBezTo>
                <a:cubicBezTo>
                  <a:pt x="3135244" y="2416099"/>
                  <a:pt x="3297922" y="2189840"/>
                  <a:pt x="3477516" y="1977327"/>
                </a:cubicBezTo>
                <a:cubicBezTo>
                  <a:pt x="3566564" y="1870030"/>
                  <a:pt x="3661841" y="1768062"/>
                  <a:pt x="3762856" y="1671956"/>
                </a:cubicBezTo>
                <a:lnTo>
                  <a:pt x="4071158" y="1391989"/>
                </a:lnTo>
                <a:close/>
                <a:moveTo>
                  <a:pt x="4625397" y="762519"/>
                </a:moveTo>
                <a:lnTo>
                  <a:pt x="4625397" y="792333"/>
                </a:lnTo>
                <a:lnTo>
                  <a:pt x="4036960" y="1328353"/>
                </a:lnTo>
                <a:lnTo>
                  <a:pt x="3718152" y="1618701"/>
                </a:lnTo>
                <a:cubicBezTo>
                  <a:pt x="3614226" y="1717543"/>
                  <a:pt x="3516336" y="1822530"/>
                  <a:pt x="3424993" y="1933110"/>
                </a:cubicBezTo>
                <a:cubicBezTo>
                  <a:pt x="3240865" y="2153176"/>
                  <a:pt x="3075318" y="2388140"/>
                  <a:pt x="2930047" y="2635588"/>
                </a:cubicBezTo>
                <a:cubicBezTo>
                  <a:pt x="2911723" y="2666371"/>
                  <a:pt x="2894744" y="2697885"/>
                  <a:pt x="2877156" y="2729154"/>
                </a:cubicBezTo>
                <a:cubicBezTo>
                  <a:pt x="2859565" y="2760425"/>
                  <a:pt x="2843198" y="2792184"/>
                  <a:pt x="2827443" y="2824309"/>
                </a:cubicBezTo>
                <a:cubicBezTo>
                  <a:pt x="2811684" y="2856435"/>
                  <a:pt x="2795926" y="2888560"/>
                  <a:pt x="2780658" y="2920928"/>
                </a:cubicBezTo>
                <a:cubicBezTo>
                  <a:pt x="2765390" y="2953297"/>
                  <a:pt x="2751343" y="2986157"/>
                  <a:pt x="2738273" y="3019381"/>
                </a:cubicBezTo>
                <a:cubicBezTo>
                  <a:pt x="2711084" y="3085267"/>
                  <a:pt x="2688154" y="3152827"/>
                  <a:pt x="2669626" y="3221658"/>
                </a:cubicBezTo>
                <a:cubicBezTo>
                  <a:pt x="2651155" y="3289928"/>
                  <a:pt x="2641104" y="3360189"/>
                  <a:pt x="2639699" y="3430895"/>
                </a:cubicBezTo>
                <a:cubicBezTo>
                  <a:pt x="2641188" y="3501629"/>
                  <a:pt x="2651414" y="3571903"/>
                  <a:pt x="2670113" y="3640134"/>
                </a:cubicBezTo>
                <a:cubicBezTo>
                  <a:pt x="2688632" y="3708990"/>
                  <a:pt x="2711521" y="3776588"/>
                  <a:pt x="2738638" y="3842537"/>
                </a:cubicBezTo>
                <a:cubicBezTo>
                  <a:pt x="2751708" y="3875761"/>
                  <a:pt x="2766611" y="3908252"/>
                  <a:pt x="2781023" y="3940989"/>
                </a:cubicBezTo>
                <a:cubicBezTo>
                  <a:pt x="2795439" y="3973723"/>
                  <a:pt x="2811319" y="4005727"/>
                  <a:pt x="2827808" y="4037608"/>
                </a:cubicBezTo>
                <a:cubicBezTo>
                  <a:pt x="2844297" y="4069487"/>
                  <a:pt x="2860789" y="4101125"/>
                  <a:pt x="2877521" y="4132761"/>
                </a:cubicBezTo>
                <a:cubicBezTo>
                  <a:pt x="2894257" y="4164399"/>
                  <a:pt x="2912091" y="4195547"/>
                  <a:pt x="2930413" y="4226326"/>
                </a:cubicBezTo>
                <a:cubicBezTo>
                  <a:pt x="3075793" y="4473727"/>
                  <a:pt x="3241381" y="4708693"/>
                  <a:pt x="3425481" y="4928805"/>
                </a:cubicBezTo>
                <a:cubicBezTo>
                  <a:pt x="3516789" y="5039412"/>
                  <a:pt x="3614679" y="5144412"/>
                  <a:pt x="3718639" y="5243217"/>
                </a:cubicBezTo>
                <a:lnTo>
                  <a:pt x="4037447" y="5533443"/>
                </a:lnTo>
                <a:lnTo>
                  <a:pt x="4625397" y="6069541"/>
                </a:lnTo>
                <a:lnTo>
                  <a:pt x="4625397" y="6099271"/>
                </a:lnTo>
                <a:lnTo>
                  <a:pt x="4019981" y="5551643"/>
                </a:lnTo>
                <a:lnTo>
                  <a:pt x="3700439" y="5261538"/>
                </a:lnTo>
                <a:cubicBezTo>
                  <a:pt x="3595745" y="5162256"/>
                  <a:pt x="3497147" y="5056732"/>
                  <a:pt x="3405204" y="4945540"/>
                </a:cubicBezTo>
                <a:cubicBezTo>
                  <a:pt x="3219784" y="4724523"/>
                  <a:pt x="3052978" y="4488533"/>
                  <a:pt x="2906471" y="4240008"/>
                </a:cubicBezTo>
                <a:cubicBezTo>
                  <a:pt x="2887906" y="4208982"/>
                  <a:pt x="2870805" y="4177347"/>
                  <a:pt x="2853092" y="4145830"/>
                </a:cubicBezTo>
                <a:cubicBezTo>
                  <a:pt x="2835379" y="4114317"/>
                  <a:pt x="2818769" y="4082435"/>
                  <a:pt x="2802767" y="4049945"/>
                </a:cubicBezTo>
                <a:cubicBezTo>
                  <a:pt x="2786765" y="4017454"/>
                  <a:pt x="2770885" y="3985207"/>
                  <a:pt x="2755374" y="3952226"/>
                </a:cubicBezTo>
                <a:cubicBezTo>
                  <a:pt x="2739859" y="3919246"/>
                  <a:pt x="2725690" y="3886265"/>
                  <a:pt x="2712377" y="3852553"/>
                </a:cubicBezTo>
                <a:cubicBezTo>
                  <a:pt x="2684638" y="3785555"/>
                  <a:pt x="2661221" y="3716846"/>
                  <a:pt x="2642262" y="3646854"/>
                </a:cubicBezTo>
                <a:cubicBezTo>
                  <a:pt x="2622770" y="3576458"/>
                  <a:pt x="2612020" y="3503927"/>
                  <a:pt x="2610262" y="3430895"/>
                </a:cubicBezTo>
                <a:cubicBezTo>
                  <a:pt x="2611911" y="3357731"/>
                  <a:pt x="2622536" y="3285029"/>
                  <a:pt x="2641897" y="3214452"/>
                </a:cubicBezTo>
                <a:cubicBezTo>
                  <a:pt x="2660856" y="3144425"/>
                  <a:pt x="2684270" y="3075679"/>
                  <a:pt x="2712011" y="3008631"/>
                </a:cubicBezTo>
                <a:cubicBezTo>
                  <a:pt x="2725325" y="2974919"/>
                  <a:pt x="2740349" y="2942061"/>
                  <a:pt x="2755005" y="2909079"/>
                </a:cubicBezTo>
                <a:cubicBezTo>
                  <a:pt x="2769665" y="2876099"/>
                  <a:pt x="2785788" y="2843730"/>
                  <a:pt x="2802402" y="2811361"/>
                </a:cubicBezTo>
                <a:cubicBezTo>
                  <a:pt x="2819012" y="2778992"/>
                  <a:pt x="2835870" y="2747354"/>
                  <a:pt x="2852727" y="2715475"/>
                </a:cubicBezTo>
                <a:cubicBezTo>
                  <a:pt x="2869581" y="2683595"/>
                  <a:pt x="2887662" y="2652324"/>
                  <a:pt x="2906106" y="2621419"/>
                </a:cubicBezTo>
                <a:cubicBezTo>
                  <a:pt x="3052707" y="2372982"/>
                  <a:pt x="3219649" y="2137124"/>
                  <a:pt x="3405204" y="1916256"/>
                </a:cubicBezTo>
                <a:cubicBezTo>
                  <a:pt x="3497184" y="1804977"/>
                  <a:pt x="3595817" y="1699366"/>
                  <a:pt x="3700561" y="1600011"/>
                </a:cubicBezTo>
                <a:lnTo>
                  <a:pt x="4020103" y="1309906"/>
                </a:lnTo>
                <a:close/>
                <a:moveTo>
                  <a:pt x="4625397" y="633716"/>
                </a:moveTo>
                <a:lnTo>
                  <a:pt x="4625397" y="665315"/>
                </a:lnTo>
                <a:lnTo>
                  <a:pt x="3986510" y="1246755"/>
                </a:lnTo>
                <a:lnTo>
                  <a:pt x="3656708" y="1547241"/>
                </a:lnTo>
                <a:cubicBezTo>
                  <a:pt x="3549279" y="1649453"/>
                  <a:pt x="3448273" y="1758216"/>
                  <a:pt x="3354267" y="1872890"/>
                </a:cubicBezTo>
                <a:cubicBezTo>
                  <a:pt x="3164460" y="2101283"/>
                  <a:pt x="2994882" y="2345778"/>
                  <a:pt x="2847472" y="2603583"/>
                </a:cubicBezTo>
                <a:cubicBezTo>
                  <a:pt x="2828782" y="2635708"/>
                  <a:pt x="2811559" y="2668567"/>
                  <a:pt x="2793850" y="2701304"/>
                </a:cubicBezTo>
                <a:cubicBezTo>
                  <a:pt x="2776137" y="2734038"/>
                  <a:pt x="2759648" y="2767019"/>
                  <a:pt x="2743646" y="2800487"/>
                </a:cubicBezTo>
                <a:cubicBezTo>
                  <a:pt x="2727645" y="2833958"/>
                  <a:pt x="2712130" y="2867425"/>
                  <a:pt x="2696740" y="2901137"/>
                </a:cubicBezTo>
                <a:cubicBezTo>
                  <a:pt x="2681350" y="2934852"/>
                  <a:pt x="2667425" y="2969053"/>
                  <a:pt x="2654355" y="3003620"/>
                </a:cubicBezTo>
                <a:cubicBezTo>
                  <a:pt x="2627129" y="3072182"/>
                  <a:pt x="2604236" y="3142393"/>
                  <a:pt x="2585830" y="3213838"/>
                </a:cubicBezTo>
                <a:cubicBezTo>
                  <a:pt x="2546570" y="3355923"/>
                  <a:pt x="2546570" y="3505988"/>
                  <a:pt x="2585830" y="3648071"/>
                </a:cubicBezTo>
                <a:cubicBezTo>
                  <a:pt x="2604152" y="3719553"/>
                  <a:pt x="2626957" y="3789802"/>
                  <a:pt x="2654111" y="3858414"/>
                </a:cubicBezTo>
                <a:cubicBezTo>
                  <a:pt x="2667181" y="3892981"/>
                  <a:pt x="2681959" y="3926939"/>
                  <a:pt x="2696497" y="3960897"/>
                </a:cubicBezTo>
                <a:cubicBezTo>
                  <a:pt x="2711031" y="3994852"/>
                  <a:pt x="2726911" y="4028445"/>
                  <a:pt x="2743521" y="4061547"/>
                </a:cubicBezTo>
                <a:cubicBezTo>
                  <a:pt x="2760135" y="4094650"/>
                  <a:pt x="2776749" y="4127749"/>
                  <a:pt x="2793728" y="4160608"/>
                </a:cubicBezTo>
                <a:cubicBezTo>
                  <a:pt x="2810704" y="4193467"/>
                  <a:pt x="2828538" y="4226080"/>
                  <a:pt x="2847228" y="4258327"/>
                </a:cubicBezTo>
                <a:cubicBezTo>
                  <a:pt x="2994660" y="4516147"/>
                  <a:pt x="3164279" y="4760642"/>
                  <a:pt x="3354145" y="4989022"/>
                </a:cubicBezTo>
                <a:cubicBezTo>
                  <a:pt x="3448079" y="5103769"/>
                  <a:pt x="3549045" y="5212569"/>
                  <a:pt x="3656465" y="5314792"/>
                </a:cubicBezTo>
                <a:cubicBezTo>
                  <a:pt x="3766397" y="5415199"/>
                  <a:pt x="3876333" y="5515119"/>
                  <a:pt x="3986266" y="5615279"/>
                </a:cubicBezTo>
                <a:lnTo>
                  <a:pt x="4625397" y="6197835"/>
                </a:lnTo>
                <a:lnTo>
                  <a:pt x="4625397" y="6228808"/>
                </a:lnTo>
                <a:lnTo>
                  <a:pt x="3968797" y="5635312"/>
                </a:lnTo>
                <a:cubicBezTo>
                  <a:pt x="3858864" y="5535273"/>
                  <a:pt x="3748076" y="5435844"/>
                  <a:pt x="3638018" y="5335194"/>
                </a:cubicBezTo>
                <a:cubicBezTo>
                  <a:pt x="3529587" y="5232295"/>
                  <a:pt x="3427607" y="5122800"/>
                  <a:pt x="3332648" y="5007346"/>
                </a:cubicBezTo>
                <a:cubicBezTo>
                  <a:pt x="3141386" y="4777973"/>
                  <a:pt x="2970462" y="4532380"/>
                  <a:pt x="2821819" y="4273351"/>
                </a:cubicBezTo>
                <a:cubicBezTo>
                  <a:pt x="2803010" y="4241104"/>
                  <a:pt x="2785176" y="4208002"/>
                  <a:pt x="2767710" y="4175633"/>
                </a:cubicBezTo>
                <a:cubicBezTo>
                  <a:pt x="2750241" y="4143264"/>
                  <a:pt x="2733018" y="4109428"/>
                  <a:pt x="2716894" y="4075716"/>
                </a:cubicBezTo>
                <a:cubicBezTo>
                  <a:pt x="2700771" y="4042002"/>
                  <a:pt x="2684891" y="4008044"/>
                  <a:pt x="2669258" y="3974089"/>
                </a:cubicBezTo>
                <a:cubicBezTo>
                  <a:pt x="2653621" y="3940131"/>
                  <a:pt x="2639574" y="3905439"/>
                  <a:pt x="2626261" y="3870385"/>
                </a:cubicBezTo>
                <a:cubicBezTo>
                  <a:pt x="2598728" y="3800551"/>
                  <a:pt x="2575558" y="3729082"/>
                  <a:pt x="2556880" y="3656380"/>
                </a:cubicBezTo>
                <a:cubicBezTo>
                  <a:pt x="2537862" y="3582675"/>
                  <a:pt x="2527612" y="3506991"/>
                  <a:pt x="2526344" y="3430895"/>
                </a:cubicBezTo>
                <a:cubicBezTo>
                  <a:pt x="2527796" y="3355203"/>
                  <a:pt x="2538093" y="3279946"/>
                  <a:pt x="2557002" y="3206631"/>
                </a:cubicBezTo>
                <a:cubicBezTo>
                  <a:pt x="2575642" y="3133916"/>
                  <a:pt x="2598812" y="3062447"/>
                  <a:pt x="2626382" y="2992627"/>
                </a:cubicBezTo>
                <a:cubicBezTo>
                  <a:pt x="2639696" y="2957569"/>
                  <a:pt x="2654720" y="2923246"/>
                  <a:pt x="2669379" y="2888801"/>
                </a:cubicBezTo>
                <a:cubicBezTo>
                  <a:pt x="2684035" y="2854356"/>
                  <a:pt x="2700284" y="2820641"/>
                  <a:pt x="2717016" y="2787295"/>
                </a:cubicBezTo>
                <a:cubicBezTo>
                  <a:pt x="2733752" y="2753949"/>
                  <a:pt x="2750731" y="2720603"/>
                  <a:pt x="2767832" y="2687378"/>
                </a:cubicBezTo>
                <a:cubicBezTo>
                  <a:pt x="2784932" y="2654155"/>
                  <a:pt x="2803132" y="2621540"/>
                  <a:pt x="2821944" y="2589660"/>
                </a:cubicBezTo>
                <a:cubicBezTo>
                  <a:pt x="2970609" y="2330495"/>
                  <a:pt x="3141533" y="2084744"/>
                  <a:pt x="3332770" y="1855178"/>
                </a:cubicBezTo>
                <a:cubicBezTo>
                  <a:pt x="3427691" y="1739734"/>
                  <a:pt x="3529674" y="1630276"/>
                  <a:pt x="3638143" y="1527452"/>
                </a:cubicBezTo>
                <a:lnTo>
                  <a:pt x="3968797" y="1227209"/>
                </a:lnTo>
                <a:close/>
                <a:moveTo>
                  <a:pt x="4625397" y="504119"/>
                </a:moveTo>
                <a:lnTo>
                  <a:pt x="4625397" y="537375"/>
                </a:lnTo>
                <a:lnTo>
                  <a:pt x="4618631" y="543546"/>
                </a:lnTo>
                <a:lnTo>
                  <a:pt x="3936063" y="1165161"/>
                </a:lnTo>
                <a:cubicBezTo>
                  <a:pt x="3822464" y="1268743"/>
                  <a:pt x="3708013" y="1372081"/>
                  <a:pt x="3595024" y="1475907"/>
                </a:cubicBezTo>
                <a:cubicBezTo>
                  <a:pt x="3483892" y="1581529"/>
                  <a:pt x="3379567" y="1694090"/>
                  <a:pt x="3282691" y="1812915"/>
                </a:cubicBezTo>
                <a:cubicBezTo>
                  <a:pt x="3087192" y="2049666"/>
                  <a:pt x="2913593" y="2303674"/>
                  <a:pt x="2764047" y="2571826"/>
                </a:cubicBezTo>
                <a:cubicBezTo>
                  <a:pt x="2727401" y="2638887"/>
                  <a:pt x="2691735" y="2706924"/>
                  <a:pt x="2659241" y="2776305"/>
                </a:cubicBezTo>
                <a:cubicBezTo>
                  <a:pt x="2626751" y="2845686"/>
                  <a:pt x="2596093" y="2915796"/>
                  <a:pt x="2569828" y="2987500"/>
                </a:cubicBezTo>
                <a:cubicBezTo>
                  <a:pt x="2542970" y="3058882"/>
                  <a:pt x="2520568" y="3131865"/>
                  <a:pt x="2502771" y="3206024"/>
                </a:cubicBezTo>
                <a:cubicBezTo>
                  <a:pt x="2464572" y="3353555"/>
                  <a:pt x="2464572" y="3508362"/>
                  <a:pt x="2502771" y="3655893"/>
                </a:cubicBezTo>
                <a:cubicBezTo>
                  <a:pt x="2520593" y="3730048"/>
                  <a:pt x="2542983" y="3803031"/>
                  <a:pt x="2569828" y="3874416"/>
                </a:cubicBezTo>
                <a:cubicBezTo>
                  <a:pt x="2596093" y="3946117"/>
                  <a:pt x="2626751" y="4016353"/>
                  <a:pt x="2659366" y="4085611"/>
                </a:cubicBezTo>
                <a:cubicBezTo>
                  <a:pt x="2691979" y="4154870"/>
                  <a:pt x="2727157" y="4223030"/>
                  <a:pt x="2764169" y="4290087"/>
                </a:cubicBezTo>
                <a:cubicBezTo>
                  <a:pt x="2913433" y="4558242"/>
                  <a:pt x="3086789" y="4812263"/>
                  <a:pt x="3282080" y="5048998"/>
                </a:cubicBezTo>
                <a:cubicBezTo>
                  <a:pt x="3378955" y="5167827"/>
                  <a:pt x="3483283" y="5280385"/>
                  <a:pt x="3594415" y="5386009"/>
                </a:cubicBezTo>
                <a:cubicBezTo>
                  <a:pt x="3707401" y="5489835"/>
                  <a:pt x="3821855" y="5593661"/>
                  <a:pt x="3935454" y="5696756"/>
                </a:cubicBezTo>
                <a:lnTo>
                  <a:pt x="4618022" y="6318370"/>
                </a:lnTo>
                <a:lnTo>
                  <a:pt x="4625397" y="6325094"/>
                </a:lnTo>
                <a:lnTo>
                  <a:pt x="4625397" y="6357456"/>
                </a:lnTo>
                <a:lnTo>
                  <a:pt x="4602142" y="6336448"/>
                </a:lnTo>
                <a:lnTo>
                  <a:pt x="3917254" y="5717154"/>
                </a:lnTo>
                <a:cubicBezTo>
                  <a:pt x="3803287" y="5613571"/>
                  <a:pt x="3689080" y="5510845"/>
                  <a:pt x="3575238" y="5406651"/>
                </a:cubicBezTo>
                <a:cubicBezTo>
                  <a:pt x="3463129" y="5300480"/>
                  <a:pt x="3357911" y="5187260"/>
                  <a:pt x="3260214" y="5067688"/>
                </a:cubicBezTo>
                <a:cubicBezTo>
                  <a:pt x="3063129" y="4829888"/>
                  <a:pt x="2888099" y="4574647"/>
                  <a:pt x="2737295" y="4305112"/>
                </a:cubicBezTo>
                <a:cubicBezTo>
                  <a:pt x="2700652" y="4237564"/>
                  <a:pt x="2664006" y="4169039"/>
                  <a:pt x="2631394" y="4099047"/>
                </a:cubicBezTo>
                <a:cubicBezTo>
                  <a:pt x="2598778" y="4029057"/>
                  <a:pt x="2567265" y="3958209"/>
                  <a:pt x="2540513" y="3885532"/>
                </a:cubicBezTo>
                <a:cubicBezTo>
                  <a:pt x="2513068" y="3812926"/>
                  <a:pt x="2490175" y="3738684"/>
                  <a:pt x="2471988" y="3663221"/>
                </a:cubicBezTo>
                <a:cubicBezTo>
                  <a:pt x="2432229" y="3511047"/>
                  <a:pt x="2432229" y="3351236"/>
                  <a:pt x="2471988" y="3199061"/>
                </a:cubicBezTo>
                <a:cubicBezTo>
                  <a:pt x="2490175" y="3123598"/>
                  <a:pt x="2513068" y="3049356"/>
                  <a:pt x="2540513" y="2976750"/>
                </a:cubicBezTo>
                <a:cubicBezTo>
                  <a:pt x="2567265" y="2903461"/>
                  <a:pt x="2598291" y="2833103"/>
                  <a:pt x="2631394" y="2763236"/>
                </a:cubicBezTo>
                <a:cubicBezTo>
                  <a:pt x="2664496" y="2693364"/>
                  <a:pt x="2700040" y="2624717"/>
                  <a:pt x="2737417" y="2557170"/>
                </a:cubicBezTo>
                <a:cubicBezTo>
                  <a:pt x="2888237" y="2287489"/>
                  <a:pt x="3063263" y="2032088"/>
                  <a:pt x="3260336" y="1794106"/>
                </a:cubicBezTo>
                <a:cubicBezTo>
                  <a:pt x="3358054" y="1674595"/>
                  <a:pt x="3463226" y="1561374"/>
                  <a:pt x="3575238" y="1455141"/>
                </a:cubicBezTo>
                <a:cubicBezTo>
                  <a:pt x="3688958" y="1350950"/>
                  <a:pt x="3803165" y="1248220"/>
                  <a:pt x="3917254" y="1144764"/>
                </a:cubicBezTo>
                <a:lnTo>
                  <a:pt x="4601898" y="525343"/>
                </a:lnTo>
                <a:close/>
                <a:moveTo>
                  <a:pt x="4625397" y="375467"/>
                </a:moveTo>
                <a:lnTo>
                  <a:pt x="4625397" y="409873"/>
                </a:lnTo>
                <a:lnTo>
                  <a:pt x="4590536" y="441672"/>
                </a:lnTo>
                <a:lnTo>
                  <a:pt x="3885615" y="1083688"/>
                </a:lnTo>
                <a:cubicBezTo>
                  <a:pt x="3768230" y="1190689"/>
                  <a:pt x="3649992" y="1297324"/>
                  <a:pt x="3533218" y="1404573"/>
                </a:cubicBezTo>
                <a:cubicBezTo>
                  <a:pt x="3475561" y="1458561"/>
                  <a:pt x="3420350" y="1515240"/>
                  <a:pt x="3366606" y="1573382"/>
                </a:cubicBezTo>
                <a:cubicBezTo>
                  <a:pt x="3312862" y="1631525"/>
                  <a:pt x="3261556" y="1691866"/>
                  <a:pt x="3211231" y="1752939"/>
                </a:cubicBezTo>
                <a:cubicBezTo>
                  <a:pt x="3010006" y="1997945"/>
                  <a:pt x="2832425" y="2261457"/>
                  <a:pt x="2680863" y="2539944"/>
                </a:cubicBezTo>
                <a:cubicBezTo>
                  <a:pt x="2643486" y="2609694"/>
                  <a:pt x="2607573" y="2680294"/>
                  <a:pt x="2575083" y="2752360"/>
                </a:cubicBezTo>
                <a:cubicBezTo>
                  <a:pt x="2542589" y="2824429"/>
                  <a:pt x="2511563" y="2897231"/>
                  <a:pt x="2485426" y="2972229"/>
                </a:cubicBezTo>
                <a:cubicBezTo>
                  <a:pt x="2458733" y="3046325"/>
                  <a:pt x="2436624" y="3121996"/>
                  <a:pt x="2419218" y="3198817"/>
                </a:cubicBezTo>
                <a:cubicBezTo>
                  <a:pt x="2382000" y="3351709"/>
                  <a:pt x="2382000" y="3511302"/>
                  <a:pt x="2419218" y="3664198"/>
                </a:cubicBezTo>
                <a:cubicBezTo>
                  <a:pt x="2436662" y="3741041"/>
                  <a:pt x="2458771" y="3816747"/>
                  <a:pt x="2485426" y="3890904"/>
                </a:cubicBezTo>
                <a:cubicBezTo>
                  <a:pt x="2511563" y="3965293"/>
                  <a:pt x="2542467" y="4038218"/>
                  <a:pt x="2575083" y="4110162"/>
                </a:cubicBezTo>
                <a:cubicBezTo>
                  <a:pt x="2607695" y="4182109"/>
                  <a:pt x="2643608" y="4252710"/>
                  <a:pt x="2680985" y="4322456"/>
                </a:cubicBezTo>
                <a:cubicBezTo>
                  <a:pt x="2832425" y="4601017"/>
                  <a:pt x="3009968" y="4864576"/>
                  <a:pt x="3211231" y="5109583"/>
                </a:cubicBezTo>
                <a:cubicBezTo>
                  <a:pt x="3261556" y="5170658"/>
                  <a:pt x="3313227" y="5230756"/>
                  <a:pt x="3366728" y="5289143"/>
                </a:cubicBezTo>
                <a:cubicBezTo>
                  <a:pt x="3420228" y="5347530"/>
                  <a:pt x="3475561" y="5403962"/>
                  <a:pt x="3533339" y="5457953"/>
                </a:cubicBezTo>
                <a:cubicBezTo>
                  <a:pt x="3649992" y="5565200"/>
                  <a:pt x="3768230" y="5671836"/>
                  <a:pt x="3885615" y="5778837"/>
                </a:cubicBezTo>
                <a:lnTo>
                  <a:pt x="4590536" y="6420852"/>
                </a:lnTo>
                <a:lnTo>
                  <a:pt x="4625397" y="6452651"/>
                </a:lnTo>
                <a:lnTo>
                  <a:pt x="4625397" y="6486313"/>
                </a:lnTo>
                <a:lnTo>
                  <a:pt x="4573191" y="6439174"/>
                </a:lnTo>
                <a:lnTo>
                  <a:pt x="3866073" y="5799603"/>
                </a:lnTo>
                <a:cubicBezTo>
                  <a:pt x="3748444" y="5692599"/>
                  <a:pt x="3630446" y="5586576"/>
                  <a:pt x="3512942" y="5478963"/>
                </a:cubicBezTo>
                <a:cubicBezTo>
                  <a:pt x="3454552" y="5424363"/>
                  <a:pt x="3398731" y="5367319"/>
                  <a:pt x="3344497" y="5308807"/>
                </a:cubicBezTo>
                <a:cubicBezTo>
                  <a:pt x="3290263" y="5250298"/>
                  <a:pt x="3238470" y="5189835"/>
                  <a:pt x="3187658" y="5128760"/>
                </a:cubicBezTo>
                <a:cubicBezTo>
                  <a:pt x="2984768" y="4882486"/>
                  <a:pt x="2805673" y="4617544"/>
                  <a:pt x="2652768" y="4337480"/>
                </a:cubicBezTo>
                <a:cubicBezTo>
                  <a:pt x="2615023" y="4267244"/>
                  <a:pt x="2578745" y="4196156"/>
                  <a:pt x="2545764" y="4123353"/>
                </a:cubicBezTo>
                <a:cubicBezTo>
                  <a:pt x="2512787" y="4050554"/>
                  <a:pt x="2481270" y="3976774"/>
                  <a:pt x="2454643" y="3901654"/>
                </a:cubicBezTo>
                <a:cubicBezTo>
                  <a:pt x="2427379" y="3826276"/>
                  <a:pt x="2404746" y="3749296"/>
                  <a:pt x="2386849" y="3671158"/>
                </a:cubicBezTo>
                <a:cubicBezTo>
                  <a:pt x="2348251" y="3513635"/>
                  <a:pt x="2348251" y="3349134"/>
                  <a:pt x="2386849" y="3191607"/>
                </a:cubicBezTo>
                <a:cubicBezTo>
                  <a:pt x="2404758" y="3113469"/>
                  <a:pt x="2427404" y="3036504"/>
                  <a:pt x="2454643" y="2961113"/>
                </a:cubicBezTo>
                <a:cubicBezTo>
                  <a:pt x="2481270" y="2885626"/>
                  <a:pt x="2512540" y="2812094"/>
                  <a:pt x="2545764" y="2739416"/>
                </a:cubicBezTo>
                <a:cubicBezTo>
                  <a:pt x="2578989" y="2666734"/>
                  <a:pt x="2615023" y="2595646"/>
                  <a:pt x="2652890" y="2525411"/>
                </a:cubicBezTo>
                <a:cubicBezTo>
                  <a:pt x="2805723" y="2245296"/>
                  <a:pt x="2984818" y="1980345"/>
                  <a:pt x="3187780" y="1734130"/>
                </a:cubicBezTo>
                <a:cubicBezTo>
                  <a:pt x="3238436" y="1672652"/>
                  <a:pt x="3290715" y="1612470"/>
                  <a:pt x="3344619" y="1553593"/>
                </a:cubicBezTo>
                <a:cubicBezTo>
                  <a:pt x="3398731" y="1494963"/>
                  <a:pt x="3454552" y="1437919"/>
                  <a:pt x="3513063" y="1383440"/>
                </a:cubicBezTo>
                <a:cubicBezTo>
                  <a:pt x="3630571" y="1275828"/>
                  <a:pt x="3748444" y="1169800"/>
                  <a:pt x="3866195" y="1062799"/>
                </a:cubicBezTo>
                <a:lnTo>
                  <a:pt x="4573191" y="422617"/>
                </a:lnTo>
                <a:close/>
                <a:moveTo>
                  <a:pt x="4625397" y="246937"/>
                </a:moveTo>
                <a:lnTo>
                  <a:pt x="4625397" y="282258"/>
                </a:lnTo>
                <a:lnTo>
                  <a:pt x="4562320" y="339801"/>
                </a:lnTo>
                <a:lnTo>
                  <a:pt x="3834925" y="1002214"/>
                </a:lnTo>
                <a:cubicBezTo>
                  <a:pt x="3713874" y="1112150"/>
                  <a:pt x="3591848" y="1222083"/>
                  <a:pt x="3471531" y="1333362"/>
                </a:cubicBezTo>
                <a:cubicBezTo>
                  <a:pt x="3412045" y="1389060"/>
                  <a:pt x="3355000" y="1447447"/>
                  <a:pt x="3299667" y="1507545"/>
                </a:cubicBezTo>
                <a:cubicBezTo>
                  <a:pt x="3244334" y="1567643"/>
                  <a:pt x="3191320" y="1629692"/>
                  <a:pt x="3139531" y="1692965"/>
                </a:cubicBezTo>
                <a:cubicBezTo>
                  <a:pt x="3087741" y="1756239"/>
                  <a:pt x="3037782" y="1821101"/>
                  <a:pt x="2988921" y="1886694"/>
                </a:cubicBezTo>
                <a:cubicBezTo>
                  <a:pt x="2940063" y="1952288"/>
                  <a:pt x="2893769" y="2019591"/>
                  <a:pt x="2848205" y="2087386"/>
                </a:cubicBezTo>
                <a:cubicBezTo>
                  <a:pt x="2757621" y="2223288"/>
                  <a:pt x="2674119" y="2363784"/>
                  <a:pt x="2598044" y="2508309"/>
                </a:cubicBezTo>
                <a:cubicBezTo>
                  <a:pt x="2560180" y="2580622"/>
                  <a:pt x="2523902" y="2653790"/>
                  <a:pt x="2491165" y="2728178"/>
                </a:cubicBezTo>
                <a:cubicBezTo>
                  <a:pt x="2458427" y="2802567"/>
                  <a:pt x="2427404" y="2878298"/>
                  <a:pt x="2401386" y="2955496"/>
                </a:cubicBezTo>
                <a:cubicBezTo>
                  <a:pt x="2374806" y="3032305"/>
                  <a:pt x="2352941" y="3110675"/>
                  <a:pt x="2335912" y="3190146"/>
                </a:cubicBezTo>
                <a:cubicBezTo>
                  <a:pt x="2299671" y="3348403"/>
                  <a:pt x="2299671" y="3512782"/>
                  <a:pt x="2335912" y="3671038"/>
                </a:cubicBezTo>
                <a:cubicBezTo>
                  <a:pt x="2353050" y="3750485"/>
                  <a:pt x="2374915" y="3828842"/>
                  <a:pt x="2401386" y="3905685"/>
                </a:cubicBezTo>
                <a:cubicBezTo>
                  <a:pt x="2427404" y="3982884"/>
                  <a:pt x="2458427" y="4058250"/>
                  <a:pt x="2491165" y="4133007"/>
                </a:cubicBezTo>
                <a:cubicBezTo>
                  <a:pt x="2523902" y="4207761"/>
                  <a:pt x="2560180" y="4280807"/>
                  <a:pt x="2598044" y="4352872"/>
                </a:cubicBezTo>
                <a:cubicBezTo>
                  <a:pt x="2674219" y="4497631"/>
                  <a:pt x="2757802" y="4638372"/>
                  <a:pt x="2848449" y="4774532"/>
                </a:cubicBezTo>
                <a:cubicBezTo>
                  <a:pt x="2894047" y="4842361"/>
                  <a:pt x="2941003" y="4909262"/>
                  <a:pt x="2989289" y="4975220"/>
                </a:cubicBezTo>
                <a:cubicBezTo>
                  <a:pt x="3038147" y="5040817"/>
                  <a:pt x="3087741" y="5105676"/>
                  <a:pt x="3139409" y="5168949"/>
                </a:cubicBezTo>
                <a:cubicBezTo>
                  <a:pt x="3191077" y="5232223"/>
                  <a:pt x="3244456" y="5294032"/>
                  <a:pt x="3299545" y="5354373"/>
                </a:cubicBezTo>
                <a:cubicBezTo>
                  <a:pt x="3354635" y="5414715"/>
                  <a:pt x="3411923" y="5472855"/>
                  <a:pt x="3471409" y="5528556"/>
                </a:cubicBezTo>
                <a:cubicBezTo>
                  <a:pt x="3591727" y="5639223"/>
                  <a:pt x="3713752" y="5749278"/>
                  <a:pt x="3834803" y="5859701"/>
                </a:cubicBezTo>
                <a:lnTo>
                  <a:pt x="4562198" y="6522114"/>
                </a:lnTo>
                <a:lnTo>
                  <a:pt x="4625397" y="6579769"/>
                </a:lnTo>
                <a:lnTo>
                  <a:pt x="4625397" y="6614735"/>
                </a:lnTo>
                <a:lnTo>
                  <a:pt x="4544241" y="6541413"/>
                </a:lnTo>
                <a:lnTo>
                  <a:pt x="3814646" y="5881810"/>
                </a:lnTo>
                <a:cubicBezTo>
                  <a:pt x="3693232" y="5771877"/>
                  <a:pt x="3571572" y="5661944"/>
                  <a:pt x="3450399" y="5551031"/>
                </a:cubicBezTo>
                <a:cubicBezTo>
                  <a:pt x="3390057" y="5494720"/>
                  <a:pt x="3332404" y="5435846"/>
                  <a:pt x="3276581" y="5375380"/>
                </a:cubicBezTo>
                <a:cubicBezTo>
                  <a:pt x="3220761" y="5314917"/>
                  <a:pt x="3167257" y="5252255"/>
                  <a:pt x="3114980" y="5188738"/>
                </a:cubicBezTo>
                <a:cubicBezTo>
                  <a:pt x="3062697" y="5125222"/>
                  <a:pt x="3012619" y="5059994"/>
                  <a:pt x="2963515" y="4994032"/>
                </a:cubicBezTo>
                <a:cubicBezTo>
                  <a:pt x="2914410" y="4928074"/>
                  <a:pt x="2867382" y="4860523"/>
                  <a:pt x="2821453" y="4792363"/>
                </a:cubicBezTo>
                <a:cubicBezTo>
                  <a:pt x="2729855" y="4655632"/>
                  <a:pt x="2645340" y="4514282"/>
                  <a:pt x="2568242" y="4368874"/>
                </a:cubicBezTo>
                <a:cubicBezTo>
                  <a:pt x="2530131" y="4295585"/>
                  <a:pt x="2493241" y="4222295"/>
                  <a:pt x="2460139" y="4146807"/>
                </a:cubicBezTo>
                <a:cubicBezTo>
                  <a:pt x="2427036" y="4071319"/>
                  <a:pt x="2395401" y="3995223"/>
                  <a:pt x="2368893" y="3916925"/>
                </a:cubicBezTo>
                <a:cubicBezTo>
                  <a:pt x="2341729" y="3838809"/>
                  <a:pt x="2319373" y="3759096"/>
                  <a:pt x="2301957" y="3678245"/>
                </a:cubicBezTo>
                <a:cubicBezTo>
                  <a:pt x="2264174" y="3515420"/>
                  <a:pt x="2264174" y="3346130"/>
                  <a:pt x="2301957" y="3183305"/>
                </a:cubicBezTo>
                <a:cubicBezTo>
                  <a:pt x="2319473" y="3102478"/>
                  <a:pt x="2341825" y="3022776"/>
                  <a:pt x="2368893" y="2944624"/>
                </a:cubicBezTo>
                <a:cubicBezTo>
                  <a:pt x="2395401" y="2866452"/>
                  <a:pt x="2426914" y="2790109"/>
                  <a:pt x="2460139" y="2714742"/>
                </a:cubicBezTo>
                <a:cubicBezTo>
                  <a:pt x="2493363" y="2639377"/>
                  <a:pt x="2530131" y="2565597"/>
                  <a:pt x="2568363" y="2492676"/>
                </a:cubicBezTo>
                <a:cubicBezTo>
                  <a:pt x="2645450" y="2347306"/>
                  <a:pt x="2729964" y="2205993"/>
                  <a:pt x="2821578" y="2069308"/>
                </a:cubicBezTo>
                <a:cubicBezTo>
                  <a:pt x="2867504" y="2000989"/>
                  <a:pt x="2914813" y="1933723"/>
                  <a:pt x="2963515" y="1867517"/>
                </a:cubicBezTo>
                <a:cubicBezTo>
                  <a:pt x="3012372" y="1801556"/>
                  <a:pt x="3062822" y="1736453"/>
                  <a:pt x="3115102" y="1672811"/>
                </a:cubicBezTo>
                <a:cubicBezTo>
                  <a:pt x="3167382" y="1609172"/>
                  <a:pt x="3221004" y="1546998"/>
                  <a:pt x="3276581" y="1486293"/>
                </a:cubicBezTo>
                <a:cubicBezTo>
                  <a:pt x="3332158" y="1425581"/>
                  <a:pt x="3390179" y="1366951"/>
                  <a:pt x="3450399" y="1310642"/>
                </a:cubicBezTo>
                <a:cubicBezTo>
                  <a:pt x="3571572" y="1199610"/>
                  <a:pt x="3693354" y="1090163"/>
                  <a:pt x="3814771" y="979862"/>
                </a:cubicBezTo>
                <a:lnTo>
                  <a:pt x="4544241" y="320258"/>
                </a:lnTo>
                <a:close/>
                <a:moveTo>
                  <a:pt x="4625397" y="118398"/>
                </a:moveTo>
                <a:lnTo>
                  <a:pt x="4625397" y="154656"/>
                </a:lnTo>
                <a:lnTo>
                  <a:pt x="4533982" y="238052"/>
                </a:lnTo>
                <a:lnTo>
                  <a:pt x="3784354" y="920865"/>
                </a:lnTo>
                <a:cubicBezTo>
                  <a:pt x="3659518" y="1034706"/>
                  <a:pt x="3533705" y="1148060"/>
                  <a:pt x="3409722" y="1262149"/>
                </a:cubicBezTo>
                <a:cubicBezTo>
                  <a:pt x="3348650" y="1319681"/>
                  <a:pt x="3289529" y="1379778"/>
                  <a:pt x="3232607" y="1441828"/>
                </a:cubicBezTo>
                <a:cubicBezTo>
                  <a:pt x="3175688" y="1503880"/>
                  <a:pt x="3121085" y="1568009"/>
                  <a:pt x="3067828" y="1633237"/>
                </a:cubicBezTo>
                <a:cubicBezTo>
                  <a:pt x="3014571" y="1698466"/>
                  <a:pt x="2963637" y="1765522"/>
                  <a:pt x="2913677" y="1833317"/>
                </a:cubicBezTo>
                <a:cubicBezTo>
                  <a:pt x="2863717" y="1901108"/>
                  <a:pt x="2815959" y="1970732"/>
                  <a:pt x="2769664" y="2040968"/>
                </a:cubicBezTo>
                <a:cubicBezTo>
                  <a:pt x="2676989" y="2181587"/>
                  <a:pt x="2591850" y="2327017"/>
                  <a:pt x="2514617" y="2476674"/>
                </a:cubicBezTo>
                <a:cubicBezTo>
                  <a:pt x="2437028" y="2625880"/>
                  <a:pt x="2370994" y="2780811"/>
                  <a:pt x="2317104" y="2940108"/>
                </a:cubicBezTo>
                <a:cubicBezTo>
                  <a:pt x="2290633" y="3019626"/>
                  <a:pt x="2269011" y="3100684"/>
                  <a:pt x="2252363" y="3182817"/>
                </a:cubicBezTo>
                <a:cubicBezTo>
                  <a:pt x="2216953" y="3346349"/>
                  <a:pt x="2216953" y="3515567"/>
                  <a:pt x="2252363" y="3679101"/>
                </a:cubicBezTo>
                <a:cubicBezTo>
                  <a:pt x="2269073" y="3761220"/>
                  <a:pt x="2290695" y="3842278"/>
                  <a:pt x="2317104" y="3921809"/>
                </a:cubicBezTo>
                <a:cubicBezTo>
                  <a:pt x="2371032" y="4081118"/>
                  <a:pt x="2437112" y="4236049"/>
                  <a:pt x="2514739" y="4385242"/>
                </a:cubicBezTo>
                <a:cubicBezTo>
                  <a:pt x="2591728" y="4534875"/>
                  <a:pt x="2676623" y="4680317"/>
                  <a:pt x="2769053" y="4820948"/>
                </a:cubicBezTo>
                <a:cubicBezTo>
                  <a:pt x="2815628" y="4891219"/>
                  <a:pt x="2863633" y="4960443"/>
                  <a:pt x="2913065" y="5028600"/>
                </a:cubicBezTo>
                <a:cubicBezTo>
                  <a:pt x="2963025" y="5096394"/>
                  <a:pt x="3014206" y="5162965"/>
                  <a:pt x="3067341" y="5228801"/>
                </a:cubicBezTo>
                <a:cubicBezTo>
                  <a:pt x="3120476" y="5294641"/>
                  <a:pt x="3175319" y="5357914"/>
                  <a:pt x="3231998" y="5420089"/>
                </a:cubicBezTo>
                <a:cubicBezTo>
                  <a:pt x="3288674" y="5482263"/>
                  <a:pt x="3347795" y="5542236"/>
                  <a:pt x="3409113" y="5599767"/>
                </a:cubicBezTo>
                <a:cubicBezTo>
                  <a:pt x="3533093" y="5713856"/>
                  <a:pt x="3658906" y="5827211"/>
                  <a:pt x="3783745" y="5941052"/>
                </a:cubicBezTo>
                <a:lnTo>
                  <a:pt x="4533370" y="6623985"/>
                </a:lnTo>
                <a:lnTo>
                  <a:pt x="4625397" y="6707933"/>
                </a:lnTo>
                <a:lnTo>
                  <a:pt x="4625397" y="6743542"/>
                </a:lnTo>
                <a:lnTo>
                  <a:pt x="4515783" y="6644508"/>
                </a:lnTo>
                <a:lnTo>
                  <a:pt x="3763222" y="5964260"/>
                </a:lnTo>
                <a:cubicBezTo>
                  <a:pt x="3638021" y="5850540"/>
                  <a:pt x="3512574" y="5737797"/>
                  <a:pt x="3387616" y="5623222"/>
                </a:cubicBezTo>
                <a:cubicBezTo>
                  <a:pt x="3325564" y="5565200"/>
                  <a:pt x="3266078" y="5504493"/>
                  <a:pt x="3208543" y="5442076"/>
                </a:cubicBezTo>
                <a:cubicBezTo>
                  <a:pt x="3151012" y="5379658"/>
                  <a:pt x="3095922" y="5315161"/>
                  <a:pt x="3042300" y="5249568"/>
                </a:cubicBezTo>
                <a:cubicBezTo>
                  <a:pt x="2988678" y="5183974"/>
                  <a:pt x="2937007" y="5116548"/>
                  <a:pt x="2886682" y="5048267"/>
                </a:cubicBezTo>
                <a:cubicBezTo>
                  <a:pt x="2836357" y="4979986"/>
                  <a:pt x="2788963" y="4910240"/>
                  <a:pt x="2741448" y="4839514"/>
                </a:cubicBezTo>
                <a:cubicBezTo>
                  <a:pt x="2647808" y="4698030"/>
                  <a:pt x="2561767" y="4551648"/>
                  <a:pt x="2483712" y="4401000"/>
                </a:cubicBezTo>
                <a:cubicBezTo>
                  <a:pt x="2405012" y="4250343"/>
                  <a:pt x="2338001" y="4093857"/>
                  <a:pt x="2283267" y="3932924"/>
                </a:cubicBezTo>
                <a:cubicBezTo>
                  <a:pt x="2256234" y="3852051"/>
                  <a:pt x="2234125" y="3769613"/>
                  <a:pt x="2217062" y="3686063"/>
                </a:cubicBezTo>
                <a:cubicBezTo>
                  <a:pt x="2180088" y="3518000"/>
                  <a:pt x="2180088" y="3343920"/>
                  <a:pt x="2217062" y="3175854"/>
                </a:cubicBezTo>
                <a:cubicBezTo>
                  <a:pt x="2234125" y="3092303"/>
                  <a:pt x="2256234" y="3009865"/>
                  <a:pt x="2283267" y="2928993"/>
                </a:cubicBezTo>
                <a:cubicBezTo>
                  <a:pt x="2338063" y="2768073"/>
                  <a:pt x="2405121" y="2611586"/>
                  <a:pt x="2483837" y="2460916"/>
                </a:cubicBezTo>
                <a:cubicBezTo>
                  <a:pt x="2561851" y="2310234"/>
                  <a:pt x="2647845" y="2163814"/>
                  <a:pt x="2741448" y="2022282"/>
                </a:cubicBezTo>
                <a:cubicBezTo>
                  <a:pt x="2788351" y="1951677"/>
                  <a:pt x="2836809" y="1882090"/>
                  <a:pt x="2886804" y="1813527"/>
                </a:cubicBezTo>
                <a:cubicBezTo>
                  <a:pt x="2937129" y="1745368"/>
                  <a:pt x="2988678" y="1678064"/>
                  <a:pt x="3042300" y="1612349"/>
                </a:cubicBezTo>
                <a:cubicBezTo>
                  <a:pt x="3095922" y="1546634"/>
                  <a:pt x="3151377" y="1482383"/>
                  <a:pt x="3208665" y="1419719"/>
                </a:cubicBezTo>
                <a:cubicBezTo>
                  <a:pt x="3265953" y="1357057"/>
                  <a:pt x="3325686" y="1296716"/>
                  <a:pt x="3387738" y="1238695"/>
                </a:cubicBezTo>
                <a:cubicBezTo>
                  <a:pt x="3512574" y="1124119"/>
                  <a:pt x="3638143" y="1011376"/>
                  <a:pt x="3763222" y="897656"/>
                </a:cubicBezTo>
                <a:lnTo>
                  <a:pt x="4515783" y="217408"/>
                </a:lnTo>
                <a:close/>
                <a:moveTo>
                  <a:pt x="4613334" y="0"/>
                </a:moveTo>
                <a:lnTo>
                  <a:pt x="4625397" y="0"/>
                </a:lnTo>
                <a:lnTo>
                  <a:pt x="4625397" y="27021"/>
                </a:lnTo>
                <a:lnTo>
                  <a:pt x="4505766" y="136178"/>
                </a:lnTo>
                <a:lnTo>
                  <a:pt x="3734029" y="839513"/>
                </a:lnTo>
                <a:lnTo>
                  <a:pt x="3540425" y="1015163"/>
                </a:lnTo>
                <a:lnTo>
                  <a:pt x="3443802" y="1102987"/>
                </a:lnTo>
                <a:cubicBezTo>
                  <a:pt x="3411677" y="1132303"/>
                  <a:pt x="3379186" y="1161374"/>
                  <a:pt x="3347795" y="1191059"/>
                </a:cubicBezTo>
                <a:cubicBezTo>
                  <a:pt x="3284765" y="1250300"/>
                  <a:pt x="3224058" y="1312228"/>
                  <a:pt x="3165549" y="1376113"/>
                </a:cubicBezTo>
                <a:cubicBezTo>
                  <a:pt x="3107038" y="1439995"/>
                  <a:pt x="3050852" y="1506078"/>
                  <a:pt x="2996128" y="1573383"/>
                </a:cubicBezTo>
                <a:cubicBezTo>
                  <a:pt x="2941406" y="1640687"/>
                  <a:pt x="2889127" y="1709946"/>
                  <a:pt x="2838068" y="1779935"/>
                </a:cubicBezTo>
                <a:cubicBezTo>
                  <a:pt x="2787009" y="1849928"/>
                  <a:pt x="2738148" y="1921875"/>
                  <a:pt x="2690755" y="1994431"/>
                </a:cubicBezTo>
                <a:cubicBezTo>
                  <a:pt x="2596174" y="2139848"/>
                  <a:pt x="2509609" y="2290311"/>
                  <a:pt x="2431433" y="2445159"/>
                </a:cubicBezTo>
                <a:cubicBezTo>
                  <a:pt x="2352988" y="2599531"/>
                  <a:pt x="2286589" y="2759742"/>
                  <a:pt x="2232820" y="2924350"/>
                </a:cubicBezTo>
                <a:cubicBezTo>
                  <a:pt x="2206534" y="3006556"/>
                  <a:pt x="2185168" y="3090252"/>
                  <a:pt x="2168813" y="3174998"/>
                </a:cubicBezTo>
                <a:cubicBezTo>
                  <a:pt x="2134209" y="3343883"/>
                  <a:pt x="2134209" y="3518034"/>
                  <a:pt x="2168813" y="3686916"/>
                </a:cubicBezTo>
                <a:cubicBezTo>
                  <a:pt x="2185218" y="3771602"/>
                  <a:pt x="2206593" y="3855264"/>
                  <a:pt x="2232820" y="3937446"/>
                </a:cubicBezTo>
                <a:cubicBezTo>
                  <a:pt x="2286564" y="4102100"/>
                  <a:pt x="2352966" y="4262348"/>
                  <a:pt x="2431433" y="4416755"/>
                </a:cubicBezTo>
                <a:cubicBezTo>
                  <a:pt x="2509609" y="4571605"/>
                  <a:pt x="2596174" y="4722069"/>
                  <a:pt x="2690755" y="4867486"/>
                </a:cubicBezTo>
                <a:cubicBezTo>
                  <a:pt x="2738148" y="4940042"/>
                  <a:pt x="2787252" y="5011536"/>
                  <a:pt x="2838068" y="5081979"/>
                </a:cubicBezTo>
                <a:cubicBezTo>
                  <a:pt x="2889127" y="5151971"/>
                  <a:pt x="2941650" y="5221108"/>
                  <a:pt x="2996128" y="5288534"/>
                </a:cubicBezTo>
                <a:cubicBezTo>
                  <a:pt x="3050605" y="5355960"/>
                  <a:pt x="3107163" y="5421797"/>
                  <a:pt x="3165549" y="5485804"/>
                </a:cubicBezTo>
                <a:cubicBezTo>
                  <a:pt x="3223936" y="5549807"/>
                  <a:pt x="3284765" y="5611616"/>
                  <a:pt x="3347795" y="5670859"/>
                </a:cubicBezTo>
                <a:cubicBezTo>
                  <a:pt x="3379186" y="5700539"/>
                  <a:pt x="3411677" y="5729611"/>
                  <a:pt x="3443802" y="5758926"/>
                </a:cubicBezTo>
                <a:lnTo>
                  <a:pt x="3540425" y="5846753"/>
                </a:lnTo>
                <a:lnTo>
                  <a:pt x="3734029" y="6022404"/>
                </a:lnTo>
                <a:lnTo>
                  <a:pt x="4506131" y="6725735"/>
                </a:lnTo>
                <a:lnTo>
                  <a:pt x="4625397" y="6834585"/>
                </a:lnTo>
                <a:lnTo>
                  <a:pt x="4625397" y="6858000"/>
                </a:lnTo>
                <a:lnTo>
                  <a:pt x="4609012" y="6858000"/>
                </a:lnTo>
                <a:lnTo>
                  <a:pt x="4486221" y="6747110"/>
                </a:lnTo>
                <a:lnTo>
                  <a:pt x="3711676" y="6046467"/>
                </a:lnTo>
                <a:lnTo>
                  <a:pt x="3518191" y="5871182"/>
                </a:lnTo>
                <a:lnTo>
                  <a:pt x="3421450" y="5783480"/>
                </a:lnTo>
                <a:cubicBezTo>
                  <a:pt x="3389203" y="5754164"/>
                  <a:pt x="3356834" y="5725336"/>
                  <a:pt x="3324830" y="5695288"/>
                </a:cubicBezTo>
                <a:cubicBezTo>
                  <a:pt x="3260911" y="5635436"/>
                  <a:pt x="3199470" y="5573225"/>
                  <a:pt x="3140509" y="5508646"/>
                </a:cubicBezTo>
                <a:cubicBezTo>
                  <a:pt x="3081510" y="5444149"/>
                  <a:pt x="3024709" y="5377822"/>
                  <a:pt x="2969498" y="5310153"/>
                </a:cubicBezTo>
                <a:cubicBezTo>
                  <a:pt x="2914289" y="5242483"/>
                  <a:pt x="2861519" y="5172734"/>
                  <a:pt x="2809973" y="5102501"/>
                </a:cubicBezTo>
                <a:cubicBezTo>
                  <a:pt x="2758427" y="5032265"/>
                  <a:pt x="2709201" y="4959710"/>
                  <a:pt x="2661318" y="4886663"/>
                </a:cubicBezTo>
                <a:cubicBezTo>
                  <a:pt x="2565735" y="4740169"/>
                  <a:pt x="2478230" y="4588559"/>
                  <a:pt x="2399185" y="4432513"/>
                </a:cubicBezTo>
                <a:cubicBezTo>
                  <a:pt x="2319679" y="4276530"/>
                  <a:pt x="2252303" y="4114645"/>
                  <a:pt x="2197641" y="3948314"/>
                </a:cubicBezTo>
                <a:cubicBezTo>
                  <a:pt x="2170852" y="3864693"/>
                  <a:pt x="2148990" y="3779566"/>
                  <a:pt x="2132170" y="3693391"/>
                </a:cubicBezTo>
                <a:cubicBezTo>
                  <a:pt x="2096220" y="3520160"/>
                  <a:pt x="2096220" y="3341389"/>
                  <a:pt x="2132170" y="3168157"/>
                </a:cubicBezTo>
                <a:cubicBezTo>
                  <a:pt x="2148977" y="3081969"/>
                  <a:pt x="2170843" y="2996856"/>
                  <a:pt x="2197641" y="2913235"/>
                </a:cubicBezTo>
                <a:cubicBezTo>
                  <a:pt x="2252303" y="2746966"/>
                  <a:pt x="2319729" y="2585165"/>
                  <a:pt x="2399307" y="2429279"/>
                </a:cubicBezTo>
                <a:cubicBezTo>
                  <a:pt x="2478289" y="2273382"/>
                  <a:pt x="2565760" y="2121942"/>
                  <a:pt x="2661318" y="1975619"/>
                </a:cubicBezTo>
                <a:cubicBezTo>
                  <a:pt x="2709201" y="1902329"/>
                  <a:pt x="2758755" y="1830419"/>
                  <a:pt x="2809973" y="1759902"/>
                </a:cubicBezTo>
                <a:cubicBezTo>
                  <a:pt x="2861191" y="1689389"/>
                  <a:pt x="2914373" y="1620164"/>
                  <a:pt x="2969498" y="1552251"/>
                </a:cubicBezTo>
                <a:cubicBezTo>
                  <a:pt x="3024709" y="1484582"/>
                  <a:pt x="3081716" y="1418411"/>
                  <a:pt x="3140509" y="1353757"/>
                </a:cubicBezTo>
                <a:cubicBezTo>
                  <a:pt x="3199298" y="1289101"/>
                  <a:pt x="3260789" y="1226887"/>
                  <a:pt x="3324952" y="1167116"/>
                </a:cubicBezTo>
                <a:cubicBezTo>
                  <a:pt x="3356955" y="1137067"/>
                  <a:pt x="3389324" y="1108239"/>
                  <a:pt x="3421571" y="1078924"/>
                </a:cubicBezTo>
                <a:lnTo>
                  <a:pt x="3518316" y="991222"/>
                </a:lnTo>
                <a:lnTo>
                  <a:pt x="3711676" y="815936"/>
                </a:lnTo>
                <a:lnTo>
                  <a:pt x="4486221" y="114803"/>
                </a:lnTo>
                <a:close/>
                <a:moveTo>
                  <a:pt x="4471539" y="0"/>
                </a:moveTo>
                <a:lnTo>
                  <a:pt x="4515045" y="0"/>
                </a:lnTo>
                <a:lnTo>
                  <a:pt x="4477303" y="34432"/>
                </a:lnTo>
                <a:lnTo>
                  <a:pt x="3682847" y="758161"/>
                </a:lnTo>
                <a:lnTo>
                  <a:pt x="3484110" y="939064"/>
                </a:lnTo>
                <a:lnTo>
                  <a:pt x="3384681" y="1029454"/>
                </a:lnTo>
                <a:cubicBezTo>
                  <a:pt x="3351578" y="1059625"/>
                  <a:pt x="3318111" y="1089552"/>
                  <a:pt x="3285863" y="1120091"/>
                </a:cubicBezTo>
                <a:cubicBezTo>
                  <a:pt x="3220720" y="1181002"/>
                  <a:pt x="3158218" y="1244477"/>
                  <a:pt x="3098363" y="1310520"/>
                </a:cubicBezTo>
                <a:cubicBezTo>
                  <a:pt x="3038512" y="1376566"/>
                  <a:pt x="2980491" y="1444114"/>
                  <a:pt x="2924302" y="1513166"/>
                </a:cubicBezTo>
                <a:cubicBezTo>
                  <a:pt x="2868444" y="1582632"/>
                  <a:pt x="2814406" y="1653635"/>
                  <a:pt x="2762211" y="1726191"/>
                </a:cubicBezTo>
                <a:cubicBezTo>
                  <a:pt x="2710016" y="1798750"/>
                  <a:pt x="2659887" y="1872686"/>
                  <a:pt x="2611845" y="1948015"/>
                </a:cubicBezTo>
                <a:cubicBezTo>
                  <a:pt x="2563964" y="2023380"/>
                  <a:pt x="2517301" y="2099480"/>
                  <a:pt x="2473452" y="2177165"/>
                </a:cubicBezTo>
                <a:cubicBezTo>
                  <a:pt x="2429599" y="2254852"/>
                  <a:pt x="2387214" y="2333393"/>
                  <a:pt x="2348248" y="2413645"/>
                </a:cubicBezTo>
                <a:cubicBezTo>
                  <a:pt x="2268973" y="2573235"/>
                  <a:pt x="2202231" y="2738757"/>
                  <a:pt x="2148658" y="2908717"/>
                </a:cubicBezTo>
                <a:cubicBezTo>
                  <a:pt x="2122494" y="2993620"/>
                  <a:pt x="2101249" y="3079955"/>
                  <a:pt x="2085017" y="3167304"/>
                </a:cubicBezTo>
                <a:cubicBezTo>
                  <a:pt x="2069162" y="3254286"/>
                  <a:pt x="2060991" y="3342491"/>
                  <a:pt x="2060588" y="3430895"/>
                </a:cubicBezTo>
                <a:cubicBezTo>
                  <a:pt x="2060869" y="3519354"/>
                  <a:pt x="2069040" y="3607606"/>
                  <a:pt x="2085017" y="3694615"/>
                </a:cubicBezTo>
                <a:cubicBezTo>
                  <a:pt x="2101081" y="3781949"/>
                  <a:pt x="2122175" y="3868286"/>
                  <a:pt x="2148168" y="3953203"/>
                </a:cubicBezTo>
                <a:cubicBezTo>
                  <a:pt x="2201853" y="4123125"/>
                  <a:pt x="2268583" y="4288635"/>
                  <a:pt x="2347761" y="4448271"/>
                </a:cubicBezTo>
                <a:cubicBezTo>
                  <a:pt x="2386849" y="4528523"/>
                  <a:pt x="2429234" y="4607065"/>
                  <a:pt x="2472962" y="4684751"/>
                </a:cubicBezTo>
                <a:cubicBezTo>
                  <a:pt x="2516693" y="4762439"/>
                  <a:pt x="2563474" y="4838536"/>
                  <a:pt x="2611357" y="4913902"/>
                </a:cubicBezTo>
                <a:cubicBezTo>
                  <a:pt x="2659241" y="4989268"/>
                  <a:pt x="2709810" y="5062679"/>
                  <a:pt x="2761724" y="5135238"/>
                </a:cubicBezTo>
                <a:cubicBezTo>
                  <a:pt x="2813635" y="5207794"/>
                  <a:pt x="2867991" y="5278761"/>
                  <a:pt x="2923815" y="5348266"/>
                </a:cubicBezTo>
                <a:cubicBezTo>
                  <a:pt x="2979635" y="5417768"/>
                  <a:pt x="3037778" y="5485560"/>
                  <a:pt x="3098854" y="5551521"/>
                </a:cubicBezTo>
                <a:cubicBezTo>
                  <a:pt x="3159929" y="5617479"/>
                  <a:pt x="3221001" y="5680996"/>
                  <a:pt x="3286351" y="5741950"/>
                </a:cubicBezTo>
                <a:cubicBezTo>
                  <a:pt x="3318598" y="5772489"/>
                  <a:pt x="3352069" y="5802413"/>
                  <a:pt x="3385171" y="5832584"/>
                </a:cubicBezTo>
                <a:lnTo>
                  <a:pt x="3484601" y="5922974"/>
                </a:lnTo>
                <a:lnTo>
                  <a:pt x="3683335" y="6103755"/>
                </a:lnTo>
                <a:lnTo>
                  <a:pt x="4477915" y="6827487"/>
                </a:lnTo>
                <a:lnTo>
                  <a:pt x="4511361" y="6858000"/>
                </a:lnTo>
                <a:lnTo>
                  <a:pt x="4467127" y="6858000"/>
                </a:lnTo>
                <a:lnTo>
                  <a:pt x="4457148" y="6848984"/>
                </a:lnTo>
                <a:lnTo>
                  <a:pt x="3660005" y="6128305"/>
                </a:lnTo>
                <a:lnTo>
                  <a:pt x="3460902" y="5947893"/>
                </a:lnTo>
                <a:lnTo>
                  <a:pt x="3361351" y="5857746"/>
                </a:lnTo>
                <a:cubicBezTo>
                  <a:pt x="3328249" y="5827575"/>
                  <a:pt x="3294903" y="5797895"/>
                  <a:pt x="3262043" y="5766869"/>
                </a:cubicBezTo>
                <a:cubicBezTo>
                  <a:pt x="3196329" y="5705306"/>
                  <a:pt x="3133090" y="5641299"/>
                  <a:pt x="3072345" y="5574851"/>
                </a:cubicBezTo>
                <a:cubicBezTo>
                  <a:pt x="3011601" y="5508402"/>
                  <a:pt x="2953008" y="5440327"/>
                  <a:pt x="2896576" y="5370619"/>
                </a:cubicBezTo>
                <a:cubicBezTo>
                  <a:pt x="2840140" y="5300589"/>
                  <a:pt x="2785578" y="5229132"/>
                  <a:pt x="2732896" y="5156248"/>
                </a:cubicBezTo>
                <a:cubicBezTo>
                  <a:pt x="2680213" y="5083361"/>
                  <a:pt x="2629595" y="5009057"/>
                  <a:pt x="2581065" y="4933326"/>
                </a:cubicBezTo>
                <a:cubicBezTo>
                  <a:pt x="2532204" y="4857470"/>
                  <a:pt x="2485666" y="4780883"/>
                  <a:pt x="2441202" y="4702707"/>
                </a:cubicBezTo>
                <a:cubicBezTo>
                  <a:pt x="2396740" y="4624534"/>
                  <a:pt x="2354112" y="4545381"/>
                  <a:pt x="2314658" y="4464516"/>
                </a:cubicBezTo>
                <a:cubicBezTo>
                  <a:pt x="2234272" y="4303085"/>
                  <a:pt x="2166552" y="4135645"/>
                  <a:pt x="2112134" y="3963707"/>
                </a:cubicBezTo>
                <a:cubicBezTo>
                  <a:pt x="2085444" y="3877372"/>
                  <a:pt x="2063788" y="3789561"/>
                  <a:pt x="2047274" y="3700722"/>
                </a:cubicBezTo>
                <a:cubicBezTo>
                  <a:pt x="2012096" y="3522102"/>
                  <a:pt x="2012096" y="3338350"/>
                  <a:pt x="2047274" y="3159729"/>
                </a:cubicBezTo>
                <a:cubicBezTo>
                  <a:pt x="2063838" y="3070904"/>
                  <a:pt x="2085494" y="2983093"/>
                  <a:pt x="2112134" y="2896745"/>
                </a:cubicBezTo>
                <a:cubicBezTo>
                  <a:pt x="2166540" y="2724785"/>
                  <a:pt x="2234297" y="2557343"/>
                  <a:pt x="2314780" y="2395935"/>
                </a:cubicBezTo>
                <a:cubicBezTo>
                  <a:pt x="2354233" y="2315072"/>
                  <a:pt x="2397109" y="2236044"/>
                  <a:pt x="2441327" y="2157746"/>
                </a:cubicBezTo>
                <a:cubicBezTo>
                  <a:pt x="2485545" y="2079447"/>
                  <a:pt x="2532816" y="2002860"/>
                  <a:pt x="2581065" y="1927126"/>
                </a:cubicBezTo>
                <a:cubicBezTo>
                  <a:pt x="2629314" y="1851395"/>
                  <a:pt x="2680616" y="1777371"/>
                  <a:pt x="2733018" y="1704328"/>
                </a:cubicBezTo>
                <a:cubicBezTo>
                  <a:pt x="2785419" y="1631283"/>
                  <a:pt x="2840265" y="1560069"/>
                  <a:pt x="2896698" y="1490080"/>
                </a:cubicBezTo>
                <a:cubicBezTo>
                  <a:pt x="2953130" y="1420087"/>
                  <a:pt x="3011882" y="1351928"/>
                  <a:pt x="3072470" y="1285479"/>
                </a:cubicBezTo>
                <a:cubicBezTo>
                  <a:pt x="3133055" y="1219030"/>
                  <a:pt x="3196572" y="1156245"/>
                  <a:pt x="3262165" y="1094683"/>
                </a:cubicBezTo>
                <a:cubicBezTo>
                  <a:pt x="3295024" y="1063656"/>
                  <a:pt x="3328370" y="1033607"/>
                  <a:pt x="3361473" y="1003805"/>
                </a:cubicBezTo>
                <a:lnTo>
                  <a:pt x="3461024" y="913658"/>
                </a:lnTo>
                <a:lnTo>
                  <a:pt x="3660739" y="733124"/>
                </a:lnTo>
                <a:lnTo>
                  <a:pt x="4457760" y="12445"/>
                </a:lnTo>
                <a:close/>
                <a:moveTo>
                  <a:pt x="4328626" y="0"/>
                </a:moveTo>
                <a:lnTo>
                  <a:pt x="4375686" y="0"/>
                </a:lnTo>
                <a:lnTo>
                  <a:pt x="3632035" y="676935"/>
                </a:lnTo>
                <a:lnTo>
                  <a:pt x="3427678" y="862844"/>
                </a:lnTo>
                <a:lnTo>
                  <a:pt x="3325441" y="955800"/>
                </a:lnTo>
                <a:cubicBezTo>
                  <a:pt x="3291483" y="986705"/>
                  <a:pt x="3257038" y="1017606"/>
                  <a:pt x="3223936" y="1049000"/>
                </a:cubicBezTo>
                <a:cubicBezTo>
                  <a:pt x="3157243" y="1111621"/>
                  <a:pt x="3092993" y="1176768"/>
                  <a:pt x="3031184" y="1244437"/>
                </a:cubicBezTo>
                <a:cubicBezTo>
                  <a:pt x="2969378" y="1312107"/>
                  <a:pt x="2909805" y="1381818"/>
                  <a:pt x="2852479" y="1453556"/>
                </a:cubicBezTo>
                <a:cubicBezTo>
                  <a:pt x="2795473" y="1525222"/>
                  <a:pt x="2740139" y="1598512"/>
                  <a:pt x="2686480" y="1673425"/>
                </a:cubicBezTo>
                <a:cubicBezTo>
                  <a:pt x="2632820" y="1748339"/>
                  <a:pt x="2581592" y="1824438"/>
                  <a:pt x="2532816" y="1901722"/>
                </a:cubicBezTo>
                <a:cubicBezTo>
                  <a:pt x="2483958" y="1979407"/>
                  <a:pt x="2436565" y="2057948"/>
                  <a:pt x="2391979" y="2138079"/>
                </a:cubicBezTo>
                <a:cubicBezTo>
                  <a:pt x="2347395" y="2218210"/>
                  <a:pt x="2304642" y="2299435"/>
                  <a:pt x="2265189" y="2382376"/>
                </a:cubicBezTo>
                <a:cubicBezTo>
                  <a:pt x="2225735" y="2465313"/>
                  <a:pt x="2188236" y="2548741"/>
                  <a:pt x="2155256" y="2634002"/>
                </a:cubicBezTo>
                <a:cubicBezTo>
                  <a:pt x="2122275" y="2719262"/>
                  <a:pt x="2091370" y="2805623"/>
                  <a:pt x="2065109" y="2893203"/>
                </a:cubicBezTo>
                <a:cubicBezTo>
                  <a:pt x="2039300" y="2980807"/>
                  <a:pt x="2018424" y="3069794"/>
                  <a:pt x="2002569" y="3159730"/>
                </a:cubicBezTo>
                <a:cubicBezTo>
                  <a:pt x="1969429" y="3339119"/>
                  <a:pt x="1969429" y="3523042"/>
                  <a:pt x="2002569" y="3702431"/>
                </a:cubicBezTo>
                <a:cubicBezTo>
                  <a:pt x="2018228" y="3792175"/>
                  <a:pt x="2038944" y="3880951"/>
                  <a:pt x="2064622" y="3968350"/>
                </a:cubicBezTo>
                <a:cubicBezTo>
                  <a:pt x="2090883" y="4055930"/>
                  <a:pt x="2121298" y="4142289"/>
                  <a:pt x="2154644" y="4227550"/>
                </a:cubicBezTo>
                <a:cubicBezTo>
                  <a:pt x="2187990" y="4312808"/>
                  <a:pt x="2225735" y="4396482"/>
                  <a:pt x="2264580" y="4479176"/>
                </a:cubicBezTo>
                <a:cubicBezTo>
                  <a:pt x="2303421" y="4561870"/>
                  <a:pt x="2347030" y="4643100"/>
                  <a:pt x="2391370" y="4723474"/>
                </a:cubicBezTo>
                <a:cubicBezTo>
                  <a:pt x="2435709" y="4803848"/>
                  <a:pt x="2483346" y="4882267"/>
                  <a:pt x="2532207" y="4959831"/>
                </a:cubicBezTo>
                <a:cubicBezTo>
                  <a:pt x="2581065" y="5037395"/>
                  <a:pt x="2632736" y="5113251"/>
                  <a:pt x="2685871" y="5188127"/>
                </a:cubicBezTo>
                <a:cubicBezTo>
                  <a:pt x="2739003" y="5263003"/>
                  <a:pt x="2794583" y="5335927"/>
                  <a:pt x="2851871" y="5407996"/>
                </a:cubicBezTo>
                <a:cubicBezTo>
                  <a:pt x="2909159" y="5480061"/>
                  <a:pt x="2969010" y="5549198"/>
                  <a:pt x="3030572" y="5617114"/>
                </a:cubicBezTo>
                <a:cubicBezTo>
                  <a:pt x="3092137" y="5685027"/>
                  <a:pt x="3156631" y="5750255"/>
                  <a:pt x="3223202" y="5812551"/>
                </a:cubicBezTo>
                <a:cubicBezTo>
                  <a:pt x="3256426" y="5843943"/>
                  <a:pt x="3290871" y="5874725"/>
                  <a:pt x="3324829" y="5905752"/>
                </a:cubicBezTo>
                <a:lnTo>
                  <a:pt x="3427069" y="5998706"/>
                </a:lnTo>
                <a:lnTo>
                  <a:pt x="3631423" y="6184494"/>
                </a:lnTo>
                <a:lnTo>
                  <a:pt x="4370701" y="6858000"/>
                </a:lnTo>
                <a:lnTo>
                  <a:pt x="4323929" y="6858000"/>
                </a:lnTo>
                <a:lnTo>
                  <a:pt x="3608459" y="6210878"/>
                </a:lnTo>
                <a:lnTo>
                  <a:pt x="3404226" y="6025457"/>
                </a:lnTo>
                <a:lnTo>
                  <a:pt x="3301865" y="5932625"/>
                </a:lnTo>
                <a:cubicBezTo>
                  <a:pt x="3267785" y="5901721"/>
                  <a:pt x="3233462" y="5871550"/>
                  <a:pt x="3199750" y="5839181"/>
                </a:cubicBezTo>
                <a:cubicBezTo>
                  <a:pt x="3132078" y="5775908"/>
                  <a:pt x="3066937" y="5710068"/>
                  <a:pt x="3004310" y="5641665"/>
                </a:cubicBezTo>
                <a:cubicBezTo>
                  <a:pt x="2941687" y="5573262"/>
                  <a:pt x="2881514" y="5503063"/>
                  <a:pt x="2823776" y="5431082"/>
                </a:cubicBezTo>
                <a:cubicBezTo>
                  <a:pt x="2765964" y="5358854"/>
                  <a:pt x="2710056" y="5285237"/>
                  <a:pt x="2656065" y="5210236"/>
                </a:cubicBezTo>
                <a:cubicBezTo>
                  <a:pt x="2602075" y="5135235"/>
                  <a:pt x="2550163" y="5058649"/>
                  <a:pt x="2500325" y="4980473"/>
                </a:cubicBezTo>
                <a:cubicBezTo>
                  <a:pt x="2451465" y="4902300"/>
                  <a:pt x="2402607" y="4823147"/>
                  <a:pt x="2358021" y="4742407"/>
                </a:cubicBezTo>
                <a:cubicBezTo>
                  <a:pt x="2313437" y="4661665"/>
                  <a:pt x="2269710" y="4579948"/>
                  <a:pt x="2229766" y="4496520"/>
                </a:cubicBezTo>
                <a:cubicBezTo>
                  <a:pt x="2189823" y="4413093"/>
                  <a:pt x="2151712" y="4328566"/>
                  <a:pt x="2117879" y="4242450"/>
                </a:cubicBezTo>
                <a:cubicBezTo>
                  <a:pt x="2084042" y="4156337"/>
                  <a:pt x="2052894" y="4068879"/>
                  <a:pt x="2026143" y="3980074"/>
                </a:cubicBezTo>
                <a:cubicBezTo>
                  <a:pt x="1999981" y="3891030"/>
                  <a:pt x="1978859" y="3800577"/>
                  <a:pt x="1962869" y="3709150"/>
                </a:cubicBezTo>
                <a:cubicBezTo>
                  <a:pt x="1928340" y="3525290"/>
                  <a:pt x="1928340" y="3336627"/>
                  <a:pt x="1962869" y="3152768"/>
                </a:cubicBezTo>
                <a:cubicBezTo>
                  <a:pt x="1979127" y="3061328"/>
                  <a:pt x="2000540" y="2970878"/>
                  <a:pt x="2026998" y="2881843"/>
                </a:cubicBezTo>
                <a:cubicBezTo>
                  <a:pt x="2053750" y="2793040"/>
                  <a:pt x="2084776" y="2705580"/>
                  <a:pt x="2118731" y="2619468"/>
                </a:cubicBezTo>
                <a:cubicBezTo>
                  <a:pt x="2152689" y="2533351"/>
                  <a:pt x="2190800" y="2448459"/>
                  <a:pt x="2230622" y="2365397"/>
                </a:cubicBezTo>
                <a:cubicBezTo>
                  <a:pt x="2270440" y="2282335"/>
                  <a:pt x="2314049" y="2200253"/>
                  <a:pt x="2358876" y="2119389"/>
                </a:cubicBezTo>
                <a:cubicBezTo>
                  <a:pt x="2403706" y="2038527"/>
                  <a:pt x="2451465" y="1959617"/>
                  <a:pt x="2500325" y="1881445"/>
                </a:cubicBezTo>
                <a:cubicBezTo>
                  <a:pt x="2549186" y="1803269"/>
                  <a:pt x="2601953" y="1727048"/>
                  <a:pt x="2655578" y="1651681"/>
                </a:cubicBezTo>
                <a:cubicBezTo>
                  <a:pt x="2709201" y="1576315"/>
                  <a:pt x="2765511" y="1503026"/>
                  <a:pt x="2823286" y="1430835"/>
                </a:cubicBezTo>
                <a:cubicBezTo>
                  <a:pt x="2881064" y="1358648"/>
                  <a:pt x="2942014" y="1288655"/>
                  <a:pt x="3004310" y="1220009"/>
                </a:cubicBezTo>
                <a:cubicBezTo>
                  <a:pt x="3066606" y="1151359"/>
                  <a:pt x="3131713" y="1085644"/>
                  <a:pt x="3199750" y="1022492"/>
                </a:cubicBezTo>
                <a:cubicBezTo>
                  <a:pt x="3233587" y="990614"/>
                  <a:pt x="3267785" y="959953"/>
                  <a:pt x="3301987" y="929048"/>
                </a:cubicBezTo>
                <a:lnTo>
                  <a:pt x="3404226" y="836460"/>
                </a:lnTo>
                <a:lnTo>
                  <a:pt x="3608827" y="651039"/>
                </a:lnTo>
                <a:close/>
                <a:moveTo>
                  <a:pt x="4185674" y="0"/>
                </a:moveTo>
                <a:lnTo>
                  <a:pt x="4235164" y="0"/>
                </a:lnTo>
                <a:lnTo>
                  <a:pt x="3581221" y="595707"/>
                </a:lnTo>
                <a:lnTo>
                  <a:pt x="3371246" y="786624"/>
                </a:lnTo>
                <a:lnTo>
                  <a:pt x="3266197" y="882145"/>
                </a:lnTo>
                <a:cubicBezTo>
                  <a:pt x="3231265" y="914023"/>
                  <a:pt x="3195964" y="945784"/>
                  <a:pt x="3161884" y="977908"/>
                </a:cubicBezTo>
                <a:cubicBezTo>
                  <a:pt x="3093322" y="1042403"/>
                  <a:pt x="3027519" y="1109545"/>
                  <a:pt x="2964489" y="1179332"/>
                </a:cubicBezTo>
                <a:cubicBezTo>
                  <a:pt x="2901463" y="1249121"/>
                  <a:pt x="2840388" y="1320781"/>
                  <a:pt x="2781267" y="1394315"/>
                </a:cubicBezTo>
                <a:cubicBezTo>
                  <a:pt x="2722721" y="1468090"/>
                  <a:pt x="2666079" y="1543372"/>
                  <a:pt x="2611358" y="1620167"/>
                </a:cubicBezTo>
                <a:cubicBezTo>
                  <a:pt x="2556637" y="1696960"/>
                  <a:pt x="2504110" y="1775295"/>
                  <a:pt x="2453785" y="1855183"/>
                </a:cubicBezTo>
                <a:cubicBezTo>
                  <a:pt x="2403950" y="1935189"/>
                  <a:pt x="2356067" y="2016296"/>
                  <a:pt x="2310506" y="2098869"/>
                </a:cubicBezTo>
                <a:cubicBezTo>
                  <a:pt x="2264943" y="2181441"/>
                  <a:pt x="2221949" y="2265234"/>
                  <a:pt x="2182005" y="2350616"/>
                </a:cubicBezTo>
                <a:cubicBezTo>
                  <a:pt x="2142062" y="2435998"/>
                  <a:pt x="2104563" y="2521624"/>
                  <a:pt x="2070848" y="2610061"/>
                </a:cubicBezTo>
                <a:cubicBezTo>
                  <a:pt x="2037137" y="2698496"/>
                  <a:pt x="2006966" y="2787054"/>
                  <a:pt x="1980826" y="2877200"/>
                </a:cubicBezTo>
                <a:cubicBezTo>
                  <a:pt x="1929889" y="3057859"/>
                  <a:pt x="1895322" y="3243649"/>
                  <a:pt x="1894345" y="3430657"/>
                </a:cubicBezTo>
                <a:cubicBezTo>
                  <a:pt x="1894920" y="3524191"/>
                  <a:pt x="1903091" y="3617538"/>
                  <a:pt x="1918774" y="3709758"/>
                </a:cubicBezTo>
                <a:cubicBezTo>
                  <a:pt x="1934264" y="3802312"/>
                  <a:pt x="1954980" y="3893898"/>
                  <a:pt x="1980826" y="3984105"/>
                </a:cubicBezTo>
                <a:cubicBezTo>
                  <a:pt x="2006966" y="4074373"/>
                  <a:pt x="2037380" y="4163421"/>
                  <a:pt x="2070848" y="4251367"/>
                </a:cubicBezTo>
                <a:cubicBezTo>
                  <a:pt x="2104319" y="4339315"/>
                  <a:pt x="2142305" y="4425550"/>
                  <a:pt x="2182005" y="4510811"/>
                </a:cubicBezTo>
                <a:cubicBezTo>
                  <a:pt x="2221702" y="4596071"/>
                  <a:pt x="2265433" y="4679864"/>
                  <a:pt x="2310506" y="4762561"/>
                </a:cubicBezTo>
                <a:cubicBezTo>
                  <a:pt x="2355580" y="4845255"/>
                  <a:pt x="2403950" y="4926241"/>
                  <a:pt x="2453785" y="5006247"/>
                </a:cubicBezTo>
                <a:cubicBezTo>
                  <a:pt x="2503623" y="5086256"/>
                  <a:pt x="2556390" y="5164306"/>
                  <a:pt x="2610624" y="5241505"/>
                </a:cubicBezTo>
                <a:cubicBezTo>
                  <a:pt x="2664859" y="5318704"/>
                  <a:pt x="2721903" y="5393580"/>
                  <a:pt x="2780533" y="5467359"/>
                </a:cubicBezTo>
                <a:cubicBezTo>
                  <a:pt x="2839167" y="5541136"/>
                  <a:pt x="2900729" y="5612715"/>
                  <a:pt x="2963759" y="5682463"/>
                </a:cubicBezTo>
                <a:cubicBezTo>
                  <a:pt x="3026785" y="5752209"/>
                  <a:pt x="3093234" y="5819270"/>
                  <a:pt x="3161762" y="5883764"/>
                </a:cubicBezTo>
                <a:cubicBezTo>
                  <a:pt x="3195839" y="5916011"/>
                  <a:pt x="3231143" y="5947771"/>
                  <a:pt x="3266075" y="5979528"/>
                </a:cubicBezTo>
                <a:lnTo>
                  <a:pt x="3371125" y="6075048"/>
                </a:lnTo>
                <a:lnTo>
                  <a:pt x="3581099" y="6265967"/>
                </a:lnTo>
                <a:lnTo>
                  <a:pt x="4231010" y="6858000"/>
                </a:lnTo>
                <a:lnTo>
                  <a:pt x="4181169" y="6858000"/>
                </a:lnTo>
                <a:lnTo>
                  <a:pt x="3556545" y="6293084"/>
                </a:lnTo>
                <a:lnTo>
                  <a:pt x="3346205" y="6102409"/>
                </a:lnTo>
                <a:lnTo>
                  <a:pt x="3241034" y="6007135"/>
                </a:lnTo>
                <a:cubicBezTo>
                  <a:pt x="3205980" y="5975375"/>
                  <a:pt x="3170801" y="5943862"/>
                  <a:pt x="3136109" y="5911125"/>
                </a:cubicBezTo>
                <a:cubicBezTo>
                  <a:pt x="3066729" y="5845984"/>
                  <a:pt x="2999949" y="5778312"/>
                  <a:pt x="2935786" y="5708113"/>
                </a:cubicBezTo>
                <a:cubicBezTo>
                  <a:pt x="2871620" y="5637915"/>
                  <a:pt x="2809936" y="5565690"/>
                  <a:pt x="2750731" y="5491423"/>
                </a:cubicBezTo>
                <a:cubicBezTo>
                  <a:pt x="2691451" y="5417156"/>
                  <a:pt x="2634201" y="5341387"/>
                  <a:pt x="2578989" y="5264104"/>
                </a:cubicBezTo>
                <a:cubicBezTo>
                  <a:pt x="2523778" y="5186818"/>
                  <a:pt x="2470849" y="5107874"/>
                  <a:pt x="2420196" y="5027257"/>
                </a:cubicBezTo>
                <a:cubicBezTo>
                  <a:pt x="2369870" y="4946761"/>
                  <a:pt x="2321256" y="4865166"/>
                  <a:pt x="2275327" y="4781860"/>
                </a:cubicBezTo>
                <a:cubicBezTo>
                  <a:pt x="2229398" y="4698554"/>
                  <a:pt x="2185792" y="4614271"/>
                  <a:pt x="2145359" y="4528155"/>
                </a:cubicBezTo>
                <a:cubicBezTo>
                  <a:pt x="2104928" y="4442042"/>
                  <a:pt x="2066817" y="4354949"/>
                  <a:pt x="2032616" y="4266148"/>
                </a:cubicBezTo>
                <a:cubicBezTo>
                  <a:pt x="1998414" y="4177343"/>
                  <a:pt x="1967635" y="4087200"/>
                  <a:pt x="1940883" y="3995710"/>
                </a:cubicBezTo>
                <a:cubicBezTo>
                  <a:pt x="1914499" y="3903977"/>
                  <a:pt x="1893293" y="3810836"/>
                  <a:pt x="1877366" y="3716721"/>
                </a:cubicBezTo>
                <a:cubicBezTo>
                  <a:pt x="1843492" y="3527722"/>
                  <a:pt x="1843492" y="3334198"/>
                  <a:pt x="1877366" y="3145196"/>
                </a:cubicBezTo>
                <a:cubicBezTo>
                  <a:pt x="1893280" y="3051068"/>
                  <a:pt x="1914524" y="2957930"/>
                  <a:pt x="1941005" y="2866206"/>
                </a:cubicBezTo>
                <a:cubicBezTo>
                  <a:pt x="1967635" y="2774717"/>
                  <a:pt x="1998536" y="2684573"/>
                  <a:pt x="2032616" y="2595770"/>
                </a:cubicBezTo>
                <a:cubicBezTo>
                  <a:pt x="2066696" y="2506968"/>
                  <a:pt x="2105175" y="2419754"/>
                  <a:pt x="2145359" y="2333762"/>
                </a:cubicBezTo>
                <a:cubicBezTo>
                  <a:pt x="2185546" y="2247769"/>
                  <a:pt x="2229885" y="2162751"/>
                  <a:pt x="2275327" y="2079935"/>
                </a:cubicBezTo>
                <a:cubicBezTo>
                  <a:pt x="2320766" y="1997119"/>
                  <a:pt x="2369992" y="1915156"/>
                  <a:pt x="2420196" y="1834539"/>
                </a:cubicBezTo>
                <a:cubicBezTo>
                  <a:pt x="2470399" y="1753920"/>
                  <a:pt x="2523899" y="1675745"/>
                  <a:pt x="2578989" y="1597812"/>
                </a:cubicBezTo>
                <a:cubicBezTo>
                  <a:pt x="2634079" y="1519883"/>
                  <a:pt x="2691367" y="1444639"/>
                  <a:pt x="2749997" y="1370371"/>
                </a:cubicBezTo>
                <a:cubicBezTo>
                  <a:pt x="2808628" y="1296105"/>
                  <a:pt x="2871414" y="1223793"/>
                  <a:pt x="2935296" y="1153803"/>
                </a:cubicBezTo>
                <a:cubicBezTo>
                  <a:pt x="2999181" y="1083811"/>
                  <a:pt x="3066973" y="1015898"/>
                  <a:pt x="3136353" y="951279"/>
                </a:cubicBezTo>
                <a:cubicBezTo>
                  <a:pt x="3171167" y="918545"/>
                  <a:pt x="3206345" y="887028"/>
                  <a:pt x="3241281" y="855271"/>
                </a:cubicBezTo>
                <a:lnTo>
                  <a:pt x="3346449" y="759995"/>
                </a:lnTo>
                <a:lnTo>
                  <a:pt x="3556913" y="568832"/>
                </a:lnTo>
                <a:close/>
                <a:moveTo>
                  <a:pt x="4043434" y="0"/>
                </a:moveTo>
                <a:lnTo>
                  <a:pt x="4095418" y="0"/>
                </a:lnTo>
                <a:lnTo>
                  <a:pt x="3530408" y="514477"/>
                </a:lnTo>
                <a:lnTo>
                  <a:pt x="3314692" y="710647"/>
                </a:lnTo>
                <a:lnTo>
                  <a:pt x="3206957" y="808366"/>
                </a:lnTo>
                <a:cubicBezTo>
                  <a:pt x="3171045" y="841103"/>
                  <a:pt x="3134892" y="873715"/>
                  <a:pt x="3099835" y="906084"/>
                </a:cubicBezTo>
                <a:cubicBezTo>
                  <a:pt x="3029636" y="972452"/>
                  <a:pt x="2961926" y="1041386"/>
                  <a:pt x="2896701" y="1112883"/>
                </a:cubicBezTo>
                <a:cubicBezTo>
                  <a:pt x="2831473" y="1184380"/>
                  <a:pt x="2768809" y="1258324"/>
                  <a:pt x="2708714" y="1334706"/>
                </a:cubicBezTo>
                <a:cubicBezTo>
                  <a:pt x="2648616" y="1410522"/>
                  <a:pt x="2590632" y="1487881"/>
                  <a:pt x="2534774" y="1566786"/>
                </a:cubicBezTo>
                <a:cubicBezTo>
                  <a:pt x="2478913" y="1645696"/>
                  <a:pt x="2425535" y="1726401"/>
                  <a:pt x="2374635" y="1808887"/>
                </a:cubicBezTo>
                <a:cubicBezTo>
                  <a:pt x="2323945" y="1891336"/>
                  <a:pt x="2275084" y="1974886"/>
                  <a:pt x="2229033" y="2059903"/>
                </a:cubicBezTo>
                <a:cubicBezTo>
                  <a:pt x="2182985" y="2144920"/>
                  <a:pt x="2139376" y="2230911"/>
                  <a:pt x="2098946" y="2319225"/>
                </a:cubicBezTo>
                <a:cubicBezTo>
                  <a:pt x="2058515" y="2407539"/>
                  <a:pt x="2020892" y="2496098"/>
                  <a:pt x="1986933" y="2586609"/>
                </a:cubicBezTo>
                <a:cubicBezTo>
                  <a:pt x="1952979" y="2677121"/>
                  <a:pt x="1923051" y="2768855"/>
                  <a:pt x="1897033" y="2861689"/>
                </a:cubicBezTo>
                <a:cubicBezTo>
                  <a:pt x="1871346" y="2954546"/>
                  <a:pt x="1850961" y="3048796"/>
                  <a:pt x="1835958" y="3143973"/>
                </a:cubicBezTo>
                <a:cubicBezTo>
                  <a:pt x="1804054" y="3334015"/>
                  <a:pt x="1804054" y="3528025"/>
                  <a:pt x="1835958" y="3718067"/>
                </a:cubicBezTo>
                <a:cubicBezTo>
                  <a:pt x="1851020" y="3813231"/>
                  <a:pt x="1871409" y="3907468"/>
                  <a:pt x="1897033" y="4000350"/>
                </a:cubicBezTo>
                <a:cubicBezTo>
                  <a:pt x="1923051" y="4093185"/>
                  <a:pt x="1953344" y="4184918"/>
                  <a:pt x="1986933" y="4275431"/>
                </a:cubicBezTo>
                <a:cubicBezTo>
                  <a:pt x="2020526" y="4365943"/>
                  <a:pt x="2058759" y="4454866"/>
                  <a:pt x="2098946" y="4542814"/>
                </a:cubicBezTo>
                <a:cubicBezTo>
                  <a:pt x="2139133" y="4630760"/>
                  <a:pt x="2183229" y="4716876"/>
                  <a:pt x="2228911" y="4802137"/>
                </a:cubicBezTo>
                <a:cubicBezTo>
                  <a:pt x="2274597" y="4887397"/>
                  <a:pt x="2323945" y="4970703"/>
                  <a:pt x="2374635" y="5053153"/>
                </a:cubicBezTo>
                <a:cubicBezTo>
                  <a:pt x="2425329" y="5135603"/>
                  <a:pt x="2479319" y="5215853"/>
                  <a:pt x="2534774" y="5295249"/>
                </a:cubicBezTo>
                <a:cubicBezTo>
                  <a:pt x="2590229" y="5374646"/>
                  <a:pt x="2648616" y="5451723"/>
                  <a:pt x="2708589" y="5527333"/>
                </a:cubicBezTo>
                <a:cubicBezTo>
                  <a:pt x="2768565" y="5602942"/>
                  <a:pt x="2831717" y="5676600"/>
                  <a:pt x="2896701" y="5748301"/>
                </a:cubicBezTo>
                <a:cubicBezTo>
                  <a:pt x="2961683" y="5820001"/>
                  <a:pt x="3029477" y="5888894"/>
                  <a:pt x="3099835" y="5955099"/>
                </a:cubicBezTo>
                <a:cubicBezTo>
                  <a:pt x="3134767" y="5988202"/>
                  <a:pt x="3170923" y="6020814"/>
                  <a:pt x="3206836" y="6053430"/>
                </a:cubicBezTo>
                <a:lnTo>
                  <a:pt x="3314692" y="6151148"/>
                </a:lnTo>
                <a:lnTo>
                  <a:pt x="3530408" y="6346585"/>
                </a:lnTo>
                <a:lnTo>
                  <a:pt x="4091454" y="6858000"/>
                </a:lnTo>
                <a:lnTo>
                  <a:pt x="4038299" y="6858000"/>
                </a:lnTo>
                <a:lnTo>
                  <a:pt x="3504512" y="6375413"/>
                </a:lnTo>
                <a:lnTo>
                  <a:pt x="3288555" y="6179973"/>
                </a:lnTo>
                <a:lnTo>
                  <a:pt x="3180574" y="6082255"/>
                </a:lnTo>
                <a:cubicBezTo>
                  <a:pt x="3144661" y="6049642"/>
                  <a:pt x="3108505" y="6017274"/>
                  <a:pt x="3072839" y="5983681"/>
                </a:cubicBezTo>
                <a:cubicBezTo>
                  <a:pt x="3001663" y="5916745"/>
                  <a:pt x="2933135" y="5847205"/>
                  <a:pt x="2867261" y="5775052"/>
                </a:cubicBezTo>
                <a:cubicBezTo>
                  <a:pt x="2801387" y="5702899"/>
                  <a:pt x="2738029" y="5628717"/>
                  <a:pt x="2677198" y="5552495"/>
                </a:cubicBezTo>
                <a:cubicBezTo>
                  <a:pt x="2616453" y="5476030"/>
                  <a:pt x="2557861" y="5398014"/>
                  <a:pt x="2501428" y="5318458"/>
                </a:cubicBezTo>
                <a:cubicBezTo>
                  <a:pt x="2444993" y="5238905"/>
                  <a:pt x="2391089" y="5157466"/>
                  <a:pt x="2339700" y="5074160"/>
                </a:cubicBezTo>
                <a:cubicBezTo>
                  <a:pt x="2288522" y="4991101"/>
                  <a:pt x="2239049" y="4907061"/>
                  <a:pt x="2192390" y="4821314"/>
                </a:cubicBezTo>
                <a:cubicBezTo>
                  <a:pt x="2145727" y="4735566"/>
                  <a:pt x="2101756" y="4648473"/>
                  <a:pt x="2060835" y="4559793"/>
                </a:cubicBezTo>
                <a:cubicBezTo>
                  <a:pt x="2019914" y="4471114"/>
                  <a:pt x="1981682" y="4381211"/>
                  <a:pt x="1947115" y="4289843"/>
                </a:cubicBezTo>
                <a:cubicBezTo>
                  <a:pt x="1912548" y="4198475"/>
                  <a:pt x="1882131" y="4105522"/>
                  <a:pt x="1855504" y="4011344"/>
                </a:cubicBezTo>
                <a:cubicBezTo>
                  <a:pt x="1829301" y="3916826"/>
                  <a:pt x="1808463" y="3820915"/>
                  <a:pt x="1793086" y="3724049"/>
                </a:cubicBezTo>
                <a:cubicBezTo>
                  <a:pt x="1759933" y="3530017"/>
                  <a:pt x="1759933" y="3331779"/>
                  <a:pt x="1793086" y="3137744"/>
                </a:cubicBezTo>
                <a:cubicBezTo>
                  <a:pt x="1808685" y="3040990"/>
                  <a:pt x="1829729" y="2945201"/>
                  <a:pt x="1856116" y="2850817"/>
                </a:cubicBezTo>
                <a:cubicBezTo>
                  <a:pt x="1882621" y="2756639"/>
                  <a:pt x="1913525" y="2663809"/>
                  <a:pt x="1947727" y="2572318"/>
                </a:cubicBezTo>
                <a:cubicBezTo>
                  <a:pt x="1981928" y="2480830"/>
                  <a:pt x="2021016" y="2391047"/>
                  <a:pt x="2061325" y="2302369"/>
                </a:cubicBezTo>
                <a:cubicBezTo>
                  <a:pt x="2101634" y="2213688"/>
                  <a:pt x="2146829" y="2126718"/>
                  <a:pt x="2193002" y="2040847"/>
                </a:cubicBezTo>
                <a:cubicBezTo>
                  <a:pt x="2239174" y="1954978"/>
                  <a:pt x="2289009" y="1871060"/>
                  <a:pt x="2340312" y="1787998"/>
                </a:cubicBezTo>
                <a:cubicBezTo>
                  <a:pt x="2391614" y="1704939"/>
                  <a:pt x="2446092" y="1624199"/>
                  <a:pt x="2502037" y="1543700"/>
                </a:cubicBezTo>
                <a:cubicBezTo>
                  <a:pt x="2557982" y="1463204"/>
                  <a:pt x="2617100" y="1386252"/>
                  <a:pt x="2677810" y="1309787"/>
                </a:cubicBezTo>
                <a:cubicBezTo>
                  <a:pt x="2738517" y="1233322"/>
                  <a:pt x="2802158" y="1159421"/>
                  <a:pt x="2867873" y="1087230"/>
                </a:cubicBezTo>
                <a:cubicBezTo>
                  <a:pt x="2933588" y="1015043"/>
                  <a:pt x="3002238" y="945537"/>
                  <a:pt x="3073448" y="878602"/>
                </a:cubicBezTo>
                <a:cubicBezTo>
                  <a:pt x="3109117" y="845134"/>
                  <a:pt x="3145152" y="812640"/>
                  <a:pt x="3181186" y="780028"/>
                </a:cubicBezTo>
                <a:lnTo>
                  <a:pt x="3289164" y="682309"/>
                </a:lnTo>
                <a:lnTo>
                  <a:pt x="3505124" y="486869"/>
                </a:lnTo>
                <a:close/>
                <a:moveTo>
                  <a:pt x="3900441" y="0"/>
                </a:moveTo>
                <a:lnTo>
                  <a:pt x="3955201" y="0"/>
                </a:lnTo>
                <a:lnTo>
                  <a:pt x="3479471" y="433735"/>
                </a:lnTo>
                <a:lnTo>
                  <a:pt x="3258260" y="634549"/>
                </a:lnTo>
                <a:lnTo>
                  <a:pt x="3147715" y="735199"/>
                </a:lnTo>
                <a:cubicBezTo>
                  <a:pt x="3111072" y="768667"/>
                  <a:pt x="3074425" y="802139"/>
                  <a:pt x="3037782" y="836096"/>
                </a:cubicBezTo>
                <a:cubicBezTo>
                  <a:pt x="2965713" y="904090"/>
                  <a:pt x="2896492" y="974816"/>
                  <a:pt x="2830128" y="1048268"/>
                </a:cubicBezTo>
                <a:cubicBezTo>
                  <a:pt x="2763763" y="1121721"/>
                  <a:pt x="2699307" y="1197370"/>
                  <a:pt x="2636767" y="1275218"/>
                </a:cubicBezTo>
                <a:cubicBezTo>
                  <a:pt x="2575202" y="1353151"/>
                  <a:pt x="2515875" y="1432708"/>
                  <a:pt x="2458796" y="1513899"/>
                </a:cubicBezTo>
                <a:cubicBezTo>
                  <a:pt x="2401715" y="1595091"/>
                  <a:pt x="2347312" y="1678103"/>
                  <a:pt x="2295603" y="1762961"/>
                </a:cubicBezTo>
                <a:cubicBezTo>
                  <a:pt x="2243936" y="1847731"/>
                  <a:pt x="2194222" y="1933969"/>
                  <a:pt x="2147438" y="2021306"/>
                </a:cubicBezTo>
                <a:cubicBezTo>
                  <a:pt x="2100657" y="2108640"/>
                  <a:pt x="2056682" y="2197809"/>
                  <a:pt x="2015883" y="2288200"/>
                </a:cubicBezTo>
                <a:cubicBezTo>
                  <a:pt x="1975087" y="2378590"/>
                  <a:pt x="1937342" y="2470323"/>
                  <a:pt x="1903140" y="2563402"/>
                </a:cubicBezTo>
                <a:cubicBezTo>
                  <a:pt x="1868939" y="2656477"/>
                  <a:pt x="1839133" y="2750898"/>
                  <a:pt x="1813240" y="2846419"/>
                </a:cubicBezTo>
                <a:cubicBezTo>
                  <a:pt x="1787478" y="2941906"/>
                  <a:pt x="1767089" y="3038755"/>
                  <a:pt x="1752165" y="3136524"/>
                </a:cubicBezTo>
                <a:cubicBezTo>
                  <a:pt x="1720736" y="3331558"/>
                  <a:pt x="1720736" y="3530358"/>
                  <a:pt x="1752165" y="3725395"/>
                </a:cubicBezTo>
                <a:cubicBezTo>
                  <a:pt x="1767030" y="3823173"/>
                  <a:pt x="1787428" y="3920027"/>
                  <a:pt x="1813240" y="4015497"/>
                </a:cubicBezTo>
                <a:cubicBezTo>
                  <a:pt x="1839133" y="4111017"/>
                  <a:pt x="1869426" y="4205317"/>
                  <a:pt x="1903140" y="4298517"/>
                </a:cubicBezTo>
                <a:cubicBezTo>
                  <a:pt x="1936852" y="4391718"/>
                  <a:pt x="1975331" y="4483207"/>
                  <a:pt x="2015883" y="4573719"/>
                </a:cubicBezTo>
                <a:cubicBezTo>
                  <a:pt x="2056436" y="4664232"/>
                  <a:pt x="2101387" y="4752911"/>
                  <a:pt x="2147438" y="4840735"/>
                </a:cubicBezTo>
                <a:cubicBezTo>
                  <a:pt x="2193489" y="4928558"/>
                  <a:pt x="2243936" y="5014187"/>
                  <a:pt x="2295603" y="5098958"/>
                </a:cubicBezTo>
                <a:cubicBezTo>
                  <a:pt x="2347274" y="5183728"/>
                  <a:pt x="2402607" y="5266425"/>
                  <a:pt x="2458675" y="5348629"/>
                </a:cubicBezTo>
                <a:cubicBezTo>
                  <a:pt x="2514738" y="5430836"/>
                  <a:pt x="2575080" y="5509499"/>
                  <a:pt x="2636523" y="5587431"/>
                </a:cubicBezTo>
                <a:cubicBezTo>
                  <a:pt x="2697964" y="5665360"/>
                  <a:pt x="2762702" y="5740726"/>
                  <a:pt x="2829272" y="5814263"/>
                </a:cubicBezTo>
                <a:cubicBezTo>
                  <a:pt x="2895843" y="5887796"/>
                  <a:pt x="2965470" y="5958519"/>
                  <a:pt x="3037535" y="6026557"/>
                </a:cubicBezTo>
                <a:cubicBezTo>
                  <a:pt x="3073448" y="6060515"/>
                  <a:pt x="3110825" y="6093861"/>
                  <a:pt x="3147471" y="6127450"/>
                </a:cubicBezTo>
                <a:lnTo>
                  <a:pt x="3257404" y="6227979"/>
                </a:lnTo>
                <a:lnTo>
                  <a:pt x="3478737" y="6429158"/>
                </a:lnTo>
                <a:lnTo>
                  <a:pt x="3949100" y="6858000"/>
                </a:lnTo>
                <a:lnTo>
                  <a:pt x="3896297" y="6858000"/>
                </a:lnTo>
                <a:lnTo>
                  <a:pt x="3453088" y="6457252"/>
                </a:lnTo>
                <a:lnTo>
                  <a:pt x="3231508" y="6256439"/>
                </a:lnTo>
                <a:lnTo>
                  <a:pt x="3120598" y="6156035"/>
                </a:lnTo>
                <a:cubicBezTo>
                  <a:pt x="3083955" y="6122564"/>
                  <a:pt x="3047308" y="6089340"/>
                  <a:pt x="3010665" y="6054895"/>
                </a:cubicBezTo>
                <a:cubicBezTo>
                  <a:pt x="2937375" y="5986248"/>
                  <a:pt x="2867055" y="5914875"/>
                  <a:pt x="2799713" y="5840768"/>
                </a:cubicBezTo>
                <a:cubicBezTo>
                  <a:pt x="2732372" y="5766660"/>
                  <a:pt x="2667219" y="5690439"/>
                  <a:pt x="2604273" y="5612107"/>
                </a:cubicBezTo>
                <a:cubicBezTo>
                  <a:pt x="2542224" y="5533684"/>
                  <a:pt x="2482332" y="5453556"/>
                  <a:pt x="2424595" y="5371715"/>
                </a:cubicBezTo>
                <a:cubicBezTo>
                  <a:pt x="2366854" y="5289876"/>
                  <a:pt x="2311852" y="5206240"/>
                  <a:pt x="2259569" y="5120823"/>
                </a:cubicBezTo>
                <a:cubicBezTo>
                  <a:pt x="2207292" y="5035319"/>
                  <a:pt x="2157089" y="4948838"/>
                  <a:pt x="2109693" y="4860645"/>
                </a:cubicBezTo>
                <a:cubicBezTo>
                  <a:pt x="2062299" y="4772453"/>
                  <a:pt x="2017838" y="4682675"/>
                  <a:pt x="1976430" y="4591919"/>
                </a:cubicBezTo>
                <a:cubicBezTo>
                  <a:pt x="1935022" y="4501160"/>
                  <a:pt x="1896790" y="4407963"/>
                  <a:pt x="1861976" y="4313907"/>
                </a:cubicBezTo>
                <a:cubicBezTo>
                  <a:pt x="1827162" y="4219854"/>
                  <a:pt x="1796870" y="4124209"/>
                  <a:pt x="1770487" y="4027346"/>
                </a:cubicBezTo>
                <a:cubicBezTo>
                  <a:pt x="1744141" y="3930311"/>
                  <a:pt x="1723252" y="3831859"/>
                  <a:pt x="1707947" y="3732480"/>
                </a:cubicBezTo>
                <a:cubicBezTo>
                  <a:pt x="1675369" y="3533071"/>
                  <a:pt x="1675369" y="3329703"/>
                  <a:pt x="1707947" y="3130296"/>
                </a:cubicBezTo>
                <a:cubicBezTo>
                  <a:pt x="1723252" y="3030949"/>
                  <a:pt x="1744141" y="2932547"/>
                  <a:pt x="1770487" y="2835548"/>
                </a:cubicBezTo>
                <a:cubicBezTo>
                  <a:pt x="1796870" y="2738684"/>
                  <a:pt x="1827774" y="2643164"/>
                  <a:pt x="1862098" y="2548864"/>
                </a:cubicBezTo>
                <a:cubicBezTo>
                  <a:pt x="1896421" y="2454568"/>
                  <a:pt x="1935387" y="2362345"/>
                  <a:pt x="1976430" y="2270977"/>
                </a:cubicBezTo>
                <a:cubicBezTo>
                  <a:pt x="2017472" y="2179610"/>
                  <a:pt x="2062789" y="2090196"/>
                  <a:pt x="2109817" y="2002251"/>
                </a:cubicBezTo>
                <a:cubicBezTo>
                  <a:pt x="2156842" y="1914302"/>
                  <a:pt x="2207536" y="1827455"/>
                  <a:pt x="2259569" y="1742073"/>
                </a:cubicBezTo>
                <a:cubicBezTo>
                  <a:pt x="2311605" y="1656691"/>
                  <a:pt x="2367429" y="1573385"/>
                  <a:pt x="2424595" y="1491178"/>
                </a:cubicBezTo>
                <a:cubicBezTo>
                  <a:pt x="2481758" y="1408972"/>
                  <a:pt x="2542224" y="1329209"/>
                  <a:pt x="2604398" y="1250668"/>
                </a:cubicBezTo>
                <a:cubicBezTo>
                  <a:pt x="2666569" y="1172126"/>
                  <a:pt x="2731919" y="1096271"/>
                  <a:pt x="2799835" y="1022128"/>
                </a:cubicBezTo>
                <a:cubicBezTo>
                  <a:pt x="2867751" y="947983"/>
                  <a:pt x="2937741" y="876770"/>
                  <a:pt x="3010665" y="808001"/>
                </a:cubicBezTo>
                <a:cubicBezTo>
                  <a:pt x="3047308" y="773553"/>
                  <a:pt x="3083955" y="740329"/>
                  <a:pt x="3120598" y="706861"/>
                </a:cubicBezTo>
                <a:lnTo>
                  <a:pt x="3231386" y="606454"/>
                </a:lnTo>
                <a:lnTo>
                  <a:pt x="3453088" y="404663"/>
                </a:lnTo>
                <a:close/>
                <a:moveTo>
                  <a:pt x="3758084" y="0"/>
                </a:moveTo>
                <a:lnTo>
                  <a:pt x="3815553" y="0"/>
                </a:lnTo>
                <a:lnTo>
                  <a:pt x="3428656" y="352752"/>
                </a:lnTo>
                <a:lnTo>
                  <a:pt x="3201702" y="558574"/>
                </a:lnTo>
                <a:lnTo>
                  <a:pt x="3088226" y="661666"/>
                </a:lnTo>
                <a:cubicBezTo>
                  <a:pt x="3050362" y="696111"/>
                  <a:pt x="3012373" y="730437"/>
                  <a:pt x="2975605" y="765126"/>
                </a:cubicBezTo>
                <a:cubicBezTo>
                  <a:pt x="2902315" y="834997"/>
                  <a:pt x="2830249" y="907431"/>
                  <a:pt x="2761968" y="982797"/>
                </a:cubicBezTo>
                <a:cubicBezTo>
                  <a:pt x="2693686" y="1058162"/>
                  <a:pt x="2627603" y="1135971"/>
                  <a:pt x="2564698" y="1215611"/>
                </a:cubicBezTo>
                <a:cubicBezTo>
                  <a:pt x="2501790" y="1295251"/>
                  <a:pt x="2441205" y="1377458"/>
                  <a:pt x="2382940" y="1460887"/>
                </a:cubicBezTo>
                <a:cubicBezTo>
                  <a:pt x="2324675" y="1544314"/>
                  <a:pt x="2269463" y="1629939"/>
                  <a:pt x="2216450" y="1716790"/>
                </a:cubicBezTo>
                <a:cubicBezTo>
                  <a:pt x="2163437" y="1803636"/>
                  <a:pt x="2113358" y="1892314"/>
                  <a:pt x="2065962" y="1982340"/>
                </a:cubicBezTo>
                <a:cubicBezTo>
                  <a:pt x="2018568" y="2072362"/>
                  <a:pt x="1974107" y="2163977"/>
                  <a:pt x="1932821" y="2256931"/>
                </a:cubicBezTo>
                <a:cubicBezTo>
                  <a:pt x="1891535" y="2349885"/>
                  <a:pt x="1853789" y="2444305"/>
                  <a:pt x="1819344" y="2539951"/>
                </a:cubicBezTo>
                <a:cubicBezTo>
                  <a:pt x="1784899" y="2635593"/>
                  <a:pt x="1755215" y="2732821"/>
                  <a:pt x="1729444" y="2830909"/>
                </a:cubicBezTo>
                <a:cubicBezTo>
                  <a:pt x="1703779" y="2929017"/>
                  <a:pt x="1683587" y="3028471"/>
                  <a:pt x="1668977" y="3128828"/>
                </a:cubicBezTo>
                <a:cubicBezTo>
                  <a:pt x="1638114" y="3329067"/>
                  <a:pt x="1638114" y="3532853"/>
                  <a:pt x="1668977" y="3733089"/>
                </a:cubicBezTo>
                <a:cubicBezTo>
                  <a:pt x="1683783" y="3833461"/>
                  <a:pt x="1704169" y="3932912"/>
                  <a:pt x="1730053" y="4031012"/>
                </a:cubicBezTo>
                <a:cubicBezTo>
                  <a:pt x="1755705" y="4128730"/>
                  <a:pt x="1785998" y="4226449"/>
                  <a:pt x="1819831" y="4321969"/>
                </a:cubicBezTo>
                <a:cubicBezTo>
                  <a:pt x="1853667" y="4417489"/>
                  <a:pt x="1892390" y="4511911"/>
                  <a:pt x="1933308" y="4604989"/>
                </a:cubicBezTo>
                <a:cubicBezTo>
                  <a:pt x="1974229" y="4698065"/>
                  <a:pt x="2019424" y="4789310"/>
                  <a:pt x="2066452" y="4879579"/>
                </a:cubicBezTo>
                <a:cubicBezTo>
                  <a:pt x="2113480" y="4969848"/>
                  <a:pt x="2164170" y="5057915"/>
                  <a:pt x="2216937" y="5145130"/>
                </a:cubicBezTo>
                <a:cubicBezTo>
                  <a:pt x="2269707" y="5232345"/>
                  <a:pt x="2325652" y="5317237"/>
                  <a:pt x="2383305" y="5401642"/>
                </a:cubicBezTo>
                <a:cubicBezTo>
                  <a:pt x="2440958" y="5486047"/>
                  <a:pt x="2502277" y="5566911"/>
                  <a:pt x="2565185" y="5646917"/>
                </a:cubicBezTo>
                <a:cubicBezTo>
                  <a:pt x="2628093" y="5726926"/>
                  <a:pt x="2694295" y="5804246"/>
                  <a:pt x="2762455" y="5879734"/>
                </a:cubicBezTo>
                <a:cubicBezTo>
                  <a:pt x="2830615" y="5955222"/>
                  <a:pt x="2902193" y="6027656"/>
                  <a:pt x="2975973" y="6097402"/>
                </a:cubicBezTo>
                <a:cubicBezTo>
                  <a:pt x="3012616" y="6132215"/>
                  <a:pt x="3050849" y="6166539"/>
                  <a:pt x="3088716" y="6200862"/>
                </a:cubicBezTo>
                <a:lnTo>
                  <a:pt x="3202071" y="6304079"/>
                </a:lnTo>
                <a:lnTo>
                  <a:pt x="3428656" y="6509779"/>
                </a:lnTo>
                <a:lnTo>
                  <a:pt x="3810917" y="6858000"/>
                </a:lnTo>
                <a:lnTo>
                  <a:pt x="3753937" y="6858000"/>
                </a:lnTo>
                <a:lnTo>
                  <a:pt x="3401539" y="6539337"/>
                </a:lnTo>
                <a:lnTo>
                  <a:pt x="3174342" y="6333394"/>
                </a:lnTo>
                <a:lnTo>
                  <a:pt x="3060621" y="6230424"/>
                </a:lnTo>
                <a:cubicBezTo>
                  <a:pt x="3022754" y="6196222"/>
                  <a:pt x="2984887" y="6162021"/>
                  <a:pt x="2947388" y="6126720"/>
                </a:cubicBezTo>
                <a:cubicBezTo>
                  <a:pt x="2872513" y="6056237"/>
                  <a:pt x="2800200" y="5983073"/>
                  <a:pt x="2731185" y="5906851"/>
                </a:cubicBezTo>
                <a:cubicBezTo>
                  <a:pt x="2662170" y="5830630"/>
                  <a:pt x="2595599" y="5752454"/>
                  <a:pt x="2531596" y="5672201"/>
                </a:cubicBezTo>
                <a:cubicBezTo>
                  <a:pt x="2467589" y="5591952"/>
                  <a:pt x="2406757" y="5509255"/>
                  <a:pt x="2348370" y="5425097"/>
                </a:cubicBezTo>
                <a:cubicBezTo>
                  <a:pt x="2289983" y="5340935"/>
                  <a:pt x="2233794" y="5254819"/>
                  <a:pt x="2180172" y="5167361"/>
                </a:cubicBezTo>
                <a:cubicBezTo>
                  <a:pt x="2126550" y="5079902"/>
                  <a:pt x="2075856" y="4990367"/>
                  <a:pt x="2027851" y="4899612"/>
                </a:cubicBezTo>
                <a:cubicBezTo>
                  <a:pt x="1979849" y="4808856"/>
                  <a:pt x="1934897" y="4716389"/>
                  <a:pt x="1893489" y="4622699"/>
                </a:cubicBezTo>
                <a:cubicBezTo>
                  <a:pt x="1852081" y="4529011"/>
                  <a:pt x="1813237" y="4433491"/>
                  <a:pt x="1778301" y="4336750"/>
                </a:cubicBezTo>
                <a:cubicBezTo>
                  <a:pt x="1743369" y="4240009"/>
                  <a:pt x="1713074" y="4141312"/>
                  <a:pt x="1686812" y="4042127"/>
                </a:cubicBezTo>
                <a:cubicBezTo>
                  <a:pt x="1660441" y="3942476"/>
                  <a:pt x="1639725" y="3841423"/>
                  <a:pt x="1624760" y="3739443"/>
                </a:cubicBezTo>
                <a:cubicBezTo>
                  <a:pt x="1592672" y="3534867"/>
                  <a:pt x="1592672" y="3326563"/>
                  <a:pt x="1624760" y="3121989"/>
                </a:cubicBezTo>
                <a:cubicBezTo>
                  <a:pt x="1639394" y="3020312"/>
                  <a:pt x="1659745" y="2919541"/>
                  <a:pt x="1685713" y="2820158"/>
                </a:cubicBezTo>
                <a:cubicBezTo>
                  <a:pt x="1711975" y="2720606"/>
                  <a:pt x="1742757" y="2622401"/>
                  <a:pt x="1777202" y="2525413"/>
                </a:cubicBezTo>
                <a:cubicBezTo>
                  <a:pt x="1811648" y="2428428"/>
                  <a:pt x="1850492" y="2333517"/>
                  <a:pt x="1892390" y="2239586"/>
                </a:cubicBezTo>
                <a:cubicBezTo>
                  <a:pt x="1934285" y="2145652"/>
                  <a:pt x="1979727" y="2053553"/>
                  <a:pt x="2026752" y="1962673"/>
                </a:cubicBezTo>
                <a:cubicBezTo>
                  <a:pt x="2073780" y="1871795"/>
                  <a:pt x="2125816" y="1782747"/>
                  <a:pt x="2178951" y="1694923"/>
                </a:cubicBezTo>
                <a:cubicBezTo>
                  <a:pt x="2232086" y="1607099"/>
                  <a:pt x="2288884" y="1521596"/>
                  <a:pt x="2347271" y="1437066"/>
                </a:cubicBezTo>
                <a:cubicBezTo>
                  <a:pt x="2405658" y="1352539"/>
                  <a:pt x="2467467" y="1270700"/>
                  <a:pt x="2531105" y="1190083"/>
                </a:cubicBezTo>
                <a:cubicBezTo>
                  <a:pt x="2594744" y="1109466"/>
                  <a:pt x="2661683" y="1031289"/>
                  <a:pt x="2730698" y="955433"/>
                </a:cubicBezTo>
                <a:cubicBezTo>
                  <a:pt x="2799710" y="879580"/>
                  <a:pt x="2872022" y="806290"/>
                  <a:pt x="2946901" y="735567"/>
                </a:cubicBezTo>
                <a:cubicBezTo>
                  <a:pt x="2984400" y="700267"/>
                  <a:pt x="3022267" y="666187"/>
                  <a:pt x="3060131" y="631861"/>
                </a:cubicBezTo>
                <a:lnTo>
                  <a:pt x="3173851" y="528890"/>
                </a:lnTo>
                <a:lnTo>
                  <a:pt x="3401048" y="322947"/>
                </a:lnTo>
                <a:close/>
                <a:moveTo>
                  <a:pt x="3616018" y="0"/>
                </a:moveTo>
                <a:lnTo>
                  <a:pt x="3675161" y="0"/>
                </a:lnTo>
                <a:lnTo>
                  <a:pt x="3377600" y="271157"/>
                </a:lnTo>
                <a:lnTo>
                  <a:pt x="3145517" y="482596"/>
                </a:lnTo>
                <a:lnTo>
                  <a:pt x="3029352" y="588254"/>
                </a:lnTo>
                <a:cubicBezTo>
                  <a:pt x="2990507" y="623433"/>
                  <a:pt x="2951666" y="658612"/>
                  <a:pt x="2913921" y="694281"/>
                </a:cubicBezTo>
                <a:cubicBezTo>
                  <a:pt x="2838189" y="765860"/>
                  <a:pt x="2765265" y="840248"/>
                  <a:pt x="2695154" y="917447"/>
                </a:cubicBezTo>
                <a:cubicBezTo>
                  <a:pt x="2625040" y="994646"/>
                  <a:pt x="2557526" y="1074205"/>
                  <a:pt x="2492629" y="1156124"/>
                </a:cubicBezTo>
                <a:cubicBezTo>
                  <a:pt x="2428379" y="1238211"/>
                  <a:pt x="2366489" y="1322124"/>
                  <a:pt x="2306962" y="1407876"/>
                </a:cubicBezTo>
                <a:cubicBezTo>
                  <a:pt x="2247442" y="1493622"/>
                  <a:pt x="2190885" y="1581203"/>
                  <a:pt x="2137300" y="1670616"/>
                </a:cubicBezTo>
                <a:cubicBezTo>
                  <a:pt x="2083799" y="1760274"/>
                  <a:pt x="2032619" y="1851031"/>
                  <a:pt x="1984492" y="1943620"/>
                </a:cubicBezTo>
                <a:cubicBezTo>
                  <a:pt x="1936365" y="2036208"/>
                  <a:pt x="1891535" y="2130261"/>
                  <a:pt x="1850127" y="2225660"/>
                </a:cubicBezTo>
                <a:cubicBezTo>
                  <a:pt x="1808719" y="2321059"/>
                  <a:pt x="1770608" y="2418291"/>
                  <a:pt x="1735916" y="2516498"/>
                </a:cubicBezTo>
                <a:cubicBezTo>
                  <a:pt x="1701228" y="2614705"/>
                  <a:pt x="1671791" y="2714624"/>
                  <a:pt x="1646138" y="2815397"/>
                </a:cubicBezTo>
                <a:cubicBezTo>
                  <a:pt x="1620523" y="2915996"/>
                  <a:pt x="1600502" y="3017942"/>
                  <a:pt x="1586162" y="3120769"/>
                </a:cubicBezTo>
                <a:cubicBezTo>
                  <a:pt x="1555785" y="3326210"/>
                  <a:pt x="1555785" y="3534979"/>
                  <a:pt x="1586162" y="3740419"/>
                </a:cubicBezTo>
                <a:cubicBezTo>
                  <a:pt x="1600502" y="3843245"/>
                  <a:pt x="1620523" y="3945189"/>
                  <a:pt x="1646138" y="4045792"/>
                </a:cubicBezTo>
                <a:cubicBezTo>
                  <a:pt x="1671791" y="4146564"/>
                  <a:pt x="1701961" y="4246237"/>
                  <a:pt x="1735916" y="4344689"/>
                </a:cubicBezTo>
                <a:cubicBezTo>
                  <a:pt x="1769874" y="4443141"/>
                  <a:pt x="1809206" y="4540129"/>
                  <a:pt x="1850127" y="4635524"/>
                </a:cubicBezTo>
                <a:cubicBezTo>
                  <a:pt x="1891048" y="4730923"/>
                  <a:pt x="1937098" y="4824979"/>
                  <a:pt x="1984492" y="4917689"/>
                </a:cubicBezTo>
                <a:cubicBezTo>
                  <a:pt x="2031885" y="5010399"/>
                  <a:pt x="2083799" y="5100912"/>
                  <a:pt x="2137300" y="5190571"/>
                </a:cubicBezTo>
                <a:cubicBezTo>
                  <a:pt x="2190800" y="5280228"/>
                  <a:pt x="2247966" y="5367318"/>
                  <a:pt x="2306840" y="5453434"/>
                </a:cubicBezTo>
                <a:cubicBezTo>
                  <a:pt x="2365717" y="5539550"/>
                  <a:pt x="2428991" y="5622978"/>
                  <a:pt x="2492629" y="5705060"/>
                </a:cubicBezTo>
                <a:cubicBezTo>
                  <a:pt x="2556271" y="5787145"/>
                  <a:pt x="2624796" y="5866420"/>
                  <a:pt x="2694542" y="5943862"/>
                </a:cubicBezTo>
                <a:cubicBezTo>
                  <a:pt x="2764288" y="6021305"/>
                  <a:pt x="2837699" y="6095328"/>
                  <a:pt x="2913312" y="6166906"/>
                </a:cubicBezTo>
                <a:cubicBezTo>
                  <a:pt x="2951176" y="6202572"/>
                  <a:pt x="2990020" y="6237751"/>
                  <a:pt x="3028743" y="6273052"/>
                </a:cubicBezTo>
                <a:lnTo>
                  <a:pt x="3145026" y="6378710"/>
                </a:lnTo>
                <a:lnTo>
                  <a:pt x="3377110" y="6590152"/>
                </a:lnTo>
                <a:lnTo>
                  <a:pt x="3670947" y="6858000"/>
                </a:lnTo>
                <a:lnTo>
                  <a:pt x="3611156" y="6858000"/>
                </a:lnTo>
                <a:lnTo>
                  <a:pt x="3349749" y="6621665"/>
                </a:lnTo>
                <a:lnTo>
                  <a:pt x="3116810" y="6410714"/>
                </a:lnTo>
                <a:lnTo>
                  <a:pt x="3000402" y="6305177"/>
                </a:lnTo>
                <a:cubicBezTo>
                  <a:pt x="2961560" y="6270120"/>
                  <a:pt x="2922716" y="6235066"/>
                  <a:pt x="2884240" y="6198788"/>
                </a:cubicBezTo>
                <a:cubicBezTo>
                  <a:pt x="2807650" y="6126598"/>
                  <a:pt x="2733508" y="6052209"/>
                  <a:pt x="2662782" y="5973668"/>
                </a:cubicBezTo>
                <a:cubicBezTo>
                  <a:pt x="2592059" y="5895123"/>
                  <a:pt x="2523899" y="5815483"/>
                  <a:pt x="2458549" y="5733033"/>
                </a:cubicBezTo>
                <a:cubicBezTo>
                  <a:pt x="2393200" y="5650582"/>
                  <a:pt x="2330782" y="5565812"/>
                  <a:pt x="2270684" y="5479452"/>
                </a:cubicBezTo>
                <a:cubicBezTo>
                  <a:pt x="2210589" y="5393093"/>
                  <a:pt x="2153667" y="5304535"/>
                  <a:pt x="2099067" y="5214635"/>
                </a:cubicBezTo>
                <a:cubicBezTo>
                  <a:pt x="2044465" y="5124732"/>
                  <a:pt x="1993162" y="5032755"/>
                  <a:pt x="1944426" y="4939555"/>
                </a:cubicBezTo>
                <a:cubicBezTo>
                  <a:pt x="1895687" y="4846354"/>
                  <a:pt x="1850249" y="4751202"/>
                  <a:pt x="1807985" y="4654826"/>
                </a:cubicBezTo>
                <a:cubicBezTo>
                  <a:pt x="1765722" y="4558451"/>
                  <a:pt x="1727246" y="4460242"/>
                  <a:pt x="1691945" y="4360935"/>
                </a:cubicBezTo>
                <a:cubicBezTo>
                  <a:pt x="1656644" y="4261630"/>
                  <a:pt x="1626717" y="4160490"/>
                  <a:pt x="1600577" y="4058250"/>
                </a:cubicBezTo>
                <a:cubicBezTo>
                  <a:pt x="1574425" y="3955976"/>
                  <a:pt x="1554027" y="3852307"/>
                  <a:pt x="1539502" y="3747747"/>
                </a:cubicBezTo>
                <a:cubicBezTo>
                  <a:pt x="1507901" y="3537982"/>
                  <a:pt x="1507901" y="3324670"/>
                  <a:pt x="1539502" y="3114905"/>
                </a:cubicBezTo>
                <a:cubicBezTo>
                  <a:pt x="1554027" y="3010346"/>
                  <a:pt x="1574425" y="2906676"/>
                  <a:pt x="1600577" y="2804402"/>
                </a:cubicBezTo>
                <a:cubicBezTo>
                  <a:pt x="1626717" y="2702164"/>
                  <a:pt x="1657497" y="2601270"/>
                  <a:pt x="1692067" y="2501718"/>
                </a:cubicBezTo>
                <a:cubicBezTo>
                  <a:pt x="1726634" y="2402167"/>
                  <a:pt x="1766090" y="2304449"/>
                  <a:pt x="1807985" y="2207826"/>
                </a:cubicBezTo>
                <a:cubicBezTo>
                  <a:pt x="1849883" y="2111206"/>
                  <a:pt x="1896177" y="2016663"/>
                  <a:pt x="1944426" y="1923097"/>
                </a:cubicBezTo>
                <a:cubicBezTo>
                  <a:pt x="1992675" y="1829531"/>
                  <a:pt x="2045077" y="1738285"/>
                  <a:pt x="2099189" y="1648020"/>
                </a:cubicBezTo>
                <a:cubicBezTo>
                  <a:pt x="2153302" y="1557751"/>
                  <a:pt x="2211198" y="1469924"/>
                  <a:pt x="2270809" y="1383200"/>
                </a:cubicBezTo>
                <a:cubicBezTo>
                  <a:pt x="2330417" y="1296475"/>
                  <a:pt x="2392956" y="1212191"/>
                  <a:pt x="2458674" y="1129619"/>
                </a:cubicBezTo>
                <a:cubicBezTo>
                  <a:pt x="2524389" y="1047047"/>
                  <a:pt x="2592302" y="967038"/>
                  <a:pt x="2662907" y="888988"/>
                </a:cubicBezTo>
                <a:cubicBezTo>
                  <a:pt x="2733508" y="810933"/>
                  <a:pt x="2807775" y="736054"/>
                  <a:pt x="2884362" y="663867"/>
                </a:cubicBezTo>
                <a:cubicBezTo>
                  <a:pt x="2922838" y="627220"/>
                  <a:pt x="2961682" y="592653"/>
                  <a:pt x="3000523" y="557475"/>
                </a:cubicBezTo>
                <a:lnTo>
                  <a:pt x="3116932" y="451938"/>
                </a:lnTo>
                <a:lnTo>
                  <a:pt x="3349871" y="240621"/>
                </a:lnTo>
                <a:close/>
                <a:moveTo>
                  <a:pt x="3473055" y="0"/>
                </a:moveTo>
                <a:lnTo>
                  <a:pt x="3535543" y="0"/>
                </a:lnTo>
                <a:lnTo>
                  <a:pt x="3326784" y="190293"/>
                </a:lnTo>
                <a:lnTo>
                  <a:pt x="3088715" y="406862"/>
                </a:lnTo>
                <a:lnTo>
                  <a:pt x="2969743" y="515208"/>
                </a:lnTo>
                <a:cubicBezTo>
                  <a:pt x="2930043" y="551855"/>
                  <a:pt x="2890222" y="587399"/>
                  <a:pt x="2851624" y="623920"/>
                </a:cubicBezTo>
                <a:cubicBezTo>
                  <a:pt x="2774182" y="697210"/>
                  <a:pt x="2699184" y="773188"/>
                  <a:pt x="2627724" y="852586"/>
                </a:cubicBezTo>
                <a:cubicBezTo>
                  <a:pt x="2556267" y="931982"/>
                  <a:pt x="2487377" y="1013333"/>
                  <a:pt x="2421294" y="1096882"/>
                </a:cubicBezTo>
                <a:cubicBezTo>
                  <a:pt x="2355210" y="1180432"/>
                  <a:pt x="2292671" y="1267525"/>
                  <a:pt x="2231596" y="1355349"/>
                </a:cubicBezTo>
                <a:cubicBezTo>
                  <a:pt x="2170524" y="1443174"/>
                  <a:pt x="2113601" y="1533441"/>
                  <a:pt x="2058633" y="1624931"/>
                </a:cubicBezTo>
                <a:cubicBezTo>
                  <a:pt x="2003668" y="1716420"/>
                  <a:pt x="1952244" y="1810108"/>
                  <a:pt x="1903383" y="1905019"/>
                </a:cubicBezTo>
                <a:cubicBezTo>
                  <a:pt x="1854522" y="1999928"/>
                  <a:pt x="1809327" y="2096669"/>
                  <a:pt x="1767064" y="2194757"/>
                </a:cubicBezTo>
                <a:cubicBezTo>
                  <a:pt x="1724800" y="2292843"/>
                  <a:pt x="1686933" y="2392516"/>
                  <a:pt x="1652123" y="2493288"/>
                </a:cubicBezTo>
                <a:cubicBezTo>
                  <a:pt x="1617309" y="2594061"/>
                  <a:pt x="1587872" y="2696664"/>
                  <a:pt x="1562344" y="2800003"/>
                </a:cubicBezTo>
                <a:cubicBezTo>
                  <a:pt x="1536717" y="2903268"/>
                  <a:pt x="1516818" y="3007863"/>
                  <a:pt x="1502734" y="3113316"/>
                </a:cubicBezTo>
                <a:cubicBezTo>
                  <a:pt x="1472663" y="3323975"/>
                  <a:pt x="1472663" y="3537823"/>
                  <a:pt x="1502734" y="3748481"/>
                </a:cubicBezTo>
                <a:cubicBezTo>
                  <a:pt x="1516856" y="3853980"/>
                  <a:pt x="1536788" y="3958611"/>
                  <a:pt x="1562466" y="4061912"/>
                </a:cubicBezTo>
                <a:cubicBezTo>
                  <a:pt x="1587957" y="4165250"/>
                  <a:pt x="1617884" y="4267490"/>
                  <a:pt x="1652245" y="4368627"/>
                </a:cubicBezTo>
                <a:cubicBezTo>
                  <a:pt x="1686605" y="4469768"/>
                  <a:pt x="1725010" y="4569281"/>
                  <a:pt x="1767432" y="4667159"/>
                </a:cubicBezTo>
                <a:cubicBezTo>
                  <a:pt x="1937279" y="5059650"/>
                  <a:pt x="2157135" y="5428540"/>
                  <a:pt x="2421537" y="5764667"/>
                </a:cubicBezTo>
                <a:cubicBezTo>
                  <a:pt x="2487658" y="5848619"/>
                  <a:pt x="2556477" y="5930058"/>
                  <a:pt x="2627971" y="6008965"/>
                </a:cubicBezTo>
                <a:cubicBezTo>
                  <a:pt x="2699428" y="6088240"/>
                  <a:pt x="2774550" y="6164218"/>
                  <a:pt x="2851746" y="6237629"/>
                </a:cubicBezTo>
                <a:cubicBezTo>
                  <a:pt x="2890468" y="6274272"/>
                  <a:pt x="2930165" y="6310185"/>
                  <a:pt x="2969865" y="6346341"/>
                </a:cubicBezTo>
                <a:lnTo>
                  <a:pt x="3088959" y="6454563"/>
                </a:lnTo>
                <a:lnTo>
                  <a:pt x="3326906" y="6671256"/>
                </a:lnTo>
                <a:lnTo>
                  <a:pt x="3531798" y="6858000"/>
                </a:lnTo>
                <a:lnTo>
                  <a:pt x="3468603" y="6858000"/>
                </a:lnTo>
                <a:lnTo>
                  <a:pt x="3297712" y="6703503"/>
                </a:lnTo>
                <a:lnTo>
                  <a:pt x="3059157" y="6487544"/>
                </a:lnTo>
                <a:lnTo>
                  <a:pt x="2940060" y="6379565"/>
                </a:lnTo>
                <a:cubicBezTo>
                  <a:pt x="2900238" y="6343653"/>
                  <a:pt x="2860419" y="6307618"/>
                  <a:pt x="2821088" y="6270607"/>
                </a:cubicBezTo>
                <a:cubicBezTo>
                  <a:pt x="2742547" y="6196587"/>
                  <a:pt x="2666569" y="6120000"/>
                  <a:pt x="2594135" y="6039991"/>
                </a:cubicBezTo>
                <a:cubicBezTo>
                  <a:pt x="2521700" y="5959982"/>
                  <a:pt x="2451464" y="5877900"/>
                  <a:pt x="2384650" y="5793374"/>
                </a:cubicBezTo>
                <a:cubicBezTo>
                  <a:pt x="2317833" y="5708847"/>
                  <a:pt x="2253951" y="5622366"/>
                  <a:pt x="2192754" y="5533318"/>
                </a:cubicBezTo>
                <a:cubicBezTo>
                  <a:pt x="2131557" y="5444270"/>
                  <a:pt x="2073536" y="5353636"/>
                  <a:pt x="2017959" y="5261291"/>
                </a:cubicBezTo>
                <a:cubicBezTo>
                  <a:pt x="1962382" y="5168949"/>
                  <a:pt x="1910346" y="5074403"/>
                  <a:pt x="1860998" y="4978639"/>
                </a:cubicBezTo>
                <a:cubicBezTo>
                  <a:pt x="1811650" y="4882875"/>
                  <a:pt x="1765843" y="4785157"/>
                  <a:pt x="1722968" y="4686093"/>
                </a:cubicBezTo>
                <a:cubicBezTo>
                  <a:pt x="1680095" y="4587032"/>
                  <a:pt x="1641741" y="4486257"/>
                  <a:pt x="1606562" y="4384142"/>
                </a:cubicBezTo>
                <a:cubicBezTo>
                  <a:pt x="1571383" y="4282024"/>
                  <a:pt x="1541213" y="4178321"/>
                  <a:pt x="1515195" y="4073518"/>
                </a:cubicBezTo>
                <a:cubicBezTo>
                  <a:pt x="1488967" y="3968543"/>
                  <a:pt x="1468582" y="3862188"/>
                  <a:pt x="1454119" y="3754953"/>
                </a:cubicBezTo>
                <a:cubicBezTo>
                  <a:pt x="1423227" y="3540264"/>
                  <a:pt x="1423227" y="3322263"/>
                  <a:pt x="1454119" y="3107575"/>
                </a:cubicBezTo>
                <a:cubicBezTo>
                  <a:pt x="1468644" y="3000352"/>
                  <a:pt x="1489030" y="2893996"/>
                  <a:pt x="1515195" y="2789009"/>
                </a:cubicBezTo>
                <a:cubicBezTo>
                  <a:pt x="1541247" y="2684207"/>
                  <a:pt x="1571711" y="2580624"/>
                  <a:pt x="1606562" y="2478263"/>
                </a:cubicBezTo>
                <a:cubicBezTo>
                  <a:pt x="1641410" y="2375903"/>
                  <a:pt x="1680255" y="2275289"/>
                  <a:pt x="1723093" y="2176435"/>
                </a:cubicBezTo>
                <a:cubicBezTo>
                  <a:pt x="1765843" y="2077370"/>
                  <a:pt x="1812137" y="1979895"/>
                  <a:pt x="1860998" y="1883888"/>
                </a:cubicBezTo>
                <a:cubicBezTo>
                  <a:pt x="1909856" y="1787877"/>
                  <a:pt x="1963113" y="1693946"/>
                  <a:pt x="2018081" y="1601236"/>
                </a:cubicBezTo>
                <a:cubicBezTo>
                  <a:pt x="2073049" y="1508522"/>
                  <a:pt x="2132044" y="1418010"/>
                  <a:pt x="2192876" y="1329209"/>
                </a:cubicBezTo>
                <a:cubicBezTo>
                  <a:pt x="2253705" y="1240408"/>
                  <a:pt x="2318202" y="1153927"/>
                  <a:pt x="2384772" y="1069031"/>
                </a:cubicBezTo>
                <a:cubicBezTo>
                  <a:pt x="2451343" y="984139"/>
                  <a:pt x="2521579" y="902420"/>
                  <a:pt x="2594013" y="821802"/>
                </a:cubicBezTo>
                <a:cubicBezTo>
                  <a:pt x="2666447" y="741184"/>
                  <a:pt x="2742425" y="665331"/>
                  <a:pt x="2820966" y="591308"/>
                </a:cubicBezTo>
                <a:cubicBezTo>
                  <a:pt x="2860298" y="554662"/>
                  <a:pt x="2900116" y="518018"/>
                  <a:pt x="2939938" y="482353"/>
                </a:cubicBezTo>
                <a:lnTo>
                  <a:pt x="3059278" y="374371"/>
                </a:lnTo>
                <a:lnTo>
                  <a:pt x="3297834" y="158411"/>
                </a:lnTo>
                <a:close/>
                <a:moveTo>
                  <a:pt x="3331645" y="0"/>
                </a:moveTo>
                <a:lnTo>
                  <a:pt x="3395519" y="0"/>
                </a:lnTo>
                <a:lnTo>
                  <a:pt x="3275725" y="109186"/>
                </a:lnTo>
                <a:lnTo>
                  <a:pt x="3032159" y="331009"/>
                </a:lnTo>
                <a:lnTo>
                  <a:pt x="2910011" y="441797"/>
                </a:lnTo>
                <a:lnTo>
                  <a:pt x="2848936" y="497252"/>
                </a:lnTo>
                <a:cubicBezTo>
                  <a:pt x="2828538" y="515821"/>
                  <a:pt x="2808871" y="534508"/>
                  <a:pt x="2788963" y="553076"/>
                </a:cubicBezTo>
                <a:cubicBezTo>
                  <a:pt x="2709688" y="628198"/>
                  <a:pt x="2632855" y="706006"/>
                  <a:pt x="2559812" y="787236"/>
                </a:cubicBezTo>
                <a:cubicBezTo>
                  <a:pt x="2486765" y="868465"/>
                  <a:pt x="2416164" y="951893"/>
                  <a:pt x="2348738" y="1037884"/>
                </a:cubicBezTo>
                <a:cubicBezTo>
                  <a:pt x="2078569" y="1382270"/>
                  <a:pt x="1854975" y="1760773"/>
                  <a:pt x="1683758" y="2163608"/>
                </a:cubicBezTo>
                <a:cubicBezTo>
                  <a:pt x="1641738" y="2264417"/>
                  <a:pt x="1603225" y="2366536"/>
                  <a:pt x="1568205" y="2469959"/>
                </a:cubicBezTo>
                <a:cubicBezTo>
                  <a:pt x="1533186" y="2573382"/>
                  <a:pt x="1503224" y="2678222"/>
                  <a:pt x="1478305" y="2784492"/>
                </a:cubicBezTo>
                <a:cubicBezTo>
                  <a:pt x="1452740" y="2890419"/>
                  <a:pt x="1432963" y="2997664"/>
                  <a:pt x="1419063" y="3105742"/>
                </a:cubicBezTo>
                <a:cubicBezTo>
                  <a:pt x="1389501" y="3321555"/>
                  <a:pt x="1389501" y="3540361"/>
                  <a:pt x="1419063" y="3756174"/>
                </a:cubicBezTo>
                <a:cubicBezTo>
                  <a:pt x="1433022" y="3864240"/>
                  <a:pt x="1452799" y="3971488"/>
                  <a:pt x="1478305" y="4077427"/>
                </a:cubicBezTo>
                <a:cubicBezTo>
                  <a:pt x="1503870" y="4183291"/>
                  <a:pt x="1533844" y="4288132"/>
                  <a:pt x="1568205" y="4391961"/>
                </a:cubicBezTo>
                <a:cubicBezTo>
                  <a:pt x="1602566" y="4495786"/>
                  <a:pt x="1641092" y="4597901"/>
                  <a:pt x="1683758" y="4698307"/>
                </a:cubicBezTo>
                <a:cubicBezTo>
                  <a:pt x="1855047" y="5101143"/>
                  <a:pt x="2078629" y="5479683"/>
                  <a:pt x="2348738" y="5824154"/>
                </a:cubicBezTo>
                <a:cubicBezTo>
                  <a:pt x="2416164" y="5909988"/>
                  <a:pt x="2486522" y="5993538"/>
                  <a:pt x="2559812" y="6074805"/>
                </a:cubicBezTo>
                <a:cubicBezTo>
                  <a:pt x="2633101" y="6156031"/>
                  <a:pt x="2709688" y="6233599"/>
                  <a:pt x="2788838" y="6308840"/>
                </a:cubicBezTo>
                <a:cubicBezTo>
                  <a:pt x="2808871" y="6327530"/>
                  <a:pt x="2828538" y="6346220"/>
                  <a:pt x="2848814" y="6364785"/>
                </a:cubicBezTo>
                <a:lnTo>
                  <a:pt x="2909889" y="6420118"/>
                </a:lnTo>
                <a:lnTo>
                  <a:pt x="3032040" y="6531028"/>
                </a:lnTo>
                <a:lnTo>
                  <a:pt x="3276337" y="6752730"/>
                </a:lnTo>
                <a:lnTo>
                  <a:pt x="3391818" y="6858000"/>
                </a:lnTo>
                <a:lnTo>
                  <a:pt x="3326099" y="6858000"/>
                </a:lnTo>
                <a:lnTo>
                  <a:pt x="3246289" y="6785832"/>
                </a:lnTo>
                <a:lnTo>
                  <a:pt x="3001991" y="6564743"/>
                </a:lnTo>
                <a:lnTo>
                  <a:pt x="2879841" y="6454076"/>
                </a:lnTo>
                <a:lnTo>
                  <a:pt x="2817910" y="6399108"/>
                </a:lnTo>
                <a:cubicBezTo>
                  <a:pt x="2797634" y="6380665"/>
                  <a:pt x="2777479" y="6361610"/>
                  <a:pt x="2756838" y="6342919"/>
                </a:cubicBezTo>
                <a:cubicBezTo>
                  <a:pt x="2676464" y="6267066"/>
                  <a:pt x="2598044" y="6188647"/>
                  <a:pt x="2524755" y="6106805"/>
                </a:cubicBezTo>
                <a:cubicBezTo>
                  <a:pt x="2451465" y="6024967"/>
                  <a:pt x="2379153" y="5940684"/>
                  <a:pt x="2310749" y="5854081"/>
                </a:cubicBezTo>
                <a:cubicBezTo>
                  <a:pt x="2242346" y="5767478"/>
                  <a:pt x="2177240" y="5678430"/>
                  <a:pt x="2115309" y="5587431"/>
                </a:cubicBezTo>
                <a:cubicBezTo>
                  <a:pt x="2053382" y="5496428"/>
                  <a:pt x="1993162" y="5403231"/>
                  <a:pt x="1937339" y="5308319"/>
                </a:cubicBezTo>
                <a:cubicBezTo>
                  <a:pt x="1881518" y="5213411"/>
                  <a:pt x="1828505" y="5116545"/>
                  <a:pt x="1778058" y="5017849"/>
                </a:cubicBezTo>
                <a:cubicBezTo>
                  <a:pt x="1727611" y="4919154"/>
                  <a:pt x="1681804" y="4819112"/>
                  <a:pt x="1638563" y="4717485"/>
                </a:cubicBezTo>
                <a:cubicBezTo>
                  <a:pt x="1595322" y="4615857"/>
                  <a:pt x="1556846" y="4512397"/>
                  <a:pt x="1521424" y="4407594"/>
                </a:cubicBezTo>
                <a:cubicBezTo>
                  <a:pt x="1486002" y="4302791"/>
                  <a:pt x="1456074" y="4196521"/>
                  <a:pt x="1430178" y="4088908"/>
                </a:cubicBezTo>
                <a:cubicBezTo>
                  <a:pt x="1403891" y="3981345"/>
                  <a:pt x="1383506" y="3872436"/>
                  <a:pt x="1369103" y="3762650"/>
                </a:cubicBezTo>
                <a:cubicBezTo>
                  <a:pt x="1338810" y="3542560"/>
                  <a:pt x="1338810" y="3319356"/>
                  <a:pt x="1369103" y="3099270"/>
                </a:cubicBezTo>
                <a:cubicBezTo>
                  <a:pt x="1383506" y="2989442"/>
                  <a:pt x="1403904" y="2880487"/>
                  <a:pt x="1430178" y="2772888"/>
                </a:cubicBezTo>
                <a:cubicBezTo>
                  <a:pt x="1456074" y="2665395"/>
                  <a:pt x="1486526" y="2559163"/>
                  <a:pt x="1521546" y="2454201"/>
                </a:cubicBezTo>
                <a:cubicBezTo>
                  <a:pt x="1556565" y="2349238"/>
                  <a:pt x="1595603" y="2245974"/>
                  <a:pt x="1638685" y="2144431"/>
                </a:cubicBezTo>
                <a:cubicBezTo>
                  <a:pt x="1681925" y="2042803"/>
                  <a:pt x="1728429" y="1942679"/>
                  <a:pt x="1778180" y="1844066"/>
                </a:cubicBezTo>
                <a:cubicBezTo>
                  <a:pt x="1827930" y="1745455"/>
                  <a:pt x="1880872" y="1648785"/>
                  <a:pt x="1936973" y="1554086"/>
                </a:cubicBezTo>
                <a:cubicBezTo>
                  <a:pt x="1993406" y="1459175"/>
                  <a:pt x="2053016" y="1366343"/>
                  <a:pt x="2114944" y="1274976"/>
                </a:cubicBezTo>
                <a:cubicBezTo>
                  <a:pt x="2176875" y="1183607"/>
                  <a:pt x="2242955" y="1095172"/>
                  <a:pt x="2310384" y="1008325"/>
                </a:cubicBezTo>
                <a:cubicBezTo>
                  <a:pt x="2377807" y="921475"/>
                  <a:pt x="2451465" y="837560"/>
                  <a:pt x="2525488" y="755844"/>
                </a:cubicBezTo>
                <a:cubicBezTo>
                  <a:pt x="2599508" y="674124"/>
                  <a:pt x="2677441" y="595583"/>
                  <a:pt x="2757568" y="519730"/>
                </a:cubicBezTo>
                <a:cubicBezTo>
                  <a:pt x="2777845" y="501040"/>
                  <a:pt x="2798002" y="481984"/>
                  <a:pt x="2818643" y="463541"/>
                </a:cubicBezTo>
                <a:lnTo>
                  <a:pt x="2879719" y="408329"/>
                </a:lnTo>
                <a:lnTo>
                  <a:pt x="3001866" y="298393"/>
                </a:lnTo>
                <a:lnTo>
                  <a:pt x="3246164" y="77307"/>
                </a:lnTo>
                <a:close/>
                <a:moveTo>
                  <a:pt x="3187920" y="0"/>
                </a:moveTo>
                <a:lnTo>
                  <a:pt x="3255606" y="0"/>
                </a:lnTo>
                <a:lnTo>
                  <a:pt x="3224667" y="28204"/>
                </a:lnTo>
                <a:lnTo>
                  <a:pt x="2975486" y="255035"/>
                </a:lnTo>
                <a:lnTo>
                  <a:pt x="2850769" y="368512"/>
                </a:lnTo>
                <a:lnTo>
                  <a:pt x="2788473" y="425188"/>
                </a:lnTo>
                <a:cubicBezTo>
                  <a:pt x="2767831" y="444121"/>
                  <a:pt x="2747677" y="463298"/>
                  <a:pt x="2727401" y="482354"/>
                </a:cubicBezTo>
                <a:cubicBezTo>
                  <a:pt x="2646415" y="559306"/>
                  <a:pt x="2567873" y="638824"/>
                  <a:pt x="2493116" y="721887"/>
                </a:cubicBezTo>
                <a:cubicBezTo>
                  <a:pt x="2418362" y="804949"/>
                  <a:pt x="2346540" y="890453"/>
                  <a:pt x="2277403" y="978399"/>
                </a:cubicBezTo>
                <a:cubicBezTo>
                  <a:pt x="2001467" y="1331071"/>
                  <a:pt x="1774114" y="1719185"/>
                  <a:pt x="1601429" y="2132339"/>
                </a:cubicBezTo>
                <a:cubicBezTo>
                  <a:pt x="1559169" y="2235678"/>
                  <a:pt x="1520203" y="2339994"/>
                  <a:pt x="1485268" y="2446508"/>
                </a:cubicBezTo>
                <a:cubicBezTo>
                  <a:pt x="1450332" y="2553021"/>
                  <a:pt x="1420895" y="2660389"/>
                  <a:pt x="1395489" y="2768978"/>
                </a:cubicBezTo>
                <a:cubicBezTo>
                  <a:pt x="1369983" y="2877496"/>
                  <a:pt x="1350331" y="2987295"/>
                  <a:pt x="1336612" y="3097928"/>
                </a:cubicBezTo>
                <a:cubicBezTo>
                  <a:pt x="1307540" y="3318917"/>
                  <a:pt x="1307540" y="3542757"/>
                  <a:pt x="1336612" y="3763749"/>
                </a:cubicBezTo>
                <a:cubicBezTo>
                  <a:pt x="1350378" y="3874366"/>
                  <a:pt x="1370033" y="3984168"/>
                  <a:pt x="1395489" y="4092695"/>
                </a:cubicBezTo>
                <a:cubicBezTo>
                  <a:pt x="1420895" y="4201286"/>
                  <a:pt x="1450701" y="4309020"/>
                  <a:pt x="1485389" y="4415169"/>
                </a:cubicBezTo>
                <a:cubicBezTo>
                  <a:pt x="1520081" y="4521318"/>
                  <a:pt x="1558679" y="4625999"/>
                  <a:pt x="1601429" y="4729334"/>
                </a:cubicBezTo>
                <a:cubicBezTo>
                  <a:pt x="1774124" y="5142529"/>
                  <a:pt x="2001467" y="5530680"/>
                  <a:pt x="2277403" y="5883396"/>
                </a:cubicBezTo>
                <a:cubicBezTo>
                  <a:pt x="2346172" y="5971467"/>
                  <a:pt x="2418362" y="6056849"/>
                  <a:pt x="2493116" y="6139911"/>
                </a:cubicBezTo>
                <a:cubicBezTo>
                  <a:pt x="2567873" y="6222971"/>
                  <a:pt x="2646293" y="6302614"/>
                  <a:pt x="2727279" y="6379566"/>
                </a:cubicBezTo>
                <a:lnTo>
                  <a:pt x="2788351" y="6436732"/>
                </a:lnTo>
                <a:lnTo>
                  <a:pt x="2850769" y="6493408"/>
                </a:lnTo>
                <a:lnTo>
                  <a:pt x="2975361" y="6606885"/>
                </a:lnTo>
                <a:lnTo>
                  <a:pt x="3224667" y="6833716"/>
                </a:lnTo>
                <a:lnTo>
                  <a:pt x="3251309" y="6858000"/>
                </a:lnTo>
                <a:lnTo>
                  <a:pt x="3183316" y="6858000"/>
                </a:lnTo>
                <a:lnTo>
                  <a:pt x="2944091" y="6641577"/>
                </a:lnTo>
                <a:lnTo>
                  <a:pt x="2819134" y="6528465"/>
                </a:lnTo>
                <a:lnTo>
                  <a:pt x="2756838" y="6471668"/>
                </a:lnTo>
                <a:lnTo>
                  <a:pt x="2694663" y="6414133"/>
                </a:lnTo>
                <a:cubicBezTo>
                  <a:pt x="2612457" y="6336447"/>
                  <a:pt x="2532816" y="6256317"/>
                  <a:pt x="2457085" y="6172402"/>
                </a:cubicBezTo>
                <a:cubicBezTo>
                  <a:pt x="2381351" y="6088487"/>
                  <a:pt x="2308308" y="6002493"/>
                  <a:pt x="2238437" y="5913814"/>
                </a:cubicBezTo>
                <a:cubicBezTo>
                  <a:pt x="2168569" y="5825134"/>
                  <a:pt x="2101999" y="5733767"/>
                  <a:pt x="2038357" y="5640566"/>
                </a:cubicBezTo>
                <a:cubicBezTo>
                  <a:pt x="1974719" y="5547366"/>
                  <a:pt x="1914012" y="5451724"/>
                  <a:pt x="1857089" y="5354492"/>
                </a:cubicBezTo>
                <a:cubicBezTo>
                  <a:pt x="1800167" y="5257264"/>
                  <a:pt x="1746054" y="5157835"/>
                  <a:pt x="1695242" y="5056938"/>
                </a:cubicBezTo>
                <a:cubicBezTo>
                  <a:pt x="1644427" y="4956044"/>
                  <a:pt x="1597524" y="4853074"/>
                  <a:pt x="1554158" y="4748880"/>
                </a:cubicBezTo>
                <a:cubicBezTo>
                  <a:pt x="1510796" y="4644686"/>
                  <a:pt x="1471832" y="4538418"/>
                  <a:pt x="1436410" y="4431292"/>
                </a:cubicBezTo>
                <a:cubicBezTo>
                  <a:pt x="1400984" y="4324167"/>
                  <a:pt x="1370936" y="4214846"/>
                  <a:pt x="1345164" y="4104666"/>
                </a:cubicBezTo>
                <a:cubicBezTo>
                  <a:pt x="1319071" y="3994440"/>
                  <a:pt x="1299013" y="3882880"/>
                  <a:pt x="1285066" y="3770469"/>
                </a:cubicBezTo>
                <a:cubicBezTo>
                  <a:pt x="1255102" y="3545286"/>
                  <a:pt x="1255102" y="3317123"/>
                  <a:pt x="1285066" y="3091942"/>
                </a:cubicBezTo>
                <a:cubicBezTo>
                  <a:pt x="1299013" y="2979527"/>
                  <a:pt x="1319071" y="2867970"/>
                  <a:pt x="1345164" y="2757742"/>
                </a:cubicBezTo>
                <a:cubicBezTo>
                  <a:pt x="1371057" y="2647808"/>
                  <a:pt x="1401231" y="2537876"/>
                  <a:pt x="1436410" y="2431115"/>
                </a:cubicBezTo>
                <a:cubicBezTo>
                  <a:pt x="1471589" y="2324357"/>
                  <a:pt x="1511286" y="2217721"/>
                  <a:pt x="1554283" y="2113527"/>
                </a:cubicBezTo>
                <a:cubicBezTo>
                  <a:pt x="1597277" y="2009336"/>
                  <a:pt x="1645039" y="1906610"/>
                  <a:pt x="1695364" y="1805469"/>
                </a:cubicBezTo>
                <a:cubicBezTo>
                  <a:pt x="1745689" y="1704329"/>
                  <a:pt x="1800288" y="1605511"/>
                  <a:pt x="1857211" y="1507915"/>
                </a:cubicBezTo>
                <a:cubicBezTo>
                  <a:pt x="1914133" y="1410318"/>
                  <a:pt x="1975084" y="1314921"/>
                  <a:pt x="2038357" y="1221355"/>
                </a:cubicBezTo>
                <a:cubicBezTo>
                  <a:pt x="2101630" y="1127788"/>
                  <a:pt x="2168935" y="1036786"/>
                  <a:pt x="2238437" y="948106"/>
                </a:cubicBezTo>
                <a:cubicBezTo>
                  <a:pt x="2307939" y="859427"/>
                  <a:pt x="2381351" y="773311"/>
                  <a:pt x="2457085" y="689396"/>
                </a:cubicBezTo>
                <a:cubicBezTo>
                  <a:pt x="2532816" y="605478"/>
                  <a:pt x="2612457" y="525473"/>
                  <a:pt x="2694663" y="447784"/>
                </a:cubicBezTo>
                <a:cubicBezTo>
                  <a:pt x="2715430" y="428607"/>
                  <a:pt x="2735949" y="409186"/>
                  <a:pt x="2756838" y="390252"/>
                </a:cubicBezTo>
                <a:lnTo>
                  <a:pt x="2819255" y="333698"/>
                </a:lnTo>
                <a:lnTo>
                  <a:pt x="2944213" y="220587"/>
                </a:lnTo>
                <a:close/>
                <a:moveTo>
                  <a:pt x="3045812" y="0"/>
                </a:moveTo>
                <a:lnTo>
                  <a:pt x="3115123" y="0"/>
                </a:lnTo>
                <a:lnTo>
                  <a:pt x="2918807" y="178813"/>
                </a:lnTo>
                <a:lnTo>
                  <a:pt x="2791283" y="294853"/>
                </a:lnTo>
                <a:lnTo>
                  <a:pt x="2727644" y="352753"/>
                </a:lnTo>
                <a:lnTo>
                  <a:pt x="2664858" y="411262"/>
                </a:lnTo>
                <a:cubicBezTo>
                  <a:pt x="2582164" y="489925"/>
                  <a:pt x="2501790" y="571155"/>
                  <a:pt x="2425447" y="656293"/>
                </a:cubicBezTo>
                <a:cubicBezTo>
                  <a:pt x="2349104" y="741432"/>
                  <a:pt x="2275327" y="828644"/>
                  <a:pt x="2205578" y="918791"/>
                </a:cubicBezTo>
                <a:cubicBezTo>
                  <a:pt x="1923782" y="1279715"/>
                  <a:pt x="1692701" y="1677493"/>
                  <a:pt x="1518736" y="2101069"/>
                </a:cubicBezTo>
                <a:cubicBezTo>
                  <a:pt x="1475985" y="2206937"/>
                  <a:pt x="1437057" y="2314256"/>
                  <a:pt x="1401962" y="2423053"/>
                </a:cubicBezTo>
                <a:cubicBezTo>
                  <a:pt x="1367148" y="2531767"/>
                  <a:pt x="1337468" y="2642066"/>
                  <a:pt x="1312183" y="2752858"/>
                </a:cubicBezTo>
                <a:cubicBezTo>
                  <a:pt x="1286740" y="2863998"/>
                  <a:pt x="1267207" y="2976415"/>
                  <a:pt x="1253675" y="3089619"/>
                </a:cubicBezTo>
                <a:cubicBezTo>
                  <a:pt x="1225006" y="3315791"/>
                  <a:pt x="1225006" y="3544664"/>
                  <a:pt x="1253675" y="3770833"/>
                </a:cubicBezTo>
                <a:cubicBezTo>
                  <a:pt x="1267169" y="3884041"/>
                  <a:pt x="1286653" y="3996453"/>
                  <a:pt x="1312059" y="4107597"/>
                </a:cubicBezTo>
                <a:cubicBezTo>
                  <a:pt x="1337468" y="4218754"/>
                  <a:pt x="1367027" y="4329052"/>
                  <a:pt x="1401840" y="4437399"/>
                </a:cubicBezTo>
                <a:cubicBezTo>
                  <a:pt x="1436651" y="4545746"/>
                  <a:pt x="1475863" y="4653480"/>
                  <a:pt x="1518736" y="4759385"/>
                </a:cubicBezTo>
                <a:cubicBezTo>
                  <a:pt x="1692676" y="5182946"/>
                  <a:pt x="1923685" y="5580761"/>
                  <a:pt x="2205334" y="5941786"/>
                </a:cubicBezTo>
                <a:cubicBezTo>
                  <a:pt x="2275570" y="6031929"/>
                  <a:pt x="2349350" y="6119266"/>
                  <a:pt x="2425203" y="6204283"/>
                </a:cubicBezTo>
                <a:cubicBezTo>
                  <a:pt x="2501056" y="6289297"/>
                  <a:pt x="2581921" y="6370648"/>
                  <a:pt x="2664615" y="6449311"/>
                </a:cubicBezTo>
                <a:lnTo>
                  <a:pt x="2727401" y="6507701"/>
                </a:lnTo>
                <a:lnTo>
                  <a:pt x="2791161" y="6565720"/>
                </a:lnTo>
                <a:lnTo>
                  <a:pt x="2918563" y="6681763"/>
                </a:lnTo>
                <a:lnTo>
                  <a:pt x="3112144" y="6858000"/>
                </a:lnTo>
                <a:lnTo>
                  <a:pt x="3041098" y="6858000"/>
                </a:lnTo>
                <a:lnTo>
                  <a:pt x="2886560" y="6718163"/>
                </a:lnTo>
                <a:lnTo>
                  <a:pt x="2758792" y="6602488"/>
                </a:lnTo>
                <a:lnTo>
                  <a:pt x="2694907" y="6544710"/>
                </a:lnTo>
                <a:lnTo>
                  <a:pt x="2631390" y="6485836"/>
                </a:lnTo>
                <a:cubicBezTo>
                  <a:pt x="2547351" y="6406439"/>
                  <a:pt x="2465877" y="6324354"/>
                  <a:pt x="2388557" y="6238606"/>
                </a:cubicBezTo>
                <a:cubicBezTo>
                  <a:pt x="2311239" y="6152859"/>
                  <a:pt x="2236361" y="6064788"/>
                  <a:pt x="2165147" y="5973911"/>
                </a:cubicBezTo>
                <a:cubicBezTo>
                  <a:pt x="2093934" y="5883030"/>
                  <a:pt x="2025778" y="5789708"/>
                  <a:pt x="1961037" y="5694066"/>
                </a:cubicBezTo>
                <a:cubicBezTo>
                  <a:pt x="1896299" y="5598424"/>
                  <a:pt x="1834859" y="5500584"/>
                  <a:pt x="1776593" y="5400911"/>
                </a:cubicBezTo>
                <a:cubicBezTo>
                  <a:pt x="1718328" y="5301235"/>
                  <a:pt x="1663851" y="5199242"/>
                  <a:pt x="1612423" y="5095538"/>
                </a:cubicBezTo>
                <a:cubicBezTo>
                  <a:pt x="1560999" y="4991834"/>
                  <a:pt x="1513971" y="4886541"/>
                  <a:pt x="1469878" y="4779783"/>
                </a:cubicBezTo>
                <a:cubicBezTo>
                  <a:pt x="1425782" y="4673026"/>
                  <a:pt x="1386937" y="4563946"/>
                  <a:pt x="1351393" y="4454013"/>
                </a:cubicBezTo>
                <a:cubicBezTo>
                  <a:pt x="1315846" y="4344077"/>
                  <a:pt x="1285922" y="4232189"/>
                  <a:pt x="1260147" y="4119446"/>
                </a:cubicBezTo>
                <a:cubicBezTo>
                  <a:pt x="1234154" y="4006594"/>
                  <a:pt x="1214206" y="3892421"/>
                  <a:pt x="1200418" y="3777430"/>
                </a:cubicBezTo>
                <a:cubicBezTo>
                  <a:pt x="1170943" y="3547058"/>
                  <a:pt x="1170943" y="3313888"/>
                  <a:pt x="1200418" y="3083511"/>
                </a:cubicBezTo>
                <a:cubicBezTo>
                  <a:pt x="1214243" y="2968534"/>
                  <a:pt x="1234192" y="2854360"/>
                  <a:pt x="1260147" y="2741496"/>
                </a:cubicBezTo>
                <a:cubicBezTo>
                  <a:pt x="1285922" y="2628752"/>
                  <a:pt x="1315968" y="2516987"/>
                  <a:pt x="1351393" y="2406930"/>
                </a:cubicBezTo>
                <a:cubicBezTo>
                  <a:pt x="1386816" y="2296875"/>
                  <a:pt x="1426516" y="2188284"/>
                  <a:pt x="1470000" y="2081158"/>
                </a:cubicBezTo>
                <a:cubicBezTo>
                  <a:pt x="1513484" y="1974035"/>
                  <a:pt x="1561611" y="1869108"/>
                  <a:pt x="1612423" y="1765404"/>
                </a:cubicBezTo>
                <a:cubicBezTo>
                  <a:pt x="1663239" y="1661700"/>
                  <a:pt x="1718815" y="1560437"/>
                  <a:pt x="1776715" y="1460031"/>
                </a:cubicBezTo>
                <a:cubicBezTo>
                  <a:pt x="1834612" y="1359628"/>
                  <a:pt x="1896664" y="1262761"/>
                  <a:pt x="1961159" y="1166875"/>
                </a:cubicBezTo>
                <a:cubicBezTo>
                  <a:pt x="2025656" y="1070987"/>
                  <a:pt x="2094303" y="978154"/>
                  <a:pt x="2165147" y="887031"/>
                </a:cubicBezTo>
                <a:cubicBezTo>
                  <a:pt x="2235995" y="795910"/>
                  <a:pt x="2311727" y="708083"/>
                  <a:pt x="2388557" y="622335"/>
                </a:cubicBezTo>
                <a:cubicBezTo>
                  <a:pt x="2465390" y="536588"/>
                  <a:pt x="2547351" y="454503"/>
                  <a:pt x="2631512" y="375106"/>
                </a:cubicBezTo>
                <a:lnTo>
                  <a:pt x="2695029" y="316354"/>
                </a:lnTo>
                <a:lnTo>
                  <a:pt x="2758914" y="258454"/>
                </a:lnTo>
                <a:lnTo>
                  <a:pt x="2886681" y="143756"/>
                </a:lnTo>
                <a:close/>
                <a:moveTo>
                  <a:pt x="2902855" y="0"/>
                </a:moveTo>
                <a:lnTo>
                  <a:pt x="2975556" y="0"/>
                </a:lnTo>
                <a:lnTo>
                  <a:pt x="2862009" y="103327"/>
                </a:lnTo>
                <a:lnTo>
                  <a:pt x="2732409" y="221933"/>
                </a:lnTo>
                <a:lnTo>
                  <a:pt x="2667303" y="281176"/>
                </a:lnTo>
                <a:lnTo>
                  <a:pt x="2602565" y="340540"/>
                </a:lnTo>
                <a:cubicBezTo>
                  <a:pt x="2518039" y="421036"/>
                  <a:pt x="2435832" y="504098"/>
                  <a:pt x="2358268" y="591066"/>
                </a:cubicBezTo>
                <a:cubicBezTo>
                  <a:pt x="2280704" y="678038"/>
                  <a:pt x="2204973" y="767204"/>
                  <a:pt x="2133269" y="859796"/>
                </a:cubicBezTo>
                <a:cubicBezTo>
                  <a:pt x="1845731" y="1229010"/>
                  <a:pt x="1610984" y="1636466"/>
                  <a:pt x="1435799" y="2070412"/>
                </a:cubicBezTo>
                <a:cubicBezTo>
                  <a:pt x="1392558" y="2178881"/>
                  <a:pt x="1353386" y="2288815"/>
                  <a:pt x="1318291" y="2400214"/>
                </a:cubicBezTo>
                <a:cubicBezTo>
                  <a:pt x="1283237" y="2511493"/>
                  <a:pt x="1253797" y="2624479"/>
                  <a:pt x="1228513" y="2738199"/>
                </a:cubicBezTo>
                <a:cubicBezTo>
                  <a:pt x="1222649" y="2766784"/>
                  <a:pt x="1216298" y="2795122"/>
                  <a:pt x="1210678" y="2823704"/>
                </a:cubicBezTo>
                <a:lnTo>
                  <a:pt x="1194923" y="2909208"/>
                </a:lnTo>
                <a:cubicBezTo>
                  <a:pt x="1185884" y="2966864"/>
                  <a:pt x="1176723" y="3024395"/>
                  <a:pt x="1170491" y="3082292"/>
                </a:cubicBezTo>
                <a:cubicBezTo>
                  <a:pt x="1142241" y="3313519"/>
                  <a:pt x="1142241" y="3547303"/>
                  <a:pt x="1170491" y="3778530"/>
                </a:cubicBezTo>
                <a:cubicBezTo>
                  <a:pt x="1176723" y="3836430"/>
                  <a:pt x="1186006" y="3893962"/>
                  <a:pt x="1194923" y="3951615"/>
                </a:cubicBezTo>
                <a:lnTo>
                  <a:pt x="1210678" y="4037119"/>
                </a:lnTo>
                <a:cubicBezTo>
                  <a:pt x="1215933" y="4065825"/>
                  <a:pt x="1222893" y="4094163"/>
                  <a:pt x="1228634" y="4122623"/>
                </a:cubicBezTo>
                <a:cubicBezTo>
                  <a:pt x="1253797" y="4236468"/>
                  <a:pt x="1283237" y="4349454"/>
                  <a:pt x="1318416" y="4460733"/>
                </a:cubicBezTo>
                <a:cubicBezTo>
                  <a:pt x="1353595" y="4572008"/>
                  <a:pt x="1392558" y="4681944"/>
                  <a:pt x="1435799" y="4790534"/>
                </a:cubicBezTo>
                <a:cubicBezTo>
                  <a:pt x="1610753" y="5224774"/>
                  <a:pt x="1845291" y="5632542"/>
                  <a:pt x="2132660" y="6002128"/>
                </a:cubicBezTo>
                <a:cubicBezTo>
                  <a:pt x="2204361" y="6094473"/>
                  <a:pt x="2279236" y="6183640"/>
                  <a:pt x="2357656" y="6270855"/>
                </a:cubicBezTo>
                <a:cubicBezTo>
                  <a:pt x="2436075" y="6358070"/>
                  <a:pt x="2517795" y="6440885"/>
                  <a:pt x="2601953" y="6521381"/>
                </a:cubicBezTo>
                <a:lnTo>
                  <a:pt x="2666082" y="6581114"/>
                </a:lnTo>
                <a:lnTo>
                  <a:pt x="2731188" y="6640356"/>
                </a:lnTo>
                <a:lnTo>
                  <a:pt x="2861522" y="6758963"/>
                </a:lnTo>
                <a:lnTo>
                  <a:pt x="2970304" y="6858000"/>
                </a:lnTo>
                <a:lnTo>
                  <a:pt x="2898522" y="6858000"/>
                </a:lnTo>
                <a:lnTo>
                  <a:pt x="2828907" y="6794994"/>
                </a:lnTo>
                <a:lnTo>
                  <a:pt x="2698329" y="6676756"/>
                </a:lnTo>
                <a:lnTo>
                  <a:pt x="2633101" y="6617635"/>
                </a:lnTo>
                <a:lnTo>
                  <a:pt x="2568120" y="6557906"/>
                </a:lnTo>
                <a:cubicBezTo>
                  <a:pt x="2482616" y="6476798"/>
                  <a:pt x="2399067" y="6393005"/>
                  <a:pt x="2320035" y="6305300"/>
                </a:cubicBezTo>
                <a:cubicBezTo>
                  <a:pt x="2241004" y="6217598"/>
                  <a:pt x="2164539" y="6127576"/>
                  <a:pt x="2091861" y="6034497"/>
                </a:cubicBezTo>
                <a:cubicBezTo>
                  <a:pt x="2019184" y="5941418"/>
                  <a:pt x="1949678" y="5846023"/>
                  <a:pt x="1884207" y="5748179"/>
                </a:cubicBezTo>
                <a:cubicBezTo>
                  <a:pt x="1818735" y="5650339"/>
                  <a:pt x="1755219" y="5549567"/>
                  <a:pt x="1696098" y="5447449"/>
                </a:cubicBezTo>
                <a:cubicBezTo>
                  <a:pt x="1636977" y="5345335"/>
                  <a:pt x="1581644" y="5241019"/>
                  <a:pt x="1529489" y="5135114"/>
                </a:cubicBezTo>
                <a:cubicBezTo>
                  <a:pt x="1477331" y="5029212"/>
                  <a:pt x="1429935" y="4921112"/>
                  <a:pt x="1385595" y="4811176"/>
                </a:cubicBezTo>
                <a:cubicBezTo>
                  <a:pt x="1341256" y="4701243"/>
                  <a:pt x="1302046" y="4590086"/>
                  <a:pt x="1266380" y="4477465"/>
                </a:cubicBezTo>
                <a:cubicBezTo>
                  <a:pt x="1230711" y="4364844"/>
                  <a:pt x="1200908" y="4250390"/>
                  <a:pt x="1175134" y="4135449"/>
                </a:cubicBezTo>
                <a:cubicBezTo>
                  <a:pt x="1169148" y="4106499"/>
                  <a:pt x="1162186" y="4077796"/>
                  <a:pt x="1156934" y="4048603"/>
                </a:cubicBezTo>
                <a:lnTo>
                  <a:pt x="1140811" y="3961387"/>
                </a:lnTo>
                <a:cubicBezTo>
                  <a:pt x="1131650" y="3902879"/>
                  <a:pt x="1122242" y="3844492"/>
                  <a:pt x="1116382" y="3785615"/>
                </a:cubicBezTo>
                <a:cubicBezTo>
                  <a:pt x="1087285" y="3550356"/>
                  <a:pt x="1087285" y="3312421"/>
                  <a:pt x="1116382" y="3077162"/>
                </a:cubicBezTo>
                <a:cubicBezTo>
                  <a:pt x="1122732" y="3018289"/>
                  <a:pt x="1132137" y="2959776"/>
                  <a:pt x="1140811" y="2901389"/>
                </a:cubicBezTo>
                <a:lnTo>
                  <a:pt x="1156934" y="2814177"/>
                </a:lnTo>
                <a:cubicBezTo>
                  <a:pt x="1162308" y="2784984"/>
                  <a:pt x="1169148" y="2756277"/>
                  <a:pt x="1175134" y="2727328"/>
                </a:cubicBezTo>
                <a:cubicBezTo>
                  <a:pt x="1200908" y="2611897"/>
                  <a:pt x="1230833" y="2497445"/>
                  <a:pt x="1266502" y="2385312"/>
                </a:cubicBezTo>
                <a:cubicBezTo>
                  <a:pt x="1302168" y="2273182"/>
                  <a:pt x="1341868" y="2160560"/>
                  <a:pt x="1385595" y="2050623"/>
                </a:cubicBezTo>
                <a:cubicBezTo>
                  <a:pt x="1429326" y="1940690"/>
                  <a:pt x="1478062" y="1833321"/>
                  <a:pt x="1529611" y="1727050"/>
                </a:cubicBezTo>
                <a:cubicBezTo>
                  <a:pt x="1581157" y="1620780"/>
                  <a:pt x="1637468" y="1517076"/>
                  <a:pt x="1696098" y="1414719"/>
                </a:cubicBezTo>
                <a:cubicBezTo>
                  <a:pt x="1754732" y="1312357"/>
                  <a:pt x="1818248" y="1212559"/>
                  <a:pt x="1883842" y="1114475"/>
                </a:cubicBezTo>
                <a:cubicBezTo>
                  <a:pt x="1949435" y="1016388"/>
                  <a:pt x="2019549" y="921358"/>
                  <a:pt x="2091496" y="828158"/>
                </a:cubicBezTo>
                <a:cubicBezTo>
                  <a:pt x="2163440" y="734957"/>
                  <a:pt x="2240639" y="644935"/>
                  <a:pt x="2319670" y="557355"/>
                </a:cubicBezTo>
                <a:cubicBezTo>
                  <a:pt x="2398699" y="469775"/>
                  <a:pt x="2482004" y="386347"/>
                  <a:pt x="2567752" y="304749"/>
                </a:cubicBezTo>
                <a:lnTo>
                  <a:pt x="2632736" y="244529"/>
                </a:lnTo>
                <a:lnTo>
                  <a:pt x="2697964" y="185412"/>
                </a:lnTo>
                <a:lnTo>
                  <a:pt x="2828541" y="67292"/>
                </a:lnTo>
                <a:close/>
                <a:moveTo>
                  <a:pt x="2761085" y="0"/>
                </a:moveTo>
                <a:lnTo>
                  <a:pt x="2835843" y="0"/>
                </a:lnTo>
                <a:lnTo>
                  <a:pt x="2805699" y="27470"/>
                </a:lnTo>
                <a:lnTo>
                  <a:pt x="2672311" y="148640"/>
                </a:lnTo>
                <a:lnTo>
                  <a:pt x="2605741" y="209715"/>
                </a:lnTo>
                <a:lnTo>
                  <a:pt x="2540269" y="270791"/>
                </a:lnTo>
                <a:cubicBezTo>
                  <a:pt x="2453910" y="352751"/>
                  <a:pt x="2369992" y="437278"/>
                  <a:pt x="2290351" y="526082"/>
                </a:cubicBezTo>
                <a:cubicBezTo>
                  <a:pt x="2210711" y="614883"/>
                  <a:pt x="2133878" y="706251"/>
                  <a:pt x="2060588" y="800550"/>
                </a:cubicBezTo>
                <a:cubicBezTo>
                  <a:pt x="1767211" y="1178032"/>
                  <a:pt x="1528705" y="1595102"/>
                  <a:pt x="1352127" y="2039383"/>
                </a:cubicBezTo>
                <a:cubicBezTo>
                  <a:pt x="1308555" y="2150297"/>
                  <a:pt x="1269224" y="2262792"/>
                  <a:pt x="1234129" y="2376881"/>
                </a:cubicBezTo>
                <a:cubicBezTo>
                  <a:pt x="1199072" y="2490358"/>
                  <a:pt x="1169882" y="2606397"/>
                  <a:pt x="1144473" y="2722442"/>
                </a:cubicBezTo>
                <a:cubicBezTo>
                  <a:pt x="1138609" y="2751635"/>
                  <a:pt x="1132258" y="2780584"/>
                  <a:pt x="1126638" y="2809899"/>
                </a:cubicBezTo>
                <a:lnTo>
                  <a:pt x="1110883" y="2897845"/>
                </a:lnTo>
                <a:lnTo>
                  <a:pt x="1097813" y="2986159"/>
                </a:lnTo>
                <a:cubicBezTo>
                  <a:pt x="1095368" y="3000818"/>
                  <a:pt x="1093539" y="3015597"/>
                  <a:pt x="1091949" y="3030377"/>
                </a:cubicBezTo>
                <a:lnTo>
                  <a:pt x="1086698" y="3074716"/>
                </a:lnTo>
                <a:cubicBezTo>
                  <a:pt x="1058847" y="3311149"/>
                  <a:pt x="1058847" y="3550037"/>
                  <a:pt x="1086698" y="3786466"/>
                </a:cubicBezTo>
                <a:lnTo>
                  <a:pt x="1091828" y="3830806"/>
                </a:lnTo>
                <a:cubicBezTo>
                  <a:pt x="1093539" y="3845587"/>
                  <a:pt x="1095368" y="3860368"/>
                  <a:pt x="1097691" y="3875024"/>
                </a:cubicBezTo>
                <a:lnTo>
                  <a:pt x="1110883" y="3963338"/>
                </a:lnTo>
                <a:lnTo>
                  <a:pt x="1126638" y="4051287"/>
                </a:lnTo>
                <a:cubicBezTo>
                  <a:pt x="1131646" y="4080602"/>
                  <a:pt x="1138856" y="4109549"/>
                  <a:pt x="1144351" y="4138745"/>
                </a:cubicBezTo>
                <a:cubicBezTo>
                  <a:pt x="1169513" y="4255151"/>
                  <a:pt x="1198707" y="4370825"/>
                  <a:pt x="1234129" y="4484671"/>
                </a:cubicBezTo>
                <a:cubicBezTo>
                  <a:pt x="1269555" y="4598512"/>
                  <a:pt x="1308518" y="4711255"/>
                  <a:pt x="1352127" y="4822165"/>
                </a:cubicBezTo>
                <a:cubicBezTo>
                  <a:pt x="1528655" y="5266508"/>
                  <a:pt x="1767177" y="5683622"/>
                  <a:pt x="2060588" y="6061123"/>
                </a:cubicBezTo>
                <a:cubicBezTo>
                  <a:pt x="2133878" y="6155422"/>
                  <a:pt x="2210589" y="6246665"/>
                  <a:pt x="2290230" y="6335469"/>
                </a:cubicBezTo>
                <a:cubicBezTo>
                  <a:pt x="2369870" y="6424271"/>
                  <a:pt x="2453663" y="6509287"/>
                  <a:pt x="2540023" y="6591981"/>
                </a:cubicBezTo>
                <a:lnTo>
                  <a:pt x="2605494" y="6653057"/>
                </a:lnTo>
                <a:lnTo>
                  <a:pt x="2672067" y="6714129"/>
                </a:lnTo>
                <a:lnTo>
                  <a:pt x="2805699" y="6834568"/>
                </a:lnTo>
                <a:lnTo>
                  <a:pt x="2831447" y="6858000"/>
                </a:lnTo>
                <a:lnTo>
                  <a:pt x="2755093" y="6858000"/>
                </a:lnTo>
                <a:lnTo>
                  <a:pt x="2637254" y="6751387"/>
                </a:lnTo>
                <a:lnTo>
                  <a:pt x="2570562" y="6690921"/>
                </a:lnTo>
                <a:lnTo>
                  <a:pt x="2504235" y="6629849"/>
                </a:lnTo>
                <a:cubicBezTo>
                  <a:pt x="2416655" y="6546908"/>
                  <a:pt x="2331516" y="6461282"/>
                  <a:pt x="2250776" y="6371626"/>
                </a:cubicBezTo>
                <a:cubicBezTo>
                  <a:pt x="2170034" y="6281969"/>
                  <a:pt x="2091983" y="6189989"/>
                  <a:pt x="2017838" y="6094834"/>
                </a:cubicBezTo>
                <a:cubicBezTo>
                  <a:pt x="1943693" y="5999682"/>
                  <a:pt x="1872848" y="5902086"/>
                  <a:pt x="1805665" y="5801679"/>
                </a:cubicBezTo>
                <a:cubicBezTo>
                  <a:pt x="1738483" y="5701272"/>
                  <a:pt x="1674966" y="5598911"/>
                  <a:pt x="1614746" y="5494473"/>
                </a:cubicBezTo>
                <a:cubicBezTo>
                  <a:pt x="1554527" y="5390036"/>
                  <a:pt x="1498706" y="5283035"/>
                  <a:pt x="1445936" y="5174566"/>
                </a:cubicBezTo>
                <a:cubicBezTo>
                  <a:pt x="1393170" y="5066098"/>
                  <a:pt x="1345286" y="4955309"/>
                  <a:pt x="1300581" y="4843297"/>
                </a:cubicBezTo>
                <a:cubicBezTo>
                  <a:pt x="1255873" y="4731288"/>
                  <a:pt x="1216541" y="4616956"/>
                  <a:pt x="1180751" y="4501281"/>
                </a:cubicBezTo>
                <a:cubicBezTo>
                  <a:pt x="1144963" y="4385606"/>
                  <a:pt x="1115157" y="4269198"/>
                  <a:pt x="1089508" y="4150838"/>
                </a:cubicBezTo>
                <a:cubicBezTo>
                  <a:pt x="1083522" y="4121276"/>
                  <a:pt x="1076435" y="4091839"/>
                  <a:pt x="1071430" y="4062155"/>
                </a:cubicBezTo>
                <a:lnTo>
                  <a:pt x="1055306" y="3972867"/>
                </a:lnTo>
                <a:lnTo>
                  <a:pt x="1041868" y="3883207"/>
                </a:lnTo>
                <a:cubicBezTo>
                  <a:pt x="1039426" y="3868308"/>
                  <a:pt x="1037593" y="3853283"/>
                  <a:pt x="1035882" y="3838259"/>
                </a:cubicBezTo>
                <a:lnTo>
                  <a:pt x="1030631" y="3793307"/>
                </a:lnTo>
                <a:cubicBezTo>
                  <a:pt x="1017255" y="3672965"/>
                  <a:pt x="1010401" y="3551979"/>
                  <a:pt x="1010111" y="3430895"/>
                </a:cubicBezTo>
                <a:cubicBezTo>
                  <a:pt x="1010707" y="3309878"/>
                  <a:pt x="1017926" y="3188975"/>
                  <a:pt x="1031730" y="3068731"/>
                </a:cubicBezTo>
                <a:lnTo>
                  <a:pt x="1036981" y="3023779"/>
                </a:lnTo>
                <a:cubicBezTo>
                  <a:pt x="1038692" y="3008634"/>
                  <a:pt x="1040525" y="2993733"/>
                  <a:pt x="1042967" y="2978831"/>
                </a:cubicBezTo>
                <a:lnTo>
                  <a:pt x="1056402" y="2889174"/>
                </a:lnTo>
                <a:lnTo>
                  <a:pt x="1072529" y="2799884"/>
                </a:lnTo>
                <a:cubicBezTo>
                  <a:pt x="1077659" y="2770199"/>
                  <a:pt x="1084743" y="2740762"/>
                  <a:pt x="1090607" y="2711203"/>
                </a:cubicBezTo>
                <a:cubicBezTo>
                  <a:pt x="1116257" y="2593085"/>
                  <a:pt x="1145940" y="2475945"/>
                  <a:pt x="1181850" y="2360636"/>
                </a:cubicBezTo>
                <a:cubicBezTo>
                  <a:pt x="1217762" y="2245326"/>
                  <a:pt x="1257462" y="2131363"/>
                  <a:pt x="1301680" y="2018619"/>
                </a:cubicBezTo>
                <a:cubicBezTo>
                  <a:pt x="1345898" y="1905873"/>
                  <a:pt x="1394999" y="1796062"/>
                  <a:pt x="1447035" y="1687351"/>
                </a:cubicBezTo>
                <a:cubicBezTo>
                  <a:pt x="1499072" y="1578638"/>
                  <a:pt x="1556971" y="1472246"/>
                  <a:pt x="1615967" y="1367443"/>
                </a:cubicBezTo>
                <a:cubicBezTo>
                  <a:pt x="1674966" y="1262637"/>
                  <a:pt x="1739704" y="1161135"/>
                  <a:pt x="1806521" y="1061215"/>
                </a:cubicBezTo>
                <a:cubicBezTo>
                  <a:pt x="1873335" y="961298"/>
                  <a:pt x="1944792" y="863580"/>
                  <a:pt x="2018693" y="768060"/>
                </a:cubicBezTo>
                <a:cubicBezTo>
                  <a:pt x="2092592" y="672539"/>
                  <a:pt x="2170524" y="580681"/>
                  <a:pt x="2251632" y="491025"/>
                </a:cubicBezTo>
                <a:cubicBezTo>
                  <a:pt x="2332737" y="401368"/>
                  <a:pt x="2417507" y="316108"/>
                  <a:pt x="2505090" y="232802"/>
                </a:cubicBezTo>
                <a:lnTo>
                  <a:pt x="2571417" y="171726"/>
                </a:lnTo>
                <a:lnTo>
                  <a:pt x="2638109" y="111263"/>
                </a:lnTo>
                <a:close/>
                <a:moveTo>
                  <a:pt x="2618100" y="0"/>
                </a:moveTo>
                <a:lnTo>
                  <a:pt x="2695423" y="0"/>
                </a:lnTo>
                <a:lnTo>
                  <a:pt x="2612703" y="75355"/>
                </a:lnTo>
                <a:lnTo>
                  <a:pt x="2544787" y="137160"/>
                </a:lnTo>
                <a:lnTo>
                  <a:pt x="2477973" y="199456"/>
                </a:lnTo>
                <a:cubicBezTo>
                  <a:pt x="2389781" y="283496"/>
                  <a:pt x="2304033" y="370464"/>
                  <a:pt x="2222804" y="460976"/>
                </a:cubicBezTo>
                <a:cubicBezTo>
                  <a:pt x="2141574" y="551489"/>
                  <a:pt x="2063033" y="644202"/>
                  <a:pt x="1988523" y="741920"/>
                </a:cubicBezTo>
                <a:cubicBezTo>
                  <a:pt x="1689416" y="1127633"/>
                  <a:pt x="1447317" y="1554345"/>
                  <a:pt x="1269677" y="2008969"/>
                </a:cubicBezTo>
                <a:cubicBezTo>
                  <a:pt x="1181107" y="2235873"/>
                  <a:pt x="1111361" y="2469679"/>
                  <a:pt x="1061167" y="2708029"/>
                </a:cubicBezTo>
                <a:lnTo>
                  <a:pt x="1052131" y="2752734"/>
                </a:lnTo>
                <a:lnTo>
                  <a:pt x="1047488" y="2774965"/>
                </a:lnTo>
                <a:lnTo>
                  <a:pt x="1043579" y="2797442"/>
                </a:lnTo>
                <a:lnTo>
                  <a:pt x="1027821" y="2887343"/>
                </a:lnTo>
                <a:lnTo>
                  <a:pt x="1014751" y="2977489"/>
                </a:lnTo>
                <a:cubicBezTo>
                  <a:pt x="1010233" y="3007539"/>
                  <a:pt x="1007545" y="3037831"/>
                  <a:pt x="1003879" y="3068001"/>
                </a:cubicBezTo>
                <a:cubicBezTo>
                  <a:pt x="976434" y="3309611"/>
                  <a:pt x="976434" y="3553531"/>
                  <a:pt x="1003879" y="3795141"/>
                </a:cubicBezTo>
                <a:cubicBezTo>
                  <a:pt x="1007666" y="3825311"/>
                  <a:pt x="1010233" y="3856216"/>
                  <a:pt x="1014876" y="3885653"/>
                </a:cubicBezTo>
                <a:lnTo>
                  <a:pt x="1027946" y="3975800"/>
                </a:lnTo>
                <a:lnTo>
                  <a:pt x="1043579" y="4065700"/>
                </a:lnTo>
                <a:lnTo>
                  <a:pt x="1047488" y="4088174"/>
                </a:lnTo>
                <a:lnTo>
                  <a:pt x="1052131" y="4110530"/>
                </a:lnTo>
                <a:lnTo>
                  <a:pt x="1061292" y="4155113"/>
                </a:lnTo>
                <a:cubicBezTo>
                  <a:pt x="1111383" y="4393475"/>
                  <a:pt x="1181082" y="4627291"/>
                  <a:pt x="1269677" y="4854169"/>
                </a:cubicBezTo>
                <a:cubicBezTo>
                  <a:pt x="1447354" y="5308822"/>
                  <a:pt x="1689441" y="5735571"/>
                  <a:pt x="1988523" y="6121343"/>
                </a:cubicBezTo>
                <a:cubicBezTo>
                  <a:pt x="2062911" y="6217841"/>
                  <a:pt x="2141574" y="6310919"/>
                  <a:pt x="2222804" y="6401675"/>
                </a:cubicBezTo>
                <a:cubicBezTo>
                  <a:pt x="2304033" y="6492431"/>
                  <a:pt x="2389659" y="6579155"/>
                  <a:pt x="2477852" y="6663195"/>
                </a:cubicBezTo>
                <a:lnTo>
                  <a:pt x="2544666" y="6725491"/>
                </a:lnTo>
                <a:lnTo>
                  <a:pt x="2612582" y="6787300"/>
                </a:lnTo>
                <a:lnTo>
                  <a:pt x="2690194" y="6858000"/>
                </a:lnTo>
                <a:lnTo>
                  <a:pt x="2613406" y="6858000"/>
                </a:lnTo>
                <a:lnTo>
                  <a:pt x="2577525" y="6825529"/>
                </a:lnTo>
                <a:lnTo>
                  <a:pt x="2509365" y="6764457"/>
                </a:lnTo>
                <a:lnTo>
                  <a:pt x="2441695" y="6701549"/>
                </a:lnTo>
                <a:cubicBezTo>
                  <a:pt x="2352282" y="6616901"/>
                  <a:pt x="2265311" y="6529442"/>
                  <a:pt x="2182985" y="6437831"/>
                </a:cubicBezTo>
                <a:cubicBezTo>
                  <a:pt x="2100657" y="6346220"/>
                  <a:pt x="2020770" y="6251430"/>
                  <a:pt x="1945282" y="6154811"/>
                </a:cubicBezTo>
                <a:cubicBezTo>
                  <a:pt x="1869794" y="6058191"/>
                  <a:pt x="1797482" y="5957785"/>
                  <a:pt x="1729079" y="5855302"/>
                </a:cubicBezTo>
                <a:cubicBezTo>
                  <a:pt x="1660675" y="5752819"/>
                  <a:pt x="1596425" y="5647282"/>
                  <a:pt x="1535350" y="5540403"/>
                </a:cubicBezTo>
                <a:cubicBezTo>
                  <a:pt x="1474275" y="5433523"/>
                  <a:pt x="1417599" y="5324078"/>
                  <a:pt x="1364342" y="5213043"/>
                </a:cubicBezTo>
                <a:cubicBezTo>
                  <a:pt x="1311085" y="5102011"/>
                  <a:pt x="1262592" y="4988656"/>
                  <a:pt x="1217763" y="4873959"/>
                </a:cubicBezTo>
                <a:cubicBezTo>
                  <a:pt x="1127909" y="4644270"/>
                  <a:pt x="1057149" y="4407560"/>
                  <a:pt x="1006202" y="4166228"/>
                </a:cubicBezTo>
                <a:lnTo>
                  <a:pt x="996795" y="4120911"/>
                </a:lnTo>
                <a:lnTo>
                  <a:pt x="992155" y="4098190"/>
                </a:lnTo>
                <a:lnTo>
                  <a:pt x="988124" y="4075473"/>
                </a:lnTo>
                <a:lnTo>
                  <a:pt x="972122" y="3984348"/>
                </a:lnTo>
                <a:lnTo>
                  <a:pt x="958809" y="3892737"/>
                </a:lnTo>
                <a:cubicBezTo>
                  <a:pt x="954166" y="3862201"/>
                  <a:pt x="951356" y="3831662"/>
                  <a:pt x="947693" y="3800761"/>
                </a:cubicBezTo>
                <a:cubicBezTo>
                  <a:pt x="919352" y="3555033"/>
                  <a:pt x="919352" y="3306888"/>
                  <a:pt x="947693" y="3061161"/>
                </a:cubicBezTo>
                <a:cubicBezTo>
                  <a:pt x="951356" y="3030500"/>
                  <a:pt x="954044" y="3000085"/>
                  <a:pt x="958809" y="2969180"/>
                </a:cubicBezTo>
                <a:lnTo>
                  <a:pt x="972122" y="2877570"/>
                </a:lnTo>
                <a:lnTo>
                  <a:pt x="988124" y="2786449"/>
                </a:lnTo>
                <a:lnTo>
                  <a:pt x="992155" y="2763728"/>
                </a:lnTo>
                <a:lnTo>
                  <a:pt x="996795" y="2741007"/>
                </a:lnTo>
                <a:lnTo>
                  <a:pt x="1006202" y="2695690"/>
                </a:lnTo>
                <a:cubicBezTo>
                  <a:pt x="1057186" y="2454361"/>
                  <a:pt x="1127997" y="2217648"/>
                  <a:pt x="1217884" y="1987960"/>
                </a:cubicBezTo>
                <a:cubicBezTo>
                  <a:pt x="1262923" y="1873228"/>
                  <a:pt x="1311781" y="1760188"/>
                  <a:pt x="1364463" y="1648876"/>
                </a:cubicBezTo>
                <a:cubicBezTo>
                  <a:pt x="1417146" y="1537562"/>
                  <a:pt x="1474153" y="1428432"/>
                  <a:pt x="1535472" y="1321515"/>
                </a:cubicBezTo>
                <a:cubicBezTo>
                  <a:pt x="1596547" y="1214636"/>
                  <a:pt x="1661531" y="1109955"/>
                  <a:pt x="1729569" y="1007228"/>
                </a:cubicBezTo>
                <a:cubicBezTo>
                  <a:pt x="1797604" y="904501"/>
                  <a:pt x="1870038" y="804703"/>
                  <a:pt x="1945404" y="707719"/>
                </a:cubicBezTo>
                <a:cubicBezTo>
                  <a:pt x="2020770" y="610731"/>
                  <a:pt x="2100657" y="516431"/>
                  <a:pt x="2182739" y="424942"/>
                </a:cubicBezTo>
                <a:cubicBezTo>
                  <a:pt x="2264824" y="333452"/>
                  <a:pt x="2352404" y="245994"/>
                  <a:pt x="2441817" y="161223"/>
                </a:cubicBezTo>
                <a:lnTo>
                  <a:pt x="2509487" y="98440"/>
                </a:lnTo>
                <a:lnTo>
                  <a:pt x="2577646" y="36754"/>
                </a:lnTo>
                <a:close/>
                <a:moveTo>
                  <a:pt x="2475452" y="0"/>
                </a:moveTo>
                <a:lnTo>
                  <a:pt x="2555373" y="0"/>
                </a:lnTo>
                <a:lnTo>
                  <a:pt x="2553095" y="2065"/>
                </a:lnTo>
                <a:lnTo>
                  <a:pt x="2483715" y="65216"/>
                </a:lnTo>
                <a:lnTo>
                  <a:pt x="2415555" y="128855"/>
                </a:lnTo>
                <a:cubicBezTo>
                  <a:pt x="2235165" y="300313"/>
                  <a:pt x="2068263" y="485427"/>
                  <a:pt x="1916332" y="682556"/>
                </a:cubicBezTo>
                <a:cubicBezTo>
                  <a:pt x="1611487" y="1076384"/>
                  <a:pt x="1365700" y="1512572"/>
                  <a:pt x="1186739" y="1977335"/>
                </a:cubicBezTo>
                <a:cubicBezTo>
                  <a:pt x="1097545" y="2209369"/>
                  <a:pt x="1027639" y="2448376"/>
                  <a:pt x="977742" y="2691906"/>
                </a:cubicBezTo>
                <a:cubicBezTo>
                  <a:pt x="964916" y="2752981"/>
                  <a:pt x="954899" y="2814054"/>
                  <a:pt x="944640" y="2875128"/>
                </a:cubicBezTo>
                <a:lnTo>
                  <a:pt x="931570" y="2967351"/>
                </a:lnTo>
                <a:cubicBezTo>
                  <a:pt x="927173" y="2998010"/>
                  <a:pt x="924485" y="3028427"/>
                  <a:pt x="920820" y="3059696"/>
                </a:cubicBezTo>
                <a:cubicBezTo>
                  <a:pt x="893702" y="3306473"/>
                  <a:pt x="893702" y="3555448"/>
                  <a:pt x="920820" y="3802225"/>
                </a:cubicBezTo>
                <a:cubicBezTo>
                  <a:pt x="924485" y="3833008"/>
                  <a:pt x="927173" y="3863912"/>
                  <a:pt x="931570" y="3894570"/>
                </a:cubicBezTo>
                <a:lnTo>
                  <a:pt x="944640" y="3986793"/>
                </a:lnTo>
                <a:cubicBezTo>
                  <a:pt x="955021" y="4047868"/>
                  <a:pt x="964916" y="4108940"/>
                  <a:pt x="977864" y="4170016"/>
                </a:cubicBezTo>
                <a:cubicBezTo>
                  <a:pt x="1027761" y="4413533"/>
                  <a:pt x="1097619" y="4652529"/>
                  <a:pt x="1186739" y="4884587"/>
                </a:cubicBezTo>
                <a:cubicBezTo>
                  <a:pt x="1365625" y="5349546"/>
                  <a:pt x="1611377" y="5785934"/>
                  <a:pt x="1916210" y="6179973"/>
                </a:cubicBezTo>
                <a:cubicBezTo>
                  <a:pt x="1992066" y="6278551"/>
                  <a:pt x="2072319" y="6373581"/>
                  <a:pt x="2155134" y="6466291"/>
                </a:cubicBezTo>
                <a:cubicBezTo>
                  <a:pt x="2237950" y="6559004"/>
                  <a:pt x="2325530" y="6647440"/>
                  <a:pt x="2415434" y="6733188"/>
                </a:cubicBezTo>
                <a:lnTo>
                  <a:pt x="2483593" y="6796826"/>
                </a:lnTo>
                <a:lnTo>
                  <a:pt x="2550801" y="6858000"/>
                </a:lnTo>
                <a:lnTo>
                  <a:pt x="2470746" y="6858000"/>
                </a:lnTo>
                <a:lnTo>
                  <a:pt x="2447559" y="6837013"/>
                </a:lnTo>
                <a:lnTo>
                  <a:pt x="2378178" y="6772397"/>
                </a:lnTo>
                <a:cubicBezTo>
                  <a:pt x="2286933" y="6685794"/>
                  <a:pt x="2198131" y="6596625"/>
                  <a:pt x="2114092" y="6503668"/>
                </a:cubicBezTo>
                <a:cubicBezTo>
                  <a:pt x="2030055" y="6410714"/>
                  <a:pt x="1948947" y="6313604"/>
                  <a:pt x="1871992" y="6214175"/>
                </a:cubicBezTo>
                <a:cubicBezTo>
                  <a:pt x="1795040" y="6114749"/>
                  <a:pt x="1721260" y="6012875"/>
                  <a:pt x="1652126" y="5908193"/>
                </a:cubicBezTo>
                <a:cubicBezTo>
                  <a:pt x="1582989" y="5803512"/>
                  <a:pt x="1516906" y="5696143"/>
                  <a:pt x="1454732" y="5586819"/>
                </a:cubicBezTo>
                <a:cubicBezTo>
                  <a:pt x="1392558" y="5477498"/>
                  <a:pt x="1335395" y="5365486"/>
                  <a:pt x="1281282" y="5252009"/>
                </a:cubicBezTo>
                <a:cubicBezTo>
                  <a:pt x="1227170" y="5138532"/>
                  <a:pt x="1178065" y="5022492"/>
                  <a:pt x="1132258" y="4905228"/>
                </a:cubicBezTo>
                <a:cubicBezTo>
                  <a:pt x="1041687" y="4670288"/>
                  <a:pt x="970679" y="4428264"/>
                  <a:pt x="919964" y="4181621"/>
                </a:cubicBezTo>
                <a:cubicBezTo>
                  <a:pt x="906772" y="4120546"/>
                  <a:pt x="896634" y="4057882"/>
                  <a:pt x="886131" y="3995832"/>
                </a:cubicBezTo>
                <a:lnTo>
                  <a:pt x="872814" y="3902266"/>
                </a:lnTo>
                <a:cubicBezTo>
                  <a:pt x="868296" y="3871118"/>
                  <a:pt x="865486" y="3839727"/>
                  <a:pt x="861821" y="3808454"/>
                </a:cubicBezTo>
                <a:cubicBezTo>
                  <a:pt x="833814" y="3557562"/>
                  <a:pt x="833814" y="3304360"/>
                  <a:pt x="861821" y="3053464"/>
                </a:cubicBezTo>
                <a:cubicBezTo>
                  <a:pt x="865486" y="3022195"/>
                  <a:pt x="868296" y="2990803"/>
                  <a:pt x="872814" y="2959656"/>
                </a:cubicBezTo>
                <a:lnTo>
                  <a:pt x="886131" y="2866090"/>
                </a:lnTo>
                <a:cubicBezTo>
                  <a:pt x="896634" y="2804036"/>
                  <a:pt x="906772" y="2741863"/>
                  <a:pt x="919964" y="2680301"/>
                </a:cubicBezTo>
                <a:cubicBezTo>
                  <a:pt x="970729" y="2433671"/>
                  <a:pt x="1041734" y="2191658"/>
                  <a:pt x="1132258" y="1956690"/>
                </a:cubicBezTo>
                <a:cubicBezTo>
                  <a:pt x="1177700" y="1839429"/>
                  <a:pt x="1227082" y="1723838"/>
                  <a:pt x="1280427" y="1609910"/>
                </a:cubicBezTo>
                <a:cubicBezTo>
                  <a:pt x="1333768" y="1495983"/>
                  <a:pt x="1391618" y="1384386"/>
                  <a:pt x="1454001" y="1275099"/>
                </a:cubicBezTo>
                <a:cubicBezTo>
                  <a:pt x="1516381" y="1165819"/>
                  <a:pt x="1582340" y="1058693"/>
                  <a:pt x="1651880" y="953728"/>
                </a:cubicBezTo>
                <a:cubicBezTo>
                  <a:pt x="1721382" y="849046"/>
                  <a:pt x="1795284" y="747294"/>
                  <a:pt x="1871749" y="647743"/>
                </a:cubicBezTo>
                <a:cubicBezTo>
                  <a:pt x="2025962" y="448971"/>
                  <a:pt x="2195271" y="262386"/>
                  <a:pt x="2378178" y="89645"/>
                </a:cubicBezTo>
                <a:lnTo>
                  <a:pt x="2447312" y="25517"/>
                </a:lnTo>
                <a:close/>
                <a:moveTo>
                  <a:pt x="2334717" y="0"/>
                </a:moveTo>
                <a:lnTo>
                  <a:pt x="2415618" y="0"/>
                </a:lnTo>
                <a:lnTo>
                  <a:pt x="2353747" y="58255"/>
                </a:lnTo>
                <a:cubicBezTo>
                  <a:pt x="2169656" y="232959"/>
                  <a:pt x="1999441" y="421718"/>
                  <a:pt x="1844629" y="622828"/>
                </a:cubicBezTo>
                <a:cubicBezTo>
                  <a:pt x="1533907" y="1025073"/>
                  <a:pt x="1284467" y="1471115"/>
                  <a:pt x="1104408" y="1946434"/>
                </a:cubicBezTo>
                <a:cubicBezTo>
                  <a:pt x="1014617" y="2183635"/>
                  <a:pt x="944515" y="2427811"/>
                  <a:pt x="894799" y="2676516"/>
                </a:cubicBezTo>
                <a:cubicBezTo>
                  <a:pt x="882584" y="2738569"/>
                  <a:pt x="872081" y="2801230"/>
                  <a:pt x="861821" y="2863648"/>
                </a:cubicBezTo>
                <a:lnTo>
                  <a:pt x="848873" y="2957704"/>
                </a:lnTo>
                <a:cubicBezTo>
                  <a:pt x="844598" y="2989095"/>
                  <a:pt x="841788" y="3020609"/>
                  <a:pt x="838244" y="3052126"/>
                </a:cubicBezTo>
                <a:cubicBezTo>
                  <a:pt x="826030" y="3178061"/>
                  <a:pt x="818459" y="3304481"/>
                  <a:pt x="818090" y="3430784"/>
                </a:cubicBezTo>
                <a:cubicBezTo>
                  <a:pt x="817725" y="3557075"/>
                  <a:pt x="825418" y="3683744"/>
                  <a:pt x="838123" y="3809435"/>
                </a:cubicBezTo>
                <a:cubicBezTo>
                  <a:pt x="841788" y="3840948"/>
                  <a:pt x="844473" y="3872461"/>
                  <a:pt x="848751" y="3903856"/>
                </a:cubicBezTo>
                <a:lnTo>
                  <a:pt x="861821" y="3997909"/>
                </a:lnTo>
                <a:cubicBezTo>
                  <a:pt x="871959" y="4060451"/>
                  <a:pt x="881854" y="4122991"/>
                  <a:pt x="894799" y="4185040"/>
                </a:cubicBezTo>
                <a:cubicBezTo>
                  <a:pt x="944418" y="4433750"/>
                  <a:pt x="1014482" y="4677948"/>
                  <a:pt x="1104286" y="4915126"/>
                </a:cubicBezTo>
                <a:cubicBezTo>
                  <a:pt x="1284345" y="5390455"/>
                  <a:pt x="1533748" y="5836531"/>
                  <a:pt x="1844385" y="6238851"/>
                </a:cubicBezTo>
                <a:cubicBezTo>
                  <a:pt x="1921705" y="6339504"/>
                  <a:pt x="2003179" y="6436489"/>
                  <a:pt x="2087949" y="6531154"/>
                </a:cubicBezTo>
                <a:lnTo>
                  <a:pt x="2152199" y="6601268"/>
                </a:lnTo>
                <a:lnTo>
                  <a:pt x="2218039" y="6669915"/>
                </a:lnTo>
                <a:cubicBezTo>
                  <a:pt x="2239780" y="6693001"/>
                  <a:pt x="2262623" y="6715110"/>
                  <a:pt x="2285097" y="6737341"/>
                </a:cubicBezTo>
                <a:cubicBezTo>
                  <a:pt x="2307574" y="6759571"/>
                  <a:pt x="2330049" y="6782171"/>
                  <a:pt x="2353500" y="6803546"/>
                </a:cubicBezTo>
                <a:lnTo>
                  <a:pt x="2411852" y="6858000"/>
                </a:lnTo>
                <a:lnTo>
                  <a:pt x="2330636" y="6858000"/>
                </a:lnTo>
                <a:lnTo>
                  <a:pt x="2315146" y="6843611"/>
                </a:lnTo>
                <a:cubicBezTo>
                  <a:pt x="2291451" y="6821992"/>
                  <a:pt x="2268851" y="6799271"/>
                  <a:pt x="2245887" y="6776797"/>
                </a:cubicBezTo>
                <a:cubicBezTo>
                  <a:pt x="2222926" y="6754320"/>
                  <a:pt x="2199839" y="6732089"/>
                  <a:pt x="2177731" y="6708759"/>
                </a:cubicBezTo>
                <a:lnTo>
                  <a:pt x="2110913" y="6639622"/>
                </a:lnTo>
                <a:lnTo>
                  <a:pt x="2045807" y="6568777"/>
                </a:lnTo>
                <a:cubicBezTo>
                  <a:pt x="1960303" y="6473379"/>
                  <a:pt x="1876997" y="6375414"/>
                  <a:pt x="1798578" y="6273908"/>
                </a:cubicBezTo>
                <a:cubicBezTo>
                  <a:pt x="1720161" y="6172402"/>
                  <a:pt x="1645283" y="6069310"/>
                  <a:pt x="1574313" y="5961576"/>
                </a:cubicBezTo>
                <a:cubicBezTo>
                  <a:pt x="1503346" y="5853838"/>
                  <a:pt x="1436897" y="5745004"/>
                  <a:pt x="1373868" y="5633238"/>
                </a:cubicBezTo>
                <a:cubicBezTo>
                  <a:pt x="1310838" y="5521473"/>
                  <a:pt x="1252820" y="5407019"/>
                  <a:pt x="1198095" y="5291222"/>
                </a:cubicBezTo>
                <a:cubicBezTo>
                  <a:pt x="1143374" y="5175426"/>
                  <a:pt x="1094148" y="5056572"/>
                  <a:pt x="1048462" y="4936989"/>
                </a:cubicBezTo>
                <a:cubicBezTo>
                  <a:pt x="957266" y="4696822"/>
                  <a:pt x="886053" y="4449517"/>
                  <a:pt x="835559" y="4197623"/>
                </a:cubicBezTo>
                <a:cubicBezTo>
                  <a:pt x="822489" y="4134715"/>
                  <a:pt x="812348" y="4071320"/>
                  <a:pt x="801967" y="4007925"/>
                </a:cubicBezTo>
                <a:lnTo>
                  <a:pt x="788653" y="3912405"/>
                </a:lnTo>
                <a:cubicBezTo>
                  <a:pt x="784257" y="3880648"/>
                  <a:pt x="781447" y="3848523"/>
                  <a:pt x="777782" y="3816641"/>
                </a:cubicBezTo>
                <a:cubicBezTo>
                  <a:pt x="764590" y="3688789"/>
                  <a:pt x="757666" y="3560410"/>
                  <a:pt x="757019" y="3431506"/>
                </a:cubicBezTo>
                <a:cubicBezTo>
                  <a:pt x="757019" y="3302895"/>
                  <a:pt x="764590" y="3174394"/>
                  <a:pt x="777782" y="3046505"/>
                </a:cubicBezTo>
                <a:cubicBezTo>
                  <a:pt x="781447" y="3014623"/>
                  <a:pt x="784257" y="2982498"/>
                  <a:pt x="788653" y="2950741"/>
                </a:cubicBezTo>
                <a:lnTo>
                  <a:pt x="801967" y="2855221"/>
                </a:lnTo>
                <a:cubicBezTo>
                  <a:pt x="812348" y="2791826"/>
                  <a:pt x="822489" y="2728431"/>
                  <a:pt x="835559" y="2665524"/>
                </a:cubicBezTo>
                <a:cubicBezTo>
                  <a:pt x="886103" y="2413639"/>
                  <a:pt x="957316" y="2166349"/>
                  <a:pt x="1048462" y="1926154"/>
                </a:cubicBezTo>
                <a:cubicBezTo>
                  <a:pt x="1094307" y="1806205"/>
                  <a:pt x="1144192" y="1688123"/>
                  <a:pt x="1198095" y="1571924"/>
                </a:cubicBezTo>
                <a:cubicBezTo>
                  <a:pt x="1251998" y="1455725"/>
                  <a:pt x="1310632" y="1341714"/>
                  <a:pt x="1373990" y="1229908"/>
                </a:cubicBezTo>
                <a:cubicBezTo>
                  <a:pt x="1436897" y="1118143"/>
                  <a:pt x="1504080" y="1008818"/>
                  <a:pt x="1574438" y="901570"/>
                </a:cubicBezTo>
                <a:cubicBezTo>
                  <a:pt x="1644795" y="794326"/>
                  <a:pt x="1721014" y="690497"/>
                  <a:pt x="1798703" y="588870"/>
                </a:cubicBezTo>
                <a:cubicBezTo>
                  <a:pt x="1955845" y="385511"/>
                  <a:pt x="2128564" y="194671"/>
                  <a:pt x="2315267" y="18067"/>
                </a:cubicBezTo>
                <a:close/>
                <a:moveTo>
                  <a:pt x="2199574" y="0"/>
                </a:moveTo>
                <a:lnTo>
                  <a:pt x="2278692" y="0"/>
                </a:lnTo>
                <a:lnTo>
                  <a:pt x="2020169" y="265441"/>
                </a:lnTo>
                <a:cubicBezTo>
                  <a:pt x="1933622" y="361522"/>
                  <a:pt x="1850817" y="460976"/>
                  <a:pt x="1771951" y="563582"/>
                </a:cubicBezTo>
                <a:cubicBezTo>
                  <a:pt x="1455404" y="974098"/>
                  <a:pt x="1202285" y="1429825"/>
                  <a:pt x="1021102" y="1915526"/>
                </a:cubicBezTo>
                <a:cubicBezTo>
                  <a:pt x="930627" y="2157919"/>
                  <a:pt x="860366" y="2407385"/>
                  <a:pt x="811006" y="2661367"/>
                </a:cubicBezTo>
                <a:cubicBezTo>
                  <a:pt x="709525" y="3169373"/>
                  <a:pt x="709525" y="3692426"/>
                  <a:pt x="811006" y="4200430"/>
                </a:cubicBezTo>
                <a:cubicBezTo>
                  <a:pt x="860416" y="4454157"/>
                  <a:pt x="930674" y="4703378"/>
                  <a:pt x="1021102" y="4945537"/>
                </a:cubicBezTo>
                <a:cubicBezTo>
                  <a:pt x="1202273" y="5431250"/>
                  <a:pt x="1455341" y="5887024"/>
                  <a:pt x="1771829" y="6297603"/>
                </a:cubicBezTo>
                <a:cubicBezTo>
                  <a:pt x="1850493" y="6400329"/>
                  <a:pt x="1933920" y="6499272"/>
                  <a:pt x="2020036" y="6595769"/>
                </a:cubicBezTo>
                <a:lnTo>
                  <a:pt x="2085017" y="6667835"/>
                </a:lnTo>
                <a:lnTo>
                  <a:pt x="2152200" y="6737827"/>
                </a:lnTo>
                <a:cubicBezTo>
                  <a:pt x="2174309" y="6761401"/>
                  <a:pt x="2197517" y="6783878"/>
                  <a:pt x="2220603" y="6806596"/>
                </a:cubicBezTo>
                <a:lnTo>
                  <a:pt x="2273585" y="6858000"/>
                </a:lnTo>
                <a:lnTo>
                  <a:pt x="2192153" y="6858000"/>
                </a:lnTo>
                <a:lnTo>
                  <a:pt x="2181150" y="6847395"/>
                </a:lnTo>
                <a:cubicBezTo>
                  <a:pt x="2157698" y="6824552"/>
                  <a:pt x="2133878" y="6802200"/>
                  <a:pt x="2111769" y="6777771"/>
                </a:cubicBezTo>
                <a:lnTo>
                  <a:pt x="2043609" y="6707166"/>
                </a:lnTo>
                <a:lnTo>
                  <a:pt x="1977161" y="6634857"/>
                </a:lnTo>
                <a:cubicBezTo>
                  <a:pt x="1889824" y="6537136"/>
                  <a:pt x="1805175" y="6437706"/>
                  <a:pt x="1725289" y="6334002"/>
                </a:cubicBezTo>
                <a:cubicBezTo>
                  <a:pt x="1404345" y="5919359"/>
                  <a:pt x="1147758" y="5458686"/>
                  <a:pt x="964179" y="4967524"/>
                </a:cubicBezTo>
                <a:cubicBezTo>
                  <a:pt x="872399" y="4722190"/>
                  <a:pt x="800990" y="4469706"/>
                  <a:pt x="750666" y="4212644"/>
                </a:cubicBezTo>
                <a:cubicBezTo>
                  <a:pt x="700034" y="3955105"/>
                  <a:pt x="673944" y="3693354"/>
                  <a:pt x="672735" y="3430895"/>
                </a:cubicBezTo>
                <a:cubicBezTo>
                  <a:pt x="672735" y="3299717"/>
                  <a:pt x="680307" y="3168653"/>
                  <a:pt x="693255" y="3038320"/>
                </a:cubicBezTo>
                <a:cubicBezTo>
                  <a:pt x="706204" y="2907985"/>
                  <a:pt x="725624" y="2778141"/>
                  <a:pt x="750666" y="2649518"/>
                </a:cubicBezTo>
                <a:cubicBezTo>
                  <a:pt x="800977" y="2392372"/>
                  <a:pt x="872387" y="2139817"/>
                  <a:pt x="964179" y="1894394"/>
                </a:cubicBezTo>
                <a:cubicBezTo>
                  <a:pt x="1147808" y="1403161"/>
                  <a:pt x="1404442" y="942410"/>
                  <a:pt x="1725413" y="527674"/>
                </a:cubicBezTo>
                <a:cubicBezTo>
                  <a:pt x="1805500" y="424118"/>
                  <a:pt x="1889557" y="323762"/>
                  <a:pt x="1977387" y="226824"/>
                </a:cubicBezTo>
                <a:close/>
                <a:moveTo>
                  <a:pt x="2067666" y="0"/>
                </a:moveTo>
                <a:lnTo>
                  <a:pt x="2148642" y="0"/>
                </a:lnTo>
                <a:lnTo>
                  <a:pt x="1953293" y="200673"/>
                </a:lnTo>
                <a:cubicBezTo>
                  <a:pt x="1865096" y="298650"/>
                  <a:pt x="1780721" y="400070"/>
                  <a:pt x="1700372" y="504709"/>
                </a:cubicBezTo>
                <a:cubicBezTo>
                  <a:pt x="1378070" y="923539"/>
                  <a:pt x="1121349" y="1388955"/>
                  <a:pt x="939016" y="1884990"/>
                </a:cubicBezTo>
                <a:cubicBezTo>
                  <a:pt x="757992" y="2379815"/>
                  <a:pt x="653556" y="2904566"/>
                  <a:pt x="652702" y="3431381"/>
                </a:cubicBezTo>
                <a:cubicBezTo>
                  <a:pt x="651847" y="3958209"/>
                  <a:pt x="757871" y="4482838"/>
                  <a:pt x="938895" y="4977663"/>
                </a:cubicBezTo>
                <a:cubicBezTo>
                  <a:pt x="1121277" y="5473648"/>
                  <a:pt x="1377949" y="5939061"/>
                  <a:pt x="1700125" y="6357944"/>
                </a:cubicBezTo>
                <a:cubicBezTo>
                  <a:pt x="1780134" y="6462750"/>
                  <a:pt x="1865273" y="6563644"/>
                  <a:pt x="1952975" y="6661975"/>
                </a:cubicBezTo>
                <a:lnTo>
                  <a:pt x="2019667" y="6735264"/>
                </a:lnTo>
                <a:lnTo>
                  <a:pt x="2088195" y="6806721"/>
                </a:lnTo>
                <a:lnTo>
                  <a:pt x="2139207" y="6858000"/>
                </a:lnTo>
                <a:lnTo>
                  <a:pt x="2056921" y="6858000"/>
                </a:lnTo>
                <a:lnTo>
                  <a:pt x="2046176" y="6847273"/>
                </a:lnTo>
                <a:lnTo>
                  <a:pt x="1976795" y="6775205"/>
                </a:lnTo>
                <a:lnTo>
                  <a:pt x="1909123" y="6701915"/>
                </a:lnTo>
                <a:cubicBezTo>
                  <a:pt x="1819956" y="6602607"/>
                  <a:pt x="1733718" y="6500736"/>
                  <a:pt x="1652611" y="6394956"/>
                </a:cubicBezTo>
                <a:cubicBezTo>
                  <a:pt x="1325716" y="5971807"/>
                  <a:pt x="1065382" y="5501193"/>
                  <a:pt x="880630" y="4999406"/>
                </a:cubicBezTo>
                <a:cubicBezTo>
                  <a:pt x="834214" y="4874324"/>
                  <a:pt x="794027" y="4746925"/>
                  <a:pt x="757871" y="4618424"/>
                </a:cubicBezTo>
                <a:cubicBezTo>
                  <a:pt x="721715" y="4489923"/>
                  <a:pt x="691544" y="4359714"/>
                  <a:pt x="666626" y="4228524"/>
                </a:cubicBezTo>
                <a:cubicBezTo>
                  <a:pt x="563533" y="3702296"/>
                  <a:pt x="563533" y="3161092"/>
                  <a:pt x="666626" y="2634863"/>
                </a:cubicBezTo>
                <a:cubicBezTo>
                  <a:pt x="691058" y="2503673"/>
                  <a:pt x="721471" y="2373465"/>
                  <a:pt x="757871" y="2244963"/>
                </a:cubicBezTo>
                <a:cubicBezTo>
                  <a:pt x="794270" y="2116462"/>
                  <a:pt x="834335" y="1989182"/>
                  <a:pt x="880751" y="1863980"/>
                </a:cubicBezTo>
                <a:cubicBezTo>
                  <a:pt x="1065575" y="1362228"/>
                  <a:pt x="1325900" y="891630"/>
                  <a:pt x="1652732" y="468431"/>
                </a:cubicBezTo>
                <a:cubicBezTo>
                  <a:pt x="1734310" y="362774"/>
                  <a:pt x="1819961" y="260395"/>
                  <a:pt x="1909482" y="161521"/>
                </a:cubicBezTo>
                <a:close/>
                <a:moveTo>
                  <a:pt x="1932683" y="0"/>
                </a:moveTo>
                <a:lnTo>
                  <a:pt x="2016735" y="0"/>
                </a:lnTo>
                <a:lnTo>
                  <a:pt x="1885274" y="135009"/>
                </a:lnTo>
                <a:cubicBezTo>
                  <a:pt x="1795425" y="234840"/>
                  <a:pt x="1709496" y="338199"/>
                  <a:pt x="1627694" y="444855"/>
                </a:cubicBezTo>
                <a:cubicBezTo>
                  <a:pt x="1299663" y="871972"/>
                  <a:pt x="1039339" y="1347035"/>
                  <a:pt x="855835" y="1853353"/>
                </a:cubicBezTo>
                <a:cubicBezTo>
                  <a:pt x="673100" y="2358928"/>
                  <a:pt x="570373" y="2894061"/>
                  <a:pt x="569153" y="3430895"/>
                </a:cubicBezTo>
                <a:cubicBezTo>
                  <a:pt x="567932" y="3967735"/>
                  <a:pt x="673100" y="4502871"/>
                  <a:pt x="855348" y="5008077"/>
                </a:cubicBezTo>
                <a:cubicBezTo>
                  <a:pt x="1038802" y="5514435"/>
                  <a:pt x="1299089" y="5989533"/>
                  <a:pt x="1627082" y="6416700"/>
                </a:cubicBezTo>
                <a:cubicBezTo>
                  <a:pt x="1708555" y="6523579"/>
                  <a:pt x="1795283" y="6626428"/>
                  <a:pt x="1884575" y="6726834"/>
                </a:cubicBezTo>
                <a:lnTo>
                  <a:pt x="1952610" y="6801223"/>
                </a:lnTo>
                <a:lnTo>
                  <a:pt x="2006644" y="6858000"/>
                </a:lnTo>
                <a:lnTo>
                  <a:pt x="1923978" y="6858000"/>
                </a:lnTo>
                <a:lnTo>
                  <a:pt x="1909004" y="6842509"/>
                </a:lnTo>
                <a:lnTo>
                  <a:pt x="1840110" y="6767387"/>
                </a:lnTo>
                <a:cubicBezTo>
                  <a:pt x="1749355" y="6666128"/>
                  <a:pt x="1661406" y="6562421"/>
                  <a:pt x="1578590" y="6454442"/>
                </a:cubicBezTo>
                <a:cubicBezTo>
                  <a:pt x="1245772" y="6022757"/>
                  <a:pt x="981698" y="5542211"/>
                  <a:pt x="795738" y="5029821"/>
                </a:cubicBezTo>
                <a:cubicBezTo>
                  <a:pt x="610805" y="4518018"/>
                  <a:pt x="505390" y="3976287"/>
                  <a:pt x="504294" y="3430895"/>
                </a:cubicBezTo>
                <a:cubicBezTo>
                  <a:pt x="505390" y="2885511"/>
                  <a:pt x="610805" y="2343781"/>
                  <a:pt x="795738" y="1831978"/>
                </a:cubicBezTo>
                <a:cubicBezTo>
                  <a:pt x="981770" y="1319734"/>
                  <a:pt x="1245832" y="839316"/>
                  <a:pt x="1578590" y="407722"/>
                </a:cubicBezTo>
                <a:cubicBezTo>
                  <a:pt x="1661651" y="299940"/>
                  <a:pt x="1748884" y="195507"/>
                  <a:pt x="1840078" y="94657"/>
                </a:cubicBezTo>
                <a:close/>
                <a:moveTo>
                  <a:pt x="1799519" y="0"/>
                </a:moveTo>
                <a:lnTo>
                  <a:pt x="1885375" y="0"/>
                </a:lnTo>
                <a:lnTo>
                  <a:pt x="1817312" y="70031"/>
                </a:lnTo>
                <a:cubicBezTo>
                  <a:pt x="1725833" y="171901"/>
                  <a:pt x="1638372" y="277378"/>
                  <a:pt x="1555139" y="386224"/>
                </a:cubicBezTo>
                <a:cubicBezTo>
                  <a:pt x="1221206" y="821537"/>
                  <a:pt x="957207" y="1306267"/>
                  <a:pt x="772651" y="1822939"/>
                </a:cubicBezTo>
                <a:cubicBezTo>
                  <a:pt x="589430" y="2338408"/>
                  <a:pt x="486947" y="2884046"/>
                  <a:pt x="486337" y="3431137"/>
                </a:cubicBezTo>
                <a:cubicBezTo>
                  <a:pt x="485726" y="3978241"/>
                  <a:pt x="588942" y="4523759"/>
                  <a:pt x="772530" y="5039228"/>
                </a:cubicBezTo>
                <a:cubicBezTo>
                  <a:pt x="956951" y="5555855"/>
                  <a:pt x="1220694" y="6040604"/>
                  <a:pt x="1554283" y="6476064"/>
                </a:cubicBezTo>
                <a:cubicBezTo>
                  <a:pt x="1637224" y="6585141"/>
                  <a:pt x="1725291" y="6689947"/>
                  <a:pt x="1816537" y="6792183"/>
                </a:cubicBezTo>
                <a:lnTo>
                  <a:pt x="1876523" y="6858000"/>
                </a:lnTo>
                <a:lnTo>
                  <a:pt x="1794107" y="6858000"/>
                </a:lnTo>
                <a:lnTo>
                  <a:pt x="1771463" y="6833348"/>
                </a:lnTo>
                <a:cubicBezTo>
                  <a:pt x="1678997" y="6730134"/>
                  <a:pt x="1589462" y="6624351"/>
                  <a:pt x="1505300" y="6514296"/>
                </a:cubicBezTo>
                <a:cubicBezTo>
                  <a:pt x="1166413" y="6074168"/>
                  <a:pt x="898514" y="5583718"/>
                  <a:pt x="711333" y="5060725"/>
                </a:cubicBezTo>
                <a:cubicBezTo>
                  <a:pt x="525056" y="4539027"/>
                  <a:pt x="420866" y="3985816"/>
                  <a:pt x="419889" y="3430895"/>
                </a:cubicBezTo>
                <a:cubicBezTo>
                  <a:pt x="420866" y="2875495"/>
                  <a:pt x="525056" y="2322650"/>
                  <a:pt x="711457" y="1800952"/>
                </a:cubicBezTo>
                <a:cubicBezTo>
                  <a:pt x="898636" y="1277964"/>
                  <a:pt x="1166535" y="787501"/>
                  <a:pt x="1505422" y="347380"/>
                </a:cubicBezTo>
                <a:cubicBezTo>
                  <a:pt x="1589974" y="237558"/>
                  <a:pt x="1678801" y="131164"/>
                  <a:pt x="1771686" y="28438"/>
                </a:cubicBezTo>
                <a:close/>
                <a:moveTo>
                  <a:pt x="1672700" y="0"/>
                </a:moveTo>
                <a:lnTo>
                  <a:pt x="1754523" y="0"/>
                </a:lnTo>
                <a:lnTo>
                  <a:pt x="1749644" y="5016"/>
                </a:lnTo>
                <a:cubicBezTo>
                  <a:pt x="1656513" y="108681"/>
                  <a:pt x="1567500" y="216044"/>
                  <a:pt x="1482827" y="326860"/>
                </a:cubicBezTo>
                <a:cubicBezTo>
                  <a:pt x="1143055" y="770713"/>
                  <a:pt x="875441" y="1265387"/>
                  <a:pt x="689837" y="1792646"/>
                </a:cubicBezTo>
                <a:cubicBezTo>
                  <a:pt x="503057" y="2318778"/>
                  <a:pt x="406254" y="2872613"/>
                  <a:pt x="403520" y="3430895"/>
                </a:cubicBezTo>
                <a:cubicBezTo>
                  <a:pt x="403520" y="3988014"/>
                  <a:pt x="504903" y="4544035"/>
                  <a:pt x="689715" y="5069885"/>
                </a:cubicBezTo>
                <a:cubicBezTo>
                  <a:pt x="736375" y="5201193"/>
                  <a:pt x="787433" y="5330915"/>
                  <a:pt x="843865" y="5458439"/>
                </a:cubicBezTo>
                <a:cubicBezTo>
                  <a:pt x="900297" y="5585963"/>
                  <a:pt x="962350" y="5710798"/>
                  <a:pt x="1028311" y="5833682"/>
                </a:cubicBezTo>
                <a:cubicBezTo>
                  <a:pt x="1094270" y="5956563"/>
                  <a:pt x="1166460" y="6076026"/>
                  <a:pt x="1242191" y="6193286"/>
                </a:cubicBezTo>
                <a:cubicBezTo>
                  <a:pt x="1317926" y="6310550"/>
                  <a:pt x="1398665" y="6424027"/>
                  <a:pt x="1482948" y="6535306"/>
                </a:cubicBezTo>
                <a:lnTo>
                  <a:pt x="1547077" y="6617878"/>
                </a:lnTo>
                <a:cubicBezTo>
                  <a:pt x="1568818" y="6645117"/>
                  <a:pt x="1591173" y="6671868"/>
                  <a:pt x="1613157" y="6698861"/>
                </a:cubicBezTo>
                <a:cubicBezTo>
                  <a:pt x="1635145" y="6725856"/>
                  <a:pt x="1657866" y="6752361"/>
                  <a:pt x="1680708" y="6778626"/>
                </a:cubicBezTo>
                <a:cubicBezTo>
                  <a:pt x="1703548" y="6804888"/>
                  <a:pt x="1725900" y="6831758"/>
                  <a:pt x="1749720" y="6857289"/>
                </a:cubicBezTo>
                <a:lnTo>
                  <a:pt x="1750368" y="6858000"/>
                </a:lnTo>
                <a:lnTo>
                  <a:pt x="1666947" y="6858000"/>
                </a:lnTo>
                <a:lnTo>
                  <a:pt x="1633312" y="6819912"/>
                </a:lnTo>
                <a:cubicBezTo>
                  <a:pt x="1609982" y="6793404"/>
                  <a:pt x="1586896" y="6766777"/>
                  <a:pt x="1564787" y="6739416"/>
                </a:cubicBezTo>
                <a:cubicBezTo>
                  <a:pt x="1542678" y="6712052"/>
                  <a:pt x="1519713" y="6685057"/>
                  <a:pt x="1497605" y="6657575"/>
                </a:cubicBezTo>
                <a:lnTo>
                  <a:pt x="1432501" y="6574147"/>
                </a:lnTo>
                <a:cubicBezTo>
                  <a:pt x="1087516" y="6125764"/>
                  <a:pt x="815746" y="5625550"/>
                  <a:pt x="627297" y="5092116"/>
                </a:cubicBezTo>
                <a:cubicBezTo>
                  <a:pt x="437428" y="4558691"/>
                  <a:pt x="338854" y="3997087"/>
                  <a:pt x="335727" y="3430895"/>
                </a:cubicBezTo>
                <a:cubicBezTo>
                  <a:pt x="336580" y="2865479"/>
                  <a:pt x="439676" y="2302130"/>
                  <a:pt x="627297" y="1769682"/>
                </a:cubicBezTo>
                <a:cubicBezTo>
                  <a:pt x="839540" y="1168091"/>
                  <a:pt x="1157041" y="610944"/>
                  <a:pt x="1563353" y="123529"/>
                </a:cubicBezTo>
                <a:close/>
                <a:moveTo>
                  <a:pt x="1546034" y="0"/>
                </a:moveTo>
                <a:lnTo>
                  <a:pt x="1631966" y="0"/>
                </a:lnTo>
                <a:lnTo>
                  <a:pt x="1410513" y="267253"/>
                </a:lnTo>
                <a:cubicBezTo>
                  <a:pt x="1325009" y="380486"/>
                  <a:pt x="1242559" y="496282"/>
                  <a:pt x="1166216" y="615623"/>
                </a:cubicBezTo>
                <a:cubicBezTo>
                  <a:pt x="1089873" y="734960"/>
                  <a:pt x="1017192" y="857233"/>
                  <a:pt x="949644" y="982068"/>
                </a:cubicBezTo>
                <a:cubicBezTo>
                  <a:pt x="882096" y="1106904"/>
                  <a:pt x="820534" y="1234918"/>
                  <a:pt x="763000" y="1364640"/>
                </a:cubicBezTo>
                <a:cubicBezTo>
                  <a:pt x="705469" y="1494362"/>
                  <a:pt x="653923" y="1627259"/>
                  <a:pt x="607017" y="1761133"/>
                </a:cubicBezTo>
                <a:cubicBezTo>
                  <a:pt x="419471" y="2297952"/>
                  <a:pt x="322703" y="2862269"/>
                  <a:pt x="320699" y="3430895"/>
                </a:cubicBezTo>
                <a:cubicBezTo>
                  <a:pt x="322617" y="3999570"/>
                  <a:pt x="419386" y="4563958"/>
                  <a:pt x="607017" y="5100790"/>
                </a:cubicBezTo>
                <a:cubicBezTo>
                  <a:pt x="653923" y="5235155"/>
                  <a:pt x="704735" y="5367075"/>
                  <a:pt x="762513" y="5497040"/>
                </a:cubicBezTo>
                <a:cubicBezTo>
                  <a:pt x="820288" y="5627009"/>
                  <a:pt x="882340" y="5754286"/>
                  <a:pt x="949157" y="5879490"/>
                </a:cubicBezTo>
                <a:cubicBezTo>
                  <a:pt x="1015971" y="6004691"/>
                  <a:pt x="1089139" y="6126473"/>
                  <a:pt x="1165726" y="6245935"/>
                </a:cubicBezTo>
                <a:cubicBezTo>
                  <a:pt x="1242312" y="6365397"/>
                  <a:pt x="1324519" y="6481072"/>
                  <a:pt x="1410023" y="6594305"/>
                </a:cubicBezTo>
                <a:lnTo>
                  <a:pt x="1475373" y="6678341"/>
                </a:lnTo>
                <a:cubicBezTo>
                  <a:pt x="1497482" y="6706070"/>
                  <a:pt x="1520203" y="6733309"/>
                  <a:pt x="1542555" y="6760917"/>
                </a:cubicBezTo>
                <a:cubicBezTo>
                  <a:pt x="1564908" y="6788521"/>
                  <a:pt x="1588116" y="6815394"/>
                  <a:pt x="1611324" y="6842146"/>
                </a:cubicBezTo>
                <a:lnTo>
                  <a:pt x="1625242" y="6858000"/>
                </a:lnTo>
                <a:lnTo>
                  <a:pt x="1539519" y="6858000"/>
                </a:lnTo>
                <a:lnTo>
                  <a:pt x="1492108" y="6802203"/>
                </a:lnTo>
                <a:cubicBezTo>
                  <a:pt x="1469631" y="6774230"/>
                  <a:pt x="1446179" y="6746991"/>
                  <a:pt x="1423705" y="6718897"/>
                </a:cubicBezTo>
                <a:lnTo>
                  <a:pt x="1357378" y="6634002"/>
                </a:lnTo>
                <a:cubicBezTo>
                  <a:pt x="1006748" y="6177092"/>
                  <a:pt x="731571" y="5666962"/>
                  <a:pt x="542279" y="5123021"/>
                </a:cubicBezTo>
                <a:cubicBezTo>
                  <a:pt x="351922" y="4579067"/>
                  <a:pt x="253630" y="4007179"/>
                  <a:pt x="251443" y="3430895"/>
                </a:cubicBezTo>
                <a:cubicBezTo>
                  <a:pt x="253911" y="2854573"/>
                  <a:pt x="352496" y="2282684"/>
                  <a:pt x="543134" y="1738782"/>
                </a:cubicBezTo>
                <a:cubicBezTo>
                  <a:pt x="756854" y="1125319"/>
                  <a:pt x="1078941" y="557186"/>
                  <a:pt x="1492376" y="60653"/>
                </a:cubicBezTo>
                <a:close/>
                <a:moveTo>
                  <a:pt x="1424634" y="0"/>
                </a:moveTo>
                <a:lnTo>
                  <a:pt x="1510531" y="0"/>
                </a:lnTo>
                <a:lnTo>
                  <a:pt x="1338077" y="208623"/>
                </a:lnTo>
                <a:cubicBezTo>
                  <a:pt x="1251109" y="323929"/>
                  <a:pt x="1167069" y="441805"/>
                  <a:pt x="1089505" y="562853"/>
                </a:cubicBezTo>
                <a:cubicBezTo>
                  <a:pt x="1011941" y="683901"/>
                  <a:pt x="938286" y="809105"/>
                  <a:pt x="869636" y="936261"/>
                </a:cubicBezTo>
                <a:cubicBezTo>
                  <a:pt x="800989" y="1063419"/>
                  <a:pt x="738938" y="1193877"/>
                  <a:pt x="680794" y="1326039"/>
                </a:cubicBezTo>
                <a:cubicBezTo>
                  <a:pt x="622654" y="1458205"/>
                  <a:pt x="570861" y="1593422"/>
                  <a:pt x="523956" y="1729864"/>
                </a:cubicBezTo>
                <a:cubicBezTo>
                  <a:pt x="142277" y="2831524"/>
                  <a:pt x="142277" y="4029547"/>
                  <a:pt x="523956" y="5131204"/>
                </a:cubicBezTo>
                <a:cubicBezTo>
                  <a:pt x="571226" y="5267645"/>
                  <a:pt x="623020" y="5402497"/>
                  <a:pt x="680794" y="5534908"/>
                </a:cubicBezTo>
                <a:cubicBezTo>
                  <a:pt x="738572" y="5667318"/>
                  <a:pt x="801845" y="5797162"/>
                  <a:pt x="869514" y="5924807"/>
                </a:cubicBezTo>
                <a:cubicBezTo>
                  <a:pt x="937187" y="6052453"/>
                  <a:pt x="1011451" y="6176433"/>
                  <a:pt x="1089383" y="6298093"/>
                </a:cubicBezTo>
                <a:cubicBezTo>
                  <a:pt x="1167312" y="6419753"/>
                  <a:pt x="1250865" y="6537751"/>
                  <a:pt x="1337955" y="6652935"/>
                </a:cubicBezTo>
                <a:lnTo>
                  <a:pt x="1404282" y="6738439"/>
                </a:lnTo>
                <a:cubicBezTo>
                  <a:pt x="1426881" y="6766656"/>
                  <a:pt x="1449967" y="6794385"/>
                  <a:pt x="1472807" y="6822479"/>
                </a:cubicBezTo>
                <a:lnTo>
                  <a:pt x="1502820" y="6858000"/>
                </a:lnTo>
                <a:lnTo>
                  <a:pt x="1416510" y="6858000"/>
                </a:lnTo>
                <a:lnTo>
                  <a:pt x="1352736" y="6780216"/>
                </a:lnTo>
                <a:lnTo>
                  <a:pt x="1285310" y="6693613"/>
                </a:lnTo>
                <a:cubicBezTo>
                  <a:pt x="928807" y="6228200"/>
                  <a:pt x="649893" y="5708223"/>
                  <a:pt x="459340" y="5153804"/>
                </a:cubicBezTo>
                <a:cubicBezTo>
                  <a:pt x="70504" y="4037986"/>
                  <a:pt x="70504" y="2823450"/>
                  <a:pt x="459340" y="1707633"/>
                </a:cubicBezTo>
                <a:cubicBezTo>
                  <a:pt x="649793" y="1153315"/>
                  <a:pt x="928597" y="633423"/>
                  <a:pt x="1284942" y="168067"/>
                </a:cubicBezTo>
                <a:close/>
                <a:moveTo>
                  <a:pt x="1301670" y="0"/>
                </a:moveTo>
                <a:lnTo>
                  <a:pt x="1389349" y="0"/>
                </a:lnTo>
                <a:lnTo>
                  <a:pt x="1265764" y="149502"/>
                </a:lnTo>
                <a:lnTo>
                  <a:pt x="1248910" y="171368"/>
                </a:lnTo>
                <a:lnTo>
                  <a:pt x="1232661" y="193964"/>
                </a:lnTo>
                <a:lnTo>
                  <a:pt x="1200171" y="238428"/>
                </a:lnTo>
                <a:lnTo>
                  <a:pt x="1167558" y="282890"/>
                </a:lnTo>
                <a:cubicBezTo>
                  <a:pt x="1156808" y="297793"/>
                  <a:pt x="1146549" y="313061"/>
                  <a:pt x="1136042" y="328085"/>
                </a:cubicBezTo>
                <a:cubicBezTo>
                  <a:pt x="1115279" y="358378"/>
                  <a:pt x="1093900" y="388305"/>
                  <a:pt x="1073624" y="418963"/>
                </a:cubicBezTo>
                <a:lnTo>
                  <a:pt x="1013283" y="511064"/>
                </a:lnTo>
                <a:cubicBezTo>
                  <a:pt x="934376" y="634841"/>
                  <a:pt x="860025" y="761469"/>
                  <a:pt x="790239" y="890947"/>
                </a:cubicBezTo>
                <a:cubicBezTo>
                  <a:pt x="720456" y="1020426"/>
                  <a:pt x="656893" y="1152833"/>
                  <a:pt x="599568" y="1288175"/>
                </a:cubicBezTo>
                <a:cubicBezTo>
                  <a:pt x="541181" y="1422540"/>
                  <a:pt x="489632" y="1560445"/>
                  <a:pt x="441507" y="1699450"/>
                </a:cubicBezTo>
                <a:cubicBezTo>
                  <a:pt x="59670" y="2822218"/>
                  <a:pt x="59670" y="4039709"/>
                  <a:pt x="441507" y="5162477"/>
                </a:cubicBezTo>
                <a:cubicBezTo>
                  <a:pt x="489022" y="5301481"/>
                  <a:pt x="541181" y="5439022"/>
                  <a:pt x="599568" y="5573873"/>
                </a:cubicBezTo>
                <a:cubicBezTo>
                  <a:pt x="657954" y="5708725"/>
                  <a:pt x="721715" y="5841014"/>
                  <a:pt x="790485" y="5970979"/>
                </a:cubicBezTo>
                <a:cubicBezTo>
                  <a:pt x="859254" y="6100945"/>
                  <a:pt x="934254" y="6227491"/>
                  <a:pt x="1013161" y="6351353"/>
                </a:cubicBezTo>
                <a:cubicBezTo>
                  <a:pt x="1092071" y="6475211"/>
                  <a:pt x="1177206" y="6595650"/>
                  <a:pt x="1265642" y="6712546"/>
                </a:cubicBezTo>
                <a:lnTo>
                  <a:pt x="1333068" y="6799761"/>
                </a:lnTo>
                <a:lnTo>
                  <a:pt x="1380493" y="6858000"/>
                </a:lnTo>
                <a:lnTo>
                  <a:pt x="1294130" y="6858000"/>
                </a:lnTo>
                <a:lnTo>
                  <a:pt x="1280545" y="6841412"/>
                </a:lnTo>
                <a:lnTo>
                  <a:pt x="1211408" y="6753342"/>
                </a:lnTo>
                <a:cubicBezTo>
                  <a:pt x="-289214" y="4792523"/>
                  <a:pt x="-289164" y="2069220"/>
                  <a:pt x="1211533" y="108460"/>
                </a:cubicBezTo>
                <a:close/>
                <a:moveTo>
                  <a:pt x="1178294" y="0"/>
                </a:moveTo>
                <a:lnTo>
                  <a:pt x="1267968" y="0"/>
                </a:lnTo>
                <a:lnTo>
                  <a:pt x="1193333" y="90382"/>
                </a:lnTo>
                <a:cubicBezTo>
                  <a:pt x="1103433" y="209722"/>
                  <a:pt x="1017317" y="331994"/>
                  <a:pt x="936821" y="458051"/>
                </a:cubicBezTo>
                <a:cubicBezTo>
                  <a:pt x="856325" y="584107"/>
                  <a:pt x="781203" y="713342"/>
                  <a:pt x="710967" y="845262"/>
                </a:cubicBezTo>
                <a:cubicBezTo>
                  <a:pt x="640732" y="977182"/>
                  <a:pt x="576606" y="1112524"/>
                  <a:pt x="517972" y="1249821"/>
                </a:cubicBezTo>
                <a:cubicBezTo>
                  <a:pt x="459343" y="1387115"/>
                  <a:pt x="406451" y="1527096"/>
                  <a:pt x="358571" y="1668667"/>
                </a:cubicBezTo>
                <a:cubicBezTo>
                  <a:pt x="-23356" y="2812496"/>
                  <a:pt x="-23356" y="4049434"/>
                  <a:pt x="358571" y="5193257"/>
                </a:cubicBezTo>
                <a:cubicBezTo>
                  <a:pt x="406328" y="5334828"/>
                  <a:pt x="458852" y="5474934"/>
                  <a:pt x="517360" y="5612228"/>
                </a:cubicBezTo>
                <a:cubicBezTo>
                  <a:pt x="575872" y="5749525"/>
                  <a:pt x="640978" y="5884376"/>
                  <a:pt x="710359" y="6016787"/>
                </a:cubicBezTo>
                <a:cubicBezTo>
                  <a:pt x="779739" y="6149194"/>
                  <a:pt x="856082" y="6277695"/>
                  <a:pt x="936209" y="6403876"/>
                </a:cubicBezTo>
                <a:lnTo>
                  <a:pt x="997285" y="6497807"/>
                </a:lnTo>
                <a:cubicBezTo>
                  <a:pt x="1017929" y="6528955"/>
                  <a:pt x="1039670" y="6558882"/>
                  <a:pt x="1060801" y="6590274"/>
                </a:cubicBezTo>
                <a:cubicBezTo>
                  <a:pt x="1071430" y="6605542"/>
                  <a:pt x="1081811" y="6621057"/>
                  <a:pt x="1092683" y="6636203"/>
                </a:cubicBezTo>
                <a:lnTo>
                  <a:pt x="1125786" y="6681520"/>
                </a:lnTo>
                <a:lnTo>
                  <a:pt x="1158888" y="6726715"/>
                </a:lnTo>
                <a:lnTo>
                  <a:pt x="1175377" y="6749433"/>
                </a:lnTo>
                <a:lnTo>
                  <a:pt x="1192478" y="6771542"/>
                </a:lnTo>
                <a:lnTo>
                  <a:pt x="1259193" y="6858000"/>
                </a:lnTo>
                <a:lnTo>
                  <a:pt x="1173290" y="6858000"/>
                </a:lnTo>
                <a:lnTo>
                  <a:pt x="1138734" y="6813562"/>
                </a:lnTo>
                <a:cubicBezTo>
                  <a:pt x="1047366" y="6692879"/>
                  <a:pt x="959664" y="6569264"/>
                  <a:pt x="878191" y="6441740"/>
                </a:cubicBezTo>
                <a:cubicBezTo>
                  <a:pt x="796718" y="6314220"/>
                  <a:pt x="720376" y="6183274"/>
                  <a:pt x="649163" y="6049643"/>
                </a:cubicBezTo>
                <a:cubicBezTo>
                  <a:pt x="577948" y="5916012"/>
                  <a:pt x="513332" y="5779083"/>
                  <a:pt x="453722" y="5640079"/>
                </a:cubicBezTo>
                <a:cubicBezTo>
                  <a:pt x="394114" y="5501074"/>
                  <a:pt x="340493" y="5359135"/>
                  <a:pt x="291875" y="5215856"/>
                </a:cubicBezTo>
                <a:cubicBezTo>
                  <a:pt x="-97292" y="4057579"/>
                  <a:pt x="-97292" y="2803858"/>
                  <a:pt x="291875" y="1645581"/>
                </a:cubicBezTo>
                <a:cubicBezTo>
                  <a:pt x="340735" y="1502302"/>
                  <a:pt x="393871" y="1360488"/>
                  <a:pt x="453722" y="1221358"/>
                </a:cubicBezTo>
                <a:cubicBezTo>
                  <a:pt x="513577" y="1082233"/>
                  <a:pt x="579169" y="945791"/>
                  <a:pt x="649163" y="811794"/>
                </a:cubicBezTo>
                <a:cubicBezTo>
                  <a:pt x="719152" y="677798"/>
                  <a:pt x="796350" y="548198"/>
                  <a:pt x="877579" y="420062"/>
                </a:cubicBezTo>
                <a:cubicBezTo>
                  <a:pt x="958809" y="291929"/>
                  <a:pt x="1046754" y="169535"/>
                  <a:pt x="1138122" y="48365"/>
                </a:cubicBezTo>
                <a:close/>
              </a:path>
            </a:pathLst>
          </a:custGeom>
          <a:solidFill>
            <a:srgbClr val="15D6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52" name="Google Shape;1352;p137"/>
          <p:cNvSpPr/>
          <p:nvPr/>
        </p:nvSpPr>
        <p:spPr>
          <a:xfrm>
            <a:off x="3591532" y="0"/>
            <a:ext cx="2450254" cy="514350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53" name="Google Shape;1353;p137"/>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1354" name="Google Shape;1354;p137"/>
          <p:cNvGrpSpPr/>
          <p:nvPr/>
        </p:nvGrpSpPr>
        <p:grpSpPr>
          <a:xfrm>
            <a:off x="496491" y="241412"/>
            <a:ext cx="1285241" cy="252954"/>
            <a:chOff x="319088" y="321883"/>
            <a:chExt cx="1713654" cy="337272"/>
          </a:xfrm>
        </p:grpSpPr>
        <p:sp>
          <p:nvSpPr>
            <p:cNvPr id="1355" name="Google Shape;1355;p137"/>
            <p:cNvSpPr/>
            <p:nvPr/>
          </p:nvSpPr>
          <p:spPr>
            <a:xfrm>
              <a:off x="1145450" y="404062"/>
              <a:ext cx="35739" cy="172953"/>
            </a:xfrm>
            <a:custGeom>
              <a:rect b="b" l="l" r="r" t="t"/>
              <a:pathLst>
                <a:path extrusionOk="0" h="172953" w="35739">
                  <a:moveTo>
                    <a:pt x="0" y="0"/>
                  </a:moveTo>
                  <a:lnTo>
                    <a:pt x="35739" y="0"/>
                  </a:lnTo>
                  <a:lnTo>
                    <a:pt x="35739" y="172953"/>
                  </a:lnTo>
                  <a:lnTo>
                    <a:pt x="0" y="17295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56" name="Google Shape;1356;p137"/>
            <p:cNvSpPr/>
            <p:nvPr/>
          </p:nvSpPr>
          <p:spPr>
            <a:xfrm>
              <a:off x="1003468" y="363217"/>
              <a:ext cx="66110" cy="24176"/>
            </a:xfrm>
            <a:custGeom>
              <a:rect b="b" l="l" r="r" t="t"/>
              <a:pathLst>
                <a:path extrusionOk="0" h="24176" w="66110">
                  <a:moveTo>
                    <a:pt x="66110" y="0"/>
                  </a:moveTo>
                  <a:lnTo>
                    <a:pt x="11075" y="0"/>
                  </a:lnTo>
                  <a:lnTo>
                    <a:pt x="0" y="24177"/>
                  </a:lnTo>
                  <a:lnTo>
                    <a:pt x="56312" y="24177"/>
                  </a:lnTo>
                  <a:lnTo>
                    <a:pt x="6611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57" name="Google Shape;1357;p137"/>
            <p:cNvSpPr/>
            <p:nvPr/>
          </p:nvSpPr>
          <p:spPr>
            <a:xfrm>
              <a:off x="1344870" y="404062"/>
              <a:ext cx="156772" cy="177045"/>
            </a:xfrm>
            <a:custGeom>
              <a:rect b="b" l="l" r="r" t="t"/>
              <a:pathLst>
                <a:path extrusionOk="0" h="177045" w="156772">
                  <a:moveTo>
                    <a:pt x="120677" y="94969"/>
                  </a:moveTo>
                  <a:cubicBezTo>
                    <a:pt x="120677" y="128531"/>
                    <a:pt x="108025" y="142271"/>
                    <a:pt x="78029" y="142271"/>
                  </a:cubicBezTo>
                  <a:cubicBezTo>
                    <a:pt x="48034" y="142271"/>
                    <a:pt x="35382" y="128756"/>
                    <a:pt x="35382" y="94969"/>
                  </a:cubicBezTo>
                  <a:lnTo>
                    <a:pt x="35382" y="-199"/>
                  </a:lnTo>
                  <a:lnTo>
                    <a:pt x="-357" y="-199"/>
                  </a:lnTo>
                  <a:lnTo>
                    <a:pt x="-357" y="105518"/>
                  </a:lnTo>
                  <a:cubicBezTo>
                    <a:pt x="-357" y="142571"/>
                    <a:pt x="21792" y="176847"/>
                    <a:pt x="77955" y="176847"/>
                  </a:cubicBezTo>
                  <a:cubicBezTo>
                    <a:pt x="134116" y="176847"/>
                    <a:pt x="156416" y="142647"/>
                    <a:pt x="156416" y="105518"/>
                  </a:cubicBezTo>
                  <a:lnTo>
                    <a:pt x="156416" y="-199"/>
                  </a:lnTo>
                  <a:lnTo>
                    <a:pt x="120677"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58" name="Google Shape;1358;p137"/>
            <p:cNvSpPr/>
            <p:nvPr/>
          </p:nvSpPr>
          <p:spPr>
            <a:xfrm>
              <a:off x="1551836" y="404062"/>
              <a:ext cx="150165" cy="172915"/>
            </a:xfrm>
            <a:custGeom>
              <a:rect b="b" l="l" r="r" t="t"/>
              <a:pathLst>
                <a:path extrusionOk="0" h="172915" w="150165">
                  <a:moveTo>
                    <a:pt x="68569" y="95720"/>
                  </a:moveTo>
                  <a:lnTo>
                    <a:pt x="35345" y="95720"/>
                  </a:lnTo>
                  <a:lnTo>
                    <a:pt x="35345" y="33664"/>
                  </a:lnTo>
                  <a:lnTo>
                    <a:pt x="68569" y="33664"/>
                  </a:lnTo>
                  <a:cubicBezTo>
                    <a:pt x="90043" y="33664"/>
                    <a:pt x="112230" y="39595"/>
                    <a:pt x="112230" y="64710"/>
                  </a:cubicBezTo>
                  <a:cubicBezTo>
                    <a:pt x="112230" y="89826"/>
                    <a:pt x="90043" y="95720"/>
                    <a:pt x="68569" y="95720"/>
                  </a:cubicBezTo>
                  <a:moveTo>
                    <a:pt x="71910" y="-199"/>
                  </a:moveTo>
                  <a:lnTo>
                    <a:pt x="-357" y="-199"/>
                  </a:lnTo>
                  <a:lnTo>
                    <a:pt x="-357" y="172717"/>
                  </a:lnTo>
                  <a:lnTo>
                    <a:pt x="35345" y="172717"/>
                  </a:lnTo>
                  <a:lnTo>
                    <a:pt x="35345" y="129582"/>
                  </a:lnTo>
                  <a:lnTo>
                    <a:pt x="71910" y="129582"/>
                  </a:lnTo>
                  <a:cubicBezTo>
                    <a:pt x="119663" y="129582"/>
                    <a:pt x="149809" y="105480"/>
                    <a:pt x="149809" y="64710"/>
                  </a:cubicBezTo>
                  <a:cubicBezTo>
                    <a:pt x="149809" y="23940"/>
                    <a:pt x="119776" y="-199"/>
                    <a:pt x="71910" y="-199"/>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59" name="Google Shape;1359;p137"/>
            <p:cNvSpPr/>
            <p:nvPr/>
          </p:nvSpPr>
          <p:spPr>
            <a:xfrm>
              <a:off x="1738717" y="404062"/>
              <a:ext cx="126815" cy="172915"/>
            </a:xfrm>
            <a:custGeom>
              <a:rect b="b" l="l" r="r" t="t"/>
              <a:pathLst>
                <a:path extrusionOk="0" h="172915" w="126815">
                  <a:moveTo>
                    <a:pt x="35195" y="125978"/>
                  </a:moveTo>
                  <a:lnTo>
                    <a:pt x="35195" y="-199"/>
                  </a:lnTo>
                  <a:lnTo>
                    <a:pt x="-357" y="-199"/>
                  </a:lnTo>
                  <a:lnTo>
                    <a:pt x="-357" y="132886"/>
                  </a:lnTo>
                  <a:cubicBezTo>
                    <a:pt x="-357" y="154885"/>
                    <a:pt x="17475" y="172717"/>
                    <a:pt x="39475" y="172717"/>
                  </a:cubicBezTo>
                  <a:lnTo>
                    <a:pt x="126458" y="172717"/>
                  </a:lnTo>
                  <a:lnTo>
                    <a:pt x="126458" y="138930"/>
                  </a:lnTo>
                  <a:lnTo>
                    <a:pt x="48034" y="138930"/>
                  </a:lnTo>
                  <a:cubicBezTo>
                    <a:pt x="40939" y="138907"/>
                    <a:pt x="35195" y="133149"/>
                    <a:pt x="35195" y="126053"/>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60" name="Google Shape;1360;p137"/>
            <p:cNvSpPr/>
            <p:nvPr/>
          </p:nvSpPr>
          <p:spPr>
            <a:xfrm>
              <a:off x="767745" y="404024"/>
              <a:ext cx="160752" cy="172915"/>
            </a:xfrm>
            <a:custGeom>
              <a:rect b="b" l="l" r="r" t="t"/>
              <a:pathLst>
                <a:path extrusionOk="0" h="172915" w="160752">
                  <a:moveTo>
                    <a:pt x="60911" y="138892"/>
                  </a:moveTo>
                  <a:lnTo>
                    <a:pt x="35458" y="138892"/>
                  </a:lnTo>
                  <a:lnTo>
                    <a:pt x="35458" y="33776"/>
                  </a:lnTo>
                  <a:lnTo>
                    <a:pt x="60911" y="33776"/>
                  </a:lnTo>
                  <a:cubicBezTo>
                    <a:pt x="102957" y="33776"/>
                    <a:pt x="123117" y="59154"/>
                    <a:pt x="123117" y="86334"/>
                  </a:cubicBezTo>
                  <a:cubicBezTo>
                    <a:pt x="123117" y="113514"/>
                    <a:pt x="103258" y="138892"/>
                    <a:pt x="60911" y="138892"/>
                  </a:cubicBezTo>
                  <a:moveTo>
                    <a:pt x="63464" y="-199"/>
                  </a:moveTo>
                  <a:lnTo>
                    <a:pt x="-357" y="-199"/>
                  </a:lnTo>
                  <a:lnTo>
                    <a:pt x="-357" y="172717"/>
                  </a:lnTo>
                  <a:lnTo>
                    <a:pt x="63464" y="172717"/>
                  </a:lnTo>
                  <a:cubicBezTo>
                    <a:pt x="132540" y="172717"/>
                    <a:pt x="160396" y="125865"/>
                    <a:pt x="160396" y="86372"/>
                  </a:cubicBezTo>
                  <a:cubicBezTo>
                    <a:pt x="160396" y="46878"/>
                    <a:pt x="132540" y="26"/>
                    <a:pt x="63464" y="26"/>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61" name="Google Shape;1361;p137"/>
            <p:cNvSpPr/>
            <p:nvPr/>
          </p:nvSpPr>
          <p:spPr>
            <a:xfrm>
              <a:off x="1897593" y="404137"/>
              <a:ext cx="135149" cy="172840"/>
            </a:xfrm>
            <a:custGeom>
              <a:rect b="b" l="l" r="r" t="t"/>
              <a:pathLst>
                <a:path extrusionOk="0" h="172840" w="135149">
                  <a:moveTo>
                    <a:pt x="134792" y="33589"/>
                  </a:moveTo>
                  <a:lnTo>
                    <a:pt x="134792" y="-199"/>
                  </a:lnTo>
                  <a:lnTo>
                    <a:pt x="-357" y="-199"/>
                  </a:lnTo>
                  <a:lnTo>
                    <a:pt x="-56" y="64"/>
                  </a:lnTo>
                  <a:lnTo>
                    <a:pt x="-56" y="132811"/>
                  </a:lnTo>
                  <a:cubicBezTo>
                    <a:pt x="-56" y="154795"/>
                    <a:pt x="17753" y="172620"/>
                    <a:pt x="39737" y="172642"/>
                  </a:cubicBezTo>
                  <a:lnTo>
                    <a:pt x="134642" y="172642"/>
                  </a:lnTo>
                  <a:lnTo>
                    <a:pt x="134642" y="138855"/>
                  </a:lnTo>
                  <a:lnTo>
                    <a:pt x="48297" y="138855"/>
                  </a:lnTo>
                  <a:cubicBezTo>
                    <a:pt x="41202" y="138832"/>
                    <a:pt x="35458" y="133073"/>
                    <a:pt x="35458" y="125978"/>
                  </a:cubicBezTo>
                  <a:lnTo>
                    <a:pt x="35458" y="101764"/>
                  </a:lnTo>
                  <a:lnTo>
                    <a:pt x="124056" y="101764"/>
                  </a:lnTo>
                  <a:lnTo>
                    <a:pt x="124056" y="67977"/>
                  </a:lnTo>
                  <a:lnTo>
                    <a:pt x="35983" y="67977"/>
                  </a:lnTo>
                  <a:lnTo>
                    <a:pt x="35983" y="3358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62" name="Google Shape;1362;p137"/>
            <p:cNvSpPr/>
            <p:nvPr/>
          </p:nvSpPr>
          <p:spPr>
            <a:xfrm>
              <a:off x="1205715" y="404062"/>
              <a:ext cx="99023" cy="172915"/>
            </a:xfrm>
            <a:custGeom>
              <a:rect b="b" l="l" r="r" t="t"/>
              <a:pathLst>
                <a:path extrusionOk="0" h="172915" w="99023">
                  <a:moveTo>
                    <a:pt x="14310" y="52998"/>
                  </a:moveTo>
                  <a:cubicBezTo>
                    <a:pt x="-4059" y="69778"/>
                    <a:pt x="-5350" y="98272"/>
                    <a:pt x="11431" y="116641"/>
                  </a:cubicBezTo>
                  <a:cubicBezTo>
                    <a:pt x="12347" y="117644"/>
                    <a:pt x="13308" y="118605"/>
                    <a:pt x="14310" y="119521"/>
                  </a:cubicBezTo>
                  <a:lnTo>
                    <a:pt x="72913" y="172717"/>
                  </a:lnTo>
                  <a:lnTo>
                    <a:pt x="98629" y="172717"/>
                  </a:lnTo>
                  <a:lnTo>
                    <a:pt x="98629" y="147527"/>
                  </a:lnTo>
                  <a:lnTo>
                    <a:pt x="31279" y="86409"/>
                  </a:lnTo>
                  <a:lnTo>
                    <a:pt x="98666" y="25142"/>
                  </a:lnTo>
                  <a:lnTo>
                    <a:pt x="98666" y="-199"/>
                  </a:lnTo>
                  <a:lnTo>
                    <a:pt x="72950"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63" name="Google Shape;1363;p137"/>
            <p:cNvSpPr/>
            <p:nvPr/>
          </p:nvSpPr>
          <p:spPr>
            <a:xfrm>
              <a:off x="963562" y="404137"/>
              <a:ext cx="135149" cy="172840"/>
            </a:xfrm>
            <a:custGeom>
              <a:rect b="b" l="l" r="r" t="t"/>
              <a:pathLst>
                <a:path extrusionOk="0" h="172840" w="135149">
                  <a:moveTo>
                    <a:pt x="56" y="-11"/>
                  </a:moveTo>
                  <a:lnTo>
                    <a:pt x="56" y="132811"/>
                  </a:lnTo>
                  <a:cubicBezTo>
                    <a:pt x="56" y="154810"/>
                    <a:pt x="17888" y="172642"/>
                    <a:pt x="39887" y="172642"/>
                  </a:cubicBezTo>
                  <a:lnTo>
                    <a:pt x="134792" y="172642"/>
                  </a:lnTo>
                  <a:lnTo>
                    <a:pt x="134792" y="138855"/>
                  </a:lnTo>
                  <a:lnTo>
                    <a:pt x="48635" y="138855"/>
                  </a:lnTo>
                  <a:cubicBezTo>
                    <a:pt x="41532" y="138832"/>
                    <a:pt x="35780" y="133081"/>
                    <a:pt x="35758" y="125978"/>
                  </a:cubicBezTo>
                  <a:lnTo>
                    <a:pt x="35758" y="101764"/>
                  </a:lnTo>
                  <a:lnTo>
                    <a:pt x="124356" y="101764"/>
                  </a:lnTo>
                  <a:lnTo>
                    <a:pt x="124356" y="67977"/>
                  </a:lnTo>
                  <a:lnTo>
                    <a:pt x="35758" y="67977"/>
                  </a:lnTo>
                  <a:lnTo>
                    <a:pt x="35758" y="33589"/>
                  </a:lnTo>
                  <a:lnTo>
                    <a:pt x="134792" y="33589"/>
                  </a:lnTo>
                  <a:lnTo>
                    <a:pt x="134792" y="-199"/>
                  </a:lnTo>
                  <a:lnTo>
                    <a:pt x="-357"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64" name="Google Shape;1364;p137"/>
            <p:cNvSpPr/>
            <p:nvPr/>
          </p:nvSpPr>
          <p:spPr>
            <a:xfrm>
              <a:off x="503910" y="321921"/>
              <a:ext cx="196636" cy="337234"/>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rgbClr val="15D6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65" name="Google Shape;1365;p137"/>
            <p:cNvSpPr/>
            <p:nvPr/>
          </p:nvSpPr>
          <p:spPr>
            <a:xfrm>
              <a:off x="319088" y="321883"/>
              <a:ext cx="193976" cy="337272"/>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rgbClr val="15D6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366" name="Google Shape;1366;p137"/>
          <p:cNvSpPr txBox="1"/>
          <p:nvPr>
            <p:ph type="title"/>
          </p:nvPr>
        </p:nvSpPr>
        <p:spPr>
          <a:xfrm>
            <a:off x="496491" y="1603394"/>
            <a:ext cx="3524279" cy="1825606"/>
          </a:xfrm>
          <a:prstGeom prst="rect">
            <a:avLst/>
          </a:prstGeom>
          <a:noFill/>
          <a:ln>
            <a:noFill/>
          </a:ln>
        </p:spPr>
        <p:txBody>
          <a:bodyPr anchorCtr="0" anchor="ctr" bIns="0" lIns="0" spcFirstLastPara="1" rIns="0" wrap="square" tIns="0">
            <a:normAutofit/>
          </a:bodyPr>
          <a:lstStyle>
            <a:lvl1pPr lvl="0" algn="l">
              <a:lnSpc>
                <a:spcPct val="90000"/>
              </a:lnSpc>
              <a:spcBef>
                <a:spcPts val="0"/>
              </a:spcBef>
              <a:spcAft>
                <a:spcPts val="0"/>
              </a:spcAft>
              <a:buClr>
                <a:schemeClr val="accent2"/>
              </a:buClr>
              <a:buSzPts val="3300"/>
              <a:buFont typeface="Arial"/>
              <a:buNone/>
              <a:defRPr sz="3300">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367" name="Google Shape;1367;p137"/>
          <p:cNvSpPr txBox="1"/>
          <p:nvPr>
            <p:ph idx="1" type="body"/>
          </p:nvPr>
        </p:nvSpPr>
        <p:spPr>
          <a:xfrm>
            <a:off x="496491" y="3692128"/>
            <a:ext cx="1831181" cy="295275"/>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500"/>
              <a:buFont typeface="Arial"/>
              <a:buNone/>
              <a:defRPr sz="1500">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368" name="Google Shape;1368;p137"/>
          <p:cNvSpPr txBox="1"/>
          <p:nvPr>
            <p:ph idx="12" type="sldNum"/>
          </p:nvPr>
        </p:nvSpPr>
        <p:spPr>
          <a:xfrm>
            <a:off x="594360" y="4814877"/>
            <a:ext cx="348615"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369" name="Google Shape;1369;p137"/>
          <p:cNvGrpSpPr/>
          <p:nvPr/>
        </p:nvGrpSpPr>
        <p:grpSpPr>
          <a:xfrm>
            <a:off x="-2799" y="4739349"/>
            <a:ext cx="546734" cy="257176"/>
            <a:chOff x="-3732" y="6319132"/>
            <a:chExt cx="728978" cy="342902"/>
          </a:xfrm>
        </p:grpSpPr>
        <p:sp>
          <p:nvSpPr>
            <p:cNvPr id="1370" name="Google Shape;1370;p137"/>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371" name="Google Shape;1371;p137"/>
            <p:cNvGrpSpPr/>
            <p:nvPr/>
          </p:nvGrpSpPr>
          <p:grpSpPr>
            <a:xfrm>
              <a:off x="367943" y="6411647"/>
              <a:ext cx="178514" cy="157873"/>
              <a:chOff x="3430063" y="2890836"/>
              <a:chExt cx="1219200" cy="1078230"/>
            </a:xfrm>
          </p:grpSpPr>
          <p:sp>
            <p:nvSpPr>
              <p:cNvPr id="1372" name="Google Shape;1372;p13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73" name="Google Shape;1373;p13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lonnes" showMasterSp="0">
  <p:cSld name="2 colonnes">
    <p:bg>
      <p:bgPr>
        <a:solidFill>
          <a:schemeClr val="dk2"/>
        </a:solidFill>
      </p:bgPr>
    </p:bg>
    <p:spTree>
      <p:nvGrpSpPr>
        <p:cNvPr id="1374" name="Shape 1374"/>
        <p:cNvGrpSpPr/>
        <p:nvPr/>
      </p:nvGrpSpPr>
      <p:grpSpPr>
        <a:xfrm>
          <a:off x="0" y="0"/>
          <a:ext cx="0" cy="0"/>
          <a:chOff x="0" y="0"/>
          <a:chExt cx="0" cy="0"/>
        </a:xfrm>
      </p:grpSpPr>
      <p:sp>
        <p:nvSpPr>
          <p:cNvPr id="1375" name="Google Shape;1375;p138"/>
          <p:cNvSpPr txBox="1"/>
          <p:nvPr>
            <p:ph idx="1" type="body"/>
          </p:nvPr>
        </p:nvSpPr>
        <p:spPr>
          <a:xfrm>
            <a:off x="496491" y="1221581"/>
            <a:ext cx="3393281" cy="2840831"/>
          </a:xfrm>
          <a:prstGeom prst="rect">
            <a:avLst/>
          </a:prstGeom>
          <a:noFill/>
          <a:ln>
            <a:noFill/>
          </a:ln>
        </p:spPr>
        <p:txBody>
          <a:bodyPr anchorCtr="0" anchor="t" bIns="0" lIns="0" spcFirstLastPara="1" rIns="27000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376" name="Google Shape;1376;p138"/>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377" name="Google Shape;1377;p138"/>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378" name="Google Shape;1378;p138"/>
          <p:cNvGrpSpPr/>
          <p:nvPr/>
        </p:nvGrpSpPr>
        <p:grpSpPr>
          <a:xfrm>
            <a:off x="-2799" y="4739349"/>
            <a:ext cx="546734" cy="257176"/>
            <a:chOff x="-3732" y="6319132"/>
            <a:chExt cx="728978" cy="342902"/>
          </a:xfrm>
        </p:grpSpPr>
        <p:sp>
          <p:nvSpPr>
            <p:cNvPr id="1379" name="Google Shape;1379;p138"/>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380" name="Google Shape;1380;p138"/>
            <p:cNvGrpSpPr/>
            <p:nvPr/>
          </p:nvGrpSpPr>
          <p:grpSpPr>
            <a:xfrm>
              <a:off x="367943" y="6411647"/>
              <a:ext cx="178514" cy="157873"/>
              <a:chOff x="3430063" y="2890836"/>
              <a:chExt cx="1219200" cy="1078230"/>
            </a:xfrm>
          </p:grpSpPr>
          <p:sp>
            <p:nvSpPr>
              <p:cNvPr id="1381" name="Google Shape;1381;p13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82" name="Google Shape;1382;p13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383" name="Google Shape;1383;p138"/>
          <p:cNvSpPr/>
          <p:nvPr/>
        </p:nvSpPr>
        <p:spPr>
          <a:xfrm>
            <a:off x="4572001"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384" name="Google Shape;1384;p138"/>
          <p:cNvSpPr txBox="1"/>
          <p:nvPr>
            <p:ph idx="2" type="body"/>
          </p:nvPr>
        </p:nvSpPr>
        <p:spPr>
          <a:xfrm>
            <a:off x="5261968" y="1221580"/>
            <a:ext cx="3401020"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298450" lvl="3" marL="1828800" algn="l">
              <a:lnSpc>
                <a:spcPct val="120000"/>
              </a:lnSpc>
              <a:spcBef>
                <a:spcPts val="500"/>
              </a:spcBef>
              <a:spcAft>
                <a:spcPts val="0"/>
              </a:spcAft>
              <a:buClr>
                <a:schemeClr val="dk2"/>
              </a:buClr>
              <a:buSzPts val="1100"/>
              <a:buFont typeface="Arial"/>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385" name="Google Shape;1385;p138"/>
          <p:cNvSpPr txBox="1"/>
          <p:nvPr>
            <p:ph idx="3" type="body"/>
          </p:nvPr>
        </p:nvSpPr>
        <p:spPr>
          <a:xfrm>
            <a:off x="496491" y="249317"/>
            <a:ext cx="3393281" cy="831770"/>
          </a:xfrm>
          <a:prstGeom prst="rect">
            <a:avLst/>
          </a:prstGeom>
          <a:noFill/>
          <a:ln>
            <a:noFill/>
          </a:ln>
        </p:spPr>
        <p:txBody>
          <a:bodyPr anchorCtr="0" anchor="t" bIns="0" lIns="0" spcFirstLastPara="1" rIns="270000" wrap="square" tIns="0">
            <a:noAutofit/>
          </a:bodyPr>
          <a:lstStyle>
            <a:lvl1pPr indent="-228600" lvl="0" marL="457200" algn="l">
              <a:lnSpc>
                <a:spcPct val="120000"/>
              </a:lnSpc>
              <a:spcBef>
                <a:spcPts val="500"/>
              </a:spcBef>
              <a:spcAft>
                <a:spcPts val="0"/>
              </a:spcAft>
              <a:buClr>
                <a:schemeClr val="lt1"/>
              </a:buClr>
              <a:buSzPts val="2400"/>
              <a:buFont typeface="Arial"/>
              <a:buNone/>
              <a:defRPr b="1" sz="2400">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386" name="Google Shape;1386;p138"/>
          <p:cNvSpPr txBox="1"/>
          <p:nvPr>
            <p:ph idx="4" type="body"/>
          </p:nvPr>
        </p:nvSpPr>
        <p:spPr>
          <a:xfrm>
            <a:off x="5254228" y="249317"/>
            <a:ext cx="3393281" cy="831770"/>
          </a:xfrm>
          <a:prstGeom prst="rect">
            <a:avLst/>
          </a:prstGeom>
          <a:noFill/>
          <a:ln>
            <a:noFill/>
          </a:ln>
        </p:spPr>
        <p:txBody>
          <a:bodyPr anchorCtr="0" anchor="t" bIns="0" lIns="0" spcFirstLastPara="1" rIns="270000" wrap="square" tIns="0">
            <a:noAutofit/>
          </a:bodyPr>
          <a:lstStyle>
            <a:lvl1pPr indent="-228600" lvl="0" marL="457200" algn="l">
              <a:lnSpc>
                <a:spcPct val="120000"/>
              </a:lnSpc>
              <a:spcBef>
                <a:spcPts val="500"/>
              </a:spcBef>
              <a:spcAft>
                <a:spcPts val="0"/>
              </a:spcAft>
              <a:buClr>
                <a:schemeClr val="dk2"/>
              </a:buClr>
              <a:buSzPts val="2400"/>
              <a:buFont typeface="Arial"/>
              <a:buNone/>
              <a:defRPr b="1" sz="2400">
                <a:solidFill>
                  <a:schemeClr val="dk2"/>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87" name="Shape 87"/>
        <p:cNvGrpSpPr/>
        <p:nvPr/>
      </p:nvGrpSpPr>
      <p:grpSpPr>
        <a:xfrm>
          <a:off x="0" y="0"/>
          <a:ext cx="0" cy="0"/>
          <a:chOff x="0" y="0"/>
          <a:chExt cx="0" cy="0"/>
        </a:xfrm>
      </p:grpSpPr>
      <p:sp>
        <p:nvSpPr>
          <p:cNvPr id="88" name="Google Shape;88;p15"/>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89" name="Google Shape;89;p15"/>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90" name="Google Shape;90;p15"/>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91" name="Google Shape;91;p15"/>
          <p:cNvGrpSpPr/>
          <p:nvPr/>
        </p:nvGrpSpPr>
        <p:grpSpPr>
          <a:xfrm>
            <a:off x="-2799" y="4739349"/>
            <a:ext cx="546734" cy="257176"/>
            <a:chOff x="-3732" y="6319132"/>
            <a:chExt cx="728978" cy="342902"/>
          </a:xfrm>
        </p:grpSpPr>
        <p:sp>
          <p:nvSpPr>
            <p:cNvPr id="92" name="Google Shape;92;p15"/>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93" name="Google Shape;93;p15"/>
            <p:cNvGrpSpPr/>
            <p:nvPr/>
          </p:nvGrpSpPr>
          <p:grpSpPr>
            <a:xfrm>
              <a:off x="367943" y="6411647"/>
              <a:ext cx="178514" cy="157873"/>
              <a:chOff x="3430063" y="2890836"/>
              <a:chExt cx="1219200" cy="1078230"/>
            </a:xfrm>
          </p:grpSpPr>
          <p:sp>
            <p:nvSpPr>
              <p:cNvPr id="94" name="Google Shape;94;p1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5" name="Google Shape;95;p1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96" name="Google Shape;96;p15"/>
          <p:cNvSpPr txBox="1"/>
          <p:nvPr>
            <p:ph idx="1" type="body"/>
          </p:nvPr>
        </p:nvSpPr>
        <p:spPr>
          <a:xfrm>
            <a:off x="468257"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97" name="Google Shape;97;p15"/>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8" name="Google Shape;98;p15"/>
          <p:cNvSpPr txBox="1"/>
          <p:nvPr>
            <p:ph idx="2" type="body"/>
          </p:nvPr>
        </p:nvSpPr>
        <p:spPr>
          <a:xfrm>
            <a:off x="468257"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99" name="Google Shape;99;p15"/>
          <p:cNvSpPr txBox="1"/>
          <p:nvPr>
            <p:ph idx="3" type="body"/>
          </p:nvPr>
        </p:nvSpPr>
        <p:spPr>
          <a:xfrm>
            <a:off x="2534246"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00" name="Google Shape;100;p15"/>
          <p:cNvSpPr txBox="1"/>
          <p:nvPr>
            <p:ph idx="4" type="body"/>
          </p:nvPr>
        </p:nvSpPr>
        <p:spPr>
          <a:xfrm>
            <a:off x="2534246"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01" name="Google Shape;101;p15"/>
          <p:cNvSpPr txBox="1"/>
          <p:nvPr>
            <p:ph idx="5" type="body"/>
          </p:nvPr>
        </p:nvSpPr>
        <p:spPr>
          <a:xfrm>
            <a:off x="4572000"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02" name="Google Shape;102;p15"/>
          <p:cNvSpPr txBox="1"/>
          <p:nvPr>
            <p:ph idx="6" type="body"/>
          </p:nvPr>
        </p:nvSpPr>
        <p:spPr>
          <a:xfrm>
            <a:off x="4572000"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03" name="Google Shape;103;p15"/>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04" name="Google Shape;104;p15"/>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05" name="Google Shape;105;p15"/>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06" name="Google Shape;106;p15"/>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07" name="Google Shape;107;p15"/>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08" name="Google Shape;108;p15"/>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p:cSld name="Titre seul">
    <p:spTree>
      <p:nvGrpSpPr>
        <p:cNvPr id="1387" name="Shape 1387"/>
        <p:cNvGrpSpPr/>
        <p:nvPr/>
      </p:nvGrpSpPr>
      <p:grpSpPr>
        <a:xfrm>
          <a:off x="0" y="0"/>
          <a:ext cx="0" cy="0"/>
          <a:chOff x="0" y="0"/>
          <a:chExt cx="0" cy="0"/>
        </a:xfrm>
      </p:grpSpPr>
      <p:sp>
        <p:nvSpPr>
          <p:cNvPr id="1388" name="Google Shape;1388;p139"/>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389" name="Google Shape;1389;p139"/>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390" name="Google Shape;1390;p139"/>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texture couleur" showMasterSp="0">
  <p:cSld name="Intercalaire texture couleur">
    <p:bg>
      <p:bgPr>
        <a:solidFill>
          <a:schemeClr val="accent2"/>
        </a:solidFill>
      </p:bgPr>
    </p:bg>
    <p:spTree>
      <p:nvGrpSpPr>
        <p:cNvPr id="1391" name="Shape 1391"/>
        <p:cNvGrpSpPr/>
        <p:nvPr/>
      </p:nvGrpSpPr>
      <p:grpSpPr>
        <a:xfrm>
          <a:off x="0" y="0"/>
          <a:ext cx="0" cy="0"/>
          <a:chOff x="0" y="0"/>
          <a:chExt cx="0" cy="0"/>
        </a:xfrm>
      </p:grpSpPr>
      <p:sp>
        <p:nvSpPr>
          <p:cNvPr id="1392" name="Google Shape;1392;p140"/>
          <p:cNvSpPr txBox="1"/>
          <p:nvPr>
            <p:ph type="title"/>
          </p:nvPr>
        </p:nvSpPr>
        <p:spPr>
          <a:xfrm>
            <a:off x="4572000" y="2080009"/>
            <a:ext cx="3458795" cy="1822107"/>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393" name="Google Shape;1393;p140"/>
          <p:cNvSpPr txBox="1"/>
          <p:nvPr>
            <p:ph idx="1" type="body"/>
          </p:nvPr>
        </p:nvSpPr>
        <p:spPr>
          <a:xfrm>
            <a:off x="4572000" y="1588769"/>
            <a:ext cx="3458766" cy="313849"/>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394" name="Google Shape;1394;p140"/>
          <p:cNvSpPr/>
          <p:nvPr/>
        </p:nvSpPr>
        <p:spPr>
          <a:xfrm rot="10800000">
            <a:off x="3064186" y="-4762"/>
            <a:ext cx="2450254" cy="514350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1395" name="Google Shape;1395;p140"/>
          <p:cNvGrpSpPr/>
          <p:nvPr/>
        </p:nvGrpSpPr>
        <p:grpSpPr>
          <a:xfrm>
            <a:off x="2437235" y="2049432"/>
            <a:ext cx="1181214" cy="1044636"/>
            <a:chOff x="3430063" y="2890836"/>
            <a:chExt cx="1219200" cy="1078230"/>
          </a:xfrm>
        </p:grpSpPr>
        <p:sp>
          <p:nvSpPr>
            <p:cNvPr id="1396" name="Google Shape;1396;p14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97" name="Google Shape;1397;p14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398" name="Google Shape;1398;p140"/>
          <p:cNvSpPr/>
          <p:nvPr/>
        </p:nvSpPr>
        <p:spPr>
          <a:xfrm>
            <a:off x="-33493" y="-56860"/>
            <a:ext cx="3064243" cy="5257219"/>
          </a:xfrm>
          <a:custGeom>
            <a:rect b="b" l="l" r="r" t="t"/>
            <a:pathLst>
              <a:path extrusionOk="0" h="7009626" w="4085658">
                <a:moveTo>
                  <a:pt x="4037378" y="2681549"/>
                </a:moveTo>
                <a:lnTo>
                  <a:pt x="4044514" y="2718809"/>
                </a:lnTo>
                <a:lnTo>
                  <a:pt x="4074513" y="3096122"/>
                </a:lnTo>
                <a:cubicBezTo>
                  <a:pt x="4081760" y="3231851"/>
                  <a:pt x="4085477" y="3367776"/>
                  <a:pt x="4085658" y="3503756"/>
                </a:cubicBezTo>
                <a:cubicBezTo>
                  <a:pt x="4085362" y="3639742"/>
                  <a:pt x="4081526" y="3775670"/>
                  <a:pt x="4074161" y="3911401"/>
                </a:cubicBezTo>
                <a:lnTo>
                  <a:pt x="4043043" y="4298497"/>
                </a:lnTo>
                <a:lnTo>
                  <a:pt x="4037913" y="4325286"/>
                </a:lnTo>
                <a:lnTo>
                  <a:pt x="4038724" y="4317390"/>
                </a:lnTo>
                <a:cubicBezTo>
                  <a:pt x="4067436" y="4047150"/>
                  <a:pt x="4082021" y="3775571"/>
                  <a:pt x="4082423" y="3503756"/>
                </a:cubicBezTo>
                <a:cubicBezTo>
                  <a:pt x="4081833" y="3231955"/>
                  <a:pt x="4067083" y="2960372"/>
                  <a:pt x="4038251" y="2690055"/>
                </a:cubicBezTo>
                <a:close/>
                <a:moveTo>
                  <a:pt x="3899695" y="2218276"/>
                </a:moveTo>
                <a:lnTo>
                  <a:pt x="3905818" y="2235663"/>
                </a:lnTo>
                <a:lnTo>
                  <a:pt x="3916464" y="2296057"/>
                </a:lnTo>
                <a:cubicBezTo>
                  <a:pt x="3921906" y="2329264"/>
                  <a:pt x="3926481" y="2362711"/>
                  <a:pt x="3931529" y="2395998"/>
                </a:cubicBezTo>
                <a:cubicBezTo>
                  <a:pt x="3936579" y="2429285"/>
                  <a:pt x="3941784" y="2462647"/>
                  <a:pt x="3945964" y="2496092"/>
                </a:cubicBezTo>
                <a:lnTo>
                  <a:pt x="3958506" y="2596349"/>
                </a:lnTo>
                <a:lnTo>
                  <a:pt x="3964816" y="2646516"/>
                </a:lnTo>
                <a:lnTo>
                  <a:pt x="3970023" y="2696840"/>
                </a:lnTo>
                <a:cubicBezTo>
                  <a:pt x="3998584" y="2964871"/>
                  <a:pt x="4013225" y="3234242"/>
                  <a:pt x="4013880" y="3503756"/>
                </a:cubicBezTo>
                <a:cubicBezTo>
                  <a:pt x="4013485" y="3773443"/>
                  <a:pt x="3999050" y="4042893"/>
                  <a:pt x="3970653" y="4311080"/>
                </a:cubicBezTo>
                <a:lnTo>
                  <a:pt x="3965526" y="4361326"/>
                </a:lnTo>
                <a:lnTo>
                  <a:pt x="3959296" y="4411493"/>
                </a:lnTo>
                <a:lnTo>
                  <a:pt x="3946833" y="4511826"/>
                </a:lnTo>
                <a:cubicBezTo>
                  <a:pt x="3942651" y="4545270"/>
                  <a:pt x="3937209" y="4578557"/>
                  <a:pt x="3932476" y="4611924"/>
                </a:cubicBezTo>
                <a:cubicBezTo>
                  <a:pt x="3927744" y="4645288"/>
                  <a:pt x="3922932" y="4678655"/>
                  <a:pt x="3917411" y="4711862"/>
                </a:cubicBezTo>
                <a:lnTo>
                  <a:pt x="3907218" y="4769987"/>
                </a:lnTo>
                <a:lnTo>
                  <a:pt x="3896838" y="4799463"/>
                </a:lnTo>
                <a:lnTo>
                  <a:pt x="3912442" y="4711075"/>
                </a:lnTo>
                <a:cubicBezTo>
                  <a:pt x="3917962" y="4677865"/>
                  <a:pt x="3922459" y="4644501"/>
                  <a:pt x="3927506" y="4611214"/>
                </a:cubicBezTo>
                <a:cubicBezTo>
                  <a:pt x="3932556" y="4577927"/>
                  <a:pt x="3937841" y="4544640"/>
                  <a:pt x="3941941" y="4511196"/>
                </a:cubicBezTo>
                <a:lnTo>
                  <a:pt x="3954563" y="4410941"/>
                </a:lnTo>
                <a:lnTo>
                  <a:pt x="3960793" y="4360774"/>
                </a:lnTo>
                <a:lnTo>
                  <a:pt x="3966078" y="4310528"/>
                </a:lnTo>
                <a:cubicBezTo>
                  <a:pt x="3994688" y="4042578"/>
                  <a:pt x="4009327" y="3773286"/>
                  <a:pt x="4009935" y="3503756"/>
                </a:cubicBezTo>
                <a:cubicBezTo>
                  <a:pt x="4009540" y="3234242"/>
                  <a:pt x="3995105" y="2964949"/>
                  <a:pt x="3966710" y="2696920"/>
                </a:cubicBezTo>
                <a:lnTo>
                  <a:pt x="3961503" y="2646673"/>
                </a:lnTo>
                <a:lnTo>
                  <a:pt x="3955273" y="2596507"/>
                </a:lnTo>
                <a:lnTo>
                  <a:pt x="3942809" y="2496250"/>
                </a:lnTo>
                <a:cubicBezTo>
                  <a:pt x="3938629" y="2462805"/>
                  <a:pt x="3933186" y="2429600"/>
                  <a:pt x="3928454" y="2396232"/>
                </a:cubicBezTo>
                <a:cubicBezTo>
                  <a:pt x="3923721" y="2362869"/>
                  <a:pt x="3918909" y="2329502"/>
                  <a:pt x="3913387" y="2296295"/>
                </a:cubicBezTo>
                <a:close/>
                <a:moveTo>
                  <a:pt x="3759544" y="1881083"/>
                </a:moveTo>
                <a:lnTo>
                  <a:pt x="3759736" y="1881447"/>
                </a:lnTo>
                <a:lnTo>
                  <a:pt x="3767600" y="1899426"/>
                </a:lnTo>
                <a:lnTo>
                  <a:pt x="3770694" y="1912076"/>
                </a:lnTo>
                <a:cubicBezTo>
                  <a:pt x="3884066" y="2435043"/>
                  <a:pt x="3941554" y="2968658"/>
                  <a:pt x="3942178" y="3503759"/>
                </a:cubicBezTo>
                <a:cubicBezTo>
                  <a:pt x="3942082" y="4038951"/>
                  <a:pt x="3885155" y="4572566"/>
                  <a:pt x="3772351" y="5095688"/>
                </a:cubicBezTo>
                <a:lnTo>
                  <a:pt x="3770344" y="5103927"/>
                </a:lnTo>
                <a:lnTo>
                  <a:pt x="3759736" y="5128179"/>
                </a:lnTo>
                <a:lnTo>
                  <a:pt x="3755426" y="5136349"/>
                </a:lnTo>
                <a:lnTo>
                  <a:pt x="3765726" y="5094268"/>
                </a:lnTo>
                <a:cubicBezTo>
                  <a:pt x="3879067" y="4571698"/>
                  <a:pt x="3936600" y="4038477"/>
                  <a:pt x="3937365" y="3503759"/>
                </a:cubicBezTo>
                <a:cubicBezTo>
                  <a:pt x="3937192" y="2968973"/>
                  <a:pt x="3880185" y="2435675"/>
                  <a:pt x="3767304" y="1912944"/>
                </a:cubicBezTo>
                <a:close/>
                <a:moveTo>
                  <a:pt x="3622716" y="1624707"/>
                </a:moveTo>
                <a:lnTo>
                  <a:pt x="3629115" y="1634958"/>
                </a:lnTo>
                <a:lnTo>
                  <a:pt x="3700338" y="1926192"/>
                </a:lnTo>
                <a:cubicBezTo>
                  <a:pt x="3812787" y="2444506"/>
                  <a:pt x="3869847" y="2973389"/>
                  <a:pt x="3870557" y="3503756"/>
                </a:cubicBezTo>
                <a:cubicBezTo>
                  <a:pt x="3870532" y="4034375"/>
                  <a:pt x="3814102" y="4563412"/>
                  <a:pt x="3702230" y="5082120"/>
                </a:cubicBezTo>
                <a:lnTo>
                  <a:pt x="3632304" y="5369559"/>
                </a:lnTo>
                <a:lnTo>
                  <a:pt x="3619032" y="5390823"/>
                </a:lnTo>
                <a:lnTo>
                  <a:pt x="3695368" y="5079042"/>
                </a:lnTo>
                <a:cubicBezTo>
                  <a:pt x="3807437" y="4561440"/>
                  <a:pt x="3864238" y="4033348"/>
                  <a:pt x="3864799" y="3503756"/>
                </a:cubicBezTo>
                <a:cubicBezTo>
                  <a:pt x="3864633" y="2973627"/>
                  <a:pt x="3808156" y="2444980"/>
                  <a:pt x="3696313" y="1926745"/>
                </a:cubicBezTo>
                <a:close/>
                <a:moveTo>
                  <a:pt x="3486846" y="1407643"/>
                </a:moveTo>
                <a:lnTo>
                  <a:pt x="3489488" y="1411266"/>
                </a:lnTo>
                <a:lnTo>
                  <a:pt x="3494912" y="1419956"/>
                </a:lnTo>
                <a:lnTo>
                  <a:pt x="3536281" y="1556823"/>
                </a:lnTo>
                <a:cubicBezTo>
                  <a:pt x="3570908" y="1683502"/>
                  <a:pt x="3602152" y="1811107"/>
                  <a:pt x="3629977" y="1939521"/>
                </a:cubicBezTo>
                <a:cubicBezTo>
                  <a:pt x="3741559" y="2453497"/>
                  <a:pt x="3798193" y="2977805"/>
                  <a:pt x="3798934" y="3503755"/>
                </a:cubicBezTo>
                <a:cubicBezTo>
                  <a:pt x="3798958" y="4029797"/>
                  <a:pt x="3743056" y="4554261"/>
                  <a:pt x="3632185" y="5068471"/>
                </a:cubicBezTo>
                <a:cubicBezTo>
                  <a:pt x="3604546" y="5196965"/>
                  <a:pt x="3573479" y="5324670"/>
                  <a:pt x="3539023" y="5451448"/>
                </a:cubicBezTo>
                <a:lnTo>
                  <a:pt x="3499818" y="5581811"/>
                </a:lnTo>
                <a:lnTo>
                  <a:pt x="3489488" y="5598361"/>
                </a:lnTo>
                <a:lnTo>
                  <a:pt x="3480365" y="5610870"/>
                </a:lnTo>
                <a:lnTo>
                  <a:pt x="3529310" y="5449082"/>
                </a:lnTo>
                <a:cubicBezTo>
                  <a:pt x="3563937" y="5322541"/>
                  <a:pt x="3595191" y="5195073"/>
                  <a:pt x="3623035" y="5066816"/>
                </a:cubicBezTo>
                <a:cubicBezTo>
                  <a:pt x="3734672" y="4553237"/>
                  <a:pt x="3791386" y="4029324"/>
                  <a:pt x="3792229" y="3503755"/>
                </a:cubicBezTo>
                <a:cubicBezTo>
                  <a:pt x="3792096" y="2978197"/>
                  <a:pt x="3736123" y="2454206"/>
                  <a:pt x="3625242" y="1940468"/>
                </a:cubicBezTo>
                <a:cubicBezTo>
                  <a:pt x="3597604" y="1812134"/>
                  <a:pt x="3566538" y="1684568"/>
                  <a:pt x="3532082" y="1557918"/>
                </a:cubicBezTo>
                <a:close/>
                <a:moveTo>
                  <a:pt x="3357756" y="1230637"/>
                </a:moveTo>
                <a:lnTo>
                  <a:pt x="3366955" y="1243251"/>
                </a:lnTo>
                <a:lnTo>
                  <a:pt x="3466999" y="1573707"/>
                </a:lnTo>
                <a:cubicBezTo>
                  <a:pt x="3501363" y="1699282"/>
                  <a:pt x="3532354" y="1825783"/>
                  <a:pt x="3559933" y="1953093"/>
                </a:cubicBezTo>
                <a:cubicBezTo>
                  <a:pt x="3670521" y="2462570"/>
                  <a:pt x="3726636" y="2982381"/>
                  <a:pt x="3727315" y="3503760"/>
                </a:cubicBezTo>
                <a:cubicBezTo>
                  <a:pt x="3727386" y="4025224"/>
                  <a:pt x="3672021" y="4545194"/>
                  <a:pt x="3562143" y="5054909"/>
                </a:cubicBezTo>
                <a:cubicBezTo>
                  <a:pt x="3534720" y="5182298"/>
                  <a:pt x="3503894" y="5308898"/>
                  <a:pt x="3469701" y="5434581"/>
                </a:cubicBezTo>
                <a:lnTo>
                  <a:pt x="3371825" y="5759698"/>
                </a:lnTo>
                <a:lnTo>
                  <a:pt x="3351443" y="5787646"/>
                </a:lnTo>
                <a:lnTo>
                  <a:pt x="3459278" y="5431662"/>
                </a:lnTo>
                <a:cubicBezTo>
                  <a:pt x="3493628" y="5306236"/>
                  <a:pt x="3524615" y="5179892"/>
                  <a:pt x="3552203" y="5052779"/>
                </a:cubicBezTo>
                <a:cubicBezTo>
                  <a:pt x="3662785" y="4543854"/>
                  <a:pt x="3718921" y="4024594"/>
                  <a:pt x="3719662" y="3503760"/>
                </a:cubicBezTo>
                <a:cubicBezTo>
                  <a:pt x="3719505" y="2982855"/>
                  <a:pt x="3663983" y="2463438"/>
                  <a:pt x="3554018" y="1954275"/>
                </a:cubicBezTo>
                <a:cubicBezTo>
                  <a:pt x="3526608" y="1827044"/>
                  <a:pt x="3495786" y="1700602"/>
                  <a:pt x="3461592" y="1575077"/>
                </a:cubicBezTo>
                <a:close/>
                <a:moveTo>
                  <a:pt x="3223863" y="1067116"/>
                </a:moveTo>
                <a:lnTo>
                  <a:pt x="3233241" y="1078207"/>
                </a:lnTo>
                <a:lnTo>
                  <a:pt x="3284801" y="1220313"/>
                </a:lnTo>
                <a:cubicBezTo>
                  <a:pt x="3529098" y="1955041"/>
                  <a:pt x="3654530" y="2729313"/>
                  <a:pt x="3655771" y="3503756"/>
                </a:cubicBezTo>
                <a:cubicBezTo>
                  <a:pt x="3655959" y="4020649"/>
                  <a:pt x="3601147" y="4536041"/>
                  <a:pt x="3492256" y="5041338"/>
                </a:cubicBezTo>
                <a:cubicBezTo>
                  <a:pt x="3437956" y="5293828"/>
                  <a:pt x="3370160" y="5543323"/>
                  <a:pt x="3289143" y="5788556"/>
                </a:cubicBezTo>
                <a:lnTo>
                  <a:pt x="3240410" y="5922940"/>
                </a:lnTo>
                <a:lnTo>
                  <a:pt x="3213422" y="5954859"/>
                </a:lnTo>
                <a:lnTo>
                  <a:pt x="3275576" y="5784296"/>
                </a:lnTo>
                <a:cubicBezTo>
                  <a:pt x="3357057" y="5539616"/>
                  <a:pt x="3425312" y="5290833"/>
                  <a:pt x="3480029" y="5038813"/>
                </a:cubicBezTo>
                <a:cubicBezTo>
                  <a:pt x="3589963" y="4534466"/>
                  <a:pt x="3645967" y="4019939"/>
                  <a:pt x="3647094" y="3503756"/>
                </a:cubicBezTo>
                <a:cubicBezTo>
                  <a:pt x="3647078" y="2987507"/>
                  <a:pt x="3592132" y="2472744"/>
                  <a:pt x="3483184" y="1968076"/>
                </a:cubicBezTo>
                <a:cubicBezTo>
                  <a:pt x="3428924" y="1715901"/>
                  <a:pt x="3361144" y="1466803"/>
                  <a:pt x="3280151" y="1221884"/>
                </a:cubicBezTo>
                <a:close/>
                <a:moveTo>
                  <a:pt x="3095001" y="924422"/>
                </a:moveTo>
                <a:lnTo>
                  <a:pt x="3104957" y="934618"/>
                </a:lnTo>
                <a:lnTo>
                  <a:pt x="3216259" y="1240734"/>
                </a:lnTo>
                <a:cubicBezTo>
                  <a:pt x="3296999" y="1483524"/>
                  <a:pt x="3364600" y="1730492"/>
                  <a:pt x="3418742" y="1980617"/>
                </a:cubicBezTo>
                <a:cubicBezTo>
                  <a:pt x="3527611" y="2481103"/>
                  <a:pt x="3583133" y="2991686"/>
                  <a:pt x="3584387" y="3503834"/>
                </a:cubicBezTo>
                <a:cubicBezTo>
                  <a:pt x="3584584" y="4016150"/>
                  <a:pt x="3530300" y="4527047"/>
                  <a:pt x="3422450" y="5027849"/>
                </a:cubicBezTo>
                <a:cubicBezTo>
                  <a:pt x="3368700" y="5278129"/>
                  <a:pt x="3301481" y="5525417"/>
                  <a:pt x="3221072" y="5768442"/>
                </a:cubicBezTo>
                <a:lnTo>
                  <a:pt x="3112773" y="6067004"/>
                </a:lnTo>
                <a:lnTo>
                  <a:pt x="3085543" y="6094890"/>
                </a:lnTo>
                <a:lnTo>
                  <a:pt x="3206479" y="5763392"/>
                </a:lnTo>
                <a:cubicBezTo>
                  <a:pt x="3287297" y="5520997"/>
                  <a:pt x="3354969" y="5274424"/>
                  <a:pt x="3409198" y="5024772"/>
                </a:cubicBezTo>
                <a:cubicBezTo>
                  <a:pt x="3518255" y="4524997"/>
                  <a:pt x="3573786" y="4015125"/>
                  <a:pt x="3574842" y="3503607"/>
                </a:cubicBezTo>
                <a:cubicBezTo>
                  <a:pt x="3575308" y="2991843"/>
                  <a:pt x="3521024" y="2481498"/>
                  <a:pt x="3412905" y="1981247"/>
                </a:cubicBezTo>
                <a:cubicBezTo>
                  <a:pt x="3358874" y="1731517"/>
                  <a:pt x="3291384" y="1484944"/>
                  <a:pt x="3210739" y="1242469"/>
                </a:cubicBezTo>
                <a:close/>
                <a:moveTo>
                  <a:pt x="2961680" y="788745"/>
                </a:moveTo>
                <a:lnTo>
                  <a:pt x="2967981" y="794336"/>
                </a:lnTo>
                <a:lnTo>
                  <a:pt x="2972841" y="799313"/>
                </a:lnTo>
                <a:lnTo>
                  <a:pt x="3017355" y="903776"/>
                </a:lnTo>
                <a:cubicBezTo>
                  <a:pt x="3063936" y="1021689"/>
                  <a:pt x="3107379" y="1140836"/>
                  <a:pt x="3147633" y="1261087"/>
                </a:cubicBezTo>
                <a:cubicBezTo>
                  <a:pt x="3227721" y="1501822"/>
                  <a:pt x="3294758" y="1746662"/>
                  <a:pt x="3348459" y="1994657"/>
                </a:cubicBezTo>
                <a:cubicBezTo>
                  <a:pt x="3456207" y="2490490"/>
                  <a:pt x="3511146" y="2996339"/>
                  <a:pt x="3512369" y="3503755"/>
                </a:cubicBezTo>
                <a:cubicBezTo>
                  <a:pt x="3512615" y="4011497"/>
                  <a:pt x="3458859" y="4517820"/>
                  <a:pt x="3352009" y="5014202"/>
                </a:cubicBezTo>
                <a:cubicBezTo>
                  <a:pt x="3298750" y="5262275"/>
                  <a:pt x="3232130" y="5507353"/>
                  <a:pt x="3152446" y="5748248"/>
                </a:cubicBezTo>
                <a:cubicBezTo>
                  <a:pt x="3112391" y="5868656"/>
                  <a:pt x="3069095" y="5987940"/>
                  <a:pt x="3022606" y="6105963"/>
                </a:cubicBezTo>
                <a:lnTo>
                  <a:pt x="2982343" y="6200581"/>
                </a:lnTo>
                <a:lnTo>
                  <a:pt x="2967981" y="6215290"/>
                </a:lnTo>
                <a:lnTo>
                  <a:pt x="2949772" y="6231448"/>
                </a:lnTo>
                <a:lnTo>
                  <a:pt x="3006106" y="6099515"/>
                </a:lnTo>
                <a:cubicBezTo>
                  <a:pt x="3052661" y="5981867"/>
                  <a:pt x="3096068" y="5862977"/>
                  <a:pt x="3136276" y="5742963"/>
                </a:cubicBezTo>
                <a:cubicBezTo>
                  <a:pt x="3216457" y="5502778"/>
                  <a:pt x="3283605" y="5258490"/>
                  <a:pt x="3337417" y="5011047"/>
                </a:cubicBezTo>
                <a:cubicBezTo>
                  <a:pt x="3445575" y="4515847"/>
                  <a:pt x="3500712" y="4010630"/>
                  <a:pt x="3501879" y="3503755"/>
                </a:cubicBezTo>
                <a:cubicBezTo>
                  <a:pt x="3502407" y="2996734"/>
                  <a:pt x="3448650" y="2491120"/>
                  <a:pt x="3341519" y="1995604"/>
                </a:cubicBezTo>
                <a:cubicBezTo>
                  <a:pt x="3288173" y="1747924"/>
                  <a:pt x="3221480" y="1503322"/>
                  <a:pt x="3141718" y="1262822"/>
                </a:cubicBezTo>
                <a:cubicBezTo>
                  <a:pt x="3101620" y="1142651"/>
                  <a:pt x="3058267" y="1023623"/>
                  <a:pt x="3011711" y="905866"/>
                </a:cubicBezTo>
                <a:close/>
                <a:moveTo>
                  <a:pt x="2835291" y="676598"/>
                </a:moveTo>
                <a:lnTo>
                  <a:pt x="2848244" y="688092"/>
                </a:lnTo>
                <a:lnTo>
                  <a:pt x="2950052" y="927666"/>
                </a:lnTo>
                <a:cubicBezTo>
                  <a:pt x="2996080" y="1044505"/>
                  <a:pt x="3039004" y="1162566"/>
                  <a:pt x="3078775" y="1281751"/>
                </a:cubicBezTo>
                <a:cubicBezTo>
                  <a:pt x="3158245" y="1520124"/>
                  <a:pt x="3224733" y="1762674"/>
                  <a:pt x="3277943" y="2008224"/>
                </a:cubicBezTo>
                <a:cubicBezTo>
                  <a:pt x="3384808" y="2499560"/>
                  <a:pt x="3439385" y="3000914"/>
                  <a:pt x="3440748" y="3503755"/>
                </a:cubicBezTo>
                <a:cubicBezTo>
                  <a:pt x="3441016" y="4007000"/>
                  <a:pt x="3387710" y="4508748"/>
                  <a:pt x="3281730" y="5000715"/>
                </a:cubicBezTo>
                <a:cubicBezTo>
                  <a:pt x="3229212" y="5246578"/>
                  <a:pt x="3163379" y="5489368"/>
                  <a:pt x="3084532" y="5728134"/>
                </a:cubicBezTo>
                <a:cubicBezTo>
                  <a:pt x="3044896" y="5847478"/>
                  <a:pt x="3002039" y="5965697"/>
                  <a:pt x="2956011" y="6082664"/>
                </a:cubicBezTo>
                <a:lnTo>
                  <a:pt x="2858196" y="6312704"/>
                </a:lnTo>
                <a:lnTo>
                  <a:pt x="2823597" y="6343405"/>
                </a:lnTo>
                <a:lnTo>
                  <a:pt x="2938011" y="6075654"/>
                </a:lnTo>
                <a:cubicBezTo>
                  <a:pt x="2984159" y="5959092"/>
                  <a:pt x="3027180" y="5841286"/>
                  <a:pt x="3067022" y="5722376"/>
                </a:cubicBezTo>
                <a:cubicBezTo>
                  <a:pt x="3146420" y="5484478"/>
                  <a:pt x="3212829" y="5242398"/>
                  <a:pt x="3265953" y="4997323"/>
                </a:cubicBezTo>
                <a:cubicBezTo>
                  <a:pt x="3373275" y="4506698"/>
                  <a:pt x="3428032" y="4005975"/>
                  <a:pt x="3429313" y="3503755"/>
                </a:cubicBezTo>
                <a:cubicBezTo>
                  <a:pt x="3429887" y="3001388"/>
                  <a:pt x="3376659" y="2500427"/>
                  <a:pt x="3270528" y="2009406"/>
                </a:cubicBezTo>
                <a:cubicBezTo>
                  <a:pt x="3217664" y="1764094"/>
                  <a:pt x="3151547" y="1521859"/>
                  <a:pt x="3072465" y="1283724"/>
                </a:cubicBezTo>
                <a:cubicBezTo>
                  <a:pt x="3032722" y="1164656"/>
                  <a:pt x="2989750" y="1046713"/>
                  <a:pt x="2943602" y="930032"/>
                </a:cubicBezTo>
                <a:close/>
                <a:moveTo>
                  <a:pt x="2709825" y="572091"/>
                </a:moveTo>
                <a:lnTo>
                  <a:pt x="2725626" y="584205"/>
                </a:lnTo>
                <a:lnTo>
                  <a:pt x="2736125" y="607259"/>
                </a:lnTo>
                <a:cubicBezTo>
                  <a:pt x="3151816" y="1512470"/>
                  <a:pt x="3366602" y="2507764"/>
                  <a:pt x="3369285" y="3503754"/>
                </a:cubicBezTo>
                <a:cubicBezTo>
                  <a:pt x="3369686" y="4002267"/>
                  <a:pt x="3316988" y="4499362"/>
                  <a:pt x="3212080" y="4986672"/>
                </a:cubicBezTo>
                <a:cubicBezTo>
                  <a:pt x="3205453" y="5017042"/>
                  <a:pt x="3199143" y="5047568"/>
                  <a:pt x="3192203" y="5077935"/>
                </a:cubicBezTo>
                <a:lnTo>
                  <a:pt x="3170353" y="5168726"/>
                </a:lnTo>
                <a:cubicBezTo>
                  <a:pt x="3156469" y="5229462"/>
                  <a:pt x="3139512" y="5289409"/>
                  <a:pt x="3123892" y="5349752"/>
                </a:cubicBezTo>
                <a:cubicBezTo>
                  <a:pt x="3116005" y="5379884"/>
                  <a:pt x="3107170" y="5409699"/>
                  <a:pt x="3098573" y="5439673"/>
                </a:cubicBezTo>
                <a:lnTo>
                  <a:pt x="3072621" y="5529439"/>
                </a:lnTo>
                <a:lnTo>
                  <a:pt x="3044621" y="5618570"/>
                </a:lnTo>
                <a:lnTo>
                  <a:pt x="3030659" y="5663136"/>
                </a:lnTo>
                <a:cubicBezTo>
                  <a:pt x="3026004" y="5677966"/>
                  <a:pt x="3021272" y="5692796"/>
                  <a:pt x="3016144" y="5707545"/>
                </a:cubicBezTo>
                <a:cubicBezTo>
                  <a:pt x="2937454" y="5944023"/>
                  <a:pt x="2846003" y="6176086"/>
                  <a:pt x="2742199" y="6402704"/>
                </a:cubicBezTo>
                <a:lnTo>
                  <a:pt x="2735215" y="6418071"/>
                </a:lnTo>
                <a:lnTo>
                  <a:pt x="2699578" y="6445392"/>
                </a:lnTo>
                <a:lnTo>
                  <a:pt x="2703548" y="6437173"/>
                </a:lnTo>
                <a:cubicBezTo>
                  <a:pt x="2710175" y="6423134"/>
                  <a:pt x="2716405" y="6408936"/>
                  <a:pt x="2722875" y="6394817"/>
                </a:cubicBezTo>
                <a:cubicBezTo>
                  <a:pt x="3139037" y="5491497"/>
                  <a:pt x="3354377" y="4498099"/>
                  <a:pt x="3356742" y="3503754"/>
                </a:cubicBezTo>
                <a:cubicBezTo>
                  <a:pt x="3357421" y="3006040"/>
                  <a:pt x="3304714" y="2509656"/>
                  <a:pt x="3199538" y="2023210"/>
                </a:cubicBezTo>
                <a:cubicBezTo>
                  <a:pt x="3192911" y="1992841"/>
                  <a:pt x="3186601" y="1962394"/>
                  <a:pt x="3179581" y="1932104"/>
                </a:cubicBezTo>
                <a:lnTo>
                  <a:pt x="3157731" y="1841474"/>
                </a:lnTo>
                <a:cubicBezTo>
                  <a:pt x="3143771" y="1780815"/>
                  <a:pt x="3126812" y="1721026"/>
                  <a:pt x="3111115" y="1660842"/>
                </a:cubicBezTo>
                <a:cubicBezTo>
                  <a:pt x="3103227" y="1630710"/>
                  <a:pt x="3094393" y="1600973"/>
                  <a:pt x="3085795" y="1571156"/>
                </a:cubicBezTo>
                <a:lnTo>
                  <a:pt x="3059763" y="1481551"/>
                </a:lnTo>
                <a:lnTo>
                  <a:pt x="3031764" y="1392655"/>
                </a:lnTo>
                <a:lnTo>
                  <a:pt x="3017722" y="1348166"/>
                </a:lnTo>
                <a:cubicBezTo>
                  <a:pt x="3013147" y="1333337"/>
                  <a:pt x="3008414" y="1318509"/>
                  <a:pt x="3003209" y="1303837"/>
                </a:cubicBezTo>
                <a:cubicBezTo>
                  <a:pt x="2924455" y="1067910"/>
                  <a:pt x="2832870" y="836481"/>
                  <a:pt x="2728867" y="610572"/>
                </a:cubicBezTo>
                <a:close/>
                <a:moveTo>
                  <a:pt x="2580154" y="472678"/>
                </a:moveTo>
                <a:lnTo>
                  <a:pt x="2599810" y="487747"/>
                </a:lnTo>
                <a:lnTo>
                  <a:pt x="2629956" y="550468"/>
                </a:lnTo>
                <a:lnTo>
                  <a:pt x="2650068" y="592117"/>
                </a:lnTo>
                <a:cubicBezTo>
                  <a:pt x="2656695" y="606079"/>
                  <a:pt x="2662847" y="620199"/>
                  <a:pt x="2669235" y="634239"/>
                </a:cubicBezTo>
                <a:cubicBezTo>
                  <a:pt x="3081534" y="1530930"/>
                  <a:pt x="3294587" y="2516994"/>
                  <a:pt x="3297505" y="3503757"/>
                </a:cubicBezTo>
                <a:cubicBezTo>
                  <a:pt x="3298333" y="3997773"/>
                  <a:pt x="3246265" y="4490528"/>
                  <a:pt x="3142193" y="4973503"/>
                </a:cubicBezTo>
                <a:cubicBezTo>
                  <a:pt x="3135566" y="5003713"/>
                  <a:pt x="3129413" y="5033924"/>
                  <a:pt x="3122394" y="5063976"/>
                </a:cubicBezTo>
                <a:lnTo>
                  <a:pt x="3100781" y="5153977"/>
                </a:lnTo>
                <a:cubicBezTo>
                  <a:pt x="3087057" y="5214161"/>
                  <a:pt x="3070177" y="5273557"/>
                  <a:pt x="3054637" y="5333268"/>
                </a:cubicBezTo>
                <a:cubicBezTo>
                  <a:pt x="3046750" y="5363163"/>
                  <a:pt x="3037993" y="5392742"/>
                  <a:pt x="3029555" y="5422402"/>
                </a:cubicBezTo>
                <a:lnTo>
                  <a:pt x="3003841" y="5511297"/>
                </a:lnTo>
                <a:lnTo>
                  <a:pt x="2976074" y="5599641"/>
                </a:lnTo>
                <a:lnTo>
                  <a:pt x="2962192" y="5643815"/>
                </a:lnTo>
                <a:lnTo>
                  <a:pt x="2955172" y="5665899"/>
                </a:lnTo>
                <a:lnTo>
                  <a:pt x="2947757" y="5687749"/>
                </a:lnTo>
                <a:cubicBezTo>
                  <a:pt x="2869746" y="5922097"/>
                  <a:pt x="2779115" y="6152030"/>
                  <a:pt x="2676257" y="6376518"/>
                </a:cubicBezTo>
                <a:cubicBezTo>
                  <a:pt x="2669787" y="6390558"/>
                  <a:pt x="2663635" y="6404757"/>
                  <a:pt x="2657010" y="6418639"/>
                </a:cubicBezTo>
                <a:lnTo>
                  <a:pt x="2636896" y="6460366"/>
                </a:lnTo>
                <a:lnTo>
                  <a:pt x="2611680" y="6512779"/>
                </a:lnTo>
                <a:lnTo>
                  <a:pt x="2570156" y="6544614"/>
                </a:lnTo>
                <a:lnTo>
                  <a:pt x="2575449" y="6534197"/>
                </a:lnTo>
                <a:lnTo>
                  <a:pt x="2615598" y="6451139"/>
                </a:lnTo>
                <a:lnTo>
                  <a:pt x="2635713" y="6409569"/>
                </a:lnTo>
                <a:cubicBezTo>
                  <a:pt x="2642418" y="6395685"/>
                  <a:pt x="2648490" y="6381565"/>
                  <a:pt x="2654958" y="6367605"/>
                </a:cubicBezTo>
                <a:cubicBezTo>
                  <a:pt x="2757809" y="6143905"/>
                  <a:pt x="2848575" y="5914842"/>
                  <a:pt x="2926855" y="5681359"/>
                </a:cubicBezTo>
                <a:lnTo>
                  <a:pt x="2934742" y="5659512"/>
                </a:lnTo>
                <a:lnTo>
                  <a:pt x="2941682" y="5637503"/>
                </a:lnTo>
                <a:lnTo>
                  <a:pt x="2955724" y="5593568"/>
                </a:lnTo>
                <a:lnTo>
                  <a:pt x="2983646" y="5505540"/>
                </a:lnTo>
                <a:lnTo>
                  <a:pt x="3009518" y="5416959"/>
                </a:lnTo>
                <a:cubicBezTo>
                  <a:pt x="3018038" y="5387460"/>
                  <a:pt x="3027188" y="5358036"/>
                  <a:pt x="3034840" y="5328221"/>
                </a:cubicBezTo>
                <a:cubicBezTo>
                  <a:pt x="3050615" y="5268745"/>
                  <a:pt x="3067417" y="5209903"/>
                  <a:pt x="3081299" y="5149560"/>
                </a:cubicBezTo>
                <a:lnTo>
                  <a:pt x="3103149" y="5059876"/>
                </a:lnTo>
                <a:cubicBezTo>
                  <a:pt x="3110246" y="5029980"/>
                  <a:pt x="3116479" y="4999770"/>
                  <a:pt x="3123103" y="4969796"/>
                </a:cubicBezTo>
                <a:cubicBezTo>
                  <a:pt x="3228542" y="4488163"/>
                  <a:pt x="3282533" y="3996748"/>
                  <a:pt x="3284175" y="3503757"/>
                </a:cubicBezTo>
                <a:cubicBezTo>
                  <a:pt x="3284923" y="3010538"/>
                  <a:pt x="3232753" y="2518729"/>
                  <a:pt x="3128546" y="2036622"/>
                </a:cubicBezTo>
                <a:cubicBezTo>
                  <a:pt x="3121921" y="2006490"/>
                  <a:pt x="3115769" y="1976359"/>
                  <a:pt x="3108749" y="1946384"/>
                </a:cubicBezTo>
                <a:lnTo>
                  <a:pt x="3087136" y="1856542"/>
                </a:lnTo>
                <a:cubicBezTo>
                  <a:pt x="3073332" y="1796515"/>
                  <a:pt x="3056452" y="1737279"/>
                  <a:pt x="3040990" y="1677645"/>
                </a:cubicBezTo>
                <a:cubicBezTo>
                  <a:pt x="3033103" y="1647828"/>
                  <a:pt x="3024268" y="1618329"/>
                  <a:pt x="3015828" y="1588749"/>
                </a:cubicBezTo>
                <a:lnTo>
                  <a:pt x="2989878" y="1500246"/>
                </a:lnTo>
                <a:lnTo>
                  <a:pt x="2962112" y="1412138"/>
                </a:lnTo>
                <a:lnTo>
                  <a:pt x="2948152" y="1368126"/>
                </a:lnTo>
                <a:lnTo>
                  <a:pt x="2941210" y="1346039"/>
                </a:lnTo>
                <a:lnTo>
                  <a:pt x="2933795" y="1324190"/>
                </a:lnTo>
                <a:cubicBezTo>
                  <a:pt x="2855688" y="1090472"/>
                  <a:pt x="2764869" y="861172"/>
                  <a:pt x="2661743" y="637394"/>
                </a:cubicBezTo>
                <a:close/>
                <a:moveTo>
                  <a:pt x="2459368" y="390142"/>
                </a:moveTo>
                <a:lnTo>
                  <a:pt x="2477972" y="402387"/>
                </a:lnTo>
                <a:lnTo>
                  <a:pt x="2483794" y="413691"/>
                </a:lnTo>
                <a:cubicBezTo>
                  <a:pt x="2497756" y="440825"/>
                  <a:pt x="2511876" y="467960"/>
                  <a:pt x="2525283" y="495409"/>
                </a:cubicBezTo>
                <a:lnTo>
                  <a:pt x="2564722" y="577995"/>
                </a:lnTo>
                <a:cubicBezTo>
                  <a:pt x="2577974" y="605524"/>
                  <a:pt x="2591384" y="633211"/>
                  <a:pt x="2603689" y="660976"/>
                </a:cubicBezTo>
                <a:cubicBezTo>
                  <a:pt x="3011808" y="1549385"/>
                  <a:pt x="3223202" y="2526219"/>
                  <a:pt x="3226122" y="3503992"/>
                </a:cubicBezTo>
                <a:cubicBezTo>
                  <a:pt x="3227029" y="3993513"/>
                  <a:pt x="3175489" y="4481693"/>
                  <a:pt x="3072387" y="4960171"/>
                </a:cubicBezTo>
                <a:cubicBezTo>
                  <a:pt x="3065840" y="4989988"/>
                  <a:pt x="3059765" y="5019960"/>
                  <a:pt x="3052745" y="5049697"/>
                </a:cubicBezTo>
                <a:lnTo>
                  <a:pt x="3031370" y="5138910"/>
                </a:lnTo>
                <a:lnTo>
                  <a:pt x="3020643" y="5183477"/>
                </a:lnTo>
                <a:cubicBezTo>
                  <a:pt x="3017093" y="5198384"/>
                  <a:pt x="3012754" y="5213056"/>
                  <a:pt x="3009126" y="5227883"/>
                </a:cubicBezTo>
                <a:lnTo>
                  <a:pt x="2985462" y="5316544"/>
                </a:lnTo>
                <a:cubicBezTo>
                  <a:pt x="2977969" y="5346203"/>
                  <a:pt x="2968899" y="5375388"/>
                  <a:pt x="2960537" y="5404810"/>
                </a:cubicBezTo>
                <a:lnTo>
                  <a:pt x="2934665" y="5492838"/>
                </a:lnTo>
                <a:lnTo>
                  <a:pt x="2907136" y="5580394"/>
                </a:lnTo>
                <a:cubicBezTo>
                  <a:pt x="2897828" y="5609501"/>
                  <a:pt x="2889231" y="5638843"/>
                  <a:pt x="2879056" y="5667712"/>
                </a:cubicBezTo>
                <a:cubicBezTo>
                  <a:pt x="2801762" y="5899852"/>
                  <a:pt x="2711943" y="6127655"/>
                  <a:pt x="2609999" y="6350091"/>
                </a:cubicBezTo>
                <a:lnTo>
                  <a:pt x="2485716" y="6602143"/>
                </a:lnTo>
                <a:lnTo>
                  <a:pt x="2444554" y="6629234"/>
                </a:lnTo>
                <a:lnTo>
                  <a:pt x="2587914" y="6339839"/>
                </a:lnTo>
                <a:cubicBezTo>
                  <a:pt x="2792186" y="5896618"/>
                  <a:pt x="2947704" y="5432497"/>
                  <a:pt x="3051720" y="4955674"/>
                </a:cubicBezTo>
                <a:cubicBezTo>
                  <a:pt x="3156085" y="4478853"/>
                  <a:pt x="3209604" y="3992408"/>
                  <a:pt x="3211372" y="3504308"/>
                </a:cubicBezTo>
                <a:cubicBezTo>
                  <a:pt x="3212184" y="3015822"/>
                  <a:pt x="3160542" y="2528667"/>
                  <a:pt x="3057320" y="2051212"/>
                </a:cubicBezTo>
                <a:cubicBezTo>
                  <a:pt x="3050773" y="2021475"/>
                  <a:pt x="3044700" y="1991581"/>
                  <a:pt x="3037680" y="1961842"/>
                </a:cubicBezTo>
                <a:lnTo>
                  <a:pt x="3016303" y="1872868"/>
                </a:lnTo>
                <a:lnTo>
                  <a:pt x="3005576" y="1828379"/>
                </a:lnTo>
                <a:cubicBezTo>
                  <a:pt x="3001949" y="1813550"/>
                  <a:pt x="2997689" y="1798880"/>
                  <a:pt x="2993981" y="1784130"/>
                </a:cubicBezTo>
                <a:lnTo>
                  <a:pt x="2970317" y="1695707"/>
                </a:lnTo>
                <a:cubicBezTo>
                  <a:pt x="2962429" y="1666127"/>
                  <a:pt x="2953752" y="1636941"/>
                  <a:pt x="2945392" y="1607599"/>
                </a:cubicBezTo>
                <a:lnTo>
                  <a:pt x="2919915" y="1519728"/>
                </a:lnTo>
                <a:lnTo>
                  <a:pt x="2892386" y="1432410"/>
                </a:lnTo>
                <a:cubicBezTo>
                  <a:pt x="2882999" y="1403381"/>
                  <a:pt x="2874481" y="1374119"/>
                  <a:pt x="2864304" y="1345642"/>
                </a:cubicBezTo>
                <a:cubicBezTo>
                  <a:pt x="2787178" y="1113896"/>
                  <a:pt x="2697437" y="886569"/>
                  <a:pt x="2595486" y="664683"/>
                </a:cubicBezTo>
                <a:close/>
                <a:moveTo>
                  <a:pt x="2334561" y="307997"/>
                </a:moveTo>
                <a:lnTo>
                  <a:pt x="2352279" y="319659"/>
                </a:lnTo>
                <a:lnTo>
                  <a:pt x="2376406" y="362251"/>
                </a:lnTo>
                <a:cubicBezTo>
                  <a:pt x="2433024" y="469201"/>
                  <a:pt x="2486591" y="577758"/>
                  <a:pt x="2537038" y="687794"/>
                </a:cubicBezTo>
                <a:cubicBezTo>
                  <a:pt x="2941447" y="1567841"/>
                  <a:pt x="3151108" y="2535448"/>
                  <a:pt x="3154186" y="3503754"/>
                </a:cubicBezTo>
                <a:cubicBezTo>
                  <a:pt x="3155146" y="3988700"/>
                  <a:pt x="3104137" y="4472305"/>
                  <a:pt x="3002026" y="4946366"/>
                </a:cubicBezTo>
                <a:cubicBezTo>
                  <a:pt x="2995481" y="4975945"/>
                  <a:pt x="2989564" y="5005605"/>
                  <a:pt x="2982624" y="5035104"/>
                </a:cubicBezTo>
                <a:lnTo>
                  <a:pt x="2961404" y="5123450"/>
                </a:lnTo>
                <a:lnTo>
                  <a:pt x="2950835" y="5167621"/>
                </a:lnTo>
                <a:cubicBezTo>
                  <a:pt x="2947207" y="5182371"/>
                  <a:pt x="2942947" y="5196963"/>
                  <a:pt x="2939320" y="5211555"/>
                </a:cubicBezTo>
                <a:lnTo>
                  <a:pt x="2916128" y="5299426"/>
                </a:lnTo>
                <a:cubicBezTo>
                  <a:pt x="2908713" y="5328848"/>
                  <a:pt x="2899721" y="5357720"/>
                  <a:pt x="2891438" y="5386904"/>
                </a:cubicBezTo>
                <a:lnTo>
                  <a:pt x="2866199" y="5474223"/>
                </a:lnTo>
                <a:lnTo>
                  <a:pt x="2838984" y="5560988"/>
                </a:lnTo>
                <a:cubicBezTo>
                  <a:pt x="2829757" y="5589780"/>
                  <a:pt x="2821157" y="5618885"/>
                  <a:pt x="2811140" y="5647756"/>
                </a:cubicBezTo>
                <a:cubicBezTo>
                  <a:pt x="2734549" y="5877765"/>
                  <a:pt x="2645527" y="6103438"/>
                  <a:pt x="2544452" y="6323826"/>
                </a:cubicBezTo>
                <a:cubicBezTo>
                  <a:pt x="2493958" y="6434019"/>
                  <a:pt x="2440312" y="6542733"/>
                  <a:pt x="2383588" y="6649820"/>
                </a:cubicBezTo>
                <a:lnTo>
                  <a:pt x="2365907" y="6680998"/>
                </a:lnTo>
                <a:lnTo>
                  <a:pt x="2326170" y="6707151"/>
                </a:lnTo>
                <a:lnTo>
                  <a:pt x="2319664" y="6710788"/>
                </a:lnTo>
                <a:lnTo>
                  <a:pt x="2361485" y="6637358"/>
                </a:lnTo>
                <a:cubicBezTo>
                  <a:pt x="2418169" y="6530823"/>
                  <a:pt x="2471792" y="6422660"/>
                  <a:pt x="2522286" y="6313018"/>
                </a:cubicBezTo>
                <a:cubicBezTo>
                  <a:pt x="2724816" y="5874137"/>
                  <a:pt x="2878985" y="5414431"/>
                  <a:pt x="2982071" y="4942186"/>
                </a:cubicBezTo>
                <a:cubicBezTo>
                  <a:pt x="2988381" y="4912684"/>
                  <a:pt x="2995324" y="4883264"/>
                  <a:pt x="3001159" y="4853685"/>
                </a:cubicBezTo>
                <a:lnTo>
                  <a:pt x="3018513" y="4764787"/>
                </a:lnTo>
                <a:lnTo>
                  <a:pt x="3027188" y="4720378"/>
                </a:lnTo>
                <a:lnTo>
                  <a:pt x="3035078" y="4675734"/>
                </a:lnTo>
                <a:lnTo>
                  <a:pt x="3050380" y="4586443"/>
                </a:lnTo>
                <a:lnTo>
                  <a:pt x="3054245" y="4564198"/>
                </a:lnTo>
                <a:lnTo>
                  <a:pt x="3057558" y="4541796"/>
                </a:lnTo>
                <a:lnTo>
                  <a:pt x="3064262" y="4496995"/>
                </a:lnTo>
                <a:lnTo>
                  <a:pt x="3077592" y="4407389"/>
                </a:lnTo>
                <a:lnTo>
                  <a:pt x="3088952" y="4317546"/>
                </a:lnTo>
                <a:cubicBezTo>
                  <a:pt x="3092737" y="4287571"/>
                  <a:pt x="3096839" y="4257597"/>
                  <a:pt x="3099522" y="4227545"/>
                </a:cubicBezTo>
                <a:cubicBezTo>
                  <a:pt x="3125795" y="3987360"/>
                  <a:pt x="3139513" y="3745912"/>
                  <a:pt x="3140616" y="3504307"/>
                </a:cubicBezTo>
                <a:cubicBezTo>
                  <a:pt x="3141524" y="3020474"/>
                  <a:pt x="3090403" y="2537896"/>
                  <a:pt x="2988144" y="2065013"/>
                </a:cubicBezTo>
                <a:cubicBezTo>
                  <a:pt x="2981597" y="2035514"/>
                  <a:pt x="2975682" y="2005935"/>
                  <a:pt x="2968662" y="1976513"/>
                </a:cubicBezTo>
                <a:lnTo>
                  <a:pt x="2947522" y="1888405"/>
                </a:lnTo>
                <a:lnTo>
                  <a:pt x="2936875" y="1844313"/>
                </a:lnTo>
                <a:cubicBezTo>
                  <a:pt x="2933245" y="1829641"/>
                  <a:pt x="2928985" y="1815049"/>
                  <a:pt x="2925435" y="1800456"/>
                </a:cubicBezTo>
                <a:lnTo>
                  <a:pt x="2901773" y="1712821"/>
                </a:lnTo>
                <a:cubicBezTo>
                  <a:pt x="2894358" y="1683559"/>
                  <a:pt x="2885286" y="1654687"/>
                  <a:pt x="2877084" y="1625582"/>
                </a:cubicBezTo>
                <a:lnTo>
                  <a:pt x="2851842" y="1538817"/>
                </a:lnTo>
                <a:lnTo>
                  <a:pt x="2824550" y="1452048"/>
                </a:lnTo>
                <a:cubicBezTo>
                  <a:pt x="2815322" y="1423259"/>
                  <a:pt x="2806802" y="1394232"/>
                  <a:pt x="2796705" y="1365755"/>
                </a:cubicBezTo>
                <a:cubicBezTo>
                  <a:pt x="2720059" y="1136455"/>
                  <a:pt x="2630872" y="911494"/>
                  <a:pt x="2529543" y="691974"/>
                </a:cubicBezTo>
                <a:cubicBezTo>
                  <a:pt x="2478872" y="582136"/>
                  <a:pt x="2425098" y="473835"/>
                  <a:pt x="2368299" y="367198"/>
                </a:cubicBezTo>
                <a:close/>
                <a:moveTo>
                  <a:pt x="2210804" y="237990"/>
                </a:moveTo>
                <a:lnTo>
                  <a:pt x="2230555" y="249029"/>
                </a:lnTo>
                <a:lnTo>
                  <a:pt x="2311543" y="391941"/>
                </a:lnTo>
                <a:cubicBezTo>
                  <a:pt x="2367661" y="497895"/>
                  <a:pt x="2420762" y="605446"/>
                  <a:pt x="2470779" y="714456"/>
                </a:cubicBezTo>
                <a:cubicBezTo>
                  <a:pt x="2871403" y="1586144"/>
                  <a:pt x="3079407" y="2544443"/>
                  <a:pt x="3082484" y="3503912"/>
                </a:cubicBezTo>
                <a:cubicBezTo>
                  <a:pt x="3083596" y="3984285"/>
                  <a:pt x="3033145" y="4463393"/>
                  <a:pt x="2931982" y="4932957"/>
                </a:cubicBezTo>
                <a:cubicBezTo>
                  <a:pt x="2881634" y="5167622"/>
                  <a:pt x="2818437" y="5399367"/>
                  <a:pt x="2742673" y="5627090"/>
                </a:cubicBezTo>
                <a:cubicBezTo>
                  <a:pt x="2666841" y="5854891"/>
                  <a:pt x="2578653" y="6078434"/>
                  <a:pt x="2478509" y="6296692"/>
                </a:cubicBezTo>
                <a:cubicBezTo>
                  <a:pt x="2428433" y="6405860"/>
                  <a:pt x="2375249" y="6513549"/>
                  <a:pt x="2319025" y="6619621"/>
                </a:cubicBezTo>
                <a:lnTo>
                  <a:pt x="2242977" y="6753653"/>
                </a:lnTo>
                <a:lnTo>
                  <a:pt x="2195419" y="6780237"/>
                </a:lnTo>
                <a:lnTo>
                  <a:pt x="2294289" y="6606576"/>
                </a:lnTo>
                <a:cubicBezTo>
                  <a:pt x="2350409" y="6501086"/>
                  <a:pt x="2403504" y="6393989"/>
                  <a:pt x="2453504" y="6285412"/>
                </a:cubicBezTo>
                <a:cubicBezTo>
                  <a:pt x="2654172" y="5850790"/>
                  <a:pt x="2806960" y="5395660"/>
                  <a:pt x="2909187" y="4927989"/>
                </a:cubicBezTo>
                <a:cubicBezTo>
                  <a:pt x="2915497" y="4898725"/>
                  <a:pt x="2922280" y="4869618"/>
                  <a:pt x="2928117" y="4840276"/>
                </a:cubicBezTo>
                <a:lnTo>
                  <a:pt x="2945314" y="4752247"/>
                </a:lnTo>
                <a:lnTo>
                  <a:pt x="2953912" y="4708233"/>
                </a:lnTo>
                <a:cubicBezTo>
                  <a:pt x="2956752" y="4693561"/>
                  <a:pt x="2959039" y="4678811"/>
                  <a:pt x="2961799" y="4664059"/>
                </a:cubicBezTo>
                <a:lnTo>
                  <a:pt x="2977024" y="4575638"/>
                </a:lnTo>
                <a:cubicBezTo>
                  <a:pt x="2982386" y="4546217"/>
                  <a:pt x="2986173" y="4516557"/>
                  <a:pt x="2990826" y="4487058"/>
                </a:cubicBezTo>
                <a:lnTo>
                  <a:pt x="3003998" y="4398319"/>
                </a:lnTo>
                <a:lnTo>
                  <a:pt x="3015278" y="4309344"/>
                </a:lnTo>
                <a:cubicBezTo>
                  <a:pt x="3018985" y="4279607"/>
                  <a:pt x="3023168" y="4250025"/>
                  <a:pt x="3025770" y="4220211"/>
                </a:cubicBezTo>
                <a:cubicBezTo>
                  <a:pt x="3051769" y="3982233"/>
                  <a:pt x="3065327" y="3743152"/>
                  <a:pt x="3066392" y="3503755"/>
                </a:cubicBezTo>
                <a:cubicBezTo>
                  <a:pt x="3067450" y="3024576"/>
                  <a:pt x="3016889" y="2546651"/>
                  <a:pt x="2915577" y="2078268"/>
                </a:cubicBezTo>
                <a:cubicBezTo>
                  <a:pt x="2865213" y="1844156"/>
                  <a:pt x="2802014" y="1612963"/>
                  <a:pt x="2726268" y="1385793"/>
                </a:cubicBezTo>
                <a:cubicBezTo>
                  <a:pt x="2650314" y="1158700"/>
                  <a:pt x="2561884" y="936024"/>
                  <a:pt x="2461394" y="718716"/>
                </a:cubicBezTo>
                <a:cubicBezTo>
                  <a:pt x="2411171" y="609942"/>
                  <a:pt x="2357873" y="502696"/>
                  <a:pt x="2301576" y="397104"/>
                </a:cubicBezTo>
                <a:close/>
                <a:moveTo>
                  <a:pt x="2089700" y="170297"/>
                </a:moveTo>
                <a:lnTo>
                  <a:pt x="2110664" y="182015"/>
                </a:lnTo>
                <a:lnTo>
                  <a:pt x="2246684" y="421826"/>
                </a:lnTo>
                <a:cubicBezTo>
                  <a:pt x="2302290" y="526745"/>
                  <a:pt x="2354898" y="633251"/>
                  <a:pt x="2404442" y="741196"/>
                </a:cubicBezTo>
                <a:cubicBezTo>
                  <a:pt x="2801360" y="1604523"/>
                  <a:pt x="3007628" y="2553514"/>
                  <a:pt x="3010861" y="3503913"/>
                </a:cubicBezTo>
                <a:cubicBezTo>
                  <a:pt x="3012068" y="3979711"/>
                  <a:pt x="2962138" y="4454244"/>
                  <a:pt x="2861938" y="4919392"/>
                </a:cubicBezTo>
                <a:cubicBezTo>
                  <a:pt x="2812189" y="5151925"/>
                  <a:pt x="2749647" y="5381543"/>
                  <a:pt x="2674602" y="5607213"/>
                </a:cubicBezTo>
                <a:cubicBezTo>
                  <a:pt x="2599438" y="5832886"/>
                  <a:pt x="2512039" y="6054297"/>
                  <a:pt x="2412802" y="6270505"/>
                </a:cubicBezTo>
                <a:cubicBezTo>
                  <a:pt x="2363179" y="6378608"/>
                  <a:pt x="2310471" y="6485252"/>
                  <a:pt x="2254746" y="6590298"/>
                </a:cubicBezTo>
                <a:lnTo>
                  <a:pt x="2124324" y="6819976"/>
                </a:lnTo>
                <a:lnTo>
                  <a:pt x="2089205" y="6839606"/>
                </a:lnTo>
                <a:lnTo>
                  <a:pt x="2073856" y="6846772"/>
                </a:lnTo>
                <a:lnTo>
                  <a:pt x="2228282" y="6576180"/>
                </a:lnTo>
                <a:cubicBezTo>
                  <a:pt x="2283966" y="6471764"/>
                  <a:pt x="2336662" y="6365751"/>
                  <a:pt x="2386300" y="6258278"/>
                </a:cubicBezTo>
                <a:cubicBezTo>
                  <a:pt x="2585114" y="5827916"/>
                  <a:pt x="2736528" y="5377203"/>
                  <a:pt x="2837879" y="4914107"/>
                </a:cubicBezTo>
                <a:cubicBezTo>
                  <a:pt x="2844111" y="4885158"/>
                  <a:pt x="2850816" y="4856288"/>
                  <a:pt x="2856731" y="4827341"/>
                </a:cubicBezTo>
                <a:lnTo>
                  <a:pt x="2873691" y="4740101"/>
                </a:lnTo>
                <a:lnTo>
                  <a:pt x="2882211" y="4696559"/>
                </a:lnTo>
                <a:cubicBezTo>
                  <a:pt x="2885050" y="4682047"/>
                  <a:pt x="2887338" y="4667375"/>
                  <a:pt x="2890098" y="4652782"/>
                </a:cubicBezTo>
                <a:lnTo>
                  <a:pt x="2905163" y="4565227"/>
                </a:lnTo>
                <a:cubicBezTo>
                  <a:pt x="2910448" y="4536120"/>
                  <a:pt x="2914235" y="4506778"/>
                  <a:pt x="2918810" y="4477513"/>
                </a:cubicBezTo>
                <a:lnTo>
                  <a:pt x="2931905" y="4389643"/>
                </a:lnTo>
                <a:lnTo>
                  <a:pt x="2943104" y="4301457"/>
                </a:lnTo>
                <a:cubicBezTo>
                  <a:pt x="2946732" y="4272113"/>
                  <a:pt x="2950992" y="4242771"/>
                  <a:pt x="2953517" y="4213269"/>
                </a:cubicBezTo>
                <a:cubicBezTo>
                  <a:pt x="2979333" y="3977658"/>
                  <a:pt x="2992790" y="3740786"/>
                  <a:pt x="2993823" y="3503755"/>
                </a:cubicBezTo>
                <a:cubicBezTo>
                  <a:pt x="2994951" y="3029152"/>
                  <a:pt x="2944910" y="2555723"/>
                  <a:pt x="2844584" y="2091835"/>
                </a:cubicBezTo>
                <a:cubicBezTo>
                  <a:pt x="2794710" y="1860011"/>
                  <a:pt x="2732119" y="1631025"/>
                  <a:pt x="2657090" y="1406064"/>
                </a:cubicBezTo>
                <a:cubicBezTo>
                  <a:pt x="2581839" y="1181182"/>
                  <a:pt x="2494230" y="960557"/>
                  <a:pt x="2394660" y="745298"/>
                </a:cubicBezTo>
                <a:cubicBezTo>
                  <a:pt x="2344880" y="637589"/>
                  <a:pt x="2292050" y="531403"/>
                  <a:pt x="2236248" y="426861"/>
                </a:cubicBezTo>
                <a:close/>
                <a:moveTo>
                  <a:pt x="1972209" y="115401"/>
                </a:moveTo>
                <a:lnTo>
                  <a:pt x="1995735" y="126385"/>
                </a:lnTo>
                <a:lnTo>
                  <a:pt x="2007603" y="144873"/>
                </a:lnTo>
                <a:cubicBezTo>
                  <a:pt x="2129360" y="346171"/>
                  <a:pt x="2239602" y="554252"/>
                  <a:pt x="2337790" y="768015"/>
                </a:cubicBezTo>
                <a:cubicBezTo>
                  <a:pt x="2731552" y="1622665"/>
                  <a:pt x="2935690" y="2562663"/>
                  <a:pt x="2939160" y="3503835"/>
                </a:cubicBezTo>
                <a:cubicBezTo>
                  <a:pt x="2940423" y="3975056"/>
                  <a:pt x="2891020" y="4445094"/>
                  <a:pt x="2791816" y="4905745"/>
                </a:cubicBezTo>
                <a:cubicBezTo>
                  <a:pt x="2693051" y="5366791"/>
                  <a:pt x="2543827" y="5815532"/>
                  <a:pt x="2346860" y="6243923"/>
                </a:cubicBezTo>
                <a:cubicBezTo>
                  <a:pt x="2248474" y="6458079"/>
                  <a:pt x="2137862" y="6666317"/>
                  <a:pt x="2015568" y="6867773"/>
                </a:cubicBezTo>
                <a:lnTo>
                  <a:pt x="2009841" y="6876657"/>
                </a:lnTo>
                <a:lnTo>
                  <a:pt x="1954798" y="6902353"/>
                </a:lnTo>
                <a:lnTo>
                  <a:pt x="1988119" y="6850971"/>
                </a:lnTo>
                <a:cubicBezTo>
                  <a:pt x="2110286" y="6650858"/>
                  <a:pt x="2220898" y="6443879"/>
                  <a:pt x="2319410" y="6231066"/>
                </a:cubicBezTo>
                <a:cubicBezTo>
                  <a:pt x="2713805" y="5379963"/>
                  <a:pt x="2917863" y="4442491"/>
                  <a:pt x="2921728" y="3503913"/>
                </a:cubicBezTo>
                <a:cubicBezTo>
                  <a:pt x="2922926" y="3034041"/>
                  <a:pt x="2873423" y="2565345"/>
                  <a:pt x="2774066" y="2106033"/>
                </a:cubicBezTo>
                <a:cubicBezTo>
                  <a:pt x="2724468" y="1876418"/>
                  <a:pt x="2662218" y="1649720"/>
                  <a:pt x="2587597" y="1426966"/>
                </a:cubicBezTo>
                <a:cubicBezTo>
                  <a:pt x="2513112" y="1204133"/>
                  <a:pt x="2426426" y="985560"/>
                  <a:pt x="2327930" y="772273"/>
                </a:cubicBezTo>
                <a:cubicBezTo>
                  <a:pt x="2229102" y="559143"/>
                  <a:pt x="2118236" y="352000"/>
                  <a:pt x="1995931" y="151842"/>
                </a:cubicBezTo>
                <a:close/>
                <a:moveTo>
                  <a:pt x="1849534" y="58132"/>
                </a:moveTo>
                <a:lnTo>
                  <a:pt x="1875305" y="70163"/>
                </a:lnTo>
                <a:lnTo>
                  <a:pt x="1944421" y="177844"/>
                </a:lnTo>
                <a:cubicBezTo>
                  <a:pt x="2065026" y="377170"/>
                  <a:pt x="2174243" y="583121"/>
                  <a:pt x="2271532" y="794832"/>
                </a:cubicBezTo>
                <a:cubicBezTo>
                  <a:pt x="2661587" y="1641122"/>
                  <a:pt x="2863673" y="2571893"/>
                  <a:pt x="2867618" y="3503755"/>
                </a:cubicBezTo>
                <a:cubicBezTo>
                  <a:pt x="2868831" y="3970403"/>
                  <a:pt x="2819912" y="4435866"/>
                  <a:pt x="2721693" y="4892020"/>
                </a:cubicBezTo>
                <a:cubicBezTo>
                  <a:pt x="2623836" y="5348571"/>
                  <a:pt x="2476016" y="5792972"/>
                  <a:pt x="2280917" y="6217181"/>
                </a:cubicBezTo>
                <a:cubicBezTo>
                  <a:pt x="2183148" y="6429326"/>
                  <a:pt x="2073536" y="6635594"/>
                  <a:pt x="1952659" y="6835028"/>
                </a:cubicBezTo>
                <a:lnTo>
                  <a:pt x="1889546" y="6932815"/>
                </a:lnTo>
                <a:lnTo>
                  <a:pt x="1842048" y="6954989"/>
                </a:lnTo>
                <a:lnTo>
                  <a:pt x="1831862" y="6959006"/>
                </a:lnTo>
                <a:lnTo>
                  <a:pt x="1923723" y="6817449"/>
                </a:lnTo>
                <a:cubicBezTo>
                  <a:pt x="2044416" y="6619424"/>
                  <a:pt x="2153920" y="6414576"/>
                  <a:pt x="2251655" y="6203851"/>
                </a:cubicBezTo>
                <a:cubicBezTo>
                  <a:pt x="2642182" y="5361348"/>
                  <a:pt x="2844743" y="4433182"/>
                  <a:pt x="2848686" y="3503755"/>
                </a:cubicBezTo>
                <a:cubicBezTo>
                  <a:pt x="2849933" y="3038458"/>
                  <a:pt x="2800957" y="2574417"/>
                  <a:pt x="2702603" y="2119680"/>
                </a:cubicBezTo>
                <a:cubicBezTo>
                  <a:pt x="2653730" y="1892349"/>
                  <a:pt x="2592291" y="1667861"/>
                  <a:pt x="2518579" y="1447316"/>
                </a:cubicBezTo>
                <a:cubicBezTo>
                  <a:pt x="2444813" y="1226773"/>
                  <a:pt x="2358945" y="1010487"/>
                  <a:pt x="2261357" y="799407"/>
                </a:cubicBezTo>
                <a:cubicBezTo>
                  <a:pt x="2163397" y="588368"/>
                  <a:pt x="2053513" y="383284"/>
                  <a:pt x="1932301" y="185131"/>
                </a:cubicBezTo>
                <a:close/>
                <a:moveTo>
                  <a:pt x="1733954" y="12017"/>
                </a:moveTo>
                <a:lnTo>
                  <a:pt x="1760493" y="22481"/>
                </a:lnTo>
                <a:lnTo>
                  <a:pt x="1881397" y="210736"/>
                </a:lnTo>
                <a:cubicBezTo>
                  <a:pt x="2000749" y="408169"/>
                  <a:pt x="2108858" y="612228"/>
                  <a:pt x="2205193" y="821886"/>
                </a:cubicBezTo>
                <a:cubicBezTo>
                  <a:pt x="2591698" y="1659736"/>
                  <a:pt x="2792287" y="2580882"/>
                  <a:pt x="2795917" y="3503755"/>
                </a:cubicBezTo>
                <a:cubicBezTo>
                  <a:pt x="2797368" y="3965826"/>
                  <a:pt x="2749078" y="4426794"/>
                  <a:pt x="2651885" y="4878533"/>
                </a:cubicBezTo>
                <a:cubicBezTo>
                  <a:pt x="2555028" y="5330664"/>
                  <a:pt x="2408613" y="5770727"/>
                  <a:pt x="2215291" y="6190757"/>
                </a:cubicBezTo>
                <a:cubicBezTo>
                  <a:pt x="2118439" y="6400850"/>
                  <a:pt x="2009846" y="6605126"/>
                  <a:pt x="1890087" y="6802638"/>
                </a:cubicBezTo>
                <a:lnTo>
                  <a:pt x="1774529" y="6981611"/>
                </a:lnTo>
                <a:lnTo>
                  <a:pt x="1715638" y="7004831"/>
                </a:lnTo>
                <a:lnTo>
                  <a:pt x="1859481" y="6783432"/>
                </a:lnTo>
                <a:cubicBezTo>
                  <a:pt x="1979068" y="6587458"/>
                  <a:pt x="2087582" y="6384720"/>
                  <a:pt x="2184449" y="6176164"/>
                </a:cubicBezTo>
                <a:cubicBezTo>
                  <a:pt x="2570954" y="5342259"/>
                  <a:pt x="2772095" y="4423479"/>
                  <a:pt x="2776040" y="3503448"/>
                </a:cubicBezTo>
                <a:cubicBezTo>
                  <a:pt x="2777380" y="3042798"/>
                  <a:pt x="2728933" y="2583408"/>
                  <a:pt x="2631533" y="2133167"/>
                </a:cubicBezTo>
                <a:cubicBezTo>
                  <a:pt x="2534630" y="1682611"/>
                  <a:pt x="2388050" y="1244283"/>
                  <a:pt x="2194466" y="826068"/>
                </a:cubicBezTo>
                <a:cubicBezTo>
                  <a:pt x="2097446" y="617276"/>
                  <a:pt x="1988619" y="414381"/>
                  <a:pt x="1868578" y="218357"/>
                </a:cubicBezTo>
                <a:close/>
                <a:moveTo>
                  <a:pt x="1640236" y="0"/>
                </a:moveTo>
                <a:lnTo>
                  <a:pt x="1661318" y="0"/>
                </a:lnTo>
                <a:lnTo>
                  <a:pt x="1817898" y="243627"/>
                </a:lnTo>
                <a:cubicBezTo>
                  <a:pt x="1936170" y="439010"/>
                  <a:pt x="2043350" y="640939"/>
                  <a:pt x="2138935" y="848390"/>
                </a:cubicBezTo>
                <a:cubicBezTo>
                  <a:pt x="2521575" y="1677877"/>
                  <a:pt x="2720508" y="2590191"/>
                  <a:pt x="2724293" y="3503912"/>
                </a:cubicBezTo>
                <a:cubicBezTo>
                  <a:pt x="2725800" y="3961410"/>
                  <a:pt x="2678041" y="4417801"/>
                  <a:pt x="2581839" y="4865122"/>
                </a:cubicBezTo>
                <a:cubicBezTo>
                  <a:pt x="2485898" y="5312758"/>
                  <a:pt x="2340888" y="5748562"/>
                  <a:pt x="2149427" y="6164411"/>
                </a:cubicBezTo>
                <a:cubicBezTo>
                  <a:pt x="2053435" y="6372376"/>
                  <a:pt x="1945828" y="6574562"/>
                  <a:pt x="1827176" y="6770043"/>
                </a:cubicBezTo>
                <a:lnTo>
                  <a:pt x="1672327" y="7009626"/>
                </a:lnTo>
                <a:lnTo>
                  <a:pt x="1626326" y="7009626"/>
                </a:lnTo>
                <a:lnTo>
                  <a:pt x="1795121" y="6750204"/>
                </a:lnTo>
                <a:cubicBezTo>
                  <a:pt x="1913629" y="6556280"/>
                  <a:pt x="2021166" y="6355653"/>
                  <a:pt x="2117165" y="6149267"/>
                </a:cubicBezTo>
                <a:cubicBezTo>
                  <a:pt x="2500358" y="5323958"/>
                  <a:pt x="2699446" y="4414566"/>
                  <a:pt x="2703706" y="3503754"/>
                </a:cubicBezTo>
                <a:cubicBezTo>
                  <a:pt x="2705142" y="3047687"/>
                  <a:pt x="2657225" y="2592794"/>
                  <a:pt x="2560779" y="2147048"/>
                </a:cubicBezTo>
                <a:cubicBezTo>
                  <a:pt x="2464792" y="1701147"/>
                  <a:pt x="2319606" y="1267314"/>
                  <a:pt x="2127892" y="853439"/>
                </a:cubicBezTo>
                <a:cubicBezTo>
                  <a:pt x="2031692" y="646697"/>
                  <a:pt x="1923783" y="445813"/>
                  <a:pt x="1804756" y="251752"/>
                </a:cubicBezTo>
                <a:close/>
                <a:moveTo>
                  <a:pt x="1553357" y="0"/>
                </a:moveTo>
                <a:lnTo>
                  <a:pt x="1576784" y="0"/>
                </a:lnTo>
                <a:lnTo>
                  <a:pt x="1754642" y="276837"/>
                </a:lnTo>
                <a:cubicBezTo>
                  <a:pt x="1871729" y="470248"/>
                  <a:pt x="1977884" y="670046"/>
                  <a:pt x="2072601" y="875367"/>
                </a:cubicBezTo>
                <a:cubicBezTo>
                  <a:pt x="2451221" y="1696493"/>
                  <a:pt x="2648417" y="2599499"/>
                  <a:pt x="2652677" y="3504231"/>
                </a:cubicBezTo>
                <a:cubicBezTo>
                  <a:pt x="2654270" y="3957152"/>
                  <a:pt x="2607037" y="4408968"/>
                  <a:pt x="2511800" y="4851794"/>
                </a:cubicBezTo>
                <a:cubicBezTo>
                  <a:pt x="2416854" y="5295091"/>
                  <a:pt x="2273261" y="5726559"/>
                  <a:pt x="2083646" y="6138304"/>
                </a:cubicBezTo>
                <a:cubicBezTo>
                  <a:pt x="1988546" y="6344218"/>
                  <a:pt x="1881939" y="6544432"/>
                  <a:pt x="1764392" y="6738000"/>
                </a:cubicBezTo>
                <a:lnTo>
                  <a:pt x="1588747" y="7009626"/>
                </a:lnTo>
                <a:lnTo>
                  <a:pt x="1539822" y="7009626"/>
                </a:lnTo>
                <a:lnTo>
                  <a:pt x="1546951" y="6999921"/>
                </a:lnTo>
                <a:cubicBezTo>
                  <a:pt x="1738967" y="6722387"/>
                  <a:pt x="1907190" y="6428913"/>
                  <a:pt x="2049727" y="6122529"/>
                </a:cubicBezTo>
                <a:cubicBezTo>
                  <a:pt x="2429212" y="5305818"/>
                  <a:pt x="2626568" y="4405733"/>
                  <a:pt x="2630905" y="3504308"/>
                </a:cubicBezTo>
                <a:cubicBezTo>
                  <a:pt x="2632492" y="3052893"/>
                  <a:pt x="2585125" y="2602655"/>
                  <a:pt x="2489633" y="2161484"/>
                </a:cubicBezTo>
                <a:cubicBezTo>
                  <a:pt x="2394656" y="1720080"/>
                  <a:pt x="2250877" y="1290506"/>
                  <a:pt x="2060929" y="880890"/>
                </a:cubicBezTo>
                <a:cubicBezTo>
                  <a:pt x="2037264" y="829856"/>
                  <a:pt x="2012259" y="779134"/>
                  <a:pt x="1987413" y="728575"/>
                </a:cubicBezTo>
                <a:lnTo>
                  <a:pt x="1948683" y="653324"/>
                </a:lnTo>
                <a:cubicBezTo>
                  <a:pt x="1935746" y="628320"/>
                  <a:pt x="1923127" y="603078"/>
                  <a:pt x="1909244" y="578548"/>
                </a:cubicBezTo>
                <a:cubicBezTo>
                  <a:pt x="1881952" y="529169"/>
                  <a:pt x="1855842" y="479160"/>
                  <a:pt x="1826973" y="430729"/>
                </a:cubicBezTo>
                <a:lnTo>
                  <a:pt x="1784617" y="357608"/>
                </a:lnTo>
                <a:cubicBezTo>
                  <a:pt x="1770417" y="333235"/>
                  <a:pt x="1755272" y="309491"/>
                  <a:pt x="1740602" y="285354"/>
                </a:cubicBezTo>
                <a:cubicBezTo>
                  <a:pt x="1681498" y="189320"/>
                  <a:pt x="1619686" y="95016"/>
                  <a:pt x="1555243" y="2549"/>
                </a:cubicBezTo>
                <a:close/>
                <a:moveTo>
                  <a:pt x="1464323" y="0"/>
                </a:moveTo>
                <a:lnTo>
                  <a:pt x="1490175" y="0"/>
                </a:lnTo>
                <a:lnTo>
                  <a:pt x="1509773" y="26947"/>
                </a:lnTo>
                <a:cubicBezTo>
                  <a:pt x="1572968" y="119262"/>
                  <a:pt x="1633529" y="213378"/>
                  <a:pt x="1691379" y="309176"/>
                </a:cubicBezTo>
                <a:cubicBezTo>
                  <a:pt x="1807314" y="500615"/>
                  <a:pt x="1912444" y="698441"/>
                  <a:pt x="2006263" y="901634"/>
                </a:cubicBezTo>
                <a:cubicBezTo>
                  <a:pt x="2381488" y="1714083"/>
                  <a:pt x="2577029" y="2608097"/>
                  <a:pt x="2581052" y="3503684"/>
                </a:cubicBezTo>
                <a:cubicBezTo>
                  <a:pt x="2585074" y="4399266"/>
                  <a:pt x="2393873" y="5296591"/>
                  <a:pt x="2017778" y="6111092"/>
                </a:cubicBezTo>
                <a:cubicBezTo>
                  <a:pt x="1876459" y="6416766"/>
                  <a:pt x="1709503" y="6709663"/>
                  <a:pt x="1518801" y="6986719"/>
                </a:cubicBezTo>
                <a:lnTo>
                  <a:pt x="1502059" y="7009626"/>
                </a:lnTo>
                <a:lnTo>
                  <a:pt x="1450127" y="7009626"/>
                </a:lnTo>
                <a:lnTo>
                  <a:pt x="1484259" y="6963235"/>
                </a:lnTo>
                <a:cubicBezTo>
                  <a:pt x="1674486" y="6688726"/>
                  <a:pt x="1841175" y="6398388"/>
                  <a:pt x="1982441" y="6095315"/>
                </a:cubicBezTo>
                <a:cubicBezTo>
                  <a:pt x="2358219" y="5287124"/>
                  <a:pt x="2553917" y="4396506"/>
                  <a:pt x="2558255" y="3504309"/>
                </a:cubicBezTo>
                <a:cubicBezTo>
                  <a:pt x="2559888" y="3057548"/>
                  <a:pt x="2513049" y="2611962"/>
                  <a:pt x="2418560" y="2175288"/>
                </a:cubicBezTo>
                <a:cubicBezTo>
                  <a:pt x="2324537" y="1738378"/>
                  <a:pt x="2182153" y="1313301"/>
                  <a:pt x="1994035" y="907864"/>
                </a:cubicBezTo>
                <a:cubicBezTo>
                  <a:pt x="1970214" y="857383"/>
                  <a:pt x="1945919" y="807137"/>
                  <a:pt x="1921152" y="757127"/>
                </a:cubicBezTo>
                <a:lnTo>
                  <a:pt x="1882818" y="682746"/>
                </a:lnTo>
                <a:cubicBezTo>
                  <a:pt x="1870038" y="657899"/>
                  <a:pt x="1857418" y="633052"/>
                  <a:pt x="1843378" y="608678"/>
                </a:cubicBezTo>
                <a:cubicBezTo>
                  <a:pt x="1816479" y="559854"/>
                  <a:pt x="1790450" y="510475"/>
                  <a:pt x="1761975" y="462516"/>
                </a:cubicBezTo>
                <a:lnTo>
                  <a:pt x="1720011" y="390105"/>
                </a:lnTo>
                <a:cubicBezTo>
                  <a:pt x="1705814" y="366442"/>
                  <a:pt x="1690904" y="342778"/>
                  <a:pt x="1676312" y="318641"/>
                </a:cubicBezTo>
                <a:cubicBezTo>
                  <a:pt x="1617859" y="223593"/>
                  <a:pt x="1556720" y="130254"/>
                  <a:pt x="1492973" y="38732"/>
                </a:cubicBezTo>
                <a:close/>
                <a:moveTo>
                  <a:pt x="1375475" y="0"/>
                </a:moveTo>
                <a:lnTo>
                  <a:pt x="1402503" y="0"/>
                </a:lnTo>
                <a:lnTo>
                  <a:pt x="1448314" y="62966"/>
                </a:lnTo>
                <a:cubicBezTo>
                  <a:pt x="1510891" y="154357"/>
                  <a:pt x="1570851" y="247532"/>
                  <a:pt x="1628117" y="342382"/>
                </a:cubicBezTo>
                <a:cubicBezTo>
                  <a:pt x="1742838" y="531928"/>
                  <a:pt x="1846965" y="727627"/>
                  <a:pt x="1940004" y="928688"/>
                </a:cubicBezTo>
                <a:cubicBezTo>
                  <a:pt x="2032708" y="1129828"/>
                  <a:pt x="2114600" y="1335859"/>
                  <a:pt x="2185316" y="1545755"/>
                </a:cubicBezTo>
                <a:lnTo>
                  <a:pt x="2198726" y="1585194"/>
                </a:lnTo>
                <a:lnTo>
                  <a:pt x="2211188" y="1624633"/>
                </a:lnTo>
                <a:lnTo>
                  <a:pt x="2236193" y="1703512"/>
                </a:lnTo>
                <a:cubicBezTo>
                  <a:pt x="2244713" y="1729859"/>
                  <a:pt x="2251968" y="1756598"/>
                  <a:pt x="2259857" y="1783100"/>
                </a:cubicBezTo>
                <a:cubicBezTo>
                  <a:pt x="2267745" y="1809605"/>
                  <a:pt x="2275632" y="1836266"/>
                  <a:pt x="2282810" y="1862926"/>
                </a:cubicBezTo>
                <a:cubicBezTo>
                  <a:pt x="2311601" y="1969806"/>
                  <a:pt x="2339288" y="2077082"/>
                  <a:pt x="2362635" y="2185306"/>
                </a:cubicBezTo>
                <a:lnTo>
                  <a:pt x="2380305" y="2266392"/>
                </a:lnTo>
                <a:lnTo>
                  <a:pt x="2396080" y="2347952"/>
                </a:lnTo>
                <a:cubicBezTo>
                  <a:pt x="2407202" y="2402142"/>
                  <a:pt x="2415879" y="2456885"/>
                  <a:pt x="2425344" y="2511389"/>
                </a:cubicBezTo>
                <a:cubicBezTo>
                  <a:pt x="2430314" y="2538682"/>
                  <a:pt x="2434179" y="2566053"/>
                  <a:pt x="2438359" y="2593424"/>
                </a:cubicBezTo>
                <a:lnTo>
                  <a:pt x="2450664" y="2675536"/>
                </a:lnTo>
                <a:lnTo>
                  <a:pt x="2461154" y="2757965"/>
                </a:lnTo>
                <a:cubicBezTo>
                  <a:pt x="2464546" y="2785414"/>
                  <a:pt x="2468568" y="2813179"/>
                  <a:pt x="2471093" y="2840393"/>
                </a:cubicBezTo>
                <a:cubicBezTo>
                  <a:pt x="2495474" y="3060701"/>
                  <a:pt x="2508325" y="3282034"/>
                  <a:pt x="2509587" y="3503683"/>
                </a:cubicBezTo>
                <a:cubicBezTo>
                  <a:pt x="2513372" y="4389957"/>
                  <a:pt x="2324616" y="5278447"/>
                  <a:pt x="1952228" y="6084508"/>
                </a:cubicBezTo>
                <a:cubicBezTo>
                  <a:pt x="1812229" y="6387047"/>
                  <a:pt x="1646823" y="6676941"/>
                  <a:pt x="1457885" y="6951095"/>
                </a:cubicBezTo>
                <a:lnTo>
                  <a:pt x="1415050" y="7009626"/>
                </a:lnTo>
                <a:lnTo>
                  <a:pt x="1360962" y="7009626"/>
                </a:lnTo>
                <a:lnTo>
                  <a:pt x="1421980" y="6926826"/>
                </a:lnTo>
                <a:cubicBezTo>
                  <a:pt x="1610421" y="6655323"/>
                  <a:pt x="1775543" y="6368136"/>
                  <a:pt x="1915472" y="6068258"/>
                </a:cubicBezTo>
                <a:cubicBezTo>
                  <a:pt x="2287542" y="5268665"/>
                  <a:pt x="2481506" y="4387432"/>
                  <a:pt x="2486080" y="3504702"/>
                </a:cubicBezTo>
                <a:cubicBezTo>
                  <a:pt x="2487689" y="3062593"/>
                  <a:pt x="2441458" y="2621583"/>
                  <a:pt x="2348201" y="2189406"/>
                </a:cubicBezTo>
                <a:cubicBezTo>
                  <a:pt x="2255060" y="1756993"/>
                  <a:pt x="2113995" y="1336332"/>
                  <a:pt x="1927619" y="935235"/>
                </a:cubicBezTo>
                <a:cubicBezTo>
                  <a:pt x="1834102" y="735041"/>
                  <a:pt x="1729144" y="540448"/>
                  <a:pt x="1613287" y="352322"/>
                </a:cubicBezTo>
                <a:cubicBezTo>
                  <a:pt x="1555351" y="258338"/>
                  <a:pt x="1494741" y="166030"/>
                  <a:pt x="1431533" y="75536"/>
                </a:cubicBezTo>
                <a:close/>
                <a:moveTo>
                  <a:pt x="1285806" y="0"/>
                </a:moveTo>
                <a:lnTo>
                  <a:pt x="1314846" y="0"/>
                </a:lnTo>
                <a:lnTo>
                  <a:pt x="1386857" y="98855"/>
                </a:lnTo>
                <a:cubicBezTo>
                  <a:pt x="1448829" y="189299"/>
                  <a:pt x="1508190" y="281528"/>
                  <a:pt x="1564859" y="375433"/>
                </a:cubicBezTo>
                <a:cubicBezTo>
                  <a:pt x="1678429" y="562930"/>
                  <a:pt x="1781524" y="756576"/>
                  <a:pt x="1873670" y="955507"/>
                </a:cubicBezTo>
                <a:cubicBezTo>
                  <a:pt x="1965421" y="1154598"/>
                  <a:pt x="2046389" y="1358419"/>
                  <a:pt x="2116222" y="1566185"/>
                </a:cubicBezTo>
                <a:lnTo>
                  <a:pt x="2129553" y="1605073"/>
                </a:lnTo>
                <a:lnTo>
                  <a:pt x="2141937" y="1644513"/>
                </a:lnTo>
                <a:lnTo>
                  <a:pt x="2166704" y="1722916"/>
                </a:lnTo>
                <a:cubicBezTo>
                  <a:pt x="2175144" y="1748948"/>
                  <a:pt x="2182479" y="1775450"/>
                  <a:pt x="2190369" y="1801797"/>
                </a:cubicBezTo>
                <a:lnTo>
                  <a:pt x="2213084" y="1880676"/>
                </a:lnTo>
                <a:cubicBezTo>
                  <a:pt x="2241561" y="1986531"/>
                  <a:pt x="2269010" y="2092622"/>
                  <a:pt x="2291964" y="2199740"/>
                </a:cubicBezTo>
                <a:lnTo>
                  <a:pt x="2309554" y="2280039"/>
                </a:lnTo>
                <a:lnTo>
                  <a:pt x="2325329" y="2360732"/>
                </a:lnTo>
                <a:cubicBezTo>
                  <a:pt x="2336374" y="2414369"/>
                  <a:pt x="2345049" y="2468480"/>
                  <a:pt x="2354356" y="2522512"/>
                </a:cubicBezTo>
                <a:cubicBezTo>
                  <a:pt x="2359248" y="2549411"/>
                  <a:pt x="2363191" y="2576543"/>
                  <a:pt x="2367213" y="2603678"/>
                </a:cubicBezTo>
                <a:lnTo>
                  <a:pt x="2379440" y="2684923"/>
                </a:lnTo>
                <a:lnTo>
                  <a:pt x="2389853" y="2766484"/>
                </a:lnTo>
                <a:cubicBezTo>
                  <a:pt x="2393165" y="2793696"/>
                  <a:pt x="2397188" y="2820831"/>
                  <a:pt x="2399790" y="2848045"/>
                </a:cubicBezTo>
                <a:cubicBezTo>
                  <a:pt x="2423841" y="3065828"/>
                  <a:pt x="2436509" y="3284717"/>
                  <a:pt x="2437732" y="3503755"/>
                </a:cubicBezTo>
                <a:cubicBezTo>
                  <a:pt x="2441677" y="4380887"/>
                  <a:pt x="2254890" y="5260227"/>
                  <a:pt x="1886133" y="6058084"/>
                </a:cubicBezTo>
                <a:cubicBezTo>
                  <a:pt x="1747517" y="6357488"/>
                  <a:pt x="1583704" y="6644335"/>
                  <a:pt x="1396557" y="6915564"/>
                </a:cubicBezTo>
                <a:lnTo>
                  <a:pt x="1327630" y="7009626"/>
                </a:lnTo>
                <a:lnTo>
                  <a:pt x="1270436" y="7009626"/>
                </a:lnTo>
                <a:lnTo>
                  <a:pt x="1358798" y="6889916"/>
                </a:lnTo>
                <a:cubicBezTo>
                  <a:pt x="1545422" y="6621460"/>
                  <a:pt x="1708964" y="6337452"/>
                  <a:pt x="1847561" y="6040889"/>
                </a:cubicBezTo>
                <a:cubicBezTo>
                  <a:pt x="2215924" y="5249893"/>
                  <a:pt x="2408152" y="4377967"/>
                  <a:pt x="2412885" y="3504307"/>
                </a:cubicBezTo>
                <a:cubicBezTo>
                  <a:pt x="2414524" y="3066853"/>
                  <a:pt x="2368855" y="2630497"/>
                  <a:pt x="2276662" y="2202816"/>
                </a:cubicBezTo>
                <a:cubicBezTo>
                  <a:pt x="2265775" y="2149257"/>
                  <a:pt x="2252445" y="2096251"/>
                  <a:pt x="2239983" y="2043007"/>
                </a:cubicBezTo>
                <a:cubicBezTo>
                  <a:pt x="2233908" y="2016348"/>
                  <a:pt x="2226731" y="1990001"/>
                  <a:pt x="2219789" y="1963576"/>
                </a:cubicBezTo>
                <a:lnTo>
                  <a:pt x="2198886" y="1884698"/>
                </a:lnTo>
                <a:lnTo>
                  <a:pt x="2176249" y="1805820"/>
                </a:lnTo>
                <a:cubicBezTo>
                  <a:pt x="2168362" y="1779632"/>
                  <a:pt x="2161497" y="1753206"/>
                  <a:pt x="2153057" y="1726941"/>
                </a:cubicBezTo>
                <a:lnTo>
                  <a:pt x="2128528" y="1648770"/>
                </a:lnTo>
                <a:lnTo>
                  <a:pt x="2116222" y="1609331"/>
                </a:lnTo>
                <a:lnTo>
                  <a:pt x="2102971" y="1570524"/>
                </a:lnTo>
                <a:cubicBezTo>
                  <a:pt x="2033313" y="1363231"/>
                  <a:pt x="1952256" y="1159960"/>
                  <a:pt x="1860181" y="961659"/>
                </a:cubicBezTo>
                <a:cubicBezTo>
                  <a:pt x="1767491" y="763673"/>
                  <a:pt x="1663512" y="571132"/>
                  <a:pt x="1548769" y="385056"/>
                </a:cubicBezTo>
                <a:cubicBezTo>
                  <a:pt x="1491384" y="292138"/>
                  <a:pt x="1431346" y="200895"/>
                  <a:pt x="1368730" y="111456"/>
                </a:cubicBezTo>
                <a:close/>
                <a:moveTo>
                  <a:pt x="1196964" y="0"/>
                </a:moveTo>
                <a:lnTo>
                  <a:pt x="1227291" y="0"/>
                </a:lnTo>
                <a:lnTo>
                  <a:pt x="1325403" y="134468"/>
                </a:lnTo>
                <a:cubicBezTo>
                  <a:pt x="1386759" y="223906"/>
                  <a:pt x="1445518" y="315129"/>
                  <a:pt x="1501600" y="408008"/>
                </a:cubicBezTo>
                <a:cubicBezTo>
                  <a:pt x="1614018" y="593532"/>
                  <a:pt x="1716086" y="785206"/>
                  <a:pt x="1807334" y="982009"/>
                </a:cubicBezTo>
                <a:cubicBezTo>
                  <a:pt x="1898178" y="1178968"/>
                  <a:pt x="1978359" y="1380661"/>
                  <a:pt x="2047519" y="1586220"/>
                </a:cubicBezTo>
                <a:lnTo>
                  <a:pt x="2060692" y="1624632"/>
                </a:lnTo>
                <a:lnTo>
                  <a:pt x="2072996" y="1663363"/>
                </a:lnTo>
                <a:lnTo>
                  <a:pt x="2097449" y="1740979"/>
                </a:lnTo>
                <a:cubicBezTo>
                  <a:pt x="2105888" y="1766694"/>
                  <a:pt x="2112831" y="1792960"/>
                  <a:pt x="2120561" y="1818911"/>
                </a:cubicBezTo>
                <a:lnTo>
                  <a:pt x="2143200" y="1897001"/>
                </a:lnTo>
                <a:cubicBezTo>
                  <a:pt x="2171280" y="2001672"/>
                  <a:pt x="2198414" y="2106739"/>
                  <a:pt x="2221446" y="2212516"/>
                </a:cubicBezTo>
                <a:lnTo>
                  <a:pt x="2238801" y="2291947"/>
                </a:lnTo>
                <a:lnTo>
                  <a:pt x="2254575" y="2371773"/>
                </a:lnTo>
                <a:cubicBezTo>
                  <a:pt x="2265460" y="2424938"/>
                  <a:pt x="2274138" y="2478416"/>
                  <a:pt x="2283367" y="2531897"/>
                </a:cubicBezTo>
                <a:cubicBezTo>
                  <a:pt x="2288177" y="2558557"/>
                  <a:pt x="2292122" y="2585377"/>
                  <a:pt x="2296145" y="2612196"/>
                </a:cubicBezTo>
                <a:lnTo>
                  <a:pt x="2308214" y="2692652"/>
                </a:lnTo>
                <a:lnTo>
                  <a:pt x="2318624" y="2773345"/>
                </a:lnTo>
                <a:cubicBezTo>
                  <a:pt x="2321859" y="2800241"/>
                  <a:pt x="2325804" y="2827062"/>
                  <a:pt x="2328406" y="2854036"/>
                </a:cubicBezTo>
                <a:cubicBezTo>
                  <a:pt x="2352322" y="3069770"/>
                  <a:pt x="2364990" y="3286608"/>
                  <a:pt x="2366346" y="3503603"/>
                </a:cubicBezTo>
                <a:cubicBezTo>
                  <a:pt x="2370528" y="4371262"/>
                  <a:pt x="2185637" y="5241847"/>
                  <a:pt x="1820506" y="6031421"/>
                </a:cubicBezTo>
                <a:cubicBezTo>
                  <a:pt x="1683222" y="6327690"/>
                  <a:pt x="1520989" y="6611491"/>
                  <a:pt x="1335660" y="6879829"/>
                </a:cubicBezTo>
                <a:lnTo>
                  <a:pt x="1240457" y="7009626"/>
                </a:lnTo>
                <a:lnTo>
                  <a:pt x="1180861" y="7009626"/>
                </a:lnTo>
                <a:lnTo>
                  <a:pt x="1296573" y="6853090"/>
                </a:lnTo>
                <a:cubicBezTo>
                  <a:pt x="1481387" y="6587595"/>
                  <a:pt x="1643346" y="6306649"/>
                  <a:pt x="1780594" y="6013279"/>
                </a:cubicBezTo>
                <a:cubicBezTo>
                  <a:pt x="2145328" y="5230882"/>
                  <a:pt x="2335821" y="4368344"/>
                  <a:pt x="2340631" y="3503911"/>
                </a:cubicBezTo>
                <a:cubicBezTo>
                  <a:pt x="2342366" y="3071112"/>
                  <a:pt x="2297225" y="2639330"/>
                  <a:pt x="2205986" y="2216224"/>
                </a:cubicBezTo>
                <a:cubicBezTo>
                  <a:pt x="2195179" y="2163216"/>
                  <a:pt x="2182322" y="2110762"/>
                  <a:pt x="2169702" y="2058465"/>
                </a:cubicBezTo>
                <a:cubicBezTo>
                  <a:pt x="2163707" y="2032041"/>
                  <a:pt x="2156530" y="2006011"/>
                  <a:pt x="2149667" y="1979587"/>
                </a:cubicBezTo>
                <a:lnTo>
                  <a:pt x="2129000" y="1901181"/>
                </a:lnTo>
                <a:lnTo>
                  <a:pt x="2106598" y="1823170"/>
                </a:lnTo>
                <a:cubicBezTo>
                  <a:pt x="2098711" y="1797298"/>
                  <a:pt x="2092086" y="1771111"/>
                  <a:pt x="2083646" y="1745394"/>
                </a:cubicBezTo>
                <a:lnTo>
                  <a:pt x="2059352" y="1668016"/>
                </a:lnTo>
                <a:lnTo>
                  <a:pt x="2047124" y="1629364"/>
                </a:lnTo>
                <a:lnTo>
                  <a:pt x="2034110" y="1590952"/>
                </a:lnTo>
                <a:cubicBezTo>
                  <a:pt x="1965146" y="1385866"/>
                  <a:pt x="1884879" y="1184726"/>
                  <a:pt x="1793686" y="988554"/>
                </a:cubicBezTo>
                <a:cubicBezTo>
                  <a:pt x="1701785" y="792778"/>
                  <a:pt x="1598809" y="602365"/>
                  <a:pt x="1485270" y="418261"/>
                </a:cubicBezTo>
                <a:cubicBezTo>
                  <a:pt x="1428462" y="326289"/>
                  <a:pt x="1369000" y="236013"/>
                  <a:pt x="1306962" y="147541"/>
                </a:cubicBezTo>
                <a:close/>
                <a:moveTo>
                  <a:pt x="1108001" y="0"/>
                </a:moveTo>
                <a:lnTo>
                  <a:pt x="1139465" y="0"/>
                </a:lnTo>
                <a:lnTo>
                  <a:pt x="1263944" y="170427"/>
                </a:lnTo>
                <a:cubicBezTo>
                  <a:pt x="1324693" y="258929"/>
                  <a:pt x="1382851" y="349205"/>
                  <a:pt x="1438339" y="441138"/>
                </a:cubicBezTo>
                <a:cubicBezTo>
                  <a:pt x="1549572" y="624769"/>
                  <a:pt x="1650640" y="814393"/>
                  <a:pt x="1741073" y="1009064"/>
                </a:cubicBezTo>
                <a:cubicBezTo>
                  <a:pt x="1830909" y="1203973"/>
                  <a:pt x="1910270" y="1403459"/>
                  <a:pt x="1978816" y="1606807"/>
                </a:cubicBezTo>
                <a:lnTo>
                  <a:pt x="1991831" y="1644906"/>
                </a:lnTo>
                <a:cubicBezTo>
                  <a:pt x="1996088" y="1657606"/>
                  <a:pt x="1999718" y="1670463"/>
                  <a:pt x="2004056" y="1683241"/>
                </a:cubicBezTo>
                <a:lnTo>
                  <a:pt x="2028272" y="1759912"/>
                </a:lnTo>
                <a:cubicBezTo>
                  <a:pt x="2036555" y="1785468"/>
                  <a:pt x="2043494" y="1811340"/>
                  <a:pt x="2051147" y="1837055"/>
                </a:cubicBezTo>
                <a:lnTo>
                  <a:pt x="2073549" y="1914356"/>
                </a:lnTo>
                <a:lnTo>
                  <a:pt x="2094136" y="1992129"/>
                </a:lnTo>
                <a:cubicBezTo>
                  <a:pt x="2100919" y="2018081"/>
                  <a:pt x="2108176" y="2043876"/>
                  <a:pt x="2114248" y="2069983"/>
                </a:cubicBezTo>
                <a:cubicBezTo>
                  <a:pt x="2126713" y="2122202"/>
                  <a:pt x="2140123" y="2174182"/>
                  <a:pt x="2151008" y="2226638"/>
                </a:cubicBezTo>
                <a:lnTo>
                  <a:pt x="2168202" y="2305517"/>
                </a:lnTo>
                <a:lnTo>
                  <a:pt x="2183979" y="2384395"/>
                </a:lnTo>
                <a:cubicBezTo>
                  <a:pt x="2194707" y="2437007"/>
                  <a:pt x="2203304" y="2489933"/>
                  <a:pt x="2212454" y="2542784"/>
                </a:cubicBezTo>
                <a:cubicBezTo>
                  <a:pt x="2217186" y="2569207"/>
                  <a:pt x="2221131" y="2595711"/>
                  <a:pt x="2225074" y="2622294"/>
                </a:cubicBezTo>
                <a:lnTo>
                  <a:pt x="2237063" y="2701882"/>
                </a:lnTo>
                <a:lnTo>
                  <a:pt x="2247396" y="2781708"/>
                </a:lnTo>
                <a:cubicBezTo>
                  <a:pt x="2250553" y="2808290"/>
                  <a:pt x="2254576" y="2834872"/>
                  <a:pt x="2257098" y="2861531"/>
                </a:cubicBezTo>
                <a:cubicBezTo>
                  <a:pt x="2280818" y="3074979"/>
                  <a:pt x="2293407" y="3289528"/>
                  <a:pt x="2294802" y="3504229"/>
                </a:cubicBezTo>
                <a:cubicBezTo>
                  <a:pt x="2299142" y="4363139"/>
                  <a:pt x="2116221" y="5224338"/>
                  <a:pt x="1754800" y="6005552"/>
                </a:cubicBezTo>
                <a:cubicBezTo>
                  <a:pt x="1618845" y="6298684"/>
                  <a:pt x="1458160" y="6579482"/>
                  <a:pt x="1274591" y="6844918"/>
                </a:cubicBezTo>
                <a:lnTo>
                  <a:pt x="1153607" y="7009626"/>
                </a:lnTo>
                <a:lnTo>
                  <a:pt x="1091050" y="7009626"/>
                </a:lnTo>
                <a:lnTo>
                  <a:pt x="1233968" y="6816608"/>
                </a:lnTo>
                <a:cubicBezTo>
                  <a:pt x="1416983" y="6554123"/>
                  <a:pt x="1577348" y="6276342"/>
                  <a:pt x="1713231" y="5986225"/>
                </a:cubicBezTo>
                <a:cubicBezTo>
                  <a:pt x="2074259" y="5212425"/>
                  <a:pt x="2263015" y="4359195"/>
                  <a:pt x="2267983" y="3504071"/>
                </a:cubicBezTo>
                <a:cubicBezTo>
                  <a:pt x="2269807" y="3075925"/>
                  <a:pt x="2225194" y="2648796"/>
                  <a:pt x="2134915" y="2230188"/>
                </a:cubicBezTo>
                <a:cubicBezTo>
                  <a:pt x="2124268" y="2177732"/>
                  <a:pt x="2111251" y="2125829"/>
                  <a:pt x="2099026" y="2073768"/>
                </a:cubicBezTo>
                <a:cubicBezTo>
                  <a:pt x="2093111" y="2047661"/>
                  <a:pt x="2085931" y="2021866"/>
                  <a:pt x="2079227" y="1995994"/>
                </a:cubicBezTo>
                <a:lnTo>
                  <a:pt x="2059114" y="1918298"/>
                </a:lnTo>
                <a:lnTo>
                  <a:pt x="2036870" y="1841235"/>
                </a:lnTo>
                <a:cubicBezTo>
                  <a:pt x="2028982" y="1815520"/>
                  <a:pt x="2022435" y="1789648"/>
                  <a:pt x="2014152" y="1764249"/>
                </a:cubicBezTo>
                <a:lnTo>
                  <a:pt x="1990488" y="1687658"/>
                </a:lnTo>
                <a:cubicBezTo>
                  <a:pt x="1986388" y="1674958"/>
                  <a:pt x="1982601" y="1662101"/>
                  <a:pt x="1978341" y="1649401"/>
                </a:cubicBezTo>
                <a:lnTo>
                  <a:pt x="1965406" y="1611462"/>
                </a:lnTo>
                <a:cubicBezTo>
                  <a:pt x="1897151" y="1408586"/>
                  <a:pt x="1817704" y="1209653"/>
                  <a:pt x="1727428" y="1015611"/>
                </a:cubicBezTo>
                <a:cubicBezTo>
                  <a:pt x="1636387" y="821965"/>
                  <a:pt x="1534388" y="633602"/>
                  <a:pt x="1421932" y="451550"/>
                </a:cubicBezTo>
                <a:cubicBezTo>
                  <a:pt x="1365691" y="360603"/>
                  <a:pt x="1306807" y="271332"/>
                  <a:pt x="1245361" y="183856"/>
                </a:cubicBezTo>
                <a:close/>
                <a:moveTo>
                  <a:pt x="1017642" y="0"/>
                </a:moveTo>
                <a:lnTo>
                  <a:pt x="1051656" y="0"/>
                </a:lnTo>
                <a:lnTo>
                  <a:pt x="1202481" y="206309"/>
                </a:lnTo>
                <a:cubicBezTo>
                  <a:pt x="1262613" y="293855"/>
                  <a:pt x="1320171" y="383165"/>
                  <a:pt x="1375074" y="474112"/>
                </a:cubicBezTo>
                <a:cubicBezTo>
                  <a:pt x="1485236" y="655691"/>
                  <a:pt x="1585301" y="843184"/>
                  <a:pt x="1674814" y="1035728"/>
                </a:cubicBezTo>
                <a:cubicBezTo>
                  <a:pt x="1763851" y="1228587"/>
                  <a:pt x="1842421" y="1426020"/>
                  <a:pt x="1910187" y="1627318"/>
                </a:cubicBezTo>
                <a:cubicBezTo>
                  <a:pt x="1927933" y="1677325"/>
                  <a:pt x="1943001" y="1728282"/>
                  <a:pt x="1959171" y="1778765"/>
                </a:cubicBezTo>
                <a:cubicBezTo>
                  <a:pt x="1967452" y="1804005"/>
                  <a:pt x="1974395" y="1829642"/>
                  <a:pt x="1981888" y="1855039"/>
                </a:cubicBezTo>
                <a:lnTo>
                  <a:pt x="2004052" y="1931553"/>
                </a:lnTo>
                <a:lnTo>
                  <a:pt x="2024404" y="2008461"/>
                </a:lnTo>
                <a:cubicBezTo>
                  <a:pt x="2031109" y="2034095"/>
                  <a:pt x="2038364" y="2059652"/>
                  <a:pt x="2044359" y="2085525"/>
                </a:cubicBezTo>
                <a:cubicBezTo>
                  <a:pt x="2056586" y="2137111"/>
                  <a:pt x="2069996" y="2188541"/>
                  <a:pt x="2080723" y="2240522"/>
                </a:cubicBezTo>
                <a:lnTo>
                  <a:pt x="2097760" y="2318296"/>
                </a:lnTo>
                <a:lnTo>
                  <a:pt x="2113063" y="2396387"/>
                </a:lnTo>
                <a:cubicBezTo>
                  <a:pt x="2123712" y="2448367"/>
                  <a:pt x="2132310" y="2500742"/>
                  <a:pt x="2141302" y="2553039"/>
                </a:cubicBezTo>
                <a:cubicBezTo>
                  <a:pt x="2145955" y="2579228"/>
                  <a:pt x="2149977" y="2605415"/>
                  <a:pt x="2153844" y="2631918"/>
                </a:cubicBezTo>
                <a:lnTo>
                  <a:pt x="2165674" y="2710796"/>
                </a:lnTo>
                <a:cubicBezTo>
                  <a:pt x="2169304" y="2737143"/>
                  <a:pt x="2172459" y="2763487"/>
                  <a:pt x="2175929" y="2789675"/>
                </a:cubicBezTo>
                <a:cubicBezTo>
                  <a:pt x="2179399" y="2815864"/>
                  <a:pt x="2183029" y="2842288"/>
                  <a:pt x="2185554" y="2868553"/>
                </a:cubicBezTo>
                <a:cubicBezTo>
                  <a:pt x="2209089" y="3079711"/>
                  <a:pt x="2221569" y="3291975"/>
                  <a:pt x="2222941" y="3504388"/>
                </a:cubicBezTo>
                <a:cubicBezTo>
                  <a:pt x="2227515" y="4354149"/>
                  <a:pt x="2046569" y="5206275"/>
                  <a:pt x="1688696" y="5979128"/>
                </a:cubicBezTo>
                <a:cubicBezTo>
                  <a:pt x="1554174" y="6269185"/>
                  <a:pt x="1395111" y="6546951"/>
                  <a:pt x="1213338" y="6809499"/>
                </a:cubicBezTo>
                <a:lnTo>
                  <a:pt x="1066159" y="7009626"/>
                </a:lnTo>
                <a:lnTo>
                  <a:pt x="1001066" y="7009626"/>
                </a:lnTo>
                <a:lnTo>
                  <a:pt x="1171506" y="6779843"/>
                </a:lnTo>
                <a:cubicBezTo>
                  <a:pt x="1352709" y="6520375"/>
                  <a:pt x="1511464" y="6245700"/>
                  <a:pt x="1645944" y="5958778"/>
                </a:cubicBezTo>
                <a:cubicBezTo>
                  <a:pt x="2003422" y="5193655"/>
                  <a:pt x="2190206" y="4349652"/>
                  <a:pt x="2195413" y="3503836"/>
                </a:cubicBezTo>
                <a:cubicBezTo>
                  <a:pt x="2195941" y="3292290"/>
                  <a:pt x="2185412" y="3080816"/>
                  <a:pt x="2163862" y="2870368"/>
                </a:cubicBezTo>
                <a:cubicBezTo>
                  <a:pt x="2142176" y="2659842"/>
                  <a:pt x="2108787" y="2450575"/>
                  <a:pt x="2063843" y="2243755"/>
                </a:cubicBezTo>
                <a:cubicBezTo>
                  <a:pt x="2053351" y="2191854"/>
                  <a:pt x="2040179" y="2140581"/>
                  <a:pt x="2028346" y="2088994"/>
                </a:cubicBezTo>
                <a:cubicBezTo>
                  <a:pt x="2022509" y="2063202"/>
                  <a:pt x="2015332" y="2037723"/>
                  <a:pt x="2008707" y="2012088"/>
                </a:cubicBezTo>
                <a:lnTo>
                  <a:pt x="1988513" y="1935340"/>
                </a:lnTo>
                <a:lnTo>
                  <a:pt x="1966585" y="1859064"/>
                </a:lnTo>
                <a:cubicBezTo>
                  <a:pt x="1958698" y="1833665"/>
                  <a:pt x="1952228" y="1808107"/>
                  <a:pt x="1944026" y="1782946"/>
                </a:cubicBezTo>
                <a:cubicBezTo>
                  <a:pt x="1928251" y="1732542"/>
                  <a:pt x="1913027" y="1681745"/>
                  <a:pt x="1895517" y="1631814"/>
                </a:cubicBezTo>
                <a:cubicBezTo>
                  <a:pt x="1827980" y="1431225"/>
                  <a:pt x="1749352" y="1234581"/>
                  <a:pt x="1659984" y="1042748"/>
                </a:cubicBezTo>
                <a:cubicBezTo>
                  <a:pt x="1569857" y="851229"/>
                  <a:pt x="1468885" y="664998"/>
                  <a:pt x="1357562" y="484996"/>
                </a:cubicBezTo>
                <a:cubicBezTo>
                  <a:pt x="1301870" y="395075"/>
                  <a:pt x="1243551" y="306810"/>
                  <a:pt x="1182683" y="220339"/>
                </a:cubicBezTo>
                <a:close/>
                <a:moveTo>
                  <a:pt x="927737" y="0"/>
                </a:moveTo>
                <a:lnTo>
                  <a:pt x="963724" y="0"/>
                </a:lnTo>
                <a:lnTo>
                  <a:pt x="1140994" y="242148"/>
                </a:lnTo>
                <a:cubicBezTo>
                  <a:pt x="1200521" y="328718"/>
                  <a:pt x="1257488" y="417042"/>
                  <a:pt x="1311815" y="507003"/>
                </a:cubicBezTo>
                <a:cubicBezTo>
                  <a:pt x="1420770" y="686609"/>
                  <a:pt x="1519754" y="872053"/>
                  <a:pt x="1608320" y="1062547"/>
                </a:cubicBezTo>
                <a:cubicBezTo>
                  <a:pt x="1696505" y="1253118"/>
                  <a:pt x="1774288" y="1448421"/>
                  <a:pt x="1841328" y="1647432"/>
                </a:cubicBezTo>
                <a:cubicBezTo>
                  <a:pt x="1858840" y="1696889"/>
                  <a:pt x="1873827" y="1747213"/>
                  <a:pt x="1889759" y="1797302"/>
                </a:cubicBezTo>
                <a:cubicBezTo>
                  <a:pt x="1897646" y="1822304"/>
                  <a:pt x="1904904" y="1847546"/>
                  <a:pt x="1912319" y="1872788"/>
                </a:cubicBezTo>
                <a:lnTo>
                  <a:pt x="1934168" y="1948354"/>
                </a:lnTo>
                <a:lnTo>
                  <a:pt x="1954440" y="2024470"/>
                </a:lnTo>
                <a:cubicBezTo>
                  <a:pt x="1960988" y="2049870"/>
                  <a:pt x="1968165" y="2075111"/>
                  <a:pt x="1974160" y="2100746"/>
                </a:cubicBezTo>
                <a:cubicBezTo>
                  <a:pt x="1986227" y="2151780"/>
                  <a:pt x="1999559" y="2202581"/>
                  <a:pt x="2010207" y="2254009"/>
                </a:cubicBezTo>
                <a:lnTo>
                  <a:pt x="2027009" y="2330917"/>
                </a:lnTo>
                <a:cubicBezTo>
                  <a:pt x="2032293" y="2356630"/>
                  <a:pt x="2037104" y="2382424"/>
                  <a:pt x="2042154" y="2408217"/>
                </a:cubicBezTo>
                <a:cubicBezTo>
                  <a:pt x="2047201" y="2434010"/>
                  <a:pt x="2052643" y="2459644"/>
                  <a:pt x="2056823" y="2485596"/>
                </a:cubicBezTo>
                <a:lnTo>
                  <a:pt x="2070155" y="2563213"/>
                </a:lnTo>
                <a:cubicBezTo>
                  <a:pt x="2072285" y="2576150"/>
                  <a:pt x="2074730" y="2589008"/>
                  <a:pt x="2076703" y="2602023"/>
                </a:cubicBezTo>
                <a:lnTo>
                  <a:pt x="2082538" y="2640989"/>
                </a:lnTo>
                <a:lnTo>
                  <a:pt x="2094292" y="2718843"/>
                </a:lnTo>
                <a:cubicBezTo>
                  <a:pt x="2097920" y="2744872"/>
                  <a:pt x="2100997" y="2770902"/>
                  <a:pt x="2104467" y="2796931"/>
                </a:cubicBezTo>
                <a:cubicBezTo>
                  <a:pt x="2107937" y="2822960"/>
                  <a:pt x="2111487" y="2848992"/>
                  <a:pt x="2114012" y="2875180"/>
                </a:cubicBezTo>
                <a:cubicBezTo>
                  <a:pt x="2137313" y="3084050"/>
                  <a:pt x="2149720" y="3293947"/>
                  <a:pt x="2151164" y="3504073"/>
                </a:cubicBezTo>
                <a:cubicBezTo>
                  <a:pt x="2155896" y="4344682"/>
                  <a:pt x="1977000" y="5187817"/>
                  <a:pt x="1622677" y="5952310"/>
                </a:cubicBezTo>
                <a:cubicBezTo>
                  <a:pt x="1533772" y="6143276"/>
                  <a:pt x="1434226" y="6329112"/>
                  <a:pt x="1324515" y="6508956"/>
                </a:cubicBezTo>
                <a:cubicBezTo>
                  <a:pt x="1269694" y="6598957"/>
                  <a:pt x="1212238" y="6687302"/>
                  <a:pt x="1152225" y="6773871"/>
                </a:cubicBezTo>
                <a:lnTo>
                  <a:pt x="978251" y="7009626"/>
                </a:lnTo>
                <a:lnTo>
                  <a:pt x="909636" y="7009626"/>
                </a:lnTo>
                <a:lnTo>
                  <a:pt x="922233" y="6994614"/>
                </a:lnTo>
                <a:cubicBezTo>
                  <a:pt x="1051790" y="6830940"/>
                  <a:pt x="1171530" y="6659773"/>
                  <a:pt x="1280816" y="6481902"/>
                </a:cubicBezTo>
                <a:cubicBezTo>
                  <a:pt x="1390314" y="6304188"/>
                  <a:pt x="1489727" y="6120399"/>
                  <a:pt x="1578583" y="5931485"/>
                </a:cubicBezTo>
                <a:cubicBezTo>
                  <a:pt x="1932433" y="5174960"/>
                  <a:pt x="2117639" y="4340424"/>
                  <a:pt x="2122847" y="3503836"/>
                </a:cubicBezTo>
                <a:cubicBezTo>
                  <a:pt x="2123476" y="3294577"/>
                  <a:pt x="2113136" y="3085471"/>
                  <a:pt x="2091847" y="2877310"/>
                </a:cubicBezTo>
                <a:cubicBezTo>
                  <a:pt x="2070479" y="2668991"/>
                  <a:pt x="2037483" y="2462089"/>
                  <a:pt x="1993012" y="2257479"/>
                </a:cubicBezTo>
                <a:cubicBezTo>
                  <a:pt x="1982677" y="2206130"/>
                  <a:pt x="1969742" y="2155410"/>
                  <a:pt x="1957910" y="2104376"/>
                </a:cubicBezTo>
                <a:cubicBezTo>
                  <a:pt x="1952153" y="2078897"/>
                  <a:pt x="1944975" y="2053657"/>
                  <a:pt x="1938506" y="2028335"/>
                </a:cubicBezTo>
                <a:lnTo>
                  <a:pt x="1918471" y="1952454"/>
                </a:lnTo>
                <a:lnTo>
                  <a:pt x="1896779" y="1876968"/>
                </a:lnTo>
                <a:cubicBezTo>
                  <a:pt x="1889444" y="1851806"/>
                  <a:pt x="1882502" y="1826564"/>
                  <a:pt x="1874457" y="1801717"/>
                </a:cubicBezTo>
                <a:cubicBezTo>
                  <a:pt x="1858682" y="1751788"/>
                  <a:pt x="1843773" y="1701621"/>
                  <a:pt x="1826420" y="1651847"/>
                </a:cubicBezTo>
                <a:cubicBezTo>
                  <a:pt x="1759634" y="1453389"/>
                  <a:pt x="1681733" y="1258795"/>
                  <a:pt x="1593097" y="1069092"/>
                </a:cubicBezTo>
                <a:cubicBezTo>
                  <a:pt x="1503782" y="879705"/>
                  <a:pt x="1403709" y="695524"/>
                  <a:pt x="1293358" y="517573"/>
                </a:cubicBezTo>
                <a:cubicBezTo>
                  <a:pt x="1183092" y="339701"/>
                  <a:pt x="1062376" y="168457"/>
                  <a:pt x="931855" y="4861"/>
                </a:cubicBezTo>
                <a:close/>
                <a:moveTo>
                  <a:pt x="833745" y="0"/>
                </a:moveTo>
                <a:lnTo>
                  <a:pt x="873361" y="0"/>
                </a:lnTo>
                <a:lnTo>
                  <a:pt x="895256" y="26473"/>
                </a:lnTo>
                <a:cubicBezTo>
                  <a:pt x="1023065" y="190462"/>
                  <a:pt x="1141035" y="361866"/>
                  <a:pt x="1248555" y="539815"/>
                </a:cubicBezTo>
                <a:cubicBezTo>
                  <a:pt x="1356358" y="717449"/>
                  <a:pt x="1454317" y="900922"/>
                  <a:pt x="1541984" y="1089284"/>
                </a:cubicBezTo>
                <a:cubicBezTo>
                  <a:pt x="1629295" y="1277725"/>
                  <a:pt x="1706297" y="1470821"/>
                  <a:pt x="1772624" y="1667702"/>
                </a:cubicBezTo>
                <a:cubicBezTo>
                  <a:pt x="1806306" y="1765905"/>
                  <a:pt x="1835728" y="1865371"/>
                  <a:pt x="1864520" y="1965231"/>
                </a:cubicBezTo>
                <a:lnTo>
                  <a:pt x="1884555" y="2040482"/>
                </a:lnTo>
                <a:cubicBezTo>
                  <a:pt x="1891022" y="2065644"/>
                  <a:pt x="1898199" y="2090568"/>
                  <a:pt x="1904116" y="2115890"/>
                </a:cubicBezTo>
                <a:cubicBezTo>
                  <a:pt x="1916027" y="2166372"/>
                  <a:pt x="1929278" y="2216618"/>
                  <a:pt x="1939769" y="2267496"/>
                </a:cubicBezTo>
                <a:lnTo>
                  <a:pt x="1956413" y="2343615"/>
                </a:lnTo>
                <a:cubicBezTo>
                  <a:pt x="1961698" y="2369012"/>
                  <a:pt x="1966431" y="2394568"/>
                  <a:pt x="1971478" y="2420046"/>
                </a:cubicBezTo>
                <a:cubicBezTo>
                  <a:pt x="1976528" y="2445524"/>
                  <a:pt x="1981733" y="2470923"/>
                  <a:pt x="1985993" y="2496559"/>
                </a:cubicBezTo>
                <a:lnTo>
                  <a:pt x="1999087" y="2573308"/>
                </a:lnTo>
                <a:lnTo>
                  <a:pt x="2005632" y="2611722"/>
                </a:lnTo>
                <a:lnTo>
                  <a:pt x="2011470" y="2650216"/>
                </a:lnTo>
                <a:lnTo>
                  <a:pt x="2023065" y="2727280"/>
                </a:lnTo>
                <a:cubicBezTo>
                  <a:pt x="2026772" y="2752994"/>
                  <a:pt x="2029769" y="2778786"/>
                  <a:pt x="2033162" y="2804500"/>
                </a:cubicBezTo>
                <a:cubicBezTo>
                  <a:pt x="2036554" y="2830215"/>
                  <a:pt x="2040104" y="2856010"/>
                  <a:pt x="2042627" y="2881882"/>
                </a:cubicBezTo>
                <a:cubicBezTo>
                  <a:pt x="2065779" y="3088465"/>
                  <a:pt x="2078099" y="3296154"/>
                  <a:pt x="2079543" y="3503993"/>
                </a:cubicBezTo>
                <a:cubicBezTo>
                  <a:pt x="2084433" y="4335374"/>
                  <a:pt x="1907509" y="5169437"/>
                  <a:pt x="1556813" y="5925568"/>
                </a:cubicBezTo>
                <a:cubicBezTo>
                  <a:pt x="1468801" y="6114482"/>
                  <a:pt x="1370258" y="6298270"/>
                  <a:pt x="1261649" y="6476141"/>
                </a:cubicBezTo>
                <a:cubicBezTo>
                  <a:pt x="1153160" y="6654170"/>
                  <a:pt x="1034186" y="6825572"/>
                  <a:pt x="905354" y="6989484"/>
                </a:cubicBezTo>
                <a:lnTo>
                  <a:pt x="888547" y="7009626"/>
                </a:lnTo>
                <a:lnTo>
                  <a:pt x="815766" y="7009626"/>
                </a:lnTo>
                <a:lnTo>
                  <a:pt x="861262" y="6955487"/>
                </a:lnTo>
                <a:cubicBezTo>
                  <a:pt x="989517" y="6793785"/>
                  <a:pt x="1108048" y="6624591"/>
                  <a:pt x="1216215" y="6448849"/>
                </a:cubicBezTo>
                <a:cubicBezTo>
                  <a:pt x="1324602" y="6273106"/>
                  <a:pt x="1422987" y="6091372"/>
                  <a:pt x="1510907" y="5904586"/>
                </a:cubicBezTo>
                <a:cubicBezTo>
                  <a:pt x="1861915" y="5156500"/>
                  <a:pt x="2044914" y="4331351"/>
                  <a:pt x="2050279" y="3503755"/>
                </a:cubicBezTo>
                <a:cubicBezTo>
                  <a:pt x="2050918" y="3296784"/>
                  <a:pt x="2040725" y="3089965"/>
                  <a:pt x="2019752" y="2884089"/>
                </a:cubicBezTo>
                <a:cubicBezTo>
                  <a:pt x="1998590" y="2678138"/>
                  <a:pt x="1965965" y="2473447"/>
                  <a:pt x="1922021" y="2271124"/>
                </a:cubicBezTo>
                <a:cubicBezTo>
                  <a:pt x="1911847" y="2220405"/>
                  <a:pt x="1898989" y="2170237"/>
                  <a:pt x="1887315" y="2119833"/>
                </a:cubicBezTo>
                <a:cubicBezTo>
                  <a:pt x="1881715" y="2094513"/>
                  <a:pt x="1874457" y="2069666"/>
                  <a:pt x="1868068" y="2044585"/>
                </a:cubicBezTo>
                <a:lnTo>
                  <a:pt x="1848270" y="1969491"/>
                </a:lnTo>
                <a:cubicBezTo>
                  <a:pt x="1820031" y="1869946"/>
                  <a:pt x="1790609" y="1770638"/>
                  <a:pt x="1757165" y="1672592"/>
                </a:cubicBezTo>
                <a:cubicBezTo>
                  <a:pt x="1691128" y="1476341"/>
                  <a:pt x="1614040" y="1283955"/>
                  <a:pt x="1526287" y="1096383"/>
                </a:cubicBezTo>
                <a:cubicBezTo>
                  <a:pt x="1349906" y="721394"/>
                  <a:pt x="1130181" y="368411"/>
                  <a:pt x="871594" y="44615"/>
                </a:cubicBezTo>
                <a:close/>
                <a:moveTo>
                  <a:pt x="741106" y="0"/>
                </a:moveTo>
                <a:lnTo>
                  <a:pt x="781497" y="0"/>
                </a:lnTo>
                <a:lnTo>
                  <a:pt x="835468" y="65202"/>
                </a:lnTo>
                <a:cubicBezTo>
                  <a:pt x="851637" y="85238"/>
                  <a:pt x="867019" y="105903"/>
                  <a:pt x="882322" y="126493"/>
                </a:cubicBezTo>
                <a:lnTo>
                  <a:pt x="928543" y="188174"/>
                </a:lnTo>
                <a:cubicBezTo>
                  <a:pt x="958756" y="229823"/>
                  <a:pt x="988335" y="271865"/>
                  <a:pt x="1017915" y="313829"/>
                </a:cubicBezTo>
                <a:lnTo>
                  <a:pt x="1060904" y="377878"/>
                </a:lnTo>
                <a:cubicBezTo>
                  <a:pt x="1075101" y="399255"/>
                  <a:pt x="1089851" y="420314"/>
                  <a:pt x="1103418" y="442164"/>
                </a:cubicBezTo>
                <a:lnTo>
                  <a:pt x="1144672" y="507238"/>
                </a:lnTo>
                <a:lnTo>
                  <a:pt x="1165259" y="539815"/>
                </a:lnTo>
                <a:lnTo>
                  <a:pt x="1185136" y="572866"/>
                </a:lnTo>
                <a:cubicBezTo>
                  <a:pt x="1291813" y="748450"/>
                  <a:pt x="1388716" y="929792"/>
                  <a:pt x="1475411" y="1116103"/>
                </a:cubicBezTo>
                <a:cubicBezTo>
                  <a:pt x="1562068" y="1302414"/>
                  <a:pt x="1638430" y="1493380"/>
                  <a:pt x="1704159" y="1688054"/>
                </a:cubicBezTo>
                <a:cubicBezTo>
                  <a:pt x="1737603" y="1785152"/>
                  <a:pt x="1767263" y="1883593"/>
                  <a:pt x="1795185" y="1982348"/>
                </a:cubicBezTo>
                <a:lnTo>
                  <a:pt x="1814984" y="2056811"/>
                </a:lnTo>
                <a:cubicBezTo>
                  <a:pt x="1821374" y="2081656"/>
                  <a:pt x="1828551" y="2106346"/>
                  <a:pt x="1834309" y="2131350"/>
                </a:cubicBezTo>
                <a:lnTo>
                  <a:pt x="1852451" y="2206207"/>
                </a:lnTo>
                <a:lnTo>
                  <a:pt x="1861443" y="2243597"/>
                </a:lnTo>
                <a:lnTo>
                  <a:pt x="1869331" y="2281221"/>
                </a:lnTo>
                <a:lnTo>
                  <a:pt x="1885818" y="2356472"/>
                </a:lnTo>
                <a:cubicBezTo>
                  <a:pt x="1891103" y="2381634"/>
                  <a:pt x="1895755" y="2406874"/>
                  <a:pt x="1900725" y="2432038"/>
                </a:cubicBezTo>
                <a:cubicBezTo>
                  <a:pt x="1905695" y="2457200"/>
                  <a:pt x="1910900" y="2482442"/>
                  <a:pt x="1915080" y="2507761"/>
                </a:cubicBezTo>
                <a:lnTo>
                  <a:pt x="1928097" y="2583643"/>
                </a:lnTo>
                <a:lnTo>
                  <a:pt x="1934642" y="2621662"/>
                </a:lnTo>
                <a:lnTo>
                  <a:pt x="1940322" y="2659761"/>
                </a:lnTo>
                <a:lnTo>
                  <a:pt x="1951839" y="2735879"/>
                </a:lnTo>
                <a:cubicBezTo>
                  <a:pt x="1955546" y="2761357"/>
                  <a:pt x="1958464" y="2786834"/>
                  <a:pt x="1961856" y="2812310"/>
                </a:cubicBezTo>
                <a:cubicBezTo>
                  <a:pt x="1965249" y="2837790"/>
                  <a:pt x="1968719" y="2863189"/>
                  <a:pt x="1971241" y="2888824"/>
                </a:cubicBezTo>
                <a:cubicBezTo>
                  <a:pt x="1994156" y="3093120"/>
                  <a:pt x="2006398" y="3298521"/>
                  <a:pt x="2007920" y="3504073"/>
                </a:cubicBezTo>
                <a:cubicBezTo>
                  <a:pt x="2008710" y="3709787"/>
                  <a:pt x="1998764" y="3915345"/>
                  <a:pt x="1978106" y="4120036"/>
                </a:cubicBezTo>
                <a:cubicBezTo>
                  <a:pt x="1957146" y="4324805"/>
                  <a:pt x="1924973" y="4528313"/>
                  <a:pt x="1881715" y="4729612"/>
                </a:cubicBezTo>
                <a:lnTo>
                  <a:pt x="1873828" y="4767314"/>
                </a:lnTo>
                <a:lnTo>
                  <a:pt x="1865071" y="4805255"/>
                </a:lnTo>
                <a:lnTo>
                  <a:pt x="1847481" y="4880426"/>
                </a:lnTo>
                <a:cubicBezTo>
                  <a:pt x="1841881" y="4905588"/>
                  <a:pt x="1834781" y="4930355"/>
                  <a:pt x="1828471" y="4955282"/>
                </a:cubicBezTo>
                <a:cubicBezTo>
                  <a:pt x="1822162" y="4980209"/>
                  <a:pt x="1815694" y="5005134"/>
                  <a:pt x="1808909" y="5029981"/>
                </a:cubicBezTo>
                <a:cubicBezTo>
                  <a:pt x="1781065" y="5129051"/>
                  <a:pt x="1752038" y="5227887"/>
                  <a:pt x="1718988" y="5325460"/>
                </a:cubicBezTo>
                <a:cubicBezTo>
                  <a:pt x="1653850" y="5520764"/>
                  <a:pt x="1577796" y="5712360"/>
                  <a:pt x="1491186" y="5899146"/>
                </a:cubicBezTo>
                <a:cubicBezTo>
                  <a:pt x="1404200" y="6085930"/>
                  <a:pt x="1306760" y="6267586"/>
                  <a:pt x="1199336" y="6443408"/>
                </a:cubicBezTo>
                <a:lnTo>
                  <a:pt x="1179299" y="6476457"/>
                </a:lnTo>
                <a:lnTo>
                  <a:pt x="1158554" y="6509034"/>
                </a:lnTo>
                <a:lnTo>
                  <a:pt x="1116828" y="6574110"/>
                </a:lnTo>
                <a:cubicBezTo>
                  <a:pt x="1103183" y="6595960"/>
                  <a:pt x="1088353" y="6617020"/>
                  <a:pt x="1073996" y="6638397"/>
                </a:cubicBezTo>
                <a:lnTo>
                  <a:pt x="1030614" y="6702445"/>
                </a:lnTo>
                <a:cubicBezTo>
                  <a:pt x="1000719" y="6744409"/>
                  <a:pt x="970903" y="6786451"/>
                  <a:pt x="940456" y="6828020"/>
                </a:cubicBezTo>
                <a:lnTo>
                  <a:pt x="893837" y="6889704"/>
                </a:lnTo>
                <a:cubicBezTo>
                  <a:pt x="878062" y="6910291"/>
                  <a:pt x="862918" y="6930956"/>
                  <a:pt x="846510" y="6950913"/>
                </a:cubicBezTo>
                <a:lnTo>
                  <a:pt x="797482" y="7009626"/>
                </a:lnTo>
                <a:lnTo>
                  <a:pt x="722276" y="7009626"/>
                </a:lnTo>
                <a:lnTo>
                  <a:pt x="801549" y="6915419"/>
                </a:lnTo>
                <a:cubicBezTo>
                  <a:pt x="817799" y="6895699"/>
                  <a:pt x="833101" y="6875347"/>
                  <a:pt x="848877" y="6855075"/>
                </a:cubicBezTo>
                <a:lnTo>
                  <a:pt x="895257" y="6794261"/>
                </a:lnTo>
                <a:cubicBezTo>
                  <a:pt x="925626" y="6753322"/>
                  <a:pt x="955286" y="6711833"/>
                  <a:pt x="985023" y="6670421"/>
                </a:cubicBezTo>
                <a:lnTo>
                  <a:pt x="1028247" y="6607317"/>
                </a:lnTo>
                <a:cubicBezTo>
                  <a:pt x="1042524" y="6586258"/>
                  <a:pt x="1057354" y="6565513"/>
                  <a:pt x="1070921" y="6544214"/>
                </a:cubicBezTo>
                <a:lnTo>
                  <a:pt x="1112490" y="6480007"/>
                </a:lnTo>
                <a:lnTo>
                  <a:pt x="1133235" y="6447825"/>
                </a:lnTo>
                <a:lnTo>
                  <a:pt x="1153191" y="6415248"/>
                </a:lnTo>
                <a:cubicBezTo>
                  <a:pt x="1260418" y="6241557"/>
                  <a:pt x="1357858" y="6062028"/>
                  <a:pt x="1445041" y="5877454"/>
                </a:cubicBezTo>
                <a:cubicBezTo>
                  <a:pt x="1531699" y="5692483"/>
                  <a:pt x="1608061" y="5502937"/>
                  <a:pt x="1673792" y="5309528"/>
                </a:cubicBezTo>
                <a:cubicBezTo>
                  <a:pt x="1707236" y="5213057"/>
                  <a:pt x="1736893" y="5115249"/>
                  <a:pt x="1764895" y="5017124"/>
                </a:cubicBezTo>
                <a:cubicBezTo>
                  <a:pt x="1771758" y="4992592"/>
                  <a:pt x="1778147" y="4967825"/>
                  <a:pt x="1784772" y="4943213"/>
                </a:cubicBezTo>
                <a:cubicBezTo>
                  <a:pt x="1791400" y="4918603"/>
                  <a:pt x="1798340" y="4893994"/>
                  <a:pt x="1804257" y="4869147"/>
                </a:cubicBezTo>
                <a:lnTo>
                  <a:pt x="1822399" y="4794685"/>
                </a:lnTo>
                <a:lnTo>
                  <a:pt x="1831391" y="4757454"/>
                </a:lnTo>
                <a:lnTo>
                  <a:pt x="1839279" y="4720065"/>
                </a:lnTo>
                <a:lnTo>
                  <a:pt x="1855763" y="4645288"/>
                </a:lnTo>
                <a:cubicBezTo>
                  <a:pt x="1861128" y="4620284"/>
                  <a:pt x="1865781" y="4595202"/>
                  <a:pt x="1870751" y="4570195"/>
                </a:cubicBezTo>
                <a:cubicBezTo>
                  <a:pt x="1875720" y="4545193"/>
                  <a:pt x="1881005" y="4520108"/>
                  <a:pt x="1885185" y="4494946"/>
                </a:cubicBezTo>
                <a:lnTo>
                  <a:pt x="1898280" y="4419458"/>
                </a:lnTo>
                <a:lnTo>
                  <a:pt x="1904827" y="4381676"/>
                </a:lnTo>
                <a:lnTo>
                  <a:pt x="1910585" y="4343814"/>
                </a:lnTo>
                <a:lnTo>
                  <a:pt x="1922022" y="4268013"/>
                </a:lnTo>
                <a:cubicBezTo>
                  <a:pt x="1925729" y="4242771"/>
                  <a:pt x="1928727" y="4217372"/>
                  <a:pt x="1932039" y="4192052"/>
                </a:cubicBezTo>
                <a:cubicBezTo>
                  <a:pt x="1935352" y="4166733"/>
                  <a:pt x="1938902" y="4141411"/>
                  <a:pt x="1941504" y="4116014"/>
                </a:cubicBezTo>
                <a:cubicBezTo>
                  <a:pt x="1964474" y="3912820"/>
                  <a:pt x="1976828" y="3708524"/>
                  <a:pt x="1978499" y="3504073"/>
                </a:cubicBezTo>
                <a:cubicBezTo>
                  <a:pt x="1979177" y="3299466"/>
                  <a:pt x="1969144" y="3094935"/>
                  <a:pt x="1948446" y="2891349"/>
                </a:cubicBezTo>
                <a:cubicBezTo>
                  <a:pt x="1927520" y="2687683"/>
                  <a:pt x="1895289" y="2485359"/>
                  <a:pt x="1851898" y="2285244"/>
                </a:cubicBezTo>
                <a:lnTo>
                  <a:pt x="1844011" y="2247699"/>
                </a:lnTo>
                <a:lnTo>
                  <a:pt x="1835256" y="2210310"/>
                </a:lnTo>
                <a:lnTo>
                  <a:pt x="1817587" y="2135610"/>
                </a:lnTo>
                <a:cubicBezTo>
                  <a:pt x="1811987" y="2110606"/>
                  <a:pt x="1804887" y="2085996"/>
                  <a:pt x="1798577" y="2061227"/>
                </a:cubicBezTo>
                <a:lnTo>
                  <a:pt x="1778937" y="1987003"/>
                </a:lnTo>
                <a:cubicBezTo>
                  <a:pt x="1751013" y="1888483"/>
                  <a:pt x="1721906" y="1790359"/>
                  <a:pt x="1688857" y="1693416"/>
                </a:cubicBezTo>
                <a:lnTo>
                  <a:pt x="1664247" y="1620690"/>
                </a:lnTo>
                <a:lnTo>
                  <a:pt x="1637823" y="1548594"/>
                </a:lnTo>
                <a:cubicBezTo>
                  <a:pt x="1620625" y="1500400"/>
                  <a:pt x="1601381" y="1452916"/>
                  <a:pt x="1582606" y="1405352"/>
                </a:cubicBezTo>
                <a:cubicBezTo>
                  <a:pt x="1577874" y="1393440"/>
                  <a:pt x="1573379" y="1381688"/>
                  <a:pt x="1568409" y="1369698"/>
                </a:cubicBezTo>
                <a:lnTo>
                  <a:pt x="1553422" y="1334361"/>
                </a:lnTo>
                <a:lnTo>
                  <a:pt x="1523527" y="1263370"/>
                </a:lnTo>
                <a:cubicBezTo>
                  <a:pt x="1513430" y="1239706"/>
                  <a:pt x="1502545" y="1216673"/>
                  <a:pt x="1491975" y="1193326"/>
                </a:cubicBezTo>
                <a:cubicBezTo>
                  <a:pt x="1481406" y="1169977"/>
                  <a:pt x="1471151" y="1146550"/>
                  <a:pt x="1460424" y="1123438"/>
                </a:cubicBezTo>
                <a:cubicBezTo>
                  <a:pt x="1285960" y="752788"/>
                  <a:pt x="1068532" y="403907"/>
                  <a:pt x="812594" y="83976"/>
                </a:cubicBezTo>
                <a:close/>
                <a:moveTo>
                  <a:pt x="645574" y="0"/>
                </a:moveTo>
                <a:lnTo>
                  <a:pt x="689782" y="0"/>
                </a:lnTo>
                <a:lnTo>
                  <a:pt x="775991" y="104091"/>
                </a:lnTo>
                <a:cubicBezTo>
                  <a:pt x="783880" y="114108"/>
                  <a:pt x="791768" y="123968"/>
                  <a:pt x="799655" y="134143"/>
                </a:cubicBezTo>
                <a:lnTo>
                  <a:pt x="822452" y="164592"/>
                </a:lnTo>
                <a:lnTo>
                  <a:pt x="868202" y="225643"/>
                </a:lnTo>
                <a:cubicBezTo>
                  <a:pt x="898254" y="266660"/>
                  <a:pt x="927203" y="308466"/>
                  <a:pt x="956702" y="349878"/>
                </a:cubicBezTo>
                <a:lnTo>
                  <a:pt x="999219" y="412980"/>
                </a:lnTo>
                <a:cubicBezTo>
                  <a:pt x="1013181" y="434199"/>
                  <a:pt x="1027851" y="454944"/>
                  <a:pt x="1041261" y="476556"/>
                </a:cubicBezTo>
                <a:lnTo>
                  <a:pt x="1082042" y="540922"/>
                </a:lnTo>
                <a:lnTo>
                  <a:pt x="1102472" y="573104"/>
                </a:lnTo>
                <a:lnTo>
                  <a:pt x="1122112" y="605758"/>
                </a:lnTo>
                <a:cubicBezTo>
                  <a:pt x="1227652" y="779372"/>
                  <a:pt x="1323528" y="958741"/>
                  <a:pt x="1409309" y="1142923"/>
                </a:cubicBezTo>
                <a:cubicBezTo>
                  <a:pt x="1494925" y="1327106"/>
                  <a:pt x="1570349" y="1515940"/>
                  <a:pt x="1635219" y="1708404"/>
                </a:cubicBezTo>
                <a:cubicBezTo>
                  <a:pt x="1668268" y="1804399"/>
                  <a:pt x="1697375" y="1901737"/>
                  <a:pt x="1725220" y="1999388"/>
                </a:cubicBezTo>
                <a:cubicBezTo>
                  <a:pt x="1732082" y="2023840"/>
                  <a:pt x="1738312" y="2048450"/>
                  <a:pt x="1744859" y="2072981"/>
                </a:cubicBezTo>
                <a:cubicBezTo>
                  <a:pt x="1751407" y="2097513"/>
                  <a:pt x="1758189" y="2121966"/>
                  <a:pt x="1764027" y="2146655"/>
                </a:cubicBezTo>
                <a:lnTo>
                  <a:pt x="1782011" y="2220642"/>
                </a:lnTo>
                <a:lnTo>
                  <a:pt x="1790924" y="2257479"/>
                </a:lnTo>
                <a:lnTo>
                  <a:pt x="1798813" y="2294710"/>
                </a:lnTo>
                <a:lnTo>
                  <a:pt x="1815061" y="2369094"/>
                </a:lnTo>
                <a:cubicBezTo>
                  <a:pt x="1820346" y="2393941"/>
                  <a:pt x="1824921" y="2418866"/>
                  <a:pt x="1829813" y="2443790"/>
                </a:cubicBezTo>
                <a:cubicBezTo>
                  <a:pt x="1834703" y="2468716"/>
                  <a:pt x="1839830" y="2493563"/>
                  <a:pt x="1844087" y="2518647"/>
                </a:cubicBezTo>
                <a:lnTo>
                  <a:pt x="1856945" y="2593740"/>
                </a:lnTo>
                <a:lnTo>
                  <a:pt x="1863415" y="2631287"/>
                </a:lnTo>
                <a:lnTo>
                  <a:pt x="1869094" y="2668911"/>
                </a:lnTo>
                <a:lnTo>
                  <a:pt x="1880452" y="2744240"/>
                </a:lnTo>
                <a:cubicBezTo>
                  <a:pt x="1884159" y="2769404"/>
                  <a:pt x="1887077" y="2794643"/>
                  <a:pt x="1890392" y="2819807"/>
                </a:cubicBezTo>
                <a:cubicBezTo>
                  <a:pt x="1893704" y="2844968"/>
                  <a:pt x="1897174" y="2870132"/>
                  <a:pt x="1899699" y="2895451"/>
                </a:cubicBezTo>
                <a:cubicBezTo>
                  <a:pt x="1922431" y="3097460"/>
                  <a:pt x="1934563" y="3300572"/>
                  <a:pt x="1936061" y="3503836"/>
                </a:cubicBezTo>
                <a:cubicBezTo>
                  <a:pt x="1936913" y="3707265"/>
                  <a:pt x="1927148" y="3910613"/>
                  <a:pt x="1906796" y="4113017"/>
                </a:cubicBezTo>
                <a:cubicBezTo>
                  <a:pt x="1886076" y="4315498"/>
                  <a:pt x="1854296" y="4516796"/>
                  <a:pt x="1811591" y="4715808"/>
                </a:cubicBezTo>
                <a:cubicBezTo>
                  <a:pt x="1769163" y="4915056"/>
                  <a:pt x="1715391" y="5111622"/>
                  <a:pt x="1650521" y="5304716"/>
                </a:cubicBezTo>
                <a:cubicBezTo>
                  <a:pt x="1586093" y="5498127"/>
                  <a:pt x="1510747" y="5687751"/>
                  <a:pt x="1424848" y="5872642"/>
                </a:cubicBezTo>
                <a:cubicBezTo>
                  <a:pt x="1338832" y="6057376"/>
                  <a:pt x="1242473" y="6237143"/>
                  <a:pt x="1136231" y="6410989"/>
                </a:cubicBezTo>
                <a:lnTo>
                  <a:pt x="1116432" y="6443724"/>
                </a:lnTo>
                <a:lnTo>
                  <a:pt x="1095767" y="6475908"/>
                </a:lnTo>
                <a:lnTo>
                  <a:pt x="1054512" y="6540272"/>
                </a:lnTo>
                <a:cubicBezTo>
                  <a:pt x="1041025" y="6561884"/>
                  <a:pt x="1026196" y="6582631"/>
                  <a:pt x="1012076" y="6603848"/>
                </a:cubicBezTo>
                <a:lnTo>
                  <a:pt x="969167" y="6666952"/>
                </a:lnTo>
                <a:cubicBezTo>
                  <a:pt x="939427" y="6708363"/>
                  <a:pt x="910243" y="6750090"/>
                  <a:pt x="879876" y="6791107"/>
                </a:cubicBezTo>
                <a:lnTo>
                  <a:pt x="833810" y="6852080"/>
                </a:lnTo>
                <a:lnTo>
                  <a:pt x="810778" y="6882605"/>
                </a:lnTo>
                <a:cubicBezTo>
                  <a:pt x="802890" y="6892702"/>
                  <a:pt x="795003" y="6902562"/>
                  <a:pt x="787113" y="6912579"/>
                </a:cubicBezTo>
                <a:lnTo>
                  <a:pt x="706015" y="7009626"/>
                </a:lnTo>
                <a:lnTo>
                  <a:pt x="627058" y="7009626"/>
                </a:lnTo>
                <a:lnTo>
                  <a:pt x="739866" y="6875743"/>
                </a:lnTo>
                <a:cubicBezTo>
                  <a:pt x="747754" y="6865883"/>
                  <a:pt x="755641" y="6856260"/>
                  <a:pt x="763529" y="6846243"/>
                </a:cubicBezTo>
                <a:lnTo>
                  <a:pt x="786403" y="6816189"/>
                </a:lnTo>
                <a:lnTo>
                  <a:pt x="832312" y="6756085"/>
                </a:lnTo>
                <a:cubicBezTo>
                  <a:pt x="862444" y="6715698"/>
                  <a:pt x="891549" y="6674524"/>
                  <a:pt x="921208" y="6633745"/>
                </a:cubicBezTo>
                <a:lnTo>
                  <a:pt x="963882" y="6571351"/>
                </a:lnTo>
                <a:cubicBezTo>
                  <a:pt x="978000" y="6550447"/>
                  <a:pt x="992752" y="6530019"/>
                  <a:pt x="1006161" y="6508247"/>
                </a:cubicBezTo>
                <a:lnTo>
                  <a:pt x="1047256" y="6445146"/>
                </a:lnTo>
                <a:lnTo>
                  <a:pt x="1067842" y="6413594"/>
                </a:lnTo>
                <a:lnTo>
                  <a:pt x="1087562" y="6381332"/>
                </a:lnTo>
                <a:cubicBezTo>
                  <a:pt x="1193662" y="6209693"/>
                  <a:pt x="1290021" y="6032294"/>
                  <a:pt x="1376179" y="5849848"/>
                </a:cubicBezTo>
                <a:cubicBezTo>
                  <a:pt x="1462009" y="5667164"/>
                  <a:pt x="1537613" y="5479828"/>
                  <a:pt x="1602642" y="5288784"/>
                </a:cubicBezTo>
                <a:cubicBezTo>
                  <a:pt x="1635692" y="5193418"/>
                  <a:pt x="1664876" y="5096792"/>
                  <a:pt x="1692800" y="4999772"/>
                </a:cubicBezTo>
                <a:cubicBezTo>
                  <a:pt x="1699663" y="4975477"/>
                  <a:pt x="1705893" y="4951023"/>
                  <a:pt x="1712520" y="4926731"/>
                </a:cubicBezTo>
                <a:cubicBezTo>
                  <a:pt x="1719145" y="4902434"/>
                  <a:pt x="1725850" y="4877982"/>
                  <a:pt x="1731687" y="4853452"/>
                </a:cubicBezTo>
                <a:lnTo>
                  <a:pt x="1749672" y="4779936"/>
                </a:lnTo>
                <a:lnTo>
                  <a:pt x="1758584" y="4743100"/>
                </a:lnTo>
                <a:lnTo>
                  <a:pt x="1766472" y="4706185"/>
                </a:lnTo>
                <a:lnTo>
                  <a:pt x="1782721" y="4632197"/>
                </a:lnTo>
                <a:cubicBezTo>
                  <a:pt x="1788086" y="4607507"/>
                  <a:pt x="1792660" y="4582660"/>
                  <a:pt x="1797629" y="4557973"/>
                </a:cubicBezTo>
                <a:cubicBezTo>
                  <a:pt x="1802598" y="4533283"/>
                  <a:pt x="1807646" y="4508436"/>
                  <a:pt x="1811906" y="4483589"/>
                </a:cubicBezTo>
                <a:lnTo>
                  <a:pt x="1824843" y="4408971"/>
                </a:lnTo>
                <a:lnTo>
                  <a:pt x="1831310" y="4371582"/>
                </a:lnTo>
                <a:lnTo>
                  <a:pt x="1836990" y="4334192"/>
                </a:lnTo>
                <a:lnTo>
                  <a:pt x="1848348" y="4259259"/>
                </a:lnTo>
                <a:cubicBezTo>
                  <a:pt x="1852055" y="4234254"/>
                  <a:pt x="1854975" y="4209170"/>
                  <a:pt x="1858287" y="4184165"/>
                </a:cubicBezTo>
                <a:cubicBezTo>
                  <a:pt x="1861600" y="4159161"/>
                  <a:pt x="1865070" y="4134079"/>
                  <a:pt x="1867674" y="4108994"/>
                </a:cubicBezTo>
                <a:cubicBezTo>
                  <a:pt x="1890414" y="3908091"/>
                  <a:pt x="1902681" y="3706160"/>
                  <a:pt x="1904431" y="3503994"/>
                </a:cubicBezTo>
                <a:cubicBezTo>
                  <a:pt x="1905110" y="3301676"/>
                  <a:pt x="1895233" y="3099510"/>
                  <a:pt x="1874852" y="2898212"/>
                </a:cubicBezTo>
                <a:cubicBezTo>
                  <a:pt x="1854185" y="2696755"/>
                  <a:pt x="1822327" y="2496639"/>
                  <a:pt x="1779409" y="2298733"/>
                </a:cubicBezTo>
                <a:cubicBezTo>
                  <a:pt x="1736852" y="2100746"/>
                  <a:pt x="1682972" y="1905365"/>
                  <a:pt x="1618022" y="1713611"/>
                </a:cubicBezTo>
                <a:lnTo>
                  <a:pt x="1593650" y="1641753"/>
                </a:lnTo>
                <a:lnTo>
                  <a:pt x="1567540" y="1570761"/>
                </a:lnTo>
                <a:cubicBezTo>
                  <a:pt x="1550581" y="1523433"/>
                  <a:pt x="1531414" y="1476106"/>
                  <a:pt x="1512956" y="1428779"/>
                </a:cubicBezTo>
                <a:cubicBezTo>
                  <a:pt x="1503884" y="1405115"/>
                  <a:pt x="1493947" y="1381925"/>
                  <a:pt x="1484007" y="1358578"/>
                </a:cubicBezTo>
                <a:lnTo>
                  <a:pt x="1454428" y="1288692"/>
                </a:lnTo>
                <a:cubicBezTo>
                  <a:pt x="1444410" y="1265500"/>
                  <a:pt x="1433683" y="1242546"/>
                  <a:pt x="1423350" y="1219436"/>
                </a:cubicBezTo>
                <a:cubicBezTo>
                  <a:pt x="1413016" y="1196324"/>
                  <a:pt x="1402841" y="1173212"/>
                  <a:pt x="1391799" y="1150417"/>
                </a:cubicBezTo>
                <a:cubicBezTo>
                  <a:pt x="1219219" y="783945"/>
                  <a:pt x="1003967" y="439167"/>
                  <a:pt x="750513" y="123258"/>
                </a:cubicBezTo>
                <a:close/>
                <a:moveTo>
                  <a:pt x="551263" y="0"/>
                </a:moveTo>
                <a:lnTo>
                  <a:pt x="598382" y="0"/>
                </a:lnTo>
                <a:lnTo>
                  <a:pt x="716752" y="142739"/>
                </a:lnTo>
                <a:lnTo>
                  <a:pt x="740417" y="172319"/>
                </a:lnTo>
                <a:lnTo>
                  <a:pt x="762974" y="202528"/>
                </a:lnTo>
                <a:lnTo>
                  <a:pt x="808173" y="262872"/>
                </a:lnTo>
                <a:cubicBezTo>
                  <a:pt x="823475" y="282829"/>
                  <a:pt x="837438" y="303731"/>
                  <a:pt x="852187" y="324081"/>
                </a:cubicBezTo>
                <a:lnTo>
                  <a:pt x="895729" y="385607"/>
                </a:lnTo>
                <a:cubicBezTo>
                  <a:pt x="923651" y="427414"/>
                  <a:pt x="952125" y="468823"/>
                  <a:pt x="979417" y="511024"/>
                </a:cubicBezTo>
                <a:lnTo>
                  <a:pt x="1019804" y="574678"/>
                </a:lnTo>
                <a:lnTo>
                  <a:pt x="1039919" y="606230"/>
                </a:lnTo>
                <a:lnTo>
                  <a:pt x="1059400" y="638492"/>
                </a:lnTo>
                <a:cubicBezTo>
                  <a:pt x="1163719" y="810211"/>
                  <a:pt x="1258523" y="987450"/>
                  <a:pt x="1343365" y="1169581"/>
                </a:cubicBezTo>
                <a:cubicBezTo>
                  <a:pt x="1427979" y="1351792"/>
                  <a:pt x="1502447" y="1538576"/>
                  <a:pt x="1566433" y="1728990"/>
                </a:cubicBezTo>
                <a:cubicBezTo>
                  <a:pt x="1599168" y="1823643"/>
                  <a:pt x="1627959" y="1920111"/>
                  <a:pt x="1655487" y="2016659"/>
                </a:cubicBezTo>
                <a:cubicBezTo>
                  <a:pt x="1662351" y="2040796"/>
                  <a:pt x="1668424" y="2065171"/>
                  <a:pt x="1674971" y="2089385"/>
                </a:cubicBezTo>
                <a:cubicBezTo>
                  <a:pt x="1681519" y="2113602"/>
                  <a:pt x="1688064" y="2137817"/>
                  <a:pt x="1693901" y="2162271"/>
                </a:cubicBezTo>
                <a:lnTo>
                  <a:pt x="1711651" y="2235391"/>
                </a:lnTo>
                <a:lnTo>
                  <a:pt x="1720483" y="2271990"/>
                </a:lnTo>
                <a:lnTo>
                  <a:pt x="1728373" y="2308827"/>
                </a:lnTo>
                <a:lnTo>
                  <a:pt x="1744147" y="2382421"/>
                </a:lnTo>
                <a:cubicBezTo>
                  <a:pt x="1749512" y="2406953"/>
                  <a:pt x="1753850" y="2431642"/>
                  <a:pt x="1758820" y="2456252"/>
                </a:cubicBezTo>
                <a:cubicBezTo>
                  <a:pt x="1763787" y="2480860"/>
                  <a:pt x="1768679" y="2505471"/>
                  <a:pt x="1772939" y="2530241"/>
                </a:cubicBezTo>
                <a:lnTo>
                  <a:pt x="1785637" y="2604464"/>
                </a:lnTo>
                <a:lnTo>
                  <a:pt x="1792027" y="2641538"/>
                </a:lnTo>
                <a:lnTo>
                  <a:pt x="1797706" y="2678847"/>
                </a:lnTo>
                <a:lnTo>
                  <a:pt x="1808906" y="2753308"/>
                </a:lnTo>
                <a:cubicBezTo>
                  <a:pt x="1812614" y="2778155"/>
                  <a:pt x="1815453" y="2803083"/>
                  <a:pt x="1818766" y="2828007"/>
                </a:cubicBezTo>
                <a:cubicBezTo>
                  <a:pt x="1822081" y="2852934"/>
                  <a:pt x="1825471" y="2877781"/>
                  <a:pt x="1827996" y="2902786"/>
                </a:cubicBezTo>
                <a:cubicBezTo>
                  <a:pt x="1850524" y="3102507"/>
                  <a:pt x="1862583" y="3303331"/>
                  <a:pt x="1864123" y="3504308"/>
                </a:cubicBezTo>
                <a:cubicBezTo>
                  <a:pt x="1864996" y="3705449"/>
                  <a:pt x="1855359" y="3906510"/>
                  <a:pt x="1835253" y="4106626"/>
                </a:cubicBezTo>
                <a:cubicBezTo>
                  <a:pt x="1815003" y="4306898"/>
                  <a:pt x="1783775" y="4505911"/>
                  <a:pt x="1741703" y="4702712"/>
                </a:cubicBezTo>
                <a:cubicBezTo>
                  <a:pt x="1699763" y="4899671"/>
                  <a:pt x="1646590" y="5094107"/>
                  <a:pt x="1582446" y="5285073"/>
                </a:cubicBezTo>
                <a:lnTo>
                  <a:pt x="1558309" y="5356617"/>
                </a:lnTo>
                <a:lnTo>
                  <a:pt x="1532594" y="5427608"/>
                </a:lnTo>
                <a:cubicBezTo>
                  <a:pt x="1515872" y="5474935"/>
                  <a:pt x="1496862" y="5521789"/>
                  <a:pt x="1478720" y="5568723"/>
                </a:cubicBezTo>
                <a:cubicBezTo>
                  <a:pt x="1469808" y="5592385"/>
                  <a:pt x="1459868" y="5615417"/>
                  <a:pt x="1450166" y="5638686"/>
                </a:cubicBezTo>
                <a:lnTo>
                  <a:pt x="1421061" y="5708415"/>
                </a:lnTo>
                <a:lnTo>
                  <a:pt x="1390297" y="5777434"/>
                </a:lnTo>
                <a:cubicBezTo>
                  <a:pt x="1379885" y="5800311"/>
                  <a:pt x="1370105" y="5823578"/>
                  <a:pt x="1359140" y="5846217"/>
                </a:cubicBezTo>
                <a:cubicBezTo>
                  <a:pt x="1273865" y="6028821"/>
                  <a:pt x="1178373" y="6206535"/>
                  <a:pt x="1073125" y="6378412"/>
                </a:cubicBezTo>
                <a:lnTo>
                  <a:pt x="1053485" y="6410673"/>
                </a:lnTo>
                <a:lnTo>
                  <a:pt x="1033056" y="6442225"/>
                </a:lnTo>
                <a:lnTo>
                  <a:pt x="992275" y="6505879"/>
                </a:lnTo>
                <a:cubicBezTo>
                  <a:pt x="964668" y="6548078"/>
                  <a:pt x="936035" y="6589570"/>
                  <a:pt x="907796" y="6631297"/>
                </a:cubicBezTo>
                <a:lnTo>
                  <a:pt x="863782" y="6692823"/>
                </a:lnTo>
                <a:cubicBezTo>
                  <a:pt x="848953" y="6713173"/>
                  <a:pt x="834833" y="6734075"/>
                  <a:pt x="819373" y="6753954"/>
                </a:cubicBezTo>
                <a:lnTo>
                  <a:pt x="773861" y="6814296"/>
                </a:lnTo>
                <a:lnTo>
                  <a:pt x="751064" y="6844505"/>
                </a:lnTo>
                <a:lnTo>
                  <a:pt x="727400" y="6874084"/>
                </a:lnTo>
                <a:lnTo>
                  <a:pt x="613897" y="7009626"/>
                </a:lnTo>
                <a:lnTo>
                  <a:pt x="533478" y="7009626"/>
                </a:lnTo>
                <a:lnTo>
                  <a:pt x="679601" y="6836618"/>
                </a:lnTo>
                <a:lnTo>
                  <a:pt x="703262" y="6807431"/>
                </a:lnTo>
                <a:lnTo>
                  <a:pt x="725980" y="6777774"/>
                </a:lnTo>
                <a:lnTo>
                  <a:pt x="771336" y="6718378"/>
                </a:lnTo>
                <a:cubicBezTo>
                  <a:pt x="786638" y="6698738"/>
                  <a:pt x="800758" y="6678151"/>
                  <a:pt x="815508" y="6658116"/>
                </a:cubicBezTo>
                <a:lnTo>
                  <a:pt x="859287" y="6597535"/>
                </a:lnTo>
                <a:cubicBezTo>
                  <a:pt x="887367" y="6556361"/>
                  <a:pt x="915921" y="6515581"/>
                  <a:pt x="943451" y="6474012"/>
                </a:cubicBezTo>
                <a:lnTo>
                  <a:pt x="984072" y="6410909"/>
                </a:lnTo>
                <a:lnTo>
                  <a:pt x="1004344" y="6379359"/>
                </a:lnTo>
                <a:lnTo>
                  <a:pt x="1023906" y="6347807"/>
                </a:lnTo>
                <a:cubicBezTo>
                  <a:pt x="1128886" y="6178296"/>
                  <a:pt x="1224218" y="6002949"/>
                  <a:pt x="1309446" y="5822633"/>
                </a:cubicBezTo>
                <a:cubicBezTo>
                  <a:pt x="1394439" y="5642156"/>
                  <a:pt x="1469246" y="5457030"/>
                  <a:pt x="1533542" y="5268116"/>
                </a:cubicBezTo>
                <a:cubicBezTo>
                  <a:pt x="1566356" y="5173933"/>
                  <a:pt x="1595145" y="5078807"/>
                  <a:pt x="1622752" y="4982494"/>
                </a:cubicBezTo>
                <a:cubicBezTo>
                  <a:pt x="1629615" y="4958832"/>
                  <a:pt x="1635767" y="4934378"/>
                  <a:pt x="1642315" y="4910243"/>
                </a:cubicBezTo>
                <a:cubicBezTo>
                  <a:pt x="1648862" y="4886106"/>
                  <a:pt x="1655409" y="4862126"/>
                  <a:pt x="1661324" y="4837910"/>
                </a:cubicBezTo>
                <a:lnTo>
                  <a:pt x="1679074" y="4765183"/>
                </a:lnTo>
                <a:lnTo>
                  <a:pt x="1687986" y="4728822"/>
                </a:lnTo>
                <a:lnTo>
                  <a:pt x="1695873" y="4692300"/>
                </a:lnTo>
                <a:lnTo>
                  <a:pt x="1711651" y="4619179"/>
                </a:lnTo>
                <a:cubicBezTo>
                  <a:pt x="1717013" y="4594807"/>
                  <a:pt x="1721430" y="4570275"/>
                  <a:pt x="1726400" y="4545823"/>
                </a:cubicBezTo>
                <a:cubicBezTo>
                  <a:pt x="1731370" y="4521371"/>
                  <a:pt x="1736338" y="4496839"/>
                  <a:pt x="1740598" y="4472307"/>
                </a:cubicBezTo>
                <a:lnTo>
                  <a:pt x="1753377" y="4398556"/>
                </a:lnTo>
                <a:lnTo>
                  <a:pt x="1759765" y="4361641"/>
                </a:lnTo>
                <a:lnTo>
                  <a:pt x="1765445" y="4324647"/>
                </a:lnTo>
                <a:lnTo>
                  <a:pt x="1776645" y="4250581"/>
                </a:lnTo>
                <a:cubicBezTo>
                  <a:pt x="1780352" y="4225891"/>
                  <a:pt x="1783192" y="4201122"/>
                  <a:pt x="1786504" y="4176355"/>
                </a:cubicBezTo>
                <a:cubicBezTo>
                  <a:pt x="1789819" y="4151586"/>
                  <a:pt x="1793209" y="4126818"/>
                  <a:pt x="1795814" y="4102051"/>
                </a:cubicBezTo>
                <a:cubicBezTo>
                  <a:pt x="1818396" y="3903435"/>
                  <a:pt x="1830583" y="3703872"/>
                  <a:pt x="1832333" y="3503993"/>
                </a:cubicBezTo>
                <a:cubicBezTo>
                  <a:pt x="1833059" y="3304041"/>
                  <a:pt x="1823319" y="3104082"/>
                  <a:pt x="1803149" y="2905151"/>
                </a:cubicBezTo>
                <a:cubicBezTo>
                  <a:pt x="1782790" y="2706062"/>
                  <a:pt x="1751325" y="2508313"/>
                  <a:pt x="1708888" y="2312772"/>
                </a:cubicBezTo>
                <a:cubicBezTo>
                  <a:pt x="1666831" y="2117072"/>
                  <a:pt x="1613547" y="1923976"/>
                  <a:pt x="1549316" y="1734355"/>
                </a:cubicBezTo>
                <a:lnTo>
                  <a:pt x="1525179" y="1663364"/>
                </a:lnTo>
                <a:lnTo>
                  <a:pt x="1499387" y="1592923"/>
                </a:lnTo>
                <a:cubicBezTo>
                  <a:pt x="1482585" y="1545596"/>
                  <a:pt x="1463576" y="1499452"/>
                  <a:pt x="1445356" y="1452913"/>
                </a:cubicBezTo>
                <a:cubicBezTo>
                  <a:pt x="1436363" y="1429251"/>
                  <a:pt x="1426424" y="1406612"/>
                  <a:pt x="1416721" y="1383500"/>
                </a:cubicBezTo>
                <a:lnTo>
                  <a:pt x="1387457" y="1314404"/>
                </a:lnTo>
                <a:lnTo>
                  <a:pt x="1356695" y="1246015"/>
                </a:lnTo>
                <a:cubicBezTo>
                  <a:pt x="1346205" y="1223220"/>
                  <a:pt x="1336423" y="1200186"/>
                  <a:pt x="1325143" y="1177786"/>
                </a:cubicBezTo>
                <a:cubicBezTo>
                  <a:pt x="1154371" y="815573"/>
                  <a:pt x="941281" y="474898"/>
                  <a:pt x="690328" y="162854"/>
                </a:cubicBezTo>
                <a:close/>
                <a:moveTo>
                  <a:pt x="458213" y="0"/>
                </a:moveTo>
                <a:lnTo>
                  <a:pt x="506138" y="0"/>
                </a:lnTo>
                <a:lnTo>
                  <a:pt x="656646" y="181390"/>
                </a:lnTo>
                <a:cubicBezTo>
                  <a:pt x="779326" y="337964"/>
                  <a:pt x="892477" y="501876"/>
                  <a:pt x="995509" y="672015"/>
                </a:cubicBezTo>
                <a:cubicBezTo>
                  <a:pt x="1098769" y="841684"/>
                  <a:pt x="1192564" y="1016873"/>
                  <a:pt x="1276475" y="1196875"/>
                </a:cubicBezTo>
                <a:cubicBezTo>
                  <a:pt x="1360394" y="1376718"/>
                  <a:pt x="1434265" y="1561057"/>
                  <a:pt x="1497730" y="1749026"/>
                </a:cubicBezTo>
                <a:cubicBezTo>
                  <a:pt x="1561582" y="1937072"/>
                  <a:pt x="1615141" y="2128431"/>
                  <a:pt x="1658170" y="2322238"/>
                </a:cubicBezTo>
                <a:lnTo>
                  <a:pt x="1673944" y="2394964"/>
                </a:lnTo>
                <a:cubicBezTo>
                  <a:pt x="1679309" y="2419179"/>
                  <a:pt x="1683569" y="2443630"/>
                  <a:pt x="1688459" y="2468005"/>
                </a:cubicBezTo>
                <a:cubicBezTo>
                  <a:pt x="1693349" y="2492379"/>
                  <a:pt x="1698239" y="2516674"/>
                  <a:pt x="1702421" y="2541126"/>
                </a:cubicBezTo>
                <a:lnTo>
                  <a:pt x="1715041" y="2614483"/>
                </a:lnTo>
                <a:lnTo>
                  <a:pt x="1721351" y="2651161"/>
                </a:lnTo>
                <a:lnTo>
                  <a:pt x="1726951" y="2687998"/>
                </a:lnTo>
                <a:lnTo>
                  <a:pt x="1738073" y="2761672"/>
                </a:lnTo>
                <a:cubicBezTo>
                  <a:pt x="1741781" y="2786202"/>
                  <a:pt x="1744541" y="2810890"/>
                  <a:pt x="1747855" y="2835500"/>
                </a:cubicBezTo>
                <a:cubicBezTo>
                  <a:pt x="1751168" y="2860112"/>
                  <a:pt x="1754480" y="2884722"/>
                  <a:pt x="1757005" y="2909412"/>
                </a:cubicBezTo>
                <a:cubicBezTo>
                  <a:pt x="1779334" y="3106845"/>
                  <a:pt x="1791317" y="3305381"/>
                  <a:pt x="1792895" y="3504072"/>
                </a:cubicBezTo>
                <a:cubicBezTo>
                  <a:pt x="1793840" y="3702925"/>
                  <a:pt x="1784368" y="3901699"/>
                  <a:pt x="1764498" y="4099605"/>
                </a:cubicBezTo>
                <a:cubicBezTo>
                  <a:pt x="1744345" y="4297591"/>
                  <a:pt x="1713322" y="4494314"/>
                  <a:pt x="1671579" y="4688908"/>
                </a:cubicBezTo>
                <a:cubicBezTo>
                  <a:pt x="1630017" y="4883659"/>
                  <a:pt x="1577343" y="5075965"/>
                  <a:pt x="1513820" y="5264722"/>
                </a:cubicBezTo>
                <a:cubicBezTo>
                  <a:pt x="1505933" y="5288386"/>
                  <a:pt x="1498045" y="5312051"/>
                  <a:pt x="1490158" y="5335713"/>
                </a:cubicBezTo>
                <a:lnTo>
                  <a:pt x="1464758" y="5405916"/>
                </a:lnTo>
                <a:cubicBezTo>
                  <a:pt x="1448274" y="5453243"/>
                  <a:pt x="1429342" y="5498992"/>
                  <a:pt x="1411437" y="5545451"/>
                </a:cubicBezTo>
                <a:cubicBezTo>
                  <a:pt x="1402682" y="5569116"/>
                  <a:pt x="1392665" y="5591595"/>
                  <a:pt x="1383198" y="5614627"/>
                </a:cubicBezTo>
                <a:lnTo>
                  <a:pt x="1354408" y="5683489"/>
                </a:lnTo>
                <a:lnTo>
                  <a:pt x="1323961" y="5751720"/>
                </a:lnTo>
                <a:cubicBezTo>
                  <a:pt x="1313626" y="5774437"/>
                  <a:pt x="1304004" y="5797391"/>
                  <a:pt x="1293039" y="5819791"/>
                </a:cubicBezTo>
                <a:cubicBezTo>
                  <a:pt x="1124775" y="6181609"/>
                  <a:pt x="915052" y="6522679"/>
                  <a:pt x="668084" y="6836143"/>
                </a:cubicBezTo>
                <a:lnTo>
                  <a:pt x="522443" y="7009626"/>
                </a:lnTo>
                <a:lnTo>
                  <a:pt x="439736" y="7009626"/>
                </a:lnTo>
                <a:lnTo>
                  <a:pt x="619415" y="6797178"/>
                </a:lnTo>
                <a:cubicBezTo>
                  <a:pt x="865249" y="6488525"/>
                  <a:pt x="1074364" y="6152344"/>
                  <a:pt x="1242557" y="5795419"/>
                </a:cubicBezTo>
                <a:cubicBezTo>
                  <a:pt x="1326712" y="5617152"/>
                  <a:pt x="1400765" y="5434233"/>
                  <a:pt x="1464364" y="5247605"/>
                </a:cubicBezTo>
                <a:cubicBezTo>
                  <a:pt x="1528335" y="5060978"/>
                  <a:pt x="1582005" y="4871039"/>
                  <a:pt x="1625120" y="4678496"/>
                </a:cubicBezTo>
                <a:lnTo>
                  <a:pt x="1640895" y="4606245"/>
                </a:lnTo>
                <a:cubicBezTo>
                  <a:pt x="1646258" y="4582580"/>
                  <a:pt x="1650597" y="4557891"/>
                  <a:pt x="1655487" y="4533754"/>
                </a:cubicBezTo>
                <a:cubicBezTo>
                  <a:pt x="1660377" y="4509617"/>
                  <a:pt x="1665269" y="4485400"/>
                  <a:pt x="1669527" y="4461107"/>
                </a:cubicBezTo>
                <a:lnTo>
                  <a:pt x="1682227" y="4388144"/>
                </a:lnTo>
                <a:lnTo>
                  <a:pt x="1688537" y="4351702"/>
                </a:lnTo>
                <a:lnTo>
                  <a:pt x="1694139" y="4315181"/>
                </a:lnTo>
                <a:lnTo>
                  <a:pt x="1705261" y="4241982"/>
                </a:lnTo>
                <a:cubicBezTo>
                  <a:pt x="1709046" y="4217607"/>
                  <a:pt x="1711729" y="4193078"/>
                  <a:pt x="1715041" y="4168626"/>
                </a:cubicBezTo>
                <a:cubicBezTo>
                  <a:pt x="1718354" y="4144171"/>
                  <a:pt x="1721666" y="4119719"/>
                  <a:pt x="1724269" y="4095187"/>
                </a:cubicBezTo>
                <a:cubicBezTo>
                  <a:pt x="1746615" y="3898939"/>
                  <a:pt x="1758725" y="3701583"/>
                  <a:pt x="1760553" y="3504072"/>
                </a:cubicBezTo>
                <a:cubicBezTo>
                  <a:pt x="1761272" y="3306486"/>
                  <a:pt x="1751687" y="3109052"/>
                  <a:pt x="1731843" y="2912487"/>
                </a:cubicBezTo>
                <a:cubicBezTo>
                  <a:pt x="1711735" y="2715763"/>
                  <a:pt x="1680634" y="2520224"/>
                  <a:pt x="1638687" y="2326970"/>
                </a:cubicBezTo>
                <a:cubicBezTo>
                  <a:pt x="1597109" y="2133558"/>
                  <a:pt x="1544433" y="1942672"/>
                  <a:pt x="1480928" y="1755256"/>
                </a:cubicBezTo>
                <a:cubicBezTo>
                  <a:pt x="1473041" y="1731594"/>
                  <a:pt x="1465153" y="1707929"/>
                  <a:pt x="1457266" y="1685055"/>
                </a:cubicBezTo>
                <a:lnTo>
                  <a:pt x="1431787" y="1615326"/>
                </a:lnTo>
                <a:cubicBezTo>
                  <a:pt x="1415302" y="1568787"/>
                  <a:pt x="1396292" y="1523038"/>
                  <a:pt x="1378388" y="1476974"/>
                </a:cubicBezTo>
                <a:cubicBezTo>
                  <a:pt x="1369553" y="1453862"/>
                  <a:pt x="1359535" y="1431222"/>
                  <a:pt x="1349991" y="1408428"/>
                </a:cubicBezTo>
                <a:lnTo>
                  <a:pt x="1321121" y="1340117"/>
                </a:lnTo>
                <a:lnTo>
                  <a:pt x="1290594" y="1272518"/>
                </a:lnTo>
                <a:cubicBezTo>
                  <a:pt x="1280262" y="1250039"/>
                  <a:pt x="1270637" y="1227244"/>
                  <a:pt x="1259674" y="1205077"/>
                </a:cubicBezTo>
                <a:cubicBezTo>
                  <a:pt x="1174975" y="1026338"/>
                  <a:pt x="1080003" y="852727"/>
                  <a:pt x="975238" y="684952"/>
                </a:cubicBezTo>
                <a:cubicBezTo>
                  <a:pt x="870392" y="517413"/>
                  <a:pt x="755575" y="356344"/>
                  <a:pt x="631405" y="202530"/>
                </a:cubicBezTo>
                <a:close/>
                <a:moveTo>
                  <a:pt x="360595" y="0"/>
                </a:moveTo>
                <a:lnTo>
                  <a:pt x="414563" y="0"/>
                </a:lnTo>
                <a:lnTo>
                  <a:pt x="597253" y="219960"/>
                </a:lnTo>
                <a:cubicBezTo>
                  <a:pt x="718464" y="374641"/>
                  <a:pt x="830329" y="536423"/>
                  <a:pt x="932249" y="704434"/>
                </a:cubicBezTo>
                <a:cubicBezTo>
                  <a:pt x="1034375" y="872129"/>
                  <a:pt x="1127142" y="1045268"/>
                  <a:pt x="1210138" y="1223219"/>
                </a:cubicBezTo>
                <a:cubicBezTo>
                  <a:pt x="1293191" y="1401010"/>
                  <a:pt x="1366240" y="1583299"/>
                  <a:pt x="1428949" y="1769296"/>
                </a:cubicBezTo>
                <a:cubicBezTo>
                  <a:pt x="1492202" y="1955054"/>
                  <a:pt x="1545208" y="2144206"/>
                  <a:pt x="1587731" y="2335803"/>
                </a:cubicBezTo>
                <a:lnTo>
                  <a:pt x="1603508" y="2407741"/>
                </a:lnTo>
                <a:cubicBezTo>
                  <a:pt x="1608871" y="2431403"/>
                  <a:pt x="1613053" y="2455857"/>
                  <a:pt x="1617943" y="2479915"/>
                </a:cubicBezTo>
                <a:cubicBezTo>
                  <a:pt x="1622833" y="2503971"/>
                  <a:pt x="1627486" y="2528031"/>
                  <a:pt x="1631746" y="2552168"/>
                </a:cubicBezTo>
                <a:lnTo>
                  <a:pt x="1644210" y="2624737"/>
                </a:lnTo>
                <a:lnTo>
                  <a:pt x="1650440" y="2660942"/>
                </a:lnTo>
                <a:lnTo>
                  <a:pt x="1656040" y="2697383"/>
                </a:lnTo>
                <a:lnTo>
                  <a:pt x="1667005" y="2770109"/>
                </a:lnTo>
                <a:cubicBezTo>
                  <a:pt x="1670712" y="2794403"/>
                  <a:pt x="1673472" y="2818778"/>
                  <a:pt x="1676707" y="2843072"/>
                </a:cubicBezTo>
                <a:cubicBezTo>
                  <a:pt x="1679942" y="2867367"/>
                  <a:pt x="1683254" y="2891742"/>
                  <a:pt x="1685779" y="2916194"/>
                </a:cubicBezTo>
                <a:cubicBezTo>
                  <a:pt x="1707873" y="3111338"/>
                  <a:pt x="1719774" y="3307589"/>
                  <a:pt x="1721431" y="3503992"/>
                </a:cubicBezTo>
                <a:cubicBezTo>
                  <a:pt x="1722379" y="3700556"/>
                  <a:pt x="1713062" y="3897044"/>
                  <a:pt x="1693509" y="4092663"/>
                </a:cubicBezTo>
                <a:cubicBezTo>
                  <a:pt x="1673512" y="4288439"/>
                  <a:pt x="1642837" y="4482955"/>
                  <a:pt x="1601614" y="4675341"/>
                </a:cubicBezTo>
                <a:cubicBezTo>
                  <a:pt x="1560559" y="4867882"/>
                  <a:pt x="1508545" y="5057901"/>
                  <a:pt x="1445829" y="5244527"/>
                </a:cubicBezTo>
                <a:cubicBezTo>
                  <a:pt x="1437942" y="5268192"/>
                  <a:pt x="1430447" y="5291304"/>
                  <a:pt x="1422165" y="5314494"/>
                </a:cubicBezTo>
                <a:lnTo>
                  <a:pt x="1397083" y="5383907"/>
                </a:lnTo>
                <a:lnTo>
                  <a:pt x="1384540" y="5418614"/>
                </a:lnTo>
                <a:cubicBezTo>
                  <a:pt x="1380280" y="5430209"/>
                  <a:pt x="1375628" y="5441568"/>
                  <a:pt x="1371211" y="5453083"/>
                </a:cubicBezTo>
                <a:lnTo>
                  <a:pt x="1344391" y="5521867"/>
                </a:lnTo>
                <a:cubicBezTo>
                  <a:pt x="1335713" y="5544899"/>
                  <a:pt x="1325776" y="5567458"/>
                  <a:pt x="1316389" y="5590175"/>
                </a:cubicBezTo>
                <a:lnTo>
                  <a:pt x="1287915" y="5658327"/>
                </a:lnTo>
                <a:lnTo>
                  <a:pt x="1257860" y="5725768"/>
                </a:lnTo>
                <a:cubicBezTo>
                  <a:pt x="1247686" y="5748170"/>
                  <a:pt x="1238063" y="5770887"/>
                  <a:pt x="1227256" y="5792972"/>
                </a:cubicBezTo>
                <a:cubicBezTo>
                  <a:pt x="1060806" y="6150687"/>
                  <a:pt x="853269" y="6487815"/>
                  <a:pt x="608848" y="6797491"/>
                </a:cubicBezTo>
                <a:lnTo>
                  <a:pt x="430659" y="7009626"/>
                </a:lnTo>
                <a:lnTo>
                  <a:pt x="341938" y="7009626"/>
                </a:lnTo>
                <a:lnTo>
                  <a:pt x="369836" y="6980235"/>
                </a:lnTo>
                <a:cubicBezTo>
                  <a:pt x="434779" y="6907824"/>
                  <a:pt x="497675" y="6833580"/>
                  <a:pt x="558444" y="6757580"/>
                </a:cubicBezTo>
                <a:cubicBezTo>
                  <a:pt x="801509" y="6452871"/>
                  <a:pt x="1008296" y="6120950"/>
                  <a:pt x="1174644" y="5768519"/>
                </a:cubicBezTo>
                <a:cubicBezTo>
                  <a:pt x="1257900" y="5592383"/>
                  <a:pt x="1331139" y="5411672"/>
                  <a:pt x="1394005" y="5227255"/>
                </a:cubicBezTo>
                <a:cubicBezTo>
                  <a:pt x="1457331" y="5042914"/>
                  <a:pt x="1510470" y="4855183"/>
                  <a:pt x="1553182" y="4665006"/>
                </a:cubicBezTo>
                <a:lnTo>
                  <a:pt x="1568959" y="4593543"/>
                </a:lnTo>
                <a:cubicBezTo>
                  <a:pt x="1574322" y="4569878"/>
                  <a:pt x="1578582" y="4546216"/>
                  <a:pt x="1583394" y="4521922"/>
                </a:cubicBezTo>
                <a:cubicBezTo>
                  <a:pt x="1588206" y="4497627"/>
                  <a:pt x="1593016" y="4474120"/>
                  <a:pt x="1597356" y="4450141"/>
                </a:cubicBezTo>
                <a:lnTo>
                  <a:pt x="1609896" y="4378047"/>
                </a:lnTo>
                <a:lnTo>
                  <a:pt x="1616128" y="4342078"/>
                </a:lnTo>
                <a:lnTo>
                  <a:pt x="1621728" y="4305951"/>
                </a:lnTo>
                <a:lnTo>
                  <a:pt x="1632693" y="4233620"/>
                </a:lnTo>
                <a:cubicBezTo>
                  <a:pt x="1636478" y="4209483"/>
                  <a:pt x="1639160" y="4185266"/>
                  <a:pt x="1642395" y="4161129"/>
                </a:cubicBezTo>
                <a:cubicBezTo>
                  <a:pt x="1645627" y="4136994"/>
                  <a:pt x="1648943" y="4112777"/>
                  <a:pt x="1651545" y="4088483"/>
                </a:cubicBezTo>
                <a:cubicBezTo>
                  <a:pt x="1673694" y="3894679"/>
                  <a:pt x="1685699" y="3699848"/>
                  <a:pt x="1687514" y="3504779"/>
                </a:cubicBezTo>
                <a:cubicBezTo>
                  <a:pt x="1688342" y="3309404"/>
                  <a:pt x="1678948" y="3114178"/>
                  <a:pt x="1659355" y="2919821"/>
                </a:cubicBezTo>
                <a:cubicBezTo>
                  <a:pt x="1639444" y="2725385"/>
                  <a:pt x="1608713" y="2532131"/>
                  <a:pt x="1567302" y="2341087"/>
                </a:cubicBezTo>
                <a:cubicBezTo>
                  <a:pt x="1526174" y="2149963"/>
                  <a:pt x="1474084" y="1961287"/>
                  <a:pt x="1411280" y="1776158"/>
                </a:cubicBezTo>
                <a:cubicBezTo>
                  <a:pt x="1403392" y="1753046"/>
                  <a:pt x="1395505" y="1729776"/>
                  <a:pt x="1387618" y="1706744"/>
                </a:cubicBezTo>
                <a:lnTo>
                  <a:pt x="1362453" y="1637883"/>
                </a:lnTo>
                <a:cubicBezTo>
                  <a:pt x="1346126" y="1591819"/>
                  <a:pt x="1327274" y="1546700"/>
                  <a:pt x="1309527" y="1501186"/>
                </a:cubicBezTo>
                <a:cubicBezTo>
                  <a:pt x="1300850" y="1478311"/>
                  <a:pt x="1290832" y="1455990"/>
                  <a:pt x="1281445" y="1433430"/>
                </a:cubicBezTo>
                <a:lnTo>
                  <a:pt x="1252893" y="1365909"/>
                </a:lnTo>
                <a:lnTo>
                  <a:pt x="1222761" y="1299100"/>
                </a:lnTo>
                <a:cubicBezTo>
                  <a:pt x="1212584" y="1276936"/>
                  <a:pt x="1202961" y="1254454"/>
                  <a:pt x="1192077" y="1232526"/>
                </a:cubicBezTo>
                <a:cubicBezTo>
                  <a:pt x="1108290" y="1055917"/>
                  <a:pt x="1014347" y="884356"/>
                  <a:pt x="910716" y="718632"/>
                </a:cubicBezTo>
                <a:cubicBezTo>
                  <a:pt x="806880" y="553223"/>
                  <a:pt x="693215" y="394126"/>
                  <a:pt x="570353" y="242284"/>
                </a:cubicBezTo>
                <a:cubicBezTo>
                  <a:pt x="509069" y="166363"/>
                  <a:pt x="445583" y="92273"/>
                  <a:pt x="379981" y="20107"/>
                </a:cubicBezTo>
                <a:close/>
                <a:moveTo>
                  <a:pt x="262351" y="0"/>
                </a:moveTo>
                <a:lnTo>
                  <a:pt x="319254" y="0"/>
                </a:lnTo>
                <a:lnTo>
                  <a:pt x="351278" y="34246"/>
                </a:lnTo>
                <a:cubicBezTo>
                  <a:pt x="415544" y="107164"/>
                  <a:pt x="477688" y="182009"/>
                  <a:pt x="537620" y="258691"/>
                </a:cubicBezTo>
                <a:cubicBezTo>
                  <a:pt x="657500" y="411478"/>
                  <a:pt x="768125" y="571288"/>
                  <a:pt x="868909" y="737327"/>
                </a:cubicBezTo>
                <a:cubicBezTo>
                  <a:pt x="969884" y="903051"/>
                  <a:pt x="1061626" y="1074218"/>
                  <a:pt x="1143724" y="1250039"/>
                </a:cubicBezTo>
                <a:cubicBezTo>
                  <a:pt x="1225868" y="1425781"/>
                  <a:pt x="1298129" y="1605940"/>
                  <a:pt x="1360167" y="1789726"/>
                </a:cubicBezTo>
                <a:cubicBezTo>
                  <a:pt x="1422703" y="1973435"/>
                  <a:pt x="1475133" y="2160376"/>
                  <a:pt x="1517214" y="2349766"/>
                </a:cubicBezTo>
                <a:lnTo>
                  <a:pt x="1532989" y="2420757"/>
                </a:lnTo>
                <a:cubicBezTo>
                  <a:pt x="1538354" y="2444419"/>
                  <a:pt x="1542456" y="2468083"/>
                  <a:pt x="1547266" y="2491747"/>
                </a:cubicBezTo>
                <a:cubicBezTo>
                  <a:pt x="1552079" y="2515410"/>
                  <a:pt x="1556733" y="2539075"/>
                  <a:pt x="1560993" y="2563212"/>
                </a:cubicBezTo>
                <a:lnTo>
                  <a:pt x="1573298" y="2634913"/>
                </a:lnTo>
                <a:lnTo>
                  <a:pt x="1579450" y="2670722"/>
                </a:lnTo>
                <a:lnTo>
                  <a:pt x="1584971" y="2706691"/>
                </a:lnTo>
                <a:lnTo>
                  <a:pt x="1595855" y="2778628"/>
                </a:lnTo>
                <a:cubicBezTo>
                  <a:pt x="1599643" y="2802291"/>
                  <a:pt x="1602245" y="2826746"/>
                  <a:pt x="1605480" y="2850724"/>
                </a:cubicBezTo>
                <a:cubicBezTo>
                  <a:pt x="1608713" y="2874703"/>
                  <a:pt x="1611870" y="2898840"/>
                  <a:pt x="1614472" y="2922977"/>
                </a:cubicBezTo>
                <a:cubicBezTo>
                  <a:pt x="1636424" y="3115836"/>
                  <a:pt x="1648216" y="3309799"/>
                  <a:pt x="1649809" y="3503913"/>
                </a:cubicBezTo>
                <a:cubicBezTo>
                  <a:pt x="1650828" y="3698192"/>
                  <a:pt x="1641684" y="3892470"/>
                  <a:pt x="1622440" y="4085802"/>
                </a:cubicBezTo>
                <a:cubicBezTo>
                  <a:pt x="1602727" y="4279213"/>
                  <a:pt x="1572477" y="4471441"/>
                  <a:pt x="1531807" y="4661618"/>
                </a:cubicBezTo>
                <a:cubicBezTo>
                  <a:pt x="1491240" y="4851952"/>
                  <a:pt x="1439833" y="5039761"/>
                  <a:pt x="1377837" y="5224259"/>
                </a:cubicBezTo>
                <a:cubicBezTo>
                  <a:pt x="1316240" y="5408993"/>
                  <a:pt x="1244026" y="5589940"/>
                  <a:pt x="1161551" y="5766311"/>
                </a:cubicBezTo>
                <a:cubicBezTo>
                  <a:pt x="996969" y="6119847"/>
                  <a:pt x="791679" y="6452953"/>
                  <a:pt x="549845" y="6758844"/>
                </a:cubicBezTo>
                <a:cubicBezTo>
                  <a:pt x="489365" y="6835278"/>
                  <a:pt x="426621" y="6909877"/>
                  <a:pt x="361701" y="6982534"/>
                </a:cubicBezTo>
                <a:lnTo>
                  <a:pt x="335993" y="7009626"/>
                </a:lnTo>
                <a:lnTo>
                  <a:pt x="242616" y="7009626"/>
                </a:lnTo>
                <a:lnTo>
                  <a:pt x="311644" y="6937001"/>
                </a:lnTo>
                <a:cubicBezTo>
                  <a:pt x="375863" y="6865507"/>
                  <a:pt x="438066" y="6792209"/>
                  <a:pt x="498179" y="6717195"/>
                </a:cubicBezTo>
                <a:cubicBezTo>
                  <a:pt x="738651" y="6416431"/>
                  <a:pt x="943197" y="6088690"/>
                  <a:pt x="1107677" y="5740519"/>
                </a:cubicBezTo>
                <a:cubicBezTo>
                  <a:pt x="1190057" y="5566513"/>
                  <a:pt x="1262530" y="5388011"/>
                  <a:pt x="1324750" y="5205800"/>
                </a:cubicBezTo>
                <a:cubicBezTo>
                  <a:pt x="1387459" y="5023669"/>
                  <a:pt x="1440117" y="4838227"/>
                  <a:pt x="1482507" y="4650336"/>
                </a:cubicBezTo>
                <a:lnTo>
                  <a:pt x="1498284" y="4579820"/>
                </a:lnTo>
                <a:cubicBezTo>
                  <a:pt x="1503727" y="4556155"/>
                  <a:pt x="1507827" y="4532493"/>
                  <a:pt x="1512639" y="4508828"/>
                </a:cubicBezTo>
                <a:cubicBezTo>
                  <a:pt x="1517452" y="4485166"/>
                  <a:pt x="1522104" y="4461502"/>
                  <a:pt x="1526444" y="4437837"/>
                </a:cubicBezTo>
                <a:lnTo>
                  <a:pt x="1538748" y="4366846"/>
                </a:lnTo>
                <a:lnTo>
                  <a:pt x="1544978" y="4331272"/>
                </a:lnTo>
                <a:lnTo>
                  <a:pt x="1550501" y="4295540"/>
                </a:lnTo>
                <a:lnTo>
                  <a:pt x="1561386" y="4224549"/>
                </a:lnTo>
                <a:cubicBezTo>
                  <a:pt x="1565173" y="4200887"/>
                  <a:pt x="1567776" y="4176750"/>
                  <a:pt x="1571011" y="4152928"/>
                </a:cubicBezTo>
                <a:cubicBezTo>
                  <a:pt x="1574243" y="4129106"/>
                  <a:pt x="1577478" y="4105126"/>
                  <a:pt x="1580081" y="4081147"/>
                </a:cubicBezTo>
                <a:cubicBezTo>
                  <a:pt x="1602048" y="3889553"/>
                  <a:pt x="1613975" y="3696852"/>
                  <a:pt x="1615812" y="3503993"/>
                </a:cubicBezTo>
                <a:cubicBezTo>
                  <a:pt x="1616680" y="3310982"/>
                  <a:pt x="1607444" y="3118043"/>
                  <a:pt x="1588125" y="2925974"/>
                </a:cubicBezTo>
                <a:cubicBezTo>
                  <a:pt x="1568492" y="2733826"/>
                  <a:pt x="1538165" y="2542862"/>
                  <a:pt x="1497257" y="2354103"/>
                </a:cubicBezTo>
                <a:cubicBezTo>
                  <a:pt x="1456564" y="2165188"/>
                  <a:pt x="1405018" y="1978799"/>
                  <a:pt x="1342893" y="1795878"/>
                </a:cubicBezTo>
                <a:cubicBezTo>
                  <a:pt x="1335005" y="1773004"/>
                  <a:pt x="1327748" y="1749972"/>
                  <a:pt x="1319228" y="1727332"/>
                </a:cubicBezTo>
                <a:lnTo>
                  <a:pt x="1294381" y="1659261"/>
                </a:lnTo>
                <a:lnTo>
                  <a:pt x="1281919" y="1625264"/>
                </a:lnTo>
                <a:lnTo>
                  <a:pt x="1268667" y="1591502"/>
                </a:lnTo>
                <a:lnTo>
                  <a:pt x="1242085" y="1524141"/>
                </a:lnTo>
                <a:cubicBezTo>
                  <a:pt x="1233487" y="1501582"/>
                  <a:pt x="1223550" y="1479575"/>
                  <a:pt x="1214320" y="1457253"/>
                </a:cubicBezTo>
                <a:lnTo>
                  <a:pt x="1186003" y="1390599"/>
                </a:lnTo>
                <a:lnTo>
                  <a:pt x="1156186" y="1324578"/>
                </a:lnTo>
                <a:cubicBezTo>
                  <a:pt x="1146249" y="1302571"/>
                  <a:pt x="1136547" y="1280406"/>
                  <a:pt x="1125897" y="1258794"/>
                </a:cubicBezTo>
                <a:cubicBezTo>
                  <a:pt x="1042752" y="1084235"/>
                  <a:pt x="949547" y="914646"/>
                  <a:pt x="846745" y="750894"/>
                </a:cubicBezTo>
                <a:cubicBezTo>
                  <a:pt x="743911" y="587537"/>
                  <a:pt x="631415" y="430488"/>
                  <a:pt x="509854" y="280541"/>
                </a:cubicBezTo>
                <a:cubicBezTo>
                  <a:pt x="449220" y="205566"/>
                  <a:pt x="386408" y="132426"/>
                  <a:pt x="321503" y="61198"/>
                </a:cubicBezTo>
                <a:close/>
                <a:moveTo>
                  <a:pt x="0" y="0"/>
                </a:moveTo>
                <a:lnTo>
                  <a:pt x="30146" y="0"/>
                </a:lnTo>
                <a:lnTo>
                  <a:pt x="178996" y="158860"/>
                </a:lnTo>
                <a:cubicBezTo>
                  <a:pt x="241073" y="229091"/>
                  <a:pt x="301114" y="301127"/>
                  <a:pt x="359039" y="374878"/>
                </a:cubicBezTo>
                <a:cubicBezTo>
                  <a:pt x="590114" y="670042"/>
                  <a:pt x="786687" y="990605"/>
                  <a:pt x="944951" y="1330414"/>
                </a:cubicBezTo>
                <a:lnTo>
                  <a:pt x="959936" y="1361966"/>
                </a:lnTo>
                <a:lnTo>
                  <a:pt x="974293" y="1393992"/>
                </a:lnTo>
                <a:lnTo>
                  <a:pt x="1002847" y="1458041"/>
                </a:lnTo>
                <a:cubicBezTo>
                  <a:pt x="1012469" y="1479338"/>
                  <a:pt x="1021067" y="1501108"/>
                  <a:pt x="1030217" y="1522642"/>
                </a:cubicBezTo>
                <a:cubicBezTo>
                  <a:pt x="1039367" y="1544174"/>
                  <a:pt x="1048439" y="1565711"/>
                  <a:pt x="1057036" y="1587401"/>
                </a:cubicBezTo>
                <a:cubicBezTo>
                  <a:pt x="1091348" y="1674169"/>
                  <a:pt x="1124477" y="1761882"/>
                  <a:pt x="1154294" y="1850541"/>
                </a:cubicBezTo>
                <a:cubicBezTo>
                  <a:pt x="1214738" y="2027622"/>
                  <a:pt x="1265512" y="2207782"/>
                  <a:pt x="1306371" y="2390388"/>
                </a:cubicBezTo>
                <a:cubicBezTo>
                  <a:pt x="1316231" y="2436058"/>
                  <a:pt x="1326723" y="2481728"/>
                  <a:pt x="1335163" y="2527715"/>
                </a:cubicBezTo>
                <a:lnTo>
                  <a:pt x="1348493" y="2596577"/>
                </a:lnTo>
                <a:lnTo>
                  <a:pt x="1360325" y="2665753"/>
                </a:lnTo>
                <a:cubicBezTo>
                  <a:pt x="1368765" y="2711740"/>
                  <a:pt x="1375075" y="2758118"/>
                  <a:pt x="1382252" y="2804342"/>
                </a:cubicBezTo>
                <a:cubicBezTo>
                  <a:pt x="1386040" y="2827455"/>
                  <a:pt x="1388485" y="2850724"/>
                  <a:pt x="1391640" y="2873914"/>
                </a:cubicBezTo>
                <a:cubicBezTo>
                  <a:pt x="1394795" y="2897104"/>
                  <a:pt x="1397792" y="2920295"/>
                  <a:pt x="1400474" y="2943562"/>
                </a:cubicBezTo>
                <a:cubicBezTo>
                  <a:pt x="1421716" y="3129481"/>
                  <a:pt x="1433249" y="3316422"/>
                  <a:pt x="1435024" y="3503602"/>
                </a:cubicBezTo>
                <a:cubicBezTo>
                  <a:pt x="1436126" y="3691013"/>
                  <a:pt x="1427442" y="3878430"/>
                  <a:pt x="1408994" y="4064978"/>
                </a:cubicBezTo>
                <a:cubicBezTo>
                  <a:pt x="1390124" y="4251605"/>
                  <a:pt x="1361026" y="4437126"/>
                  <a:pt x="1321833" y="4620600"/>
                </a:cubicBezTo>
                <a:cubicBezTo>
                  <a:pt x="1317258" y="4643632"/>
                  <a:pt x="1311814" y="4666429"/>
                  <a:pt x="1306529" y="4689303"/>
                </a:cubicBezTo>
                <a:lnTo>
                  <a:pt x="1290754" y="4757847"/>
                </a:lnTo>
                <a:lnTo>
                  <a:pt x="1273322" y="4825998"/>
                </a:lnTo>
                <a:cubicBezTo>
                  <a:pt x="1267407" y="4848716"/>
                  <a:pt x="1261885" y="4871592"/>
                  <a:pt x="1255337" y="4894072"/>
                </a:cubicBezTo>
                <a:cubicBezTo>
                  <a:pt x="1242402" y="4939191"/>
                  <a:pt x="1230333" y="4984545"/>
                  <a:pt x="1215898" y="5029269"/>
                </a:cubicBezTo>
                <a:lnTo>
                  <a:pt x="1195231" y="5096631"/>
                </a:lnTo>
                <a:lnTo>
                  <a:pt x="1173066" y="5163442"/>
                </a:lnTo>
                <a:cubicBezTo>
                  <a:pt x="1113624" y="5341708"/>
                  <a:pt x="1043777" y="5516267"/>
                  <a:pt x="963880" y="5686329"/>
                </a:cubicBezTo>
                <a:cubicBezTo>
                  <a:pt x="884150" y="5856550"/>
                  <a:pt x="794797" y="6022037"/>
                  <a:pt x="696245" y="6182082"/>
                </a:cubicBezTo>
                <a:cubicBezTo>
                  <a:pt x="597354" y="6342048"/>
                  <a:pt x="489070" y="6496018"/>
                  <a:pt x="371974" y="6643207"/>
                </a:cubicBezTo>
                <a:lnTo>
                  <a:pt x="312026" y="6714184"/>
                </a:lnTo>
                <a:lnTo>
                  <a:pt x="376591" y="6638218"/>
                </a:lnTo>
                <a:cubicBezTo>
                  <a:pt x="610666" y="6346071"/>
                  <a:pt x="810902" y="6026810"/>
                  <a:pt x="972555" y="5686330"/>
                </a:cubicBezTo>
                <a:cubicBezTo>
                  <a:pt x="1053153" y="5516661"/>
                  <a:pt x="1124052" y="5342577"/>
                  <a:pt x="1184899" y="5164863"/>
                </a:cubicBezTo>
                <a:cubicBezTo>
                  <a:pt x="1246123" y="4987149"/>
                  <a:pt x="1297552" y="4806200"/>
                  <a:pt x="1338949" y="4622886"/>
                </a:cubicBezTo>
                <a:cubicBezTo>
                  <a:pt x="1349046" y="4577057"/>
                  <a:pt x="1359616" y="4531230"/>
                  <a:pt x="1368213" y="4485006"/>
                </a:cubicBezTo>
                <a:lnTo>
                  <a:pt x="1381780" y="4415830"/>
                </a:lnTo>
                <a:lnTo>
                  <a:pt x="1393848" y="4346339"/>
                </a:lnTo>
                <a:cubicBezTo>
                  <a:pt x="1402445" y="4300115"/>
                  <a:pt x="1408755" y="4253498"/>
                  <a:pt x="1416012" y="4207039"/>
                </a:cubicBezTo>
                <a:cubicBezTo>
                  <a:pt x="1419800" y="4183847"/>
                  <a:pt x="1422322" y="4160500"/>
                  <a:pt x="1425479" y="4137153"/>
                </a:cubicBezTo>
                <a:cubicBezTo>
                  <a:pt x="1428634" y="4113804"/>
                  <a:pt x="1431709" y="4090534"/>
                  <a:pt x="1434392" y="4067187"/>
                </a:cubicBezTo>
                <a:cubicBezTo>
                  <a:pt x="1455926" y="3880165"/>
                  <a:pt x="1467694" y="3692119"/>
                  <a:pt x="1469651" y="3503913"/>
                </a:cubicBezTo>
                <a:cubicBezTo>
                  <a:pt x="1470574" y="3315557"/>
                  <a:pt x="1461622" y="3127195"/>
                  <a:pt x="1442832" y="2939778"/>
                </a:cubicBezTo>
                <a:cubicBezTo>
                  <a:pt x="1440544" y="2916114"/>
                  <a:pt x="1437627" y="2893002"/>
                  <a:pt x="1434944" y="2869575"/>
                </a:cubicBezTo>
                <a:cubicBezTo>
                  <a:pt x="1432262" y="2846148"/>
                  <a:pt x="1429895" y="2822721"/>
                  <a:pt x="1426504" y="2799374"/>
                </a:cubicBezTo>
                <a:cubicBezTo>
                  <a:pt x="1419877" y="2752757"/>
                  <a:pt x="1414357" y="2705981"/>
                  <a:pt x="1406310" y="2659521"/>
                </a:cubicBezTo>
                <a:lnTo>
                  <a:pt x="1394953" y="2589713"/>
                </a:lnTo>
                <a:lnTo>
                  <a:pt x="1382095" y="2520222"/>
                </a:lnTo>
                <a:cubicBezTo>
                  <a:pt x="1374208" y="2473842"/>
                  <a:pt x="1363796" y="2427776"/>
                  <a:pt x="1354171" y="2381632"/>
                </a:cubicBezTo>
                <a:cubicBezTo>
                  <a:pt x="1314426" y="2197293"/>
                  <a:pt x="1264068" y="2015398"/>
                  <a:pt x="1203356" y="1836817"/>
                </a:cubicBezTo>
                <a:cubicBezTo>
                  <a:pt x="1143061" y="1658078"/>
                  <a:pt x="1072237" y="1483124"/>
                  <a:pt x="991250" y="1312745"/>
                </a:cubicBezTo>
                <a:cubicBezTo>
                  <a:pt x="910187" y="1142526"/>
                  <a:pt x="819272" y="977196"/>
                  <a:pt x="718961" y="817625"/>
                </a:cubicBezTo>
                <a:cubicBezTo>
                  <a:pt x="618177" y="658528"/>
                  <a:pt x="508049" y="505423"/>
                  <a:pt x="389170" y="359339"/>
                </a:cubicBezTo>
                <a:cubicBezTo>
                  <a:pt x="329802" y="286377"/>
                  <a:pt x="268321" y="215169"/>
                  <a:pt x="204810" y="145825"/>
                </a:cubicBezTo>
                <a:lnTo>
                  <a:pt x="63157" y="0"/>
                </a:lnTo>
                <a:lnTo>
                  <a:pt x="126316" y="0"/>
                </a:lnTo>
                <a:lnTo>
                  <a:pt x="236270" y="117247"/>
                </a:lnTo>
                <a:cubicBezTo>
                  <a:pt x="299105" y="188370"/>
                  <a:pt x="359856" y="261393"/>
                  <a:pt x="418434" y="336229"/>
                </a:cubicBezTo>
                <a:cubicBezTo>
                  <a:pt x="535584" y="485309"/>
                  <a:pt x="643790" y="641251"/>
                  <a:pt x="742468" y="803190"/>
                </a:cubicBezTo>
                <a:cubicBezTo>
                  <a:pt x="841146" y="964969"/>
                  <a:pt x="930807" y="1132033"/>
                  <a:pt x="1011049" y="1303675"/>
                </a:cubicBezTo>
                <a:cubicBezTo>
                  <a:pt x="1016097" y="1314325"/>
                  <a:pt x="1021382" y="1324972"/>
                  <a:pt x="1026194" y="1335779"/>
                </a:cubicBezTo>
                <a:lnTo>
                  <a:pt x="1040707" y="1368198"/>
                </a:lnTo>
                <a:lnTo>
                  <a:pt x="1069656" y="1432957"/>
                </a:lnTo>
                <a:cubicBezTo>
                  <a:pt x="1079201" y="1454649"/>
                  <a:pt x="1088036" y="1476577"/>
                  <a:pt x="1097263" y="1498426"/>
                </a:cubicBezTo>
                <a:cubicBezTo>
                  <a:pt x="1106493" y="1520276"/>
                  <a:pt x="1115800" y="1541968"/>
                  <a:pt x="1124398" y="1564052"/>
                </a:cubicBezTo>
                <a:cubicBezTo>
                  <a:pt x="1159105" y="1652083"/>
                  <a:pt x="1192629" y="1740664"/>
                  <a:pt x="1222838" y="1830347"/>
                </a:cubicBezTo>
                <a:cubicBezTo>
                  <a:pt x="1283923" y="2009639"/>
                  <a:pt x="1335217" y="2192086"/>
                  <a:pt x="1376495" y="2376899"/>
                </a:cubicBezTo>
                <a:cubicBezTo>
                  <a:pt x="1386590" y="2423121"/>
                  <a:pt x="1397082" y="2469346"/>
                  <a:pt x="1405680" y="2515884"/>
                </a:cubicBezTo>
                <a:lnTo>
                  <a:pt x="1419090" y="2585613"/>
                </a:lnTo>
                <a:lnTo>
                  <a:pt x="1431079" y="2655577"/>
                </a:lnTo>
                <a:cubicBezTo>
                  <a:pt x="1439677" y="2702196"/>
                  <a:pt x="1445986" y="2749127"/>
                  <a:pt x="1453244" y="2795904"/>
                </a:cubicBezTo>
                <a:cubicBezTo>
                  <a:pt x="1457029" y="2819566"/>
                  <a:pt x="1459554" y="2843231"/>
                  <a:pt x="1462709" y="2866340"/>
                </a:cubicBezTo>
                <a:cubicBezTo>
                  <a:pt x="1465864" y="2889452"/>
                  <a:pt x="1468941" y="2913669"/>
                  <a:pt x="1471621" y="2936859"/>
                </a:cubicBezTo>
                <a:cubicBezTo>
                  <a:pt x="1493078" y="3125222"/>
                  <a:pt x="1504688" y="3314609"/>
                  <a:pt x="1506408" y="3504150"/>
                </a:cubicBezTo>
                <a:cubicBezTo>
                  <a:pt x="1507504" y="3693774"/>
                  <a:pt x="1498662" y="3883400"/>
                  <a:pt x="1479906" y="4072077"/>
                </a:cubicBezTo>
                <a:cubicBezTo>
                  <a:pt x="1460801" y="4260991"/>
                  <a:pt x="1431308" y="4448802"/>
                  <a:pt x="1391560" y="4634483"/>
                </a:cubicBezTo>
                <a:cubicBezTo>
                  <a:pt x="1352010" y="4820320"/>
                  <a:pt x="1301781" y="5003793"/>
                  <a:pt x="1241138" y="5183873"/>
                </a:cubicBezTo>
                <a:cubicBezTo>
                  <a:pt x="1180985" y="5364269"/>
                  <a:pt x="1110374" y="5540956"/>
                  <a:pt x="1029664" y="5713147"/>
                </a:cubicBezTo>
                <a:cubicBezTo>
                  <a:pt x="948996" y="5885419"/>
                  <a:pt x="858585" y="6053036"/>
                  <a:pt x="758874" y="6215052"/>
                </a:cubicBezTo>
                <a:lnTo>
                  <a:pt x="604797" y="6449374"/>
                </a:lnTo>
                <a:lnTo>
                  <a:pt x="594414" y="6463798"/>
                </a:lnTo>
                <a:lnTo>
                  <a:pt x="439962" y="6670638"/>
                </a:lnTo>
                <a:lnTo>
                  <a:pt x="308203" y="6828263"/>
                </a:lnTo>
                <a:lnTo>
                  <a:pt x="247882" y="6899802"/>
                </a:lnTo>
                <a:lnTo>
                  <a:pt x="252131" y="6895343"/>
                </a:lnTo>
                <a:lnTo>
                  <a:pt x="308203" y="6828263"/>
                </a:lnTo>
                <a:lnTo>
                  <a:pt x="431054" y="6682568"/>
                </a:lnTo>
                <a:lnTo>
                  <a:pt x="439962" y="6670638"/>
                </a:lnTo>
                <a:lnTo>
                  <a:pt x="479999" y="6622741"/>
                </a:lnTo>
                <a:lnTo>
                  <a:pt x="594414" y="6463798"/>
                </a:lnTo>
                <a:lnTo>
                  <a:pt x="601939" y="6453721"/>
                </a:lnTo>
                <a:lnTo>
                  <a:pt x="604797" y="6449374"/>
                </a:lnTo>
                <a:lnTo>
                  <a:pt x="687626" y="6334309"/>
                </a:lnTo>
                <a:cubicBezTo>
                  <a:pt x="819103" y="6136988"/>
                  <a:pt x="936501" y="5929842"/>
                  <a:pt x="1038654" y="5714330"/>
                </a:cubicBezTo>
                <a:cubicBezTo>
                  <a:pt x="1120632" y="5542374"/>
                  <a:pt x="1192713" y="5365842"/>
                  <a:pt x="1254545" y="5185686"/>
                </a:cubicBezTo>
                <a:cubicBezTo>
                  <a:pt x="1316473" y="5005762"/>
                  <a:pt x="1368479" y="4822528"/>
                  <a:pt x="1410331" y="4636927"/>
                </a:cubicBezTo>
                <a:cubicBezTo>
                  <a:pt x="1420584" y="4590468"/>
                  <a:pt x="1431154" y="4544086"/>
                  <a:pt x="1439911" y="4497310"/>
                </a:cubicBezTo>
                <a:lnTo>
                  <a:pt x="1453556" y="4427266"/>
                </a:lnTo>
                <a:lnTo>
                  <a:pt x="1465783" y="4356907"/>
                </a:lnTo>
                <a:cubicBezTo>
                  <a:pt x="1474458" y="4310131"/>
                  <a:pt x="1480771" y="4262962"/>
                  <a:pt x="1488183" y="4215950"/>
                </a:cubicBezTo>
                <a:cubicBezTo>
                  <a:pt x="1491970" y="4192288"/>
                  <a:pt x="1494495" y="4168623"/>
                  <a:pt x="1497728" y="4144959"/>
                </a:cubicBezTo>
                <a:cubicBezTo>
                  <a:pt x="1500963" y="4121297"/>
                  <a:pt x="1504038" y="4097632"/>
                  <a:pt x="1506720" y="4073968"/>
                </a:cubicBezTo>
                <a:cubicBezTo>
                  <a:pt x="1528492" y="3884659"/>
                  <a:pt x="1540338" y="3694325"/>
                  <a:pt x="1542217" y="3503754"/>
                </a:cubicBezTo>
                <a:cubicBezTo>
                  <a:pt x="1543084" y="3313031"/>
                  <a:pt x="1534006" y="3122462"/>
                  <a:pt x="1515003" y="2932677"/>
                </a:cubicBezTo>
                <a:cubicBezTo>
                  <a:pt x="1512715" y="2909013"/>
                  <a:pt x="1509640" y="2885351"/>
                  <a:pt x="1507115" y="2861687"/>
                </a:cubicBezTo>
                <a:cubicBezTo>
                  <a:pt x="1504590" y="2838022"/>
                  <a:pt x="1501988" y="2814360"/>
                  <a:pt x="1498595" y="2790695"/>
                </a:cubicBezTo>
                <a:lnTo>
                  <a:pt x="1488816" y="2719704"/>
                </a:lnTo>
                <a:cubicBezTo>
                  <a:pt x="1485738" y="2696043"/>
                  <a:pt x="1482031" y="2672378"/>
                  <a:pt x="1478088" y="2648714"/>
                </a:cubicBezTo>
                <a:lnTo>
                  <a:pt x="1466571" y="2577723"/>
                </a:lnTo>
                <a:cubicBezTo>
                  <a:pt x="1462469" y="2554060"/>
                  <a:pt x="1457894" y="2530396"/>
                  <a:pt x="1453556" y="2507363"/>
                </a:cubicBezTo>
                <a:cubicBezTo>
                  <a:pt x="1445274" y="2460037"/>
                  <a:pt x="1435099" y="2413736"/>
                  <a:pt x="1425317" y="2367038"/>
                </a:cubicBezTo>
                <a:cubicBezTo>
                  <a:pt x="1385074" y="2180413"/>
                  <a:pt x="1334143" y="1996308"/>
                  <a:pt x="1272767" y="1815517"/>
                </a:cubicBezTo>
                <a:cubicBezTo>
                  <a:pt x="1211753" y="1634570"/>
                  <a:pt x="1140139" y="1457409"/>
                  <a:pt x="1058294" y="1284900"/>
                </a:cubicBezTo>
                <a:cubicBezTo>
                  <a:pt x="976301" y="1112551"/>
                  <a:pt x="884361" y="945171"/>
                  <a:pt x="782929" y="783550"/>
                </a:cubicBezTo>
                <a:cubicBezTo>
                  <a:pt x="681200" y="622241"/>
                  <a:pt x="569885" y="467246"/>
                  <a:pt x="449588" y="319269"/>
                </a:cubicBezTo>
                <a:cubicBezTo>
                  <a:pt x="389585" y="245517"/>
                  <a:pt x="327437" y="173560"/>
                  <a:pt x="263227" y="103486"/>
                </a:cubicBezTo>
                <a:lnTo>
                  <a:pt x="162656" y="0"/>
                </a:lnTo>
                <a:lnTo>
                  <a:pt x="223091" y="0"/>
                </a:lnTo>
                <a:lnTo>
                  <a:pt x="293880" y="75603"/>
                </a:lnTo>
                <a:cubicBezTo>
                  <a:pt x="357435" y="147635"/>
                  <a:pt x="418885" y="221577"/>
                  <a:pt x="478143" y="297340"/>
                </a:cubicBezTo>
                <a:cubicBezTo>
                  <a:pt x="596689" y="448234"/>
                  <a:pt x="706101" y="606151"/>
                  <a:pt x="805803" y="770138"/>
                </a:cubicBezTo>
                <a:cubicBezTo>
                  <a:pt x="905649" y="933812"/>
                  <a:pt x="996335" y="1102929"/>
                  <a:pt x="1077463" y="1276697"/>
                </a:cubicBezTo>
                <a:cubicBezTo>
                  <a:pt x="1158811" y="1450311"/>
                  <a:pt x="1230306" y="1628260"/>
                  <a:pt x="1291619" y="1809917"/>
                </a:cubicBezTo>
                <a:cubicBezTo>
                  <a:pt x="1353452" y="1991338"/>
                  <a:pt x="1405322" y="2175995"/>
                  <a:pt x="1447009" y="2363094"/>
                </a:cubicBezTo>
                <a:cubicBezTo>
                  <a:pt x="1457184" y="2409868"/>
                  <a:pt x="1467754" y="2456644"/>
                  <a:pt x="1476430" y="2503736"/>
                </a:cubicBezTo>
                <a:cubicBezTo>
                  <a:pt x="1481006" y="2527398"/>
                  <a:pt x="1485738" y="2551063"/>
                  <a:pt x="1490078" y="2574725"/>
                </a:cubicBezTo>
                <a:lnTo>
                  <a:pt x="1502225" y="2645716"/>
                </a:lnTo>
                <a:cubicBezTo>
                  <a:pt x="1510823" y="2693045"/>
                  <a:pt x="1517133" y="2740372"/>
                  <a:pt x="1524547" y="2787698"/>
                </a:cubicBezTo>
                <a:cubicBezTo>
                  <a:pt x="1528332" y="2811362"/>
                  <a:pt x="1530857" y="2835025"/>
                  <a:pt x="1534092" y="2858689"/>
                </a:cubicBezTo>
                <a:cubicBezTo>
                  <a:pt x="1537324" y="2882353"/>
                  <a:pt x="1540402" y="2906016"/>
                  <a:pt x="1543005" y="2929680"/>
                </a:cubicBezTo>
                <a:cubicBezTo>
                  <a:pt x="1564666" y="3120332"/>
                  <a:pt x="1576331" y="3311928"/>
                  <a:pt x="1577949" y="3503754"/>
                </a:cubicBezTo>
                <a:cubicBezTo>
                  <a:pt x="1579005" y="3695745"/>
                  <a:pt x="1570028" y="3887737"/>
                  <a:pt x="1551049" y="4078780"/>
                </a:cubicBezTo>
                <a:cubicBezTo>
                  <a:pt x="1531629" y="4269982"/>
                  <a:pt x="1501744" y="4460000"/>
                  <a:pt x="1461524" y="4647891"/>
                </a:cubicBezTo>
                <a:cubicBezTo>
                  <a:pt x="1421587" y="4836095"/>
                  <a:pt x="1370924" y="5021854"/>
                  <a:pt x="1309761" y="5204221"/>
                </a:cubicBezTo>
                <a:cubicBezTo>
                  <a:pt x="1248874" y="5386747"/>
                  <a:pt x="1177450" y="5565643"/>
                  <a:pt x="1095841" y="5739887"/>
                </a:cubicBezTo>
                <a:cubicBezTo>
                  <a:pt x="1014264" y="5914287"/>
                  <a:pt x="922861" y="6083876"/>
                  <a:pt x="822053" y="6247865"/>
                </a:cubicBezTo>
                <a:cubicBezTo>
                  <a:pt x="721167" y="6411932"/>
                  <a:pt x="610531" y="6569769"/>
                  <a:pt x="490762" y="6720585"/>
                </a:cubicBezTo>
                <a:cubicBezTo>
                  <a:pt x="430969" y="6796111"/>
                  <a:pt x="368923" y="6869804"/>
                  <a:pt x="304713" y="6941554"/>
                </a:cubicBezTo>
                <a:lnTo>
                  <a:pt x="239984" y="7009626"/>
                </a:lnTo>
                <a:lnTo>
                  <a:pt x="0" y="7009626"/>
                </a:lnTo>
                <a:lnTo>
                  <a:pt x="0" y="6916165"/>
                </a:lnTo>
                <a:lnTo>
                  <a:pt x="0" y="6842681"/>
                </a:lnTo>
                <a:lnTo>
                  <a:pt x="0" y="6425491"/>
                </a:lnTo>
                <a:lnTo>
                  <a:pt x="0" y="4657507"/>
                </a:lnTo>
                <a:lnTo>
                  <a:pt x="0" y="4281613"/>
                </a:lnTo>
                <a:lnTo>
                  <a:pt x="5979" y="4254443"/>
                </a:lnTo>
                <a:lnTo>
                  <a:pt x="16468" y="4201594"/>
                </a:lnTo>
                <a:lnTo>
                  <a:pt x="21676" y="4175090"/>
                </a:lnTo>
                <a:lnTo>
                  <a:pt x="26328" y="4148508"/>
                </a:lnTo>
                <a:lnTo>
                  <a:pt x="35873" y="4095424"/>
                </a:lnTo>
                <a:lnTo>
                  <a:pt x="44235" y="4042180"/>
                </a:lnTo>
                <a:cubicBezTo>
                  <a:pt x="50150" y="4006683"/>
                  <a:pt x="54487" y="3971189"/>
                  <a:pt x="59380" y="3935299"/>
                </a:cubicBezTo>
                <a:cubicBezTo>
                  <a:pt x="77340" y="3792292"/>
                  <a:pt x="87579" y="3648417"/>
                  <a:pt x="90062" y="3504305"/>
                </a:cubicBezTo>
                <a:cubicBezTo>
                  <a:pt x="94914" y="3215216"/>
                  <a:pt x="66597" y="2926597"/>
                  <a:pt x="5663" y="2643975"/>
                </a:cubicBezTo>
                <a:lnTo>
                  <a:pt x="0" y="2621242"/>
                </a:lnTo>
                <a:lnTo>
                  <a:pt x="0" y="2488028"/>
                </a:lnTo>
                <a:lnTo>
                  <a:pt x="38713" y="2636088"/>
                </a:lnTo>
                <a:cubicBezTo>
                  <a:pt x="43130" y="2653835"/>
                  <a:pt x="46600" y="2671742"/>
                  <a:pt x="50623" y="2689489"/>
                </a:cubicBezTo>
                <a:cubicBezTo>
                  <a:pt x="54647" y="2707236"/>
                  <a:pt x="58512" y="2725063"/>
                  <a:pt x="62062" y="2742968"/>
                </a:cubicBezTo>
                <a:cubicBezTo>
                  <a:pt x="68765" y="2778780"/>
                  <a:pt x="76495" y="2814512"/>
                  <a:pt x="82254" y="2850481"/>
                </a:cubicBezTo>
                <a:lnTo>
                  <a:pt x="91642" y="2904432"/>
                </a:lnTo>
                <a:lnTo>
                  <a:pt x="100001" y="2958466"/>
                </a:lnTo>
                <a:cubicBezTo>
                  <a:pt x="105839" y="2994513"/>
                  <a:pt x="110019" y="3030797"/>
                  <a:pt x="114909" y="3066924"/>
                </a:cubicBezTo>
                <a:cubicBezTo>
                  <a:pt x="132578" y="3211981"/>
                  <a:pt x="142691" y="3357906"/>
                  <a:pt x="145199" y="3503990"/>
                </a:cubicBezTo>
                <a:cubicBezTo>
                  <a:pt x="147482" y="3650586"/>
                  <a:pt x="141567" y="3797083"/>
                  <a:pt x="127518" y="3942792"/>
                </a:cubicBezTo>
                <a:lnTo>
                  <a:pt x="104528" y="4127183"/>
                </a:lnTo>
                <a:lnTo>
                  <a:pt x="108442" y="4105204"/>
                </a:lnTo>
                <a:lnTo>
                  <a:pt x="116962" y="4051094"/>
                </a:lnTo>
                <a:cubicBezTo>
                  <a:pt x="123034" y="4014968"/>
                  <a:pt x="127294" y="3978683"/>
                  <a:pt x="132264" y="3942477"/>
                </a:cubicBezTo>
                <a:cubicBezTo>
                  <a:pt x="150422" y="3797182"/>
                  <a:pt x="160739" y="3650942"/>
                  <a:pt x="163183" y="3504543"/>
                </a:cubicBezTo>
                <a:cubicBezTo>
                  <a:pt x="167696" y="3210799"/>
                  <a:pt x="138583" y="2917450"/>
                  <a:pt x="76418" y="2630330"/>
                </a:cubicBezTo>
                <a:cubicBezTo>
                  <a:pt x="60752" y="2558551"/>
                  <a:pt x="42989" y="2487245"/>
                  <a:pt x="23155" y="2416521"/>
                </a:cubicBezTo>
                <a:lnTo>
                  <a:pt x="0" y="2342382"/>
                </a:lnTo>
                <a:lnTo>
                  <a:pt x="0" y="2240250"/>
                </a:lnTo>
                <a:lnTo>
                  <a:pt x="53115" y="2407676"/>
                </a:lnTo>
                <a:cubicBezTo>
                  <a:pt x="73657" y="2478805"/>
                  <a:pt x="92343" y="2550466"/>
                  <a:pt x="109152" y="2622600"/>
                </a:cubicBezTo>
                <a:cubicBezTo>
                  <a:pt x="113569" y="2640585"/>
                  <a:pt x="117039" y="2658805"/>
                  <a:pt x="121142" y="2676869"/>
                </a:cubicBezTo>
                <a:cubicBezTo>
                  <a:pt x="125244" y="2694932"/>
                  <a:pt x="129029" y="2712996"/>
                  <a:pt x="132736" y="2731138"/>
                </a:cubicBezTo>
                <a:cubicBezTo>
                  <a:pt x="139599" y="2767580"/>
                  <a:pt x="147329" y="2803785"/>
                  <a:pt x="153246" y="2840384"/>
                </a:cubicBezTo>
                <a:lnTo>
                  <a:pt x="162791" y="2895125"/>
                </a:lnTo>
                <a:lnTo>
                  <a:pt x="171231" y="2950342"/>
                </a:lnTo>
                <a:cubicBezTo>
                  <a:pt x="177146" y="2986941"/>
                  <a:pt x="181326" y="3023700"/>
                  <a:pt x="186295" y="3060772"/>
                </a:cubicBezTo>
                <a:cubicBezTo>
                  <a:pt x="204163" y="3208117"/>
                  <a:pt x="214353" y="3356331"/>
                  <a:pt x="216822" y="3504700"/>
                </a:cubicBezTo>
                <a:cubicBezTo>
                  <a:pt x="219078" y="3653584"/>
                  <a:pt x="213016" y="3802349"/>
                  <a:pt x="198703" y="3950316"/>
                </a:cubicBezTo>
                <a:lnTo>
                  <a:pt x="172800" y="4157618"/>
                </a:lnTo>
                <a:lnTo>
                  <a:pt x="180536" y="4113958"/>
                </a:lnTo>
                <a:lnTo>
                  <a:pt x="189132" y="4058742"/>
                </a:lnTo>
                <a:cubicBezTo>
                  <a:pt x="195285" y="4022065"/>
                  <a:pt x="199545" y="3985228"/>
                  <a:pt x="204908" y="3948311"/>
                </a:cubicBezTo>
                <a:cubicBezTo>
                  <a:pt x="223191" y="3800652"/>
                  <a:pt x="233564" y="3652202"/>
                  <a:pt x="235987" y="3503436"/>
                </a:cubicBezTo>
                <a:cubicBezTo>
                  <a:pt x="237990" y="3354436"/>
                  <a:pt x="231774" y="3205434"/>
                  <a:pt x="217372" y="3057142"/>
                </a:cubicBezTo>
                <a:cubicBezTo>
                  <a:pt x="213190" y="3020148"/>
                  <a:pt x="209482" y="2982996"/>
                  <a:pt x="204672" y="2946082"/>
                </a:cubicBezTo>
                <a:lnTo>
                  <a:pt x="197493" y="2890865"/>
                </a:lnTo>
                <a:lnTo>
                  <a:pt x="189053" y="2835651"/>
                </a:lnTo>
                <a:cubicBezTo>
                  <a:pt x="183610" y="2798735"/>
                  <a:pt x="176433" y="2762135"/>
                  <a:pt x="170043" y="2725221"/>
                </a:cubicBezTo>
                <a:cubicBezTo>
                  <a:pt x="166888" y="2706841"/>
                  <a:pt x="162786" y="2688622"/>
                  <a:pt x="159158" y="2670005"/>
                </a:cubicBezTo>
                <a:cubicBezTo>
                  <a:pt x="155531" y="2651390"/>
                  <a:pt x="151981" y="2633405"/>
                  <a:pt x="147879" y="2615263"/>
                </a:cubicBezTo>
                <a:cubicBezTo>
                  <a:pt x="116005" y="2469416"/>
                  <a:pt x="75714" y="2325621"/>
                  <a:pt x="27193" y="2184427"/>
                </a:cubicBezTo>
                <a:lnTo>
                  <a:pt x="0" y="2113044"/>
                </a:lnTo>
                <a:lnTo>
                  <a:pt x="0" y="2033180"/>
                </a:lnTo>
                <a:lnTo>
                  <a:pt x="54645" y="2176619"/>
                </a:lnTo>
                <a:cubicBezTo>
                  <a:pt x="103769" y="2318759"/>
                  <a:pt x="145474" y="2463421"/>
                  <a:pt x="179588" y="2609901"/>
                </a:cubicBezTo>
                <a:cubicBezTo>
                  <a:pt x="184006" y="2628200"/>
                  <a:pt x="187475" y="2646578"/>
                  <a:pt x="191735" y="2665115"/>
                </a:cubicBezTo>
                <a:cubicBezTo>
                  <a:pt x="195995" y="2683651"/>
                  <a:pt x="200017" y="2701792"/>
                  <a:pt x="203488" y="2720331"/>
                </a:cubicBezTo>
                <a:cubicBezTo>
                  <a:pt x="210510" y="2757245"/>
                  <a:pt x="218239" y="2794082"/>
                  <a:pt x="224235" y="2831234"/>
                </a:cubicBezTo>
                <a:lnTo>
                  <a:pt x="233857" y="2886843"/>
                </a:lnTo>
                <a:lnTo>
                  <a:pt x="242377" y="2942609"/>
                </a:lnTo>
                <a:cubicBezTo>
                  <a:pt x="248449" y="2979761"/>
                  <a:pt x="252629" y="3017150"/>
                  <a:pt x="257679" y="3054460"/>
                </a:cubicBezTo>
                <a:cubicBezTo>
                  <a:pt x="275735" y="3204092"/>
                  <a:pt x="286027" y="3354594"/>
                  <a:pt x="288520" y="3505250"/>
                </a:cubicBezTo>
                <a:cubicBezTo>
                  <a:pt x="290389" y="3656145"/>
                  <a:pt x="284196" y="3807039"/>
                  <a:pt x="269983" y="3957304"/>
                </a:cubicBezTo>
                <a:cubicBezTo>
                  <a:pt x="262751" y="4032555"/>
                  <a:pt x="253386" y="4107569"/>
                  <a:pt x="241904" y="4182257"/>
                </a:cubicBezTo>
                <a:lnTo>
                  <a:pt x="232169" y="4235488"/>
                </a:lnTo>
                <a:lnTo>
                  <a:pt x="242774" y="4179981"/>
                </a:lnTo>
                <a:lnTo>
                  <a:pt x="252712" y="4124292"/>
                </a:lnTo>
                <a:lnTo>
                  <a:pt x="261390" y="4068368"/>
                </a:lnTo>
                <a:cubicBezTo>
                  <a:pt x="267622" y="4031137"/>
                  <a:pt x="271882" y="3993670"/>
                  <a:pt x="277167" y="3956281"/>
                </a:cubicBezTo>
                <a:cubicBezTo>
                  <a:pt x="295695" y="3806334"/>
                  <a:pt x="306225" y="3655437"/>
                  <a:pt x="308716" y="3504385"/>
                </a:cubicBezTo>
                <a:cubicBezTo>
                  <a:pt x="310673" y="3353096"/>
                  <a:pt x="304299" y="3201807"/>
                  <a:pt x="289629" y="3051227"/>
                </a:cubicBezTo>
                <a:cubicBezTo>
                  <a:pt x="285369" y="3013603"/>
                  <a:pt x="281741" y="2975899"/>
                  <a:pt x="276691" y="2938432"/>
                </a:cubicBezTo>
                <a:lnTo>
                  <a:pt x="269356" y="2882110"/>
                </a:lnTo>
                <a:lnTo>
                  <a:pt x="260837" y="2825949"/>
                </a:lnTo>
                <a:cubicBezTo>
                  <a:pt x="255317" y="2788482"/>
                  <a:pt x="248060" y="2751331"/>
                  <a:pt x="241512" y="2714021"/>
                </a:cubicBezTo>
                <a:cubicBezTo>
                  <a:pt x="238357" y="2695327"/>
                  <a:pt x="234177" y="2676869"/>
                  <a:pt x="230547" y="2658255"/>
                </a:cubicBezTo>
                <a:cubicBezTo>
                  <a:pt x="226920" y="2639638"/>
                  <a:pt x="223132" y="2621103"/>
                  <a:pt x="219032" y="2603038"/>
                </a:cubicBezTo>
                <a:cubicBezTo>
                  <a:pt x="186660" y="2454984"/>
                  <a:pt x="145791" y="2308902"/>
                  <a:pt x="96612" y="2165499"/>
                </a:cubicBezTo>
                <a:cubicBezTo>
                  <a:pt x="71836" y="2093877"/>
                  <a:pt x="44895" y="2023044"/>
                  <a:pt x="15828" y="1953089"/>
                </a:cubicBezTo>
                <a:lnTo>
                  <a:pt x="0" y="1918036"/>
                </a:lnTo>
                <a:lnTo>
                  <a:pt x="0" y="1847572"/>
                </a:lnTo>
                <a:lnTo>
                  <a:pt x="41683" y="1941779"/>
                </a:lnTo>
                <a:cubicBezTo>
                  <a:pt x="70708" y="2012376"/>
                  <a:pt x="97862" y="2083741"/>
                  <a:pt x="123114" y="2155797"/>
                </a:cubicBezTo>
                <a:cubicBezTo>
                  <a:pt x="172746" y="2300144"/>
                  <a:pt x="214866" y="2447017"/>
                  <a:pt x="249322" y="2595783"/>
                </a:cubicBezTo>
                <a:cubicBezTo>
                  <a:pt x="253659" y="2614318"/>
                  <a:pt x="257209" y="2633013"/>
                  <a:pt x="261627" y="2651707"/>
                </a:cubicBezTo>
                <a:cubicBezTo>
                  <a:pt x="266044" y="2670402"/>
                  <a:pt x="270066" y="2688937"/>
                  <a:pt x="273459" y="2707711"/>
                </a:cubicBezTo>
                <a:cubicBezTo>
                  <a:pt x="280637" y="2745178"/>
                  <a:pt x="288444" y="2782645"/>
                  <a:pt x="294518" y="2820349"/>
                </a:cubicBezTo>
                <a:lnTo>
                  <a:pt x="304299" y="2876748"/>
                </a:lnTo>
                <a:lnTo>
                  <a:pt x="312898" y="2933382"/>
                </a:lnTo>
                <a:cubicBezTo>
                  <a:pt x="319050" y="2971166"/>
                  <a:pt x="323231" y="3009107"/>
                  <a:pt x="328673" y="3046967"/>
                </a:cubicBezTo>
                <a:cubicBezTo>
                  <a:pt x="346855" y="3198809"/>
                  <a:pt x="357197" y="3351519"/>
                  <a:pt x="359672" y="3504464"/>
                </a:cubicBezTo>
                <a:cubicBezTo>
                  <a:pt x="361494" y="3657647"/>
                  <a:pt x="355153" y="3810829"/>
                  <a:pt x="340663" y="3963381"/>
                </a:cubicBezTo>
                <a:cubicBezTo>
                  <a:pt x="333280" y="4039735"/>
                  <a:pt x="323750" y="4115873"/>
                  <a:pt x="312085" y="4191685"/>
                </a:cubicBezTo>
                <a:lnTo>
                  <a:pt x="280359" y="4365194"/>
                </a:lnTo>
                <a:lnTo>
                  <a:pt x="281658" y="4359428"/>
                </a:lnTo>
                <a:cubicBezTo>
                  <a:pt x="285917" y="4340736"/>
                  <a:pt x="290178" y="4322119"/>
                  <a:pt x="293728" y="4303347"/>
                </a:cubicBezTo>
                <a:cubicBezTo>
                  <a:pt x="301063" y="4265800"/>
                  <a:pt x="308950" y="4228333"/>
                  <a:pt x="315182" y="4190549"/>
                </a:cubicBezTo>
                <a:lnTo>
                  <a:pt x="325199" y="4133995"/>
                </a:lnTo>
                <a:lnTo>
                  <a:pt x="334034" y="4077201"/>
                </a:lnTo>
                <a:cubicBezTo>
                  <a:pt x="340344" y="4039419"/>
                  <a:pt x="344604" y="4001320"/>
                  <a:pt x="349809" y="3963379"/>
                </a:cubicBezTo>
                <a:cubicBezTo>
                  <a:pt x="368417" y="3811064"/>
                  <a:pt x="378947" y="3657962"/>
                  <a:pt x="381361" y="3504543"/>
                </a:cubicBezTo>
                <a:cubicBezTo>
                  <a:pt x="383216" y="3350967"/>
                  <a:pt x="376659" y="3197310"/>
                  <a:pt x="361721" y="3044443"/>
                </a:cubicBezTo>
                <a:lnTo>
                  <a:pt x="355489" y="2987099"/>
                </a:lnTo>
                <a:lnTo>
                  <a:pt x="352334" y="2958467"/>
                </a:lnTo>
                <a:lnTo>
                  <a:pt x="348627" y="2929913"/>
                </a:lnTo>
                <a:lnTo>
                  <a:pt x="340739" y="2872724"/>
                </a:lnTo>
                <a:lnTo>
                  <a:pt x="332062" y="2815695"/>
                </a:lnTo>
                <a:cubicBezTo>
                  <a:pt x="320310" y="2739736"/>
                  <a:pt x="305480" y="2664248"/>
                  <a:pt x="289625" y="2588999"/>
                </a:cubicBezTo>
                <a:cubicBezTo>
                  <a:pt x="256764" y="2438655"/>
                  <a:pt x="215281" y="2290363"/>
                  <a:pt x="165390" y="2144753"/>
                </a:cubicBezTo>
                <a:cubicBezTo>
                  <a:pt x="140296" y="2072027"/>
                  <a:pt x="112996" y="2000110"/>
                  <a:pt x="83534" y="1929090"/>
                </a:cubicBezTo>
                <a:lnTo>
                  <a:pt x="0" y="1743860"/>
                </a:lnTo>
                <a:lnTo>
                  <a:pt x="0" y="1672506"/>
                </a:lnTo>
                <a:lnTo>
                  <a:pt x="2900" y="1678342"/>
                </a:lnTo>
                <a:lnTo>
                  <a:pt x="15363" y="1704609"/>
                </a:lnTo>
                <a:cubicBezTo>
                  <a:pt x="81795" y="1844699"/>
                  <a:pt x="140694" y="1988179"/>
                  <a:pt x="191814" y="2134498"/>
                </a:cubicBezTo>
                <a:cubicBezTo>
                  <a:pt x="242227" y="2281056"/>
                  <a:pt x="285065" y="2430057"/>
                  <a:pt x="320152" y="2581032"/>
                </a:cubicBezTo>
                <a:cubicBezTo>
                  <a:pt x="337110" y="2656676"/>
                  <a:pt x="352964" y="2732557"/>
                  <a:pt x="365901" y="2808990"/>
                </a:cubicBezTo>
                <a:lnTo>
                  <a:pt x="375761" y="2866334"/>
                </a:lnTo>
                <a:lnTo>
                  <a:pt x="384516" y="2923838"/>
                </a:lnTo>
                <a:lnTo>
                  <a:pt x="388933" y="2952550"/>
                </a:lnTo>
                <a:lnTo>
                  <a:pt x="392720" y="2981419"/>
                </a:lnTo>
                <a:lnTo>
                  <a:pt x="400608" y="3039080"/>
                </a:lnTo>
                <a:cubicBezTo>
                  <a:pt x="419127" y="3193210"/>
                  <a:pt x="429660" y="3348284"/>
                  <a:pt x="432159" y="3503516"/>
                </a:cubicBezTo>
                <a:cubicBezTo>
                  <a:pt x="433957" y="3658907"/>
                  <a:pt x="427480" y="3814219"/>
                  <a:pt x="412755" y="3968901"/>
                </a:cubicBezTo>
                <a:cubicBezTo>
                  <a:pt x="405222" y="4046399"/>
                  <a:pt x="395532" y="4123661"/>
                  <a:pt x="383696" y="4200597"/>
                </a:cubicBezTo>
                <a:lnTo>
                  <a:pt x="359115" y="4335274"/>
                </a:lnTo>
                <a:lnTo>
                  <a:pt x="386567" y="4200571"/>
                </a:lnTo>
                <a:lnTo>
                  <a:pt x="396664" y="4143147"/>
                </a:lnTo>
                <a:lnTo>
                  <a:pt x="405656" y="4085486"/>
                </a:lnTo>
                <a:lnTo>
                  <a:pt x="410153" y="4056696"/>
                </a:lnTo>
                <a:lnTo>
                  <a:pt x="414019" y="4027827"/>
                </a:lnTo>
                <a:lnTo>
                  <a:pt x="421905" y="3969928"/>
                </a:lnTo>
                <a:cubicBezTo>
                  <a:pt x="440654" y="3815486"/>
                  <a:pt x="451186" y="3660094"/>
                  <a:pt x="453458" y="3504545"/>
                </a:cubicBezTo>
                <a:cubicBezTo>
                  <a:pt x="455254" y="3348602"/>
                  <a:pt x="448574" y="3192737"/>
                  <a:pt x="433421" y="3037505"/>
                </a:cubicBezTo>
                <a:lnTo>
                  <a:pt x="427033" y="2979294"/>
                </a:lnTo>
                <a:lnTo>
                  <a:pt x="423878" y="2950265"/>
                </a:lnTo>
                <a:lnTo>
                  <a:pt x="420013" y="2921238"/>
                </a:lnTo>
                <a:lnTo>
                  <a:pt x="412123" y="2863184"/>
                </a:lnTo>
                <a:cubicBezTo>
                  <a:pt x="409443" y="2843859"/>
                  <a:pt x="406286" y="2824612"/>
                  <a:pt x="403368" y="2805365"/>
                </a:cubicBezTo>
                <a:cubicBezTo>
                  <a:pt x="391459" y="2728224"/>
                  <a:pt x="376392" y="2651553"/>
                  <a:pt x="360379" y="2575197"/>
                </a:cubicBezTo>
                <a:cubicBezTo>
                  <a:pt x="326944" y="2422568"/>
                  <a:pt x="284807" y="2272066"/>
                  <a:pt x="234175" y="2124248"/>
                </a:cubicBezTo>
                <a:cubicBezTo>
                  <a:pt x="228022" y="2105711"/>
                  <a:pt x="221079" y="2087411"/>
                  <a:pt x="214613" y="2069032"/>
                </a:cubicBezTo>
                <a:cubicBezTo>
                  <a:pt x="208145" y="2050654"/>
                  <a:pt x="201675" y="2032195"/>
                  <a:pt x="194497" y="2013818"/>
                </a:cubicBezTo>
                <a:lnTo>
                  <a:pt x="173201" y="1959234"/>
                </a:lnTo>
                <a:lnTo>
                  <a:pt x="162551" y="1931942"/>
                </a:lnTo>
                <a:lnTo>
                  <a:pt x="151194" y="1904965"/>
                </a:lnTo>
                <a:lnTo>
                  <a:pt x="128634" y="1850933"/>
                </a:lnTo>
                <a:cubicBezTo>
                  <a:pt x="120747" y="1832949"/>
                  <a:pt x="112859" y="1815279"/>
                  <a:pt x="104970" y="1797455"/>
                </a:cubicBezTo>
                <a:cubicBezTo>
                  <a:pt x="97082" y="1779627"/>
                  <a:pt x="89195" y="1761722"/>
                  <a:pt x="80675" y="1744131"/>
                </a:cubicBezTo>
                <a:lnTo>
                  <a:pt x="55278" y="1691362"/>
                </a:lnTo>
                <a:lnTo>
                  <a:pt x="0" y="1586653"/>
                </a:lnTo>
                <a:lnTo>
                  <a:pt x="0" y="1514655"/>
                </a:lnTo>
                <a:lnTo>
                  <a:pt x="30746" y="1572807"/>
                </a:lnTo>
                <a:lnTo>
                  <a:pt x="56933" y="1625735"/>
                </a:lnTo>
                <a:lnTo>
                  <a:pt x="70105" y="1652080"/>
                </a:lnTo>
                <a:lnTo>
                  <a:pt x="82648" y="1678819"/>
                </a:lnTo>
                <a:cubicBezTo>
                  <a:pt x="353280" y="2246746"/>
                  <a:pt x="495184" y="2874149"/>
                  <a:pt x="504019" y="3504465"/>
                </a:cubicBezTo>
                <a:cubicBezTo>
                  <a:pt x="505794" y="3662224"/>
                  <a:pt x="499160" y="3820059"/>
                  <a:pt x="484139" y="3977108"/>
                </a:cubicBezTo>
                <a:lnTo>
                  <a:pt x="477910" y="4035952"/>
                </a:lnTo>
                <a:lnTo>
                  <a:pt x="474754" y="4065371"/>
                </a:lnTo>
                <a:lnTo>
                  <a:pt x="470968" y="4094795"/>
                </a:lnTo>
                <a:lnTo>
                  <a:pt x="463080" y="4153479"/>
                </a:lnTo>
                <a:lnTo>
                  <a:pt x="454325" y="4212088"/>
                </a:lnTo>
                <a:lnTo>
                  <a:pt x="415023" y="4426756"/>
                </a:lnTo>
                <a:lnTo>
                  <a:pt x="459057" y="4211061"/>
                </a:lnTo>
                <a:cubicBezTo>
                  <a:pt x="472467" y="4133285"/>
                  <a:pt x="484377" y="4055274"/>
                  <a:pt x="494554" y="3977026"/>
                </a:cubicBezTo>
                <a:cubicBezTo>
                  <a:pt x="513619" y="3820136"/>
                  <a:pt x="524331" y="3662299"/>
                  <a:pt x="526656" y="3504227"/>
                </a:cubicBezTo>
                <a:cubicBezTo>
                  <a:pt x="528415" y="3345997"/>
                  <a:pt x="521578" y="3187768"/>
                  <a:pt x="506149" y="3030246"/>
                </a:cubicBezTo>
                <a:cubicBezTo>
                  <a:pt x="497709" y="2951368"/>
                  <a:pt x="488559" y="2872489"/>
                  <a:pt x="475860" y="2794636"/>
                </a:cubicBezTo>
                <a:cubicBezTo>
                  <a:pt x="463160" y="2716782"/>
                  <a:pt x="448410" y="2638614"/>
                  <a:pt x="432238" y="2561078"/>
                </a:cubicBezTo>
                <a:cubicBezTo>
                  <a:pt x="398337" y="2406238"/>
                  <a:pt x="355625" y="2253529"/>
                  <a:pt x="304298" y="2103579"/>
                </a:cubicBezTo>
                <a:cubicBezTo>
                  <a:pt x="298146" y="2084727"/>
                  <a:pt x="291045" y="2066270"/>
                  <a:pt x="284499" y="2047575"/>
                </a:cubicBezTo>
                <a:cubicBezTo>
                  <a:pt x="277953" y="2028883"/>
                  <a:pt x="271326" y="2010188"/>
                  <a:pt x="264148" y="1991731"/>
                </a:cubicBezTo>
                <a:lnTo>
                  <a:pt x="242537" y="1936515"/>
                </a:lnTo>
                <a:lnTo>
                  <a:pt x="231729" y="1908828"/>
                </a:lnTo>
                <a:lnTo>
                  <a:pt x="220292" y="1881378"/>
                </a:lnTo>
                <a:lnTo>
                  <a:pt x="197337" y="1826162"/>
                </a:lnTo>
                <a:cubicBezTo>
                  <a:pt x="189450" y="1807865"/>
                  <a:pt x="181563" y="1789958"/>
                  <a:pt x="173281" y="1771816"/>
                </a:cubicBezTo>
                <a:cubicBezTo>
                  <a:pt x="164998" y="1753673"/>
                  <a:pt x="157506" y="1735689"/>
                  <a:pt x="148671" y="1717784"/>
                </a:cubicBezTo>
                <a:lnTo>
                  <a:pt x="122956" y="1664225"/>
                </a:lnTo>
                <a:cubicBezTo>
                  <a:pt x="88257" y="1592979"/>
                  <a:pt x="51374" y="1522885"/>
                  <a:pt x="12370" y="1454040"/>
                </a:cubicBezTo>
                <a:lnTo>
                  <a:pt x="0" y="1433707"/>
                </a:lnTo>
                <a:lnTo>
                  <a:pt x="0" y="1366695"/>
                </a:lnTo>
                <a:lnTo>
                  <a:pt x="11026" y="1386021"/>
                </a:lnTo>
                <a:lnTo>
                  <a:pt x="40370" y="1438237"/>
                </a:lnTo>
                <a:cubicBezTo>
                  <a:pt x="58905" y="1473576"/>
                  <a:pt x="77995" y="1508598"/>
                  <a:pt x="95585" y="1544250"/>
                </a:cubicBezTo>
                <a:lnTo>
                  <a:pt x="122167" y="1597889"/>
                </a:lnTo>
                <a:cubicBezTo>
                  <a:pt x="131239" y="1615636"/>
                  <a:pt x="139756" y="1633701"/>
                  <a:pt x="148196" y="1651763"/>
                </a:cubicBezTo>
                <a:cubicBezTo>
                  <a:pt x="422458" y="2228367"/>
                  <a:pt x="566253" y="2864759"/>
                  <a:pt x="574930" y="3504227"/>
                </a:cubicBezTo>
                <a:cubicBezTo>
                  <a:pt x="576603" y="3664272"/>
                  <a:pt x="569780" y="3824316"/>
                  <a:pt x="554500" y="3983653"/>
                </a:cubicBezTo>
                <a:lnTo>
                  <a:pt x="548113" y="4043364"/>
                </a:lnTo>
                <a:lnTo>
                  <a:pt x="544955" y="4073259"/>
                </a:lnTo>
                <a:lnTo>
                  <a:pt x="541091" y="4102996"/>
                </a:lnTo>
                <a:lnTo>
                  <a:pt x="533203" y="4162629"/>
                </a:lnTo>
                <a:cubicBezTo>
                  <a:pt x="530521" y="4182426"/>
                  <a:pt x="527366" y="4202068"/>
                  <a:pt x="524368" y="4222023"/>
                </a:cubicBezTo>
                <a:cubicBezTo>
                  <a:pt x="512458" y="4300902"/>
                  <a:pt x="497157" y="4379782"/>
                  <a:pt x="481065" y="4458661"/>
                </a:cubicBezTo>
                <a:lnTo>
                  <a:pt x="463307" y="4531251"/>
                </a:lnTo>
                <a:lnTo>
                  <a:pt x="482880" y="4456844"/>
                </a:lnTo>
                <a:cubicBezTo>
                  <a:pt x="500392" y="4378756"/>
                  <a:pt x="517194" y="4300507"/>
                  <a:pt x="530681" y="4221549"/>
                </a:cubicBezTo>
                <a:cubicBezTo>
                  <a:pt x="544169" y="4142591"/>
                  <a:pt x="556239" y="4063792"/>
                  <a:pt x="566571" y="3984046"/>
                </a:cubicBezTo>
                <a:cubicBezTo>
                  <a:pt x="585722" y="3824789"/>
                  <a:pt x="596499" y="3664665"/>
                  <a:pt x="598833" y="3504305"/>
                </a:cubicBezTo>
                <a:cubicBezTo>
                  <a:pt x="600567" y="3343630"/>
                  <a:pt x="593563" y="3183034"/>
                  <a:pt x="577851" y="3023147"/>
                </a:cubicBezTo>
                <a:cubicBezTo>
                  <a:pt x="569253" y="2943241"/>
                  <a:pt x="559946" y="2863418"/>
                  <a:pt x="547089" y="2784066"/>
                </a:cubicBezTo>
                <a:cubicBezTo>
                  <a:pt x="534232" y="2704713"/>
                  <a:pt x="519244" y="2625835"/>
                  <a:pt x="502837" y="2547429"/>
                </a:cubicBezTo>
                <a:cubicBezTo>
                  <a:pt x="468439" y="2390302"/>
                  <a:pt x="425141" y="2235305"/>
                  <a:pt x="373160" y="2083070"/>
                </a:cubicBezTo>
                <a:cubicBezTo>
                  <a:pt x="367007" y="2063903"/>
                  <a:pt x="359752" y="2045208"/>
                  <a:pt x="353047" y="2026199"/>
                </a:cubicBezTo>
                <a:cubicBezTo>
                  <a:pt x="346342" y="2007189"/>
                  <a:pt x="339558" y="1988337"/>
                  <a:pt x="332460" y="1969565"/>
                </a:cubicBezTo>
                <a:lnTo>
                  <a:pt x="310531" y="1913403"/>
                </a:lnTo>
                <a:cubicBezTo>
                  <a:pt x="303273" y="1894629"/>
                  <a:pt x="296018" y="1875856"/>
                  <a:pt x="288051" y="1857399"/>
                </a:cubicBezTo>
                <a:cubicBezTo>
                  <a:pt x="272274" y="1820325"/>
                  <a:pt x="257287" y="1783093"/>
                  <a:pt x="240330" y="1746969"/>
                </a:cubicBezTo>
                <a:lnTo>
                  <a:pt x="215483" y="1691753"/>
                </a:lnTo>
                <a:lnTo>
                  <a:pt x="189373" y="1637406"/>
                </a:lnTo>
                <a:cubicBezTo>
                  <a:pt x="154250" y="1565094"/>
                  <a:pt x="116914" y="1493940"/>
                  <a:pt x="77427" y="1424044"/>
                </a:cubicBezTo>
                <a:lnTo>
                  <a:pt x="0" y="1296399"/>
                </a:lnTo>
                <a:lnTo>
                  <a:pt x="0" y="1226954"/>
                </a:lnTo>
                <a:lnTo>
                  <a:pt x="14184" y="1250427"/>
                </a:lnTo>
                <a:lnTo>
                  <a:pt x="45261" y="1302643"/>
                </a:lnTo>
                <a:cubicBezTo>
                  <a:pt x="65771" y="1337587"/>
                  <a:pt x="85175" y="1373161"/>
                  <a:pt x="105052" y="1408421"/>
                </a:cubicBezTo>
                <a:lnTo>
                  <a:pt x="133369" y="1462058"/>
                </a:lnTo>
                <a:cubicBezTo>
                  <a:pt x="142834" y="1480042"/>
                  <a:pt x="152537" y="1497789"/>
                  <a:pt x="161291" y="1516011"/>
                </a:cubicBezTo>
                <a:cubicBezTo>
                  <a:pt x="179198" y="1552373"/>
                  <a:pt x="197736" y="1588265"/>
                  <a:pt x="214615" y="1625099"/>
                </a:cubicBezTo>
                <a:cubicBezTo>
                  <a:pt x="492424" y="2210143"/>
                  <a:pt x="638192" y="2855608"/>
                  <a:pt x="646634" y="3504305"/>
                </a:cubicBezTo>
                <a:cubicBezTo>
                  <a:pt x="648250" y="3666637"/>
                  <a:pt x="641301" y="3828969"/>
                  <a:pt x="625809" y="3990591"/>
                </a:cubicBezTo>
                <a:cubicBezTo>
                  <a:pt x="617290" y="4071284"/>
                  <a:pt x="608140" y="4152055"/>
                  <a:pt x="595283" y="4232276"/>
                </a:cubicBezTo>
                <a:cubicBezTo>
                  <a:pt x="582426" y="4312497"/>
                  <a:pt x="567676" y="4392480"/>
                  <a:pt x="551349" y="4472146"/>
                </a:cubicBezTo>
                <a:lnTo>
                  <a:pt x="518846" y="4604975"/>
                </a:lnTo>
                <a:lnTo>
                  <a:pt x="553870" y="4471281"/>
                </a:lnTo>
                <a:cubicBezTo>
                  <a:pt x="571698" y="4392402"/>
                  <a:pt x="588735" y="4312656"/>
                  <a:pt x="602302" y="4232515"/>
                </a:cubicBezTo>
                <a:cubicBezTo>
                  <a:pt x="615870" y="4152374"/>
                  <a:pt x="628174" y="4072156"/>
                  <a:pt x="638587" y="3991540"/>
                </a:cubicBezTo>
                <a:cubicBezTo>
                  <a:pt x="657936" y="3829998"/>
                  <a:pt x="668780" y="3667507"/>
                  <a:pt x="671084" y="3504860"/>
                </a:cubicBezTo>
                <a:cubicBezTo>
                  <a:pt x="672757" y="3341977"/>
                  <a:pt x="665619" y="3179093"/>
                  <a:pt x="649708" y="3016919"/>
                </a:cubicBezTo>
                <a:cubicBezTo>
                  <a:pt x="640952" y="2935988"/>
                  <a:pt x="631487" y="2854979"/>
                  <a:pt x="618157" y="2774523"/>
                </a:cubicBezTo>
                <a:cubicBezTo>
                  <a:pt x="604827" y="2694067"/>
                  <a:pt x="589918" y="2613927"/>
                  <a:pt x="573196" y="2534101"/>
                </a:cubicBezTo>
                <a:cubicBezTo>
                  <a:pt x="504130" y="2215037"/>
                  <a:pt x="397534" y="1905200"/>
                  <a:pt x="255629" y="1611219"/>
                </a:cubicBezTo>
                <a:cubicBezTo>
                  <a:pt x="184774" y="1464191"/>
                  <a:pt x="104790" y="1321735"/>
                  <a:pt x="16154" y="1184722"/>
                </a:cubicBezTo>
                <a:lnTo>
                  <a:pt x="0" y="1161445"/>
                </a:lnTo>
                <a:lnTo>
                  <a:pt x="0" y="1096488"/>
                </a:lnTo>
                <a:lnTo>
                  <a:pt x="45575" y="1165555"/>
                </a:lnTo>
                <a:lnTo>
                  <a:pt x="61905" y="1191745"/>
                </a:lnTo>
                <a:lnTo>
                  <a:pt x="77680" y="1218167"/>
                </a:lnTo>
                <a:lnTo>
                  <a:pt x="109232" y="1271096"/>
                </a:lnTo>
                <a:cubicBezTo>
                  <a:pt x="129739" y="1306670"/>
                  <a:pt x="149776" y="1342559"/>
                  <a:pt x="169653" y="1378451"/>
                </a:cubicBezTo>
                <a:cubicBezTo>
                  <a:pt x="208460" y="1450860"/>
                  <a:pt x="245929" y="1523900"/>
                  <a:pt x="280794" y="1598206"/>
                </a:cubicBezTo>
                <a:cubicBezTo>
                  <a:pt x="562073" y="2191768"/>
                  <a:pt x="709813" y="2846382"/>
                  <a:pt x="718018" y="3504230"/>
                </a:cubicBezTo>
                <a:cubicBezTo>
                  <a:pt x="719595" y="3668849"/>
                  <a:pt x="712489" y="3833468"/>
                  <a:pt x="696721" y="3997298"/>
                </a:cubicBezTo>
                <a:cubicBezTo>
                  <a:pt x="688123" y="4079176"/>
                  <a:pt x="678736" y="4161052"/>
                  <a:pt x="665721" y="4242455"/>
                </a:cubicBezTo>
                <a:cubicBezTo>
                  <a:pt x="652706" y="4323856"/>
                  <a:pt x="637719" y="4404865"/>
                  <a:pt x="621075" y="4485638"/>
                </a:cubicBezTo>
                <a:cubicBezTo>
                  <a:pt x="603822" y="4566429"/>
                  <a:pt x="584249" y="4646658"/>
                  <a:pt x="562388" y="4726226"/>
                </a:cubicBezTo>
                <a:lnTo>
                  <a:pt x="557773" y="4741307"/>
                </a:lnTo>
                <a:lnTo>
                  <a:pt x="563268" y="4724143"/>
                </a:lnTo>
                <a:cubicBezTo>
                  <a:pt x="586158" y="4645147"/>
                  <a:pt x="606860" y="4565484"/>
                  <a:pt x="625341" y="4485244"/>
                </a:cubicBezTo>
                <a:cubicBezTo>
                  <a:pt x="643403" y="4404946"/>
                  <a:pt x="660598" y="4324332"/>
                  <a:pt x="674323" y="4243086"/>
                </a:cubicBezTo>
                <a:cubicBezTo>
                  <a:pt x="688047" y="4161843"/>
                  <a:pt x="700432" y="4080439"/>
                  <a:pt x="711002" y="3998563"/>
                </a:cubicBezTo>
                <a:cubicBezTo>
                  <a:pt x="730589" y="3834732"/>
                  <a:pt x="741513" y="3669955"/>
                  <a:pt x="743737" y="3504941"/>
                </a:cubicBezTo>
                <a:cubicBezTo>
                  <a:pt x="745409" y="3339691"/>
                  <a:pt x="738112" y="3174520"/>
                  <a:pt x="721887" y="3010057"/>
                </a:cubicBezTo>
                <a:cubicBezTo>
                  <a:pt x="712975" y="2927944"/>
                  <a:pt x="703352" y="2845831"/>
                  <a:pt x="690335" y="2764192"/>
                </a:cubicBezTo>
                <a:cubicBezTo>
                  <a:pt x="677320" y="2682554"/>
                  <a:pt x="661703" y="2601308"/>
                  <a:pt x="644743" y="2520377"/>
                </a:cubicBezTo>
                <a:cubicBezTo>
                  <a:pt x="574746" y="2196661"/>
                  <a:pt x="466779" y="1882327"/>
                  <a:pt x="323076" y="1583930"/>
                </a:cubicBezTo>
                <a:cubicBezTo>
                  <a:pt x="251138" y="1435006"/>
                  <a:pt x="170059" y="1290658"/>
                  <a:pt x="80288" y="1151753"/>
                </a:cubicBezTo>
                <a:lnTo>
                  <a:pt x="0" y="1035810"/>
                </a:lnTo>
                <a:lnTo>
                  <a:pt x="0" y="967119"/>
                </a:lnTo>
                <a:lnTo>
                  <a:pt x="109315" y="1132901"/>
                </a:lnTo>
                <a:cubicBezTo>
                  <a:pt x="197171" y="1274251"/>
                  <a:pt x="276679" y="1420573"/>
                  <a:pt x="347449" y="1571230"/>
                </a:cubicBezTo>
                <a:cubicBezTo>
                  <a:pt x="632281" y="2173154"/>
                  <a:pt x="781993" y="2836996"/>
                  <a:pt x="789961" y="3503756"/>
                </a:cubicBezTo>
                <a:cubicBezTo>
                  <a:pt x="791522" y="3670665"/>
                  <a:pt x="784281" y="3837572"/>
                  <a:pt x="768268" y="4003691"/>
                </a:cubicBezTo>
                <a:cubicBezTo>
                  <a:pt x="759434" y="4086672"/>
                  <a:pt x="749889" y="4169335"/>
                  <a:pt x="736717" y="4252158"/>
                </a:cubicBezTo>
                <a:cubicBezTo>
                  <a:pt x="723544" y="4334982"/>
                  <a:pt x="708320" y="4416858"/>
                  <a:pt x="691440" y="4498734"/>
                </a:cubicBezTo>
                <a:cubicBezTo>
                  <a:pt x="673958" y="4580668"/>
                  <a:pt x="654130" y="4662036"/>
                  <a:pt x="631987" y="4742737"/>
                </a:cubicBezTo>
                <a:lnTo>
                  <a:pt x="561651" y="4972909"/>
                </a:lnTo>
                <a:lnTo>
                  <a:pt x="636109" y="4739860"/>
                </a:lnTo>
                <a:cubicBezTo>
                  <a:pt x="659278" y="4659731"/>
                  <a:pt x="680230" y="4578930"/>
                  <a:pt x="698932" y="4497547"/>
                </a:cubicBezTo>
                <a:cubicBezTo>
                  <a:pt x="717232" y="4416066"/>
                  <a:pt x="734664" y="4334348"/>
                  <a:pt x="748546" y="4251917"/>
                </a:cubicBezTo>
                <a:cubicBezTo>
                  <a:pt x="762429" y="4169491"/>
                  <a:pt x="774971" y="4086905"/>
                  <a:pt x="785621" y="4004002"/>
                </a:cubicBezTo>
                <a:cubicBezTo>
                  <a:pt x="805402" y="3837806"/>
                  <a:pt x="816407" y="3670741"/>
                  <a:pt x="818592" y="3503440"/>
                </a:cubicBezTo>
                <a:cubicBezTo>
                  <a:pt x="820169" y="3335903"/>
                  <a:pt x="812746" y="3168364"/>
                  <a:pt x="796347" y="3001614"/>
                </a:cubicBezTo>
                <a:cubicBezTo>
                  <a:pt x="787275" y="2918319"/>
                  <a:pt x="777496" y="2835103"/>
                  <a:pt x="764008" y="2752357"/>
                </a:cubicBezTo>
                <a:cubicBezTo>
                  <a:pt x="750519" y="2669614"/>
                  <a:pt x="734979" y="2587188"/>
                  <a:pt x="717784" y="2505074"/>
                </a:cubicBezTo>
                <a:cubicBezTo>
                  <a:pt x="646762" y="2176858"/>
                  <a:pt x="537365" y="1858032"/>
                  <a:pt x="391858" y="1555373"/>
                </a:cubicBezTo>
                <a:cubicBezTo>
                  <a:pt x="382708" y="1536601"/>
                  <a:pt x="374030" y="1517434"/>
                  <a:pt x="364408" y="1498817"/>
                </a:cubicBezTo>
                <a:lnTo>
                  <a:pt x="335539" y="1442972"/>
                </a:lnTo>
                <a:lnTo>
                  <a:pt x="321104" y="1415048"/>
                </a:lnTo>
                <a:lnTo>
                  <a:pt x="306037" y="1387441"/>
                </a:lnTo>
                <a:lnTo>
                  <a:pt x="275748" y="1332225"/>
                </a:lnTo>
                <a:cubicBezTo>
                  <a:pt x="255318" y="1295626"/>
                  <a:pt x="233863" y="1259579"/>
                  <a:pt x="212644" y="1223374"/>
                </a:cubicBezTo>
                <a:lnTo>
                  <a:pt x="179595" y="1169893"/>
                </a:lnTo>
                <a:cubicBezTo>
                  <a:pt x="168630" y="1152066"/>
                  <a:pt x="157824" y="1134161"/>
                  <a:pt x="146070" y="1116809"/>
                </a:cubicBezTo>
                <a:cubicBezTo>
                  <a:pt x="100581" y="1046488"/>
                  <a:pt x="52998" y="977568"/>
                  <a:pt x="3387" y="910146"/>
                </a:cubicBezTo>
                <a:lnTo>
                  <a:pt x="0" y="905822"/>
                </a:lnTo>
                <a:lnTo>
                  <a:pt x="0" y="843054"/>
                </a:lnTo>
                <a:lnTo>
                  <a:pt x="33454" y="887991"/>
                </a:lnTo>
                <a:cubicBezTo>
                  <a:pt x="81946" y="957197"/>
                  <a:pt x="128445" y="1027794"/>
                  <a:pt x="172890" y="1099692"/>
                </a:cubicBezTo>
                <a:cubicBezTo>
                  <a:pt x="261834" y="1243251"/>
                  <a:pt x="342377" y="1391779"/>
                  <a:pt x="414102" y="1544646"/>
                </a:cubicBezTo>
                <a:cubicBezTo>
                  <a:pt x="702402" y="2154931"/>
                  <a:pt x="853849" y="2828080"/>
                  <a:pt x="861659" y="3504227"/>
                </a:cubicBezTo>
                <a:cubicBezTo>
                  <a:pt x="863119" y="3673421"/>
                  <a:pt x="855695" y="3842538"/>
                  <a:pt x="839415" y="4010945"/>
                </a:cubicBezTo>
                <a:cubicBezTo>
                  <a:pt x="830502" y="4095108"/>
                  <a:pt x="820799" y="4179191"/>
                  <a:pt x="807390" y="4262805"/>
                </a:cubicBezTo>
                <a:cubicBezTo>
                  <a:pt x="793981" y="4346415"/>
                  <a:pt x="778600" y="4429711"/>
                  <a:pt x="761483" y="4512692"/>
                </a:cubicBezTo>
                <a:cubicBezTo>
                  <a:pt x="743759" y="4595732"/>
                  <a:pt x="723658" y="4678194"/>
                  <a:pt x="701212" y="4759979"/>
                </a:cubicBezTo>
                <a:lnTo>
                  <a:pt x="638263" y="4965942"/>
                </a:lnTo>
                <a:lnTo>
                  <a:pt x="704703" y="4757551"/>
                </a:lnTo>
                <a:cubicBezTo>
                  <a:pt x="728147" y="4676291"/>
                  <a:pt x="749344" y="4594351"/>
                  <a:pt x="768261" y="4511825"/>
                </a:cubicBezTo>
                <a:lnTo>
                  <a:pt x="781986" y="4449826"/>
                </a:lnTo>
                <a:lnTo>
                  <a:pt x="788848" y="4418827"/>
                </a:lnTo>
                <a:lnTo>
                  <a:pt x="795003" y="4387275"/>
                </a:lnTo>
                <a:lnTo>
                  <a:pt x="807307" y="4324961"/>
                </a:lnTo>
                <a:cubicBezTo>
                  <a:pt x="811330" y="4304136"/>
                  <a:pt x="814722" y="4283234"/>
                  <a:pt x="818430" y="4262410"/>
                </a:cubicBezTo>
                <a:cubicBezTo>
                  <a:pt x="833574" y="4179034"/>
                  <a:pt x="845169" y="4095028"/>
                  <a:pt x="855896" y="4010945"/>
                </a:cubicBezTo>
                <a:cubicBezTo>
                  <a:pt x="875829" y="3842458"/>
                  <a:pt x="886935" y="3673029"/>
                  <a:pt x="889183" y="3503363"/>
                </a:cubicBezTo>
                <a:cubicBezTo>
                  <a:pt x="890659" y="3333538"/>
                  <a:pt x="883046" y="3163712"/>
                  <a:pt x="866386" y="2994673"/>
                </a:cubicBezTo>
                <a:cubicBezTo>
                  <a:pt x="857159" y="2910274"/>
                  <a:pt x="847219" y="2825796"/>
                  <a:pt x="833574" y="2742263"/>
                </a:cubicBezTo>
                <a:cubicBezTo>
                  <a:pt x="830102" y="2721280"/>
                  <a:pt x="826947" y="2700298"/>
                  <a:pt x="823319" y="2679159"/>
                </a:cubicBezTo>
                <a:lnTo>
                  <a:pt x="811803" y="2616055"/>
                </a:lnTo>
                <a:lnTo>
                  <a:pt x="806045" y="2584505"/>
                </a:lnTo>
                <a:lnTo>
                  <a:pt x="799577" y="2552954"/>
                </a:lnTo>
                <a:lnTo>
                  <a:pt x="786640" y="2490560"/>
                </a:lnTo>
                <a:cubicBezTo>
                  <a:pt x="714758" y="2157771"/>
                  <a:pt x="604012" y="1834525"/>
                  <a:pt x="456691" y="1527608"/>
                </a:cubicBezTo>
                <a:cubicBezTo>
                  <a:pt x="447384" y="1508441"/>
                  <a:pt x="438470" y="1489194"/>
                  <a:pt x="428847" y="1470185"/>
                </a:cubicBezTo>
                <a:lnTo>
                  <a:pt x="399661" y="1413550"/>
                </a:lnTo>
                <a:cubicBezTo>
                  <a:pt x="380573" y="1375609"/>
                  <a:pt x="359353" y="1338695"/>
                  <a:pt x="339162" y="1301385"/>
                </a:cubicBezTo>
                <a:cubicBezTo>
                  <a:pt x="329144" y="1282611"/>
                  <a:pt x="318102" y="1264469"/>
                  <a:pt x="307609" y="1246169"/>
                </a:cubicBezTo>
                <a:lnTo>
                  <a:pt x="275585" y="1190955"/>
                </a:lnTo>
                <a:cubicBezTo>
                  <a:pt x="253183" y="1154906"/>
                  <a:pt x="231413" y="1118387"/>
                  <a:pt x="208224" y="1082812"/>
                </a:cubicBezTo>
                <a:cubicBezTo>
                  <a:pt x="162198" y="1011506"/>
                  <a:pt x="114042" y="941600"/>
                  <a:pt x="63825" y="873203"/>
                </a:cubicBezTo>
                <a:lnTo>
                  <a:pt x="0" y="791544"/>
                </a:lnTo>
                <a:lnTo>
                  <a:pt x="0" y="725082"/>
                </a:lnTo>
                <a:lnTo>
                  <a:pt x="94770" y="852485"/>
                </a:lnTo>
                <a:cubicBezTo>
                  <a:pt x="242043" y="1062821"/>
                  <a:pt x="371018" y="1285570"/>
                  <a:pt x="480196" y="1518301"/>
                </a:cubicBezTo>
                <a:cubicBezTo>
                  <a:pt x="772048" y="2137184"/>
                  <a:pt x="925625" y="2819326"/>
                  <a:pt x="933275" y="3504622"/>
                </a:cubicBezTo>
                <a:cubicBezTo>
                  <a:pt x="934689" y="3676104"/>
                  <a:pt x="927131" y="3847428"/>
                  <a:pt x="910638" y="4018122"/>
                </a:cubicBezTo>
                <a:cubicBezTo>
                  <a:pt x="901488" y="4103390"/>
                  <a:pt x="891628" y="4188659"/>
                  <a:pt x="878061" y="4273452"/>
                </a:cubicBezTo>
                <a:cubicBezTo>
                  <a:pt x="874669" y="4294592"/>
                  <a:pt x="871593" y="4315889"/>
                  <a:pt x="867886" y="4336556"/>
                </a:cubicBezTo>
                <a:lnTo>
                  <a:pt x="856449" y="4399659"/>
                </a:lnTo>
                <a:lnTo>
                  <a:pt x="850689" y="4431209"/>
                </a:lnTo>
                <a:lnTo>
                  <a:pt x="844302" y="4462761"/>
                </a:lnTo>
                <a:lnTo>
                  <a:pt x="831444" y="4525865"/>
                </a:lnTo>
                <a:cubicBezTo>
                  <a:pt x="795519" y="4694112"/>
                  <a:pt x="749978" y="4860034"/>
                  <a:pt x="695093" y="5022810"/>
                </a:cubicBezTo>
                <a:lnTo>
                  <a:pt x="652337" y="5138533"/>
                </a:lnTo>
                <a:lnTo>
                  <a:pt x="697269" y="5020456"/>
                </a:lnTo>
                <a:cubicBezTo>
                  <a:pt x="753766" y="4858617"/>
                  <a:pt x="801287" y="4693642"/>
                  <a:pt x="839570" y="4526261"/>
                </a:cubicBezTo>
                <a:lnTo>
                  <a:pt x="853453" y="4463158"/>
                </a:lnTo>
                <a:lnTo>
                  <a:pt x="860315" y="4431606"/>
                </a:lnTo>
                <a:lnTo>
                  <a:pt x="866625" y="4400056"/>
                </a:lnTo>
                <a:lnTo>
                  <a:pt x="879090" y="4336952"/>
                </a:lnTo>
                <a:cubicBezTo>
                  <a:pt x="883032" y="4315813"/>
                  <a:pt x="886502" y="4294673"/>
                  <a:pt x="890289" y="4273849"/>
                </a:cubicBezTo>
                <a:cubicBezTo>
                  <a:pt x="905592" y="4189290"/>
                  <a:pt x="917344" y="4104182"/>
                  <a:pt x="928151" y="4018914"/>
                </a:cubicBezTo>
                <a:cubicBezTo>
                  <a:pt x="948281" y="3848142"/>
                  <a:pt x="959466" y="3676343"/>
                  <a:pt x="961675" y="3504386"/>
                </a:cubicBezTo>
                <a:cubicBezTo>
                  <a:pt x="963149" y="3332198"/>
                  <a:pt x="955381" y="3160086"/>
                  <a:pt x="938406" y="2988759"/>
                </a:cubicBezTo>
                <a:cubicBezTo>
                  <a:pt x="929099" y="2903176"/>
                  <a:pt x="918921" y="2817592"/>
                  <a:pt x="905119" y="2732562"/>
                </a:cubicBezTo>
                <a:cubicBezTo>
                  <a:pt x="901649" y="2711345"/>
                  <a:pt x="898414" y="2690045"/>
                  <a:pt x="894707" y="2668828"/>
                </a:cubicBezTo>
                <a:lnTo>
                  <a:pt x="883032" y="2605252"/>
                </a:lnTo>
                <a:lnTo>
                  <a:pt x="877195" y="2573700"/>
                </a:lnTo>
                <a:lnTo>
                  <a:pt x="870647" y="2542148"/>
                </a:lnTo>
                <a:lnTo>
                  <a:pt x="857555" y="2479047"/>
                </a:lnTo>
                <a:cubicBezTo>
                  <a:pt x="784678" y="2141680"/>
                  <a:pt x="672537" y="1814099"/>
                  <a:pt x="523424" y="1502843"/>
                </a:cubicBezTo>
                <a:cubicBezTo>
                  <a:pt x="514036" y="1483438"/>
                  <a:pt x="504967" y="1463956"/>
                  <a:pt x="495344" y="1444629"/>
                </a:cubicBezTo>
                <a:lnTo>
                  <a:pt x="465685" y="1387207"/>
                </a:lnTo>
                <a:cubicBezTo>
                  <a:pt x="446360" y="1348713"/>
                  <a:pt x="425063" y="1311246"/>
                  <a:pt x="404476" y="1273463"/>
                </a:cubicBezTo>
                <a:cubicBezTo>
                  <a:pt x="394299" y="1254453"/>
                  <a:pt x="383257" y="1235996"/>
                  <a:pt x="372452" y="1217301"/>
                </a:cubicBezTo>
                <a:lnTo>
                  <a:pt x="340032" y="1161535"/>
                </a:lnTo>
                <a:cubicBezTo>
                  <a:pt x="317473" y="1124778"/>
                  <a:pt x="295228" y="1087941"/>
                  <a:pt x="271959" y="1051734"/>
                </a:cubicBezTo>
                <a:cubicBezTo>
                  <a:pt x="225358" y="979363"/>
                  <a:pt x="176613" y="908432"/>
                  <a:pt x="125792" y="839019"/>
                </a:cubicBezTo>
                <a:lnTo>
                  <a:pt x="0" y="677551"/>
                </a:lnTo>
                <a:lnTo>
                  <a:pt x="0" y="605484"/>
                </a:lnTo>
                <a:lnTo>
                  <a:pt x="1484" y="607253"/>
                </a:lnTo>
                <a:cubicBezTo>
                  <a:pt x="216532" y="879858"/>
                  <a:pt x="399546" y="1176284"/>
                  <a:pt x="546931" y="1490696"/>
                </a:cubicBezTo>
                <a:cubicBezTo>
                  <a:pt x="842410" y="2118016"/>
                  <a:pt x="997879" y="2809390"/>
                  <a:pt x="1005295" y="3503756"/>
                </a:cubicBezTo>
                <a:cubicBezTo>
                  <a:pt x="1006705" y="3677605"/>
                  <a:pt x="998991" y="3851374"/>
                  <a:pt x="982182" y="4024356"/>
                </a:cubicBezTo>
                <a:cubicBezTo>
                  <a:pt x="964814" y="4197415"/>
                  <a:pt x="938002" y="4369449"/>
                  <a:pt x="901884" y="4539591"/>
                </a:cubicBezTo>
                <a:cubicBezTo>
                  <a:pt x="865402" y="4709813"/>
                  <a:pt x="819292" y="4877902"/>
                  <a:pt x="763766" y="5042916"/>
                </a:cubicBezTo>
                <a:lnTo>
                  <a:pt x="673984" y="5286176"/>
                </a:lnTo>
                <a:lnTo>
                  <a:pt x="674476" y="5285074"/>
                </a:lnTo>
                <a:cubicBezTo>
                  <a:pt x="682365" y="5265040"/>
                  <a:pt x="690253" y="5244768"/>
                  <a:pt x="698613" y="5224575"/>
                </a:cubicBezTo>
                <a:cubicBezTo>
                  <a:pt x="706975" y="5204381"/>
                  <a:pt x="714942" y="5184269"/>
                  <a:pt x="722277" y="5163837"/>
                </a:cubicBezTo>
                <a:lnTo>
                  <a:pt x="744837" y="5102708"/>
                </a:lnTo>
                <a:lnTo>
                  <a:pt x="756117" y="5072101"/>
                </a:lnTo>
                <a:lnTo>
                  <a:pt x="766686" y="5041261"/>
                </a:lnTo>
                <a:cubicBezTo>
                  <a:pt x="823684" y="4876877"/>
                  <a:pt x="871760" y="4709575"/>
                  <a:pt x="910718" y="4540066"/>
                </a:cubicBezTo>
                <a:cubicBezTo>
                  <a:pt x="919869" y="4497550"/>
                  <a:pt x="930123" y="4455270"/>
                  <a:pt x="938091" y="4412439"/>
                </a:cubicBezTo>
                <a:lnTo>
                  <a:pt x="950788" y="4348468"/>
                </a:lnTo>
                <a:lnTo>
                  <a:pt x="962068" y="4284181"/>
                </a:lnTo>
                <a:cubicBezTo>
                  <a:pt x="977845" y="4198520"/>
                  <a:pt x="989440" y="4112227"/>
                  <a:pt x="1000325" y="4025854"/>
                </a:cubicBezTo>
                <a:cubicBezTo>
                  <a:pt x="1020683" y="3852717"/>
                  <a:pt x="1031956" y="3678631"/>
                  <a:pt x="1034083" y="3504309"/>
                </a:cubicBezTo>
                <a:cubicBezTo>
                  <a:pt x="1035543" y="3329831"/>
                  <a:pt x="1027647" y="3155351"/>
                  <a:pt x="1010422" y="2981740"/>
                </a:cubicBezTo>
                <a:cubicBezTo>
                  <a:pt x="1001035" y="2894974"/>
                  <a:pt x="990622" y="2808206"/>
                  <a:pt x="976662" y="2722150"/>
                </a:cubicBezTo>
                <a:lnTo>
                  <a:pt x="966092" y="2657469"/>
                </a:lnTo>
                <a:lnTo>
                  <a:pt x="954260" y="2593105"/>
                </a:lnTo>
                <a:cubicBezTo>
                  <a:pt x="946765" y="2550036"/>
                  <a:pt x="937063" y="2507521"/>
                  <a:pt x="928466" y="2464690"/>
                </a:cubicBezTo>
                <a:cubicBezTo>
                  <a:pt x="924128" y="2443315"/>
                  <a:pt x="918763" y="2422096"/>
                  <a:pt x="913954" y="2400798"/>
                </a:cubicBezTo>
                <a:cubicBezTo>
                  <a:pt x="909141" y="2379502"/>
                  <a:pt x="904329" y="2358205"/>
                  <a:pt x="899044" y="2337065"/>
                </a:cubicBezTo>
                <a:lnTo>
                  <a:pt x="882637" y="2273961"/>
                </a:lnTo>
                <a:lnTo>
                  <a:pt x="874749" y="2242409"/>
                </a:lnTo>
                <a:lnTo>
                  <a:pt x="865837" y="2210858"/>
                </a:lnTo>
                <a:lnTo>
                  <a:pt x="847932" y="2147756"/>
                </a:lnTo>
                <a:cubicBezTo>
                  <a:pt x="842095" y="2126773"/>
                  <a:pt x="835233" y="2106029"/>
                  <a:pt x="828920" y="2085127"/>
                </a:cubicBezTo>
                <a:cubicBezTo>
                  <a:pt x="822611" y="2064222"/>
                  <a:pt x="816223" y="2043320"/>
                  <a:pt x="809361" y="2022575"/>
                </a:cubicBezTo>
                <a:lnTo>
                  <a:pt x="788536" y="1960497"/>
                </a:lnTo>
                <a:cubicBezTo>
                  <a:pt x="732341" y="1795010"/>
                  <a:pt x="666226" y="1633151"/>
                  <a:pt x="590550" y="1475629"/>
                </a:cubicBezTo>
                <a:lnTo>
                  <a:pt x="562153" y="1416630"/>
                </a:lnTo>
                <a:lnTo>
                  <a:pt x="532101" y="1358416"/>
                </a:lnTo>
                <a:cubicBezTo>
                  <a:pt x="512459" y="1319450"/>
                  <a:pt x="491084" y="1281430"/>
                  <a:pt x="470102" y="1243096"/>
                </a:cubicBezTo>
                <a:cubicBezTo>
                  <a:pt x="459847" y="1223849"/>
                  <a:pt x="448805" y="1204997"/>
                  <a:pt x="437840" y="1186144"/>
                </a:cubicBezTo>
                <a:lnTo>
                  <a:pt x="404868" y="1129588"/>
                </a:lnTo>
                <a:cubicBezTo>
                  <a:pt x="382311" y="1092279"/>
                  <a:pt x="359435" y="1055050"/>
                  <a:pt x="336087" y="1018213"/>
                </a:cubicBezTo>
                <a:cubicBezTo>
                  <a:pt x="241820" y="871418"/>
                  <a:pt x="138857" y="730463"/>
                  <a:pt x="27751" y="595974"/>
                </a:cubicBezTo>
                <a:lnTo>
                  <a:pt x="0" y="564366"/>
                </a:lnTo>
                <a:lnTo>
                  <a:pt x="0" y="495652"/>
                </a:lnTo>
                <a:lnTo>
                  <a:pt x="60880" y="568367"/>
                </a:lnTo>
                <a:cubicBezTo>
                  <a:pt x="278648" y="844836"/>
                  <a:pt x="463910" y="1145443"/>
                  <a:pt x="613030" y="1464194"/>
                </a:cubicBezTo>
                <a:cubicBezTo>
                  <a:pt x="912139" y="2099954"/>
                  <a:pt x="1069423" y="2800476"/>
                  <a:pt x="1076680" y="3503994"/>
                </a:cubicBezTo>
                <a:cubicBezTo>
                  <a:pt x="1078020" y="3680051"/>
                  <a:pt x="1070124" y="3856030"/>
                  <a:pt x="1053016" y="4031219"/>
                </a:cubicBezTo>
                <a:cubicBezTo>
                  <a:pt x="1035395" y="4206565"/>
                  <a:pt x="1008220" y="4380809"/>
                  <a:pt x="971613" y="4553238"/>
                </a:cubicBezTo>
                <a:cubicBezTo>
                  <a:pt x="934683" y="4725668"/>
                  <a:pt x="887993" y="4895967"/>
                  <a:pt x="831760" y="5063109"/>
                </a:cubicBezTo>
                <a:cubicBezTo>
                  <a:pt x="803762" y="5146799"/>
                  <a:pt x="773302" y="5229642"/>
                  <a:pt x="740421" y="5311518"/>
                </a:cubicBezTo>
                <a:lnTo>
                  <a:pt x="662160" y="5490882"/>
                </a:lnTo>
                <a:lnTo>
                  <a:pt x="743416" y="5308581"/>
                </a:lnTo>
                <a:lnTo>
                  <a:pt x="767789" y="5247212"/>
                </a:lnTo>
                <a:cubicBezTo>
                  <a:pt x="775675" y="5226625"/>
                  <a:pt x="784353" y="5206353"/>
                  <a:pt x="791453" y="5185608"/>
                </a:cubicBezTo>
                <a:cubicBezTo>
                  <a:pt x="806440" y="5144196"/>
                  <a:pt x="822530" y="5103180"/>
                  <a:pt x="836335" y="5061373"/>
                </a:cubicBezTo>
                <a:cubicBezTo>
                  <a:pt x="894049" y="4894781"/>
                  <a:pt x="942709" y="4725192"/>
                  <a:pt x="982102" y="4553393"/>
                </a:cubicBezTo>
                <a:cubicBezTo>
                  <a:pt x="991409" y="4510326"/>
                  <a:pt x="1001664" y="4467417"/>
                  <a:pt x="1009789" y="4424033"/>
                </a:cubicBezTo>
                <a:lnTo>
                  <a:pt x="1022566" y="4359194"/>
                </a:lnTo>
                <a:lnTo>
                  <a:pt x="1034003" y="4294041"/>
                </a:lnTo>
                <a:cubicBezTo>
                  <a:pt x="1049780" y="4207275"/>
                  <a:pt x="1061690" y="4119799"/>
                  <a:pt x="1072655" y="4032243"/>
                </a:cubicBezTo>
                <a:cubicBezTo>
                  <a:pt x="1093171" y="3856817"/>
                  <a:pt x="1104522" y="3680365"/>
                  <a:pt x="1106652" y="3503756"/>
                </a:cubicBezTo>
                <a:cubicBezTo>
                  <a:pt x="1108047" y="3326913"/>
                  <a:pt x="1099963" y="3150224"/>
                  <a:pt x="1082435" y="2974247"/>
                </a:cubicBezTo>
                <a:cubicBezTo>
                  <a:pt x="1072970" y="2886374"/>
                  <a:pt x="1062400" y="2798504"/>
                  <a:pt x="1048203" y="2711185"/>
                </a:cubicBezTo>
                <a:lnTo>
                  <a:pt x="1037553" y="2645716"/>
                </a:lnTo>
                <a:lnTo>
                  <a:pt x="1025801" y="2580878"/>
                </a:lnTo>
                <a:cubicBezTo>
                  <a:pt x="1017914" y="2537258"/>
                  <a:pt x="1008449" y="2494111"/>
                  <a:pt x="999614" y="2450727"/>
                </a:cubicBezTo>
                <a:cubicBezTo>
                  <a:pt x="995354" y="2429035"/>
                  <a:pt x="989831" y="2407581"/>
                  <a:pt x="985022" y="2386049"/>
                </a:cubicBezTo>
                <a:cubicBezTo>
                  <a:pt x="980209" y="2364514"/>
                  <a:pt x="975162" y="2342900"/>
                  <a:pt x="969877" y="2321368"/>
                </a:cubicBezTo>
                <a:lnTo>
                  <a:pt x="953312" y="2257159"/>
                </a:lnTo>
                <a:cubicBezTo>
                  <a:pt x="947790" y="2235704"/>
                  <a:pt x="942190" y="2214330"/>
                  <a:pt x="935958" y="2193030"/>
                </a:cubicBezTo>
                <a:cubicBezTo>
                  <a:pt x="923890" y="2150515"/>
                  <a:pt x="912293" y="2107841"/>
                  <a:pt x="898491" y="2065719"/>
                </a:cubicBezTo>
                <a:cubicBezTo>
                  <a:pt x="891943" y="2044582"/>
                  <a:pt x="885554" y="2023363"/>
                  <a:pt x="878771" y="2002618"/>
                </a:cubicBezTo>
                <a:lnTo>
                  <a:pt x="857632" y="1939515"/>
                </a:lnTo>
                <a:cubicBezTo>
                  <a:pt x="800815" y="1771820"/>
                  <a:pt x="733909" y="1607751"/>
                  <a:pt x="657280" y="1448179"/>
                </a:cubicBezTo>
                <a:lnTo>
                  <a:pt x="628569" y="1388310"/>
                </a:lnTo>
                <a:lnTo>
                  <a:pt x="598199" y="1329387"/>
                </a:lnTo>
                <a:cubicBezTo>
                  <a:pt x="578242" y="1289947"/>
                  <a:pt x="556710" y="1251220"/>
                  <a:pt x="535490" y="1212411"/>
                </a:cubicBezTo>
                <a:lnTo>
                  <a:pt x="519716" y="1183384"/>
                </a:lnTo>
                <a:lnTo>
                  <a:pt x="503071" y="1154670"/>
                </a:lnTo>
                <a:lnTo>
                  <a:pt x="469707" y="1097326"/>
                </a:lnTo>
                <a:cubicBezTo>
                  <a:pt x="446990" y="1059387"/>
                  <a:pt x="423640" y="1021840"/>
                  <a:pt x="400213" y="984373"/>
                </a:cubicBezTo>
                <a:cubicBezTo>
                  <a:pt x="304785" y="835606"/>
                  <a:pt x="200619" y="692599"/>
                  <a:pt x="88249" y="556142"/>
                </a:cubicBezTo>
                <a:lnTo>
                  <a:pt x="0" y="455276"/>
                </a:lnTo>
                <a:lnTo>
                  <a:pt x="0" y="386058"/>
                </a:lnTo>
                <a:lnTo>
                  <a:pt x="120194" y="529872"/>
                </a:lnTo>
                <a:cubicBezTo>
                  <a:pt x="230531" y="669882"/>
                  <a:pt x="332741" y="816124"/>
                  <a:pt x="426323" y="967808"/>
                </a:cubicBezTo>
                <a:cubicBezTo>
                  <a:pt x="519472" y="1119491"/>
                  <a:pt x="604028" y="1276303"/>
                  <a:pt x="679602" y="1437532"/>
                </a:cubicBezTo>
                <a:cubicBezTo>
                  <a:pt x="981968" y="2084889"/>
                  <a:pt x="1141880" y="2789671"/>
                  <a:pt x="1148536" y="3504151"/>
                </a:cubicBezTo>
                <a:cubicBezTo>
                  <a:pt x="1149799" y="3682495"/>
                  <a:pt x="1141745" y="3860761"/>
                  <a:pt x="1124399" y="4038238"/>
                </a:cubicBezTo>
                <a:cubicBezTo>
                  <a:pt x="1106565" y="4215795"/>
                  <a:pt x="1078996" y="4392246"/>
                  <a:pt x="1041813" y="4566725"/>
                </a:cubicBezTo>
                <a:cubicBezTo>
                  <a:pt x="1037553" y="4588575"/>
                  <a:pt x="1032033" y="4610267"/>
                  <a:pt x="1027221" y="4632036"/>
                </a:cubicBezTo>
                <a:cubicBezTo>
                  <a:pt x="1022409" y="4653808"/>
                  <a:pt x="1017441" y="4675578"/>
                  <a:pt x="1012154" y="4697270"/>
                </a:cubicBezTo>
                <a:lnTo>
                  <a:pt x="995591" y="4762186"/>
                </a:lnTo>
                <a:lnTo>
                  <a:pt x="987309" y="4794606"/>
                </a:lnTo>
                <a:lnTo>
                  <a:pt x="978395" y="4826868"/>
                </a:lnTo>
                <a:lnTo>
                  <a:pt x="960252" y="4891391"/>
                </a:lnTo>
                <a:cubicBezTo>
                  <a:pt x="954415" y="4912924"/>
                  <a:pt x="947395" y="4934141"/>
                  <a:pt x="941008" y="4955598"/>
                </a:cubicBezTo>
                <a:cubicBezTo>
                  <a:pt x="934618" y="4977052"/>
                  <a:pt x="928150" y="4998349"/>
                  <a:pt x="921286" y="5019569"/>
                </a:cubicBezTo>
                <a:lnTo>
                  <a:pt x="900226" y="5083223"/>
                </a:lnTo>
                <a:cubicBezTo>
                  <a:pt x="893285" y="5104442"/>
                  <a:pt x="886186" y="5125582"/>
                  <a:pt x="878456" y="5146326"/>
                </a:cubicBezTo>
                <a:lnTo>
                  <a:pt x="855896" y="5209428"/>
                </a:lnTo>
                <a:cubicBezTo>
                  <a:pt x="848560" y="5230570"/>
                  <a:pt x="840119" y="5251157"/>
                  <a:pt x="832232" y="5272059"/>
                </a:cubicBezTo>
                <a:lnTo>
                  <a:pt x="808018" y="5334610"/>
                </a:lnTo>
                <a:cubicBezTo>
                  <a:pt x="774178" y="5417274"/>
                  <a:pt x="739234" y="5499624"/>
                  <a:pt x="700819" y="5580395"/>
                </a:cubicBezTo>
                <a:lnTo>
                  <a:pt x="657849" y="5665652"/>
                </a:lnTo>
                <a:lnTo>
                  <a:pt x="703030" y="5577793"/>
                </a:lnTo>
                <a:cubicBezTo>
                  <a:pt x="722907" y="5537881"/>
                  <a:pt x="740576" y="5496864"/>
                  <a:pt x="759111" y="5456320"/>
                </a:cubicBezTo>
                <a:cubicBezTo>
                  <a:pt x="768578" y="5436128"/>
                  <a:pt x="776938" y="5415461"/>
                  <a:pt x="785694" y="5394953"/>
                </a:cubicBezTo>
                <a:lnTo>
                  <a:pt x="811803" y="5333347"/>
                </a:lnTo>
                <a:lnTo>
                  <a:pt x="836492" y="5270641"/>
                </a:lnTo>
                <a:cubicBezTo>
                  <a:pt x="844380" y="5249894"/>
                  <a:pt x="853215" y="5229229"/>
                  <a:pt x="860629" y="5208247"/>
                </a:cubicBezTo>
                <a:cubicBezTo>
                  <a:pt x="875854" y="5166283"/>
                  <a:pt x="892182" y="5124714"/>
                  <a:pt x="906143" y="5082040"/>
                </a:cubicBezTo>
                <a:cubicBezTo>
                  <a:pt x="964537" y="4913240"/>
                  <a:pt x="1013750" y="4741364"/>
                  <a:pt x="1053566" y="4567277"/>
                </a:cubicBezTo>
                <a:cubicBezTo>
                  <a:pt x="1063033" y="4523580"/>
                  <a:pt x="1073366" y="4480116"/>
                  <a:pt x="1081568" y="4436182"/>
                </a:cubicBezTo>
                <a:lnTo>
                  <a:pt x="1094505" y="4370476"/>
                </a:lnTo>
                <a:lnTo>
                  <a:pt x="1106022" y="4304455"/>
                </a:lnTo>
                <a:cubicBezTo>
                  <a:pt x="1113910" y="4260518"/>
                  <a:pt x="1120457" y="4216267"/>
                  <a:pt x="1127319" y="4172095"/>
                </a:cubicBezTo>
                <a:cubicBezTo>
                  <a:pt x="1130947" y="4150010"/>
                  <a:pt x="1133472" y="4127846"/>
                  <a:pt x="1136469" y="4105681"/>
                </a:cubicBezTo>
                <a:lnTo>
                  <a:pt x="1145067" y="4039185"/>
                </a:lnTo>
                <a:cubicBezTo>
                  <a:pt x="1165820" y="3861393"/>
                  <a:pt x="1177249" y="3682732"/>
                  <a:pt x="1179299" y="3503756"/>
                </a:cubicBezTo>
                <a:cubicBezTo>
                  <a:pt x="1180656" y="3324628"/>
                  <a:pt x="1172414" y="3145572"/>
                  <a:pt x="1154611" y="2967385"/>
                </a:cubicBezTo>
                <a:lnTo>
                  <a:pt x="1147117" y="2900653"/>
                </a:lnTo>
                <a:cubicBezTo>
                  <a:pt x="1144514" y="2878409"/>
                  <a:pt x="1142384" y="2856087"/>
                  <a:pt x="1139229" y="2833923"/>
                </a:cubicBezTo>
                <a:cubicBezTo>
                  <a:pt x="1133077" y="2789513"/>
                  <a:pt x="1127634" y="2745026"/>
                  <a:pt x="1120062" y="2700853"/>
                </a:cubicBezTo>
                <a:lnTo>
                  <a:pt x="1109255" y="2634516"/>
                </a:lnTo>
                <a:lnTo>
                  <a:pt x="1097030" y="2568417"/>
                </a:lnTo>
                <a:cubicBezTo>
                  <a:pt x="1089140" y="2524243"/>
                  <a:pt x="1079517" y="2480547"/>
                  <a:pt x="1070526" y="2436609"/>
                </a:cubicBezTo>
                <a:cubicBezTo>
                  <a:pt x="1066188" y="2414603"/>
                  <a:pt x="1060666" y="2392911"/>
                  <a:pt x="1055696" y="2371061"/>
                </a:cubicBezTo>
                <a:lnTo>
                  <a:pt x="1040394" y="2305593"/>
                </a:lnTo>
                <a:lnTo>
                  <a:pt x="1023594" y="2240517"/>
                </a:lnTo>
                <a:cubicBezTo>
                  <a:pt x="1017992" y="2218827"/>
                  <a:pt x="1012392" y="2197055"/>
                  <a:pt x="1006081" y="2175600"/>
                </a:cubicBezTo>
                <a:cubicBezTo>
                  <a:pt x="993777" y="2132453"/>
                  <a:pt x="981867" y="2088834"/>
                  <a:pt x="968142" y="2046554"/>
                </a:cubicBezTo>
                <a:lnTo>
                  <a:pt x="948185" y="1982348"/>
                </a:lnTo>
                <a:lnTo>
                  <a:pt x="926731" y="1918614"/>
                </a:lnTo>
                <a:cubicBezTo>
                  <a:pt x="912926" y="1875940"/>
                  <a:pt x="897071" y="1834054"/>
                  <a:pt x="881769" y="1791854"/>
                </a:cubicBezTo>
                <a:cubicBezTo>
                  <a:pt x="874354" y="1770715"/>
                  <a:pt x="865992" y="1750050"/>
                  <a:pt x="857632" y="1728751"/>
                </a:cubicBezTo>
                <a:lnTo>
                  <a:pt x="832942" y="1666202"/>
                </a:lnTo>
                <a:lnTo>
                  <a:pt x="806833" y="1604203"/>
                </a:lnTo>
                <a:cubicBezTo>
                  <a:pt x="798078" y="1583614"/>
                  <a:pt x="789718" y="1562792"/>
                  <a:pt x="780251" y="1542519"/>
                </a:cubicBezTo>
                <a:cubicBezTo>
                  <a:pt x="761637" y="1501738"/>
                  <a:pt x="743967" y="1460486"/>
                  <a:pt x="724089" y="1420337"/>
                </a:cubicBezTo>
                <a:cubicBezTo>
                  <a:pt x="646640" y="1258715"/>
                  <a:pt x="559723" y="1101746"/>
                  <a:pt x="463790" y="950299"/>
                </a:cubicBezTo>
                <a:cubicBezTo>
                  <a:pt x="367330" y="799404"/>
                  <a:pt x="261972" y="654345"/>
                  <a:pt x="148276" y="515992"/>
                </a:cubicBezTo>
                <a:lnTo>
                  <a:pt x="0" y="346015"/>
                </a:lnTo>
                <a:lnTo>
                  <a:pt x="0" y="276824"/>
                </a:lnTo>
                <a:lnTo>
                  <a:pt x="5968" y="283172"/>
                </a:lnTo>
                <a:cubicBezTo>
                  <a:pt x="65877" y="350761"/>
                  <a:pt x="123804" y="420115"/>
                  <a:pt x="179670" y="491145"/>
                </a:cubicBezTo>
                <a:cubicBezTo>
                  <a:pt x="291308" y="633048"/>
                  <a:pt x="394734" y="781182"/>
                  <a:pt x="489427" y="934916"/>
                </a:cubicBezTo>
                <a:cubicBezTo>
                  <a:pt x="583638" y="1088651"/>
                  <a:pt x="669200" y="1247513"/>
                  <a:pt x="745704" y="1410792"/>
                </a:cubicBezTo>
                <a:cubicBezTo>
                  <a:pt x="1051911" y="2063356"/>
                  <a:pt x="1212903" y="2782336"/>
                  <a:pt x="1219923" y="3504151"/>
                </a:cubicBezTo>
                <a:cubicBezTo>
                  <a:pt x="1221176" y="3684782"/>
                  <a:pt x="1212989" y="3865258"/>
                  <a:pt x="1195391" y="4045022"/>
                </a:cubicBezTo>
                <a:cubicBezTo>
                  <a:pt x="1177217" y="4224866"/>
                  <a:pt x="1149255" y="4403605"/>
                  <a:pt x="1111622" y="4580452"/>
                </a:cubicBezTo>
                <a:cubicBezTo>
                  <a:pt x="1107282" y="4602694"/>
                  <a:pt x="1101762" y="4624624"/>
                  <a:pt x="1096872" y="4646631"/>
                </a:cubicBezTo>
                <a:lnTo>
                  <a:pt x="1081568" y="4712732"/>
                </a:lnTo>
                <a:lnTo>
                  <a:pt x="1064768" y="4778436"/>
                </a:lnTo>
                <a:cubicBezTo>
                  <a:pt x="1059246" y="4800365"/>
                  <a:pt x="1053645" y="4822295"/>
                  <a:pt x="1047336" y="4843984"/>
                </a:cubicBezTo>
                <a:cubicBezTo>
                  <a:pt x="1035109" y="4887526"/>
                  <a:pt x="1023198" y="4930752"/>
                  <a:pt x="1009551" y="4974292"/>
                </a:cubicBezTo>
                <a:lnTo>
                  <a:pt x="989597" y="5039130"/>
                </a:lnTo>
                <a:lnTo>
                  <a:pt x="968220" y="5103574"/>
                </a:lnTo>
                <a:cubicBezTo>
                  <a:pt x="954415" y="5146643"/>
                  <a:pt x="938483" y="5189000"/>
                  <a:pt x="923338" y="5231674"/>
                </a:cubicBezTo>
                <a:cubicBezTo>
                  <a:pt x="915924" y="5253049"/>
                  <a:pt x="907563" y="5273953"/>
                  <a:pt x="899279" y="5294778"/>
                </a:cubicBezTo>
                <a:lnTo>
                  <a:pt x="874826" y="5357879"/>
                </a:lnTo>
                <a:lnTo>
                  <a:pt x="848797" y="5420588"/>
                </a:lnTo>
                <a:cubicBezTo>
                  <a:pt x="840042" y="5441490"/>
                  <a:pt x="831680" y="5462472"/>
                  <a:pt x="822295" y="5483062"/>
                </a:cubicBezTo>
                <a:cubicBezTo>
                  <a:pt x="803758" y="5524393"/>
                  <a:pt x="786168" y="5566120"/>
                  <a:pt x="766291" y="5606822"/>
                </a:cubicBezTo>
                <a:cubicBezTo>
                  <a:pt x="727811" y="5689358"/>
                  <a:pt x="686926" y="5770590"/>
                  <a:pt x="643712" y="5850421"/>
                </a:cubicBezTo>
                <a:lnTo>
                  <a:pt x="617750" y="5895139"/>
                </a:lnTo>
                <a:lnTo>
                  <a:pt x="646192" y="5846748"/>
                </a:lnTo>
                <a:cubicBezTo>
                  <a:pt x="689724" y="5767613"/>
                  <a:pt x="731009" y="5687235"/>
                  <a:pt x="769996" y="5605713"/>
                </a:cubicBezTo>
                <a:lnTo>
                  <a:pt x="784666" y="5575189"/>
                </a:lnTo>
                <a:cubicBezTo>
                  <a:pt x="789556" y="5565012"/>
                  <a:pt x="794053" y="5554602"/>
                  <a:pt x="798786" y="5544347"/>
                </a:cubicBezTo>
                <a:lnTo>
                  <a:pt x="826710" y="5482585"/>
                </a:lnTo>
                <a:cubicBezTo>
                  <a:pt x="836332" y="5462156"/>
                  <a:pt x="844615" y="5441094"/>
                  <a:pt x="853607" y="5420349"/>
                </a:cubicBezTo>
                <a:lnTo>
                  <a:pt x="880031" y="5357956"/>
                </a:lnTo>
                <a:lnTo>
                  <a:pt x="904956" y="5294852"/>
                </a:lnTo>
                <a:cubicBezTo>
                  <a:pt x="912843" y="5273792"/>
                  <a:pt x="921836" y="5252890"/>
                  <a:pt x="929409" y="5231750"/>
                </a:cubicBezTo>
                <a:cubicBezTo>
                  <a:pt x="945186" y="5189234"/>
                  <a:pt x="960960" y="5147112"/>
                  <a:pt x="975395" y="5104203"/>
                </a:cubicBezTo>
                <a:cubicBezTo>
                  <a:pt x="1034532" y="4933194"/>
                  <a:pt x="1084303" y="4759030"/>
                  <a:pt x="1124477" y="4582578"/>
                </a:cubicBezTo>
                <a:cubicBezTo>
                  <a:pt x="1134099" y="4538407"/>
                  <a:pt x="1144512" y="4494313"/>
                  <a:pt x="1152794" y="4449826"/>
                </a:cubicBezTo>
                <a:lnTo>
                  <a:pt x="1165966" y="4383252"/>
                </a:lnTo>
                <a:lnTo>
                  <a:pt x="1177641" y="4316364"/>
                </a:lnTo>
                <a:cubicBezTo>
                  <a:pt x="1185528" y="4271875"/>
                  <a:pt x="1192153" y="4226993"/>
                  <a:pt x="1199096" y="4182269"/>
                </a:cubicBezTo>
                <a:cubicBezTo>
                  <a:pt x="1202803" y="4159947"/>
                  <a:pt x="1205328" y="4137387"/>
                  <a:pt x="1208325" y="4114985"/>
                </a:cubicBezTo>
                <a:lnTo>
                  <a:pt x="1217000" y="4047624"/>
                </a:lnTo>
                <a:cubicBezTo>
                  <a:pt x="1237998" y="3867543"/>
                  <a:pt x="1249500" y="3686516"/>
                  <a:pt x="1251470" y="3505252"/>
                </a:cubicBezTo>
                <a:cubicBezTo>
                  <a:pt x="1252535" y="3323835"/>
                  <a:pt x="1244088" y="3142416"/>
                  <a:pt x="1226150" y="2961862"/>
                </a:cubicBezTo>
                <a:lnTo>
                  <a:pt x="1218263" y="2894263"/>
                </a:lnTo>
                <a:cubicBezTo>
                  <a:pt x="1215580" y="2871704"/>
                  <a:pt x="1213451" y="2849144"/>
                  <a:pt x="1210375" y="2826665"/>
                </a:cubicBezTo>
                <a:cubicBezTo>
                  <a:pt x="1204143" y="2781703"/>
                  <a:pt x="1198700" y="2736664"/>
                  <a:pt x="1191051" y="2691940"/>
                </a:cubicBezTo>
                <a:lnTo>
                  <a:pt x="1180164" y="2624736"/>
                </a:lnTo>
                <a:lnTo>
                  <a:pt x="1167701" y="2557765"/>
                </a:lnTo>
                <a:cubicBezTo>
                  <a:pt x="1159814" y="2513043"/>
                  <a:pt x="1150034" y="2468712"/>
                  <a:pt x="1140882" y="2424225"/>
                </a:cubicBezTo>
                <a:cubicBezTo>
                  <a:pt x="1136467" y="2401981"/>
                  <a:pt x="1130945" y="2379973"/>
                  <a:pt x="1125897" y="2357809"/>
                </a:cubicBezTo>
                <a:lnTo>
                  <a:pt x="1110120" y="2291550"/>
                </a:lnTo>
                <a:lnTo>
                  <a:pt x="1093003" y="2225609"/>
                </a:lnTo>
                <a:cubicBezTo>
                  <a:pt x="1087325" y="2203602"/>
                  <a:pt x="1081723" y="2181595"/>
                  <a:pt x="1075336" y="2159822"/>
                </a:cubicBezTo>
                <a:cubicBezTo>
                  <a:pt x="1062793" y="2116203"/>
                  <a:pt x="1050804" y="2072346"/>
                  <a:pt x="1036921" y="2029122"/>
                </a:cubicBezTo>
                <a:lnTo>
                  <a:pt x="1016729" y="1964126"/>
                </a:lnTo>
                <a:lnTo>
                  <a:pt x="995037" y="1899522"/>
                </a:lnTo>
                <a:cubicBezTo>
                  <a:pt x="936817" y="1727331"/>
                  <a:pt x="868326" y="1558767"/>
                  <a:pt x="789951" y="1394700"/>
                </a:cubicBezTo>
                <a:cubicBezTo>
                  <a:pt x="711514" y="1230948"/>
                  <a:pt x="623604" y="1071849"/>
                  <a:pt x="526654" y="918352"/>
                </a:cubicBezTo>
                <a:cubicBezTo>
                  <a:pt x="429114" y="765405"/>
                  <a:pt x="322540" y="618376"/>
                  <a:pt x="207510" y="478131"/>
                </a:cubicBezTo>
                <a:cubicBezTo>
                  <a:pt x="150008" y="408087"/>
                  <a:pt x="90520" y="339769"/>
                  <a:pt x="29127" y="273258"/>
                </a:cubicBezTo>
                <a:lnTo>
                  <a:pt x="0" y="243483"/>
                </a:lnTo>
                <a:lnTo>
                  <a:pt x="0" y="174181"/>
                </a:lnTo>
                <a:lnTo>
                  <a:pt x="63738" y="242026"/>
                </a:lnTo>
                <a:cubicBezTo>
                  <a:pt x="124356" y="310492"/>
                  <a:pt x="182955" y="380754"/>
                  <a:pt x="239456" y="452731"/>
                </a:cubicBezTo>
                <a:cubicBezTo>
                  <a:pt x="352396" y="596448"/>
                  <a:pt x="456981" y="746553"/>
                  <a:pt x="552683" y="902340"/>
                </a:cubicBezTo>
                <a:cubicBezTo>
                  <a:pt x="647962" y="1058124"/>
                  <a:pt x="734515" y="1219036"/>
                  <a:pt x="811958" y="1384367"/>
                </a:cubicBezTo>
                <a:lnTo>
                  <a:pt x="826630" y="1415287"/>
                </a:lnTo>
                <a:cubicBezTo>
                  <a:pt x="831520" y="1425619"/>
                  <a:pt x="836018" y="1436111"/>
                  <a:pt x="840670" y="1446839"/>
                </a:cubicBezTo>
                <a:lnTo>
                  <a:pt x="868594" y="1509390"/>
                </a:lnTo>
                <a:cubicBezTo>
                  <a:pt x="878137" y="1530135"/>
                  <a:pt x="886419" y="1551352"/>
                  <a:pt x="895334" y="1572491"/>
                </a:cubicBezTo>
                <a:lnTo>
                  <a:pt x="921601" y="1635595"/>
                </a:lnTo>
                <a:cubicBezTo>
                  <a:pt x="955045" y="1720468"/>
                  <a:pt x="987385" y="1805814"/>
                  <a:pt x="1016254" y="1892187"/>
                </a:cubicBezTo>
                <a:cubicBezTo>
                  <a:pt x="1075249" y="2064852"/>
                  <a:pt x="1124888" y="2240673"/>
                  <a:pt x="1164941" y="2418703"/>
                </a:cubicBezTo>
                <a:cubicBezTo>
                  <a:pt x="1174486" y="2463348"/>
                  <a:pt x="1184818" y="2507758"/>
                  <a:pt x="1193101" y="2552797"/>
                </a:cubicBezTo>
                <a:lnTo>
                  <a:pt x="1206195" y="2620001"/>
                </a:lnTo>
                <a:lnTo>
                  <a:pt x="1217710" y="2687443"/>
                </a:lnTo>
                <a:cubicBezTo>
                  <a:pt x="1225993" y="2732324"/>
                  <a:pt x="1232225" y="2777600"/>
                  <a:pt x="1239245" y="2822642"/>
                </a:cubicBezTo>
                <a:cubicBezTo>
                  <a:pt x="1242872" y="2845202"/>
                  <a:pt x="1245397" y="2867919"/>
                  <a:pt x="1248395" y="2890476"/>
                </a:cubicBezTo>
                <a:lnTo>
                  <a:pt x="1257072" y="2958470"/>
                </a:lnTo>
                <a:cubicBezTo>
                  <a:pt x="1277950" y="3139971"/>
                  <a:pt x="1289294" y="3322495"/>
                  <a:pt x="1291069" y="3505175"/>
                </a:cubicBezTo>
                <a:cubicBezTo>
                  <a:pt x="1292322" y="3688094"/>
                  <a:pt x="1283969" y="3870857"/>
                  <a:pt x="1266064" y="4052909"/>
                </a:cubicBezTo>
                <a:cubicBezTo>
                  <a:pt x="1247654" y="4235038"/>
                  <a:pt x="1219297" y="4415987"/>
                  <a:pt x="1181111" y="4595041"/>
                </a:cubicBezTo>
                <a:cubicBezTo>
                  <a:pt x="1176774" y="4617520"/>
                  <a:pt x="1171251" y="4639765"/>
                  <a:pt x="1166204" y="4662089"/>
                </a:cubicBezTo>
                <a:lnTo>
                  <a:pt x="1150427" y="4728978"/>
                </a:lnTo>
                <a:lnTo>
                  <a:pt x="1133469" y="4795552"/>
                </a:lnTo>
                <a:cubicBezTo>
                  <a:pt x="1127790" y="4817716"/>
                  <a:pt x="1122190" y="4839881"/>
                  <a:pt x="1115800" y="4861888"/>
                </a:cubicBezTo>
                <a:cubicBezTo>
                  <a:pt x="1103337" y="4905982"/>
                  <a:pt x="1091348" y="4950154"/>
                  <a:pt x="1077543" y="4993853"/>
                </a:cubicBezTo>
                <a:lnTo>
                  <a:pt x="1057351" y="5059559"/>
                </a:lnTo>
                <a:lnTo>
                  <a:pt x="1035659" y="5124713"/>
                </a:lnTo>
                <a:cubicBezTo>
                  <a:pt x="1021697" y="5168332"/>
                  <a:pt x="1005607" y="5211478"/>
                  <a:pt x="990225" y="5254388"/>
                </a:cubicBezTo>
                <a:cubicBezTo>
                  <a:pt x="982732" y="5276080"/>
                  <a:pt x="974450" y="5297299"/>
                  <a:pt x="965930" y="5318674"/>
                </a:cubicBezTo>
                <a:lnTo>
                  <a:pt x="941163" y="5382803"/>
                </a:lnTo>
                <a:lnTo>
                  <a:pt x="914816" y="5446301"/>
                </a:lnTo>
                <a:cubicBezTo>
                  <a:pt x="905904" y="5467439"/>
                  <a:pt x="897622" y="5488815"/>
                  <a:pt x="888076" y="5509403"/>
                </a:cubicBezTo>
                <a:lnTo>
                  <a:pt x="860155" y="5572506"/>
                </a:lnTo>
                <a:cubicBezTo>
                  <a:pt x="855500" y="5582996"/>
                  <a:pt x="851004" y="5593566"/>
                  <a:pt x="846112" y="5604058"/>
                </a:cubicBezTo>
                <a:lnTo>
                  <a:pt x="831443" y="5635135"/>
                </a:lnTo>
                <a:cubicBezTo>
                  <a:pt x="792496" y="5718688"/>
                  <a:pt x="751122" y="5800924"/>
                  <a:pt x="707397" y="5881748"/>
                </a:cubicBezTo>
                <a:lnTo>
                  <a:pt x="572098" y="6114967"/>
                </a:lnTo>
                <a:lnTo>
                  <a:pt x="573270" y="6113220"/>
                </a:lnTo>
                <a:cubicBezTo>
                  <a:pt x="670362" y="5957986"/>
                  <a:pt x="758510" y="5797311"/>
                  <a:pt x="837278" y="5632060"/>
                </a:cubicBezTo>
                <a:lnTo>
                  <a:pt x="852187" y="5601140"/>
                </a:lnTo>
                <a:lnTo>
                  <a:pt x="866385" y="5569588"/>
                </a:lnTo>
                <a:lnTo>
                  <a:pt x="894702" y="5507037"/>
                </a:lnTo>
                <a:cubicBezTo>
                  <a:pt x="904326" y="5486213"/>
                  <a:pt x="912686" y="5464916"/>
                  <a:pt x="921836" y="5443934"/>
                </a:cubicBezTo>
                <a:lnTo>
                  <a:pt x="948498" y="5380832"/>
                </a:lnTo>
                <a:cubicBezTo>
                  <a:pt x="982495" y="5295799"/>
                  <a:pt x="1015387" y="5210296"/>
                  <a:pt x="1044966" y="5123607"/>
                </a:cubicBezTo>
                <a:cubicBezTo>
                  <a:pt x="1104788" y="4950311"/>
                  <a:pt x="1155112" y="4773859"/>
                  <a:pt x="1195703" y="4595120"/>
                </a:cubicBezTo>
                <a:cubicBezTo>
                  <a:pt x="1205483" y="4550319"/>
                  <a:pt x="1215895" y="4505752"/>
                  <a:pt x="1224335" y="4460633"/>
                </a:cubicBezTo>
                <a:lnTo>
                  <a:pt x="1237587" y="4393192"/>
                </a:lnTo>
                <a:lnTo>
                  <a:pt x="1249420" y="4325436"/>
                </a:lnTo>
                <a:cubicBezTo>
                  <a:pt x="1257780" y="4280316"/>
                  <a:pt x="1264012" y="4234960"/>
                  <a:pt x="1271112" y="4189606"/>
                </a:cubicBezTo>
                <a:cubicBezTo>
                  <a:pt x="1274819" y="4166966"/>
                  <a:pt x="1277342" y="4144172"/>
                  <a:pt x="1280419" y="4121455"/>
                </a:cubicBezTo>
                <a:cubicBezTo>
                  <a:pt x="1283494" y="4098738"/>
                  <a:pt x="1286492" y="4076021"/>
                  <a:pt x="1289174" y="4053224"/>
                </a:cubicBezTo>
                <a:cubicBezTo>
                  <a:pt x="1310313" y="3870857"/>
                  <a:pt x="1321924" y="3687463"/>
                  <a:pt x="1323961" y="3503914"/>
                </a:cubicBezTo>
                <a:cubicBezTo>
                  <a:pt x="1324921" y="3320130"/>
                  <a:pt x="1316284" y="3136421"/>
                  <a:pt x="1298089" y="2953579"/>
                </a:cubicBezTo>
                <a:cubicBezTo>
                  <a:pt x="1295801" y="2930785"/>
                  <a:pt x="1292961" y="2907911"/>
                  <a:pt x="1290199" y="2885114"/>
                </a:cubicBezTo>
                <a:cubicBezTo>
                  <a:pt x="1287439" y="2862319"/>
                  <a:pt x="1285389" y="2839364"/>
                  <a:pt x="1282312" y="2816648"/>
                </a:cubicBezTo>
                <a:cubicBezTo>
                  <a:pt x="1275922" y="2771134"/>
                  <a:pt x="1270479" y="2725464"/>
                  <a:pt x="1262672" y="2680188"/>
                </a:cubicBezTo>
                <a:lnTo>
                  <a:pt x="1251627" y="2612114"/>
                </a:lnTo>
                <a:lnTo>
                  <a:pt x="1239087" y="2544358"/>
                </a:lnTo>
                <a:cubicBezTo>
                  <a:pt x="1231198" y="2499081"/>
                  <a:pt x="1221180" y="2454121"/>
                  <a:pt x="1211873" y="2409160"/>
                </a:cubicBezTo>
                <a:cubicBezTo>
                  <a:pt x="1207378" y="2386600"/>
                  <a:pt x="1201856" y="2364279"/>
                  <a:pt x="1196728" y="2341877"/>
                </a:cubicBezTo>
                <a:lnTo>
                  <a:pt x="1180953" y="2274673"/>
                </a:lnTo>
                <a:lnTo>
                  <a:pt x="1163679" y="2207940"/>
                </a:lnTo>
                <a:cubicBezTo>
                  <a:pt x="1157762" y="2185697"/>
                  <a:pt x="1152241" y="2163372"/>
                  <a:pt x="1145772" y="2141287"/>
                </a:cubicBezTo>
                <a:cubicBezTo>
                  <a:pt x="1132994" y="2097116"/>
                  <a:pt x="1121005" y="2052707"/>
                  <a:pt x="1106885" y="2008927"/>
                </a:cubicBezTo>
                <a:lnTo>
                  <a:pt x="1086455" y="1943064"/>
                </a:lnTo>
                <a:lnTo>
                  <a:pt x="1064448" y="1877675"/>
                </a:lnTo>
                <a:cubicBezTo>
                  <a:pt x="1005613" y="1703353"/>
                  <a:pt x="936366" y="1532737"/>
                  <a:pt x="857077" y="1366778"/>
                </a:cubicBezTo>
                <a:cubicBezTo>
                  <a:pt x="777803" y="1200816"/>
                  <a:pt x="688883" y="1039667"/>
                  <a:pt x="590782" y="884120"/>
                </a:cubicBezTo>
                <a:cubicBezTo>
                  <a:pt x="492255" y="729043"/>
                  <a:pt x="384530" y="580041"/>
                  <a:pt x="268169" y="437824"/>
                </a:cubicBezTo>
                <a:cubicBezTo>
                  <a:pt x="210041" y="366814"/>
                  <a:pt x="149902" y="297546"/>
                  <a:pt x="87833" y="230104"/>
                </a:cubicBezTo>
                <a:lnTo>
                  <a:pt x="0" y="140045"/>
                </a:lnTo>
                <a:lnTo>
                  <a:pt x="0" y="71180"/>
                </a:lnTo>
                <a:lnTo>
                  <a:pt x="121173" y="200340"/>
                </a:lnTo>
                <a:cubicBezTo>
                  <a:pt x="182514" y="269694"/>
                  <a:pt x="241820" y="340842"/>
                  <a:pt x="299010" y="413687"/>
                </a:cubicBezTo>
                <a:cubicBezTo>
                  <a:pt x="413257" y="559297"/>
                  <a:pt x="518970" y="711373"/>
                  <a:pt x="615629" y="869210"/>
                </a:cubicBezTo>
                <a:cubicBezTo>
                  <a:pt x="712113" y="1026967"/>
                  <a:pt x="799724" y="1189931"/>
                  <a:pt x="878059" y="1357390"/>
                </a:cubicBezTo>
                <a:lnTo>
                  <a:pt x="892966" y="1388942"/>
                </a:lnTo>
                <a:lnTo>
                  <a:pt x="907164" y="1420494"/>
                </a:lnTo>
                <a:lnTo>
                  <a:pt x="935403" y="1483598"/>
                </a:lnTo>
                <a:cubicBezTo>
                  <a:pt x="944948" y="1504657"/>
                  <a:pt x="953388" y="1526192"/>
                  <a:pt x="962380" y="1547409"/>
                </a:cubicBezTo>
                <a:lnTo>
                  <a:pt x="988962" y="1611380"/>
                </a:lnTo>
                <a:cubicBezTo>
                  <a:pt x="1022801" y="1697358"/>
                  <a:pt x="1055536" y="1783729"/>
                  <a:pt x="1085115" y="1871680"/>
                </a:cubicBezTo>
                <a:cubicBezTo>
                  <a:pt x="1144827" y="2046554"/>
                  <a:pt x="1195018" y="2224504"/>
                  <a:pt x="1235457" y="2404823"/>
                </a:cubicBezTo>
                <a:cubicBezTo>
                  <a:pt x="1245240" y="2450020"/>
                  <a:pt x="1255572" y="2494978"/>
                  <a:pt x="1263934" y="2540493"/>
                </a:cubicBezTo>
                <a:lnTo>
                  <a:pt x="1277184" y="2608486"/>
                </a:lnTo>
                <a:lnTo>
                  <a:pt x="1288859" y="2676795"/>
                </a:lnTo>
                <a:cubicBezTo>
                  <a:pt x="1297221" y="2722229"/>
                  <a:pt x="1303531" y="2768058"/>
                  <a:pt x="1310551" y="2813729"/>
                </a:cubicBezTo>
                <a:cubicBezTo>
                  <a:pt x="1314336" y="2836524"/>
                  <a:pt x="1316780" y="2859479"/>
                  <a:pt x="1319858" y="2882431"/>
                </a:cubicBezTo>
                <a:cubicBezTo>
                  <a:pt x="1322936" y="2905385"/>
                  <a:pt x="1325931" y="2928260"/>
                  <a:pt x="1328613" y="2951214"/>
                </a:cubicBezTo>
                <a:cubicBezTo>
                  <a:pt x="1349691" y="3135001"/>
                  <a:pt x="1361112" y="3319815"/>
                  <a:pt x="1362847" y="3504782"/>
                </a:cubicBezTo>
                <a:cubicBezTo>
                  <a:pt x="1364023" y="3689908"/>
                  <a:pt x="1355510" y="3875037"/>
                  <a:pt x="1337370" y="4059298"/>
                </a:cubicBezTo>
                <a:cubicBezTo>
                  <a:pt x="1318713" y="4243717"/>
                  <a:pt x="1289986" y="4426951"/>
                  <a:pt x="1251312" y="4608215"/>
                </a:cubicBezTo>
                <a:cubicBezTo>
                  <a:pt x="1246895" y="4630932"/>
                  <a:pt x="1241375" y="4653492"/>
                  <a:pt x="1236247" y="4676051"/>
                </a:cubicBezTo>
                <a:lnTo>
                  <a:pt x="1220470" y="4743807"/>
                </a:lnTo>
                <a:lnTo>
                  <a:pt x="1203196" y="4811169"/>
                </a:lnTo>
                <a:cubicBezTo>
                  <a:pt x="1197360" y="4833571"/>
                  <a:pt x="1191838" y="4856130"/>
                  <a:pt x="1185371" y="4878375"/>
                </a:cubicBezTo>
                <a:cubicBezTo>
                  <a:pt x="1172671" y="4922941"/>
                  <a:pt x="1160681" y="4967743"/>
                  <a:pt x="1146641" y="5011995"/>
                </a:cubicBezTo>
                <a:lnTo>
                  <a:pt x="1126212" y="5078491"/>
                </a:lnTo>
                <a:lnTo>
                  <a:pt x="1104282" y="5144432"/>
                </a:lnTo>
                <a:cubicBezTo>
                  <a:pt x="1075255" y="5232618"/>
                  <a:pt x="1042441" y="5319386"/>
                  <a:pt x="1008524" y="5405757"/>
                </a:cubicBezTo>
                <a:lnTo>
                  <a:pt x="981942" y="5470043"/>
                </a:lnTo>
                <a:cubicBezTo>
                  <a:pt x="972870" y="5491420"/>
                  <a:pt x="964430" y="5513032"/>
                  <a:pt x="954807" y="5534172"/>
                </a:cubicBezTo>
                <a:lnTo>
                  <a:pt x="926568" y="5597748"/>
                </a:lnTo>
                <a:lnTo>
                  <a:pt x="912371" y="5629300"/>
                </a:lnTo>
                <a:lnTo>
                  <a:pt x="897464" y="5660852"/>
                </a:lnTo>
                <a:cubicBezTo>
                  <a:pt x="818654" y="5829021"/>
                  <a:pt x="730295" y="5992535"/>
                  <a:pt x="632824" y="6150609"/>
                </a:cubicBezTo>
                <a:cubicBezTo>
                  <a:pt x="583884" y="6229567"/>
                  <a:pt x="532641" y="6307045"/>
                  <a:pt x="479163" y="6382956"/>
                </a:cubicBezTo>
                <a:lnTo>
                  <a:pt x="439356" y="6436078"/>
                </a:lnTo>
                <a:lnTo>
                  <a:pt x="483756" y="6377504"/>
                </a:lnTo>
                <a:cubicBezTo>
                  <a:pt x="537509" y="6302076"/>
                  <a:pt x="589036" y="6225071"/>
                  <a:pt x="638269" y="6146587"/>
                </a:cubicBezTo>
                <a:cubicBezTo>
                  <a:pt x="736481" y="5989303"/>
                  <a:pt x="825654" y="5826576"/>
                  <a:pt x="905352" y="5659194"/>
                </a:cubicBezTo>
                <a:lnTo>
                  <a:pt x="920419" y="5627643"/>
                </a:lnTo>
                <a:lnTo>
                  <a:pt x="934773" y="5596093"/>
                </a:lnTo>
                <a:lnTo>
                  <a:pt x="963408" y="5532989"/>
                </a:lnTo>
                <a:cubicBezTo>
                  <a:pt x="973030" y="5511850"/>
                  <a:pt x="981628" y="5490315"/>
                  <a:pt x="990777" y="5469018"/>
                </a:cubicBezTo>
                <a:cubicBezTo>
                  <a:pt x="999927" y="5447721"/>
                  <a:pt x="1009077" y="5426424"/>
                  <a:pt x="1017754" y="5404969"/>
                </a:cubicBezTo>
                <a:cubicBezTo>
                  <a:pt x="1052146" y="5318834"/>
                  <a:pt x="1085510" y="5232225"/>
                  <a:pt x="1115327" y="5144670"/>
                </a:cubicBezTo>
                <a:cubicBezTo>
                  <a:pt x="1175875" y="4969243"/>
                  <a:pt x="1226776" y="4790584"/>
                  <a:pt x="1267800" y="4609555"/>
                </a:cubicBezTo>
                <a:cubicBezTo>
                  <a:pt x="1277659" y="4564201"/>
                  <a:pt x="1288152" y="4519002"/>
                  <a:pt x="1296749" y="4473333"/>
                </a:cubicBezTo>
                <a:lnTo>
                  <a:pt x="1310159" y="4405024"/>
                </a:lnTo>
                <a:lnTo>
                  <a:pt x="1322068" y="4336400"/>
                </a:lnTo>
                <a:cubicBezTo>
                  <a:pt x="1330508" y="4290729"/>
                  <a:pt x="1336818" y="4244742"/>
                  <a:pt x="1343998" y="4198836"/>
                </a:cubicBezTo>
                <a:cubicBezTo>
                  <a:pt x="1347783" y="4175959"/>
                  <a:pt x="1350228" y="4152849"/>
                  <a:pt x="1353383" y="4129817"/>
                </a:cubicBezTo>
                <a:cubicBezTo>
                  <a:pt x="1356538" y="4106783"/>
                  <a:pt x="1359535" y="4083751"/>
                  <a:pt x="1362218" y="4060718"/>
                </a:cubicBezTo>
                <a:cubicBezTo>
                  <a:pt x="1383586" y="3876062"/>
                  <a:pt x="1395276" y="3690383"/>
                  <a:pt x="1397240" y="3504465"/>
                </a:cubicBezTo>
                <a:cubicBezTo>
                  <a:pt x="1398163" y="3318395"/>
                  <a:pt x="1389368" y="3132399"/>
                  <a:pt x="1370895" y="2947192"/>
                </a:cubicBezTo>
                <a:cubicBezTo>
                  <a:pt x="1368607" y="2924080"/>
                  <a:pt x="1365688" y="2900968"/>
                  <a:pt x="1363008" y="2877859"/>
                </a:cubicBezTo>
                <a:cubicBezTo>
                  <a:pt x="1360325" y="2854747"/>
                  <a:pt x="1358118" y="2831557"/>
                  <a:pt x="1354725" y="2808522"/>
                </a:cubicBezTo>
                <a:cubicBezTo>
                  <a:pt x="1348177" y="2762459"/>
                  <a:pt x="1342656" y="2716235"/>
                  <a:pt x="1334768" y="2670328"/>
                </a:cubicBezTo>
                <a:lnTo>
                  <a:pt x="1323568" y="2601467"/>
                </a:lnTo>
                <a:lnTo>
                  <a:pt x="1310869" y="2532763"/>
                </a:lnTo>
                <a:cubicBezTo>
                  <a:pt x="1302981" y="2486934"/>
                  <a:pt x="1292804" y="2441499"/>
                  <a:pt x="1283262" y="2395908"/>
                </a:cubicBezTo>
                <a:cubicBezTo>
                  <a:pt x="1278764" y="2373033"/>
                  <a:pt x="1273242" y="2350473"/>
                  <a:pt x="1267957" y="2327757"/>
                </a:cubicBezTo>
                <a:lnTo>
                  <a:pt x="1252182" y="2259764"/>
                </a:lnTo>
                <a:lnTo>
                  <a:pt x="1234670" y="2192165"/>
                </a:lnTo>
                <a:cubicBezTo>
                  <a:pt x="1228678" y="2169684"/>
                  <a:pt x="1223233" y="2147045"/>
                  <a:pt x="1216608" y="2124723"/>
                </a:cubicBezTo>
                <a:cubicBezTo>
                  <a:pt x="1203593" y="2079999"/>
                  <a:pt x="1191524" y="2034960"/>
                  <a:pt x="1177169" y="1990630"/>
                </a:cubicBezTo>
                <a:lnTo>
                  <a:pt x="1156424" y="1923897"/>
                </a:lnTo>
                <a:lnTo>
                  <a:pt x="1134259" y="1857640"/>
                </a:lnTo>
                <a:cubicBezTo>
                  <a:pt x="1074657" y="1681187"/>
                  <a:pt x="1004622" y="1508365"/>
                  <a:pt x="924521" y="1340196"/>
                </a:cubicBezTo>
                <a:cubicBezTo>
                  <a:pt x="844309" y="1172107"/>
                  <a:pt x="754364" y="1008825"/>
                  <a:pt x="655149" y="851148"/>
                </a:cubicBezTo>
                <a:cubicBezTo>
                  <a:pt x="555423" y="694101"/>
                  <a:pt x="446484" y="543127"/>
                  <a:pt x="328908" y="398937"/>
                </a:cubicBezTo>
                <a:cubicBezTo>
                  <a:pt x="270143" y="326901"/>
                  <a:pt x="209335" y="256636"/>
                  <a:pt x="146568" y="188221"/>
                </a:cubicBezTo>
                <a:lnTo>
                  <a:pt x="0" y="37488"/>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
  <p:cSld name="Titre et contenu blanc ">
    <p:spTree>
      <p:nvGrpSpPr>
        <p:cNvPr id="1399" name="Shape 1399"/>
        <p:cNvGrpSpPr/>
        <p:nvPr/>
      </p:nvGrpSpPr>
      <p:grpSpPr>
        <a:xfrm>
          <a:off x="0" y="0"/>
          <a:ext cx="0" cy="0"/>
          <a:chOff x="0" y="0"/>
          <a:chExt cx="0" cy="0"/>
        </a:xfrm>
      </p:grpSpPr>
      <p:sp>
        <p:nvSpPr>
          <p:cNvPr id="1400" name="Google Shape;1400;p141"/>
          <p:cNvSpPr/>
          <p:nvPr/>
        </p:nvSpPr>
        <p:spPr>
          <a:xfrm rot="10800000">
            <a:off x="6271820" y="-4762"/>
            <a:ext cx="2450254" cy="514350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01" name="Google Shape;1401;p141"/>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02" name="Google Shape;1402;p141"/>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403" name="Google Shape;1403;p141"/>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04" name="Google Shape;1404;p141"/>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avec image couleur">
  <p:cSld name="Titre et contenu avec image couleur">
    <p:spTree>
      <p:nvGrpSpPr>
        <p:cNvPr id="1405" name="Shape 1405"/>
        <p:cNvGrpSpPr/>
        <p:nvPr/>
      </p:nvGrpSpPr>
      <p:grpSpPr>
        <a:xfrm>
          <a:off x="0" y="0"/>
          <a:ext cx="0" cy="0"/>
          <a:chOff x="0" y="0"/>
          <a:chExt cx="0" cy="0"/>
        </a:xfrm>
      </p:grpSpPr>
      <p:sp>
        <p:nvSpPr>
          <p:cNvPr id="1406" name="Google Shape;1406;p142"/>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07" name="Google Shape;1407;p142"/>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408" name="Google Shape;1408;p142"/>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dk2"/>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09" name="Google Shape;1409;p142"/>
          <p:cNvSpPr/>
          <p:nvPr/>
        </p:nvSpPr>
        <p:spPr>
          <a:xfrm>
            <a:off x="3640228"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10" name="Google Shape;1410;p142"/>
          <p:cNvSpPr/>
          <p:nvPr>
            <p:ph idx="2" type="pic"/>
          </p:nvPr>
        </p:nvSpPr>
        <p:spPr>
          <a:xfrm>
            <a:off x="4831636" y="0"/>
            <a:ext cx="4312364" cy="5143473"/>
          </a:xfrm>
          <a:prstGeom prst="rect">
            <a:avLst/>
          </a:prstGeom>
          <a:noFill/>
          <a:ln>
            <a:noFill/>
          </a:ln>
        </p:spPr>
      </p:sp>
      <p:sp>
        <p:nvSpPr>
          <p:cNvPr id="1411" name="Google Shape;1411;p142"/>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12" name="Google Shape;1412;p142"/>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couleur avec image ">
  <p:cSld name="Titre et contenu couleur avec image ">
    <p:bg>
      <p:bgPr>
        <a:solidFill>
          <a:schemeClr val="dk2"/>
        </a:solidFill>
      </p:bgPr>
    </p:bg>
    <p:spTree>
      <p:nvGrpSpPr>
        <p:cNvPr id="1413" name="Shape 1413"/>
        <p:cNvGrpSpPr/>
        <p:nvPr/>
      </p:nvGrpSpPr>
      <p:grpSpPr>
        <a:xfrm>
          <a:off x="0" y="0"/>
          <a:ext cx="0" cy="0"/>
          <a:chOff x="0" y="0"/>
          <a:chExt cx="0" cy="0"/>
        </a:xfrm>
      </p:grpSpPr>
      <p:sp>
        <p:nvSpPr>
          <p:cNvPr id="1414" name="Google Shape;1414;p143"/>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15" name="Google Shape;1415;p143"/>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416" name="Google Shape;1416;p143"/>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17" name="Google Shape;1417;p143"/>
          <p:cNvSpPr/>
          <p:nvPr/>
        </p:nvSpPr>
        <p:spPr>
          <a:xfrm>
            <a:off x="3640228"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18" name="Google Shape;1418;p143"/>
          <p:cNvSpPr/>
          <p:nvPr>
            <p:ph idx="2" type="pic"/>
          </p:nvPr>
        </p:nvSpPr>
        <p:spPr>
          <a:xfrm>
            <a:off x="4831636" y="0"/>
            <a:ext cx="4312364" cy="5143473"/>
          </a:xfrm>
          <a:prstGeom prst="rect">
            <a:avLst/>
          </a:prstGeom>
          <a:noFill/>
          <a:ln>
            <a:noFill/>
          </a:ln>
        </p:spPr>
      </p:sp>
      <p:sp>
        <p:nvSpPr>
          <p:cNvPr id="1419" name="Google Shape;1419;p143"/>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20" name="Google Shape;1420;p143"/>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421" name="Google Shape;1421;p143"/>
          <p:cNvGrpSpPr/>
          <p:nvPr/>
        </p:nvGrpSpPr>
        <p:grpSpPr>
          <a:xfrm>
            <a:off x="-2799" y="4739349"/>
            <a:ext cx="546734" cy="257176"/>
            <a:chOff x="-3732" y="6319132"/>
            <a:chExt cx="728978" cy="342902"/>
          </a:xfrm>
        </p:grpSpPr>
        <p:sp>
          <p:nvSpPr>
            <p:cNvPr id="1422" name="Google Shape;1422;p143"/>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423" name="Google Shape;1423;p143"/>
            <p:cNvGrpSpPr/>
            <p:nvPr/>
          </p:nvGrpSpPr>
          <p:grpSpPr>
            <a:xfrm>
              <a:off x="367943" y="6411647"/>
              <a:ext cx="178514" cy="157873"/>
              <a:chOff x="3430063" y="2890836"/>
              <a:chExt cx="1219200" cy="1078230"/>
            </a:xfrm>
          </p:grpSpPr>
          <p:sp>
            <p:nvSpPr>
              <p:cNvPr id="1424" name="Google Shape;1424;p14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25" name="Google Shape;1425;p14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1426" name="Shape 1426"/>
        <p:cNvGrpSpPr/>
        <p:nvPr/>
      </p:nvGrpSpPr>
      <p:grpSpPr>
        <a:xfrm>
          <a:off x="0" y="0"/>
          <a:ext cx="0" cy="0"/>
          <a:chOff x="0" y="0"/>
          <a:chExt cx="0" cy="0"/>
        </a:xfrm>
      </p:grpSpPr>
      <p:sp>
        <p:nvSpPr>
          <p:cNvPr id="1427" name="Google Shape;1427;p144"/>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28" name="Google Shape;1428;p144"/>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29" name="Google Shape;1429;p144"/>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430" name="Google Shape;1430;p144"/>
          <p:cNvGrpSpPr/>
          <p:nvPr/>
        </p:nvGrpSpPr>
        <p:grpSpPr>
          <a:xfrm>
            <a:off x="-2799" y="4739349"/>
            <a:ext cx="546734" cy="257176"/>
            <a:chOff x="-3732" y="6319132"/>
            <a:chExt cx="728978" cy="342902"/>
          </a:xfrm>
        </p:grpSpPr>
        <p:sp>
          <p:nvSpPr>
            <p:cNvPr id="1431" name="Google Shape;1431;p144"/>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432" name="Google Shape;1432;p144"/>
            <p:cNvGrpSpPr/>
            <p:nvPr/>
          </p:nvGrpSpPr>
          <p:grpSpPr>
            <a:xfrm>
              <a:off x="367943" y="6411647"/>
              <a:ext cx="178514" cy="157873"/>
              <a:chOff x="3430063" y="2890836"/>
              <a:chExt cx="1219200" cy="1078230"/>
            </a:xfrm>
          </p:grpSpPr>
          <p:sp>
            <p:nvSpPr>
              <p:cNvPr id="1433" name="Google Shape;1433;p14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34" name="Google Shape;1434;p14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435" name="Google Shape;1435;p144"/>
          <p:cNvSpPr txBox="1"/>
          <p:nvPr>
            <p:ph idx="1" type="body"/>
          </p:nvPr>
        </p:nvSpPr>
        <p:spPr>
          <a:xfrm>
            <a:off x="468257"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436" name="Google Shape;1436;p144"/>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37" name="Google Shape;1437;p144"/>
          <p:cNvSpPr txBox="1"/>
          <p:nvPr>
            <p:ph idx="2" type="body"/>
          </p:nvPr>
        </p:nvSpPr>
        <p:spPr>
          <a:xfrm>
            <a:off x="468257"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438" name="Google Shape;1438;p144"/>
          <p:cNvSpPr txBox="1"/>
          <p:nvPr>
            <p:ph idx="3" type="body"/>
          </p:nvPr>
        </p:nvSpPr>
        <p:spPr>
          <a:xfrm>
            <a:off x="2534246"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439" name="Google Shape;1439;p144"/>
          <p:cNvSpPr txBox="1"/>
          <p:nvPr>
            <p:ph idx="4" type="body"/>
          </p:nvPr>
        </p:nvSpPr>
        <p:spPr>
          <a:xfrm>
            <a:off x="2534246"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440" name="Google Shape;1440;p144"/>
          <p:cNvSpPr txBox="1"/>
          <p:nvPr>
            <p:ph idx="5" type="body"/>
          </p:nvPr>
        </p:nvSpPr>
        <p:spPr>
          <a:xfrm>
            <a:off x="4572000"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441" name="Google Shape;1441;p144"/>
          <p:cNvSpPr txBox="1"/>
          <p:nvPr>
            <p:ph idx="6" type="body"/>
          </p:nvPr>
        </p:nvSpPr>
        <p:spPr>
          <a:xfrm>
            <a:off x="4572000"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442" name="Google Shape;1442;p144"/>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443" name="Google Shape;1443;p144"/>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444" name="Google Shape;1444;p144"/>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445" name="Google Shape;1445;p144"/>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446" name="Google Shape;1446;p144"/>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447" name="Google Shape;1447;p144"/>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1448" name="Shape 1448"/>
        <p:cNvGrpSpPr/>
        <p:nvPr/>
      </p:nvGrpSpPr>
      <p:grpSpPr>
        <a:xfrm>
          <a:off x="0" y="0"/>
          <a:ext cx="0" cy="0"/>
          <a:chOff x="0" y="0"/>
          <a:chExt cx="0" cy="0"/>
        </a:xfrm>
      </p:grpSpPr>
      <p:sp>
        <p:nvSpPr>
          <p:cNvPr id="1449" name="Google Shape;1449;p145"/>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50" name="Google Shape;1450;p145"/>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1451" name="Google Shape;1451;p145"/>
          <p:cNvGrpSpPr/>
          <p:nvPr/>
        </p:nvGrpSpPr>
        <p:grpSpPr>
          <a:xfrm>
            <a:off x="-2799" y="4739349"/>
            <a:ext cx="546734" cy="257176"/>
            <a:chOff x="-3732" y="6319132"/>
            <a:chExt cx="728978" cy="342902"/>
          </a:xfrm>
        </p:grpSpPr>
        <p:sp>
          <p:nvSpPr>
            <p:cNvPr id="1452" name="Google Shape;1452;p145"/>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453" name="Google Shape;1453;p145"/>
            <p:cNvGrpSpPr/>
            <p:nvPr/>
          </p:nvGrpSpPr>
          <p:grpSpPr>
            <a:xfrm>
              <a:off x="367943" y="6411647"/>
              <a:ext cx="178514" cy="157873"/>
              <a:chOff x="3430063" y="2890836"/>
              <a:chExt cx="1219200" cy="1078230"/>
            </a:xfrm>
          </p:grpSpPr>
          <p:sp>
            <p:nvSpPr>
              <p:cNvPr id="1454" name="Google Shape;1454;p14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55" name="Google Shape;1455;p14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bleu 2">
  <p:cSld name="Contenu fond tramé bleu 2">
    <p:bg>
      <p:bgPr>
        <a:solidFill>
          <a:schemeClr val="accent2"/>
        </a:solidFill>
      </p:bgPr>
    </p:bg>
    <p:spTree>
      <p:nvGrpSpPr>
        <p:cNvPr id="1456" name="Shape 1456"/>
        <p:cNvGrpSpPr/>
        <p:nvPr/>
      </p:nvGrpSpPr>
      <p:grpSpPr>
        <a:xfrm>
          <a:off x="0" y="0"/>
          <a:ext cx="0" cy="0"/>
          <a:chOff x="0" y="0"/>
          <a:chExt cx="0" cy="0"/>
        </a:xfrm>
      </p:grpSpPr>
      <p:sp>
        <p:nvSpPr>
          <p:cNvPr id="1457" name="Google Shape;1457;p146"/>
          <p:cNvSpPr/>
          <p:nvPr/>
        </p:nvSpPr>
        <p:spPr>
          <a:xfrm>
            <a:off x="1" y="0"/>
            <a:ext cx="9143999" cy="5143500"/>
          </a:xfrm>
          <a:custGeom>
            <a:rect b="b" l="l" r="r" t="t"/>
            <a:pathLst>
              <a:path extrusionOk="0" h="6858000" w="12191999">
                <a:moveTo>
                  <a:pt x="12191999" y="6842712"/>
                </a:moveTo>
                <a:lnTo>
                  <a:pt x="12191999" y="6858000"/>
                </a:lnTo>
                <a:lnTo>
                  <a:pt x="12131670" y="6858000"/>
                </a:lnTo>
                <a:close/>
                <a:moveTo>
                  <a:pt x="0" y="6827349"/>
                </a:moveTo>
                <a:lnTo>
                  <a:pt x="120043" y="6858000"/>
                </a:lnTo>
                <a:lnTo>
                  <a:pt x="0" y="6858000"/>
                </a:lnTo>
                <a:close/>
                <a:moveTo>
                  <a:pt x="12191999" y="6572099"/>
                </a:moveTo>
                <a:lnTo>
                  <a:pt x="12191999" y="6600718"/>
                </a:lnTo>
                <a:lnTo>
                  <a:pt x="11540388" y="6750915"/>
                </a:lnTo>
                <a:lnTo>
                  <a:pt x="11012182" y="6858000"/>
                </a:lnTo>
                <a:lnTo>
                  <a:pt x="10864117" y="6858000"/>
                </a:lnTo>
                <a:lnTo>
                  <a:pt x="11533433" y="6723773"/>
                </a:lnTo>
                <a:cubicBezTo>
                  <a:pt x="11645205" y="6700357"/>
                  <a:pt x="11757341" y="6678955"/>
                  <a:pt x="11868561" y="6653893"/>
                </a:cubicBezTo>
                <a:close/>
                <a:moveTo>
                  <a:pt x="0" y="6557267"/>
                </a:moveTo>
                <a:lnTo>
                  <a:pt x="329086" y="6640539"/>
                </a:lnTo>
                <a:cubicBezTo>
                  <a:pt x="440304" y="6665785"/>
                  <a:pt x="552258" y="6687369"/>
                  <a:pt x="664026" y="6711151"/>
                </a:cubicBezTo>
                <a:cubicBezTo>
                  <a:pt x="887201" y="6759485"/>
                  <a:pt x="1110930" y="6804898"/>
                  <a:pt x="1335155" y="6847382"/>
                </a:cubicBezTo>
                <a:lnTo>
                  <a:pt x="1395476" y="6858000"/>
                </a:lnTo>
                <a:lnTo>
                  <a:pt x="1125085" y="6858000"/>
                </a:lnTo>
                <a:lnTo>
                  <a:pt x="652686" y="6763467"/>
                </a:lnTo>
                <a:cubicBezTo>
                  <a:pt x="540916" y="6740053"/>
                  <a:pt x="428414" y="6718833"/>
                  <a:pt x="317010" y="6693773"/>
                </a:cubicBezTo>
                <a:lnTo>
                  <a:pt x="0" y="6613734"/>
                </a:lnTo>
                <a:close/>
                <a:moveTo>
                  <a:pt x="12191999" y="6305283"/>
                </a:moveTo>
                <a:lnTo>
                  <a:pt x="12191999" y="6334616"/>
                </a:lnTo>
                <a:lnTo>
                  <a:pt x="12152964" y="6344732"/>
                </a:lnTo>
                <a:cubicBezTo>
                  <a:pt x="11273373" y="6560153"/>
                  <a:pt x="10382089" y="6728589"/>
                  <a:pt x="9484344" y="6850201"/>
                </a:cubicBezTo>
                <a:lnTo>
                  <a:pt x="9420534" y="6858000"/>
                </a:lnTo>
                <a:lnTo>
                  <a:pt x="9141337" y="6858000"/>
                </a:lnTo>
                <a:lnTo>
                  <a:pt x="9480073" y="6817234"/>
                </a:lnTo>
                <a:cubicBezTo>
                  <a:pt x="10152274" y="6727454"/>
                  <a:pt x="10821143" y="6611428"/>
                  <a:pt x="11485141" y="6469319"/>
                </a:cubicBezTo>
                <a:cubicBezTo>
                  <a:pt x="11594897" y="6445903"/>
                  <a:pt x="11707033" y="6425235"/>
                  <a:pt x="11817341" y="6399991"/>
                </a:cubicBezTo>
                <a:lnTo>
                  <a:pt x="12146613" y="6316755"/>
                </a:lnTo>
                <a:close/>
                <a:moveTo>
                  <a:pt x="0" y="6287507"/>
                </a:moveTo>
                <a:lnTo>
                  <a:pt x="53594" y="6301207"/>
                </a:lnTo>
                <a:lnTo>
                  <a:pt x="382862" y="6385355"/>
                </a:lnTo>
                <a:cubicBezTo>
                  <a:pt x="492622" y="6410783"/>
                  <a:pt x="604026" y="6431819"/>
                  <a:pt x="714516" y="6455415"/>
                </a:cubicBezTo>
                <a:cubicBezTo>
                  <a:pt x="1377991" y="6599211"/>
                  <a:pt x="2046403" y="6716946"/>
                  <a:pt x="2718212" y="6808453"/>
                </a:cubicBezTo>
                <a:lnTo>
                  <a:pt x="3121071" y="6858000"/>
                </a:lnTo>
                <a:lnTo>
                  <a:pt x="2705124" y="6858000"/>
                </a:lnTo>
                <a:lnTo>
                  <a:pt x="2037819" y="6760309"/>
                </a:lnTo>
                <a:cubicBezTo>
                  <a:pt x="1590466" y="6688862"/>
                  <a:pt x="1144822" y="6605752"/>
                  <a:pt x="701342" y="6511027"/>
                </a:cubicBezTo>
                <a:cubicBezTo>
                  <a:pt x="590490" y="6487795"/>
                  <a:pt x="479086" y="6466943"/>
                  <a:pt x="368778" y="6441695"/>
                </a:cubicBezTo>
                <a:lnTo>
                  <a:pt x="39506" y="6358463"/>
                </a:lnTo>
                <a:lnTo>
                  <a:pt x="0" y="6348488"/>
                </a:lnTo>
                <a:close/>
                <a:moveTo>
                  <a:pt x="0" y="6018086"/>
                </a:moveTo>
                <a:lnTo>
                  <a:pt x="108958" y="6046420"/>
                </a:lnTo>
                <a:cubicBezTo>
                  <a:pt x="2066024" y="6527336"/>
                  <a:pt x="4082313" y="6772284"/>
                  <a:pt x="6097562" y="6784323"/>
                </a:cubicBezTo>
                <a:cubicBezTo>
                  <a:pt x="7891597" y="6779623"/>
                  <a:pt x="9680313" y="6587967"/>
                  <a:pt x="11434653" y="6212487"/>
                </a:cubicBezTo>
                <a:cubicBezTo>
                  <a:pt x="11544409" y="6189439"/>
                  <a:pt x="11654169" y="6169135"/>
                  <a:pt x="11763925" y="6143707"/>
                </a:cubicBezTo>
                <a:lnTo>
                  <a:pt x="12089721" y="6061387"/>
                </a:lnTo>
                <a:lnTo>
                  <a:pt x="12191999" y="6035559"/>
                </a:lnTo>
                <a:lnTo>
                  <a:pt x="12191999" y="6067645"/>
                </a:lnTo>
                <a:lnTo>
                  <a:pt x="12097401" y="6092182"/>
                </a:lnTo>
                <a:cubicBezTo>
                  <a:pt x="10136364" y="6572904"/>
                  <a:pt x="8116696" y="6818051"/>
                  <a:pt x="6097562" y="6828959"/>
                </a:cubicBezTo>
                <a:cubicBezTo>
                  <a:pt x="4300266" y="6825059"/>
                  <a:pt x="2508258" y="6633975"/>
                  <a:pt x="750549" y="6258767"/>
                </a:cubicBezTo>
                <a:cubicBezTo>
                  <a:pt x="640794" y="6235535"/>
                  <a:pt x="530122" y="6215415"/>
                  <a:pt x="421278" y="6189803"/>
                </a:cubicBezTo>
                <a:lnTo>
                  <a:pt x="94750" y="6107487"/>
                </a:lnTo>
                <a:lnTo>
                  <a:pt x="0" y="6083607"/>
                </a:lnTo>
                <a:close/>
                <a:moveTo>
                  <a:pt x="0" y="5747828"/>
                </a:moveTo>
                <a:lnTo>
                  <a:pt x="164234" y="5790578"/>
                </a:lnTo>
                <a:cubicBezTo>
                  <a:pt x="2102863" y="6267455"/>
                  <a:pt x="4100309" y="6510569"/>
                  <a:pt x="6096828" y="6522917"/>
                </a:cubicBezTo>
                <a:cubicBezTo>
                  <a:pt x="7873869" y="6518381"/>
                  <a:pt x="9645665" y="6328701"/>
                  <a:pt x="11383433" y="5956935"/>
                </a:cubicBezTo>
                <a:cubicBezTo>
                  <a:pt x="11492093" y="5933885"/>
                  <a:pt x="11601301" y="5914129"/>
                  <a:pt x="11709413" y="5888519"/>
                </a:cubicBezTo>
                <a:lnTo>
                  <a:pt x="12032281" y="5806933"/>
                </a:lnTo>
                <a:lnTo>
                  <a:pt x="12191999" y="5766631"/>
                </a:lnTo>
                <a:lnTo>
                  <a:pt x="12191999" y="5799881"/>
                </a:lnTo>
                <a:lnTo>
                  <a:pt x="12041376" y="5838987"/>
                </a:lnTo>
                <a:cubicBezTo>
                  <a:pt x="10098472" y="6315757"/>
                  <a:pt x="8097441" y="6559149"/>
                  <a:pt x="6096828" y="6569747"/>
                </a:cubicBezTo>
                <a:cubicBezTo>
                  <a:pt x="4316108" y="6566363"/>
                  <a:pt x="2540600" y="6377469"/>
                  <a:pt x="799026" y="6006143"/>
                </a:cubicBezTo>
                <a:cubicBezTo>
                  <a:pt x="690182" y="5983093"/>
                  <a:pt x="580607" y="5963337"/>
                  <a:pt x="472498" y="5937727"/>
                </a:cubicBezTo>
                <a:lnTo>
                  <a:pt x="148896" y="5856141"/>
                </a:lnTo>
                <a:lnTo>
                  <a:pt x="0" y="5818654"/>
                </a:lnTo>
                <a:close/>
                <a:moveTo>
                  <a:pt x="0" y="5476362"/>
                </a:moveTo>
                <a:lnTo>
                  <a:pt x="221200" y="5533995"/>
                </a:lnTo>
                <a:cubicBezTo>
                  <a:pt x="2141337" y="6006788"/>
                  <a:pt x="4119766" y="6248102"/>
                  <a:pt x="6097558" y="6260963"/>
                </a:cubicBezTo>
                <a:cubicBezTo>
                  <a:pt x="7858304" y="6256683"/>
                  <a:pt x="9613853" y="6068835"/>
                  <a:pt x="11335689" y="5700467"/>
                </a:cubicBezTo>
                <a:cubicBezTo>
                  <a:pt x="11443251" y="5677603"/>
                  <a:pt x="11551727" y="5658395"/>
                  <a:pt x="11658559" y="5632603"/>
                </a:cubicBezTo>
                <a:lnTo>
                  <a:pt x="11978501" y="5551931"/>
                </a:lnTo>
                <a:lnTo>
                  <a:pt x="12191999" y="5498130"/>
                </a:lnTo>
                <a:lnTo>
                  <a:pt x="12191999" y="5533859"/>
                </a:lnTo>
                <a:lnTo>
                  <a:pt x="11987179" y="5587080"/>
                </a:lnTo>
                <a:cubicBezTo>
                  <a:pt x="10062368" y="6059808"/>
                  <a:pt x="8079755" y="6301379"/>
                  <a:pt x="6097558" y="6312183"/>
                </a:cubicBezTo>
                <a:cubicBezTo>
                  <a:pt x="4332880" y="6308871"/>
                  <a:pt x="2573360" y="6121627"/>
                  <a:pt x="847500" y="5753519"/>
                </a:cubicBezTo>
                <a:cubicBezTo>
                  <a:pt x="739756" y="5730651"/>
                  <a:pt x="631096" y="5711443"/>
                  <a:pt x="524082" y="5685651"/>
                </a:cubicBezTo>
                <a:lnTo>
                  <a:pt x="203408" y="5604979"/>
                </a:lnTo>
                <a:lnTo>
                  <a:pt x="0" y="5553751"/>
                </a:lnTo>
                <a:close/>
                <a:moveTo>
                  <a:pt x="0" y="5205742"/>
                </a:moveTo>
                <a:lnTo>
                  <a:pt x="277343" y="5278095"/>
                </a:lnTo>
                <a:cubicBezTo>
                  <a:pt x="2179055" y="5746972"/>
                  <a:pt x="4138596" y="5986420"/>
                  <a:pt x="6097558" y="5998459"/>
                </a:cubicBezTo>
                <a:cubicBezTo>
                  <a:pt x="7841381" y="5994343"/>
                  <a:pt x="9580065" y="5808451"/>
                  <a:pt x="11285385" y="5443819"/>
                </a:cubicBezTo>
                <a:cubicBezTo>
                  <a:pt x="11392029" y="5421137"/>
                  <a:pt x="11499409" y="5402477"/>
                  <a:pt x="11605141" y="5376319"/>
                </a:cubicBezTo>
                <a:lnTo>
                  <a:pt x="11922161" y="5296561"/>
                </a:lnTo>
                <a:lnTo>
                  <a:pt x="12191999" y="5228479"/>
                </a:lnTo>
                <a:lnTo>
                  <a:pt x="12191999" y="5267009"/>
                </a:lnTo>
                <a:lnTo>
                  <a:pt x="11931609" y="5334750"/>
                </a:lnTo>
                <a:cubicBezTo>
                  <a:pt x="10024996" y="5803609"/>
                  <a:pt x="8061175" y="6043495"/>
                  <a:pt x="6097192" y="6053887"/>
                </a:cubicBezTo>
                <a:cubicBezTo>
                  <a:pt x="4349270" y="6050723"/>
                  <a:pt x="2606416" y="5865453"/>
                  <a:pt x="896890" y="5501077"/>
                </a:cubicBezTo>
                <a:cubicBezTo>
                  <a:pt x="790060" y="5478211"/>
                  <a:pt x="682316" y="5459735"/>
                  <a:pt x="576400" y="5433575"/>
                </a:cubicBezTo>
                <a:lnTo>
                  <a:pt x="258652" y="5353635"/>
                </a:lnTo>
                <a:lnTo>
                  <a:pt x="0" y="5288693"/>
                </a:lnTo>
                <a:close/>
                <a:moveTo>
                  <a:pt x="0" y="4935037"/>
                </a:moveTo>
                <a:lnTo>
                  <a:pt x="333748" y="5022233"/>
                </a:lnTo>
                <a:cubicBezTo>
                  <a:pt x="2216883" y="5487261"/>
                  <a:pt x="4157221" y="5725153"/>
                  <a:pt x="6097558" y="5737603"/>
                </a:cubicBezTo>
                <a:cubicBezTo>
                  <a:pt x="7824717" y="5733873"/>
                  <a:pt x="9546791" y="5549937"/>
                  <a:pt x="11235809" y="5188817"/>
                </a:cubicBezTo>
                <a:cubicBezTo>
                  <a:pt x="11341177" y="5166317"/>
                  <a:pt x="11447641" y="5148207"/>
                  <a:pt x="11552277" y="5122047"/>
                </a:cubicBezTo>
                <a:lnTo>
                  <a:pt x="11866183" y="5043023"/>
                </a:lnTo>
                <a:lnTo>
                  <a:pt x="12191999" y="4960904"/>
                </a:lnTo>
                <a:lnTo>
                  <a:pt x="12191999" y="5001156"/>
                </a:lnTo>
                <a:lnTo>
                  <a:pt x="11876494" y="5083256"/>
                </a:lnTo>
                <a:cubicBezTo>
                  <a:pt x="11666596" y="5134670"/>
                  <a:pt x="11455942" y="5183055"/>
                  <a:pt x="11244591" y="5228329"/>
                </a:cubicBezTo>
                <a:cubicBezTo>
                  <a:pt x="9553267" y="5595705"/>
                  <a:pt x="7828249" y="5785751"/>
                  <a:pt x="6097558" y="5795409"/>
                </a:cubicBezTo>
                <a:cubicBezTo>
                  <a:pt x="4365826" y="5792703"/>
                  <a:pt x="2639086" y="5609389"/>
                  <a:pt x="945366" y="5248451"/>
                </a:cubicBezTo>
                <a:cubicBezTo>
                  <a:pt x="839634" y="5225951"/>
                  <a:pt x="732802" y="5207841"/>
                  <a:pt x="627986" y="5181499"/>
                </a:cubicBezTo>
                <a:lnTo>
                  <a:pt x="313164" y="5102475"/>
                </a:lnTo>
                <a:lnTo>
                  <a:pt x="0" y="5023843"/>
                </a:lnTo>
                <a:close/>
                <a:moveTo>
                  <a:pt x="0" y="4664421"/>
                </a:moveTo>
                <a:lnTo>
                  <a:pt x="389472" y="4766301"/>
                </a:lnTo>
                <a:cubicBezTo>
                  <a:pt x="2254158" y="5227282"/>
                  <a:pt x="4175968" y="5462730"/>
                  <a:pt x="6097374" y="5475283"/>
                </a:cubicBezTo>
                <a:cubicBezTo>
                  <a:pt x="7807851" y="5471643"/>
                  <a:pt x="9513333" y="5289557"/>
                  <a:pt x="11186053" y="4931985"/>
                </a:cubicBezTo>
                <a:cubicBezTo>
                  <a:pt x="11290323" y="4909667"/>
                  <a:pt x="11396055" y="4891923"/>
                  <a:pt x="11499593" y="4865581"/>
                </a:cubicBezTo>
                <a:lnTo>
                  <a:pt x="11810573" y="4787471"/>
                </a:lnTo>
                <a:lnTo>
                  <a:pt x="12191999" y="4691442"/>
                </a:lnTo>
                <a:lnTo>
                  <a:pt x="12191999" y="4735328"/>
                </a:lnTo>
                <a:lnTo>
                  <a:pt x="11821245" y="4831947"/>
                </a:lnTo>
                <a:cubicBezTo>
                  <a:pt x="11613361" y="4882950"/>
                  <a:pt x="11404722" y="4930957"/>
                  <a:pt x="11195383" y="4975889"/>
                </a:cubicBezTo>
                <a:cubicBezTo>
                  <a:pt x="9520193" y="5339953"/>
                  <a:pt x="7811601" y="5528223"/>
                  <a:pt x="6097374" y="5537663"/>
                </a:cubicBezTo>
                <a:cubicBezTo>
                  <a:pt x="4382362" y="5534991"/>
                  <a:pt x="2672286" y="5353471"/>
                  <a:pt x="994940" y="4996011"/>
                </a:cubicBezTo>
                <a:cubicBezTo>
                  <a:pt x="785074" y="4951550"/>
                  <a:pt x="575918" y="4904156"/>
                  <a:pt x="367529" y="4853849"/>
                </a:cubicBezTo>
                <a:lnTo>
                  <a:pt x="0" y="4759640"/>
                </a:lnTo>
                <a:close/>
                <a:moveTo>
                  <a:pt x="0" y="4393048"/>
                </a:moveTo>
                <a:lnTo>
                  <a:pt x="445631" y="4509783"/>
                </a:lnTo>
                <a:cubicBezTo>
                  <a:pt x="2291912" y="4966896"/>
                  <a:pt x="4194879" y="5200731"/>
                  <a:pt x="6097556" y="5213695"/>
                </a:cubicBezTo>
                <a:cubicBezTo>
                  <a:pt x="7791221" y="5210457"/>
                  <a:pt x="9479969" y="5030455"/>
                  <a:pt x="11136297" y="4676617"/>
                </a:cubicBezTo>
                <a:cubicBezTo>
                  <a:pt x="11239653" y="4654299"/>
                  <a:pt x="11344285" y="4637103"/>
                  <a:pt x="11447273" y="4610579"/>
                </a:cubicBezTo>
                <a:lnTo>
                  <a:pt x="11754961" y="4533201"/>
                </a:lnTo>
                <a:lnTo>
                  <a:pt x="12191999" y="4423358"/>
                </a:lnTo>
                <a:lnTo>
                  <a:pt x="12191999" y="4467651"/>
                </a:lnTo>
                <a:lnTo>
                  <a:pt x="11767047" y="4578538"/>
                </a:lnTo>
                <a:cubicBezTo>
                  <a:pt x="11561186" y="4629109"/>
                  <a:pt x="11354577" y="4676708"/>
                  <a:pt x="11147273" y="4721251"/>
                </a:cubicBezTo>
                <a:cubicBezTo>
                  <a:pt x="9488289" y="5082077"/>
                  <a:pt x="7796181" y="5268775"/>
                  <a:pt x="6098437" y="5278269"/>
                </a:cubicBezTo>
                <a:cubicBezTo>
                  <a:pt x="4399628" y="5276257"/>
                  <a:pt x="2705634" y="5097059"/>
                  <a:pt x="1043961" y="4743567"/>
                </a:cubicBezTo>
                <a:cubicBezTo>
                  <a:pt x="836097" y="4699539"/>
                  <a:pt x="628935" y="4652601"/>
                  <a:pt x="422535" y="4602775"/>
                </a:cubicBezTo>
                <a:lnTo>
                  <a:pt x="0" y="4494461"/>
                </a:lnTo>
                <a:close/>
                <a:moveTo>
                  <a:pt x="0" y="4122826"/>
                </a:moveTo>
                <a:lnTo>
                  <a:pt x="501684" y="4254438"/>
                </a:lnTo>
                <a:cubicBezTo>
                  <a:pt x="2329470" y="4707665"/>
                  <a:pt x="4213445" y="4939827"/>
                  <a:pt x="6097190" y="4953203"/>
                </a:cubicBezTo>
                <a:cubicBezTo>
                  <a:pt x="7774193" y="4949931"/>
                  <a:pt x="9446327" y="4771647"/>
                  <a:pt x="11086357" y="4421247"/>
                </a:cubicBezTo>
                <a:cubicBezTo>
                  <a:pt x="11188797" y="4399115"/>
                  <a:pt x="11292335" y="4382651"/>
                  <a:pt x="11393677" y="4355759"/>
                </a:cubicBezTo>
                <a:lnTo>
                  <a:pt x="11698437" y="4279295"/>
                </a:lnTo>
                <a:lnTo>
                  <a:pt x="12191999" y="4155348"/>
                </a:lnTo>
                <a:lnTo>
                  <a:pt x="12191999" y="4201638"/>
                </a:lnTo>
                <a:lnTo>
                  <a:pt x="11711313" y="4327207"/>
                </a:lnTo>
                <a:cubicBezTo>
                  <a:pt x="11507553" y="4377294"/>
                  <a:pt x="11303058" y="4424403"/>
                  <a:pt x="11097881" y="4468443"/>
                </a:cubicBezTo>
                <a:cubicBezTo>
                  <a:pt x="9455071" y="4825867"/>
                  <a:pt x="7779461" y="5010955"/>
                  <a:pt x="6098253" y="5020707"/>
                </a:cubicBezTo>
                <a:cubicBezTo>
                  <a:pt x="4416184" y="5018455"/>
                  <a:pt x="2738908" y="4840667"/>
                  <a:pt x="1093720" y="4490211"/>
                </a:cubicBezTo>
                <a:cubicBezTo>
                  <a:pt x="887925" y="4447086"/>
                  <a:pt x="682804" y="4400908"/>
                  <a:pt x="478423" y="4351738"/>
                </a:cubicBezTo>
                <a:lnTo>
                  <a:pt x="0" y="4229229"/>
                </a:lnTo>
                <a:close/>
                <a:moveTo>
                  <a:pt x="0" y="3853926"/>
                </a:moveTo>
                <a:lnTo>
                  <a:pt x="557461" y="4000295"/>
                </a:lnTo>
                <a:cubicBezTo>
                  <a:pt x="758595" y="4049986"/>
                  <a:pt x="960477" y="4096733"/>
                  <a:pt x="1163048" y="4140453"/>
                </a:cubicBezTo>
                <a:cubicBezTo>
                  <a:pt x="2784182" y="4495115"/>
                  <a:pt x="4437932" y="4679525"/>
                  <a:pt x="6097370" y="4690703"/>
                </a:cubicBezTo>
                <a:cubicBezTo>
                  <a:pt x="7757529" y="4687701"/>
                  <a:pt x="9412849" y="4511377"/>
                  <a:pt x="11036417" y="4164599"/>
                </a:cubicBezTo>
                <a:cubicBezTo>
                  <a:pt x="11239560" y="4121547"/>
                  <a:pt x="11442005" y="4075609"/>
                  <a:pt x="11643692" y="4026805"/>
                </a:cubicBezTo>
                <a:lnTo>
                  <a:pt x="12191999" y="3885809"/>
                </a:lnTo>
                <a:lnTo>
                  <a:pt x="12191999" y="3934114"/>
                </a:lnTo>
                <a:lnTo>
                  <a:pt x="11654797" y="4074575"/>
                </a:lnTo>
                <a:cubicBezTo>
                  <a:pt x="11452884" y="4124257"/>
                  <a:pt x="11250216" y="4171001"/>
                  <a:pt x="11046845" y="4214721"/>
                </a:cubicBezTo>
                <a:cubicBezTo>
                  <a:pt x="9420261" y="4569055"/>
                  <a:pt x="7761133" y="4752623"/>
                  <a:pt x="6096458" y="4762409"/>
                </a:cubicBezTo>
                <a:cubicBezTo>
                  <a:pt x="4226810" y="4759014"/>
                  <a:pt x="2352648" y="4540885"/>
                  <a:pt x="532672" y="4100077"/>
                </a:cubicBezTo>
                <a:lnTo>
                  <a:pt x="0" y="3963339"/>
                </a:lnTo>
                <a:close/>
                <a:moveTo>
                  <a:pt x="0" y="3582290"/>
                </a:moveTo>
                <a:lnTo>
                  <a:pt x="18628" y="3587759"/>
                </a:lnTo>
                <a:cubicBezTo>
                  <a:pt x="413691" y="3697616"/>
                  <a:pt x="811961" y="3796089"/>
                  <a:pt x="1212986" y="3882523"/>
                </a:cubicBezTo>
                <a:cubicBezTo>
                  <a:pt x="2817622" y="4233983"/>
                  <a:pt x="4454558" y="4416931"/>
                  <a:pt x="6097188" y="4428383"/>
                </a:cubicBezTo>
                <a:cubicBezTo>
                  <a:pt x="7740738" y="4425491"/>
                  <a:pt x="9379501" y="4251015"/>
                  <a:pt x="10986845" y="3907767"/>
                </a:cubicBezTo>
                <a:cubicBezTo>
                  <a:pt x="11389059" y="3822545"/>
                  <a:pt x="11788495" y="3725873"/>
                  <a:pt x="12184679" y="3617911"/>
                </a:cubicBezTo>
                <a:lnTo>
                  <a:pt x="12191999" y="3615803"/>
                </a:lnTo>
                <a:lnTo>
                  <a:pt x="12191999" y="3667789"/>
                </a:lnTo>
                <a:lnTo>
                  <a:pt x="11599653" y="3818863"/>
                </a:lnTo>
                <a:cubicBezTo>
                  <a:pt x="11400265" y="3869717"/>
                  <a:pt x="11201417" y="3923133"/>
                  <a:pt x="10999101" y="3961181"/>
                </a:cubicBezTo>
                <a:cubicBezTo>
                  <a:pt x="9388541" y="4312277"/>
                  <a:pt x="7745693" y="4494181"/>
                  <a:pt x="6097370" y="4503931"/>
                </a:cubicBezTo>
                <a:cubicBezTo>
                  <a:pt x="4245216" y="4500844"/>
                  <a:pt x="2389358" y="4285107"/>
                  <a:pt x="587389" y="3848710"/>
                </a:cubicBezTo>
                <a:lnTo>
                  <a:pt x="0" y="3697934"/>
                </a:lnTo>
                <a:close/>
                <a:moveTo>
                  <a:pt x="0" y="3309122"/>
                </a:moveTo>
                <a:lnTo>
                  <a:pt x="81753" y="3333553"/>
                </a:lnTo>
                <a:lnTo>
                  <a:pt x="670968" y="3485017"/>
                </a:lnTo>
                <a:cubicBezTo>
                  <a:pt x="867798" y="3535141"/>
                  <a:pt x="1063716" y="3588739"/>
                  <a:pt x="1263290" y="3626239"/>
                </a:cubicBezTo>
                <a:cubicBezTo>
                  <a:pt x="2851370" y="3974279"/>
                  <a:pt x="4471462" y="4155617"/>
                  <a:pt x="6097186" y="4167343"/>
                </a:cubicBezTo>
                <a:cubicBezTo>
                  <a:pt x="7724051" y="4164763"/>
                  <a:pt x="9346229" y="3992243"/>
                  <a:pt x="10937269" y="3652583"/>
                </a:cubicBezTo>
                <a:cubicBezTo>
                  <a:pt x="11335414" y="3568243"/>
                  <a:pt x="11730804" y="3472546"/>
                  <a:pt x="12122966" y="3365650"/>
                </a:cubicBezTo>
                <a:lnTo>
                  <a:pt x="12191999" y="3345766"/>
                </a:lnTo>
                <a:lnTo>
                  <a:pt x="12191999" y="3399114"/>
                </a:lnTo>
                <a:lnTo>
                  <a:pt x="12135085" y="3416053"/>
                </a:lnTo>
                <a:lnTo>
                  <a:pt x="11543861" y="3567335"/>
                </a:lnTo>
                <a:cubicBezTo>
                  <a:pt x="11346481" y="3617459"/>
                  <a:pt x="11149649" y="3670873"/>
                  <a:pt x="10949341" y="3708373"/>
                </a:cubicBezTo>
                <a:cubicBezTo>
                  <a:pt x="9355117" y="4056359"/>
                  <a:pt x="7728881" y="4236727"/>
                  <a:pt x="6097186" y="4246551"/>
                </a:cubicBezTo>
                <a:cubicBezTo>
                  <a:pt x="4060389" y="4243579"/>
                  <a:pt x="2018588" y="3980504"/>
                  <a:pt x="50164" y="3446341"/>
                </a:cubicBezTo>
                <a:lnTo>
                  <a:pt x="0" y="3431981"/>
                </a:lnTo>
                <a:close/>
                <a:moveTo>
                  <a:pt x="0" y="3036727"/>
                </a:moveTo>
                <a:lnTo>
                  <a:pt x="142118" y="3079831"/>
                </a:lnTo>
                <a:lnTo>
                  <a:pt x="725846" y="3229285"/>
                </a:lnTo>
                <a:cubicBezTo>
                  <a:pt x="920482" y="3278859"/>
                  <a:pt x="1114386" y="3332271"/>
                  <a:pt x="1311218" y="3369407"/>
                </a:cubicBezTo>
                <a:cubicBezTo>
                  <a:pt x="2883510" y="3714355"/>
                  <a:pt x="4487542" y="3894119"/>
                  <a:pt x="6097186" y="3905755"/>
                </a:cubicBezTo>
                <a:cubicBezTo>
                  <a:pt x="7707313" y="3903323"/>
                  <a:pt x="9312807" y="3732703"/>
                  <a:pt x="10887513" y="3396665"/>
                </a:cubicBezTo>
                <a:cubicBezTo>
                  <a:pt x="11281542" y="3313148"/>
                  <a:pt x="11672850" y="3218379"/>
                  <a:pt x="12060965" y="3112514"/>
                </a:cubicBezTo>
                <a:lnTo>
                  <a:pt x="12191999" y="3074744"/>
                </a:lnTo>
                <a:lnTo>
                  <a:pt x="12191999" y="3129474"/>
                </a:lnTo>
                <a:lnTo>
                  <a:pt x="12073989" y="3164711"/>
                </a:lnTo>
                <a:lnTo>
                  <a:pt x="11488617" y="3314347"/>
                </a:lnTo>
                <a:cubicBezTo>
                  <a:pt x="11293065" y="3363735"/>
                  <a:pt x="11098431" y="3417151"/>
                  <a:pt x="10900135" y="3454287"/>
                </a:cubicBezTo>
                <a:cubicBezTo>
                  <a:pt x="9322081" y="3798887"/>
                  <a:pt x="7712363" y="3977791"/>
                  <a:pt x="6097186" y="3988071"/>
                </a:cubicBezTo>
                <a:cubicBezTo>
                  <a:pt x="4080969" y="3985444"/>
                  <a:pt x="2059390" y="3725213"/>
                  <a:pt x="110742" y="3196350"/>
                </a:cubicBezTo>
                <a:lnTo>
                  <a:pt x="0" y="3164643"/>
                </a:lnTo>
                <a:close/>
                <a:moveTo>
                  <a:pt x="0" y="2762997"/>
                </a:moveTo>
                <a:lnTo>
                  <a:pt x="205230" y="2825375"/>
                </a:lnTo>
                <a:lnTo>
                  <a:pt x="782920" y="2973547"/>
                </a:lnTo>
                <a:cubicBezTo>
                  <a:pt x="975542" y="3022207"/>
                  <a:pt x="1167070" y="3075623"/>
                  <a:pt x="1362804" y="3112207"/>
                </a:cubicBezTo>
                <a:cubicBezTo>
                  <a:pt x="2918084" y="3454011"/>
                  <a:pt x="4504826" y="3632347"/>
                  <a:pt x="6097186" y="3644347"/>
                </a:cubicBezTo>
                <a:cubicBezTo>
                  <a:pt x="7690577" y="3642155"/>
                  <a:pt x="9279405" y="3473439"/>
                  <a:pt x="10837757" y="3140927"/>
                </a:cubicBezTo>
                <a:cubicBezTo>
                  <a:pt x="11227716" y="3058317"/>
                  <a:pt x="11614976" y="2964546"/>
                  <a:pt x="11999070" y="2859770"/>
                </a:cubicBezTo>
                <a:lnTo>
                  <a:pt x="12191999" y="2804150"/>
                </a:lnTo>
                <a:lnTo>
                  <a:pt x="12191999" y="2859352"/>
                </a:lnTo>
                <a:lnTo>
                  <a:pt x="12012891" y="2913547"/>
                </a:lnTo>
                <a:lnTo>
                  <a:pt x="11432641" y="3061539"/>
                </a:lnTo>
                <a:cubicBezTo>
                  <a:pt x="11239101" y="3110195"/>
                  <a:pt x="11046661" y="3163611"/>
                  <a:pt x="10850379" y="3200379"/>
                </a:cubicBezTo>
                <a:cubicBezTo>
                  <a:pt x="9288533" y="3541779"/>
                  <a:pt x="7695295" y="3719039"/>
                  <a:pt x="6096636" y="3729227"/>
                </a:cubicBezTo>
                <a:cubicBezTo>
                  <a:pt x="4100997" y="3727054"/>
                  <a:pt x="2099998" y="3469712"/>
                  <a:pt x="171171" y="2946210"/>
                </a:cubicBezTo>
                <a:lnTo>
                  <a:pt x="0" y="2897198"/>
                </a:lnTo>
                <a:close/>
                <a:moveTo>
                  <a:pt x="0" y="2488627"/>
                </a:moveTo>
                <a:lnTo>
                  <a:pt x="267974" y="2570191"/>
                </a:lnTo>
                <a:lnTo>
                  <a:pt x="839626" y="2716535"/>
                </a:lnTo>
                <a:cubicBezTo>
                  <a:pt x="1030238" y="2764645"/>
                  <a:pt x="1219752" y="2818059"/>
                  <a:pt x="1413108" y="2854279"/>
                </a:cubicBezTo>
                <a:cubicBezTo>
                  <a:pt x="2952016" y="3192753"/>
                  <a:pt x="4522094" y="3369499"/>
                  <a:pt x="6097732" y="3381663"/>
                </a:cubicBezTo>
                <a:cubicBezTo>
                  <a:pt x="8064885" y="3381663"/>
                  <a:pt x="10037910" y="3126635"/>
                  <a:pt x="11937660" y="2606574"/>
                </a:cubicBezTo>
                <a:lnTo>
                  <a:pt x="12191999" y="2533102"/>
                </a:lnTo>
                <a:lnTo>
                  <a:pt x="12191999" y="2587515"/>
                </a:lnTo>
                <a:lnTo>
                  <a:pt x="11952157" y="2660009"/>
                </a:lnTo>
                <a:lnTo>
                  <a:pt x="11377945" y="2806351"/>
                </a:lnTo>
                <a:cubicBezTo>
                  <a:pt x="11186237" y="2854279"/>
                  <a:pt x="10995805" y="2907329"/>
                  <a:pt x="10801537" y="2943365"/>
                </a:cubicBezTo>
                <a:cubicBezTo>
                  <a:pt x="9255861" y="3280211"/>
                  <a:pt x="7679601" y="3456883"/>
                  <a:pt x="6097732" y="3470567"/>
                </a:cubicBezTo>
                <a:cubicBezTo>
                  <a:pt x="4122558" y="3468852"/>
                  <a:pt x="2142025" y="3214395"/>
                  <a:pt x="233038" y="2696299"/>
                </a:cubicBezTo>
                <a:lnTo>
                  <a:pt x="0" y="2629571"/>
                </a:lnTo>
                <a:close/>
                <a:moveTo>
                  <a:pt x="0" y="2215135"/>
                </a:moveTo>
                <a:lnTo>
                  <a:pt x="329436" y="2315735"/>
                </a:lnTo>
                <a:lnTo>
                  <a:pt x="894870" y="2460615"/>
                </a:lnTo>
                <a:cubicBezTo>
                  <a:pt x="1083652" y="2507995"/>
                  <a:pt x="1270972" y="2561411"/>
                  <a:pt x="1461950" y="2597083"/>
                </a:cubicBezTo>
                <a:cubicBezTo>
                  <a:pt x="2984394" y="2932463"/>
                  <a:pt x="4537734" y="3107747"/>
                  <a:pt x="6096634" y="3120075"/>
                </a:cubicBezTo>
                <a:cubicBezTo>
                  <a:pt x="7656861" y="3121887"/>
                  <a:pt x="9212909" y="2958091"/>
                  <a:pt x="10738609" y="2631471"/>
                </a:cubicBezTo>
                <a:cubicBezTo>
                  <a:pt x="11120107" y="2551028"/>
                  <a:pt x="11499078" y="2458900"/>
                  <a:pt x="11875008" y="2355646"/>
                </a:cubicBezTo>
                <a:lnTo>
                  <a:pt x="12191999" y="2263545"/>
                </a:lnTo>
                <a:lnTo>
                  <a:pt x="12191999" y="2318514"/>
                </a:lnTo>
                <a:lnTo>
                  <a:pt x="11890329" y="2409763"/>
                </a:lnTo>
                <a:lnTo>
                  <a:pt x="11321969" y="2554095"/>
                </a:lnTo>
                <a:cubicBezTo>
                  <a:pt x="11132453" y="2601107"/>
                  <a:pt x="10944037" y="2654155"/>
                  <a:pt x="10751597" y="2689643"/>
                </a:cubicBezTo>
                <a:cubicBezTo>
                  <a:pt x="9222185" y="3023323"/>
                  <a:pt x="7662477" y="3198515"/>
                  <a:pt x="6097182" y="3212455"/>
                </a:cubicBezTo>
                <a:cubicBezTo>
                  <a:pt x="4530362" y="3212437"/>
                  <a:pt x="2967820" y="3048623"/>
                  <a:pt x="1435058" y="2723667"/>
                </a:cubicBezTo>
                <a:cubicBezTo>
                  <a:pt x="1242250" y="2689095"/>
                  <a:pt x="1053286" y="2636775"/>
                  <a:pt x="863040" y="2590863"/>
                </a:cubicBezTo>
                <a:lnTo>
                  <a:pt x="292850" y="2449459"/>
                </a:lnTo>
                <a:lnTo>
                  <a:pt x="0" y="2362525"/>
                </a:lnTo>
                <a:close/>
                <a:moveTo>
                  <a:pt x="0" y="1942959"/>
                </a:moveTo>
                <a:lnTo>
                  <a:pt x="391083" y="2062563"/>
                </a:lnTo>
                <a:lnTo>
                  <a:pt x="950478" y="2205979"/>
                </a:lnTo>
                <a:cubicBezTo>
                  <a:pt x="1137250" y="2252443"/>
                  <a:pt x="1322374" y="2306041"/>
                  <a:pt x="1511706" y="2341165"/>
                </a:cubicBezTo>
                <a:cubicBezTo>
                  <a:pt x="3017646" y="2673327"/>
                  <a:pt x="4554178" y="2847145"/>
                  <a:pt x="6096268" y="2859767"/>
                </a:cubicBezTo>
                <a:cubicBezTo>
                  <a:pt x="7639521" y="2861761"/>
                  <a:pt x="9178665" y="2699869"/>
                  <a:pt x="10687755" y="2376835"/>
                </a:cubicBezTo>
                <a:cubicBezTo>
                  <a:pt x="11065228" y="2297261"/>
                  <a:pt x="11440175" y="2206083"/>
                  <a:pt x="11812092" y="2103868"/>
                </a:cubicBezTo>
                <a:lnTo>
                  <a:pt x="12191999" y="1993408"/>
                </a:lnTo>
                <a:lnTo>
                  <a:pt x="12191999" y="2049310"/>
                </a:lnTo>
                <a:lnTo>
                  <a:pt x="11829597" y="2158783"/>
                </a:lnTo>
                <a:lnTo>
                  <a:pt x="11267273" y="2301469"/>
                </a:lnTo>
                <a:cubicBezTo>
                  <a:pt x="11079405" y="2347749"/>
                  <a:pt x="10893183" y="2400981"/>
                  <a:pt x="10702937" y="2435921"/>
                </a:cubicBezTo>
                <a:cubicBezTo>
                  <a:pt x="9189659" y="2766345"/>
                  <a:pt x="7646379" y="2939999"/>
                  <a:pt x="6097546" y="2954159"/>
                </a:cubicBezTo>
                <a:cubicBezTo>
                  <a:pt x="4547208" y="2954379"/>
                  <a:pt x="3001110" y="2792449"/>
                  <a:pt x="1484446" y="2471043"/>
                </a:cubicBezTo>
                <a:cubicBezTo>
                  <a:pt x="1293654" y="2437019"/>
                  <a:pt x="1106884" y="2384885"/>
                  <a:pt x="918466" y="2339701"/>
                </a:cubicBezTo>
                <a:lnTo>
                  <a:pt x="354314" y="2199943"/>
                </a:lnTo>
                <a:lnTo>
                  <a:pt x="0" y="2095288"/>
                </a:lnTo>
                <a:close/>
                <a:moveTo>
                  <a:pt x="0" y="1668208"/>
                </a:moveTo>
                <a:lnTo>
                  <a:pt x="454010" y="1807377"/>
                </a:lnTo>
                <a:lnTo>
                  <a:pt x="1007370" y="1949331"/>
                </a:lnTo>
                <a:cubicBezTo>
                  <a:pt x="1192126" y="1995063"/>
                  <a:pt x="1375058" y="2048477"/>
                  <a:pt x="1562558" y="2083417"/>
                </a:cubicBezTo>
                <a:cubicBezTo>
                  <a:pt x="3052020" y="2412561"/>
                  <a:pt x="4571830" y="2584971"/>
                  <a:pt x="6097182" y="2597813"/>
                </a:cubicBezTo>
                <a:cubicBezTo>
                  <a:pt x="7624266" y="2600191"/>
                  <a:pt x="9147293" y="2440129"/>
                  <a:pt x="10640561" y="2120369"/>
                </a:cubicBezTo>
                <a:cubicBezTo>
                  <a:pt x="11013964" y="2041664"/>
                  <a:pt x="11384852" y="1951423"/>
                  <a:pt x="11752730" y="1850229"/>
                </a:cubicBezTo>
                <a:lnTo>
                  <a:pt x="12191999" y="1722379"/>
                </a:lnTo>
                <a:lnTo>
                  <a:pt x="12191999" y="1778910"/>
                </a:lnTo>
                <a:lnTo>
                  <a:pt x="11768133" y="1907623"/>
                </a:lnTo>
                <a:lnTo>
                  <a:pt x="11211481" y="2049027"/>
                </a:lnTo>
                <a:cubicBezTo>
                  <a:pt x="11025625" y="2094575"/>
                  <a:pt x="10841413" y="2147625"/>
                  <a:pt x="10653181" y="2182199"/>
                </a:cubicBezTo>
                <a:cubicBezTo>
                  <a:pt x="9156149" y="2509257"/>
                  <a:pt x="7629422" y="2681375"/>
                  <a:pt x="6097182" y="2695863"/>
                </a:cubicBezTo>
                <a:cubicBezTo>
                  <a:pt x="4563232" y="2696303"/>
                  <a:pt x="3033434" y="2536349"/>
                  <a:pt x="1532742" y="2218601"/>
                </a:cubicBezTo>
                <a:cubicBezTo>
                  <a:pt x="1343958" y="2185125"/>
                  <a:pt x="1159382" y="2132991"/>
                  <a:pt x="972796" y="2088539"/>
                </a:cubicBezTo>
                <a:lnTo>
                  <a:pt x="414862" y="1950429"/>
                </a:lnTo>
                <a:lnTo>
                  <a:pt x="0" y="1826548"/>
                </a:lnTo>
                <a:close/>
                <a:moveTo>
                  <a:pt x="0" y="1394486"/>
                </a:moveTo>
                <a:lnTo>
                  <a:pt x="516206" y="1552741"/>
                </a:lnTo>
                <a:lnTo>
                  <a:pt x="1063162" y="1693413"/>
                </a:lnTo>
                <a:cubicBezTo>
                  <a:pt x="1246092" y="1738413"/>
                  <a:pt x="1426824" y="1791829"/>
                  <a:pt x="1611950" y="1826219"/>
                </a:cubicBezTo>
                <a:cubicBezTo>
                  <a:pt x="3084986" y="2151979"/>
                  <a:pt x="4588054" y="2322727"/>
                  <a:pt x="6096630" y="2335675"/>
                </a:cubicBezTo>
                <a:cubicBezTo>
                  <a:pt x="7604309" y="2335675"/>
                  <a:pt x="9114933" y="2183661"/>
                  <a:pt x="10589521" y="1864451"/>
                </a:cubicBezTo>
                <a:cubicBezTo>
                  <a:pt x="10958809" y="1786707"/>
                  <a:pt x="11325628" y="1697529"/>
                  <a:pt x="11689470" y="1597490"/>
                </a:cubicBezTo>
                <a:lnTo>
                  <a:pt x="12191999" y="1451269"/>
                </a:lnTo>
                <a:lnTo>
                  <a:pt x="12191999" y="1510012"/>
                </a:lnTo>
                <a:lnTo>
                  <a:pt x="11706305" y="1657193"/>
                </a:lnTo>
                <a:lnTo>
                  <a:pt x="11156053" y="1796951"/>
                </a:lnTo>
                <a:cubicBezTo>
                  <a:pt x="10973125" y="1841767"/>
                  <a:pt x="10790197" y="1894817"/>
                  <a:pt x="10603973" y="1929025"/>
                </a:cubicBezTo>
                <a:cubicBezTo>
                  <a:pt x="9123073" y="2252809"/>
                  <a:pt x="7612793" y="2423463"/>
                  <a:pt x="6096998" y="2438299"/>
                </a:cubicBezTo>
                <a:cubicBezTo>
                  <a:pt x="4579602" y="2438957"/>
                  <a:pt x="3066290" y="2280907"/>
                  <a:pt x="1581766" y="1966709"/>
                </a:cubicBezTo>
                <a:cubicBezTo>
                  <a:pt x="1394814" y="1933599"/>
                  <a:pt x="1212250" y="1881463"/>
                  <a:pt x="1027674" y="1838659"/>
                </a:cubicBezTo>
                <a:lnTo>
                  <a:pt x="475411" y="1701461"/>
                </a:lnTo>
                <a:lnTo>
                  <a:pt x="0" y="1559571"/>
                </a:lnTo>
                <a:close/>
                <a:moveTo>
                  <a:pt x="0" y="1120126"/>
                </a:moveTo>
                <a:lnTo>
                  <a:pt x="44614" y="1133835"/>
                </a:lnTo>
                <a:lnTo>
                  <a:pt x="579498" y="1297923"/>
                </a:lnTo>
                <a:lnTo>
                  <a:pt x="1120418" y="1437495"/>
                </a:lnTo>
                <a:cubicBezTo>
                  <a:pt x="1301152" y="1481763"/>
                  <a:pt x="1480056" y="1535179"/>
                  <a:pt x="1663168" y="1569203"/>
                </a:cubicBezTo>
                <a:cubicBezTo>
                  <a:pt x="3119774" y="1891563"/>
                  <a:pt x="4606110" y="2060715"/>
                  <a:pt x="6097903" y="2073907"/>
                </a:cubicBezTo>
                <a:cubicBezTo>
                  <a:pt x="7588941" y="2073907"/>
                  <a:pt x="9082005" y="1924271"/>
                  <a:pt x="10541229" y="1608535"/>
                </a:cubicBezTo>
                <a:cubicBezTo>
                  <a:pt x="11088575" y="1492467"/>
                  <a:pt x="11630595" y="1351394"/>
                  <a:pt x="12165546" y="1186957"/>
                </a:cubicBezTo>
                <a:lnTo>
                  <a:pt x="12191999" y="1178405"/>
                </a:lnTo>
                <a:lnTo>
                  <a:pt x="12191999" y="1239366"/>
                </a:lnTo>
                <a:lnTo>
                  <a:pt x="12182283" y="1242311"/>
                </a:lnTo>
                <a:lnTo>
                  <a:pt x="11644839" y="1405299"/>
                </a:lnTo>
                <a:lnTo>
                  <a:pt x="11100807" y="1543959"/>
                </a:lnTo>
                <a:cubicBezTo>
                  <a:pt x="10918977" y="1588047"/>
                  <a:pt x="10738975" y="1641095"/>
                  <a:pt x="10554765" y="1674755"/>
                </a:cubicBezTo>
                <a:cubicBezTo>
                  <a:pt x="9090055" y="1995227"/>
                  <a:pt x="7596257" y="2164271"/>
                  <a:pt x="6096998" y="2179271"/>
                </a:cubicBezTo>
                <a:cubicBezTo>
                  <a:pt x="4596030" y="2180315"/>
                  <a:pt x="3099066" y="2024223"/>
                  <a:pt x="1630606" y="1713535"/>
                </a:cubicBezTo>
                <a:cubicBezTo>
                  <a:pt x="1445666" y="1681155"/>
                  <a:pt x="1264750" y="1629023"/>
                  <a:pt x="1081820" y="1585487"/>
                </a:cubicBezTo>
                <a:lnTo>
                  <a:pt x="535594" y="1449935"/>
                </a:lnTo>
                <a:lnTo>
                  <a:pt x="0" y="1291436"/>
                </a:lnTo>
                <a:close/>
                <a:moveTo>
                  <a:pt x="0" y="846777"/>
                </a:moveTo>
                <a:lnTo>
                  <a:pt x="112846" y="881391"/>
                </a:lnTo>
                <a:lnTo>
                  <a:pt x="640960" y="1042919"/>
                </a:lnTo>
                <a:lnTo>
                  <a:pt x="1175662" y="1181211"/>
                </a:lnTo>
                <a:lnTo>
                  <a:pt x="1443102" y="1249811"/>
                </a:lnTo>
                <a:cubicBezTo>
                  <a:pt x="1487738" y="1260967"/>
                  <a:pt x="1532190" y="1273223"/>
                  <a:pt x="1577006" y="1283651"/>
                </a:cubicBezTo>
                <a:lnTo>
                  <a:pt x="1712192" y="1311639"/>
                </a:lnTo>
                <a:cubicBezTo>
                  <a:pt x="3152336" y="1630895"/>
                  <a:pt x="4621950" y="1798579"/>
                  <a:pt x="6096996" y="1811951"/>
                </a:cubicBezTo>
                <a:cubicBezTo>
                  <a:pt x="7571197" y="1811951"/>
                  <a:pt x="9047797" y="1665607"/>
                  <a:pt x="10490557" y="1352435"/>
                </a:cubicBezTo>
                <a:cubicBezTo>
                  <a:pt x="11032484" y="1237601"/>
                  <a:pt x="11568752" y="1098020"/>
                  <a:pt x="12097817" y="935304"/>
                </a:cubicBezTo>
                <a:lnTo>
                  <a:pt x="12191999" y="904834"/>
                </a:lnTo>
                <a:lnTo>
                  <a:pt x="12191999" y="969770"/>
                </a:lnTo>
                <a:lnTo>
                  <a:pt x="12114965" y="993159"/>
                </a:lnTo>
                <a:lnTo>
                  <a:pt x="11584471" y="1154139"/>
                </a:lnTo>
                <a:lnTo>
                  <a:pt x="11046295" y="1291699"/>
                </a:lnTo>
                <a:cubicBezTo>
                  <a:pt x="10866477" y="1335055"/>
                  <a:pt x="10688669" y="1387923"/>
                  <a:pt x="10506473" y="1421215"/>
                </a:cubicBezTo>
                <a:cubicBezTo>
                  <a:pt x="9057951" y="1738419"/>
                  <a:pt x="7580653" y="1905939"/>
                  <a:pt x="6097903" y="1921159"/>
                </a:cubicBezTo>
                <a:cubicBezTo>
                  <a:pt x="4613078" y="1922495"/>
                  <a:pt x="3132176" y="1768351"/>
                  <a:pt x="1679448" y="1461275"/>
                </a:cubicBezTo>
                <a:lnTo>
                  <a:pt x="1542981" y="1434203"/>
                </a:lnTo>
                <a:cubicBezTo>
                  <a:pt x="1497616" y="1424323"/>
                  <a:pt x="1452798" y="1412251"/>
                  <a:pt x="1407798" y="1401459"/>
                </a:cubicBezTo>
                <a:lnTo>
                  <a:pt x="1137614" y="1335603"/>
                </a:lnTo>
                <a:lnTo>
                  <a:pt x="597790" y="1200787"/>
                </a:lnTo>
                <a:lnTo>
                  <a:pt x="63454" y="1042919"/>
                </a:lnTo>
                <a:lnTo>
                  <a:pt x="0" y="1024120"/>
                </a:lnTo>
                <a:close/>
                <a:moveTo>
                  <a:pt x="0" y="572914"/>
                </a:moveTo>
                <a:lnTo>
                  <a:pt x="181078" y="628583"/>
                </a:lnTo>
                <a:lnTo>
                  <a:pt x="703156" y="788463"/>
                </a:lnTo>
                <a:cubicBezTo>
                  <a:pt x="878584" y="836391"/>
                  <a:pt x="1055294" y="879929"/>
                  <a:pt x="1231454" y="925661"/>
                </a:cubicBezTo>
                <a:lnTo>
                  <a:pt x="1495970" y="993527"/>
                </a:lnTo>
                <a:lnTo>
                  <a:pt x="1628226" y="1027185"/>
                </a:lnTo>
                <a:lnTo>
                  <a:pt x="1761948" y="1054991"/>
                </a:lnTo>
                <a:cubicBezTo>
                  <a:pt x="3185846" y="1370965"/>
                  <a:pt x="4638888" y="1537055"/>
                  <a:pt x="6097362" y="1550545"/>
                </a:cubicBezTo>
                <a:cubicBezTo>
                  <a:pt x="7554733" y="1550545"/>
                  <a:pt x="9014687" y="1405849"/>
                  <a:pt x="10441167" y="1096881"/>
                </a:cubicBezTo>
                <a:cubicBezTo>
                  <a:pt x="10976851" y="981990"/>
                  <a:pt x="11506901" y="844072"/>
                  <a:pt x="12029862" y="683618"/>
                </a:cubicBezTo>
                <a:lnTo>
                  <a:pt x="12191999" y="631307"/>
                </a:lnTo>
                <a:lnTo>
                  <a:pt x="12191999" y="699610"/>
                </a:lnTo>
                <a:lnTo>
                  <a:pt x="12047649" y="743463"/>
                </a:lnTo>
                <a:lnTo>
                  <a:pt x="11522277" y="902795"/>
                </a:lnTo>
                <a:cubicBezTo>
                  <a:pt x="11345385" y="950355"/>
                  <a:pt x="11167395" y="993343"/>
                  <a:pt x="10990135" y="1038893"/>
                </a:cubicBezTo>
                <a:lnTo>
                  <a:pt x="10723975" y="1106393"/>
                </a:lnTo>
                <a:lnTo>
                  <a:pt x="10590803" y="1139687"/>
                </a:lnTo>
                <a:lnTo>
                  <a:pt x="10456349" y="1167309"/>
                </a:lnTo>
                <a:cubicBezTo>
                  <a:pt x="9023943" y="1481183"/>
                  <a:pt x="7563093" y="1647179"/>
                  <a:pt x="6096810" y="1662681"/>
                </a:cubicBezTo>
                <a:cubicBezTo>
                  <a:pt x="4628790" y="1664227"/>
                  <a:pt x="3164628" y="1512053"/>
                  <a:pt x="1728288" y="1208651"/>
                </a:cubicBezTo>
                <a:cubicBezTo>
                  <a:pt x="1189517" y="1095807"/>
                  <a:pt x="655943" y="958473"/>
                  <a:pt x="129175" y="798309"/>
                </a:cubicBezTo>
                <a:lnTo>
                  <a:pt x="0" y="756999"/>
                </a:lnTo>
                <a:close/>
                <a:moveTo>
                  <a:pt x="0" y="298940"/>
                </a:moveTo>
                <a:lnTo>
                  <a:pt x="249126" y="375777"/>
                </a:lnTo>
                <a:lnTo>
                  <a:pt x="764986" y="533827"/>
                </a:lnTo>
                <a:cubicBezTo>
                  <a:pt x="938218" y="581755"/>
                  <a:pt x="1112550" y="624193"/>
                  <a:pt x="1287248" y="669743"/>
                </a:cubicBezTo>
                <a:lnTo>
                  <a:pt x="1549018" y="736695"/>
                </a:lnTo>
                <a:lnTo>
                  <a:pt x="1679812" y="770355"/>
                </a:lnTo>
                <a:lnTo>
                  <a:pt x="1811886" y="797793"/>
                </a:lnTo>
                <a:cubicBezTo>
                  <a:pt x="3219120" y="1110663"/>
                  <a:pt x="4655278" y="1275221"/>
                  <a:pt x="6096812" y="1288775"/>
                </a:cubicBezTo>
                <a:cubicBezTo>
                  <a:pt x="7537537" y="1288775"/>
                  <a:pt x="8980847" y="1146455"/>
                  <a:pt x="10391045" y="841147"/>
                </a:cubicBezTo>
                <a:cubicBezTo>
                  <a:pt x="10920555" y="727435"/>
                  <a:pt x="11444509" y="590944"/>
                  <a:pt x="11961449" y="432160"/>
                </a:cubicBezTo>
                <a:lnTo>
                  <a:pt x="12191999" y="357694"/>
                </a:lnTo>
                <a:lnTo>
                  <a:pt x="12191999" y="429766"/>
                </a:lnTo>
                <a:lnTo>
                  <a:pt x="11980513" y="494131"/>
                </a:lnTo>
                <a:lnTo>
                  <a:pt x="11460813" y="651451"/>
                </a:lnTo>
                <a:cubicBezTo>
                  <a:pt x="11286115" y="699195"/>
                  <a:pt x="11110137" y="741269"/>
                  <a:pt x="10934893" y="786451"/>
                </a:cubicBezTo>
                <a:lnTo>
                  <a:pt x="10671657" y="853037"/>
                </a:lnTo>
                <a:lnTo>
                  <a:pt x="10540131" y="886331"/>
                </a:lnTo>
                <a:lnTo>
                  <a:pt x="10406959" y="913587"/>
                </a:lnTo>
                <a:cubicBezTo>
                  <a:pt x="8990817" y="1224203"/>
                  <a:pt x="7546521" y="1388665"/>
                  <a:pt x="6096812" y="1404385"/>
                </a:cubicBezTo>
                <a:cubicBezTo>
                  <a:pt x="4645290" y="1406143"/>
                  <a:pt x="3197554" y="1255933"/>
                  <a:pt x="1777314" y="956209"/>
                </a:cubicBezTo>
                <a:cubicBezTo>
                  <a:pt x="1244579" y="844668"/>
                  <a:pt x="716938" y="708869"/>
                  <a:pt x="196020" y="550443"/>
                </a:cubicBezTo>
                <a:lnTo>
                  <a:pt x="0" y="487735"/>
                </a:lnTo>
                <a:close/>
                <a:moveTo>
                  <a:pt x="0" y="23625"/>
                </a:moveTo>
                <a:lnTo>
                  <a:pt x="62901" y="44675"/>
                </a:lnTo>
                <a:lnTo>
                  <a:pt x="317906" y="122787"/>
                </a:lnTo>
                <a:lnTo>
                  <a:pt x="827912" y="279191"/>
                </a:lnTo>
                <a:cubicBezTo>
                  <a:pt x="998950" y="327119"/>
                  <a:pt x="1172002" y="368643"/>
                  <a:pt x="1343954" y="413643"/>
                </a:cubicBezTo>
                <a:lnTo>
                  <a:pt x="1602250" y="480047"/>
                </a:lnTo>
                <a:lnTo>
                  <a:pt x="1731946" y="513339"/>
                </a:lnTo>
                <a:lnTo>
                  <a:pt x="1862373" y="540779"/>
                </a:lnTo>
                <a:cubicBezTo>
                  <a:pt x="3253018" y="850255"/>
                  <a:pt x="4672216" y="1013279"/>
                  <a:pt x="6096810" y="1027187"/>
                </a:cubicBezTo>
                <a:cubicBezTo>
                  <a:pt x="7520891" y="1027187"/>
                  <a:pt x="8947553" y="887247"/>
                  <a:pt x="10340739" y="585231"/>
                </a:cubicBezTo>
                <a:cubicBezTo>
                  <a:pt x="10864213" y="472709"/>
                  <a:pt x="11382156" y="337642"/>
                  <a:pt x="11893140" y="180513"/>
                </a:cubicBezTo>
                <a:lnTo>
                  <a:pt x="12191999" y="83875"/>
                </a:lnTo>
                <a:lnTo>
                  <a:pt x="12191999" y="159367"/>
                </a:lnTo>
                <a:lnTo>
                  <a:pt x="12170210" y="166803"/>
                </a:lnTo>
                <a:cubicBezTo>
                  <a:pt x="12084919" y="193670"/>
                  <a:pt x="11999171" y="219097"/>
                  <a:pt x="11913561" y="244799"/>
                </a:cubicBezTo>
                <a:lnTo>
                  <a:pt x="11399715" y="400471"/>
                </a:lnTo>
                <a:cubicBezTo>
                  <a:pt x="11227395" y="448035"/>
                  <a:pt x="11052149" y="489375"/>
                  <a:pt x="10880013" y="534011"/>
                </a:cubicBezTo>
                <a:lnTo>
                  <a:pt x="10619705" y="600047"/>
                </a:lnTo>
                <a:lnTo>
                  <a:pt x="10489643" y="632975"/>
                </a:lnTo>
                <a:lnTo>
                  <a:pt x="10358117" y="660047"/>
                </a:lnTo>
                <a:cubicBezTo>
                  <a:pt x="8958035" y="967367"/>
                  <a:pt x="7530111" y="1130235"/>
                  <a:pt x="6096810" y="1146091"/>
                </a:cubicBezTo>
                <a:cubicBezTo>
                  <a:pt x="4661714" y="1148239"/>
                  <a:pt x="3230350" y="999991"/>
                  <a:pt x="1826154" y="703767"/>
                </a:cubicBezTo>
                <a:cubicBezTo>
                  <a:pt x="1298948" y="591895"/>
                  <a:pt x="777168" y="457636"/>
                  <a:pt x="262207" y="301455"/>
                </a:cubicBezTo>
                <a:lnTo>
                  <a:pt x="0" y="217842"/>
                </a:lnTo>
                <a:close/>
                <a:moveTo>
                  <a:pt x="3932058" y="0"/>
                </a:moveTo>
                <a:lnTo>
                  <a:pt x="7975775" y="0"/>
                </a:lnTo>
                <a:lnTo>
                  <a:pt x="7631853" y="35577"/>
                </a:lnTo>
                <a:cubicBezTo>
                  <a:pt x="7121625" y="81696"/>
                  <a:pt x="6609457" y="107900"/>
                  <a:pt x="6096622" y="112907"/>
                </a:cubicBezTo>
                <a:cubicBezTo>
                  <a:pt x="5411893" y="116069"/>
                  <a:pt x="4727968" y="82789"/>
                  <a:pt x="4047731" y="13361"/>
                </a:cubicBezTo>
                <a:close/>
                <a:moveTo>
                  <a:pt x="2228600" y="0"/>
                </a:moveTo>
                <a:lnTo>
                  <a:pt x="3250933" y="0"/>
                </a:lnTo>
                <a:lnTo>
                  <a:pt x="3531818" y="43778"/>
                </a:lnTo>
                <a:cubicBezTo>
                  <a:pt x="4381067" y="164944"/>
                  <a:pt x="5237775" y="231304"/>
                  <a:pt x="6096626" y="242239"/>
                </a:cubicBezTo>
                <a:cubicBezTo>
                  <a:pt x="7127096" y="243472"/>
                  <a:pt x="8159429" y="168459"/>
                  <a:pt x="9178336" y="7400"/>
                </a:cubicBezTo>
                <a:lnTo>
                  <a:pt x="9221198" y="0"/>
                </a:lnTo>
                <a:lnTo>
                  <a:pt x="9716246" y="0"/>
                </a:lnTo>
                <a:lnTo>
                  <a:pt x="9702548" y="2810"/>
                </a:lnTo>
                <a:cubicBezTo>
                  <a:pt x="8515215" y="231489"/>
                  <a:pt x="7307804" y="359678"/>
                  <a:pt x="6096626" y="371203"/>
                </a:cubicBezTo>
                <a:cubicBezTo>
                  <a:pt x="4883957" y="376481"/>
                  <a:pt x="3673811" y="268875"/>
                  <a:pt x="2481824" y="49988"/>
                </a:cubicBezTo>
                <a:close/>
                <a:moveTo>
                  <a:pt x="1084530" y="0"/>
                </a:moveTo>
                <a:lnTo>
                  <a:pt x="1853199" y="0"/>
                </a:lnTo>
                <a:lnTo>
                  <a:pt x="1962434" y="23639"/>
                </a:lnTo>
                <a:cubicBezTo>
                  <a:pt x="3320298" y="325523"/>
                  <a:pt x="4705708" y="486439"/>
                  <a:pt x="6096626" y="503827"/>
                </a:cubicBezTo>
                <a:cubicBezTo>
                  <a:pt x="7486865" y="505291"/>
                  <a:pt x="8880601" y="368643"/>
                  <a:pt x="10241775" y="73579"/>
                </a:cubicBezTo>
                <a:lnTo>
                  <a:pt x="10561109" y="0"/>
                </a:lnTo>
                <a:lnTo>
                  <a:pt x="10883228" y="0"/>
                </a:lnTo>
                <a:lnTo>
                  <a:pt x="10768609" y="28943"/>
                </a:lnTo>
                <a:lnTo>
                  <a:pt x="10514337" y="93151"/>
                </a:lnTo>
                <a:cubicBezTo>
                  <a:pt x="10429825" y="115287"/>
                  <a:pt x="10344947" y="136323"/>
                  <a:pt x="10258237" y="152419"/>
                </a:cubicBezTo>
                <a:cubicBezTo>
                  <a:pt x="8892125" y="449679"/>
                  <a:pt x="7496013" y="616511"/>
                  <a:pt x="6095528" y="629499"/>
                </a:cubicBezTo>
                <a:cubicBezTo>
                  <a:pt x="4693544" y="635027"/>
                  <a:pt x="3294942" y="491539"/>
                  <a:pt x="1923288" y="201447"/>
                </a:cubicBezTo>
                <a:cubicBezTo>
                  <a:pt x="1751627" y="164762"/>
                  <a:pt x="1580555" y="125662"/>
                  <a:pt x="1410120" y="84166"/>
                </a:cubicBezTo>
                <a:close/>
                <a:moveTo>
                  <a:pt x="158764" y="0"/>
                </a:moveTo>
                <a:lnTo>
                  <a:pt x="815548" y="0"/>
                </a:lnTo>
                <a:lnTo>
                  <a:pt x="890472" y="22907"/>
                </a:lnTo>
                <a:cubicBezTo>
                  <a:pt x="1059316" y="70833"/>
                  <a:pt x="1230354" y="111079"/>
                  <a:pt x="1400294" y="155713"/>
                </a:cubicBezTo>
                <a:lnTo>
                  <a:pt x="1656394" y="221019"/>
                </a:lnTo>
                <a:lnTo>
                  <a:pt x="1784446" y="253579"/>
                </a:lnTo>
                <a:lnTo>
                  <a:pt x="1913410" y="280837"/>
                </a:lnTo>
                <a:cubicBezTo>
                  <a:pt x="3287480" y="585957"/>
                  <a:pt x="4689374" y="748343"/>
                  <a:pt x="6096810" y="765415"/>
                </a:cubicBezTo>
                <a:cubicBezTo>
                  <a:pt x="7504245" y="766695"/>
                  <a:pt x="8913893" y="627853"/>
                  <a:pt x="10291713" y="329495"/>
                </a:cubicBezTo>
                <a:cubicBezTo>
                  <a:pt x="10636534" y="255293"/>
                  <a:pt x="10978920" y="171191"/>
                  <a:pt x="11318456" y="77329"/>
                </a:cubicBezTo>
                <a:lnTo>
                  <a:pt x="11583253" y="0"/>
                </a:lnTo>
                <a:lnTo>
                  <a:pt x="11830313" y="0"/>
                </a:lnTo>
                <a:lnTo>
                  <a:pt x="11338065" y="149127"/>
                </a:lnTo>
                <a:cubicBezTo>
                  <a:pt x="11167761" y="196689"/>
                  <a:pt x="10995441" y="238031"/>
                  <a:pt x="10823489" y="281385"/>
                </a:cubicBezTo>
                <a:lnTo>
                  <a:pt x="10567389" y="346507"/>
                </a:lnTo>
                <a:lnTo>
                  <a:pt x="10439337" y="379069"/>
                </a:lnTo>
                <a:lnTo>
                  <a:pt x="10309457" y="406143"/>
                </a:lnTo>
                <a:cubicBezTo>
                  <a:pt x="8926149" y="706695"/>
                  <a:pt x="7513757" y="874989"/>
                  <a:pt x="6096810" y="887795"/>
                </a:cubicBezTo>
                <a:cubicBezTo>
                  <a:pt x="4677976" y="893079"/>
                  <a:pt x="3262584" y="747689"/>
                  <a:pt x="1874446" y="454069"/>
                </a:cubicBezTo>
                <a:cubicBezTo>
                  <a:pt x="1353407" y="342664"/>
                  <a:pt x="837722" y="209279"/>
                  <a:pt x="328752" y="54372"/>
                </a:cubicBezTo>
                <a:close/>
              </a:path>
            </a:pathLst>
          </a:custGeom>
          <a:solidFill>
            <a:srgbClr val="2E1153"/>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58" name="Google Shape;1458;p146"/>
          <p:cNvSpPr/>
          <p:nvPr/>
        </p:nvSpPr>
        <p:spPr>
          <a:xfrm>
            <a:off x="496491" y="497681"/>
            <a:ext cx="8149828" cy="4148138"/>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59" name="Google Shape;1459;p146"/>
          <p:cNvSpPr txBox="1"/>
          <p:nvPr>
            <p:ph type="title"/>
          </p:nvPr>
        </p:nvSpPr>
        <p:spPr>
          <a:xfrm>
            <a:off x="496491" y="497681"/>
            <a:ext cx="8149828" cy="553879"/>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60" name="Google Shape;1460;p146"/>
          <p:cNvSpPr txBox="1"/>
          <p:nvPr>
            <p:ph idx="1" type="body"/>
          </p:nvPr>
        </p:nvSpPr>
        <p:spPr>
          <a:xfrm>
            <a:off x="496491" y="1234440"/>
            <a:ext cx="8149828" cy="3411379"/>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461" name="Google Shape;1461;p146"/>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62" name="Google Shape;1462;p146"/>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463" name="Google Shape;1463;p146"/>
          <p:cNvGrpSpPr/>
          <p:nvPr/>
        </p:nvGrpSpPr>
        <p:grpSpPr>
          <a:xfrm>
            <a:off x="-2799" y="4739349"/>
            <a:ext cx="546734" cy="257176"/>
            <a:chOff x="-3732" y="6319132"/>
            <a:chExt cx="728978" cy="342902"/>
          </a:xfrm>
        </p:grpSpPr>
        <p:sp>
          <p:nvSpPr>
            <p:cNvPr id="1464" name="Google Shape;1464;p146"/>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465" name="Google Shape;1465;p146"/>
            <p:cNvGrpSpPr/>
            <p:nvPr/>
          </p:nvGrpSpPr>
          <p:grpSpPr>
            <a:xfrm>
              <a:off x="367943" y="6411647"/>
              <a:ext cx="178514" cy="157873"/>
              <a:chOff x="3430063" y="2890836"/>
              <a:chExt cx="1219200" cy="1078230"/>
            </a:xfrm>
          </p:grpSpPr>
          <p:sp>
            <p:nvSpPr>
              <p:cNvPr id="1466" name="Google Shape;1466;p14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67" name="Google Shape;1467;p14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image blanc">
  <p:cSld name="Intercalaire image blanc">
    <p:bg>
      <p:bgPr>
        <a:solidFill>
          <a:schemeClr val="lt1"/>
        </a:solidFill>
      </p:bgPr>
    </p:bg>
    <p:spTree>
      <p:nvGrpSpPr>
        <p:cNvPr id="1468" name="Shape 1468"/>
        <p:cNvGrpSpPr/>
        <p:nvPr/>
      </p:nvGrpSpPr>
      <p:grpSpPr>
        <a:xfrm>
          <a:off x="0" y="0"/>
          <a:ext cx="0" cy="0"/>
          <a:chOff x="0" y="0"/>
          <a:chExt cx="0" cy="0"/>
        </a:xfrm>
      </p:grpSpPr>
      <p:sp>
        <p:nvSpPr>
          <p:cNvPr id="1469" name="Google Shape;1469;p147"/>
          <p:cNvSpPr/>
          <p:nvPr/>
        </p:nvSpPr>
        <p:spPr>
          <a:xfrm>
            <a:off x="0" y="0"/>
            <a:ext cx="3029747" cy="5143500"/>
          </a:xfrm>
          <a:custGeom>
            <a:rect b="b" l="l" r="r" t="t"/>
            <a:pathLst>
              <a:path extrusionOk="0" h="6858000" w="4039663">
                <a:moveTo>
                  <a:pt x="0" y="0"/>
                </a:moveTo>
                <a:lnTo>
                  <a:pt x="1666629" y="0"/>
                </a:lnTo>
                <a:lnTo>
                  <a:pt x="1802202" y="53455"/>
                </a:lnTo>
                <a:cubicBezTo>
                  <a:pt x="3117064" y="609595"/>
                  <a:pt x="4039663" y="1911555"/>
                  <a:pt x="4039663" y="3429000"/>
                </a:cubicBezTo>
                <a:cubicBezTo>
                  <a:pt x="4039663" y="4946445"/>
                  <a:pt x="3117064" y="6248405"/>
                  <a:pt x="1802202" y="6804545"/>
                </a:cubicBezTo>
                <a:lnTo>
                  <a:pt x="1666628" y="6858000"/>
                </a:lnTo>
                <a:lnTo>
                  <a:pt x="0" y="6858000"/>
                </a:lnTo>
                <a:lnTo>
                  <a:pt x="0" y="6694666"/>
                </a:lnTo>
                <a:lnTo>
                  <a:pt x="565438" y="6694666"/>
                </a:lnTo>
                <a:cubicBezTo>
                  <a:pt x="678150" y="6694666"/>
                  <a:pt x="769521" y="6603295"/>
                  <a:pt x="769521" y="6490583"/>
                </a:cubicBezTo>
                <a:cubicBezTo>
                  <a:pt x="769521" y="6377871"/>
                  <a:pt x="678150" y="6286500"/>
                  <a:pt x="565438" y="6286500"/>
                </a:cubicBezTo>
                <a:lnTo>
                  <a:pt x="0" y="6286500"/>
                </a:lnTo>
                <a:close/>
              </a:path>
            </a:pathLst>
          </a:custGeom>
          <a:solidFill>
            <a:srgbClr val="2D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70" name="Google Shape;1470;p147"/>
          <p:cNvSpPr/>
          <p:nvPr>
            <p:ph idx="2" type="pic"/>
          </p:nvPr>
        </p:nvSpPr>
        <p:spPr>
          <a:xfrm>
            <a:off x="0" y="0"/>
            <a:ext cx="3025699" cy="5143500"/>
          </a:xfrm>
          <a:prstGeom prst="rect">
            <a:avLst/>
          </a:prstGeom>
          <a:noFill/>
          <a:ln>
            <a:noFill/>
          </a:ln>
        </p:spPr>
      </p:sp>
      <p:sp>
        <p:nvSpPr>
          <p:cNvPr id="1471" name="Google Shape;1471;p147"/>
          <p:cNvSpPr/>
          <p:nvPr>
            <p:ph idx="1" type="body"/>
          </p:nvPr>
        </p:nvSpPr>
        <p:spPr>
          <a:xfrm>
            <a:off x="-200025" y="4739349"/>
            <a:ext cx="3108722" cy="257176"/>
          </a:xfrm>
          <a:prstGeom prst="roundRect">
            <a:avLst>
              <a:gd fmla="val 50000" name="adj"/>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472" name="Google Shape;1472;p147"/>
          <p:cNvSpPr/>
          <p:nvPr/>
        </p:nvSpPr>
        <p:spPr>
          <a:xfrm rot="10800000">
            <a:off x="3064186" y="-4762"/>
            <a:ext cx="2450254" cy="514350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1473" name="Google Shape;1473;p147"/>
          <p:cNvGrpSpPr/>
          <p:nvPr/>
        </p:nvGrpSpPr>
        <p:grpSpPr>
          <a:xfrm>
            <a:off x="2437235" y="2049432"/>
            <a:ext cx="1181214" cy="1044636"/>
            <a:chOff x="3430063" y="2890836"/>
            <a:chExt cx="1219200" cy="1078230"/>
          </a:xfrm>
        </p:grpSpPr>
        <p:sp>
          <p:nvSpPr>
            <p:cNvPr id="1474" name="Google Shape;1474;p14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75" name="Google Shape;1475;p14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476" name="Google Shape;1476;p147"/>
          <p:cNvSpPr txBox="1"/>
          <p:nvPr>
            <p:ph type="title"/>
          </p:nvPr>
        </p:nvSpPr>
        <p:spPr>
          <a:xfrm>
            <a:off x="4572000" y="2080009"/>
            <a:ext cx="3458795" cy="1822107"/>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77" name="Google Shape;1477;p147"/>
          <p:cNvSpPr txBox="1"/>
          <p:nvPr>
            <p:ph idx="3" type="body"/>
          </p:nvPr>
        </p:nvSpPr>
        <p:spPr>
          <a:xfrm>
            <a:off x="4572000" y="1588769"/>
            <a:ext cx="3458766" cy="313849"/>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478" name="Google Shape;1478;p147"/>
          <p:cNvSpPr txBox="1"/>
          <p:nvPr>
            <p:ph idx="11" type="ftr"/>
          </p:nvPr>
        </p:nvSpPr>
        <p:spPr>
          <a:xfrm>
            <a:off x="929072" y="4801950"/>
            <a:ext cx="1826034" cy="135731"/>
          </a:xfrm>
          <a:prstGeom prst="rect">
            <a:avLst/>
          </a:prstGeom>
          <a:noFill/>
          <a:ln>
            <a:noFill/>
          </a:ln>
          <a:effectLst>
            <a:outerShdw blurRad="114300" rotWithShape="0" algn="ctr" dir="5400000" dist="12700">
              <a:schemeClr val="lt1">
                <a:alpha val="63137"/>
              </a:schemeClr>
            </a:outerShdw>
          </a:effectLst>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79" name="Google Shape;1479;p147"/>
          <p:cNvSpPr txBox="1"/>
          <p:nvPr>
            <p:ph idx="12" type="sldNum"/>
          </p:nvPr>
        </p:nvSpPr>
        <p:spPr>
          <a:xfrm>
            <a:off x="594360" y="4814877"/>
            <a:ext cx="310039" cy="106158"/>
          </a:xfrm>
          <a:prstGeom prst="rect">
            <a:avLst/>
          </a:prstGeom>
          <a:noFill/>
          <a:ln>
            <a:noFill/>
          </a:ln>
          <a:effectLst>
            <a:outerShdw blurRad="114300" rotWithShape="0" algn="ctr" dir="5400000" dist="12700">
              <a:schemeClr val="lt1">
                <a:alpha val="63137"/>
              </a:schemeClr>
            </a:outerShdw>
          </a:effectLst>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grpSp>
        <p:nvGrpSpPr>
          <p:cNvPr id="1480" name="Google Shape;1480;p147"/>
          <p:cNvGrpSpPr/>
          <p:nvPr/>
        </p:nvGrpSpPr>
        <p:grpSpPr>
          <a:xfrm>
            <a:off x="275957" y="4808735"/>
            <a:ext cx="133886" cy="118405"/>
            <a:chOff x="3430063" y="2890836"/>
            <a:chExt cx="1219200" cy="1078231"/>
          </a:xfrm>
        </p:grpSpPr>
        <p:sp>
          <p:nvSpPr>
            <p:cNvPr id="1481" name="Google Shape;1481;p147"/>
            <p:cNvSpPr/>
            <p:nvPr/>
          </p:nvSpPr>
          <p:spPr>
            <a:xfrm>
              <a:off x="4020663" y="2891410"/>
              <a:ext cx="628600" cy="1077657"/>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82" name="Google Shape;1482;p147"/>
            <p:cNvSpPr/>
            <p:nvPr/>
          </p:nvSpPr>
          <p:spPr>
            <a:xfrm>
              <a:off x="3430063" y="2890836"/>
              <a:ext cx="620077" cy="1078231"/>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483" name="Google Shape;1483;p147"/>
          <p:cNvSpPr txBox="1"/>
          <p:nvPr>
            <p:ph idx="4" type="body"/>
          </p:nvPr>
        </p:nvSpPr>
        <p:spPr>
          <a:xfrm flipH="1" rot="10800000">
            <a:off x="271826" y="4808387"/>
            <a:ext cx="139803" cy="127507"/>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00"/>
              <a:buFont typeface="Arial"/>
              <a:buNone/>
              <a:defRPr sz="100"/>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1484" name="Shape 1484"/>
        <p:cNvGrpSpPr/>
        <p:nvPr/>
      </p:nvGrpSpPr>
      <p:grpSpPr>
        <a:xfrm>
          <a:off x="0" y="0"/>
          <a:ext cx="0" cy="0"/>
          <a:chOff x="0" y="0"/>
          <a:chExt cx="0" cy="0"/>
        </a:xfrm>
      </p:grpSpPr>
      <p:sp>
        <p:nvSpPr>
          <p:cNvPr id="1485" name="Google Shape;1485;p148"/>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86" name="Google Shape;1486;p148"/>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487" name="Google Shape;1487;p148"/>
          <p:cNvGrpSpPr/>
          <p:nvPr/>
        </p:nvGrpSpPr>
        <p:grpSpPr>
          <a:xfrm>
            <a:off x="-2799" y="4739349"/>
            <a:ext cx="546734" cy="257176"/>
            <a:chOff x="-3732" y="6319132"/>
            <a:chExt cx="728978" cy="342902"/>
          </a:xfrm>
        </p:grpSpPr>
        <p:sp>
          <p:nvSpPr>
            <p:cNvPr id="1488" name="Google Shape;1488;p148"/>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489" name="Google Shape;1489;p148"/>
            <p:cNvGrpSpPr/>
            <p:nvPr/>
          </p:nvGrpSpPr>
          <p:grpSpPr>
            <a:xfrm>
              <a:off x="367943" y="6411647"/>
              <a:ext cx="178514" cy="157873"/>
              <a:chOff x="3430063" y="2890836"/>
              <a:chExt cx="1219200" cy="1078230"/>
            </a:xfrm>
          </p:grpSpPr>
          <p:sp>
            <p:nvSpPr>
              <p:cNvPr id="1490" name="Google Shape;1490;p14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91" name="Google Shape;1491;p14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492" name="Google Shape;1492;p148"/>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2"/>
              </a:buClr>
              <a:buSzPts val="2400"/>
              <a:buFont typeface="Arial"/>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93" name="Google Shape;1493;p148"/>
          <p:cNvSpPr/>
          <p:nvPr>
            <p:ph idx="2" type="pic"/>
          </p:nvPr>
        </p:nvSpPr>
        <p:spPr>
          <a:xfrm>
            <a:off x="4957138" y="0"/>
            <a:ext cx="4186862" cy="5143500"/>
          </a:xfrm>
          <a:prstGeom prst="rect">
            <a:avLst/>
          </a:prstGeom>
          <a:noFill/>
          <a:ln>
            <a:noFill/>
          </a:ln>
        </p:spPr>
      </p:sp>
      <p:sp>
        <p:nvSpPr>
          <p:cNvPr id="1494" name="Google Shape;1494;p148"/>
          <p:cNvSpPr txBox="1"/>
          <p:nvPr>
            <p:ph idx="1" type="body"/>
          </p:nvPr>
        </p:nvSpPr>
        <p:spPr>
          <a:xfrm>
            <a:off x="496491" y="1221580"/>
            <a:ext cx="3393281"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lonnes" showMasterSp="0">
  <p:cSld name="2 colonnes">
    <p:bg>
      <p:bgPr>
        <a:solidFill>
          <a:schemeClr val="dk2"/>
        </a:solidFill>
      </p:bgPr>
    </p:bg>
    <p:spTree>
      <p:nvGrpSpPr>
        <p:cNvPr id="109" name="Shape 109"/>
        <p:cNvGrpSpPr/>
        <p:nvPr/>
      </p:nvGrpSpPr>
      <p:grpSpPr>
        <a:xfrm>
          <a:off x="0" y="0"/>
          <a:ext cx="0" cy="0"/>
          <a:chOff x="0" y="0"/>
          <a:chExt cx="0" cy="0"/>
        </a:xfrm>
      </p:grpSpPr>
      <p:sp>
        <p:nvSpPr>
          <p:cNvPr id="110" name="Google Shape;110;p16"/>
          <p:cNvSpPr txBox="1"/>
          <p:nvPr>
            <p:ph idx="1" type="body"/>
          </p:nvPr>
        </p:nvSpPr>
        <p:spPr>
          <a:xfrm>
            <a:off x="496491" y="1221581"/>
            <a:ext cx="3393281" cy="2840831"/>
          </a:xfrm>
          <a:prstGeom prst="rect">
            <a:avLst/>
          </a:prstGeom>
          <a:noFill/>
          <a:ln>
            <a:noFill/>
          </a:ln>
        </p:spPr>
        <p:txBody>
          <a:bodyPr anchorCtr="0" anchor="t" bIns="0" lIns="0" spcFirstLastPara="1" rIns="27000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11" name="Google Shape;111;p16"/>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12" name="Google Shape;112;p16"/>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13" name="Google Shape;113;p16"/>
          <p:cNvGrpSpPr/>
          <p:nvPr/>
        </p:nvGrpSpPr>
        <p:grpSpPr>
          <a:xfrm>
            <a:off x="-2799" y="4739349"/>
            <a:ext cx="546734" cy="257176"/>
            <a:chOff x="-3732" y="6319132"/>
            <a:chExt cx="728978" cy="342902"/>
          </a:xfrm>
        </p:grpSpPr>
        <p:sp>
          <p:nvSpPr>
            <p:cNvPr id="114" name="Google Shape;114;p16"/>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15" name="Google Shape;115;p16"/>
            <p:cNvGrpSpPr/>
            <p:nvPr/>
          </p:nvGrpSpPr>
          <p:grpSpPr>
            <a:xfrm>
              <a:off x="367943" y="6411647"/>
              <a:ext cx="178514" cy="157873"/>
              <a:chOff x="3430063" y="2890836"/>
              <a:chExt cx="1219200" cy="1078230"/>
            </a:xfrm>
          </p:grpSpPr>
          <p:sp>
            <p:nvSpPr>
              <p:cNvPr id="116" name="Google Shape;116;p1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7" name="Google Shape;117;p1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18" name="Google Shape;118;p16"/>
          <p:cNvSpPr/>
          <p:nvPr/>
        </p:nvSpPr>
        <p:spPr>
          <a:xfrm>
            <a:off x="4572001"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19" name="Google Shape;119;p16"/>
          <p:cNvSpPr txBox="1"/>
          <p:nvPr>
            <p:ph idx="2" type="body"/>
          </p:nvPr>
        </p:nvSpPr>
        <p:spPr>
          <a:xfrm>
            <a:off x="5261968" y="1221580"/>
            <a:ext cx="3401020"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298450" lvl="3" marL="1828800" algn="l">
              <a:lnSpc>
                <a:spcPct val="120000"/>
              </a:lnSpc>
              <a:spcBef>
                <a:spcPts val="500"/>
              </a:spcBef>
              <a:spcAft>
                <a:spcPts val="0"/>
              </a:spcAft>
              <a:buClr>
                <a:schemeClr val="dk2"/>
              </a:buClr>
              <a:buSzPts val="1100"/>
              <a:buFont typeface="Arial"/>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20" name="Google Shape;120;p16"/>
          <p:cNvSpPr txBox="1"/>
          <p:nvPr>
            <p:ph idx="3" type="body"/>
          </p:nvPr>
        </p:nvSpPr>
        <p:spPr>
          <a:xfrm>
            <a:off x="496491" y="249317"/>
            <a:ext cx="3393281" cy="831770"/>
          </a:xfrm>
          <a:prstGeom prst="rect">
            <a:avLst/>
          </a:prstGeom>
          <a:noFill/>
          <a:ln>
            <a:noFill/>
          </a:ln>
        </p:spPr>
        <p:txBody>
          <a:bodyPr anchorCtr="0" anchor="t" bIns="0" lIns="0" spcFirstLastPara="1" rIns="270000" wrap="square" tIns="0">
            <a:noAutofit/>
          </a:bodyPr>
          <a:lstStyle>
            <a:lvl1pPr indent="-228600" lvl="0" marL="457200" algn="l">
              <a:lnSpc>
                <a:spcPct val="120000"/>
              </a:lnSpc>
              <a:spcBef>
                <a:spcPts val="500"/>
              </a:spcBef>
              <a:spcAft>
                <a:spcPts val="0"/>
              </a:spcAft>
              <a:buClr>
                <a:schemeClr val="lt1"/>
              </a:buClr>
              <a:buSzPts val="2400"/>
              <a:buFont typeface="Arial"/>
              <a:buNone/>
              <a:defRPr b="1" sz="2400">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21" name="Google Shape;121;p16"/>
          <p:cNvSpPr txBox="1"/>
          <p:nvPr>
            <p:ph idx="4" type="body"/>
          </p:nvPr>
        </p:nvSpPr>
        <p:spPr>
          <a:xfrm>
            <a:off x="5254228" y="249317"/>
            <a:ext cx="3393281" cy="831770"/>
          </a:xfrm>
          <a:prstGeom prst="rect">
            <a:avLst/>
          </a:prstGeom>
          <a:noFill/>
          <a:ln>
            <a:noFill/>
          </a:ln>
        </p:spPr>
        <p:txBody>
          <a:bodyPr anchorCtr="0" anchor="t" bIns="0" lIns="0" spcFirstLastPara="1" rIns="270000" wrap="square" tIns="0">
            <a:noAutofit/>
          </a:bodyPr>
          <a:lstStyle>
            <a:lvl1pPr indent="-228600" lvl="0" marL="457200" algn="l">
              <a:lnSpc>
                <a:spcPct val="120000"/>
              </a:lnSpc>
              <a:spcBef>
                <a:spcPts val="500"/>
              </a:spcBef>
              <a:spcAft>
                <a:spcPts val="0"/>
              </a:spcAft>
              <a:buClr>
                <a:schemeClr val="dk2"/>
              </a:buClr>
              <a:buSzPts val="2400"/>
              <a:buFont typeface="Arial"/>
              <a:buNone/>
              <a:defRPr b="1" sz="2400">
                <a:solidFill>
                  <a:schemeClr val="dk2"/>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couleur">
  <p:cSld name="Titre seul couleur">
    <p:bg>
      <p:bgPr>
        <a:solidFill>
          <a:schemeClr val="dk2"/>
        </a:solidFill>
      </p:bgPr>
    </p:bg>
    <p:spTree>
      <p:nvGrpSpPr>
        <p:cNvPr id="1495" name="Shape 1495"/>
        <p:cNvGrpSpPr/>
        <p:nvPr/>
      </p:nvGrpSpPr>
      <p:grpSpPr>
        <a:xfrm>
          <a:off x="0" y="0"/>
          <a:ext cx="0" cy="0"/>
          <a:chOff x="0" y="0"/>
          <a:chExt cx="0" cy="0"/>
        </a:xfrm>
      </p:grpSpPr>
      <p:sp>
        <p:nvSpPr>
          <p:cNvPr id="1496" name="Google Shape;1496;p149"/>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97" name="Google Shape;1497;p149"/>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498" name="Google Shape;1498;p149"/>
          <p:cNvGrpSpPr/>
          <p:nvPr/>
        </p:nvGrpSpPr>
        <p:grpSpPr>
          <a:xfrm>
            <a:off x="-2815" y="4739358"/>
            <a:ext cx="546750" cy="257175"/>
            <a:chOff x="-3754" y="6319132"/>
            <a:chExt cx="729000" cy="342900"/>
          </a:xfrm>
        </p:grpSpPr>
        <p:sp>
          <p:nvSpPr>
            <p:cNvPr id="1499" name="Google Shape;1499;p149"/>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500" name="Google Shape;1500;p149"/>
            <p:cNvGrpSpPr/>
            <p:nvPr/>
          </p:nvGrpSpPr>
          <p:grpSpPr>
            <a:xfrm>
              <a:off x="367878" y="6411593"/>
              <a:ext cx="178491" cy="157853"/>
              <a:chOff x="3430063" y="2890836"/>
              <a:chExt cx="1219200" cy="1078230"/>
            </a:xfrm>
          </p:grpSpPr>
          <p:sp>
            <p:nvSpPr>
              <p:cNvPr id="1501" name="Google Shape;1501;p14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02" name="Google Shape;1502;p14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503" name="Google Shape;1503;p149"/>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vide color">
  <p:cSld name="Slide vide color">
    <p:bg>
      <p:bgPr>
        <a:solidFill>
          <a:srgbClr val="A5DDE5"/>
        </a:solidFill>
      </p:bgPr>
    </p:bg>
    <p:spTree>
      <p:nvGrpSpPr>
        <p:cNvPr id="1504" name="Shape 1504"/>
        <p:cNvGrpSpPr/>
        <p:nvPr/>
      </p:nvGrpSpPr>
      <p:grpSpPr>
        <a:xfrm>
          <a:off x="0" y="0"/>
          <a:ext cx="0" cy="0"/>
          <a:chOff x="0" y="0"/>
          <a:chExt cx="0" cy="0"/>
        </a:xfrm>
      </p:grpSpPr>
      <p:sp>
        <p:nvSpPr>
          <p:cNvPr id="1505" name="Google Shape;1505;p150"/>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bleu">
  <p:cSld name="Texte image bleu">
    <p:bg>
      <p:bgPr>
        <a:solidFill>
          <a:schemeClr val="dk2"/>
        </a:solidFill>
      </p:bgPr>
    </p:bg>
    <p:spTree>
      <p:nvGrpSpPr>
        <p:cNvPr id="1506" name="Shape 1506"/>
        <p:cNvGrpSpPr/>
        <p:nvPr/>
      </p:nvGrpSpPr>
      <p:grpSpPr>
        <a:xfrm>
          <a:off x="0" y="0"/>
          <a:ext cx="0" cy="0"/>
          <a:chOff x="0" y="0"/>
          <a:chExt cx="0" cy="0"/>
        </a:xfrm>
      </p:grpSpPr>
      <p:sp>
        <p:nvSpPr>
          <p:cNvPr id="1507" name="Google Shape;1507;p151"/>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08" name="Google Shape;1508;p151"/>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509" name="Google Shape;1509;p151"/>
          <p:cNvGrpSpPr/>
          <p:nvPr/>
        </p:nvGrpSpPr>
        <p:grpSpPr>
          <a:xfrm>
            <a:off x="-2815" y="4739358"/>
            <a:ext cx="546750" cy="257175"/>
            <a:chOff x="-3754" y="6319132"/>
            <a:chExt cx="729000" cy="342900"/>
          </a:xfrm>
        </p:grpSpPr>
        <p:sp>
          <p:nvSpPr>
            <p:cNvPr id="1510" name="Google Shape;1510;p151"/>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511" name="Google Shape;1511;p151"/>
            <p:cNvGrpSpPr/>
            <p:nvPr/>
          </p:nvGrpSpPr>
          <p:grpSpPr>
            <a:xfrm>
              <a:off x="367878" y="6411593"/>
              <a:ext cx="178491" cy="157853"/>
              <a:chOff x="3430063" y="2890836"/>
              <a:chExt cx="1219200" cy="1078230"/>
            </a:xfrm>
          </p:grpSpPr>
          <p:sp>
            <p:nvSpPr>
              <p:cNvPr id="1512" name="Google Shape;1512;p15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13" name="Google Shape;1513;p15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514" name="Google Shape;1514;p151"/>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15" name="Google Shape;1515;p151"/>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516" name="Google Shape;1516;p151"/>
          <p:cNvSpPr/>
          <p:nvPr>
            <p:ph idx="2" type="pic"/>
          </p:nvPr>
        </p:nvSpPr>
        <p:spPr>
          <a:xfrm>
            <a:off x="4957138" y="0"/>
            <a:ext cx="4186800"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re et contenu - fond blanc">
  <p:cSld name="3_Titre et contenu - fond blanc">
    <p:bg>
      <p:bgPr>
        <a:solidFill>
          <a:schemeClr val="lt1"/>
        </a:solidFill>
      </p:bgPr>
    </p:bg>
    <p:spTree>
      <p:nvGrpSpPr>
        <p:cNvPr id="1517" name="Shape 1517"/>
        <p:cNvGrpSpPr/>
        <p:nvPr/>
      </p:nvGrpSpPr>
      <p:grpSpPr>
        <a:xfrm>
          <a:off x="0" y="0"/>
          <a:ext cx="0" cy="0"/>
          <a:chOff x="0" y="0"/>
          <a:chExt cx="0" cy="0"/>
        </a:xfrm>
      </p:grpSpPr>
      <p:sp>
        <p:nvSpPr>
          <p:cNvPr id="1518" name="Google Shape;1518;p152"/>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3"/>
              </a:buClr>
              <a:buSzPts val="1400"/>
              <a:buFont typeface="Arial"/>
              <a:buNone/>
              <a:defRPr>
                <a:solidFill>
                  <a:schemeClr val="accent3"/>
                </a:solidFill>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1519" name="Google Shape;1519;p15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600"/>
              <a:buNone/>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1520" name="Google Shape;1520;p152"/>
          <p:cNvSpPr txBox="1"/>
          <p:nvPr>
            <p:ph idx="12" type="sldNum"/>
          </p:nvPr>
        </p:nvSpPr>
        <p:spPr>
          <a:xfrm>
            <a:off x="594360" y="4814877"/>
            <a:ext cx="309900" cy="106200"/>
          </a:xfrm>
          <a:prstGeom prst="rect">
            <a:avLst/>
          </a:prstGeom>
          <a:noFill/>
          <a:ln>
            <a:noFill/>
          </a:ln>
        </p:spPr>
        <p:txBody>
          <a:bodyPr anchorCtr="0" anchor="ctr" bIns="19275" lIns="0" spcFirstLastPara="1" rIns="15200" wrap="square" tIns="19275">
            <a:noAutofit/>
          </a:bodyPr>
          <a:lstStyle>
            <a:lvl1pPr indent="0" lvl="0"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avec image">
  <p:cSld name="Titre et contenu blanc avec image">
    <p:spTree>
      <p:nvGrpSpPr>
        <p:cNvPr id="1521" name="Shape 1521"/>
        <p:cNvGrpSpPr/>
        <p:nvPr/>
      </p:nvGrpSpPr>
      <p:grpSpPr>
        <a:xfrm>
          <a:off x="0" y="0"/>
          <a:ext cx="0" cy="0"/>
          <a:chOff x="0" y="0"/>
          <a:chExt cx="0" cy="0"/>
        </a:xfrm>
      </p:grpSpPr>
      <p:sp>
        <p:nvSpPr>
          <p:cNvPr id="1522" name="Google Shape;1522;p153"/>
          <p:cNvSpPr/>
          <p:nvPr>
            <p:ph idx="2" type="pic"/>
          </p:nvPr>
        </p:nvSpPr>
        <p:spPr>
          <a:xfrm>
            <a:off x="4830987" y="0"/>
            <a:ext cx="4313100" cy="5143500"/>
          </a:xfrm>
          <a:prstGeom prst="rect">
            <a:avLst/>
          </a:prstGeom>
          <a:noFill/>
          <a:ln>
            <a:noFill/>
          </a:ln>
        </p:spPr>
      </p:sp>
      <p:sp>
        <p:nvSpPr>
          <p:cNvPr id="1523" name="Google Shape;1523;p153"/>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24" name="Google Shape;1524;p153"/>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525" name="Google Shape;1525;p15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26" name="Google Shape;1526;p153"/>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ue avec image">
  <p:cSld name="Titre et contenu blue avec image">
    <p:bg>
      <p:bgPr>
        <a:solidFill>
          <a:schemeClr val="accent3"/>
        </a:solidFill>
      </p:bgPr>
    </p:bg>
    <p:spTree>
      <p:nvGrpSpPr>
        <p:cNvPr id="1527" name="Shape 1527"/>
        <p:cNvGrpSpPr/>
        <p:nvPr/>
      </p:nvGrpSpPr>
      <p:grpSpPr>
        <a:xfrm>
          <a:off x="0" y="0"/>
          <a:ext cx="0" cy="0"/>
          <a:chOff x="0" y="0"/>
          <a:chExt cx="0" cy="0"/>
        </a:xfrm>
      </p:grpSpPr>
      <p:sp>
        <p:nvSpPr>
          <p:cNvPr id="1528" name="Google Shape;1528;p154"/>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29" name="Google Shape;1529;p154"/>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530" name="Google Shape;1530;p15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31" name="Google Shape;1531;p15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532" name="Google Shape;1532;p154"/>
          <p:cNvGrpSpPr/>
          <p:nvPr/>
        </p:nvGrpSpPr>
        <p:grpSpPr>
          <a:xfrm>
            <a:off x="-2815" y="4739358"/>
            <a:ext cx="546750" cy="257175"/>
            <a:chOff x="-3754" y="6319132"/>
            <a:chExt cx="729000" cy="342900"/>
          </a:xfrm>
        </p:grpSpPr>
        <p:sp>
          <p:nvSpPr>
            <p:cNvPr id="1533" name="Google Shape;1533;p154"/>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534" name="Google Shape;1534;p154"/>
            <p:cNvGrpSpPr/>
            <p:nvPr/>
          </p:nvGrpSpPr>
          <p:grpSpPr>
            <a:xfrm>
              <a:off x="367878" y="6411593"/>
              <a:ext cx="178491" cy="157853"/>
              <a:chOff x="3430063" y="2890836"/>
              <a:chExt cx="1219200" cy="1078230"/>
            </a:xfrm>
          </p:grpSpPr>
          <p:sp>
            <p:nvSpPr>
              <p:cNvPr id="1535" name="Google Shape;1535;p15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36" name="Google Shape;1536;p15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537" name="Google Shape;1537;p154"/>
          <p:cNvSpPr/>
          <p:nvPr>
            <p:ph idx="2" type="pic"/>
          </p:nvPr>
        </p:nvSpPr>
        <p:spPr>
          <a:xfrm>
            <a:off x="4831634" y="0"/>
            <a:ext cx="4312500"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vert" showMasterSp="0">
  <p:cSld name="Contenu fond tramé vert">
    <p:bg>
      <p:bgPr>
        <a:solidFill>
          <a:schemeClr val="accent4"/>
        </a:solidFill>
      </p:bgPr>
    </p:bg>
    <p:spTree>
      <p:nvGrpSpPr>
        <p:cNvPr id="1538" name="Shape 1538"/>
        <p:cNvGrpSpPr/>
        <p:nvPr/>
      </p:nvGrpSpPr>
      <p:grpSpPr>
        <a:xfrm>
          <a:off x="0" y="0"/>
          <a:ext cx="0" cy="0"/>
          <a:chOff x="0" y="0"/>
          <a:chExt cx="0" cy="0"/>
        </a:xfrm>
      </p:grpSpPr>
      <p:pic>
        <p:nvPicPr>
          <p:cNvPr id="1539" name="Google Shape;1539;p155"/>
          <p:cNvPicPr preferRelativeResize="0"/>
          <p:nvPr/>
        </p:nvPicPr>
        <p:blipFill rotWithShape="1">
          <a:blip r:embed="rId2">
            <a:alphaModFix/>
          </a:blip>
          <a:srcRect b="10" l="0" r="108" t="-120"/>
          <a:stretch/>
        </p:blipFill>
        <p:spPr>
          <a:xfrm>
            <a:off x="0" y="1"/>
            <a:ext cx="9144000" cy="5143500"/>
          </a:xfrm>
          <a:prstGeom prst="rect">
            <a:avLst/>
          </a:prstGeom>
          <a:noFill/>
          <a:ln>
            <a:noFill/>
          </a:ln>
        </p:spPr>
      </p:pic>
      <p:sp>
        <p:nvSpPr>
          <p:cNvPr id="1540" name="Google Shape;1540;p155"/>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41" name="Google Shape;1541;p155"/>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542" name="Google Shape;1542;p155"/>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43" name="Google Shape;1543;p155"/>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544" name="Google Shape;1544;p155"/>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545" name="Google Shape;1545;p155"/>
          <p:cNvGrpSpPr/>
          <p:nvPr/>
        </p:nvGrpSpPr>
        <p:grpSpPr>
          <a:xfrm>
            <a:off x="-2815" y="4739358"/>
            <a:ext cx="546750" cy="257175"/>
            <a:chOff x="-3754" y="6319132"/>
            <a:chExt cx="729000" cy="342900"/>
          </a:xfrm>
        </p:grpSpPr>
        <p:sp>
          <p:nvSpPr>
            <p:cNvPr id="1546" name="Google Shape;1546;p155"/>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547" name="Google Shape;1547;p155"/>
            <p:cNvGrpSpPr/>
            <p:nvPr/>
          </p:nvGrpSpPr>
          <p:grpSpPr>
            <a:xfrm>
              <a:off x="367878" y="6411593"/>
              <a:ext cx="178491" cy="157853"/>
              <a:chOff x="3430063" y="2890836"/>
              <a:chExt cx="1219200" cy="1078230"/>
            </a:xfrm>
          </p:grpSpPr>
          <p:sp>
            <p:nvSpPr>
              <p:cNvPr id="1548" name="Google Shape;1548;p15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49" name="Google Shape;1549;p15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itation">
  <p:cSld name="Citation">
    <p:bg>
      <p:bgPr>
        <a:solidFill>
          <a:schemeClr val="accent4"/>
        </a:solidFill>
      </p:bgPr>
    </p:bg>
    <p:spTree>
      <p:nvGrpSpPr>
        <p:cNvPr id="1550" name="Shape 1550"/>
        <p:cNvGrpSpPr/>
        <p:nvPr/>
      </p:nvGrpSpPr>
      <p:grpSpPr>
        <a:xfrm>
          <a:off x="0" y="0"/>
          <a:ext cx="0" cy="0"/>
          <a:chOff x="0" y="0"/>
          <a:chExt cx="0" cy="0"/>
        </a:xfrm>
      </p:grpSpPr>
      <p:sp>
        <p:nvSpPr>
          <p:cNvPr id="1551" name="Google Shape;1551;p156"/>
          <p:cNvSpPr/>
          <p:nvPr/>
        </p:nvSpPr>
        <p:spPr>
          <a:xfrm rot="10800000">
            <a:off x="0"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accent4"/>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52" name="Google Shape;1552;p156"/>
          <p:cNvSpPr/>
          <p:nvPr>
            <p:ph idx="2" type="pic"/>
          </p:nvPr>
        </p:nvSpPr>
        <p:spPr>
          <a:xfrm>
            <a:off x="0" y="0"/>
            <a:ext cx="4312500" cy="5143500"/>
          </a:xfrm>
          <a:prstGeom prst="rect">
            <a:avLst/>
          </a:prstGeom>
          <a:noFill/>
          <a:ln>
            <a:noFill/>
          </a:ln>
        </p:spPr>
      </p:sp>
      <p:sp>
        <p:nvSpPr>
          <p:cNvPr id="1553" name="Google Shape;1553;p156"/>
          <p:cNvSpPr txBox="1"/>
          <p:nvPr>
            <p:ph idx="1" type="body"/>
          </p:nvPr>
        </p:nvSpPr>
        <p:spPr>
          <a:xfrm>
            <a:off x="5253037" y="2571750"/>
            <a:ext cx="3393300" cy="23313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554" name="Google Shape;1554;p156"/>
          <p:cNvSpPr/>
          <p:nvPr/>
        </p:nvSpPr>
        <p:spPr>
          <a:xfrm flipH="1">
            <a:off x="372039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55" name="Google Shape;1555;p156"/>
          <p:cNvSpPr txBox="1"/>
          <p:nvPr>
            <p:ph idx="3" type="body"/>
          </p:nvPr>
        </p:nvSpPr>
        <p:spPr>
          <a:xfrm>
            <a:off x="5253037" y="834326"/>
            <a:ext cx="3410100" cy="1611600"/>
          </a:xfrm>
          <a:prstGeom prst="rect">
            <a:avLst/>
          </a:prstGeom>
          <a:noFill/>
          <a:ln>
            <a:noFill/>
          </a:ln>
        </p:spPr>
        <p:txBody>
          <a:bodyPr anchorCtr="0" anchor="b" bIns="0" lIns="378000" spcFirstLastPara="1" rIns="0" wrap="square" tIns="0">
            <a:noAutofit/>
          </a:bodyPr>
          <a:lstStyle>
            <a:lvl1pPr indent="-228600" lvl="0" marL="457200" algn="l">
              <a:lnSpc>
                <a:spcPct val="120000"/>
              </a:lnSpc>
              <a:spcBef>
                <a:spcPts val="500"/>
              </a:spcBef>
              <a:spcAft>
                <a:spcPts val="0"/>
              </a:spcAft>
              <a:buClr>
                <a:schemeClr val="dk2"/>
              </a:buClr>
              <a:buSzPts val="2400"/>
              <a:buFont typeface="Arial"/>
              <a:buNone/>
              <a:defRPr b="1" sz="2400">
                <a:solidFill>
                  <a:schemeClr val="dk2"/>
                </a:solidFill>
              </a:defRPr>
            </a:lvl1pPr>
            <a:lvl2pPr indent="-228600" lvl="1" marL="914400" algn="l">
              <a:lnSpc>
                <a:spcPct val="120000"/>
              </a:lnSpc>
              <a:spcBef>
                <a:spcPts val="500"/>
              </a:spcBef>
              <a:spcAft>
                <a:spcPts val="0"/>
              </a:spcAft>
              <a:buClr>
                <a:schemeClr val="dk2"/>
              </a:buClr>
              <a:buSzPts val="1100"/>
              <a:buFont typeface="Arial"/>
              <a:buNone/>
              <a:defRPr b="1">
                <a:solidFill>
                  <a:schemeClr val="dk2"/>
                </a:solidFill>
              </a:defRPr>
            </a:lvl2pPr>
            <a:lvl3pPr indent="-298450" lvl="2" marL="1371600" algn="l">
              <a:lnSpc>
                <a:spcPct val="120000"/>
              </a:lnSpc>
              <a:spcBef>
                <a:spcPts val="500"/>
              </a:spcBef>
              <a:spcAft>
                <a:spcPts val="0"/>
              </a:spcAft>
              <a:buSzPts val="1100"/>
              <a:buFont typeface="Arial"/>
              <a:buChar char="•"/>
              <a:defRPr b="1">
                <a:solidFill>
                  <a:schemeClr val="dk2"/>
                </a:solidFill>
              </a:defRPr>
            </a:lvl3pPr>
            <a:lvl4pPr indent="-298450" lvl="3" marL="1828800" algn="l">
              <a:lnSpc>
                <a:spcPct val="120000"/>
              </a:lnSpc>
              <a:spcBef>
                <a:spcPts val="500"/>
              </a:spcBef>
              <a:spcAft>
                <a:spcPts val="0"/>
              </a:spcAft>
              <a:buClr>
                <a:schemeClr val="dk2"/>
              </a:buClr>
              <a:buSzPts val="1100"/>
              <a:buFont typeface="Arial"/>
              <a:buChar char="•"/>
              <a:defRPr b="1">
                <a:solidFill>
                  <a:schemeClr val="dk2"/>
                </a:solidFill>
              </a:defRPr>
            </a:lvl4pPr>
            <a:lvl5pPr indent="-228600" lvl="4" marL="2286000" algn="l">
              <a:lnSpc>
                <a:spcPct val="120000"/>
              </a:lnSpc>
              <a:spcBef>
                <a:spcPts val="500"/>
              </a:spcBef>
              <a:spcAft>
                <a:spcPts val="0"/>
              </a:spcAft>
              <a:buClr>
                <a:schemeClr val="dk2"/>
              </a:buClr>
              <a:buSzPts val="900"/>
              <a:buFont typeface="Arial"/>
              <a:buNone/>
              <a:defRPr b="1">
                <a:solidFill>
                  <a:schemeClr val="dk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556" name="Google Shape;1556;p156"/>
          <p:cNvSpPr txBox="1"/>
          <p:nvPr>
            <p:ph idx="4" type="body"/>
          </p:nvPr>
        </p:nvSpPr>
        <p:spPr>
          <a:xfrm>
            <a:off x="5253036" y="2159556"/>
            <a:ext cx="268500" cy="224400"/>
          </a:xfrm>
          <a:prstGeom prst="rect">
            <a:avLst/>
          </a:prstGeom>
          <a:solidFill>
            <a:schemeClr val="dk2"/>
          </a:solid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SzPts val="100"/>
              <a:buFont typeface="Arial"/>
              <a:buNone/>
              <a:defRPr sz="100"/>
            </a:lvl1pPr>
            <a:lvl2pPr indent="-228600" lvl="1" marL="914400" algn="l">
              <a:lnSpc>
                <a:spcPct val="120000"/>
              </a:lnSpc>
              <a:spcBef>
                <a:spcPts val="500"/>
              </a:spcBef>
              <a:spcAft>
                <a:spcPts val="0"/>
              </a:spcAft>
              <a:buSzPts val="1100"/>
              <a:buFont typeface="Arial"/>
              <a:buNone/>
              <a:defRPr/>
            </a:lvl2pPr>
            <a:lvl3pPr indent="-298450" lvl="2" marL="1371600" algn="l">
              <a:lnSpc>
                <a:spcPct val="120000"/>
              </a:lnSpc>
              <a:spcBef>
                <a:spcPts val="500"/>
              </a:spcBef>
              <a:spcAft>
                <a:spcPts val="0"/>
              </a:spcAft>
              <a:buSzPts val="1100"/>
              <a:buFont typeface="Arial"/>
              <a:buChar char="•"/>
              <a:defRPr/>
            </a:lvl3pPr>
            <a:lvl4pPr indent="-298450" lvl="3" marL="1828800" algn="l">
              <a:lnSpc>
                <a:spcPct val="120000"/>
              </a:lnSpc>
              <a:spcBef>
                <a:spcPts val="500"/>
              </a:spcBef>
              <a:spcAft>
                <a:spcPts val="0"/>
              </a:spcAft>
              <a:buSzPts val="1100"/>
              <a:buFont typeface="Arial"/>
              <a:buChar char="•"/>
              <a:defRPr/>
            </a:lvl4pPr>
            <a:lvl5pPr indent="-228600" lvl="4" marL="2286000" algn="l">
              <a:lnSpc>
                <a:spcPct val="120000"/>
              </a:lnSpc>
              <a:spcBef>
                <a:spcPts val="500"/>
              </a:spcBef>
              <a:spcAft>
                <a:spcPts val="0"/>
              </a:spcAft>
              <a:buSzPts val="900"/>
              <a:buFont typeface="Arial"/>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1557" name="Google Shape;1557;p156"/>
          <p:cNvGrpSpPr/>
          <p:nvPr/>
        </p:nvGrpSpPr>
        <p:grpSpPr>
          <a:xfrm>
            <a:off x="275907" y="4808694"/>
            <a:ext cx="133868" cy="118390"/>
            <a:chOff x="3430063" y="2890836"/>
            <a:chExt cx="1219198" cy="1078232"/>
          </a:xfrm>
        </p:grpSpPr>
        <p:sp>
          <p:nvSpPr>
            <p:cNvPr id="1558" name="Google Shape;1558;p156"/>
            <p:cNvSpPr/>
            <p:nvPr/>
          </p:nvSpPr>
          <p:spPr>
            <a:xfrm>
              <a:off x="4020663" y="2891410"/>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59" name="Google Shape;1559;p15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560" name="Google Shape;1560;p156"/>
          <p:cNvSpPr txBox="1"/>
          <p:nvPr>
            <p:ph idx="5" type="body"/>
          </p:nvPr>
        </p:nvSpPr>
        <p:spPr>
          <a:xfrm flipH="1" rot="10800000">
            <a:off x="271826" y="4808394"/>
            <a:ext cx="139800" cy="127500"/>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00"/>
              <a:buFont typeface="Arial"/>
              <a:buNone/>
              <a:defRPr sz="100"/>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1561" name="Google Shape;1561;p156"/>
          <p:cNvGrpSpPr/>
          <p:nvPr/>
        </p:nvGrpSpPr>
        <p:grpSpPr>
          <a:xfrm>
            <a:off x="-2815" y="4739358"/>
            <a:ext cx="546750" cy="257175"/>
            <a:chOff x="-3754" y="6319132"/>
            <a:chExt cx="729000" cy="342900"/>
          </a:xfrm>
        </p:grpSpPr>
        <p:sp>
          <p:nvSpPr>
            <p:cNvPr id="1562" name="Google Shape;1562;p156"/>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563" name="Google Shape;1563;p156"/>
            <p:cNvGrpSpPr/>
            <p:nvPr/>
          </p:nvGrpSpPr>
          <p:grpSpPr>
            <a:xfrm>
              <a:off x="367878" y="6411593"/>
              <a:ext cx="178491" cy="157853"/>
              <a:chOff x="3430063" y="2890836"/>
              <a:chExt cx="1219200" cy="1078230"/>
            </a:xfrm>
          </p:grpSpPr>
          <p:sp>
            <p:nvSpPr>
              <p:cNvPr id="1564" name="Google Shape;1564;p15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65" name="Google Shape;1565;p15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566" name="Google Shape;1566;p156"/>
          <p:cNvSpPr/>
          <p:nvPr>
            <p:ph idx="6" type="body"/>
          </p:nvPr>
        </p:nvSpPr>
        <p:spPr>
          <a:xfrm>
            <a:off x="-200025" y="4739349"/>
            <a:ext cx="3108600" cy="257100"/>
          </a:xfrm>
          <a:prstGeom prst="roundRect">
            <a:avLst>
              <a:gd fmla="val 50000" name="adj"/>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567" name="Google Shape;1567;p156"/>
          <p:cNvSpPr txBox="1"/>
          <p:nvPr>
            <p:ph idx="11" type="ftr"/>
          </p:nvPr>
        </p:nvSpPr>
        <p:spPr>
          <a:xfrm>
            <a:off x="929072" y="4801950"/>
            <a:ext cx="1826100" cy="135600"/>
          </a:xfrm>
          <a:prstGeom prst="rect">
            <a:avLst/>
          </a:prstGeom>
          <a:noFill/>
          <a:ln>
            <a:noFill/>
          </a:ln>
          <a:effectLst>
            <a:outerShdw blurRad="114300" rotWithShape="0" algn="ctr" dir="5400000" dist="63500">
              <a:schemeClr val="accent1">
                <a:alpha val="29019"/>
              </a:schemeClr>
            </a:outerShdw>
          </a:effectLst>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68" name="Google Shape;1568;p156"/>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rci" showMasterSp="0">
  <p:cSld name="Merci">
    <p:bg>
      <p:bgPr>
        <a:solidFill>
          <a:schemeClr val="dk2"/>
        </a:solidFill>
      </p:bgPr>
    </p:bg>
    <p:spTree>
      <p:nvGrpSpPr>
        <p:cNvPr id="1569" name="Shape 1569"/>
        <p:cNvGrpSpPr/>
        <p:nvPr/>
      </p:nvGrpSpPr>
      <p:grpSpPr>
        <a:xfrm>
          <a:off x="0" y="0"/>
          <a:ext cx="0" cy="0"/>
          <a:chOff x="0" y="0"/>
          <a:chExt cx="0" cy="0"/>
        </a:xfrm>
      </p:grpSpPr>
      <p:sp>
        <p:nvSpPr>
          <p:cNvPr id="1570" name="Google Shape;1570;p157"/>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1571" name="Google Shape;1571;p157"/>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72" name="Google Shape;1572;p157"/>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573" name="Google Shape;1573;p157"/>
          <p:cNvPicPr preferRelativeResize="0"/>
          <p:nvPr/>
        </p:nvPicPr>
        <p:blipFill rotWithShape="1">
          <a:blip r:embed="rId2">
            <a:alphaModFix/>
          </a:blip>
          <a:srcRect b="0" l="0" r="0" t="0"/>
          <a:stretch/>
        </p:blipFill>
        <p:spPr>
          <a:xfrm>
            <a:off x="2059781" y="0"/>
            <a:ext cx="5024439" cy="5143500"/>
          </a:xfrm>
          <a:prstGeom prst="rect">
            <a:avLst/>
          </a:prstGeom>
          <a:noFill/>
          <a:ln>
            <a:noFill/>
          </a:ln>
        </p:spPr>
      </p:pic>
      <p:grpSp>
        <p:nvGrpSpPr>
          <p:cNvPr id="1574" name="Google Shape;1574;p157"/>
          <p:cNvGrpSpPr/>
          <p:nvPr/>
        </p:nvGrpSpPr>
        <p:grpSpPr>
          <a:xfrm>
            <a:off x="-2815" y="4739358"/>
            <a:ext cx="546750" cy="257175"/>
            <a:chOff x="-3754" y="6319132"/>
            <a:chExt cx="729000" cy="342900"/>
          </a:xfrm>
        </p:grpSpPr>
        <p:sp>
          <p:nvSpPr>
            <p:cNvPr id="1575" name="Google Shape;1575;p157"/>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576" name="Google Shape;1576;p157"/>
            <p:cNvGrpSpPr/>
            <p:nvPr/>
          </p:nvGrpSpPr>
          <p:grpSpPr>
            <a:xfrm>
              <a:off x="367878" y="6411593"/>
              <a:ext cx="178491" cy="157853"/>
              <a:chOff x="3430063" y="2890836"/>
              <a:chExt cx="1219200" cy="1078230"/>
            </a:xfrm>
          </p:grpSpPr>
          <p:sp>
            <p:nvSpPr>
              <p:cNvPr id="1577" name="Google Shape;1577;p15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78" name="Google Shape;1578;p15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579" name="Google Shape;1579;p157"/>
          <p:cNvSpPr txBox="1"/>
          <p:nvPr>
            <p:ph idx="1" type="body"/>
          </p:nvPr>
        </p:nvSpPr>
        <p:spPr>
          <a:xfrm>
            <a:off x="3208735" y="2571750"/>
            <a:ext cx="2726400" cy="1880100"/>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580" name="Google Shape;1580;p157"/>
          <p:cNvSpPr txBox="1"/>
          <p:nvPr/>
        </p:nvSpPr>
        <p:spPr>
          <a:xfrm>
            <a:off x="3208735" y="1623448"/>
            <a:ext cx="27264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Merci</a:t>
            </a:r>
            <a:endParaRPr b="0" i="0" sz="1100" u="none" cap="none" strike="noStrike">
              <a:solidFill>
                <a:srgbClr val="000000"/>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showMasterSp="0">
  <p:cSld name="Contact">
    <p:bg>
      <p:bgPr>
        <a:solidFill>
          <a:schemeClr val="dk2"/>
        </a:solidFill>
      </p:bgPr>
    </p:bg>
    <p:spTree>
      <p:nvGrpSpPr>
        <p:cNvPr id="1581" name="Shape 1581"/>
        <p:cNvGrpSpPr/>
        <p:nvPr/>
      </p:nvGrpSpPr>
      <p:grpSpPr>
        <a:xfrm>
          <a:off x="0" y="0"/>
          <a:ext cx="0" cy="0"/>
          <a:chOff x="0" y="0"/>
          <a:chExt cx="0" cy="0"/>
        </a:xfrm>
      </p:grpSpPr>
      <p:sp>
        <p:nvSpPr>
          <p:cNvPr id="1582" name="Google Shape;1582;p158"/>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583" name="Google Shape;1583;p158"/>
          <p:cNvPicPr preferRelativeResize="0"/>
          <p:nvPr/>
        </p:nvPicPr>
        <p:blipFill rotWithShape="1">
          <a:blip r:embed="rId2">
            <a:alphaModFix/>
          </a:blip>
          <a:srcRect b="0" l="0" r="0" t="0"/>
          <a:stretch/>
        </p:blipFill>
        <p:spPr>
          <a:xfrm>
            <a:off x="2059781" y="0"/>
            <a:ext cx="5024439" cy="5143500"/>
          </a:xfrm>
          <a:prstGeom prst="rect">
            <a:avLst/>
          </a:prstGeom>
          <a:noFill/>
          <a:ln>
            <a:noFill/>
          </a:ln>
        </p:spPr>
      </p:pic>
      <p:sp>
        <p:nvSpPr>
          <p:cNvPr id="1584" name="Google Shape;1584;p158"/>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1585" name="Google Shape;1585;p158"/>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1586" name="Google Shape;1586;p158"/>
          <p:cNvGrpSpPr/>
          <p:nvPr/>
        </p:nvGrpSpPr>
        <p:grpSpPr>
          <a:xfrm>
            <a:off x="-2815" y="4739358"/>
            <a:ext cx="546750" cy="257175"/>
            <a:chOff x="-3754" y="6319132"/>
            <a:chExt cx="729000" cy="342900"/>
          </a:xfrm>
        </p:grpSpPr>
        <p:sp>
          <p:nvSpPr>
            <p:cNvPr id="1587" name="Google Shape;1587;p158"/>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588" name="Google Shape;1588;p158"/>
            <p:cNvGrpSpPr/>
            <p:nvPr/>
          </p:nvGrpSpPr>
          <p:grpSpPr>
            <a:xfrm>
              <a:off x="367878" y="6411593"/>
              <a:ext cx="178491" cy="157853"/>
              <a:chOff x="3430063" y="2890836"/>
              <a:chExt cx="1219200" cy="1078230"/>
            </a:xfrm>
          </p:grpSpPr>
          <p:sp>
            <p:nvSpPr>
              <p:cNvPr id="1589" name="Google Shape;1589;p15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90" name="Google Shape;1590;p15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pic>
        <p:nvPicPr>
          <p:cNvPr id="1591" name="Google Shape;1591;p158"/>
          <p:cNvPicPr preferRelativeResize="0"/>
          <p:nvPr/>
        </p:nvPicPr>
        <p:blipFill rotWithShape="1">
          <a:blip r:embed="rId3">
            <a:alphaModFix/>
          </a:blip>
          <a:srcRect b="0" l="0" r="0" t="0"/>
          <a:stretch/>
        </p:blipFill>
        <p:spPr>
          <a:xfrm>
            <a:off x="2059781" y="0"/>
            <a:ext cx="5024439" cy="5143500"/>
          </a:xfrm>
          <a:prstGeom prst="rect">
            <a:avLst/>
          </a:prstGeom>
          <a:noFill/>
          <a:ln>
            <a:noFill/>
          </a:ln>
        </p:spPr>
      </p:pic>
      <p:sp>
        <p:nvSpPr>
          <p:cNvPr id="1592" name="Google Shape;1592;p158"/>
          <p:cNvSpPr txBox="1"/>
          <p:nvPr/>
        </p:nvSpPr>
        <p:spPr>
          <a:xfrm>
            <a:off x="3208735" y="1623448"/>
            <a:ext cx="27264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Contact</a:t>
            </a:r>
            <a:endParaRPr b="0" i="0" sz="1100" u="none" cap="none" strike="noStrike">
              <a:solidFill>
                <a:srgbClr val="000000"/>
              </a:solidFill>
              <a:latin typeface="Arial"/>
              <a:ea typeface="Arial"/>
              <a:cs typeface="Arial"/>
              <a:sym typeface="Arial"/>
            </a:endParaRPr>
          </a:p>
        </p:txBody>
      </p:sp>
      <p:sp>
        <p:nvSpPr>
          <p:cNvPr id="1593" name="Google Shape;1593;p158"/>
          <p:cNvSpPr txBox="1"/>
          <p:nvPr>
            <p:ph idx="1" type="body"/>
          </p:nvPr>
        </p:nvSpPr>
        <p:spPr>
          <a:xfrm>
            <a:off x="3208735" y="2571750"/>
            <a:ext cx="2726400" cy="1880100"/>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p:cSld name="Titre seul">
    <p:spTree>
      <p:nvGrpSpPr>
        <p:cNvPr id="122" name="Shape 122"/>
        <p:cNvGrpSpPr/>
        <p:nvPr/>
      </p:nvGrpSpPr>
      <p:grpSpPr>
        <a:xfrm>
          <a:off x="0" y="0"/>
          <a:ext cx="0" cy="0"/>
          <a:chOff x="0" y="0"/>
          <a:chExt cx="0" cy="0"/>
        </a:xfrm>
      </p:grpSpPr>
      <p:sp>
        <p:nvSpPr>
          <p:cNvPr id="123" name="Google Shape;123;p17"/>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4" name="Google Shape;124;p17"/>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5" name="Google Shape;125;p17"/>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leine largeur">
  <p:cSld name="Titre et contenu blanc pleine largeur">
    <p:bg>
      <p:bgPr>
        <a:solidFill>
          <a:schemeClr val="lt1"/>
        </a:solidFill>
      </p:bgPr>
    </p:bg>
    <p:spTree>
      <p:nvGrpSpPr>
        <p:cNvPr id="1594" name="Shape 1594"/>
        <p:cNvGrpSpPr/>
        <p:nvPr/>
      </p:nvGrpSpPr>
      <p:grpSpPr>
        <a:xfrm>
          <a:off x="0" y="0"/>
          <a:ext cx="0" cy="0"/>
          <a:chOff x="0" y="0"/>
          <a:chExt cx="0" cy="0"/>
        </a:xfrm>
      </p:grpSpPr>
      <p:sp>
        <p:nvSpPr>
          <p:cNvPr id="1595" name="Google Shape;1595;p159"/>
          <p:cNvSpPr txBox="1"/>
          <p:nvPr>
            <p:ph type="title"/>
          </p:nvPr>
        </p:nvSpPr>
        <p:spPr>
          <a:xfrm>
            <a:off x="496501" y="239325"/>
            <a:ext cx="8068800" cy="3165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1800"/>
              <a:buFont typeface="Arial"/>
              <a:buNone/>
              <a:defRPr>
                <a:solidFill>
                  <a:schemeClr val="accent1"/>
                </a:solidFill>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1596" name="Google Shape;1596;p159"/>
          <p:cNvSpPr txBox="1"/>
          <p:nvPr>
            <p:ph idx="1" type="body"/>
          </p:nvPr>
        </p:nvSpPr>
        <p:spPr>
          <a:xfrm>
            <a:off x="496501" y="1221581"/>
            <a:ext cx="8068800" cy="3325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100"/>
              <a:buNone/>
              <a:defRPr/>
            </a:lvl1pPr>
            <a:lvl2pPr indent="-228600" lvl="1" marL="914400" algn="l">
              <a:lnSpc>
                <a:spcPct val="120000"/>
              </a:lnSpc>
              <a:spcBef>
                <a:spcPts val="500"/>
              </a:spcBef>
              <a:spcAft>
                <a:spcPts val="0"/>
              </a:spcAft>
              <a:buClr>
                <a:schemeClr val="dk2"/>
              </a:buClr>
              <a:buSzPts val="1100"/>
              <a:buNone/>
              <a:defRPr/>
            </a:lvl2pPr>
            <a:lvl3pPr indent="-298450" lvl="2" marL="1371600" algn="l">
              <a:lnSpc>
                <a:spcPct val="120000"/>
              </a:lnSpc>
              <a:spcBef>
                <a:spcPts val="500"/>
              </a:spcBef>
              <a:spcAft>
                <a:spcPts val="0"/>
              </a:spcAft>
              <a:buSzPts val="1100"/>
              <a:buChar char="•"/>
              <a:defRPr/>
            </a:lvl3pPr>
            <a:lvl4pPr indent="-298450" lvl="3" marL="1828800" algn="l">
              <a:lnSpc>
                <a:spcPct val="120000"/>
              </a:lnSpc>
              <a:spcBef>
                <a:spcPts val="500"/>
              </a:spcBef>
              <a:spcAft>
                <a:spcPts val="0"/>
              </a:spcAft>
              <a:buClr>
                <a:schemeClr val="dk2"/>
              </a:buClr>
              <a:buSzPts val="1100"/>
              <a:buChar char="•"/>
              <a:defRPr/>
            </a:lvl4pPr>
            <a:lvl5pPr indent="-228600" lvl="4" marL="2286000" algn="l">
              <a:lnSpc>
                <a:spcPct val="120000"/>
              </a:lnSpc>
              <a:spcBef>
                <a:spcPts val="500"/>
              </a:spcBef>
              <a:spcAft>
                <a:spcPts val="0"/>
              </a:spcAft>
              <a:buClr>
                <a:schemeClr val="dk2"/>
              </a:buClr>
              <a:buSzPts val="1100"/>
              <a:buNone/>
              <a:defRPr/>
            </a:lvl5pPr>
            <a:lvl6pPr indent="-298450" lvl="5" marL="2743200" algn="l">
              <a:lnSpc>
                <a:spcPct val="90000"/>
              </a:lnSpc>
              <a:spcBef>
                <a:spcPts val="400"/>
              </a:spcBef>
              <a:spcAft>
                <a:spcPts val="0"/>
              </a:spcAft>
              <a:buClr>
                <a:schemeClr val="dk2"/>
              </a:buClr>
              <a:buSzPts val="1100"/>
              <a:buChar char="–"/>
              <a:defRPr/>
            </a:lvl6pPr>
            <a:lvl7pPr indent="-228600" lvl="6" marL="3200400" algn="l">
              <a:lnSpc>
                <a:spcPct val="90000"/>
              </a:lnSpc>
              <a:spcBef>
                <a:spcPts val="400"/>
              </a:spcBef>
              <a:spcAft>
                <a:spcPts val="0"/>
              </a:spcAft>
              <a:buClr>
                <a:schemeClr val="dk2"/>
              </a:buClr>
              <a:buSzPts val="1100"/>
              <a:buNone/>
              <a:defRPr/>
            </a:lvl7pPr>
            <a:lvl8pPr indent="-228600" lvl="7" marL="3657600" algn="l">
              <a:lnSpc>
                <a:spcPct val="90000"/>
              </a:lnSpc>
              <a:spcBef>
                <a:spcPts val="400"/>
              </a:spcBef>
              <a:spcAft>
                <a:spcPts val="0"/>
              </a:spcAft>
              <a:buClr>
                <a:schemeClr val="dk2"/>
              </a:buClr>
              <a:buSzPts val="1100"/>
              <a:buNone/>
              <a:defRPr/>
            </a:lvl8pPr>
            <a:lvl9pPr indent="-228600" lvl="8" marL="4114800" algn="l">
              <a:lnSpc>
                <a:spcPct val="90000"/>
              </a:lnSpc>
              <a:spcBef>
                <a:spcPts val="400"/>
              </a:spcBef>
              <a:spcAft>
                <a:spcPts val="0"/>
              </a:spcAft>
              <a:buClr>
                <a:schemeClr val="dk2"/>
              </a:buClr>
              <a:buSzPts val="1100"/>
              <a:buNone/>
              <a:defRPr/>
            </a:lvl9pPr>
          </a:lstStyle>
          <a:p/>
        </p:txBody>
      </p:sp>
      <p:sp>
        <p:nvSpPr>
          <p:cNvPr id="1597" name="Google Shape;1597;p159"/>
          <p:cNvSpPr txBox="1"/>
          <p:nvPr>
            <p:ph idx="12" type="sldNum"/>
          </p:nvPr>
        </p:nvSpPr>
        <p:spPr>
          <a:xfrm>
            <a:off x="594361" y="4814877"/>
            <a:ext cx="309900" cy="106200"/>
          </a:xfrm>
          <a:prstGeom prst="rect">
            <a:avLst/>
          </a:prstGeom>
          <a:noFill/>
          <a:ln>
            <a:noFill/>
          </a:ln>
        </p:spPr>
        <p:txBody>
          <a:bodyPr anchorCtr="0" anchor="ctr" bIns="25700" lIns="0" spcFirstLastPara="1" rIns="20250" wrap="square" tIns="25700">
            <a:noAutofit/>
          </a:bodyPr>
          <a:lstStyle>
            <a:lvl1pPr indent="0" lvl="0"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p:cSld name="Titre seul">
    <p:spTree>
      <p:nvGrpSpPr>
        <p:cNvPr id="1611" name="Shape 1611"/>
        <p:cNvGrpSpPr/>
        <p:nvPr/>
      </p:nvGrpSpPr>
      <p:grpSpPr>
        <a:xfrm>
          <a:off x="0" y="0"/>
          <a:ext cx="0" cy="0"/>
          <a:chOff x="0" y="0"/>
          <a:chExt cx="0" cy="0"/>
        </a:xfrm>
      </p:grpSpPr>
      <p:sp>
        <p:nvSpPr>
          <p:cNvPr id="1612" name="Google Shape;1612;p161"/>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13" name="Google Shape;1613;p161"/>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14" name="Google Shape;1614;p161"/>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couleur">
  <p:cSld name="Titre seul couleur">
    <p:bg>
      <p:bgPr>
        <a:solidFill>
          <a:schemeClr val="dk2"/>
        </a:solidFill>
      </p:bgPr>
    </p:bg>
    <p:spTree>
      <p:nvGrpSpPr>
        <p:cNvPr id="1615" name="Shape 1615"/>
        <p:cNvGrpSpPr/>
        <p:nvPr/>
      </p:nvGrpSpPr>
      <p:grpSpPr>
        <a:xfrm>
          <a:off x="0" y="0"/>
          <a:ext cx="0" cy="0"/>
          <a:chOff x="0" y="0"/>
          <a:chExt cx="0" cy="0"/>
        </a:xfrm>
      </p:grpSpPr>
      <p:sp>
        <p:nvSpPr>
          <p:cNvPr id="1616" name="Google Shape;1616;p16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17" name="Google Shape;1617;p16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618" name="Google Shape;1618;p162"/>
          <p:cNvGrpSpPr/>
          <p:nvPr/>
        </p:nvGrpSpPr>
        <p:grpSpPr>
          <a:xfrm>
            <a:off x="-2815" y="4739358"/>
            <a:ext cx="546750" cy="257175"/>
            <a:chOff x="-3754" y="6319132"/>
            <a:chExt cx="729000" cy="342900"/>
          </a:xfrm>
        </p:grpSpPr>
        <p:sp>
          <p:nvSpPr>
            <p:cNvPr id="1619" name="Google Shape;1619;p162"/>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620" name="Google Shape;1620;p162"/>
            <p:cNvGrpSpPr/>
            <p:nvPr/>
          </p:nvGrpSpPr>
          <p:grpSpPr>
            <a:xfrm>
              <a:off x="367878" y="6411593"/>
              <a:ext cx="178491" cy="157853"/>
              <a:chOff x="3430063" y="2890836"/>
              <a:chExt cx="1219200" cy="1078230"/>
            </a:xfrm>
          </p:grpSpPr>
          <p:sp>
            <p:nvSpPr>
              <p:cNvPr id="1621" name="Google Shape;1621;p16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22" name="Google Shape;1622;p16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623" name="Google Shape;1623;p162"/>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vide color">
  <p:cSld name="Slide vide color">
    <p:bg>
      <p:bgPr>
        <a:solidFill>
          <a:srgbClr val="A5DDE5"/>
        </a:solidFill>
      </p:bgPr>
    </p:bg>
    <p:spTree>
      <p:nvGrpSpPr>
        <p:cNvPr id="1624" name="Shape 1624"/>
        <p:cNvGrpSpPr/>
        <p:nvPr/>
      </p:nvGrpSpPr>
      <p:grpSpPr>
        <a:xfrm>
          <a:off x="0" y="0"/>
          <a:ext cx="0" cy="0"/>
          <a:chOff x="0" y="0"/>
          <a:chExt cx="0" cy="0"/>
        </a:xfrm>
      </p:grpSpPr>
      <p:sp>
        <p:nvSpPr>
          <p:cNvPr id="1625" name="Google Shape;1625;p16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bleu">
  <p:cSld name="Texte image bleu">
    <p:bg>
      <p:bgPr>
        <a:solidFill>
          <a:schemeClr val="dk2"/>
        </a:solidFill>
      </p:bgPr>
    </p:bg>
    <p:spTree>
      <p:nvGrpSpPr>
        <p:cNvPr id="1626" name="Shape 1626"/>
        <p:cNvGrpSpPr/>
        <p:nvPr/>
      </p:nvGrpSpPr>
      <p:grpSpPr>
        <a:xfrm>
          <a:off x="0" y="0"/>
          <a:ext cx="0" cy="0"/>
          <a:chOff x="0" y="0"/>
          <a:chExt cx="0" cy="0"/>
        </a:xfrm>
      </p:grpSpPr>
      <p:sp>
        <p:nvSpPr>
          <p:cNvPr id="1627" name="Google Shape;1627;p16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28" name="Google Shape;1628;p16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629" name="Google Shape;1629;p164"/>
          <p:cNvGrpSpPr/>
          <p:nvPr/>
        </p:nvGrpSpPr>
        <p:grpSpPr>
          <a:xfrm>
            <a:off x="-2815" y="4739358"/>
            <a:ext cx="546750" cy="257175"/>
            <a:chOff x="-3754" y="6319132"/>
            <a:chExt cx="729000" cy="342900"/>
          </a:xfrm>
        </p:grpSpPr>
        <p:sp>
          <p:nvSpPr>
            <p:cNvPr id="1630" name="Google Shape;1630;p164"/>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631" name="Google Shape;1631;p164"/>
            <p:cNvGrpSpPr/>
            <p:nvPr/>
          </p:nvGrpSpPr>
          <p:grpSpPr>
            <a:xfrm>
              <a:off x="367878" y="6411593"/>
              <a:ext cx="178491" cy="157853"/>
              <a:chOff x="3430063" y="2890836"/>
              <a:chExt cx="1219200" cy="1078230"/>
            </a:xfrm>
          </p:grpSpPr>
          <p:sp>
            <p:nvSpPr>
              <p:cNvPr id="1632" name="Google Shape;1632;p16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33" name="Google Shape;1633;p16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634" name="Google Shape;1634;p164"/>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35" name="Google Shape;1635;p164"/>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636" name="Google Shape;1636;p164"/>
          <p:cNvSpPr/>
          <p:nvPr>
            <p:ph idx="2" type="pic"/>
          </p:nvPr>
        </p:nvSpPr>
        <p:spPr>
          <a:xfrm>
            <a:off x="4957138" y="0"/>
            <a:ext cx="4186800"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re et contenu - fond blanc">
  <p:cSld name="3_Titre et contenu - fond blanc">
    <p:bg>
      <p:bgPr>
        <a:solidFill>
          <a:schemeClr val="lt1"/>
        </a:solidFill>
      </p:bgPr>
    </p:bg>
    <p:spTree>
      <p:nvGrpSpPr>
        <p:cNvPr id="1637" name="Shape 1637"/>
        <p:cNvGrpSpPr/>
        <p:nvPr/>
      </p:nvGrpSpPr>
      <p:grpSpPr>
        <a:xfrm>
          <a:off x="0" y="0"/>
          <a:ext cx="0" cy="0"/>
          <a:chOff x="0" y="0"/>
          <a:chExt cx="0" cy="0"/>
        </a:xfrm>
      </p:grpSpPr>
      <p:sp>
        <p:nvSpPr>
          <p:cNvPr id="1638" name="Google Shape;1638;p165"/>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3"/>
              </a:buClr>
              <a:buSzPts val="1400"/>
              <a:buFont typeface="Arial"/>
              <a:buNone/>
              <a:defRPr>
                <a:solidFill>
                  <a:schemeClr val="accent3"/>
                </a:solidFill>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1639" name="Google Shape;1639;p165"/>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600"/>
              <a:buNone/>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1640" name="Google Shape;1640;p165"/>
          <p:cNvSpPr txBox="1"/>
          <p:nvPr>
            <p:ph idx="12" type="sldNum"/>
          </p:nvPr>
        </p:nvSpPr>
        <p:spPr>
          <a:xfrm>
            <a:off x="594360" y="4814877"/>
            <a:ext cx="309900" cy="106200"/>
          </a:xfrm>
          <a:prstGeom prst="rect">
            <a:avLst/>
          </a:prstGeom>
          <a:noFill/>
          <a:ln>
            <a:noFill/>
          </a:ln>
        </p:spPr>
        <p:txBody>
          <a:bodyPr anchorCtr="0" anchor="ctr" bIns="19275" lIns="0" spcFirstLastPara="1" rIns="15200" wrap="square" tIns="19275">
            <a:noAutofit/>
          </a:bodyPr>
          <a:lstStyle>
            <a:lvl1pPr indent="0" lvl="0"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1641" name="Shape 1641"/>
        <p:cNvGrpSpPr/>
        <p:nvPr/>
      </p:nvGrpSpPr>
      <p:grpSpPr>
        <a:xfrm>
          <a:off x="0" y="0"/>
          <a:ext cx="0" cy="0"/>
          <a:chOff x="0" y="0"/>
          <a:chExt cx="0" cy="0"/>
        </a:xfrm>
      </p:grpSpPr>
      <p:sp>
        <p:nvSpPr>
          <p:cNvPr id="1642" name="Google Shape;1642;p166"/>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43" name="Google Shape;1643;p166"/>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44" name="Google Shape;1644;p166"/>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645" name="Google Shape;1645;p166"/>
          <p:cNvGrpSpPr/>
          <p:nvPr/>
        </p:nvGrpSpPr>
        <p:grpSpPr>
          <a:xfrm>
            <a:off x="-2815" y="4739358"/>
            <a:ext cx="546750" cy="257175"/>
            <a:chOff x="-3754" y="6319132"/>
            <a:chExt cx="729000" cy="342900"/>
          </a:xfrm>
        </p:grpSpPr>
        <p:sp>
          <p:nvSpPr>
            <p:cNvPr id="1646" name="Google Shape;1646;p166"/>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647" name="Google Shape;1647;p166"/>
            <p:cNvGrpSpPr/>
            <p:nvPr/>
          </p:nvGrpSpPr>
          <p:grpSpPr>
            <a:xfrm>
              <a:off x="367878" y="6411593"/>
              <a:ext cx="178491" cy="157853"/>
              <a:chOff x="3430063" y="2890836"/>
              <a:chExt cx="1219200" cy="1078230"/>
            </a:xfrm>
          </p:grpSpPr>
          <p:sp>
            <p:nvSpPr>
              <p:cNvPr id="1648" name="Google Shape;1648;p16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49" name="Google Shape;1649;p16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650" name="Google Shape;1650;p166"/>
          <p:cNvSpPr txBox="1"/>
          <p:nvPr>
            <p:ph idx="1" type="body"/>
          </p:nvPr>
        </p:nvSpPr>
        <p:spPr>
          <a:xfrm>
            <a:off x="468257" y="1731869"/>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651" name="Google Shape;1651;p166"/>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52" name="Google Shape;1652;p166"/>
          <p:cNvSpPr txBox="1"/>
          <p:nvPr>
            <p:ph idx="2" type="body"/>
          </p:nvPr>
        </p:nvSpPr>
        <p:spPr>
          <a:xfrm>
            <a:off x="468257" y="2970560"/>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653" name="Google Shape;1653;p166"/>
          <p:cNvSpPr txBox="1"/>
          <p:nvPr>
            <p:ph idx="3" type="body"/>
          </p:nvPr>
        </p:nvSpPr>
        <p:spPr>
          <a:xfrm>
            <a:off x="2534246" y="1731869"/>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654" name="Google Shape;1654;p166"/>
          <p:cNvSpPr txBox="1"/>
          <p:nvPr>
            <p:ph idx="4" type="body"/>
          </p:nvPr>
        </p:nvSpPr>
        <p:spPr>
          <a:xfrm>
            <a:off x="2534246" y="2970560"/>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655" name="Google Shape;1655;p166"/>
          <p:cNvSpPr txBox="1"/>
          <p:nvPr>
            <p:ph idx="5" type="body"/>
          </p:nvPr>
        </p:nvSpPr>
        <p:spPr>
          <a:xfrm>
            <a:off x="4572000" y="1731869"/>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656" name="Google Shape;1656;p166"/>
          <p:cNvSpPr txBox="1"/>
          <p:nvPr>
            <p:ph idx="6" type="body"/>
          </p:nvPr>
        </p:nvSpPr>
        <p:spPr>
          <a:xfrm>
            <a:off x="4572000" y="2970560"/>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657" name="Google Shape;1657;p166"/>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658" name="Google Shape;1658;p166"/>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659" name="Google Shape;1659;p166"/>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660" name="Google Shape;1660;p166"/>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661" name="Google Shape;1661;p166"/>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662" name="Google Shape;1662;p166"/>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avec image">
  <p:cSld name="Titre et contenu blanc avec image">
    <p:spTree>
      <p:nvGrpSpPr>
        <p:cNvPr id="1663" name="Shape 1663"/>
        <p:cNvGrpSpPr/>
        <p:nvPr/>
      </p:nvGrpSpPr>
      <p:grpSpPr>
        <a:xfrm>
          <a:off x="0" y="0"/>
          <a:ext cx="0" cy="0"/>
          <a:chOff x="0" y="0"/>
          <a:chExt cx="0" cy="0"/>
        </a:xfrm>
      </p:grpSpPr>
      <p:sp>
        <p:nvSpPr>
          <p:cNvPr id="1664" name="Google Shape;1664;p167"/>
          <p:cNvSpPr/>
          <p:nvPr>
            <p:ph idx="2" type="pic"/>
          </p:nvPr>
        </p:nvSpPr>
        <p:spPr>
          <a:xfrm>
            <a:off x="4830987" y="0"/>
            <a:ext cx="4313100" cy="5143500"/>
          </a:xfrm>
          <a:prstGeom prst="rect">
            <a:avLst/>
          </a:prstGeom>
          <a:noFill/>
          <a:ln>
            <a:noFill/>
          </a:ln>
        </p:spPr>
      </p:sp>
      <p:sp>
        <p:nvSpPr>
          <p:cNvPr id="1665" name="Google Shape;1665;p167"/>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66" name="Google Shape;1666;p167"/>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667" name="Google Shape;1667;p167"/>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68" name="Google Shape;1668;p167"/>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ue avec image">
  <p:cSld name="Titre et contenu blue avec image">
    <p:bg>
      <p:bgPr>
        <a:solidFill>
          <a:schemeClr val="accent3"/>
        </a:solidFill>
      </p:bgPr>
    </p:bg>
    <p:spTree>
      <p:nvGrpSpPr>
        <p:cNvPr id="1669" name="Shape 1669"/>
        <p:cNvGrpSpPr/>
        <p:nvPr/>
      </p:nvGrpSpPr>
      <p:grpSpPr>
        <a:xfrm>
          <a:off x="0" y="0"/>
          <a:ext cx="0" cy="0"/>
          <a:chOff x="0" y="0"/>
          <a:chExt cx="0" cy="0"/>
        </a:xfrm>
      </p:grpSpPr>
      <p:sp>
        <p:nvSpPr>
          <p:cNvPr id="1670" name="Google Shape;1670;p168"/>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71" name="Google Shape;1671;p168"/>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672" name="Google Shape;1672;p168"/>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73" name="Google Shape;1673;p168"/>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674" name="Google Shape;1674;p168"/>
          <p:cNvGrpSpPr/>
          <p:nvPr/>
        </p:nvGrpSpPr>
        <p:grpSpPr>
          <a:xfrm>
            <a:off x="-2815" y="4739358"/>
            <a:ext cx="546750" cy="257175"/>
            <a:chOff x="-3754" y="6319132"/>
            <a:chExt cx="729000" cy="342900"/>
          </a:xfrm>
        </p:grpSpPr>
        <p:sp>
          <p:nvSpPr>
            <p:cNvPr id="1675" name="Google Shape;1675;p168"/>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676" name="Google Shape;1676;p168"/>
            <p:cNvGrpSpPr/>
            <p:nvPr/>
          </p:nvGrpSpPr>
          <p:grpSpPr>
            <a:xfrm>
              <a:off x="367878" y="6411593"/>
              <a:ext cx="178491" cy="157853"/>
              <a:chOff x="3430063" y="2890836"/>
              <a:chExt cx="1219200" cy="1078230"/>
            </a:xfrm>
          </p:grpSpPr>
          <p:sp>
            <p:nvSpPr>
              <p:cNvPr id="1677" name="Google Shape;1677;p16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78" name="Google Shape;1678;p16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679" name="Google Shape;1679;p168"/>
          <p:cNvSpPr/>
          <p:nvPr>
            <p:ph idx="2" type="pic"/>
          </p:nvPr>
        </p:nvSpPr>
        <p:spPr>
          <a:xfrm>
            <a:off x="4831634" y="0"/>
            <a:ext cx="4312500"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1680" name="Shape 1680"/>
        <p:cNvGrpSpPr/>
        <p:nvPr/>
      </p:nvGrpSpPr>
      <p:grpSpPr>
        <a:xfrm>
          <a:off x="0" y="0"/>
          <a:ext cx="0" cy="0"/>
          <a:chOff x="0" y="0"/>
          <a:chExt cx="0" cy="0"/>
        </a:xfrm>
      </p:grpSpPr>
      <p:sp>
        <p:nvSpPr>
          <p:cNvPr id="1681" name="Google Shape;1681;p169"/>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82" name="Google Shape;1682;p169"/>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683" name="Google Shape;1683;p169"/>
          <p:cNvGrpSpPr/>
          <p:nvPr/>
        </p:nvGrpSpPr>
        <p:grpSpPr>
          <a:xfrm>
            <a:off x="-2815" y="4739358"/>
            <a:ext cx="546750" cy="257175"/>
            <a:chOff x="-3754" y="6319132"/>
            <a:chExt cx="729000" cy="342900"/>
          </a:xfrm>
        </p:grpSpPr>
        <p:sp>
          <p:nvSpPr>
            <p:cNvPr id="1684" name="Google Shape;1684;p169"/>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685" name="Google Shape;1685;p169"/>
            <p:cNvGrpSpPr/>
            <p:nvPr/>
          </p:nvGrpSpPr>
          <p:grpSpPr>
            <a:xfrm>
              <a:off x="367878" y="6411593"/>
              <a:ext cx="178491" cy="157853"/>
              <a:chOff x="3430063" y="2890836"/>
              <a:chExt cx="1219200" cy="1078230"/>
            </a:xfrm>
          </p:grpSpPr>
          <p:sp>
            <p:nvSpPr>
              <p:cNvPr id="1686" name="Google Shape;1686;p16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87" name="Google Shape;1687;p16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688" name="Google Shape;1688;p169"/>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2"/>
              </a:buClr>
              <a:buSzPts val="2400"/>
              <a:buFont typeface="Arial"/>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89" name="Google Shape;1689;p169"/>
          <p:cNvSpPr/>
          <p:nvPr>
            <p:ph idx="2" type="pic"/>
          </p:nvPr>
        </p:nvSpPr>
        <p:spPr>
          <a:xfrm>
            <a:off x="4957138" y="0"/>
            <a:ext cx="4186800" cy="5143500"/>
          </a:xfrm>
          <a:prstGeom prst="rect">
            <a:avLst/>
          </a:prstGeom>
          <a:noFill/>
          <a:ln>
            <a:noFill/>
          </a:ln>
        </p:spPr>
      </p:sp>
      <p:sp>
        <p:nvSpPr>
          <p:cNvPr id="1690" name="Google Shape;1690;p169"/>
          <p:cNvSpPr txBox="1"/>
          <p:nvPr>
            <p:ph idx="1" type="body"/>
          </p:nvPr>
        </p:nvSpPr>
        <p:spPr>
          <a:xfrm>
            <a:off x="496491" y="1221580"/>
            <a:ext cx="33933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texture couleur" showMasterSp="0">
  <p:cSld name="Intercalaire texture couleur">
    <p:bg>
      <p:bgPr>
        <a:solidFill>
          <a:schemeClr val="accent2"/>
        </a:solidFill>
      </p:bgPr>
    </p:bg>
    <p:spTree>
      <p:nvGrpSpPr>
        <p:cNvPr id="126" name="Shape 126"/>
        <p:cNvGrpSpPr/>
        <p:nvPr/>
      </p:nvGrpSpPr>
      <p:grpSpPr>
        <a:xfrm>
          <a:off x="0" y="0"/>
          <a:ext cx="0" cy="0"/>
          <a:chOff x="0" y="0"/>
          <a:chExt cx="0" cy="0"/>
        </a:xfrm>
      </p:grpSpPr>
      <p:sp>
        <p:nvSpPr>
          <p:cNvPr id="127" name="Google Shape;127;p18"/>
          <p:cNvSpPr txBox="1"/>
          <p:nvPr>
            <p:ph type="title"/>
          </p:nvPr>
        </p:nvSpPr>
        <p:spPr>
          <a:xfrm>
            <a:off x="4572000" y="2080009"/>
            <a:ext cx="3458795" cy="1822107"/>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28" name="Google Shape;128;p18"/>
          <p:cNvSpPr txBox="1"/>
          <p:nvPr>
            <p:ph idx="1" type="body"/>
          </p:nvPr>
        </p:nvSpPr>
        <p:spPr>
          <a:xfrm>
            <a:off x="4572000" y="1588769"/>
            <a:ext cx="3458766" cy="313849"/>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29" name="Google Shape;129;p18"/>
          <p:cNvSpPr/>
          <p:nvPr/>
        </p:nvSpPr>
        <p:spPr>
          <a:xfrm rot="10800000">
            <a:off x="3064186" y="-4762"/>
            <a:ext cx="2450254" cy="514350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130" name="Google Shape;130;p18"/>
          <p:cNvGrpSpPr/>
          <p:nvPr/>
        </p:nvGrpSpPr>
        <p:grpSpPr>
          <a:xfrm>
            <a:off x="2437235" y="2049432"/>
            <a:ext cx="1181214" cy="1044636"/>
            <a:chOff x="3430063" y="2890836"/>
            <a:chExt cx="1219200" cy="1078230"/>
          </a:xfrm>
        </p:grpSpPr>
        <p:sp>
          <p:nvSpPr>
            <p:cNvPr id="131" name="Google Shape;131;p1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2" name="Google Shape;132;p1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33" name="Google Shape;133;p18"/>
          <p:cNvSpPr/>
          <p:nvPr/>
        </p:nvSpPr>
        <p:spPr>
          <a:xfrm>
            <a:off x="-33493" y="-56860"/>
            <a:ext cx="3064243" cy="5257219"/>
          </a:xfrm>
          <a:custGeom>
            <a:rect b="b" l="l" r="r" t="t"/>
            <a:pathLst>
              <a:path extrusionOk="0" h="7009626" w="4085658">
                <a:moveTo>
                  <a:pt x="4037378" y="2681549"/>
                </a:moveTo>
                <a:lnTo>
                  <a:pt x="4044514" y="2718809"/>
                </a:lnTo>
                <a:lnTo>
                  <a:pt x="4074513" y="3096122"/>
                </a:lnTo>
                <a:cubicBezTo>
                  <a:pt x="4081760" y="3231851"/>
                  <a:pt x="4085477" y="3367776"/>
                  <a:pt x="4085658" y="3503756"/>
                </a:cubicBezTo>
                <a:cubicBezTo>
                  <a:pt x="4085362" y="3639742"/>
                  <a:pt x="4081526" y="3775670"/>
                  <a:pt x="4074161" y="3911401"/>
                </a:cubicBezTo>
                <a:lnTo>
                  <a:pt x="4043043" y="4298497"/>
                </a:lnTo>
                <a:lnTo>
                  <a:pt x="4037913" y="4325286"/>
                </a:lnTo>
                <a:lnTo>
                  <a:pt x="4038724" y="4317390"/>
                </a:lnTo>
                <a:cubicBezTo>
                  <a:pt x="4067436" y="4047150"/>
                  <a:pt x="4082021" y="3775571"/>
                  <a:pt x="4082423" y="3503756"/>
                </a:cubicBezTo>
                <a:cubicBezTo>
                  <a:pt x="4081833" y="3231955"/>
                  <a:pt x="4067083" y="2960372"/>
                  <a:pt x="4038251" y="2690055"/>
                </a:cubicBezTo>
                <a:close/>
                <a:moveTo>
                  <a:pt x="3899695" y="2218276"/>
                </a:moveTo>
                <a:lnTo>
                  <a:pt x="3905818" y="2235663"/>
                </a:lnTo>
                <a:lnTo>
                  <a:pt x="3916464" y="2296057"/>
                </a:lnTo>
                <a:cubicBezTo>
                  <a:pt x="3921906" y="2329264"/>
                  <a:pt x="3926481" y="2362711"/>
                  <a:pt x="3931529" y="2395998"/>
                </a:cubicBezTo>
                <a:cubicBezTo>
                  <a:pt x="3936579" y="2429285"/>
                  <a:pt x="3941784" y="2462647"/>
                  <a:pt x="3945964" y="2496092"/>
                </a:cubicBezTo>
                <a:lnTo>
                  <a:pt x="3958506" y="2596349"/>
                </a:lnTo>
                <a:lnTo>
                  <a:pt x="3964816" y="2646516"/>
                </a:lnTo>
                <a:lnTo>
                  <a:pt x="3970023" y="2696840"/>
                </a:lnTo>
                <a:cubicBezTo>
                  <a:pt x="3998584" y="2964871"/>
                  <a:pt x="4013225" y="3234242"/>
                  <a:pt x="4013880" y="3503756"/>
                </a:cubicBezTo>
                <a:cubicBezTo>
                  <a:pt x="4013485" y="3773443"/>
                  <a:pt x="3999050" y="4042893"/>
                  <a:pt x="3970653" y="4311080"/>
                </a:cubicBezTo>
                <a:lnTo>
                  <a:pt x="3965526" y="4361326"/>
                </a:lnTo>
                <a:lnTo>
                  <a:pt x="3959296" y="4411493"/>
                </a:lnTo>
                <a:lnTo>
                  <a:pt x="3946833" y="4511826"/>
                </a:lnTo>
                <a:cubicBezTo>
                  <a:pt x="3942651" y="4545270"/>
                  <a:pt x="3937209" y="4578557"/>
                  <a:pt x="3932476" y="4611924"/>
                </a:cubicBezTo>
                <a:cubicBezTo>
                  <a:pt x="3927744" y="4645288"/>
                  <a:pt x="3922932" y="4678655"/>
                  <a:pt x="3917411" y="4711862"/>
                </a:cubicBezTo>
                <a:lnTo>
                  <a:pt x="3907218" y="4769987"/>
                </a:lnTo>
                <a:lnTo>
                  <a:pt x="3896838" y="4799463"/>
                </a:lnTo>
                <a:lnTo>
                  <a:pt x="3912442" y="4711075"/>
                </a:lnTo>
                <a:cubicBezTo>
                  <a:pt x="3917962" y="4677865"/>
                  <a:pt x="3922459" y="4644501"/>
                  <a:pt x="3927506" y="4611214"/>
                </a:cubicBezTo>
                <a:cubicBezTo>
                  <a:pt x="3932556" y="4577927"/>
                  <a:pt x="3937841" y="4544640"/>
                  <a:pt x="3941941" y="4511196"/>
                </a:cubicBezTo>
                <a:lnTo>
                  <a:pt x="3954563" y="4410941"/>
                </a:lnTo>
                <a:lnTo>
                  <a:pt x="3960793" y="4360774"/>
                </a:lnTo>
                <a:lnTo>
                  <a:pt x="3966078" y="4310528"/>
                </a:lnTo>
                <a:cubicBezTo>
                  <a:pt x="3994688" y="4042578"/>
                  <a:pt x="4009327" y="3773286"/>
                  <a:pt x="4009935" y="3503756"/>
                </a:cubicBezTo>
                <a:cubicBezTo>
                  <a:pt x="4009540" y="3234242"/>
                  <a:pt x="3995105" y="2964949"/>
                  <a:pt x="3966710" y="2696920"/>
                </a:cubicBezTo>
                <a:lnTo>
                  <a:pt x="3961503" y="2646673"/>
                </a:lnTo>
                <a:lnTo>
                  <a:pt x="3955273" y="2596507"/>
                </a:lnTo>
                <a:lnTo>
                  <a:pt x="3942809" y="2496250"/>
                </a:lnTo>
                <a:cubicBezTo>
                  <a:pt x="3938629" y="2462805"/>
                  <a:pt x="3933186" y="2429600"/>
                  <a:pt x="3928454" y="2396232"/>
                </a:cubicBezTo>
                <a:cubicBezTo>
                  <a:pt x="3923721" y="2362869"/>
                  <a:pt x="3918909" y="2329502"/>
                  <a:pt x="3913387" y="2296295"/>
                </a:cubicBezTo>
                <a:close/>
                <a:moveTo>
                  <a:pt x="3759544" y="1881083"/>
                </a:moveTo>
                <a:lnTo>
                  <a:pt x="3759736" y="1881447"/>
                </a:lnTo>
                <a:lnTo>
                  <a:pt x="3767600" y="1899426"/>
                </a:lnTo>
                <a:lnTo>
                  <a:pt x="3770694" y="1912076"/>
                </a:lnTo>
                <a:cubicBezTo>
                  <a:pt x="3884066" y="2435043"/>
                  <a:pt x="3941554" y="2968658"/>
                  <a:pt x="3942178" y="3503759"/>
                </a:cubicBezTo>
                <a:cubicBezTo>
                  <a:pt x="3942082" y="4038951"/>
                  <a:pt x="3885155" y="4572566"/>
                  <a:pt x="3772351" y="5095688"/>
                </a:cubicBezTo>
                <a:lnTo>
                  <a:pt x="3770344" y="5103927"/>
                </a:lnTo>
                <a:lnTo>
                  <a:pt x="3759736" y="5128179"/>
                </a:lnTo>
                <a:lnTo>
                  <a:pt x="3755426" y="5136349"/>
                </a:lnTo>
                <a:lnTo>
                  <a:pt x="3765726" y="5094268"/>
                </a:lnTo>
                <a:cubicBezTo>
                  <a:pt x="3879067" y="4571698"/>
                  <a:pt x="3936600" y="4038477"/>
                  <a:pt x="3937365" y="3503759"/>
                </a:cubicBezTo>
                <a:cubicBezTo>
                  <a:pt x="3937192" y="2968973"/>
                  <a:pt x="3880185" y="2435675"/>
                  <a:pt x="3767304" y="1912944"/>
                </a:cubicBezTo>
                <a:close/>
                <a:moveTo>
                  <a:pt x="3622716" y="1624707"/>
                </a:moveTo>
                <a:lnTo>
                  <a:pt x="3629115" y="1634958"/>
                </a:lnTo>
                <a:lnTo>
                  <a:pt x="3700338" y="1926192"/>
                </a:lnTo>
                <a:cubicBezTo>
                  <a:pt x="3812787" y="2444506"/>
                  <a:pt x="3869847" y="2973389"/>
                  <a:pt x="3870557" y="3503756"/>
                </a:cubicBezTo>
                <a:cubicBezTo>
                  <a:pt x="3870532" y="4034375"/>
                  <a:pt x="3814102" y="4563412"/>
                  <a:pt x="3702230" y="5082120"/>
                </a:cubicBezTo>
                <a:lnTo>
                  <a:pt x="3632304" y="5369559"/>
                </a:lnTo>
                <a:lnTo>
                  <a:pt x="3619032" y="5390823"/>
                </a:lnTo>
                <a:lnTo>
                  <a:pt x="3695368" y="5079042"/>
                </a:lnTo>
                <a:cubicBezTo>
                  <a:pt x="3807437" y="4561440"/>
                  <a:pt x="3864238" y="4033348"/>
                  <a:pt x="3864799" y="3503756"/>
                </a:cubicBezTo>
                <a:cubicBezTo>
                  <a:pt x="3864633" y="2973627"/>
                  <a:pt x="3808156" y="2444980"/>
                  <a:pt x="3696313" y="1926745"/>
                </a:cubicBezTo>
                <a:close/>
                <a:moveTo>
                  <a:pt x="3486846" y="1407643"/>
                </a:moveTo>
                <a:lnTo>
                  <a:pt x="3489488" y="1411266"/>
                </a:lnTo>
                <a:lnTo>
                  <a:pt x="3494912" y="1419956"/>
                </a:lnTo>
                <a:lnTo>
                  <a:pt x="3536281" y="1556823"/>
                </a:lnTo>
                <a:cubicBezTo>
                  <a:pt x="3570908" y="1683502"/>
                  <a:pt x="3602152" y="1811107"/>
                  <a:pt x="3629977" y="1939521"/>
                </a:cubicBezTo>
                <a:cubicBezTo>
                  <a:pt x="3741559" y="2453497"/>
                  <a:pt x="3798193" y="2977805"/>
                  <a:pt x="3798934" y="3503755"/>
                </a:cubicBezTo>
                <a:cubicBezTo>
                  <a:pt x="3798958" y="4029797"/>
                  <a:pt x="3743056" y="4554261"/>
                  <a:pt x="3632185" y="5068471"/>
                </a:cubicBezTo>
                <a:cubicBezTo>
                  <a:pt x="3604546" y="5196965"/>
                  <a:pt x="3573479" y="5324670"/>
                  <a:pt x="3539023" y="5451448"/>
                </a:cubicBezTo>
                <a:lnTo>
                  <a:pt x="3499818" y="5581811"/>
                </a:lnTo>
                <a:lnTo>
                  <a:pt x="3489488" y="5598361"/>
                </a:lnTo>
                <a:lnTo>
                  <a:pt x="3480365" y="5610870"/>
                </a:lnTo>
                <a:lnTo>
                  <a:pt x="3529310" y="5449082"/>
                </a:lnTo>
                <a:cubicBezTo>
                  <a:pt x="3563937" y="5322541"/>
                  <a:pt x="3595191" y="5195073"/>
                  <a:pt x="3623035" y="5066816"/>
                </a:cubicBezTo>
                <a:cubicBezTo>
                  <a:pt x="3734672" y="4553237"/>
                  <a:pt x="3791386" y="4029324"/>
                  <a:pt x="3792229" y="3503755"/>
                </a:cubicBezTo>
                <a:cubicBezTo>
                  <a:pt x="3792096" y="2978197"/>
                  <a:pt x="3736123" y="2454206"/>
                  <a:pt x="3625242" y="1940468"/>
                </a:cubicBezTo>
                <a:cubicBezTo>
                  <a:pt x="3597604" y="1812134"/>
                  <a:pt x="3566538" y="1684568"/>
                  <a:pt x="3532082" y="1557918"/>
                </a:cubicBezTo>
                <a:close/>
                <a:moveTo>
                  <a:pt x="3357756" y="1230637"/>
                </a:moveTo>
                <a:lnTo>
                  <a:pt x="3366955" y="1243251"/>
                </a:lnTo>
                <a:lnTo>
                  <a:pt x="3466999" y="1573707"/>
                </a:lnTo>
                <a:cubicBezTo>
                  <a:pt x="3501363" y="1699282"/>
                  <a:pt x="3532354" y="1825783"/>
                  <a:pt x="3559933" y="1953093"/>
                </a:cubicBezTo>
                <a:cubicBezTo>
                  <a:pt x="3670521" y="2462570"/>
                  <a:pt x="3726636" y="2982381"/>
                  <a:pt x="3727315" y="3503760"/>
                </a:cubicBezTo>
                <a:cubicBezTo>
                  <a:pt x="3727386" y="4025224"/>
                  <a:pt x="3672021" y="4545194"/>
                  <a:pt x="3562143" y="5054909"/>
                </a:cubicBezTo>
                <a:cubicBezTo>
                  <a:pt x="3534720" y="5182298"/>
                  <a:pt x="3503894" y="5308898"/>
                  <a:pt x="3469701" y="5434581"/>
                </a:cubicBezTo>
                <a:lnTo>
                  <a:pt x="3371825" y="5759698"/>
                </a:lnTo>
                <a:lnTo>
                  <a:pt x="3351443" y="5787646"/>
                </a:lnTo>
                <a:lnTo>
                  <a:pt x="3459278" y="5431662"/>
                </a:lnTo>
                <a:cubicBezTo>
                  <a:pt x="3493628" y="5306236"/>
                  <a:pt x="3524615" y="5179892"/>
                  <a:pt x="3552203" y="5052779"/>
                </a:cubicBezTo>
                <a:cubicBezTo>
                  <a:pt x="3662785" y="4543854"/>
                  <a:pt x="3718921" y="4024594"/>
                  <a:pt x="3719662" y="3503760"/>
                </a:cubicBezTo>
                <a:cubicBezTo>
                  <a:pt x="3719505" y="2982855"/>
                  <a:pt x="3663983" y="2463438"/>
                  <a:pt x="3554018" y="1954275"/>
                </a:cubicBezTo>
                <a:cubicBezTo>
                  <a:pt x="3526608" y="1827044"/>
                  <a:pt x="3495786" y="1700602"/>
                  <a:pt x="3461592" y="1575077"/>
                </a:cubicBezTo>
                <a:close/>
                <a:moveTo>
                  <a:pt x="3223863" y="1067116"/>
                </a:moveTo>
                <a:lnTo>
                  <a:pt x="3233241" y="1078207"/>
                </a:lnTo>
                <a:lnTo>
                  <a:pt x="3284801" y="1220313"/>
                </a:lnTo>
                <a:cubicBezTo>
                  <a:pt x="3529098" y="1955041"/>
                  <a:pt x="3654530" y="2729313"/>
                  <a:pt x="3655771" y="3503756"/>
                </a:cubicBezTo>
                <a:cubicBezTo>
                  <a:pt x="3655959" y="4020649"/>
                  <a:pt x="3601147" y="4536041"/>
                  <a:pt x="3492256" y="5041338"/>
                </a:cubicBezTo>
                <a:cubicBezTo>
                  <a:pt x="3437956" y="5293828"/>
                  <a:pt x="3370160" y="5543323"/>
                  <a:pt x="3289143" y="5788556"/>
                </a:cubicBezTo>
                <a:lnTo>
                  <a:pt x="3240410" y="5922940"/>
                </a:lnTo>
                <a:lnTo>
                  <a:pt x="3213422" y="5954859"/>
                </a:lnTo>
                <a:lnTo>
                  <a:pt x="3275576" y="5784296"/>
                </a:lnTo>
                <a:cubicBezTo>
                  <a:pt x="3357057" y="5539616"/>
                  <a:pt x="3425312" y="5290833"/>
                  <a:pt x="3480029" y="5038813"/>
                </a:cubicBezTo>
                <a:cubicBezTo>
                  <a:pt x="3589963" y="4534466"/>
                  <a:pt x="3645967" y="4019939"/>
                  <a:pt x="3647094" y="3503756"/>
                </a:cubicBezTo>
                <a:cubicBezTo>
                  <a:pt x="3647078" y="2987507"/>
                  <a:pt x="3592132" y="2472744"/>
                  <a:pt x="3483184" y="1968076"/>
                </a:cubicBezTo>
                <a:cubicBezTo>
                  <a:pt x="3428924" y="1715901"/>
                  <a:pt x="3361144" y="1466803"/>
                  <a:pt x="3280151" y="1221884"/>
                </a:cubicBezTo>
                <a:close/>
                <a:moveTo>
                  <a:pt x="3095001" y="924422"/>
                </a:moveTo>
                <a:lnTo>
                  <a:pt x="3104957" y="934618"/>
                </a:lnTo>
                <a:lnTo>
                  <a:pt x="3216259" y="1240734"/>
                </a:lnTo>
                <a:cubicBezTo>
                  <a:pt x="3296999" y="1483524"/>
                  <a:pt x="3364600" y="1730492"/>
                  <a:pt x="3418742" y="1980617"/>
                </a:cubicBezTo>
                <a:cubicBezTo>
                  <a:pt x="3527611" y="2481103"/>
                  <a:pt x="3583133" y="2991686"/>
                  <a:pt x="3584387" y="3503834"/>
                </a:cubicBezTo>
                <a:cubicBezTo>
                  <a:pt x="3584584" y="4016150"/>
                  <a:pt x="3530300" y="4527047"/>
                  <a:pt x="3422450" y="5027849"/>
                </a:cubicBezTo>
                <a:cubicBezTo>
                  <a:pt x="3368700" y="5278129"/>
                  <a:pt x="3301481" y="5525417"/>
                  <a:pt x="3221072" y="5768442"/>
                </a:cubicBezTo>
                <a:lnTo>
                  <a:pt x="3112773" y="6067004"/>
                </a:lnTo>
                <a:lnTo>
                  <a:pt x="3085543" y="6094890"/>
                </a:lnTo>
                <a:lnTo>
                  <a:pt x="3206479" y="5763392"/>
                </a:lnTo>
                <a:cubicBezTo>
                  <a:pt x="3287297" y="5520997"/>
                  <a:pt x="3354969" y="5274424"/>
                  <a:pt x="3409198" y="5024772"/>
                </a:cubicBezTo>
                <a:cubicBezTo>
                  <a:pt x="3518255" y="4524997"/>
                  <a:pt x="3573786" y="4015125"/>
                  <a:pt x="3574842" y="3503607"/>
                </a:cubicBezTo>
                <a:cubicBezTo>
                  <a:pt x="3575308" y="2991843"/>
                  <a:pt x="3521024" y="2481498"/>
                  <a:pt x="3412905" y="1981247"/>
                </a:cubicBezTo>
                <a:cubicBezTo>
                  <a:pt x="3358874" y="1731517"/>
                  <a:pt x="3291384" y="1484944"/>
                  <a:pt x="3210739" y="1242469"/>
                </a:cubicBezTo>
                <a:close/>
                <a:moveTo>
                  <a:pt x="2961680" y="788745"/>
                </a:moveTo>
                <a:lnTo>
                  <a:pt x="2967981" y="794336"/>
                </a:lnTo>
                <a:lnTo>
                  <a:pt x="2972841" y="799313"/>
                </a:lnTo>
                <a:lnTo>
                  <a:pt x="3017355" y="903776"/>
                </a:lnTo>
                <a:cubicBezTo>
                  <a:pt x="3063936" y="1021689"/>
                  <a:pt x="3107379" y="1140836"/>
                  <a:pt x="3147633" y="1261087"/>
                </a:cubicBezTo>
                <a:cubicBezTo>
                  <a:pt x="3227721" y="1501822"/>
                  <a:pt x="3294758" y="1746662"/>
                  <a:pt x="3348459" y="1994657"/>
                </a:cubicBezTo>
                <a:cubicBezTo>
                  <a:pt x="3456207" y="2490490"/>
                  <a:pt x="3511146" y="2996339"/>
                  <a:pt x="3512369" y="3503755"/>
                </a:cubicBezTo>
                <a:cubicBezTo>
                  <a:pt x="3512615" y="4011497"/>
                  <a:pt x="3458859" y="4517820"/>
                  <a:pt x="3352009" y="5014202"/>
                </a:cubicBezTo>
                <a:cubicBezTo>
                  <a:pt x="3298750" y="5262275"/>
                  <a:pt x="3232130" y="5507353"/>
                  <a:pt x="3152446" y="5748248"/>
                </a:cubicBezTo>
                <a:cubicBezTo>
                  <a:pt x="3112391" y="5868656"/>
                  <a:pt x="3069095" y="5987940"/>
                  <a:pt x="3022606" y="6105963"/>
                </a:cubicBezTo>
                <a:lnTo>
                  <a:pt x="2982343" y="6200581"/>
                </a:lnTo>
                <a:lnTo>
                  <a:pt x="2967981" y="6215290"/>
                </a:lnTo>
                <a:lnTo>
                  <a:pt x="2949772" y="6231448"/>
                </a:lnTo>
                <a:lnTo>
                  <a:pt x="3006106" y="6099515"/>
                </a:lnTo>
                <a:cubicBezTo>
                  <a:pt x="3052661" y="5981867"/>
                  <a:pt x="3096068" y="5862977"/>
                  <a:pt x="3136276" y="5742963"/>
                </a:cubicBezTo>
                <a:cubicBezTo>
                  <a:pt x="3216457" y="5502778"/>
                  <a:pt x="3283605" y="5258490"/>
                  <a:pt x="3337417" y="5011047"/>
                </a:cubicBezTo>
                <a:cubicBezTo>
                  <a:pt x="3445575" y="4515847"/>
                  <a:pt x="3500712" y="4010630"/>
                  <a:pt x="3501879" y="3503755"/>
                </a:cubicBezTo>
                <a:cubicBezTo>
                  <a:pt x="3502407" y="2996734"/>
                  <a:pt x="3448650" y="2491120"/>
                  <a:pt x="3341519" y="1995604"/>
                </a:cubicBezTo>
                <a:cubicBezTo>
                  <a:pt x="3288173" y="1747924"/>
                  <a:pt x="3221480" y="1503322"/>
                  <a:pt x="3141718" y="1262822"/>
                </a:cubicBezTo>
                <a:cubicBezTo>
                  <a:pt x="3101620" y="1142651"/>
                  <a:pt x="3058267" y="1023623"/>
                  <a:pt x="3011711" y="905866"/>
                </a:cubicBezTo>
                <a:close/>
                <a:moveTo>
                  <a:pt x="2835291" y="676598"/>
                </a:moveTo>
                <a:lnTo>
                  <a:pt x="2848244" y="688092"/>
                </a:lnTo>
                <a:lnTo>
                  <a:pt x="2950052" y="927666"/>
                </a:lnTo>
                <a:cubicBezTo>
                  <a:pt x="2996080" y="1044505"/>
                  <a:pt x="3039004" y="1162566"/>
                  <a:pt x="3078775" y="1281751"/>
                </a:cubicBezTo>
                <a:cubicBezTo>
                  <a:pt x="3158245" y="1520124"/>
                  <a:pt x="3224733" y="1762674"/>
                  <a:pt x="3277943" y="2008224"/>
                </a:cubicBezTo>
                <a:cubicBezTo>
                  <a:pt x="3384808" y="2499560"/>
                  <a:pt x="3439385" y="3000914"/>
                  <a:pt x="3440748" y="3503755"/>
                </a:cubicBezTo>
                <a:cubicBezTo>
                  <a:pt x="3441016" y="4007000"/>
                  <a:pt x="3387710" y="4508748"/>
                  <a:pt x="3281730" y="5000715"/>
                </a:cubicBezTo>
                <a:cubicBezTo>
                  <a:pt x="3229212" y="5246578"/>
                  <a:pt x="3163379" y="5489368"/>
                  <a:pt x="3084532" y="5728134"/>
                </a:cubicBezTo>
                <a:cubicBezTo>
                  <a:pt x="3044896" y="5847478"/>
                  <a:pt x="3002039" y="5965697"/>
                  <a:pt x="2956011" y="6082664"/>
                </a:cubicBezTo>
                <a:lnTo>
                  <a:pt x="2858196" y="6312704"/>
                </a:lnTo>
                <a:lnTo>
                  <a:pt x="2823597" y="6343405"/>
                </a:lnTo>
                <a:lnTo>
                  <a:pt x="2938011" y="6075654"/>
                </a:lnTo>
                <a:cubicBezTo>
                  <a:pt x="2984159" y="5959092"/>
                  <a:pt x="3027180" y="5841286"/>
                  <a:pt x="3067022" y="5722376"/>
                </a:cubicBezTo>
                <a:cubicBezTo>
                  <a:pt x="3146420" y="5484478"/>
                  <a:pt x="3212829" y="5242398"/>
                  <a:pt x="3265953" y="4997323"/>
                </a:cubicBezTo>
                <a:cubicBezTo>
                  <a:pt x="3373275" y="4506698"/>
                  <a:pt x="3428032" y="4005975"/>
                  <a:pt x="3429313" y="3503755"/>
                </a:cubicBezTo>
                <a:cubicBezTo>
                  <a:pt x="3429887" y="3001388"/>
                  <a:pt x="3376659" y="2500427"/>
                  <a:pt x="3270528" y="2009406"/>
                </a:cubicBezTo>
                <a:cubicBezTo>
                  <a:pt x="3217664" y="1764094"/>
                  <a:pt x="3151547" y="1521859"/>
                  <a:pt x="3072465" y="1283724"/>
                </a:cubicBezTo>
                <a:cubicBezTo>
                  <a:pt x="3032722" y="1164656"/>
                  <a:pt x="2989750" y="1046713"/>
                  <a:pt x="2943602" y="930032"/>
                </a:cubicBezTo>
                <a:close/>
                <a:moveTo>
                  <a:pt x="2709825" y="572091"/>
                </a:moveTo>
                <a:lnTo>
                  <a:pt x="2725626" y="584205"/>
                </a:lnTo>
                <a:lnTo>
                  <a:pt x="2736125" y="607259"/>
                </a:lnTo>
                <a:cubicBezTo>
                  <a:pt x="3151816" y="1512470"/>
                  <a:pt x="3366602" y="2507764"/>
                  <a:pt x="3369285" y="3503754"/>
                </a:cubicBezTo>
                <a:cubicBezTo>
                  <a:pt x="3369686" y="4002267"/>
                  <a:pt x="3316988" y="4499362"/>
                  <a:pt x="3212080" y="4986672"/>
                </a:cubicBezTo>
                <a:cubicBezTo>
                  <a:pt x="3205453" y="5017042"/>
                  <a:pt x="3199143" y="5047568"/>
                  <a:pt x="3192203" y="5077935"/>
                </a:cubicBezTo>
                <a:lnTo>
                  <a:pt x="3170353" y="5168726"/>
                </a:lnTo>
                <a:cubicBezTo>
                  <a:pt x="3156469" y="5229462"/>
                  <a:pt x="3139512" y="5289409"/>
                  <a:pt x="3123892" y="5349752"/>
                </a:cubicBezTo>
                <a:cubicBezTo>
                  <a:pt x="3116005" y="5379884"/>
                  <a:pt x="3107170" y="5409699"/>
                  <a:pt x="3098573" y="5439673"/>
                </a:cubicBezTo>
                <a:lnTo>
                  <a:pt x="3072621" y="5529439"/>
                </a:lnTo>
                <a:lnTo>
                  <a:pt x="3044621" y="5618570"/>
                </a:lnTo>
                <a:lnTo>
                  <a:pt x="3030659" y="5663136"/>
                </a:lnTo>
                <a:cubicBezTo>
                  <a:pt x="3026004" y="5677966"/>
                  <a:pt x="3021272" y="5692796"/>
                  <a:pt x="3016144" y="5707545"/>
                </a:cubicBezTo>
                <a:cubicBezTo>
                  <a:pt x="2937454" y="5944023"/>
                  <a:pt x="2846003" y="6176086"/>
                  <a:pt x="2742199" y="6402704"/>
                </a:cubicBezTo>
                <a:lnTo>
                  <a:pt x="2735215" y="6418071"/>
                </a:lnTo>
                <a:lnTo>
                  <a:pt x="2699578" y="6445392"/>
                </a:lnTo>
                <a:lnTo>
                  <a:pt x="2703548" y="6437173"/>
                </a:lnTo>
                <a:cubicBezTo>
                  <a:pt x="2710175" y="6423134"/>
                  <a:pt x="2716405" y="6408936"/>
                  <a:pt x="2722875" y="6394817"/>
                </a:cubicBezTo>
                <a:cubicBezTo>
                  <a:pt x="3139037" y="5491497"/>
                  <a:pt x="3354377" y="4498099"/>
                  <a:pt x="3356742" y="3503754"/>
                </a:cubicBezTo>
                <a:cubicBezTo>
                  <a:pt x="3357421" y="3006040"/>
                  <a:pt x="3304714" y="2509656"/>
                  <a:pt x="3199538" y="2023210"/>
                </a:cubicBezTo>
                <a:cubicBezTo>
                  <a:pt x="3192911" y="1992841"/>
                  <a:pt x="3186601" y="1962394"/>
                  <a:pt x="3179581" y="1932104"/>
                </a:cubicBezTo>
                <a:lnTo>
                  <a:pt x="3157731" y="1841474"/>
                </a:lnTo>
                <a:cubicBezTo>
                  <a:pt x="3143771" y="1780815"/>
                  <a:pt x="3126812" y="1721026"/>
                  <a:pt x="3111115" y="1660842"/>
                </a:cubicBezTo>
                <a:cubicBezTo>
                  <a:pt x="3103227" y="1630710"/>
                  <a:pt x="3094393" y="1600973"/>
                  <a:pt x="3085795" y="1571156"/>
                </a:cubicBezTo>
                <a:lnTo>
                  <a:pt x="3059763" y="1481551"/>
                </a:lnTo>
                <a:lnTo>
                  <a:pt x="3031764" y="1392655"/>
                </a:lnTo>
                <a:lnTo>
                  <a:pt x="3017722" y="1348166"/>
                </a:lnTo>
                <a:cubicBezTo>
                  <a:pt x="3013147" y="1333337"/>
                  <a:pt x="3008414" y="1318509"/>
                  <a:pt x="3003209" y="1303837"/>
                </a:cubicBezTo>
                <a:cubicBezTo>
                  <a:pt x="2924455" y="1067910"/>
                  <a:pt x="2832870" y="836481"/>
                  <a:pt x="2728867" y="610572"/>
                </a:cubicBezTo>
                <a:close/>
                <a:moveTo>
                  <a:pt x="2580154" y="472678"/>
                </a:moveTo>
                <a:lnTo>
                  <a:pt x="2599810" y="487747"/>
                </a:lnTo>
                <a:lnTo>
                  <a:pt x="2629956" y="550468"/>
                </a:lnTo>
                <a:lnTo>
                  <a:pt x="2650068" y="592117"/>
                </a:lnTo>
                <a:cubicBezTo>
                  <a:pt x="2656695" y="606079"/>
                  <a:pt x="2662847" y="620199"/>
                  <a:pt x="2669235" y="634239"/>
                </a:cubicBezTo>
                <a:cubicBezTo>
                  <a:pt x="3081534" y="1530930"/>
                  <a:pt x="3294587" y="2516994"/>
                  <a:pt x="3297505" y="3503757"/>
                </a:cubicBezTo>
                <a:cubicBezTo>
                  <a:pt x="3298333" y="3997773"/>
                  <a:pt x="3246265" y="4490528"/>
                  <a:pt x="3142193" y="4973503"/>
                </a:cubicBezTo>
                <a:cubicBezTo>
                  <a:pt x="3135566" y="5003713"/>
                  <a:pt x="3129413" y="5033924"/>
                  <a:pt x="3122394" y="5063976"/>
                </a:cubicBezTo>
                <a:lnTo>
                  <a:pt x="3100781" y="5153977"/>
                </a:lnTo>
                <a:cubicBezTo>
                  <a:pt x="3087057" y="5214161"/>
                  <a:pt x="3070177" y="5273557"/>
                  <a:pt x="3054637" y="5333268"/>
                </a:cubicBezTo>
                <a:cubicBezTo>
                  <a:pt x="3046750" y="5363163"/>
                  <a:pt x="3037993" y="5392742"/>
                  <a:pt x="3029555" y="5422402"/>
                </a:cubicBezTo>
                <a:lnTo>
                  <a:pt x="3003841" y="5511297"/>
                </a:lnTo>
                <a:lnTo>
                  <a:pt x="2976074" y="5599641"/>
                </a:lnTo>
                <a:lnTo>
                  <a:pt x="2962192" y="5643815"/>
                </a:lnTo>
                <a:lnTo>
                  <a:pt x="2955172" y="5665899"/>
                </a:lnTo>
                <a:lnTo>
                  <a:pt x="2947757" y="5687749"/>
                </a:lnTo>
                <a:cubicBezTo>
                  <a:pt x="2869746" y="5922097"/>
                  <a:pt x="2779115" y="6152030"/>
                  <a:pt x="2676257" y="6376518"/>
                </a:cubicBezTo>
                <a:cubicBezTo>
                  <a:pt x="2669787" y="6390558"/>
                  <a:pt x="2663635" y="6404757"/>
                  <a:pt x="2657010" y="6418639"/>
                </a:cubicBezTo>
                <a:lnTo>
                  <a:pt x="2636896" y="6460366"/>
                </a:lnTo>
                <a:lnTo>
                  <a:pt x="2611680" y="6512779"/>
                </a:lnTo>
                <a:lnTo>
                  <a:pt x="2570156" y="6544614"/>
                </a:lnTo>
                <a:lnTo>
                  <a:pt x="2575449" y="6534197"/>
                </a:lnTo>
                <a:lnTo>
                  <a:pt x="2615598" y="6451139"/>
                </a:lnTo>
                <a:lnTo>
                  <a:pt x="2635713" y="6409569"/>
                </a:lnTo>
                <a:cubicBezTo>
                  <a:pt x="2642418" y="6395685"/>
                  <a:pt x="2648490" y="6381565"/>
                  <a:pt x="2654958" y="6367605"/>
                </a:cubicBezTo>
                <a:cubicBezTo>
                  <a:pt x="2757809" y="6143905"/>
                  <a:pt x="2848575" y="5914842"/>
                  <a:pt x="2926855" y="5681359"/>
                </a:cubicBezTo>
                <a:lnTo>
                  <a:pt x="2934742" y="5659512"/>
                </a:lnTo>
                <a:lnTo>
                  <a:pt x="2941682" y="5637503"/>
                </a:lnTo>
                <a:lnTo>
                  <a:pt x="2955724" y="5593568"/>
                </a:lnTo>
                <a:lnTo>
                  <a:pt x="2983646" y="5505540"/>
                </a:lnTo>
                <a:lnTo>
                  <a:pt x="3009518" y="5416959"/>
                </a:lnTo>
                <a:cubicBezTo>
                  <a:pt x="3018038" y="5387460"/>
                  <a:pt x="3027188" y="5358036"/>
                  <a:pt x="3034840" y="5328221"/>
                </a:cubicBezTo>
                <a:cubicBezTo>
                  <a:pt x="3050615" y="5268745"/>
                  <a:pt x="3067417" y="5209903"/>
                  <a:pt x="3081299" y="5149560"/>
                </a:cubicBezTo>
                <a:lnTo>
                  <a:pt x="3103149" y="5059876"/>
                </a:lnTo>
                <a:cubicBezTo>
                  <a:pt x="3110246" y="5029980"/>
                  <a:pt x="3116479" y="4999770"/>
                  <a:pt x="3123103" y="4969796"/>
                </a:cubicBezTo>
                <a:cubicBezTo>
                  <a:pt x="3228542" y="4488163"/>
                  <a:pt x="3282533" y="3996748"/>
                  <a:pt x="3284175" y="3503757"/>
                </a:cubicBezTo>
                <a:cubicBezTo>
                  <a:pt x="3284923" y="3010538"/>
                  <a:pt x="3232753" y="2518729"/>
                  <a:pt x="3128546" y="2036622"/>
                </a:cubicBezTo>
                <a:cubicBezTo>
                  <a:pt x="3121921" y="2006490"/>
                  <a:pt x="3115769" y="1976359"/>
                  <a:pt x="3108749" y="1946384"/>
                </a:cubicBezTo>
                <a:lnTo>
                  <a:pt x="3087136" y="1856542"/>
                </a:lnTo>
                <a:cubicBezTo>
                  <a:pt x="3073332" y="1796515"/>
                  <a:pt x="3056452" y="1737279"/>
                  <a:pt x="3040990" y="1677645"/>
                </a:cubicBezTo>
                <a:cubicBezTo>
                  <a:pt x="3033103" y="1647828"/>
                  <a:pt x="3024268" y="1618329"/>
                  <a:pt x="3015828" y="1588749"/>
                </a:cubicBezTo>
                <a:lnTo>
                  <a:pt x="2989878" y="1500246"/>
                </a:lnTo>
                <a:lnTo>
                  <a:pt x="2962112" y="1412138"/>
                </a:lnTo>
                <a:lnTo>
                  <a:pt x="2948152" y="1368126"/>
                </a:lnTo>
                <a:lnTo>
                  <a:pt x="2941210" y="1346039"/>
                </a:lnTo>
                <a:lnTo>
                  <a:pt x="2933795" y="1324190"/>
                </a:lnTo>
                <a:cubicBezTo>
                  <a:pt x="2855688" y="1090472"/>
                  <a:pt x="2764869" y="861172"/>
                  <a:pt x="2661743" y="637394"/>
                </a:cubicBezTo>
                <a:close/>
                <a:moveTo>
                  <a:pt x="2459368" y="390142"/>
                </a:moveTo>
                <a:lnTo>
                  <a:pt x="2477972" y="402387"/>
                </a:lnTo>
                <a:lnTo>
                  <a:pt x="2483794" y="413691"/>
                </a:lnTo>
                <a:cubicBezTo>
                  <a:pt x="2497756" y="440825"/>
                  <a:pt x="2511876" y="467960"/>
                  <a:pt x="2525283" y="495409"/>
                </a:cubicBezTo>
                <a:lnTo>
                  <a:pt x="2564722" y="577995"/>
                </a:lnTo>
                <a:cubicBezTo>
                  <a:pt x="2577974" y="605524"/>
                  <a:pt x="2591384" y="633211"/>
                  <a:pt x="2603689" y="660976"/>
                </a:cubicBezTo>
                <a:cubicBezTo>
                  <a:pt x="3011808" y="1549385"/>
                  <a:pt x="3223202" y="2526219"/>
                  <a:pt x="3226122" y="3503992"/>
                </a:cubicBezTo>
                <a:cubicBezTo>
                  <a:pt x="3227029" y="3993513"/>
                  <a:pt x="3175489" y="4481693"/>
                  <a:pt x="3072387" y="4960171"/>
                </a:cubicBezTo>
                <a:cubicBezTo>
                  <a:pt x="3065840" y="4989988"/>
                  <a:pt x="3059765" y="5019960"/>
                  <a:pt x="3052745" y="5049697"/>
                </a:cubicBezTo>
                <a:lnTo>
                  <a:pt x="3031370" y="5138910"/>
                </a:lnTo>
                <a:lnTo>
                  <a:pt x="3020643" y="5183477"/>
                </a:lnTo>
                <a:cubicBezTo>
                  <a:pt x="3017093" y="5198384"/>
                  <a:pt x="3012754" y="5213056"/>
                  <a:pt x="3009126" y="5227883"/>
                </a:cubicBezTo>
                <a:lnTo>
                  <a:pt x="2985462" y="5316544"/>
                </a:lnTo>
                <a:cubicBezTo>
                  <a:pt x="2977969" y="5346203"/>
                  <a:pt x="2968899" y="5375388"/>
                  <a:pt x="2960537" y="5404810"/>
                </a:cubicBezTo>
                <a:lnTo>
                  <a:pt x="2934665" y="5492838"/>
                </a:lnTo>
                <a:lnTo>
                  <a:pt x="2907136" y="5580394"/>
                </a:lnTo>
                <a:cubicBezTo>
                  <a:pt x="2897828" y="5609501"/>
                  <a:pt x="2889231" y="5638843"/>
                  <a:pt x="2879056" y="5667712"/>
                </a:cubicBezTo>
                <a:cubicBezTo>
                  <a:pt x="2801762" y="5899852"/>
                  <a:pt x="2711943" y="6127655"/>
                  <a:pt x="2609999" y="6350091"/>
                </a:cubicBezTo>
                <a:lnTo>
                  <a:pt x="2485716" y="6602143"/>
                </a:lnTo>
                <a:lnTo>
                  <a:pt x="2444554" y="6629234"/>
                </a:lnTo>
                <a:lnTo>
                  <a:pt x="2587914" y="6339839"/>
                </a:lnTo>
                <a:cubicBezTo>
                  <a:pt x="2792186" y="5896618"/>
                  <a:pt x="2947704" y="5432497"/>
                  <a:pt x="3051720" y="4955674"/>
                </a:cubicBezTo>
                <a:cubicBezTo>
                  <a:pt x="3156085" y="4478853"/>
                  <a:pt x="3209604" y="3992408"/>
                  <a:pt x="3211372" y="3504308"/>
                </a:cubicBezTo>
                <a:cubicBezTo>
                  <a:pt x="3212184" y="3015822"/>
                  <a:pt x="3160542" y="2528667"/>
                  <a:pt x="3057320" y="2051212"/>
                </a:cubicBezTo>
                <a:cubicBezTo>
                  <a:pt x="3050773" y="2021475"/>
                  <a:pt x="3044700" y="1991581"/>
                  <a:pt x="3037680" y="1961842"/>
                </a:cubicBezTo>
                <a:lnTo>
                  <a:pt x="3016303" y="1872868"/>
                </a:lnTo>
                <a:lnTo>
                  <a:pt x="3005576" y="1828379"/>
                </a:lnTo>
                <a:cubicBezTo>
                  <a:pt x="3001949" y="1813550"/>
                  <a:pt x="2997689" y="1798880"/>
                  <a:pt x="2993981" y="1784130"/>
                </a:cubicBezTo>
                <a:lnTo>
                  <a:pt x="2970317" y="1695707"/>
                </a:lnTo>
                <a:cubicBezTo>
                  <a:pt x="2962429" y="1666127"/>
                  <a:pt x="2953752" y="1636941"/>
                  <a:pt x="2945392" y="1607599"/>
                </a:cubicBezTo>
                <a:lnTo>
                  <a:pt x="2919915" y="1519728"/>
                </a:lnTo>
                <a:lnTo>
                  <a:pt x="2892386" y="1432410"/>
                </a:lnTo>
                <a:cubicBezTo>
                  <a:pt x="2882999" y="1403381"/>
                  <a:pt x="2874481" y="1374119"/>
                  <a:pt x="2864304" y="1345642"/>
                </a:cubicBezTo>
                <a:cubicBezTo>
                  <a:pt x="2787178" y="1113896"/>
                  <a:pt x="2697437" y="886569"/>
                  <a:pt x="2595486" y="664683"/>
                </a:cubicBezTo>
                <a:close/>
                <a:moveTo>
                  <a:pt x="2334561" y="307997"/>
                </a:moveTo>
                <a:lnTo>
                  <a:pt x="2352279" y="319659"/>
                </a:lnTo>
                <a:lnTo>
                  <a:pt x="2376406" y="362251"/>
                </a:lnTo>
                <a:cubicBezTo>
                  <a:pt x="2433024" y="469201"/>
                  <a:pt x="2486591" y="577758"/>
                  <a:pt x="2537038" y="687794"/>
                </a:cubicBezTo>
                <a:cubicBezTo>
                  <a:pt x="2941447" y="1567841"/>
                  <a:pt x="3151108" y="2535448"/>
                  <a:pt x="3154186" y="3503754"/>
                </a:cubicBezTo>
                <a:cubicBezTo>
                  <a:pt x="3155146" y="3988700"/>
                  <a:pt x="3104137" y="4472305"/>
                  <a:pt x="3002026" y="4946366"/>
                </a:cubicBezTo>
                <a:cubicBezTo>
                  <a:pt x="2995481" y="4975945"/>
                  <a:pt x="2989564" y="5005605"/>
                  <a:pt x="2982624" y="5035104"/>
                </a:cubicBezTo>
                <a:lnTo>
                  <a:pt x="2961404" y="5123450"/>
                </a:lnTo>
                <a:lnTo>
                  <a:pt x="2950835" y="5167621"/>
                </a:lnTo>
                <a:cubicBezTo>
                  <a:pt x="2947207" y="5182371"/>
                  <a:pt x="2942947" y="5196963"/>
                  <a:pt x="2939320" y="5211555"/>
                </a:cubicBezTo>
                <a:lnTo>
                  <a:pt x="2916128" y="5299426"/>
                </a:lnTo>
                <a:cubicBezTo>
                  <a:pt x="2908713" y="5328848"/>
                  <a:pt x="2899721" y="5357720"/>
                  <a:pt x="2891438" y="5386904"/>
                </a:cubicBezTo>
                <a:lnTo>
                  <a:pt x="2866199" y="5474223"/>
                </a:lnTo>
                <a:lnTo>
                  <a:pt x="2838984" y="5560988"/>
                </a:lnTo>
                <a:cubicBezTo>
                  <a:pt x="2829757" y="5589780"/>
                  <a:pt x="2821157" y="5618885"/>
                  <a:pt x="2811140" y="5647756"/>
                </a:cubicBezTo>
                <a:cubicBezTo>
                  <a:pt x="2734549" y="5877765"/>
                  <a:pt x="2645527" y="6103438"/>
                  <a:pt x="2544452" y="6323826"/>
                </a:cubicBezTo>
                <a:cubicBezTo>
                  <a:pt x="2493958" y="6434019"/>
                  <a:pt x="2440312" y="6542733"/>
                  <a:pt x="2383588" y="6649820"/>
                </a:cubicBezTo>
                <a:lnTo>
                  <a:pt x="2365907" y="6680998"/>
                </a:lnTo>
                <a:lnTo>
                  <a:pt x="2326170" y="6707151"/>
                </a:lnTo>
                <a:lnTo>
                  <a:pt x="2319664" y="6710788"/>
                </a:lnTo>
                <a:lnTo>
                  <a:pt x="2361485" y="6637358"/>
                </a:lnTo>
                <a:cubicBezTo>
                  <a:pt x="2418169" y="6530823"/>
                  <a:pt x="2471792" y="6422660"/>
                  <a:pt x="2522286" y="6313018"/>
                </a:cubicBezTo>
                <a:cubicBezTo>
                  <a:pt x="2724816" y="5874137"/>
                  <a:pt x="2878985" y="5414431"/>
                  <a:pt x="2982071" y="4942186"/>
                </a:cubicBezTo>
                <a:cubicBezTo>
                  <a:pt x="2988381" y="4912684"/>
                  <a:pt x="2995324" y="4883264"/>
                  <a:pt x="3001159" y="4853685"/>
                </a:cubicBezTo>
                <a:lnTo>
                  <a:pt x="3018513" y="4764787"/>
                </a:lnTo>
                <a:lnTo>
                  <a:pt x="3027188" y="4720378"/>
                </a:lnTo>
                <a:lnTo>
                  <a:pt x="3035078" y="4675734"/>
                </a:lnTo>
                <a:lnTo>
                  <a:pt x="3050380" y="4586443"/>
                </a:lnTo>
                <a:lnTo>
                  <a:pt x="3054245" y="4564198"/>
                </a:lnTo>
                <a:lnTo>
                  <a:pt x="3057558" y="4541796"/>
                </a:lnTo>
                <a:lnTo>
                  <a:pt x="3064262" y="4496995"/>
                </a:lnTo>
                <a:lnTo>
                  <a:pt x="3077592" y="4407389"/>
                </a:lnTo>
                <a:lnTo>
                  <a:pt x="3088952" y="4317546"/>
                </a:lnTo>
                <a:cubicBezTo>
                  <a:pt x="3092737" y="4287571"/>
                  <a:pt x="3096839" y="4257597"/>
                  <a:pt x="3099522" y="4227545"/>
                </a:cubicBezTo>
                <a:cubicBezTo>
                  <a:pt x="3125795" y="3987360"/>
                  <a:pt x="3139513" y="3745912"/>
                  <a:pt x="3140616" y="3504307"/>
                </a:cubicBezTo>
                <a:cubicBezTo>
                  <a:pt x="3141524" y="3020474"/>
                  <a:pt x="3090403" y="2537896"/>
                  <a:pt x="2988144" y="2065013"/>
                </a:cubicBezTo>
                <a:cubicBezTo>
                  <a:pt x="2981597" y="2035514"/>
                  <a:pt x="2975682" y="2005935"/>
                  <a:pt x="2968662" y="1976513"/>
                </a:cubicBezTo>
                <a:lnTo>
                  <a:pt x="2947522" y="1888405"/>
                </a:lnTo>
                <a:lnTo>
                  <a:pt x="2936875" y="1844313"/>
                </a:lnTo>
                <a:cubicBezTo>
                  <a:pt x="2933245" y="1829641"/>
                  <a:pt x="2928985" y="1815049"/>
                  <a:pt x="2925435" y="1800456"/>
                </a:cubicBezTo>
                <a:lnTo>
                  <a:pt x="2901773" y="1712821"/>
                </a:lnTo>
                <a:cubicBezTo>
                  <a:pt x="2894358" y="1683559"/>
                  <a:pt x="2885286" y="1654687"/>
                  <a:pt x="2877084" y="1625582"/>
                </a:cubicBezTo>
                <a:lnTo>
                  <a:pt x="2851842" y="1538817"/>
                </a:lnTo>
                <a:lnTo>
                  <a:pt x="2824550" y="1452048"/>
                </a:lnTo>
                <a:cubicBezTo>
                  <a:pt x="2815322" y="1423259"/>
                  <a:pt x="2806802" y="1394232"/>
                  <a:pt x="2796705" y="1365755"/>
                </a:cubicBezTo>
                <a:cubicBezTo>
                  <a:pt x="2720059" y="1136455"/>
                  <a:pt x="2630872" y="911494"/>
                  <a:pt x="2529543" y="691974"/>
                </a:cubicBezTo>
                <a:cubicBezTo>
                  <a:pt x="2478872" y="582136"/>
                  <a:pt x="2425098" y="473835"/>
                  <a:pt x="2368299" y="367198"/>
                </a:cubicBezTo>
                <a:close/>
                <a:moveTo>
                  <a:pt x="2210804" y="237990"/>
                </a:moveTo>
                <a:lnTo>
                  <a:pt x="2230555" y="249029"/>
                </a:lnTo>
                <a:lnTo>
                  <a:pt x="2311543" y="391941"/>
                </a:lnTo>
                <a:cubicBezTo>
                  <a:pt x="2367661" y="497895"/>
                  <a:pt x="2420762" y="605446"/>
                  <a:pt x="2470779" y="714456"/>
                </a:cubicBezTo>
                <a:cubicBezTo>
                  <a:pt x="2871403" y="1586144"/>
                  <a:pt x="3079407" y="2544443"/>
                  <a:pt x="3082484" y="3503912"/>
                </a:cubicBezTo>
                <a:cubicBezTo>
                  <a:pt x="3083596" y="3984285"/>
                  <a:pt x="3033145" y="4463393"/>
                  <a:pt x="2931982" y="4932957"/>
                </a:cubicBezTo>
                <a:cubicBezTo>
                  <a:pt x="2881634" y="5167622"/>
                  <a:pt x="2818437" y="5399367"/>
                  <a:pt x="2742673" y="5627090"/>
                </a:cubicBezTo>
                <a:cubicBezTo>
                  <a:pt x="2666841" y="5854891"/>
                  <a:pt x="2578653" y="6078434"/>
                  <a:pt x="2478509" y="6296692"/>
                </a:cubicBezTo>
                <a:cubicBezTo>
                  <a:pt x="2428433" y="6405860"/>
                  <a:pt x="2375249" y="6513549"/>
                  <a:pt x="2319025" y="6619621"/>
                </a:cubicBezTo>
                <a:lnTo>
                  <a:pt x="2242977" y="6753653"/>
                </a:lnTo>
                <a:lnTo>
                  <a:pt x="2195419" y="6780237"/>
                </a:lnTo>
                <a:lnTo>
                  <a:pt x="2294289" y="6606576"/>
                </a:lnTo>
                <a:cubicBezTo>
                  <a:pt x="2350409" y="6501086"/>
                  <a:pt x="2403504" y="6393989"/>
                  <a:pt x="2453504" y="6285412"/>
                </a:cubicBezTo>
                <a:cubicBezTo>
                  <a:pt x="2654172" y="5850790"/>
                  <a:pt x="2806960" y="5395660"/>
                  <a:pt x="2909187" y="4927989"/>
                </a:cubicBezTo>
                <a:cubicBezTo>
                  <a:pt x="2915497" y="4898725"/>
                  <a:pt x="2922280" y="4869618"/>
                  <a:pt x="2928117" y="4840276"/>
                </a:cubicBezTo>
                <a:lnTo>
                  <a:pt x="2945314" y="4752247"/>
                </a:lnTo>
                <a:lnTo>
                  <a:pt x="2953912" y="4708233"/>
                </a:lnTo>
                <a:cubicBezTo>
                  <a:pt x="2956752" y="4693561"/>
                  <a:pt x="2959039" y="4678811"/>
                  <a:pt x="2961799" y="4664059"/>
                </a:cubicBezTo>
                <a:lnTo>
                  <a:pt x="2977024" y="4575638"/>
                </a:lnTo>
                <a:cubicBezTo>
                  <a:pt x="2982386" y="4546217"/>
                  <a:pt x="2986173" y="4516557"/>
                  <a:pt x="2990826" y="4487058"/>
                </a:cubicBezTo>
                <a:lnTo>
                  <a:pt x="3003998" y="4398319"/>
                </a:lnTo>
                <a:lnTo>
                  <a:pt x="3015278" y="4309344"/>
                </a:lnTo>
                <a:cubicBezTo>
                  <a:pt x="3018985" y="4279607"/>
                  <a:pt x="3023168" y="4250025"/>
                  <a:pt x="3025770" y="4220211"/>
                </a:cubicBezTo>
                <a:cubicBezTo>
                  <a:pt x="3051769" y="3982233"/>
                  <a:pt x="3065327" y="3743152"/>
                  <a:pt x="3066392" y="3503755"/>
                </a:cubicBezTo>
                <a:cubicBezTo>
                  <a:pt x="3067450" y="3024576"/>
                  <a:pt x="3016889" y="2546651"/>
                  <a:pt x="2915577" y="2078268"/>
                </a:cubicBezTo>
                <a:cubicBezTo>
                  <a:pt x="2865213" y="1844156"/>
                  <a:pt x="2802014" y="1612963"/>
                  <a:pt x="2726268" y="1385793"/>
                </a:cubicBezTo>
                <a:cubicBezTo>
                  <a:pt x="2650314" y="1158700"/>
                  <a:pt x="2561884" y="936024"/>
                  <a:pt x="2461394" y="718716"/>
                </a:cubicBezTo>
                <a:cubicBezTo>
                  <a:pt x="2411171" y="609942"/>
                  <a:pt x="2357873" y="502696"/>
                  <a:pt x="2301576" y="397104"/>
                </a:cubicBezTo>
                <a:close/>
                <a:moveTo>
                  <a:pt x="2089700" y="170297"/>
                </a:moveTo>
                <a:lnTo>
                  <a:pt x="2110664" y="182015"/>
                </a:lnTo>
                <a:lnTo>
                  <a:pt x="2246684" y="421826"/>
                </a:lnTo>
                <a:cubicBezTo>
                  <a:pt x="2302290" y="526745"/>
                  <a:pt x="2354898" y="633251"/>
                  <a:pt x="2404442" y="741196"/>
                </a:cubicBezTo>
                <a:cubicBezTo>
                  <a:pt x="2801360" y="1604523"/>
                  <a:pt x="3007628" y="2553514"/>
                  <a:pt x="3010861" y="3503913"/>
                </a:cubicBezTo>
                <a:cubicBezTo>
                  <a:pt x="3012068" y="3979711"/>
                  <a:pt x="2962138" y="4454244"/>
                  <a:pt x="2861938" y="4919392"/>
                </a:cubicBezTo>
                <a:cubicBezTo>
                  <a:pt x="2812189" y="5151925"/>
                  <a:pt x="2749647" y="5381543"/>
                  <a:pt x="2674602" y="5607213"/>
                </a:cubicBezTo>
                <a:cubicBezTo>
                  <a:pt x="2599438" y="5832886"/>
                  <a:pt x="2512039" y="6054297"/>
                  <a:pt x="2412802" y="6270505"/>
                </a:cubicBezTo>
                <a:cubicBezTo>
                  <a:pt x="2363179" y="6378608"/>
                  <a:pt x="2310471" y="6485252"/>
                  <a:pt x="2254746" y="6590298"/>
                </a:cubicBezTo>
                <a:lnTo>
                  <a:pt x="2124324" y="6819976"/>
                </a:lnTo>
                <a:lnTo>
                  <a:pt x="2089205" y="6839606"/>
                </a:lnTo>
                <a:lnTo>
                  <a:pt x="2073856" y="6846772"/>
                </a:lnTo>
                <a:lnTo>
                  <a:pt x="2228282" y="6576180"/>
                </a:lnTo>
                <a:cubicBezTo>
                  <a:pt x="2283966" y="6471764"/>
                  <a:pt x="2336662" y="6365751"/>
                  <a:pt x="2386300" y="6258278"/>
                </a:cubicBezTo>
                <a:cubicBezTo>
                  <a:pt x="2585114" y="5827916"/>
                  <a:pt x="2736528" y="5377203"/>
                  <a:pt x="2837879" y="4914107"/>
                </a:cubicBezTo>
                <a:cubicBezTo>
                  <a:pt x="2844111" y="4885158"/>
                  <a:pt x="2850816" y="4856288"/>
                  <a:pt x="2856731" y="4827341"/>
                </a:cubicBezTo>
                <a:lnTo>
                  <a:pt x="2873691" y="4740101"/>
                </a:lnTo>
                <a:lnTo>
                  <a:pt x="2882211" y="4696559"/>
                </a:lnTo>
                <a:cubicBezTo>
                  <a:pt x="2885050" y="4682047"/>
                  <a:pt x="2887338" y="4667375"/>
                  <a:pt x="2890098" y="4652782"/>
                </a:cubicBezTo>
                <a:lnTo>
                  <a:pt x="2905163" y="4565227"/>
                </a:lnTo>
                <a:cubicBezTo>
                  <a:pt x="2910448" y="4536120"/>
                  <a:pt x="2914235" y="4506778"/>
                  <a:pt x="2918810" y="4477513"/>
                </a:cubicBezTo>
                <a:lnTo>
                  <a:pt x="2931905" y="4389643"/>
                </a:lnTo>
                <a:lnTo>
                  <a:pt x="2943104" y="4301457"/>
                </a:lnTo>
                <a:cubicBezTo>
                  <a:pt x="2946732" y="4272113"/>
                  <a:pt x="2950992" y="4242771"/>
                  <a:pt x="2953517" y="4213269"/>
                </a:cubicBezTo>
                <a:cubicBezTo>
                  <a:pt x="2979333" y="3977658"/>
                  <a:pt x="2992790" y="3740786"/>
                  <a:pt x="2993823" y="3503755"/>
                </a:cubicBezTo>
                <a:cubicBezTo>
                  <a:pt x="2994951" y="3029152"/>
                  <a:pt x="2944910" y="2555723"/>
                  <a:pt x="2844584" y="2091835"/>
                </a:cubicBezTo>
                <a:cubicBezTo>
                  <a:pt x="2794710" y="1860011"/>
                  <a:pt x="2732119" y="1631025"/>
                  <a:pt x="2657090" y="1406064"/>
                </a:cubicBezTo>
                <a:cubicBezTo>
                  <a:pt x="2581839" y="1181182"/>
                  <a:pt x="2494230" y="960557"/>
                  <a:pt x="2394660" y="745298"/>
                </a:cubicBezTo>
                <a:cubicBezTo>
                  <a:pt x="2344880" y="637589"/>
                  <a:pt x="2292050" y="531403"/>
                  <a:pt x="2236248" y="426861"/>
                </a:cubicBezTo>
                <a:close/>
                <a:moveTo>
                  <a:pt x="1972209" y="115401"/>
                </a:moveTo>
                <a:lnTo>
                  <a:pt x="1995735" y="126385"/>
                </a:lnTo>
                <a:lnTo>
                  <a:pt x="2007603" y="144873"/>
                </a:lnTo>
                <a:cubicBezTo>
                  <a:pt x="2129360" y="346171"/>
                  <a:pt x="2239602" y="554252"/>
                  <a:pt x="2337790" y="768015"/>
                </a:cubicBezTo>
                <a:cubicBezTo>
                  <a:pt x="2731552" y="1622665"/>
                  <a:pt x="2935690" y="2562663"/>
                  <a:pt x="2939160" y="3503835"/>
                </a:cubicBezTo>
                <a:cubicBezTo>
                  <a:pt x="2940423" y="3975056"/>
                  <a:pt x="2891020" y="4445094"/>
                  <a:pt x="2791816" y="4905745"/>
                </a:cubicBezTo>
                <a:cubicBezTo>
                  <a:pt x="2693051" y="5366791"/>
                  <a:pt x="2543827" y="5815532"/>
                  <a:pt x="2346860" y="6243923"/>
                </a:cubicBezTo>
                <a:cubicBezTo>
                  <a:pt x="2248474" y="6458079"/>
                  <a:pt x="2137862" y="6666317"/>
                  <a:pt x="2015568" y="6867773"/>
                </a:cubicBezTo>
                <a:lnTo>
                  <a:pt x="2009841" y="6876657"/>
                </a:lnTo>
                <a:lnTo>
                  <a:pt x="1954798" y="6902353"/>
                </a:lnTo>
                <a:lnTo>
                  <a:pt x="1988119" y="6850971"/>
                </a:lnTo>
                <a:cubicBezTo>
                  <a:pt x="2110286" y="6650858"/>
                  <a:pt x="2220898" y="6443879"/>
                  <a:pt x="2319410" y="6231066"/>
                </a:cubicBezTo>
                <a:cubicBezTo>
                  <a:pt x="2713805" y="5379963"/>
                  <a:pt x="2917863" y="4442491"/>
                  <a:pt x="2921728" y="3503913"/>
                </a:cubicBezTo>
                <a:cubicBezTo>
                  <a:pt x="2922926" y="3034041"/>
                  <a:pt x="2873423" y="2565345"/>
                  <a:pt x="2774066" y="2106033"/>
                </a:cubicBezTo>
                <a:cubicBezTo>
                  <a:pt x="2724468" y="1876418"/>
                  <a:pt x="2662218" y="1649720"/>
                  <a:pt x="2587597" y="1426966"/>
                </a:cubicBezTo>
                <a:cubicBezTo>
                  <a:pt x="2513112" y="1204133"/>
                  <a:pt x="2426426" y="985560"/>
                  <a:pt x="2327930" y="772273"/>
                </a:cubicBezTo>
                <a:cubicBezTo>
                  <a:pt x="2229102" y="559143"/>
                  <a:pt x="2118236" y="352000"/>
                  <a:pt x="1995931" y="151842"/>
                </a:cubicBezTo>
                <a:close/>
                <a:moveTo>
                  <a:pt x="1849534" y="58132"/>
                </a:moveTo>
                <a:lnTo>
                  <a:pt x="1875305" y="70163"/>
                </a:lnTo>
                <a:lnTo>
                  <a:pt x="1944421" y="177844"/>
                </a:lnTo>
                <a:cubicBezTo>
                  <a:pt x="2065026" y="377170"/>
                  <a:pt x="2174243" y="583121"/>
                  <a:pt x="2271532" y="794832"/>
                </a:cubicBezTo>
                <a:cubicBezTo>
                  <a:pt x="2661587" y="1641122"/>
                  <a:pt x="2863673" y="2571893"/>
                  <a:pt x="2867618" y="3503755"/>
                </a:cubicBezTo>
                <a:cubicBezTo>
                  <a:pt x="2868831" y="3970403"/>
                  <a:pt x="2819912" y="4435866"/>
                  <a:pt x="2721693" y="4892020"/>
                </a:cubicBezTo>
                <a:cubicBezTo>
                  <a:pt x="2623836" y="5348571"/>
                  <a:pt x="2476016" y="5792972"/>
                  <a:pt x="2280917" y="6217181"/>
                </a:cubicBezTo>
                <a:cubicBezTo>
                  <a:pt x="2183148" y="6429326"/>
                  <a:pt x="2073536" y="6635594"/>
                  <a:pt x="1952659" y="6835028"/>
                </a:cubicBezTo>
                <a:lnTo>
                  <a:pt x="1889546" y="6932815"/>
                </a:lnTo>
                <a:lnTo>
                  <a:pt x="1842048" y="6954989"/>
                </a:lnTo>
                <a:lnTo>
                  <a:pt x="1831862" y="6959006"/>
                </a:lnTo>
                <a:lnTo>
                  <a:pt x="1923723" y="6817449"/>
                </a:lnTo>
                <a:cubicBezTo>
                  <a:pt x="2044416" y="6619424"/>
                  <a:pt x="2153920" y="6414576"/>
                  <a:pt x="2251655" y="6203851"/>
                </a:cubicBezTo>
                <a:cubicBezTo>
                  <a:pt x="2642182" y="5361348"/>
                  <a:pt x="2844743" y="4433182"/>
                  <a:pt x="2848686" y="3503755"/>
                </a:cubicBezTo>
                <a:cubicBezTo>
                  <a:pt x="2849933" y="3038458"/>
                  <a:pt x="2800957" y="2574417"/>
                  <a:pt x="2702603" y="2119680"/>
                </a:cubicBezTo>
                <a:cubicBezTo>
                  <a:pt x="2653730" y="1892349"/>
                  <a:pt x="2592291" y="1667861"/>
                  <a:pt x="2518579" y="1447316"/>
                </a:cubicBezTo>
                <a:cubicBezTo>
                  <a:pt x="2444813" y="1226773"/>
                  <a:pt x="2358945" y="1010487"/>
                  <a:pt x="2261357" y="799407"/>
                </a:cubicBezTo>
                <a:cubicBezTo>
                  <a:pt x="2163397" y="588368"/>
                  <a:pt x="2053513" y="383284"/>
                  <a:pt x="1932301" y="185131"/>
                </a:cubicBezTo>
                <a:close/>
                <a:moveTo>
                  <a:pt x="1733954" y="12017"/>
                </a:moveTo>
                <a:lnTo>
                  <a:pt x="1760493" y="22481"/>
                </a:lnTo>
                <a:lnTo>
                  <a:pt x="1881397" y="210736"/>
                </a:lnTo>
                <a:cubicBezTo>
                  <a:pt x="2000749" y="408169"/>
                  <a:pt x="2108858" y="612228"/>
                  <a:pt x="2205193" y="821886"/>
                </a:cubicBezTo>
                <a:cubicBezTo>
                  <a:pt x="2591698" y="1659736"/>
                  <a:pt x="2792287" y="2580882"/>
                  <a:pt x="2795917" y="3503755"/>
                </a:cubicBezTo>
                <a:cubicBezTo>
                  <a:pt x="2797368" y="3965826"/>
                  <a:pt x="2749078" y="4426794"/>
                  <a:pt x="2651885" y="4878533"/>
                </a:cubicBezTo>
                <a:cubicBezTo>
                  <a:pt x="2555028" y="5330664"/>
                  <a:pt x="2408613" y="5770727"/>
                  <a:pt x="2215291" y="6190757"/>
                </a:cubicBezTo>
                <a:cubicBezTo>
                  <a:pt x="2118439" y="6400850"/>
                  <a:pt x="2009846" y="6605126"/>
                  <a:pt x="1890087" y="6802638"/>
                </a:cubicBezTo>
                <a:lnTo>
                  <a:pt x="1774529" y="6981611"/>
                </a:lnTo>
                <a:lnTo>
                  <a:pt x="1715638" y="7004831"/>
                </a:lnTo>
                <a:lnTo>
                  <a:pt x="1859481" y="6783432"/>
                </a:lnTo>
                <a:cubicBezTo>
                  <a:pt x="1979068" y="6587458"/>
                  <a:pt x="2087582" y="6384720"/>
                  <a:pt x="2184449" y="6176164"/>
                </a:cubicBezTo>
                <a:cubicBezTo>
                  <a:pt x="2570954" y="5342259"/>
                  <a:pt x="2772095" y="4423479"/>
                  <a:pt x="2776040" y="3503448"/>
                </a:cubicBezTo>
                <a:cubicBezTo>
                  <a:pt x="2777380" y="3042798"/>
                  <a:pt x="2728933" y="2583408"/>
                  <a:pt x="2631533" y="2133167"/>
                </a:cubicBezTo>
                <a:cubicBezTo>
                  <a:pt x="2534630" y="1682611"/>
                  <a:pt x="2388050" y="1244283"/>
                  <a:pt x="2194466" y="826068"/>
                </a:cubicBezTo>
                <a:cubicBezTo>
                  <a:pt x="2097446" y="617276"/>
                  <a:pt x="1988619" y="414381"/>
                  <a:pt x="1868578" y="218357"/>
                </a:cubicBezTo>
                <a:close/>
                <a:moveTo>
                  <a:pt x="1640236" y="0"/>
                </a:moveTo>
                <a:lnTo>
                  <a:pt x="1661318" y="0"/>
                </a:lnTo>
                <a:lnTo>
                  <a:pt x="1817898" y="243627"/>
                </a:lnTo>
                <a:cubicBezTo>
                  <a:pt x="1936170" y="439010"/>
                  <a:pt x="2043350" y="640939"/>
                  <a:pt x="2138935" y="848390"/>
                </a:cubicBezTo>
                <a:cubicBezTo>
                  <a:pt x="2521575" y="1677877"/>
                  <a:pt x="2720508" y="2590191"/>
                  <a:pt x="2724293" y="3503912"/>
                </a:cubicBezTo>
                <a:cubicBezTo>
                  <a:pt x="2725800" y="3961410"/>
                  <a:pt x="2678041" y="4417801"/>
                  <a:pt x="2581839" y="4865122"/>
                </a:cubicBezTo>
                <a:cubicBezTo>
                  <a:pt x="2485898" y="5312758"/>
                  <a:pt x="2340888" y="5748562"/>
                  <a:pt x="2149427" y="6164411"/>
                </a:cubicBezTo>
                <a:cubicBezTo>
                  <a:pt x="2053435" y="6372376"/>
                  <a:pt x="1945828" y="6574562"/>
                  <a:pt x="1827176" y="6770043"/>
                </a:cubicBezTo>
                <a:lnTo>
                  <a:pt x="1672327" y="7009626"/>
                </a:lnTo>
                <a:lnTo>
                  <a:pt x="1626326" y="7009626"/>
                </a:lnTo>
                <a:lnTo>
                  <a:pt x="1795121" y="6750204"/>
                </a:lnTo>
                <a:cubicBezTo>
                  <a:pt x="1913629" y="6556280"/>
                  <a:pt x="2021166" y="6355653"/>
                  <a:pt x="2117165" y="6149267"/>
                </a:cubicBezTo>
                <a:cubicBezTo>
                  <a:pt x="2500358" y="5323958"/>
                  <a:pt x="2699446" y="4414566"/>
                  <a:pt x="2703706" y="3503754"/>
                </a:cubicBezTo>
                <a:cubicBezTo>
                  <a:pt x="2705142" y="3047687"/>
                  <a:pt x="2657225" y="2592794"/>
                  <a:pt x="2560779" y="2147048"/>
                </a:cubicBezTo>
                <a:cubicBezTo>
                  <a:pt x="2464792" y="1701147"/>
                  <a:pt x="2319606" y="1267314"/>
                  <a:pt x="2127892" y="853439"/>
                </a:cubicBezTo>
                <a:cubicBezTo>
                  <a:pt x="2031692" y="646697"/>
                  <a:pt x="1923783" y="445813"/>
                  <a:pt x="1804756" y="251752"/>
                </a:cubicBezTo>
                <a:close/>
                <a:moveTo>
                  <a:pt x="1553357" y="0"/>
                </a:moveTo>
                <a:lnTo>
                  <a:pt x="1576784" y="0"/>
                </a:lnTo>
                <a:lnTo>
                  <a:pt x="1754642" y="276837"/>
                </a:lnTo>
                <a:cubicBezTo>
                  <a:pt x="1871729" y="470248"/>
                  <a:pt x="1977884" y="670046"/>
                  <a:pt x="2072601" y="875367"/>
                </a:cubicBezTo>
                <a:cubicBezTo>
                  <a:pt x="2451221" y="1696493"/>
                  <a:pt x="2648417" y="2599499"/>
                  <a:pt x="2652677" y="3504231"/>
                </a:cubicBezTo>
                <a:cubicBezTo>
                  <a:pt x="2654270" y="3957152"/>
                  <a:pt x="2607037" y="4408968"/>
                  <a:pt x="2511800" y="4851794"/>
                </a:cubicBezTo>
                <a:cubicBezTo>
                  <a:pt x="2416854" y="5295091"/>
                  <a:pt x="2273261" y="5726559"/>
                  <a:pt x="2083646" y="6138304"/>
                </a:cubicBezTo>
                <a:cubicBezTo>
                  <a:pt x="1988546" y="6344218"/>
                  <a:pt x="1881939" y="6544432"/>
                  <a:pt x="1764392" y="6738000"/>
                </a:cubicBezTo>
                <a:lnTo>
                  <a:pt x="1588747" y="7009626"/>
                </a:lnTo>
                <a:lnTo>
                  <a:pt x="1539822" y="7009626"/>
                </a:lnTo>
                <a:lnTo>
                  <a:pt x="1546951" y="6999921"/>
                </a:lnTo>
                <a:cubicBezTo>
                  <a:pt x="1738967" y="6722387"/>
                  <a:pt x="1907190" y="6428913"/>
                  <a:pt x="2049727" y="6122529"/>
                </a:cubicBezTo>
                <a:cubicBezTo>
                  <a:pt x="2429212" y="5305818"/>
                  <a:pt x="2626568" y="4405733"/>
                  <a:pt x="2630905" y="3504308"/>
                </a:cubicBezTo>
                <a:cubicBezTo>
                  <a:pt x="2632492" y="3052893"/>
                  <a:pt x="2585125" y="2602655"/>
                  <a:pt x="2489633" y="2161484"/>
                </a:cubicBezTo>
                <a:cubicBezTo>
                  <a:pt x="2394656" y="1720080"/>
                  <a:pt x="2250877" y="1290506"/>
                  <a:pt x="2060929" y="880890"/>
                </a:cubicBezTo>
                <a:cubicBezTo>
                  <a:pt x="2037264" y="829856"/>
                  <a:pt x="2012259" y="779134"/>
                  <a:pt x="1987413" y="728575"/>
                </a:cubicBezTo>
                <a:lnTo>
                  <a:pt x="1948683" y="653324"/>
                </a:lnTo>
                <a:cubicBezTo>
                  <a:pt x="1935746" y="628320"/>
                  <a:pt x="1923127" y="603078"/>
                  <a:pt x="1909244" y="578548"/>
                </a:cubicBezTo>
                <a:cubicBezTo>
                  <a:pt x="1881952" y="529169"/>
                  <a:pt x="1855842" y="479160"/>
                  <a:pt x="1826973" y="430729"/>
                </a:cubicBezTo>
                <a:lnTo>
                  <a:pt x="1784617" y="357608"/>
                </a:lnTo>
                <a:cubicBezTo>
                  <a:pt x="1770417" y="333235"/>
                  <a:pt x="1755272" y="309491"/>
                  <a:pt x="1740602" y="285354"/>
                </a:cubicBezTo>
                <a:cubicBezTo>
                  <a:pt x="1681498" y="189320"/>
                  <a:pt x="1619686" y="95016"/>
                  <a:pt x="1555243" y="2549"/>
                </a:cubicBezTo>
                <a:close/>
                <a:moveTo>
                  <a:pt x="1464323" y="0"/>
                </a:moveTo>
                <a:lnTo>
                  <a:pt x="1490175" y="0"/>
                </a:lnTo>
                <a:lnTo>
                  <a:pt x="1509773" y="26947"/>
                </a:lnTo>
                <a:cubicBezTo>
                  <a:pt x="1572968" y="119262"/>
                  <a:pt x="1633529" y="213378"/>
                  <a:pt x="1691379" y="309176"/>
                </a:cubicBezTo>
                <a:cubicBezTo>
                  <a:pt x="1807314" y="500615"/>
                  <a:pt x="1912444" y="698441"/>
                  <a:pt x="2006263" y="901634"/>
                </a:cubicBezTo>
                <a:cubicBezTo>
                  <a:pt x="2381488" y="1714083"/>
                  <a:pt x="2577029" y="2608097"/>
                  <a:pt x="2581052" y="3503684"/>
                </a:cubicBezTo>
                <a:cubicBezTo>
                  <a:pt x="2585074" y="4399266"/>
                  <a:pt x="2393873" y="5296591"/>
                  <a:pt x="2017778" y="6111092"/>
                </a:cubicBezTo>
                <a:cubicBezTo>
                  <a:pt x="1876459" y="6416766"/>
                  <a:pt x="1709503" y="6709663"/>
                  <a:pt x="1518801" y="6986719"/>
                </a:cubicBezTo>
                <a:lnTo>
                  <a:pt x="1502059" y="7009626"/>
                </a:lnTo>
                <a:lnTo>
                  <a:pt x="1450127" y="7009626"/>
                </a:lnTo>
                <a:lnTo>
                  <a:pt x="1484259" y="6963235"/>
                </a:lnTo>
                <a:cubicBezTo>
                  <a:pt x="1674486" y="6688726"/>
                  <a:pt x="1841175" y="6398388"/>
                  <a:pt x="1982441" y="6095315"/>
                </a:cubicBezTo>
                <a:cubicBezTo>
                  <a:pt x="2358219" y="5287124"/>
                  <a:pt x="2553917" y="4396506"/>
                  <a:pt x="2558255" y="3504309"/>
                </a:cubicBezTo>
                <a:cubicBezTo>
                  <a:pt x="2559888" y="3057548"/>
                  <a:pt x="2513049" y="2611962"/>
                  <a:pt x="2418560" y="2175288"/>
                </a:cubicBezTo>
                <a:cubicBezTo>
                  <a:pt x="2324537" y="1738378"/>
                  <a:pt x="2182153" y="1313301"/>
                  <a:pt x="1994035" y="907864"/>
                </a:cubicBezTo>
                <a:cubicBezTo>
                  <a:pt x="1970214" y="857383"/>
                  <a:pt x="1945919" y="807137"/>
                  <a:pt x="1921152" y="757127"/>
                </a:cubicBezTo>
                <a:lnTo>
                  <a:pt x="1882818" y="682746"/>
                </a:lnTo>
                <a:cubicBezTo>
                  <a:pt x="1870038" y="657899"/>
                  <a:pt x="1857418" y="633052"/>
                  <a:pt x="1843378" y="608678"/>
                </a:cubicBezTo>
                <a:cubicBezTo>
                  <a:pt x="1816479" y="559854"/>
                  <a:pt x="1790450" y="510475"/>
                  <a:pt x="1761975" y="462516"/>
                </a:cubicBezTo>
                <a:lnTo>
                  <a:pt x="1720011" y="390105"/>
                </a:lnTo>
                <a:cubicBezTo>
                  <a:pt x="1705814" y="366442"/>
                  <a:pt x="1690904" y="342778"/>
                  <a:pt x="1676312" y="318641"/>
                </a:cubicBezTo>
                <a:cubicBezTo>
                  <a:pt x="1617859" y="223593"/>
                  <a:pt x="1556720" y="130254"/>
                  <a:pt x="1492973" y="38732"/>
                </a:cubicBezTo>
                <a:close/>
                <a:moveTo>
                  <a:pt x="1375475" y="0"/>
                </a:moveTo>
                <a:lnTo>
                  <a:pt x="1402503" y="0"/>
                </a:lnTo>
                <a:lnTo>
                  <a:pt x="1448314" y="62966"/>
                </a:lnTo>
                <a:cubicBezTo>
                  <a:pt x="1510891" y="154357"/>
                  <a:pt x="1570851" y="247532"/>
                  <a:pt x="1628117" y="342382"/>
                </a:cubicBezTo>
                <a:cubicBezTo>
                  <a:pt x="1742838" y="531928"/>
                  <a:pt x="1846965" y="727627"/>
                  <a:pt x="1940004" y="928688"/>
                </a:cubicBezTo>
                <a:cubicBezTo>
                  <a:pt x="2032708" y="1129828"/>
                  <a:pt x="2114600" y="1335859"/>
                  <a:pt x="2185316" y="1545755"/>
                </a:cubicBezTo>
                <a:lnTo>
                  <a:pt x="2198726" y="1585194"/>
                </a:lnTo>
                <a:lnTo>
                  <a:pt x="2211188" y="1624633"/>
                </a:lnTo>
                <a:lnTo>
                  <a:pt x="2236193" y="1703512"/>
                </a:lnTo>
                <a:cubicBezTo>
                  <a:pt x="2244713" y="1729859"/>
                  <a:pt x="2251968" y="1756598"/>
                  <a:pt x="2259857" y="1783100"/>
                </a:cubicBezTo>
                <a:cubicBezTo>
                  <a:pt x="2267745" y="1809605"/>
                  <a:pt x="2275632" y="1836266"/>
                  <a:pt x="2282810" y="1862926"/>
                </a:cubicBezTo>
                <a:cubicBezTo>
                  <a:pt x="2311601" y="1969806"/>
                  <a:pt x="2339288" y="2077082"/>
                  <a:pt x="2362635" y="2185306"/>
                </a:cubicBezTo>
                <a:lnTo>
                  <a:pt x="2380305" y="2266392"/>
                </a:lnTo>
                <a:lnTo>
                  <a:pt x="2396080" y="2347952"/>
                </a:lnTo>
                <a:cubicBezTo>
                  <a:pt x="2407202" y="2402142"/>
                  <a:pt x="2415879" y="2456885"/>
                  <a:pt x="2425344" y="2511389"/>
                </a:cubicBezTo>
                <a:cubicBezTo>
                  <a:pt x="2430314" y="2538682"/>
                  <a:pt x="2434179" y="2566053"/>
                  <a:pt x="2438359" y="2593424"/>
                </a:cubicBezTo>
                <a:lnTo>
                  <a:pt x="2450664" y="2675536"/>
                </a:lnTo>
                <a:lnTo>
                  <a:pt x="2461154" y="2757965"/>
                </a:lnTo>
                <a:cubicBezTo>
                  <a:pt x="2464546" y="2785414"/>
                  <a:pt x="2468568" y="2813179"/>
                  <a:pt x="2471093" y="2840393"/>
                </a:cubicBezTo>
                <a:cubicBezTo>
                  <a:pt x="2495474" y="3060701"/>
                  <a:pt x="2508325" y="3282034"/>
                  <a:pt x="2509587" y="3503683"/>
                </a:cubicBezTo>
                <a:cubicBezTo>
                  <a:pt x="2513372" y="4389957"/>
                  <a:pt x="2324616" y="5278447"/>
                  <a:pt x="1952228" y="6084508"/>
                </a:cubicBezTo>
                <a:cubicBezTo>
                  <a:pt x="1812229" y="6387047"/>
                  <a:pt x="1646823" y="6676941"/>
                  <a:pt x="1457885" y="6951095"/>
                </a:cubicBezTo>
                <a:lnTo>
                  <a:pt x="1415050" y="7009626"/>
                </a:lnTo>
                <a:lnTo>
                  <a:pt x="1360962" y="7009626"/>
                </a:lnTo>
                <a:lnTo>
                  <a:pt x="1421980" y="6926826"/>
                </a:lnTo>
                <a:cubicBezTo>
                  <a:pt x="1610421" y="6655323"/>
                  <a:pt x="1775543" y="6368136"/>
                  <a:pt x="1915472" y="6068258"/>
                </a:cubicBezTo>
                <a:cubicBezTo>
                  <a:pt x="2287542" y="5268665"/>
                  <a:pt x="2481506" y="4387432"/>
                  <a:pt x="2486080" y="3504702"/>
                </a:cubicBezTo>
                <a:cubicBezTo>
                  <a:pt x="2487689" y="3062593"/>
                  <a:pt x="2441458" y="2621583"/>
                  <a:pt x="2348201" y="2189406"/>
                </a:cubicBezTo>
                <a:cubicBezTo>
                  <a:pt x="2255060" y="1756993"/>
                  <a:pt x="2113995" y="1336332"/>
                  <a:pt x="1927619" y="935235"/>
                </a:cubicBezTo>
                <a:cubicBezTo>
                  <a:pt x="1834102" y="735041"/>
                  <a:pt x="1729144" y="540448"/>
                  <a:pt x="1613287" y="352322"/>
                </a:cubicBezTo>
                <a:cubicBezTo>
                  <a:pt x="1555351" y="258338"/>
                  <a:pt x="1494741" y="166030"/>
                  <a:pt x="1431533" y="75536"/>
                </a:cubicBezTo>
                <a:close/>
                <a:moveTo>
                  <a:pt x="1285806" y="0"/>
                </a:moveTo>
                <a:lnTo>
                  <a:pt x="1314846" y="0"/>
                </a:lnTo>
                <a:lnTo>
                  <a:pt x="1386857" y="98855"/>
                </a:lnTo>
                <a:cubicBezTo>
                  <a:pt x="1448829" y="189299"/>
                  <a:pt x="1508190" y="281528"/>
                  <a:pt x="1564859" y="375433"/>
                </a:cubicBezTo>
                <a:cubicBezTo>
                  <a:pt x="1678429" y="562930"/>
                  <a:pt x="1781524" y="756576"/>
                  <a:pt x="1873670" y="955507"/>
                </a:cubicBezTo>
                <a:cubicBezTo>
                  <a:pt x="1965421" y="1154598"/>
                  <a:pt x="2046389" y="1358419"/>
                  <a:pt x="2116222" y="1566185"/>
                </a:cubicBezTo>
                <a:lnTo>
                  <a:pt x="2129553" y="1605073"/>
                </a:lnTo>
                <a:lnTo>
                  <a:pt x="2141937" y="1644513"/>
                </a:lnTo>
                <a:lnTo>
                  <a:pt x="2166704" y="1722916"/>
                </a:lnTo>
                <a:cubicBezTo>
                  <a:pt x="2175144" y="1748948"/>
                  <a:pt x="2182479" y="1775450"/>
                  <a:pt x="2190369" y="1801797"/>
                </a:cubicBezTo>
                <a:lnTo>
                  <a:pt x="2213084" y="1880676"/>
                </a:lnTo>
                <a:cubicBezTo>
                  <a:pt x="2241561" y="1986531"/>
                  <a:pt x="2269010" y="2092622"/>
                  <a:pt x="2291964" y="2199740"/>
                </a:cubicBezTo>
                <a:lnTo>
                  <a:pt x="2309554" y="2280039"/>
                </a:lnTo>
                <a:lnTo>
                  <a:pt x="2325329" y="2360732"/>
                </a:lnTo>
                <a:cubicBezTo>
                  <a:pt x="2336374" y="2414369"/>
                  <a:pt x="2345049" y="2468480"/>
                  <a:pt x="2354356" y="2522512"/>
                </a:cubicBezTo>
                <a:cubicBezTo>
                  <a:pt x="2359248" y="2549411"/>
                  <a:pt x="2363191" y="2576543"/>
                  <a:pt x="2367213" y="2603678"/>
                </a:cubicBezTo>
                <a:lnTo>
                  <a:pt x="2379440" y="2684923"/>
                </a:lnTo>
                <a:lnTo>
                  <a:pt x="2389853" y="2766484"/>
                </a:lnTo>
                <a:cubicBezTo>
                  <a:pt x="2393165" y="2793696"/>
                  <a:pt x="2397188" y="2820831"/>
                  <a:pt x="2399790" y="2848045"/>
                </a:cubicBezTo>
                <a:cubicBezTo>
                  <a:pt x="2423841" y="3065828"/>
                  <a:pt x="2436509" y="3284717"/>
                  <a:pt x="2437732" y="3503755"/>
                </a:cubicBezTo>
                <a:cubicBezTo>
                  <a:pt x="2441677" y="4380887"/>
                  <a:pt x="2254890" y="5260227"/>
                  <a:pt x="1886133" y="6058084"/>
                </a:cubicBezTo>
                <a:cubicBezTo>
                  <a:pt x="1747517" y="6357488"/>
                  <a:pt x="1583704" y="6644335"/>
                  <a:pt x="1396557" y="6915564"/>
                </a:cubicBezTo>
                <a:lnTo>
                  <a:pt x="1327630" y="7009626"/>
                </a:lnTo>
                <a:lnTo>
                  <a:pt x="1270436" y="7009626"/>
                </a:lnTo>
                <a:lnTo>
                  <a:pt x="1358798" y="6889916"/>
                </a:lnTo>
                <a:cubicBezTo>
                  <a:pt x="1545422" y="6621460"/>
                  <a:pt x="1708964" y="6337452"/>
                  <a:pt x="1847561" y="6040889"/>
                </a:cubicBezTo>
                <a:cubicBezTo>
                  <a:pt x="2215924" y="5249893"/>
                  <a:pt x="2408152" y="4377967"/>
                  <a:pt x="2412885" y="3504307"/>
                </a:cubicBezTo>
                <a:cubicBezTo>
                  <a:pt x="2414524" y="3066853"/>
                  <a:pt x="2368855" y="2630497"/>
                  <a:pt x="2276662" y="2202816"/>
                </a:cubicBezTo>
                <a:cubicBezTo>
                  <a:pt x="2265775" y="2149257"/>
                  <a:pt x="2252445" y="2096251"/>
                  <a:pt x="2239983" y="2043007"/>
                </a:cubicBezTo>
                <a:cubicBezTo>
                  <a:pt x="2233908" y="2016348"/>
                  <a:pt x="2226731" y="1990001"/>
                  <a:pt x="2219789" y="1963576"/>
                </a:cubicBezTo>
                <a:lnTo>
                  <a:pt x="2198886" y="1884698"/>
                </a:lnTo>
                <a:lnTo>
                  <a:pt x="2176249" y="1805820"/>
                </a:lnTo>
                <a:cubicBezTo>
                  <a:pt x="2168362" y="1779632"/>
                  <a:pt x="2161497" y="1753206"/>
                  <a:pt x="2153057" y="1726941"/>
                </a:cubicBezTo>
                <a:lnTo>
                  <a:pt x="2128528" y="1648770"/>
                </a:lnTo>
                <a:lnTo>
                  <a:pt x="2116222" y="1609331"/>
                </a:lnTo>
                <a:lnTo>
                  <a:pt x="2102971" y="1570524"/>
                </a:lnTo>
                <a:cubicBezTo>
                  <a:pt x="2033313" y="1363231"/>
                  <a:pt x="1952256" y="1159960"/>
                  <a:pt x="1860181" y="961659"/>
                </a:cubicBezTo>
                <a:cubicBezTo>
                  <a:pt x="1767491" y="763673"/>
                  <a:pt x="1663512" y="571132"/>
                  <a:pt x="1548769" y="385056"/>
                </a:cubicBezTo>
                <a:cubicBezTo>
                  <a:pt x="1491384" y="292138"/>
                  <a:pt x="1431346" y="200895"/>
                  <a:pt x="1368730" y="111456"/>
                </a:cubicBezTo>
                <a:close/>
                <a:moveTo>
                  <a:pt x="1196964" y="0"/>
                </a:moveTo>
                <a:lnTo>
                  <a:pt x="1227291" y="0"/>
                </a:lnTo>
                <a:lnTo>
                  <a:pt x="1325403" y="134468"/>
                </a:lnTo>
                <a:cubicBezTo>
                  <a:pt x="1386759" y="223906"/>
                  <a:pt x="1445518" y="315129"/>
                  <a:pt x="1501600" y="408008"/>
                </a:cubicBezTo>
                <a:cubicBezTo>
                  <a:pt x="1614018" y="593532"/>
                  <a:pt x="1716086" y="785206"/>
                  <a:pt x="1807334" y="982009"/>
                </a:cubicBezTo>
                <a:cubicBezTo>
                  <a:pt x="1898178" y="1178968"/>
                  <a:pt x="1978359" y="1380661"/>
                  <a:pt x="2047519" y="1586220"/>
                </a:cubicBezTo>
                <a:lnTo>
                  <a:pt x="2060692" y="1624632"/>
                </a:lnTo>
                <a:lnTo>
                  <a:pt x="2072996" y="1663363"/>
                </a:lnTo>
                <a:lnTo>
                  <a:pt x="2097449" y="1740979"/>
                </a:lnTo>
                <a:cubicBezTo>
                  <a:pt x="2105888" y="1766694"/>
                  <a:pt x="2112831" y="1792960"/>
                  <a:pt x="2120561" y="1818911"/>
                </a:cubicBezTo>
                <a:lnTo>
                  <a:pt x="2143200" y="1897001"/>
                </a:lnTo>
                <a:cubicBezTo>
                  <a:pt x="2171280" y="2001672"/>
                  <a:pt x="2198414" y="2106739"/>
                  <a:pt x="2221446" y="2212516"/>
                </a:cubicBezTo>
                <a:lnTo>
                  <a:pt x="2238801" y="2291947"/>
                </a:lnTo>
                <a:lnTo>
                  <a:pt x="2254575" y="2371773"/>
                </a:lnTo>
                <a:cubicBezTo>
                  <a:pt x="2265460" y="2424938"/>
                  <a:pt x="2274138" y="2478416"/>
                  <a:pt x="2283367" y="2531897"/>
                </a:cubicBezTo>
                <a:cubicBezTo>
                  <a:pt x="2288177" y="2558557"/>
                  <a:pt x="2292122" y="2585377"/>
                  <a:pt x="2296145" y="2612196"/>
                </a:cubicBezTo>
                <a:lnTo>
                  <a:pt x="2308214" y="2692652"/>
                </a:lnTo>
                <a:lnTo>
                  <a:pt x="2318624" y="2773345"/>
                </a:lnTo>
                <a:cubicBezTo>
                  <a:pt x="2321859" y="2800241"/>
                  <a:pt x="2325804" y="2827062"/>
                  <a:pt x="2328406" y="2854036"/>
                </a:cubicBezTo>
                <a:cubicBezTo>
                  <a:pt x="2352322" y="3069770"/>
                  <a:pt x="2364990" y="3286608"/>
                  <a:pt x="2366346" y="3503603"/>
                </a:cubicBezTo>
                <a:cubicBezTo>
                  <a:pt x="2370528" y="4371262"/>
                  <a:pt x="2185637" y="5241847"/>
                  <a:pt x="1820506" y="6031421"/>
                </a:cubicBezTo>
                <a:cubicBezTo>
                  <a:pt x="1683222" y="6327690"/>
                  <a:pt x="1520989" y="6611491"/>
                  <a:pt x="1335660" y="6879829"/>
                </a:cubicBezTo>
                <a:lnTo>
                  <a:pt x="1240457" y="7009626"/>
                </a:lnTo>
                <a:lnTo>
                  <a:pt x="1180861" y="7009626"/>
                </a:lnTo>
                <a:lnTo>
                  <a:pt x="1296573" y="6853090"/>
                </a:lnTo>
                <a:cubicBezTo>
                  <a:pt x="1481387" y="6587595"/>
                  <a:pt x="1643346" y="6306649"/>
                  <a:pt x="1780594" y="6013279"/>
                </a:cubicBezTo>
                <a:cubicBezTo>
                  <a:pt x="2145328" y="5230882"/>
                  <a:pt x="2335821" y="4368344"/>
                  <a:pt x="2340631" y="3503911"/>
                </a:cubicBezTo>
                <a:cubicBezTo>
                  <a:pt x="2342366" y="3071112"/>
                  <a:pt x="2297225" y="2639330"/>
                  <a:pt x="2205986" y="2216224"/>
                </a:cubicBezTo>
                <a:cubicBezTo>
                  <a:pt x="2195179" y="2163216"/>
                  <a:pt x="2182322" y="2110762"/>
                  <a:pt x="2169702" y="2058465"/>
                </a:cubicBezTo>
                <a:cubicBezTo>
                  <a:pt x="2163707" y="2032041"/>
                  <a:pt x="2156530" y="2006011"/>
                  <a:pt x="2149667" y="1979587"/>
                </a:cubicBezTo>
                <a:lnTo>
                  <a:pt x="2129000" y="1901181"/>
                </a:lnTo>
                <a:lnTo>
                  <a:pt x="2106598" y="1823170"/>
                </a:lnTo>
                <a:cubicBezTo>
                  <a:pt x="2098711" y="1797298"/>
                  <a:pt x="2092086" y="1771111"/>
                  <a:pt x="2083646" y="1745394"/>
                </a:cubicBezTo>
                <a:lnTo>
                  <a:pt x="2059352" y="1668016"/>
                </a:lnTo>
                <a:lnTo>
                  <a:pt x="2047124" y="1629364"/>
                </a:lnTo>
                <a:lnTo>
                  <a:pt x="2034110" y="1590952"/>
                </a:lnTo>
                <a:cubicBezTo>
                  <a:pt x="1965146" y="1385866"/>
                  <a:pt x="1884879" y="1184726"/>
                  <a:pt x="1793686" y="988554"/>
                </a:cubicBezTo>
                <a:cubicBezTo>
                  <a:pt x="1701785" y="792778"/>
                  <a:pt x="1598809" y="602365"/>
                  <a:pt x="1485270" y="418261"/>
                </a:cubicBezTo>
                <a:cubicBezTo>
                  <a:pt x="1428462" y="326289"/>
                  <a:pt x="1369000" y="236013"/>
                  <a:pt x="1306962" y="147541"/>
                </a:cubicBezTo>
                <a:close/>
                <a:moveTo>
                  <a:pt x="1108001" y="0"/>
                </a:moveTo>
                <a:lnTo>
                  <a:pt x="1139465" y="0"/>
                </a:lnTo>
                <a:lnTo>
                  <a:pt x="1263944" y="170427"/>
                </a:lnTo>
                <a:cubicBezTo>
                  <a:pt x="1324693" y="258929"/>
                  <a:pt x="1382851" y="349205"/>
                  <a:pt x="1438339" y="441138"/>
                </a:cubicBezTo>
                <a:cubicBezTo>
                  <a:pt x="1549572" y="624769"/>
                  <a:pt x="1650640" y="814393"/>
                  <a:pt x="1741073" y="1009064"/>
                </a:cubicBezTo>
                <a:cubicBezTo>
                  <a:pt x="1830909" y="1203973"/>
                  <a:pt x="1910270" y="1403459"/>
                  <a:pt x="1978816" y="1606807"/>
                </a:cubicBezTo>
                <a:lnTo>
                  <a:pt x="1991831" y="1644906"/>
                </a:lnTo>
                <a:cubicBezTo>
                  <a:pt x="1996088" y="1657606"/>
                  <a:pt x="1999718" y="1670463"/>
                  <a:pt x="2004056" y="1683241"/>
                </a:cubicBezTo>
                <a:lnTo>
                  <a:pt x="2028272" y="1759912"/>
                </a:lnTo>
                <a:cubicBezTo>
                  <a:pt x="2036555" y="1785468"/>
                  <a:pt x="2043494" y="1811340"/>
                  <a:pt x="2051147" y="1837055"/>
                </a:cubicBezTo>
                <a:lnTo>
                  <a:pt x="2073549" y="1914356"/>
                </a:lnTo>
                <a:lnTo>
                  <a:pt x="2094136" y="1992129"/>
                </a:lnTo>
                <a:cubicBezTo>
                  <a:pt x="2100919" y="2018081"/>
                  <a:pt x="2108176" y="2043876"/>
                  <a:pt x="2114248" y="2069983"/>
                </a:cubicBezTo>
                <a:cubicBezTo>
                  <a:pt x="2126713" y="2122202"/>
                  <a:pt x="2140123" y="2174182"/>
                  <a:pt x="2151008" y="2226638"/>
                </a:cubicBezTo>
                <a:lnTo>
                  <a:pt x="2168202" y="2305517"/>
                </a:lnTo>
                <a:lnTo>
                  <a:pt x="2183979" y="2384395"/>
                </a:lnTo>
                <a:cubicBezTo>
                  <a:pt x="2194707" y="2437007"/>
                  <a:pt x="2203304" y="2489933"/>
                  <a:pt x="2212454" y="2542784"/>
                </a:cubicBezTo>
                <a:cubicBezTo>
                  <a:pt x="2217186" y="2569207"/>
                  <a:pt x="2221131" y="2595711"/>
                  <a:pt x="2225074" y="2622294"/>
                </a:cubicBezTo>
                <a:lnTo>
                  <a:pt x="2237063" y="2701882"/>
                </a:lnTo>
                <a:lnTo>
                  <a:pt x="2247396" y="2781708"/>
                </a:lnTo>
                <a:cubicBezTo>
                  <a:pt x="2250553" y="2808290"/>
                  <a:pt x="2254576" y="2834872"/>
                  <a:pt x="2257098" y="2861531"/>
                </a:cubicBezTo>
                <a:cubicBezTo>
                  <a:pt x="2280818" y="3074979"/>
                  <a:pt x="2293407" y="3289528"/>
                  <a:pt x="2294802" y="3504229"/>
                </a:cubicBezTo>
                <a:cubicBezTo>
                  <a:pt x="2299142" y="4363139"/>
                  <a:pt x="2116221" y="5224338"/>
                  <a:pt x="1754800" y="6005552"/>
                </a:cubicBezTo>
                <a:cubicBezTo>
                  <a:pt x="1618845" y="6298684"/>
                  <a:pt x="1458160" y="6579482"/>
                  <a:pt x="1274591" y="6844918"/>
                </a:cubicBezTo>
                <a:lnTo>
                  <a:pt x="1153607" y="7009626"/>
                </a:lnTo>
                <a:lnTo>
                  <a:pt x="1091050" y="7009626"/>
                </a:lnTo>
                <a:lnTo>
                  <a:pt x="1233968" y="6816608"/>
                </a:lnTo>
                <a:cubicBezTo>
                  <a:pt x="1416983" y="6554123"/>
                  <a:pt x="1577348" y="6276342"/>
                  <a:pt x="1713231" y="5986225"/>
                </a:cubicBezTo>
                <a:cubicBezTo>
                  <a:pt x="2074259" y="5212425"/>
                  <a:pt x="2263015" y="4359195"/>
                  <a:pt x="2267983" y="3504071"/>
                </a:cubicBezTo>
                <a:cubicBezTo>
                  <a:pt x="2269807" y="3075925"/>
                  <a:pt x="2225194" y="2648796"/>
                  <a:pt x="2134915" y="2230188"/>
                </a:cubicBezTo>
                <a:cubicBezTo>
                  <a:pt x="2124268" y="2177732"/>
                  <a:pt x="2111251" y="2125829"/>
                  <a:pt x="2099026" y="2073768"/>
                </a:cubicBezTo>
                <a:cubicBezTo>
                  <a:pt x="2093111" y="2047661"/>
                  <a:pt x="2085931" y="2021866"/>
                  <a:pt x="2079227" y="1995994"/>
                </a:cubicBezTo>
                <a:lnTo>
                  <a:pt x="2059114" y="1918298"/>
                </a:lnTo>
                <a:lnTo>
                  <a:pt x="2036870" y="1841235"/>
                </a:lnTo>
                <a:cubicBezTo>
                  <a:pt x="2028982" y="1815520"/>
                  <a:pt x="2022435" y="1789648"/>
                  <a:pt x="2014152" y="1764249"/>
                </a:cubicBezTo>
                <a:lnTo>
                  <a:pt x="1990488" y="1687658"/>
                </a:lnTo>
                <a:cubicBezTo>
                  <a:pt x="1986388" y="1674958"/>
                  <a:pt x="1982601" y="1662101"/>
                  <a:pt x="1978341" y="1649401"/>
                </a:cubicBezTo>
                <a:lnTo>
                  <a:pt x="1965406" y="1611462"/>
                </a:lnTo>
                <a:cubicBezTo>
                  <a:pt x="1897151" y="1408586"/>
                  <a:pt x="1817704" y="1209653"/>
                  <a:pt x="1727428" y="1015611"/>
                </a:cubicBezTo>
                <a:cubicBezTo>
                  <a:pt x="1636387" y="821965"/>
                  <a:pt x="1534388" y="633602"/>
                  <a:pt x="1421932" y="451550"/>
                </a:cubicBezTo>
                <a:cubicBezTo>
                  <a:pt x="1365691" y="360603"/>
                  <a:pt x="1306807" y="271332"/>
                  <a:pt x="1245361" y="183856"/>
                </a:cubicBezTo>
                <a:close/>
                <a:moveTo>
                  <a:pt x="1017642" y="0"/>
                </a:moveTo>
                <a:lnTo>
                  <a:pt x="1051656" y="0"/>
                </a:lnTo>
                <a:lnTo>
                  <a:pt x="1202481" y="206309"/>
                </a:lnTo>
                <a:cubicBezTo>
                  <a:pt x="1262613" y="293855"/>
                  <a:pt x="1320171" y="383165"/>
                  <a:pt x="1375074" y="474112"/>
                </a:cubicBezTo>
                <a:cubicBezTo>
                  <a:pt x="1485236" y="655691"/>
                  <a:pt x="1585301" y="843184"/>
                  <a:pt x="1674814" y="1035728"/>
                </a:cubicBezTo>
                <a:cubicBezTo>
                  <a:pt x="1763851" y="1228587"/>
                  <a:pt x="1842421" y="1426020"/>
                  <a:pt x="1910187" y="1627318"/>
                </a:cubicBezTo>
                <a:cubicBezTo>
                  <a:pt x="1927933" y="1677325"/>
                  <a:pt x="1943001" y="1728282"/>
                  <a:pt x="1959171" y="1778765"/>
                </a:cubicBezTo>
                <a:cubicBezTo>
                  <a:pt x="1967452" y="1804005"/>
                  <a:pt x="1974395" y="1829642"/>
                  <a:pt x="1981888" y="1855039"/>
                </a:cubicBezTo>
                <a:lnTo>
                  <a:pt x="2004052" y="1931553"/>
                </a:lnTo>
                <a:lnTo>
                  <a:pt x="2024404" y="2008461"/>
                </a:lnTo>
                <a:cubicBezTo>
                  <a:pt x="2031109" y="2034095"/>
                  <a:pt x="2038364" y="2059652"/>
                  <a:pt x="2044359" y="2085525"/>
                </a:cubicBezTo>
                <a:cubicBezTo>
                  <a:pt x="2056586" y="2137111"/>
                  <a:pt x="2069996" y="2188541"/>
                  <a:pt x="2080723" y="2240522"/>
                </a:cubicBezTo>
                <a:lnTo>
                  <a:pt x="2097760" y="2318296"/>
                </a:lnTo>
                <a:lnTo>
                  <a:pt x="2113063" y="2396387"/>
                </a:lnTo>
                <a:cubicBezTo>
                  <a:pt x="2123712" y="2448367"/>
                  <a:pt x="2132310" y="2500742"/>
                  <a:pt x="2141302" y="2553039"/>
                </a:cubicBezTo>
                <a:cubicBezTo>
                  <a:pt x="2145955" y="2579228"/>
                  <a:pt x="2149977" y="2605415"/>
                  <a:pt x="2153844" y="2631918"/>
                </a:cubicBezTo>
                <a:lnTo>
                  <a:pt x="2165674" y="2710796"/>
                </a:lnTo>
                <a:cubicBezTo>
                  <a:pt x="2169304" y="2737143"/>
                  <a:pt x="2172459" y="2763487"/>
                  <a:pt x="2175929" y="2789675"/>
                </a:cubicBezTo>
                <a:cubicBezTo>
                  <a:pt x="2179399" y="2815864"/>
                  <a:pt x="2183029" y="2842288"/>
                  <a:pt x="2185554" y="2868553"/>
                </a:cubicBezTo>
                <a:cubicBezTo>
                  <a:pt x="2209089" y="3079711"/>
                  <a:pt x="2221569" y="3291975"/>
                  <a:pt x="2222941" y="3504388"/>
                </a:cubicBezTo>
                <a:cubicBezTo>
                  <a:pt x="2227515" y="4354149"/>
                  <a:pt x="2046569" y="5206275"/>
                  <a:pt x="1688696" y="5979128"/>
                </a:cubicBezTo>
                <a:cubicBezTo>
                  <a:pt x="1554174" y="6269185"/>
                  <a:pt x="1395111" y="6546951"/>
                  <a:pt x="1213338" y="6809499"/>
                </a:cubicBezTo>
                <a:lnTo>
                  <a:pt x="1066159" y="7009626"/>
                </a:lnTo>
                <a:lnTo>
                  <a:pt x="1001066" y="7009626"/>
                </a:lnTo>
                <a:lnTo>
                  <a:pt x="1171506" y="6779843"/>
                </a:lnTo>
                <a:cubicBezTo>
                  <a:pt x="1352709" y="6520375"/>
                  <a:pt x="1511464" y="6245700"/>
                  <a:pt x="1645944" y="5958778"/>
                </a:cubicBezTo>
                <a:cubicBezTo>
                  <a:pt x="2003422" y="5193655"/>
                  <a:pt x="2190206" y="4349652"/>
                  <a:pt x="2195413" y="3503836"/>
                </a:cubicBezTo>
                <a:cubicBezTo>
                  <a:pt x="2195941" y="3292290"/>
                  <a:pt x="2185412" y="3080816"/>
                  <a:pt x="2163862" y="2870368"/>
                </a:cubicBezTo>
                <a:cubicBezTo>
                  <a:pt x="2142176" y="2659842"/>
                  <a:pt x="2108787" y="2450575"/>
                  <a:pt x="2063843" y="2243755"/>
                </a:cubicBezTo>
                <a:cubicBezTo>
                  <a:pt x="2053351" y="2191854"/>
                  <a:pt x="2040179" y="2140581"/>
                  <a:pt x="2028346" y="2088994"/>
                </a:cubicBezTo>
                <a:cubicBezTo>
                  <a:pt x="2022509" y="2063202"/>
                  <a:pt x="2015332" y="2037723"/>
                  <a:pt x="2008707" y="2012088"/>
                </a:cubicBezTo>
                <a:lnTo>
                  <a:pt x="1988513" y="1935340"/>
                </a:lnTo>
                <a:lnTo>
                  <a:pt x="1966585" y="1859064"/>
                </a:lnTo>
                <a:cubicBezTo>
                  <a:pt x="1958698" y="1833665"/>
                  <a:pt x="1952228" y="1808107"/>
                  <a:pt x="1944026" y="1782946"/>
                </a:cubicBezTo>
                <a:cubicBezTo>
                  <a:pt x="1928251" y="1732542"/>
                  <a:pt x="1913027" y="1681745"/>
                  <a:pt x="1895517" y="1631814"/>
                </a:cubicBezTo>
                <a:cubicBezTo>
                  <a:pt x="1827980" y="1431225"/>
                  <a:pt x="1749352" y="1234581"/>
                  <a:pt x="1659984" y="1042748"/>
                </a:cubicBezTo>
                <a:cubicBezTo>
                  <a:pt x="1569857" y="851229"/>
                  <a:pt x="1468885" y="664998"/>
                  <a:pt x="1357562" y="484996"/>
                </a:cubicBezTo>
                <a:cubicBezTo>
                  <a:pt x="1301870" y="395075"/>
                  <a:pt x="1243551" y="306810"/>
                  <a:pt x="1182683" y="220339"/>
                </a:cubicBezTo>
                <a:close/>
                <a:moveTo>
                  <a:pt x="927737" y="0"/>
                </a:moveTo>
                <a:lnTo>
                  <a:pt x="963724" y="0"/>
                </a:lnTo>
                <a:lnTo>
                  <a:pt x="1140994" y="242148"/>
                </a:lnTo>
                <a:cubicBezTo>
                  <a:pt x="1200521" y="328718"/>
                  <a:pt x="1257488" y="417042"/>
                  <a:pt x="1311815" y="507003"/>
                </a:cubicBezTo>
                <a:cubicBezTo>
                  <a:pt x="1420770" y="686609"/>
                  <a:pt x="1519754" y="872053"/>
                  <a:pt x="1608320" y="1062547"/>
                </a:cubicBezTo>
                <a:cubicBezTo>
                  <a:pt x="1696505" y="1253118"/>
                  <a:pt x="1774288" y="1448421"/>
                  <a:pt x="1841328" y="1647432"/>
                </a:cubicBezTo>
                <a:cubicBezTo>
                  <a:pt x="1858840" y="1696889"/>
                  <a:pt x="1873827" y="1747213"/>
                  <a:pt x="1889759" y="1797302"/>
                </a:cubicBezTo>
                <a:cubicBezTo>
                  <a:pt x="1897646" y="1822304"/>
                  <a:pt x="1904904" y="1847546"/>
                  <a:pt x="1912319" y="1872788"/>
                </a:cubicBezTo>
                <a:lnTo>
                  <a:pt x="1934168" y="1948354"/>
                </a:lnTo>
                <a:lnTo>
                  <a:pt x="1954440" y="2024470"/>
                </a:lnTo>
                <a:cubicBezTo>
                  <a:pt x="1960988" y="2049870"/>
                  <a:pt x="1968165" y="2075111"/>
                  <a:pt x="1974160" y="2100746"/>
                </a:cubicBezTo>
                <a:cubicBezTo>
                  <a:pt x="1986227" y="2151780"/>
                  <a:pt x="1999559" y="2202581"/>
                  <a:pt x="2010207" y="2254009"/>
                </a:cubicBezTo>
                <a:lnTo>
                  <a:pt x="2027009" y="2330917"/>
                </a:lnTo>
                <a:cubicBezTo>
                  <a:pt x="2032293" y="2356630"/>
                  <a:pt x="2037104" y="2382424"/>
                  <a:pt x="2042154" y="2408217"/>
                </a:cubicBezTo>
                <a:cubicBezTo>
                  <a:pt x="2047201" y="2434010"/>
                  <a:pt x="2052643" y="2459644"/>
                  <a:pt x="2056823" y="2485596"/>
                </a:cubicBezTo>
                <a:lnTo>
                  <a:pt x="2070155" y="2563213"/>
                </a:lnTo>
                <a:cubicBezTo>
                  <a:pt x="2072285" y="2576150"/>
                  <a:pt x="2074730" y="2589008"/>
                  <a:pt x="2076703" y="2602023"/>
                </a:cubicBezTo>
                <a:lnTo>
                  <a:pt x="2082538" y="2640989"/>
                </a:lnTo>
                <a:lnTo>
                  <a:pt x="2094292" y="2718843"/>
                </a:lnTo>
                <a:cubicBezTo>
                  <a:pt x="2097920" y="2744872"/>
                  <a:pt x="2100997" y="2770902"/>
                  <a:pt x="2104467" y="2796931"/>
                </a:cubicBezTo>
                <a:cubicBezTo>
                  <a:pt x="2107937" y="2822960"/>
                  <a:pt x="2111487" y="2848992"/>
                  <a:pt x="2114012" y="2875180"/>
                </a:cubicBezTo>
                <a:cubicBezTo>
                  <a:pt x="2137313" y="3084050"/>
                  <a:pt x="2149720" y="3293947"/>
                  <a:pt x="2151164" y="3504073"/>
                </a:cubicBezTo>
                <a:cubicBezTo>
                  <a:pt x="2155896" y="4344682"/>
                  <a:pt x="1977000" y="5187817"/>
                  <a:pt x="1622677" y="5952310"/>
                </a:cubicBezTo>
                <a:cubicBezTo>
                  <a:pt x="1533772" y="6143276"/>
                  <a:pt x="1434226" y="6329112"/>
                  <a:pt x="1324515" y="6508956"/>
                </a:cubicBezTo>
                <a:cubicBezTo>
                  <a:pt x="1269694" y="6598957"/>
                  <a:pt x="1212238" y="6687302"/>
                  <a:pt x="1152225" y="6773871"/>
                </a:cubicBezTo>
                <a:lnTo>
                  <a:pt x="978251" y="7009626"/>
                </a:lnTo>
                <a:lnTo>
                  <a:pt x="909636" y="7009626"/>
                </a:lnTo>
                <a:lnTo>
                  <a:pt x="922233" y="6994614"/>
                </a:lnTo>
                <a:cubicBezTo>
                  <a:pt x="1051790" y="6830940"/>
                  <a:pt x="1171530" y="6659773"/>
                  <a:pt x="1280816" y="6481902"/>
                </a:cubicBezTo>
                <a:cubicBezTo>
                  <a:pt x="1390314" y="6304188"/>
                  <a:pt x="1489727" y="6120399"/>
                  <a:pt x="1578583" y="5931485"/>
                </a:cubicBezTo>
                <a:cubicBezTo>
                  <a:pt x="1932433" y="5174960"/>
                  <a:pt x="2117639" y="4340424"/>
                  <a:pt x="2122847" y="3503836"/>
                </a:cubicBezTo>
                <a:cubicBezTo>
                  <a:pt x="2123476" y="3294577"/>
                  <a:pt x="2113136" y="3085471"/>
                  <a:pt x="2091847" y="2877310"/>
                </a:cubicBezTo>
                <a:cubicBezTo>
                  <a:pt x="2070479" y="2668991"/>
                  <a:pt x="2037483" y="2462089"/>
                  <a:pt x="1993012" y="2257479"/>
                </a:cubicBezTo>
                <a:cubicBezTo>
                  <a:pt x="1982677" y="2206130"/>
                  <a:pt x="1969742" y="2155410"/>
                  <a:pt x="1957910" y="2104376"/>
                </a:cubicBezTo>
                <a:cubicBezTo>
                  <a:pt x="1952153" y="2078897"/>
                  <a:pt x="1944975" y="2053657"/>
                  <a:pt x="1938506" y="2028335"/>
                </a:cubicBezTo>
                <a:lnTo>
                  <a:pt x="1918471" y="1952454"/>
                </a:lnTo>
                <a:lnTo>
                  <a:pt x="1896779" y="1876968"/>
                </a:lnTo>
                <a:cubicBezTo>
                  <a:pt x="1889444" y="1851806"/>
                  <a:pt x="1882502" y="1826564"/>
                  <a:pt x="1874457" y="1801717"/>
                </a:cubicBezTo>
                <a:cubicBezTo>
                  <a:pt x="1858682" y="1751788"/>
                  <a:pt x="1843773" y="1701621"/>
                  <a:pt x="1826420" y="1651847"/>
                </a:cubicBezTo>
                <a:cubicBezTo>
                  <a:pt x="1759634" y="1453389"/>
                  <a:pt x="1681733" y="1258795"/>
                  <a:pt x="1593097" y="1069092"/>
                </a:cubicBezTo>
                <a:cubicBezTo>
                  <a:pt x="1503782" y="879705"/>
                  <a:pt x="1403709" y="695524"/>
                  <a:pt x="1293358" y="517573"/>
                </a:cubicBezTo>
                <a:cubicBezTo>
                  <a:pt x="1183092" y="339701"/>
                  <a:pt x="1062376" y="168457"/>
                  <a:pt x="931855" y="4861"/>
                </a:cubicBezTo>
                <a:close/>
                <a:moveTo>
                  <a:pt x="833745" y="0"/>
                </a:moveTo>
                <a:lnTo>
                  <a:pt x="873361" y="0"/>
                </a:lnTo>
                <a:lnTo>
                  <a:pt x="895256" y="26473"/>
                </a:lnTo>
                <a:cubicBezTo>
                  <a:pt x="1023065" y="190462"/>
                  <a:pt x="1141035" y="361866"/>
                  <a:pt x="1248555" y="539815"/>
                </a:cubicBezTo>
                <a:cubicBezTo>
                  <a:pt x="1356358" y="717449"/>
                  <a:pt x="1454317" y="900922"/>
                  <a:pt x="1541984" y="1089284"/>
                </a:cubicBezTo>
                <a:cubicBezTo>
                  <a:pt x="1629295" y="1277725"/>
                  <a:pt x="1706297" y="1470821"/>
                  <a:pt x="1772624" y="1667702"/>
                </a:cubicBezTo>
                <a:cubicBezTo>
                  <a:pt x="1806306" y="1765905"/>
                  <a:pt x="1835728" y="1865371"/>
                  <a:pt x="1864520" y="1965231"/>
                </a:cubicBezTo>
                <a:lnTo>
                  <a:pt x="1884555" y="2040482"/>
                </a:lnTo>
                <a:cubicBezTo>
                  <a:pt x="1891022" y="2065644"/>
                  <a:pt x="1898199" y="2090568"/>
                  <a:pt x="1904116" y="2115890"/>
                </a:cubicBezTo>
                <a:cubicBezTo>
                  <a:pt x="1916027" y="2166372"/>
                  <a:pt x="1929278" y="2216618"/>
                  <a:pt x="1939769" y="2267496"/>
                </a:cubicBezTo>
                <a:lnTo>
                  <a:pt x="1956413" y="2343615"/>
                </a:lnTo>
                <a:cubicBezTo>
                  <a:pt x="1961698" y="2369012"/>
                  <a:pt x="1966431" y="2394568"/>
                  <a:pt x="1971478" y="2420046"/>
                </a:cubicBezTo>
                <a:cubicBezTo>
                  <a:pt x="1976528" y="2445524"/>
                  <a:pt x="1981733" y="2470923"/>
                  <a:pt x="1985993" y="2496559"/>
                </a:cubicBezTo>
                <a:lnTo>
                  <a:pt x="1999087" y="2573308"/>
                </a:lnTo>
                <a:lnTo>
                  <a:pt x="2005632" y="2611722"/>
                </a:lnTo>
                <a:lnTo>
                  <a:pt x="2011470" y="2650216"/>
                </a:lnTo>
                <a:lnTo>
                  <a:pt x="2023065" y="2727280"/>
                </a:lnTo>
                <a:cubicBezTo>
                  <a:pt x="2026772" y="2752994"/>
                  <a:pt x="2029769" y="2778786"/>
                  <a:pt x="2033162" y="2804500"/>
                </a:cubicBezTo>
                <a:cubicBezTo>
                  <a:pt x="2036554" y="2830215"/>
                  <a:pt x="2040104" y="2856010"/>
                  <a:pt x="2042627" y="2881882"/>
                </a:cubicBezTo>
                <a:cubicBezTo>
                  <a:pt x="2065779" y="3088465"/>
                  <a:pt x="2078099" y="3296154"/>
                  <a:pt x="2079543" y="3503993"/>
                </a:cubicBezTo>
                <a:cubicBezTo>
                  <a:pt x="2084433" y="4335374"/>
                  <a:pt x="1907509" y="5169437"/>
                  <a:pt x="1556813" y="5925568"/>
                </a:cubicBezTo>
                <a:cubicBezTo>
                  <a:pt x="1468801" y="6114482"/>
                  <a:pt x="1370258" y="6298270"/>
                  <a:pt x="1261649" y="6476141"/>
                </a:cubicBezTo>
                <a:cubicBezTo>
                  <a:pt x="1153160" y="6654170"/>
                  <a:pt x="1034186" y="6825572"/>
                  <a:pt x="905354" y="6989484"/>
                </a:cubicBezTo>
                <a:lnTo>
                  <a:pt x="888547" y="7009626"/>
                </a:lnTo>
                <a:lnTo>
                  <a:pt x="815766" y="7009626"/>
                </a:lnTo>
                <a:lnTo>
                  <a:pt x="861262" y="6955487"/>
                </a:lnTo>
                <a:cubicBezTo>
                  <a:pt x="989517" y="6793785"/>
                  <a:pt x="1108048" y="6624591"/>
                  <a:pt x="1216215" y="6448849"/>
                </a:cubicBezTo>
                <a:cubicBezTo>
                  <a:pt x="1324602" y="6273106"/>
                  <a:pt x="1422987" y="6091372"/>
                  <a:pt x="1510907" y="5904586"/>
                </a:cubicBezTo>
                <a:cubicBezTo>
                  <a:pt x="1861915" y="5156500"/>
                  <a:pt x="2044914" y="4331351"/>
                  <a:pt x="2050279" y="3503755"/>
                </a:cubicBezTo>
                <a:cubicBezTo>
                  <a:pt x="2050918" y="3296784"/>
                  <a:pt x="2040725" y="3089965"/>
                  <a:pt x="2019752" y="2884089"/>
                </a:cubicBezTo>
                <a:cubicBezTo>
                  <a:pt x="1998590" y="2678138"/>
                  <a:pt x="1965965" y="2473447"/>
                  <a:pt x="1922021" y="2271124"/>
                </a:cubicBezTo>
                <a:cubicBezTo>
                  <a:pt x="1911847" y="2220405"/>
                  <a:pt x="1898989" y="2170237"/>
                  <a:pt x="1887315" y="2119833"/>
                </a:cubicBezTo>
                <a:cubicBezTo>
                  <a:pt x="1881715" y="2094513"/>
                  <a:pt x="1874457" y="2069666"/>
                  <a:pt x="1868068" y="2044585"/>
                </a:cubicBezTo>
                <a:lnTo>
                  <a:pt x="1848270" y="1969491"/>
                </a:lnTo>
                <a:cubicBezTo>
                  <a:pt x="1820031" y="1869946"/>
                  <a:pt x="1790609" y="1770638"/>
                  <a:pt x="1757165" y="1672592"/>
                </a:cubicBezTo>
                <a:cubicBezTo>
                  <a:pt x="1691128" y="1476341"/>
                  <a:pt x="1614040" y="1283955"/>
                  <a:pt x="1526287" y="1096383"/>
                </a:cubicBezTo>
                <a:cubicBezTo>
                  <a:pt x="1349906" y="721394"/>
                  <a:pt x="1130181" y="368411"/>
                  <a:pt x="871594" y="44615"/>
                </a:cubicBezTo>
                <a:close/>
                <a:moveTo>
                  <a:pt x="741106" y="0"/>
                </a:moveTo>
                <a:lnTo>
                  <a:pt x="781497" y="0"/>
                </a:lnTo>
                <a:lnTo>
                  <a:pt x="835468" y="65202"/>
                </a:lnTo>
                <a:cubicBezTo>
                  <a:pt x="851637" y="85238"/>
                  <a:pt x="867019" y="105903"/>
                  <a:pt x="882322" y="126493"/>
                </a:cubicBezTo>
                <a:lnTo>
                  <a:pt x="928543" y="188174"/>
                </a:lnTo>
                <a:cubicBezTo>
                  <a:pt x="958756" y="229823"/>
                  <a:pt x="988335" y="271865"/>
                  <a:pt x="1017915" y="313829"/>
                </a:cubicBezTo>
                <a:lnTo>
                  <a:pt x="1060904" y="377878"/>
                </a:lnTo>
                <a:cubicBezTo>
                  <a:pt x="1075101" y="399255"/>
                  <a:pt x="1089851" y="420314"/>
                  <a:pt x="1103418" y="442164"/>
                </a:cubicBezTo>
                <a:lnTo>
                  <a:pt x="1144672" y="507238"/>
                </a:lnTo>
                <a:lnTo>
                  <a:pt x="1165259" y="539815"/>
                </a:lnTo>
                <a:lnTo>
                  <a:pt x="1185136" y="572866"/>
                </a:lnTo>
                <a:cubicBezTo>
                  <a:pt x="1291813" y="748450"/>
                  <a:pt x="1388716" y="929792"/>
                  <a:pt x="1475411" y="1116103"/>
                </a:cubicBezTo>
                <a:cubicBezTo>
                  <a:pt x="1562068" y="1302414"/>
                  <a:pt x="1638430" y="1493380"/>
                  <a:pt x="1704159" y="1688054"/>
                </a:cubicBezTo>
                <a:cubicBezTo>
                  <a:pt x="1737603" y="1785152"/>
                  <a:pt x="1767263" y="1883593"/>
                  <a:pt x="1795185" y="1982348"/>
                </a:cubicBezTo>
                <a:lnTo>
                  <a:pt x="1814984" y="2056811"/>
                </a:lnTo>
                <a:cubicBezTo>
                  <a:pt x="1821374" y="2081656"/>
                  <a:pt x="1828551" y="2106346"/>
                  <a:pt x="1834309" y="2131350"/>
                </a:cubicBezTo>
                <a:lnTo>
                  <a:pt x="1852451" y="2206207"/>
                </a:lnTo>
                <a:lnTo>
                  <a:pt x="1861443" y="2243597"/>
                </a:lnTo>
                <a:lnTo>
                  <a:pt x="1869331" y="2281221"/>
                </a:lnTo>
                <a:lnTo>
                  <a:pt x="1885818" y="2356472"/>
                </a:lnTo>
                <a:cubicBezTo>
                  <a:pt x="1891103" y="2381634"/>
                  <a:pt x="1895755" y="2406874"/>
                  <a:pt x="1900725" y="2432038"/>
                </a:cubicBezTo>
                <a:cubicBezTo>
                  <a:pt x="1905695" y="2457200"/>
                  <a:pt x="1910900" y="2482442"/>
                  <a:pt x="1915080" y="2507761"/>
                </a:cubicBezTo>
                <a:lnTo>
                  <a:pt x="1928097" y="2583643"/>
                </a:lnTo>
                <a:lnTo>
                  <a:pt x="1934642" y="2621662"/>
                </a:lnTo>
                <a:lnTo>
                  <a:pt x="1940322" y="2659761"/>
                </a:lnTo>
                <a:lnTo>
                  <a:pt x="1951839" y="2735879"/>
                </a:lnTo>
                <a:cubicBezTo>
                  <a:pt x="1955546" y="2761357"/>
                  <a:pt x="1958464" y="2786834"/>
                  <a:pt x="1961856" y="2812310"/>
                </a:cubicBezTo>
                <a:cubicBezTo>
                  <a:pt x="1965249" y="2837790"/>
                  <a:pt x="1968719" y="2863189"/>
                  <a:pt x="1971241" y="2888824"/>
                </a:cubicBezTo>
                <a:cubicBezTo>
                  <a:pt x="1994156" y="3093120"/>
                  <a:pt x="2006398" y="3298521"/>
                  <a:pt x="2007920" y="3504073"/>
                </a:cubicBezTo>
                <a:cubicBezTo>
                  <a:pt x="2008710" y="3709787"/>
                  <a:pt x="1998764" y="3915345"/>
                  <a:pt x="1978106" y="4120036"/>
                </a:cubicBezTo>
                <a:cubicBezTo>
                  <a:pt x="1957146" y="4324805"/>
                  <a:pt x="1924973" y="4528313"/>
                  <a:pt x="1881715" y="4729612"/>
                </a:cubicBezTo>
                <a:lnTo>
                  <a:pt x="1873828" y="4767314"/>
                </a:lnTo>
                <a:lnTo>
                  <a:pt x="1865071" y="4805255"/>
                </a:lnTo>
                <a:lnTo>
                  <a:pt x="1847481" y="4880426"/>
                </a:lnTo>
                <a:cubicBezTo>
                  <a:pt x="1841881" y="4905588"/>
                  <a:pt x="1834781" y="4930355"/>
                  <a:pt x="1828471" y="4955282"/>
                </a:cubicBezTo>
                <a:cubicBezTo>
                  <a:pt x="1822162" y="4980209"/>
                  <a:pt x="1815694" y="5005134"/>
                  <a:pt x="1808909" y="5029981"/>
                </a:cubicBezTo>
                <a:cubicBezTo>
                  <a:pt x="1781065" y="5129051"/>
                  <a:pt x="1752038" y="5227887"/>
                  <a:pt x="1718988" y="5325460"/>
                </a:cubicBezTo>
                <a:cubicBezTo>
                  <a:pt x="1653850" y="5520764"/>
                  <a:pt x="1577796" y="5712360"/>
                  <a:pt x="1491186" y="5899146"/>
                </a:cubicBezTo>
                <a:cubicBezTo>
                  <a:pt x="1404200" y="6085930"/>
                  <a:pt x="1306760" y="6267586"/>
                  <a:pt x="1199336" y="6443408"/>
                </a:cubicBezTo>
                <a:lnTo>
                  <a:pt x="1179299" y="6476457"/>
                </a:lnTo>
                <a:lnTo>
                  <a:pt x="1158554" y="6509034"/>
                </a:lnTo>
                <a:lnTo>
                  <a:pt x="1116828" y="6574110"/>
                </a:lnTo>
                <a:cubicBezTo>
                  <a:pt x="1103183" y="6595960"/>
                  <a:pt x="1088353" y="6617020"/>
                  <a:pt x="1073996" y="6638397"/>
                </a:cubicBezTo>
                <a:lnTo>
                  <a:pt x="1030614" y="6702445"/>
                </a:lnTo>
                <a:cubicBezTo>
                  <a:pt x="1000719" y="6744409"/>
                  <a:pt x="970903" y="6786451"/>
                  <a:pt x="940456" y="6828020"/>
                </a:cubicBezTo>
                <a:lnTo>
                  <a:pt x="893837" y="6889704"/>
                </a:lnTo>
                <a:cubicBezTo>
                  <a:pt x="878062" y="6910291"/>
                  <a:pt x="862918" y="6930956"/>
                  <a:pt x="846510" y="6950913"/>
                </a:cubicBezTo>
                <a:lnTo>
                  <a:pt x="797482" y="7009626"/>
                </a:lnTo>
                <a:lnTo>
                  <a:pt x="722276" y="7009626"/>
                </a:lnTo>
                <a:lnTo>
                  <a:pt x="801549" y="6915419"/>
                </a:lnTo>
                <a:cubicBezTo>
                  <a:pt x="817799" y="6895699"/>
                  <a:pt x="833101" y="6875347"/>
                  <a:pt x="848877" y="6855075"/>
                </a:cubicBezTo>
                <a:lnTo>
                  <a:pt x="895257" y="6794261"/>
                </a:lnTo>
                <a:cubicBezTo>
                  <a:pt x="925626" y="6753322"/>
                  <a:pt x="955286" y="6711833"/>
                  <a:pt x="985023" y="6670421"/>
                </a:cubicBezTo>
                <a:lnTo>
                  <a:pt x="1028247" y="6607317"/>
                </a:lnTo>
                <a:cubicBezTo>
                  <a:pt x="1042524" y="6586258"/>
                  <a:pt x="1057354" y="6565513"/>
                  <a:pt x="1070921" y="6544214"/>
                </a:cubicBezTo>
                <a:lnTo>
                  <a:pt x="1112490" y="6480007"/>
                </a:lnTo>
                <a:lnTo>
                  <a:pt x="1133235" y="6447825"/>
                </a:lnTo>
                <a:lnTo>
                  <a:pt x="1153191" y="6415248"/>
                </a:lnTo>
                <a:cubicBezTo>
                  <a:pt x="1260418" y="6241557"/>
                  <a:pt x="1357858" y="6062028"/>
                  <a:pt x="1445041" y="5877454"/>
                </a:cubicBezTo>
                <a:cubicBezTo>
                  <a:pt x="1531699" y="5692483"/>
                  <a:pt x="1608061" y="5502937"/>
                  <a:pt x="1673792" y="5309528"/>
                </a:cubicBezTo>
                <a:cubicBezTo>
                  <a:pt x="1707236" y="5213057"/>
                  <a:pt x="1736893" y="5115249"/>
                  <a:pt x="1764895" y="5017124"/>
                </a:cubicBezTo>
                <a:cubicBezTo>
                  <a:pt x="1771758" y="4992592"/>
                  <a:pt x="1778147" y="4967825"/>
                  <a:pt x="1784772" y="4943213"/>
                </a:cubicBezTo>
                <a:cubicBezTo>
                  <a:pt x="1791400" y="4918603"/>
                  <a:pt x="1798340" y="4893994"/>
                  <a:pt x="1804257" y="4869147"/>
                </a:cubicBezTo>
                <a:lnTo>
                  <a:pt x="1822399" y="4794685"/>
                </a:lnTo>
                <a:lnTo>
                  <a:pt x="1831391" y="4757454"/>
                </a:lnTo>
                <a:lnTo>
                  <a:pt x="1839279" y="4720065"/>
                </a:lnTo>
                <a:lnTo>
                  <a:pt x="1855763" y="4645288"/>
                </a:lnTo>
                <a:cubicBezTo>
                  <a:pt x="1861128" y="4620284"/>
                  <a:pt x="1865781" y="4595202"/>
                  <a:pt x="1870751" y="4570195"/>
                </a:cubicBezTo>
                <a:cubicBezTo>
                  <a:pt x="1875720" y="4545193"/>
                  <a:pt x="1881005" y="4520108"/>
                  <a:pt x="1885185" y="4494946"/>
                </a:cubicBezTo>
                <a:lnTo>
                  <a:pt x="1898280" y="4419458"/>
                </a:lnTo>
                <a:lnTo>
                  <a:pt x="1904827" y="4381676"/>
                </a:lnTo>
                <a:lnTo>
                  <a:pt x="1910585" y="4343814"/>
                </a:lnTo>
                <a:lnTo>
                  <a:pt x="1922022" y="4268013"/>
                </a:lnTo>
                <a:cubicBezTo>
                  <a:pt x="1925729" y="4242771"/>
                  <a:pt x="1928727" y="4217372"/>
                  <a:pt x="1932039" y="4192052"/>
                </a:cubicBezTo>
                <a:cubicBezTo>
                  <a:pt x="1935352" y="4166733"/>
                  <a:pt x="1938902" y="4141411"/>
                  <a:pt x="1941504" y="4116014"/>
                </a:cubicBezTo>
                <a:cubicBezTo>
                  <a:pt x="1964474" y="3912820"/>
                  <a:pt x="1976828" y="3708524"/>
                  <a:pt x="1978499" y="3504073"/>
                </a:cubicBezTo>
                <a:cubicBezTo>
                  <a:pt x="1979177" y="3299466"/>
                  <a:pt x="1969144" y="3094935"/>
                  <a:pt x="1948446" y="2891349"/>
                </a:cubicBezTo>
                <a:cubicBezTo>
                  <a:pt x="1927520" y="2687683"/>
                  <a:pt x="1895289" y="2485359"/>
                  <a:pt x="1851898" y="2285244"/>
                </a:cubicBezTo>
                <a:lnTo>
                  <a:pt x="1844011" y="2247699"/>
                </a:lnTo>
                <a:lnTo>
                  <a:pt x="1835256" y="2210310"/>
                </a:lnTo>
                <a:lnTo>
                  <a:pt x="1817587" y="2135610"/>
                </a:lnTo>
                <a:cubicBezTo>
                  <a:pt x="1811987" y="2110606"/>
                  <a:pt x="1804887" y="2085996"/>
                  <a:pt x="1798577" y="2061227"/>
                </a:cubicBezTo>
                <a:lnTo>
                  <a:pt x="1778937" y="1987003"/>
                </a:lnTo>
                <a:cubicBezTo>
                  <a:pt x="1751013" y="1888483"/>
                  <a:pt x="1721906" y="1790359"/>
                  <a:pt x="1688857" y="1693416"/>
                </a:cubicBezTo>
                <a:lnTo>
                  <a:pt x="1664247" y="1620690"/>
                </a:lnTo>
                <a:lnTo>
                  <a:pt x="1637823" y="1548594"/>
                </a:lnTo>
                <a:cubicBezTo>
                  <a:pt x="1620625" y="1500400"/>
                  <a:pt x="1601381" y="1452916"/>
                  <a:pt x="1582606" y="1405352"/>
                </a:cubicBezTo>
                <a:cubicBezTo>
                  <a:pt x="1577874" y="1393440"/>
                  <a:pt x="1573379" y="1381688"/>
                  <a:pt x="1568409" y="1369698"/>
                </a:cubicBezTo>
                <a:lnTo>
                  <a:pt x="1553422" y="1334361"/>
                </a:lnTo>
                <a:lnTo>
                  <a:pt x="1523527" y="1263370"/>
                </a:lnTo>
                <a:cubicBezTo>
                  <a:pt x="1513430" y="1239706"/>
                  <a:pt x="1502545" y="1216673"/>
                  <a:pt x="1491975" y="1193326"/>
                </a:cubicBezTo>
                <a:cubicBezTo>
                  <a:pt x="1481406" y="1169977"/>
                  <a:pt x="1471151" y="1146550"/>
                  <a:pt x="1460424" y="1123438"/>
                </a:cubicBezTo>
                <a:cubicBezTo>
                  <a:pt x="1285960" y="752788"/>
                  <a:pt x="1068532" y="403907"/>
                  <a:pt x="812594" y="83976"/>
                </a:cubicBezTo>
                <a:close/>
                <a:moveTo>
                  <a:pt x="645574" y="0"/>
                </a:moveTo>
                <a:lnTo>
                  <a:pt x="689782" y="0"/>
                </a:lnTo>
                <a:lnTo>
                  <a:pt x="775991" y="104091"/>
                </a:lnTo>
                <a:cubicBezTo>
                  <a:pt x="783880" y="114108"/>
                  <a:pt x="791768" y="123968"/>
                  <a:pt x="799655" y="134143"/>
                </a:cubicBezTo>
                <a:lnTo>
                  <a:pt x="822452" y="164592"/>
                </a:lnTo>
                <a:lnTo>
                  <a:pt x="868202" y="225643"/>
                </a:lnTo>
                <a:cubicBezTo>
                  <a:pt x="898254" y="266660"/>
                  <a:pt x="927203" y="308466"/>
                  <a:pt x="956702" y="349878"/>
                </a:cubicBezTo>
                <a:lnTo>
                  <a:pt x="999219" y="412980"/>
                </a:lnTo>
                <a:cubicBezTo>
                  <a:pt x="1013181" y="434199"/>
                  <a:pt x="1027851" y="454944"/>
                  <a:pt x="1041261" y="476556"/>
                </a:cubicBezTo>
                <a:lnTo>
                  <a:pt x="1082042" y="540922"/>
                </a:lnTo>
                <a:lnTo>
                  <a:pt x="1102472" y="573104"/>
                </a:lnTo>
                <a:lnTo>
                  <a:pt x="1122112" y="605758"/>
                </a:lnTo>
                <a:cubicBezTo>
                  <a:pt x="1227652" y="779372"/>
                  <a:pt x="1323528" y="958741"/>
                  <a:pt x="1409309" y="1142923"/>
                </a:cubicBezTo>
                <a:cubicBezTo>
                  <a:pt x="1494925" y="1327106"/>
                  <a:pt x="1570349" y="1515940"/>
                  <a:pt x="1635219" y="1708404"/>
                </a:cubicBezTo>
                <a:cubicBezTo>
                  <a:pt x="1668268" y="1804399"/>
                  <a:pt x="1697375" y="1901737"/>
                  <a:pt x="1725220" y="1999388"/>
                </a:cubicBezTo>
                <a:cubicBezTo>
                  <a:pt x="1732082" y="2023840"/>
                  <a:pt x="1738312" y="2048450"/>
                  <a:pt x="1744859" y="2072981"/>
                </a:cubicBezTo>
                <a:cubicBezTo>
                  <a:pt x="1751407" y="2097513"/>
                  <a:pt x="1758189" y="2121966"/>
                  <a:pt x="1764027" y="2146655"/>
                </a:cubicBezTo>
                <a:lnTo>
                  <a:pt x="1782011" y="2220642"/>
                </a:lnTo>
                <a:lnTo>
                  <a:pt x="1790924" y="2257479"/>
                </a:lnTo>
                <a:lnTo>
                  <a:pt x="1798813" y="2294710"/>
                </a:lnTo>
                <a:lnTo>
                  <a:pt x="1815061" y="2369094"/>
                </a:lnTo>
                <a:cubicBezTo>
                  <a:pt x="1820346" y="2393941"/>
                  <a:pt x="1824921" y="2418866"/>
                  <a:pt x="1829813" y="2443790"/>
                </a:cubicBezTo>
                <a:cubicBezTo>
                  <a:pt x="1834703" y="2468716"/>
                  <a:pt x="1839830" y="2493563"/>
                  <a:pt x="1844087" y="2518647"/>
                </a:cubicBezTo>
                <a:lnTo>
                  <a:pt x="1856945" y="2593740"/>
                </a:lnTo>
                <a:lnTo>
                  <a:pt x="1863415" y="2631287"/>
                </a:lnTo>
                <a:lnTo>
                  <a:pt x="1869094" y="2668911"/>
                </a:lnTo>
                <a:lnTo>
                  <a:pt x="1880452" y="2744240"/>
                </a:lnTo>
                <a:cubicBezTo>
                  <a:pt x="1884159" y="2769404"/>
                  <a:pt x="1887077" y="2794643"/>
                  <a:pt x="1890392" y="2819807"/>
                </a:cubicBezTo>
                <a:cubicBezTo>
                  <a:pt x="1893704" y="2844968"/>
                  <a:pt x="1897174" y="2870132"/>
                  <a:pt x="1899699" y="2895451"/>
                </a:cubicBezTo>
                <a:cubicBezTo>
                  <a:pt x="1922431" y="3097460"/>
                  <a:pt x="1934563" y="3300572"/>
                  <a:pt x="1936061" y="3503836"/>
                </a:cubicBezTo>
                <a:cubicBezTo>
                  <a:pt x="1936913" y="3707265"/>
                  <a:pt x="1927148" y="3910613"/>
                  <a:pt x="1906796" y="4113017"/>
                </a:cubicBezTo>
                <a:cubicBezTo>
                  <a:pt x="1886076" y="4315498"/>
                  <a:pt x="1854296" y="4516796"/>
                  <a:pt x="1811591" y="4715808"/>
                </a:cubicBezTo>
                <a:cubicBezTo>
                  <a:pt x="1769163" y="4915056"/>
                  <a:pt x="1715391" y="5111622"/>
                  <a:pt x="1650521" y="5304716"/>
                </a:cubicBezTo>
                <a:cubicBezTo>
                  <a:pt x="1586093" y="5498127"/>
                  <a:pt x="1510747" y="5687751"/>
                  <a:pt x="1424848" y="5872642"/>
                </a:cubicBezTo>
                <a:cubicBezTo>
                  <a:pt x="1338832" y="6057376"/>
                  <a:pt x="1242473" y="6237143"/>
                  <a:pt x="1136231" y="6410989"/>
                </a:cubicBezTo>
                <a:lnTo>
                  <a:pt x="1116432" y="6443724"/>
                </a:lnTo>
                <a:lnTo>
                  <a:pt x="1095767" y="6475908"/>
                </a:lnTo>
                <a:lnTo>
                  <a:pt x="1054512" y="6540272"/>
                </a:lnTo>
                <a:cubicBezTo>
                  <a:pt x="1041025" y="6561884"/>
                  <a:pt x="1026196" y="6582631"/>
                  <a:pt x="1012076" y="6603848"/>
                </a:cubicBezTo>
                <a:lnTo>
                  <a:pt x="969167" y="6666952"/>
                </a:lnTo>
                <a:cubicBezTo>
                  <a:pt x="939427" y="6708363"/>
                  <a:pt x="910243" y="6750090"/>
                  <a:pt x="879876" y="6791107"/>
                </a:cubicBezTo>
                <a:lnTo>
                  <a:pt x="833810" y="6852080"/>
                </a:lnTo>
                <a:lnTo>
                  <a:pt x="810778" y="6882605"/>
                </a:lnTo>
                <a:cubicBezTo>
                  <a:pt x="802890" y="6892702"/>
                  <a:pt x="795003" y="6902562"/>
                  <a:pt x="787113" y="6912579"/>
                </a:cubicBezTo>
                <a:lnTo>
                  <a:pt x="706015" y="7009626"/>
                </a:lnTo>
                <a:lnTo>
                  <a:pt x="627058" y="7009626"/>
                </a:lnTo>
                <a:lnTo>
                  <a:pt x="739866" y="6875743"/>
                </a:lnTo>
                <a:cubicBezTo>
                  <a:pt x="747754" y="6865883"/>
                  <a:pt x="755641" y="6856260"/>
                  <a:pt x="763529" y="6846243"/>
                </a:cubicBezTo>
                <a:lnTo>
                  <a:pt x="786403" y="6816189"/>
                </a:lnTo>
                <a:lnTo>
                  <a:pt x="832312" y="6756085"/>
                </a:lnTo>
                <a:cubicBezTo>
                  <a:pt x="862444" y="6715698"/>
                  <a:pt x="891549" y="6674524"/>
                  <a:pt x="921208" y="6633745"/>
                </a:cubicBezTo>
                <a:lnTo>
                  <a:pt x="963882" y="6571351"/>
                </a:lnTo>
                <a:cubicBezTo>
                  <a:pt x="978000" y="6550447"/>
                  <a:pt x="992752" y="6530019"/>
                  <a:pt x="1006161" y="6508247"/>
                </a:cubicBezTo>
                <a:lnTo>
                  <a:pt x="1047256" y="6445146"/>
                </a:lnTo>
                <a:lnTo>
                  <a:pt x="1067842" y="6413594"/>
                </a:lnTo>
                <a:lnTo>
                  <a:pt x="1087562" y="6381332"/>
                </a:lnTo>
                <a:cubicBezTo>
                  <a:pt x="1193662" y="6209693"/>
                  <a:pt x="1290021" y="6032294"/>
                  <a:pt x="1376179" y="5849848"/>
                </a:cubicBezTo>
                <a:cubicBezTo>
                  <a:pt x="1462009" y="5667164"/>
                  <a:pt x="1537613" y="5479828"/>
                  <a:pt x="1602642" y="5288784"/>
                </a:cubicBezTo>
                <a:cubicBezTo>
                  <a:pt x="1635692" y="5193418"/>
                  <a:pt x="1664876" y="5096792"/>
                  <a:pt x="1692800" y="4999772"/>
                </a:cubicBezTo>
                <a:cubicBezTo>
                  <a:pt x="1699663" y="4975477"/>
                  <a:pt x="1705893" y="4951023"/>
                  <a:pt x="1712520" y="4926731"/>
                </a:cubicBezTo>
                <a:cubicBezTo>
                  <a:pt x="1719145" y="4902434"/>
                  <a:pt x="1725850" y="4877982"/>
                  <a:pt x="1731687" y="4853452"/>
                </a:cubicBezTo>
                <a:lnTo>
                  <a:pt x="1749672" y="4779936"/>
                </a:lnTo>
                <a:lnTo>
                  <a:pt x="1758584" y="4743100"/>
                </a:lnTo>
                <a:lnTo>
                  <a:pt x="1766472" y="4706185"/>
                </a:lnTo>
                <a:lnTo>
                  <a:pt x="1782721" y="4632197"/>
                </a:lnTo>
                <a:cubicBezTo>
                  <a:pt x="1788086" y="4607507"/>
                  <a:pt x="1792660" y="4582660"/>
                  <a:pt x="1797629" y="4557973"/>
                </a:cubicBezTo>
                <a:cubicBezTo>
                  <a:pt x="1802598" y="4533283"/>
                  <a:pt x="1807646" y="4508436"/>
                  <a:pt x="1811906" y="4483589"/>
                </a:cubicBezTo>
                <a:lnTo>
                  <a:pt x="1824843" y="4408971"/>
                </a:lnTo>
                <a:lnTo>
                  <a:pt x="1831310" y="4371582"/>
                </a:lnTo>
                <a:lnTo>
                  <a:pt x="1836990" y="4334192"/>
                </a:lnTo>
                <a:lnTo>
                  <a:pt x="1848348" y="4259259"/>
                </a:lnTo>
                <a:cubicBezTo>
                  <a:pt x="1852055" y="4234254"/>
                  <a:pt x="1854975" y="4209170"/>
                  <a:pt x="1858287" y="4184165"/>
                </a:cubicBezTo>
                <a:cubicBezTo>
                  <a:pt x="1861600" y="4159161"/>
                  <a:pt x="1865070" y="4134079"/>
                  <a:pt x="1867674" y="4108994"/>
                </a:cubicBezTo>
                <a:cubicBezTo>
                  <a:pt x="1890414" y="3908091"/>
                  <a:pt x="1902681" y="3706160"/>
                  <a:pt x="1904431" y="3503994"/>
                </a:cubicBezTo>
                <a:cubicBezTo>
                  <a:pt x="1905110" y="3301676"/>
                  <a:pt x="1895233" y="3099510"/>
                  <a:pt x="1874852" y="2898212"/>
                </a:cubicBezTo>
                <a:cubicBezTo>
                  <a:pt x="1854185" y="2696755"/>
                  <a:pt x="1822327" y="2496639"/>
                  <a:pt x="1779409" y="2298733"/>
                </a:cubicBezTo>
                <a:cubicBezTo>
                  <a:pt x="1736852" y="2100746"/>
                  <a:pt x="1682972" y="1905365"/>
                  <a:pt x="1618022" y="1713611"/>
                </a:cubicBezTo>
                <a:lnTo>
                  <a:pt x="1593650" y="1641753"/>
                </a:lnTo>
                <a:lnTo>
                  <a:pt x="1567540" y="1570761"/>
                </a:lnTo>
                <a:cubicBezTo>
                  <a:pt x="1550581" y="1523433"/>
                  <a:pt x="1531414" y="1476106"/>
                  <a:pt x="1512956" y="1428779"/>
                </a:cubicBezTo>
                <a:cubicBezTo>
                  <a:pt x="1503884" y="1405115"/>
                  <a:pt x="1493947" y="1381925"/>
                  <a:pt x="1484007" y="1358578"/>
                </a:cubicBezTo>
                <a:lnTo>
                  <a:pt x="1454428" y="1288692"/>
                </a:lnTo>
                <a:cubicBezTo>
                  <a:pt x="1444410" y="1265500"/>
                  <a:pt x="1433683" y="1242546"/>
                  <a:pt x="1423350" y="1219436"/>
                </a:cubicBezTo>
                <a:cubicBezTo>
                  <a:pt x="1413016" y="1196324"/>
                  <a:pt x="1402841" y="1173212"/>
                  <a:pt x="1391799" y="1150417"/>
                </a:cubicBezTo>
                <a:cubicBezTo>
                  <a:pt x="1219219" y="783945"/>
                  <a:pt x="1003967" y="439167"/>
                  <a:pt x="750513" y="123258"/>
                </a:cubicBezTo>
                <a:close/>
                <a:moveTo>
                  <a:pt x="551263" y="0"/>
                </a:moveTo>
                <a:lnTo>
                  <a:pt x="598382" y="0"/>
                </a:lnTo>
                <a:lnTo>
                  <a:pt x="716752" y="142739"/>
                </a:lnTo>
                <a:lnTo>
                  <a:pt x="740417" y="172319"/>
                </a:lnTo>
                <a:lnTo>
                  <a:pt x="762974" y="202528"/>
                </a:lnTo>
                <a:lnTo>
                  <a:pt x="808173" y="262872"/>
                </a:lnTo>
                <a:cubicBezTo>
                  <a:pt x="823475" y="282829"/>
                  <a:pt x="837438" y="303731"/>
                  <a:pt x="852187" y="324081"/>
                </a:cubicBezTo>
                <a:lnTo>
                  <a:pt x="895729" y="385607"/>
                </a:lnTo>
                <a:cubicBezTo>
                  <a:pt x="923651" y="427414"/>
                  <a:pt x="952125" y="468823"/>
                  <a:pt x="979417" y="511024"/>
                </a:cubicBezTo>
                <a:lnTo>
                  <a:pt x="1019804" y="574678"/>
                </a:lnTo>
                <a:lnTo>
                  <a:pt x="1039919" y="606230"/>
                </a:lnTo>
                <a:lnTo>
                  <a:pt x="1059400" y="638492"/>
                </a:lnTo>
                <a:cubicBezTo>
                  <a:pt x="1163719" y="810211"/>
                  <a:pt x="1258523" y="987450"/>
                  <a:pt x="1343365" y="1169581"/>
                </a:cubicBezTo>
                <a:cubicBezTo>
                  <a:pt x="1427979" y="1351792"/>
                  <a:pt x="1502447" y="1538576"/>
                  <a:pt x="1566433" y="1728990"/>
                </a:cubicBezTo>
                <a:cubicBezTo>
                  <a:pt x="1599168" y="1823643"/>
                  <a:pt x="1627959" y="1920111"/>
                  <a:pt x="1655487" y="2016659"/>
                </a:cubicBezTo>
                <a:cubicBezTo>
                  <a:pt x="1662351" y="2040796"/>
                  <a:pt x="1668424" y="2065171"/>
                  <a:pt x="1674971" y="2089385"/>
                </a:cubicBezTo>
                <a:cubicBezTo>
                  <a:pt x="1681519" y="2113602"/>
                  <a:pt x="1688064" y="2137817"/>
                  <a:pt x="1693901" y="2162271"/>
                </a:cubicBezTo>
                <a:lnTo>
                  <a:pt x="1711651" y="2235391"/>
                </a:lnTo>
                <a:lnTo>
                  <a:pt x="1720483" y="2271990"/>
                </a:lnTo>
                <a:lnTo>
                  <a:pt x="1728373" y="2308827"/>
                </a:lnTo>
                <a:lnTo>
                  <a:pt x="1744147" y="2382421"/>
                </a:lnTo>
                <a:cubicBezTo>
                  <a:pt x="1749512" y="2406953"/>
                  <a:pt x="1753850" y="2431642"/>
                  <a:pt x="1758820" y="2456252"/>
                </a:cubicBezTo>
                <a:cubicBezTo>
                  <a:pt x="1763787" y="2480860"/>
                  <a:pt x="1768679" y="2505471"/>
                  <a:pt x="1772939" y="2530241"/>
                </a:cubicBezTo>
                <a:lnTo>
                  <a:pt x="1785637" y="2604464"/>
                </a:lnTo>
                <a:lnTo>
                  <a:pt x="1792027" y="2641538"/>
                </a:lnTo>
                <a:lnTo>
                  <a:pt x="1797706" y="2678847"/>
                </a:lnTo>
                <a:lnTo>
                  <a:pt x="1808906" y="2753308"/>
                </a:lnTo>
                <a:cubicBezTo>
                  <a:pt x="1812614" y="2778155"/>
                  <a:pt x="1815453" y="2803083"/>
                  <a:pt x="1818766" y="2828007"/>
                </a:cubicBezTo>
                <a:cubicBezTo>
                  <a:pt x="1822081" y="2852934"/>
                  <a:pt x="1825471" y="2877781"/>
                  <a:pt x="1827996" y="2902786"/>
                </a:cubicBezTo>
                <a:cubicBezTo>
                  <a:pt x="1850524" y="3102507"/>
                  <a:pt x="1862583" y="3303331"/>
                  <a:pt x="1864123" y="3504308"/>
                </a:cubicBezTo>
                <a:cubicBezTo>
                  <a:pt x="1864996" y="3705449"/>
                  <a:pt x="1855359" y="3906510"/>
                  <a:pt x="1835253" y="4106626"/>
                </a:cubicBezTo>
                <a:cubicBezTo>
                  <a:pt x="1815003" y="4306898"/>
                  <a:pt x="1783775" y="4505911"/>
                  <a:pt x="1741703" y="4702712"/>
                </a:cubicBezTo>
                <a:cubicBezTo>
                  <a:pt x="1699763" y="4899671"/>
                  <a:pt x="1646590" y="5094107"/>
                  <a:pt x="1582446" y="5285073"/>
                </a:cubicBezTo>
                <a:lnTo>
                  <a:pt x="1558309" y="5356617"/>
                </a:lnTo>
                <a:lnTo>
                  <a:pt x="1532594" y="5427608"/>
                </a:lnTo>
                <a:cubicBezTo>
                  <a:pt x="1515872" y="5474935"/>
                  <a:pt x="1496862" y="5521789"/>
                  <a:pt x="1478720" y="5568723"/>
                </a:cubicBezTo>
                <a:cubicBezTo>
                  <a:pt x="1469808" y="5592385"/>
                  <a:pt x="1459868" y="5615417"/>
                  <a:pt x="1450166" y="5638686"/>
                </a:cubicBezTo>
                <a:lnTo>
                  <a:pt x="1421061" y="5708415"/>
                </a:lnTo>
                <a:lnTo>
                  <a:pt x="1390297" y="5777434"/>
                </a:lnTo>
                <a:cubicBezTo>
                  <a:pt x="1379885" y="5800311"/>
                  <a:pt x="1370105" y="5823578"/>
                  <a:pt x="1359140" y="5846217"/>
                </a:cubicBezTo>
                <a:cubicBezTo>
                  <a:pt x="1273865" y="6028821"/>
                  <a:pt x="1178373" y="6206535"/>
                  <a:pt x="1073125" y="6378412"/>
                </a:cubicBezTo>
                <a:lnTo>
                  <a:pt x="1053485" y="6410673"/>
                </a:lnTo>
                <a:lnTo>
                  <a:pt x="1033056" y="6442225"/>
                </a:lnTo>
                <a:lnTo>
                  <a:pt x="992275" y="6505879"/>
                </a:lnTo>
                <a:cubicBezTo>
                  <a:pt x="964668" y="6548078"/>
                  <a:pt x="936035" y="6589570"/>
                  <a:pt x="907796" y="6631297"/>
                </a:cubicBezTo>
                <a:lnTo>
                  <a:pt x="863782" y="6692823"/>
                </a:lnTo>
                <a:cubicBezTo>
                  <a:pt x="848953" y="6713173"/>
                  <a:pt x="834833" y="6734075"/>
                  <a:pt x="819373" y="6753954"/>
                </a:cubicBezTo>
                <a:lnTo>
                  <a:pt x="773861" y="6814296"/>
                </a:lnTo>
                <a:lnTo>
                  <a:pt x="751064" y="6844505"/>
                </a:lnTo>
                <a:lnTo>
                  <a:pt x="727400" y="6874084"/>
                </a:lnTo>
                <a:lnTo>
                  <a:pt x="613897" y="7009626"/>
                </a:lnTo>
                <a:lnTo>
                  <a:pt x="533478" y="7009626"/>
                </a:lnTo>
                <a:lnTo>
                  <a:pt x="679601" y="6836618"/>
                </a:lnTo>
                <a:lnTo>
                  <a:pt x="703262" y="6807431"/>
                </a:lnTo>
                <a:lnTo>
                  <a:pt x="725980" y="6777774"/>
                </a:lnTo>
                <a:lnTo>
                  <a:pt x="771336" y="6718378"/>
                </a:lnTo>
                <a:cubicBezTo>
                  <a:pt x="786638" y="6698738"/>
                  <a:pt x="800758" y="6678151"/>
                  <a:pt x="815508" y="6658116"/>
                </a:cubicBezTo>
                <a:lnTo>
                  <a:pt x="859287" y="6597535"/>
                </a:lnTo>
                <a:cubicBezTo>
                  <a:pt x="887367" y="6556361"/>
                  <a:pt x="915921" y="6515581"/>
                  <a:pt x="943451" y="6474012"/>
                </a:cubicBezTo>
                <a:lnTo>
                  <a:pt x="984072" y="6410909"/>
                </a:lnTo>
                <a:lnTo>
                  <a:pt x="1004344" y="6379359"/>
                </a:lnTo>
                <a:lnTo>
                  <a:pt x="1023906" y="6347807"/>
                </a:lnTo>
                <a:cubicBezTo>
                  <a:pt x="1128886" y="6178296"/>
                  <a:pt x="1224218" y="6002949"/>
                  <a:pt x="1309446" y="5822633"/>
                </a:cubicBezTo>
                <a:cubicBezTo>
                  <a:pt x="1394439" y="5642156"/>
                  <a:pt x="1469246" y="5457030"/>
                  <a:pt x="1533542" y="5268116"/>
                </a:cubicBezTo>
                <a:cubicBezTo>
                  <a:pt x="1566356" y="5173933"/>
                  <a:pt x="1595145" y="5078807"/>
                  <a:pt x="1622752" y="4982494"/>
                </a:cubicBezTo>
                <a:cubicBezTo>
                  <a:pt x="1629615" y="4958832"/>
                  <a:pt x="1635767" y="4934378"/>
                  <a:pt x="1642315" y="4910243"/>
                </a:cubicBezTo>
                <a:cubicBezTo>
                  <a:pt x="1648862" y="4886106"/>
                  <a:pt x="1655409" y="4862126"/>
                  <a:pt x="1661324" y="4837910"/>
                </a:cubicBezTo>
                <a:lnTo>
                  <a:pt x="1679074" y="4765183"/>
                </a:lnTo>
                <a:lnTo>
                  <a:pt x="1687986" y="4728822"/>
                </a:lnTo>
                <a:lnTo>
                  <a:pt x="1695873" y="4692300"/>
                </a:lnTo>
                <a:lnTo>
                  <a:pt x="1711651" y="4619179"/>
                </a:lnTo>
                <a:cubicBezTo>
                  <a:pt x="1717013" y="4594807"/>
                  <a:pt x="1721430" y="4570275"/>
                  <a:pt x="1726400" y="4545823"/>
                </a:cubicBezTo>
                <a:cubicBezTo>
                  <a:pt x="1731370" y="4521371"/>
                  <a:pt x="1736338" y="4496839"/>
                  <a:pt x="1740598" y="4472307"/>
                </a:cubicBezTo>
                <a:lnTo>
                  <a:pt x="1753377" y="4398556"/>
                </a:lnTo>
                <a:lnTo>
                  <a:pt x="1759765" y="4361641"/>
                </a:lnTo>
                <a:lnTo>
                  <a:pt x="1765445" y="4324647"/>
                </a:lnTo>
                <a:lnTo>
                  <a:pt x="1776645" y="4250581"/>
                </a:lnTo>
                <a:cubicBezTo>
                  <a:pt x="1780352" y="4225891"/>
                  <a:pt x="1783192" y="4201122"/>
                  <a:pt x="1786504" y="4176355"/>
                </a:cubicBezTo>
                <a:cubicBezTo>
                  <a:pt x="1789819" y="4151586"/>
                  <a:pt x="1793209" y="4126818"/>
                  <a:pt x="1795814" y="4102051"/>
                </a:cubicBezTo>
                <a:cubicBezTo>
                  <a:pt x="1818396" y="3903435"/>
                  <a:pt x="1830583" y="3703872"/>
                  <a:pt x="1832333" y="3503993"/>
                </a:cubicBezTo>
                <a:cubicBezTo>
                  <a:pt x="1833059" y="3304041"/>
                  <a:pt x="1823319" y="3104082"/>
                  <a:pt x="1803149" y="2905151"/>
                </a:cubicBezTo>
                <a:cubicBezTo>
                  <a:pt x="1782790" y="2706062"/>
                  <a:pt x="1751325" y="2508313"/>
                  <a:pt x="1708888" y="2312772"/>
                </a:cubicBezTo>
                <a:cubicBezTo>
                  <a:pt x="1666831" y="2117072"/>
                  <a:pt x="1613547" y="1923976"/>
                  <a:pt x="1549316" y="1734355"/>
                </a:cubicBezTo>
                <a:lnTo>
                  <a:pt x="1525179" y="1663364"/>
                </a:lnTo>
                <a:lnTo>
                  <a:pt x="1499387" y="1592923"/>
                </a:lnTo>
                <a:cubicBezTo>
                  <a:pt x="1482585" y="1545596"/>
                  <a:pt x="1463576" y="1499452"/>
                  <a:pt x="1445356" y="1452913"/>
                </a:cubicBezTo>
                <a:cubicBezTo>
                  <a:pt x="1436363" y="1429251"/>
                  <a:pt x="1426424" y="1406612"/>
                  <a:pt x="1416721" y="1383500"/>
                </a:cubicBezTo>
                <a:lnTo>
                  <a:pt x="1387457" y="1314404"/>
                </a:lnTo>
                <a:lnTo>
                  <a:pt x="1356695" y="1246015"/>
                </a:lnTo>
                <a:cubicBezTo>
                  <a:pt x="1346205" y="1223220"/>
                  <a:pt x="1336423" y="1200186"/>
                  <a:pt x="1325143" y="1177786"/>
                </a:cubicBezTo>
                <a:cubicBezTo>
                  <a:pt x="1154371" y="815573"/>
                  <a:pt x="941281" y="474898"/>
                  <a:pt x="690328" y="162854"/>
                </a:cubicBezTo>
                <a:close/>
                <a:moveTo>
                  <a:pt x="458213" y="0"/>
                </a:moveTo>
                <a:lnTo>
                  <a:pt x="506138" y="0"/>
                </a:lnTo>
                <a:lnTo>
                  <a:pt x="656646" y="181390"/>
                </a:lnTo>
                <a:cubicBezTo>
                  <a:pt x="779326" y="337964"/>
                  <a:pt x="892477" y="501876"/>
                  <a:pt x="995509" y="672015"/>
                </a:cubicBezTo>
                <a:cubicBezTo>
                  <a:pt x="1098769" y="841684"/>
                  <a:pt x="1192564" y="1016873"/>
                  <a:pt x="1276475" y="1196875"/>
                </a:cubicBezTo>
                <a:cubicBezTo>
                  <a:pt x="1360394" y="1376718"/>
                  <a:pt x="1434265" y="1561057"/>
                  <a:pt x="1497730" y="1749026"/>
                </a:cubicBezTo>
                <a:cubicBezTo>
                  <a:pt x="1561582" y="1937072"/>
                  <a:pt x="1615141" y="2128431"/>
                  <a:pt x="1658170" y="2322238"/>
                </a:cubicBezTo>
                <a:lnTo>
                  <a:pt x="1673944" y="2394964"/>
                </a:lnTo>
                <a:cubicBezTo>
                  <a:pt x="1679309" y="2419179"/>
                  <a:pt x="1683569" y="2443630"/>
                  <a:pt x="1688459" y="2468005"/>
                </a:cubicBezTo>
                <a:cubicBezTo>
                  <a:pt x="1693349" y="2492379"/>
                  <a:pt x="1698239" y="2516674"/>
                  <a:pt x="1702421" y="2541126"/>
                </a:cubicBezTo>
                <a:lnTo>
                  <a:pt x="1715041" y="2614483"/>
                </a:lnTo>
                <a:lnTo>
                  <a:pt x="1721351" y="2651161"/>
                </a:lnTo>
                <a:lnTo>
                  <a:pt x="1726951" y="2687998"/>
                </a:lnTo>
                <a:lnTo>
                  <a:pt x="1738073" y="2761672"/>
                </a:lnTo>
                <a:cubicBezTo>
                  <a:pt x="1741781" y="2786202"/>
                  <a:pt x="1744541" y="2810890"/>
                  <a:pt x="1747855" y="2835500"/>
                </a:cubicBezTo>
                <a:cubicBezTo>
                  <a:pt x="1751168" y="2860112"/>
                  <a:pt x="1754480" y="2884722"/>
                  <a:pt x="1757005" y="2909412"/>
                </a:cubicBezTo>
                <a:cubicBezTo>
                  <a:pt x="1779334" y="3106845"/>
                  <a:pt x="1791317" y="3305381"/>
                  <a:pt x="1792895" y="3504072"/>
                </a:cubicBezTo>
                <a:cubicBezTo>
                  <a:pt x="1793840" y="3702925"/>
                  <a:pt x="1784368" y="3901699"/>
                  <a:pt x="1764498" y="4099605"/>
                </a:cubicBezTo>
                <a:cubicBezTo>
                  <a:pt x="1744345" y="4297591"/>
                  <a:pt x="1713322" y="4494314"/>
                  <a:pt x="1671579" y="4688908"/>
                </a:cubicBezTo>
                <a:cubicBezTo>
                  <a:pt x="1630017" y="4883659"/>
                  <a:pt x="1577343" y="5075965"/>
                  <a:pt x="1513820" y="5264722"/>
                </a:cubicBezTo>
                <a:cubicBezTo>
                  <a:pt x="1505933" y="5288386"/>
                  <a:pt x="1498045" y="5312051"/>
                  <a:pt x="1490158" y="5335713"/>
                </a:cubicBezTo>
                <a:lnTo>
                  <a:pt x="1464758" y="5405916"/>
                </a:lnTo>
                <a:cubicBezTo>
                  <a:pt x="1448274" y="5453243"/>
                  <a:pt x="1429342" y="5498992"/>
                  <a:pt x="1411437" y="5545451"/>
                </a:cubicBezTo>
                <a:cubicBezTo>
                  <a:pt x="1402682" y="5569116"/>
                  <a:pt x="1392665" y="5591595"/>
                  <a:pt x="1383198" y="5614627"/>
                </a:cubicBezTo>
                <a:lnTo>
                  <a:pt x="1354408" y="5683489"/>
                </a:lnTo>
                <a:lnTo>
                  <a:pt x="1323961" y="5751720"/>
                </a:lnTo>
                <a:cubicBezTo>
                  <a:pt x="1313626" y="5774437"/>
                  <a:pt x="1304004" y="5797391"/>
                  <a:pt x="1293039" y="5819791"/>
                </a:cubicBezTo>
                <a:cubicBezTo>
                  <a:pt x="1124775" y="6181609"/>
                  <a:pt x="915052" y="6522679"/>
                  <a:pt x="668084" y="6836143"/>
                </a:cubicBezTo>
                <a:lnTo>
                  <a:pt x="522443" y="7009626"/>
                </a:lnTo>
                <a:lnTo>
                  <a:pt x="439736" y="7009626"/>
                </a:lnTo>
                <a:lnTo>
                  <a:pt x="619415" y="6797178"/>
                </a:lnTo>
                <a:cubicBezTo>
                  <a:pt x="865249" y="6488525"/>
                  <a:pt x="1074364" y="6152344"/>
                  <a:pt x="1242557" y="5795419"/>
                </a:cubicBezTo>
                <a:cubicBezTo>
                  <a:pt x="1326712" y="5617152"/>
                  <a:pt x="1400765" y="5434233"/>
                  <a:pt x="1464364" y="5247605"/>
                </a:cubicBezTo>
                <a:cubicBezTo>
                  <a:pt x="1528335" y="5060978"/>
                  <a:pt x="1582005" y="4871039"/>
                  <a:pt x="1625120" y="4678496"/>
                </a:cubicBezTo>
                <a:lnTo>
                  <a:pt x="1640895" y="4606245"/>
                </a:lnTo>
                <a:cubicBezTo>
                  <a:pt x="1646258" y="4582580"/>
                  <a:pt x="1650597" y="4557891"/>
                  <a:pt x="1655487" y="4533754"/>
                </a:cubicBezTo>
                <a:cubicBezTo>
                  <a:pt x="1660377" y="4509617"/>
                  <a:pt x="1665269" y="4485400"/>
                  <a:pt x="1669527" y="4461107"/>
                </a:cubicBezTo>
                <a:lnTo>
                  <a:pt x="1682227" y="4388144"/>
                </a:lnTo>
                <a:lnTo>
                  <a:pt x="1688537" y="4351702"/>
                </a:lnTo>
                <a:lnTo>
                  <a:pt x="1694139" y="4315181"/>
                </a:lnTo>
                <a:lnTo>
                  <a:pt x="1705261" y="4241982"/>
                </a:lnTo>
                <a:cubicBezTo>
                  <a:pt x="1709046" y="4217607"/>
                  <a:pt x="1711729" y="4193078"/>
                  <a:pt x="1715041" y="4168626"/>
                </a:cubicBezTo>
                <a:cubicBezTo>
                  <a:pt x="1718354" y="4144171"/>
                  <a:pt x="1721666" y="4119719"/>
                  <a:pt x="1724269" y="4095187"/>
                </a:cubicBezTo>
                <a:cubicBezTo>
                  <a:pt x="1746615" y="3898939"/>
                  <a:pt x="1758725" y="3701583"/>
                  <a:pt x="1760553" y="3504072"/>
                </a:cubicBezTo>
                <a:cubicBezTo>
                  <a:pt x="1761272" y="3306486"/>
                  <a:pt x="1751687" y="3109052"/>
                  <a:pt x="1731843" y="2912487"/>
                </a:cubicBezTo>
                <a:cubicBezTo>
                  <a:pt x="1711735" y="2715763"/>
                  <a:pt x="1680634" y="2520224"/>
                  <a:pt x="1638687" y="2326970"/>
                </a:cubicBezTo>
                <a:cubicBezTo>
                  <a:pt x="1597109" y="2133558"/>
                  <a:pt x="1544433" y="1942672"/>
                  <a:pt x="1480928" y="1755256"/>
                </a:cubicBezTo>
                <a:cubicBezTo>
                  <a:pt x="1473041" y="1731594"/>
                  <a:pt x="1465153" y="1707929"/>
                  <a:pt x="1457266" y="1685055"/>
                </a:cubicBezTo>
                <a:lnTo>
                  <a:pt x="1431787" y="1615326"/>
                </a:lnTo>
                <a:cubicBezTo>
                  <a:pt x="1415302" y="1568787"/>
                  <a:pt x="1396292" y="1523038"/>
                  <a:pt x="1378388" y="1476974"/>
                </a:cubicBezTo>
                <a:cubicBezTo>
                  <a:pt x="1369553" y="1453862"/>
                  <a:pt x="1359535" y="1431222"/>
                  <a:pt x="1349991" y="1408428"/>
                </a:cubicBezTo>
                <a:lnTo>
                  <a:pt x="1321121" y="1340117"/>
                </a:lnTo>
                <a:lnTo>
                  <a:pt x="1290594" y="1272518"/>
                </a:lnTo>
                <a:cubicBezTo>
                  <a:pt x="1280262" y="1250039"/>
                  <a:pt x="1270637" y="1227244"/>
                  <a:pt x="1259674" y="1205077"/>
                </a:cubicBezTo>
                <a:cubicBezTo>
                  <a:pt x="1174975" y="1026338"/>
                  <a:pt x="1080003" y="852727"/>
                  <a:pt x="975238" y="684952"/>
                </a:cubicBezTo>
                <a:cubicBezTo>
                  <a:pt x="870392" y="517413"/>
                  <a:pt x="755575" y="356344"/>
                  <a:pt x="631405" y="202530"/>
                </a:cubicBezTo>
                <a:close/>
                <a:moveTo>
                  <a:pt x="360595" y="0"/>
                </a:moveTo>
                <a:lnTo>
                  <a:pt x="414563" y="0"/>
                </a:lnTo>
                <a:lnTo>
                  <a:pt x="597253" y="219960"/>
                </a:lnTo>
                <a:cubicBezTo>
                  <a:pt x="718464" y="374641"/>
                  <a:pt x="830329" y="536423"/>
                  <a:pt x="932249" y="704434"/>
                </a:cubicBezTo>
                <a:cubicBezTo>
                  <a:pt x="1034375" y="872129"/>
                  <a:pt x="1127142" y="1045268"/>
                  <a:pt x="1210138" y="1223219"/>
                </a:cubicBezTo>
                <a:cubicBezTo>
                  <a:pt x="1293191" y="1401010"/>
                  <a:pt x="1366240" y="1583299"/>
                  <a:pt x="1428949" y="1769296"/>
                </a:cubicBezTo>
                <a:cubicBezTo>
                  <a:pt x="1492202" y="1955054"/>
                  <a:pt x="1545208" y="2144206"/>
                  <a:pt x="1587731" y="2335803"/>
                </a:cubicBezTo>
                <a:lnTo>
                  <a:pt x="1603508" y="2407741"/>
                </a:lnTo>
                <a:cubicBezTo>
                  <a:pt x="1608871" y="2431403"/>
                  <a:pt x="1613053" y="2455857"/>
                  <a:pt x="1617943" y="2479915"/>
                </a:cubicBezTo>
                <a:cubicBezTo>
                  <a:pt x="1622833" y="2503971"/>
                  <a:pt x="1627486" y="2528031"/>
                  <a:pt x="1631746" y="2552168"/>
                </a:cubicBezTo>
                <a:lnTo>
                  <a:pt x="1644210" y="2624737"/>
                </a:lnTo>
                <a:lnTo>
                  <a:pt x="1650440" y="2660942"/>
                </a:lnTo>
                <a:lnTo>
                  <a:pt x="1656040" y="2697383"/>
                </a:lnTo>
                <a:lnTo>
                  <a:pt x="1667005" y="2770109"/>
                </a:lnTo>
                <a:cubicBezTo>
                  <a:pt x="1670712" y="2794403"/>
                  <a:pt x="1673472" y="2818778"/>
                  <a:pt x="1676707" y="2843072"/>
                </a:cubicBezTo>
                <a:cubicBezTo>
                  <a:pt x="1679942" y="2867367"/>
                  <a:pt x="1683254" y="2891742"/>
                  <a:pt x="1685779" y="2916194"/>
                </a:cubicBezTo>
                <a:cubicBezTo>
                  <a:pt x="1707873" y="3111338"/>
                  <a:pt x="1719774" y="3307589"/>
                  <a:pt x="1721431" y="3503992"/>
                </a:cubicBezTo>
                <a:cubicBezTo>
                  <a:pt x="1722379" y="3700556"/>
                  <a:pt x="1713062" y="3897044"/>
                  <a:pt x="1693509" y="4092663"/>
                </a:cubicBezTo>
                <a:cubicBezTo>
                  <a:pt x="1673512" y="4288439"/>
                  <a:pt x="1642837" y="4482955"/>
                  <a:pt x="1601614" y="4675341"/>
                </a:cubicBezTo>
                <a:cubicBezTo>
                  <a:pt x="1560559" y="4867882"/>
                  <a:pt x="1508545" y="5057901"/>
                  <a:pt x="1445829" y="5244527"/>
                </a:cubicBezTo>
                <a:cubicBezTo>
                  <a:pt x="1437942" y="5268192"/>
                  <a:pt x="1430447" y="5291304"/>
                  <a:pt x="1422165" y="5314494"/>
                </a:cubicBezTo>
                <a:lnTo>
                  <a:pt x="1397083" y="5383907"/>
                </a:lnTo>
                <a:lnTo>
                  <a:pt x="1384540" y="5418614"/>
                </a:lnTo>
                <a:cubicBezTo>
                  <a:pt x="1380280" y="5430209"/>
                  <a:pt x="1375628" y="5441568"/>
                  <a:pt x="1371211" y="5453083"/>
                </a:cubicBezTo>
                <a:lnTo>
                  <a:pt x="1344391" y="5521867"/>
                </a:lnTo>
                <a:cubicBezTo>
                  <a:pt x="1335713" y="5544899"/>
                  <a:pt x="1325776" y="5567458"/>
                  <a:pt x="1316389" y="5590175"/>
                </a:cubicBezTo>
                <a:lnTo>
                  <a:pt x="1287915" y="5658327"/>
                </a:lnTo>
                <a:lnTo>
                  <a:pt x="1257860" y="5725768"/>
                </a:lnTo>
                <a:cubicBezTo>
                  <a:pt x="1247686" y="5748170"/>
                  <a:pt x="1238063" y="5770887"/>
                  <a:pt x="1227256" y="5792972"/>
                </a:cubicBezTo>
                <a:cubicBezTo>
                  <a:pt x="1060806" y="6150687"/>
                  <a:pt x="853269" y="6487815"/>
                  <a:pt x="608848" y="6797491"/>
                </a:cubicBezTo>
                <a:lnTo>
                  <a:pt x="430659" y="7009626"/>
                </a:lnTo>
                <a:lnTo>
                  <a:pt x="341938" y="7009626"/>
                </a:lnTo>
                <a:lnTo>
                  <a:pt x="369836" y="6980235"/>
                </a:lnTo>
                <a:cubicBezTo>
                  <a:pt x="434779" y="6907824"/>
                  <a:pt x="497675" y="6833580"/>
                  <a:pt x="558444" y="6757580"/>
                </a:cubicBezTo>
                <a:cubicBezTo>
                  <a:pt x="801509" y="6452871"/>
                  <a:pt x="1008296" y="6120950"/>
                  <a:pt x="1174644" y="5768519"/>
                </a:cubicBezTo>
                <a:cubicBezTo>
                  <a:pt x="1257900" y="5592383"/>
                  <a:pt x="1331139" y="5411672"/>
                  <a:pt x="1394005" y="5227255"/>
                </a:cubicBezTo>
                <a:cubicBezTo>
                  <a:pt x="1457331" y="5042914"/>
                  <a:pt x="1510470" y="4855183"/>
                  <a:pt x="1553182" y="4665006"/>
                </a:cubicBezTo>
                <a:lnTo>
                  <a:pt x="1568959" y="4593543"/>
                </a:lnTo>
                <a:cubicBezTo>
                  <a:pt x="1574322" y="4569878"/>
                  <a:pt x="1578582" y="4546216"/>
                  <a:pt x="1583394" y="4521922"/>
                </a:cubicBezTo>
                <a:cubicBezTo>
                  <a:pt x="1588206" y="4497627"/>
                  <a:pt x="1593016" y="4474120"/>
                  <a:pt x="1597356" y="4450141"/>
                </a:cubicBezTo>
                <a:lnTo>
                  <a:pt x="1609896" y="4378047"/>
                </a:lnTo>
                <a:lnTo>
                  <a:pt x="1616128" y="4342078"/>
                </a:lnTo>
                <a:lnTo>
                  <a:pt x="1621728" y="4305951"/>
                </a:lnTo>
                <a:lnTo>
                  <a:pt x="1632693" y="4233620"/>
                </a:lnTo>
                <a:cubicBezTo>
                  <a:pt x="1636478" y="4209483"/>
                  <a:pt x="1639160" y="4185266"/>
                  <a:pt x="1642395" y="4161129"/>
                </a:cubicBezTo>
                <a:cubicBezTo>
                  <a:pt x="1645627" y="4136994"/>
                  <a:pt x="1648943" y="4112777"/>
                  <a:pt x="1651545" y="4088483"/>
                </a:cubicBezTo>
                <a:cubicBezTo>
                  <a:pt x="1673694" y="3894679"/>
                  <a:pt x="1685699" y="3699848"/>
                  <a:pt x="1687514" y="3504779"/>
                </a:cubicBezTo>
                <a:cubicBezTo>
                  <a:pt x="1688342" y="3309404"/>
                  <a:pt x="1678948" y="3114178"/>
                  <a:pt x="1659355" y="2919821"/>
                </a:cubicBezTo>
                <a:cubicBezTo>
                  <a:pt x="1639444" y="2725385"/>
                  <a:pt x="1608713" y="2532131"/>
                  <a:pt x="1567302" y="2341087"/>
                </a:cubicBezTo>
                <a:cubicBezTo>
                  <a:pt x="1526174" y="2149963"/>
                  <a:pt x="1474084" y="1961287"/>
                  <a:pt x="1411280" y="1776158"/>
                </a:cubicBezTo>
                <a:cubicBezTo>
                  <a:pt x="1403392" y="1753046"/>
                  <a:pt x="1395505" y="1729776"/>
                  <a:pt x="1387618" y="1706744"/>
                </a:cubicBezTo>
                <a:lnTo>
                  <a:pt x="1362453" y="1637883"/>
                </a:lnTo>
                <a:cubicBezTo>
                  <a:pt x="1346126" y="1591819"/>
                  <a:pt x="1327274" y="1546700"/>
                  <a:pt x="1309527" y="1501186"/>
                </a:cubicBezTo>
                <a:cubicBezTo>
                  <a:pt x="1300850" y="1478311"/>
                  <a:pt x="1290832" y="1455990"/>
                  <a:pt x="1281445" y="1433430"/>
                </a:cubicBezTo>
                <a:lnTo>
                  <a:pt x="1252893" y="1365909"/>
                </a:lnTo>
                <a:lnTo>
                  <a:pt x="1222761" y="1299100"/>
                </a:lnTo>
                <a:cubicBezTo>
                  <a:pt x="1212584" y="1276936"/>
                  <a:pt x="1202961" y="1254454"/>
                  <a:pt x="1192077" y="1232526"/>
                </a:cubicBezTo>
                <a:cubicBezTo>
                  <a:pt x="1108290" y="1055917"/>
                  <a:pt x="1014347" y="884356"/>
                  <a:pt x="910716" y="718632"/>
                </a:cubicBezTo>
                <a:cubicBezTo>
                  <a:pt x="806880" y="553223"/>
                  <a:pt x="693215" y="394126"/>
                  <a:pt x="570353" y="242284"/>
                </a:cubicBezTo>
                <a:cubicBezTo>
                  <a:pt x="509069" y="166363"/>
                  <a:pt x="445583" y="92273"/>
                  <a:pt x="379981" y="20107"/>
                </a:cubicBezTo>
                <a:close/>
                <a:moveTo>
                  <a:pt x="262351" y="0"/>
                </a:moveTo>
                <a:lnTo>
                  <a:pt x="319254" y="0"/>
                </a:lnTo>
                <a:lnTo>
                  <a:pt x="351278" y="34246"/>
                </a:lnTo>
                <a:cubicBezTo>
                  <a:pt x="415544" y="107164"/>
                  <a:pt x="477688" y="182009"/>
                  <a:pt x="537620" y="258691"/>
                </a:cubicBezTo>
                <a:cubicBezTo>
                  <a:pt x="657500" y="411478"/>
                  <a:pt x="768125" y="571288"/>
                  <a:pt x="868909" y="737327"/>
                </a:cubicBezTo>
                <a:cubicBezTo>
                  <a:pt x="969884" y="903051"/>
                  <a:pt x="1061626" y="1074218"/>
                  <a:pt x="1143724" y="1250039"/>
                </a:cubicBezTo>
                <a:cubicBezTo>
                  <a:pt x="1225868" y="1425781"/>
                  <a:pt x="1298129" y="1605940"/>
                  <a:pt x="1360167" y="1789726"/>
                </a:cubicBezTo>
                <a:cubicBezTo>
                  <a:pt x="1422703" y="1973435"/>
                  <a:pt x="1475133" y="2160376"/>
                  <a:pt x="1517214" y="2349766"/>
                </a:cubicBezTo>
                <a:lnTo>
                  <a:pt x="1532989" y="2420757"/>
                </a:lnTo>
                <a:cubicBezTo>
                  <a:pt x="1538354" y="2444419"/>
                  <a:pt x="1542456" y="2468083"/>
                  <a:pt x="1547266" y="2491747"/>
                </a:cubicBezTo>
                <a:cubicBezTo>
                  <a:pt x="1552079" y="2515410"/>
                  <a:pt x="1556733" y="2539075"/>
                  <a:pt x="1560993" y="2563212"/>
                </a:cubicBezTo>
                <a:lnTo>
                  <a:pt x="1573298" y="2634913"/>
                </a:lnTo>
                <a:lnTo>
                  <a:pt x="1579450" y="2670722"/>
                </a:lnTo>
                <a:lnTo>
                  <a:pt x="1584971" y="2706691"/>
                </a:lnTo>
                <a:lnTo>
                  <a:pt x="1595855" y="2778628"/>
                </a:lnTo>
                <a:cubicBezTo>
                  <a:pt x="1599643" y="2802291"/>
                  <a:pt x="1602245" y="2826746"/>
                  <a:pt x="1605480" y="2850724"/>
                </a:cubicBezTo>
                <a:cubicBezTo>
                  <a:pt x="1608713" y="2874703"/>
                  <a:pt x="1611870" y="2898840"/>
                  <a:pt x="1614472" y="2922977"/>
                </a:cubicBezTo>
                <a:cubicBezTo>
                  <a:pt x="1636424" y="3115836"/>
                  <a:pt x="1648216" y="3309799"/>
                  <a:pt x="1649809" y="3503913"/>
                </a:cubicBezTo>
                <a:cubicBezTo>
                  <a:pt x="1650828" y="3698192"/>
                  <a:pt x="1641684" y="3892470"/>
                  <a:pt x="1622440" y="4085802"/>
                </a:cubicBezTo>
                <a:cubicBezTo>
                  <a:pt x="1602727" y="4279213"/>
                  <a:pt x="1572477" y="4471441"/>
                  <a:pt x="1531807" y="4661618"/>
                </a:cubicBezTo>
                <a:cubicBezTo>
                  <a:pt x="1491240" y="4851952"/>
                  <a:pt x="1439833" y="5039761"/>
                  <a:pt x="1377837" y="5224259"/>
                </a:cubicBezTo>
                <a:cubicBezTo>
                  <a:pt x="1316240" y="5408993"/>
                  <a:pt x="1244026" y="5589940"/>
                  <a:pt x="1161551" y="5766311"/>
                </a:cubicBezTo>
                <a:cubicBezTo>
                  <a:pt x="996969" y="6119847"/>
                  <a:pt x="791679" y="6452953"/>
                  <a:pt x="549845" y="6758844"/>
                </a:cubicBezTo>
                <a:cubicBezTo>
                  <a:pt x="489365" y="6835278"/>
                  <a:pt x="426621" y="6909877"/>
                  <a:pt x="361701" y="6982534"/>
                </a:cubicBezTo>
                <a:lnTo>
                  <a:pt x="335993" y="7009626"/>
                </a:lnTo>
                <a:lnTo>
                  <a:pt x="242616" y="7009626"/>
                </a:lnTo>
                <a:lnTo>
                  <a:pt x="311644" y="6937001"/>
                </a:lnTo>
                <a:cubicBezTo>
                  <a:pt x="375863" y="6865507"/>
                  <a:pt x="438066" y="6792209"/>
                  <a:pt x="498179" y="6717195"/>
                </a:cubicBezTo>
                <a:cubicBezTo>
                  <a:pt x="738651" y="6416431"/>
                  <a:pt x="943197" y="6088690"/>
                  <a:pt x="1107677" y="5740519"/>
                </a:cubicBezTo>
                <a:cubicBezTo>
                  <a:pt x="1190057" y="5566513"/>
                  <a:pt x="1262530" y="5388011"/>
                  <a:pt x="1324750" y="5205800"/>
                </a:cubicBezTo>
                <a:cubicBezTo>
                  <a:pt x="1387459" y="5023669"/>
                  <a:pt x="1440117" y="4838227"/>
                  <a:pt x="1482507" y="4650336"/>
                </a:cubicBezTo>
                <a:lnTo>
                  <a:pt x="1498284" y="4579820"/>
                </a:lnTo>
                <a:cubicBezTo>
                  <a:pt x="1503727" y="4556155"/>
                  <a:pt x="1507827" y="4532493"/>
                  <a:pt x="1512639" y="4508828"/>
                </a:cubicBezTo>
                <a:cubicBezTo>
                  <a:pt x="1517452" y="4485166"/>
                  <a:pt x="1522104" y="4461502"/>
                  <a:pt x="1526444" y="4437837"/>
                </a:cubicBezTo>
                <a:lnTo>
                  <a:pt x="1538748" y="4366846"/>
                </a:lnTo>
                <a:lnTo>
                  <a:pt x="1544978" y="4331272"/>
                </a:lnTo>
                <a:lnTo>
                  <a:pt x="1550501" y="4295540"/>
                </a:lnTo>
                <a:lnTo>
                  <a:pt x="1561386" y="4224549"/>
                </a:lnTo>
                <a:cubicBezTo>
                  <a:pt x="1565173" y="4200887"/>
                  <a:pt x="1567776" y="4176750"/>
                  <a:pt x="1571011" y="4152928"/>
                </a:cubicBezTo>
                <a:cubicBezTo>
                  <a:pt x="1574243" y="4129106"/>
                  <a:pt x="1577478" y="4105126"/>
                  <a:pt x="1580081" y="4081147"/>
                </a:cubicBezTo>
                <a:cubicBezTo>
                  <a:pt x="1602048" y="3889553"/>
                  <a:pt x="1613975" y="3696852"/>
                  <a:pt x="1615812" y="3503993"/>
                </a:cubicBezTo>
                <a:cubicBezTo>
                  <a:pt x="1616680" y="3310982"/>
                  <a:pt x="1607444" y="3118043"/>
                  <a:pt x="1588125" y="2925974"/>
                </a:cubicBezTo>
                <a:cubicBezTo>
                  <a:pt x="1568492" y="2733826"/>
                  <a:pt x="1538165" y="2542862"/>
                  <a:pt x="1497257" y="2354103"/>
                </a:cubicBezTo>
                <a:cubicBezTo>
                  <a:pt x="1456564" y="2165188"/>
                  <a:pt x="1405018" y="1978799"/>
                  <a:pt x="1342893" y="1795878"/>
                </a:cubicBezTo>
                <a:cubicBezTo>
                  <a:pt x="1335005" y="1773004"/>
                  <a:pt x="1327748" y="1749972"/>
                  <a:pt x="1319228" y="1727332"/>
                </a:cubicBezTo>
                <a:lnTo>
                  <a:pt x="1294381" y="1659261"/>
                </a:lnTo>
                <a:lnTo>
                  <a:pt x="1281919" y="1625264"/>
                </a:lnTo>
                <a:lnTo>
                  <a:pt x="1268667" y="1591502"/>
                </a:lnTo>
                <a:lnTo>
                  <a:pt x="1242085" y="1524141"/>
                </a:lnTo>
                <a:cubicBezTo>
                  <a:pt x="1233487" y="1501582"/>
                  <a:pt x="1223550" y="1479575"/>
                  <a:pt x="1214320" y="1457253"/>
                </a:cubicBezTo>
                <a:lnTo>
                  <a:pt x="1186003" y="1390599"/>
                </a:lnTo>
                <a:lnTo>
                  <a:pt x="1156186" y="1324578"/>
                </a:lnTo>
                <a:cubicBezTo>
                  <a:pt x="1146249" y="1302571"/>
                  <a:pt x="1136547" y="1280406"/>
                  <a:pt x="1125897" y="1258794"/>
                </a:cubicBezTo>
                <a:cubicBezTo>
                  <a:pt x="1042752" y="1084235"/>
                  <a:pt x="949547" y="914646"/>
                  <a:pt x="846745" y="750894"/>
                </a:cubicBezTo>
                <a:cubicBezTo>
                  <a:pt x="743911" y="587537"/>
                  <a:pt x="631415" y="430488"/>
                  <a:pt x="509854" y="280541"/>
                </a:cubicBezTo>
                <a:cubicBezTo>
                  <a:pt x="449220" y="205566"/>
                  <a:pt x="386408" y="132426"/>
                  <a:pt x="321503" y="61198"/>
                </a:cubicBezTo>
                <a:close/>
                <a:moveTo>
                  <a:pt x="0" y="0"/>
                </a:moveTo>
                <a:lnTo>
                  <a:pt x="30146" y="0"/>
                </a:lnTo>
                <a:lnTo>
                  <a:pt x="178996" y="158860"/>
                </a:lnTo>
                <a:cubicBezTo>
                  <a:pt x="241073" y="229091"/>
                  <a:pt x="301114" y="301127"/>
                  <a:pt x="359039" y="374878"/>
                </a:cubicBezTo>
                <a:cubicBezTo>
                  <a:pt x="590114" y="670042"/>
                  <a:pt x="786687" y="990605"/>
                  <a:pt x="944951" y="1330414"/>
                </a:cubicBezTo>
                <a:lnTo>
                  <a:pt x="959936" y="1361966"/>
                </a:lnTo>
                <a:lnTo>
                  <a:pt x="974293" y="1393992"/>
                </a:lnTo>
                <a:lnTo>
                  <a:pt x="1002847" y="1458041"/>
                </a:lnTo>
                <a:cubicBezTo>
                  <a:pt x="1012469" y="1479338"/>
                  <a:pt x="1021067" y="1501108"/>
                  <a:pt x="1030217" y="1522642"/>
                </a:cubicBezTo>
                <a:cubicBezTo>
                  <a:pt x="1039367" y="1544174"/>
                  <a:pt x="1048439" y="1565711"/>
                  <a:pt x="1057036" y="1587401"/>
                </a:cubicBezTo>
                <a:cubicBezTo>
                  <a:pt x="1091348" y="1674169"/>
                  <a:pt x="1124477" y="1761882"/>
                  <a:pt x="1154294" y="1850541"/>
                </a:cubicBezTo>
                <a:cubicBezTo>
                  <a:pt x="1214738" y="2027622"/>
                  <a:pt x="1265512" y="2207782"/>
                  <a:pt x="1306371" y="2390388"/>
                </a:cubicBezTo>
                <a:cubicBezTo>
                  <a:pt x="1316231" y="2436058"/>
                  <a:pt x="1326723" y="2481728"/>
                  <a:pt x="1335163" y="2527715"/>
                </a:cubicBezTo>
                <a:lnTo>
                  <a:pt x="1348493" y="2596577"/>
                </a:lnTo>
                <a:lnTo>
                  <a:pt x="1360325" y="2665753"/>
                </a:lnTo>
                <a:cubicBezTo>
                  <a:pt x="1368765" y="2711740"/>
                  <a:pt x="1375075" y="2758118"/>
                  <a:pt x="1382252" y="2804342"/>
                </a:cubicBezTo>
                <a:cubicBezTo>
                  <a:pt x="1386040" y="2827455"/>
                  <a:pt x="1388485" y="2850724"/>
                  <a:pt x="1391640" y="2873914"/>
                </a:cubicBezTo>
                <a:cubicBezTo>
                  <a:pt x="1394795" y="2897104"/>
                  <a:pt x="1397792" y="2920295"/>
                  <a:pt x="1400474" y="2943562"/>
                </a:cubicBezTo>
                <a:cubicBezTo>
                  <a:pt x="1421716" y="3129481"/>
                  <a:pt x="1433249" y="3316422"/>
                  <a:pt x="1435024" y="3503602"/>
                </a:cubicBezTo>
                <a:cubicBezTo>
                  <a:pt x="1436126" y="3691013"/>
                  <a:pt x="1427442" y="3878430"/>
                  <a:pt x="1408994" y="4064978"/>
                </a:cubicBezTo>
                <a:cubicBezTo>
                  <a:pt x="1390124" y="4251605"/>
                  <a:pt x="1361026" y="4437126"/>
                  <a:pt x="1321833" y="4620600"/>
                </a:cubicBezTo>
                <a:cubicBezTo>
                  <a:pt x="1317258" y="4643632"/>
                  <a:pt x="1311814" y="4666429"/>
                  <a:pt x="1306529" y="4689303"/>
                </a:cubicBezTo>
                <a:lnTo>
                  <a:pt x="1290754" y="4757847"/>
                </a:lnTo>
                <a:lnTo>
                  <a:pt x="1273322" y="4825998"/>
                </a:lnTo>
                <a:cubicBezTo>
                  <a:pt x="1267407" y="4848716"/>
                  <a:pt x="1261885" y="4871592"/>
                  <a:pt x="1255337" y="4894072"/>
                </a:cubicBezTo>
                <a:cubicBezTo>
                  <a:pt x="1242402" y="4939191"/>
                  <a:pt x="1230333" y="4984545"/>
                  <a:pt x="1215898" y="5029269"/>
                </a:cubicBezTo>
                <a:lnTo>
                  <a:pt x="1195231" y="5096631"/>
                </a:lnTo>
                <a:lnTo>
                  <a:pt x="1173066" y="5163442"/>
                </a:lnTo>
                <a:cubicBezTo>
                  <a:pt x="1113624" y="5341708"/>
                  <a:pt x="1043777" y="5516267"/>
                  <a:pt x="963880" y="5686329"/>
                </a:cubicBezTo>
                <a:cubicBezTo>
                  <a:pt x="884150" y="5856550"/>
                  <a:pt x="794797" y="6022037"/>
                  <a:pt x="696245" y="6182082"/>
                </a:cubicBezTo>
                <a:cubicBezTo>
                  <a:pt x="597354" y="6342048"/>
                  <a:pt x="489070" y="6496018"/>
                  <a:pt x="371974" y="6643207"/>
                </a:cubicBezTo>
                <a:lnTo>
                  <a:pt x="312026" y="6714184"/>
                </a:lnTo>
                <a:lnTo>
                  <a:pt x="376591" y="6638218"/>
                </a:lnTo>
                <a:cubicBezTo>
                  <a:pt x="610666" y="6346071"/>
                  <a:pt x="810902" y="6026810"/>
                  <a:pt x="972555" y="5686330"/>
                </a:cubicBezTo>
                <a:cubicBezTo>
                  <a:pt x="1053153" y="5516661"/>
                  <a:pt x="1124052" y="5342577"/>
                  <a:pt x="1184899" y="5164863"/>
                </a:cubicBezTo>
                <a:cubicBezTo>
                  <a:pt x="1246123" y="4987149"/>
                  <a:pt x="1297552" y="4806200"/>
                  <a:pt x="1338949" y="4622886"/>
                </a:cubicBezTo>
                <a:cubicBezTo>
                  <a:pt x="1349046" y="4577057"/>
                  <a:pt x="1359616" y="4531230"/>
                  <a:pt x="1368213" y="4485006"/>
                </a:cubicBezTo>
                <a:lnTo>
                  <a:pt x="1381780" y="4415830"/>
                </a:lnTo>
                <a:lnTo>
                  <a:pt x="1393848" y="4346339"/>
                </a:lnTo>
                <a:cubicBezTo>
                  <a:pt x="1402445" y="4300115"/>
                  <a:pt x="1408755" y="4253498"/>
                  <a:pt x="1416012" y="4207039"/>
                </a:cubicBezTo>
                <a:cubicBezTo>
                  <a:pt x="1419800" y="4183847"/>
                  <a:pt x="1422322" y="4160500"/>
                  <a:pt x="1425479" y="4137153"/>
                </a:cubicBezTo>
                <a:cubicBezTo>
                  <a:pt x="1428634" y="4113804"/>
                  <a:pt x="1431709" y="4090534"/>
                  <a:pt x="1434392" y="4067187"/>
                </a:cubicBezTo>
                <a:cubicBezTo>
                  <a:pt x="1455926" y="3880165"/>
                  <a:pt x="1467694" y="3692119"/>
                  <a:pt x="1469651" y="3503913"/>
                </a:cubicBezTo>
                <a:cubicBezTo>
                  <a:pt x="1470574" y="3315557"/>
                  <a:pt x="1461622" y="3127195"/>
                  <a:pt x="1442832" y="2939778"/>
                </a:cubicBezTo>
                <a:cubicBezTo>
                  <a:pt x="1440544" y="2916114"/>
                  <a:pt x="1437627" y="2893002"/>
                  <a:pt x="1434944" y="2869575"/>
                </a:cubicBezTo>
                <a:cubicBezTo>
                  <a:pt x="1432262" y="2846148"/>
                  <a:pt x="1429895" y="2822721"/>
                  <a:pt x="1426504" y="2799374"/>
                </a:cubicBezTo>
                <a:cubicBezTo>
                  <a:pt x="1419877" y="2752757"/>
                  <a:pt x="1414357" y="2705981"/>
                  <a:pt x="1406310" y="2659521"/>
                </a:cubicBezTo>
                <a:lnTo>
                  <a:pt x="1394953" y="2589713"/>
                </a:lnTo>
                <a:lnTo>
                  <a:pt x="1382095" y="2520222"/>
                </a:lnTo>
                <a:cubicBezTo>
                  <a:pt x="1374208" y="2473842"/>
                  <a:pt x="1363796" y="2427776"/>
                  <a:pt x="1354171" y="2381632"/>
                </a:cubicBezTo>
                <a:cubicBezTo>
                  <a:pt x="1314426" y="2197293"/>
                  <a:pt x="1264068" y="2015398"/>
                  <a:pt x="1203356" y="1836817"/>
                </a:cubicBezTo>
                <a:cubicBezTo>
                  <a:pt x="1143061" y="1658078"/>
                  <a:pt x="1072237" y="1483124"/>
                  <a:pt x="991250" y="1312745"/>
                </a:cubicBezTo>
                <a:cubicBezTo>
                  <a:pt x="910187" y="1142526"/>
                  <a:pt x="819272" y="977196"/>
                  <a:pt x="718961" y="817625"/>
                </a:cubicBezTo>
                <a:cubicBezTo>
                  <a:pt x="618177" y="658528"/>
                  <a:pt x="508049" y="505423"/>
                  <a:pt x="389170" y="359339"/>
                </a:cubicBezTo>
                <a:cubicBezTo>
                  <a:pt x="329802" y="286377"/>
                  <a:pt x="268321" y="215169"/>
                  <a:pt x="204810" y="145825"/>
                </a:cubicBezTo>
                <a:lnTo>
                  <a:pt x="63157" y="0"/>
                </a:lnTo>
                <a:lnTo>
                  <a:pt x="126316" y="0"/>
                </a:lnTo>
                <a:lnTo>
                  <a:pt x="236270" y="117247"/>
                </a:lnTo>
                <a:cubicBezTo>
                  <a:pt x="299105" y="188370"/>
                  <a:pt x="359856" y="261393"/>
                  <a:pt x="418434" y="336229"/>
                </a:cubicBezTo>
                <a:cubicBezTo>
                  <a:pt x="535584" y="485309"/>
                  <a:pt x="643790" y="641251"/>
                  <a:pt x="742468" y="803190"/>
                </a:cubicBezTo>
                <a:cubicBezTo>
                  <a:pt x="841146" y="964969"/>
                  <a:pt x="930807" y="1132033"/>
                  <a:pt x="1011049" y="1303675"/>
                </a:cubicBezTo>
                <a:cubicBezTo>
                  <a:pt x="1016097" y="1314325"/>
                  <a:pt x="1021382" y="1324972"/>
                  <a:pt x="1026194" y="1335779"/>
                </a:cubicBezTo>
                <a:lnTo>
                  <a:pt x="1040707" y="1368198"/>
                </a:lnTo>
                <a:lnTo>
                  <a:pt x="1069656" y="1432957"/>
                </a:lnTo>
                <a:cubicBezTo>
                  <a:pt x="1079201" y="1454649"/>
                  <a:pt x="1088036" y="1476577"/>
                  <a:pt x="1097263" y="1498426"/>
                </a:cubicBezTo>
                <a:cubicBezTo>
                  <a:pt x="1106493" y="1520276"/>
                  <a:pt x="1115800" y="1541968"/>
                  <a:pt x="1124398" y="1564052"/>
                </a:cubicBezTo>
                <a:cubicBezTo>
                  <a:pt x="1159105" y="1652083"/>
                  <a:pt x="1192629" y="1740664"/>
                  <a:pt x="1222838" y="1830347"/>
                </a:cubicBezTo>
                <a:cubicBezTo>
                  <a:pt x="1283923" y="2009639"/>
                  <a:pt x="1335217" y="2192086"/>
                  <a:pt x="1376495" y="2376899"/>
                </a:cubicBezTo>
                <a:cubicBezTo>
                  <a:pt x="1386590" y="2423121"/>
                  <a:pt x="1397082" y="2469346"/>
                  <a:pt x="1405680" y="2515884"/>
                </a:cubicBezTo>
                <a:lnTo>
                  <a:pt x="1419090" y="2585613"/>
                </a:lnTo>
                <a:lnTo>
                  <a:pt x="1431079" y="2655577"/>
                </a:lnTo>
                <a:cubicBezTo>
                  <a:pt x="1439677" y="2702196"/>
                  <a:pt x="1445986" y="2749127"/>
                  <a:pt x="1453244" y="2795904"/>
                </a:cubicBezTo>
                <a:cubicBezTo>
                  <a:pt x="1457029" y="2819566"/>
                  <a:pt x="1459554" y="2843231"/>
                  <a:pt x="1462709" y="2866340"/>
                </a:cubicBezTo>
                <a:cubicBezTo>
                  <a:pt x="1465864" y="2889452"/>
                  <a:pt x="1468941" y="2913669"/>
                  <a:pt x="1471621" y="2936859"/>
                </a:cubicBezTo>
                <a:cubicBezTo>
                  <a:pt x="1493078" y="3125222"/>
                  <a:pt x="1504688" y="3314609"/>
                  <a:pt x="1506408" y="3504150"/>
                </a:cubicBezTo>
                <a:cubicBezTo>
                  <a:pt x="1507504" y="3693774"/>
                  <a:pt x="1498662" y="3883400"/>
                  <a:pt x="1479906" y="4072077"/>
                </a:cubicBezTo>
                <a:cubicBezTo>
                  <a:pt x="1460801" y="4260991"/>
                  <a:pt x="1431308" y="4448802"/>
                  <a:pt x="1391560" y="4634483"/>
                </a:cubicBezTo>
                <a:cubicBezTo>
                  <a:pt x="1352010" y="4820320"/>
                  <a:pt x="1301781" y="5003793"/>
                  <a:pt x="1241138" y="5183873"/>
                </a:cubicBezTo>
                <a:cubicBezTo>
                  <a:pt x="1180985" y="5364269"/>
                  <a:pt x="1110374" y="5540956"/>
                  <a:pt x="1029664" y="5713147"/>
                </a:cubicBezTo>
                <a:cubicBezTo>
                  <a:pt x="948996" y="5885419"/>
                  <a:pt x="858585" y="6053036"/>
                  <a:pt x="758874" y="6215052"/>
                </a:cubicBezTo>
                <a:lnTo>
                  <a:pt x="604797" y="6449374"/>
                </a:lnTo>
                <a:lnTo>
                  <a:pt x="594414" y="6463798"/>
                </a:lnTo>
                <a:lnTo>
                  <a:pt x="439962" y="6670638"/>
                </a:lnTo>
                <a:lnTo>
                  <a:pt x="308203" y="6828263"/>
                </a:lnTo>
                <a:lnTo>
                  <a:pt x="247882" y="6899802"/>
                </a:lnTo>
                <a:lnTo>
                  <a:pt x="252131" y="6895343"/>
                </a:lnTo>
                <a:lnTo>
                  <a:pt x="308203" y="6828263"/>
                </a:lnTo>
                <a:lnTo>
                  <a:pt x="431054" y="6682568"/>
                </a:lnTo>
                <a:lnTo>
                  <a:pt x="439962" y="6670638"/>
                </a:lnTo>
                <a:lnTo>
                  <a:pt x="479999" y="6622741"/>
                </a:lnTo>
                <a:lnTo>
                  <a:pt x="594414" y="6463798"/>
                </a:lnTo>
                <a:lnTo>
                  <a:pt x="601939" y="6453721"/>
                </a:lnTo>
                <a:lnTo>
                  <a:pt x="604797" y="6449374"/>
                </a:lnTo>
                <a:lnTo>
                  <a:pt x="687626" y="6334309"/>
                </a:lnTo>
                <a:cubicBezTo>
                  <a:pt x="819103" y="6136988"/>
                  <a:pt x="936501" y="5929842"/>
                  <a:pt x="1038654" y="5714330"/>
                </a:cubicBezTo>
                <a:cubicBezTo>
                  <a:pt x="1120632" y="5542374"/>
                  <a:pt x="1192713" y="5365842"/>
                  <a:pt x="1254545" y="5185686"/>
                </a:cubicBezTo>
                <a:cubicBezTo>
                  <a:pt x="1316473" y="5005762"/>
                  <a:pt x="1368479" y="4822528"/>
                  <a:pt x="1410331" y="4636927"/>
                </a:cubicBezTo>
                <a:cubicBezTo>
                  <a:pt x="1420584" y="4590468"/>
                  <a:pt x="1431154" y="4544086"/>
                  <a:pt x="1439911" y="4497310"/>
                </a:cubicBezTo>
                <a:lnTo>
                  <a:pt x="1453556" y="4427266"/>
                </a:lnTo>
                <a:lnTo>
                  <a:pt x="1465783" y="4356907"/>
                </a:lnTo>
                <a:cubicBezTo>
                  <a:pt x="1474458" y="4310131"/>
                  <a:pt x="1480771" y="4262962"/>
                  <a:pt x="1488183" y="4215950"/>
                </a:cubicBezTo>
                <a:cubicBezTo>
                  <a:pt x="1491970" y="4192288"/>
                  <a:pt x="1494495" y="4168623"/>
                  <a:pt x="1497728" y="4144959"/>
                </a:cubicBezTo>
                <a:cubicBezTo>
                  <a:pt x="1500963" y="4121297"/>
                  <a:pt x="1504038" y="4097632"/>
                  <a:pt x="1506720" y="4073968"/>
                </a:cubicBezTo>
                <a:cubicBezTo>
                  <a:pt x="1528492" y="3884659"/>
                  <a:pt x="1540338" y="3694325"/>
                  <a:pt x="1542217" y="3503754"/>
                </a:cubicBezTo>
                <a:cubicBezTo>
                  <a:pt x="1543084" y="3313031"/>
                  <a:pt x="1534006" y="3122462"/>
                  <a:pt x="1515003" y="2932677"/>
                </a:cubicBezTo>
                <a:cubicBezTo>
                  <a:pt x="1512715" y="2909013"/>
                  <a:pt x="1509640" y="2885351"/>
                  <a:pt x="1507115" y="2861687"/>
                </a:cubicBezTo>
                <a:cubicBezTo>
                  <a:pt x="1504590" y="2838022"/>
                  <a:pt x="1501988" y="2814360"/>
                  <a:pt x="1498595" y="2790695"/>
                </a:cubicBezTo>
                <a:lnTo>
                  <a:pt x="1488816" y="2719704"/>
                </a:lnTo>
                <a:cubicBezTo>
                  <a:pt x="1485738" y="2696043"/>
                  <a:pt x="1482031" y="2672378"/>
                  <a:pt x="1478088" y="2648714"/>
                </a:cubicBezTo>
                <a:lnTo>
                  <a:pt x="1466571" y="2577723"/>
                </a:lnTo>
                <a:cubicBezTo>
                  <a:pt x="1462469" y="2554060"/>
                  <a:pt x="1457894" y="2530396"/>
                  <a:pt x="1453556" y="2507363"/>
                </a:cubicBezTo>
                <a:cubicBezTo>
                  <a:pt x="1445274" y="2460037"/>
                  <a:pt x="1435099" y="2413736"/>
                  <a:pt x="1425317" y="2367038"/>
                </a:cubicBezTo>
                <a:cubicBezTo>
                  <a:pt x="1385074" y="2180413"/>
                  <a:pt x="1334143" y="1996308"/>
                  <a:pt x="1272767" y="1815517"/>
                </a:cubicBezTo>
                <a:cubicBezTo>
                  <a:pt x="1211753" y="1634570"/>
                  <a:pt x="1140139" y="1457409"/>
                  <a:pt x="1058294" y="1284900"/>
                </a:cubicBezTo>
                <a:cubicBezTo>
                  <a:pt x="976301" y="1112551"/>
                  <a:pt x="884361" y="945171"/>
                  <a:pt x="782929" y="783550"/>
                </a:cubicBezTo>
                <a:cubicBezTo>
                  <a:pt x="681200" y="622241"/>
                  <a:pt x="569885" y="467246"/>
                  <a:pt x="449588" y="319269"/>
                </a:cubicBezTo>
                <a:cubicBezTo>
                  <a:pt x="389585" y="245517"/>
                  <a:pt x="327437" y="173560"/>
                  <a:pt x="263227" y="103486"/>
                </a:cubicBezTo>
                <a:lnTo>
                  <a:pt x="162656" y="0"/>
                </a:lnTo>
                <a:lnTo>
                  <a:pt x="223091" y="0"/>
                </a:lnTo>
                <a:lnTo>
                  <a:pt x="293880" y="75603"/>
                </a:lnTo>
                <a:cubicBezTo>
                  <a:pt x="357435" y="147635"/>
                  <a:pt x="418885" y="221577"/>
                  <a:pt x="478143" y="297340"/>
                </a:cubicBezTo>
                <a:cubicBezTo>
                  <a:pt x="596689" y="448234"/>
                  <a:pt x="706101" y="606151"/>
                  <a:pt x="805803" y="770138"/>
                </a:cubicBezTo>
                <a:cubicBezTo>
                  <a:pt x="905649" y="933812"/>
                  <a:pt x="996335" y="1102929"/>
                  <a:pt x="1077463" y="1276697"/>
                </a:cubicBezTo>
                <a:cubicBezTo>
                  <a:pt x="1158811" y="1450311"/>
                  <a:pt x="1230306" y="1628260"/>
                  <a:pt x="1291619" y="1809917"/>
                </a:cubicBezTo>
                <a:cubicBezTo>
                  <a:pt x="1353452" y="1991338"/>
                  <a:pt x="1405322" y="2175995"/>
                  <a:pt x="1447009" y="2363094"/>
                </a:cubicBezTo>
                <a:cubicBezTo>
                  <a:pt x="1457184" y="2409868"/>
                  <a:pt x="1467754" y="2456644"/>
                  <a:pt x="1476430" y="2503736"/>
                </a:cubicBezTo>
                <a:cubicBezTo>
                  <a:pt x="1481006" y="2527398"/>
                  <a:pt x="1485738" y="2551063"/>
                  <a:pt x="1490078" y="2574725"/>
                </a:cubicBezTo>
                <a:lnTo>
                  <a:pt x="1502225" y="2645716"/>
                </a:lnTo>
                <a:cubicBezTo>
                  <a:pt x="1510823" y="2693045"/>
                  <a:pt x="1517133" y="2740372"/>
                  <a:pt x="1524547" y="2787698"/>
                </a:cubicBezTo>
                <a:cubicBezTo>
                  <a:pt x="1528332" y="2811362"/>
                  <a:pt x="1530857" y="2835025"/>
                  <a:pt x="1534092" y="2858689"/>
                </a:cubicBezTo>
                <a:cubicBezTo>
                  <a:pt x="1537324" y="2882353"/>
                  <a:pt x="1540402" y="2906016"/>
                  <a:pt x="1543005" y="2929680"/>
                </a:cubicBezTo>
                <a:cubicBezTo>
                  <a:pt x="1564666" y="3120332"/>
                  <a:pt x="1576331" y="3311928"/>
                  <a:pt x="1577949" y="3503754"/>
                </a:cubicBezTo>
                <a:cubicBezTo>
                  <a:pt x="1579005" y="3695745"/>
                  <a:pt x="1570028" y="3887737"/>
                  <a:pt x="1551049" y="4078780"/>
                </a:cubicBezTo>
                <a:cubicBezTo>
                  <a:pt x="1531629" y="4269982"/>
                  <a:pt x="1501744" y="4460000"/>
                  <a:pt x="1461524" y="4647891"/>
                </a:cubicBezTo>
                <a:cubicBezTo>
                  <a:pt x="1421587" y="4836095"/>
                  <a:pt x="1370924" y="5021854"/>
                  <a:pt x="1309761" y="5204221"/>
                </a:cubicBezTo>
                <a:cubicBezTo>
                  <a:pt x="1248874" y="5386747"/>
                  <a:pt x="1177450" y="5565643"/>
                  <a:pt x="1095841" y="5739887"/>
                </a:cubicBezTo>
                <a:cubicBezTo>
                  <a:pt x="1014264" y="5914287"/>
                  <a:pt x="922861" y="6083876"/>
                  <a:pt x="822053" y="6247865"/>
                </a:cubicBezTo>
                <a:cubicBezTo>
                  <a:pt x="721167" y="6411932"/>
                  <a:pt x="610531" y="6569769"/>
                  <a:pt x="490762" y="6720585"/>
                </a:cubicBezTo>
                <a:cubicBezTo>
                  <a:pt x="430969" y="6796111"/>
                  <a:pt x="368923" y="6869804"/>
                  <a:pt x="304713" y="6941554"/>
                </a:cubicBezTo>
                <a:lnTo>
                  <a:pt x="239984" y="7009626"/>
                </a:lnTo>
                <a:lnTo>
                  <a:pt x="0" y="7009626"/>
                </a:lnTo>
                <a:lnTo>
                  <a:pt x="0" y="6916165"/>
                </a:lnTo>
                <a:lnTo>
                  <a:pt x="0" y="6842681"/>
                </a:lnTo>
                <a:lnTo>
                  <a:pt x="0" y="6425491"/>
                </a:lnTo>
                <a:lnTo>
                  <a:pt x="0" y="4657507"/>
                </a:lnTo>
                <a:lnTo>
                  <a:pt x="0" y="4281613"/>
                </a:lnTo>
                <a:lnTo>
                  <a:pt x="5979" y="4254443"/>
                </a:lnTo>
                <a:lnTo>
                  <a:pt x="16468" y="4201594"/>
                </a:lnTo>
                <a:lnTo>
                  <a:pt x="21676" y="4175090"/>
                </a:lnTo>
                <a:lnTo>
                  <a:pt x="26328" y="4148508"/>
                </a:lnTo>
                <a:lnTo>
                  <a:pt x="35873" y="4095424"/>
                </a:lnTo>
                <a:lnTo>
                  <a:pt x="44235" y="4042180"/>
                </a:lnTo>
                <a:cubicBezTo>
                  <a:pt x="50150" y="4006683"/>
                  <a:pt x="54487" y="3971189"/>
                  <a:pt x="59380" y="3935299"/>
                </a:cubicBezTo>
                <a:cubicBezTo>
                  <a:pt x="77340" y="3792292"/>
                  <a:pt x="87579" y="3648417"/>
                  <a:pt x="90062" y="3504305"/>
                </a:cubicBezTo>
                <a:cubicBezTo>
                  <a:pt x="94914" y="3215216"/>
                  <a:pt x="66597" y="2926597"/>
                  <a:pt x="5663" y="2643975"/>
                </a:cubicBezTo>
                <a:lnTo>
                  <a:pt x="0" y="2621242"/>
                </a:lnTo>
                <a:lnTo>
                  <a:pt x="0" y="2488028"/>
                </a:lnTo>
                <a:lnTo>
                  <a:pt x="38713" y="2636088"/>
                </a:lnTo>
                <a:cubicBezTo>
                  <a:pt x="43130" y="2653835"/>
                  <a:pt x="46600" y="2671742"/>
                  <a:pt x="50623" y="2689489"/>
                </a:cubicBezTo>
                <a:cubicBezTo>
                  <a:pt x="54647" y="2707236"/>
                  <a:pt x="58512" y="2725063"/>
                  <a:pt x="62062" y="2742968"/>
                </a:cubicBezTo>
                <a:cubicBezTo>
                  <a:pt x="68765" y="2778780"/>
                  <a:pt x="76495" y="2814512"/>
                  <a:pt x="82254" y="2850481"/>
                </a:cubicBezTo>
                <a:lnTo>
                  <a:pt x="91642" y="2904432"/>
                </a:lnTo>
                <a:lnTo>
                  <a:pt x="100001" y="2958466"/>
                </a:lnTo>
                <a:cubicBezTo>
                  <a:pt x="105839" y="2994513"/>
                  <a:pt x="110019" y="3030797"/>
                  <a:pt x="114909" y="3066924"/>
                </a:cubicBezTo>
                <a:cubicBezTo>
                  <a:pt x="132578" y="3211981"/>
                  <a:pt x="142691" y="3357906"/>
                  <a:pt x="145199" y="3503990"/>
                </a:cubicBezTo>
                <a:cubicBezTo>
                  <a:pt x="147482" y="3650586"/>
                  <a:pt x="141567" y="3797083"/>
                  <a:pt x="127518" y="3942792"/>
                </a:cubicBezTo>
                <a:lnTo>
                  <a:pt x="104528" y="4127183"/>
                </a:lnTo>
                <a:lnTo>
                  <a:pt x="108442" y="4105204"/>
                </a:lnTo>
                <a:lnTo>
                  <a:pt x="116962" y="4051094"/>
                </a:lnTo>
                <a:cubicBezTo>
                  <a:pt x="123034" y="4014968"/>
                  <a:pt x="127294" y="3978683"/>
                  <a:pt x="132264" y="3942477"/>
                </a:cubicBezTo>
                <a:cubicBezTo>
                  <a:pt x="150422" y="3797182"/>
                  <a:pt x="160739" y="3650942"/>
                  <a:pt x="163183" y="3504543"/>
                </a:cubicBezTo>
                <a:cubicBezTo>
                  <a:pt x="167696" y="3210799"/>
                  <a:pt x="138583" y="2917450"/>
                  <a:pt x="76418" y="2630330"/>
                </a:cubicBezTo>
                <a:cubicBezTo>
                  <a:pt x="60752" y="2558551"/>
                  <a:pt x="42989" y="2487245"/>
                  <a:pt x="23155" y="2416521"/>
                </a:cubicBezTo>
                <a:lnTo>
                  <a:pt x="0" y="2342382"/>
                </a:lnTo>
                <a:lnTo>
                  <a:pt x="0" y="2240250"/>
                </a:lnTo>
                <a:lnTo>
                  <a:pt x="53115" y="2407676"/>
                </a:lnTo>
                <a:cubicBezTo>
                  <a:pt x="73657" y="2478805"/>
                  <a:pt x="92343" y="2550466"/>
                  <a:pt x="109152" y="2622600"/>
                </a:cubicBezTo>
                <a:cubicBezTo>
                  <a:pt x="113569" y="2640585"/>
                  <a:pt x="117039" y="2658805"/>
                  <a:pt x="121142" y="2676869"/>
                </a:cubicBezTo>
                <a:cubicBezTo>
                  <a:pt x="125244" y="2694932"/>
                  <a:pt x="129029" y="2712996"/>
                  <a:pt x="132736" y="2731138"/>
                </a:cubicBezTo>
                <a:cubicBezTo>
                  <a:pt x="139599" y="2767580"/>
                  <a:pt x="147329" y="2803785"/>
                  <a:pt x="153246" y="2840384"/>
                </a:cubicBezTo>
                <a:lnTo>
                  <a:pt x="162791" y="2895125"/>
                </a:lnTo>
                <a:lnTo>
                  <a:pt x="171231" y="2950342"/>
                </a:lnTo>
                <a:cubicBezTo>
                  <a:pt x="177146" y="2986941"/>
                  <a:pt x="181326" y="3023700"/>
                  <a:pt x="186295" y="3060772"/>
                </a:cubicBezTo>
                <a:cubicBezTo>
                  <a:pt x="204163" y="3208117"/>
                  <a:pt x="214353" y="3356331"/>
                  <a:pt x="216822" y="3504700"/>
                </a:cubicBezTo>
                <a:cubicBezTo>
                  <a:pt x="219078" y="3653584"/>
                  <a:pt x="213016" y="3802349"/>
                  <a:pt x="198703" y="3950316"/>
                </a:cubicBezTo>
                <a:lnTo>
                  <a:pt x="172800" y="4157618"/>
                </a:lnTo>
                <a:lnTo>
                  <a:pt x="180536" y="4113958"/>
                </a:lnTo>
                <a:lnTo>
                  <a:pt x="189132" y="4058742"/>
                </a:lnTo>
                <a:cubicBezTo>
                  <a:pt x="195285" y="4022065"/>
                  <a:pt x="199545" y="3985228"/>
                  <a:pt x="204908" y="3948311"/>
                </a:cubicBezTo>
                <a:cubicBezTo>
                  <a:pt x="223191" y="3800652"/>
                  <a:pt x="233564" y="3652202"/>
                  <a:pt x="235987" y="3503436"/>
                </a:cubicBezTo>
                <a:cubicBezTo>
                  <a:pt x="237990" y="3354436"/>
                  <a:pt x="231774" y="3205434"/>
                  <a:pt x="217372" y="3057142"/>
                </a:cubicBezTo>
                <a:cubicBezTo>
                  <a:pt x="213190" y="3020148"/>
                  <a:pt x="209482" y="2982996"/>
                  <a:pt x="204672" y="2946082"/>
                </a:cubicBezTo>
                <a:lnTo>
                  <a:pt x="197493" y="2890865"/>
                </a:lnTo>
                <a:lnTo>
                  <a:pt x="189053" y="2835651"/>
                </a:lnTo>
                <a:cubicBezTo>
                  <a:pt x="183610" y="2798735"/>
                  <a:pt x="176433" y="2762135"/>
                  <a:pt x="170043" y="2725221"/>
                </a:cubicBezTo>
                <a:cubicBezTo>
                  <a:pt x="166888" y="2706841"/>
                  <a:pt x="162786" y="2688622"/>
                  <a:pt x="159158" y="2670005"/>
                </a:cubicBezTo>
                <a:cubicBezTo>
                  <a:pt x="155531" y="2651390"/>
                  <a:pt x="151981" y="2633405"/>
                  <a:pt x="147879" y="2615263"/>
                </a:cubicBezTo>
                <a:cubicBezTo>
                  <a:pt x="116005" y="2469416"/>
                  <a:pt x="75714" y="2325621"/>
                  <a:pt x="27193" y="2184427"/>
                </a:cubicBezTo>
                <a:lnTo>
                  <a:pt x="0" y="2113044"/>
                </a:lnTo>
                <a:lnTo>
                  <a:pt x="0" y="2033180"/>
                </a:lnTo>
                <a:lnTo>
                  <a:pt x="54645" y="2176619"/>
                </a:lnTo>
                <a:cubicBezTo>
                  <a:pt x="103769" y="2318759"/>
                  <a:pt x="145474" y="2463421"/>
                  <a:pt x="179588" y="2609901"/>
                </a:cubicBezTo>
                <a:cubicBezTo>
                  <a:pt x="184006" y="2628200"/>
                  <a:pt x="187475" y="2646578"/>
                  <a:pt x="191735" y="2665115"/>
                </a:cubicBezTo>
                <a:cubicBezTo>
                  <a:pt x="195995" y="2683651"/>
                  <a:pt x="200017" y="2701792"/>
                  <a:pt x="203488" y="2720331"/>
                </a:cubicBezTo>
                <a:cubicBezTo>
                  <a:pt x="210510" y="2757245"/>
                  <a:pt x="218239" y="2794082"/>
                  <a:pt x="224235" y="2831234"/>
                </a:cubicBezTo>
                <a:lnTo>
                  <a:pt x="233857" y="2886843"/>
                </a:lnTo>
                <a:lnTo>
                  <a:pt x="242377" y="2942609"/>
                </a:lnTo>
                <a:cubicBezTo>
                  <a:pt x="248449" y="2979761"/>
                  <a:pt x="252629" y="3017150"/>
                  <a:pt x="257679" y="3054460"/>
                </a:cubicBezTo>
                <a:cubicBezTo>
                  <a:pt x="275735" y="3204092"/>
                  <a:pt x="286027" y="3354594"/>
                  <a:pt x="288520" y="3505250"/>
                </a:cubicBezTo>
                <a:cubicBezTo>
                  <a:pt x="290389" y="3656145"/>
                  <a:pt x="284196" y="3807039"/>
                  <a:pt x="269983" y="3957304"/>
                </a:cubicBezTo>
                <a:cubicBezTo>
                  <a:pt x="262751" y="4032555"/>
                  <a:pt x="253386" y="4107569"/>
                  <a:pt x="241904" y="4182257"/>
                </a:cubicBezTo>
                <a:lnTo>
                  <a:pt x="232169" y="4235488"/>
                </a:lnTo>
                <a:lnTo>
                  <a:pt x="242774" y="4179981"/>
                </a:lnTo>
                <a:lnTo>
                  <a:pt x="252712" y="4124292"/>
                </a:lnTo>
                <a:lnTo>
                  <a:pt x="261390" y="4068368"/>
                </a:lnTo>
                <a:cubicBezTo>
                  <a:pt x="267622" y="4031137"/>
                  <a:pt x="271882" y="3993670"/>
                  <a:pt x="277167" y="3956281"/>
                </a:cubicBezTo>
                <a:cubicBezTo>
                  <a:pt x="295695" y="3806334"/>
                  <a:pt x="306225" y="3655437"/>
                  <a:pt x="308716" y="3504385"/>
                </a:cubicBezTo>
                <a:cubicBezTo>
                  <a:pt x="310673" y="3353096"/>
                  <a:pt x="304299" y="3201807"/>
                  <a:pt x="289629" y="3051227"/>
                </a:cubicBezTo>
                <a:cubicBezTo>
                  <a:pt x="285369" y="3013603"/>
                  <a:pt x="281741" y="2975899"/>
                  <a:pt x="276691" y="2938432"/>
                </a:cubicBezTo>
                <a:lnTo>
                  <a:pt x="269356" y="2882110"/>
                </a:lnTo>
                <a:lnTo>
                  <a:pt x="260837" y="2825949"/>
                </a:lnTo>
                <a:cubicBezTo>
                  <a:pt x="255317" y="2788482"/>
                  <a:pt x="248060" y="2751331"/>
                  <a:pt x="241512" y="2714021"/>
                </a:cubicBezTo>
                <a:cubicBezTo>
                  <a:pt x="238357" y="2695327"/>
                  <a:pt x="234177" y="2676869"/>
                  <a:pt x="230547" y="2658255"/>
                </a:cubicBezTo>
                <a:cubicBezTo>
                  <a:pt x="226920" y="2639638"/>
                  <a:pt x="223132" y="2621103"/>
                  <a:pt x="219032" y="2603038"/>
                </a:cubicBezTo>
                <a:cubicBezTo>
                  <a:pt x="186660" y="2454984"/>
                  <a:pt x="145791" y="2308902"/>
                  <a:pt x="96612" y="2165499"/>
                </a:cubicBezTo>
                <a:cubicBezTo>
                  <a:pt x="71836" y="2093877"/>
                  <a:pt x="44895" y="2023044"/>
                  <a:pt x="15828" y="1953089"/>
                </a:cubicBezTo>
                <a:lnTo>
                  <a:pt x="0" y="1918036"/>
                </a:lnTo>
                <a:lnTo>
                  <a:pt x="0" y="1847572"/>
                </a:lnTo>
                <a:lnTo>
                  <a:pt x="41683" y="1941779"/>
                </a:lnTo>
                <a:cubicBezTo>
                  <a:pt x="70708" y="2012376"/>
                  <a:pt x="97862" y="2083741"/>
                  <a:pt x="123114" y="2155797"/>
                </a:cubicBezTo>
                <a:cubicBezTo>
                  <a:pt x="172746" y="2300144"/>
                  <a:pt x="214866" y="2447017"/>
                  <a:pt x="249322" y="2595783"/>
                </a:cubicBezTo>
                <a:cubicBezTo>
                  <a:pt x="253659" y="2614318"/>
                  <a:pt x="257209" y="2633013"/>
                  <a:pt x="261627" y="2651707"/>
                </a:cubicBezTo>
                <a:cubicBezTo>
                  <a:pt x="266044" y="2670402"/>
                  <a:pt x="270066" y="2688937"/>
                  <a:pt x="273459" y="2707711"/>
                </a:cubicBezTo>
                <a:cubicBezTo>
                  <a:pt x="280637" y="2745178"/>
                  <a:pt x="288444" y="2782645"/>
                  <a:pt x="294518" y="2820349"/>
                </a:cubicBezTo>
                <a:lnTo>
                  <a:pt x="304299" y="2876748"/>
                </a:lnTo>
                <a:lnTo>
                  <a:pt x="312898" y="2933382"/>
                </a:lnTo>
                <a:cubicBezTo>
                  <a:pt x="319050" y="2971166"/>
                  <a:pt x="323231" y="3009107"/>
                  <a:pt x="328673" y="3046967"/>
                </a:cubicBezTo>
                <a:cubicBezTo>
                  <a:pt x="346855" y="3198809"/>
                  <a:pt x="357197" y="3351519"/>
                  <a:pt x="359672" y="3504464"/>
                </a:cubicBezTo>
                <a:cubicBezTo>
                  <a:pt x="361494" y="3657647"/>
                  <a:pt x="355153" y="3810829"/>
                  <a:pt x="340663" y="3963381"/>
                </a:cubicBezTo>
                <a:cubicBezTo>
                  <a:pt x="333280" y="4039735"/>
                  <a:pt x="323750" y="4115873"/>
                  <a:pt x="312085" y="4191685"/>
                </a:cubicBezTo>
                <a:lnTo>
                  <a:pt x="280359" y="4365194"/>
                </a:lnTo>
                <a:lnTo>
                  <a:pt x="281658" y="4359428"/>
                </a:lnTo>
                <a:cubicBezTo>
                  <a:pt x="285917" y="4340736"/>
                  <a:pt x="290178" y="4322119"/>
                  <a:pt x="293728" y="4303347"/>
                </a:cubicBezTo>
                <a:cubicBezTo>
                  <a:pt x="301063" y="4265800"/>
                  <a:pt x="308950" y="4228333"/>
                  <a:pt x="315182" y="4190549"/>
                </a:cubicBezTo>
                <a:lnTo>
                  <a:pt x="325199" y="4133995"/>
                </a:lnTo>
                <a:lnTo>
                  <a:pt x="334034" y="4077201"/>
                </a:lnTo>
                <a:cubicBezTo>
                  <a:pt x="340344" y="4039419"/>
                  <a:pt x="344604" y="4001320"/>
                  <a:pt x="349809" y="3963379"/>
                </a:cubicBezTo>
                <a:cubicBezTo>
                  <a:pt x="368417" y="3811064"/>
                  <a:pt x="378947" y="3657962"/>
                  <a:pt x="381361" y="3504543"/>
                </a:cubicBezTo>
                <a:cubicBezTo>
                  <a:pt x="383216" y="3350967"/>
                  <a:pt x="376659" y="3197310"/>
                  <a:pt x="361721" y="3044443"/>
                </a:cubicBezTo>
                <a:lnTo>
                  <a:pt x="355489" y="2987099"/>
                </a:lnTo>
                <a:lnTo>
                  <a:pt x="352334" y="2958467"/>
                </a:lnTo>
                <a:lnTo>
                  <a:pt x="348627" y="2929913"/>
                </a:lnTo>
                <a:lnTo>
                  <a:pt x="340739" y="2872724"/>
                </a:lnTo>
                <a:lnTo>
                  <a:pt x="332062" y="2815695"/>
                </a:lnTo>
                <a:cubicBezTo>
                  <a:pt x="320310" y="2739736"/>
                  <a:pt x="305480" y="2664248"/>
                  <a:pt x="289625" y="2588999"/>
                </a:cubicBezTo>
                <a:cubicBezTo>
                  <a:pt x="256764" y="2438655"/>
                  <a:pt x="215281" y="2290363"/>
                  <a:pt x="165390" y="2144753"/>
                </a:cubicBezTo>
                <a:cubicBezTo>
                  <a:pt x="140296" y="2072027"/>
                  <a:pt x="112996" y="2000110"/>
                  <a:pt x="83534" y="1929090"/>
                </a:cubicBezTo>
                <a:lnTo>
                  <a:pt x="0" y="1743860"/>
                </a:lnTo>
                <a:lnTo>
                  <a:pt x="0" y="1672506"/>
                </a:lnTo>
                <a:lnTo>
                  <a:pt x="2900" y="1678342"/>
                </a:lnTo>
                <a:lnTo>
                  <a:pt x="15363" y="1704609"/>
                </a:lnTo>
                <a:cubicBezTo>
                  <a:pt x="81795" y="1844699"/>
                  <a:pt x="140694" y="1988179"/>
                  <a:pt x="191814" y="2134498"/>
                </a:cubicBezTo>
                <a:cubicBezTo>
                  <a:pt x="242227" y="2281056"/>
                  <a:pt x="285065" y="2430057"/>
                  <a:pt x="320152" y="2581032"/>
                </a:cubicBezTo>
                <a:cubicBezTo>
                  <a:pt x="337110" y="2656676"/>
                  <a:pt x="352964" y="2732557"/>
                  <a:pt x="365901" y="2808990"/>
                </a:cubicBezTo>
                <a:lnTo>
                  <a:pt x="375761" y="2866334"/>
                </a:lnTo>
                <a:lnTo>
                  <a:pt x="384516" y="2923838"/>
                </a:lnTo>
                <a:lnTo>
                  <a:pt x="388933" y="2952550"/>
                </a:lnTo>
                <a:lnTo>
                  <a:pt x="392720" y="2981419"/>
                </a:lnTo>
                <a:lnTo>
                  <a:pt x="400608" y="3039080"/>
                </a:lnTo>
                <a:cubicBezTo>
                  <a:pt x="419127" y="3193210"/>
                  <a:pt x="429660" y="3348284"/>
                  <a:pt x="432159" y="3503516"/>
                </a:cubicBezTo>
                <a:cubicBezTo>
                  <a:pt x="433957" y="3658907"/>
                  <a:pt x="427480" y="3814219"/>
                  <a:pt x="412755" y="3968901"/>
                </a:cubicBezTo>
                <a:cubicBezTo>
                  <a:pt x="405222" y="4046399"/>
                  <a:pt x="395532" y="4123661"/>
                  <a:pt x="383696" y="4200597"/>
                </a:cubicBezTo>
                <a:lnTo>
                  <a:pt x="359115" y="4335274"/>
                </a:lnTo>
                <a:lnTo>
                  <a:pt x="386567" y="4200571"/>
                </a:lnTo>
                <a:lnTo>
                  <a:pt x="396664" y="4143147"/>
                </a:lnTo>
                <a:lnTo>
                  <a:pt x="405656" y="4085486"/>
                </a:lnTo>
                <a:lnTo>
                  <a:pt x="410153" y="4056696"/>
                </a:lnTo>
                <a:lnTo>
                  <a:pt x="414019" y="4027827"/>
                </a:lnTo>
                <a:lnTo>
                  <a:pt x="421905" y="3969928"/>
                </a:lnTo>
                <a:cubicBezTo>
                  <a:pt x="440654" y="3815486"/>
                  <a:pt x="451186" y="3660094"/>
                  <a:pt x="453458" y="3504545"/>
                </a:cubicBezTo>
                <a:cubicBezTo>
                  <a:pt x="455254" y="3348602"/>
                  <a:pt x="448574" y="3192737"/>
                  <a:pt x="433421" y="3037505"/>
                </a:cubicBezTo>
                <a:lnTo>
                  <a:pt x="427033" y="2979294"/>
                </a:lnTo>
                <a:lnTo>
                  <a:pt x="423878" y="2950265"/>
                </a:lnTo>
                <a:lnTo>
                  <a:pt x="420013" y="2921238"/>
                </a:lnTo>
                <a:lnTo>
                  <a:pt x="412123" y="2863184"/>
                </a:lnTo>
                <a:cubicBezTo>
                  <a:pt x="409443" y="2843859"/>
                  <a:pt x="406286" y="2824612"/>
                  <a:pt x="403368" y="2805365"/>
                </a:cubicBezTo>
                <a:cubicBezTo>
                  <a:pt x="391459" y="2728224"/>
                  <a:pt x="376392" y="2651553"/>
                  <a:pt x="360379" y="2575197"/>
                </a:cubicBezTo>
                <a:cubicBezTo>
                  <a:pt x="326944" y="2422568"/>
                  <a:pt x="284807" y="2272066"/>
                  <a:pt x="234175" y="2124248"/>
                </a:cubicBezTo>
                <a:cubicBezTo>
                  <a:pt x="228022" y="2105711"/>
                  <a:pt x="221079" y="2087411"/>
                  <a:pt x="214613" y="2069032"/>
                </a:cubicBezTo>
                <a:cubicBezTo>
                  <a:pt x="208145" y="2050654"/>
                  <a:pt x="201675" y="2032195"/>
                  <a:pt x="194497" y="2013818"/>
                </a:cubicBezTo>
                <a:lnTo>
                  <a:pt x="173201" y="1959234"/>
                </a:lnTo>
                <a:lnTo>
                  <a:pt x="162551" y="1931942"/>
                </a:lnTo>
                <a:lnTo>
                  <a:pt x="151194" y="1904965"/>
                </a:lnTo>
                <a:lnTo>
                  <a:pt x="128634" y="1850933"/>
                </a:lnTo>
                <a:cubicBezTo>
                  <a:pt x="120747" y="1832949"/>
                  <a:pt x="112859" y="1815279"/>
                  <a:pt x="104970" y="1797455"/>
                </a:cubicBezTo>
                <a:cubicBezTo>
                  <a:pt x="97082" y="1779627"/>
                  <a:pt x="89195" y="1761722"/>
                  <a:pt x="80675" y="1744131"/>
                </a:cubicBezTo>
                <a:lnTo>
                  <a:pt x="55278" y="1691362"/>
                </a:lnTo>
                <a:lnTo>
                  <a:pt x="0" y="1586653"/>
                </a:lnTo>
                <a:lnTo>
                  <a:pt x="0" y="1514655"/>
                </a:lnTo>
                <a:lnTo>
                  <a:pt x="30746" y="1572807"/>
                </a:lnTo>
                <a:lnTo>
                  <a:pt x="56933" y="1625735"/>
                </a:lnTo>
                <a:lnTo>
                  <a:pt x="70105" y="1652080"/>
                </a:lnTo>
                <a:lnTo>
                  <a:pt x="82648" y="1678819"/>
                </a:lnTo>
                <a:cubicBezTo>
                  <a:pt x="353280" y="2246746"/>
                  <a:pt x="495184" y="2874149"/>
                  <a:pt x="504019" y="3504465"/>
                </a:cubicBezTo>
                <a:cubicBezTo>
                  <a:pt x="505794" y="3662224"/>
                  <a:pt x="499160" y="3820059"/>
                  <a:pt x="484139" y="3977108"/>
                </a:cubicBezTo>
                <a:lnTo>
                  <a:pt x="477910" y="4035952"/>
                </a:lnTo>
                <a:lnTo>
                  <a:pt x="474754" y="4065371"/>
                </a:lnTo>
                <a:lnTo>
                  <a:pt x="470968" y="4094795"/>
                </a:lnTo>
                <a:lnTo>
                  <a:pt x="463080" y="4153479"/>
                </a:lnTo>
                <a:lnTo>
                  <a:pt x="454325" y="4212088"/>
                </a:lnTo>
                <a:lnTo>
                  <a:pt x="415023" y="4426756"/>
                </a:lnTo>
                <a:lnTo>
                  <a:pt x="459057" y="4211061"/>
                </a:lnTo>
                <a:cubicBezTo>
                  <a:pt x="472467" y="4133285"/>
                  <a:pt x="484377" y="4055274"/>
                  <a:pt x="494554" y="3977026"/>
                </a:cubicBezTo>
                <a:cubicBezTo>
                  <a:pt x="513619" y="3820136"/>
                  <a:pt x="524331" y="3662299"/>
                  <a:pt x="526656" y="3504227"/>
                </a:cubicBezTo>
                <a:cubicBezTo>
                  <a:pt x="528415" y="3345997"/>
                  <a:pt x="521578" y="3187768"/>
                  <a:pt x="506149" y="3030246"/>
                </a:cubicBezTo>
                <a:cubicBezTo>
                  <a:pt x="497709" y="2951368"/>
                  <a:pt x="488559" y="2872489"/>
                  <a:pt x="475860" y="2794636"/>
                </a:cubicBezTo>
                <a:cubicBezTo>
                  <a:pt x="463160" y="2716782"/>
                  <a:pt x="448410" y="2638614"/>
                  <a:pt x="432238" y="2561078"/>
                </a:cubicBezTo>
                <a:cubicBezTo>
                  <a:pt x="398337" y="2406238"/>
                  <a:pt x="355625" y="2253529"/>
                  <a:pt x="304298" y="2103579"/>
                </a:cubicBezTo>
                <a:cubicBezTo>
                  <a:pt x="298146" y="2084727"/>
                  <a:pt x="291045" y="2066270"/>
                  <a:pt x="284499" y="2047575"/>
                </a:cubicBezTo>
                <a:cubicBezTo>
                  <a:pt x="277953" y="2028883"/>
                  <a:pt x="271326" y="2010188"/>
                  <a:pt x="264148" y="1991731"/>
                </a:cubicBezTo>
                <a:lnTo>
                  <a:pt x="242537" y="1936515"/>
                </a:lnTo>
                <a:lnTo>
                  <a:pt x="231729" y="1908828"/>
                </a:lnTo>
                <a:lnTo>
                  <a:pt x="220292" y="1881378"/>
                </a:lnTo>
                <a:lnTo>
                  <a:pt x="197337" y="1826162"/>
                </a:lnTo>
                <a:cubicBezTo>
                  <a:pt x="189450" y="1807865"/>
                  <a:pt x="181563" y="1789958"/>
                  <a:pt x="173281" y="1771816"/>
                </a:cubicBezTo>
                <a:cubicBezTo>
                  <a:pt x="164998" y="1753673"/>
                  <a:pt x="157506" y="1735689"/>
                  <a:pt x="148671" y="1717784"/>
                </a:cubicBezTo>
                <a:lnTo>
                  <a:pt x="122956" y="1664225"/>
                </a:lnTo>
                <a:cubicBezTo>
                  <a:pt x="88257" y="1592979"/>
                  <a:pt x="51374" y="1522885"/>
                  <a:pt x="12370" y="1454040"/>
                </a:cubicBezTo>
                <a:lnTo>
                  <a:pt x="0" y="1433707"/>
                </a:lnTo>
                <a:lnTo>
                  <a:pt x="0" y="1366695"/>
                </a:lnTo>
                <a:lnTo>
                  <a:pt x="11026" y="1386021"/>
                </a:lnTo>
                <a:lnTo>
                  <a:pt x="40370" y="1438237"/>
                </a:lnTo>
                <a:cubicBezTo>
                  <a:pt x="58905" y="1473576"/>
                  <a:pt x="77995" y="1508598"/>
                  <a:pt x="95585" y="1544250"/>
                </a:cubicBezTo>
                <a:lnTo>
                  <a:pt x="122167" y="1597889"/>
                </a:lnTo>
                <a:cubicBezTo>
                  <a:pt x="131239" y="1615636"/>
                  <a:pt x="139756" y="1633701"/>
                  <a:pt x="148196" y="1651763"/>
                </a:cubicBezTo>
                <a:cubicBezTo>
                  <a:pt x="422458" y="2228367"/>
                  <a:pt x="566253" y="2864759"/>
                  <a:pt x="574930" y="3504227"/>
                </a:cubicBezTo>
                <a:cubicBezTo>
                  <a:pt x="576603" y="3664272"/>
                  <a:pt x="569780" y="3824316"/>
                  <a:pt x="554500" y="3983653"/>
                </a:cubicBezTo>
                <a:lnTo>
                  <a:pt x="548113" y="4043364"/>
                </a:lnTo>
                <a:lnTo>
                  <a:pt x="544955" y="4073259"/>
                </a:lnTo>
                <a:lnTo>
                  <a:pt x="541091" y="4102996"/>
                </a:lnTo>
                <a:lnTo>
                  <a:pt x="533203" y="4162629"/>
                </a:lnTo>
                <a:cubicBezTo>
                  <a:pt x="530521" y="4182426"/>
                  <a:pt x="527366" y="4202068"/>
                  <a:pt x="524368" y="4222023"/>
                </a:cubicBezTo>
                <a:cubicBezTo>
                  <a:pt x="512458" y="4300902"/>
                  <a:pt x="497157" y="4379782"/>
                  <a:pt x="481065" y="4458661"/>
                </a:cubicBezTo>
                <a:lnTo>
                  <a:pt x="463307" y="4531251"/>
                </a:lnTo>
                <a:lnTo>
                  <a:pt x="482880" y="4456844"/>
                </a:lnTo>
                <a:cubicBezTo>
                  <a:pt x="500392" y="4378756"/>
                  <a:pt x="517194" y="4300507"/>
                  <a:pt x="530681" y="4221549"/>
                </a:cubicBezTo>
                <a:cubicBezTo>
                  <a:pt x="544169" y="4142591"/>
                  <a:pt x="556239" y="4063792"/>
                  <a:pt x="566571" y="3984046"/>
                </a:cubicBezTo>
                <a:cubicBezTo>
                  <a:pt x="585722" y="3824789"/>
                  <a:pt x="596499" y="3664665"/>
                  <a:pt x="598833" y="3504305"/>
                </a:cubicBezTo>
                <a:cubicBezTo>
                  <a:pt x="600567" y="3343630"/>
                  <a:pt x="593563" y="3183034"/>
                  <a:pt x="577851" y="3023147"/>
                </a:cubicBezTo>
                <a:cubicBezTo>
                  <a:pt x="569253" y="2943241"/>
                  <a:pt x="559946" y="2863418"/>
                  <a:pt x="547089" y="2784066"/>
                </a:cubicBezTo>
                <a:cubicBezTo>
                  <a:pt x="534232" y="2704713"/>
                  <a:pt x="519244" y="2625835"/>
                  <a:pt x="502837" y="2547429"/>
                </a:cubicBezTo>
                <a:cubicBezTo>
                  <a:pt x="468439" y="2390302"/>
                  <a:pt x="425141" y="2235305"/>
                  <a:pt x="373160" y="2083070"/>
                </a:cubicBezTo>
                <a:cubicBezTo>
                  <a:pt x="367007" y="2063903"/>
                  <a:pt x="359752" y="2045208"/>
                  <a:pt x="353047" y="2026199"/>
                </a:cubicBezTo>
                <a:cubicBezTo>
                  <a:pt x="346342" y="2007189"/>
                  <a:pt x="339558" y="1988337"/>
                  <a:pt x="332460" y="1969565"/>
                </a:cubicBezTo>
                <a:lnTo>
                  <a:pt x="310531" y="1913403"/>
                </a:lnTo>
                <a:cubicBezTo>
                  <a:pt x="303273" y="1894629"/>
                  <a:pt x="296018" y="1875856"/>
                  <a:pt x="288051" y="1857399"/>
                </a:cubicBezTo>
                <a:cubicBezTo>
                  <a:pt x="272274" y="1820325"/>
                  <a:pt x="257287" y="1783093"/>
                  <a:pt x="240330" y="1746969"/>
                </a:cubicBezTo>
                <a:lnTo>
                  <a:pt x="215483" y="1691753"/>
                </a:lnTo>
                <a:lnTo>
                  <a:pt x="189373" y="1637406"/>
                </a:lnTo>
                <a:cubicBezTo>
                  <a:pt x="154250" y="1565094"/>
                  <a:pt x="116914" y="1493940"/>
                  <a:pt x="77427" y="1424044"/>
                </a:cubicBezTo>
                <a:lnTo>
                  <a:pt x="0" y="1296399"/>
                </a:lnTo>
                <a:lnTo>
                  <a:pt x="0" y="1226954"/>
                </a:lnTo>
                <a:lnTo>
                  <a:pt x="14184" y="1250427"/>
                </a:lnTo>
                <a:lnTo>
                  <a:pt x="45261" y="1302643"/>
                </a:lnTo>
                <a:cubicBezTo>
                  <a:pt x="65771" y="1337587"/>
                  <a:pt x="85175" y="1373161"/>
                  <a:pt x="105052" y="1408421"/>
                </a:cubicBezTo>
                <a:lnTo>
                  <a:pt x="133369" y="1462058"/>
                </a:lnTo>
                <a:cubicBezTo>
                  <a:pt x="142834" y="1480042"/>
                  <a:pt x="152537" y="1497789"/>
                  <a:pt x="161291" y="1516011"/>
                </a:cubicBezTo>
                <a:cubicBezTo>
                  <a:pt x="179198" y="1552373"/>
                  <a:pt x="197736" y="1588265"/>
                  <a:pt x="214615" y="1625099"/>
                </a:cubicBezTo>
                <a:cubicBezTo>
                  <a:pt x="492424" y="2210143"/>
                  <a:pt x="638192" y="2855608"/>
                  <a:pt x="646634" y="3504305"/>
                </a:cubicBezTo>
                <a:cubicBezTo>
                  <a:pt x="648250" y="3666637"/>
                  <a:pt x="641301" y="3828969"/>
                  <a:pt x="625809" y="3990591"/>
                </a:cubicBezTo>
                <a:cubicBezTo>
                  <a:pt x="617290" y="4071284"/>
                  <a:pt x="608140" y="4152055"/>
                  <a:pt x="595283" y="4232276"/>
                </a:cubicBezTo>
                <a:cubicBezTo>
                  <a:pt x="582426" y="4312497"/>
                  <a:pt x="567676" y="4392480"/>
                  <a:pt x="551349" y="4472146"/>
                </a:cubicBezTo>
                <a:lnTo>
                  <a:pt x="518846" y="4604975"/>
                </a:lnTo>
                <a:lnTo>
                  <a:pt x="553870" y="4471281"/>
                </a:lnTo>
                <a:cubicBezTo>
                  <a:pt x="571698" y="4392402"/>
                  <a:pt x="588735" y="4312656"/>
                  <a:pt x="602302" y="4232515"/>
                </a:cubicBezTo>
                <a:cubicBezTo>
                  <a:pt x="615870" y="4152374"/>
                  <a:pt x="628174" y="4072156"/>
                  <a:pt x="638587" y="3991540"/>
                </a:cubicBezTo>
                <a:cubicBezTo>
                  <a:pt x="657936" y="3829998"/>
                  <a:pt x="668780" y="3667507"/>
                  <a:pt x="671084" y="3504860"/>
                </a:cubicBezTo>
                <a:cubicBezTo>
                  <a:pt x="672757" y="3341977"/>
                  <a:pt x="665619" y="3179093"/>
                  <a:pt x="649708" y="3016919"/>
                </a:cubicBezTo>
                <a:cubicBezTo>
                  <a:pt x="640952" y="2935988"/>
                  <a:pt x="631487" y="2854979"/>
                  <a:pt x="618157" y="2774523"/>
                </a:cubicBezTo>
                <a:cubicBezTo>
                  <a:pt x="604827" y="2694067"/>
                  <a:pt x="589918" y="2613927"/>
                  <a:pt x="573196" y="2534101"/>
                </a:cubicBezTo>
                <a:cubicBezTo>
                  <a:pt x="504130" y="2215037"/>
                  <a:pt x="397534" y="1905200"/>
                  <a:pt x="255629" y="1611219"/>
                </a:cubicBezTo>
                <a:cubicBezTo>
                  <a:pt x="184774" y="1464191"/>
                  <a:pt x="104790" y="1321735"/>
                  <a:pt x="16154" y="1184722"/>
                </a:cubicBezTo>
                <a:lnTo>
                  <a:pt x="0" y="1161445"/>
                </a:lnTo>
                <a:lnTo>
                  <a:pt x="0" y="1096488"/>
                </a:lnTo>
                <a:lnTo>
                  <a:pt x="45575" y="1165555"/>
                </a:lnTo>
                <a:lnTo>
                  <a:pt x="61905" y="1191745"/>
                </a:lnTo>
                <a:lnTo>
                  <a:pt x="77680" y="1218167"/>
                </a:lnTo>
                <a:lnTo>
                  <a:pt x="109232" y="1271096"/>
                </a:lnTo>
                <a:cubicBezTo>
                  <a:pt x="129739" y="1306670"/>
                  <a:pt x="149776" y="1342559"/>
                  <a:pt x="169653" y="1378451"/>
                </a:cubicBezTo>
                <a:cubicBezTo>
                  <a:pt x="208460" y="1450860"/>
                  <a:pt x="245929" y="1523900"/>
                  <a:pt x="280794" y="1598206"/>
                </a:cubicBezTo>
                <a:cubicBezTo>
                  <a:pt x="562073" y="2191768"/>
                  <a:pt x="709813" y="2846382"/>
                  <a:pt x="718018" y="3504230"/>
                </a:cubicBezTo>
                <a:cubicBezTo>
                  <a:pt x="719595" y="3668849"/>
                  <a:pt x="712489" y="3833468"/>
                  <a:pt x="696721" y="3997298"/>
                </a:cubicBezTo>
                <a:cubicBezTo>
                  <a:pt x="688123" y="4079176"/>
                  <a:pt x="678736" y="4161052"/>
                  <a:pt x="665721" y="4242455"/>
                </a:cubicBezTo>
                <a:cubicBezTo>
                  <a:pt x="652706" y="4323856"/>
                  <a:pt x="637719" y="4404865"/>
                  <a:pt x="621075" y="4485638"/>
                </a:cubicBezTo>
                <a:cubicBezTo>
                  <a:pt x="603822" y="4566429"/>
                  <a:pt x="584249" y="4646658"/>
                  <a:pt x="562388" y="4726226"/>
                </a:cubicBezTo>
                <a:lnTo>
                  <a:pt x="557773" y="4741307"/>
                </a:lnTo>
                <a:lnTo>
                  <a:pt x="563268" y="4724143"/>
                </a:lnTo>
                <a:cubicBezTo>
                  <a:pt x="586158" y="4645147"/>
                  <a:pt x="606860" y="4565484"/>
                  <a:pt x="625341" y="4485244"/>
                </a:cubicBezTo>
                <a:cubicBezTo>
                  <a:pt x="643403" y="4404946"/>
                  <a:pt x="660598" y="4324332"/>
                  <a:pt x="674323" y="4243086"/>
                </a:cubicBezTo>
                <a:cubicBezTo>
                  <a:pt x="688047" y="4161843"/>
                  <a:pt x="700432" y="4080439"/>
                  <a:pt x="711002" y="3998563"/>
                </a:cubicBezTo>
                <a:cubicBezTo>
                  <a:pt x="730589" y="3834732"/>
                  <a:pt x="741513" y="3669955"/>
                  <a:pt x="743737" y="3504941"/>
                </a:cubicBezTo>
                <a:cubicBezTo>
                  <a:pt x="745409" y="3339691"/>
                  <a:pt x="738112" y="3174520"/>
                  <a:pt x="721887" y="3010057"/>
                </a:cubicBezTo>
                <a:cubicBezTo>
                  <a:pt x="712975" y="2927944"/>
                  <a:pt x="703352" y="2845831"/>
                  <a:pt x="690335" y="2764192"/>
                </a:cubicBezTo>
                <a:cubicBezTo>
                  <a:pt x="677320" y="2682554"/>
                  <a:pt x="661703" y="2601308"/>
                  <a:pt x="644743" y="2520377"/>
                </a:cubicBezTo>
                <a:cubicBezTo>
                  <a:pt x="574746" y="2196661"/>
                  <a:pt x="466779" y="1882327"/>
                  <a:pt x="323076" y="1583930"/>
                </a:cubicBezTo>
                <a:cubicBezTo>
                  <a:pt x="251138" y="1435006"/>
                  <a:pt x="170059" y="1290658"/>
                  <a:pt x="80288" y="1151753"/>
                </a:cubicBezTo>
                <a:lnTo>
                  <a:pt x="0" y="1035810"/>
                </a:lnTo>
                <a:lnTo>
                  <a:pt x="0" y="967119"/>
                </a:lnTo>
                <a:lnTo>
                  <a:pt x="109315" y="1132901"/>
                </a:lnTo>
                <a:cubicBezTo>
                  <a:pt x="197171" y="1274251"/>
                  <a:pt x="276679" y="1420573"/>
                  <a:pt x="347449" y="1571230"/>
                </a:cubicBezTo>
                <a:cubicBezTo>
                  <a:pt x="632281" y="2173154"/>
                  <a:pt x="781993" y="2836996"/>
                  <a:pt x="789961" y="3503756"/>
                </a:cubicBezTo>
                <a:cubicBezTo>
                  <a:pt x="791522" y="3670665"/>
                  <a:pt x="784281" y="3837572"/>
                  <a:pt x="768268" y="4003691"/>
                </a:cubicBezTo>
                <a:cubicBezTo>
                  <a:pt x="759434" y="4086672"/>
                  <a:pt x="749889" y="4169335"/>
                  <a:pt x="736717" y="4252158"/>
                </a:cubicBezTo>
                <a:cubicBezTo>
                  <a:pt x="723544" y="4334982"/>
                  <a:pt x="708320" y="4416858"/>
                  <a:pt x="691440" y="4498734"/>
                </a:cubicBezTo>
                <a:cubicBezTo>
                  <a:pt x="673958" y="4580668"/>
                  <a:pt x="654130" y="4662036"/>
                  <a:pt x="631987" y="4742737"/>
                </a:cubicBezTo>
                <a:lnTo>
                  <a:pt x="561651" y="4972909"/>
                </a:lnTo>
                <a:lnTo>
                  <a:pt x="636109" y="4739860"/>
                </a:lnTo>
                <a:cubicBezTo>
                  <a:pt x="659278" y="4659731"/>
                  <a:pt x="680230" y="4578930"/>
                  <a:pt x="698932" y="4497547"/>
                </a:cubicBezTo>
                <a:cubicBezTo>
                  <a:pt x="717232" y="4416066"/>
                  <a:pt x="734664" y="4334348"/>
                  <a:pt x="748546" y="4251917"/>
                </a:cubicBezTo>
                <a:cubicBezTo>
                  <a:pt x="762429" y="4169491"/>
                  <a:pt x="774971" y="4086905"/>
                  <a:pt x="785621" y="4004002"/>
                </a:cubicBezTo>
                <a:cubicBezTo>
                  <a:pt x="805402" y="3837806"/>
                  <a:pt x="816407" y="3670741"/>
                  <a:pt x="818592" y="3503440"/>
                </a:cubicBezTo>
                <a:cubicBezTo>
                  <a:pt x="820169" y="3335903"/>
                  <a:pt x="812746" y="3168364"/>
                  <a:pt x="796347" y="3001614"/>
                </a:cubicBezTo>
                <a:cubicBezTo>
                  <a:pt x="787275" y="2918319"/>
                  <a:pt x="777496" y="2835103"/>
                  <a:pt x="764008" y="2752357"/>
                </a:cubicBezTo>
                <a:cubicBezTo>
                  <a:pt x="750519" y="2669614"/>
                  <a:pt x="734979" y="2587188"/>
                  <a:pt x="717784" y="2505074"/>
                </a:cubicBezTo>
                <a:cubicBezTo>
                  <a:pt x="646762" y="2176858"/>
                  <a:pt x="537365" y="1858032"/>
                  <a:pt x="391858" y="1555373"/>
                </a:cubicBezTo>
                <a:cubicBezTo>
                  <a:pt x="382708" y="1536601"/>
                  <a:pt x="374030" y="1517434"/>
                  <a:pt x="364408" y="1498817"/>
                </a:cubicBezTo>
                <a:lnTo>
                  <a:pt x="335539" y="1442972"/>
                </a:lnTo>
                <a:lnTo>
                  <a:pt x="321104" y="1415048"/>
                </a:lnTo>
                <a:lnTo>
                  <a:pt x="306037" y="1387441"/>
                </a:lnTo>
                <a:lnTo>
                  <a:pt x="275748" y="1332225"/>
                </a:lnTo>
                <a:cubicBezTo>
                  <a:pt x="255318" y="1295626"/>
                  <a:pt x="233863" y="1259579"/>
                  <a:pt x="212644" y="1223374"/>
                </a:cubicBezTo>
                <a:lnTo>
                  <a:pt x="179595" y="1169893"/>
                </a:lnTo>
                <a:cubicBezTo>
                  <a:pt x="168630" y="1152066"/>
                  <a:pt x="157824" y="1134161"/>
                  <a:pt x="146070" y="1116809"/>
                </a:cubicBezTo>
                <a:cubicBezTo>
                  <a:pt x="100581" y="1046488"/>
                  <a:pt x="52998" y="977568"/>
                  <a:pt x="3387" y="910146"/>
                </a:cubicBezTo>
                <a:lnTo>
                  <a:pt x="0" y="905822"/>
                </a:lnTo>
                <a:lnTo>
                  <a:pt x="0" y="843054"/>
                </a:lnTo>
                <a:lnTo>
                  <a:pt x="33454" y="887991"/>
                </a:lnTo>
                <a:cubicBezTo>
                  <a:pt x="81946" y="957197"/>
                  <a:pt x="128445" y="1027794"/>
                  <a:pt x="172890" y="1099692"/>
                </a:cubicBezTo>
                <a:cubicBezTo>
                  <a:pt x="261834" y="1243251"/>
                  <a:pt x="342377" y="1391779"/>
                  <a:pt x="414102" y="1544646"/>
                </a:cubicBezTo>
                <a:cubicBezTo>
                  <a:pt x="702402" y="2154931"/>
                  <a:pt x="853849" y="2828080"/>
                  <a:pt x="861659" y="3504227"/>
                </a:cubicBezTo>
                <a:cubicBezTo>
                  <a:pt x="863119" y="3673421"/>
                  <a:pt x="855695" y="3842538"/>
                  <a:pt x="839415" y="4010945"/>
                </a:cubicBezTo>
                <a:cubicBezTo>
                  <a:pt x="830502" y="4095108"/>
                  <a:pt x="820799" y="4179191"/>
                  <a:pt x="807390" y="4262805"/>
                </a:cubicBezTo>
                <a:cubicBezTo>
                  <a:pt x="793981" y="4346415"/>
                  <a:pt x="778600" y="4429711"/>
                  <a:pt x="761483" y="4512692"/>
                </a:cubicBezTo>
                <a:cubicBezTo>
                  <a:pt x="743759" y="4595732"/>
                  <a:pt x="723658" y="4678194"/>
                  <a:pt x="701212" y="4759979"/>
                </a:cubicBezTo>
                <a:lnTo>
                  <a:pt x="638263" y="4965942"/>
                </a:lnTo>
                <a:lnTo>
                  <a:pt x="704703" y="4757551"/>
                </a:lnTo>
                <a:cubicBezTo>
                  <a:pt x="728147" y="4676291"/>
                  <a:pt x="749344" y="4594351"/>
                  <a:pt x="768261" y="4511825"/>
                </a:cubicBezTo>
                <a:lnTo>
                  <a:pt x="781986" y="4449826"/>
                </a:lnTo>
                <a:lnTo>
                  <a:pt x="788848" y="4418827"/>
                </a:lnTo>
                <a:lnTo>
                  <a:pt x="795003" y="4387275"/>
                </a:lnTo>
                <a:lnTo>
                  <a:pt x="807307" y="4324961"/>
                </a:lnTo>
                <a:cubicBezTo>
                  <a:pt x="811330" y="4304136"/>
                  <a:pt x="814722" y="4283234"/>
                  <a:pt x="818430" y="4262410"/>
                </a:cubicBezTo>
                <a:cubicBezTo>
                  <a:pt x="833574" y="4179034"/>
                  <a:pt x="845169" y="4095028"/>
                  <a:pt x="855896" y="4010945"/>
                </a:cubicBezTo>
                <a:cubicBezTo>
                  <a:pt x="875829" y="3842458"/>
                  <a:pt x="886935" y="3673029"/>
                  <a:pt x="889183" y="3503363"/>
                </a:cubicBezTo>
                <a:cubicBezTo>
                  <a:pt x="890659" y="3333538"/>
                  <a:pt x="883046" y="3163712"/>
                  <a:pt x="866386" y="2994673"/>
                </a:cubicBezTo>
                <a:cubicBezTo>
                  <a:pt x="857159" y="2910274"/>
                  <a:pt x="847219" y="2825796"/>
                  <a:pt x="833574" y="2742263"/>
                </a:cubicBezTo>
                <a:cubicBezTo>
                  <a:pt x="830102" y="2721280"/>
                  <a:pt x="826947" y="2700298"/>
                  <a:pt x="823319" y="2679159"/>
                </a:cubicBezTo>
                <a:lnTo>
                  <a:pt x="811803" y="2616055"/>
                </a:lnTo>
                <a:lnTo>
                  <a:pt x="806045" y="2584505"/>
                </a:lnTo>
                <a:lnTo>
                  <a:pt x="799577" y="2552954"/>
                </a:lnTo>
                <a:lnTo>
                  <a:pt x="786640" y="2490560"/>
                </a:lnTo>
                <a:cubicBezTo>
                  <a:pt x="714758" y="2157771"/>
                  <a:pt x="604012" y="1834525"/>
                  <a:pt x="456691" y="1527608"/>
                </a:cubicBezTo>
                <a:cubicBezTo>
                  <a:pt x="447384" y="1508441"/>
                  <a:pt x="438470" y="1489194"/>
                  <a:pt x="428847" y="1470185"/>
                </a:cubicBezTo>
                <a:lnTo>
                  <a:pt x="399661" y="1413550"/>
                </a:lnTo>
                <a:cubicBezTo>
                  <a:pt x="380573" y="1375609"/>
                  <a:pt x="359353" y="1338695"/>
                  <a:pt x="339162" y="1301385"/>
                </a:cubicBezTo>
                <a:cubicBezTo>
                  <a:pt x="329144" y="1282611"/>
                  <a:pt x="318102" y="1264469"/>
                  <a:pt x="307609" y="1246169"/>
                </a:cubicBezTo>
                <a:lnTo>
                  <a:pt x="275585" y="1190955"/>
                </a:lnTo>
                <a:cubicBezTo>
                  <a:pt x="253183" y="1154906"/>
                  <a:pt x="231413" y="1118387"/>
                  <a:pt x="208224" y="1082812"/>
                </a:cubicBezTo>
                <a:cubicBezTo>
                  <a:pt x="162198" y="1011506"/>
                  <a:pt x="114042" y="941600"/>
                  <a:pt x="63825" y="873203"/>
                </a:cubicBezTo>
                <a:lnTo>
                  <a:pt x="0" y="791544"/>
                </a:lnTo>
                <a:lnTo>
                  <a:pt x="0" y="725082"/>
                </a:lnTo>
                <a:lnTo>
                  <a:pt x="94770" y="852485"/>
                </a:lnTo>
                <a:cubicBezTo>
                  <a:pt x="242043" y="1062821"/>
                  <a:pt x="371018" y="1285570"/>
                  <a:pt x="480196" y="1518301"/>
                </a:cubicBezTo>
                <a:cubicBezTo>
                  <a:pt x="772048" y="2137184"/>
                  <a:pt x="925625" y="2819326"/>
                  <a:pt x="933275" y="3504622"/>
                </a:cubicBezTo>
                <a:cubicBezTo>
                  <a:pt x="934689" y="3676104"/>
                  <a:pt x="927131" y="3847428"/>
                  <a:pt x="910638" y="4018122"/>
                </a:cubicBezTo>
                <a:cubicBezTo>
                  <a:pt x="901488" y="4103390"/>
                  <a:pt x="891628" y="4188659"/>
                  <a:pt x="878061" y="4273452"/>
                </a:cubicBezTo>
                <a:cubicBezTo>
                  <a:pt x="874669" y="4294592"/>
                  <a:pt x="871593" y="4315889"/>
                  <a:pt x="867886" y="4336556"/>
                </a:cubicBezTo>
                <a:lnTo>
                  <a:pt x="856449" y="4399659"/>
                </a:lnTo>
                <a:lnTo>
                  <a:pt x="850689" y="4431209"/>
                </a:lnTo>
                <a:lnTo>
                  <a:pt x="844302" y="4462761"/>
                </a:lnTo>
                <a:lnTo>
                  <a:pt x="831444" y="4525865"/>
                </a:lnTo>
                <a:cubicBezTo>
                  <a:pt x="795519" y="4694112"/>
                  <a:pt x="749978" y="4860034"/>
                  <a:pt x="695093" y="5022810"/>
                </a:cubicBezTo>
                <a:lnTo>
                  <a:pt x="652337" y="5138533"/>
                </a:lnTo>
                <a:lnTo>
                  <a:pt x="697269" y="5020456"/>
                </a:lnTo>
                <a:cubicBezTo>
                  <a:pt x="753766" y="4858617"/>
                  <a:pt x="801287" y="4693642"/>
                  <a:pt x="839570" y="4526261"/>
                </a:cubicBezTo>
                <a:lnTo>
                  <a:pt x="853453" y="4463158"/>
                </a:lnTo>
                <a:lnTo>
                  <a:pt x="860315" y="4431606"/>
                </a:lnTo>
                <a:lnTo>
                  <a:pt x="866625" y="4400056"/>
                </a:lnTo>
                <a:lnTo>
                  <a:pt x="879090" y="4336952"/>
                </a:lnTo>
                <a:cubicBezTo>
                  <a:pt x="883032" y="4315813"/>
                  <a:pt x="886502" y="4294673"/>
                  <a:pt x="890289" y="4273849"/>
                </a:cubicBezTo>
                <a:cubicBezTo>
                  <a:pt x="905592" y="4189290"/>
                  <a:pt x="917344" y="4104182"/>
                  <a:pt x="928151" y="4018914"/>
                </a:cubicBezTo>
                <a:cubicBezTo>
                  <a:pt x="948281" y="3848142"/>
                  <a:pt x="959466" y="3676343"/>
                  <a:pt x="961675" y="3504386"/>
                </a:cubicBezTo>
                <a:cubicBezTo>
                  <a:pt x="963149" y="3332198"/>
                  <a:pt x="955381" y="3160086"/>
                  <a:pt x="938406" y="2988759"/>
                </a:cubicBezTo>
                <a:cubicBezTo>
                  <a:pt x="929099" y="2903176"/>
                  <a:pt x="918921" y="2817592"/>
                  <a:pt x="905119" y="2732562"/>
                </a:cubicBezTo>
                <a:cubicBezTo>
                  <a:pt x="901649" y="2711345"/>
                  <a:pt x="898414" y="2690045"/>
                  <a:pt x="894707" y="2668828"/>
                </a:cubicBezTo>
                <a:lnTo>
                  <a:pt x="883032" y="2605252"/>
                </a:lnTo>
                <a:lnTo>
                  <a:pt x="877195" y="2573700"/>
                </a:lnTo>
                <a:lnTo>
                  <a:pt x="870647" y="2542148"/>
                </a:lnTo>
                <a:lnTo>
                  <a:pt x="857555" y="2479047"/>
                </a:lnTo>
                <a:cubicBezTo>
                  <a:pt x="784678" y="2141680"/>
                  <a:pt x="672537" y="1814099"/>
                  <a:pt x="523424" y="1502843"/>
                </a:cubicBezTo>
                <a:cubicBezTo>
                  <a:pt x="514036" y="1483438"/>
                  <a:pt x="504967" y="1463956"/>
                  <a:pt x="495344" y="1444629"/>
                </a:cubicBezTo>
                <a:lnTo>
                  <a:pt x="465685" y="1387207"/>
                </a:lnTo>
                <a:cubicBezTo>
                  <a:pt x="446360" y="1348713"/>
                  <a:pt x="425063" y="1311246"/>
                  <a:pt x="404476" y="1273463"/>
                </a:cubicBezTo>
                <a:cubicBezTo>
                  <a:pt x="394299" y="1254453"/>
                  <a:pt x="383257" y="1235996"/>
                  <a:pt x="372452" y="1217301"/>
                </a:cubicBezTo>
                <a:lnTo>
                  <a:pt x="340032" y="1161535"/>
                </a:lnTo>
                <a:cubicBezTo>
                  <a:pt x="317473" y="1124778"/>
                  <a:pt x="295228" y="1087941"/>
                  <a:pt x="271959" y="1051734"/>
                </a:cubicBezTo>
                <a:cubicBezTo>
                  <a:pt x="225358" y="979363"/>
                  <a:pt x="176613" y="908432"/>
                  <a:pt x="125792" y="839019"/>
                </a:cubicBezTo>
                <a:lnTo>
                  <a:pt x="0" y="677551"/>
                </a:lnTo>
                <a:lnTo>
                  <a:pt x="0" y="605484"/>
                </a:lnTo>
                <a:lnTo>
                  <a:pt x="1484" y="607253"/>
                </a:lnTo>
                <a:cubicBezTo>
                  <a:pt x="216532" y="879858"/>
                  <a:pt x="399546" y="1176284"/>
                  <a:pt x="546931" y="1490696"/>
                </a:cubicBezTo>
                <a:cubicBezTo>
                  <a:pt x="842410" y="2118016"/>
                  <a:pt x="997879" y="2809390"/>
                  <a:pt x="1005295" y="3503756"/>
                </a:cubicBezTo>
                <a:cubicBezTo>
                  <a:pt x="1006705" y="3677605"/>
                  <a:pt x="998991" y="3851374"/>
                  <a:pt x="982182" y="4024356"/>
                </a:cubicBezTo>
                <a:cubicBezTo>
                  <a:pt x="964814" y="4197415"/>
                  <a:pt x="938002" y="4369449"/>
                  <a:pt x="901884" y="4539591"/>
                </a:cubicBezTo>
                <a:cubicBezTo>
                  <a:pt x="865402" y="4709813"/>
                  <a:pt x="819292" y="4877902"/>
                  <a:pt x="763766" y="5042916"/>
                </a:cubicBezTo>
                <a:lnTo>
                  <a:pt x="673984" y="5286176"/>
                </a:lnTo>
                <a:lnTo>
                  <a:pt x="674476" y="5285074"/>
                </a:lnTo>
                <a:cubicBezTo>
                  <a:pt x="682365" y="5265040"/>
                  <a:pt x="690253" y="5244768"/>
                  <a:pt x="698613" y="5224575"/>
                </a:cubicBezTo>
                <a:cubicBezTo>
                  <a:pt x="706975" y="5204381"/>
                  <a:pt x="714942" y="5184269"/>
                  <a:pt x="722277" y="5163837"/>
                </a:cubicBezTo>
                <a:lnTo>
                  <a:pt x="744837" y="5102708"/>
                </a:lnTo>
                <a:lnTo>
                  <a:pt x="756117" y="5072101"/>
                </a:lnTo>
                <a:lnTo>
                  <a:pt x="766686" y="5041261"/>
                </a:lnTo>
                <a:cubicBezTo>
                  <a:pt x="823684" y="4876877"/>
                  <a:pt x="871760" y="4709575"/>
                  <a:pt x="910718" y="4540066"/>
                </a:cubicBezTo>
                <a:cubicBezTo>
                  <a:pt x="919869" y="4497550"/>
                  <a:pt x="930123" y="4455270"/>
                  <a:pt x="938091" y="4412439"/>
                </a:cubicBezTo>
                <a:lnTo>
                  <a:pt x="950788" y="4348468"/>
                </a:lnTo>
                <a:lnTo>
                  <a:pt x="962068" y="4284181"/>
                </a:lnTo>
                <a:cubicBezTo>
                  <a:pt x="977845" y="4198520"/>
                  <a:pt x="989440" y="4112227"/>
                  <a:pt x="1000325" y="4025854"/>
                </a:cubicBezTo>
                <a:cubicBezTo>
                  <a:pt x="1020683" y="3852717"/>
                  <a:pt x="1031956" y="3678631"/>
                  <a:pt x="1034083" y="3504309"/>
                </a:cubicBezTo>
                <a:cubicBezTo>
                  <a:pt x="1035543" y="3329831"/>
                  <a:pt x="1027647" y="3155351"/>
                  <a:pt x="1010422" y="2981740"/>
                </a:cubicBezTo>
                <a:cubicBezTo>
                  <a:pt x="1001035" y="2894974"/>
                  <a:pt x="990622" y="2808206"/>
                  <a:pt x="976662" y="2722150"/>
                </a:cubicBezTo>
                <a:lnTo>
                  <a:pt x="966092" y="2657469"/>
                </a:lnTo>
                <a:lnTo>
                  <a:pt x="954260" y="2593105"/>
                </a:lnTo>
                <a:cubicBezTo>
                  <a:pt x="946765" y="2550036"/>
                  <a:pt x="937063" y="2507521"/>
                  <a:pt x="928466" y="2464690"/>
                </a:cubicBezTo>
                <a:cubicBezTo>
                  <a:pt x="924128" y="2443315"/>
                  <a:pt x="918763" y="2422096"/>
                  <a:pt x="913954" y="2400798"/>
                </a:cubicBezTo>
                <a:cubicBezTo>
                  <a:pt x="909141" y="2379502"/>
                  <a:pt x="904329" y="2358205"/>
                  <a:pt x="899044" y="2337065"/>
                </a:cubicBezTo>
                <a:lnTo>
                  <a:pt x="882637" y="2273961"/>
                </a:lnTo>
                <a:lnTo>
                  <a:pt x="874749" y="2242409"/>
                </a:lnTo>
                <a:lnTo>
                  <a:pt x="865837" y="2210858"/>
                </a:lnTo>
                <a:lnTo>
                  <a:pt x="847932" y="2147756"/>
                </a:lnTo>
                <a:cubicBezTo>
                  <a:pt x="842095" y="2126773"/>
                  <a:pt x="835233" y="2106029"/>
                  <a:pt x="828920" y="2085127"/>
                </a:cubicBezTo>
                <a:cubicBezTo>
                  <a:pt x="822611" y="2064222"/>
                  <a:pt x="816223" y="2043320"/>
                  <a:pt x="809361" y="2022575"/>
                </a:cubicBezTo>
                <a:lnTo>
                  <a:pt x="788536" y="1960497"/>
                </a:lnTo>
                <a:cubicBezTo>
                  <a:pt x="732341" y="1795010"/>
                  <a:pt x="666226" y="1633151"/>
                  <a:pt x="590550" y="1475629"/>
                </a:cubicBezTo>
                <a:lnTo>
                  <a:pt x="562153" y="1416630"/>
                </a:lnTo>
                <a:lnTo>
                  <a:pt x="532101" y="1358416"/>
                </a:lnTo>
                <a:cubicBezTo>
                  <a:pt x="512459" y="1319450"/>
                  <a:pt x="491084" y="1281430"/>
                  <a:pt x="470102" y="1243096"/>
                </a:cubicBezTo>
                <a:cubicBezTo>
                  <a:pt x="459847" y="1223849"/>
                  <a:pt x="448805" y="1204997"/>
                  <a:pt x="437840" y="1186144"/>
                </a:cubicBezTo>
                <a:lnTo>
                  <a:pt x="404868" y="1129588"/>
                </a:lnTo>
                <a:cubicBezTo>
                  <a:pt x="382311" y="1092279"/>
                  <a:pt x="359435" y="1055050"/>
                  <a:pt x="336087" y="1018213"/>
                </a:cubicBezTo>
                <a:cubicBezTo>
                  <a:pt x="241820" y="871418"/>
                  <a:pt x="138857" y="730463"/>
                  <a:pt x="27751" y="595974"/>
                </a:cubicBezTo>
                <a:lnTo>
                  <a:pt x="0" y="564366"/>
                </a:lnTo>
                <a:lnTo>
                  <a:pt x="0" y="495652"/>
                </a:lnTo>
                <a:lnTo>
                  <a:pt x="60880" y="568367"/>
                </a:lnTo>
                <a:cubicBezTo>
                  <a:pt x="278648" y="844836"/>
                  <a:pt x="463910" y="1145443"/>
                  <a:pt x="613030" y="1464194"/>
                </a:cubicBezTo>
                <a:cubicBezTo>
                  <a:pt x="912139" y="2099954"/>
                  <a:pt x="1069423" y="2800476"/>
                  <a:pt x="1076680" y="3503994"/>
                </a:cubicBezTo>
                <a:cubicBezTo>
                  <a:pt x="1078020" y="3680051"/>
                  <a:pt x="1070124" y="3856030"/>
                  <a:pt x="1053016" y="4031219"/>
                </a:cubicBezTo>
                <a:cubicBezTo>
                  <a:pt x="1035395" y="4206565"/>
                  <a:pt x="1008220" y="4380809"/>
                  <a:pt x="971613" y="4553238"/>
                </a:cubicBezTo>
                <a:cubicBezTo>
                  <a:pt x="934683" y="4725668"/>
                  <a:pt x="887993" y="4895967"/>
                  <a:pt x="831760" y="5063109"/>
                </a:cubicBezTo>
                <a:cubicBezTo>
                  <a:pt x="803762" y="5146799"/>
                  <a:pt x="773302" y="5229642"/>
                  <a:pt x="740421" y="5311518"/>
                </a:cubicBezTo>
                <a:lnTo>
                  <a:pt x="662160" y="5490882"/>
                </a:lnTo>
                <a:lnTo>
                  <a:pt x="743416" y="5308581"/>
                </a:lnTo>
                <a:lnTo>
                  <a:pt x="767789" y="5247212"/>
                </a:lnTo>
                <a:cubicBezTo>
                  <a:pt x="775675" y="5226625"/>
                  <a:pt x="784353" y="5206353"/>
                  <a:pt x="791453" y="5185608"/>
                </a:cubicBezTo>
                <a:cubicBezTo>
                  <a:pt x="806440" y="5144196"/>
                  <a:pt x="822530" y="5103180"/>
                  <a:pt x="836335" y="5061373"/>
                </a:cubicBezTo>
                <a:cubicBezTo>
                  <a:pt x="894049" y="4894781"/>
                  <a:pt x="942709" y="4725192"/>
                  <a:pt x="982102" y="4553393"/>
                </a:cubicBezTo>
                <a:cubicBezTo>
                  <a:pt x="991409" y="4510326"/>
                  <a:pt x="1001664" y="4467417"/>
                  <a:pt x="1009789" y="4424033"/>
                </a:cubicBezTo>
                <a:lnTo>
                  <a:pt x="1022566" y="4359194"/>
                </a:lnTo>
                <a:lnTo>
                  <a:pt x="1034003" y="4294041"/>
                </a:lnTo>
                <a:cubicBezTo>
                  <a:pt x="1049780" y="4207275"/>
                  <a:pt x="1061690" y="4119799"/>
                  <a:pt x="1072655" y="4032243"/>
                </a:cubicBezTo>
                <a:cubicBezTo>
                  <a:pt x="1093171" y="3856817"/>
                  <a:pt x="1104522" y="3680365"/>
                  <a:pt x="1106652" y="3503756"/>
                </a:cubicBezTo>
                <a:cubicBezTo>
                  <a:pt x="1108047" y="3326913"/>
                  <a:pt x="1099963" y="3150224"/>
                  <a:pt x="1082435" y="2974247"/>
                </a:cubicBezTo>
                <a:cubicBezTo>
                  <a:pt x="1072970" y="2886374"/>
                  <a:pt x="1062400" y="2798504"/>
                  <a:pt x="1048203" y="2711185"/>
                </a:cubicBezTo>
                <a:lnTo>
                  <a:pt x="1037553" y="2645716"/>
                </a:lnTo>
                <a:lnTo>
                  <a:pt x="1025801" y="2580878"/>
                </a:lnTo>
                <a:cubicBezTo>
                  <a:pt x="1017914" y="2537258"/>
                  <a:pt x="1008449" y="2494111"/>
                  <a:pt x="999614" y="2450727"/>
                </a:cubicBezTo>
                <a:cubicBezTo>
                  <a:pt x="995354" y="2429035"/>
                  <a:pt x="989831" y="2407581"/>
                  <a:pt x="985022" y="2386049"/>
                </a:cubicBezTo>
                <a:cubicBezTo>
                  <a:pt x="980209" y="2364514"/>
                  <a:pt x="975162" y="2342900"/>
                  <a:pt x="969877" y="2321368"/>
                </a:cubicBezTo>
                <a:lnTo>
                  <a:pt x="953312" y="2257159"/>
                </a:lnTo>
                <a:cubicBezTo>
                  <a:pt x="947790" y="2235704"/>
                  <a:pt x="942190" y="2214330"/>
                  <a:pt x="935958" y="2193030"/>
                </a:cubicBezTo>
                <a:cubicBezTo>
                  <a:pt x="923890" y="2150515"/>
                  <a:pt x="912293" y="2107841"/>
                  <a:pt x="898491" y="2065719"/>
                </a:cubicBezTo>
                <a:cubicBezTo>
                  <a:pt x="891943" y="2044582"/>
                  <a:pt x="885554" y="2023363"/>
                  <a:pt x="878771" y="2002618"/>
                </a:cubicBezTo>
                <a:lnTo>
                  <a:pt x="857632" y="1939515"/>
                </a:lnTo>
                <a:cubicBezTo>
                  <a:pt x="800815" y="1771820"/>
                  <a:pt x="733909" y="1607751"/>
                  <a:pt x="657280" y="1448179"/>
                </a:cubicBezTo>
                <a:lnTo>
                  <a:pt x="628569" y="1388310"/>
                </a:lnTo>
                <a:lnTo>
                  <a:pt x="598199" y="1329387"/>
                </a:lnTo>
                <a:cubicBezTo>
                  <a:pt x="578242" y="1289947"/>
                  <a:pt x="556710" y="1251220"/>
                  <a:pt x="535490" y="1212411"/>
                </a:cubicBezTo>
                <a:lnTo>
                  <a:pt x="519716" y="1183384"/>
                </a:lnTo>
                <a:lnTo>
                  <a:pt x="503071" y="1154670"/>
                </a:lnTo>
                <a:lnTo>
                  <a:pt x="469707" y="1097326"/>
                </a:lnTo>
                <a:cubicBezTo>
                  <a:pt x="446990" y="1059387"/>
                  <a:pt x="423640" y="1021840"/>
                  <a:pt x="400213" y="984373"/>
                </a:cubicBezTo>
                <a:cubicBezTo>
                  <a:pt x="304785" y="835606"/>
                  <a:pt x="200619" y="692599"/>
                  <a:pt x="88249" y="556142"/>
                </a:cubicBezTo>
                <a:lnTo>
                  <a:pt x="0" y="455276"/>
                </a:lnTo>
                <a:lnTo>
                  <a:pt x="0" y="386058"/>
                </a:lnTo>
                <a:lnTo>
                  <a:pt x="120194" y="529872"/>
                </a:lnTo>
                <a:cubicBezTo>
                  <a:pt x="230531" y="669882"/>
                  <a:pt x="332741" y="816124"/>
                  <a:pt x="426323" y="967808"/>
                </a:cubicBezTo>
                <a:cubicBezTo>
                  <a:pt x="519472" y="1119491"/>
                  <a:pt x="604028" y="1276303"/>
                  <a:pt x="679602" y="1437532"/>
                </a:cubicBezTo>
                <a:cubicBezTo>
                  <a:pt x="981968" y="2084889"/>
                  <a:pt x="1141880" y="2789671"/>
                  <a:pt x="1148536" y="3504151"/>
                </a:cubicBezTo>
                <a:cubicBezTo>
                  <a:pt x="1149799" y="3682495"/>
                  <a:pt x="1141745" y="3860761"/>
                  <a:pt x="1124399" y="4038238"/>
                </a:cubicBezTo>
                <a:cubicBezTo>
                  <a:pt x="1106565" y="4215795"/>
                  <a:pt x="1078996" y="4392246"/>
                  <a:pt x="1041813" y="4566725"/>
                </a:cubicBezTo>
                <a:cubicBezTo>
                  <a:pt x="1037553" y="4588575"/>
                  <a:pt x="1032033" y="4610267"/>
                  <a:pt x="1027221" y="4632036"/>
                </a:cubicBezTo>
                <a:cubicBezTo>
                  <a:pt x="1022409" y="4653808"/>
                  <a:pt x="1017441" y="4675578"/>
                  <a:pt x="1012154" y="4697270"/>
                </a:cubicBezTo>
                <a:lnTo>
                  <a:pt x="995591" y="4762186"/>
                </a:lnTo>
                <a:lnTo>
                  <a:pt x="987309" y="4794606"/>
                </a:lnTo>
                <a:lnTo>
                  <a:pt x="978395" y="4826868"/>
                </a:lnTo>
                <a:lnTo>
                  <a:pt x="960252" y="4891391"/>
                </a:lnTo>
                <a:cubicBezTo>
                  <a:pt x="954415" y="4912924"/>
                  <a:pt x="947395" y="4934141"/>
                  <a:pt x="941008" y="4955598"/>
                </a:cubicBezTo>
                <a:cubicBezTo>
                  <a:pt x="934618" y="4977052"/>
                  <a:pt x="928150" y="4998349"/>
                  <a:pt x="921286" y="5019569"/>
                </a:cubicBezTo>
                <a:lnTo>
                  <a:pt x="900226" y="5083223"/>
                </a:lnTo>
                <a:cubicBezTo>
                  <a:pt x="893285" y="5104442"/>
                  <a:pt x="886186" y="5125582"/>
                  <a:pt x="878456" y="5146326"/>
                </a:cubicBezTo>
                <a:lnTo>
                  <a:pt x="855896" y="5209428"/>
                </a:lnTo>
                <a:cubicBezTo>
                  <a:pt x="848560" y="5230570"/>
                  <a:pt x="840119" y="5251157"/>
                  <a:pt x="832232" y="5272059"/>
                </a:cubicBezTo>
                <a:lnTo>
                  <a:pt x="808018" y="5334610"/>
                </a:lnTo>
                <a:cubicBezTo>
                  <a:pt x="774178" y="5417274"/>
                  <a:pt x="739234" y="5499624"/>
                  <a:pt x="700819" y="5580395"/>
                </a:cubicBezTo>
                <a:lnTo>
                  <a:pt x="657849" y="5665652"/>
                </a:lnTo>
                <a:lnTo>
                  <a:pt x="703030" y="5577793"/>
                </a:lnTo>
                <a:cubicBezTo>
                  <a:pt x="722907" y="5537881"/>
                  <a:pt x="740576" y="5496864"/>
                  <a:pt x="759111" y="5456320"/>
                </a:cubicBezTo>
                <a:cubicBezTo>
                  <a:pt x="768578" y="5436128"/>
                  <a:pt x="776938" y="5415461"/>
                  <a:pt x="785694" y="5394953"/>
                </a:cubicBezTo>
                <a:lnTo>
                  <a:pt x="811803" y="5333347"/>
                </a:lnTo>
                <a:lnTo>
                  <a:pt x="836492" y="5270641"/>
                </a:lnTo>
                <a:cubicBezTo>
                  <a:pt x="844380" y="5249894"/>
                  <a:pt x="853215" y="5229229"/>
                  <a:pt x="860629" y="5208247"/>
                </a:cubicBezTo>
                <a:cubicBezTo>
                  <a:pt x="875854" y="5166283"/>
                  <a:pt x="892182" y="5124714"/>
                  <a:pt x="906143" y="5082040"/>
                </a:cubicBezTo>
                <a:cubicBezTo>
                  <a:pt x="964537" y="4913240"/>
                  <a:pt x="1013750" y="4741364"/>
                  <a:pt x="1053566" y="4567277"/>
                </a:cubicBezTo>
                <a:cubicBezTo>
                  <a:pt x="1063033" y="4523580"/>
                  <a:pt x="1073366" y="4480116"/>
                  <a:pt x="1081568" y="4436182"/>
                </a:cubicBezTo>
                <a:lnTo>
                  <a:pt x="1094505" y="4370476"/>
                </a:lnTo>
                <a:lnTo>
                  <a:pt x="1106022" y="4304455"/>
                </a:lnTo>
                <a:cubicBezTo>
                  <a:pt x="1113910" y="4260518"/>
                  <a:pt x="1120457" y="4216267"/>
                  <a:pt x="1127319" y="4172095"/>
                </a:cubicBezTo>
                <a:cubicBezTo>
                  <a:pt x="1130947" y="4150010"/>
                  <a:pt x="1133472" y="4127846"/>
                  <a:pt x="1136469" y="4105681"/>
                </a:cubicBezTo>
                <a:lnTo>
                  <a:pt x="1145067" y="4039185"/>
                </a:lnTo>
                <a:cubicBezTo>
                  <a:pt x="1165820" y="3861393"/>
                  <a:pt x="1177249" y="3682732"/>
                  <a:pt x="1179299" y="3503756"/>
                </a:cubicBezTo>
                <a:cubicBezTo>
                  <a:pt x="1180656" y="3324628"/>
                  <a:pt x="1172414" y="3145572"/>
                  <a:pt x="1154611" y="2967385"/>
                </a:cubicBezTo>
                <a:lnTo>
                  <a:pt x="1147117" y="2900653"/>
                </a:lnTo>
                <a:cubicBezTo>
                  <a:pt x="1144514" y="2878409"/>
                  <a:pt x="1142384" y="2856087"/>
                  <a:pt x="1139229" y="2833923"/>
                </a:cubicBezTo>
                <a:cubicBezTo>
                  <a:pt x="1133077" y="2789513"/>
                  <a:pt x="1127634" y="2745026"/>
                  <a:pt x="1120062" y="2700853"/>
                </a:cubicBezTo>
                <a:lnTo>
                  <a:pt x="1109255" y="2634516"/>
                </a:lnTo>
                <a:lnTo>
                  <a:pt x="1097030" y="2568417"/>
                </a:lnTo>
                <a:cubicBezTo>
                  <a:pt x="1089140" y="2524243"/>
                  <a:pt x="1079517" y="2480547"/>
                  <a:pt x="1070526" y="2436609"/>
                </a:cubicBezTo>
                <a:cubicBezTo>
                  <a:pt x="1066188" y="2414603"/>
                  <a:pt x="1060666" y="2392911"/>
                  <a:pt x="1055696" y="2371061"/>
                </a:cubicBezTo>
                <a:lnTo>
                  <a:pt x="1040394" y="2305593"/>
                </a:lnTo>
                <a:lnTo>
                  <a:pt x="1023594" y="2240517"/>
                </a:lnTo>
                <a:cubicBezTo>
                  <a:pt x="1017992" y="2218827"/>
                  <a:pt x="1012392" y="2197055"/>
                  <a:pt x="1006081" y="2175600"/>
                </a:cubicBezTo>
                <a:cubicBezTo>
                  <a:pt x="993777" y="2132453"/>
                  <a:pt x="981867" y="2088834"/>
                  <a:pt x="968142" y="2046554"/>
                </a:cubicBezTo>
                <a:lnTo>
                  <a:pt x="948185" y="1982348"/>
                </a:lnTo>
                <a:lnTo>
                  <a:pt x="926731" y="1918614"/>
                </a:lnTo>
                <a:cubicBezTo>
                  <a:pt x="912926" y="1875940"/>
                  <a:pt x="897071" y="1834054"/>
                  <a:pt x="881769" y="1791854"/>
                </a:cubicBezTo>
                <a:cubicBezTo>
                  <a:pt x="874354" y="1770715"/>
                  <a:pt x="865992" y="1750050"/>
                  <a:pt x="857632" y="1728751"/>
                </a:cubicBezTo>
                <a:lnTo>
                  <a:pt x="832942" y="1666202"/>
                </a:lnTo>
                <a:lnTo>
                  <a:pt x="806833" y="1604203"/>
                </a:lnTo>
                <a:cubicBezTo>
                  <a:pt x="798078" y="1583614"/>
                  <a:pt x="789718" y="1562792"/>
                  <a:pt x="780251" y="1542519"/>
                </a:cubicBezTo>
                <a:cubicBezTo>
                  <a:pt x="761637" y="1501738"/>
                  <a:pt x="743967" y="1460486"/>
                  <a:pt x="724089" y="1420337"/>
                </a:cubicBezTo>
                <a:cubicBezTo>
                  <a:pt x="646640" y="1258715"/>
                  <a:pt x="559723" y="1101746"/>
                  <a:pt x="463790" y="950299"/>
                </a:cubicBezTo>
                <a:cubicBezTo>
                  <a:pt x="367330" y="799404"/>
                  <a:pt x="261972" y="654345"/>
                  <a:pt x="148276" y="515992"/>
                </a:cubicBezTo>
                <a:lnTo>
                  <a:pt x="0" y="346015"/>
                </a:lnTo>
                <a:lnTo>
                  <a:pt x="0" y="276824"/>
                </a:lnTo>
                <a:lnTo>
                  <a:pt x="5968" y="283172"/>
                </a:lnTo>
                <a:cubicBezTo>
                  <a:pt x="65877" y="350761"/>
                  <a:pt x="123804" y="420115"/>
                  <a:pt x="179670" y="491145"/>
                </a:cubicBezTo>
                <a:cubicBezTo>
                  <a:pt x="291308" y="633048"/>
                  <a:pt x="394734" y="781182"/>
                  <a:pt x="489427" y="934916"/>
                </a:cubicBezTo>
                <a:cubicBezTo>
                  <a:pt x="583638" y="1088651"/>
                  <a:pt x="669200" y="1247513"/>
                  <a:pt x="745704" y="1410792"/>
                </a:cubicBezTo>
                <a:cubicBezTo>
                  <a:pt x="1051911" y="2063356"/>
                  <a:pt x="1212903" y="2782336"/>
                  <a:pt x="1219923" y="3504151"/>
                </a:cubicBezTo>
                <a:cubicBezTo>
                  <a:pt x="1221176" y="3684782"/>
                  <a:pt x="1212989" y="3865258"/>
                  <a:pt x="1195391" y="4045022"/>
                </a:cubicBezTo>
                <a:cubicBezTo>
                  <a:pt x="1177217" y="4224866"/>
                  <a:pt x="1149255" y="4403605"/>
                  <a:pt x="1111622" y="4580452"/>
                </a:cubicBezTo>
                <a:cubicBezTo>
                  <a:pt x="1107282" y="4602694"/>
                  <a:pt x="1101762" y="4624624"/>
                  <a:pt x="1096872" y="4646631"/>
                </a:cubicBezTo>
                <a:lnTo>
                  <a:pt x="1081568" y="4712732"/>
                </a:lnTo>
                <a:lnTo>
                  <a:pt x="1064768" y="4778436"/>
                </a:lnTo>
                <a:cubicBezTo>
                  <a:pt x="1059246" y="4800365"/>
                  <a:pt x="1053645" y="4822295"/>
                  <a:pt x="1047336" y="4843984"/>
                </a:cubicBezTo>
                <a:cubicBezTo>
                  <a:pt x="1035109" y="4887526"/>
                  <a:pt x="1023198" y="4930752"/>
                  <a:pt x="1009551" y="4974292"/>
                </a:cubicBezTo>
                <a:lnTo>
                  <a:pt x="989597" y="5039130"/>
                </a:lnTo>
                <a:lnTo>
                  <a:pt x="968220" y="5103574"/>
                </a:lnTo>
                <a:cubicBezTo>
                  <a:pt x="954415" y="5146643"/>
                  <a:pt x="938483" y="5189000"/>
                  <a:pt x="923338" y="5231674"/>
                </a:cubicBezTo>
                <a:cubicBezTo>
                  <a:pt x="915924" y="5253049"/>
                  <a:pt x="907563" y="5273953"/>
                  <a:pt x="899279" y="5294778"/>
                </a:cubicBezTo>
                <a:lnTo>
                  <a:pt x="874826" y="5357879"/>
                </a:lnTo>
                <a:lnTo>
                  <a:pt x="848797" y="5420588"/>
                </a:lnTo>
                <a:cubicBezTo>
                  <a:pt x="840042" y="5441490"/>
                  <a:pt x="831680" y="5462472"/>
                  <a:pt x="822295" y="5483062"/>
                </a:cubicBezTo>
                <a:cubicBezTo>
                  <a:pt x="803758" y="5524393"/>
                  <a:pt x="786168" y="5566120"/>
                  <a:pt x="766291" y="5606822"/>
                </a:cubicBezTo>
                <a:cubicBezTo>
                  <a:pt x="727811" y="5689358"/>
                  <a:pt x="686926" y="5770590"/>
                  <a:pt x="643712" y="5850421"/>
                </a:cubicBezTo>
                <a:lnTo>
                  <a:pt x="617750" y="5895139"/>
                </a:lnTo>
                <a:lnTo>
                  <a:pt x="646192" y="5846748"/>
                </a:lnTo>
                <a:cubicBezTo>
                  <a:pt x="689724" y="5767613"/>
                  <a:pt x="731009" y="5687235"/>
                  <a:pt x="769996" y="5605713"/>
                </a:cubicBezTo>
                <a:lnTo>
                  <a:pt x="784666" y="5575189"/>
                </a:lnTo>
                <a:cubicBezTo>
                  <a:pt x="789556" y="5565012"/>
                  <a:pt x="794053" y="5554602"/>
                  <a:pt x="798786" y="5544347"/>
                </a:cubicBezTo>
                <a:lnTo>
                  <a:pt x="826710" y="5482585"/>
                </a:lnTo>
                <a:cubicBezTo>
                  <a:pt x="836332" y="5462156"/>
                  <a:pt x="844615" y="5441094"/>
                  <a:pt x="853607" y="5420349"/>
                </a:cubicBezTo>
                <a:lnTo>
                  <a:pt x="880031" y="5357956"/>
                </a:lnTo>
                <a:lnTo>
                  <a:pt x="904956" y="5294852"/>
                </a:lnTo>
                <a:cubicBezTo>
                  <a:pt x="912843" y="5273792"/>
                  <a:pt x="921836" y="5252890"/>
                  <a:pt x="929409" y="5231750"/>
                </a:cubicBezTo>
                <a:cubicBezTo>
                  <a:pt x="945186" y="5189234"/>
                  <a:pt x="960960" y="5147112"/>
                  <a:pt x="975395" y="5104203"/>
                </a:cubicBezTo>
                <a:cubicBezTo>
                  <a:pt x="1034532" y="4933194"/>
                  <a:pt x="1084303" y="4759030"/>
                  <a:pt x="1124477" y="4582578"/>
                </a:cubicBezTo>
                <a:cubicBezTo>
                  <a:pt x="1134099" y="4538407"/>
                  <a:pt x="1144512" y="4494313"/>
                  <a:pt x="1152794" y="4449826"/>
                </a:cubicBezTo>
                <a:lnTo>
                  <a:pt x="1165966" y="4383252"/>
                </a:lnTo>
                <a:lnTo>
                  <a:pt x="1177641" y="4316364"/>
                </a:lnTo>
                <a:cubicBezTo>
                  <a:pt x="1185528" y="4271875"/>
                  <a:pt x="1192153" y="4226993"/>
                  <a:pt x="1199096" y="4182269"/>
                </a:cubicBezTo>
                <a:cubicBezTo>
                  <a:pt x="1202803" y="4159947"/>
                  <a:pt x="1205328" y="4137387"/>
                  <a:pt x="1208325" y="4114985"/>
                </a:cubicBezTo>
                <a:lnTo>
                  <a:pt x="1217000" y="4047624"/>
                </a:lnTo>
                <a:cubicBezTo>
                  <a:pt x="1237998" y="3867543"/>
                  <a:pt x="1249500" y="3686516"/>
                  <a:pt x="1251470" y="3505252"/>
                </a:cubicBezTo>
                <a:cubicBezTo>
                  <a:pt x="1252535" y="3323835"/>
                  <a:pt x="1244088" y="3142416"/>
                  <a:pt x="1226150" y="2961862"/>
                </a:cubicBezTo>
                <a:lnTo>
                  <a:pt x="1218263" y="2894263"/>
                </a:lnTo>
                <a:cubicBezTo>
                  <a:pt x="1215580" y="2871704"/>
                  <a:pt x="1213451" y="2849144"/>
                  <a:pt x="1210375" y="2826665"/>
                </a:cubicBezTo>
                <a:cubicBezTo>
                  <a:pt x="1204143" y="2781703"/>
                  <a:pt x="1198700" y="2736664"/>
                  <a:pt x="1191051" y="2691940"/>
                </a:cubicBezTo>
                <a:lnTo>
                  <a:pt x="1180164" y="2624736"/>
                </a:lnTo>
                <a:lnTo>
                  <a:pt x="1167701" y="2557765"/>
                </a:lnTo>
                <a:cubicBezTo>
                  <a:pt x="1159814" y="2513043"/>
                  <a:pt x="1150034" y="2468712"/>
                  <a:pt x="1140882" y="2424225"/>
                </a:cubicBezTo>
                <a:cubicBezTo>
                  <a:pt x="1136467" y="2401981"/>
                  <a:pt x="1130945" y="2379973"/>
                  <a:pt x="1125897" y="2357809"/>
                </a:cubicBezTo>
                <a:lnTo>
                  <a:pt x="1110120" y="2291550"/>
                </a:lnTo>
                <a:lnTo>
                  <a:pt x="1093003" y="2225609"/>
                </a:lnTo>
                <a:cubicBezTo>
                  <a:pt x="1087325" y="2203602"/>
                  <a:pt x="1081723" y="2181595"/>
                  <a:pt x="1075336" y="2159822"/>
                </a:cubicBezTo>
                <a:cubicBezTo>
                  <a:pt x="1062793" y="2116203"/>
                  <a:pt x="1050804" y="2072346"/>
                  <a:pt x="1036921" y="2029122"/>
                </a:cubicBezTo>
                <a:lnTo>
                  <a:pt x="1016729" y="1964126"/>
                </a:lnTo>
                <a:lnTo>
                  <a:pt x="995037" y="1899522"/>
                </a:lnTo>
                <a:cubicBezTo>
                  <a:pt x="936817" y="1727331"/>
                  <a:pt x="868326" y="1558767"/>
                  <a:pt x="789951" y="1394700"/>
                </a:cubicBezTo>
                <a:cubicBezTo>
                  <a:pt x="711514" y="1230948"/>
                  <a:pt x="623604" y="1071849"/>
                  <a:pt x="526654" y="918352"/>
                </a:cubicBezTo>
                <a:cubicBezTo>
                  <a:pt x="429114" y="765405"/>
                  <a:pt x="322540" y="618376"/>
                  <a:pt x="207510" y="478131"/>
                </a:cubicBezTo>
                <a:cubicBezTo>
                  <a:pt x="150008" y="408087"/>
                  <a:pt x="90520" y="339769"/>
                  <a:pt x="29127" y="273258"/>
                </a:cubicBezTo>
                <a:lnTo>
                  <a:pt x="0" y="243483"/>
                </a:lnTo>
                <a:lnTo>
                  <a:pt x="0" y="174181"/>
                </a:lnTo>
                <a:lnTo>
                  <a:pt x="63738" y="242026"/>
                </a:lnTo>
                <a:cubicBezTo>
                  <a:pt x="124356" y="310492"/>
                  <a:pt x="182955" y="380754"/>
                  <a:pt x="239456" y="452731"/>
                </a:cubicBezTo>
                <a:cubicBezTo>
                  <a:pt x="352396" y="596448"/>
                  <a:pt x="456981" y="746553"/>
                  <a:pt x="552683" y="902340"/>
                </a:cubicBezTo>
                <a:cubicBezTo>
                  <a:pt x="647962" y="1058124"/>
                  <a:pt x="734515" y="1219036"/>
                  <a:pt x="811958" y="1384367"/>
                </a:cubicBezTo>
                <a:lnTo>
                  <a:pt x="826630" y="1415287"/>
                </a:lnTo>
                <a:cubicBezTo>
                  <a:pt x="831520" y="1425619"/>
                  <a:pt x="836018" y="1436111"/>
                  <a:pt x="840670" y="1446839"/>
                </a:cubicBezTo>
                <a:lnTo>
                  <a:pt x="868594" y="1509390"/>
                </a:lnTo>
                <a:cubicBezTo>
                  <a:pt x="878137" y="1530135"/>
                  <a:pt x="886419" y="1551352"/>
                  <a:pt x="895334" y="1572491"/>
                </a:cubicBezTo>
                <a:lnTo>
                  <a:pt x="921601" y="1635595"/>
                </a:lnTo>
                <a:cubicBezTo>
                  <a:pt x="955045" y="1720468"/>
                  <a:pt x="987385" y="1805814"/>
                  <a:pt x="1016254" y="1892187"/>
                </a:cubicBezTo>
                <a:cubicBezTo>
                  <a:pt x="1075249" y="2064852"/>
                  <a:pt x="1124888" y="2240673"/>
                  <a:pt x="1164941" y="2418703"/>
                </a:cubicBezTo>
                <a:cubicBezTo>
                  <a:pt x="1174486" y="2463348"/>
                  <a:pt x="1184818" y="2507758"/>
                  <a:pt x="1193101" y="2552797"/>
                </a:cubicBezTo>
                <a:lnTo>
                  <a:pt x="1206195" y="2620001"/>
                </a:lnTo>
                <a:lnTo>
                  <a:pt x="1217710" y="2687443"/>
                </a:lnTo>
                <a:cubicBezTo>
                  <a:pt x="1225993" y="2732324"/>
                  <a:pt x="1232225" y="2777600"/>
                  <a:pt x="1239245" y="2822642"/>
                </a:cubicBezTo>
                <a:cubicBezTo>
                  <a:pt x="1242872" y="2845202"/>
                  <a:pt x="1245397" y="2867919"/>
                  <a:pt x="1248395" y="2890476"/>
                </a:cubicBezTo>
                <a:lnTo>
                  <a:pt x="1257072" y="2958470"/>
                </a:lnTo>
                <a:cubicBezTo>
                  <a:pt x="1277950" y="3139971"/>
                  <a:pt x="1289294" y="3322495"/>
                  <a:pt x="1291069" y="3505175"/>
                </a:cubicBezTo>
                <a:cubicBezTo>
                  <a:pt x="1292322" y="3688094"/>
                  <a:pt x="1283969" y="3870857"/>
                  <a:pt x="1266064" y="4052909"/>
                </a:cubicBezTo>
                <a:cubicBezTo>
                  <a:pt x="1247654" y="4235038"/>
                  <a:pt x="1219297" y="4415987"/>
                  <a:pt x="1181111" y="4595041"/>
                </a:cubicBezTo>
                <a:cubicBezTo>
                  <a:pt x="1176774" y="4617520"/>
                  <a:pt x="1171251" y="4639765"/>
                  <a:pt x="1166204" y="4662089"/>
                </a:cubicBezTo>
                <a:lnTo>
                  <a:pt x="1150427" y="4728978"/>
                </a:lnTo>
                <a:lnTo>
                  <a:pt x="1133469" y="4795552"/>
                </a:lnTo>
                <a:cubicBezTo>
                  <a:pt x="1127790" y="4817716"/>
                  <a:pt x="1122190" y="4839881"/>
                  <a:pt x="1115800" y="4861888"/>
                </a:cubicBezTo>
                <a:cubicBezTo>
                  <a:pt x="1103337" y="4905982"/>
                  <a:pt x="1091348" y="4950154"/>
                  <a:pt x="1077543" y="4993853"/>
                </a:cubicBezTo>
                <a:lnTo>
                  <a:pt x="1057351" y="5059559"/>
                </a:lnTo>
                <a:lnTo>
                  <a:pt x="1035659" y="5124713"/>
                </a:lnTo>
                <a:cubicBezTo>
                  <a:pt x="1021697" y="5168332"/>
                  <a:pt x="1005607" y="5211478"/>
                  <a:pt x="990225" y="5254388"/>
                </a:cubicBezTo>
                <a:cubicBezTo>
                  <a:pt x="982732" y="5276080"/>
                  <a:pt x="974450" y="5297299"/>
                  <a:pt x="965930" y="5318674"/>
                </a:cubicBezTo>
                <a:lnTo>
                  <a:pt x="941163" y="5382803"/>
                </a:lnTo>
                <a:lnTo>
                  <a:pt x="914816" y="5446301"/>
                </a:lnTo>
                <a:cubicBezTo>
                  <a:pt x="905904" y="5467439"/>
                  <a:pt x="897622" y="5488815"/>
                  <a:pt x="888076" y="5509403"/>
                </a:cubicBezTo>
                <a:lnTo>
                  <a:pt x="860155" y="5572506"/>
                </a:lnTo>
                <a:cubicBezTo>
                  <a:pt x="855500" y="5582996"/>
                  <a:pt x="851004" y="5593566"/>
                  <a:pt x="846112" y="5604058"/>
                </a:cubicBezTo>
                <a:lnTo>
                  <a:pt x="831443" y="5635135"/>
                </a:lnTo>
                <a:cubicBezTo>
                  <a:pt x="792496" y="5718688"/>
                  <a:pt x="751122" y="5800924"/>
                  <a:pt x="707397" y="5881748"/>
                </a:cubicBezTo>
                <a:lnTo>
                  <a:pt x="572098" y="6114967"/>
                </a:lnTo>
                <a:lnTo>
                  <a:pt x="573270" y="6113220"/>
                </a:lnTo>
                <a:cubicBezTo>
                  <a:pt x="670362" y="5957986"/>
                  <a:pt x="758510" y="5797311"/>
                  <a:pt x="837278" y="5632060"/>
                </a:cubicBezTo>
                <a:lnTo>
                  <a:pt x="852187" y="5601140"/>
                </a:lnTo>
                <a:lnTo>
                  <a:pt x="866385" y="5569588"/>
                </a:lnTo>
                <a:lnTo>
                  <a:pt x="894702" y="5507037"/>
                </a:lnTo>
                <a:cubicBezTo>
                  <a:pt x="904326" y="5486213"/>
                  <a:pt x="912686" y="5464916"/>
                  <a:pt x="921836" y="5443934"/>
                </a:cubicBezTo>
                <a:lnTo>
                  <a:pt x="948498" y="5380832"/>
                </a:lnTo>
                <a:cubicBezTo>
                  <a:pt x="982495" y="5295799"/>
                  <a:pt x="1015387" y="5210296"/>
                  <a:pt x="1044966" y="5123607"/>
                </a:cubicBezTo>
                <a:cubicBezTo>
                  <a:pt x="1104788" y="4950311"/>
                  <a:pt x="1155112" y="4773859"/>
                  <a:pt x="1195703" y="4595120"/>
                </a:cubicBezTo>
                <a:cubicBezTo>
                  <a:pt x="1205483" y="4550319"/>
                  <a:pt x="1215895" y="4505752"/>
                  <a:pt x="1224335" y="4460633"/>
                </a:cubicBezTo>
                <a:lnTo>
                  <a:pt x="1237587" y="4393192"/>
                </a:lnTo>
                <a:lnTo>
                  <a:pt x="1249420" y="4325436"/>
                </a:lnTo>
                <a:cubicBezTo>
                  <a:pt x="1257780" y="4280316"/>
                  <a:pt x="1264012" y="4234960"/>
                  <a:pt x="1271112" y="4189606"/>
                </a:cubicBezTo>
                <a:cubicBezTo>
                  <a:pt x="1274819" y="4166966"/>
                  <a:pt x="1277342" y="4144172"/>
                  <a:pt x="1280419" y="4121455"/>
                </a:cubicBezTo>
                <a:cubicBezTo>
                  <a:pt x="1283494" y="4098738"/>
                  <a:pt x="1286492" y="4076021"/>
                  <a:pt x="1289174" y="4053224"/>
                </a:cubicBezTo>
                <a:cubicBezTo>
                  <a:pt x="1310313" y="3870857"/>
                  <a:pt x="1321924" y="3687463"/>
                  <a:pt x="1323961" y="3503914"/>
                </a:cubicBezTo>
                <a:cubicBezTo>
                  <a:pt x="1324921" y="3320130"/>
                  <a:pt x="1316284" y="3136421"/>
                  <a:pt x="1298089" y="2953579"/>
                </a:cubicBezTo>
                <a:cubicBezTo>
                  <a:pt x="1295801" y="2930785"/>
                  <a:pt x="1292961" y="2907911"/>
                  <a:pt x="1290199" y="2885114"/>
                </a:cubicBezTo>
                <a:cubicBezTo>
                  <a:pt x="1287439" y="2862319"/>
                  <a:pt x="1285389" y="2839364"/>
                  <a:pt x="1282312" y="2816648"/>
                </a:cubicBezTo>
                <a:cubicBezTo>
                  <a:pt x="1275922" y="2771134"/>
                  <a:pt x="1270479" y="2725464"/>
                  <a:pt x="1262672" y="2680188"/>
                </a:cubicBezTo>
                <a:lnTo>
                  <a:pt x="1251627" y="2612114"/>
                </a:lnTo>
                <a:lnTo>
                  <a:pt x="1239087" y="2544358"/>
                </a:lnTo>
                <a:cubicBezTo>
                  <a:pt x="1231198" y="2499081"/>
                  <a:pt x="1221180" y="2454121"/>
                  <a:pt x="1211873" y="2409160"/>
                </a:cubicBezTo>
                <a:cubicBezTo>
                  <a:pt x="1207378" y="2386600"/>
                  <a:pt x="1201856" y="2364279"/>
                  <a:pt x="1196728" y="2341877"/>
                </a:cubicBezTo>
                <a:lnTo>
                  <a:pt x="1180953" y="2274673"/>
                </a:lnTo>
                <a:lnTo>
                  <a:pt x="1163679" y="2207940"/>
                </a:lnTo>
                <a:cubicBezTo>
                  <a:pt x="1157762" y="2185697"/>
                  <a:pt x="1152241" y="2163372"/>
                  <a:pt x="1145772" y="2141287"/>
                </a:cubicBezTo>
                <a:cubicBezTo>
                  <a:pt x="1132994" y="2097116"/>
                  <a:pt x="1121005" y="2052707"/>
                  <a:pt x="1106885" y="2008927"/>
                </a:cubicBezTo>
                <a:lnTo>
                  <a:pt x="1086455" y="1943064"/>
                </a:lnTo>
                <a:lnTo>
                  <a:pt x="1064448" y="1877675"/>
                </a:lnTo>
                <a:cubicBezTo>
                  <a:pt x="1005613" y="1703353"/>
                  <a:pt x="936366" y="1532737"/>
                  <a:pt x="857077" y="1366778"/>
                </a:cubicBezTo>
                <a:cubicBezTo>
                  <a:pt x="777803" y="1200816"/>
                  <a:pt x="688883" y="1039667"/>
                  <a:pt x="590782" y="884120"/>
                </a:cubicBezTo>
                <a:cubicBezTo>
                  <a:pt x="492255" y="729043"/>
                  <a:pt x="384530" y="580041"/>
                  <a:pt x="268169" y="437824"/>
                </a:cubicBezTo>
                <a:cubicBezTo>
                  <a:pt x="210041" y="366814"/>
                  <a:pt x="149902" y="297546"/>
                  <a:pt x="87833" y="230104"/>
                </a:cubicBezTo>
                <a:lnTo>
                  <a:pt x="0" y="140045"/>
                </a:lnTo>
                <a:lnTo>
                  <a:pt x="0" y="71180"/>
                </a:lnTo>
                <a:lnTo>
                  <a:pt x="121173" y="200340"/>
                </a:lnTo>
                <a:cubicBezTo>
                  <a:pt x="182514" y="269694"/>
                  <a:pt x="241820" y="340842"/>
                  <a:pt x="299010" y="413687"/>
                </a:cubicBezTo>
                <a:cubicBezTo>
                  <a:pt x="413257" y="559297"/>
                  <a:pt x="518970" y="711373"/>
                  <a:pt x="615629" y="869210"/>
                </a:cubicBezTo>
                <a:cubicBezTo>
                  <a:pt x="712113" y="1026967"/>
                  <a:pt x="799724" y="1189931"/>
                  <a:pt x="878059" y="1357390"/>
                </a:cubicBezTo>
                <a:lnTo>
                  <a:pt x="892966" y="1388942"/>
                </a:lnTo>
                <a:lnTo>
                  <a:pt x="907164" y="1420494"/>
                </a:lnTo>
                <a:lnTo>
                  <a:pt x="935403" y="1483598"/>
                </a:lnTo>
                <a:cubicBezTo>
                  <a:pt x="944948" y="1504657"/>
                  <a:pt x="953388" y="1526192"/>
                  <a:pt x="962380" y="1547409"/>
                </a:cubicBezTo>
                <a:lnTo>
                  <a:pt x="988962" y="1611380"/>
                </a:lnTo>
                <a:cubicBezTo>
                  <a:pt x="1022801" y="1697358"/>
                  <a:pt x="1055536" y="1783729"/>
                  <a:pt x="1085115" y="1871680"/>
                </a:cubicBezTo>
                <a:cubicBezTo>
                  <a:pt x="1144827" y="2046554"/>
                  <a:pt x="1195018" y="2224504"/>
                  <a:pt x="1235457" y="2404823"/>
                </a:cubicBezTo>
                <a:cubicBezTo>
                  <a:pt x="1245240" y="2450020"/>
                  <a:pt x="1255572" y="2494978"/>
                  <a:pt x="1263934" y="2540493"/>
                </a:cubicBezTo>
                <a:lnTo>
                  <a:pt x="1277184" y="2608486"/>
                </a:lnTo>
                <a:lnTo>
                  <a:pt x="1288859" y="2676795"/>
                </a:lnTo>
                <a:cubicBezTo>
                  <a:pt x="1297221" y="2722229"/>
                  <a:pt x="1303531" y="2768058"/>
                  <a:pt x="1310551" y="2813729"/>
                </a:cubicBezTo>
                <a:cubicBezTo>
                  <a:pt x="1314336" y="2836524"/>
                  <a:pt x="1316780" y="2859479"/>
                  <a:pt x="1319858" y="2882431"/>
                </a:cubicBezTo>
                <a:cubicBezTo>
                  <a:pt x="1322936" y="2905385"/>
                  <a:pt x="1325931" y="2928260"/>
                  <a:pt x="1328613" y="2951214"/>
                </a:cubicBezTo>
                <a:cubicBezTo>
                  <a:pt x="1349691" y="3135001"/>
                  <a:pt x="1361112" y="3319815"/>
                  <a:pt x="1362847" y="3504782"/>
                </a:cubicBezTo>
                <a:cubicBezTo>
                  <a:pt x="1364023" y="3689908"/>
                  <a:pt x="1355510" y="3875037"/>
                  <a:pt x="1337370" y="4059298"/>
                </a:cubicBezTo>
                <a:cubicBezTo>
                  <a:pt x="1318713" y="4243717"/>
                  <a:pt x="1289986" y="4426951"/>
                  <a:pt x="1251312" y="4608215"/>
                </a:cubicBezTo>
                <a:cubicBezTo>
                  <a:pt x="1246895" y="4630932"/>
                  <a:pt x="1241375" y="4653492"/>
                  <a:pt x="1236247" y="4676051"/>
                </a:cubicBezTo>
                <a:lnTo>
                  <a:pt x="1220470" y="4743807"/>
                </a:lnTo>
                <a:lnTo>
                  <a:pt x="1203196" y="4811169"/>
                </a:lnTo>
                <a:cubicBezTo>
                  <a:pt x="1197360" y="4833571"/>
                  <a:pt x="1191838" y="4856130"/>
                  <a:pt x="1185371" y="4878375"/>
                </a:cubicBezTo>
                <a:cubicBezTo>
                  <a:pt x="1172671" y="4922941"/>
                  <a:pt x="1160681" y="4967743"/>
                  <a:pt x="1146641" y="5011995"/>
                </a:cubicBezTo>
                <a:lnTo>
                  <a:pt x="1126212" y="5078491"/>
                </a:lnTo>
                <a:lnTo>
                  <a:pt x="1104282" y="5144432"/>
                </a:lnTo>
                <a:cubicBezTo>
                  <a:pt x="1075255" y="5232618"/>
                  <a:pt x="1042441" y="5319386"/>
                  <a:pt x="1008524" y="5405757"/>
                </a:cubicBezTo>
                <a:lnTo>
                  <a:pt x="981942" y="5470043"/>
                </a:lnTo>
                <a:cubicBezTo>
                  <a:pt x="972870" y="5491420"/>
                  <a:pt x="964430" y="5513032"/>
                  <a:pt x="954807" y="5534172"/>
                </a:cubicBezTo>
                <a:lnTo>
                  <a:pt x="926568" y="5597748"/>
                </a:lnTo>
                <a:lnTo>
                  <a:pt x="912371" y="5629300"/>
                </a:lnTo>
                <a:lnTo>
                  <a:pt x="897464" y="5660852"/>
                </a:lnTo>
                <a:cubicBezTo>
                  <a:pt x="818654" y="5829021"/>
                  <a:pt x="730295" y="5992535"/>
                  <a:pt x="632824" y="6150609"/>
                </a:cubicBezTo>
                <a:cubicBezTo>
                  <a:pt x="583884" y="6229567"/>
                  <a:pt x="532641" y="6307045"/>
                  <a:pt x="479163" y="6382956"/>
                </a:cubicBezTo>
                <a:lnTo>
                  <a:pt x="439356" y="6436078"/>
                </a:lnTo>
                <a:lnTo>
                  <a:pt x="483756" y="6377504"/>
                </a:lnTo>
                <a:cubicBezTo>
                  <a:pt x="537509" y="6302076"/>
                  <a:pt x="589036" y="6225071"/>
                  <a:pt x="638269" y="6146587"/>
                </a:cubicBezTo>
                <a:cubicBezTo>
                  <a:pt x="736481" y="5989303"/>
                  <a:pt x="825654" y="5826576"/>
                  <a:pt x="905352" y="5659194"/>
                </a:cubicBezTo>
                <a:lnTo>
                  <a:pt x="920419" y="5627643"/>
                </a:lnTo>
                <a:lnTo>
                  <a:pt x="934773" y="5596093"/>
                </a:lnTo>
                <a:lnTo>
                  <a:pt x="963408" y="5532989"/>
                </a:lnTo>
                <a:cubicBezTo>
                  <a:pt x="973030" y="5511850"/>
                  <a:pt x="981628" y="5490315"/>
                  <a:pt x="990777" y="5469018"/>
                </a:cubicBezTo>
                <a:cubicBezTo>
                  <a:pt x="999927" y="5447721"/>
                  <a:pt x="1009077" y="5426424"/>
                  <a:pt x="1017754" y="5404969"/>
                </a:cubicBezTo>
                <a:cubicBezTo>
                  <a:pt x="1052146" y="5318834"/>
                  <a:pt x="1085510" y="5232225"/>
                  <a:pt x="1115327" y="5144670"/>
                </a:cubicBezTo>
                <a:cubicBezTo>
                  <a:pt x="1175875" y="4969243"/>
                  <a:pt x="1226776" y="4790584"/>
                  <a:pt x="1267800" y="4609555"/>
                </a:cubicBezTo>
                <a:cubicBezTo>
                  <a:pt x="1277659" y="4564201"/>
                  <a:pt x="1288152" y="4519002"/>
                  <a:pt x="1296749" y="4473333"/>
                </a:cubicBezTo>
                <a:lnTo>
                  <a:pt x="1310159" y="4405024"/>
                </a:lnTo>
                <a:lnTo>
                  <a:pt x="1322068" y="4336400"/>
                </a:lnTo>
                <a:cubicBezTo>
                  <a:pt x="1330508" y="4290729"/>
                  <a:pt x="1336818" y="4244742"/>
                  <a:pt x="1343998" y="4198836"/>
                </a:cubicBezTo>
                <a:cubicBezTo>
                  <a:pt x="1347783" y="4175959"/>
                  <a:pt x="1350228" y="4152849"/>
                  <a:pt x="1353383" y="4129817"/>
                </a:cubicBezTo>
                <a:cubicBezTo>
                  <a:pt x="1356538" y="4106783"/>
                  <a:pt x="1359535" y="4083751"/>
                  <a:pt x="1362218" y="4060718"/>
                </a:cubicBezTo>
                <a:cubicBezTo>
                  <a:pt x="1383586" y="3876062"/>
                  <a:pt x="1395276" y="3690383"/>
                  <a:pt x="1397240" y="3504465"/>
                </a:cubicBezTo>
                <a:cubicBezTo>
                  <a:pt x="1398163" y="3318395"/>
                  <a:pt x="1389368" y="3132399"/>
                  <a:pt x="1370895" y="2947192"/>
                </a:cubicBezTo>
                <a:cubicBezTo>
                  <a:pt x="1368607" y="2924080"/>
                  <a:pt x="1365688" y="2900968"/>
                  <a:pt x="1363008" y="2877859"/>
                </a:cubicBezTo>
                <a:cubicBezTo>
                  <a:pt x="1360325" y="2854747"/>
                  <a:pt x="1358118" y="2831557"/>
                  <a:pt x="1354725" y="2808522"/>
                </a:cubicBezTo>
                <a:cubicBezTo>
                  <a:pt x="1348177" y="2762459"/>
                  <a:pt x="1342656" y="2716235"/>
                  <a:pt x="1334768" y="2670328"/>
                </a:cubicBezTo>
                <a:lnTo>
                  <a:pt x="1323568" y="2601467"/>
                </a:lnTo>
                <a:lnTo>
                  <a:pt x="1310869" y="2532763"/>
                </a:lnTo>
                <a:cubicBezTo>
                  <a:pt x="1302981" y="2486934"/>
                  <a:pt x="1292804" y="2441499"/>
                  <a:pt x="1283262" y="2395908"/>
                </a:cubicBezTo>
                <a:cubicBezTo>
                  <a:pt x="1278764" y="2373033"/>
                  <a:pt x="1273242" y="2350473"/>
                  <a:pt x="1267957" y="2327757"/>
                </a:cubicBezTo>
                <a:lnTo>
                  <a:pt x="1252182" y="2259764"/>
                </a:lnTo>
                <a:lnTo>
                  <a:pt x="1234670" y="2192165"/>
                </a:lnTo>
                <a:cubicBezTo>
                  <a:pt x="1228678" y="2169684"/>
                  <a:pt x="1223233" y="2147045"/>
                  <a:pt x="1216608" y="2124723"/>
                </a:cubicBezTo>
                <a:cubicBezTo>
                  <a:pt x="1203593" y="2079999"/>
                  <a:pt x="1191524" y="2034960"/>
                  <a:pt x="1177169" y="1990630"/>
                </a:cubicBezTo>
                <a:lnTo>
                  <a:pt x="1156424" y="1923897"/>
                </a:lnTo>
                <a:lnTo>
                  <a:pt x="1134259" y="1857640"/>
                </a:lnTo>
                <a:cubicBezTo>
                  <a:pt x="1074657" y="1681187"/>
                  <a:pt x="1004622" y="1508365"/>
                  <a:pt x="924521" y="1340196"/>
                </a:cubicBezTo>
                <a:cubicBezTo>
                  <a:pt x="844309" y="1172107"/>
                  <a:pt x="754364" y="1008825"/>
                  <a:pt x="655149" y="851148"/>
                </a:cubicBezTo>
                <a:cubicBezTo>
                  <a:pt x="555423" y="694101"/>
                  <a:pt x="446484" y="543127"/>
                  <a:pt x="328908" y="398937"/>
                </a:cubicBezTo>
                <a:cubicBezTo>
                  <a:pt x="270143" y="326901"/>
                  <a:pt x="209335" y="256636"/>
                  <a:pt x="146568" y="188221"/>
                </a:cubicBezTo>
                <a:lnTo>
                  <a:pt x="0" y="37488"/>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vert" showMasterSp="0">
  <p:cSld name="Contenu fond tramé vert">
    <p:bg>
      <p:bgPr>
        <a:solidFill>
          <a:schemeClr val="accent4"/>
        </a:solidFill>
      </p:bgPr>
    </p:bg>
    <p:spTree>
      <p:nvGrpSpPr>
        <p:cNvPr id="1691" name="Shape 1691"/>
        <p:cNvGrpSpPr/>
        <p:nvPr/>
      </p:nvGrpSpPr>
      <p:grpSpPr>
        <a:xfrm>
          <a:off x="0" y="0"/>
          <a:ext cx="0" cy="0"/>
          <a:chOff x="0" y="0"/>
          <a:chExt cx="0" cy="0"/>
        </a:xfrm>
      </p:grpSpPr>
      <p:pic>
        <p:nvPicPr>
          <p:cNvPr id="1692" name="Google Shape;1692;p170"/>
          <p:cNvPicPr preferRelativeResize="0"/>
          <p:nvPr/>
        </p:nvPicPr>
        <p:blipFill rotWithShape="1">
          <a:blip r:embed="rId2">
            <a:alphaModFix/>
          </a:blip>
          <a:srcRect b="10" l="0" r="108" t="-120"/>
          <a:stretch/>
        </p:blipFill>
        <p:spPr>
          <a:xfrm>
            <a:off x="0" y="1"/>
            <a:ext cx="9144000" cy="5143500"/>
          </a:xfrm>
          <a:prstGeom prst="rect">
            <a:avLst/>
          </a:prstGeom>
          <a:noFill/>
          <a:ln>
            <a:noFill/>
          </a:ln>
        </p:spPr>
      </p:pic>
      <p:sp>
        <p:nvSpPr>
          <p:cNvPr id="1693" name="Google Shape;1693;p170"/>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94" name="Google Shape;1694;p170"/>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695" name="Google Shape;1695;p170"/>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96" name="Google Shape;1696;p170"/>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697" name="Google Shape;1697;p17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698" name="Google Shape;1698;p170"/>
          <p:cNvGrpSpPr/>
          <p:nvPr/>
        </p:nvGrpSpPr>
        <p:grpSpPr>
          <a:xfrm>
            <a:off x="-2815" y="4739358"/>
            <a:ext cx="546750" cy="257175"/>
            <a:chOff x="-3754" y="6319132"/>
            <a:chExt cx="729000" cy="342900"/>
          </a:xfrm>
        </p:grpSpPr>
        <p:sp>
          <p:nvSpPr>
            <p:cNvPr id="1699" name="Google Shape;1699;p170"/>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700" name="Google Shape;1700;p170"/>
            <p:cNvGrpSpPr/>
            <p:nvPr/>
          </p:nvGrpSpPr>
          <p:grpSpPr>
            <a:xfrm>
              <a:off x="367878" y="6411593"/>
              <a:ext cx="178491" cy="157853"/>
              <a:chOff x="3430063" y="2890836"/>
              <a:chExt cx="1219200" cy="1078230"/>
            </a:xfrm>
          </p:grpSpPr>
          <p:sp>
            <p:nvSpPr>
              <p:cNvPr id="1701" name="Google Shape;1701;p17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02" name="Google Shape;1702;p17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itation">
  <p:cSld name="Citation">
    <p:bg>
      <p:bgPr>
        <a:solidFill>
          <a:schemeClr val="accent4"/>
        </a:solidFill>
      </p:bgPr>
    </p:bg>
    <p:spTree>
      <p:nvGrpSpPr>
        <p:cNvPr id="1703" name="Shape 1703"/>
        <p:cNvGrpSpPr/>
        <p:nvPr/>
      </p:nvGrpSpPr>
      <p:grpSpPr>
        <a:xfrm>
          <a:off x="0" y="0"/>
          <a:ext cx="0" cy="0"/>
          <a:chOff x="0" y="0"/>
          <a:chExt cx="0" cy="0"/>
        </a:xfrm>
      </p:grpSpPr>
      <p:sp>
        <p:nvSpPr>
          <p:cNvPr id="1704" name="Google Shape;1704;p171"/>
          <p:cNvSpPr/>
          <p:nvPr/>
        </p:nvSpPr>
        <p:spPr>
          <a:xfrm rot="10800000">
            <a:off x="0"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accent4"/>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05" name="Google Shape;1705;p171"/>
          <p:cNvSpPr/>
          <p:nvPr>
            <p:ph idx="2" type="pic"/>
          </p:nvPr>
        </p:nvSpPr>
        <p:spPr>
          <a:xfrm>
            <a:off x="0" y="0"/>
            <a:ext cx="4312500" cy="5143500"/>
          </a:xfrm>
          <a:prstGeom prst="rect">
            <a:avLst/>
          </a:prstGeom>
          <a:noFill/>
          <a:ln>
            <a:noFill/>
          </a:ln>
        </p:spPr>
      </p:sp>
      <p:sp>
        <p:nvSpPr>
          <p:cNvPr id="1706" name="Google Shape;1706;p171"/>
          <p:cNvSpPr txBox="1"/>
          <p:nvPr>
            <p:ph idx="1" type="body"/>
          </p:nvPr>
        </p:nvSpPr>
        <p:spPr>
          <a:xfrm>
            <a:off x="5253037" y="2571750"/>
            <a:ext cx="3393300" cy="23313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707" name="Google Shape;1707;p171"/>
          <p:cNvSpPr/>
          <p:nvPr/>
        </p:nvSpPr>
        <p:spPr>
          <a:xfrm flipH="1">
            <a:off x="372039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08" name="Google Shape;1708;p171"/>
          <p:cNvSpPr txBox="1"/>
          <p:nvPr>
            <p:ph idx="3" type="body"/>
          </p:nvPr>
        </p:nvSpPr>
        <p:spPr>
          <a:xfrm>
            <a:off x="5253037" y="834326"/>
            <a:ext cx="3410100" cy="1611600"/>
          </a:xfrm>
          <a:prstGeom prst="rect">
            <a:avLst/>
          </a:prstGeom>
          <a:noFill/>
          <a:ln>
            <a:noFill/>
          </a:ln>
        </p:spPr>
        <p:txBody>
          <a:bodyPr anchorCtr="0" anchor="b" bIns="0" lIns="378000" spcFirstLastPara="1" rIns="0" wrap="square" tIns="0">
            <a:noAutofit/>
          </a:bodyPr>
          <a:lstStyle>
            <a:lvl1pPr indent="-228600" lvl="0" marL="457200" algn="l">
              <a:lnSpc>
                <a:spcPct val="120000"/>
              </a:lnSpc>
              <a:spcBef>
                <a:spcPts val="500"/>
              </a:spcBef>
              <a:spcAft>
                <a:spcPts val="0"/>
              </a:spcAft>
              <a:buClr>
                <a:schemeClr val="dk2"/>
              </a:buClr>
              <a:buSzPts val="2400"/>
              <a:buFont typeface="Arial"/>
              <a:buNone/>
              <a:defRPr b="1" sz="2400">
                <a:solidFill>
                  <a:schemeClr val="dk2"/>
                </a:solidFill>
              </a:defRPr>
            </a:lvl1pPr>
            <a:lvl2pPr indent="-228600" lvl="1" marL="914400" algn="l">
              <a:lnSpc>
                <a:spcPct val="120000"/>
              </a:lnSpc>
              <a:spcBef>
                <a:spcPts val="500"/>
              </a:spcBef>
              <a:spcAft>
                <a:spcPts val="0"/>
              </a:spcAft>
              <a:buClr>
                <a:schemeClr val="dk2"/>
              </a:buClr>
              <a:buSzPts val="1100"/>
              <a:buFont typeface="Arial"/>
              <a:buNone/>
              <a:defRPr b="1">
                <a:solidFill>
                  <a:schemeClr val="dk2"/>
                </a:solidFill>
              </a:defRPr>
            </a:lvl2pPr>
            <a:lvl3pPr indent="-298450" lvl="2" marL="1371600" algn="l">
              <a:lnSpc>
                <a:spcPct val="120000"/>
              </a:lnSpc>
              <a:spcBef>
                <a:spcPts val="500"/>
              </a:spcBef>
              <a:spcAft>
                <a:spcPts val="0"/>
              </a:spcAft>
              <a:buSzPts val="1100"/>
              <a:buFont typeface="Arial"/>
              <a:buChar char="•"/>
              <a:defRPr b="1">
                <a:solidFill>
                  <a:schemeClr val="dk2"/>
                </a:solidFill>
              </a:defRPr>
            </a:lvl3pPr>
            <a:lvl4pPr indent="-298450" lvl="3" marL="1828800" algn="l">
              <a:lnSpc>
                <a:spcPct val="120000"/>
              </a:lnSpc>
              <a:spcBef>
                <a:spcPts val="500"/>
              </a:spcBef>
              <a:spcAft>
                <a:spcPts val="0"/>
              </a:spcAft>
              <a:buClr>
                <a:schemeClr val="dk2"/>
              </a:buClr>
              <a:buSzPts val="1100"/>
              <a:buFont typeface="Arial"/>
              <a:buChar char="•"/>
              <a:defRPr b="1">
                <a:solidFill>
                  <a:schemeClr val="dk2"/>
                </a:solidFill>
              </a:defRPr>
            </a:lvl4pPr>
            <a:lvl5pPr indent="-228600" lvl="4" marL="2286000" algn="l">
              <a:lnSpc>
                <a:spcPct val="120000"/>
              </a:lnSpc>
              <a:spcBef>
                <a:spcPts val="500"/>
              </a:spcBef>
              <a:spcAft>
                <a:spcPts val="0"/>
              </a:spcAft>
              <a:buClr>
                <a:schemeClr val="dk2"/>
              </a:buClr>
              <a:buSzPts val="900"/>
              <a:buFont typeface="Arial"/>
              <a:buNone/>
              <a:defRPr b="1">
                <a:solidFill>
                  <a:schemeClr val="dk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709" name="Google Shape;1709;p171"/>
          <p:cNvSpPr txBox="1"/>
          <p:nvPr>
            <p:ph idx="4" type="body"/>
          </p:nvPr>
        </p:nvSpPr>
        <p:spPr>
          <a:xfrm>
            <a:off x="5253036" y="2159556"/>
            <a:ext cx="268500" cy="224400"/>
          </a:xfrm>
          <a:prstGeom prst="rect">
            <a:avLst/>
          </a:prstGeom>
          <a:solidFill>
            <a:schemeClr val="dk2"/>
          </a:solid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SzPts val="100"/>
              <a:buFont typeface="Arial"/>
              <a:buNone/>
              <a:defRPr sz="100"/>
            </a:lvl1pPr>
            <a:lvl2pPr indent="-228600" lvl="1" marL="914400" algn="l">
              <a:lnSpc>
                <a:spcPct val="120000"/>
              </a:lnSpc>
              <a:spcBef>
                <a:spcPts val="500"/>
              </a:spcBef>
              <a:spcAft>
                <a:spcPts val="0"/>
              </a:spcAft>
              <a:buSzPts val="1100"/>
              <a:buFont typeface="Arial"/>
              <a:buNone/>
              <a:defRPr/>
            </a:lvl2pPr>
            <a:lvl3pPr indent="-298450" lvl="2" marL="1371600" algn="l">
              <a:lnSpc>
                <a:spcPct val="120000"/>
              </a:lnSpc>
              <a:spcBef>
                <a:spcPts val="500"/>
              </a:spcBef>
              <a:spcAft>
                <a:spcPts val="0"/>
              </a:spcAft>
              <a:buSzPts val="1100"/>
              <a:buFont typeface="Arial"/>
              <a:buChar char="•"/>
              <a:defRPr/>
            </a:lvl3pPr>
            <a:lvl4pPr indent="-298450" lvl="3" marL="1828800" algn="l">
              <a:lnSpc>
                <a:spcPct val="120000"/>
              </a:lnSpc>
              <a:spcBef>
                <a:spcPts val="500"/>
              </a:spcBef>
              <a:spcAft>
                <a:spcPts val="0"/>
              </a:spcAft>
              <a:buSzPts val="1100"/>
              <a:buFont typeface="Arial"/>
              <a:buChar char="•"/>
              <a:defRPr/>
            </a:lvl4pPr>
            <a:lvl5pPr indent="-228600" lvl="4" marL="2286000" algn="l">
              <a:lnSpc>
                <a:spcPct val="120000"/>
              </a:lnSpc>
              <a:spcBef>
                <a:spcPts val="500"/>
              </a:spcBef>
              <a:spcAft>
                <a:spcPts val="0"/>
              </a:spcAft>
              <a:buSzPts val="900"/>
              <a:buFont typeface="Arial"/>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1710" name="Google Shape;1710;p171"/>
          <p:cNvGrpSpPr/>
          <p:nvPr/>
        </p:nvGrpSpPr>
        <p:grpSpPr>
          <a:xfrm>
            <a:off x="275907" y="4808694"/>
            <a:ext cx="133868" cy="118390"/>
            <a:chOff x="3430063" y="2890836"/>
            <a:chExt cx="1219198" cy="1078232"/>
          </a:xfrm>
        </p:grpSpPr>
        <p:sp>
          <p:nvSpPr>
            <p:cNvPr id="1711" name="Google Shape;1711;p171"/>
            <p:cNvSpPr/>
            <p:nvPr/>
          </p:nvSpPr>
          <p:spPr>
            <a:xfrm>
              <a:off x="4020663" y="2891410"/>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12" name="Google Shape;1712;p17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713" name="Google Shape;1713;p171"/>
          <p:cNvSpPr txBox="1"/>
          <p:nvPr>
            <p:ph idx="5" type="body"/>
          </p:nvPr>
        </p:nvSpPr>
        <p:spPr>
          <a:xfrm flipH="1" rot="10800000">
            <a:off x="271826" y="4808394"/>
            <a:ext cx="139800" cy="127500"/>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00"/>
              <a:buFont typeface="Arial"/>
              <a:buNone/>
              <a:defRPr sz="100"/>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1714" name="Google Shape;1714;p171"/>
          <p:cNvGrpSpPr/>
          <p:nvPr/>
        </p:nvGrpSpPr>
        <p:grpSpPr>
          <a:xfrm>
            <a:off x="-2815" y="4739358"/>
            <a:ext cx="546750" cy="257175"/>
            <a:chOff x="-3754" y="6319132"/>
            <a:chExt cx="729000" cy="342900"/>
          </a:xfrm>
        </p:grpSpPr>
        <p:sp>
          <p:nvSpPr>
            <p:cNvPr id="1715" name="Google Shape;1715;p171"/>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716" name="Google Shape;1716;p171"/>
            <p:cNvGrpSpPr/>
            <p:nvPr/>
          </p:nvGrpSpPr>
          <p:grpSpPr>
            <a:xfrm>
              <a:off x="367878" y="6411593"/>
              <a:ext cx="178491" cy="157853"/>
              <a:chOff x="3430063" y="2890836"/>
              <a:chExt cx="1219200" cy="1078230"/>
            </a:xfrm>
          </p:grpSpPr>
          <p:sp>
            <p:nvSpPr>
              <p:cNvPr id="1717" name="Google Shape;1717;p17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18" name="Google Shape;1718;p17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719" name="Google Shape;1719;p171"/>
          <p:cNvSpPr/>
          <p:nvPr>
            <p:ph idx="6" type="body"/>
          </p:nvPr>
        </p:nvSpPr>
        <p:spPr>
          <a:xfrm>
            <a:off x="-200025" y="4739349"/>
            <a:ext cx="3108600" cy="257100"/>
          </a:xfrm>
          <a:prstGeom prst="roundRect">
            <a:avLst>
              <a:gd fmla="val 50000" name="adj"/>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720" name="Google Shape;1720;p171"/>
          <p:cNvSpPr txBox="1"/>
          <p:nvPr>
            <p:ph idx="11" type="ftr"/>
          </p:nvPr>
        </p:nvSpPr>
        <p:spPr>
          <a:xfrm>
            <a:off x="929072" y="4801950"/>
            <a:ext cx="1826100" cy="135600"/>
          </a:xfrm>
          <a:prstGeom prst="rect">
            <a:avLst/>
          </a:prstGeom>
          <a:noFill/>
          <a:ln>
            <a:noFill/>
          </a:ln>
          <a:effectLst>
            <a:outerShdw blurRad="114300" rotWithShape="0" algn="ctr" dir="5400000" dist="63500">
              <a:schemeClr val="accent1">
                <a:alpha val="29019"/>
              </a:schemeClr>
            </a:outerShdw>
          </a:effectLst>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21" name="Google Shape;1721;p171"/>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rci" showMasterSp="0">
  <p:cSld name="Merci">
    <p:bg>
      <p:bgPr>
        <a:solidFill>
          <a:schemeClr val="dk2"/>
        </a:solidFill>
      </p:bgPr>
    </p:bg>
    <p:spTree>
      <p:nvGrpSpPr>
        <p:cNvPr id="1722" name="Shape 1722"/>
        <p:cNvGrpSpPr/>
        <p:nvPr/>
      </p:nvGrpSpPr>
      <p:grpSpPr>
        <a:xfrm>
          <a:off x="0" y="0"/>
          <a:ext cx="0" cy="0"/>
          <a:chOff x="0" y="0"/>
          <a:chExt cx="0" cy="0"/>
        </a:xfrm>
      </p:grpSpPr>
      <p:sp>
        <p:nvSpPr>
          <p:cNvPr id="1723" name="Google Shape;1723;p17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1724" name="Google Shape;1724;p17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25" name="Google Shape;1725;p172"/>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726" name="Google Shape;1726;p172"/>
          <p:cNvPicPr preferRelativeResize="0"/>
          <p:nvPr/>
        </p:nvPicPr>
        <p:blipFill rotWithShape="1">
          <a:blip r:embed="rId2">
            <a:alphaModFix/>
          </a:blip>
          <a:srcRect b="0" l="0" r="0" t="0"/>
          <a:stretch/>
        </p:blipFill>
        <p:spPr>
          <a:xfrm>
            <a:off x="2059781" y="0"/>
            <a:ext cx="5024439" cy="5143500"/>
          </a:xfrm>
          <a:prstGeom prst="rect">
            <a:avLst/>
          </a:prstGeom>
          <a:noFill/>
          <a:ln>
            <a:noFill/>
          </a:ln>
        </p:spPr>
      </p:pic>
      <p:grpSp>
        <p:nvGrpSpPr>
          <p:cNvPr id="1727" name="Google Shape;1727;p172"/>
          <p:cNvGrpSpPr/>
          <p:nvPr/>
        </p:nvGrpSpPr>
        <p:grpSpPr>
          <a:xfrm>
            <a:off x="-2815" y="4739358"/>
            <a:ext cx="546750" cy="257175"/>
            <a:chOff x="-3754" y="6319132"/>
            <a:chExt cx="729000" cy="342900"/>
          </a:xfrm>
        </p:grpSpPr>
        <p:sp>
          <p:nvSpPr>
            <p:cNvPr id="1728" name="Google Shape;1728;p172"/>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729" name="Google Shape;1729;p172"/>
            <p:cNvGrpSpPr/>
            <p:nvPr/>
          </p:nvGrpSpPr>
          <p:grpSpPr>
            <a:xfrm>
              <a:off x="367878" y="6411593"/>
              <a:ext cx="178491" cy="157853"/>
              <a:chOff x="3430063" y="2890836"/>
              <a:chExt cx="1219200" cy="1078230"/>
            </a:xfrm>
          </p:grpSpPr>
          <p:sp>
            <p:nvSpPr>
              <p:cNvPr id="1730" name="Google Shape;1730;p17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31" name="Google Shape;1731;p17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732" name="Google Shape;1732;p172"/>
          <p:cNvSpPr txBox="1"/>
          <p:nvPr>
            <p:ph idx="1" type="body"/>
          </p:nvPr>
        </p:nvSpPr>
        <p:spPr>
          <a:xfrm>
            <a:off x="3208735" y="2571750"/>
            <a:ext cx="2726400" cy="1880100"/>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733" name="Google Shape;1733;p172"/>
          <p:cNvSpPr txBox="1"/>
          <p:nvPr/>
        </p:nvSpPr>
        <p:spPr>
          <a:xfrm>
            <a:off x="3208735" y="1623448"/>
            <a:ext cx="27264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Merci</a:t>
            </a:r>
            <a:endParaRPr b="0" i="0" sz="1100" u="none" cap="none" strike="noStrike">
              <a:solidFill>
                <a:srgbClr val="000000"/>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showMasterSp="0">
  <p:cSld name="Contact">
    <p:bg>
      <p:bgPr>
        <a:solidFill>
          <a:schemeClr val="dk2"/>
        </a:solidFill>
      </p:bgPr>
    </p:bg>
    <p:spTree>
      <p:nvGrpSpPr>
        <p:cNvPr id="1734" name="Shape 1734"/>
        <p:cNvGrpSpPr/>
        <p:nvPr/>
      </p:nvGrpSpPr>
      <p:grpSpPr>
        <a:xfrm>
          <a:off x="0" y="0"/>
          <a:ext cx="0" cy="0"/>
          <a:chOff x="0" y="0"/>
          <a:chExt cx="0" cy="0"/>
        </a:xfrm>
      </p:grpSpPr>
      <p:sp>
        <p:nvSpPr>
          <p:cNvPr id="1735" name="Google Shape;1735;p173"/>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736" name="Google Shape;1736;p173"/>
          <p:cNvPicPr preferRelativeResize="0"/>
          <p:nvPr/>
        </p:nvPicPr>
        <p:blipFill rotWithShape="1">
          <a:blip r:embed="rId2">
            <a:alphaModFix/>
          </a:blip>
          <a:srcRect b="0" l="0" r="0" t="0"/>
          <a:stretch/>
        </p:blipFill>
        <p:spPr>
          <a:xfrm>
            <a:off x="2059781" y="0"/>
            <a:ext cx="5024439" cy="5143500"/>
          </a:xfrm>
          <a:prstGeom prst="rect">
            <a:avLst/>
          </a:prstGeom>
          <a:noFill/>
          <a:ln>
            <a:noFill/>
          </a:ln>
        </p:spPr>
      </p:pic>
      <p:sp>
        <p:nvSpPr>
          <p:cNvPr id="1737" name="Google Shape;1737;p173"/>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1738" name="Google Shape;1738;p17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1739" name="Google Shape;1739;p173"/>
          <p:cNvGrpSpPr/>
          <p:nvPr/>
        </p:nvGrpSpPr>
        <p:grpSpPr>
          <a:xfrm>
            <a:off x="-2815" y="4739358"/>
            <a:ext cx="546750" cy="257175"/>
            <a:chOff x="-3754" y="6319132"/>
            <a:chExt cx="729000" cy="342900"/>
          </a:xfrm>
        </p:grpSpPr>
        <p:sp>
          <p:nvSpPr>
            <p:cNvPr id="1740" name="Google Shape;1740;p173"/>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741" name="Google Shape;1741;p173"/>
            <p:cNvGrpSpPr/>
            <p:nvPr/>
          </p:nvGrpSpPr>
          <p:grpSpPr>
            <a:xfrm>
              <a:off x="367878" y="6411593"/>
              <a:ext cx="178491" cy="157853"/>
              <a:chOff x="3430063" y="2890836"/>
              <a:chExt cx="1219200" cy="1078230"/>
            </a:xfrm>
          </p:grpSpPr>
          <p:sp>
            <p:nvSpPr>
              <p:cNvPr id="1742" name="Google Shape;1742;p17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43" name="Google Shape;1743;p17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pic>
        <p:nvPicPr>
          <p:cNvPr id="1744" name="Google Shape;1744;p173"/>
          <p:cNvPicPr preferRelativeResize="0"/>
          <p:nvPr/>
        </p:nvPicPr>
        <p:blipFill rotWithShape="1">
          <a:blip r:embed="rId3">
            <a:alphaModFix/>
          </a:blip>
          <a:srcRect b="0" l="0" r="0" t="0"/>
          <a:stretch/>
        </p:blipFill>
        <p:spPr>
          <a:xfrm>
            <a:off x="2059781" y="0"/>
            <a:ext cx="5024439" cy="5143500"/>
          </a:xfrm>
          <a:prstGeom prst="rect">
            <a:avLst/>
          </a:prstGeom>
          <a:noFill/>
          <a:ln>
            <a:noFill/>
          </a:ln>
        </p:spPr>
      </p:pic>
      <p:sp>
        <p:nvSpPr>
          <p:cNvPr id="1745" name="Google Shape;1745;p173"/>
          <p:cNvSpPr txBox="1"/>
          <p:nvPr/>
        </p:nvSpPr>
        <p:spPr>
          <a:xfrm>
            <a:off x="3208735" y="1623448"/>
            <a:ext cx="27264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Contact</a:t>
            </a:r>
            <a:endParaRPr b="0" i="0" sz="1100" u="none" cap="none" strike="noStrike">
              <a:solidFill>
                <a:srgbClr val="000000"/>
              </a:solidFill>
              <a:latin typeface="Arial"/>
              <a:ea typeface="Arial"/>
              <a:cs typeface="Arial"/>
              <a:sym typeface="Arial"/>
            </a:endParaRPr>
          </a:p>
        </p:txBody>
      </p:sp>
      <p:sp>
        <p:nvSpPr>
          <p:cNvPr id="1746" name="Google Shape;1746;p173"/>
          <p:cNvSpPr txBox="1"/>
          <p:nvPr>
            <p:ph idx="1" type="body"/>
          </p:nvPr>
        </p:nvSpPr>
        <p:spPr>
          <a:xfrm>
            <a:off x="3208735" y="2571750"/>
            <a:ext cx="2726400" cy="1880100"/>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image blanc">
  <p:cSld name="Intercalaire image blanc">
    <p:bg>
      <p:bgPr>
        <a:solidFill>
          <a:schemeClr val="lt1"/>
        </a:solidFill>
      </p:bgPr>
    </p:bg>
    <p:spTree>
      <p:nvGrpSpPr>
        <p:cNvPr id="1747" name="Shape 1747"/>
        <p:cNvGrpSpPr/>
        <p:nvPr/>
      </p:nvGrpSpPr>
      <p:grpSpPr>
        <a:xfrm>
          <a:off x="0" y="0"/>
          <a:ext cx="0" cy="0"/>
          <a:chOff x="0" y="0"/>
          <a:chExt cx="0" cy="0"/>
        </a:xfrm>
      </p:grpSpPr>
      <p:sp>
        <p:nvSpPr>
          <p:cNvPr id="1748" name="Google Shape;1748;p174"/>
          <p:cNvSpPr/>
          <p:nvPr/>
        </p:nvSpPr>
        <p:spPr>
          <a:xfrm>
            <a:off x="0" y="0"/>
            <a:ext cx="3029747" cy="5143500"/>
          </a:xfrm>
          <a:custGeom>
            <a:rect b="b" l="l" r="r" t="t"/>
            <a:pathLst>
              <a:path extrusionOk="0" h="6858000" w="4039663">
                <a:moveTo>
                  <a:pt x="0" y="0"/>
                </a:moveTo>
                <a:lnTo>
                  <a:pt x="1666629" y="0"/>
                </a:lnTo>
                <a:lnTo>
                  <a:pt x="1802202" y="53455"/>
                </a:lnTo>
                <a:cubicBezTo>
                  <a:pt x="3117064" y="609595"/>
                  <a:pt x="4039663" y="1911555"/>
                  <a:pt x="4039663" y="3429000"/>
                </a:cubicBezTo>
                <a:cubicBezTo>
                  <a:pt x="4039663" y="4946445"/>
                  <a:pt x="3117064" y="6248405"/>
                  <a:pt x="1802202" y="6804545"/>
                </a:cubicBezTo>
                <a:lnTo>
                  <a:pt x="1666628" y="6858000"/>
                </a:lnTo>
                <a:lnTo>
                  <a:pt x="0" y="6858000"/>
                </a:lnTo>
                <a:lnTo>
                  <a:pt x="0" y="6694666"/>
                </a:lnTo>
                <a:lnTo>
                  <a:pt x="565438" y="6694666"/>
                </a:lnTo>
                <a:cubicBezTo>
                  <a:pt x="678150" y="6694666"/>
                  <a:pt x="769521" y="6603295"/>
                  <a:pt x="769521" y="6490583"/>
                </a:cubicBezTo>
                <a:cubicBezTo>
                  <a:pt x="769521" y="6377871"/>
                  <a:pt x="678150" y="6286500"/>
                  <a:pt x="565438" y="6286500"/>
                </a:cubicBezTo>
                <a:lnTo>
                  <a:pt x="0" y="6286500"/>
                </a:lnTo>
                <a:close/>
              </a:path>
            </a:pathLst>
          </a:custGeom>
          <a:solidFill>
            <a:srgbClr val="2D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749" name="Google Shape;1749;p174"/>
          <p:cNvSpPr/>
          <p:nvPr>
            <p:ph idx="2" type="pic"/>
          </p:nvPr>
        </p:nvSpPr>
        <p:spPr>
          <a:xfrm>
            <a:off x="0" y="0"/>
            <a:ext cx="3025800" cy="5143500"/>
          </a:xfrm>
          <a:prstGeom prst="rect">
            <a:avLst/>
          </a:prstGeom>
          <a:noFill/>
          <a:ln>
            <a:noFill/>
          </a:ln>
        </p:spPr>
      </p:sp>
      <p:sp>
        <p:nvSpPr>
          <p:cNvPr id="1750" name="Google Shape;1750;p174"/>
          <p:cNvSpPr/>
          <p:nvPr>
            <p:ph idx="1" type="body"/>
          </p:nvPr>
        </p:nvSpPr>
        <p:spPr>
          <a:xfrm>
            <a:off x="-200025" y="4739349"/>
            <a:ext cx="3108600" cy="257100"/>
          </a:xfrm>
          <a:prstGeom prst="roundRect">
            <a:avLst>
              <a:gd fmla="val 50000" name="adj"/>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751" name="Google Shape;1751;p174"/>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1752" name="Google Shape;1752;p174"/>
          <p:cNvGrpSpPr/>
          <p:nvPr/>
        </p:nvGrpSpPr>
        <p:grpSpPr>
          <a:xfrm>
            <a:off x="2437086" y="2049307"/>
            <a:ext cx="1181161" cy="1044589"/>
            <a:chOff x="3430063" y="2890836"/>
            <a:chExt cx="1219200" cy="1078230"/>
          </a:xfrm>
        </p:grpSpPr>
        <p:sp>
          <p:nvSpPr>
            <p:cNvPr id="1753" name="Google Shape;1753;p17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54" name="Google Shape;1754;p17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755" name="Google Shape;1755;p174"/>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56" name="Google Shape;1756;p174"/>
          <p:cNvSpPr txBox="1"/>
          <p:nvPr>
            <p:ph idx="3"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757" name="Google Shape;1757;p174"/>
          <p:cNvSpPr txBox="1"/>
          <p:nvPr>
            <p:ph idx="11" type="ftr"/>
          </p:nvPr>
        </p:nvSpPr>
        <p:spPr>
          <a:xfrm>
            <a:off x="929072" y="4801950"/>
            <a:ext cx="1826100" cy="135600"/>
          </a:xfrm>
          <a:prstGeom prst="rect">
            <a:avLst/>
          </a:prstGeom>
          <a:noFill/>
          <a:ln>
            <a:noFill/>
          </a:ln>
          <a:effectLst>
            <a:outerShdw blurRad="114300" rotWithShape="0" algn="ctr" dir="5400000" dist="12700">
              <a:schemeClr val="lt1">
                <a:alpha val="63137"/>
              </a:schemeClr>
            </a:outerShdw>
          </a:effectLst>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58" name="Google Shape;1758;p174"/>
          <p:cNvSpPr txBox="1"/>
          <p:nvPr>
            <p:ph idx="12" type="sldNum"/>
          </p:nvPr>
        </p:nvSpPr>
        <p:spPr>
          <a:xfrm>
            <a:off x="594360" y="4814877"/>
            <a:ext cx="309900" cy="106200"/>
          </a:xfrm>
          <a:prstGeom prst="rect">
            <a:avLst/>
          </a:prstGeom>
          <a:noFill/>
          <a:ln>
            <a:noFill/>
          </a:ln>
          <a:effectLst>
            <a:outerShdw blurRad="114300" rotWithShape="0" algn="ctr" dir="5400000" dist="12700">
              <a:schemeClr val="lt1">
                <a:alpha val="63137"/>
              </a:schemeClr>
            </a:outerShdw>
          </a:effectLst>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grpSp>
        <p:nvGrpSpPr>
          <p:cNvPr id="1759" name="Google Shape;1759;p174"/>
          <p:cNvGrpSpPr/>
          <p:nvPr/>
        </p:nvGrpSpPr>
        <p:grpSpPr>
          <a:xfrm>
            <a:off x="275907" y="4808694"/>
            <a:ext cx="133868" cy="118390"/>
            <a:chOff x="3430063" y="2890836"/>
            <a:chExt cx="1219198" cy="1078232"/>
          </a:xfrm>
        </p:grpSpPr>
        <p:sp>
          <p:nvSpPr>
            <p:cNvPr id="1760" name="Google Shape;1760;p174"/>
            <p:cNvSpPr/>
            <p:nvPr/>
          </p:nvSpPr>
          <p:spPr>
            <a:xfrm>
              <a:off x="4020663" y="2891410"/>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61" name="Google Shape;1761;p17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762" name="Google Shape;1762;p174"/>
          <p:cNvSpPr txBox="1"/>
          <p:nvPr>
            <p:ph idx="4" type="body"/>
          </p:nvPr>
        </p:nvSpPr>
        <p:spPr>
          <a:xfrm flipH="1" rot="10800000">
            <a:off x="271826" y="4808394"/>
            <a:ext cx="139800" cy="127500"/>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00"/>
              <a:buFont typeface="Arial"/>
              <a:buNone/>
              <a:defRPr sz="100"/>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leine largeur">
  <p:cSld name="Titre et contenu blanc pleine largeur">
    <p:bg>
      <p:bgPr>
        <a:solidFill>
          <a:schemeClr val="lt1"/>
        </a:solidFill>
      </p:bgPr>
    </p:bg>
    <p:spTree>
      <p:nvGrpSpPr>
        <p:cNvPr id="1763" name="Shape 1763"/>
        <p:cNvGrpSpPr/>
        <p:nvPr/>
      </p:nvGrpSpPr>
      <p:grpSpPr>
        <a:xfrm>
          <a:off x="0" y="0"/>
          <a:ext cx="0" cy="0"/>
          <a:chOff x="0" y="0"/>
          <a:chExt cx="0" cy="0"/>
        </a:xfrm>
      </p:grpSpPr>
      <p:sp>
        <p:nvSpPr>
          <p:cNvPr id="1764" name="Google Shape;1764;p175"/>
          <p:cNvSpPr txBox="1"/>
          <p:nvPr>
            <p:ph type="title"/>
          </p:nvPr>
        </p:nvSpPr>
        <p:spPr>
          <a:xfrm>
            <a:off x="496501" y="239325"/>
            <a:ext cx="8068800" cy="3165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1800"/>
              <a:buFont typeface="Arial"/>
              <a:buNone/>
              <a:defRPr>
                <a:solidFill>
                  <a:schemeClr val="accent1"/>
                </a:solidFill>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1765" name="Google Shape;1765;p175"/>
          <p:cNvSpPr txBox="1"/>
          <p:nvPr>
            <p:ph idx="1" type="body"/>
          </p:nvPr>
        </p:nvSpPr>
        <p:spPr>
          <a:xfrm>
            <a:off x="496501" y="1221581"/>
            <a:ext cx="8068800" cy="3325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100"/>
              <a:buNone/>
              <a:defRPr/>
            </a:lvl1pPr>
            <a:lvl2pPr indent="-228600" lvl="1" marL="914400" algn="l">
              <a:lnSpc>
                <a:spcPct val="120000"/>
              </a:lnSpc>
              <a:spcBef>
                <a:spcPts val="500"/>
              </a:spcBef>
              <a:spcAft>
                <a:spcPts val="0"/>
              </a:spcAft>
              <a:buClr>
                <a:schemeClr val="dk2"/>
              </a:buClr>
              <a:buSzPts val="1100"/>
              <a:buNone/>
              <a:defRPr/>
            </a:lvl2pPr>
            <a:lvl3pPr indent="-298450" lvl="2" marL="1371600" algn="l">
              <a:lnSpc>
                <a:spcPct val="120000"/>
              </a:lnSpc>
              <a:spcBef>
                <a:spcPts val="500"/>
              </a:spcBef>
              <a:spcAft>
                <a:spcPts val="0"/>
              </a:spcAft>
              <a:buSzPts val="1100"/>
              <a:buChar char="•"/>
              <a:defRPr/>
            </a:lvl3pPr>
            <a:lvl4pPr indent="-298450" lvl="3" marL="1828800" algn="l">
              <a:lnSpc>
                <a:spcPct val="120000"/>
              </a:lnSpc>
              <a:spcBef>
                <a:spcPts val="500"/>
              </a:spcBef>
              <a:spcAft>
                <a:spcPts val="0"/>
              </a:spcAft>
              <a:buClr>
                <a:schemeClr val="dk2"/>
              </a:buClr>
              <a:buSzPts val="1100"/>
              <a:buChar char="•"/>
              <a:defRPr/>
            </a:lvl4pPr>
            <a:lvl5pPr indent="-228600" lvl="4" marL="2286000" algn="l">
              <a:lnSpc>
                <a:spcPct val="120000"/>
              </a:lnSpc>
              <a:spcBef>
                <a:spcPts val="500"/>
              </a:spcBef>
              <a:spcAft>
                <a:spcPts val="0"/>
              </a:spcAft>
              <a:buClr>
                <a:schemeClr val="dk2"/>
              </a:buClr>
              <a:buSzPts val="1100"/>
              <a:buNone/>
              <a:defRPr/>
            </a:lvl5pPr>
            <a:lvl6pPr indent="-298450" lvl="5" marL="2743200" algn="l">
              <a:lnSpc>
                <a:spcPct val="90000"/>
              </a:lnSpc>
              <a:spcBef>
                <a:spcPts val="400"/>
              </a:spcBef>
              <a:spcAft>
                <a:spcPts val="0"/>
              </a:spcAft>
              <a:buClr>
                <a:schemeClr val="dk2"/>
              </a:buClr>
              <a:buSzPts val="1100"/>
              <a:buChar char="–"/>
              <a:defRPr/>
            </a:lvl6pPr>
            <a:lvl7pPr indent="-228600" lvl="6" marL="3200400" algn="l">
              <a:lnSpc>
                <a:spcPct val="90000"/>
              </a:lnSpc>
              <a:spcBef>
                <a:spcPts val="400"/>
              </a:spcBef>
              <a:spcAft>
                <a:spcPts val="0"/>
              </a:spcAft>
              <a:buClr>
                <a:schemeClr val="dk2"/>
              </a:buClr>
              <a:buSzPts val="1100"/>
              <a:buNone/>
              <a:defRPr/>
            </a:lvl7pPr>
            <a:lvl8pPr indent="-228600" lvl="7" marL="3657600" algn="l">
              <a:lnSpc>
                <a:spcPct val="90000"/>
              </a:lnSpc>
              <a:spcBef>
                <a:spcPts val="400"/>
              </a:spcBef>
              <a:spcAft>
                <a:spcPts val="0"/>
              </a:spcAft>
              <a:buClr>
                <a:schemeClr val="dk2"/>
              </a:buClr>
              <a:buSzPts val="1100"/>
              <a:buNone/>
              <a:defRPr/>
            </a:lvl8pPr>
            <a:lvl9pPr indent="-228600" lvl="8" marL="4114800" algn="l">
              <a:lnSpc>
                <a:spcPct val="90000"/>
              </a:lnSpc>
              <a:spcBef>
                <a:spcPts val="400"/>
              </a:spcBef>
              <a:spcAft>
                <a:spcPts val="0"/>
              </a:spcAft>
              <a:buClr>
                <a:schemeClr val="dk2"/>
              </a:buClr>
              <a:buSzPts val="1100"/>
              <a:buNone/>
              <a:defRPr/>
            </a:lvl9pPr>
          </a:lstStyle>
          <a:p/>
        </p:txBody>
      </p:sp>
      <p:sp>
        <p:nvSpPr>
          <p:cNvPr id="1766" name="Google Shape;1766;p175"/>
          <p:cNvSpPr txBox="1"/>
          <p:nvPr>
            <p:ph idx="12" type="sldNum"/>
          </p:nvPr>
        </p:nvSpPr>
        <p:spPr>
          <a:xfrm>
            <a:off x="594361" y="4814877"/>
            <a:ext cx="309900" cy="106200"/>
          </a:xfrm>
          <a:prstGeom prst="rect">
            <a:avLst/>
          </a:prstGeom>
          <a:noFill/>
          <a:ln>
            <a:noFill/>
          </a:ln>
        </p:spPr>
        <p:txBody>
          <a:bodyPr anchorCtr="0" anchor="ctr" bIns="25700" lIns="0" spcFirstLastPara="1" rIns="20250" wrap="square" tIns="25700">
            <a:noAutofit/>
          </a:bodyPr>
          <a:lstStyle>
            <a:lvl1pPr indent="0" lvl="0"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cSld name="Titre et contenu blanc">
    <p:bg>
      <p:bgPr>
        <a:solidFill>
          <a:schemeClr val="lt1"/>
        </a:solidFill>
      </p:bgPr>
    </p:bg>
    <p:spTree>
      <p:nvGrpSpPr>
        <p:cNvPr id="1767" name="Shape 1767"/>
        <p:cNvGrpSpPr/>
        <p:nvPr/>
      </p:nvGrpSpPr>
      <p:grpSpPr>
        <a:xfrm>
          <a:off x="0" y="0"/>
          <a:ext cx="0" cy="0"/>
          <a:chOff x="0" y="0"/>
          <a:chExt cx="0" cy="0"/>
        </a:xfrm>
      </p:grpSpPr>
      <p:sp>
        <p:nvSpPr>
          <p:cNvPr id="1768" name="Google Shape;1768;p176"/>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69" name="Google Shape;1769;p176"/>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770" name="Google Shape;1770;p176"/>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71" name="Google Shape;1771;p176"/>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type="obj">
  <p:cSld name="OBJECT">
    <p:spTree>
      <p:nvGrpSpPr>
        <p:cNvPr id="1772" name="Shape 1772"/>
        <p:cNvGrpSpPr/>
        <p:nvPr/>
      </p:nvGrpSpPr>
      <p:grpSpPr>
        <a:xfrm>
          <a:off x="0" y="0"/>
          <a:ext cx="0" cy="0"/>
          <a:chOff x="0" y="0"/>
          <a:chExt cx="0" cy="0"/>
        </a:xfrm>
      </p:grpSpPr>
      <p:sp>
        <p:nvSpPr>
          <p:cNvPr id="1773" name="Google Shape;1773;p177"/>
          <p:cNvSpPr txBox="1"/>
          <p:nvPr>
            <p:ph type="title"/>
          </p:nvPr>
        </p:nvSpPr>
        <p:spPr>
          <a:xfrm>
            <a:off x="628650" y="273844"/>
            <a:ext cx="7886700" cy="994200"/>
          </a:xfrm>
          <a:prstGeom prst="rect">
            <a:avLst/>
          </a:prstGeom>
          <a:noFill/>
          <a:ln>
            <a:noFill/>
          </a:ln>
        </p:spPr>
        <p:txBody>
          <a:bodyPr anchorCtr="0" anchor="ctr" bIns="34275" lIns="68575" spcFirstLastPara="1" rIns="68575" wrap="square" tIns="34275">
            <a:normAutofit/>
          </a:bodyPr>
          <a:lstStyle>
            <a:lvl1pPr lvl="0" algn="l">
              <a:lnSpc>
                <a:spcPct val="90000"/>
              </a:lnSpc>
              <a:spcBef>
                <a:spcPts val="0"/>
              </a:spcBef>
              <a:spcAft>
                <a:spcPts val="0"/>
              </a:spcAft>
              <a:buClr>
                <a:schemeClr val="dk1"/>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74" name="Google Shape;1774;p177"/>
          <p:cNvSpPr txBox="1"/>
          <p:nvPr>
            <p:ph idx="1" type="body"/>
          </p:nvPr>
        </p:nvSpPr>
        <p:spPr>
          <a:xfrm>
            <a:off x="628650" y="1369219"/>
            <a:ext cx="7886700" cy="3263400"/>
          </a:xfrm>
          <a:prstGeom prst="rect">
            <a:avLst/>
          </a:prstGeom>
          <a:noFill/>
          <a:ln>
            <a:noFill/>
          </a:ln>
        </p:spPr>
        <p:txBody>
          <a:bodyPr anchorCtr="0" anchor="t" bIns="34275" lIns="68575" spcFirstLastPara="1" rIns="68575" wrap="square" tIns="34275">
            <a:normAutofit/>
          </a:bodyPr>
          <a:lstStyle>
            <a:lvl1pPr indent="-317500" lvl="0" marL="457200" algn="l">
              <a:lnSpc>
                <a:spcPct val="90000"/>
              </a:lnSpc>
              <a:spcBef>
                <a:spcPts val="800"/>
              </a:spcBef>
              <a:spcAft>
                <a:spcPts val="0"/>
              </a:spcAft>
              <a:buClr>
                <a:schemeClr val="dk1"/>
              </a:buClr>
              <a:buSzPts val="1400"/>
              <a:buChar char="•"/>
              <a:defRPr/>
            </a:lvl1pPr>
            <a:lvl2pPr indent="-317500" lvl="1" marL="914400" algn="l">
              <a:lnSpc>
                <a:spcPct val="90000"/>
              </a:lnSpc>
              <a:spcBef>
                <a:spcPts val="400"/>
              </a:spcBef>
              <a:spcAft>
                <a:spcPts val="0"/>
              </a:spcAft>
              <a:buClr>
                <a:schemeClr val="dk1"/>
              </a:buClr>
              <a:buSzPts val="1400"/>
              <a:buChar char="•"/>
              <a:defRPr/>
            </a:lvl2pPr>
            <a:lvl3pPr indent="-317500" lvl="2" marL="1371600" algn="l">
              <a:lnSpc>
                <a:spcPct val="90000"/>
              </a:lnSpc>
              <a:spcBef>
                <a:spcPts val="400"/>
              </a:spcBef>
              <a:spcAft>
                <a:spcPts val="0"/>
              </a:spcAft>
              <a:buClr>
                <a:schemeClr val="dk1"/>
              </a:buClr>
              <a:buSzPts val="1400"/>
              <a:buChar char="•"/>
              <a:defRPr/>
            </a:lvl3pPr>
            <a:lvl4pPr indent="-317500" lvl="3" marL="1828800" algn="l">
              <a:lnSpc>
                <a:spcPct val="90000"/>
              </a:lnSpc>
              <a:spcBef>
                <a:spcPts val="400"/>
              </a:spcBef>
              <a:spcAft>
                <a:spcPts val="0"/>
              </a:spcAft>
              <a:buClr>
                <a:schemeClr val="dk1"/>
              </a:buClr>
              <a:buSzPts val="1400"/>
              <a:buChar char="•"/>
              <a:defRPr/>
            </a:lvl4pPr>
            <a:lvl5pPr indent="-317500" lvl="4" marL="2286000" algn="l">
              <a:lnSpc>
                <a:spcPct val="90000"/>
              </a:lnSpc>
              <a:spcBef>
                <a:spcPts val="400"/>
              </a:spcBef>
              <a:spcAft>
                <a:spcPts val="0"/>
              </a:spcAft>
              <a:buClr>
                <a:schemeClr val="dk1"/>
              </a:buClr>
              <a:buSzPts val="1400"/>
              <a:buChar cha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1775" name="Google Shape;1775;p177"/>
          <p:cNvSpPr txBox="1"/>
          <p:nvPr>
            <p:ph idx="10" type="dt"/>
          </p:nvPr>
        </p:nvSpPr>
        <p:spPr>
          <a:xfrm>
            <a:off x="628650" y="4767263"/>
            <a:ext cx="2057400" cy="273900"/>
          </a:xfrm>
          <a:prstGeom prst="rect">
            <a:avLst/>
          </a:prstGeom>
          <a:noFill/>
          <a:ln>
            <a:noFill/>
          </a:ln>
        </p:spPr>
        <p:txBody>
          <a:bodyPr anchorCtr="0" anchor="ctr" bIns="34275" lIns="68575" spcFirstLastPara="1" rIns="68575" wrap="square" tIns="34275">
            <a:noAutofit/>
          </a:bodyPr>
          <a:lstStyle>
            <a:lvl1pPr lvl="0"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9pPr>
          </a:lstStyle>
          <a:p/>
        </p:txBody>
      </p:sp>
      <p:sp>
        <p:nvSpPr>
          <p:cNvPr id="1776" name="Google Shape;1776;p177"/>
          <p:cNvSpPr txBox="1"/>
          <p:nvPr>
            <p:ph idx="11" type="ftr"/>
          </p:nvPr>
        </p:nvSpPr>
        <p:spPr>
          <a:xfrm>
            <a:off x="3028950" y="4767263"/>
            <a:ext cx="3086100" cy="273900"/>
          </a:xfrm>
          <a:prstGeom prst="rect">
            <a:avLst/>
          </a:prstGeom>
          <a:noFill/>
          <a:ln>
            <a:noFill/>
          </a:ln>
        </p:spPr>
        <p:txBody>
          <a:bodyPr anchorCtr="0" anchor="ctr" bIns="34275" lIns="68575" spcFirstLastPara="1" rIns="68575" wrap="square" tIns="34275">
            <a:noAutofit/>
          </a:bodyPr>
          <a:lstStyle>
            <a:lvl1pPr lvl="0" algn="ctr">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77" name="Google Shape;1777;p177"/>
          <p:cNvSpPr txBox="1"/>
          <p:nvPr>
            <p:ph idx="12" type="sldNum"/>
          </p:nvPr>
        </p:nvSpPr>
        <p:spPr>
          <a:xfrm>
            <a:off x="6457950" y="4767263"/>
            <a:ext cx="2057400" cy="273900"/>
          </a:xfrm>
          <a:prstGeom prst="rect">
            <a:avLst/>
          </a:prstGeom>
          <a:noFill/>
          <a:ln>
            <a:noFill/>
          </a:ln>
        </p:spPr>
        <p:txBody>
          <a:bodyPr anchorCtr="0" anchor="ctr" bIns="34275" lIns="68575" spcFirstLastPara="1" rIns="68575" wrap="square" tIns="34275">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Vide" type="blank">
  <p:cSld name="BLANK">
    <p:spTree>
      <p:nvGrpSpPr>
        <p:cNvPr id="1778" name="Shape 1778"/>
        <p:cNvGrpSpPr/>
        <p:nvPr/>
      </p:nvGrpSpPr>
      <p:grpSpPr>
        <a:xfrm>
          <a:off x="0" y="0"/>
          <a:ext cx="0" cy="0"/>
          <a:chOff x="0" y="0"/>
          <a:chExt cx="0" cy="0"/>
        </a:xfrm>
      </p:grpSpPr>
      <p:sp>
        <p:nvSpPr>
          <p:cNvPr id="1779" name="Google Shape;1779;p178"/>
          <p:cNvSpPr txBox="1"/>
          <p:nvPr>
            <p:ph idx="10" type="dt"/>
          </p:nvPr>
        </p:nvSpPr>
        <p:spPr>
          <a:xfrm>
            <a:off x="0" y="0"/>
            <a:ext cx="2250000" cy="2250000"/>
          </a:xfrm>
          <a:prstGeom prst="rect">
            <a:avLst/>
          </a:prstGeom>
          <a:noFill/>
          <a:ln>
            <a:noFill/>
          </a:ln>
        </p:spPr>
        <p:txBody>
          <a:bodyPr anchorCtr="0" anchor="t" bIns="34275" lIns="68575" spcFirstLastPara="1" rIns="68575" wrap="square" tIns="34275">
            <a:noAutofit/>
          </a:bodyPr>
          <a:lstStyle>
            <a:lvl1pPr lvl="0"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9pPr>
          </a:lstStyle>
          <a:p/>
        </p:txBody>
      </p:sp>
      <p:sp>
        <p:nvSpPr>
          <p:cNvPr id="1780" name="Google Shape;1780;p178"/>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81" name="Google Shape;1781;p178"/>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texture couleur" showMasterSp="0">
  <p:cSld name="Intercalaire texture couleur">
    <p:bg>
      <p:bgPr>
        <a:solidFill>
          <a:schemeClr val="accent2"/>
        </a:solidFill>
      </p:bgPr>
    </p:bg>
    <p:spTree>
      <p:nvGrpSpPr>
        <p:cNvPr id="1782" name="Shape 1782"/>
        <p:cNvGrpSpPr/>
        <p:nvPr/>
      </p:nvGrpSpPr>
      <p:grpSpPr>
        <a:xfrm>
          <a:off x="0" y="0"/>
          <a:ext cx="0" cy="0"/>
          <a:chOff x="0" y="0"/>
          <a:chExt cx="0" cy="0"/>
        </a:xfrm>
      </p:grpSpPr>
      <p:sp>
        <p:nvSpPr>
          <p:cNvPr id="1783" name="Google Shape;1783;p179"/>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84" name="Google Shape;1784;p179"/>
          <p:cNvSpPr txBox="1"/>
          <p:nvPr>
            <p:ph idx="1"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785" name="Google Shape;1785;p179"/>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1786" name="Google Shape;1786;p179"/>
          <p:cNvGrpSpPr/>
          <p:nvPr/>
        </p:nvGrpSpPr>
        <p:grpSpPr>
          <a:xfrm>
            <a:off x="2437086" y="2049307"/>
            <a:ext cx="1181161" cy="1044589"/>
            <a:chOff x="3430063" y="2890836"/>
            <a:chExt cx="1219200" cy="1078230"/>
          </a:xfrm>
        </p:grpSpPr>
        <p:sp>
          <p:nvSpPr>
            <p:cNvPr id="1787" name="Google Shape;1787;p17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88" name="Google Shape;1788;p17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789" name="Google Shape;1789;p179"/>
          <p:cNvSpPr/>
          <p:nvPr/>
        </p:nvSpPr>
        <p:spPr>
          <a:xfrm>
            <a:off x="-33493" y="-56860"/>
            <a:ext cx="3064243" cy="5257220"/>
          </a:xfrm>
          <a:custGeom>
            <a:rect b="b" l="l" r="r" t="t"/>
            <a:pathLst>
              <a:path extrusionOk="0" h="7009626" w="4085658">
                <a:moveTo>
                  <a:pt x="4037378" y="2681549"/>
                </a:moveTo>
                <a:lnTo>
                  <a:pt x="4044514" y="2718809"/>
                </a:lnTo>
                <a:lnTo>
                  <a:pt x="4074513" y="3096122"/>
                </a:lnTo>
                <a:cubicBezTo>
                  <a:pt x="4081760" y="3231851"/>
                  <a:pt x="4085477" y="3367776"/>
                  <a:pt x="4085658" y="3503756"/>
                </a:cubicBezTo>
                <a:cubicBezTo>
                  <a:pt x="4085362" y="3639742"/>
                  <a:pt x="4081526" y="3775670"/>
                  <a:pt x="4074161" y="3911401"/>
                </a:cubicBezTo>
                <a:lnTo>
                  <a:pt x="4043043" y="4298497"/>
                </a:lnTo>
                <a:lnTo>
                  <a:pt x="4037913" y="4325286"/>
                </a:lnTo>
                <a:lnTo>
                  <a:pt x="4038724" y="4317390"/>
                </a:lnTo>
                <a:cubicBezTo>
                  <a:pt x="4067436" y="4047150"/>
                  <a:pt x="4082021" y="3775571"/>
                  <a:pt x="4082423" y="3503756"/>
                </a:cubicBezTo>
                <a:cubicBezTo>
                  <a:pt x="4081833" y="3231955"/>
                  <a:pt x="4067083" y="2960372"/>
                  <a:pt x="4038251" y="2690055"/>
                </a:cubicBezTo>
                <a:close/>
                <a:moveTo>
                  <a:pt x="3899695" y="2218276"/>
                </a:moveTo>
                <a:lnTo>
                  <a:pt x="3905818" y="2235663"/>
                </a:lnTo>
                <a:lnTo>
                  <a:pt x="3916464" y="2296057"/>
                </a:lnTo>
                <a:cubicBezTo>
                  <a:pt x="3921906" y="2329264"/>
                  <a:pt x="3926481" y="2362711"/>
                  <a:pt x="3931529" y="2395998"/>
                </a:cubicBezTo>
                <a:cubicBezTo>
                  <a:pt x="3936579" y="2429285"/>
                  <a:pt x="3941784" y="2462647"/>
                  <a:pt x="3945964" y="2496092"/>
                </a:cubicBezTo>
                <a:lnTo>
                  <a:pt x="3958506" y="2596349"/>
                </a:lnTo>
                <a:lnTo>
                  <a:pt x="3964816" y="2646516"/>
                </a:lnTo>
                <a:lnTo>
                  <a:pt x="3970023" y="2696840"/>
                </a:lnTo>
                <a:cubicBezTo>
                  <a:pt x="3998584" y="2964871"/>
                  <a:pt x="4013225" y="3234242"/>
                  <a:pt x="4013880" y="3503756"/>
                </a:cubicBezTo>
                <a:cubicBezTo>
                  <a:pt x="4013485" y="3773443"/>
                  <a:pt x="3999050" y="4042893"/>
                  <a:pt x="3970653" y="4311080"/>
                </a:cubicBezTo>
                <a:lnTo>
                  <a:pt x="3965526" y="4361326"/>
                </a:lnTo>
                <a:lnTo>
                  <a:pt x="3959296" y="4411493"/>
                </a:lnTo>
                <a:lnTo>
                  <a:pt x="3946833" y="4511826"/>
                </a:lnTo>
                <a:cubicBezTo>
                  <a:pt x="3942651" y="4545270"/>
                  <a:pt x="3937209" y="4578557"/>
                  <a:pt x="3932476" y="4611924"/>
                </a:cubicBezTo>
                <a:cubicBezTo>
                  <a:pt x="3927744" y="4645288"/>
                  <a:pt x="3922932" y="4678655"/>
                  <a:pt x="3917411" y="4711862"/>
                </a:cubicBezTo>
                <a:lnTo>
                  <a:pt x="3907218" y="4769987"/>
                </a:lnTo>
                <a:lnTo>
                  <a:pt x="3896838" y="4799463"/>
                </a:lnTo>
                <a:lnTo>
                  <a:pt x="3912442" y="4711075"/>
                </a:lnTo>
                <a:cubicBezTo>
                  <a:pt x="3917962" y="4677865"/>
                  <a:pt x="3922459" y="4644501"/>
                  <a:pt x="3927506" y="4611214"/>
                </a:cubicBezTo>
                <a:cubicBezTo>
                  <a:pt x="3932556" y="4577927"/>
                  <a:pt x="3937841" y="4544640"/>
                  <a:pt x="3941941" y="4511196"/>
                </a:cubicBezTo>
                <a:lnTo>
                  <a:pt x="3954563" y="4410941"/>
                </a:lnTo>
                <a:lnTo>
                  <a:pt x="3960793" y="4360774"/>
                </a:lnTo>
                <a:lnTo>
                  <a:pt x="3966078" y="4310528"/>
                </a:lnTo>
                <a:cubicBezTo>
                  <a:pt x="3994688" y="4042578"/>
                  <a:pt x="4009327" y="3773286"/>
                  <a:pt x="4009935" y="3503756"/>
                </a:cubicBezTo>
                <a:cubicBezTo>
                  <a:pt x="4009540" y="3234242"/>
                  <a:pt x="3995105" y="2964949"/>
                  <a:pt x="3966710" y="2696920"/>
                </a:cubicBezTo>
                <a:lnTo>
                  <a:pt x="3961503" y="2646673"/>
                </a:lnTo>
                <a:lnTo>
                  <a:pt x="3955273" y="2596507"/>
                </a:lnTo>
                <a:lnTo>
                  <a:pt x="3942809" y="2496250"/>
                </a:lnTo>
                <a:cubicBezTo>
                  <a:pt x="3938629" y="2462805"/>
                  <a:pt x="3933186" y="2429600"/>
                  <a:pt x="3928454" y="2396232"/>
                </a:cubicBezTo>
                <a:cubicBezTo>
                  <a:pt x="3923721" y="2362869"/>
                  <a:pt x="3918909" y="2329502"/>
                  <a:pt x="3913387" y="2296295"/>
                </a:cubicBezTo>
                <a:close/>
                <a:moveTo>
                  <a:pt x="3759544" y="1881083"/>
                </a:moveTo>
                <a:lnTo>
                  <a:pt x="3759736" y="1881447"/>
                </a:lnTo>
                <a:lnTo>
                  <a:pt x="3767600" y="1899426"/>
                </a:lnTo>
                <a:lnTo>
                  <a:pt x="3770694" y="1912076"/>
                </a:lnTo>
                <a:cubicBezTo>
                  <a:pt x="3884066" y="2435043"/>
                  <a:pt x="3941554" y="2968658"/>
                  <a:pt x="3942178" y="3503759"/>
                </a:cubicBezTo>
                <a:cubicBezTo>
                  <a:pt x="3942082" y="4038951"/>
                  <a:pt x="3885155" y="4572566"/>
                  <a:pt x="3772351" y="5095688"/>
                </a:cubicBezTo>
                <a:lnTo>
                  <a:pt x="3770344" y="5103927"/>
                </a:lnTo>
                <a:lnTo>
                  <a:pt x="3759736" y="5128179"/>
                </a:lnTo>
                <a:lnTo>
                  <a:pt x="3755426" y="5136349"/>
                </a:lnTo>
                <a:lnTo>
                  <a:pt x="3765726" y="5094268"/>
                </a:lnTo>
                <a:cubicBezTo>
                  <a:pt x="3879067" y="4571698"/>
                  <a:pt x="3936600" y="4038477"/>
                  <a:pt x="3937365" y="3503759"/>
                </a:cubicBezTo>
                <a:cubicBezTo>
                  <a:pt x="3937192" y="2968973"/>
                  <a:pt x="3880185" y="2435675"/>
                  <a:pt x="3767304" y="1912944"/>
                </a:cubicBezTo>
                <a:close/>
                <a:moveTo>
                  <a:pt x="3622716" y="1624707"/>
                </a:moveTo>
                <a:lnTo>
                  <a:pt x="3629115" y="1634958"/>
                </a:lnTo>
                <a:lnTo>
                  <a:pt x="3700338" y="1926192"/>
                </a:lnTo>
                <a:cubicBezTo>
                  <a:pt x="3812787" y="2444506"/>
                  <a:pt x="3869847" y="2973389"/>
                  <a:pt x="3870557" y="3503756"/>
                </a:cubicBezTo>
                <a:cubicBezTo>
                  <a:pt x="3870532" y="4034375"/>
                  <a:pt x="3814102" y="4563412"/>
                  <a:pt x="3702230" y="5082120"/>
                </a:cubicBezTo>
                <a:lnTo>
                  <a:pt x="3632304" y="5369559"/>
                </a:lnTo>
                <a:lnTo>
                  <a:pt x="3619032" y="5390823"/>
                </a:lnTo>
                <a:lnTo>
                  <a:pt x="3695368" y="5079042"/>
                </a:lnTo>
                <a:cubicBezTo>
                  <a:pt x="3807437" y="4561440"/>
                  <a:pt x="3864238" y="4033348"/>
                  <a:pt x="3864799" y="3503756"/>
                </a:cubicBezTo>
                <a:cubicBezTo>
                  <a:pt x="3864633" y="2973627"/>
                  <a:pt x="3808156" y="2444980"/>
                  <a:pt x="3696313" y="1926745"/>
                </a:cubicBezTo>
                <a:close/>
                <a:moveTo>
                  <a:pt x="3486846" y="1407643"/>
                </a:moveTo>
                <a:lnTo>
                  <a:pt x="3489488" y="1411266"/>
                </a:lnTo>
                <a:lnTo>
                  <a:pt x="3494912" y="1419956"/>
                </a:lnTo>
                <a:lnTo>
                  <a:pt x="3536281" y="1556823"/>
                </a:lnTo>
                <a:cubicBezTo>
                  <a:pt x="3570908" y="1683502"/>
                  <a:pt x="3602152" y="1811107"/>
                  <a:pt x="3629977" y="1939521"/>
                </a:cubicBezTo>
                <a:cubicBezTo>
                  <a:pt x="3741559" y="2453497"/>
                  <a:pt x="3798193" y="2977805"/>
                  <a:pt x="3798934" y="3503755"/>
                </a:cubicBezTo>
                <a:cubicBezTo>
                  <a:pt x="3798958" y="4029797"/>
                  <a:pt x="3743056" y="4554261"/>
                  <a:pt x="3632185" y="5068471"/>
                </a:cubicBezTo>
                <a:cubicBezTo>
                  <a:pt x="3604546" y="5196965"/>
                  <a:pt x="3573479" y="5324670"/>
                  <a:pt x="3539023" y="5451448"/>
                </a:cubicBezTo>
                <a:lnTo>
                  <a:pt x="3499818" y="5581811"/>
                </a:lnTo>
                <a:lnTo>
                  <a:pt x="3489488" y="5598361"/>
                </a:lnTo>
                <a:lnTo>
                  <a:pt x="3480365" y="5610870"/>
                </a:lnTo>
                <a:lnTo>
                  <a:pt x="3529310" y="5449082"/>
                </a:lnTo>
                <a:cubicBezTo>
                  <a:pt x="3563937" y="5322541"/>
                  <a:pt x="3595191" y="5195073"/>
                  <a:pt x="3623035" y="5066816"/>
                </a:cubicBezTo>
                <a:cubicBezTo>
                  <a:pt x="3734672" y="4553237"/>
                  <a:pt x="3791386" y="4029324"/>
                  <a:pt x="3792229" y="3503755"/>
                </a:cubicBezTo>
                <a:cubicBezTo>
                  <a:pt x="3792096" y="2978197"/>
                  <a:pt x="3736123" y="2454206"/>
                  <a:pt x="3625242" y="1940468"/>
                </a:cubicBezTo>
                <a:cubicBezTo>
                  <a:pt x="3597604" y="1812134"/>
                  <a:pt x="3566538" y="1684568"/>
                  <a:pt x="3532082" y="1557918"/>
                </a:cubicBezTo>
                <a:close/>
                <a:moveTo>
                  <a:pt x="3357756" y="1230637"/>
                </a:moveTo>
                <a:lnTo>
                  <a:pt x="3366955" y="1243251"/>
                </a:lnTo>
                <a:lnTo>
                  <a:pt x="3466999" y="1573707"/>
                </a:lnTo>
                <a:cubicBezTo>
                  <a:pt x="3501363" y="1699282"/>
                  <a:pt x="3532354" y="1825783"/>
                  <a:pt x="3559933" y="1953093"/>
                </a:cubicBezTo>
                <a:cubicBezTo>
                  <a:pt x="3670521" y="2462570"/>
                  <a:pt x="3726636" y="2982381"/>
                  <a:pt x="3727315" y="3503760"/>
                </a:cubicBezTo>
                <a:cubicBezTo>
                  <a:pt x="3727386" y="4025224"/>
                  <a:pt x="3672021" y="4545194"/>
                  <a:pt x="3562143" y="5054909"/>
                </a:cubicBezTo>
                <a:cubicBezTo>
                  <a:pt x="3534720" y="5182298"/>
                  <a:pt x="3503894" y="5308898"/>
                  <a:pt x="3469701" y="5434581"/>
                </a:cubicBezTo>
                <a:lnTo>
                  <a:pt x="3371825" y="5759698"/>
                </a:lnTo>
                <a:lnTo>
                  <a:pt x="3351443" y="5787646"/>
                </a:lnTo>
                <a:lnTo>
                  <a:pt x="3459278" y="5431662"/>
                </a:lnTo>
                <a:cubicBezTo>
                  <a:pt x="3493628" y="5306236"/>
                  <a:pt x="3524615" y="5179892"/>
                  <a:pt x="3552203" y="5052779"/>
                </a:cubicBezTo>
                <a:cubicBezTo>
                  <a:pt x="3662785" y="4543854"/>
                  <a:pt x="3718921" y="4024594"/>
                  <a:pt x="3719662" y="3503760"/>
                </a:cubicBezTo>
                <a:cubicBezTo>
                  <a:pt x="3719505" y="2982855"/>
                  <a:pt x="3663983" y="2463438"/>
                  <a:pt x="3554018" y="1954275"/>
                </a:cubicBezTo>
                <a:cubicBezTo>
                  <a:pt x="3526608" y="1827044"/>
                  <a:pt x="3495786" y="1700602"/>
                  <a:pt x="3461592" y="1575077"/>
                </a:cubicBezTo>
                <a:close/>
                <a:moveTo>
                  <a:pt x="3223863" y="1067116"/>
                </a:moveTo>
                <a:lnTo>
                  <a:pt x="3233241" y="1078207"/>
                </a:lnTo>
                <a:lnTo>
                  <a:pt x="3284801" y="1220313"/>
                </a:lnTo>
                <a:cubicBezTo>
                  <a:pt x="3529098" y="1955041"/>
                  <a:pt x="3654530" y="2729313"/>
                  <a:pt x="3655771" y="3503756"/>
                </a:cubicBezTo>
                <a:cubicBezTo>
                  <a:pt x="3655959" y="4020649"/>
                  <a:pt x="3601147" y="4536041"/>
                  <a:pt x="3492256" y="5041338"/>
                </a:cubicBezTo>
                <a:cubicBezTo>
                  <a:pt x="3437956" y="5293828"/>
                  <a:pt x="3370160" y="5543323"/>
                  <a:pt x="3289143" y="5788556"/>
                </a:cubicBezTo>
                <a:lnTo>
                  <a:pt x="3240410" y="5922940"/>
                </a:lnTo>
                <a:lnTo>
                  <a:pt x="3213422" y="5954859"/>
                </a:lnTo>
                <a:lnTo>
                  <a:pt x="3275576" y="5784296"/>
                </a:lnTo>
                <a:cubicBezTo>
                  <a:pt x="3357057" y="5539616"/>
                  <a:pt x="3425312" y="5290833"/>
                  <a:pt x="3480029" y="5038813"/>
                </a:cubicBezTo>
                <a:cubicBezTo>
                  <a:pt x="3589963" y="4534466"/>
                  <a:pt x="3645967" y="4019939"/>
                  <a:pt x="3647094" y="3503756"/>
                </a:cubicBezTo>
                <a:cubicBezTo>
                  <a:pt x="3647078" y="2987507"/>
                  <a:pt x="3592132" y="2472744"/>
                  <a:pt x="3483184" y="1968076"/>
                </a:cubicBezTo>
                <a:cubicBezTo>
                  <a:pt x="3428924" y="1715901"/>
                  <a:pt x="3361144" y="1466803"/>
                  <a:pt x="3280151" y="1221884"/>
                </a:cubicBezTo>
                <a:close/>
                <a:moveTo>
                  <a:pt x="3095001" y="924422"/>
                </a:moveTo>
                <a:lnTo>
                  <a:pt x="3104957" y="934618"/>
                </a:lnTo>
                <a:lnTo>
                  <a:pt x="3216259" y="1240734"/>
                </a:lnTo>
                <a:cubicBezTo>
                  <a:pt x="3296999" y="1483524"/>
                  <a:pt x="3364600" y="1730492"/>
                  <a:pt x="3418742" y="1980617"/>
                </a:cubicBezTo>
                <a:cubicBezTo>
                  <a:pt x="3527611" y="2481103"/>
                  <a:pt x="3583133" y="2991686"/>
                  <a:pt x="3584387" y="3503834"/>
                </a:cubicBezTo>
                <a:cubicBezTo>
                  <a:pt x="3584584" y="4016150"/>
                  <a:pt x="3530300" y="4527047"/>
                  <a:pt x="3422450" y="5027849"/>
                </a:cubicBezTo>
                <a:cubicBezTo>
                  <a:pt x="3368700" y="5278129"/>
                  <a:pt x="3301481" y="5525417"/>
                  <a:pt x="3221072" y="5768442"/>
                </a:cubicBezTo>
                <a:lnTo>
                  <a:pt x="3112773" y="6067004"/>
                </a:lnTo>
                <a:lnTo>
                  <a:pt x="3085543" y="6094890"/>
                </a:lnTo>
                <a:lnTo>
                  <a:pt x="3206479" y="5763392"/>
                </a:lnTo>
                <a:cubicBezTo>
                  <a:pt x="3287297" y="5520997"/>
                  <a:pt x="3354969" y="5274424"/>
                  <a:pt x="3409198" y="5024772"/>
                </a:cubicBezTo>
                <a:cubicBezTo>
                  <a:pt x="3518255" y="4524997"/>
                  <a:pt x="3573786" y="4015125"/>
                  <a:pt x="3574842" y="3503607"/>
                </a:cubicBezTo>
                <a:cubicBezTo>
                  <a:pt x="3575308" y="2991843"/>
                  <a:pt x="3521024" y="2481498"/>
                  <a:pt x="3412905" y="1981247"/>
                </a:cubicBezTo>
                <a:cubicBezTo>
                  <a:pt x="3358874" y="1731517"/>
                  <a:pt x="3291384" y="1484944"/>
                  <a:pt x="3210739" y="1242469"/>
                </a:cubicBezTo>
                <a:close/>
                <a:moveTo>
                  <a:pt x="2961680" y="788745"/>
                </a:moveTo>
                <a:lnTo>
                  <a:pt x="2967981" y="794336"/>
                </a:lnTo>
                <a:lnTo>
                  <a:pt x="2972841" y="799313"/>
                </a:lnTo>
                <a:lnTo>
                  <a:pt x="3017355" y="903776"/>
                </a:lnTo>
                <a:cubicBezTo>
                  <a:pt x="3063936" y="1021689"/>
                  <a:pt x="3107379" y="1140836"/>
                  <a:pt x="3147633" y="1261087"/>
                </a:cubicBezTo>
                <a:cubicBezTo>
                  <a:pt x="3227721" y="1501822"/>
                  <a:pt x="3294758" y="1746662"/>
                  <a:pt x="3348459" y="1994657"/>
                </a:cubicBezTo>
                <a:cubicBezTo>
                  <a:pt x="3456207" y="2490490"/>
                  <a:pt x="3511146" y="2996339"/>
                  <a:pt x="3512369" y="3503755"/>
                </a:cubicBezTo>
                <a:cubicBezTo>
                  <a:pt x="3512615" y="4011497"/>
                  <a:pt x="3458859" y="4517820"/>
                  <a:pt x="3352009" y="5014202"/>
                </a:cubicBezTo>
                <a:cubicBezTo>
                  <a:pt x="3298750" y="5262275"/>
                  <a:pt x="3232130" y="5507353"/>
                  <a:pt x="3152446" y="5748248"/>
                </a:cubicBezTo>
                <a:cubicBezTo>
                  <a:pt x="3112391" y="5868656"/>
                  <a:pt x="3069095" y="5987940"/>
                  <a:pt x="3022606" y="6105963"/>
                </a:cubicBezTo>
                <a:lnTo>
                  <a:pt x="2982343" y="6200581"/>
                </a:lnTo>
                <a:lnTo>
                  <a:pt x="2967981" y="6215290"/>
                </a:lnTo>
                <a:lnTo>
                  <a:pt x="2949772" y="6231448"/>
                </a:lnTo>
                <a:lnTo>
                  <a:pt x="3006106" y="6099515"/>
                </a:lnTo>
                <a:cubicBezTo>
                  <a:pt x="3052661" y="5981867"/>
                  <a:pt x="3096068" y="5862977"/>
                  <a:pt x="3136276" y="5742963"/>
                </a:cubicBezTo>
                <a:cubicBezTo>
                  <a:pt x="3216457" y="5502778"/>
                  <a:pt x="3283605" y="5258490"/>
                  <a:pt x="3337417" y="5011047"/>
                </a:cubicBezTo>
                <a:cubicBezTo>
                  <a:pt x="3445575" y="4515847"/>
                  <a:pt x="3500712" y="4010630"/>
                  <a:pt x="3501879" y="3503755"/>
                </a:cubicBezTo>
                <a:cubicBezTo>
                  <a:pt x="3502407" y="2996734"/>
                  <a:pt x="3448650" y="2491120"/>
                  <a:pt x="3341519" y="1995604"/>
                </a:cubicBezTo>
                <a:cubicBezTo>
                  <a:pt x="3288173" y="1747924"/>
                  <a:pt x="3221480" y="1503322"/>
                  <a:pt x="3141718" y="1262822"/>
                </a:cubicBezTo>
                <a:cubicBezTo>
                  <a:pt x="3101620" y="1142651"/>
                  <a:pt x="3058267" y="1023623"/>
                  <a:pt x="3011711" y="905866"/>
                </a:cubicBezTo>
                <a:close/>
                <a:moveTo>
                  <a:pt x="2835291" y="676598"/>
                </a:moveTo>
                <a:lnTo>
                  <a:pt x="2848244" y="688092"/>
                </a:lnTo>
                <a:lnTo>
                  <a:pt x="2950052" y="927666"/>
                </a:lnTo>
                <a:cubicBezTo>
                  <a:pt x="2996080" y="1044505"/>
                  <a:pt x="3039004" y="1162566"/>
                  <a:pt x="3078775" y="1281751"/>
                </a:cubicBezTo>
                <a:cubicBezTo>
                  <a:pt x="3158245" y="1520124"/>
                  <a:pt x="3224733" y="1762674"/>
                  <a:pt x="3277943" y="2008224"/>
                </a:cubicBezTo>
                <a:cubicBezTo>
                  <a:pt x="3384808" y="2499560"/>
                  <a:pt x="3439385" y="3000914"/>
                  <a:pt x="3440748" y="3503755"/>
                </a:cubicBezTo>
                <a:cubicBezTo>
                  <a:pt x="3441016" y="4007000"/>
                  <a:pt x="3387710" y="4508748"/>
                  <a:pt x="3281730" y="5000715"/>
                </a:cubicBezTo>
                <a:cubicBezTo>
                  <a:pt x="3229212" y="5246578"/>
                  <a:pt x="3163379" y="5489368"/>
                  <a:pt x="3084532" y="5728134"/>
                </a:cubicBezTo>
                <a:cubicBezTo>
                  <a:pt x="3044896" y="5847478"/>
                  <a:pt x="3002039" y="5965697"/>
                  <a:pt x="2956011" y="6082664"/>
                </a:cubicBezTo>
                <a:lnTo>
                  <a:pt x="2858196" y="6312704"/>
                </a:lnTo>
                <a:lnTo>
                  <a:pt x="2823597" y="6343405"/>
                </a:lnTo>
                <a:lnTo>
                  <a:pt x="2938011" y="6075654"/>
                </a:lnTo>
                <a:cubicBezTo>
                  <a:pt x="2984159" y="5959092"/>
                  <a:pt x="3027180" y="5841286"/>
                  <a:pt x="3067022" y="5722376"/>
                </a:cubicBezTo>
                <a:cubicBezTo>
                  <a:pt x="3146420" y="5484478"/>
                  <a:pt x="3212829" y="5242398"/>
                  <a:pt x="3265953" y="4997323"/>
                </a:cubicBezTo>
                <a:cubicBezTo>
                  <a:pt x="3373275" y="4506698"/>
                  <a:pt x="3428032" y="4005975"/>
                  <a:pt x="3429313" y="3503755"/>
                </a:cubicBezTo>
                <a:cubicBezTo>
                  <a:pt x="3429887" y="3001388"/>
                  <a:pt x="3376659" y="2500427"/>
                  <a:pt x="3270528" y="2009406"/>
                </a:cubicBezTo>
                <a:cubicBezTo>
                  <a:pt x="3217664" y="1764094"/>
                  <a:pt x="3151547" y="1521859"/>
                  <a:pt x="3072465" y="1283724"/>
                </a:cubicBezTo>
                <a:cubicBezTo>
                  <a:pt x="3032722" y="1164656"/>
                  <a:pt x="2989750" y="1046713"/>
                  <a:pt x="2943602" y="930032"/>
                </a:cubicBezTo>
                <a:close/>
                <a:moveTo>
                  <a:pt x="2709825" y="572091"/>
                </a:moveTo>
                <a:lnTo>
                  <a:pt x="2725626" y="584205"/>
                </a:lnTo>
                <a:lnTo>
                  <a:pt x="2736125" y="607259"/>
                </a:lnTo>
                <a:cubicBezTo>
                  <a:pt x="3151816" y="1512470"/>
                  <a:pt x="3366602" y="2507764"/>
                  <a:pt x="3369285" y="3503754"/>
                </a:cubicBezTo>
                <a:cubicBezTo>
                  <a:pt x="3369686" y="4002267"/>
                  <a:pt x="3316988" y="4499362"/>
                  <a:pt x="3212080" y="4986672"/>
                </a:cubicBezTo>
                <a:cubicBezTo>
                  <a:pt x="3205453" y="5017042"/>
                  <a:pt x="3199143" y="5047568"/>
                  <a:pt x="3192203" y="5077935"/>
                </a:cubicBezTo>
                <a:lnTo>
                  <a:pt x="3170353" y="5168726"/>
                </a:lnTo>
                <a:cubicBezTo>
                  <a:pt x="3156469" y="5229462"/>
                  <a:pt x="3139512" y="5289409"/>
                  <a:pt x="3123892" y="5349752"/>
                </a:cubicBezTo>
                <a:cubicBezTo>
                  <a:pt x="3116005" y="5379884"/>
                  <a:pt x="3107170" y="5409699"/>
                  <a:pt x="3098573" y="5439673"/>
                </a:cubicBezTo>
                <a:lnTo>
                  <a:pt x="3072621" y="5529439"/>
                </a:lnTo>
                <a:lnTo>
                  <a:pt x="3044621" y="5618570"/>
                </a:lnTo>
                <a:lnTo>
                  <a:pt x="3030659" y="5663136"/>
                </a:lnTo>
                <a:cubicBezTo>
                  <a:pt x="3026004" y="5677966"/>
                  <a:pt x="3021272" y="5692796"/>
                  <a:pt x="3016144" y="5707545"/>
                </a:cubicBezTo>
                <a:cubicBezTo>
                  <a:pt x="2937454" y="5944023"/>
                  <a:pt x="2846003" y="6176086"/>
                  <a:pt x="2742199" y="6402704"/>
                </a:cubicBezTo>
                <a:lnTo>
                  <a:pt x="2735215" y="6418071"/>
                </a:lnTo>
                <a:lnTo>
                  <a:pt x="2699578" y="6445392"/>
                </a:lnTo>
                <a:lnTo>
                  <a:pt x="2703548" y="6437173"/>
                </a:lnTo>
                <a:cubicBezTo>
                  <a:pt x="2710175" y="6423134"/>
                  <a:pt x="2716405" y="6408936"/>
                  <a:pt x="2722875" y="6394817"/>
                </a:cubicBezTo>
                <a:cubicBezTo>
                  <a:pt x="3139037" y="5491497"/>
                  <a:pt x="3354377" y="4498099"/>
                  <a:pt x="3356742" y="3503754"/>
                </a:cubicBezTo>
                <a:cubicBezTo>
                  <a:pt x="3357421" y="3006040"/>
                  <a:pt x="3304714" y="2509656"/>
                  <a:pt x="3199538" y="2023210"/>
                </a:cubicBezTo>
                <a:cubicBezTo>
                  <a:pt x="3192911" y="1992841"/>
                  <a:pt x="3186601" y="1962394"/>
                  <a:pt x="3179581" y="1932104"/>
                </a:cubicBezTo>
                <a:lnTo>
                  <a:pt x="3157731" y="1841474"/>
                </a:lnTo>
                <a:cubicBezTo>
                  <a:pt x="3143771" y="1780815"/>
                  <a:pt x="3126812" y="1721026"/>
                  <a:pt x="3111115" y="1660842"/>
                </a:cubicBezTo>
                <a:cubicBezTo>
                  <a:pt x="3103227" y="1630710"/>
                  <a:pt x="3094393" y="1600973"/>
                  <a:pt x="3085795" y="1571156"/>
                </a:cubicBezTo>
                <a:lnTo>
                  <a:pt x="3059763" y="1481551"/>
                </a:lnTo>
                <a:lnTo>
                  <a:pt x="3031764" y="1392655"/>
                </a:lnTo>
                <a:lnTo>
                  <a:pt x="3017722" y="1348166"/>
                </a:lnTo>
                <a:cubicBezTo>
                  <a:pt x="3013147" y="1333337"/>
                  <a:pt x="3008414" y="1318509"/>
                  <a:pt x="3003209" y="1303837"/>
                </a:cubicBezTo>
                <a:cubicBezTo>
                  <a:pt x="2924455" y="1067910"/>
                  <a:pt x="2832870" y="836481"/>
                  <a:pt x="2728867" y="610572"/>
                </a:cubicBezTo>
                <a:close/>
                <a:moveTo>
                  <a:pt x="2580154" y="472678"/>
                </a:moveTo>
                <a:lnTo>
                  <a:pt x="2599810" y="487747"/>
                </a:lnTo>
                <a:lnTo>
                  <a:pt x="2629956" y="550468"/>
                </a:lnTo>
                <a:lnTo>
                  <a:pt x="2650068" y="592117"/>
                </a:lnTo>
                <a:cubicBezTo>
                  <a:pt x="2656695" y="606079"/>
                  <a:pt x="2662847" y="620199"/>
                  <a:pt x="2669235" y="634239"/>
                </a:cubicBezTo>
                <a:cubicBezTo>
                  <a:pt x="3081534" y="1530930"/>
                  <a:pt x="3294587" y="2516994"/>
                  <a:pt x="3297505" y="3503757"/>
                </a:cubicBezTo>
                <a:cubicBezTo>
                  <a:pt x="3298333" y="3997773"/>
                  <a:pt x="3246265" y="4490528"/>
                  <a:pt x="3142193" y="4973503"/>
                </a:cubicBezTo>
                <a:cubicBezTo>
                  <a:pt x="3135566" y="5003713"/>
                  <a:pt x="3129413" y="5033924"/>
                  <a:pt x="3122394" y="5063976"/>
                </a:cubicBezTo>
                <a:lnTo>
                  <a:pt x="3100781" y="5153977"/>
                </a:lnTo>
                <a:cubicBezTo>
                  <a:pt x="3087057" y="5214161"/>
                  <a:pt x="3070177" y="5273557"/>
                  <a:pt x="3054637" y="5333268"/>
                </a:cubicBezTo>
                <a:cubicBezTo>
                  <a:pt x="3046750" y="5363163"/>
                  <a:pt x="3037993" y="5392742"/>
                  <a:pt x="3029555" y="5422402"/>
                </a:cubicBezTo>
                <a:lnTo>
                  <a:pt x="3003841" y="5511297"/>
                </a:lnTo>
                <a:lnTo>
                  <a:pt x="2976074" y="5599641"/>
                </a:lnTo>
                <a:lnTo>
                  <a:pt x="2962192" y="5643815"/>
                </a:lnTo>
                <a:lnTo>
                  <a:pt x="2955172" y="5665899"/>
                </a:lnTo>
                <a:lnTo>
                  <a:pt x="2947757" y="5687749"/>
                </a:lnTo>
                <a:cubicBezTo>
                  <a:pt x="2869746" y="5922097"/>
                  <a:pt x="2779115" y="6152030"/>
                  <a:pt x="2676257" y="6376518"/>
                </a:cubicBezTo>
                <a:cubicBezTo>
                  <a:pt x="2669787" y="6390558"/>
                  <a:pt x="2663635" y="6404757"/>
                  <a:pt x="2657010" y="6418639"/>
                </a:cubicBezTo>
                <a:lnTo>
                  <a:pt x="2636896" y="6460366"/>
                </a:lnTo>
                <a:lnTo>
                  <a:pt x="2611680" y="6512779"/>
                </a:lnTo>
                <a:lnTo>
                  <a:pt x="2570156" y="6544614"/>
                </a:lnTo>
                <a:lnTo>
                  <a:pt x="2575449" y="6534197"/>
                </a:lnTo>
                <a:lnTo>
                  <a:pt x="2615598" y="6451139"/>
                </a:lnTo>
                <a:lnTo>
                  <a:pt x="2635713" y="6409569"/>
                </a:lnTo>
                <a:cubicBezTo>
                  <a:pt x="2642418" y="6395685"/>
                  <a:pt x="2648490" y="6381565"/>
                  <a:pt x="2654958" y="6367605"/>
                </a:cubicBezTo>
                <a:cubicBezTo>
                  <a:pt x="2757809" y="6143905"/>
                  <a:pt x="2848575" y="5914842"/>
                  <a:pt x="2926855" y="5681359"/>
                </a:cubicBezTo>
                <a:lnTo>
                  <a:pt x="2934742" y="5659512"/>
                </a:lnTo>
                <a:lnTo>
                  <a:pt x="2941682" y="5637503"/>
                </a:lnTo>
                <a:lnTo>
                  <a:pt x="2955724" y="5593568"/>
                </a:lnTo>
                <a:lnTo>
                  <a:pt x="2983646" y="5505540"/>
                </a:lnTo>
                <a:lnTo>
                  <a:pt x="3009518" y="5416959"/>
                </a:lnTo>
                <a:cubicBezTo>
                  <a:pt x="3018038" y="5387460"/>
                  <a:pt x="3027188" y="5358036"/>
                  <a:pt x="3034840" y="5328221"/>
                </a:cubicBezTo>
                <a:cubicBezTo>
                  <a:pt x="3050615" y="5268745"/>
                  <a:pt x="3067417" y="5209903"/>
                  <a:pt x="3081299" y="5149560"/>
                </a:cubicBezTo>
                <a:lnTo>
                  <a:pt x="3103149" y="5059876"/>
                </a:lnTo>
                <a:cubicBezTo>
                  <a:pt x="3110246" y="5029980"/>
                  <a:pt x="3116479" y="4999770"/>
                  <a:pt x="3123103" y="4969796"/>
                </a:cubicBezTo>
                <a:cubicBezTo>
                  <a:pt x="3228542" y="4488163"/>
                  <a:pt x="3282533" y="3996748"/>
                  <a:pt x="3284175" y="3503757"/>
                </a:cubicBezTo>
                <a:cubicBezTo>
                  <a:pt x="3284923" y="3010538"/>
                  <a:pt x="3232753" y="2518729"/>
                  <a:pt x="3128546" y="2036622"/>
                </a:cubicBezTo>
                <a:cubicBezTo>
                  <a:pt x="3121921" y="2006490"/>
                  <a:pt x="3115769" y="1976359"/>
                  <a:pt x="3108749" y="1946384"/>
                </a:cubicBezTo>
                <a:lnTo>
                  <a:pt x="3087136" y="1856542"/>
                </a:lnTo>
                <a:cubicBezTo>
                  <a:pt x="3073332" y="1796515"/>
                  <a:pt x="3056452" y="1737279"/>
                  <a:pt x="3040990" y="1677645"/>
                </a:cubicBezTo>
                <a:cubicBezTo>
                  <a:pt x="3033103" y="1647828"/>
                  <a:pt x="3024268" y="1618329"/>
                  <a:pt x="3015828" y="1588749"/>
                </a:cubicBezTo>
                <a:lnTo>
                  <a:pt x="2989878" y="1500246"/>
                </a:lnTo>
                <a:lnTo>
                  <a:pt x="2962112" y="1412138"/>
                </a:lnTo>
                <a:lnTo>
                  <a:pt x="2948152" y="1368126"/>
                </a:lnTo>
                <a:lnTo>
                  <a:pt x="2941210" y="1346039"/>
                </a:lnTo>
                <a:lnTo>
                  <a:pt x="2933795" y="1324190"/>
                </a:lnTo>
                <a:cubicBezTo>
                  <a:pt x="2855688" y="1090472"/>
                  <a:pt x="2764869" y="861172"/>
                  <a:pt x="2661743" y="637394"/>
                </a:cubicBezTo>
                <a:close/>
                <a:moveTo>
                  <a:pt x="2459368" y="390142"/>
                </a:moveTo>
                <a:lnTo>
                  <a:pt x="2477972" y="402387"/>
                </a:lnTo>
                <a:lnTo>
                  <a:pt x="2483794" y="413691"/>
                </a:lnTo>
                <a:cubicBezTo>
                  <a:pt x="2497756" y="440825"/>
                  <a:pt x="2511876" y="467960"/>
                  <a:pt x="2525283" y="495409"/>
                </a:cubicBezTo>
                <a:lnTo>
                  <a:pt x="2564722" y="577995"/>
                </a:lnTo>
                <a:cubicBezTo>
                  <a:pt x="2577974" y="605524"/>
                  <a:pt x="2591384" y="633211"/>
                  <a:pt x="2603689" y="660976"/>
                </a:cubicBezTo>
                <a:cubicBezTo>
                  <a:pt x="3011808" y="1549385"/>
                  <a:pt x="3223202" y="2526219"/>
                  <a:pt x="3226122" y="3503992"/>
                </a:cubicBezTo>
                <a:cubicBezTo>
                  <a:pt x="3227029" y="3993513"/>
                  <a:pt x="3175489" y="4481693"/>
                  <a:pt x="3072387" y="4960171"/>
                </a:cubicBezTo>
                <a:cubicBezTo>
                  <a:pt x="3065840" y="4989988"/>
                  <a:pt x="3059765" y="5019960"/>
                  <a:pt x="3052745" y="5049697"/>
                </a:cubicBezTo>
                <a:lnTo>
                  <a:pt x="3031370" y="5138910"/>
                </a:lnTo>
                <a:lnTo>
                  <a:pt x="3020643" y="5183477"/>
                </a:lnTo>
                <a:cubicBezTo>
                  <a:pt x="3017093" y="5198384"/>
                  <a:pt x="3012754" y="5213056"/>
                  <a:pt x="3009126" y="5227883"/>
                </a:cubicBezTo>
                <a:lnTo>
                  <a:pt x="2985462" y="5316544"/>
                </a:lnTo>
                <a:cubicBezTo>
                  <a:pt x="2977969" y="5346203"/>
                  <a:pt x="2968899" y="5375388"/>
                  <a:pt x="2960537" y="5404810"/>
                </a:cubicBezTo>
                <a:lnTo>
                  <a:pt x="2934665" y="5492838"/>
                </a:lnTo>
                <a:lnTo>
                  <a:pt x="2907136" y="5580394"/>
                </a:lnTo>
                <a:cubicBezTo>
                  <a:pt x="2897828" y="5609501"/>
                  <a:pt x="2889231" y="5638843"/>
                  <a:pt x="2879056" y="5667712"/>
                </a:cubicBezTo>
                <a:cubicBezTo>
                  <a:pt x="2801762" y="5899852"/>
                  <a:pt x="2711943" y="6127655"/>
                  <a:pt x="2609999" y="6350091"/>
                </a:cubicBezTo>
                <a:lnTo>
                  <a:pt x="2485716" y="6602143"/>
                </a:lnTo>
                <a:lnTo>
                  <a:pt x="2444554" y="6629234"/>
                </a:lnTo>
                <a:lnTo>
                  <a:pt x="2587914" y="6339839"/>
                </a:lnTo>
                <a:cubicBezTo>
                  <a:pt x="2792186" y="5896618"/>
                  <a:pt x="2947704" y="5432497"/>
                  <a:pt x="3051720" y="4955674"/>
                </a:cubicBezTo>
                <a:cubicBezTo>
                  <a:pt x="3156085" y="4478853"/>
                  <a:pt x="3209604" y="3992408"/>
                  <a:pt x="3211372" y="3504308"/>
                </a:cubicBezTo>
                <a:cubicBezTo>
                  <a:pt x="3212184" y="3015822"/>
                  <a:pt x="3160542" y="2528667"/>
                  <a:pt x="3057320" y="2051212"/>
                </a:cubicBezTo>
                <a:cubicBezTo>
                  <a:pt x="3050773" y="2021475"/>
                  <a:pt x="3044700" y="1991581"/>
                  <a:pt x="3037680" y="1961842"/>
                </a:cubicBezTo>
                <a:lnTo>
                  <a:pt x="3016303" y="1872868"/>
                </a:lnTo>
                <a:lnTo>
                  <a:pt x="3005576" y="1828379"/>
                </a:lnTo>
                <a:cubicBezTo>
                  <a:pt x="3001949" y="1813550"/>
                  <a:pt x="2997689" y="1798880"/>
                  <a:pt x="2993981" y="1784130"/>
                </a:cubicBezTo>
                <a:lnTo>
                  <a:pt x="2970317" y="1695707"/>
                </a:lnTo>
                <a:cubicBezTo>
                  <a:pt x="2962429" y="1666127"/>
                  <a:pt x="2953752" y="1636941"/>
                  <a:pt x="2945392" y="1607599"/>
                </a:cubicBezTo>
                <a:lnTo>
                  <a:pt x="2919915" y="1519728"/>
                </a:lnTo>
                <a:lnTo>
                  <a:pt x="2892386" y="1432410"/>
                </a:lnTo>
                <a:cubicBezTo>
                  <a:pt x="2882999" y="1403381"/>
                  <a:pt x="2874481" y="1374119"/>
                  <a:pt x="2864304" y="1345642"/>
                </a:cubicBezTo>
                <a:cubicBezTo>
                  <a:pt x="2787178" y="1113896"/>
                  <a:pt x="2697437" y="886569"/>
                  <a:pt x="2595486" y="664683"/>
                </a:cubicBezTo>
                <a:close/>
                <a:moveTo>
                  <a:pt x="2334561" y="307997"/>
                </a:moveTo>
                <a:lnTo>
                  <a:pt x="2352279" y="319659"/>
                </a:lnTo>
                <a:lnTo>
                  <a:pt x="2376406" y="362251"/>
                </a:lnTo>
                <a:cubicBezTo>
                  <a:pt x="2433024" y="469201"/>
                  <a:pt x="2486591" y="577758"/>
                  <a:pt x="2537038" y="687794"/>
                </a:cubicBezTo>
                <a:cubicBezTo>
                  <a:pt x="2941447" y="1567841"/>
                  <a:pt x="3151108" y="2535448"/>
                  <a:pt x="3154186" y="3503754"/>
                </a:cubicBezTo>
                <a:cubicBezTo>
                  <a:pt x="3155146" y="3988700"/>
                  <a:pt x="3104137" y="4472305"/>
                  <a:pt x="3002026" y="4946366"/>
                </a:cubicBezTo>
                <a:cubicBezTo>
                  <a:pt x="2995481" y="4975945"/>
                  <a:pt x="2989564" y="5005605"/>
                  <a:pt x="2982624" y="5035104"/>
                </a:cubicBezTo>
                <a:lnTo>
                  <a:pt x="2961404" y="5123450"/>
                </a:lnTo>
                <a:lnTo>
                  <a:pt x="2950835" y="5167621"/>
                </a:lnTo>
                <a:cubicBezTo>
                  <a:pt x="2947207" y="5182371"/>
                  <a:pt x="2942947" y="5196963"/>
                  <a:pt x="2939320" y="5211555"/>
                </a:cubicBezTo>
                <a:lnTo>
                  <a:pt x="2916128" y="5299426"/>
                </a:lnTo>
                <a:cubicBezTo>
                  <a:pt x="2908713" y="5328848"/>
                  <a:pt x="2899721" y="5357720"/>
                  <a:pt x="2891438" y="5386904"/>
                </a:cubicBezTo>
                <a:lnTo>
                  <a:pt x="2866199" y="5474223"/>
                </a:lnTo>
                <a:lnTo>
                  <a:pt x="2838984" y="5560988"/>
                </a:lnTo>
                <a:cubicBezTo>
                  <a:pt x="2829757" y="5589780"/>
                  <a:pt x="2821157" y="5618885"/>
                  <a:pt x="2811140" y="5647756"/>
                </a:cubicBezTo>
                <a:cubicBezTo>
                  <a:pt x="2734549" y="5877765"/>
                  <a:pt x="2645527" y="6103438"/>
                  <a:pt x="2544452" y="6323826"/>
                </a:cubicBezTo>
                <a:cubicBezTo>
                  <a:pt x="2493958" y="6434019"/>
                  <a:pt x="2440312" y="6542733"/>
                  <a:pt x="2383588" y="6649820"/>
                </a:cubicBezTo>
                <a:lnTo>
                  <a:pt x="2365907" y="6680998"/>
                </a:lnTo>
                <a:lnTo>
                  <a:pt x="2326170" y="6707151"/>
                </a:lnTo>
                <a:lnTo>
                  <a:pt x="2319664" y="6710788"/>
                </a:lnTo>
                <a:lnTo>
                  <a:pt x="2361485" y="6637358"/>
                </a:lnTo>
                <a:cubicBezTo>
                  <a:pt x="2418169" y="6530823"/>
                  <a:pt x="2471792" y="6422660"/>
                  <a:pt x="2522286" y="6313018"/>
                </a:cubicBezTo>
                <a:cubicBezTo>
                  <a:pt x="2724816" y="5874137"/>
                  <a:pt x="2878985" y="5414431"/>
                  <a:pt x="2982071" y="4942186"/>
                </a:cubicBezTo>
                <a:cubicBezTo>
                  <a:pt x="2988381" y="4912684"/>
                  <a:pt x="2995324" y="4883264"/>
                  <a:pt x="3001159" y="4853685"/>
                </a:cubicBezTo>
                <a:lnTo>
                  <a:pt x="3018513" y="4764787"/>
                </a:lnTo>
                <a:lnTo>
                  <a:pt x="3027188" y="4720378"/>
                </a:lnTo>
                <a:lnTo>
                  <a:pt x="3035078" y="4675734"/>
                </a:lnTo>
                <a:lnTo>
                  <a:pt x="3050380" y="4586443"/>
                </a:lnTo>
                <a:lnTo>
                  <a:pt x="3054245" y="4564198"/>
                </a:lnTo>
                <a:lnTo>
                  <a:pt x="3057558" y="4541796"/>
                </a:lnTo>
                <a:lnTo>
                  <a:pt x="3064262" y="4496995"/>
                </a:lnTo>
                <a:lnTo>
                  <a:pt x="3077592" y="4407389"/>
                </a:lnTo>
                <a:lnTo>
                  <a:pt x="3088952" y="4317546"/>
                </a:lnTo>
                <a:cubicBezTo>
                  <a:pt x="3092737" y="4287571"/>
                  <a:pt x="3096839" y="4257597"/>
                  <a:pt x="3099522" y="4227545"/>
                </a:cubicBezTo>
                <a:cubicBezTo>
                  <a:pt x="3125795" y="3987360"/>
                  <a:pt x="3139513" y="3745912"/>
                  <a:pt x="3140616" y="3504307"/>
                </a:cubicBezTo>
                <a:cubicBezTo>
                  <a:pt x="3141524" y="3020474"/>
                  <a:pt x="3090403" y="2537896"/>
                  <a:pt x="2988144" y="2065013"/>
                </a:cubicBezTo>
                <a:cubicBezTo>
                  <a:pt x="2981597" y="2035514"/>
                  <a:pt x="2975682" y="2005935"/>
                  <a:pt x="2968662" y="1976513"/>
                </a:cubicBezTo>
                <a:lnTo>
                  <a:pt x="2947522" y="1888405"/>
                </a:lnTo>
                <a:lnTo>
                  <a:pt x="2936875" y="1844313"/>
                </a:lnTo>
                <a:cubicBezTo>
                  <a:pt x="2933245" y="1829641"/>
                  <a:pt x="2928985" y="1815049"/>
                  <a:pt x="2925435" y="1800456"/>
                </a:cubicBezTo>
                <a:lnTo>
                  <a:pt x="2901773" y="1712821"/>
                </a:lnTo>
                <a:cubicBezTo>
                  <a:pt x="2894358" y="1683559"/>
                  <a:pt x="2885286" y="1654687"/>
                  <a:pt x="2877084" y="1625582"/>
                </a:cubicBezTo>
                <a:lnTo>
                  <a:pt x="2851842" y="1538817"/>
                </a:lnTo>
                <a:lnTo>
                  <a:pt x="2824550" y="1452048"/>
                </a:lnTo>
                <a:cubicBezTo>
                  <a:pt x="2815322" y="1423259"/>
                  <a:pt x="2806802" y="1394232"/>
                  <a:pt x="2796705" y="1365755"/>
                </a:cubicBezTo>
                <a:cubicBezTo>
                  <a:pt x="2720059" y="1136455"/>
                  <a:pt x="2630872" y="911494"/>
                  <a:pt x="2529543" y="691974"/>
                </a:cubicBezTo>
                <a:cubicBezTo>
                  <a:pt x="2478872" y="582136"/>
                  <a:pt x="2425098" y="473835"/>
                  <a:pt x="2368299" y="367198"/>
                </a:cubicBezTo>
                <a:close/>
                <a:moveTo>
                  <a:pt x="2210804" y="237990"/>
                </a:moveTo>
                <a:lnTo>
                  <a:pt x="2230555" y="249029"/>
                </a:lnTo>
                <a:lnTo>
                  <a:pt x="2311543" y="391941"/>
                </a:lnTo>
                <a:cubicBezTo>
                  <a:pt x="2367661" y="497895"/>
                  <a:pt x="2420762" y="605446"/>
                  <a:pt x="2470779" y="714456"/>
                </a:cubicBezTo>
                <a:cubicBezTo>
                  <a:pt x="2871403" y="1586144"/>
                  <a:pt x="3079407" y="2544443"/>
                  <a:pt x="3082484" y="3503912"/>
                </a:cubicBezTo>
                <a:cubicBezTo>
                  <a:pt x="3083596" y="3984285"/>
                  <a:pt x="3033145" y="4463393"/>
                  <a:pt x="2931982" y="4932957"/>
                </a:cubicBezTo>
                <a:cubicBezTo>
                  <a:pt x="2881634" y="5167622"/>
                  <a:pt x="2818437" y="5399367"/>
                  <a:pt x="2742673" y="5627090"/>
                </a:cubicBezTo>
                <a:cubicBezTo>
                  <a:pt x="2666841" y="5854891"/>
                  <a:pt x="2578653" y="6078434"/>
                  <a:pt x="2478509" y="6296692"/>
                </a:cubicBezTo>
                <a:cubicBezTo>
                  <a:pt x="2428433" y="6405860"/>
                  <a:pt x="2375249" y="6513549"/>
                  <a:pt x="2319025" y="6619621"/>
                </a:cubicBezTo>
                <a:lnTo>
                  <a:pt x="2242977" y="6753653"/>
                </a:lnTo>
                <a:lnTo>
                  <a:pt x="2195419" y="6780237"/>
                </a:lnTo>
                <a:lnTo>
                  <a:pt x="2294289" y="6606576"/>
                </a:lnTo>
                <a:cubicBezTo>
                  <a:pt x="2350409" y="6501086"/>
                  <a:pt x="2403504" y="6393989"/>
                  <a:pt x="2453504" y="6285412"/>
                </a:cubicBezTo>
                <a:cubicBezTo>
                  <a:pt x="2654172" y="5850790"/>
                  <a:pt x="2806960" y="5395660"/>
                  <a:pt x="2909187" y="4927989"/>
                </a:cubicBezTo>
                <a:cubicBezTo>
                  <a:pt x="2915497" y="4898725"/>
                  <a:pt x="2922280" y="4869618"/>
                  <a:pt x="2928117" y="4840276"/>
                </a:cubicBezTo>
                <a:lnTo>
                  <a:pt x="2945314" y="4752247"/>
                </a:lnTo>
                <a:lnTo>
                  <a:pt x="2953912" y="4708233"/>
                </a:lnTo>
                <a:cubicBezTo>
                  <a:pt x="2956752" y="4693561"/>
                  <a:pt x="2959039" y="4678811"/>
                  <a:pt x="2961799" y="4664059"/>
                </a:cubicBezTo>
                <a:lnTo>
                  <a:pt x="2977024" y="4575638"/>
                </a:lnTo>
                <a:cubicBezTo>
                  <a:pt x="2982386" y="4546217"/>
                  <a:pt x="2986173" y="4516557"/>
                  <a:pt x="2990826" y="4487058"/>
                </a:cubicBezTo>
                <a:lnTo>
                  <a:pt x="3003998" y="4398319"/>
                </a:lnTo>
                <a:lnTo>
                  <a:pt x="3015278" y="4309344"/>
                </a:lnTo>
                <a:cubicBezTo>
                  <a:pt x="3018985" y="4279607"/>
                  <a:pt x="3023168" y="4250025"/>
                  <a:pt x="3025770" y="4220211"/>
                </a:cubicBezTo>
                <a:cubicBezTo>
                  <a:pt x="3051769" y="3982233"/>
                  <a:pt x="3065327" y="3743152"/>
                  <a:pt x="3066392" y="3503755"/>
                </a:cubicBezTo>
                <a:cubicBezTo>
                  <a:pt x="3067450" y="3024576"/>
                  <a:pt x="3016889" y="2546651"/>
                  <a:pt x="2915577" y="2078268"/>
                </a:cubicBezTo>
                <a:cubicBezTo>
                  <a:pt x="2865213" y="1844156"/>
                  <a:pt x="2802014" y="1612963"/>
                  <a:pt x="2726268" y="1385793"/>
                </a:cubicBezTo>
                <a:cubicBezTo>
                  <a:pt x="2650314" y="1158700"/>
                  <a:pt x="2561884" y="936024"/>
                  <a:pt x="2461394" y="718716"/>
                </a:cubicBezTo>
                <a:cubicBezTo>
                  <a:pt x="2411171" y="609942"/>
                  <a:pt x="2357873" y="502696"/>
                  <a:pt x="2301576" y="397104"/>
                </a:cubicBezTo>
                <a:close/>
                <a:moveTo>
                  <a:pt x="2089700" y="170297"/>
                </a:moveTo>
                <a:lnTo>
                  <a:pt x="2110664" y="182015"/>
                </a:lnTo>
                <a:lnTo>
                  <a:pt x="2246684" y="421826"/>
                </a:lnTo>
                <a:cubicBezTo>
                  <a:pt x="2302290" y="526745"/>
                  <a:pt x="2354898" y="633251"/>
                  <a:pt x="2404442" y="741196"/>
                </a:cubicBezTo>
                <a:cubicBezTo>
                  <a:pt x="2801360" y="1604523"/>
                  <a:pt x="3007628" y="2553514"/>
                  <a:pt x="3010861" y="3503913"/>
                </a:cubicBezTo>
                <a:cubicBezTo>
                  <a:pt x="3012068" y="3979711"/>
                  <a:pt x="2962138" y="4454244"/>
                  <a:pt x="2861938" y="4919392"/>
                </a:cubicBezTo>
                <a:cubicBezTo>
                  <a:pt x="2812189" y="5151925"/>
                  <a:pt x="2749647" y="5381543"/>
                  <a:pt x="2674602" y="5607213"/>
                </a:cubicBezTo>
                <a:cubicBezTo>
                  <a:pt x="2599438" y="5832886"/>
                  <a:pt x="2512039" y="6054297"/>
                  <a:pt x="2412802" y="6270505"/>
                </a:cubicBezTo>
                <a:cubicBezTo>
                  <a:pt x="2363179" y="6378608"/>
                  <a:pt x="2310471" y="6485252"/>
                  <a:pt x="2254746" y="6590298"/>
                </a:cubicBezTo>
                <a:lnTo>
                  <a:pt x="2124324" y="6819976"/>
                </a:lnTo>
                <a:lnTo>
                  <a:pt x="2089205" y="6839606"/>
                </a:lnTo>
                <a:lnTo>
                  <a:pt x="2073856" y="6846772"/>
                </a:lnTo>
                <a:lnTo>
                  <a:pt x="2228282" y="6576180"/>
                </a:lnTo>
                <a:cubicBezTo>
                  <a:pt x="2283966" y="6471764"/>
                  <a:pt x="2336662" y="6365751"/>
                  <a:pt x="2386300" y="6258278"/>
                </a:cubicBezTo>
                <a:cubicBezTo>
                  <a:pt x="2585114" y="5827916"/>
                  <a:pt x="2736528" y="5377203"/>
                  <a:pt x="2837879" y="4914107"/>
                </a:cubicBezTo>
                <a:cubicBezTo>
                  <a:pt x="2844111" y="4885158"/>
                  <a:pt x="2850816" y="4856288"/>
                  <a:pt x="2856731" y="4827341"/>
                </a:cubicBezTo>
                <a:lnTo>
                  <a:pt x="2873691" y="4740101"/>
                </a:lnTo>
                <a:lnTo>
                  <a:pt x="2882211" y="4696559"/>
                </a:lnTo>
                <a:cubicBezTo>
                  <a:pt x="2885050" y="4682047"/>
                  <a:pt x="2887338" y="4667375"/>
                  <a:pt x="2890098" y="4652782"/>
                </a:cubicBezTo>
                <a:lnTo>
                  <a:pt x="2905163" y="4565227"/>
                </a:lnTo>
                <a:cubicBezTo>
                  <a:pt x="2910448" y="4536120"/>
                  <a:pt x="2914235" y="4506778"/>
                  <a:pt x="2918810" y="4477513"/>
                </a:cubicBezTo>
                <a:lnTo>
                  <a:pt x="2931905" y="4389643"/>
                </a:lnTo>
                <a:lnTo>
                  <a:pt x="2943104" y="4301457"/>
                </a:lnTo>
                <a:cubicBezTo>
                  <a:pt x="2946732" y="4272113"/>
                  <a:pt x="2950992" y="4242771"/>
                  <a:pt x="2953517" y="4213269"/>
                </a:cubicBezTo>
                <a:cubicBezTo>
                  <a:pt x="2979333" y="3977658"/>
                  <a:pt x="2992790" y="3740786"/>
                  <a:pt x="2993823" y="3503755"/>
                </a:cubicBezTo>
                <a:cubicBezTo>
                  <a:pt x="2994951" y="3029152"/>
                  <a:pt x="2944910" y="2555723"/>
                  <a:pt x="2844584" y="2091835"/>
                </a:cubicBezTo>
                <a:cubicBezTo>
                  <a:pt x="2794710" y="1860011"/>
                  <a:pt x="2732119" y="1631025"/>
                  <a:pt x="2657090" y="1406064"/>
                </a:cubicBezTo>
                <a:cubicBezTo>
                  <a:pt x="2581839" y="1181182"/>
                  <a:pt x="2494230" y="960557"/>
                  <a:pt x="2394660" y="745298"/>
                </a:cubicBezTo>
                <a:cubicBezTo>
                  <a:pt x="2344880" y="637589"/>
                  <a:pt x="2292050" y="531403"/>
                  <a:pt x="2236248" y="426861"/>
                </a:cubicBezTo>
                <a:close/>
                <a:moveTo>
                  <a:pt x="1972209" y="115401"/>
                </a:moveTo>
                <a:lnTo>
                  <a:pt x="1995735" y="126385"/>
                </a:lnTo>
                <a:lnTo>
                  <a:pt x="2007603" y="144873"/>
                </a:lnTo>
                <a:cubicBezTo>
                  <a:pt x="2129360" y="346171"/>
                  <a:pt x="2239602" y="554252"/>
                  <a:pt x="2337790" y="768015"/>
                </a:cubicBezTo>
                <a:cubicBezTo>
                  <a:pt x="2731552" y="1622665"/>
                  <a:pt x="2935690" y="2562663"/>
                  <a:pt x="2939160" y="3503835"/>
                </a:cubicBezTo>
                <a:cubicBezTo>
                  <a:pt x="2940423" y="3975056"/>
                  <a:pt x="2891020" y="4445094"/>
                  <a:pt x="2791816" y="4905745"/>
                </a:cubicBezTo>
                <a:cubicBezTo>
                  <a:pt x="2693051" y="5366791"/>
                  <a:pt x="2543827" y="5815532"/>
                  <a:pt x="2346860" y="6243923"/>
                </a:cubicBezTo>
                <a:cubicBezTo>
                  <a:pt x="2248474" y="6458079"/>
                  <a:pt x="2137862" y="6666317"/>
                  <a:pt x="2015568" y="6867773"/>
                </a:cubicBezTo>
                <a:lnTo>
                  <a:pt x="2009841" y="6876657"/>
                </a:lnTo>
                <a:lnTo>
                  <a:pt x="1954798" y="6902353"/>
                </a:lnTo>
                <a:lnTo>
                  <a:pt x="1988119" y="6850971"/>
                </a:lnTo>
                <a:cubicBezTo>
                  <a:pt x="2110286" y="6650858"/>
                  <a:pt x="2220898" y="6443879"/>
                  <a:pt x="2319410" y="6231066"/>
                </a:cubicBezTo>
                <a:cubicBezTo>
                  <a:pt x="2713805" y="5379963"/>
                  <a:pt x="2917863" y="4442491"/>
                  <a:pt x="2921728" y="3503913"/>
                </a:cubicBezTo>
                <a:cubicBezTo>
                  <a:pt x="2922926" y="3034041"/>
                  <a:pt x="2873423" y="2565345"/>
                  <a:pt x="2774066" y="2106033"/>
                </a:cubicBezTo>
                <a:cubicBezTo>
                  <a:pt x="2724468" y="1876418"/>
                  <a:pt x="2662218" y="1649720"/>
                  <a:pt x="2587597" y="1426966"/>
                </a:cubicBezTo>
                <a:cubicBezTo>
                  <a:pt x="2513112" y="1204133"/>
                  <a:pt x="2426426" y="985560"/>
                  <a:pt x="2327930" y="772273"/>
                </a:cubicBezTo>
                <a:cubicBezTo>
                  <a:pt x="2229102" y="559143"/>
                  <a:pt x="2118236" y="352000"/>
                  <a:pt x="1995931" y="151842"/>
                </a:cubicBezTo>
                <a:close/>
                <a:moveTo>
                  <a:pt x="1849534" y="58132"/>
                </a:moveTo>
                <a:lnTo>
                  <a:pt x="1875305" y="70163"/>
                </a:lnTo>
                <a:lnTo>
                  <a:pt x="1944421" y="177844"/>
                </a:lnTo>
                <a:cubicBezTo>
                  <a:pt x="2065026" y="377170"/>
                  <a:pt x="2174243" y="583121"/>
                  <a:pt x="2271532" y="794832"/>
                </a:cubicBezTo>
                <a:cubicBezTo>
                  <a:pt x="2661587" y="1641122"/>
                  <a:pt x="2863673" y="2571893"/>
                  <a:pt x="2867618" y="3503755"/>
                </a:cubicBezTo>
                <a:cubicBezTo>
                  <a:pt x="2868831" y="3970403"/>
                  <a:pt x="2819912" y="4435866"/>
                  <a:pt x="2721693" y="4892020"/>
                </a:cubicBezTo>
                <a:cubicBezTo>
                  <a:pt x="2623836" y="5348571"/>
                  <a:pt x="2476016" y="5792972"/>
                  <a:pt x="2280917" y="6217181"/>
                </a:cubicBezTo>
                <a:cubicBezTo>
                  <a:pt x="2183148" y="6429326"/>
                  <a:pt x="2073536" y="6635594"/>
                  <a:pt x="1952659" y="6835028"/>
                </a:cubicBezTo>
                <a:lnTo>
                  <a:pt x="1889546" y="6932815"/>
                </a:lnTo>
                <a:lnTo>
                  <a:pt x="1842048" y="6954989"/>
                </a:lnTo>
                <a:lnTo>
                  <a:pt x="1831862" y="6959006"/>
                </a:lnTo>
                <a:lnTo>
                  <a:pt x="1923723" y="6817449"/>
                </a:lnTo>
                <a:cubicBezTo>
                  <a:pt x="2044416" y="6619424"/>
                  <a:pt x="2153920" y="6414576"/>
                  <a:pt x="2251655" y="6203851"/>
                </a:cubicBezTo>
                <a:cubicBezTo>
                  <a:pt x="2642182" y="5361348"/>
                  <a:pt x="2844743" y="4433182"/>
                  <a:pt x="2848686" y="3503755"/>
                </a:cubicBezTo>
                <a:cubicBezTo>
                  <a:pt x="2849933" y="3038458"/>
                  <a:pt x="2800957" y="2574417"/>
                  <a:pt x="2702603" y="2119680"/>
                </a:cubicBezTo>
                <a:cubicBezTo>
                  <a:pt x="2653730" y="1892349"/>
                  <a:pt x="2592291" y="1667861"/>
                  <a:pt x="2518579" y="1447316"/>
                </a:cubicBezTo>
                <a:cubicBezTo>
                  <a:pt x="2444813" y="1226773"/>
                  <a:pt x="2358945" y="1010487"/>
                  <a:pt x="2261357" y="799407"/>
                </a:cubicBezTo>
                <a:cubicBezTo>
                  <a:pt x="2163397" y="588368"/>
                  <a:pt x="2053513" y="383284"/>
                  <a:pt x="1932301" y="185131"/>
                </a:cubicBezTo>
                <a:close/>
                <a:moveTo>
                  <a:pt x="1733954" y="12017"/>
                </a:moveTo>
                <a:lnTo>
                  <a:pt x="1760493" y="22481"/>
                </a:lnTo>
                <a:lnTo>
                  <a:pt x="1881397" y="210736"/>
                </a:lnTo>
                <a:cubicBezTo>
                  <a:pt x="2000749" y="408169"/>
                  <a:pt x="2108858" y="612228"/>
                  <a:pt x="2205193" y="821886"/>
                </a:cubicBezTo>
                <a:cubicBezTo>
                  <a:pt x="2591698" y="1659736"/>
                  <a:pt x="2792287" y="2580882"/>
                  <a:pt x="2795917" y="3503755"/>
                </a:cubicBezTo>
                <a:cubicBezTo>
                  <a:pt x="2797368" y="3965826"/>
                  <a:pt x="2749078" y="4426794"/>
                  <a:pt x="2651885" y="4878533"/>
                </a:cubicBezTo>
                <a:cubicBezTo>
                  <a:pt x="2555028" y="5330664"/>
                  <a:pt x="2408613" y="5770727"/>
                  <a:pt x="2215291" y="6190757"/>
                </a:cubicBezTo>
                <a:cubicBezTo>
                  <a:pt x="2118439" y="6400850"/>
                  <a:pt x="2009846" y="6605126"/>
                  <a:pt x="1890087" y="6802638"/>
                </a:cubicBezTo>
                <a:lnTo>
                  <a:pt x="1774529" y="6981611"/>
                </a:lnTo>
                <a:lnTo>
                  <a:pt x="1715638" y="7004831"/>
                </a:lnTo>
                <a:lnTo>
                  <a:pt x="1859481" y="6783432"/>
                </a:lnTo>
                <a:cubicBezTo>
                  <a:pt x="1979068" y="6587458"/>
                  <a:pt x="2087582" y="6384720"/>
                  <a:pt x="2184449" y="6176164"/>
                </a:cubicBezTo>
                <a:cubicBezTo>
                  <a:pt x="2570954" y="5342259"/>
                  <a:pt x="2772095" y="4423479"/>
                  <a:pt x="2776040" y="3503448"/>
                </a:cubicBezTo>
                <a:cubicBezTo>
                  <a:pt x="2777380" y="3042798"/>
                  <a:pt x="2728933" y="2583408"/>
                  <a:pt x="2631533" y="2133167"/>
                </a:cubicBezTo>
                <a:cubicBezTo>
                  <a:pt x="2534630" y="1682611"/>
                  <a:pt x="2388050" y="1244283"/>
                  <a:pt x="2194466" y="826068"/>
                </a:cubicBezTo>
                <a:cubicBezTo>
                  <a:pt x="2097446" y="617276"/>
                  <a:pt x="1988619" y="414381"/>
                  <a:pt x="1868578" y="218357"/>
                </a:cubicBezTo>
                <a:close/>
                <a:moveTo>
                  <a:pt x="1640236" y="0"/>
                </a:moveTo>
                <a:lnTo>
                  <a:pt x="1661318" y="0"/>
                </a:lnTo>
                <a:lnTo>
                  <a:pt x="1817898" y="243627"/>
                </a:lnTo>
                <a:cubicBezTo>
                  <a:pt x="1936170" y="439010"/>
                  <a:pt x="2043350" y="640939"/>
                  <a:pt x="2138935" y="848390"/>
                </a:cubicBezTo>
                <a:cubicBezTo>
                  <a:pt x="2521575" y="1677877"/>
                  <a:pt x="2720508" y="2590191"/>
                  <a:pt x="2724293" y="3503912"/>
                </a:cubicBezTo>
                <a:cubicBezTo>
                  <a:pt x="2725800" y="3961410"/>
                  <a:pt x="2678041" y="4417801"/>
                  <a:pt x="2581839" y="4865122"/>
                </a:cubicBezTo>
                <a:cubicBezTo>
                  <a:pt x="2485898" y="5312758"/>
                  <a:pt x="2340888" y="5748562"/>
                  <a:pt x="2149427" y="6164411"/>
                </a:cubicBezTo>
                <a:cubicBezTo>
                  <a:pt x="2053435" y="6372376"/>
                  <a:pt x="1945828" y="6574562"/>
                  <a:pt x="1827176" y="6770043"/>
                </a:cubicBezTo>
                <a:lnTo>
                  <a:pt x="1672327" y="7009626"/>
                </a:lnTo>
                <a:lnTo>
                  <a:pt x="1626326" y="7009626"/>
                </a:lnTo>
                <a:lnTo>
                  <a:pt x="1795121" y="6750204"/>
                </a:lnTo>
                <a:cubicBezTo>
                  <a:pt x="1913629" y="6556280"/>
                  <a:pt x="2021166" y="6355653"/>
                  <a:pt x="2117165" y="6149267"/>
                </a:cubicBezTo>
                <a:cubicBezTo>
                  <a:pt x="2500358" y="5323958"/>
                  <a:pt x="2699446" y="4414566"/>
                  <a:pt x="2703706" y="3503754"/>
                </a:cubicBezTo>
                <a:cubicBezTo>
                  <a:pt x="2705142" y="3047687"/>
                  <a:pt x="2657225" y="2592794"/>
                  <a:pt x="2560779" y="2147048"/>
                </a:cubicBezTo>
                <a:cubicBezTo>
                  <a:pt x="2464792" y="1701147"/>
                  <a:pt x="2319606" y="1267314"/>
                  <a:pt x="2127892" y="853439"/>
                </a:cubicBezTo>
                <a:cubicBezTo>
                  <a:pt x="2031692" y="646697"/>
                  <a:pt x="1923783" y="445813"/>
                  <a:pt x="1804756" y="251752"/>
                </a:cubicBezTo>
                <a:close/>
                <a:moveTo>
                  <a:pt x="1553357" y="0"/>
                </a:moveTo>
                <a:lnTo>
                  <a:pt x="1576784" y="0"/>
                </a:lnTo>
                <a:lnTo>
                  <a:pt x="1754642" y="276837"/>
                </a:lnTo>
                <a:cubicBezTo>
                  <a:pt x="1871729" y="470248"/>
                  <a:pt x="1977884" y="670046"/>
                  <a:pt x="2072601" y="875367"/>
                </a:cubicBezTo>
                <a:cubicBezTo>
                  <a:pt x="2451221" y="1696493"/>
                  <a:pt x="2648417" y="2599499"/>
                  <a:pt x="2652677" y="3504231"/>
                </a:cubicBezTo>
                <a:cubicBezTo>
                  <a:pt x="2654270" y="3957152"/>
                  <a:pt x="2607037" y="4408968"/>
                  <a:pt x="2511800" y="4851794"/>
                </a:cubicBezTo>
                <a:cubicBezTo>
                  <a:pt x="2416854" y="5295091"/>
                  <a:pt x="2273261" y="5726559"/>
                  <a:pt x="2083646" y="6138304"/>
                </a:cubicBezTo>
                <a:cubicBezTo>
                  <a:pt x="1988546" y="6344218"/>
                  <a:pt x="1881939" y="6544432"/>
                  <a:pt x="1764392" y="6738000"/>
                </a:cubicBezTo>
                <a:lnTo>
                  <a:pt x="1588747" y="7009626"/>
                </a:lnTo>
                <a:lnTo>
                  <a:pt x="1539822" y="7009626"/>
                </a:lnTo>
                <a:lnTo>
                  <a:pt x="1546951" y="6999921"/>
                </a:lnTo>
                <a:cubicBezTo>
                  <a:pt x="1738967" y="6722387"/>
                  <a:pt x="1907190" y="6428913"/>
                  <a:pt x="2049727" y="6122529"/>
                </a:cubicBezTo>
                <a:cubicBezTo>
                  <a:pt x="2429212" y="5305818"/>
                  <a:pt x="2626568" y="4405733"/>
                  <a:pt x="2630905" y="3504308"/>
                </a:cubicBezTo>
                <a:cubicBezTo>
                  <a:pt x="2632492" y="3052893"/>
                  <a:pt x="2585125" y="2602655"/>
                  <a:pt x="2489633" y="2161484"/>
                </a:cubicBezTo>
                <a:cubicBezTo>
                  <a:pt x="2394656" y="1720080"/>
                  <a:pt x="2250877" y="1290506"/>
                  <a:pt x="2060929" y="880890"/>
                </a:cubicBezTo>
                <a:cubicBezTo>
                  <a:pt x="2037264" y="829856"/>
                  <a:pt x="2012259" y="779134"/>
                  <a:pt x="1987413" y="728575"/>
                </a:cubicBezTo>
                <a:lnTo>
                  <a:pt x="1948683" y="653324"/>
                </a:lnTo>
                <a:cubicBezTo>
                  <a:pt x="1935746" y="628320"/>
                  <a:pt x="1923127" y="603078"/>
                  <a:pt x="1909244" y="578548"/>
                </a:cubicBezTo>
                <a:cubicBezTo>
                  <a:pt x="1881952" y="529169"/>
                  <a:pt x="1855842" y="479160"/>
                  <a:pt x="1826973" y="430729"/>
                </a:cubicBezTo>
                <a:lnTo>
                  <a:pt x="1784617" y="357608"/>
                </a:lnTo>
                <a:cubicBezTo>
                  <a:pt x="1770417" y="333235"/>
                  <a:pt x="1755272" y="309491"/>
                  <a:pt x="1740602" y="285354"/>
                </a:cubicBezTo>
                <a:cubicBezTo>
                  <a:pt x="1681498" y="189320"/>
                  <a:pt x="1619686" y="95016"/>
                  <a:pt x="1555243" y="2549"/>
                </a:cubicBezTo>
                <a:close/>
                <a:moveTo>
                  <a:pt x="1464323" y="0"/>
                </a:moveTo>
                <a:lnTo>
                  <a:pt x="1490175" y="0"/>
                </a:lnTo>
                <a:lnTo>
                  <a:pt x="1509773" y="26947"/>
                </a:lnTo>
                <a:cubicBezTo>
                  <a:pt x="1572968" y="119262"/>
                  <a:pt x="1633529" y="213378"/>
                  <a:pt x="1691379" y="309176"/>
                </a:cubicBezTo>
                <a:cubicBezTo>
                  <a:pt x="1807314" y="500615"/>
                  <a:pt x="1912444" y="698441"/>
                  <a:pt x="2006263" y="901634"/>
                </a:cubicBezTo>
                <a:cubicBezTo>
                  <a:pt x="2381488" y="1714083"/>
                  <a:pt x="2577029" y="2608097"/>
                  <a:pt x="2581052" y="3503684"/>
                </a:cubicBezTo>
                <a:cubicBezTo>
                  <a:pt x="2585074" y="4399266"/>
                  <a:pt x="2393873" y="5296591"/>
                  <a:pt x="2017778" y="6111092"/>
                </a:cubicBezTo>
                <a:cubicBezTo>
                  <a:pt x="1876459" y="6416766"/>
                  <a:pt x="1709503" y="6709663"/>
                  <a:pt x="1518801" y="6986719"/>
                </a:cubicBezTo>
                <a:lnTo>
                  <a:pt x="1502059" y="7009626"/>
                </a:lnTo>
                <a:lnTo>
                  <a:pt x="1450127" y="7009626"/>
                </a:lnTo>
                <a:lnTo>
                  <a:pt x="1484259" y="6963235"/>
                </a:lnTo>
                <a:cubicBezTo>
                  <a:pt x="1674486" y="6688726"/>
                  <a:pt x="1841175" y="6398388"/>
                  <a:pt x="1982441" y="6095315"/>
                </a:cubicBezTo>
                <a:cubicBezTo>
                  <a:pt x="2358219" y="5287124"/>
                  <a:pt x="2553917" y="4396506"/>
                  <a:pt x="2558255" y="3504309"/>
                </a:cubicBezTo>
                <a:cubicBezTo>
                  <a:pt x="2559888" y="3057548"/>
                  <a:pt x="2513049" y="2611962"/>
                  <a:pt x="2418560" y="2175288"/>
                </a:cubicBezTo>
                <a:cubicBezTo>
                  <a:pt x="2324537" y="1738378"/>
                  <a:pt x="2182153" y="1313301"/>
                  <a:pt x="1994035" y="907864"/>
                </a:cubicBezTo>
                <a:cubicBezTo>
                  <a:pt x="1970214" y="857383"/>
                  <a:pt x="1945919" y="807137"/>
                  <a:pt x="1921152" y="757127"/>
                </a:cubicBezTo>
                <a:lnTo>
                  <a:pt x="1882818" y="682746"/>
                </a:lnTo>
                <a:cubicBezTo>
                  <a:pt x="1870038" y="657899"/>
                  <a:pt x="1857418" y="633052"/>
                  <a:pt x="1843378" y="608678"/>
                </a:cubicBezTo>
                <a:cubicBezTo>
                  <a:pt x="1816479" y="559854"/>
                  <a:pt x="1790450" y="510475"/>
                  <a:pt x="1761975" y="462516"/>
                </a:cubicBezTo>
                <a:lnTo>
                  <a:pt x="1720011" y="390105"/>
                </a:lnTo>
                <a:cubicBezTo>
                  <a:pt x="1705814" y="366442"/>
                  <a:pt x="1690904" y="342778"/>
                  <a:pt x="1676312" y="318641"/>
                </a:cubicBezTo>
                <a:cubicBezTo>
                  <a:pt x="1617859" y="223593"/>
                  <a:pt x="1556720" y="130254"/>
                  <a:pt x="1492973" y="38732"/>
                </a:cubicBezTo>
                <a:close/>
                <a:moveTo>
                  <a:pt x="1375475" y="0"/>
                </a:moveTo>
                <a:lnTo>
                  <a:pt x="1402503" y="0"/>
                </a:lnTo>
                <a:lnTo>
                  <a:pt x="1448314" y="62966"/>
                </a:lnTo>
                <a:cubicBezTo>
                  <a:pt x="1510891" y="154357"/>
                  <a:pt x="1570851" y="247532"/>
                  <a:pt x="1628117" y="342382"/>
                </a:cubicBezTo>
                <a:cubicBezTo>
                  <a:pt x="1742838" y="531928"/>
                  <a:pt x="1846965" y="727627"/>
                  <a:pt x="1940004" y="928688"/>
                </a:cubicBezTo>
                <a:cubicBezTo>
                  <a:pt x="2032708" y="1129828"/>
                  <a:pt x="2114600" y="1335859"/>
                  <a:pt x="2185316" y="1545755"/>
                </a:cubicBezTo>
                <a:lnTo>
                  <a:pt x="2198726" y="1585194"/>
                </a:lnTo>
                <a:lnTo>
                  <a:pt x="2211188" y="1624633"/>
                </a:lnTo>
                <a:lnTo>
                  <a:pt x="2236193" y="1703512"/>
                </a:lnTo>
                <a:cubicBezTo>
                  <a:pt x="2244713" y="1729859"/>
                  <a:pt x="2251968" y="1756598"/>
                  <a:pt x="2259857" y="1783100"/>
                </a:cubicBezTo>
                <a:cubicBezTo>
                  <a:pt x="2267745" y="1809605"/>
                  <a:pt x="2275632" y="1836266"/>
                  <a:pt x="2282810" y="1862926"/>
                </a:cubicBezTo>
                <a:cubicBezTo>
                  <a:pt x="2311601" y="1969806"/>
                  <a:pt x="2339288" y="2077082"/>
                  <a:pt x="2362635" y="2185306"/>
                </a:cubicBezTo>
                <a:lnTo>
                  <a:pt x="2380305" y="2266392"/>
                </a:lnTo>
                <a:lnTo>
                  <a:pt x="2396080" y="2347952"/>
                </a:lnTo>
                <a:cubicBezTo>
                  <a:pt x="2407202" y="2402142"/>
                  <a:pt x="2415879" y="2456885"/>
                  <a:pt x="2425344" y="2511389"/>
                </a:cubicBezTo>
                <a:cubicBezTo>
                  <a:pt x="2430314" y="2538682"/>
                  <a:pt x="2434179" y="2566053"/>
                  <a:pt x="2438359" y="2593424"/>
                </a:cubicBezTo>
                <a:lnTo>
                  <a:pt x="2450664" y="2675536"/>
                </a:lnTo>
                <a:lnTo>
                  <a:pt x="2461154" y="2757965"/>
                </a:lnTo>
                <a:cubicBezTo>
                  <a:pt x="2464546" y="2785414"/>
                  <a:pt x="2468568" y="2813179"/>
                  <a:pt x="2471093" y="2840393"/>
                </a:cubicBezTo>
                <a:cubicBezTo>
                  <a:pt x="2495474" y="3060701"/>
                  <a:pt x="2508325" y="3282034"/>
                  <a:pt x="2509587" y="3503683"/>
                </a:cubicBezTo>
                <a:cubicBezTo>
                  <a:pt x="2513372" y="4389957"/>
                  <a:pt x="2324616" y="5278447"/>
                  <a:pt x="1952228" y="6084508"/>
                </a:cubicBezTo>
                <a:cubicBezTo>
                  <a:pt x="1812229" y="6387047"/>
                  <a:pt x="1646823" y="6676941"/>
                  <a:pt x="1457885" y="6951095"/>
                </a:cubicBezTo>
                <a:lnTo>
                  <a:pt x="1415050" y="7009626"/>
                </a:lnTo>
                <a:lnTo>
                  <a:pt x="1360962" y="7009626"/>
                </a:lnTo>
                <a:lnTo>
                  <a:pt x="1421980" y="6926826"/>
                </a:lnTo>
                <a:cubicBezTo>
                  <a:pt x="1610421" y="6655323"/>
                  <a:pt x="1775543" y="6368136"/>
                  <a:pt x="1915472" y="6068258"/>
                </a:cubicBezTo>
                <a:cubicBezTo>
                  <a:pt x="2287542" y="5268665"/>
                  <a:pt x="2481506" y="4387432"/>
                  <a:pt x="2486080" y="3504702"/>
                </a:cubicBezTo>
                <a:cubicBezTo>
                  <a:pt x="2487689" y="3062593"/>
                  <a:pt x="2441458" y="2621583"/>
                  <a:pt x="2348201" y="2189406"/>
                </a:cubicBezTo>
                <a:cubicBezTo>
                  <a:pt x="2255060" y="1756993"/>
                  <a:pt x="2113995" y="1336332"/>
                  <a:pt x="1927619" y="935235"/>
                </a:cubicBezTo>
                <a:cubicBezTo>
                  <a:pt x="1834102" y="735041"/>
                  <a:pt x="1729144" y="540448"/>
                  <a:pt x="1613287" y="352322"/>
                </a:cubicBezTo>
                <a:cubicBezTo>
                  <a:pt x="1555351" y="258338"/>
                  <a:pt x="1494741" y="166030"/>
                  <a:pt x="1431533" y="75536"/>
                </a:cubicBezTo>
                <a:close/>
                <a:moveTo>
                  <a:pt x="1285806" y="0"/>
                </a:moveTo>
                <a:lnTo>
                  <a:pt x="1314846" y="0"/>
                </a:lnTo>
                <a:lnTo>
                  <a:pt x="1386857" y="98855"/>
                </a:lnTo>
                <a:cubicBezTo>
                  <a:pt x="1448829" y="189299"/>
                  <a:pt x="1508190" y="281528"/>
                  <a:pt x="1564859" y="375433"/>
                </a:cubicBezTo>
                <a:cubicBezTo>
                  <a:pt x="1678429" y="562930"/>
                  <a:pt x="1781524" y="756576"/>
                  <a:pt x="1873670" y="955507"/>
                </a:cubicBezTo>
                <a:cubicBezTo>
                  <a:pt x="1965421" y="1154598"/>
                  <a:pt x="2046389" y="1358419"/>
                  <a:pt x="2116222" y="1566185"/>
                </a:cubicBezTo>
                <a:lnTo>
                  <a:pt x="2129553" y="1605073"/>
                </a:lnTo>
                <a:lnTo>
                  <a:pt x="2141937" y="1644513"/>
                </a:lnTo>
                <a:lnTo>
                  <a:pt x="2166704" y="1722916"/>
                </a:lnTo>
                <a:cubicBezTo>
                  <a:pt x="2175144" y="1748948"/>
                  <a:pt x="2182479" y="1775450"/>
                  <a:pt x="2190369" y="1801797"/>
                </a:cubicBezTo>
                <a:lnTo>
                  <a:pt x="2213084" y="1880676"/>
                </a:lnTo>
                <a:cubicBezTo>
                  <a:pt x="2241561" y="1986531"/>
                  <a:pt x="2269010" y="2092622"/>
                  <a:pt x="2291964" y="2199740"/>
                </a:cubicBezTo>
                <a:lnTo>
                  <a:pt x="2309554" y="2280039"/>
                </a:lnTo>
                <a:lnTo>
                  <a:pt x="2325329" y="2360732"/>
                </a:lnTo>
                <a:cubicBezTo>
                  <a:pt x="2336374" y="2414369"/>
                  <a:pt x="2345049" y="2468480"/>
                  <a:pt x="2354356" y="2522512"/>
                </a:cubicBezTo>
                <a:cubicBezTo>
                  <a:pt x="2359248" y="2549411"/>
                  <a:pt x="2363191" y="2576543"/>
                  <a:pt x="2367213" y="2603678"/>
                </a:cubicBezTo>
                <a:lnTo>
                  <a:pt x="2379440" y="2684923"/>
                </a:lnTo>
                <a:lnTo>
                  <a:pt x="2389853" y="2766484"/>
                </a:lnTo>
                <a:cubicBezTo>
                  <a:pt x="2393165" y="2793696"/>
                  <a:pt x="2397188" y="2820831"/>
                  <a:pt x="2399790" y="2848045"/>
                </a:cubicBezTo>
                <a:cubicBezTo>
                  <a:pt x="2423841" y="3065828"/>
                  <a:pt x="2436509" y="3284717"/>
                  <a:pt x="2437732" y="3503755"/>
                </a:cubicBezTo>
                <a:cubicBezTo>
                  <a:pt x="2441677" y="4380887"/>
                  <a:pt x="2254890" y="5260227"/>
                  <a:pt x="1886133" y="6058084"/>
                </a:cubicBezTo>
                <a:cubicBezTo>
                  <a:pt x="1747517" y="6357488"/>
                  <a:pt x="1583704" y="6644335"/>
                  <a:pt x="1396557" y="6915564"/>
                </a:cubicBezTo>
                <a:lnTo>
                  <a:pt x="1327630" y="7009626"/>
                </a:lnTo>
                <a:lnTo>
                  <a:pt x="1270436" y="7009626"/>
                </a:lnTo>
                <a:lnTo>
                  <a:pt x="1358798" y="6889916"/>
                </a:lnTo>
                <a:cubicBezTo>
                  <a:pt x="1545422" y="6621460"/>
                  <a:pt x="1708964" y="6337452"/>
                  <a:pt x="1847561" y="6040889"/>
                </a:cubicBezTo>
                <a:cubicBezTo>
                  <a:pt x="2215924" y="5249893"/>
                  <a:pt x="2408152" y="4377967"/>
                  <a:pt x="2412885" y="3504307"/>
                </a:cubicBezTo>
                <a:cubicBezTo>
                  <a:pt x="2414524" y="3066853"/>
                  <a:pt x="2368855" y="2630497"/>
                  <a:pt x="2276662" y="2202816"/>
                </a:cubicBezTo>
                <a:cubicBezTo>
                  <a:pt x="2265775" y="2149257"/>
                  <a:pt x="2252445" y="2096251"/>
                  <a:pt x="2239983" y="2043007"/>
                </a:cubicBezTo>
                <a:cubicBezTo>
                  <a:pt x="2233908" y="2016348"/>
                  <a:pt x="2226731" y="1990001"/>
                  <a:pt x="2219789" y="1963576"/>
                </a:cubicBezTo>
                <a:lnTo>
                  <a:pt x="2198886" y="1884698"/>
                </a:lnTo>
                <a:lnTo>
                  <a:pt x="2176249" y="1805820"/>
                </a:lnTo>
                <a:cubicBezTo>
                  <a:pt x="2168362" y="1779632"/>
                  <a:pt x="2161497" y="1753206"/>
                  <a:pt x="2153057" y="1726941"/>
                </a:cubicBezTo>
                <a:lnTo>
                  <a:pt x="2128528" y="1648770"/>
                </a:lnTo>
                <a:lnTo>
                  <a:pt x="2116222" y="1609331"/>
                </a:lnTo>
                <a:lnTo>
                  <a:pt x="2102971" y="1570524"/>
                </a:lnTo>
                <a:cubicBezTo>
                  <a:pt x="2033313" y="1363231"/>
                  <a:pt x="1952256" y="1159960"/>
                  <a:pt x="1860181" y="961659"/>
                </a:cubicBezTo>
                <a:cubicBezTo>
                  <a:pt x="1767491" y="763673"/>
                  <a:pt x="1663512" y="571132"/>
                  <a:pt x="1548769" y="385056"/>
                </a:cubicBezTo>
                <a:cubicBezTo>
                  <a:pt x="1491384" y="292138"/>
                  <a:pt x="1431346" y="200895"/>
                  <a:pt x="1368730" y="111456"/>
                </a:cubicBezTo>
                <a:close/>
                <a:moveTo>
                  <a:pt x="1196964" y="0"/>
                </a:moveTo>
                <a:lnTo>
                  <a:pt x="1227291" y="0"/>
                </a:lnTo>
                <a:lnTo>
                  <a:pt x="1325403" y="134468"/>
                </a:lnTo>
                <a:cubicBezTo>
                  <a:pt x="1386759" y="223906"/>
                  <a:pt x="1445518" y="315129"/>
                  <a:pt x="1501600" y="408008"/>
                </a:cubicBezTo>
                <a:cubicBezTo>
                  <a:pt x="1614018" y="593532"/>
                  <a:pt x="1716086" y="785206"/>
                  <a:pt x="1807334" y="982009"/>
                </a:cubicBezTo>
                <a:cubicBezTo>
                  <a:pt x="1898178" y="1178968"/>
                  <a:pt x="1978359" y="1380661"/>
                  <a:pt x="2047519" y="1586220"/>
                </a:cubicBezTo>
                <a:lnTo>
                  <a:pt x="2060692" y="1624632"/>
                </a:lnTo>
                <a:lnTo>
                  <a:pt x="2072996" y="1663363"/>
                </a:lnTo>
                <a:lnTo>
                  <a:pt x="2097449" y="1740979"/>
                </a:lnTo>
                <a:cubicBezTo>
                  <a:pt x="2105888" y="1766694"/>
                  <a:pt x="2112831" y="1792960"/>
                  <a:pt x="2120561" y="1818911"/>
                </a:cubicBezTo>
                <a:lnTo>
                  <a:pt x="2143200" y="1897001"/>
                </a:lnTo>
                <a:cubicBezTo>
                  <a:pt x="2171280" y="2001672"/>
                  <a:pt x="2198414" y="2106739"/>
                  <a:pt x="2221446" y="2212516"/>
                </a:cubicBezTo>
                <a:lnTo>
                  <a:pt x="2238801" y="2291947"/>
                </a:lnTo>
                <a:lnTo>
                  <a:pt x="2254575" y="2371773"/>
                </a:lnTo>
                <a:cubicBezTo>
                  <a:pt x="2265460" y="2424938"/>
                  <a:pt x="2274138" y="2478416"/>
                  <a:pt x="2283367" y="2531897"/>
                </a:cubicBezTo>
                <a:cubicBezTo>
                  <a:pt x="2288177" y="2558557"/>
                  <a:pt x="2292122" y="2585377"/>
                  <a:pt x="2296145" y="2612196"/>
                </a:cubicBezTo>
                <a:lnTo>
                  <a:pt x="2308214" y="2692652"/>
                </a:lnTo>
                <a:lnTo>
                  <a:pt x="2318624" y="2773345"/>
                </a:lnTo>
                <a:cubicBezTo>
                  <a:pt x="2321859" y="2800241"/>
                  <a:pt x="2325804" y="2827062"/>
                  <a:pt x="2328406" y="2854036"/>
                </a:cubicBezTo>
                <a:cubicBezTo>
                  <a:pt x="2352322" y="3069770"/>
                  <a:pt x="2364990" y="3286608"/>
                  <a:pt x="2366346" y="3503603"/>
                </a:cubicBezTo>
                <a:cubicBezTo>
                  <a:pt x="2370528" y="4371262"/>
                  <a:pt x="2185637" y="5241847"/>
                  <a:pt x="1820506" y="6031421"/>
                </a:cubicBezTo>
                <a:cubicBezTo>
                  <a:pt x="1683222" y="6327690"/>
                  <a:pt x="1520989" y="6611491"/>
                  <a:pt x="1335660" y="6879829"/>
                </a:cubicBezTo>
                <a:lnTo>
                  <a:pt x="1240457" y="7009626"/>
                </a:lnTo>
                <a:lnTo>
                  <a:pt x="1180861" y="7009626"/>
                </a:lnTo>
                <a:lnTo>
                  <a:pt x="1296573" y="6853090"/>
                </a:lnTo>
                <a:cubicBezTo>
                  <a:pt x="1481387" y="6587595"/>
                  <a:pt x="1643346" y="6306649"/>
                  <a:pt x="1780594" y="6013279"/>
                </a:cubicBezTo>
                <a:cubicBezTo>
                  <a:pt x="2145328" y="5230882"/>
                  <a:pt x="2335821" y="4368344"/>
                  <a:pt x="2340631" y="3503911"/>
                </a:cubicBezTo>
                <a:cubicBezTo>
                  <a:pt x="2342366" y="3071112"/>
                  <a:pt x="2297225" y="2639330"/>
                  <a:pt x="2205986" y="2216224"/>
                </a:cubicBezTo>
                <a:cubicBezTo>
                  <a:pt x="2195179" y="2163216"/>
                  <a:pt x="2182322" y="2110762"/>
                  <a:pt x="2169702" y="2058465"/>
                </a:cubicBezTo>
                <a:cubicBezTo>
                  <a:pt x="2163707" y="2032041"/>
                  <a:pt x="2156530" y="2006011"/>
                  <a:pt x="2149667" y="1979587"/>
                </a:cubicBezTo>
                <a:lnTo>
                  <a:pt x="2129000" y="1901181"/>
                </a:lnTo>
                <a:lnTo>
                  <a:pt x="2106598" y="1823170"/>
                </a:lnTo>
                <a:cubicBezTo>
                  <a:pt x="2098711" y="1797298"/>
                  <a:pt x="2092086" y="1771111"/>
                  <a:pt x="2083646" y="1745394"/>
                </a:cubicBezTo>
                <a:lnTo>
                  <a:pt x="2059352" y="1668016"/>
                </a:lnTo>
                <a:lnTo>
                  <a:pt x="2047124" y="1629364"/>
                </a:lnTo>
                <a:lnTo>
                  <a:pt x="2034110" y="1590952"/>
                </a:lnTo>
                <a:cubicBezTo>
                  <a:pt x="1965146" y="1385866"/>
                  <a:pt x="1884879" y="1184726"/>
                  <a:pt x="1793686" y="988554"/>
                </a:cubicBezTo>
                <a:cubicBezTo>
                  <a:pt x="1701785" y="792778"/>
                  <a:pt x="1598809" y="602365"/>
                  <a:pt x="1485270" y="418261"/>
                </a:cubicBezTo>
                <a:cubicBezTo>
                  <a:pt x="1428462" y="326289"/>
                  <a:pt x="1369000" y="236013"/>
                  <a:pt x="1306962" y="147541"/>
                </a:cubicBezTo>
                <a:close/>
                <a:moveTo>
                  <a:pt x="1108001" y="0"/>
                </a:moveTo>
                <a:lnTo>
                  <a:pt x="1139465" y="0"/>
                </a:lnTo>
                <a:lnTo>
                  <a:pt x="1263944" y="170427"/>
                </a:lnTo>
                <a:cubicBezTo>
                  <a:pt x="1324693" y="258929"/>
                  <a:pt x="1382851" y="349205"/>
                  <a:pt x="1438339" y="441138"/>
                </a:cubicBezTo>
                <a:cubicBezTo>
                  <a:pt x="1549572" y="624769"/>
                  <a:pt x="1650640" y="814393"/>
                  <a:pt x="1741073" y="1009064"/>
                </a:cubicBezTo>
                <a:cubicBezTo>
                  <a:pt x="1830909" y="1203973"/>
                  <a:pt x="1910270" y="1403459"/>
                  <a:pt x="1978816" y="1606807"/>
                </a:cubicBezTo>
                <a:lnTo>
                  <a:pt x="1991831" y="1644906"/>
                </a:lnTo>
                <a:cubicBezTo>
                  <a:pt x="1996088" y="1657606"/>
                  <a:pt x="1999718" y="1670463"/>
                  <a:pt x="2004056" y="1683241"/>
                </a:cubicBezTo>
                <a:lnTo>
                  <a:pt x="2028272" y="1759912"/>
                </a:lnTo>
                <a:cubicBezTo>
                  <a:pt x="2036555" y="1785468"/>
                  <a:pt x="2043494" y="1811340"/>
                  <a:pt x="2051147" y="1837055"/>
                </a:cubicBezTo>
                <a:lnTo>
                  <a:pt x="2073549" y="1914356"/>
                </a:lnTo>
                <a:lnTo>
                  <a:pt x="2094136" y="1992129"/>
                </a:lnTo>
                <a:cubicBezTo>
                  <a:pt x="2100919" y="2018081"/>
                  <a:pt x="2108176" y="2043876"/>
                  <a:pt x="2114248" y="2069983"/>
                </a:cubicBezTo>
                <a:cubicBezTo>
                  <a:pt x="2126713" y="2122202"/>
                  <a:pt x="2140123" y="2174182"/>
                  <a:pt x="2151008" y="2226638"/>
                </a:cubicBezTo>
                <a:lnTo>
                  <a:pt x="2168202" y="2305517"/>
                </a:lnTo>
                <a:lnTo>
                  <a:pt x="2183979" y="2384395"/>
                </a:lnTo>
                <a:cubicBezTo>
                  <a:pt x="2194707" y="2437007"/>
                  <a:pt x="2203304" y="2489933"/>
                  <a:pt x="2212454" y="2542784"/>
                </a:cubicBezTo>
                <a:cubicBezTo>
                  <a:pt x="2217186" y="2569207"/>
                  <a:pt x="2221131" y="2595711"/>
                  <a:pt x="2225074" y="2622294"/>
                </a:cubicBezTo>
                <a:lnTo>
                  <a:pt x="2237063" y="2701882"/>
                </a:lnTo>
                <a:lnTo>
                  <a:pt x="2247396" y="2781708"/>
                </a:lnTo>
                <a:cubicBezTo>
                  <a:pt x="2250553" y="2808290"/>
                  <a:pt x="2254576" y="2834872"/>
                  <a:pt x="2257098" y="2861531"/>
                </a:cubicBezTo>
                <a:cubicBezTo>
                  <a:pt x="2280818" y="3074979"/>
                  <a:pt x="2293407" y="3289528"/>
                  <a:pt x="2294802" y="3504229"/>
                </a:cubicBezTo>
                <a:cubicBezTo>
                  <a:pt x="2299142" y="4363139"/>
                  <a:pt x="2116221" y="5224338"/>
                  <a:pt x="1754800" y="6005552"/>
                </a:cubicBezTo>
                <a:cubicBezTo>
                  <a:pt x="1618845" y="6298684"/>
                  <a:pt x="1458160" y="6579482"/>
                  <a:pt x="1274591" y="6844918"/>
                </a:cubicBezTo>
                <a:lnTo>
                  <a:pt x="1153607" y="7009626"/>
                </a:lnTo>
                <a:lnTo>
                  <a:pt x="1091050" y="7009626"/>
                </a:lnTo>
                <a:lnTo>
                  <a:pt x="1233968" y="6816608"/>
                </a:lnTo>
                <a:cubicBezTo>
                  <a:pt x="1416983" y="6554123"/>
                  <a:pt x="1577348" y="6276342"/>
                  <a:pt x="1713231" y="5986225"/>
                </a:cubicBezTo>
                <a:cubicBezTo>
                  <a:pt x="2074259" y="5212425"/>
                  <a:pt x="2263015" y="4359195"/>
                  <a:pt x="2267983" y="3504071"/>
                </a:cubicBezTo>
                <a:cubicBezTo>
                  <a:pt x="2269807" y="3075925"/>
                  <a:pt x="2225194" y="2648796"/>
                  <a:pt x="2134915" y="2230188"/>
                </a:cubicBezTo>
                <a:cubicBezTo>
                  <a:pt x="2124268" y="2177732"/>
                  <a:pt x="2111251" y="2125829"/>
                  <a:pt x="2099026" y="2073768"/>
                </a:cubicBezTo>
                <a:cubicBezTo>
                  <a:pt x="2093111" y="2047661"/>
                  <a:pt x="2085931" y="2021866"/>
                  <a:pt x="2079227" y="1995994"/>
                </a:cubicBezTo>
                <a:lnTo>
                  <a:pt x="2059114" y="1918298"/>
                </a:lnTo>
                <a:lnTo>
                  <a:pt x="2036870" y="1841235"/>
                </a:lnTo>
                <a:cubicBezTo>
                  <a:pt x="2028982" y="1815520"/>
                  <a:pt x="2022435" y="1789648"/>
                  <a:pt x="2014152" y="1764249"/>
                </a:cubicBezTo>
                <a:lnTo>
                  <a:pt x="1990488" y="1687658"/>
                </a:lnTo>
                <a:cubicBezTo>
                  <a:pt x="1986388" y="1674958"/>
                  <a:pt x="1982601" y="1662101"/>
                  <a:pt x="1978341" y="1649401"/>
                </a:cubicBezTo>
                <a:lnTo>
                  <a:pt x="1965406" y="1611462"/>
                </a:lnTo>
                <a:cubicBezTo>
                  <a:pt x="1897151" y="1408586"/>
                  <a:pt x="1817704" y="1209653"/>
                  <a:pt x="1727428" y="1015611"/>
                </a:cubicBezTo>
                <a:cubicBezTo>
                  <a:pt x="1636387" y="821965"/>
                  <a:pt x="1534388" y="633602"/>
                  <a:pt x="1421932" y="451550"/>
                </a:cubicBezTo>
                <a:cubicBezTo>
                  <a:pt x="1365691" y="360603"/>
                  <a:pt x="1306807" y="271332"/>
                  <a:pt x="1245361" y="183856"/>
                </a:cubicBezTo>
                <a:close/>
                <a:moveTo>
                  <a:pt x="1017642" y="0"/>
                </a:moveTo>
                <a:lnTo>
                  <a:pt x="1051656" y="0"/>
                </a:lnTo>
                <a:lnTo>
                  <a:pt x="1202481" y="206309"/>
                </a:lnTo>
                <a:cubicBezTo>
                  <a:pt x="1262613" y="293855"/>
                  <a:pt x="1320171" y="383165"/>
                  <a:pt x="1375074" y="474112"/>
                </a:cubicBezTo>
                <a:cubicBezTo>
                  <a:pt x="1485236" y="655691"/>
                  <a:pt x="1585301" y="843184"/>
                  <a:pt x="1674814" y="1035728"/>
                </a:cubicBezTo>
                <a:cubicBezTo>
                  <a:pt x="1763851" y="1228587"/>
                  <a:pt x="1842421" y="1426020"/>
                  <a:pt x="1910187" y="1627318"/>
                </a:cubicBezTo>
                <a:cubicBezTo>
                  <a:pt x="1927933" y="1677325"/>
                  <a:pt x="1943001" y="1728282"/>
                  <a:pt x="1959171" y="1778765"/>
                </a:cubicBezTo>
                <a:cubicBezTo>
                  <a:pt x="1967452" y="1804005"/>
                  <a:pt x="1974395" y="1829642"/>
                  <a:pt x="1981888" y="1855039"/>
                </a:cubicBezTo>
                <a:lnTo>
                  <a:pt x="2004052" y="1931553"/>
                </a:lnTo>
                <a:lnTo>
                  <a:pt x="2024404" y="2008461"/>
                </a:lnTo>
                <a:cubicBezTo>
                  <a:pt x="2031109" y="2034095"/>
                  <a:pt x="2038364" y="2059652"/>
                  <a:pt x="2044359" y="2085525"/>
                </a:cubicBezTo>
                <a:cubicBezTo>
                  <a:pt x="2056586" y="2137111"/>
                  <a:pt x="2069996" y="2188541"/>
                  <a:pt x="2080723" y="2240522"/>
                </a:cubicBezTo>
                <a:lnTo>
                  <a:pt x="2097760" y="2318296"/>
                </a:lnTo>
                <a:lnTo>
                  <a:pt x="2113063" y="2396387"/>
                </a:lnTo>
                <a:cubicBezTo>
                  <a:pt x="2123712" y="2448367"/>
                  <a:pt x="2132310" y="2500742"/>
                  <a:pt x="2141302" y="2553039"/>
                </a:cubicBezTo>
                <a:cubicBezTo>
                  <a:pt x="2145955" y="2579228"/>
                  <a:pt x="2149977" y="2605415"/>
                  <a:pt x="2153844" y="2631918"/>
                </a:cubicBezTo>
                <a:lnTo>
                  <a:pt x="2165674" y="2710796"/>
                </a:lnTo>
                <a:cubicBezTo>
                  <a:pt x="2169304" y="2737143"/>
                  <a:pt x="2172459" y="2763487"/>
                  <a:pt x="2175929" y="2789675"/>
                </a:cubicBezTo>
                <a:cubicBezTo>
                  <a:pt x="2179399" y="2815864"/>
                  <a:pt x="2183029" y="2842288"/>
                  <a:pt x="2185554" y="2868553"/>
                </a:cubicBezTo>
                <a:cubicBezTo>
                  <a:pt x="2209089" y="3079711"/>
                  <a:pt x="2221569" y="3291975"/>
                  <a:pt x="2222941" y="3504388"/>
                </a:cubicBezTo>
                <a:cubicBezTo>
                  <a:pt x="2227515" y="4354149"/>
                  <a:pt x="2046569" y="5206275"/>
                  <a:pt x="1688696" y="5979128"/>
                </a:cubicBezTo>
                <a:cubicBezTo>
                  <a:pt x="1554174" y="6269185"/>
                  <a:pt x="1395111" y="6546951"/>
                  <a:pt x="1213338" y="6809499"/>
                </a:cubicBezTo>
                <a:lnTo>
                  <a:pt x="1066159" y="7009626"/>
                </a:lnTo>
                <a:lnTo>
                  <a:pt x="1001066" y="7009626"/>
                </a:lnTo>
                <a:lnTo>
                  <a:pt x="1171506" y="6779843"/>
                </a:lnTo>
                <a:cubicBezTo>
                  <a:pt x="1352709" y="6520375"/>
                  <a:pt x="1511464" y="6245700"/>
                  <a:pt x="1645944" y="5958778"/>
                </a:cubicBezTo>
                <a:cubicBezTo>
                  <a:pt x="2003422" y="5193655"/>
                  <a:pt x="2190206" y="4349652"/>
                  <a:pt x="2195413" y="3503836"/>
                </a:cubicBezTo>
                <a:cubicBezTo>
                  <a:pt x="2195941" y="3292290"/>
                  <a:pt x="2185412" y="3080816"/>
                  <a:pt x="2163862" y="2870368"/>
                </a:cubicBezTo>
                <a:cubicBezTo>
                  <a:pt x="2142176" y="2659842"/>
                  <a:pt x="2108787" y="2450575"/>
                  <a:pt x="2063843" y="2243755"/>
                </a:cubicBezTo>
                <a:cubicBezTo>
                  <a:pt x="2053351" y="2191854"/>
                  <a:pt x="2040179" y="2140581"/>
                  <a:pt x="2028346" y="2088994"/>
                </a:cubicBezTo>
                <a:cubicBezTo>
                  <a:pt x="2022509" y="2063202"/>
                  <a:pt x="2015332" y="2037723"/>
                  <a:pt x="2008707" y="2012088"/>
                </a:cubicBezTo>
                <a:lnTo>
                  <a:pt x="1988513" y="1935340"/>
                </a:lnTo>
                <a:lnTo>
                  <a:pt x="1966585" y="1859064"/>
                </a:lnTo>
                <a:cubicBezTo>
                  <a:pt x="1958698" y="1833665"/>
                  <a:pt x="1952228" y="1808107"/>
                  <a:pt x="1944026" y="1782946"/>
                </a:cubicBezTo>
                <a:cubicBezTo>
                  <a:pt x="1928251" y="1732542"/>
                  <a:pt x="1913027" y="1681745"/>
                  <a:pt x="1895517" y="1631814"/>
                </a:cubicBezTo>
                <a:cubicBezTo>
                  <a:pt x="1827980" y="1431225"/>
                  <a:pt x="1749352" y="1234581"/>
                  <a:pt x="1659984" y="1042748"/>
                </a:cubicBezTo>
                <a:cubicBezTo>
                  <a:pt x="1569857" y="851229"/>
                  <a:pt x="1468885" y="664998"/>
                  <a:pt x="1357562" y="484996"/>
                </a:cubicBezTo>
                <a:cubicBezTo>
                  <a:pt x="1301870" y="395075"/>
                  <a:pt x="1243551" y="306810"/>
                  <a:pt x="1182683" y="220339"/>
                </a:cubicBezTo>
                <a:close/>
                <a:moveTo>
                  <a:pt x="927737" y="0"/>
                </a:moveTo>
                <a:lnTo>
                  <a:pt x="963724" y="0"/>
                </a:lnTo>
                <a:lnTo>
                  <a:pt x="1140994" y="242148"/>
                </a:lnTo>
                <a:cubicBezTo>
                  <a:pt x="1200521" y="328718"/>
                  <a:pt x="1257488" y="417042"/>
                  <a:pt x="1311815" y="507003"/>
                </a:cubicBezTo>
                <a:cubicBezTo>
                  <a:pt x="1420770" y="686609"/>
                  <a:pt x="1519754" y="872053"/>
                  <a:pt x="1608320" y="1062547"/>
                </a:cubicBezTo>
                <a:cubicBezTo>
                  <a:pt x="1696505" y="1253118"/>
                  <a:pt x="1774288" y="1448421"/>
                  <a:pt x="1841328" y="1647432"/>
                </a:cubicBezTo>
                <a:cubicBezTo>
                  <a:pt x="1858840" y="1696889"/>
                  <a:pt x="1873827" y="1747213"/>
                  <a:pt x="1889759" y="1797302"/>
                </a:cubicBezTo>
                <a:cubicBezTo>
                  <a:pt x="1897646" y="1822304"/>
                  <a:pt x="1904904" y="1847546"/>
                  <a:pt x="1912319" y="1872788"/>
                </a:cubicBezTo>
                <a:lnTo>
                  <a:pt x="1934168" y="1948354"/>
                </a:lnTo>
                <a:lnTo>
                  <a:pt x="1954440" y="2024470"/>
                </a:lnTo>
                <a:cubicBezTo>
                  <a:pt x="1960988" y="2049870"/>
                  <a:pt x="1968165" y="2075111"/>
                  <a:pt x="1974160" y="2100746"/>
                </a:cubicBezTo>
                <a:cubicBezTo>
                  <a:pt x="1986227" y="2151780"/>
                  <a:pt x="1999559" y="2202581"/>
                  <a:pt x="2010207" y="2254009"/>
                </a:cubicBezTo>
                <a:lnTo>
                  <a:pt x="2027009" y="2330917"/>
                </a:lnTo>
                <a:cubicBezTo>
                  <a:pt x="2032293" y="2356630"/>
                  <a:pt x="2037104" y="2382424"/>
                  <a:pt x="2042154" y="2408217"/>
                </a:cubicBezTo>
                <a:cubicBezTo>
                  <a:pt x="2047201" y="2434010"/>
                  <a:pt x="2052643" y="2459644"/>
                  <a:pt x="2056823" y="2485596"/>
                </a:cubicBezTo>
                <a:lnTo>
                  <a:pt x="2070155" y="2563213"/>
                </a:lnTo>
                <a:cubicBezTo>
                  <a:pt x="2072285" y="2576150"/>
                  <a:pt x="2074730" y="2589008"/>
                  <a:pt x="2076703" y="2602023"/>
                </a:cubicBezTo>
                <a:lnTo>
                  <a:pt x="2082538" y="2640989"/>
                </a:lnTo>
                <a:lnTo>
                  <a:pt x="2094292" y="2718843"/>
                </a:lnTo>
                <a:cubicBezTo>
                  <a:pt x="2097920" y="2744872"/>
                  <a:pt x="2100997" y="2770902"/>
                  <a:pt x="2104467" y="2796931"/>
                </a:cubicBezTo>
                <a:cubicBezTo>
                  <a:pt x="2107937" y="2822960"/>
                  <a:pt x="2111487" y="2848992"/>
                  <a:pt x="2114012" y="2875180"/>
                </a:cubicBezTo>
                <a:cubicBezTo>
                  <a:pt x="2137313" y="3084050"/>
                  <a:pt x="2149720" y="3293947"/>
                  <a:pt x="2151164" y="3504073"/>
                </a:cubicBezTo>
                <a:cubicBezTo>
                  <a:pt x="2155896" y="4344682"/>
                  <a:pt x="1977000" y="5187817"/>
                  <a:pt x="1622677" y="5952310"/>
                </a:cubicBezTo>
                <a:cubicBezTo>
                  <a:pt x="1533772" y="6143276"/>
                  <a:pt x="1434226" y="6329112"/>
                  <a:pt x="1324515" y="6508956"/>
                </a:cubicBezTo>
                <a:cubicBezTo>
                  <a:pt x="1269694" y="6598957"/>
                  <a:pt x="1212238" y="6687302"/>
                  <a:pt x="1152225" y="6773871"/>
                </a:cubicBezTo>
                <a:lnTo>
                  <a:pt x="978251" y="7009626"/>
                </a:lnTo>
                <a:lnTo>
                  <a:pt x="909636" y="7009626"/>
                </a:lnTo>
                <a:lnTo>
                  <a:pt x="922233" y="6994614"/>
                </a:lnTo>
                <a:cubicBezTo>
                  <a:pt x="1051790" y="6830940"/>
                  <a:pt x="1171530" y="6659773"/>
                  <a:pt x="1280816" y="6481902"/>
                </a:cubicBezTo>
                <a:cubicBezTo>
                  <a:pt x="1390314" y="6304188"/>
                  <a:pt x="1489727" y="6120399"/>
                  <a:pt x="1578583" y="5931485"/>
                </a:cubicBezTo>
                <a:cubicBezTo>
                  <a:pt x="1932433" y="5174960"/>
                  <a:pt x="2117639" y="4340424"/>
                  <a:pt x="2122847" y="3503836"/>
                </a:cubicBezTo>
                <a:cubicBezTo>
                  <a:pt x="2123476" y="3294577"/>
                  <a:pt x="2113136" y="3085471"/>
                  <a:pt x="2091847" y="2877310"/>
                </a:cubicBezTo>
                <a:cubicBezTo>
                  <a:pt x="2070479" y="2668991"/>
                  <a:pt x="2037483" y="2462089"/>
                  <a:pt x="1993012" y="2257479"/>
                </a:cubicBezTo>
                <a:cubicBezTo>
                  <a:pt x="1982677" y="2206130"/>
                  <a:pt x="1969742" y="2155410"/>
                  <a:pt x="1957910" y="2104376"/>
                </a:cubicBezTo>
                <a:cubicBezTo>
                  <a:pt x="1952153" y="2078897"/>
                  <a:pt x="1944975" y="2053657"/>
                  <a:pt x="1938506" y="2028335"/>
                </a:cubicBezTo>
                <a:lnTo>
                  <a:pt x="1918471" y="1952454"/>
                </a:lnTo>
                <a:lnTo>
                  <a:pt x="1896779" y="1876968"/>
                </a:lnTo>
                <a:cubicBezTo>
                  <a:pt x="1889444" y="1851806"/>
                  <a:pt x="1882502" y="1826564"/>
                  <a:pt x="1874457" y="1801717"/>
                </a:cubicBezTo>
                <a:cubicBezTo>
                  <a:pt x="1858682" y="1751788"/>
                  <a:pt x="1843773" y="1701621"/>
                  <a:pt x="1826420" y="1651847"/>
                </a:cubicBezTo>
                <a:cubicBezTo>
                  <a:pt x="1759634" y="1453389"/>
                  <a:pt x="1681733" y="1258795"/>
                  <a:pt x="1593097" y="1069092"/>
                </a:cubicBezTo>
                <a:cubicBezTo>
                  <a:pt x="1503782" y="879705"/>
                  <a:pt x="1403709" y="695524"/>
                  <a:pt x="1293358" y="517573"/>
                </a:cubicBezTo>
                <a:cubicBezTo>
                  <a:pt x="1183092" y="339701"/>
                  <a:pt x="1062376" y="168457"/>
                  <a:pt x="931855" y="4861"/>
                </a:cubicBezTo>
                <a:close/>
                <a:moveTo>
                  <a:pt x="833745" y="0"/>
                </a:moveTo>
                <a:lnTo>
                  <a:pt x="873361" y="0"/>
                </a:lnTo>
                <a:lnTo>
                  <a:pt x="895256" y="26473"/>
                </a:lnTo>
                <a:cubicBezTo>
                  <a:pt x="1023065" y="190462"/>
                  <a:pt x="1141035" y="361866"/>
                  <a:pt x="1248555" y="539815"/>
                </a:cubicBezTo>
                <a:cubicBezTo>
                  <a:pt x="1356358" y="717449"/>
                  <a:pt x="1454317" y="900922"/>
                  <a:pt x="1541984" y="1089284"/>
                </a:cubicBezTo>
                <a:cubicBezTo>
                  <a:pt x="1629295" y="1277725"/>
                  <a:pt x="1706297" y="1470821"/>
                  <a:pt x="1772624" y="1667702"/>
                </a:cubicBezTo>
                <a:cubicBezTo>
                  <a:pt x="1806306" y="1765905"/>
                  <a:pt x="1835728" y="1865371"/>
                  <a:pt x="1864520" y="1965231"/>
                </a:cubicBezTo>
                <a:lnTo>
                  <a:pt x="1884555" y="2040482"/>
                </a:lnTo>
                <a:cubicBezTo>
                  <a:pt x="1891022" y="2065644"/>
                  <a:pt x="1898199" y="2090568"/>
                  <a:pt x="1904116" y="2115890"/>
                </a:cubicBezTo>
                <a:cubicBezTo>
                  <a:pt x="1916027" y="2166372"/>
                  <a:pt x="1929278" y="2216618"/>
                  <a:pt x="1939769" y="2267496"/>
                </a:cubicBezTo>
                <a:lnTo>
                  <a:pt x="1956413" y="2343615"/>
                </a:lnTo>
                <a:cubicBezTo>
                  <a:pt x="1961698" y="2369012"/>
                  <a:pt x="1966431" y="2394568"/>
                  <a:pt x="1971478" y="2420046"/>
                </a:cubicBezTo>
                <a:cubicBezTo>
                  <a:pt x="1976528" y="2445524"/>
                  <a:pt x="1981733" y="2470923"/>
                  <a:pt x="1985993" y="2496559"/>
                </a:cubicBezTo>
                <a:lnTo>
                  <a:pt x="1999087" y="2573308"/>
                </a:lnTo>
                <a:lnTo>
                  <a:pt x="2005632" y="2611722"/>
                </a:lnTo>
                <a:lnTo>
                  <a:pt x="2011470" y="2650216"/>
                </a:lnTo>
                <a:lnTo>
                  <a:pt x="2023065" y="2727280"/>
                </a:lnTo>
                <a:cubicBezTo>
                  <a:pt x="2026772" y="2752994"/>
                  <a:pt x="2029769" y="2778786"/>
                  <a:pt x="2033162" y="2804500"/>
                </a:cubicBezTo>
                <a:cubicBezTo>
                  <a:pt x="2036554" y="2830215"/>
                  <a:pt x="2040104" y="2856010"/>
                  <a:pt x="2042627" y="2881882"/>
                </a:cubicBezTo>
                <a:cubicBezTo>
                  <a:pt x="2065779" y="3088465"/>
                  <a:pt x="2078099" y="3296154"/>
                  <a:pt x="2079543" y="3503993"/>
                </a:cubicBezTo>
                <a:cubicBezTo>
                  <a:pt x="2084433" y="4335374"/>
                  <a:pt x="1907509" y="5169437"/>
                  <a:pt x="1556813" y="5925568"/>
                </a:cubicBezTo>
                <a:cubicBezTo>
                  <a:pt x="1468801" y="6114482"/>
                  <a:pt x="1370258" y="6298270"/>
                  <a:pt x="1261649" y="6476141"/>
                </a:cubicBezTo>
                <a:cubicBezTo>
                  <a:pt x="1153160" y="6654170"/>
                  <a:pt x="1034186" y="6825572"/>
                  <a:pt x="905354" y="6989484"/>
                </a:cubicBezTo>
                <a:lnTo>
                  <a:pt x="888547" y="7009626"/>
                </a:lnTo>
                <a:lnTo>
                  <a:pt x="815766" y="7009626"/>
                </a:lnTo>
                <a:lnTo>
                  <a:pt x="861262" y="6955487"/>
                </a:lnTo>
                <a:cubicBezTo>
                  <a:pt x="989517" y="6793785"/>
                  <a:pt x="1108048" y="6624591"/>
                  <a:pt x="1216215" y="6448849"/>
                </a:cubicBezTo>
                <a:cubicBezTo>
                  <a:pt x="1324602" y="6273106"/>
                  <a:pt x="1422987" y="6091372"/>
                  <a:pt x="1510907" y="5904586"/>
                </a:cubicBezTo>
                <a:cubicBezTo>
                  <a:pt x="1861915" y="5156500"/>
                  <a:pt x="2044914" y="4331351"/>
                  <a:pt x="2050279" y="3503755"/>
                </a:cubicBezTo>
                <a:cubicBezTo>
                  <a:pt x="2050918" y="3296784"/>
                  <a:pt x="2040725" y="3089965"/>
                  <a:pt x="2019752" y="2884089"/>
                </a:cubicBezTo>
                <a:cubicBezTo>
                  <a:pt x="1998590" y="2678138"/>
                  <a:pt x="1965965" y="2473447"/>
                  <a:pt x="1922021" y="2271124"/>
                </a:cubicBezTo>
                <a:cubicBezTo>
                  <a:pt x="1911847" y="2220405"/>
                  <a:pt x="1898989" y="2170237"/>
                  <a:pt x="1887315" y="2119833"/>
                </a:cubicBezTo>
                <a:cubicBezTo>
                  <a:pt x="1881715" y="2094513"/>
                  <a:pt x="1874457" y="2069666"/>
                  <a:pt x="1868068" y="2044585"/>
                </a:cubicBezTo>
                <a:lnTo>
                  <a:pt x="1848270" y="1969491"/>
                </a:lnTo>
                <a:cubicBezTo>
                  <a:pt x="1820031" y="1869946"/>
                  <a:pt x="1790609" y="1770638"/>
                  <a:pt x="1757165" y="1672592"/>
                </a:cubicBezTo>
                <a:cubicBezTo>
                  <a:pt x="1691128" y="1476341"/>
                  <a:pt x="1614040" y="1283955"/>
                  <a:pt x="1526287" y="1096383"/>
                </a:cubicBezTo>
                <a:cubicBezTo>
                  <a:pt x="1349906" y="721394"/>
                  <a:pt x="1130181" y="368411"/>
                  <a:pt x="871594" y="44615"/>
                </a:cubicBezTo>
                <a:close/>
                <a:moveTo>
                  <a:pt x="741106" y="0"/>
                </a:moveTo>
                <a:lnTo>
                  <a:pt x="781497" y="0"/>
                </a:lnTo>
                <a:lnTo>
                  <a:pt x="835468" y="65202"/>
                </a:lnTo>
                <a:cubicBezTo>
                  <a:pt x="851637" y="85238"/>
                  <a:pt x="867019" y="105903"/>
                  <a:pt x="882322" y="126493"/>
                </a:cubicBezTo>
                <a:lnTo>
                  <a:pt x="928543" y="188174"/>
                </a:lnTo>
                <a:cubicBezTo>
                  <a:pt x="958756" y="229823"/>
                  <a:pt x="988335" y="271865"/>
                  <a:pt x="1017915" y="313829"/>
                </a:cubicBezTo>
                <a:lnTo>
                  <a:pt x="1060904" y="377878"/>
                </a:lnTo>
                <a:cubicBezTo>
                  <a:pt x="1075101" y="399255"/>
                  <a:pt x="1089851" y="420314"/>
                  <a:pt x="1103418" y="442164"/>
                </a:cubicBezTo>
                <a:lnTo>
                  <a:pt x="1144672" y="507238"/>
                </a:lnTo>
                <a:lnTo>
                  <a:pt x="1165259" y="539815"/>
                </a:lnTo>
                <a:lnTo>
                  <a:pt x="1185136" y="572866"/>
                </a:lnTo>
                <a:cubicBezTo>
                  <a:pt x="1291813" y="748450"/>
                  <a:pt x="1388716" y="929792"/>
                  <a:pt x="1475411" y="1116103"/>
                </a:cubicBezTo>
                <a:cubicBezTo>
                  <a:pt x="1562068" y="1302414"/>
                  <a:pt x="1638430" y="1493380"/>
                  <a:pt x="1704159" y="1688054"/>
                </a:cubicBezTo>
                <a:cubicBezTo>
                  <a:pt x="1737603" y="1785152"/>
                  <a:pt x="1767263" y="1883593"/>
                  <a:pt x="1795185" y="1982348"/>
                </a:cubicBezTo>
                <a:lnTo>
                  <a:pt x="1814984" y="2056811"/>
                </a:lnTo>
                <a:cubicBezTo>
                  <a:pt x="1821374" y="2081656"/>
                  <a:pt x="1828551" y="2106346"/>
                  <a:pt x="1834309" y="2131350"/>
                </a:cubicBezTo>
                <a:lnTo>
                  <a:pt x="1852451" y="2206207"/>
                </a:lnTo>
                <a:lnTo>
                  <a:pt x="1861443" y="2243597"/>
                </a:lnTo>
                <a:lnTo>
                  <a:pt x="1869331" y="2281221"/>
                </a:lnTo>
                <a:lnTo>
                  <a:pt x="1885818" y="2356472"/>
                </a:lnTo>
                <a:cubicBezTo>
                  <a:pt x="1891103" y="2381634"/>
                  <a:pt x="1895755" y="2406874"/>
                  <a:pt x="1900725" y="2432038"/>
                </a:cubicBezTo>
                <a:cubicBezTo>
                  <a:pt x="1905695" y="2457200"/>
                  <a:pt x="1910900" y="2482442"/>
                  <a:pt x="1915080" y="2507761"/>
                </a:cubicBezTo>
                <a:lnTo>
                  <a:pt x="1928097" y="2583643"/>
                </a:lnTo>
                <a:lnTo>
                  <a:pt x="1934642" y="2621662"/>
                </a:lnTo>
                <a:lnTo>
                  <a:pt x="1940322" y="2659761"/>
                </a:lnTo>
                <a:lnTo>
                  <a:pt x="1951839" y="2735879"/>
                </a:lnTo>
                <a:cubicBezTo>
                  <a:pt x="1955546" y="2761357"/>
                  <a:pt x="1958464" y="2786834"/>
                  <a:pt x="1961856" y="2812310"/>
                </a:cubicBezTo>
                <a:cubicBezTo>
                  <a:pt x="1965249" y="2837790"/>
                  <a:pt x="1968719" y="2863189"/>
                  <a:pt x="1971241" y="2888824"/>
                </a:cubicBezTo>
                <a:cubicBezTo>
                  <a:pt x="1994156" y="3093120"/>
                  <a:pt x="2006398" y="3298521"/>
                  <a:pt x="2007920" y="3504073"/>
                </a:cubicBezTo>
                <a:cubicBezTo>
                  <a:pt x="2008710" y="3709787"/>
                  <a:pt x="1998764" y="3915345"/>
                  <a:pt x="1978106" y="4120036"/>
                </a:cubicBezTo>
                <a:cubicBezTo>
                  <a:pt x="1957146" y="4324805"/>
                  <a:pt x="1924973" y="4528313"/>
                  <a:pt x="1881715" y="4729612"/>
                </a:cubicBezTo>
                <a:lnTo>
                  <a:pt x="1873828" y="4767314"/>
                </a:lnTo>
                <a:lnTo>
                  <a:pt x="1865071" y="4805255"/>
                </a:lnTo>
                <a:lnTo>
                  <a:pt x="1847481" y="4880426"/>
                </a:lnTo>
                <a:cubicBezTo>
                  <a:pt x="1841881" y="4905588"/>
                  <a:pt x="1834781" y="4930355"/>
                  <a:pt x="1828471" y="4955282"/>
                </a:cubicBezTo>
                <a:cubicBezTo>
                  <a:pt x="1822162" y="4980209"/>
                  <a:pt x="1815694" y="5005134"/>
                  <a:pt x="1808909" y="5029981"/>
                </a:cubicBezTo>
                <a:cubicBezTo>
                  <a:pt x="1781065" y="5129051"/>
                  <a:pt x="1752038" y="5227887"/>
                  <a:pt x="1718988" y="5325460"/>
                </a:cubicBezTo>
                <a:cubicBezTo>
                  <a:pt x="1653850" y="5520764"/>
                  <a:pt x="1577796" y="5712360"/>
                  <a:pt x="1491186" y="5899146"/>
                </a:cubicBezTo>
                <a:cubicBezTo>
                  <a:pt x="1404200" y="6085930"/>
                  <a:pt x="1306760" y="6267586"/>
                  <a:pt x="1199336" y="6443408"/>
                </a:cubicBezTo>
                <a:lnTo>
                  <a:pt x="1179299" y="6476457"/>
                </a:lnTo>
                <a:lnTo>
                  <a:pt x="1158554" y="6509034"/>
                </a:lnTo>
                <a:lnTo>
                  <a:pt x="1116828" y="6574110"/>
                </a:lnTo>
                <a:cubicBezTo>
                  <a:pt x="1103183" y="6595960"/>
                  <a:pt x="1088353" y="6617020"/>
                  <a:pt x="1073996" y="6638397"/>
                </a:cubicBezTo>
                <a:lnTo>
                  <a:pt x="1030614" y="6702445"/>
                </a:lnTo>
                <a:cubicBezTo>
                  <a:pt x="1000719" y="6744409"/>
                  <a:pt x="970903" y="6786451"/>
                  <a:pt x="940456" y="6828020"/>
                </a:cubicBezTo>
                <a:lnTo>
                  <a:pt x="893837" y="6889704"/>
                </a:lnTo>
                <a:cubicBezTo>
                  <a:pt x="878062" y="6910291"/>
                  <a:pt x="862918" y="6930956"/>
                  <a:pt x="846510" y="6950913"/>
                </a:cubicBezTo>
                <a:lnTo>
                  <a:pt x="797482" y="7009626"/>
                </a:lnTo>
                <a:lnTo>
                  <a:pt x="722276" y="7009626"/>
                </a:lnTo>
                <a:lnTo>
                  <a:pt x="801549" y="6915419"/>
                </a:lnTo>
                <a:cubicBezTo>
                  <a:pt x="817799" y="6895699"/>
                  <a:pt x="833101" y="6875347"/>
                  <a:pt x="848877" y="6855075"/>
                </a:cubicBezTo>
                <a:lnTo>
                  <a:pt x="895257" y="6794261"/>
                </a:lnTo>
                <a:cubicBezTo>
                  <a:pt x="925626" y="6753322"/>
                  <a:pt x="955286" y="6711833"/>
                  <a:pt x="985023" y="6670421"/>
                </a:cubicBezTo>
                <a:lnTo>
                  <a:pt x="1028247" y="6607317"/>
                </a:lnTo>
                <a:cubicBezTo>
                  <a:pt x="1042524" y="6586258"/>
                  <a:pt x="1057354" y="6565513"/>
                  <a:pt x="1070921" y="6544214"/>
                </a:cubicBezTo>
                <a:lnTo>
                  <a:pt x="1112490" y="6480007"/>
                </a:lnTo>
                <a:lnTo>
                  <a:pt x="1133235" y="6447825"/>
                </a:lnTo>
                <a:lnTo>
                  <a:pt x="1153191" y="6415248"/>
                </a:lnTo>
                <a:cubicBezTo>
                  <a:pt x="1260418" y="6241557"/>
                  <a:pt x="1357858" y="6062028"/>
                  <a:pt x="1445041" y="5877454"/>
                </a:cubicBezTo>
                <a:cubicBezTo>
                  <a:pt x="1531699" y="5692483"/>
                  <a:pt x="1608061" y="5502937"/>
                  <a:pt x="1673792" y="5309528"/>
                </a:cubicBezTo>
                <a:cubicBezTo>
                  <a:pt x="1707236" y="5213057"/>
                  <a:pt x="1736893" y="5115249"/>
                  <a:pt x="1764895" y="5017124"/>
                </a:cubicBezTo>
                <a:cubicBezTo>
                  <a:pt x="1771758" y="4992592"/>
                  <a:pt x="1778147" y="4967825"/>
                  <a:pt x="1784772" y="4943213"/>
                </a:cubicBezTo>
                <a:cubicBezTo>
                  <a:pt x="1791400" y="4918603"/>
                  <a:pt x="1798340" y="4893994"/>
                  <a:pt x="1804257" y="4869147"/>
                </a:cubicBezTo>
                <a:lnTo>
                  <a:pt x="1822399" y="4794685"/>
                </a:lnTo>
                <a:lnTo>
                  <a:pt x="1831391" y="4757454"/>
                </a:lnTo>
                <a:lnTo>
                  <a:pt x="1839279" y="4720065"/>
                </a:lnTo>
                <a:lnTo>
                  <a:pt x="1855763" y="4645288"/>
                </a:lnTo>
                <a:cubicBezTo>
                  <a:pt x="1861128" y="4620284"/>
                  <a:pt x="1865781" y="4595202"/>
                  <a:pt x="1870751" y="4570195"/>
                </a:cubicBezTo>
                <a:cubicBezTo>
                  <a:pt x="1875720" y="4545193"/>
                  <a:pt x="1881005" y="4520108"/>
                  <a:pt x="1885185" y="4494946"/>
                </a:cubicBezTo>
                <a:lnTo>
                  <a:pt x="1898280" y="4419458"/>
                </a:lnTo>
                <a:lnTo>
                  <a:pt x="1904827" y="4381676"/>
                </a:lnTo>
                <a:lnTo>
                  <a:pt x="1910585" y="4343814"/>
                </a:lnTo>
                <a:lnTo>
                  <a:pt x="1922022" y="4268013"/>
                </a:lnTo>
                <a:cubicBezTo>
                  <a:pt x="1925729" y="4242771"/>
                  <a:pt x="1928727" y="4217372"/>
                  <a:pt x="1932039" y="4192052"/>
                </a:cubicBezTo>
                <a:cubicBezTo>
                  <a:pt x="1935352" y="4166733"/>
                  <a:pt x="1938902" y="4141411"/>
                  <a:pt x="1941504" y="4116014"/>
                </a:cubicBezTo>
                <a:cubicBezTo>
                  <a:pt x="1964474" y="3912820"/>
                  <a:pt x="1976828" y="3708524"/>
                  <a:pt x="1978499" y="3504073"/>
                </a:cubicBezTo>
                <a:cubicBezTo>
                  <a:pt x="1979177" y="3299466"/>
                  <a:pt x="1969144" y="3094935"/>
                  <a:pt x="1948446" y="2891349"/>
                </a:cubicBezTo>
                <a:cubicBezTo>
                  <a:pt x="1927520" y="2687683"/>
                  <a:pt x="1895289" y="2485359"/>
                  <a:pt x="1851898" y="2285244"/>
                </a:cubicBezTo>
                <a:lnTo>
                  <a:pt x="1844011" y="2247699"/>
                </a:lnTo>
                <a:lnTo>
                  <a:pt x="1835256" y="2210310"/>
                </a:lnTo>
                <a:lnTo>
                  <a:pt x="1817587" y="2135610"/>
                </a:lnTo>
                <a:cubicBezTo>
                  <a:pt x="1811987" y="2110606"/>
                  <a:pt x="1804887" y="2085996"/>
                  <a:pt x="1798577" y="2061227"/>
                </a:cubicBezTo>
                <a:lnTo>
                  <a:pt x="1778937" y="1987003"/>
                </a:lnTo>
                <a:cubicBezTo>
                  <a:pt x="1751013" y="1888483"/>
                  <a:pt x="1721906" y="1790359"/>
                  <a:pt x="1688857" y="1693416"/>
                </a:cubicBezTo>
                <a:lnTo>
                  <a:pt x="1664247" y="1620690"/>
                </a:lnTo>
                <a:lnTo>
                  <a:pt x="1637823" y="1548594"/>
                </a:lnTo>
                <a:cubicBezTo>
                  <a:pt x="1620625" y="1500400"/>
                  <a:pt x="1601381" y="1452916"/>
                  <a:pt x="1582606" y="1405352"/>
                </a:cubicBezTo>
                <a:cubicBezTo>
                  <a:pt x="1577874" y="1393440"/>
                  <a:pt x="1573379" y="1381688"/>
                  <a:pt x="1568409" y="1369698"/>
                </a:cubicBezTo>
                <a:lnTo>
                  <a:pt x="1553422" y="1334361"/>
                </a:lnTo>
                <a:lnTo>
                  <a:pt x="1523527" y="1263370"/>
                </a:lnTo>
                <a:cubicBezTo>
                  <a:pt x="1513430" y="1239706"/>
                  <a:pt x="1502545" y="1216673"/>
                  <a:pt x="1491975" y="1193326"/>
                </a:cubicBezTo>
                <a:cubicBezTo>
                  <a:pt x="1481406" y="1169977"/>
                  <a:pt x="1471151" y="1146550"/>
                  <a:pt x="1460424" y="1123438"/>
                </a:cubicBezTo>
                <a:cubicBezTo>
                  <a:pt x="1285960" y="752788"/>
                  <a:pt x="1068532" y="403907"/>
                  <a:pt x="812594" y="83976"/>
                </a:cubicBezTo>
                <a:close/>
                <a:moveTo>
                  <a:pt x="645574" y="0"/>
                </a:moveTo>
                <a:lnTo>
                  <a:pt x="689782" y="0"/>
                </a:lnTo>
                <a:lnTo>
                  <a:pt x="775991" y="104091"/>
                </a:lnTo>
                <a:cubicBezTo>
                  <a:pt x="783880" y="114108"/>
                  <a:pt x="791768" y="123968"/>
                  <a:pt x="799655" y="134143"/>
                </a:cubicBezTo>
                <a:lnTo>
                  <a:pt x="822452" y="164592"/>
                </a:lnTo>
                <a:lnTo>
                  <a:pt x="868202" y="225643"/>
                </a:lnTo>
                <a:cubicBezTo>
                  <a:pt x="898254" y="266660"/>
                  <a:pt x="927203" y="308466"/>
                  <a:pt x="956702" y="349878"/>
                </a:cubicBezTo>
                <a:lnTo>
                  <a:pt x="999219" y="412980"/>
                </a:lnTo>
                <a:cubicBezTo>
                  <a:pt x="1013181" y="434199"/>
                  <a:pt x="1027851" y="454944"/>
                  <a:pt x="1041261" y="476556"/>
                </a:cubicBezTo>
                <a:lnTo>
                  <a:pt x="1082042" y="540922"/>
                </a:lnTo>
                <a:lnTo>
                  <a:pt x="1102472" y="573104"/>
                </a:lnTo>
                <a:lnTo>
                  <a:pt x="1122112" y="605758"/>
                </a:lnTo>
                <a:cubicBezTo>
                  <a:pt x="1227652" y="779372"/>
                  <a:pt x="1323528" y="958741"/>
                  <a:pt x="1409309" y="1142923"/>
                </a:cubicBezTo>
                <a:cubicBezTo>
                  <a:pt x="1494925" y="1327106"/>
                  <a:pt x="1570349" y="1515940"/>
                  <a:pt x="1635219" y="1708404"/>
                </a:cubicBezTo>
                <a:cubicBezTo>
                  <a:pt x="1668268" y="1804399"/>
                  <a:pt x="1697375" y="1901737"/>
                  <a:pt x="1725220" y="1999388"/>
                </a:cubicBezTo>
                <a:cubicBezTo>
                  <a:pt x="1732082" y="2023840"/>
                  <a:pt x="1738312" y="2048450"/>
                  <a:pt x="1744859" y="2072981"/>
                </a:cubicBezTo>
                <a:cubicBezTo>
                  <a:pt x="1751407" y="2097513"/>
                  <a:pt x="1758189" y="2121966"/>
                  <a:pt x="1764027" y="2146655"/>
                </a:cubicBezTo>
                <a:lnTo>
                  <a:pt x="1782011" y="2220642"/>
                </a:lnTo>
                <a:lnTo>
                  <a:pt x="1790924" y="2257479"/>
                </a:lnTo>
                <a:lnTo>
                  <a:pt x="1798813" y="2294710"/>
                </a:lnTo>
                <a:lnTo>
                  <a:pt x="1815061" y="2369094"/>
                </a:lnTo>
                <a:cubicBezTo>
                  <a:pt x="1820346" y="2393941"/>
                  <a:pt x="1824921" y="2418866"/>
                  <a:pt x="1829813" y="2443790"/>
                </a:cubicBezTo>
                <a:cubicBezTo>
                  <a:pt x="1834703" y="2468716"/>
                  <a:pt x="1839830" y="2493563"/>
                  <a:pt x="1844087" y="2518647"/>
                </a:cubicBezTo>
                <a:lnTo>
                  <a:pt x="1856945" y="2593740"/>
                </a:lnTo>
                <a:lnTo>
                  <a:pt x="1863415" y="2631287"/>
                </a:lnTo>
                <a:lnTo>
                  <a:pt x="1869094" y="2668911"/>
                </a:lnTo>
                <a:lnTo>
                  <a:pt x="1880452" y="2744240"/>
                </a:lnTo>
                <a:cubicBezTo>
                  <a:pt x="1884159" y="2769404"/>
                  <a:pt x="1887077" y="2794643"/>
                  <a:pt x="1890392" y="2819807"/>
                </a:cubicBezTo>
                <a:cubicBezTo>
                  <a:pt x="1893704" y="2844968"/>
                  <a:pt x="1897174" y="2870132"/>
                  <a:pt x="1899699" y="2895451"/>
                </a:cubicBezTo>
                <a:cubicBezTo>
                  <a:pt x="1922431" y="3097460"/>
                  <a:pt x="1934563" y="3300572"/>
                  <a:pt x="1936061" y="3503836"/>
                </a:cubicBezTo>
                <a:cubicBezTo>
                  <a:pt x="1936913" y="3707265"/>
                  <a:pt x="1927148" y="3910613"/>
                  <a:pt x="1906796" y="4113017"/>
                </a:cubicBezTo>
                <a:cubicBezTo>
                  <a:pt x="1886076" y="4315498"/>
                  <a:pt x="1854296" y="4516796"/>
                  <a:pt x="1811591" y="4715808"/>
                </a:cubicBezTo>
                <a:cubicBezTo>
                  <a:pt x="1769163" y="4915056"/>
                  <a:pt x="1715391" y="5111622"/>
                  <a:pt x="1650521" y="5304716"/>
                </a:cubicBezTo>
                <a:cubicBezTo>
                  <a:pt x="1586093" y="5498127"/>
                  <a:pt x="1510747" y="5687751"/>
                  <a:pt x="1424848" y="5872642"/>
                </a:cubicBezTo>
                <a:cubicBezTo>
                  <a:pt x="1338832" y="6057376"/>
                  <a:pt x="1242473" y="6237143"/>
                  <a:pt x="1136231" y="6410989"/>
                </a:cubicBezTo>
                <a:lnTo>
                  <a:pt x="1116432" y="6443724"/>
                </a:lnTo>
                <a:lnTo>
                  <a:pt x="1095767" y="6475908"/>
                </a:lnTo>
                <a:lnTo>
                  <a:pt x="1054512" y="6540272"/>
                </a:lnTo>
                <a:cubicBezTo>
                  <a:pt x="1041025" y="6561884"/>
                  <a:pt x="1026196" y="6582631"/>
                  <a:pt x="1012076" y="6603848"/>
                </a:cubicBezTo>
                <a:lnTo>
                  <a:pt x="969167" y="6666952"/>
                </a:lnTo>
                <a:cubicBezTo>
                  <a:pt x="939427" y="6708363"/>
                  <a:pt x="910243" y="6750090"/>
                  <a:pt x="879876" y="6791107"/>
                </a:cubicBezTo>
                <a:lnTo>
                  <a:pt x="833810" y="6852080"/>
                </a:lnTo>
                <a:lnTo>
                  <a:pt x="810778" y="6882605"/>
                </a:lnTo>
                <a:cubicBezTo>
                  <a:pt x="802890" y="6892702"/>
                  <a:pt x="795003" y="6902562"/>
                  <a:pt x="787113" y="6912579"/>
                </a:cubicBezTo>
                <a:lnTo>
                  <a:pt x="706015" y="7009626"/>
                </a:lnTo>
                <a:lnTo>
                  <a:pt x="627058" y="7009626"/>
                </a:lnTo>
                <a:lnTo>
                  <a:pt x="739866" y="6875743"/>
                </a:lnTo>
                <a:cubicBezTo>
                  <a:pt x="747754" y="6865883"/>
                  <a:pt x="755641" y="6856260"/>
                  <a:pt x="763529" y="6846243"/>
                </a:cubicBezTo>
                <a:lnTo>
                  <a:pt x="786403" y="6816189"/>
                </a:lnTo>
                <a:lnTo>
                  <a:pt x="832312" y="6756085"/>
                </a:lnTo>
                <a:cubicBezTo>
                  <a:pt x="862444" y="6715698"/>
                  <a:pt x="891549" y="6674524"/>
                  <a:pt x="921208" y="6633745"/>
                </a:cubicBezTo>
                <a:lnTo>
                  <a:pt x="963882" y="6571351"/>
                </a:lnTo>
                <a:cubicBezTo>
                  <a:pt x="978000" y="6550447"/>
                  <a:pt x="992752" y="6530019"/>
                  <a:pt x="1006161" y="6508247"/>
                </a:cubicBezTo>
                <a:lnTo>
                  <a:pt x="1047256" y="6445146"/>
                </a:lnTo>
                <a:lnTo>
                  <a:pt x="1067842" y="6413594"/>
                </a:lnTo>
                <a:lnTo>
                  <a:pt x="1087562" y="6381332"/>
                </a:lnTo>
                <a:cubicBezTo>
                  <a:pt x="1193662" y="6209693"/>
                  <a:pt x="1290021" y="6032294"/>
                  <a:pt x="1376179" y="5849848"/>
                </a:cubicBezTo>
                <a:cubicBezTo>
                  <a:pt x="1462009" y="5667164"/>
                  <a:pt x="1537613" y="5479828"/>
                  <a:pt x="1602642" y="5288784"/>
                </a:cubicBezTo>
                <a:cubicBezTo>
                  <a:pt x="1635692" y="5193418"/>
                  <a:pt x="1664876" y="5096792"/>
                  <a:pt x="1692800" y="4999772"/>
                </a:cubicBezTo>
                <a:cubicBezTo>
                  <a:pt x="1699663" y="4975477"/>
                  <a:pt x="1705893" y="4951023"/>
                  <a:pt x="1712520" y="4926731"/>
                </a:cubicBezTo>
                <a:cubicBezTo>
                  <a:pt x="1719145" y="4902434"/>
                  <a:pt x="1725850" y="4877982"/>
                  <a:pt x="1731687" y="4853452"/>
                </a:cubicBezTo>
                <a:lnTo>
                  <a:pt x="1749672" y="4779936"/>
                </a:lnTo>
                <a:lnTo>
                  <a:pt x="1758584" y="4743100"/>
                </a:lnTo>
                <a:lnTo>
                  <a:pt x="1766472" y="4706185"/>
                </a:lnTo>
                <a:lnTo>
                  <a:pt x="1782721" y="4632197"/>
                </a:lnTo>
                <a:cubicBezTo>
                  <a:pt x="1788086" y="4607507"/>
                  <a:pt x="1792660" y="4582660"/>
                  <a:pt x="1797629" y="4557973"/>
                </a:cubicBezTo>
                <a:cubicBezTo>
                  <a:pt x="1802598" y="4533283"/>
                  <a:pt x="1807646" y="4508436"/>
                  <a:pt x="1811906" y="4483589"/>
                </a:cubicBezTo>
                <a:lnTo>
                  <a:pt x="1824843" y="4408971"/>
                </a:lnTo>
                <a:lnTo>
                  <a:pt x="1831310" y="4371582"/>
                </a:lnTo>
                <a:lnTo>
                  <a:pt x="1836990" y="4334192"/>
                </a:lnTo>
                <a:lnTo>
                  <a:pt x="1848348" y="4259259"/>
                </a:lnTo>
                <a:cubicBezTo>
                  <a:pt x="1852055" y="4234254"/>
                  <a:pt x="1854975" y="4209170"/>
                  <a:pt x="1858287" y="4184165"/>
                </a:cubicBezTo>
                <a:cubicBezTo>
                  <a:pt x="1861600" y="4159161"/>
                  <a:pt x="1865070" y="4134079"/>
                  <a:pt x="1867674" y="4108994"/>
                </a:cubicBezTo>
                <a:cubicBezTo>
                  <a:pt x="1890414" y="3908091"/>
                  <a:pt x="1902681" y="3706160"/>
                  <a:pt x="1904431" y="3503994"/>
                </a:cubicBezTo>
                <a:cubicBezTo>
                  <a:pt x="1905110" y="3301676"/>
                  <a:pt x="1895233" y="3099510"/>
                  <a:pt x="1874852" y="2898212"/>
                </a:cubicBezTo>
                <a:cubicBezTo>
                  <a:pt x="1854185" y="2696755"/>
                  <a:pt x="1822327" y="2496639"/>
                  <a:pt x="1779409" y="2298733"/>
                </a:cubicBezTo>
                <a:cubicBezTo>
                  <a:pt x="1736852" y="2100746"/>
                  <a:pt x="1682972" y="1905365"/>
                  <a:pt x="1618022" y="1713611"/>
                </a:cubicBezTo>
                <a:lnTo>
                  <a:pt x="1593650" y="1641753"/>
                </a:lnTo>
                <a:lnTo>
                  <a:pt x="1567540" y="1570761"/>
                </a:lnTo>
                <a:cubicBezTo>
                  <a:pt x="1550581" y="1523433"/>
                  <a:pt x="1531414" y="1476106"/>
                  <a:pt x="1512956" y="1428779"/>
                </a:cubicBezTo>
                <a:cubicBezTo>
                  <a:pt x="1503884" y="1405115"/>
                  <a:pt x="1493947" y="1381925"/>
                  <a:pt x="1484007" y="1358578"/>
                </a:cubicBezTo>
                <a:lnTo>
                  <a:pt x="1454428" y="1288692"/>
                </a:lnTo>
                <a:cubicBezTo>
                  <a:pt x="1444410" y="1265500"/>
                  <a:pt x="1433683" y="1242546"/>
                  <a:pt x="1423350" y="1219436"/>
                </a:cubicBezTo>
                <a:cubicBezTo>
                  <a:pt x="1413016" y="1196324"/>
                  <a:pt x="1402841" y="1173212"/>
                  <a:pt x="1391799" y="1150417"/>
                </a:cubicBezTo>
                <a:cubicBezTo>
                  <a:pt x="1219219" y="783945"/>
                  <a:pt x="1003967" y="439167"/>
                  <a:pt x="750513" y="123258"/>
                </a:cubicBezTo>
                <a:close/>
                <a:moveTo>
                  <a:pt x="551263" y="0"/>
                </a:moveTo>
                <a:lnTo>
                  <a:pt x="598382" y="0"/>
                </a:lnTo>
                <a:lnTo>
                  <a:pt x="716752" y="142739"/>
                </a:lnTo>
                <a:lnTo>
                  <a:pt x="740417" y="172319"/>
                </a:lnTo>
                <a:lnTo>
                  <a:pt x="762974" y="202528"/>
                </a:lnTo>
                <a:lnTo>
                  <a:pt x="808173" y="262872"/>
                </a:lnTo>
                <a:cubicBezTo>
                  <a:pt x="823475" y="282829"/>
                  <a:pt x="837438" y="303731"/>
                  <a:pt x="852187" y="324081"/>
                </a:cubicBezTo>
                <a:lnTo>
                  <a:pt x="895729" y="385607"/>
                </a:lnTo>
                <a:cubicBezTo>
                  <a:pt x="923651" y="427414"/>
                  <a:pt x="952125" y="468823"/>
                  <a:pt x="979417" y="511024"/>
                </a:cubicBezTo>
                <a:lnTo>
                  <a:pt x="1019804" y="574678"/>
                </a:lnTo>
                <a:lnTo>
                  <a:pt x="1039919" y="606230"/>
                </a:lnTo>
                <a:lnTo>
                  <a:pt x="1059400" y="638492"/>
                </a:lnTo>
                <a:cubicBezTo>
                  <a:pt x="1163719" y="810211"/>
                  <a:pt x="1258523" y="987450"/>
                  <a:pt x="1343365" y="1169581"/>
                </a:cubicBezTo>
                <a:cubicBezTo>
                  <a:pt x="1427979" y="1351792"/>
                  <a:pt x="1502447" y="1538576"/>
                  <a:pt x="1566433" y="1728990"/>
                </a:cubicBezTo>
                <a:cubicBezTo>
                  <a:pt x="1599168" y="1823643"/>
                  <a:pt x="1627959" y="1920111"/>
                  <a:pt x="1655487" y="2016659"/>
                </a:cubicBezTo>
                <a:cubicBezTo>
                  <a:pt x="1662351" y="2040796"/>
                  <a:pt x="1668424" y="2065171"/>
                  <a:pt x="1674971" y="2089385"/>
                </a:cubicBezTo>
                <a:cubicBezTo>
                  <a:pt x="1681519" y="2113602"/>
                  <a:pt x="1688064" y="2137817"/>
                  <a:pt x="1693901" y="2162271"/>
                </a:cubicBezTo>
                <a:lnTo>
                  <a:pt x="1711651" y="2235391"/>
                </a:lnTo>
                <a:lnTo>
                  <a:pt x="1720483" y="2271990"/>
                </a:lnTo>
                <a:lnTo>
                  <a:pt x="1728373" y="2308827"/>
                </a:lnTo>
                <a:lnTo>
                  <a:pt x="1744147" y="2382421"/>
                </a:lnTo>
                <a:cubicBezTo>
                  <a:pt x="1749512" y="2406953"/>
                  <a:pt x="1753850" y="2431642"/>
                  <a:pt x="1758820" y="2456252"/>
                </a:cubicBezTo>
                <a:cubicBezTo>
                  <a:pt x="1763787" y="2480860"/>
                  <a:pt x="1768679" y="2505471"/>
                  <a:pt x="1772939" y="2530241"/>
                </a:cubicBezTo>
                <a:lnTo>
                  <a:pt x="1785637" y="2604464"/>
                </a:lnTo>
                <a:lnTo>
                  <a:pt x="1792027" y="2641538"/>
                </a:lnTo>
                <a:lnTo>
                  <a:pt x="1797706" y="2678847"/>
                </a:lnTo>
                <a:lnTo>
                  <a:pt x="1808906" y="2753308"/>
                </a:lnTo>
                <a:cubicBezTo>
                  <a:pt x="1812614" y="2778155"/>
                  <a:pt x="1815453" y="2803083"/>
                  <a:pt x="1818766" y="2828007"/>
                </a:cubicBezTo>
                <a:cubicBezTo>
                  <a:pt x="1822081" y="2852934"/>
                  <a:pt x="1825471" y="2877781"/>
                  <a:pt x="1827996" y="2902786"/>
                </a:cubicBezTo>
                <a:cubicBezTo>
                  <a:pt x="1850524" y="3102507"/>
                  <a:pt x="1862583" y="3303331"/>
                  <a:pt x="1864123" y="3504308"/>
                </a:cubicBezTo>
                <a:cubicBezTo>
                  <a:pt x="1864996" y="3705449"/>
                  <a:pt x="1855359" y="3906510"/>
                  <a:pt x="1835253" y="4106626"/>
                </a:cubicBezTo>
                <a:cubicBezTo>
                  <a:pt x="1815003" y="4306898"/>
                  <a:pt x="1783775" y="4505911"/>
                  <a:pt x="1741703" y="4702712"/>
                </a:cubicBezTo>
                <a:cubicBezTo>
                  <a:pt x="1699763" y="4899671"/>
                  <a:pt x="1646590" y="5094107"/>
                  <a:pt x="1582446" y="5285073"/>
                </a:cubicBezTo>
                <a:lnTo>
                  <a:pt x="1558309" y="5356617"/>
                </a:lnTo>
                <a:lnTo>
                  <a:pt x="1532594" y="5427608"/>
                </a:lnTo>
                <a:cubicBezTo>
                  <a:pt x="1515872" y="5474935"/>
                  <a:pt x="1496862" y="5521789"/>
                  <a:pt x="1478720" y="5568723"/>
                </a:cubicBezTo>
                <a:cubicBezTo>
                  <a:pt x="1469808" y="5592385"/>
                  <a:pt x="1459868" y="5615417"/>
                  <a:pt x="1450166" y="5638686"/>
                </a:cubicBezTo>
                <a:lnTo>
                  <a:pt x="1421061" y="5708415"/>
                </a:lnTo>
                <a:lnTo>
                  <a:pt x="1390297" y="5777434"/>
                </a:lnTo>
                <a:cubicBezTo>
                  <a:pt x="1379885" y="5800311"/>
                  <a:pt x="1370105" y="5823578"/>
                  <a:pt x="1359140" y="5846217"/>
                </a:cubicBezTo>
                <a:cubicBezTo>
                  <a:pt x="1273865" y="6028821"/>
                  <a:pt x="1178373" y="6206535"/>
                  <a:pt x="1073125" y="6378412"/>
                </a:cubicBezTo>
                <a:lnTo>
                  <a:pt x="1053485" y="6410673"/>
                </a:lnTo>
                <a:lnTo>
                  <a:pt x="1033056" y="6442225"/>
                </a:lnTo>
                <a:lnTo>
                  <a:pt x="992275" y="6505879"/>
                </a:lnTo>
                <a:cubicBezTo>
                  <a:pt x="964668" y="6548078"/>
                  <a:pt x="936035" y="6589570"/>
                  <a:pt x="907796" y="6631297"/>
                </a:cubicBezTo>
                <a:lnTo>
                  <a:pt x="863782" y="6692823"/>
                </a:lnTo>
                <a:cubicBezTo>
                  <a:pt x="848953" y="6713173"/>
                  <a:pt x="834833" y="6734075"/>
                  <a:pt x="819373" y="6753954"/>
                </a:cubicBezTo>
                <a:lnTo>
                  <a:pt x="773861" y="6814296"/>
                </a:lnTo>
                <a:lnTo>
                  <a:pt x="751064" y="6844505"/>
                </a:lnTo>
                <a:lnTo>
                  <a:pt x="727400" y="6874084"/>
                </a:lnTo>
                <a:lnTo>
                  <a:pt x="613897" y="7009626"/>
                </a:lnTo>
                <a:lnTo>
                  <a:pt x="533478" y="7009626"/>
                </a:lnTo>
                <a:lnTo>
                  <a:pt x="679601" y="6836618"/>
                </a:lnTo>
                <a:lnTo>
                  <a:pt x="703262" y="6807431"/>
                </a:lnTo>
                <a:lnTo>
                  <a:pt x="725980" y="6777774"/>
                </a:lnTo>
                <a:lnTo>
                  <a:pt x="771336" y="6718378"/>
                </a:lnTo>
                <a:cubicBezTo>
                  <a:pt x="786638" y="6698738"/>
                  <a:pt x="800758" y="6678151"/>
                  <a:pt x="815508" y="6658116"/>
                </a:cubicBezTo>
                <a:lnTo>
                  <a:pt x="859287" y="6597535"/>
                </a:lnTo>
                <a:cubicBezTo>
                  <a:pt x="887367" y="6556361"/>
                  <a:pt x="915921" y="6515581"/>
                  <a:pt x="943451" y="6474012"/>
                </a:cubicBezTo>
                <a:lnTo>
                  <a:pt x="984072" y="6410909"/>
                </a:lnTo>
                <a:lnTo>
                  <a:pt x="1004344" y="6379359"/>
                </a:lnTo>
                <a:lnTo>
                  <a:pt x="1023906" y="6347807"/>
                </a:lnTo>
                <a:cubicBezTo>
                  <a:pt x="1128886" y="6178296"/>
                  <a:pt x="1224218" y="6002949"/>
                  <a:pt x="1309446" y="5822633"/>
                </a:cubicBezTo>
                <a:cubicBezTo>
                  <a:pt x="1394439" y="5642156"/>
                  <a:pt x="1469246" y="5457030"/>
                  <a:pt x="1533542" y="5268116"/>
                </a:cubicBezTo>
                <a:cubicBezTo>
                  <a:pt x="1566356" y="5173933"/>
                  <a:pt x="1595145" y="5078807"/>
                  <a:pt x="1622752" y="4982494"/>
                </a:cubicBezTo>
                <a:cubicBezTo>
                  <a:pt x="1629615" y="4958832"/>
                  <a:pt x="1635767" y="4934378"/>
                  <a:pt x="1642315" y="4910243"/>
                </a:cubicBezTo>
                <a:cubicBezTo>
                  <a:pt x="1648862" y="4886106"/>
                  <a:pt x="1655409" y="4862126"/>
                  <a:pt x="1661324" y="4837910"/>
                </a:cubicBezTo>
                <a:lnTo>
                  <a:pt x="1679074" y="4765183"/>
                </a:lnTo>
                <a:lnTo>
                  <a:pt x="1687986" y="4728822"/>
                </a:lnTo>
                <a:lnTo>
                  <a:pt x="1695873" y="4692300"/>
                </a:lnTo>
                <a:lnTo>
                  <a:pt x="1711651" y="4619179"/>
                </a:lnTo>
                <a:cubicBezTo>
                  <a:pt x="1717013" y="4594807"/>
                  <a:pt x="1721430" y="4570275"/>
                  <a:pt x="1726400" y="4545823"/>
                </a:cubicBezTo>
                <a:cubicBezTo>
                  <a:pt x="1731370" y="4521371"/>
                  <a:pt x="1736338" y="4496839"/>
                  <a:pt x="1740598" y="4472307"/>
                </a:cubicBezTo>
                <a:lnTo>
                  <a:pt x="1753377" y="4398556"/>
                </a:lnTo>
                <a:lnTo>
                  <a:pt x="1759765" y="4361641"/>
                </a:lnTo>
                <a:lnTo>
                  <a:pt x="1765445" y="4324647"/>
                </a:lnTo>
                <a:lnTo>
                  <a:pt x="1776645" y="4250581"/>
                </a:lnTo>
                <a:cubicBezTo>
                  <a:pt x="1780352" y="4225891"/>
                  <a:pt x="1783192" y="4201122"/>
                  <a:pt x="1786504" y="4176355"/>
                </a:cubicBezTo>
                <a:cubicBezTo>
                  <a:pt x="1789819" y="4151586"/>
                  <a:pt x="1793209" y="4126818"/>
                  <a:pt x="1795814" y="4102051"/>
                </a:cubicBezTo>
                <a:cubicBezTo>
                  <a:pt x="1818396" y="3903435"/>
                  <a:pt x="1830583" y="3703872"/>
                  <a:pt x="1832333" y="3503993"/>
                </a:cubicBezTo>
                <a:cubicBezTo>
                  <a:pt x="1833059" y="3304041"/>
                  <a:pt x="1823319" y="3104082"/>
                  <a:pt x="1803149" y="2905151"/>
                </a:cubicBezTo>
                <a:cubicBezTo>
                  <a:pt x="1782790" y="2706062"/>
                  <a:pt x="1751325" y="2508313"/>
                  <a:pt x="1708888" y="2312772"/>
                </a:cubicBezTo>
                <a:cubicBezTo>
                  <a:pt x="1666831" y="2117072"/>
                  <a:pt x="1613547" y="1923976"/>
                  <a:pt x="1549316" y="1734355"/>
                </a:cubicBezTo>
                <a:lnTo>
                  <a:pt x="1525179" y="1663364"/>
                </a:lnTo>
                <a:lnTo>
                  <a:pt x="1499387" y="1592923"/>
                </a:lnTo>
                <a:cubicBezTo>
                  <a:pt x="1482585" y="1545596"/>
                  <a:pt x="1463576" y="1499452"/>
                  <a:pt x="1445356" y="1452913"/>
                </a:cubicBezTo>
                <a:cubicBezTo>
                  <a:pt x="1436363" y="1429251"/>
                  <a:pt x="1426424" y="1406612"/>
                  <a:pt x="1416721" y="1383500"/>
                </a:cubicBezTo>
                <a:lnTo>
                  <a:pt x="1387457" y="1314404"/>
                </a:lnTo>
                <a:lnTo>
                  <a:pt x="1356695" y="1246015"/>
                </a:lnTo>
                <a:cubicBezTo>
                  <a:pt x="1346205" y="1223220"/>
                  <a:pt x="1336423" y="1200186"/>
                  <a:pt x="1325143" y="1177786"/>
                </a:cubicBezTo>
                <a:cubicBezTo>
                  <a:pt x="1154371" y="815573"/>
                  <a:pt x="941281" y="474898"/>
                  <a:pt x="690328" y="162854"/>
                </a:cubicBezTo>
                <a:close/>
                <a:moveTo>
                  <a:pt x="458213" y="0"/>
                </a:moveTo>
                <a:lnTo>
                  <a:pt x="506138" y="0"/>
                </a:lnTo>
                <a:lnTo>
                  <a:pt x="656646" y="181390"/>
                </a:lnTo>
                <a:cubicBezTo>
                  <a:pt x="779326" y="337964"/>
                  <a:pt x="892477" y="501876"/>
                  <a:pt x="995509" y="672015"/>
                </a:cubicBezTo>
                <a:cubicBezTo>
                  <a:pt x="1098769" y="841684"/>
                  <a:pt x="1192564" y="1016873"/>
                  <a:pt x="1276475" y="1196875"/>
                </a:cubicBezTo>
                <a:cubicBezTo>
                  <a:pt x="1360394" y="1376718"/>
                  <a:pt x="1434265" y="1561057"/>
                  <a:pt x="1497730" y="1749026"/>
                </a:cubicBezTo>
                <a:cubicBezTo>
                  <a:pt x="1561582" y="1937072"/>
                  <a:pt x="1615141" y="2128431"/>
                  <a:pt x="1658170" y="2322238"/>
                </a:cubicBezTo>
                <a:lnTo>
                  <a:pt x="1673944" y="2394964"/>
                </a:lnTo>
                <a:cubicBezTo>
                  <a:pt x="1679309" y="2419179"/>
                  <a:pt x="1683569" y="2443630"/>
                  <a:pt x="1688459" y="2468005"/>
                </a:cubicBezTo>
                <a:cubicBezTo>
                  <a:pt x="1693349" y="2492379"/>
                  <a:pt x="1698239" y="2516674"/>
                  <a:pt x="1702421" y="2541126"/>
                </a:cubicBezTo>
                <a:lnTo>
                  <a:pt x="1715041" y="2614483"/>
                </a:lnTo>
                <a:lnTo>
                  <a:pt x="1721351" y="2651161"/>
                </a:lnTo>
                <a:lnTo>
                  <a:pt x="1726951" y="2687998"/>
                </a:lnTo>
                <a:lnTo>
                  <a:pt x="1738073" y="2761672"/>
                </a:lnTo>
                <a:cubicBezTo>
                  <a:pt x="1741781" y="2786202"/>
                  <a:pt x="1744541" y="2810890"/>
                  <a:pt x="1747855" y="2835500"/>
                </a:cubicBezTo>
                <a:cubicBezTo>
                  <a:pt x="1751168" y="2860112"/>
                  <a:pt x="1754480" y="2884722"/>
                  <a:pt x="1757005" y="2909412"/>
                </a:cubicBezTo>
                <a:cubicBezTo>
                  <a:pt x="1779334" y="3106845"/>
                  <a:pt x="1791317" y="3305381"/>
                  <a:pt x="1792895" y="3504072"/>
                </a:cubicBezTo>
                <a:cubicBezTo>
                  <a:pt x="1793840" y="3702925"/>
                  <a:pt x="1784368" y="3901699"/>
                  <a:pt x="1764498" y="4099605"/>
                </a:cubicBezTo>
                <a:cubicBezTo>
                  <a:pt x="1744345" y="4297591"/>
                  <a:pt x="1713322" y="4494314"/>
                  <a:pt x="1671579" y="4688908"/>
                </a:cubicBezTo>
                <a:cubicBezTo>
                  <a:pt x="1630017" y="4883659"/>
                  <a:pt x="1577343" y="5075965"/>
                  <a:pt x="1513820" y="5264722"/>
                </a:cubicBezTo>
                <a:cubicBezTo>
                  <a:pt x="1505933" y="5288386"/>
                  <a:pt x="1498045" y="5312051"/>
                  <a:pt x="1490158" y="5335713"/>
                </a:cubicBezTo>
                <a:lnTo>
                  <a:pt x="1464758" y="5405916"/>
                </a:lnTo>
                <a:cubicBezTo>
                  <a:pt x="1448274" y="5453243"/>
                  <a:pt x="1429342" y="5498992"/>
                  <a:pt x="1411437" y="5545451"/>
                </a:cubicBezTo>
                <a:cubicBezTo>
                  <a:pt x="1402682" y="5569116"/>
                  <a:pt x="1392665" y="5591595"/>
                  <a:pt x="1383198" y="5614627"/>
                </a:cubicBezTo>
                <a:lnTo>
                  <a:pt x="1354408" y="5683489"/>
                </a:lnTo>
                <a:lnTo>
                  <a:pt x="1323961" y="5751720"/>
                </a:lnTo>
                <a:cubicBezTo>
                  <a:pt x="1313626" y="5774437"/>
                  <a:pt x="1304004" y="5797391"/>
                  <a:pt x="1293039" y="5819791"/>
                </a:cubicBezTo>
                <a:cubicBezTo>
                  <a:pt x="1124775" y="6181609"/>
                  <a:pt x="915052" y="6522679"/>
                  <a:pt x="668084" y="6836143"/>
                </a:cubicBezTo>
                <a:lnTo>
                  <a:pt x="522443" y="7009626"/>
                </a:lnTo>
                <a:lnTo>
                  <a:pt x="439736" y="7009626"/>
                </a:lnTo>
                <a:lnTo>
                  <a:pt x="619415" y="6797178"/>
                </a:lnTo>
                <a:cubicBezTo>
                  <a:pt x="865249" y="6488525"/>
                  <a:pt x="1074364" y="6152344"/>
                  <a:pt x="1242557" y="5795419"/>
                </a:cubicBezTo>
                <a:cubicBezTo>
                  <a:pt x="1326712" y="5617152"/>
                  <a:pt x="1400765" y="5434233"/>
                  <a:pt x="1464364" y="5247605"/>
                </a:cubicBezTo>
                <a:cubicBezTo>
                  <a:pt x="1528335" y="5060978"/>
                  <a:pt x="1582005" y="4871039"/>
                  <a:pt x="1625120" y="4678496"/>
                </a:cubicBezTo>
                <a:lnTo>
                  <a:pt x="1640895" y="4606245"/>
                </a:lnTo>
                <a:cubicBezTo>
                  <a:pt x="1646258" y="4582580"/>
                  <a:pt x="1650597" y="4557891"/>
                  <a:pt x="1655487" y="4533754"/>
                </a:cubicBezTo>
                <a:cubicBezTo>
                  <a:pt x="1660377" y="4509617"/>
                  <a:pt x="1665269" y="4485400"/>
                  <a:pt x="1669527" y="4461107"/>
                </a:cubicBezTo>
                <a:lnTo>
                  <a:pt x="1682227" y="4388144"/>
                </a:lnTo>
                <a:lnTo>
                  <a:pt x="1688537" y="4351702"/>
                </a:lnTo>
                <a:lnTo>
                  <a:pt x="1694139" y="4315181"/>
                </a:lnTo>
                <a:lnTo>
                  <a:pt x="1705261" y="4241982"/>
                </a:lnTo>
                <a:cubicBezTo>
                  <a:pt x="1709046" y="4217607"/>
                  <a:pt x="1711729" y="4193078"/>
                  <a:pt x="1715041" y="4168626"/>
                </a:cubicBezTo>
                <a:cubicBezTo>
                  <a:pt x="1718354" y="4144171"/>
                  <a:pt x="1721666" y="4119719"/>
                  <a:pt x="1724269" y="4095187"/>
                </a:cubicBezTo>
                <a:cubicBezTo>
                  <a:pt x="1746615" y="3898939"/>
                  <a:pt x="1758725" y="3701583"/>
                  <a:pt x="1760553" y="3504072"/>
                </a:cubicBezTo>
                <a:cubicBezTo>
                  <a:pt x="1761272" y="3306486"/>
                  <a:pt x="1751687" y="3109052"/>
                  <a:pt x="1731843" y="2912487"/>
                </a:cubicBezTo>
                <a:cubicBezTo>
                  <a:pt x="1711735" y="2715763"/>
                  <a:pt x="1680634" y="2520224"/>
                  <a:pt x="1638687" y="2326970"/>
                </a:cubicBezTo>
                <a:cubicBezTo>
                  <a:pt x="1597109" y="2133558"/>
                  <a:pt x="1544433" y="1942672"/>
                  <a:pt x="1480928" y="1755256"/>
                </a:cubicBezTo>
                <a:cubicBezTo>
                  <a:pt x="1473041" y="1731594"/>
                  <a:pt x="1465153" y="1707929"/>
                  <a:pt x="1457266" y="1685055"/>
                </a:cubicBezTo>
                <a:lnTo>
                  <a:pt x="1431787" y="1615326"/>
                </a:lnTo>
                <a:cubicBezTo>
                  <a:pt x="1415302" y="1568787"/>
                  <a:pt x="1396292" y="1523038"/>
                  <a:pt x="1378388" y="1476974"/>
                </a:cubicBezTo>
                <a:cubicBezTo>
                  <a:pt x="1369553" y="1453862"/>
                  <a:pt x="1359535" y="1431222"/>
                  <a:pt x="1349991" y="1408428"/>
                </a:cubicBezTo>
                <a:lnTo>
                  <a:pt x="1321121" y="1340117"/>
                </a:lnTo>
                <a:lnTo>
                  <a:pt x="1290594" y="1272518"/>
                </a:lnTo>
                <a:cubicBezTo>
                  <a:pt x="1280262" y="1250039"/>
                  <a:pt x="1270637" y="1227244"/>
                  <a:pt x="1259674" y="1205077"/>
                </a:cubicBezTo>
                <a:cubicBezTo>
                  <a:pt x="1174975" y="1026338"/>
                  <a:pt x="1080003" y="852727"/>
                  <a:pt x="975238" y="684952"/>
                </a:cubicBezTo>
                <a:cubicBezTo>
                  <a:pt x="870392" y="517413"/>
                  <a:pt x="755575" y="356344"/>
                  <a:pt x="631405" y="202530"/>
                </a:cubicBezTo>
                <a:close/>
                <a:moveTo>
                  <a:pt x="360595" y="0"/>
                </a:moveTo>
                <a:lnTo>
                  <a:pt x="414563" y="0"/>
                </a:lnTo>
                <a:lnTo>
                  <a:pt x="597253" y="219960"/>
                </a:lnTo>
                <a:cubicBezTo>
                  <a:pt x="718464" y="374641"/>
                  <a:pt x="830329" y="536423"/>
                  <a:pt x="932249" y="704434"/>
                </a:cubicBezTo>
                <a:cubicBezTo>
                  <a:pt x="1034375" y="872129"/>
                  <a:pt x="1127142" y="1045268"/>
                  <a:pt x="1210138" y="1223219"/>
                </a:cubicBezTo>
                <a:cubicBezTo>
                  <a:pt x="1293191" y="1401010"/>
                  <a:pt x="1366240" y="1583299"/>
                  <a:pt x="1428949" y="1769296"/>
                </a:cubicBezTo>
                <a:cubicBezTo>
                  <a:pt x="1492202" y="1955054"/>
                  <a:pt x="1545208" y="2144206"/>
                  <a:pt x="1587731" y="2335803"/>
                </a:cubicBezTo>
                <a:lnTo>
                  <a:pt x="1603508" y="2407741"/>
                </a:lnTo>
                <a:cubicBezTo>
                  <a:pt x="1608871" y="2431403"/>
                  <a:pt x="1613053" y="2455857"/>
                  <a:pt x="1617943" y="2479915"/>
                </a:cubicBezTo>
                <a:cubicBezTo>
                  <a:pt x="1622833" y="2503971"/>
                  <a:pt x="1627486" y="2528031"/>
                  <a:pt x="1631746" y="2552168"/>
                </a:cubicBezTo>
                <a:lnTo>
                  <a:pt x="1644210" y="2624737"/>
                </a:lnTo>
                <a:lnTo>
                  <a:pt x="1650440" y="2660942"/>
                </a:lnTo>
                <a:lnTo>
                  <a:pt x="1656040" y="2697383"/>
                </a:lnTo>
                <a:lnTo>
                  <a:pt x="1667005" y="2770109"/>
                </a:lnTo>
                <a:cubicBezTo>
                  <a:pt x="1670712" y="2794403"/>
                  <a:pt x="1673472" y="2818778"/>
                  <a:pt x="1676707" y="2843072"/>
                </a:cubicBezTo>
                <a:cubicBezTo>
                  <a:pt x="1679942" y="2867367"/>
                  <a:pt x="1683254" y="2891742"/>
                  <a:pt x="1685779" y="2916194"/>
                </a:cubicBezTo>
                <a:cubicBezTo>
                  <a:pt x="1707873" y="3111338"/>
                  <a:pt x="1719774" y="3307589"/>
                  <a:pt x="1721431" y="3503992"/>
                </a:cubicBezTo>
                <a:cubicBezTo>
                  <a:pt x="1722379" y="3700556"/>
                  <a:pt x="1713062" y="3897044"/>
                  <a:pt x="1693509" y="4092663"/>
                </a:cubicBezTo>
                <a:cubicBezTo>
                  <a:pt x="1673512" y="4288439"/>
                  <a:pt x="1642837" y="4482955"/>
                  <a:pt x="1601614" y="4675341"/>
                </a:cubicBezTo>
                <a:cubicBezTo>
                  <a:pt x="1560559" y="4867882"/>
                  <a:pt x="1508545" y="5057901"/>
                  <a:pt x="1445829" y="5244527"/>
                </a:cubicBezTo>
                <a:cubicBezTo>
                  <a:pt x="1437942" y="5268192"/>
                  <a:pt x="1430447" y="5291304"/>
                  <a:pt x="1422165" y="5314494"/>
                </a:cubicBezTo>
                <a:lnTo>
                  <a:pt x="1397083" y="5383907"/>
                </a:lnTo>
                <a:lnTo>
                  <a:pt x="1384540" y="5418614"/>
                </a:lnTo>
                <a:cubicBezTo>
                  <a:pt x="1380280" y="5430209"/>
                  <a:pt x="1375628" y="5441568"/>
                  <a:pt x="1371211" y="5453083"/>
                </a:cubicBezTo>
                <a:lnTo>
                  <a:pt x="1344391" y="5521867"/>
                </a:lnTo>
                <a:cubicBezTo>
                  <a:pt x="1335713" y="5544899"/>
                  <a:pt x="1325776" y="5567458"/>
                  <a:pt x="1316389" y="5590175"/>
                </a:cubicBezTo>
                <a:lnTo>
                  <a:pt x="1287915" y="5658327"/>
                </a:lnTo>
                <a:lnTo>
                  <a:pt x="1257860" y="5725768"/>
                </a:lnTo>
                <a:cubicBezTo>
                  <a:pt x="1247686" y="5748170"/>
                  <a:pt x="1238063" y="5770887"/>
                  <a:pt x="1227256" y="5792972"/>
                </a:cubicBezTo>
                <a:cubicBezTo>
                  <a:pt x="1060806" y="6150687"/>
                  <a:pt x="853269" y="6487815"/>
                  <a:pt x="608848" y="6797491"/>
                </a:cubicBezTo>
                <a:lnTo>
                  <a:pt x="430659" y="7009626"/>
                </a:lnTo>
                <a:lnTo>
                  <a:pt x="341938" y="7009626"/>
                </a:lnTo>
                <a:lnTo>
                  <a:pt x="369836" y="6980235"/>
                </a:lnTo>
                <a:cubicBezTo>
                  <a:pt x="434779" y="6907824"/>
                  <a:pt x="497675" y="6833580"/>
                  <a:pt x="558444" y="6757580"/>
                </a:cubicBezTo>
                <a:cubicBezTo>
                  <a:pt x="801509" y="6452871"/>
                  <a:pt x="1008296" y="6120950"/>
                  <a:pt x="1174644" y="5768519"/>
                </a:cubicBezTo>
                <a:cubicBezTo>
                  <a:pt x="1257900" y="5592383"/>
                  <a:pt x="1331139" y="5411672"/>
                  <a:pt x="1394005" y="5227255"/>
                </a:cubicBezTo>
                <a:cubicBezTo>
                  <a:pt x="1457331" y="5042914"/>
                  <a:pt x="1510470" y="4855183"/>
                  <a:pt x="1553182" y="4665006"/>
                </a:cubicBezTo>
                <a:lnTo>
                  <a:pt x="1568959" y="4593543"/>
                </a:lnTo>
                <a:cubicBezTo>
                  <a:pt x="1574322" y="4569878"/>
                  <a:pt x="1578582" y="4546216"/>
                  <a:pt x="1583394" y="4521922"/>
                </a:cubicBezTo>
                <a:cubicBezTo>
                  <a:pt x="1588206" y="4497627"/>
                  <a:pt x="1593016" y="4474120"/>
                  <a:pt x="1597356" y="4450141"/>
                </a:cubicBezTo>
                <a:lnTo>
                  <a:pt x="1609896" y="4378047"/>
                </a:lnTo>
                <a:lnTo>
                  <a:pt x="1616128" y="4342078"/>
                </a:lnTo>
                <a:lnTo>
                  <a:pt x="1621728" y="4305951"/>
                </a:lnTo>
                <a:lnTo>
                  <a:pt x="1632693" y="4233620"/>
                </a:lnTo>
                <a:cubicBezTo>
                  <a:pt x="1636478" y="4209483"/>
                  <a:pt x="1639160" y="4185266"/>
                  <a:pt x="1642395" y="4161129"/>
                </a:cubicBezTo>
                <a:cubicBezTo>
                  <a:pt x="1645627" y="4136994"/>
                  <a:pt x="1648943" y="4112777"/>
                  <a:pt x="1651545" y="4088483"/>
                </a:cubicBezTo>
                <a:cubicBezTo>
                  <a:pt x="1673694" y="3894679"/>
                  <a:pt x="1685699" y="3699848"/>
                  <a:pt x="1687514" y="3504779"/>
                </a:cubicBezTo>
                <a:cubicBezTo>
                  <a:pt x="1688342" y="3309404"/>
                  <a:pt x="1678948" y="3114178"/>
                  <a:pt x="1659355" y="2919821"/>
                </a:cubicBezTo>
                <a:cubicBezTo>
                  <a:pt x="1639444" y="2725385"/>
                  <a:pt x="1608713" y="2532131"/>
                  <a:pt x="1567302" y="2341087"/>
                </a:cubicBezTo>
                <a:cubicBezTo>
                  <a:pt x="1526174" y="2149963"/>
                  <a:pt x="1474084" y="1961287"/>
                  <a:pt x="1411280" y="1776158"/>
                </a:cubicBezTo>
                <a:cubicBezTo>
                  <a:pt x="1403392" y="1753046"/>
                  <a:pt x="1395505" y="1729776"/>
                  <a:pt x="1387618" y="1706744"/>
                </a:cubicBezTo>
                <a:lnTo>
                  <a:pt x="1362453" y="1637883"/>
                </a:lnTo>
                <a:cubicBezTo>
                  <a:pt x="1346126" y="1591819"/>
                  <a:pt x="1327274" y="1546700"/>
                  <a:pt x="1309527" y="1501186"/>
                </a:cubicBezTo>
                <a:cubicBezTo>
                  <a:pt x="1300850" y="1478311"/>
                  <a:pt x="1290832" y="1455990"/>
                  <a:pt x="1281445" y="1433430"/>
                </a:cubicBezTo>
                <a:lnTo>
                  <a:pt x="1252893" y="1365909"/>
                </a:lnTo>
                <a:lnTo>
                  <a:pt x="1222761" y="1299100"/>
                </a:lnTo>
                <a:cubicBezTo>
                  <a:pt x="1212584" y="1276936"/>
                  <a:pt x="1202961" y="1254454"/>
                  <a:pt x="1192077" y="1232526"/>
                </a:cubicBezTo>
                <a:cubicBezTo>
                  <a:pt x="1108290" y="1055917"/>
                  <a:pt x="1014347" y="884356"/>
                  <a:pt x="910716" y="718632"/>
                </a:cubicBezTo>
                <a:cubicBezTo>
                  <a:pt x="806880" y="553223"/>
                  <a:pt x="693215" y="394126"/>
                  <a:pt x="570353" y="242284"/>
                </a:cubicBezTo>
                <a:cubicBezTo>
                  <a:pt x="509069" y="166363"/>
                  <a:pt x="445583" y="92273"/>
                  <a:pt x="379981" y="20107"/>
                </a:cubicBezTo>
                <a:close/>
                <a:moveTo>
                  <a:pt x="262351" y="0"/>
                </a:moveTo>
                <a:lnTo>
                  <a:pt x="319254" y="0"/>
                </a:lnTo>
                <a:lnTo>
                  <a:pt x="351278" y="34246"/>
                </a:lnTo>
                <a:cubicBezTo>
                  <a:pt x="415544" y="107164"/>
                  <a:pt x="477688" y="182009"/>
                  <a:pt x="537620" y="258691"/>
                </a:cubicBezTo>
                <a:cubicBezTo>
                  <a:pt x="657500" y="411478"/>
                  <a:pt x="768125" y="571288"/>
                  <a:pt x="868909" y="737327"/>
                </a:cubicBezTo>
                <a:cubicBezTo>
                  <a:pt x="969884" y="903051"/>
                  <a:pt x="1061626" y="1074218"/>
                  <a:pt x="1143724" y="1250039"/>
                </a:cubicBezTo>
                <a:cubicBezTo>
                  <a:pt x="1225868" y="1425781"/>
                  <a:pt x="1298129" y="1605940"/>
                  <a:pt x="1360167" y="1789726"/>
                </a:cubicBezTo>
                <a:cubicBezTo>
                  <a:pt x="1422703" y="1973435"/>
                  <a:pt x="1475133" y="2160376"/>
                  <a:pt x="1517214" y="2349766"/>
                </a:cubicBezTo>
                <a:lnTo>
                  <a:pt x="1532989" y="2420757"/>
                </a:lnTo>
                <a:cubicBezTo>
                  <a:pt x="1538354" y="2444419"/>
                  <a:pt x="1542456" y="2468083"/>
                  <a:pt x="1547266" y="2491747"/>
                </a:cubicBezTo>
                <a:cubicBezTo>
                  <a:pt x="1552079" y="2515410"/>
                  <a:pt x="1556733" y="2539075"/>
                  <a:pt x="1560993" y="2563212"/>
                </a:cubicBezTo>
                <a:lnTo>
                  <a:pt x="1573298" y="2634913"/>
                </a:lnTo>
                <a:lnTo>
                  <a:pt x="1579450" y="2670722"/>
                </a:lnTo>
                <a:lnTo>
                  <a:pt x="1584971" y="2706691"/>
                </a:lnTo>
                <a:lnTo>
                  <a:pt x="1595855" y="2778628"/>
                </a:lnTo>
                <a:cubicBezTo>
                  <a:pt x="1599643" y="2802291"/>
                  <a:pt x="1602245" y="2826746"/>
                  <a:pt x="1605480" y="2850724"/>
                </a:cubicBezTo>
                <a:cubicBezTo>
                  <a:pt x="1608713" y="2874703"/>
                  <a:pt x="1611870" y="2898840"/>
                  <a:pt x="1614472" y="2922977"/>
                </a:cubicBezTo>
                <a:cubicBezTo>
                  <a:pt x="1636424" y="3115836"/>
                  <a:pt x="1648216" y="3309799"/>
                  <a:pt x="1649809" y="3503913"/>
                </a:cubicBezTo>
                <a:cubicBezTo>
                  <a:pt x="1650828" y="3698192"/>
                  <a:pt x="1641684" y="3892470"/>
                  <a:pt x="1622440" y="4085802"/>
                </a:cubicBezTo>
                <a:cubicBezTo>
                  <a:pt x="1602727" y="4279213"/>
                  <a:pt x="1572477" y="4471441"/>
                  <a:pt x="1531807" y="4661618"/>
                </a:cubicBezTo>
                <a:cubicBezTo>
                  <a:pt x="1491240" y="4851952"/>
                  <a:pt x="1439833" y="5039761"/>
                  <a:pt x="1377837" y="5224259"/>
                </a:cubicBezTo>
                <a:cubicBezTo>
                  <a:pt x="1316240" y="5408993"/>
                  <a:pt x="1244026" y="5589940"/>
                  <a:pt x="1161551" y="5766311"/>
                </a:cubicBezTo>
                <a:cubicBezTo>
                  <a:pt x="996969" y="6119847"/>
                  <a:pt x="791679" y="6452953"/>
                  <a:pt x="549845" y="6758844"/>
                </a:cubicBezTo>
                <a:cubicBezTo>
                  <a:pt x="489365" y="6835278"/>
                  <a:pt x="426621" y="6909877"/>
                  <a:pt x="361701" y="6982534"/>
                </a:cubicBezTo>
                <a:lnTo>
                  <a:pt x="335993" y="7009626"/>
                </a:lnTo>
                <a:lnTo>
                  <a:pt x="242616" y="7009626"/>
                </a:lnTo>
                <a:lnTo>
                  <a:pt x="311644" y="6937001"/>
                </a:lnTo>
                <a:cubicBezTo>
                  <a:pt x="375863" y="6865507"/>
                  <a:pt x="438066" y="6792209"/>
                  <a:pt x="498179" y="6717195"/>
                </a:cubicBezTo>
                <a:cubicBezTo>
                  <a:pt x="738651" y="6416431"/>
                  <a:pt x="943197" y="6088690"/>
                  <a:pt x="1107677" y="5740519"/>
                </a:cubicBezTo>
                <a:cubicBezTo>
                  <a:pt x="1190057" y="5566513"/>
                  <a:pt x="1262530" y="5388011"/>
                  <a:pt x="1324750" y="5205800"/>
                </a:cubicBezTo>
                <a:cubicBezTo>
                  <a:pt x="1387459" y="5023669"/>
                  <a:pt x="1440117" y="4838227"/>
                  <a:pt x="1482507" y="4650336"/>
                </a:cubicBezTo>
                <a:lnTo>
                  <a:pt x="1498284" y="4579820"/>
                </a:lnTo>
                <a:cubicBezTo>
                  <a:pt x="1503727" y="4556155"/>
                  <a:pt x="1507827" y="4532493"/>
                  <a:pt x="1512639" y="4508828"/>
                </a:cubicBezTo>
                <a:cubicBezTo>
                  <a:pt x="1517452" y="4485166"/>
                  <a:pt x="1522104" y="4461502"/>
                  <a:pt x="1526444" y="4437837"/>
                </a:cubicBezTo>
                <a:lnTo>
                  <a:pt x="1538748" y="4366846"/>
                </a:lnTo>
                <a:lnTo>
                  <a:pt x="1544978" y="4331272"/>
                </a:lnTo>
                <a:lnTo>
                  <a:pt x="1550501" y="4295540"/>
                </a:lnTo>
                <a:lnTo>
                  <a:pt x="1561386" y="4224549"/>
                </a:lnTo>
                <a:cubicBezTo>
                  <a:pt x="1565173" y="4200887"/>
                  <a:pt x="1567776" y="4176750"/>
                  <a:pt x="1571011" y="4152928"/>
                </a:cubicBezTo>
                <a:cubicBezTo>
                  <a:pt x="1574243" y="4129106"/>
                  <a:pt x="1577478" y="4105126"/>
                  <a:pt x="1580081" y="4081147"/>
                </a:cubicBezTo>
                <a:cubicBezTo>
                  <a:pt x="1602048" y="3889553"/>
                  <a:pt x="1613975" y="3696852"/>
                  <a:pt x="1615812" y="3503993"/>
                </a:cubicBezTo>
                <a:cubicBezTo>
                  <a:pt x="1616680" y="3310982"/>
                  <a:pt x="1607444" y="3118043"/>
                  <a:pt x="1588125" y="2925974"/>
                </a:cubicBezTo>
                <a:cubicBezTo>
                  <a:pt x="1568492" y="2733826"/>
                  <a:pt x="1538165" y="2542862"/>
                  <a:pt x="1497257" y="2354103"/>
                </a:cubicBezTo>
                <a:cubicBezTo>
                  <a:pt x="1456564" y="2165188"/>
                  <a:pt x="1405018" y="1978799"/>
                  <a:pt x="1342893" y="1795878"/>
                </a:cubicBezTo>
                <a:cubicBezTo>
                  <a:pt x="1335005" y="1773004"/>
                  <a:pt x="1327748" y="1749972"/>
                  <a:pt x="1319228" y="1727332"/>
                </a:cubicBezTo>
                <a:lnTo>
                  <a:pt x="1294381" y="1659261"/>
                </a:lnTo>
                <a:lnTo>
                  <a:pt x="1281919" y="1625264"/>
                </a:lnTo>
                <a:lnTo>
                  <a:pt x="1268667" y="1591502"/>
                </a:lnTo>
                <a:lnTo>
                  <a:pt x="1242085" y="1524141"/>
                </a:lnTo>
                <a:cubicBezTo>
                  <a:pt x="1233487" y="1501582"/>
                  <a:pt x="1223550" y="1479575"/>
                  <a:pt x="1214320" y="1457253"/>
                </a:cubicBezTo>
                <a:lnTo>
                  <a:pt x="1186003" y="1390599"/>
                </a:lnTo>
                <a:lnTo>
                  <a:pt x="1156186" y="1324578"/>
                </a:lnTo>
                <a:cubicBezTo>
                  <a:pt x="1146249" y="1302571"/>
                  <a:pt x="1136547" y="1280406"/>
                  <a:pt x="1125897" y="1258794"/>
                </a:cubicBezTo>
                <a:cubicBezTo>
                  <a:pt x="1042752" y="1084235"/>
                  <a:pt x="949547" y="914646"/>
                  <a:pt x="846745" y="750894"/>
                </a:cubicBezTo>
                <a:cubicBezTo>
                  <a:pt x="743911" y="587537"/>
                  <a:pt x="631415" y="430488"/>
                  <a:pt x="509854" y="280541"/>
                </a:cubicBezTo>
                <a:cubicBezTo>
                  <a:pt x="449220" y="205566"/>
                  <a:pt x="386408" y="132426"/>
                  <a:pt x="321503" y="61198"/>
                </a:cubicBezTo>
                <a:close/>
                <a:moveTo>
                  <a:pt x="0" y="0"/>
                </a:moveTo>
                <a:lnTo>
                  <a:pt x="30146" y="0"/>
                </a:lnTo>
                <a:lnTo>
                  <a:pt x="178996" y="158860"/>
                </a:lnTo>
                <a:cubicBezTo>
                  <a:pt x="241073" y="229091"/>
                  <a:pt x="301114" y="301127"/>
                  <a:pt x="359039" y="374878"/>
                </a:cubicBezTo>
                <a:cubicBezTo>
                  <a:pt x="590114" y="670042"/>
                  <a:pt x="786687" y="990605"/>
                  <a:pt x="944951" y="1330414"/>
                </a:cubicBezTo>
                <a:lnTo>
                  <a:pt x="959936" y="1361966"/>
                </a:lnTo>
                <a:lnTo>
                  <a:pt x="974293" y="1393992"/>
                </a:lnTo>
                <a:lnTo>
                  <a:pt x="1002847" y="1458041"/>
                </a:lnTo>
                <a:cubicBezTo>
                  <a:pt x="1012469" y="1479338"/>
                  <a:pt x="1021067" y="1501108"/>
                  <a:pt x="1030217" y="1522642"/>
                </a:cubicBezTo>
                <a:cubicBezTo>
                  <a:pt x="1039367" y="1544174"/>
                  <a:pt x="1048439" y="1565711"/>
                  <a:pt x="1057036" y="1587401"/>
                </a:cubicBezTo>
                <a:cubicBezTo>
                  <a:pt x="1091348" y="1674169"/>
                  <a:pt x="1124477" y="1761882"/>
                  <a:pt x="1154294" y="1850541"/>
                </a:cubicBezTo>
                <a:cubicBezTo>
                  <a:pt x="1214738" y="2027622"/>
                  <a:pt x="1265512" y="2207782"/>
                  <a:pt x="1306371" y="2390388"/>
                </a:cubicBezTo>
                <a:cubicBezTo>
                  <a:pt x="1316231" y="2436058"/>
                  <a:pt x="1326723" y="2481728"/>
                  <a:pt x="1335163" y="2527715"/>
                </a:cubicBezTo>
                <a:lnTo>
                  <a:pt x="1348493" y="2596577"/>
                </a:lnTo>
                <a:lnTo>
                  <a:pt x="1360325" y="2665753"/>
                </a:lnTo>
                <a:cubicBezTo>
                  <a:pt x="1368765" y="2711740"/>
                  <a:pt x="1375075" y="2758118"/>
                  <a:pt x="1382252" y="2804342"/>
                </a:cubicBezTo>
                <a:cubicBezTo>
                  <a:pt x="1386040" y="2827455"/>
                  <a:pt x="1388485" y="2850724"/>
                  <a:pt x="1391640" y="2873914"/>
                </a:cubicBezTo>
                <a:cubicBezTo>
                  <a:pt x="1394795" y="2897104"/>
                  <a:pt x="1397792" y="2920295"/>
                  <a:pt x="1400474" y="2943562"/>
                </a:cubicBezTo>
                <a:cubicBezTo>
                  <a:pt x="1421716" y="3129481"/>
                  <a:pt x="1433249" y="3316422"/>
                  <a:pt x="1435024" y="3503602"/>
                </a:cubicBezTo>
                <a:cubicBezTo>
                  <a:pt x="1436126" y="3691013"/>
                  <a:pt x="1427442" y="3878430"/>
                  <a:pt x="1408994" y="4064978"/>
                </a:cubicBezTo>
                <a:cubicBezTo>
                  <a:pt x="1390124" y="4251605"/>
                  <a:pt x="1361026" y="4437126"/>
                  <a:pt x="1321833" y="4620600"/>
                </a:cubicBezTo>
                <a:cubicBezTo>
                  <a:pt x="1317258" y="4643632"/>
                  <a:pt x="1311814" y="4666429"/>
                  <a:pt x="1306529" y="4689303"/>
                </a:cubicBezTo>
                <a:lnTo>
                  <a:pt x="1290754" y="4757847"/>
                </a:lnTo>
                <a:lnTo>
                  <a:pt x="1273322" y="4825998"/>
                </a:lnTo>
                <a:cubicBezTo>
                  <a:pt x="1267407" y="4848716"/>
                  <a:pt x="1261885" y="4871592"/>
                  <a:pt x="1255337" y="4894072"/>
                </a:cubicBezTo>
                <a:cubicBezTo>
                  <a:pt x="1242402" y="4939191"/>
                  <a:pt x="1230333" y="4984545"/>
                  <a:pt x="1215898" y="5029269"/>
                </a:cubicBezTo>
                <a:lnTo>
                  <a:pt x="1195231" y="5096631"/>
                </a:lnTo>
                <a:lnTo>
                  <a:pt x="1173066" y="5163442"/>
                </a:lnTo>
                <a:cubicBezTo>
                  <a:pt x="1113624" y="5341708"/>
                  <a:pt x="1043777" y="5516267"/>
                  <a:pt x="963880" y="5686329"/>
                </a:cubicBezTo>
                <a:cubicBezTo>
                  <a:pt x="884150" y="5856550"/>
                  <a:pt x="794797" y="6022037"/>
                  <a:pt x="696245" y="6182082"/>
                </a:cubicBezTo>
                <a:cubicBezTo>
                  <a:pt x="597354" y="6342048"/>
                  <a:pt x="489070" y="6496018"/>
                  <a:pt x="371974" y="6643207"/>
                </a:cubicBezTo>
                <a:lnTo>
                  <a:pt x="312026" y="6714184"/>
                </a:lnTo>
                <a:lnTo>
                  <a:pt x="376591" y="6638218"/>
                </a:lnTo>
                <a:cubicBezTo>
                  <a:pt x="610666" y="6346071"/>
                  <a:pt x="810902" y="6026810"/>
                  <a:pt x="972555" y="5686330"/>
                </a:cubicBezTo>
                <a:cubicBezTo>
                  <a:pt x="1053153" y="5516661"/>
                  <a:pt x="1124052" y="5342577"/>
                  <a:pt x="1184899" y="5164863"/>
                </a:cubicBezTo>
                <a:cubicBezTo>
                  <a:pt x="1246123" y="4987149"/>
                  <a:pt x="1297552" y="4806200"/>
                  <a:pt x="1338949" y="4622886"/>
                </a:cubicBezTo>
                <a:cubicBezTo>
                  <a:pt x="1349046" y="4577057"/>
                  <a:pt x="1359616" y="4531230"/>
                  <a:pt x="1368213" y="4485006"/>
                </a:cubicBezTo>
                <a:lnTo>
                  <a:pt x="1381780" y="4415830"/>
                </a:lnTo>
                <a:lnTo>
                  <a:pt x="1393848" y="4346339"/>
                </a:lnTo>
                <a:cubicBezTo>
                  <a:pt x="1402445" y="4300115"/>
                  <a:pt x="1408755" y="4253498"/>
                  <a:pt x="1416012" y="4207039"/>
                </a:cubicBezTo>
                <a:cubicBezTo>
                  <a:pt x="1419800" y="4183847"/>
                  <a:pt x="1422322" y="4160500"/>
                  <a:pt x="1425479" y="4137153"/>
                </a:cubicBezTo>
                <a:cubicBezTo>
                  <a:pt x="1428634" y="4113804"/>
                  <a:pt x="1431709" y="4090534"/>
                  <a:pt x="1434392" y="4067187"/>
                </a:cubicBezTo>
                <a:cubicBezTo>
                  <a:pt x="1455926" y="3880165"/>
                  <a:pt x="1467694" y="3692119"/>
                  <a:pt x="1469651" y="3503913"/>
                </a:cubicBezTo>
                <a:cubicBezTo>
                  <a:pt x="1470574" y="3315557"/>
                  <a:pt x="1461622" y="3127195"/>
                  <a:pt x="1442832" y="2939778"/>
                </a:cubicBezTo>
                <a:cubicBezTo>
                  <a:pt x="1440544" y="2916114"/>
                  <a:pt x="1437627" y="2893002"/>
                  <a:pt x="1434944" y="2869575"/>
                </a:cubicBezTo>
                <a:cubicBezTo>
                  <a:pt x="1432262" y="2846148"/>
                  <a:pt x="1429895" y="2822721"/>
                  <a:pt x="1426504" y="2799374"/>
                </a:cubicBezTo>
                <a:cubicBezTo>
                  <a:pt x="1419877" y="2752757"/>
                  <a:pt x="1414357" y="2705981"/>
                  <a:pt x="1406310" y="2659521"/>
                </a:cubicBezTo>
                <a:lnTo>
                  <a:pt x="1394953" y="2589713"/>
                </a:lnTo>
                <a:lnTo>
                  <a:pt x="1382095" y="2520222"/>
                </a:lnTo>
                <a:cubicBezTo>
                  <a:pt x="1374208" y="2473842"/>
                  <a:pt x="1363796" y="2427776"/>
                  <a:pt x="1354171" y="2381632"/>
                </a:cubicBezTo>
                <a:cubicBezTo>
                  <a:pt x="1314426" y="2197293"/>
                  <a:pt x="1264068" y="2015398"/>
                  <a:pt x="1203356" y="1836817"/>
                </a:cubicBezTo>
                <a:cubicBezTo>
                  <a:pt x="1143061" y="1658078"/>
                  <a:pt x="1072237" y="1483124"/>
                  <a:pt x="991250" y="1312745"/>
                </a:cubicBezTo>
                <a:cubicBezTo>
                  <a:pt x="910187" y="1142526"/>
                  <a:pt x="819272" y="977196"/>
                  <a:pt x="718961" y="817625"/>
                </a:cubicBezTo>
                <a:cubicBezTo>
                  <a:pt x="618177" y="658528"/>
                  <a:pt x="508049" y="505423"/>
                  <a:pt x="389170" y="359339"/>
                </a:cubicBezTo>
                <a:cubicBezTo>
                  <a:pt x="329802" y="286377"/>
                  <a:pt x="268321" y="215169"/>
                  <a:pt x="204810" y="145825"/>
                </a:cubicBezTo>
                <a:lnTo>
                  <a:pt x="63157" y="0"/>
                </a:lnTo>
                <a:lnTo>
                  <a:pt x="126316" y="0"/>
                </a:lnTo>
                <a:lnTo>
                  <a:pt x="236270" y="117247"/>
                </a:lnTo>
                <a:cubicBezTo>
                  <a:pt x="299105" y="188370"/>
                  <a:pt x="359856" y="261393"/>
                  <a:pt x="418434" y="336229"/>
                </a:cubicBezTo>
                <a:cubicBezTo>
                  <a:pt x="535584" y="485309"/>
                  <a:pt x="643790" y="641251"/>
                  <a:pt x="742468" y="803190"/>
                </a:cubicBezTo>
                <a:cubicBezTo>
                  <a:pt x="841146" y="964969"/>
                  <a:pt x="930807" y="1132033"/>
                  <a:pt x="1011049" y="1303675"/>
                </a:cubicBezTo>
                <a:cubicBezTo>
                  <a:pt x="1016097" y="1314325"/>
                  <a:pt x="1021382" y="1324972"/>
                  <a:pt x="1026194" y="1335779"/>
                </a:cubicBezTo>
                <a:lnTo>
                  <a:pt x="1040707" y="1368198"/>
                </a:lnTo>
                <a:lnTo>
                  <a:pt x="1069656" y="1432957"/>
                </a:lnTo>
                <a:cubicBezTo>
                  <a:pt x="1079201" y="1454649"/>
                  <a:pt x="1088036" y="1476577"/>
                  <a:pt x="1097263" y="1498426"/>
                </a:cubicBezTo>
                <a:cubicBezTo>
                  <a:pt x="1106493" y="1520276"/>
                  <a:pt x="1115800" y="1541968"/>
                  <a:pt x="1124398" y="1564052"/>
                </a:cubicBezTo>
                <a:cubicBezTo>
                  <a:pt x="1159105" y="1652083"/>
                  <a:pt x="1192629" y="1740664"/>
                  <a:pt x="1222838" y="1830347"/>
                </a:cubicBezTo>
                <a:cubicBezTo>
                  <a:pt x="1283923" y="2009639"/>
                  <a:pt x="1335217" y="2192086"/>
                  <a:pt x="1376495" y="2376899"/>
                </a:cubicBezTo>
                <a:cubicBezTo>
                  <a:pt x="1386590" y="2423121"/>
                  <a:pt x="1397082" y="2469346"/>
                  <a:pt x="1405680" y="2515884"/>
                </a:cubicBezTo>
                <a:lnTo>
                  <a:pt x="1419090" y="2585613"/>
                </a:lnTo>
                <a:lnTo>
                  <a:pt x="1431079" y="2655577"/>
                </a:lnTo>
                <a:cubicBezTo>
                  <a:pt x="1439677" y="2702196"/>
                  <a:pt x="1445986" y="2749127"/>
                  <a:pt x="1453244" y="2795904"/>
                </a:cubicBezTo>
                <a:cubicBezTo>
                  <a:pt x="1457029" y="2819566"/>
                  <a:pt x="1459554" y="2843231"/>
                  <a:pt x="1462709" y="2866340"/>
                </a:cubicBezTo>
                <a:cubicBezTo>
                  <a:pt x="1465864" y="2889452"/>
                  <a:pt x="1468941" y="2913669"/>
                  <a:pt x="1471621" y="2936859"/>
                </a:cubicBezTo>
                <a:cubicBezTo>
                  <a:pt x="1493078" y="3125222"/>
                  <a:pt x="1504688" y="3314609"/>
                  <a:pt x="1506408" y="3504150"/>
                </a:cubicBezTo>
                <a:cubicBezTo>
                  <a:pt x="1507504" y="3693774"/>
                  <a:pt x="1498662" y="3883400"/>
                  <a:pt x="1479906" y="4072077"/>
                </a:cubicBezTo>
                <a:cubicBezTo>
                  <a:pt x="1460801" y="4260991"/>
                  <a:pt x="1431308" y="4448802"/>
                  <a:pt x="1391560" y="4634483"/>
                </a:cubicBezTo>
                <a:cubicBezTo>
                  <a:pt x="1352010" y="4820320"/>
                  <a:pt x="1301781" y="5003793"/>
                  <a:pt x="1241138" y="5183873"/>
                </a:cubicBezTo>
                <a:cubicBezTo>
                  <a:pt x="1180985" y="5364269"/>
                  <a:pt x="1110374" y="5540956"/>
                  <a:pt x="1029664" y="5713147"/>
                </a:cubicBezTo>
                <a:cubicBezTo>
                  <a:pt x="948996" y="5885419"/>
                  <a:pt x="858585" y="6053036"/>
                  <a:pt x="758874" y="6215052"/>
                </a:cubicBezTo>
                <a:lnTo>
                  <a:pt x="604797" y="6449374"/>
                </a:lnTo>
                <a:lnTo>
                  <a:pt x="594414" y="6463798"/>
                </a:lnTo>
                <a:lnTo>
                  <a:pt x="439962" y="6670638"/>
                </a:lnTo>
                <a:lnTo>
                  <a:pt x="308203" y="6828263"/>
                </a:lnTo>
                <a:lnTo>
                  <a:pt x="247882" y="6899802"/>
                </a:lnTo>
                <a:lnTo>
                  <a:pt x="252131" y="6895343"/>
                </a:lnTo>
                <a:lnTo>
                  <a:pt x="308203" y="6828263"/>
                </a:lnTo>
                <a:lnTo>
                  <a:pt x="431054" y="6682568"/>
                </a:lnTo>
                <a:lnTo>
                  <a:pt x="439962" y="6670638"/>
                </a:lnTo>
                <a:lnTo>
                  <a:pt x="479999" y="6622741"/>
                </a:lnTo>
                <a:lnTo>
                  <a:pt x="594414" y="6463798"/>
                </a:lnTo>
                <a:lnTo>
                  <a:pt x="601939" y="6453721"/>
                </a:lnTo>
                <a:lnTo>
                  <a:pt x="604797" y="6449374"/>
                </a:lnTo>
                <a:lnTo>
                  <a:pt x="687626" y="6334309"/>
                </a:lnTo>
                <a:cubicBezTo>
                  <a:pt x="819103" y="6136988"/>
                  <a:pt x="936501" y="5929842"/>
                  <a:pt x="1038654" y="5714330"/>
                </a:cubicBezTo>
                <a:cubicBezTo>
                  <a:pt x="1120632" y="5542374"/>
                  <a:pt x="1192713" y="5365842"/>
                  <a:pt x="1254545" y="5185686"/>
                </a:cubicBezTo>
                <a:cubicBezTo>
                  <a:pt x="1316473" y="5005762"/>
                  <a:pt x="1368479" y="4822528"/>
                  <a:pt x="1410331" y="4636927"/>
                </a:cubicBezTo>
                <a:cubicBezTo>
                  <a:pt x="1420584" y="4590468"/>
                  <a:pt x="1431154" y="4544086"/>
                  <a:pt x="1439911" y="4497310"/>
                </a:cubicBezTo>
                <a:lnTo>
                  <a:pt x="1453556" y="4427266"/>
                </a:lnTo>
                <a:lnTo>
                  <a:pt x="1465783" y="4356907"/>
                </a:lnTo>
                <a:cubicBezTo>
                  <a:pt x="1474458" y="4310131"/>
                  <a:pt x="1480771" y="4262962"/>
                  <a:pt x="1488183" y="4215950"/>
                </a:cubicBezTo>
                <a:cubicBezTo>
                  <a:pt x="1491970" y="4192288"/>
                  <a:pt x="1494495" y="4168623"/>
                  <a:pt x="1497728" y="4144959"/>
                </a:cubicBezTo>
                <a:cubicBezTo>
                  <a:pt x="1500963" y="4121297"/>
                  <a:pt x="1504038" y="4097632"/>
                  <a:pt x="1506720" y="4073968"/>
                </a:cubicBezTo>
                <a:cubicBezTo>
                  <a:pt x="1528492" y="3884659"/>
                  <a:pt x="1540338" y="3694325"/>
                  <a:pt x="1542217" y="3503754"/>
                </a:cubicBezTo>
                <a:cubicBezTo>
                  <a:pt x="1543084" y="3313031"/>
                  <a:pt x="1534006" y="3122462"/>
                  <a:pt x="1515003" y="2932677"/>
                </a:cubicBezTo>
                <a:cubicBezTo>
                  <a:pt x="1512715" y="2909013"/>
                  <a:pt x="1509640" y="2885351"/>
                  <a:pt x="1507115" y="2861687"/>
                </a:cubicBezTo>
                <a:cubicBezTo>
                  <a:pt x="1504590" y="2838022"/>
                  <a:pt x="1501988" y="2814360"/>
                  <a:pt x="1498595" y="2790695"/>
                </a:cubicBezTo>
                <a:lnTo>
                  <a:pt x="1488816" y="2719704"/>
                </a:lnTo>
                <a:cubicBezTo>
                  <a:pt x="1485738" y="2696043"/>
                  <a:pt x="1482031" y="2672378"/>
                  <a:pt x="1478088" y="2648714"/>
                </a:cubicBezTo>
                <a:lnTo>
                  <a:pt x="1466571" y="2577723"/>
                </a:lnTo>
                <a:cubicBezTo>
                  <a:pt x="1462469" y="2554060"/>
                  <a:pt x="1457894" y="2530396"/>
                  <a:pt x="1453556" y="2507363"/>
                </a:cubicBezTo>
                <a:cubicBezTo>
                  <a:pt x="1445274" y="2460037"/>
                  <a:pt x="1435099" y="2413736"/>
                  <a:pt x="1425317" y="2367038"/>
                </a:cubicBezTo>
                <a:cubicBezTo>
                  <a:pt x="1385074" y="2180413"/>
                  <a:pt x="1334143" y="1996308"/>
                  <a:pt x="1272767" y="1815517"/>
                </a:cubicBezTo>
                <a:cubicBezTo>
                  <a:pt x="1211753" y="1634570"/>
                  <a:pt x="1140139" y="1457409"/>
                  <a:pt x="1058294" y="1284900"/>
                </a:cubicBezTo>
                <a:cubicBezTo>
                  <a:pt x="976301" y="1112551"/>
                  <a:pt x="884361" y="945171"/>
                  <a:pt x="782929" y="783550"/>
                </a:cubicBezTo>
                <a:cubicBezTo>
                  <a:pt x="681200" y="622241"/>
                  <a:pt x="569885" y="467246"/>
                  <a:pt x="449588" y="319269"/>
                </a:cubicBezTo>
                <a:cubicBezTo>
                  <a:pt x="389585" y="245517"/>
                  <a:pt x="327437" y="173560"/>
                  <a:pt x="263227" y="103486"/>
                </a:cubicBezTo>
                <a:lnTo>
                  <a:pt x="162656" y="0"/>
                </a:lnTo>
                <a:lnTo>
                  <a:pt x="223091" y="0"/>
                </a:lnTo>
                <a:lnTo>
                  <a:pt x="293880" y="75603"/>
                </a:lnTo>
                <a:cubicBezTo>
                  <a:pt x="357435" y="147635"/>
                  <a:pt x="418885" y="221577"/>
                  <a:pt x="478143" y="297340"/>
                </a:cubicBezTo>
                <a:cubicBezTo>
                  <a:pt x="596689" y="448234"/>
                  <a:pt x="706101" y="606151"/>
                  <a:pt x="805803" y="770138"/>
                </a:cubicBezTo>
                <a:cubicBezTo>
                  <a:pt x="905649" y="933812"/>
                  <a:pt x="996335" y="1102929"/>
                  <a:pt x="1077463" y="1276697"/>
                </a:cubicBezTo>
                <a:cubicBezTo>
                  <a:pt x="1158811" y="1450311"/>
                  <a:pt x="1230306" y="1628260"/>
                  <a:pt x="1291619" y="1809917"/>
                </a:cubicBezTo>
                <a:cubicBezTo>
                  <a:pt x="1353452" y="1991338"/>
                  <a:pt x="1405322" y="2175995"/>
                  <a:pt x="1447009" y="2363094"/>
                </a:cubicBezTo>
                <a:cubicBezTo>
                  <a:pt x="1457184" y="2409868"/>
                  <a:pt x="1467754" y="2456644"/>
                  <a:pt x="1476430" y="2503736"/>
                </a:cubicBezTo>
                <a:cubicBezTo>
                  <a:pt x="1481006" y="2527398"/>
                  <a:pt x="1485738" y="2551063"/>
                  <a:pt x="1490078" y="2574725"/>
                </a:cubicBezTo>
                <a:lnTo>
                  <a:pt x="1502225" y="2645716"/>
                </a:lnTo>
                <a:cubicBezTo>
                  <a:pt x="1510823" y="2693045"/>
                  <a:pt x="1517133" y="2740372"/>
                  <a:pt x="1524547" y="2787698"/>
                </a:cubicBezTo>
                <a:cubicBezTo>
                  <a:pt x="1528332" y="2811362"/>
                  <a:pt x="1530857" y="2835025"/>
                  <a:pt x="1534092" y="2858689"/>
                </a:cubicBezTo>
                <a:cubicBezTo>
                  <a:pt x="1537324" y="2882353"/>
                  <a:pt x="1540402" y="2906016"/>
                  <a:pt x="1543005" y="2929680"/>
                </a:cubicBezTo>
                <a:cubicBezTo>
                  <a:pt x="1564666" y="3120332"/>
                  <a:pt x="1576331" y="3311928"/>
                  <a:pt x="1577949" y="3503754"/>
                </a:cubicBezTo>
                <a:cubicBezTo>
                  <a:pt x="1579005" y="3695745"/>
                  <a:pt x="1570028" y="3887737"/>
                  <a:pt x="1551049" y="4078780"/>
                </a:cubicBezTo>
                <a:cubicBezTo>
                  <a:pt x="1531629" y="4269982"/>
                  <a:pt x="1501744" y="4460000"/>
                  <a:pt x="1461524" y="4647891"/>
                </a:cubicBezTo>
                <a:cubicBezTo>
                  <a:pt x="1421587" y="4836095"/>
                  <a:pt x="1370924" y="5021854"/>
                  <a:pt x="1309761" y="5204221"/>
                </a:cubicBezTo>
                <a:cubicBezTo>
                  <a:pt x="1248874" y="5386747"/>
                  <a:pt x="1177450" y="5565643"/>
                  <a:pt x="1095841" y="5739887"/>
                </a:cubicBezTo>
                <a:cubicBezTo>
                  <a:pt x="1014264" y="5914287"/>
                  <a:pt x="922861" y="6083876"/>
                  <a:pt x="822053" y="6247865"/>
                </a:cubicBezTo>
                <a:cubicBezTo>
                  <a:pt x="721167" y="6411932"/>
                  <a:pt x="610531" y="6569769"/>
                  <a:pt x="490762" y="6720585"/>
                </a:cubicBezTo>
                <a:cubicBezTo>
                  <a:pt x="430969" y="6796111"/>
                  <a:pt x="368923" y="6869804"/>
                  <a:pt x="304713" y="6941554"/>
                </a:cubicBezTo>
                <a:lnTo>
                  <a:pt x="239984" y="7009626"/>
                </a:lnTo>
                <a:lnTo>
                  <a:pt x="0" y="7009626"/>
                </a:lnTo>
                <a:lnTo>
                  <a:pt x="0" y="6916165"/>
                </a:lnTo>
                <a:lnTo>
                  <a:pt x="0" y="6842681"/>
                </a:lnTo>
                <a:lnTo>
                  <a:pt x="0" y="6425491"/>
                </a:lnTo>
                <a:lnTo>
                  <a:pt x="0" y="4657507"/>
                </a:lnTo>
                <a:lnTo>
                  <a:pt x="0" y="4281613"/>
                </a:lnTo>
                <a:lnTo>
                  <a:pt x="5979" y="4254443"/>
                </a:lnTo>
                <a:lnTo>
                  <a:pt x="16468" y="4201594"/>
                </a:lnTo>
                <a:lnTo>
                  <a:pt x="21676" y="4175090"/>
                </a:lnTo>
                <a:lnTo>
                  <a:pt x="26328" y="4148508"/>
                </a:lnTo>
                <a:lnTo>
                  <a:pt x="35873" y="4095424"/>
                </a:lnTo>
                <a:lnTo>
                  <a:pt x="44235" y="4042180"/>
                </a:lnTo>
                <a:cubicBezTo>
                  <a:pt x="50150" y="4006683"/>
                  <a:pt x="54487" y="3971189"/>
                  <a:pt x="59380" y="3935299"/>
                </a:cubicBezTo>
                <a:cubicBezTo>
                  <a:pt x="77340" y="3792292"/>
                  <a:pt x="87579" y="3648417"/>
                  <a:pt x="90062" y="3504305"/>
                </a:cubicBezTo>
                <a:cubicBezTo>
                  <a:pt x="94914" y="3215216"/>
                  <a:pt x="66597" y="2926597"/>
                  <a:pt x="5663" y="2643975"/>
                </a:cubicBezTo>
                <a:lnTo>
                  <a:pt x="0" y="2621242"/>
                </a:lnTo>
                <a:lnTo>
                  <a:pt x="0" y="2488028"/>
                </a:lnTo>
                <a:lnTo>
                  <a:pt x="38713" y="2636088"/>
                </a:lnTo>
                <a:cubicBezTo>
                  <a:pt x="43130" y="2653835"/>
                  <a:pt x="46600" y="2671742"/>
                  <a:pt x="50623" y="2689489"/>
                </a:cubicBezTo>
                <a:cubicBezTo>
                  <a:pt x="54647" y="2707236"/>
                  <a:pt x="58512" y="2725063"/>
                  <a:pt x="62062" y="2742968"/>
                </a:cubicBezTo>
                <a:cubicBezTo>
                  <a:pt x="68765" y="2778780"/>
                  <a:pt x="76495" y="2814512"/>
                  <a:pt x="82254" y="2850481"/>
                </a:cubicBezTo>
                <a:lnTo>
                  <a:pt x="91642" y="2904432"/>
                </a:lnTo>
                <a:lnTo>
                  <a:pt x="100001" y="2958466"/>
                </a:lnTo>
                <a:cubicBezTo>
                  <a:pt x="105839" y="2994513"/>
                  <a:pt x="110019" y="3030797"/>
                  <a:pt x="114909" y="3066924"/>
                </a:cubicBezTo>
                <a:cubicBezTo>
                  <a:pt x="132578" y="3211981"/>
                  <a:pt x="142691" y="3357906"/>
                  <a:pt x="145199" y="3503990"/>
                </a:cubicBezTo>
                <a:cubicBezTo>
                  <a:pt x="147482" y="3650586"/>
                  <a:pt x="141567" y="3797083"/>
                  <a:pt x="127518" y="3942792"/>
                </a:cubicBezTo>
                <a:lnTo>
                  <a:pt x="104528" y="4127183"/>
                </a:lnTo>
                <a:lnTo>
                  <a:pt x="108442" y="4105204"/>
                </a:lnTo>
                <a:lnTo>
                  <a:pt x="116962" y="4051094"/>
                </a:lnTo>
                <a:cubicBezTo>
                  <a:pt x="123034" y="4014968"/>
                  <a:pt x="127294" y="3978683"/>
                  <a:pt x="132264" y="3942477"/>
                </a:cubicBezTo>
                <a:cubicBezTo>
                  <a:pt x="150422" y="3797182"/>
                  <a:pt x="160739" y="3650942"/>
                  <a:pt x="163183" y="3504543"/>
                </a:cubicBezTo>
                <a:cubicBezTo>
                  <a:pt x="167696" y="3210799"/>
                  <a:pt x="138583" y="2917450"/>
                  <a:pt x="76418" y="2630330"/>
                </a:cubicBezTo>
                <a:cubicBezTo>
                  <a:pt x="60752" y="2558551"/>
                  <a:pt x="42989" y="2487245"/>
                  <a:pt x="23155" y="2416521"/>
                </a:cubicBezTo>
                <a:lnTo>
                  <a:pt x="0" y="2342382"/>
                </a:lnTo>
                <a:lnTo>
                  <a:pt x="0" y="2240250"/>
                </a:lnTo>
                <a:lnTo>
                  <a:pt x="53115" y="2407676"/>
                </a:lnTo>
                <a:cubicBezTo>
                  <a:pt x="73657" y="2478805"/>
                  <a:pt x="92343" y="2550466"/>
                  <a:pt x="109152" y="2622600"/>
                </a:cubicBezTo>
                <a:cubicBezTo>
                  <a:pt x="113569" y="2640585"/>
                  <a:pt x="117039" y="2658805"/>
                  <a:pt x="121142" y="2676869"/>
                </a:cubicBezTo>
                <a:cubicBezTo>
                  <a:pt x="125244" y="2694932"/>
                  <a:pt x="129029" y="2712996"/>
                  <a:pt x="132736" y="2731138"/>
                </a:cubicBezTo>
                <a:cubicBezTo>
                  <a:pt x="139599" y="2767580"/>
                  <a:pt x="147329" y="2803785"/>
                  <a:pt x="153246" y="2840384"/>
                </a:cubicBezTo>
                <a:lnTo>
                  <a:pt x="162791" y="2895125"/>
                </a:lnTo>
                <a:lnTo>
                  <a:pt x="171231" y="2950342"/>
                </a:lnTo>
                <a:cubicBezTo>
                  <a:pt x="177146" y="2986941"/>
                  <a:pt x="181326" y="3023700"/>
                  <a:pt x="186295" y="3060772"/>
                </a:cubicBezTo>
                <a:cubicBezTo>
                  <a:pt x="204163" y="3208117"/>
                  <a:pt x="214353" y="3356331"/>
                  <a:pt x="216822" y="3504700"/>
                </a:cubicBezTo>
                <a:cubicBezTo>
                  <a:pt x="219078" y="3653584"/>
                  <a:pt x="213016" y="3802349"/>
                  <a:pt x="198703" y="3950316"/>
                </a:cubicBezTo>
                <a:lnTo>
                  <a:pt x="172800" y="4157618"/>
                </a:lnTo>
                <a:lnTo>
                  <a:pt x="180536" y="4113958"/>
                </a:lnTo>
                <a:lnTo>
                  <a:pt x="189132" y="4058742"/>
                </a:lnTo>
                <a:cubicBezTo>
                  <a:pt x="195285" y="4022065"/>
                  <a:pt x="199545" y="3985228"/>
                  <a:pt x="204908" y="3948311"/>
                </a:cubicBezTo>
                <a:cubicBezTo>
                  <a:pt x="223191" y="3800652"/>
                  <a:pt x="233564" y="3652202"/>
                  <a:pt x="235987" y="3503436"/>
                </a:cubicBezTo>
                <a:cubicBezTo>
                  <a:pt x="237990" y="3354436"/>
                  <a:pt x="231774" y="3205434"/>
                  <a:pt x="217372" y="3057142"/>
                </a:cubicBezTo>
                <a:cubicBezTo>
                  <a:pt x="213190" y="3020148"/>
                  <a:pt x="209482" y="2982996"/>
                  <a:pt x="204672" y="2946082"/>
                </a:cubicBezTo>
                <a:lnTo>
                  <a:pt x="197493" y="2890865"/>
                </a:lnTo>
                <a:lnTo>
                  <a:pt x="189053" y="2835651"/>
                </a:lnTo>
                <a:cubicBezTo>
                  <a:pt x="183610" y="2798735"/>
                  <a:pt x="176433" y="2762135"/>
                  <a:pt x="170043" y="2725221"/>
                </a:cubicBezTo>
                <a:cubicBezTo>
                  <a:pt x="166888" y="2706841"/>
                  <a:pt x="162786" y="2688622"/>
                  <a:pt x="159158" y="2670005"/>
                </a:cubicBezTo>
                <a:cubicBezTo>
                  <a:pt x="155531" y="2651390"/>
                  <a:pt x="151981" y="2633405"/>
                  <a:pt x="147879" y="2615263"/>
                </a:cubicBezTo>
                <a:cubicBezTo>
                  <a:pt x="116005" y="2469416"/>
                  <a:pt x="75714" y="2325621"/>
                  <a:pt x="27193" y="2184427"/>
                </a:cubicBezTo>
                <a:lnTo>
                  <a:pt x="0" y="2113044"/>
                </a:lnTo>
                <a:lnTo>
                  <a:pt x="0" y="2033180"/>
                </a:lnTo>
                <a:lnTo>
                  <a:pt x="54645" y="2176619"/>
                </a:lnTo>
                <a:cubicBezTo>
                  <a:pt x="103769" y="2318759"/>
                  <a:pt x="145474" y="2463421"/>
                  <a:pt x="179588" y="2609901"/>
                </a:cubicBezTo>
                <a:cubicBezTo>
                  <a:pt x="184006" y="2628200"/>
                  <a:pt x="187475" y="2646578"/>
                  <a:pt x="191735" y="2665115"/>
                </a:cubicBezTo>
                <a:cubicBezTo>
                  <a:pt x="195995" y="2683651"/>
                  <a:pt x="200017" y="2701792"/>
                  <a:pt x="203488" y="2720331"/>
                </a:cubicBezTo>
                <a:cubicBezTo>
                  <a:pt x="210510" y="2757245"/>
                  <a:pt x="218239" y="2794082"/>
                  <a:pt x="224235" y="2831234"/>
                </a:cubicBezTo>
                <a:lnTo>
                  <a:pt x="233857" y="2886843"/>
                </a:lnTo>
                <a:lnTo>
                  <a:pt x="242377" y="2942609"/>
                </a:lnTo>
                <a:cubicBezTo>
                  <a:pt x="248449" y="2979761"/>
                  <a:pt x="252629" y="3017150"/>
                  <a:pt x="257679" y="3054460"/>
                </a:cubicBezTo>
                <a:cubicBezTo>
                  <a:pt x="275735" y="3204092"/>
                  <a:pt x="286027" y="3354594"/>
                  <a:pt x="288520" y="3505250"/>
                </a:cubicBezTo>
                <a:cubicBezTo>
                  <a:pt x="290389" y="3656145"/>
                  <a:pt x="284196" y="3807039"/>
                  <a:pt x="269983" y="3957304"/>
                </a:cubicBezTo>
                <a:cubicBezTo>
                  <a:pt x="262751" y="4032555"/>
                  <a:pt x="253386" y="4107569"/>
                  <a:pt x="241904" y="4182257"/>
                </a:cubicBezTo>
                <a:lnTo>
                  <a:pt x="232169" y="4235488"/>
                </a:lnTo>
                <a:lnTo>
                  <a:pt x="242774" y="4179981"/>
                </a:lnTo>
                <a:lnTo>
                  <a:pt x="252712" y="4124292"/>
                </a:lnTo>
                <a:lnTo>
                  <a:pt x="261390" y="4068368"/>
                </a:lnTo>
                <a:cubicBezTo>
                  <a:pt x="267622" y="4031137"/>
                  <a:pt x="271882" y="3993670"/>
                  <a:pt x="277167" y="3956281"/>
                </a:cubicBezTo>
                <a:cubicBezTo>
                  <a:pt x="295695" y="3806334"/>
                  <a:pt x="306225" y="3655437"/>
                  <a:pt x="308716" y="3504385"/>
                </a:cubicBezTo>
                <a:cubicBezTo>
                  <a:pt x="310673" y="3353096"/>
                  <a:pt x="304299" y="3201807"/>
                  <a:pt x="289629" y="3051227"/>
                </a:cubicBezTo>
                <a:cubicBezTo>
                  <a:pt x="285369" y="3013603"/>
                  <a:pt x="281741" y="2975899"/>
                  <a:pt x="276691" y="2938432"/>
                </a:cubicBezTo>
                <a:lnTo>
                  <a:pt x="269356" y="2882110"/>
                </a:lnTo>
                <a:lnTo>
                  <a:pt x="260837" y="2825949"/>
                </a:lnTo>
                <a:cubicBezTo>
                  <a:pt x="255317" y="2788482"/>
                  <a:pt x="248060" y="2751331"/>
                  <a:pt x="241512" y="2714021"/>
                </a:cubicBezTo>
                <a:cubicBezTo>
                  <a:pt x="238357" y="2695327"/>
                  <a:pt x="234177" y="2676869"/>
                  <a:pt x="230547" y="2658255"/>
                </a:cubicBezTo>
                <a:cubicBezTo>
                  <a:pt x="226920" y="2639638"/>
                  <a:pt x="223132" y="2621103"/>
                  <a:pt x="219032" y="2603038"/>
                </a:cubicBezTo>
                <a:cubicBezTo>
                  <a:pt x="186660" y="2454984"/>
                  <a:pt x="145791" y="2308902"/>
                  <a:pt x="96612" y="2165499"/>
                </a:cubicBezTo>
                <a:cubicBezTo>
                  <a:pt x="71836" y="2093877"/>
                  <a:pt x="44895" y="2023044"/>
                  <a:pt x="15828" y="1953089"/>
                </a:cubicBezTo>
                <a:lnTo>
                  <a:pt x="0" y="1918036"/>
                </a:lnTo>
                <a:lnTo>
                  <a:pt x="0" y="1847572"/>
                </a:lnTo>
                <a:lnTo>
                  <a:pt x="41683" y="1941779"/>
                </a:lnTo>
                <a:cubicBezTo>
                  <a:pt x="70708" y="2012376"/>
                  <a:pt x="97862" y="2083741"/>
                  <a:pt x="123114" y="2155797"/>
                </a:cubicBezTo>
                <a:cubicBezTo>
                  <a:pt x="172746" y="2300144"/>
                  <a:pt x="214866" y="2447017"/>
                  <a:pt x="249322" y="2595783"/>
                </a:cubicBezTo>
                <a:cubicBezTo>
                  <a:pt x="253659" y="2614318"/>
                  <a:pt x="257209" y="2633013"/>
                  <a:pt x="261627" y="2651707"/>
                </a:cubicBezTo>
                <a:cubicBezTo>
                  <a:pt x="266044" y="2670402"/>
                  <a:pt x="270066" y="2688937"/>
                  <a:pt x="273459" y="2707711"/>
                </a:cubicBezTo>
                <a:cubicBezTo>
                  <a:pt x="280637" y="2745178"/>
                  <a:pt x="288444" y="2782645"/>
                  <a:pt x="294518" y="2820349"/>
                </a:cubicBezTo>
                <a:lnTo>
                  <a:pt x="304299" y="2876748"/>
                </a:lnTo>
                <a:lnTo>
                  <a:pt x="312898" y="2933382"/>
                </a:lnTo>
                <a:cubicBezTo>
                  <a:pt x="319050" y="2971166"/>
                  <a:pt x="323231" y="3009107"/>
                  <a:pt x="328673" y="3046967"/>
                </a:cubicBezTo>
                <a:cubicBezTo>
                  <a:pt x="346855" y="3198809"/>
                  <a:pt x="357197" y="3351519"/>
                  <a:pt x="359672" y="3504464"/>
                </a:cubicBezTo>
                <a:cubicBezTo>
                  <a:pt x="361494" y="3657647"/>
                  <a:pt x="355153" y="3810829"/>
                  <a:pt x="340663" y="3963381"/>
                </a:cubicBezTo>
                <a:cubicBezTo>
                  <a:pt x="333280" y="4039735"/>
                  <a:pt x="323750" y="4115873"/>
                  <a:pt x="312085" y="4191685"/>
                </a:cubicBezTo>
                <a:lnTo>
                  <a:pt x="280359" y="4365194"/>
                </a:lnTo>
                <a:lnTo>
                  <a:pt x="281658" y="4359428"/>
                </a:lnTo>
                <a:cubicBezTo>
                  <a:pt x="285917" y="4340736"/>
                  <a:pt x="290178" y="4322119"/>
                  <a:pt x="293728" y="4303347"/>
                </a:cubicBezTo>
                <a:cubicBezTo>
                  <a:pt x="301063" y="4265800"/>
                  <a:pt x="308950" y="4228333"/>
                  <a:pt x="315182" y="4190549"/>
                </a:cubicBezTo>
                <a:lnTo>
                  <a:pt x="325199" y="4133995"/>
                </a:lnTo>
                <a:lnTo>
                  <a:pt x="334034" y="4077201"/>
                </a:lnTo>
                <a:cubicBezTo>
                  <a:pt x="340344" y="4039419"/>
                  <a:pt x="344604" y="4001320"/>
                  <a:pt x="349809" y="3963379"/>
                </a:cubicBezTo>
                <a:cubicBezTo>
                  <a:pt x="368417" y="3811064"/>
                  <a:pt x="378947" y="3657962"/>
                  <a:pt x="381361" y="3504543"/>
                </a:cubicBezTo>
                <a:cubicBezTo>
                  <a:pt x="383216" y="3350967"/>
                  <a:pt x="376659" y="3197310"/>
                  <a:pt x="361721" y="3044443"/>
                </a:cubicBezTo>
                <a:lnTo>
                  <a:pt x="355489" y="2987099"/>
                </a:lnTo>
                <a:lnTo>
                  <a:pt x="352334" y="2958467"/>
                </a:lnTo>
                <a:lnTo>
                  <a:pt x="348627" y="2929913"/>
                </a:lnTo>
                <a:lnTo>
                  <a:pt x="340739" y="2872724"/>
                </a:lnTo>
                <a:lnTo>
                  <a:pt x="332062" y="2815695"/>
                </a:lnTo>
                <a:cubicBezTo>
                  <a:pt x="320310" y="2739736"/>
                  <a:pt x="305480" y="2664248"/>
                  <a:pt x="289625" y="2588999"/>
                </a:cubicBezTo>
                <a:cubicBezTo>
                  <a:pt x="256764" y="2438655"/>
                  <a:pt x="215281" y="2290363"/>
                  <a:pt x="165390" y="2144753"/>
                </a:cubicBezTo>
                <a:cubicBezTo>
                  <a:pt x="140296" y="2072027"/>
                  <a:pt x="112996" y="2000110"/>
                  <a:pt x="83534" y="1929090"/>
                </a:cubicBezTo>
                <a:lnTo>
                  <a:pt x="0" y="1743860"/>
                </a:lnTo>
                <a:lnTo>
                  <a:pt x="0" y="1672506"/>
                </a:lnTo>
                <a:lnTo>
                  <a:pt x="2900" y="1678342"/>
                </a:lnTo>
                <a:lnTo>
                  <a:pt x="15363" y="1704609"/>
                </a:lnTo>
                <a:cubicBezTo>
                  <a:pt x="81795" y="1844699"/>
                  <a:pt x="140694" y="1988179"/>
                  <a:pt x="191814" y="2134498"/>
                </a:cubicBezTo>
                <a:cubicBezTo>
                  <a:pt x="242227" y="2281056"/>
                  <a:pt x="285065" y="2430057"/>
                  <a:pt x="320152" y="2581032"/>
                </a:cubicBezTo>
                <a:cubicBezTo>
                  <a:pt x="337110" y="2656676"/>
                  <a:pt x="352964" y="2732557"/>
                  <a:pt x="365901" y="2808990"/>
                </a:cubicBezTo>
                <a:lnTo>
                  <a:pt x="375761" y="2866334"/>
                </a:lnTo>
                <a:lnTo>
                  <a:pt x="384516" y="2923838"/>
                </a:lnTo>
                <a:lnTo>
                  <a:pt x="388933" y="2952550"/>
                </a:lnTo>
                <a:lnTo>
                  <a:pt x="392720" y="2981419"/>
                </a:lnTo>
                <a:lnTo>
                  <a:pt x="400608" y="3039080"/>
                </a:lnTo>
                <a:cubicBezTo>
                  <a:pt x="419127" y="3193210"/>
                  <a:pt x="429660" y="3348284"/>
                  <a:pt x="432159" y="3503516"/>
                </a:cubicBezTo>
                <a:cubicBezTo>
                  <a:pt x="433957" y="3658907"/>
                  <a:pt x="427480" y="3814219"/>
                  <a:pt x="412755" y="3968901"/>
                </a:cubicBezTo>
                <a:cubicBezTo>
                  <a:pt x="405222" y="4046399"/>
                  <a:pt x="395532" y="4123661"/>
                  <a:pt x="383696" y="4200597"/>
                </a:cubicBezTo>
                <a:lnTo>
                  <a:pt x="359115" y="4335274"/>
                </a:lnTo>
                <a:lnTo>
                  <a:pt x="386567" y="4200571"/>
                </a:lnTo>
                <a:lnTo>
                  <a:pt x="396664" y="4143147"/>
                </a:lnTo>
                <a:lnTo>
                  <a:pt x="405656" y="4085486"/>
                </a:lnTo>
                <a:lnTo>
                  <a:pt x="410153" y="4056696"/>
                </a:lnTo>
                <a:lnTo>
                  <a:pt x="414019" y="4027827"/>
                </a:lnTo>
                <a:lnTo>
                  <a:pt x="421905" y="3969928"/>
                </a:lnTo>
                <a:cubicBezTo>
                  <a:pt x="440654" y="3815486"/>
                  <a:pt x="451186" y="3660094"/>
                  <a:pt x="453458" y="3504545"/>
                </a:cubicBezTo>
                <a:cubicBezTo>
                  <a:pt x="455254" y="3348602"/>
                  <a:pt x="448574" y="3192737"/>
                  <a:pt x="433421" y="3037505"/>
                </a:cubicBezTo>
                <a:lnTo>
                  <a:pt x="427033" y="2979294"/>
                </a:lnTo>
                <a:lnTo>
                  <a:pt x="423878" y="2950265"/>
                </a:lnTo>
                <a:lnTo>
                  <a:pt x="420013" y="2921238"/>
                </a:lnTo>
                <a:lnTo>
                  <a:pt x="412123" y="2863184"/>
                </a:lnTo>
                <a:cubicBezTo>
                  <a:pt x="409443" y="2843859"/>
                  <a:pt x="406286" y="2824612"/>
                  <a:pt x="403368" y="2805365"/>
                </a:cubicBezTo>
                <a:cubicBezTo>
                  <a:pt x="391459" y="2728224"/>
                  <a:pt x="376392" y="2651553"/>
                  <a:pt x="360379" y="2575197"/>
                </a:cubicBezTo>
                <a:cubicBezTo>
                  <a:pt x="326944" y="2422568"/>
                  <a:pt x="284807" y="2272066"/>
                  <a:pt x="234175" y="2124248"/>
                </a:cubicBezTo>
                <a:cubicBezTo>
                  <a:pt x="228022" y="2105711"/>
                  <a:pt x="221079" y="2087411"/>
                  <a:pt x="214613" y="2069032"/>
                </a:cubicBezTo>
                <a:cubicBezTo>
                  <a:pt x="208145" y="2050654"/>
                  <a:pt x="201675" y="2032195"/>
                  <a:pt x="194497" y="2013818"/>
                </a:cubicBezTo>
                <a:lnTo>
                  <a:pt x="173201" y="1959234"/>
                </a:lnTo>
                <a:lnTo>
                  <a:pt x="162551" y="1931942"/>
                </a:lnTo>
                <a:lnTo>
                  <a:pt x="151194" y="1904965"/>
                </a:lnTo>
                <a:lnTo>
                  <a:pt x="128634" y="1850933"/>
                </a:lnTo>
                <a:cubicBezTo>
                  <a:pt x="120747" y="1832949"/>
                  <a:pt x="112859" y="1815279"/>
                  <a:pt x="104970" y="1797455"/>
                </a:cubicBezTo>
                <a:cubicBezTo>
                  <a:pt x="97082" y="1779627"/>
                  <a:pt x="89195" y="1761722"/>
                  <a:pt x="80675" y="1744131"/>
                </a:cubicBezTo>
                <a:lnTo>
                  <a:pt x="55278" y="1691362"/>
                </a:lnTo>
                <a:lnTo>
                  <a:pt x="0" y="1586653"/>
                </a:lnTo>
                <a:lnTo>
                  <a:pt x="0" y="1514655"/>
                </a:lnTo>
                <a:lnTo>
                  <a:pt x="30746" y="1572807"/>
                </a:lnTo>
                <a:lnTo>
                  <a:pt x="56933" y="1625735"/>
                </a:lnTo>
                <a:lnTo>
                  <a:pt x="70105" y="1652080"/>
                </a:lnTo>
                <a:lnTo>
                  <a:pt x="82648" y="1678819"/>
                </a:lnTo>
                <a:cubicBezTo>
                  <a:pt x="353280" y="2246746"/>
                  <a:pt x="495184" y="2874149"/>
                  <a:pt x="504019" y="3504465"/>
                </a:cubicBezTo>
                <a:cubicBezTo>
                  <a:pt x="505794" y="3662224"/>
                  <a:pt x="499160" y="3820059"/>
                  <a:pt x="484139" y="3977108"/>
                </a:cubicBezTo>
                <a:lnTo>
                  <a:pt x="477910" y="4035952"/>
                </a:lnTo>
                <a:lnTo>
                  <a:pt x="474754" y="4065371"/>
                </a:lnTo>
                <a:lnTo>
                  <a:pt x="470968" y="4094795"/>
                </a:lnTo>
                <a:lnTo>
                  <a:pt x="463080" y="4153479"/>
                </a:lnTo>
                <a:lnTo>
                  <a:pt x="454325" y="4212088"/>
                </a:lnTo>
                <a:lnTo>
                  <a:pt x="415023" y="4426756"/>
                </a:lnTo>
                <a:lnTo>
                  <a:pt x="459057" y="4211061"/>
                </a:lnTo>
                <a:cubicBezTo>
                  <a:pt x="472467" y="4133285"/>
                  <a:pt x="484377" y="4055274"/>
                  <a:pt x="494554" y="3977026"/>
                </a:cubicBezTo>
                <a:cubicBezTo>
                  <a:pt x="513619" y="3820136"/>
                  <a:pt x="524331" y="3662299"/>
                  <a:pt x="526656" y="3504227"/>
                </a:cubicBezTo>
                <a:cubicBezTo>
                  <a:pt x="528415" y="3345997"/>
                  <a:pt x="521578" y="3187768"/>
                  <a:pt x="506149" y="3030246"/>
                </a:cubicBezTo>
                <a:cubicBezTo>
                  <a:pt x="497709" y="2951368"/>
                  <a:pt x="488559" y="2872489"/>
                  <a:pt x="475860" y="2794636"/>
                </a:cubicBezTo>
                <a:cubicBezTo>
                  <a:pt x="463160" y="2716782"/>
                  <a:pt x="448410" y="2638614"/>
                  <a:pt x="432238" y="2561078"/>
                </a:cubicBezTo>
                <a:cubicBezTo>
                  <a:pt x="398337" y="2406238"/>
                  <a:pt x="355625" y="2253529"/>
                  <a:pt x="304298" y="2103579"/>
                </a:cubicBezTo>
                <a:cubicBezTo>
                  <a:pt x="298146" y="2084727"/>
                  <a:pt x="291045" y="2066270"/>
                  <a:pt x="284499" y="2047575"/>
                </a:cubicBezTo>
                <a:cubicBezTo>
                  <a:pt x="277953" y="2028883"/>
                  <a:pt x="271326" y="2010188"/>
                  <a:pt x="264148" y="1991731"/>
                </a:cubicBezTo>
                <a:lnTo>
                  <a:pt x="242537" y="1936515"/>
                </a:lnTo>
                <a:lnTo>
                  <a:pt x="231729" y="1908828"/>
                </a:lnTo>
                <a:lnTo>
                  <a:pt x="220292" y="1881378"/>
                </a:lnTo>
                <a:lnTo>
                  <a:pt x="197337" y="1826162"/>
                </a:lnTo>
                <a:cubicBezTo>
                  <a:pt x="189450" y="1807865"/>
                  <a:pt x="181563" y="1789958"/>
                  <a:pt x="173281" y="1771816"/>
                </a:cubicBezTo>
                <a:cubicBezTo>
                  <a:pt x="164998" y="1753673"/>
                  <a:pt x="157506" y="1735689"/>
                  <a:pt x="148671" y="1717784"/>
                </a:cubicBezTo>
                <a:lnTo>
                  <a:pt x="122956" y="1664225"/>
                </a:lnTo>
                <a:cubicBezTo>
                  <a:pt x="88257" y="1592979"/>
                  <a:pt x="51374" y="1522885"/>
                  <a:pt x="12370" y="1454040"/>
                </a:cubicBezTo>
                <a:lnTo>
                  <a:pt x="0" y="1433707"/>
                </a:lnTo>
                <a:lnTo>
                  <a:pt x="0" y="1366695"/>
                </a:lnTo>
                <a:lnTo>
                  <a:pt x="11026" y="1386021"/>
                </a:lnTo>
                <a:lnTo>
                  <a:pt x="40370" y="1438237"/>
                </a:lnTo>
                <a:cubicBezTo>
                  <a:pt x="58905" y="1473576"/>
                  <a:pt x="77995" y="1508598"/>
                  <a:pt x="95585" y="1544250"/>
                </a:cubicBezTo>
                <a:lnTo>
                  <a:pt x="122167" y="1597889"/>
                </a:lnTo>
                <a:cubicBezTo>
                  <a:pt x="131239" y="1615636"/>
                  <a:pt x="139756" y="1633701"/>
                  <a:pt x="148196" y="1651763"/>
                </a:cubicBezTo>
                <a:cubicBezTo>
                  <a:pt x="422458" y="2228367"/>
                  <a:pt x="566253" y="2864759"/>
                  <a:pt x="574930" y="3504227"/>
                </a:cubicBezTo>
                <a:cubicBezTo>
                  <a:pt x="576603" y="3664272"/>
                  <a:pt x="569780" y="3824316"/>
                  <a:pt x="554500" y="3983653"/>
                </a:cubicBezTo>
                <a:lnTo>
                  <a:pt x="548113" y="4043364"/>
                </a:lnTo>
                <a:lnTo>
                  <a:pt x="544955" y="4073259"/>
                </a:lnTo>
                <a:lnTo>
                  <a:pt x="541091" y="4102996"/>
                </a:lnTo>
                <a:lnTo>
                  <a:pt x="533203" y="4162629"/>
                </a:lnTo>
                <a:cubicBezTo>
                  <a:pt x="530521" y="4182426"/>
                  <a:pt x="527366" y="4202068"/>
                  <a:pt x="524368" y="4222023"/>
                </a:cubicBezTo>
                <a:cubicBezTo>
                  <a:pt x="512458" y="4300902"/>
                  <a:pt x="497157" y="4379782"/>
                  <a:pt x="481065" y="4458661"/>
                </a:cubicBezTo>
                <a:lnTo>
                  <a:pt x="463307" y="4531251"/>
                </a:lnTo>
                <a:lnTo>
                  <a:pt x="482880" y="4456844"/>
                </a:lnTo>
                <a:cubicBezTo>
                  <a:pt x="500392" y="4378756"/>
                  <a:pt x="517194" y="4300507"/>
                  <a:pt x="530681" y="4221549"/>
                </a:cubicBezTo>
                <a:cubicBezTo>
                  <a:pt x="544169" y="4142591"/>
                  <a:pt x="556239" y="4063792"/>
                  <a:pt x="566571" y="3984046"/>
                </a:cubicBezTo>
                <a:cubicBezTo>
                  <a:pt x="585722" y="3824789"/>
                  <a:pt x="596499" y="3664665"/>
                  <a:pt x="598833" y="3504305"/>
                </a:cubicBezTo>
                <a:cubicBezTo>
                  <a:pt x="600567" y="3343630"/>
                  <a:pt x="593563" y="3183034"/>
                  <a:pt x="577851" y="3023147"/>
                </a:cubicBezTo>
                <a:cubicBezTo>
                  <a:pt x="569253" y="2943241"/>
                  <a:pt x="559946" y="2863418"/>
                  <a:pt x="547089" y="2784066"/>
                </a:cubicBezTo>
                <a:cubicBezTo>
                  <a:pt x="534232" y="2704713"/>
                  <a:pt x="519244" y="2625835"/>
                  <a:pt x="502837" y="2547429"/>
                </a:cubicBezTo>
                <a:cubicBezTo>
                  <a:pt x="468439" y="2390302"/>
                  <a:pt x="425141" y="2235305"/>
                  <a:pt x="373160" y="2083070"/>
                </a:cubicBezTo>
                <a:cubicBezTo>
                  <a:pt x="367007" y="2063903"/>
                  <a:pt x="359752" y="2045208"/>
                  <a:pt x="353047" y="2026199"/>
                </a:cubicBezTo>
                <a:cubicBezTo>
                  <a:pt x="346342" y="2007189"/>
                  <a:pt x="339558" y="1988337"/>
                  <a:pt x="332460" y="1969565"/>
                </a:cubicBezTo>
                <a:lnTo>
                  <a:pt x="310531" y="1913403"/>
                </a:lnTo>
                <a:cubicBezTo>
                  <a:pt x="303273" y="1894629"/>
                  <a:pt x="296018" y="1875856"/>
                  <a:pt x="288051" y="1857399"/>
                </a:cubicBezTo>
                <a:cubicBezTo>
                  <a:pt x="272274" y="1820325"/>
                  <a:pt x="257287" y="1783093"/>
                  <a:pt x="240330" y="1746969"/>
                </a:cubicBezTo>
                <a:lnTo>
                  <a:pt x="215483" y="1691753"/>
                </a:lnTo>
                <a:lnTo>
                  <a:pt x="189373" y="1637406"/>
                </a:lnTo>
                <a:cubicBezTo>
                  <a:pt x="154250" y="1565094"/>
                  <a:pt x="116914" y="1493940"/>
                  <a:pt x="77427" y="1424044"/>
                </a:cubicBezTo>
                <a:lnTo>
                  <a:pt x="0" y="1296399"/>
                </a:lnTo>
                <a:lnTo>
                  <a:pt x="0" y="1226954"/>
                </a:lnTo>
                <a:lnTo>
                  <a:pt x="14184" y="1250427"/>
                </a:lnTo>
                <a:lnTo>
                  <a:pt x="45261" y="1302643"/>
                </a:lnTo>
                <a:cubicBezTo>
                  <a:pt x="65771" y="1337587"/>
                  <a:pt x="85175" y="1373161"/>
                  <a:pt x="105052" y="1408421"/>
                </a:cubicBezTo>
                <a:lnTo>
                  <a:pt x="133369" y="1462058"/>
                </a:lnTo>
                <a:cubicBezTo>
                  <a:pt x="142834" y="1480042"/>
                  <a:pt x="152537" y="1497789"/>
                  <a:pt x="161291" y="1516011"/>
                </a:cubicBezTo>
                <a:cubicBezTo>
                  <a:pt x="179198" y="1552373"/>
                  <a:pt x="197736" y="1588265"/>
                  <a:pt x="214615" y="1625099"/>
                </a:cubicBezTo>
                <a:cubicBezTo>
                  <a:pt x="492424" y="2210143"/>
                  <a:pt x="638192" y="2855608"/>
                  <a:pt x="646634" y="3504305"/>
                </a:cubicBezTo>
                <a:cubicBezTo>
                  <a:pt x="648250" y="3666637"/>
                  <a:pt x="641301" y="3828969"/>
                  <a:pt x="625809" y="3990591"/>
                </a:cubicBezTo>
                <a:cubicBezTo>
                  <a:pt x="617290" y="4071284"/>
                  <a:pt x="608140" y="4152055"/>
                  <a:pt x="595283" y="4232276"/>
                </a:cubicBezTo>
                <a:cubicBezTo>
                  <a:pt x="582426" y="4312497"/>
                  <a:pt x="567676" y="4392480"/>
                  <a:pt x="551349" y="4472146"/>
                </a:cubicBezTo>
                <a:lnTo>
                  <a:pt x="518846" y="4604975"/>
                </a:lnTo>
                <a:lnTo>
                  <a:pt x="553870" y="4471281"/>
                </a:lnTo>
                <a:cubicBezTo>
                  <a:pt x="571698" y="4392402"/>
                  <a:pt x="588735" y="4312656"/>
                  <a:pt x="602302" y="4232515"/>
                </a:cubicBezTo>
                <a:cubicBezTo>
                  <a:pt x="615870" y="4152374"/>
                  <a:pt x="628174" y="4072156"/>
                  <a:pt x="638587" y="3991540"/>
                </a:cubicBezTo>
                <a:cubicBezTo>
                  <a:pt x="657936" y="3829998"/>
                  <a:pt x="668780" y="3667507"/>
                  <a:pt x="671084" y="3504860"/>
                </a:cubicBezTo>
                <a:cubicBezTo>
                  <a:pt x="672757" y="3341977"/>
                  <a:pt x="665619" y="3179093"/>
                  <a:pt x="649708" y="3016919"/>
                </a:cubicBezTo>
                <a:cubicBezTo>
                  <a:pt x="640952" y="2935988"/>
                  <a:pt x="631487" y="2854979"/>
                  <a:pt x="618157" y="2774523"/>
                </a:cubicBezTo>
                <a:cubicBezTo>
                  <a:pt x="604827" y="2694067"/>
                  <a:pt x="589918" y="2613927"/>
                  <a:pt x="573196" y="2534101"/>
                </a:cubicBezTo>
                <a:cubicBezTo>
                  <a:pt x="504130" y="2215037"/>
                  <a:pt x="397534" y="1905200"/>
                  <a:pt x="255629" y="1611219"/>
                </a:cubicBezTo>
                <a:cubicBezTo>
                  <a:pt x="184774" y="1464191"/>
                  <a:pt x="104790" y="1321735"/>
                  <a:pt x="16154" y="1184722"/>
                </a:cubicBezTo>
                <a:lnTo>
                  <a:pt x="0" y="1161445"/>
                </a:lnTo>
                <a:lnTo>
                  <a:pt x="0" y="1096488"/>
                </a:lnTo>
                <a:lnTo>
                  <a:pt x="45575" y="1165555"/>
                </a:lnTo>
                <a:lnTo>
                  <a:pt x="61905" y="1191745"/>
                </a:lnTo>
                <a:lnTo>
                  <a:pt x="77680" y="1218167"/>
                </a:lnTo>
                <a:lnTo>
                  <a:pt x="109232" y="1271096"/>
                </a:lnTo>
                <a:cubicBezTo>
                  <a:pt x="129739" y="1306670"/>
                  <a:pt x="149776" y="1342559"/>
                  <a:pt x="169653" y="1378451"/>
                </a:cubicBezTo>
                <a:cubicBezTo>
                  <a:pt x="208460" y="1450860"/>
                  <a:pt x="245929" y="1523900"/>
                  <a:pt x="280794" y="1598206"/>
                </a:cubicBezTo>
                <a:cubicBezTo>
                  <a:pt x="562073" y="2191768"/>
                  <a:pt x="709813" y="2846382"/>
                  <a:pt x="718018" y="3504230"/>
                </a:cubicBezTo>
                <a:cubicBezTo>
                  <a:pt x="719595" y="3668849"/>
                  <a:pt x="712489" y="3833468"/>
                  <a:pt x="696721" y="3997298"/>
                </a:cubicBezTo>
                <a:cubicBezTo>
                  <a:pt x="688123" y="4079176"/>
                  <a:pt x="678736" y="4161052"/>
                  <a:pt x="665721" y="4242455"/>
                </a:cubicBezTo>
                <a:cubicBezTo>
                  <a:pt x="652706" y="4323856"/>
                  <a:pt x="637719" y="4404865"/>
                  <a:pt x="621075" y="4485638"/>
                </a:cubicBezTo>
                <a:cubicBezTo>
                  <a:pt x="603822" y="4566429"/>
                  <a:pt x="584249" y="4646658"/>
                  <a:pt x="562388" y="4726226"/>
                </a:cubicBezTo>
                <a:lnTo>
                  <a:pt x="557773" y="4741307"/>
                </a:lnTo>
                <a:lnTo>
                  <a:pt x="563268" y="4724143"/>
                </a:lnTo>
                <a:cubicBezTo>
                  <a:pt x="586158" y="4645147"/>
                  <a:pt x="606860" y="4565484"/>
                  <a:pt x="625341" y="4485244"/>
                </a:cubicBezTo>
                <a:cubicBezTo>
                  <a:pt x="643403" y="4404946"/>
                  <a:pt x="660598" y="4324332"/>
                  <a:pt x="674323" y="4243086"/>
                </a:cubicBezTo>
                <a:cubicBezTo>
                  <a:pt x="688047" y="4161843"/>
                  <a:pt x="700432" y="4080439"/>
                  <a:pt x="711002" y="3998563"/>
                </a:cubicBezTo>
                <a:cubicBezTo>
                  <a:pt x="730589" y="3834732"/>
                  <a:pt x="741513" y="3669955"/>
                  <a:pt x="743737" y="3504941"/>
                </a:cubicBezTo>
                <a:cubicBezTo>
                  <a:pt x="745409" y="3339691"/>
                  <a:pt x="738112" y="3174520"/>
                  <a:pt x="721887" y="3010057"/>
                </a:cubicBezTo>
                <a:cubicBezTo>
                  <a:pt x="712975" y="2927944"/>
                  <a:pt x="703352" y="2845831"/>
                  <a:pt x="690335" y="2764192"/>
                </a:cubicBezTo>
                <a:cubicBezTo>
                  <a:pt x="677320" y="2682554"/>
                  <a:pt x="661703" y="2601308"/>
                  <a:pt x="644743" y="2520377"/>
                </a:cubicBezTo>
                <a:cubicBezTo>
                  <a:pt x="574746" y="2196661"/>
                  <a:pt x="466779" y="1882327"/>
                  <a:pt x="323076" y="1583930"/>
                </a:cubicBezTo>
                <a:cubicBezTo>
                  <a:pt x="251138" y="1435006"/>
                  <a:pt x="170059" y="1290658"/>
                  <a:pt x="80288" y="1151753"/>
                </a:cubicBezTo>
                <a:lnTo>
                  <a:pt x="0" y="1035810"/>
                </a:lnTo>
                <a:lnTo>
                  <a:pt x="0" y="967119"/>
                </a:lnTo>
                <a:lnTo>
                  <a:pt x="109315" y="1132901"/>
                </a:lnTo>
                <a:cubicBezTo>
                  <a:pt x="197171" y="1274251"/>
                  <a:pt x="276679" y="1420573"/>
                  <a:pt x="347449" y="1571230"/>
                </a:cubicBezTo>
                <a:cubicBezTo>
                  <a:pt x="632281" y="2173154"/>
                  <a:pt x="781993" y="2836996"/>
                  <a:pt x="789961" y="3503756"/>
                </a:cubicBezTo>
                <a:cubicBezTo>
                  <a:pt x="791522" y="3670665"/>
                  <a:pt x="784281" y="3837572"/>
                  <a:pt x="768268" y="4003691"/>
                </a:cubicBezTo>
                <a:cubicBezTo>
                  <a:pt x="759434" y="4086672"/>
                  <a:pt x="749889" y="4169335"/>
                  <a:pt x="736717" y="4252158"/>
                </a:cubicBezTo>
                <a:cubicBezTo>
                  <a:pt x="723544" y="4334982"/>
                  <a:pt x="708320" y="4416858"/>
                  <a:pt x="691440" y="4498734"/>
                </a:cubicBezTo>
                <a:cubicBezTo>
                  <a:pt x="673958" y="4580668"/>
                  <a:pt x="654130" y="4662036"/>
                  <a:pt x="631987" y="4742737"/>
                </a:cubicBezTo>
                <a:lnTo>
                  <a:pt x="561651" y="4972909"/>
                </a:lnTo>
                <a:lnTo>
                  <a:pt x="636109" y="4739860"/>
                </a:lnTo>
                <a:cubicBezTo>
                  <a:pt x="659278" y="4659731"/>
                  <a:pt x="680230" y="4578930"/>
                  <a:pt x="698932" y="4497547"/>
                </a:cubicBezTo>
                <a:cubicBezTo>
                  <a:pt x="717232" y="4416066"/>
                  <a:pt x="734664" y="4334348"/>
                  <a:pt x="748546" y="4251917"/>
                </a:cubicBezTo>
                <a:cubicBezTo>
                  <a:pt x="762429" y="4169491"/>
                  <a:pt x="774971" y="4086905"/>
                  <a:pt x="785621" y="4004002"/>
                </a:cubicBezTo>
                <a:cubicBezTo>
                  <a:pt x="805402" y="3837806"/>
                  <a:pt x="816407" y="3670741"/>
                  <a:pt x="818592" y="3503440"/>
                </a:cubicBezTo>
                <a:cubicBezTo>
                  <a:pt x="820169" y="3335903"/>
                  <a:pt x="812746" y="3168364"/>
                  <a:pt x="796347" y="3001614"/>
                </a:cubicBezTo>
                <a:cubicBezTo>
                  <a:pt x="787275" y="2918319"/>
                  <a:pt x="777496" y="2835103"/>
                  <a:pt x="764008" y="2752357"/>
                </a:cubicBezTo>
                <a:cubicBezTo>
                  <a:pt x="750519" y="2669614"/>
                  <a:pt x="734979" y="2587188"/>
                  <a:pt x="717784" y="2505074"/>
                </a:cubicBezTo>
                <a:cubicBezTo>
                  <a:pt x="646762" y="2176858"/>
                  <a:pt x="537365" y="1858032"/>
                  <a:pt x="391858" y="1555373"/>
                </a:cubicBezTo>
                <a:cubicBezTo>
                  <a:pt x="382708" y="1536601"/>
                  <a:pt x="374030" y="1517434"/>
                  <a:pt x="364408" y="1498817"/>
                </a:cubicBezTo>
                <a:lnTo>
                  <a:pt x="335539" y="1442972"/>
                </a:lnTo>
                <a:lnTo>
                  <a:pt x="321104" y="1415048"/>
                </a:lnTo>
                <a:lnTo>
                  <a:pt x="306037" y="1387441"/>
                </a:lnTo>
                <a:lnTo>
                  <a:pt x="275748" y="1332225"/>
                </a:lnTo>
                <a:cubicBezTo>
                  <a:pt x="255318" y="1295626"/>
                  <a:pt x="233863" y="1259579"/>
                  <a:pt x="212644" y="1223374"/>
                </a:cubicBezTo>
                <a:lnTo>
                  <a:pt x="179595" y="1169893"/>
                </a:lnTo>
                <a:cubicBezTo>
                  <a:pt x="168630" y="1152066"/>
                  <a:pt x="157824" y="1134161"/>
                  <a:pt x="146070" y="1116809"/>
                </a:cubicBezTo>
                <a:cubicBezTo>
                  <a:pt x="100581" y="1046488"/>
                  <a:pt x="52998" y="977568"/>
                  <a:pt x="3387" y="910146"/>
                </a:cubicBezTo>
                <a:lnTo>
                  <a:pt x="0" y="905822"/>
                </a:lnTo>
                <a:lnTo>
                  <a:pt x="0" y="843054"/>
                </a:lnTo>
                <a:lnTo>
                  <a:pt x="33454" y="887991"/>
                </a:lnTo>
                <a:cubicBezTo>
                  <a:pt x="81946" y="957197"/>
                  <a:pt x="128445" y="1027794"/>
                  <a:pt x="172890" y="1099692"/>
                </a:cubicBezTo>
                <a:cubicBezTo>
                  <a:pt x="261834" y="1243251"/>
                  <a:pt x="342377" y="1391779"/>
                  <a:pt x="414102" y="1544646"/>
                </a:cubicBezTo>
                <a:cubicBezTo>
                  <a:pt x="702402" y="2154931"/>
                  <a:pt x="853849" y="2828080"/>
                  <a:pt x="861659" y="3504227"/>
                </a:cubicBezTo>
                <a:cubicBezTo>
                  <a:pt x="863119" y="3673421"/>
                  <a:pt x="855695" y="3842538"/>
                  <a:pt x="839415" y="4010945"/>
                </a:cubicBezTo>
                <a:cubicBezTo>
                  <a:pt x="830502" y="4095108"/>
                  <a:pt x="820799" y="4179191"/>
                  <a:pt x="807390" y="4262805"/>
                </a:cubicBezTo>
                <a:cubicBezTo>
                  <a:pt x="793981" y="4346415"/>
                  <a:pt x="778600" y="4429711"/>
                  <a:pt x="761483" y="4512692"/>
                </a:cubicBezTo>
                <a:cubicBezTo>
                  <a:pt x="743759" y="4595732"/>
                  <a:pt x="723658" y="4678194"/>
                  <a:pt x="701212" y="4759979"/>
                </a:cubicBezTo>
                <a:lnTo>
                  <a:pt x="638263" y="4965942"/>
                </a:lnTo>
                <a:lnTo>
                  <a:pt x="704703" y="4757551"/>
                </a:lnTo>
                <a:cubicBezTo>
                  <a:pt x="728147" y="4676291"/>
                  <a:pt x="749344" y="4594351"/>
                  <a:pt x="768261" y="4511825"/>
                </a:cubicBezTo>
                <a:lnTo>
                  <a:pt x="781986" y="4449826"/>
                </a:lnTo>
                <a:lnTo>
                  <a:pt x="788848" y="4418827"/>
                </a:lnTo>
                <a:lnTo>
                  <a:pt x="795003" y="4387275"/>
                </a:lnTo>
                <a:lnTo>
                  <a:pt x="807307" y="4324961"/>
                </a:lnTo>
                <a:cubicBezTo>
                  <a:pt x="811330" y="4304136"/>
                  <a:pt x="814722" y="4283234"/>
                  <a:pt x="818430" y="4262410"/>
                </a:cubicBezTo>
                <a:cubicBezTo>
                  <a:pt x="833574" y="4179034"/>
                  <a:pt x="845169" y="4095028"/>
                  <a:pt x="855896" y="4010945"/>
                </a:cubicBezTo>
                <a:cubicBezTo>
                  <a:pt x="875829" y="3842458"/>
                  <a:pt x="886935" y="3673029"/>
                  <a:pt x="889183" y="3503363"/>
                </a:cubicBezTo>
                <a:cubicBezTo>
                  <a:pt x="890659" y="3333538"/>
                  <a:pt x="883046" y="3163712"/>
                  <a:pt x="866386" y="2994673"/>
                </a:cubicBezTo>
                <a:cubicBezTo>
                  <a:pt x="857159" y="2910274"/>
                  <a:pt x="847219" y="2825796"/>
                  <a:pt x="833574" y="2742263"/>
                </a:cubicBezTo>
                <a:cubicBezTo>
                  <a:pt x="830102" y="2721280"/>
                  <a:pt x="826947" y="2700298"/>
                  <a:pt x="823319" y="2679159"/>
                </a:cubicBezTo>
                <a:lnTo>
                  <a:pt x="811803" y="2616055"/>
                </a:lnTo>
                <a:lnTo>
                  <a:pt x="806045" y="2584505"/>
                </a:lnTo>
                <a:lnTo>
                  <a:pt x="799577" y="2552954"/>
                </a:lnTo>
                <a:lnTo>
                  <a:pt x="786640" y="2490560"/>
                </a:lnTo>
                <a:cubicBezTo>
                  <a:pt x="714758" y="2157771"/>
                  <a:pt x="604012" y="1834525"/>
                  <a:pt x="456691" y="1527608"/>
                </a:cubicBezTo>
                <a:cubicBezTo>
                  <a:pt x="447384" y="1508441"/>
                  <a:pt x="438470" y="1489194"/>
                  <a:pt x="428847" y="1470185"/>
                </a:cubicBezTo>
                <a:lnTo>
                  <a:pt x="399661" y="1413550"/>
                </a:lnTo>
                <a:cubicBezTo>
                  <a:pt x="380573" y="1375609"/>
                  <a:pt x="359353" y="1338695"/>
                  <a:pt x="339162" y="1301385"/>
                </a:cubicBezTo>
                <a:cubicBezTo>
                  <a:pt x="329144" y="1282611"/>
                  <a:pt x="318102" y="1264469"/>
                  <a:pt x="307609" y="1246169"/>
                </a:cubicBezTo>
                <a:lnTo>
                  <a:pt x="275585" y="1190955"/>
                </a:lnTo>
                <a:cubicBezTo>
                  <a:pt x="253183" y="1154906"/>
                  <a:pt x="231413" y="1118387"/>
                  <a:pt x="208224" y="1082812"/>
                </a:cubicBezTo>
                <a:cubicBezTo>
                  <a:pt x="162198" y="1011506"/>
                  <a:pt x="114042" y="941600"/>
                  <a:pt x="63825" y="873203"/>
                </a:cubicBezTo>
                <a:lnTo>
                  <a:pt x="0" y="791544"/>
                </a:lnTo>
                <a:lnTo>
                  <a:pt x="0" y="725082"/>
                </a:lnTo>
                <a:lnTo>
                  <a:pt x="94770" y="852485"/>
                </a:lnTo>
                <a:cubicBezTo>
                  <a:pt x="242043" y="1062821"/>
                  <a:pt x="371018" y="1285570"/>
                  <a:pt x="480196" y="1518301"/>
                </a:cubicBezTo>
                <a:cubicBezTo>
                  <a:pt x="772048" y="2137184"/>
                  <a:pt x="925625" y="2819326"/>
                  <a:pt x="933275" y="3504622"/>
                </a:cubicBezTo>
                <a:cubicBezTo>
                  <a:pt x="934689" y="3676104"/>
                  <a:pt x="927131" y="3847428"/>
                  <a:pt x="910638" y="4018122"/>
                </a:cubicBezTo>
                <a:cubicBezTo>
                  <a:pt x="901488" y="4103390"/>
                  <a:pt x="891628" y="4188659"/>
                  <a:pt x="878061" y="4273452"/>
                </a:cubicBezTo>
                <a:cubicBezTo>
                  <a:pt x="874669" y="4294592"/>
                  <a:pt x="871593" y="4315889"/>
                  <a:pt x="867886" y="4336556"/>
                </a:cubicBezTo>
                <a:lnTo>
                  <a:pt x="856449" y="4399659"/>
                </a:lnTo>
                <a:lnTo>
                  <a:pt x="850689" y="4431209"/>
                </a:lnTo>
                <a:lnTo>
                  <a:pt x="844302" y="4462761"/>
                </a:lnTo>
                <a:lnTo>
                  <a:pt x="831444" y="4525865"/>
                </a:lnTo>
                <a:cubicBezTo>
                  <a:pt x="795519" y="4694112"/>
                  <a:pt x="749978" y="4860034"/>
                  <a:pt x="695093" y="5022810"/>
                </a:cubicBezTo>
                <a:lnTo>
                  <a:pt x="652337" y="5138533"/>
                </a:lnTo>
                <a:lnTo>
                  <a:pt x="697269" y="5020456"/>
                </a:lnTo>
                <a:cubicBezTo>
                  <a:pt x="753766" y="4858617"/>
                  <a:pt x="801287" y="4693642"/>
                  <a:pt x="839570" y="4526261"/>
                </a:cubicBezTo>
                <a:lnTo>
                  <a:pt x="853453" y="4463158"/>
                </a:lnTo>
                <a:lnTo>
                  <a:pt x="860315" y="4431606"/>
                </a:lnTo>
                <a:lnTo>
                  <a:pt x="866625" y="4400056"/>
                </a:lnTo>
                <a:lnTo>
                  <a:pt x="879090" y="4336952"/>
                </a:lnTo>
                <a:cubicBezTo>
                  <a:pt x="883032" y="4315813"/>
                  <a:pt x="886502" y="4294673"/>
                  <a:pt x="890289" y="4273849"/>
                </a:cubicBezTo>
                <a:cubicBezTo>
                  <a:pt x="905592" y="4189290"/>
                  <a:pt x="917344" y="4104182"/>
                  <a:pt x="928151" y="4018914"/>
                </a:cubicBezTo>
                <a:cubicBezTo>
                  <a:pt x="948281" y="3848142"/>
                  <a:pt x="959466" y="3676343"/>
                  <a:pt x="961675" y="3504386"/>
                </a:cubicBezTo>
                <a:cubicBezTo>
                  <a:pt x="963149" y="3332198"/>
                  <a:pt x="955381" y="3160086"/>
                  <a:pt x="938406" y="2988759"/>
                </a:cubicBezTo>
                <a:cubicBezTo>
                  <a:pt x="929099" y="2903176"/>
                  <a:pt x="918921" y="2817592"/>
                  <a:pt x="905119" y="2732562"/>
                </a:cubicBezTo>
                <a:cubicBezTo>
                  <a:pt x="901649" y="2711345"/>
                  <a:pt x="898414" y="2690045"/>
                  <a:pt x="894707" y="2668828"/>
                </a:cubicBezTo>
                <a:lnTo>
                  <a:pt x="883032" y="2605252"/>
                </a:lnTo>
                <a:lnTo>
                  <a:pt x="877195" y="2573700"/>
                </a:lnTo>
                <a:lnTo>
                  <a:pt x="870647" y="2542148"/>
                </a:lnTo>
                <a:lnTo>
                  <a:pt x="857555" y="2479047"/>
                </a:lnTo>
                <a:cubicBezTo>
                  <a:pt x="784678" y="2141680"/>
                  <a:pt x="672537" y="1814099"/>
                  <a:pt x="523424" y="1502843"/>
                </a:cubicBezTo>
                <a:cubicBezTo>
                  <a:pt x="514036" y="1483438"/>
                  <a:pt x="504967" y="1463956"/>
                  <a:pt x="495344" y="1444629"/>
                </a:cubicBezTo>
                <a:lnTo>
                  <a:pt x="465685" y="1387207"/>
                </a:lnTo>
                <a:cubicBezTo>
                  <a:pt x="446360" y="1348713"/>
                  <a:pt x="425063" y="1311246"/>
                  <a:pt x="404476" y="1273463"/>
                </a:cubicBezTo>
                <a:cubicBezTo>
                  <a:pt x="394299" y="1254453"/>
                  <a:pt x="383257" y="1235996"/>
                  <a:pt x="372452" y="1217301"/>
                </a:cubicBezTo>
                <a:lnTo>
                  <a:pt x="340032" y="1161535"/>
                </a:lnTo>
                <a:cubicBezTo>
                  <a:pt x="317473" y="1124778"/>
                  <a:pt x="295228" y="1087941"/>
                  <a:pt x="271959" y="1051734"/>
                </a:cubicBezTo>
                <a:cubicBezTo>
                  <a:pt x="225358" y="979363"/>
                  <a:pt x="176613" y="908432"/>
                  <a:pt x="125792" y="839019"/>
                </a:cubicBezTo>
                <a:lnTo>
                  <a:pt x="0" y="677551"/>
                </a:lnTo>
                <a:lnTo>
                  <a:pt x="0" y="605484"/>
                </a:lnTo>
                <a:lnTo>
                  <a:pt x="1484" y="607253"/>
                </a:lnTo>
                <a:cubicBezTo>
                  <a:pt x="216532" y="879858"/>
                  <a:pt x="399546" y="1176284"/>
                  <a:pt x="546931" y="1490696"/>
                </a:cubicBezTo>
                <a:cubicBezTo>
                  <a:pt x="842410" y="2118016"/>
                  <a:pt x="997879" y="2809390"/>
                  <a:pt x="1005295" y="3503756"/>
                </a:cubicBezTo>
                <a:cubicBezTo>
                  <a:pt x="1006705" y="3677605"/>
                  <a:pt x="998991" y="3851374"/>
                  <a:pt x="982182" y="4024356"/>
                </a:cubicBezTo>
                <a:cubicBezTo>
                  <a:pt x="964814" y="4197415"/>
                  <a:pt x="938002" y="4369449"/>
                  <a:pt x="901884" y="4539591"/>
                </a:cubicBezTo>
                <a:cubicBezTo>
                  <a:pt x="865402" y="4709813"/>
                  <a:pt x="819292" y="4877902"/>
                  <a:pt x="763766" y="5042916"/>
                </a:cubicBezTo>
                <a:lnTo>
                  <a:pt x="673984" y="5286176"/>
                </a:lnTo>
                <a:lnTo>
                  <a:pt x="674476" y="5285074"/>
                </a:lnTo>
                <a:cubicBezTo>
                  <a:pt x="682365" y="5265040"/>
                  <a:pt x="690253" y="5244768"/>
                  <a:pt x="698613" y="5224575"/>
                </a:cubicBezTo>
                <a:cubicBezTo>
                  <a:pt x="706975" y="5204381"/>
                  <a:pt x="714942" y="5184269"/>
                  <a:pt x="722277" y="5163837"/>
                </a:cubicBezTo>
                <a:lnTo>
                  <a:pt x="744837" y="5102708"/>
                </a:lnTo>
                <a:lnTo>
                  <a:pt x="756117" y="5072101"/>
                </a:lnTo>
                <a:lnTo>
                  <a:pt x="766686" y="5041261"/>
                </a:lnTo>
                <a:cubicBezTo>
                  <a:pt x="823684" y="4876877"/>
                  <a:pt x="871760" y="4709575"/>
                  <a:pt x="910718" y="4540066"/>
                </a:cubicBezTo>
                <a:cubicBezTo>
                  <a:pt x="919869" y="4497550"/>
                  <a:pt x="930123" y="4455270"/>
                  <a:pt x="938091" y="4412439"/>
                </a:cubicBezTo>
                <a:lnTo>
                  <a:pt x="950788" y="4348468"/>
                </a:lnTo>
                <a:lnTo>
                  <a:pt x="962068" y="4284181"/>
                </a:lnTo>
                <a:cubicBezTo>
                  <a:pt x="977845" y="4198520"/>
                  <a:pt x="989440" y="4112227"/>
                  <a:pt x="1000325" y="4025854"/>
                </a:cubicBezTo>
                <a:cubicBezTo>
                  <a:pt x="1020683" y="3852717"/>
                  <a:pt x="1031956" y="3678631"/>
                  <a:pt x="1034083" y="3504309"/>
                </a:cubicBezTo>
                <a:cubicBezTo>
                  <a:pt x="1035543" y="3329831"/>
                  <a:pt x="1027647" y="3155351"/>
                  <a:pt x="1010422" y="2981740"/>
                </a:cubicBezTo>
                <a:cubicBezTo>
                  <a:pt x="1001035" y="2894974"/>
                  <a:pt x="990622" y="2808206"/>
                  <a:pt x="976662" y="2722150"/>
                </a:cubicBezTo>
                <a:lnTo>
                  <a:pt x="966092" y="2657469"/>
                </a:lnTo>
                <a:lnTo>
                  <a:pt x="954260" y="2593105"/>
                </a:lnTo>
                <a:cubicBezTo>
                  <a:pt x="946765" y="2550036"/>
                  <a:pt x="937063" y="2507521"/>
                  <a:pt x="928466" y="2464690"/>
                </a:cubicBezTo>
                <a:cubicBezTo>
                  <a:pt x="924128" y="2443315"/>
                  <a:pt x="918763" y="2422096"/>
                  <a:pt x="913954" y="2400798"/>
                </a:cubicBezTo>
                <a:cubicBezTo>
                  <a:pt x="909141" y="2379502"/>
                  <a:pt x="904329" y="2358205"/>
                  <a:pt x="899044" y="2337065"/>
                </a:cubicBezTo>
                <a:lnTo>
                  <a:pt x="882637" y="2273961"/>
                </a:lnTo>
                <a:lnTo>
                  <a:pt x="874749" y="2242409"/>
                </a:lnTo>
                <a:lnTo>
                  <a:pt x="865837" y="2210858"/>
                </a:lnTo>
                <a:lnTo>
                  <a:pt x="847932" y="2147756"/>
                </a:lnTo>
                <a:cubicBezTo>
                  <a:pt x="842095" y="2126773"/>
                  <a:pt x="835233" y="2106029"/>
                  <a:pt x="828920" y="2085127"/>
                </a:cubicBezTo>
                <a:cubicBezTo>
                  <a:pt x="822611" y="2064222"/>
                  <a:pt x="816223" y="2043320"/>
                  <a:pt x="809361" y="2022575"/>
                </a:cubicBezTo>
                <a:lnTo>
                  <a:pt x="788536" y="1960497"/>
                </a:lnTo>
                <a:cubicBezTo>
                  <a:pt x="732341" y="1795010"/>
                  <a:pt x="666226" y="1633151"/>
                  <a:pt x="590550" y="1475629"/>
                </a:cubicBezTo>
                <a:lnTo>
                  <a:pt x="562153" y="1416630"/>
                </a:lnTo>
                <a:lnTo>
                  <a:pt x="532101" y="1358416"/>
                </a:lnTo>
                <a:cubicBezTo>
                  <a:pt x="512459" y="1319450"/>
                  <a:pt x="491084" y="1281430"/>
                  <a:pt x="470102" y="1243096"/>
                </a:cubicBezTo>
                <a:cubicBezTo>
                  <a:pt x="459847" y="1223849"/>
                  <a:pt x="448805" y="1204997"/>
                  <a:pt x="437840" y="1186144"/>
                </a:cubicBezTo>
                <a:lnTo>
                  <a:pt x="404868" y="1129588"/>
                </a:lnTo>
                <a:cubicBezTo>
                  <a:pt x="382311" y="1092279"/>
                  <a:pt x="359435" y="1055050"/>
                  <a:pt x="336087" y="1018213"/>
                </a:cubicBezTo>
                <a:cubicBezTo>
                  <a:pt x="241820" y="871418"/>
                  <a:pt x="138857" y="730463"/>
                  <a:pt x="27751" y="595974"/>
                </a:cubicBezTo>
                <a:lnTo>
                  <a:pt x="0" y="564366"/>
                </a:lnTo>
                <a:lnTo>
                  <a:pt x="0" y="495652"/>
                </a:lnTo>
                <a:lnTo>
                  <a:pt x="60880" y="568367"/>
                </a:lnTo>
                <a:cubicBezTo>
                  <a:pt x="278648" y="844836"/>
                  <a:pt x="463910" y="1145443"/>
                  <a:pt x="613030" y="1464194"/>
                </a:cubicBezTo>
                <a:cubicBezTo>
                  <a:pt x="912139" y="2099954"/>
                  <a:pt x="1069423" y="2800476"/>
                  <a:pt x="1076680" y="3503994"/>
                </a:cubicBezTo>
                <a:cubicBezTo>
                  <a:pt x="1078020" y="3680051"/>
                  <a:pt x="1070124" y="3856030"/>
                  <a:pt x="1053016" y="4031219"/>
                </a:cubicBezTo>
                <a:cubicBezTo>
                  <a:pt x="1035395" y="4206565"/>
                  <a:pt x="1008220" y="4380809"/>
                  <a:pt x="971613" y="4553238"/>
                </a:cubicBezTo>
                <a:cubicBezTo>
                  <a:pt x="934683" y="4725668"/>
                  <a:pt x="887993" y="4895967"/>
                  <a:pt x="831760" y="5063109"/>
                </a:cubicBezTo>
                <a:cubicBezTo>
                  <a:pt x="803762" y="5146799"/>
                  <a:pt x="773302" y="5229642"/>
                  <a:pt x="740421" y="5311518"/>
                </a:cubicBezTo>
                <a:lnTo>
                  <a:pt x="662160" y="5490882"/>
                </a:lnTo>
                <a:lnTo>
                  <a:pt x="743416" y="5308581"/>
                </a:lnTo>
                <a:lnTo>
                  <a:pt x="767789" y="5247212"/>
                </a:lnTo>
                <a:cubicBezTo>
                  <a:pt x="775675" y="5226625"/>
                  <a:pt x="784353" y="5206353"/>
                  <a:pt x="791453" y="5185608"/>
                </a:cubicBezTo>
                <a:cubicBezTo>
                  <a:pt x="806440" y="5144196"/>
                  <a:pt x="822530" y="5103180"/>
                  <a:pt x="836335" y="5061373"/>
                </a:cubicBezTo>
                <a:cubicBezTo>
                  <a:pt x="894049" y="4894781"/>
                  <a:pt x="942709" y="4725192"/>
                  <a:pt x="982102" y="4553393"/>
                </a:cubicBezTo>
                <a:cubicBezTo>
                  <a:pt x="991409" y="4510326"/>
                  <a:pt x="1001664" y="4467417"/>
                  <a:pt x="1009789" y="4424033"/>
                </a:cubicBezTo>
                <a:lnTo>
                  <a:pt x="1022566" y="4359194"/>
                </a:lnTo>
                <a:lnTo>
                  <a:pt x="1034003" y="4294041"/>
                </a:lnTo>
                <a:cubicBezTo>
                  <a:pt x="1049780" y="4207275"/>
                  <a:pt x="1061690" y="4119799"/>
                  <a:pt x="1072655" y="4032243"/>
                </a:cubicBezTo>
                <a:cubicBezTo>
                  <a:pt x="1093171" y="3856817"/>
                  <a:pt x="1104522" y="3680365"/>
                  <a:pt x="1106652" y="3503756"/>
                </a:cubicBezTo>
                <a:cubicBezTo>
                  <a:pt x="1108047" y="3326913"/>
                  <a:pt x="1099963" y="3150224"/>
                  <a:pt x="1082435" y="2974247"/>
                </a:cubicBezTo>
                <a:cubicBezTo>
                  <a:pt x="1072970" y="2886374"/>
                  <a:pt x="1062400" y="2798504"/>
                  <a:pt x="1048203" y="2711185"/>
                </a:cubicBezTo>
                <a:lnTo>
                  <a:pt x="1037553" y="2645716"/>
                </a:lnTo>
                <a:lnTo>
                  <a:pt x="1025801" y="2580878"/>
                </a:lnTo>
                <a:cubicBezTo>
                  <a:pt x="1017914" y="2537258"/>
                  <a:pt x="1008449" y="2494111"/>
                  <a:pt x="999614" y="2450727"/>
                </a:cubicBezTo>
                <a:cubicBezTo>
                  <a:pt x="995354" y="2429035"/>
                  <a:pt x="989831" y="2407581"/>
                  <a:pt x="985022" y="2386049"/>
                </a:cubicBezTo>
                <a:cubicBezTo>
                  <a:pt x="980209" y="2364514"/>
                  <a:pt x="975162" y="2342900"/>
                  <a:pt x="969877" y="2321368"/>
                </a:cubicBezTo>
                <a:lnTo>
                  <a:pt x="953312" y="2257159"/>
                </a:lnTo>
                <a:cubicBezTo>
                  <a:pt x="947790" y="2235704"/>
                  <a:pt x="942190" y="2214330"/>
                  <a:pt x="935958" y="2193030"/>
                </a:cubicBezTo>
                <a:cubicBezTo>
                  <a:pt x="923890" y="2150515"/>
                  <a:pt x="912293" y="2107841"/>
                  <a:pt x="898491" y="2065719"/>
                </a:cubicBezTo>
                <a:cubicBezTo>
                  <a:pt x="891943" y="2044582"/>
                  <a:pt x="885554" y="2023363"/>
                  <a:pt x="878771" y="2002618"/>
                </a:cubicBezTo>
                <a:lnTo>
                  <a:pt x="857632" y="1939515"/>
                </a:lnTo>
                <a:cubicBezTo>
                  <a:pt x="800815" y="1771820"/>
                  <a:pt x="733909" y="1607751"/>
                  <a:pt x="657280" y="1448179"/>
                </a:cubicBezTo>
                <a:lnTo>
                  <a:pt x="628569" y="1388310"/>
                </a:lnTo>
                <a:lnTo>
                  <a:pt x="598199" y="1329387"/>
                </a:lnTo>
                <a:cubicBezTo>
                  <a:pt x="578242" y="1289947"/>
                  <a:pt x="556710" y="1251220"/>
                  <a:pt x="535490" y="1212411"/>
                </a:cubicBezTo>
                <a:lnTo>
                  <a:pt x="519716" y="1183384"/>
                </a:lnTo>
                <a:lnTo>
                  <a:pt x="503071" y="1154670"/>
                </a:lnTo>
                <a:lnTo>
                  <a:pt x="469707" y="1097326"/>
                </a:lnTo>
                <a:cubicBezTo>
                  <a:pt x="446990" y="1059387"/>
                  <a:pt x="423640" y="1021840"/>
                  <a:pt x="400213" y="984373"/>
                </a:cubicBezTo>
                <a:cubicBezTo>
                  <a:pt x="304785" y="835606"/>
                  <a:pt x="200619" y="692599"/>
                  <a:pt x="88249" y="556142"/>
                </a:cubicBezTo>
                <a:lnTo>
                  <a:pt x="0" y="455276"/>
                </a:lnTo>
                <a:lnTo>
                  <a:pt x="0" y="386058"/>
                </a:lnTo>
                <a:lnTo>
                  <a:pt x="120194" y="529872"/>
                </a:lnTo>
                <a:cubicBezTo>
                  <a:pt x="230531" y="669882"/>
                  <a:pt x="332741" y="816124"/>
                  <a:pt x="426323" y="967808"/>
                </a:cubicBezTo>
                <a:cubicBezTo>
                  <a:pt x="519472" y="1119491"/>
                  <a:pt x="604028" y="1276303"/>
                  <a:pt x="679602" y="1437532"/>
                </a:cubicBezTo>
                <a:cubicBezTo>
                  <a:pt x="981968" y="2084889"/>
                  <a:pt x="1141880" y="2789671"/>
                  <a:pt x="1148536" y="3504151"/>
                </a:cubicBezTo>
                <a:cubicBezTo>
                  <a:pt x="1149799" y="3682495"/>
                  <a:pt x="1141745" y="3860761"/>
                  <a:pt x="1124399" y="4038238"/>
                </a:cubicBezTo>
                <a:cubicBezTo>
                  <a:pt x="1106565" y="4215795"/>
                  <a:pt x="1078996" y="4392246"/>
                  <a:pt x="1041813" y="4566725"/>
                </a:cubicBezTo>
                <a:cubicBezTo>
                  <a:pt x="1037553" y="4588575"/>
                  <a:pt x="1032033" y="4610267"/>
                  <a:pt x="1027221" y="4632036"/>
                </a:cubicBezTo>
                <a:cubicBezTo>
                  <a:pt x="1022409" y="4653808"/>
                  <a:pt x="1017441" y="4675578"/>
                  <a:pt x="1012154" y="4697270"/>
                </a:cubicBezTo>
                <a:lnTo>
                  <a:pt x="995591" y="4762186"/>
                </a:lnTo>
                <a:lnTo>
                  <a:pt x="987309" y="4794606"/>
                </a:lnTo>
                <a:lnTo>
                  <a:pt x="978395" y="4826868"/>
                </a:lnTo>
                <a:lnTo>
                  <a:pt x="960252" y="4891391"/>
                </a:lnTo>
                <a:cubicBezTo>
                  <a:pt x="954415" y="4912924"/>
                  <a:pt x="947395" y="4934141"/>
                  <a:pt x="941008" y="4955598"/>
                </a:cubicBezTo>
                <a:cubicBezTo>
                  <a:pt x="934618" y="4977052"/>
                  <a:pt x="928150" y="4998349"/>
                  <a:pt x="921286" y="5019569"/>
                </a:cubicBezTo>
                <a:lnTo>
                  <a:pt x="900226" y="5083223"/>
                </a:lnTo>
                <a:cubicBezTo>
                  <a:pt x="893285" y="5104442"/>
                  <a:pt x="886186" y="5125582"/>
                  <a:pt x="878456" y="5146326"/>
                </a:cubicBezTo>
                <a:lnTo>
                  <a:pt x="855896" y="5209428"/>
                </a:lnTo>
                <a:cubicBezTo>
                  <a:pt x="848560" y="5230570"/>
                  <a:pt x="840119" y="5251157"/>
                  <a:pt x="832232" y="5272059"/>
                </a:cubicBezTo>
                <a:lnTo>
                  <a:pt x="808018" y="5334610"/>
                </a:lnTo>
                <a:cubicBezTo>
                  <a:pt x="774178" y="5417274"/>
                  <a:pt x="739234" y="5499624"/>
                  <a:pt x="700819" y="5580395"/>
                </a:cubicBezTo>
                <a:lnTo>
                  <a:pt x="657849" y="5665652"/>
                </a:lnTo>
                <a:lnTo>
                  <a:pt x="703030" y="5577793"/>
                </a:lnTo>
                <a:cubicBezTo>
                  <a:pt x="722907" y="5537881"/>
                  <a:pt x="740576" y="5496864"/>
                  <a:pt x="759111" y="5456320"/>
                </a:cubicBezTo>
                <a:cubicBezTo>
                  <a:pt x="768578" y="5436128"/>
                  <a:pt x="776938" y="5415461"/>
                  <a:pt x="785694" y="5394953"/>
                </a:cubicBezTo>
                <a:lnTo>
                  <a:pt x="811803" y="5333347"/>
                </a:lnTo>
                <a:lnTo>
                  <a:pt x="836492" y="5270641"/>
                </a:lnTo>
                <a:cubicBezTo>
                  <a:pt x="844380" y="5249894"/>
                  <a:pt x="853215" y="5229229"/>
                  <a:pt x="860629" y="5208247"/>
                </a:cubicBezTo>
                <a:cubicBezTo>
                  <a:pt x="875854" y="5166283"/>
                  <a:pt x="892182" y="5124714"/>
                  <a:pt x="906143" y="5082040"/>
                </a:cubicBezTo>
                <a:cubicBezTo>
                  <a:pt x="964537" y="4913240"/>
                  <a:pt x="1013750" y="4741364"/>
                  <a:pt x="1053566" y="4567277"/>
                </a:cubicBezTo>
                <a:cubicBezTo>
                  <a:pt x="1063033" y="4523580"/>
                  <a:pt x="1073366" y="4480116"/>
                  <a:pt x="1081568" y="4436182"/>
                </a:cubicBezTo>
                <a:lnTo>
                  <a:pt x="1094505" y="4370476"/>
                </a:lnTo>
                <a:lnTo>
                  <a:pt x="1106022" y="4304455"/>
                </a:lnTo>
                <a:cubicBezTo>
                  <a:pt x="1113910" y="4260518"/>
                  <a:pt x="1120457" y="4216267"/>
                  <a:pt x="1127319" y="4172095"/>
                </a:cubicBezTo>
                <a:cubicBezTo>
                  <a:pt x="1130947" y="4150010"/>
                  <a:pt x="1133472" y="4127846"/>
                  <a:pt x="1136469" y="4105681"/>
                </a:cubicBezTo>
                <a:lnTo>
                  <a:pt x="1145067" y="4039185"/>
                </a:lnTo>
                <a:cubicBezTo>
                  <a:pt x="1165820" y="3861393"/>
                  <a:pt x="1177249" y="3682732"/>
                  <a:pt x="1179299" y="3503756"/>
                </a:cubicBezTo>
                <a:cubicBezTo>
                  <a:pt x="1180656" y="3324628"/>
                  <a:pt x="1172414" y="3145572"/>
                  <a:pt x="1154611" y="2967385"/>
                </a:cubicBezTo>
                <a:lnTo>
                  <a:pt x="1147117" y="2900653"/>
                </a:lnTo>
                <a:cubicBezTo>
                  <a:pt x="1144514" y="2878409"/>
                  <a:pt x="1142384" y="2856087"/>
                  <a:pt x="1139229" y="2833923"/>
                </a:cubicBezTo>
                <a:cubicBezTo>
                  <a:pt x="1133077" y="2789513"/>
                  <a:pt x="1127634" y="2745026"/>
                  <a:pt x="1120062" y="2700853"/>
                </a:cubicBezTo>
                <a:lnTo>
                  <a:pt x="1109255" y="2634516"/>
                </a:lnTo>
                <a:lnTo>
                  <a:pt x="1097030" y="2568417"/>
                </a:lnTo>
                <a:cubicBezTo>
                  <a:pt x="1089140" y="2524243"/>
                  <a:pt x="1079517" y="2480547"/>
                  <a:pt x="1070526" y="2436609"/>
                </a:cubicBezTo>
                <a:cubicBezTo>
                  <a:pt x="1066188" y="2414603"/>
                  <a:pt x="1060666" y="2392911"/>
                  <a:pt x="1055696" y="2371061"/>
                </a:cubicBezTo>
                <a:lnTo>
                  <a:pt x="1040394" y="2305593"/>
                </a:lnTo>
                <a:lnTo>
                  <a:pt x="1023594" y="2240517"/>
                </a:lnTo>
                <a:cubicBezTo>
                  <a:pt x="1017992" y="2218827"/>
                  <a:pt x="1012392" y="2197055"/>
                  <a:pt x="1006081" y="2175600"/>
                </a:cubicBezTo>
                <a:cubicBezTo>
                  <a:pt x="993777" y="2132453"/>
                  <a:pt x="981867" y="2088834"/>
                  <a:pt x="968142" y="2046554"/>
                </a:cubicBezTo>
                <a:lnTo>
                  <a:pt x="948185" y="1982348"/>
                </a:lnTo>
                <a:lnTo>
                  <a:pt x="926731" y="1918614"/>
                </a:lnTo>
                <a:cubicBezTo>
                  <a:pt x="912926" y="1875940"/>
                  <a:pt x="897071" y="1834054"/>
                  <a:pt x="881769" y="1791854"/>
                </a:cubicBezTo>
                <a:cubicBezTo>
                  <a:pt x="874354" y="1770715"/>
                  <a:pt x="865992" y="1750050"/>
                  <a:pt x="857632" y="1728751"/>
                </a:cubicBezTo>
                <a:lnTo>
                  <a:pt x="832942" y="1666202"/>
                </a:lnTo>
                <a:lnTo>
                  <a:pt x="806833" y="1604203"/>
                </a:lnTo>
                <a:cubicBezTo>
                  <a:pt x="798078" y="1583614"/>
                  <a:pt x="789718" y="1562792"/>
                  <a:pt x="780251" y="1542519"/>
                </a:cubicBezTo>
                <a:cubicBezTo>
                  <a:pt x="761637" y="1501738"/>
                  <a:pt x="743967" y="1460486"/>
                  <a:pt x="724089" y="1420337"/>
                </a:cubicBezTo>
                <a:cubicBezTo>
                  <a:pt x="646640" y="1258715"/>
                  <a:pt x="559723" y="1101746"/>
                  <a:pt x="463790" y="950299"/>
                </a:cubicBezTo>
                <a:cubicBezTo>
                  <a:pt x="367330" y="799404"/>
                  <a:pt x="261972" y="654345"/>
                  <a:pt x="148276" y="515992"/>
                </a:cubicBezTo>
                <a:lnTo>
                  <a:pt x="0" y="346015"/>
                </a:lnTo>
                <a:lnTo>
                  <a:pt x="0" y="276824"/>
                </a:lnTo>
                <a:lnTo>
                  <a:pt x="5968" y="283172"/>
                </a:lnTo>
                <a:cubicBezTo>
                  <a:pt x="65877" y="350761"/>
                  <a:pt x="123804" y="420115"/>
                  <a:pt x="179670" y="491145"/>
                </a:cubicBezTo>
                <a:cubicBezTo>
                  <a:pt x="291308" y="633048"/>
                  <a:pt x="394734" y="781182"/>
                  <a:pt x="489427" y="934916"/>
                </a:cubicBezTo>
                <a:cubicBezTo>
                  <a:pt x="583638" y="1088651"/>
                  <a:pt x="669200" y="1247513"/>
                  <a:pt x="745704" y="1410792"/>
                </a:cubicBezTo>
                <a:cubicBezTo>
                  <a:pt x="1051911" y="2063356"/>
                  <a:pt x="1212903" y="2782336"/>
                  <a:pt x="1219923" y="3504151"/>
                </a:cubicBezTo>
                <a:cubicBezTo>
                  <a:pt x="1221176" y="3684782"/>
                  <a:pt x="1212989" y="3865258"/>
                  <a:pt x="1195391" y="4045022"/>
                </a:cubicBezTo>
                <a:cubicBezTo>
                  <a:pt x="1177217" y="4224866"/>
                  <a:pt x="1149255" y="4403605"/>
                  <a:pt x="1111622" y="4580452"/>
                </a:cubicBezTo>
                <a:cubicBezTo>
                  <a:pt x="1107282" y="4602694"/>
                  <a:pt x="1101762" y="4624624"/>
                  <a:pt x="1096872" y="4646631"/>
                </a:cubicBezTo>
                <a:lnTo>
                  <a:pt x="1081568" y="4712732"/>
                </a:lnTo>
                <a:lnTo>
                  <a:pt x="1064768" y="4778436"/>
                </a:lnTo>
                <a:cubicBezTo>
                  <a:pt x="1059246" y="4800365"/>
                  <a:pt x="1053645" y="4822295"/>
                  <a:pt x="1047336" y="4843984"/>
                </a:cubicBezTo>
                <a:cubicBezTo>
                  <a:pt x="1035109" y="4887526"/>
                  <a:pt x="1023198" y="4930752"/>
                  <a:pt x="1009551" y="4974292"/>
                </a:cubicBezTo>
                <a:lnTo>
                  <a:pt x="989597" y="5039130"/>
                </a:lnTo>
                <a:lnTo>
                  <a:pt x="968220" y="5103574"/>
                </a:lnTo>
                <a:cubicBezTo>
                  <a:pt x="954415" y="5146643"/>
                  <a:pt x="938483" y="5189000"/>
                  <a:pt x="923338" y="5231674"/>
                </a:cubicBezTo>
                <a:cubicBezTo>
                  <a:pt x="915924" y="5253049"/>
                  <a:pt x="907563" y="5273953"/>
                  <a:pt x="899279" y="5294778"/>
                </a:cubicBezTo>
                <a:lnTo>
                  <a:pt x="874826" y="5357879"/>
                </a:lnTo>
                <a:lnTo>
                  <a:pt x="848797" y="5420588"/>
                </a:lnTo>
                <a:cubicBezTo>
                  <a:pt x="840042" y="5441490"/>
                  <a:pt x="831680" y="5462472"/>
                  <a:pt x="822295" y="5483062"/>
                </a:cubicBezTo>
                <a:cubicBezTo>
                  <a:pt x="803758" y="5524393"/>
                  <a:pt x="786168" y="5566120"/>
                  <a:pt x="766291" y="5606822"/>
                </a:cubicBezTo>
                <a:cubicBezTo>
                  <a:pt x="727811" y="5689358"/>
                  <a:pt x="686926" y="5770590"/>
                  <a:pt x="643712" y="5850421"/>
                </a:cubicBezTo>
                <a:lnTo>
                  <a:pt x="617750" y="5895139"/>
                </a:lnTo>
                <a:lnTo>
                  <a:pt x="646192" y="5846748"/>
                </a:lnTo>
                <a:cubicBezTo>
                  <a:pt x="689724" y="5767613"/>
                  <a:pt x="731009" y="5687235"/>
                  <a:pt x="769996" y="5605713"/>
                </a:cubicBezTo>
                <a:lnTo>
                  <a:pt x="784666" y="5575189"/>
                </a:lnTo>
                <a:cubicBezTo>
                  <a:pt x="789556" y="5565012"/>
                  <a:pt x="794053" y="5554602"/>
                  <a:pt x="798786" y="5544347"/>
                </a:cubicBezTo>
                <a:lnTo>
                  <a:pt x="826710" y="5482585"/>
                </a:lnTo>
                <a:cubicBezTo>
                  <a:pt x="836332" y="5462156"/>
                  <a:pt x="844615" y="5441094"/>
                  <a:pt x="853607" y="5420349"/>
                </a:cubicBezTo>
                <a:lnTo>
                  <a:pt x="880031" y="5357956"/>
                </a:lnTo>
                <a:lnTo>
                  <a:pt x="904956" y="5294852"/>
                </a:lnTo>
                <a:cubicBezTo>
                  <a:pt x="912843" y="5273792"/>
                  <a:pt x="921836" y="5252890"/>
                  <a:pt x="929409" y="5231750"/>
                </a:cubicBezTo>
                <a:cubicBezTo>
                  <a:pt x="945186" y="5189234"/>
                  <a:pt x="960960" y="5147112"/>
                  <a:pt x="975395" y="5104203"/>
                </a:cubicBezTo>
                <a:cubicBezTo>
                  <a:pt x="1034532" y="4933194"/>
                  <a:pt x="1084303" y="4759030"/>
                  <a:pt x="1124477" y="4582578"/>
                </a:cubicBezTo>
                <a:cubicBezTo>
                  <a:pt x="1134099" y="4538407"/>
                  <a:pt x="1144512" y="4494313"/>
                  <a:pt x="1152794" y="4449826"/>
                </a:cubicBezTo>
                <a:lnTo>
                  <a:pt x="1165966" y="4383252"/>
                </a:lnTo>
                <a:lnTo>
                  <a:pt x="1177641" y="4316364"/>
                </a:lnTo>
                <a:cubicBezTo>
                  <a:pt x="1185528" y="4271875"/>
                  <a:pt x="1192153" y="4226993"/>
                  <a:pt x="1199096" y="4182269"/>
                </a:cubicBezTo>
                <a:cubicBezTo>
                  <a:pt x="1202803" y="4159947"/>
                  <a:pt x="1205328" y="4137387"/>
                  <a:pt x="1208325" y="4114985"/>
                </a:cubicBezTo>
                <a:lnTo>
                  <a:pt x="1217000" y="4047624"/>
                </a:lnTo>
                <a:cubicBezTo>
                  <a:pt x="1237998" y="3867543"/>
                  <a:pt x="1249500" y="3686516"/>
                  <a:pt x="1251470" y="3505252"/>
                </a:cubicBezTo>
                <a:cubicBezTo>
                  <a:pt x="1252535" y="3323835"/>
                  <a:pt x="1244088" y="3142416"/>
                  <a:pt x="1226150" y="2961862"/>
                </a:cubicBezTo>
                <a:lnTo>
                  <a:pt x="1218263" y="2894263"/>
                </a:lnTo>
                <a:cubicBezTo>
                  <a:pt x="1215580" y="2871704"/>
                  <a:pt x="1213451" y="2849144"/>
                  <a:pt x="1210375" y="2826665"/>
                </a:cubicBezTo>
                <a:cubicBezTo>
                  <a:pt x="1204143" y="2781703"/>
                  <a:pt x="1198700" y="2736664"/>
                  <a:pt x="1191051" y="2691940"/>
                </a:cubicBezTo>
                <a:lnTo>
                  <a:pt x="1180164" y="2624736"/>
                </a:lnTo>
                <a:lnTo>
                  <a:pt x="1167701" y="2557765"/>
                </a:lnTo>
                <a:cubicBezTo>
                  <a:pt x="1159814" y="2513043"/>
                  <a:pt x="1150034" y="2468712"/>
                  <a:pt x="1140882" y="2424225"/>
                </a:cubicBezTo>
                <a:cubicBezTo>
                  <a:pt x="1136467" y="2401981"/>
                  <a:pt x="1130945" y="2379973"/>
                  <a:pt x="1125897" y="2357809"/>
                </a:cubicBezTo>
                <a:lnTo>
                  <a:pt x="1110120" y="2291550"/>
                </a:lnTo>
                <a:lnTo>
                  <a:pt x="1093003" y="2225609"/>
                </a:lnTo>
                <a:cubicBezTo>
                  <a:pt x="1087325" y="2203602"/>
                  <a:pt x="1081723" y="2181595"/>
                  <a:pt x="1075336" y="2159822"/>
                </a:cubicBezTo>
                <a:cubicBezTo>
                  <a:pt x="1062793" y="2116203"/>
                  <a:pt x="1050804" y="2072346"/>
                  <a:pt x="1036921" y="2029122"/>
                </a:cubicBezTo>
                <a:lnTo>
                  <a:pt x="1016729" y="1964126"/>
                </a:lnTo>
                <a:lnTo>
                  <a:pt x="995037" y="1899522"/>
                </a:lnTo>
                <a:cubicBezTo>
                  <a:pt x="936817" y="1727331"/>
                  <a:pt x="868326" y="1558767"/>
                  <a:pt x="789951" y="1394700"/>
                </a:cubicBezTo>
                <a:cubicBezTo>
                  <a:pt x="711514" y="1230948"/>
                  <a:pt x="623604" y="1071849"/>
                  <a:pt x="526654" y="918352"/>
                </a:cubicBezTo>
                <a:cubicBezTo>
                  <a:pt x="429114" y="765405"/>
                  <a:pt x="322540" y="618376"/>
                  <a:pt x="207510" y="478131"/>
                </a:cubicBezTo>
                <a:cubicBezTo>
                  <a:pt x="150008" y="408087"/>
                  <a:pt x="90520" y="339769"/>
                  <a:pt x="29127" y="273258"/>
                </a:cubicBezTo>
                <a:lnTo>
                  <a:pt x="0" y="243483"/>
                </a:lnTo>
                <a:lnTo>
                  <a:pt x="0" y="174181"/>
                </a:lnTo>
                <a:lnTo>
                  <a:pt x="63738" y="242026"/>
                </a:lnTo>
                <a:cubicBezTo>
                  <a:pt x="124356" y="310492"/>
                  <a:pt x="182955" y="380754"/>
                  <a:pt x="239456" y="452731"/>
                </a:cubicBezTo>
                <a:cubicBezTo>
                  <a:pt x="352396" y="596448"/>
                  <a:pt x="456981" y="746553"/>
                  <a:pt x="552683" y="902340"/>
                </a:cubicBezTo>
                <a:cubicBezTo>
                  <a:pt x="647962" y="1058124"/>
                  <a:pt x="734515" y="1219036"/>
                  <a:pt x="811958" y="1384367"/>
                </a:cubicBezTo>
                <a:lnTo>
                  <a:pt x="826630" y="1415287"/>
                </a:lnTo>
                <a:cubicBezTo>
                  <a:pt x="831520" y="1425619"/>
                  <a:pt x="836018" y="1436111"/>
                  <a:pt x="840670" y="1446839"/>
                </a:cubicBezTo>
                <a:lnTo>
                  <a:pt x="868594" y="1509390"/>
                </a:lnTo>
                <a:cubicBezTo>
                  <a:pt x="878137" y="1530135"/>
                  <a:pt x="886419" y="1551352"/>
                  <a:pt x="895334" y="1572491"/>
                </a:cubicBezTo>
                <a:lnTo>
                  <a:pt x="921601" y="1635595"/>
                </a:lnTo>
                <a:cubicBezTo>
                  <a:pt x="955045" y="1720468"/>
                  <a:pt x="987385" y="1805814"/>
                  <a:pt x="1016254" y="1892187"/>
                </a:cubicBezTo>
                <a:cubicBezTo>
                  <a:pt x="1075249" y="2064852"/>
                  <a:pt x="1124888" y="2240673"/>
                  <a:pt x="1164941" y="2418703"/>
                </a:cubicBezTo>
                <a:cubicBezTo>
                  <a:pt x="1174486" y="2463348"/>
                  <a:pt x="1184818" y="2507758"/>
                  <a:pt x="1193101" y="2552797"/>
                </a:cubicBezTo>
                <a:lnTo>
                  <a:pt x="1206195" y="2620001"/>
                </a:lnTo>
                <a:lnTo>
                  <a:pt x="1217710" y="2687443"/>
                </a:lnTo>
                <a:cubicBezTo>
                  <a:pt x="1225993" y="2732324"/>
                  <a:pt x="1232225" y="2777600"/>
                  <a:pt x="1239245" y="2822642"/>
                </a:cubicBezTo>
                <a:cubicBezTo>
                  <a:pt x="1242872" y="2845202"/>
                  <a:pt x="1245397" y="2867919"/>
                  <a:pt x="1248395" y="2890476"/>
                </a:cubicBezTo>
                <a:lnTo>
                  <a:pt x="1257072" y="2958470"/>
                </a:lnTo>
                <a:cubicBezTo>
                  <a:pt x="1277950" y="3139971"/>
                  <a:pt x="1289294" y="3322495"/>
                  <a:pt x="1291069" y="3505175"/>
                </a:cubicBezTo>
                <a:cubicBezTo>
                  <a:pt x="1292322" y="3688094"/>
                  <a:pt x="1283969" y="3870857"/>
                  <a:pt x="1266064" y="4052909"/>
                </a:cubicBezTo>
                <a:cubicBezTo>
                  <a:pt x="1247654" y="4235038"/>
                  <a:pt x="1219297" y="4415987"/>
                  <a:pt x="1181111" y="4595041"/>
                </a:cubicBezTo>
                <a:cubicBezTo>
                  <a:pt x="1176774" y="4617520"/>
                  <a:pt x="1171251" y="4639765"/>
                  <a:pt x="1166204" y="4662089"/>
                </a:cubicBezTo>
                <a:lnTo>
                  <a:pt x="1150427" y="4728978"/>
                </a:lnTo>
                <a:lnTo>
                  <a:pt x="1133469" y="4795552"/>
                </a:lnTo>
                <a:cubicBezTo>
                  <a:pt x="1127790" y="4817716"/>
                  <a:pt x="1122190" y="4839881"/>
                  <a:pt x="1115800" y="4861888"/>
                </a:cubicBezTo>
                <a:cubicBezTo>
                  <a:pt x="1103337" y="4905982"/>
                  <a:pt x="1091348" y="4950154"/>
                  <a:pt x="1077543" y="4993853"/>
                </a:cubicBezTo>
                <a:lnTo>
                  <a:pt x="1057351" y="5059559"/>
                </a:lnTo>
                <a:lnTo>
                  <a:pt x="1035659" y="5124713"/>
                </a:lnTo>
                <a:cubicBezTo>
                  <a:pt x="1021697" y="5168332"/>
                  <a:pt x="1005607" y="5211478"/>
                  <a:pt x="990225" y="5254388"/>
                </a:cubicBezTo>
                <a:cubicBezTo>
                  <a:pt x="982732" y="5276080"/>
                  <a:pt x="974450" y="5297299"/>
                  <a:pt x="965930" y="5318674"/>
                </a:cubicBezTo>
                <a:lnTo>
                  <a:pt x="941163" y="5382803"/>
                </a:lnTo>
                <a:lnTo>
                  <a:pt x="914816" y="5446301"/>
                </a:lnTo>
                <a:cubicBezTo>
                  <a:pt x="905904" y="5467439"/>
                  <a:pt x="897622" y="5488815"/>
                  <a:pt x="888076" y="5509403"/>
                </a:cubicBezTo>
                <a:lnTo>
                  <a:pt x="860155" y="5572506"/>
                </a:lnTo>
                <a:cubicBezTo>
                  <a:pt x="855500" y="5582996"/>
                  <a:pt x="851004" y="5593566"/>
                  <a:pt x="846112" y="5604058"/>
                </a:cubicBezTo>
                <a:lnTo>
                  <a:pt x="831443" y="5635135"/>
                </a:lnTo>
                <a:cubicBezTo>
                  <a:pt x="792496" y="5718688"/>
                  <a:pt x="751122" y="5800924"/>
                  <a:pt x="707397" y="5881748"/>
                </a:cubicBezTo>
                <a:lnTo>
                  <a:pt x="572098" y="6114967"/>
                </a:lnTo>
                <a:lnTo>
                  <a:pt x="573270" y="6113220"/>
                </a:lnTo>
                <a:cubicBezTo>
                  <a:pt x="670362" y="5957986"/>
                  <a:pt x="758510" y="5797311"/>
                  <a:pt x="837278" y="5632060"/>
                </a:cubicBezTo>
                <a:lnTo>
                  <a:pt x="852187" y="5601140"/>
                </a:lnTo>
                <a:lnTo>
                  <a:pt x="866385" y="5569588"/>
                </a:lnTo>
                <a:lnTo>
                  <a:pt x="894702" y="5507037"/>
                </a:lnTo>
                <a:cubicBezTo>
                  <a:pt x="904326" y="5486213"/>
                  <a:pt x="912686" y="5464916"/>
                  <a:pt x="921836" y="5443934"/>
                </a:cubicBezTo>
                <a:lnTo>
                  <a:pt x="948498" y="5380832"/>
                </a:lnTo>
                <a:cubicBezTo>
                  <a:pt x="982495" y="5295799"/>
                  <a:pt x="1015387" y="5210296"/>
                  <a:pt x="1044966" y="5123607"/>
                </a:cubicBezTo>
                <a:cubicBezTo>
                  <a:pt x="1104788" y="4950311"/>
                  <a:pt x="1155112" y="4773859"/>
                  <a:pt x="1195703" y="4595120"/>
                </a:cubicBezTo>
                <a:cubicBezTo>
                  <a:pt x="1205483" y="4550319"/>
                  <a:pt x="1215895" y="4505752"/>
                  <a:pt x="1224335" y="4460633"/>
                </a:cubicBezTo>
                <a:lnTo>
                  <a:pt x="1237587" y="4393192"/>
                </a:lnTo>
                <a:lnTo>
                  <a:pt x="1249420" y="4325436"/>
                </a:lnTo>
                <a:cubicBezTo>
                  <a:pt x="1257780" y="4280316"/>
                  <a:pt x="1264012" y="4234960"/>
                  <a:pt x="1271112" y="4189606"/>
                </a:cubicBezTo>
                <a:cubicBezTo>
                  <a:pt x="1274819" y="4166966"/>
                  <a:pt x="1277342" y="4144172"/>
                  <a:pt x="1280419" y="4121455"/>
                </a:cubicBezTo>
                <a:cubicBezTo>
                  <a:pt x="1283494" y="4098738"/>
                  <a:pt x="1286492" y="4076021"/>
                  <a:pt x="1289174" y="4053224"/>
                </a:cubicBezTo>
                <a:cubicBezTo>
                  <a:pt x="1310313" y="3870857"/>
                  <a:pt x="1321924" y="3687463"/>
                  <a:pt x="1323961" y="3503914"/>
                </a:cubicBezTo>
                <a:cubicBezTo>
                  <a:pt x="1324921" y="3320130"/>
                  <a:pt x="1316284" y="3136421"/>
                  <a:pt x="1298089" y="2953579"/>
                </a:cubicBezTo>
                <a:cubicBezTo>
                  <a:pt x="1295801" y="2930785"/>
                  <a:pt x="1292961" y="2907911"/>
                  <a:pt x="1290199" y="2885114"/>
                </a:cubicBezTo>
                <a:cubicBezTo>
                  <a:pt x="1287439" y="2862319"/>
                  <a:pt x="1285389" y="2839364"/>
                  <a:pt x="1282312" y="2816648"/>
                </a:cubicBezTo>
                <a:cubicBezTo>
                  <a:pt x="1275922" y="2771134"/>
                  <a:pt x="1270479" y="2725464"/>
                  <a:pt x="1262672" y="2680188"/>
                </a:cubicBezTo>
                <a:lnTo>
                  <a:pt x="1251627" y="2612114"/>
                </a:lnTo>
                <a:lnTo>
                  <a:pt x="1239087" y="2544358"/>
                </a:lnTo>
                <a:cubicBezTo>
                  <a:pt x="1231198" y="2499081"/>
                  <a:pt x="1221180" y="2454121"/>
                  <a:pt x="1211873" y="2409160"/>
                </a:cubicBezTo>
                <a:cubicBezTo>
                  <a:pt x="1207378" y="2386600"/>
                  <a:pt x="1201856" y="2364279"/>
                  <a:pt x="1196728" y="2341877"/>
                </a:cubicBezTo>
                <a:lnTo>
                  <a:pt x="1180953" y="2274673"/>
                </a:lnTo>
                <a:lnTo>
                  <a:pt x="1163679" y="2207940"/>
                </a:lnTo>
                <a:cubicBezTo>
                  <a:pt x="1157762" y="2185697"/>
                  <a:pt x="1152241" y="2163372"/>
                  <a:pt x="1145772" y="2141287"/>
                </a:cubicBezTo>
                <a:cubicBezTo>
                  <a:pt x="1132994" y="2097116"/>
                  <a:pt x="1121005" y="2052707"/>
                  <a:pt x="1106885" y="2008927"/>
                </a:cubicBezTo>
                <a:lnTo>
                  <a:pt x="1086455" y="1943064"/>
                </a:lnTo>
                <a:lnTo>
                  <a:pt x="1064448" y="1877675"/>
                </a:lnTo>
                <a:cubicBezTo>
                  <a:pt x="1005613" y="1703353"/>
                  <a:pt x="936366" y="1532737"/>
                  <a:pt x="857077" y="1366778"/>
                </a:cubicBezTo>
                <a:cubicBezTo>
                  <a:pt x="777803" y="1200816"/>
                  <a:pt x="688883" y="1039667"/>
                  <a:pt x="590782" y="884120"/>
                </a:cubicBezTo>
                <a:cubicBezTo>
                  <a:pt x="492255" y="729043"/>
                  <a:pt x="384530" y="580041"/>
                  <a:pt x="268169" y="437824"/>
                </a:cubicBezTo>
                <a:cubicBezTo>
                  <a:pt x="210041" y="366814"/>
                  <a:pt x="149902" y="297546"/>
                  <a:pt x="87833" y="230104"/>
                </a:cubicBezTo>
                <a:lnTo>
                  <a:pt x="0" y="140045"/>
                </a:lnTo>
                <a:lnTo>
                  <a:pt x="0" y="71180"/>
                </a:lnTo>
                <a:lnTo>
                  <a:pt x="121173" y="200340"/>
                </a:lnTo>
                <a:cubicBezTo>
                  <a:pt x="182514" y="269694"/>
                  <a:pt x="241820" y="340842"/>
                  <a:pt x="299010" y="413687"/>
                </a:cubicBezTo>
                <a:cubicBezTo>
                  <a:pt x="413257" y="559297"/>
                  <a:pt x="518970" y="711373"/>
                  <a:pt x="615629" y="869210"/>
                </a:cubicBezTo>
                <a:cubicBezTo>
                  <a:pt x="712113" y="1026967"/>
                  <a:pt x="799724" y="1189931"/>
                  <a:pt x="878059" y="1357390"/>
                </a:cubicBezTo>
                <a:lnTo>
                  <a:pt x="892966" y="1388942"/>
                </a:lnTo>
                <a:lnTo>
                  <a:pt x="907164" y="1420494"/>
                </a:lnTo>
                <a:lnTo>
                  <a:pt x="935403" y="1483598"/>
                </a:lnTo>
                <a:cubicBezTo>
                  <a:pt x="944948" y="1504657"/>
                  <a:pt x="953388" y="1526192"/>
                  <a:pt x="962380" y="1547409"/>
                </a:cubicBezTo>
                <a:lnTo>
                  <a:pt x="988962" y="1611380"/>
                </a:lnTo>
                <a:cubicBezTo>
                  <a:pt x="1022801" y="1697358"/>
                  <a:pt x="1055536" y="1783729"/>
                  <a:pt x="1085115" y="1871680"/>
                </a:cubicBezTo>
                <a:cubicBezTo>
                  <a:pt x="1144827" y="2046554"/>
                  <a:pt x="1195018" y="2224504"/>
                  <a:pt x="1235457" y="2404823"/>
                </a:cubicBezTo>
                <a:cubicBezTo>
                  <a:pt x="1245240" y="2450020"/>
                  <a:pt x="1255572" y="2494978"/>
                  <a:pt x="1263934" y="2540493"/>
                </a:cubicBezTo>
                <a:lnTo>
                  <a:pt x="1277184" y="2608486"/>
                </a:lnTo>
                <a:lnTo>
                  <a:pt x="1288859" y="2676795"/>
                </a:lnTo>
                <a:cubicBezTo>
                  <a:pt x="1297221" y="2722229"/>
                  <a:pt x="1303531" y="2768058"/>
                  <a:pt x="1310551" y="2813729"/>
                </a:cubicBezTo>
                <a:cubicBezTo>
                  <a:pt x="1314336" y="2836524"/>
                  <a:pt x="1316780" y="2859479"/>
                  <a:pt x="1319858" y="2882431"/>
                </a:cubicBezTo>
                <a:cubicBezTo>
                  <a:pt x="1322936" y="2905385"/>
                  <a:pt x="1325931" y="2928260"/>
                  <a:pt x="1328613" y="2951214"/>
                </a:cubicBezTo>
                <a:cubicBezTo>
                  <a:pt x="1349691" y="3135001"/>
                  <a:pt x="1361112" y="3319815"/>
                  <a:pt x="1362847" y="3504782"/>
                </a:cubicBezTo>
                <a:cubicBezTo>
                  <a:pt x="1364023" y="3689908"/>
                  <a:pt x="1355510" y="3875037"/>
                  <a:pt x="1337370" y="4059298"/>
                </a:cubicBezTo>
                <a:cubicBezTo>
                  <a:pt x="1318713" y="4243717"/>
                  <a:pt x="1289986" y="4426951"/>
                  <a:pt x="1251312" y="4608215"/>
                </a:cubicBezTo>
                <a:cubicBezTo>
                  <a:pt x="1246895" y="4630932"/>
                  <a:pt x="1241375" y="4653492"/>
                  <a:pt x="1236247" y="4676051"/>
                </a:cubicBezTo>
                <a:lnTo>
                  <a:pt x="1220470" y="4743807"/>
                </a:lnTo>
                <a:lnTo>
                  <a:pt x="1203196" y="4811169"/>
                </a:lnTo>
                <a:cubicBezTo>
                  <a:pt x="1197360" y="4833571"/>
                  <a:pt x="1191838" y="4856130"/>
                  <a:pt x="1185371" y="4878375"/>
                </a:cubicBezTo>
                <a:cubicBezTo>
                  <a:pt x="1172671" y="4922941"/>
                  <a:pt x="1160681" y="4967743"/>
                  <a:pt x="1146641" y="5011995"/>
                </a:cubicBezTo>
                <a:lnTo>
                  <a:pt x="1126212" y="5078491"/>
                </a:lnTo>
                <a:lnTo>
                  <a:pt x="1104282" y="5144432"/>
                </a:lnTo>
                <a:cubicBezTo>
                  <a:pt x="1075255" y="5232618"/>
                  <a:pt x="1042441" y="5319386"/>
                  <a:pt x="1008524" y="5405757"/>
                </a:cubicBezTo>
                <a:lnTo>
                  <a:pt x="981942" y="5470043"/>
                </a:lnTo>
                <a:cubicBezTo>
                  <a:pt x="972870" y="5491420"/>
                  <a:pt x="964430" y="5513032"/>
                  <a:pt x="954807" y="5534172"/>
                </a:cubicBezTo>
                <a:lnTo>
                  <a:pt x="926568" y="5597748"/>
                </a:lnTo>
                <a:lnTo>
                  <a:pt x="912371" y="5629300"/>
                </a:lnTo>
                <a:lnTo>
                  <a:pt x="897464" y="5660852"/>
                </a:lnTo>
                <a:cubicBezTo>
                  <a:pt x="818654" y="5829021"/>
                  <a:pt x="730295" y="5992535"/>
                  <a:pt x="632824" y="6150609"/>
                </a:cubicBezTo>
                <a:cubicBezTo>
                  <a:pt x="583884" y="6229567"/>
                  <a:pt x="532641" y="6307045"/>
                  <a:pt x="479163" y="6382956"/>
                </a:cubicBezTo>
                <a:lnTo>
                  <a:pt x="439356" y="6436078"/>
                </a:lnTo>
                <a:lnTo>
                  <a:pt x="483756" y="6377504"/>
                </a:lnTo>
                <a:cubicBezTo>
                  <a:pt x="537509" y="6302076"/>
                  <a:pt x="589036" y="6225071"/>
                  <a:pt x="638269" y="6146587"/>
                </a:cubicBezTo>
                <a:cubicBezTo>
                  <a:pt x="736481" y="5989303"/>
                  <a:pt x="825654" y="5826576"/>
                  <a:pt x="905352" y="5659194"/>
                </a:cubicBezTo>
                <a:lnTo>
                  <a:pt x="920419" y="5627643"/>
                </a:lnTo>
                <a:lnTo>
                  <a:pt x="934773" y="5596093"/>
                </a:lnTo>
                <a:lnTo>
                  <a:pt x="963408" y="5532989"/>
                </a:lnTo>
                <a:cubicBezTo>
                  <a:pt x="973030" y="5511850"/>
                  <a:pt x="981628" y="5490315"/>
                  <a:pt x="990777" y="5469018"/>
                </a:cubicBezTo>
                <a:cubicBezTo>
                  <a:pt x="999927" y="5447721"/>
                  <a:pt x="1009077" y="5426424"/>
                  <a:pt x="1017754" y="5404969"/>
                </a:cubicBezTo>
                <a:cubicBezTo>
                  <a:pt x="1052146" y="5318834"/>
                  <a:pt x="1085510" y="5232225"/>
                  <a:pt x="1115327" y="5144670"/>
                </a:cubicBezTo>
                <a:cubicBezTo>
                  <a:pt x="1175875" y="4969243"/>
                  <a:pt x="1226776" y="4790584"/>
                  <a:pt x="1267800" y="4609555"/>
                </a:cubicBezTo>
                <a:cubicBezTo>
                  <a:pt x="1277659" y="4564201"/>
                  <a:pt x="1288152" y="4519002"/>
                  <a:pt x="1296749" y="4473333"/>
                </a:cubicBezTo>
                <a:lnTo>
                  <a:pt x="1310159" y="4405024"/>
                </a:lnTo>
                <a:lnTo>
                  <a:pt x="1322068" y="4336400"/>
                </a:lnTo>
                <a:cubicBezTo>
                  <a:pt x="1330508" y="4290729"/>
                  <a:pt x="1336818" y="4244742"/>
                  <a:pt x="1343998" y="4198836"/>
                </a:cubicBezTo>
                <a:cubicBezTo>
                  <a:pt x="1347783" y="4175959"/>
                  <a:pt x="1350228" y="4152849"/>
                  <a:pt x="1353383" y="4129817"/>
                </a:cubicBezTo>
                <a:cubicBezTo>
                  <a:pt x="1356538" y="4106783"/>
                  <a:pt x="1359535" y="4083751"/>
                  <a:pt x="1362218" y="4060718"/>
                </a:cubicBezTo>
                <a:cubicBezTo>
                  <a:pt x="1383586" y="3876062"/>
                  <a:pt x="1395276" y="3690383"/>
                  <a:pt x="1397240" y="3504465"/>
                </a:cubicBezTo>
                <a:cubicBezTo>
                  <a:pt x="1398163" y="3318395"/>
                  <a:pt x="1389368" y="3132399"/>
                  <a:pt x="1370895" y="2947192"/>
                </a:cubicBezTo>
                <a:cubicBezTo>
                  <a:pt x="1368607" y="2924080"/>
                  <a:pt x="1365688" y="2900968"/>
                  <a:pt x="1363008" y="2877859"/>
                </a:cubicBezTo>
                <a:cubicBezTo>
                  <a:pt x="1360325" y="2854747"/>
                  <a:pt x="1358118" y="2831557"/>
                  <a:pt x="1354725" y="2808522"/>
                </a:cubicBezTo>
                <a:cubicBezTo>
                  <a:pt x="1348177" y="2762459"/>
                  <a:pt x="1342656" y="2716235"/>
                  <a:pt x="1334768" y="2670328"/>
                </a:cubicBezTo>
                <a:lnTo>
                  <a:pt x="1323568" y="2601467"/>
                </a:lnTo>
                <a:lnTo>
                  <a:pt x="1310869" y="2532763"/>
                </a:lnTo>
                <a:cubicBezTo>
                  <a:pt x="1302981" y="2486934"/>
                  <a:pt x="1292804" y="2441499"/>
                  <a:pt x="1283262" y="2395908"/>
                </a:cubicBezTo>
                <a:cubicBezTo>
                  <a:pt x="1278764" y="2373033"/>
                  <a:pt x="1273242" y="2350473"/>
                  <a:pt x="1267957" y="2327757"/>
                </a:cubicBezTo>
                <a:lnTo>
                  <a:pt x="1252182" y="2259764"/>
                </a:lnTo>
                <a:lnTo>
                  <a:pt x="1234670" y="2192165"/>
                </a:lnTo>
                <a:cubicBezTo>
                  <a:pt x="1228678" y="2169684"/>
                  <a:pt x="1223233" y="2147045"/>
                  <a:pt x="1216608" y="2124723"/>
                </a:cubicBezTo>
                <a:cubicBezTo>
                  <a:pt x="1203593" y="2079999"/>
                  <a:pt x="1191524" y="2034960"/>
                  <a:pt x="1177169" y="1990630"/>
                </a:cubicBezTo>
                <a:lnTo>
                  <a:pt x="1156424" y="1923897"/>
                </a:lnTo>
                <a:lnTo>
                  <a:pt x="1134259" y="1857640"/>
                </a:lnTo>
                <a:cubicBezTo>
                  <a:pt x="1074657" y="1681187"/>
                  <a:pt x="1004622" y="1508365"/>
                  <a:pt x="924521" y="1340196"/>
                </a:cubicBezTo>
                <a:cubicBezTo>
                  <a:pt x="844309" y="1172107"/>
                  <a:pt x="754364" y="1008825"/>
                  <a:pt x="655149" y="851148"/>
                </a:cubicBezTo>
                <a:cubicBezTo>
                  <a:pt x="555423" y="694101"/>
                  <a:pt x="446484" y="543127"/>
                  <a:pt x="328908" y="398937"/>
                </a:cubicBezTo>
                <a:cubicBezTo>
                  <a:pt x="270143" y="326901"/>
                  <a:pt x="209335" y="256636"/>
                  <a:pt x="146568" y="188221"/>
                </a:cubicBezTo>
                <a:lnTo>
                  <a:pt x="0" y="37488"/>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
  <p:cSld name="Titre et contenu blanc ">
    <p:spTree>
      <p:nvGrpSpPr>
        <p:cNvPr id="134" name="Shape 134"/>
        <p:cNvGrpSpPr/>
        <p:nvPr/>
      </p:nvGrpSpPr>
      <p:grpSpPr>
        <a:xfrm>
          <a:off x="0" y="0"/>
          <a:ext cx="0" cy="0"/>
          <a:chOff x="0" y="0"/>
          <a:chExt cx="0" cy="0"/>
        </a:xfrm>
      </p:grpSpPr>
      <p:sp>
        <p:nvSpPr>
          <p:cNvPr id="135" name="Google Shape;135;p19"/>
          <p:cNvSpPr/>
          <p:nvPr/>
        </p:nvSpPr>
        <p:spPr>
          <a:xfrm rot="10800000">
            <a:off x="6271820" y="-4762"/>
            <a:ext cx="2450254" cy="514350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6" name="Google Shape;136;p19"/>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37" name="Google Shape;137;p19"/>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38" name="Google Shape;138;p19"/>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39" name="Google Shape;139;p19"/>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bleu 2">
  <p:cSld name="Contenu fond tramé bleu 2">
    <p:bg>
      <p:bgPr>
        <a:solidFill>
          <a:schemeClr val="accent2"/>
        </a:solidFill>
      </p:bgPr>
    </p:bg>
    <p:spTree>
      <p:nvGrpSpPr>
        <p:cNvPr id="1790" name="Shape 1790"/>
        <p:cNvGrpSpPr/>
        <p:nvPr/>
      </p:nvGrpSpPr>
      <p:grpSpPr>
        <a:xfrm>
          <a:off x="0" y="0"/>
          <a:ext cx="0" cy="0"/>
          <a:chOff x="0" y="0"/>
          <a:chExt cx="0" cy="0"/>
        </a:xfrm>
      </p:grpSpPr>
      <p:sp>
        <p:nvSpPr>
          <p:cNvPr id="1791" name="Google Shape;1791;p180"/>
          <p:cNvSpPr/>
          <p:nvPr/>
        </p:nvSpPr>
        <p:spPr>
          <a:xfrm>
            <a:off x="1" y="0"/>
            <a:ext cx="9143999" cy="5143500"/>
          </a:xfrm>
          <a:custGeom>
            <a:rect b="b" l="l" r="r" t="t"/>
            <a:pathLst>
              <a:path extrusionOk="0" h="6858000" w="12191999">
                <a:moveTo>
                  <a:pt x="12191999" y="6842712"/>
                </a:moveTo>
                <a:lnTo>
                  <a:pt x="12191999" y="6858000"/>
                </a:lnTo>
                <a:lnTo>
                  <a:pt x="12131670" y="6858000"/>
                </a:lnTo>
                <a:close/>
                <a:moveTo>
                  <a:pt x="0" y="6827349"/>
                </a:moveTo>
                <a:lnTo>
                  <a:pt x="120043" y="6858000"/>
                </a:lnTo>
                <a:lnTo>
                  <a:pt x="0" y="6858000"/>
                </a:lnTo>
                <a:close/>
                <a:moveTo>
                  <a:pt x="12191999" y="6572099"/>
                </a:moveTo>
                <a:lnTo>
                  <a:pt x="12191999" y="6600718"/>
                </a:lnTo>
                <a:lnTo>
                  <a:pt x="11540388" y="6750915"/>
                </a:lnTo>
                <a:lnTo>
                  <a:pt x="11012182" y="6858000"/>
                </a:lnTo>
                <a:lnTo>
                  <a:pt x="10864117" y="6858000"/>
                </a:lnTo>
                <a:lnTo>
                  <a:pt x="11533433" y="6723773"/>
                </a:lnTo>
                <a:cubicBezTo>
                  <a:pt x="11645205" y="6700357"/>
                  <a:pt x="11757341" y="6678955"/>
                  <a:pt x="11868561" y="6653893"/>
                </a:cubicBezTo>
                <a:close/>
                <a:moveTo>
                  <a:pt x="0" y="6557267"/>
                </a:moveTo>
                <a:lnTo>
                  <a:pt x="329086" y="6640539"/>
                </a:lnTo>
                <a:cubicBezTo>
                  <a:pt x="440304" y="6665785"/>
                  <a:pt x="552258" y="6687369"/>
                  <a:pt x="664026" y="6711151"/>
                </a:cubicBezTo>
                <a:cubicBezTo>
                  <a:pt x="887201" y="6759485"/>
                  <a:pt x="1110930" y="6804898"/>
                  <a:pt x="1335155" y="6847382"/>
                </a:cubicBezTo>
                <a:lnTo>
                  <a:pt x="1395476" y="6858000"/>
                </a:lnTo>
                <a:lnTo>
                  <a:pt x="1125085" y="6858000"/>
                </a:lnTo>
                <a:lnTo>
                  <a:pt x="652686" y="6763467"/>
                </a:lnTo>
                <a:cubicBezTo>
                  <a:pt x="540916" y="6740053"/>
                  <a:pt x="428414" y="6718833"/>
                  <a:pt x="317010" y="6693773"/>
                </a:cubicBezTo>
                <a:lnTo>
                  <a:pt x="0" y="6613734"/>
                </a:lnTo>
                <a:close/>
                <a:moveTo>
                  <a:pt x="12191999" y="6305283"/>
                </a:moveTo>
                <a:lnTo>
                  <a:pt x="12191999" y="6334616"/>
                </a:lnTo>
                <a:lnTo>
                  <a:pt x="12152964" y="6344732"/>
                </a:lnTo>
                <a:cubicBezTo>
                  <a:pt x="11273373" y="6560153"/>
                  <a:pt x="10382089" y="6728589"/>
                  <a:pt x="9484344" y="6850201"/>
                </a:cubicBezTo>
                <a:lnTo>
                  <a:pt x="9420534" y="6858000"/>
                </a:lnTo>
                <a:lnTo>
                  <a:pt x="9141337" y="6858000"/>
                </a:lnTo>
                <a:lnTo>
                  <a:pt x="9480073" y="6817234"/>
                </a:lnTo>
                <a:cubicBezTo>
                  <a:pt x="10152274" y="6727454"/>
                  <a:pt x="10821143" y="6611428"/>
                  <a:pt x="11485141" y="6469319"/>
                </a:cubicBezTo>
                <a:cubicBezTo>
                  <a:pt x="11594897" y="6445903"/>
                  <a:pt x="11707033" y="6425235"/>
                  <a:pt x="11817341" y="6399991"/>
                </a:cubicBezTo>
                <a:lnTo>
                  <a:pt x="12146613" y="6316755"/>
                </a:lnTo>
                <a:close/>
                <a:moveTo>
                  <a:pt x="0" y="6287507"/>
                </a:moveTo>
                <a:lnTo>
                  <a:pt x="53594" y="6301207"/>
                </a:lnTo>
                <a:lnTo>
                  <a:pt x="382862" y="6385355"/>
                </a:lnTo>
                <a:cubicBezTo>
                  <a:pt x="492622" y="6410783"/>
                  <a:pt x="604026" y="6431819"/>
                  <a:pt x="714516" y="6455415"/>
                </a:cubicBezTo>
                <a:cubicBezTo>
                  <a:pt x="1377991" y="6599211"/>
                  <a:pt x="2046403" y="6716946"/>
                  <a:pt x="2718212" y="6808453"/>
                </a:cubicBezTo>
                <a:lnTo>
                  <a:pt x="3121071" y="6858000"/>
                </a:lnTo>
                <a:lnTo>
                  <a:pt x="2705124" y="6858000"/>
                </a:lnTo>
                <a:lnTo>
                  <a:pt x="2037819" y="6760309"/>
                </a:lnTo>
                <a:cubicBezTo>
                  <a:pt x="1590466" y="6688862"/>
                  <a:pt x="1144822" y="6605752"/>
                  <a:pt x="701342" y="6511027"/>
                </a:cubicBezTo>
                <a:cubicBezTo>
                  <a:pt x="590490" y="6487795"/>
                  <a:pt x="479086" y="6466943"/>
                  <a:pt x="368778" y="6441695"/>
                </a:cubicBezTo>
                <a:lnTo>
                  <a:pt x="39506" y="6358463"/>
                </a:lnTo>
                <a:lnTo>
                  <a:pt x="0" y="6348488"/>
                </a:lnTo>
                <a:close/>
                <a:moveTo>
                  <a:pt x="0" y="6018086"/>
                </a:moveTo>
                <a:lnTo>
                  <a:pt x="108958" y="6046420"/>
                </a:lnTo>
                <a:cubicBezTo>
                  <a:pt x="2066024" y="6527336"/>
                  <a:pt x="4082313" y="6772284"/>
                  <a:pt x="6097562" y="6784323"/>
                </a:cubicBezTo>
                <a:cubicBezTo>
                  <a:pt x="7891597" y="6779623"/>
                  <a:pt x="9680313" y="6587967"/>
                  <a:pt x="11434653" y="6212487"/>
                </a:cubicBezTo>
                <a:cubicBezTo>
                  <a:pt x="11544409" y="6189439"/>
                  <a:pt x="11654169" y="6169135"/>
                  <a:pt x="11763925" y="6143707"/>
                </a:cubicBezTo>
                <a:lnTo>
                  <a:pt x="12089721" y="6061387"/>
                </a:lnTo>
                <a:lnTo>
                  <a:pt x="12191999" y="6035559"/>
                </a:lnTo>
                <a:lnTo>
                  <a:pt x="12191999" y="6067645"/>
                </a:lnTo>
                <a:lnTo>
                  <a:pt x="12097401" y="6092182"/>
                </a:lnTo>
                <a:cubicBezTo>
                  <a:pt x="10136364" y="6572904"/>
                  <a:pt x="8116696" y="6818051"/>
                  <a:pt x="6097562" y="6828959"/>
                </a:cubicBezTo>
                <a:cubicBezTo>
                  <a:pt x="4300266" y="6825059"/>
                  <a:pt x="2508258" y="6633975"/>
                  <a:pt x="750549" y="6258767"/>
                </a:cubicBezTo>
                <a:cubicBezTo>
                  <a:pt x="640794" y="6235535"/>
                  <a:pt x="530122" y="6215415"/>
                  <a:pt x="421278" y="6189803"/>
                </a:cubicBezTo>
                <a:lnTo>
                  <a:pt x="94750" y="6107487"/>
                </a:lnTo>
                <a:lnTo>
                  <a:pt x="0" y="6083607"/>
                </a:lnTo>
                <a:close/>
                <a:moveTo>
                  <a:pt x="0" y="5747828"/>
                </a:moveTo>
                <a:lnTo>
                  <a:pt x="164234" y="5790578"/>
                </a:lnTo>
                <a:cubicBezTo>
                  <a:pt x="2102863" y="6267455"/>
                  <a:pt x="4100309" y="6510569"/>
                  <a:pt x="6096828" y="6522917"/>
                </a:cubicBezTo>
                <a:cubicBezTo>
                  <a:pt x="7873869" y="6518381"/>
                  <a:pt x="9645665" y="6328701"/>
                  <a:pt x="11383433" y="5956935"/>
                </a:cubicBezTo>
                <a:cubicBezTo>
                  <a:pt x="11492093" y="5933885"/>
                  <a:pt x="11601301" y="5914129"/>
                  <a:pt x="11709413" y="5888519"/>
                </a:cubicBezTo>
                <a:lnTo>
                  <a:pt x="12032281" y="5806933"/>
                </a:lnTo>
                <a:lnTo>
                  <a:pt x="12191999" y="5766631"/>
                </a:lnTo>
                <a:lnTo>
                  <a:pt x="12191999" y="5799881"/>
                </a:lnTo>
                <a:lnTo>
                  <a:pt x="12041376" y="5838987"/>
                </a:lnTo>
                <a:cubicBezTo>
                  <a:pt x="10098472" y="6315757"/>
                  <a:pt x="8097441" y="6559149"/>
                  <a:pt x="6096828" y="6569747"/>
                </a:cubicBezTo>
                <a:cubicBezTo>
                  <a:pt x="4316108" y="6566363"/>
                  <a:pt x="2540600" y="6377469"/>
                  <a:pt x="799026" y="6006143"/>
                </a:cubicBezTo>
                <a:cubicBezTo>
                  <a:pt x="690182" y="5983093"/>
                  <a:pt x="580607" y="5963337"/>
                  <a:pt x="472498" y="5937727"/>
                </a:cubicBezTo>
                <a:lnTo>
                  <a:pt x="148896" y="5856141"/>
                </a:lnTo>
                <a:lnTo>
                  <a:pt x="0" y="5818654"/>
                </a:lnTo>
                <a:close/>
                <a:moveTo>
                  <a:pt x="0" y="5476362"/>
                </a:moveTo>
                <a:lnTo>
                  <a:pt x="221200" y="5533995"/>
                </a:lnTo>
                <a:cubicBezTo>
                  <a:pt x="2141337" y="6006788"/>
                  <a:pt x="4119766" y="6248102"/>
                  <a:pt x="6097558" y="6260963"/>
                </a:cubicBezTo>
                <a:cubicBezTo>
                  <a:pt x="7858304" y="6256683"/>
                  <a:pt x="9613853" y="6068835"/>
                  <a:pt x="11335689" y="5700467"/>
                </a:cubicBezTo>
                <a:cubicBezTo>
                  <a:pt x="11443251" y="5677603"/>
                  <a:pt x="11551727" y="5658395"/>
                  <a:pt x="11658559" y="5632603"/>
                </a:cubicBezTo>
                <a:lnTo>
                  <a:pt x="11978501" y="5551931"/>
                </a:lnTo>
                <a:lnTo>
                  <a:pt x="12191999" y="5498130"/>
                </a:lnTo>
                <a:lnTo>
                  <a:pt x="12191999" y="5533859"/>
                </a:lnTo>
                <a:lnTo>
                  <a:pt x="11987179" y="5587080"/>
                </a:lnTo>
                <a:cubicBezTo>
                  <a:pt x="10062368" y="6059808"/>
                  <a:pt x="8079755" y="6301379"/>
                  <a:pt x="6097558" y="6312183"/>
                </a:cubicBezTo>
                <a:cubicBezTo>
                  <a:pt x="4332880" y="6308871"/>
                  <a:pt x="2573360" y="6121627"/>
                  <a:pt x="847500" y="5753519"/>
                </a:cubicBezTo>
                <a:cubicBezTo>
                  <a:pt x="739756" y="5730651"/>
                  <a:pt x="631096" y="5711443"/>
                  <a:pt x="524082" y="5685651"/>
                </a:cubicBezTo>
                <a:lnTo>
                  <a:pt x="203408" y="5604979"/>
                </a:lnTo>
                <a:lnTo>
                  <a:pt x="0" y="5553751"/>
                </a:lnTo>
                <a:close/>
                <a:moveTo>
                  <a:pt x="0" y="5205742"/>
                </a:moveTo>
                <a:lnTo>
                  <a:pt x="277343" y="5278095"/>
                </a:lnTo>
                <a:cubicBezTo>
                  <a:pt x="2179055" y="5746972"/>
                  <a:pt x="4138596" y="5986420"/>
                  <a:pt x="6097558" y="5998459"/>
                </a:cubicBezTo>
                <a:cubicBezTo>
                  <a:pt x="7841381" y="5994343"/>
                  <a:pt x="9580065" y="5808451"/>
                  <a:pt x="11285385" y="5443819"/>
                </a:cubicBezTo>
                <a:cubicBezTo>
                  <a:pt x="11392029" y="5421137"/>
                  <a:pt x="11499409" y="5402477"/>
                  <a:pt x="11605141" y="5376319"/>
                </a:cubicBezTo>
                <a:lnTo>
                  <a:pt x="11922161" y="5296561"/>
                </a:lnTo>
                <a:lnTo>
                  <a:pt x="12191999" y="5228479"/>
                </a:lnTo>
                <a:lnTo>
                  <a:pt x="12191999" y="5267009"/>
                </a:lnTo>
                <a:lnTo>
                  <a:pt x="11931609" y="5334750"/>
                </a:lnTo>
                <a:cubicBezTo>
                  <a:pt x="10024996" y="5803609"/>
                  <a:pt x="8061175" y="6043495"/>
                  <a:pt x="6097192" y="6053887"/>
                </a:cubicBezTo>
                <a:cubicBezTo>
                  <a:pt x="4349270" y="6050723"/>
                  <a:pt x="2606416" y="5865453"/>
                  <a:pt x="896890" y="5501077"/>
                </a:cubicBezTo>
                <a:cubicBezTo>
                  <a:pt x="790060" y="5478211"/>
                  <a:pt x="682316" y="5459735"/>
                  <a:pt x="576400" y="5433575"/>
                </a:cubicBezTo>
                <a:lnTo>
                  <a:pt x="258652" y="5353635"/>
                </a:lnTo>
                <a:lnTo>
                  <a:pt x="0" y="5288693"/>
                </a:lnTo>
                <a:close/>
                <a:moveTo>
                  <a:pt x="0" y="4935037"/>
                </a:moveTo>
                <a:lnTo>
                  <a:pt x="333748" y="5022233"/>
                </a:lnTo>
                <a:cubicBezTo>
                  <a:pt x="2216883" y="5487261"/>
                  <a:pt x="4157221" y="5725153"/>
                  <a:pt x="6097558" y="5737603"/>
                </a:cubicBezTo>
                <a:cubicBezTo>
                  <a:pt x="7824717" y="5733873"/>
                  <a:pt x="9546791" y="5549937"/>
                  <a:pt x="11235809" y="5188817"/>
                </a:cubicBezTo>
                <a:cubicBezTo>
                  <a:pt x="11341177" y="5166317"/>
                  <a:pt x="11447641" y="5148207"/>
                  <a:pt x="11552277" y="5122047"/>
                </a:cubicBezTo>
                <a:lnTo>
                  <a:pt x="11866183" y="5043023"/>
                </a:lnTo>
                <a:lnTo>
                  <a:pt x="12191999" y="4960904"/>
                </a:lnTo>
                <a:lnTo>
                  <a:pt x="12191999" y="5001156"/>
                </a:lnTo>
                <a:lnTo>
                  <a:pt x="11876494" y="5083256"/>
                </a:lnTo>
                <a:cubicBezTo>
                  <a:pt x="11666596" y="5134670"/>
                  <a:pt x="11455942" y="5183055"/>
                  <a:pt x="11244591" y="5228329"/>
                </a:cubicBezTo>
                <a:cubicBezTo>
                  <a:pt x="9553267" y="5595705"/>
                  <a:pt x="7828249" y="5785751"/>
                  <a:pt x="6097558" y="5795409"/>
                </a:cubicBezTo>
                <a:cubicBezTo>
                  <a:pt x="4365826" y="5792703"/>
                  <a:pt x="2639086" y="5609389"/>
                  <a:pt x="945366" y="5248451"/>
                </a:cubicBezTo>
                <a:cubicBezTo>
                  <a:pt x="839634" y="5225951"/>
                  <a:pt x="732802" y="5207841"/>
                  <a:pt x="627986" y="5181499"/>
                </a:cubicBezTo>
                <a:lnTo>
                  <a:pt x="313164" y="5102475"/>
                </a:lnTo>
                <a:lnTo>
                  <a:pt x="0" y="5023843"/>
                </a:lnTo>
                <a:close/>
                <a:moveTo>
                  <a:pt x="0" y="4664421"/>
                </a:moveTo>
                <a:lnTo>
                  <a:pt x="389472" y="4766301"/>
                </a:lnTo>
                <a:cubicBezTo>
                  <a:pt x="2254158" y="5227282"/>
                  <a:pt x="4175968" y="5462730"/>
                  <a:pt x="6097374" y="5475283"/>
                </a:cubicBezTo>
                <a:cubicBezTo>
                  <a:pt x="7807851" y="5471643"/>
                  <a:pt x="9513333" y="5289557"/>
                  <a:pt x="11186053" y="4931985"/>
                </a:cubicBezTo>
                <a:cubicBezTo>
                  <a:pt x="11290323" y="4909667"/>
                  <a:pt x="11396055" y="4891923"/>
                  <a:pt x="11499593" y="4865581"/>
                </a:cubicBezTo>
                <a:lnTo>
                  <a:pt x="11810573" y="4787471"/>
                </a:lnTo>
                <a:lnTo>
                  <a:pt x="12191999" y="4691442"/>
                </a:lnTo>
                <a:lnTo>
                  <a:pt x="12191999" y="4735328"/>
                </a:lnTo>
                <a:lnTo>
                  <a:pt x="11821245" y="4831947"/>
                </a:lnTo>
                <a:cubicBezTo>
                  <a:pt x="11613361" y="4882950"/>
                  <a:pt x="11404722" y="4930957"/>
                  <a:pt x="11195383" y="4975889"/>
                </a:cubicBezTo>
                <a:cubicBezTo>
                  <a:pt x="9520193" y="5339953"/>
                  <a:pt x="7811601" y="5528223"/>
                  <a:pt x="6097374" y="5537663"/>
                </a:cubicBezTo>
                <a:cubicBezTo>
                  <a:pt x="4382362" y="5534991"/>
                  <a:pt x="2672286" y="5353471"/>
                  <a:pt x="994940" y="4996011"/>
                </a:cubicBezTo>
                <a:cubicBezTo>
                  <a:pt x="785074" y="4951550"/>
                  <a:pt x="575918" y="4904156"/>
                  <a:pt x="367529" y="4853849"/>
                </a:cubicBezTo>
                <a:lnTo>
                  <a:pt x="0" y="4759640"/>
                </a:lnTo>
                <a:close/>
                <a:moveTo>
                  <a:pt x="0" y="4393048"/>
                </a:moveTo>
                <a:lnTo>
                  <a:pt x="445631" y="4509783"/>
                </a:lnTo>
                <a:cubicBezTo>
                  <a:pt x="2291912" y="4966896"/>
                  <a:pt x="4194879" y="5200731"/>
                  <a:pt x="6097556" y="5213695"/>
                </a:cubicBezTo>
                <a:cubicBezTo>
                  <a:pt x="7791221" y="5210457"/>
                  <a:pt x="9479969" y="5030455"/>
                  <a:pt x="11136297" y="4676617"/>
                </a:cubicBezTo>
                <a:cubicBezTo>
                  <a:pt x="11239653" y="4654299"/>
                  <a:pt x="11344285" y="4637103"/>
                  <a:pt x="11447273" y="4610579"/>
                </a:cubicBezTo>
                <a:lnTo>
                  <a:pt x="11754961" y="4533201"/>
                </a:lnTo>
                <a:lnTo>
                  <a:pt x="12191999" y="4423358"/>
                </a:lnTo>
                <a:lnTo>
                  <a:pt x="12191999" y="4467651"/>
                </a:lnTo>
                <a:lnTo>
                  <a:pt x="11767047" y="4578538"/>
                </a:lnTo>
                <a:cubicBezTo>
                  <a:pt x="11561186" y="4629109"/>
                  <a:pt x="11354577" y="4676708"/>
                  <a:pt x="11147273" y="4721251"/>
                </a:cubicBezTo>
                <a:cubicBezTo>
                  <a:pt x="9488289" y="5082077"/>
                  <a:pt x="7796181" y="5268775"/>
                  <a:pt x="6098437" y="5278269"/>
                </a:cubicBezTo>
                <a:cubicBezTo>
                  <a:pt x="4399628" y="5276257"/>
                  <a:pt x="2705634" y="5097059"/>
                  <a:pt x="1043961" y="4743567"/>
                </a:cubicBezTo>
                <a:cubicBezTo>
                  <a:pt x="836097" y="4699539"/>
                  <a:pt x="628935" y="4652601"/>
                  <a:pt x="422535" y="4602775"/>
                </a:cubicBezTo>
                <a:lnTo>
                  <a:pt x="0" y="4494461"/>
                </a:lnTo>
                <a:close/>
                <a:moveTo>
                  <a:pt x="0" y="4122826"/>
                </a:moveTo>
                <a:lnTo>
                  <a:pt x="501684" y="4254438"/>
                </a:lnTo>
                <a:cubicBezTo>
                  <a:pt x="2329470" y="4707665"/>
                  <a:pt x="4213445" y="4939827"/>
                  <a:pt x="6097190" y="4953203"/>
                </a:cubicBezTo>
                <a:cubicBezTo>
                  <a:pt x="7774193" y="4949931"/>
                  <a:pt x="9446327" y="4771647"/>
                  <a:pt x="11086357" y="4421247"/>
                </a:cubicBezTo>
                <a:cubicBezTo>
                  <a:pt x="11188797" y="4399115"/>
                  <a:pt x="11292335" y="4382651"/>
                  <a:pt x="11393677" y="4355759"/>
                </a:cubicBezTo>
                <a:lnTo>
                  <a:pt x="11698437" y="4279295"/>
                </a:lnTo>
                <a:lnTo>
                  <a:pt x="12191999" y="4155348"/>
                </a:lnTo>
                <a:lnTo>
                  <a:pt x="12191999" y="4201638"/>
                </a:lnTo>
                <a:lnTo>
                  <a:pt x="11711313" y="4327207"/>
                </a:lnTo>
                <a:cubicBezTo>
                  <a:pt x="11507553" y="4377294"/>
                  <a:pt x="11303058" y="4424403"/>
                  <a:pt x="11097881" y="4468443"/>
                </a:cubicBezTo>
                <a:cubicBezTo>
                  <a:pt x="9455071" y="4825867"/>
                  <a:pt x="7779461" y="5010955"/>
                  <a:pt x="6098253" y="5020707"/>
                </a:cubicBezTo>
                <a:cubicBezTo>
                  <a:pt x="4416184" y="5018455"/>
                  <a:pt x="2738908" y="4840667"/>
                  <a:pt x="1093720" y="4490211"/>
                </a:cubicBezTo>
                <a:cubicBezTo>
                  <a:pt x="887925" y="4447086"/>
                  <a:pt x="682804" y="4400908"/>
                  <a:pt x="478423" y="4351738"/>
                </a:cubicBezTo>
                <a:lnTo>
                  <a:pt x="0" y="4229229"/>
                </a:lnTo>
                <a:close/>
                <a:moveTo>
                  <a:pt x="0" y="3853926"/>
                </a:moveTo>
                <a:lnTo>
                  <a:pt x="557461" y="4000295"/>
                </a:lnTo>
                <a:cubicBezTo>
                  <a:pt x="758595" y="4049986"/>
                  <a:pt x="960477" y="4096733"/>
                  <a:pt x="1163048" y="4140453"/>
                </a:cubicBezTo>
                <a:cubicBezTo>
                  <a:pt x="2784182" y="4495115"/>
                  <a:pt x="4437932" y="4679525"/>
                  <a:pt x="6097370" y="4690703"/>
                </a:cubicBezTo>
                <a:cubicBezTo>
                  <a:pt x="7757529" y="4687701"/>
                  <a:pt x="9412849" y="4511377"/>
                  <a:pt x="11036417" y="4164599"/>
                </a:cubicBezTo>
                <a:cubicBezTo>
                  <a:pt x="11239560" y="4121547"/>
                  <a:pt x="11442005" y="4075609"/>
                  <a:pt x="11643692" y="4026805"/>
                </a:cubicBezTo>
                <a:lnTo>
                  <a:pt x="12191999" y="3885809"/>
                </a:lnTo>
                <a:lnTo>
                  <a:pt x="12191999" y="3934114"/>
                </a:lnTo>
                <a:lnTo>
                  <a:pt x="11654797" y="4074575"/>
                </a:lnTo>
                <a:cubicBezTo>
                  <a:pt x="11452884" y="4124257"/>
                  <a:pt x="11250216" y="4171001"/>
                  <a:pt x="11046845" y="4214721"/>
                </a:cubicBezTo>
                <a:cubicBezTo>
                  <a:pt x="9420261" y="4569055"/>
                  <a:pt x="7761133" y="4752623"/>
                  <a:pt x="6096458" y="4762409"/>
                </a:cubicBezTo>
                <a:cubicBezTo>
                  <a:pt x="4226810" y="4759014"/>
                  <a:pt x="2352648" y="4540885"/>
                  <a:pt x="532672" y="4100077"/>
                </a:cubicBezTo>
                <a:lnTo>
                  <a:pt x="0" y="3963339"/>
                </a:lnTo>
                <a:close/>
                <a:moveTo>
                  <a:pt x="0" y="3582290"/>
                </a:moveTo>
                <a:lnTo>
                  <a:pt x="18628" y="3587759"/>
                </a:lnTo>
                <a:cubicBezTo>
                  <a:pt x="413691" y="3697616"/>
                  <a:pt x="811961" y="3796089"/>
                  <a:pt x="1212986" y="3882523"/>
                </a:cubicBezTo>
                <a:cubicBezTo>
                  <a:pt x="2817622" y="4233983"/>
                  <a:pt x="4454558" y="4416931"/>
                  <a:pt x="6097188" y="4428383"/>
                </a:cubicBezTo>
                <a:cubicBezTo>
                  <a:pt x="7740738" y="4425491"/>
                  <a:pt x="9379501" y="4251015"/>
                  <a:pt x="10986845" y="3907767"/>
                </a:cubicBezTo>
                <a:cubicBezTo>
                  <a:pt x="11389059" y="3822545"/>
                  <a:pt x="11788495" y="3725873"/>
                  <a:pt x="12184679" y="3617911"/>
                </a:cubicBezTo>
                <a:lnTo>
                  <a:pt x="12191999" y="3615803"/>
                </a:lnTo>
                <a:lnTo>
                  <a:pt x="12191999" y="3667789"/>
                </a:lnTo>
                <a:lnTo>
                  <a:pt x="11599653" y="3818863"/>
                </a:lnTo>
                <a:cubicBezTo>
                  <a:pt x="11400265" y="3869717"/>
                  <a:pt x="11201417" y="3923133"/>
                  <a:pt x="10999101" y="3961181"/>
                </a:cubicBezTo>
                <a:cubicBezTo>
                  <a:pt x="9388541" y="4312277"/>
                  <a:pt x="7745693" y="4494181"/>
                  <a:pt x="6097370" y="4503931"/>
                </a:cubicBezTo>
                <a:cubicBezTo>
                  <a:pt x="4245216" y="4500844"/>
                  <a:pt x="2389358" y="4285107"/>
                  <a:pt x="587389" y="3848710"/>
                </a:cubicBezTo>
                <a:lnTo>
                  <a:pt x="0" y="3697934"/>
                </a:lnTo>
                <a:close/>
                <a:moveTo>
                  <a:pt x="0" y="3309122"/>
                </a:moveTo>
                <a:lnTo>
                  <a:pt x="81753" y="3333553"/>
                </a:lnTo>
                <a:lnTo>
                  <a:pt x="670968" y="3485017"/>
                </a:lnTo>
                <a:cubicBezTo>
                  <a:pt x="867798" y="3535141"/>
                  <a:pt x="1063716" y="3588739"/>
                  <a:pt x="1263290" y="3626239"/>
                </a:cubicBezTo>
                <a:cubicBezTo>
                  <a:pt x="2851370" y="3974279"/>
                  <a:pt x="4471462" y="4155617"/>
                  <a:pt x="6097186" y="4167343"/>
                </a:cubicBezTo>
                <a:cubicBezTo>
                  <a:pt x="7724051" y="4164763"/>
                  <a:pt x="9346229" y="3992243"/>
                  <a:pt x="10937269" y="3652583"/>
                </a:cubicBezTo>
                <a:cubicBezTo>
                  <a:pt x="11335414" y="3568243"/>
                  <a:pt x="11730804" y="3472546"/>
                  <a:pt x="12122966" y="3365650"/>
                </a:cubicBezTo>
                <a:lnTo>
                  <a:pt x="12191999" y="3345766"/>
                </a:lnTo>
                <a:lnTo>
                  <a:pt x="12191999" y="3399114"/>
                </a:lnTo>
                <a:lnTo>
                  <a:pt x="12135085" y="3416053"/>
                </a:lnTo>
                <a:lnTo>
                  <a:pt x="11543861" y="3567335"/>
                </a:lnTo>
                <a:cubicBezTo>
                  <a:pt x="11346481" y="3617459"/>
                  <a:pt x="11149649" y="3670873"/>
                  <a:pt x="10949341" y="3708373"/>
                </a:cubicBezTo>
                <a:cubicBezTo>
                  <a:pt x="9355117" y="4056359"/>
                  <a:pt x="7728881" y="4236727"/>
                  <a:pt x="6097186" y="4246551"/>
                </a:cubicBezTo>
                <a:cubicBezTo>
                  <a:pt x="4060389" y="4243579"/>
                  <a:pt x="2018588" y="3980504"/>
                  <a:pt x="50164" y="3446341"/>
                </a:cubicBezTo>
                <a:lnTo>
                  <a:pt x="0" y="3431981"/>
                </a:lnTo>
                <a:close/>
                <a:moveTo>
                  <a:pt x="0" y="3036727"/>
                </a:moveTo>
                <a:lnTo>
                  <a:pt x="142118" y="3079831"/>
                </a:lnTo>
                <a:lnTo>
                  <a:pt x="725846" y="3229285"/>
                </a:lnTo>
                <a:cubicBezTo>
                  <a:pt x="920482" y="3278859"/>
                  <a:pt x="1114386" y="3332271"/>
                  <a:pt x="1311218" y="3369407"/>
                </a:cubicBezTo>
                <a:cubicBezTo>
                  <a:pt x="2883510" y="3714355"/>
                  <a:pt x="4487542" y="3894119"/>
                  <a:pt x="6097186" y="3905755"/>
                </a:cubicBezTo>
                <a:cubicBezTo>
                  <a:pt x="7707313" y="3903323"/>
                  <a:pt x="9312807" y="3732703"/>
                  <a:pt x="10887513" y="3396665"/>
                </a:cubicBezTo>
                <a:cubicBezTo>
                  <a:pt x="11281542" y="3313148"/>
                  <a:pt x="11672850" y="3218379"/>
                  <a:pt x="12060965" y="3112514"/>
                </a:cubicBezTo>
                <a:lnTo>
                  <a:pt x="12191999" y="3074744"/>
                </a:lnTo>
                <a:lnTo>
                  <a:pt x="12191999" y="3129474"/>
                </a:lnTo>
                <a:lnTo>
                  <a:pt x="12073989" y="3164711"/>
                </a:lnTo>
                <a:lnTo>
                  <a:pt x="11488617" y="3314347"/>
                </a:lnTo>
                <a:cubicBezTo>
                  <a:pt x="11293065" y="3363735"/>
                  <a:pt x="11098431" y="3417151"/>
                  <a:pt x="10900135" y="3454287"/>
                </a:cubicBezTo>
                <a:cubicBezTo>
                  <a:pt x="9322081" y="3798887"/>
                  <a:pt x="7712363" y="3977791"/>
                  <a:pt x="6097186" y="3988071"/>
                </a:cubicBezTo>
                <a:cubicBezTo>
                  <a:pt x="4080969" y="3985444"/>
                  <a:pt x="2059390" y="3725213"/>
                  <a:pt x="110742" y="3196350"/>
                </a:cubicBezTo>
                <a:lnTo>
                  <a:pt x="0" y="3164643"/>
                </a:lnTo>
                <a:close/>
                <a:moveTo>
                  <a:pt x="0" y="2762997"/>
                </a:moveTo>
                <a:lnTo>
                  <a:pt x="205230" y="2825375"/>
                </a:lnTo>
                <a:lnTo>
                  <a:pt x="782920" y="2973547"/>
                </a:lnTo>
                <a:cubicBezTo>
                  <a:pt x="975542" y="3022207"/>
                  <a:pt x="1167070" y="3075623"/>
                  <a:pt x="1362804" y="3112207"/>
                </a:cubicBezTo>
                <a:cubicBezTo>
                  <a:pt x="2918084" y="3454011"/>
                  <a:pt x="4504826" y="3632347"/>
                  <a:pt x="6097186" y="3644347"/>
                </a:cubicBezTo>
                <a:cubicBezTo>
                  <a:pt x="7690577" y="3642155"/>
                  <a:pt x="9279405" y="3473439"/>
                  <a:pt x="10837757" y="3140927"/>
                </a:cubicBezTo>
                <a:cubicBezTo>
                  <a:pt x="11227716" y="3058317"/>
                  <a:pt x="11614976" y="2964546"/>
                  <a:pt x="11999070" y="2859770"/>
                </a:cubicBezTo>
                <a:lnTo>
                  <a:pt x="12191999" y="2804150"/>
                </a:lnTo>
                <a:lnTo>
                  <a:pt x="12191999" y="2859352"/>
                </a:lnTo>
                <a:lnTo>
                  <a:pt x="12012891" y="2913547"/>
                </a:lnTo>
                <a:lnTo>
                  <a:pt x="11432641" y="3061539"/>
                </a:lnTo>
                <a:cubicBezTo>
                  <a:pt x="11239101" y="3110195"/>
                  <a:pt x="11046661" y="3163611"/>
                  <a:pt x="10850379" y="3200379"/>
                </a:cubicBezTo>
                <a:cubicBezTo>
                  <a:pt x="9288533" y="3541779"/>
                  <a:pt x="7695295" y="3719039"/>
                  <a:pt x="6096636" y="3729227"/>
                </a:cubicBezTo>
                <a:cubicBezTo>
                  <a:pt x="4100997" y="3727054"/>
                  <a:pt x="2099998" y="3469712"/>
                  <a:pt x="171171" y="2946210"/>
                </a:cubicBezTo>
                <a:lnTo>
                  <a:pt x="0" y="2897198"/>
                </a:lnTo>
                <a:close/>
                <a:moveTo>
                  <a:pt x="0" y="2488627"/>
                </a:moveTo>
                <a:lnTo>
                  <a:pt x="267974" y="2570191"/>
                </a:lnTo>
                <a:lnTo>
                  <a:pt x="839626" y="2716535"/>
                </a:lnTo>
                <a:cubicBezTo>
                  <a:pt x="1030238" y="2764645"/>
                  <a:pt x="1219752" y="2818059"/>
                  <a:pt x="1413108" y="2854279"/>
                </a:cubicBezTo>
                <a:cubicBezTo>
                  <a:pt x="2952016" y="3192753"/>
                  <a:pt x="4522094" y="3369499"/>
                  <a:pt x="6097732" y="3381663"/>
                </a:cubicBezTo>
                <a:cubicBezTo>
                  <a:pt x="8064885" y="3381663"/>
                  <a:pt x="10037910" y="3126635"/>
                  <a:pt x="11937660" y="2606574"/>
                </a:cubicBezTo>
                <a:lnTo>
                  <a:pt x="12191999" y="2533102"/>
                </a:lnTo>
                <a:lnTo>
                  <a:pt x="12191999" y="2587515"/>
                </a:lnTo>
                <a:lnTo>
                  <a:pt x="11952157" y="2660009"/>
                </a:lnTo>
                <a:lnTo>
                  <a:pt x="11377945" y="2806351"/>
                </a:lnTo>
                <a:cubicBezTo>
                  <a:pt x="11186237" y="2854279"/>
                  <a:pt x="10995805" y="2907329"/>
                  <a:pt x="10801537" y="2943365"/>
                </a:cubicBezTo>
                <a:cubicBezTo>
                  <a:pt x="9255861" y="3280211"/>
                  <a:pt x="7679601" y="3456883"/>
                  <a:pt x="6097732" y="3470567"/>
                </a:cubicBezTo>
                <a:cubicBezTo>
                  <a:pt x="4122558" y="3468852"/>
                  <a:pt x="2142025" y="3214395"/>
                  <a:pt x="233038" y="2696299"/>
                </a:cubicBezTo>
                <a:lnTo>
                  <a:pt x="0" y="2629571"/>
                </a:lnTo>
                <a:close/>
                <a:moveTo>
                  <a:pt x="0" y="2215135"/>
                </a:moveTo>
                <a:lnTo>
                  <a:pt x="329436" y="2315735"/>
                </a:lnTo>
                <a:lnTo>
                  <a:pt x="894870" y="2460615"/>
                </a:lnTo>
                <a:cubicBezTo>
                  <a:pt x="1083652" y="2507995"/>
                  <a:pt x="1270972" y="2561411"/>
                  <a:pt x="1461950" y="2597083"/>
                </a:cubicBezTo>
                <a:cubicBezTo>
                  <a:pt x="2984394" y="2932463"/>
                  <a:pt x="4537734" y="3107747"/>
                  <a:pt x="6096634" y="3120075"/>
                </a:cubicBezTo>
                <a:cubicBezTo>
                  <a:pt x="7656861" y="3121887"/>
                  <a:pt x="9212909" y="2958091"/>
                  <a:pt x="10738609" y="2631471"/>
                </a:cubicBezTo>
                <a:cubicBezTo>
                  <a:pt x="11120107" y="2551028"/>
                  <a:pt x="11499078" y="2458900"/>
                  <a:pt x="11875008" y="2355646"/>
                </a:cubicBezTo>
                <a:lnTo>
                  <a:pt x="12191999" y="2263545"/>
                </a:lnTo>
                <a:lnTo>
                  <a:pt x="12191999" y="2318514"/>
                </a:lnTo>
                <a:lnTo>
                  <a:pt x="11890329" y="2409763"/>
                </a:lnTo>
                <a:lnTo>
                  <a:pt x="11321969" y="2554095"/>
                </a:lnTo>
                <a:cubicBezTo>
                  <a:pt x="11132453" y="2601107"/>
                  <a:pt x="10944037" y="2654155"/>
                  <a:pt x="10751597" y="2689643"/>
                </a:cubicBezTo>
                <a:cubicBezTo>
                  <a:pt x="9222185" y="3023323"/>
                  <a:pt x="7662477" y="3198515"/>
                  <a:pt x="6097182" y="3212455"/>
                </a:cubicBezTo>
                <a:cubicBezTo>
                  <a:pt x="4530362" y="3212437"/>
                  <a:pt x="2967820" y="3048623"/>
                  <a:pt x="1435058" y="2723667"/>
                </a:cubicBezTo>
                <a:cubicBezTo>
                  <a:pt x="1242250" y="2689095"/>
                  <a:pt x="1053286" y="2636775"/>
                  <a:pt x="863040" y="2590863"/>
                </a:cubicBezTo>
                <a:lnTo>
                  <a:pt x="292850" y="2449459"/>
                </a:lnTo>
                <a:lnTo>
                  <a:pt x="0" y="2362525"/>
                </a:lnTo>
                <a:close/>
                <a:moveTo>
                  <a:pt x="0" y="1942959"/>
                </a:moveTo>
                <a:lnTo>
                  <a:pt x="391083" y="2062563"/>
                </a:lnTo>
                <a:lnTo>
                  <a:pt x="950478" y="2205979"/>
                </a:lnTo>
                <a:cubicBezTo>
                  <a:pt x="1137250" y="2252443"/>
                  <a:pt x="1322374" y="2306041"/>
                  <a:pt x="1511706" y="2341165"/>
                </a:cubicBezTo>
                <a:cubicBezTo>
                  <a:pt x="3017646" y="2673327"/>
                  <a:pt x="4554178" y="2847145"/>
                  <a:pt x="6096268" y="2859767"/>
                </a:cubicBezTo>
                <a:cubicBezTo>
                  <a:pt x="7639521" y="2861761"/>
                  <a:pt x="9178665" y="2699869"/>
                  <a:pt x="10687755" y="2376835"/>
                </a:cubicBezTo>
                <a:cubicBezTo>
                  <a:pt x="11065228" y="2297261"/>
                  <a:pt x="11440175" y="2206083"/>
                  <a:pt x="11812092" y="2103868"/>
                </a:cubicBezTo>
                <a:lnTo>
                  <a:pt x="12191999" y="1993408"/>
                </a:lnTo>
                <a:lnTo>
                  <a:pt x="12191999" y="2049310"/>
                </a:lnTo>
                <a:lnTo>
                  <a:pt x="11829597" y="2158783"/>
                </a:lnTo>
                <a:lnTo>
                  <a:pt x="11267273" y="2301469"/>
                </a:lnTo>
                <a:cubicBezTo>
                  <a:pt x="11079405" y="2347749"/>
                  <a:pt x="10893183" y="2400981"/>
                  <a:pt x="10702937" y="2435921"/>
                </a:cubicBezTo>
                <a:cubicBezTo>
                  <a:pt x="9189659" y="2766345"/>
                  <a:pt x="7646379" y="2939999"/>
                  <a:pt x="6097546" y="2954159"/>
                </a:cubicBezTo>
                <a:cubicBezTo>
                  <a:pt x="4547208" y="2954379"/>
                  <a:pt x="3001110" y="2792449"/>
                  <a:pt x="1484446" y="2471043"/>
                </a:cubicBezTo>
                <a:cubicBezTo>
                  <a:pt x="1293654" y="2437019"/>
                  <a:pt x="1106884" y="2384885"/>
                  <a:pt x="918466" y="2339701"/>
                </a:cubicBezTo>
                <a:lnTo>
                  <a:pt x="354314" y="2199943"/>
                </a:lnTo>
                <a:lnTo>
                  <a:pt x="0" y="2095288"/>
                </a:lnTo>
                <a:close/>
                <a:moveTo>
                  <a:pt x="0" y="1668208"/>
                </a:moveTo>
                <a:lnTo>
                  <a:pt x="454010" y="1807377"/>
                </a:lnTo>
                <a:lnTo>
                  <a:pt x="1007370" y="1949331"/>
                </a:lnTo>
                <a:cubicBezTo>
                  <a:pt x="1192126" y="1995063"/>
                  <a:pt x="1375058" y="2048477"/>
                  <a:pt x="1562558" y="2083417"/>
                </a:cubicBezTo>
                <a:cubicBezTo>
                  <a:pt x="3052020" y="2412561"/>
                  <a:pt x="4571830" y="2584971"/>
                  <a:pt x="6097182" y="2597813"/>
                </a:cubicBezTo>
                <a:cubicBezTo>
                  <a:pt x="7624266" y="2600191"/>
                  <a:pt x="9147293" y="2440129"/>
                  <a:pt x="10640561" y="2120369"/>
                </a:cubicBezTo>
                <a:cubicBezTo>
                  <a:pt x="11013964" y="2041664"/>
                  <a:pt x="11384852" y="1951423"/>
                  <a:pt x="11752730" y="1850229"/>
                </a:cubicBezTo>
                <a:lnTo>
                  <a:pt x="12191999" y="1722379"/>
                </a:lnTo>
                <a:lnTo>
                  <a:pt x="12191999" y="1778910"/>
                </a:lnTo>
                <a:lnTo>
                  <a:pt x="11768133" y="1907623"/>
                </a:lnTo>
                <a:lnTo>
                  <a:pt x="11211481" y="2049027"/>
                </a:lnTo>
                <a:cubicBezTo>
                  <a:pt x="11025625" y="2094575"/>
                  <a:pt x="10841413" y="2147625"/>
                  <a:pt x="10653181" y="2182199"/>
                </a:cubicBezTo>
                <a:cubicBezTo>
                  <a:pt x="9156149" y="2509257"/>
                  <a:pt x="7629422" y="2681375"/>
                  <a:pt x="6097182" y="2695863"/>
                </a:cubicBezTo>
                <a:cubicBezTo>
                  <a:pt x="4563232" y="2696303"/>
                  <a:pt x="3033434" y="2536349"/>
                  <a:pt x="1532742" y="2218601"/>
                </a:cubicBezTo>
                <a:cubicBezTo>
                  <a:pt x="1343958" y="2185125"/>
                  <a:pt x="1159382" y="2132991"/>
                  <a:pt x="972796" y="2088539"/>
                </a:cubicBezTo>
                <a:lnTo>
                  <a:pt x="414862" y="1950429"/>
                </a:lnTo>
                <a:lnTo>
                  <a:pt x="0" y="1826548"/>
                </a:lnTo>
                <a:close/>
                <a:moveTo>
                  <a:pt x="0" y="1394486"/>
                </a:moveTo>
                <a:lnTo>
                  <a:pt x="516206" y="1552741"/>
                </a:lnTo>
                <a:lnTo>
                  <a:pt x="1063162" y="1693413"/>
                </a:lnTo>
                <a:cubicBezTo>
                  <a:pt x="1246092" y="1738413"/>
                  <a:pt x="1426824" y="1791829"/>
                  <a:pt x="1611950" y="1826219"/>
                </a:cubicBezTo>
                <a:cubicBezTo>
                  <a:pt x="3084986" y="2151979"/>
                  <a:pt x="4588054" y="2322727"/>
                  <a:pt x="6096630" y="2335675"/>
                </a:cubicBezTo>
                <a:cubicBezTo>
                  <a:pt x="7604309" y="2335675"/>
                  <a:pt x="9114933" y="2183661"/>
                  <a:pt x="10589521" y="1864451"/>
                </a:cubicBezTo>
                <a:cubicBezTo>
                  <a:pt x="10958809" y="1786707"/>
                  <a:pt x="11325628" y="1697529"/>
                  <a:pt x="11689470" y="1597490"/>
                </a:cubicBezTo>
                <a:lnTo>
                  <a:pt x="12191999" y="1451269"/>
                </a:lnTo>
                <a:lnTo>
                  <a:pt x="12191999" y="1510012"/>
                </a:lnTo>
                <a:lnTo>
                  <a:pt x="11706305" y="1657193"/>
                </a:lnTo>
                <a:lnTo>
                  <a:pt x="11156053" y="1796951"/>
                </a:lnTo>
                <a:cubicBezTo>
                  <a:pt x="10973125" y="1841767"/>
                  <a:pt x="10790197" y="1894817"/>
                  <a:pt x="10603973" y="1929025"/>
                </a:cubicBezTo>
                <a:cubicBezTo>
                  <a:pt x="9123073" y="2252809"/>
                  <a:pt x="7612793" y="2423463"/>
                  <a:pt x="6096998" y="2438299"/>
                </a:cubicBezTo>
                <a:cubicBezTo>
                  <a:pt x="4579602" y="2438957"/>
                  <a:pt x="3066290" y="2280907"/>
                  <a:pt x="1581766" y="1966709"/>
                </a:cubicBezTo>
                <a:cubicBezTo>
                  <a:pt x="1394814" y="1933599"/>
                  <a:pt x="1212250" y="1881463"/>
                  <a:pt x="1027674" y="1838659"/>
                </a:cubicBezTo>
                <a:lnTo>
                  <a:pt x="475411" y="1701461"/>
                </a:lnTo>
                <a:lnTo>
                  <a:pt x="0" y="1559571"/>
                </a:lnTo>
                <a:close/>
                <a:moveTo>
                  <a:pt x="0" y="1120126"/>
                </a:moveTo>
                <a:lnTo>
                  <a:pt x="44614" y="1133835"/>
                </a:lnTo>
                <a:lnTo>
                  <a:pt x="579498" y="1297923"/>
                </a:lnTo>
                <a:lnTo>
                  <a:pt x="1120418" y="1437495"/>
                </a:lnTo>
                <a:cubicBezTo>
                  <a:pt x="1301152" y="1481763"/>
                  <a:pt x="1480056" y="1535179"/>
                  <a:pt x="1663168" y="1569203"/>
                </a:cubicBezTo>
                <a:cubicBezTo>
                  <a:pt x="3119774" y="1891563"/>
                  <a:pt x="4606110" y="2060715"/>
                  <a:pt x="6097903" y="2073907"/>
                </a:cubicBezTo>
                <a:cubicBezTo>
                  <a:pt x="7588941" y="2073907"/>
                  <a:pt x="9082005" y="1924271"/>
                  <a:pt x="10541229" y="1608535"/>
                </a:cubicBezTo>
                <a:cubicBezTo>
                  <a:pt x="11088575" y="1492467"/>
                  <a:pt x="11630595" y="1351394"/>
                  <a:pt x="12165546" y="1186957"/>
                </a:cubicBezTo>
                <a:lnTo>
                  <a:pt x="12191999" y="1178405"/>
                </a:lnTo>
                <a:lnTo>
                  <a:pt x="12191999" y="1239366"/>
                </a:lnTo>
                <a:lnTo>
                  <a:pt x="12182283" y="1242311"/>
                </a:lnTo>
                <a:lnTo>
                  <a:pt x="11644839" y="1405299"/>
                </a:lnTo>
                <a:lnTo>
                  <a:pt x="11100807" y="1543959"/>
                </a:lnTo>
                <a:cubicBezTo>
                  <a:pt x="10918977" y="1588047"/>
                  <a:pt x="10738975" y="1641095"/>
                  <a:pt x="10554765" y="1674755"/>
                </a:cubicBezTo>
                <a:cubicBezTo>
                  <a:pt x="9090055" y="1995227"/>
                  <a:pt x="7596257" y="2164271"/>
                  <a:pt x="6096998" y="2179271"/>
                </a:cubicBezTo>
                <a:cubicBezTo>
                  <a:pt x="4596030" y="2180315"/>
                  <a:pt x="3099066" y="2024223"/>
                  <a:pt x="1630606" y="1713535"/>
                </a:cubicBezTo>
                <a:cubicBezTo>
                  <a:pt x="1445666" y="1681155"/>
                  <a:pt x="1264750" y="1629023"/>
                  <a:pt x="1081820" y="1585487"/>
                </a:cubicBezTo>
                <a:lnTo>
                  <a:pt x="535594" y="1449935"/>
                </a:lnTo>
                <a:lnTo>
                  <a:pt x="0" y="1291436"/>
                </a:lnTo>
                <a:close/>
                <a:moveTo>
                  <a:pt x="0" y="846777"/>
                </a:moveTo>
                <a:lnTo>
                  <a:pt x="112846" y="881391"/>
                </a:lnTo>
                <a:lnTo>
                  <a:pt x="640960" y="1042919"/>
                </a:lnTo>
                <a:lnTo>
                  <a:pt x="1175662" y="1181211"/>
                </a:lnTo>
                <a:lnTo>
                  <a:pt x="1443102" y="1249811"/>
                </a:lnTo>
                <a:cubicBezTo>
                  <a:pt x="1487738" y="1260967"/>
                  <a:pt x="1532190" y="1273223"/>
                  <a:pt x="1577006" y="1283651"/>
                </a:cubicBezTo>
                <a:lnTo>
                  <a:pt x="1712192" y="1311639"/>
                </a:lnTo>
                <a:cubicBezTo>
                  <a:pt x="3152336" y="1630895"/>
                  <a:pt x="4621950" y="1798579"/>
                  <a:pt x="6096996" y="1811951"/>
                </a:cubicBezTo>
                <a:cubicBezTo>
                  <a:pt x="7571197" y="1811951"/>
                  <a:pt x="9047797" y="1665607"/>
                  <a:pt x="10490557" y="1352435"/>
                </a:cubicBezTo>
                <a:cubicBezTo>
                  <a:pt x="11032484" y="1237601"/>
                  <a:pt x="11568752" y="1098020"/>
                  <a:pt x="12097817" y="935304"/>
                </a:cubicBezTo>
                <a:lnTo>
                  <a:pt x="12191999" y="904834"/>
                </a:lnTo>
                <a:lnTo>
                  <a:pt x="12191999" y="969770"/>
                </a:lnTo>
                <a:lnTo>
                  <a:pt x="12114965" y="993159"/>
                </a:lnTo>
                <a:lnTo>
                  <a:pt x="11584471" y="1154139"/>
                </a:lnTo>
                <a:lnTo>
                  <a:pt x="11046295" y="1291699"/>
                </a:lnTo>
                <a:cubicBezTo>
                  <a:pt x="10866477" y="1335055"/>
                  <a:pt x="10688669" y="1387923"/>
                  <a:pt x="10506473" y="1421215"/>
                </a:cubicBezTo>
                <a:cubicBezTo>
                  <a:pt x="9057951" y="1738419"/>
                  <a:pt x="7580653" y="1905939"/>
                  <a:pt x="6097903" y="1921159"/>
                </a:cubicBezTo>
                <a:cubicBezTo>
                  <a:pt x="4613078" y="1922495"/>
                  <a:pt x="3132176" y="1768351"/>
                  <a:pt x="1679448" y="1461275"/>
                </a:cubicBezTo>
                <a:lnTo>
                  <a:pt x="1542981" y="1434203"/>
                </a:lnTo>
                <a:cubicBezTo>
                  <a:pt x="1497616" y="1424323"/>
                  <a:pt x="1452798" y="1412251"/>
                  <a:pt x="1407798" y="1401459"/>
                </a:cubicBezTo>
                <a:lnTo>
                  <a:pt x="1137614" y="1335603"/>
                </a:lnTo>
                <a:lnTo>
                  <a:pt x="597790" y="1200787"/>
                </a:lnTo>
                <a:lnTo>
                  <a:pt x="63454" y="1042919"/>
                </a:lnTo>
                <a:lnTo>
                  <a:pt x="0" y="1024120"/>
                </a:lnTo>
                <a:close/>
                <a:moveTo>
                  <a:pt x="0" y="572914"/>
                </a:moveTo>
                <a:lnTo>
                  <a:pt x="181078" y="628583"/>
                </a:lnTo>
                <a:lnTo>
                  <a:pt x="703156" y="788463"/>
                </a:lnTo>
                <a:cubicBezTo>
                  <a:pt x="878584" y="836391"/>
                  <a:pt x="1055294" y="879929"/>
                  <a:pt x="1231454" y="925661"/>
                </a:cubicBezTo>
                <a:lnTo>
                  <a:pt x="1495970" y="993527"/>
                </a:lnTo>
                <a:lnTo>
                  <a:pt x="1628226" y="1027185"/>
                </a:lnTo>
                <a:lnTo>
                  <a:pt x="1761948" y="1054991"/>
                </a:lnTo>
                <a:cubicBezTo>
                  <a:pt x="3185846" y="1370965"/>
                  <a:pt x="4638888" y="1537055"/>
                  <a:pt x="6097362" y="1550545"/>
                </a:cubicBezTo>
                <a:cubicBezTo>
                  <a:pt x="7554733" y="1550545"/>
                  <a:pt x="9014687" y="1405849"/>
                  <a:pt x="10441167" y="1096881"/>
                </a:cubicBezTo>
                <a:cubicBezTo>
                  <a:pt x="10976851" y="981990"/>
                  <a:pt x="11506901" y="844072"/>
                  <a:pt x="12029862" y="683618"/>
                </a:cubicBezTo>
                <a:lnTo>
                  <a:pt x="12191999" y="631307"/>
                </a:lnTo>
                <a:lnTo>
                  <a:pt x="12191999" y="699610"/>
                </a:lnTo>
                <a:lnTo>
                  <a:pt x="12047649" y="743463"/>
                </a:lnTo>
                <a:lnTo>
                  <a:pt x="11522277" y="902795"/>
                </a:lnTo>
                <a:cubicBezTo>
                  <a:pt x="11345385" y="950355"/>
                  <a:pt x="11167395" y="993343"/>
                  <a:pt x="10990135" y="1038893"/>
                </a:cubicBezTo>
                <a:lnTo>
                  <a:pt x="10723975" y="1106393"/>
                </a:lnTo>
                <a:lnTo>
                  <a:pt x="10590803" y="1139687"/>
                </a:lnTo>
                <a:lnTo>
                  <a:pt x="10456349" y="1167309"/>
                </a:lnTo>
                <a:cubicBezTo>
                  <a:pt x="9023943" y="1481183"/>
                  <a:pt x="7563093" y="1647179"/>
                  <a:pt x="6096810" y="1662681"/>
                </a:cubicBezTo>
                <a:cubicBezTo>
                  <a:pt x="4628790" y="1664227"/>
                  <a:pt x="3164628" y="1512053"/>
                  <a:pt x="1728288" y="1208651"/>
                </a:cubicBezTo>
                <a:cubicBezTo>
                  <a:pt x="1189517" y="1095807"/>
                  <a:pt x="655943" y="958473"/>
                  <a:pt x="129175" y="798309"/>
                </a:cubicBezTo>
                <a:lnTo>
                  <a:pt x="0" y="756999"/>
                </a:lnTo>
                <a:close/>
                <a:moveTo>
                  <a:pt x="0" y="298940"/>
                </a:moveTo>
                <a:lnTo>
                  <a:pt x="249126" y="375777"/>
                </a:lnTo>
                <a:lnTo>
                  <a:pt x="764986" y="533827"/>
                </a:lnTo>
                <a:cubicBezTo>
                  <a:pt x="938218" y="581755"/>
                  <a:pt x="1112550" y="624193"/>
                  <a:pt x="1287248" y="669743"/>
                </a:cubicBezTo>
                <a:lnTo>
                  <a:pt x="1549018" y="736695"/>
                </a:lnTo>
                <a:lnTo>
                  <a:pt x="1679812" y="770355"/>
                </a:lnTo>
                <a:lnTo>
                  <a:pt x="1811886" y="797793"/>
                </a:lnTo>
                <a:cubicBezTo>
                  <a:pt x="3219120" y="1110663"/>
                  <a:pt x="4655278" y="1275221"/>
                  <a:pt x="6096812" y="1288775"/>
                </a:cubicBezTo>
                <a:cubicBezTo>
                  <a:pt x="7537537" y="1288775"/>
                  <a:pt x="8980847" y="1146455"/>
                  <a:pt x="10391045" y="841147"/>
                </a:cubicBezTo>
                <a:cubicBezTo>
                  <a:pt x="10920555" y="727435"/>
                  <a:pt x="11444509" y="590944"/>
                  <a:pt x="11961449" y="432160"/>
                </a:cubicBezTo>
                <a:lnTo>
                  <a:pt x="12191999" y="357694"/>
                </a:lnTo>
                <a:lnTo>
                  <a:pt x="12191999" y="429766"/>
                </a:lnTo>
                <a:lnTo>
                  <a:pt x="11980513" y="494131"/>
                </a:lnTo>
                <a:lnTo>
                  <a:pt x="11460813" y="651451"/>
                </a:lnTo>
                <a:cubicBezTo>
                  <a:pt x="11286115" y="699195"/>
                  <a:pt x="11110137" y="741269"/>
                  <a:pt x="10934893" y="786451"/>
                </a:cubicBezTo>
                <a:lnTo>
                  <a:pt x="10671657" y="853037"/>
                </a:lnTo>
                <a:lnTo>
                  <a:pt x="10540131" y="886331"/>
                </a:lnTo>
                <a:lnTo>
                  <a:pt x="10406959" y="913587"/>
                </a:lnTo>
                <a:cubicBezTo>
                  <a:pt x="8990817" y="1224203"/>
                  <a:pt x="7546521" y="1388665"/>
                  <a:pt x="6096812" y="1404385"/>
                </a:cubicBezTo>
                <a:cubicBezTo>
                  <a:pt x="4645290" y="1406143"/>
                  <a:pt x="3197554" y="1255933"/>
                  <a:pt x="1777314" y="956209"/>
                </a:cubicBezTo>
                <a:cubicBezTo>
                  <a:pt x="1244579" y="844668"/>
                  <a:pt x="716938" y="708869"/>
                  <a:pt x="196020" y="550443"/>
                </a:cubicBezTo>
                <a:lnTo>
                  <a:pt x="0" y="487735"/>
                </a:lnTo>
                <a:close/>
                <a:moveTo>
                  <a:pt x="0" y="23625"/>
                </a:moveTo>
                <a:lnTo>
                  <a:pt x="62901" y="44675"/>
                </a:lnTo>
                <a:lnTo>
                  <a:pt x="317906" y="122787"/>
                </a:lnTo>
                <a:lnTo>
                  <a:pt x="827912" y="279191"/>
                </a:lnTo>
                <a:cubicBezTo>
                  <a:pt x="998950" y="327119"/>
                  <a:pt x="1172002" y="368643"/>
                  <a:pt x="1343954" y="413643"/>
                </a:cubicBezTo>
                <a:lnTo>
                  <a:pt x="1602250" y="480047"/>
                </a:lnTo>
                <a:lnTo>
                  <a:pt x="1731946" y="513339"/>
                </a:lnTo>
                <a:lnTo>
                  <a:pt x="1862373" y="540779"/>
                </a:lnTo>
                <a:cubicBezTo>
                  <a:pt x="3253018" y="850255"/>
                  <a:pt x="4672216" y="1013279"/>
                  <a:pt x="6096810" y="1027187"/>
                </a:cubicBezTo>
                <a:cubicBezTo>
                  <a:pt x="7520891" y="1027187"/>
                  <a:pt x="8947553" y="887247"/>
                  <a:pt x="10340739" y="585231"/>
                </a:cubicBezTo>
                <a:cubicBezTo>
                  <a:pt x="10864213" y="472709"/>
                  <a:pt x="11382156" y="337642"/>
                  <a:pt x="11893140" y="180513"/>
                </a:cubicBezTo>
                <a:lnTo>
                  <a:pt x="12191999" y="83875"/>
                </a:lnTo>
                <a:lnTo>
                  <a:pt x="12191999" y="159367"/>
                </a:lnTo>
                <a:lnTo>
                  <a:pt x="12170210" y="166803"/>
                </a:lnTo>
                <a:cubicBezTo>
                  <a:pt x="12084919" y="193670"/>
                  <a:pt x="11999171" y="219097"/>
                  <a:pt x="11913561" y="244799"/>
                </a:cubicBezTo>
                <a:lnTo>
                  <a:pt x="11399715" y="400471"/>
                </a:lnTo>
                <a:cubicBezTo>
                  <a:pt x="11227395" y="448035"/>
                  <a:pt x="11052149" y="489375"/>
                  <a:pt x="10880013" y="534011"/>
                </a:cubicBezTo>
                <a:lnTo>
                  <a:pt x="10619705" y="600047"/>
                </a:lnTo>
                <a:lnTo>
                  <a:pt x="10489643" y="632975"/>
                </a:lnTo>
                <a:lnTo>
                  <a:pt x="10358117" y="660047"/>
                </a:lnTo>
                <a:cubicBezTo>
                  <a:pt x="8958035" y="967367"/>
                  <a:pt x="7530111" y="1130235"/>
                  <a:pt x="6096810" y="1146091"/>
                </a:cubicBezTo>
                <a:cubicBezTo>
                  <a:pt x="4661714" y="1148239"/>
                  <a:pt x="3230350" y="999991"/>
                  <a:pt x="1826154" y="703767"/>
                </a:cubicBezTo>
                <a:cubicBezTo>
                  <a:pt x="1298948" y="591895"/>
                  <a:pt x="777168" y="457636"/>
                  <a:pt x="262207" y="301455"/>
                </a:cubicBezTo>
                <a:lnTo>
                  <a:pt x="0" y="217842"/>
                </a:lnTo>
                <a:close/>
                <a:moveTo>
                  <a:pt x="3932058" y="0"/>
                </a:moveTo>
                <a:lnTo>
                  <a:pt x="7975775" y="0"/>
                </a:lnTo>
                <a:lnTo>
                  <a:pt x="7631853" y="35577"/>
                </a:lnTo>
                <a:cubicBezTo>
                  <a:pt x="7121625" y="81696"/>
                  <a:pt x="6609457" y="107900"/>
                  <a:pt x="6096622" y="112907"/>
                </a:cubicBezTo>
                <a:cubicBezTo>
                  <a:pt x="5411893" y="116069"/>
                  <a:pt x="4727968" y="82789"/>
                  <a:pt x="4047731" y="13361"/>
                </a:cubicBezTo>
                <a:close/>
                <a:moveTo>
                  <a:pt x="2228600" y="0"/>
                </a:moveTo>
                <a:lnTo>
                  <a:pt x="3250933" y="0"/>
                </a:lnTo>
                <a:lnTo>
                  <a:pt x="3531818" y="43778"/>
                </a:lnTo>
                <a:cubicBezTo>
                  <a:pt x="4381067" y="164944"/>
                  <a:pt x="5237775" y="231304"/>
                  <a:pt x="6096626" y="242239"/>
                </a:cubicBezTo>
                <a:cubicBezTo>
                  <a:pt x="7127096" y="243472"/>
                  <a:pt x="8159429" y="168459"/>
                  <a:pt x="9178336" y="7400"/>
                </a:cubicBezTo>
                <a:lnTo>
                  <a:pt x="9221198" y="0"/>
                </a:lnTo>
                <a:lnTo>
                  <a:pt x="9716246" y="0"/>
                </a:lnTo>
                <a:lnTo>
                  <a:pt x="9702548" y="2810"/>
                </a:lnTo>
                <a:cubicBezTo>
                  <a:pt x="8515215" y="231489"/>
                  <a:pt x="7307804" y="359678"/>
                  <a:pt x="6096626" y="371203"/>
                </a:cubicBezTo>
                <a:cubicBezTo>
                  <a:pt x="4883957" y="376481"/>
                  <a:pt x="3673811" y="268875"/>
                  <a:pt x="2481824" y="49988"/>
                </a:cubicBezTo>
                <a:close/>
                <a:moveTo>
                  <a:pt x="1084530" y="0"/>
                </a:moveTo>
                <a:lnTo>
                  <a:pt x="1853199" y="0"/>
                </a:lnTo>
                <a:lnTo>
                  <a:pt x="1962434" y="23639"/>
                </a:lnTo>
                <a:cubicBezTo>
                  <a:pt x="3320298" y="325523"/>
                  <a:pt x="4705708" y="486439"/>
                  <a:pt x="6096626" y="503827"/>
                </a:cubicBezTo>
                <a:cubicBezTo>
                  <a:pt x="7486865" y="505291"/>
                  <a:pt x="8880601" y="368643"/>
                  <a:pt x="10241775" y="73579"/>
                </a:cubicBezTo>
                <a:lnTo>
                  <a:pt x="10561109" y="0"/>
                </a:lnTo>
                <a:lnTo>
                  <a:pt x="10883228" y="0"/>
                </a:lnTo>
                <a:lnTo>
                  <a:pt x="10768609" y="28943"/>
                </a:lnTo>
                <a:lnTo>
                  <a:pt x="10514337" y="93151"/>
                </a:lnTo>
                <a:cubicBezTo>
                  <a:pt x="10429825" y="115287"/>
                  <a:pt x="10344947" y="136323"/>
                  <a:pt x="10258237" y="152419"/>
                </a:cubicBezTo>
                <a:cubicBezTo>
                  <a:pt x="8892125" y="449679"/>
                  <a:pt x="7496013" y="616511"/>
                  <a:pt x="6095528" y="629499"/>
                </a:cubicBezTo>
                <a:cubicBezTo>
                  <a:pt x="4693544" y="635027"/>
                  <a:pt x="3294942" y="491539"/>
                  <a:pt x="1923288" y="201447"/>
                </a:cubicBezTo>
                <a:cubicBezTo>
                  <a:pt x="1751627" y="164762"/>
                  <a:pt x="1580555" y="125662"/>
                  <a:pt x="1410120" y="84166"/>
                </a:cubicBezTo>
                <a:close/>
                <a:moveTo>
                  <a:pt x="158764" y="0"/>
                </a:moveTo>
                <a:lnTo>
                  <a:pt x="815548" y="0"/>
                </a:lnTo>
                <a:lnTo>
                  <a:pt x="890472" y="22907"/>
                </a:lnTo>
                <a:cubicBezTo>
                  <a:pt x="1059316" y="70833"/>
                  <a:pt x="1230354" y="111079"/>
                  <a:pt x="1400294" y="155713"/>
                </a:cubicBezTo>
                <a:lnTo>
                  <a:pt x="1656394" y="221019"/>
                </a:lnTo>
                <a:lnTo>
                  <a:pt x="1784446" y="253579"/>
                </a:lnTo>
                <a:lnTo>
                  <a:pt x="1913410" y="280837"/>
                </a:lnTo>
                <a:cubicBezTo>
                  <a:pt x="3287480" y="585957"/>
                  <a:pt x="4689374" y="748343"/>
                  <a:pt x="6096810" y="765415"/>
                </a:cubicBezTo>
                <a:cubicBezTo>
                  <a:pt x="7504245" y="766695"/>
                  <a:pt x="8913893" y="627853"/>
                  <a:pt x="10291713" y="329495"/>
                </a:cubicBezTo>
                <a:cubicBezTo>
                  <a:pt x="10636534" y="255293"/>
                  <a:pt x="10978920" y="171191"/>
                  <a:pt x="11318456" y="77329"/>
                </a:cubicBezTo>
                <a:lnTo>
                  <a:pt x="11583253" y="0"/>
                </a:lnTo>
                <a:lnTo>
                  <a:pt x="11830313" y="0"/>
                </a:lnTo>
                <a:lnTo>
                  <a:pt x="11338065" y="149127"/>
                </a:lnTo>
                <a:cubicBezTo>
                  <a:pt x="11167761" y="196689"/>
                  <a:pt x="10995441" y="238031"/>
                  <a:pt x="10823489" y="281385"/>
                </a:cubicBezTo>
                <a:lnTo>
                  <a:pt x="10567389" y="346507"/>
                </a:lnTo>
                <a:lnTo>
                  <a:pt x="10439337" y="379069"/>
                </a:lnTo>
                <a:lnTo>
                  <a:pt x="10309457" y="406143"/>
                </a:lnTo>
                <a:cubicBezTo>
                  <a:pt x="8926149" y="706695"/>
                  <a:pt x="7513757" y="874989"/>
                  <a:pt x="6096810" y="887795"/>
                </a:cubicBezTo>
                <a:cubicBezTo>
                  <a:pt x="4677976" y="893079"/>
                  <a:pt x="3262584" y="747689"/>
                  <a:pt x="1874446" y="454069"/>
                </a:cubicBezTo>
                <a:cubicBezTo>
                  <a:pt x="1353407" y="342664"/>
                  <a:pt x="837722" y="209279"/>
                  <a:pt x="328752" y="54372"/>
                </a:cubicBezTo>
                <a:close/>
              </a:path>
            </a:pathLst>
          </a:custGeom>
          <a:solidFill>
            <a:srgbClr val="2E1153"/>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92" name="Google Shape;1792;p180"/>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793" name="Google Shape;1793;p180"/>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94" name="Google Shape;1794;p180"/>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795" name="Google Shape;1795;p180"/>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96" name="Google Shape;1796;p18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797" name="Google Shape;1797;p180"/>
          <p:cNvGrpSpPr/>
          <p:nvPr/>
        </p:nvGrpSpPr>
        <p:grpSpPr>
          <a:xfrm>
            <a:off x="-2815" y="4739358"/>
            <a:ext cx="546750" cy="257175"/>
            <a:chOff x="-3754" y="6319132"/>
            <a:chExt cx="729000" cy="342900"/>
          </a:xfrm>
        </p:grpSpPr>
        <p:sp>
          <p:nvSpPr>
            <p:cNvPr id="1798" name="Google Shape;1798;p180"/>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799" name="Google Shape;1799;p180"/>
            <p:cNvGrpSpPr/>
            <p:nvPr/>
          </p:nvGrpSpPr>
          <p:grpSpPr>
            <a:xfrm>
              <a:off x="367878" y="6411593"/>
              <a:ext cx="178491" cy="157853"/>
              <a:chOff x="3430063" y="2890836"/>
              <a:chExt cx="1219200" cy="1078230"/>
            </a:xfrm>
          </p:grpSpPr>
          <p:sp>
            <p:nvSpPr>
              <p:cNvPr id="1800" name="Google Shape;1800;p18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01" name="Google Shape;1801;p18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Bleu">
  <p:cSld name="Contenu Bleu">
    <p:bg>
      <p:bgPr>
        <a:solidFill>
          <a:schemeClr val="lt1"/>
        </a:solidFill>
      </p:bgPr>
    </p:bg>
    <p:spTree>
      <p:nvGrpSpPr>
        <p:cNvPr id="1802" name="Shape 1802"/>
        <p:cNvGrpSpPr/>
        <p:nvPr/>
      </p:nvGrpSpPr>
      <p:grpSpPr>
        <a:xfrm>
          <a:off x="0" y="0"/>
          <a:ext cx="0" cy="0"/>
          <a:chOff x="0" y="0"/>
          <a:chExt cx="0" cy="0"/>
        </a:xfrm>
      </p:grpSpPr>
      <p:sp>
        <p:nvSpPr>
          <p:cNvPr id="1803" name="Google Shape;1803;p181"/>
          <p:cNvSpPr/>
          <p:nvPr/>
        </p:nvSpPr>
        <p:spPr>
          <a:xfrm>
            <a:off x="0" y="0"/>
            <a:ext cx="9144000" cy="4410000"/>
          </a:xfrm>
          <a:prstGeom prst="rect">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804" name="Google Shape;1804;p181"/>
          <p:cNvSpPr txBox="1"/>
          <p:nvPr>
            <p:ph type="title"/>
          </p:nvPr>
        </p:nvSpPr>
        <p:spPr>
          <a:xfrm>
            <a:off x="496490" y="239317"/>
            <a:ext cx="81498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05" name="Google Shape;1805;p181"/>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1806" name="Google Shape;1806;p181"/>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07" name="Google Shape;1807;p181"/>
          <p:cNvSpPr/>
          <p:nvPr/>
        </p:nvSpPr>
        <p:spPr>
          <a:xfrm rot="5400000">
            <a:off x="5594800" y="-916200"/>
            <a:ext cx="2633000" cy="4465400"/>
          </a:xfrm>
          <a:custGeom>
            <a:rect b="b" l="l" r="r" t="t"/>
            <a:pathLst>
              <a:path extrusionOk="0" h="5953867" w="3510666">
                <a:moveTo>
                  <a:pt x="0" y="3973038"/>
                </a:moveTo>
                <a:lnTo>
                  <a:pt x="0" y="3911857"/>
                </a:lnTo>
                <a:lnTo>
                  <a:pt x="120607" y="3827437"/>
                </a:lnTo>
                <a:lnTo>
                  <a:pt x="0" y="3910811"/>
                </a:lnTo>
                <a:lnTo>
                  <a:pt x="0" y="2491758"/>
                </a:lnTo>
                <a:lnTo>
                  <a:pt x="28652" y="2455598"/>
                </a:lnTo>
                <a:cubicBezTo>
                  <a:pt x="60072" y="2413289"/>
                  <a:pt x="90168" y="2370000"/>
                  <a:pt x="118895" y="2325796"/>
                </a:cubicBezTo>
                <a:cubicBezTo>
                  <a:pt x="176556" y="2237446"/>
                  <a:pt x="228928" y="2145786"/>
                  <a:pt x="275727" y="2051280"/>
                </a:cubicBezTo>
                <a:cubicBezTo>
                  <a:pt x="322267" y="1956425"/>
                  <a:pt x="363472" y="1859130"/>
                  <a:pt x="399162" y="1759686"/>
                </a:cubicBezTo>
                <a:cubicBezTo>
                  <a:pt x="434512" y="1660012"/>
                  <a:pt x="464509" y="1558477"/>
                  <a:pt x="489021" y="1455605"/>
                </a:cubicBezTo>
                <a:cubicBezTo>
                  <a:pt x="492331" y="1442768"/>
                  <a:pt x="494830" y="1429816"/>
                  <a:pt x="497850" y="1416920"/>
                </a:cubicBezTo>
                <a:cubicBezTo>
                  <a:pt x="500870" y="1404026"/>
                  <a:pt x="503658" y="1391072"/>
                  <a:pt x="506389" y="1378120"/>
                </a:cubicBezTo>
                <a:lnTo>
                  <a:pt x="514114" y="1339202"/>
                </a:lnTo>
                <a:lnTo>
                  <a:pt x="517948" y="1319684"/>
                </a:lnTo>
                <a:lnTo>
                  <a:pt x="521374" y="1300108"/>
                </a:lnTo>
                <a:lnTo>
                  <a:pt x="528402" y="1261018"/>
                </a:lnTo>
                <a:lnTo>
                  <a:pt x="534561" y="1221809"/>
                </a:lnTo>
                <a:cubicBezTo>
                  <a:pt x="538917" y="1195668"/>
                  <a:pt x="542110" y="1169530"/>
                  <a:pt x="545713" y="1143102"/>
                </a:cubicBezTo>
                <a:cubicBezTo>
                  <a:pt x="558939" y="1037792"/>
                  <a:pt x="566479" y="931842"/>
                  <a:pt x="568307" y="825718"/>
                </a:cubicBezTo>
                <a:cubicBezTo>
                  <a:pt x="571880" y="612833"/>
                  <a:pt x="551029" y="400294"/>
                  <a:pt x="506156" y="192172"/>
                </a:cubicBezTo>
                <a:cubicBezTo>
                  <a:pt x="494818" y="140126"/>
                  <a:pt x="481943" y="88444"/>
                  <a:pt x="467550" y="37191"/>
                </a:cubicBezTo>
                <a:lnTo>
                  <a:pt x="455908" y="0"/>
                </a:lnTo>
                <a:lnTo>
                  <a:pt x="480013" y="0"/>
                </a:lnTo>
                <a:lnTo>
                  <a:pt x="489803" y="30736"/>
                </a:lnTo>
                <a:cubicBezTo>
                  <a:pt x="504727" y="82244"/>
                  <a:pt x="518296" y="134144"/>
                  <a:pt x="530494" y="186363"/>
                </a:cubicBezTo>
                <a:cubicBezTo>
                  <a:pt x="533747" y="199432"/>
                  <a:pt x="536303" y="212618"/>
                  <a:pt x="539264" y="225687"/>
                </a:cubicBezTo>
                <a:cubicBezTo>
                  <a:pt x="542229" y="238756"/>
                  <a:pt x="545074" y="251884"/>
                  <a:pt x="547688" y="265070"/>
                </a:cubicBezTo>
                <a:cubicBezTo>
                  <a:pt x="552625" y="291441"/>
                  <a:pt x="558317" y="317754"/>
                  <a:pt x="562558" y="344242"/>
                </a:cubicBezTo>
                <a:lnTo>
                  <a:pt x="569470" y="383972"/>
                </a:lnTo>
                <a:lnTo>
                  <a:pt x="575627" y="423763"/>
                </a:lnTo>
                <a:cubicBezTo>
                  <a:pt x="579926" y="450308"/>
                  <a:pt x="583004" y="477028"/>
                  <a:pt x="586605" y="503630"/>
                </a:cubicBezTo>
                <a:cubicBezTo>
                  <a:pt x="599617" y="610450"/>
                  <a:pt x="607064" y="717910"/>
                  <a:pt x="608910" y="825486"/>
                </a:cubicBezTo>
                <a:cubicBezTo>
                  <a:pt x="610592" y="933440"/>
                  <a:pt x="606236" y="1041320"/>
                  <a:pt x="595890" y="1148620"/>
                </a:cubicBezTo>
                <a:lnTo>
                  <a:pt x="578960" y="1284407"/>
                </a:lnTo>
                <a:lnTo>
                  <a:pt x="581843" y="1268220"/>
                </a:lnTo>
                <a:lnTo>
                  <a:pt x="588117" y="1228374"/>
                </a:lnTo>
                <a:cubicBezTo>
                  <a:pt x="592588" y="1201769"/>
                  <a:pt x="595726" y="1175050"/>
                  <a:pt x="599385" y="1148387"/>
                </a:cubicBezTo>
                <a:cubicBezTo>
                  <a:pt x="612757" y="1041393"/>
                  <a:pt x="620353" y="933701"/>
                  <a:pt x="622154" y="825892"/>
                </a:cubicBezTo>
                <a:cubicBezTo>
                  <a:pt x="625477" y="609580"/>
                  <a:pt x="604039" y="393557"/>
                  <a:pt x="558260" y="182124"/>
                </a:cubicBezTo>
                <a:cubicBezTo>
                  <a:pt x="546725" y="129265"/>
                  <a:pt x="533644" y="76755"/>
                  <a:pt x="519038" y="24674"/>
                </a:cubicBezTo>
                <a:lnTo>
                  <a:pt x="511332" y="0"/>
                </a:lnTo>
                <a:lnTo>
                  <a:pt x="535338" y="0"/>
                </a:lnTo>
                <a:lnTo>
                  <a:pt x="541100" y="18160"/>
                </a:lnTo>
                <a:cubicBezTo>
                  <a:pt x="556227" y="70539"/>
                  <a:pt x="569987" y="123310"/>
                  <a:pt x="582365" y="176431"/>
                </a:cubicBezTo>
                <a:cubicBezTo>
                  <a:pt x="585619" y="189675"/>
                  <a:pt x="588174" y="203091"/>
                  <a:pt x="591195" y="216394"/>
                </a:cubicBezTo>
                <a:cubicBezTo>
                  <a:pt x="594216" y="229696"/>
                  <a:pt x="597003" y="242998"/>
                  <a:pt x="599733" y="256358"/>
                </a:cubicBezTo>
                <a:cubicBezTo>
                  <a:pt x="604787" y="283194"/>
                  <a:pt x="610479" y="309854"/>
                  <a:pt x="614836" y="336806"/>
                </a:cubicBezTo>
                <a:lnTo>
                  <a:pt x="621865" y="377118"/>
                </a:lnTo>
                <a:lnTo>
                  <a:pt x="628080" y="417778"/>
                </a:lnTo>
                <a:cubicBezTo>
                  <a:pt x="632436" y="444730"/>
                  <a:pt x="635514" y="471800"/>
                  <a:pt x="639173" y="499100"/>
                </a:cubicBezTo>
                <a:cubicBezTo>
                  <a:pt x="652332" y="607604"/>
                  <a:pt x="659835" y="716750"/>
                  <a:pt x="661654" y="826009"/>
                </a:cubicBezTo>
                <a:cubicBezTo>
                  <a:pt x="663315" y="935646"/>
                  <a:pt x="658850" y="1045197"/>
                  <a:pt x="648311" y="1154160"/>
                </a:cubicBezTo>
                <a:lnTo>
                  <a:pt x="629233" y="1306836"/>
                </a:lnTo>
                <a:lnTo>
                  <a:pt x="634933" y="1274666"/>
                </a:lnTo>
                <a:lnTo>
                  <a:pt x="641264" y="1234006"/>
                </a:lnTo>
                <a:cubicBezTo>
                  <a:pt x="645795" y="1206996"/>
                  <a:pt x="648931" y="1179870"/>
                  <a:pt x="652880" y="1152684"/>
                </a:cubicBezTo>
                <a:cubicBezTo>
                  <a:pt x="666345" y="1043948"/>
                  <a:pt x="673983" y="934629"/>
                  <a:pt x="675767" y="825078"/>
                </a:cubicBezTo>
                <a:cubicBezTo>
                  <a:pt x="677242" y="715355"/>
                  <a:pt x="672665" y="605629"/>
                  <a:pt x="662060" y="496428"/>
                </a:cubicBezTo>
                <a:cubicBezTo>
                  <a:pt x="658980" y="469185"/>
                  <a:pt x="656249" y="441826"/>
                  <a:pt x="652707" y="414642"/>
                </a:cubicBezTo>
                <a:lnTo>
                  <a:pt x="647420" y="373981"/>
                </a:lnTo>
                <a:lnTo>
                  <a:pt x="641205" y="333321"/>
                </a:lnTo>
                <a:cubicBezTo>
                  <a:pt x="637198" y="306136"/>
                  <a:pt x="631911" y="279184"/>
                  <a:pt x="627206" y="252001"/>
                </a:cubicBezTo>
                <a:cubicBezTo>
                  <a:pt x="624883" y="238466"/>
                  <a:pt x="621863" y="225048"/>
                  <a:pt x="619190" y="211340"/>
                </a:cubicBezTo>
                <a:cubicBezTo>
                  <a:pt x="616519" y="197632"/>
                  <a:pt x="613905" y="184388"/>
                  <a:pt x="610884" y="171028"/>
                </a:cubicBezTo>
                <a:cubicBezTo>
                  <a:pt x="599148" y="117327"/>
                  <a:pt x="585863" y="64004"/>
                  <a:pt x="571045" y="11109"/>
                </a:cubicBezTo>
                <a:lnTo>
                  <a:pt x="567583" y="0"/>
                </a:lnTo>
                <a:lnTo>
                  <a:pt x="590366" y="0"/>
                </a:lnTo>
                <a:lnTo>
                  <a:pt x="592376" y="6346"/>
                </a:lnTo>
                <a:cubicBezTo>
                  <a:pt x="607716" y="59546"/>
                  <a:pt x="621675" y="113146"/>
                  <a:pt x="634236" y="167079"/>
                </a:cubicBezTo>
                <a:cubicBezTo>
                  <a:pt x="637488" y="180554"/>
                  <a:pt x="640043" y="194087"/>
                  <a:pt x="643181" y="207738"/>
                </a:cubicBezTo>
                <a:cubicBezTo>
                  <a:pt x="646317" y="221389"/>
                  <a:pt x="649280" y="234747"/>
                  <a:pt x="651835" y="248400"/>
                </a:cubicBezTo>
                <a:cubicBezTo>
                  <a:pt x="657006" y="275583"/>
                  <a:pt x="662698" y="302710"/>
                  <a:pt x="667113" y="330068"/>
                </a:cubicBezTo>
                <a:lnTo>
                  <a:pt x="674199" y="371019"/>
                </a:lnTo>
                <a:lnTo>
                  <a:pt x="680473" y="412085"/>
                </a:lnTo>
                <a:cubicBezTo>
                  <a:pt x="684944" y="439443"/>
                  <a:pt x="688022" y="466978"/>
                  <a:pt x="691741" y="494452"/>
                </a:cubicBezTo>
                <a:cubicBezTo>
                  <a:pt x="705038" y="604641"/>
                  <a:pt x="712617" y="715470"/>
                  <a:pt x="714453" y="826414"/>
                </a:cubicBezTo>
                <a:cubicBezTo>
                  <a:pt x="715829" y="937532"/>
                  <a:pt x="711269" y="1048652"/>
                  <a:pt x="700802" y="1159306"/>
                </a:cubicBezTo>
                <a:cubicBezTo>
                  <a:pt x="695477" y="1214722"/>
                  <a:pt x="688580" y="1269962"/>
                  <a:pt x="680124" y="1324962"/>
                </a:cubicBezTo>
                <a:lnTo>
                  <a:pt x="672998" y="1363934"/>
                </a:lnTo>
                <a:lnTo>
                  <a:pt x="680764" y="1323283"/>
                </a:lnTo>
                <a:lnTo>
                  <a:pt x="688082" y="1282274"/>
                </a:lnTo>
                <a:lnTo>
                  <a:pt x="694472" y="1241092"/>
                </a:lnTo>
                <a:cubicBezTo>
                  <a:pt x="699062" y="1213675"/>
                  <a:pt x="702198" y="1186084"/>
                  <a:pt x="706090" y="1158551"/>
                </a:cubicBezTo>
                <a:cubicBezTo>
                  <a:pt x="719734" y="1048130"/>
                  <a:pt x="727489" y="937010"/>
                  <a:pt x="729323" y="825774"/>
                </a:cubicBezTo>
                <a:cubicBezTo>
                  <a:pt x="730765" y="714366"/>
                  <a:pt x="726071" y="602956"/>
                  <a:pt x="715267" y="492068"/>
                </a:cubicBezTo>
                <a:cubicBezTo>
                  <a:pt x="712130" y="464362"/>
                  <a:pt x="709459" y="436596"/>
                  <a:pt x="705740" y="409006"/>
                </a:cubicBezTo>
                <a:lnTo>
                  <a:pt x="700340" y="367531"/>
                </a:lnTo>
                <a:lnTo>
                  <a:pt x="694066" y="326174"/>
                </a:lnTo>
                <a:cubicBezTo>
                  <a:pt x="690000" y="298584"/>
                  <a:pt x="684656" y="271226"/>
                  <a:pt x="679834" y="243750"/>
                </a:cubicBezTo>
                <a:cubicBezTo>
                  <a:pt x="677511" y="229984"/>
                  <a:pt x="674433" y="216391"/>
                  <a:pt x="671759" y="202684"/>
                </a:cubicBezTo>
                <a:cubicBezTo>
                  <a:pt x="669089" y="188975"/>
                  <a:pt x="666300" y="175325"/>
                  <a:pt x="663281" y="162023"/>
                </a:cubicBezTo>
                <a:lnTo>
                  <a:pt x="622937" y="0"/>
                </a:lnTo>
                <a:lnTo>
                  <a:pt x="645002" y="0"/>
                </a:lnTo>
                <a:lnTo>
                  <a:pt x="685586" y="156680"/>
                </a:lnTo>
                <a:cubicBezTo>
                  <a:pt x="688779" y="170330"/>
                  <a:pt x="691394" y="184096"/>
                  <a:pt x="694647" y="197863"/>
                </a:cubicBezTo>
                <a:cubicBezTo>
                  <a:pt x="697900" y="211629"/>
                  <a:pt x="700862" y="225278"/>
                  <a:pt x="703360" y="239104"/>
                </a:cubicBezTo>
                <a:cubicBezTo>
                  <a:pt x="708646" y="266695"/>
                  <a:pt x="714395" y="294284"/>
                  <a:pt x="718869" y="322050"/>
                </a:cubicBezTo>
                <a:lnTo>
                  <a:pt x="726071" y="363582"/>
                </a:lnTo>
                <a:lnTo>
                  <a:pt x="732404" y="405287"/>
                </a:lnTo>
                <a:cubicBezTo>
                  <a:pt x="736934" y="433112"/>
                  <a:pt x="740012" y="461052"/>
                  <a:pt x="744020" y="488932"/>
                </a:cubicBezTo>
                <a:cubicBezTo>
                  <a:pt x="757408" y="600748"/>
                  <a:pt x="765024" y="713202"/>
                  <a:pt x="766848" y="825834"/>
                </a:cubicBezTo>
                <a:cubicBezTo>
                  <a:pt x="768189" y="938636"/>
                  <a:pt x="763520" y="1051439"/>
                  <a:pt x="752849" y="1163779"/>
                </a:cubicBezTo>
                <a:cubicBezTo>
                  <a:pt x="747413" y="1220006"/>
                  <a:pt x="740394" y="1276074"/>
                  <a:pt x="731804" y="1331902"/>
                </a:cubicBezTo>
                <a:lnTo>
                  <a:pt x="708436" y="1459698"/>
                </a:lnTo>
                <a:lnTo>
                  <a:pt x="709398" y="1455430"/>
                </a:lnTo>
                <a:cubicBezTo>
                  <a:pt x="712536" y="1441666"/>
                  <a:pt x="715672" y="1427956"/>
                  <a:pt x="718286" y="1414132"/>
                </a:cubicBezTo>
                <a:cubicBezTo>
                  <a:pt x="723688" y="1386484"/>
                  <a:pt x="729497" y="1358892"/>
                  <a:pt x="734085" y="1331068"/>
                </a:cubicBezTo>
                <a:lnTo>
                  <a:pt x="741463" y="1289421"/>
                </a:lnTo>
                <a:lnTo>
                  <a:pt x="747969" y="1247598"/>
                </a:lnTo>
                <a:cubicBezTo>
                  <a:pt x="752615" y="1219776"/>
                  <a:pt x="755752" y="1191720"/>
                  <a:pt x="759585" y="1163780"/>
                </a:cubicBezTo>
                <a:cubicBezTo>
                  <a:pt x="773287" y="1051614"/>
                  <a:pt x="781042" y="938871"/>
                  <a:pt x="782819" y="825892"/>
                </a:cubicBezTo>
                <a:cubicBezTo>
                  <a:pt x="784186" y="712799"/>
                  <a:pt x="779357" y="599646"/>
                  <a:pt x="768356" y="487074"/>
                </a:cubicBezTo>
                <a:lnTo>
                  <a:pt x="763768" y="444847"/>
                </a:lnTo>
                <a:lnTo>
                  <a:pt x="761444" y="423763"/>
                </a:lnTo>
                <a:lnTo>
                  <a:pt x="758714" y="402734"/>
                </a:lnTo>
                <a:lnTo>
                  <a:pt x="752906" y="360621"/>
                </a:lnTo>
                <a:lnTo>
                  <a:pt x="746516" y="318624"/>
                </a:lnTo>
                <a:cubicBezTo>
                  <a:pt x="737861" y="262689"/>
                  <a:pt x="726941" y="207100"/>
                  <a:pt x="715265" y="151686"/>
                </a:cubicBezTo>
                <a:lnTo>
                  <a:pt x="677509" y="0"/>
                </a:lnTo>
                <a:lnTo>
                  <a:pt x="699871" y="0"/>
                </a:lnTo>
                <a:lnTo>
                  <a:pt x="737746" y="145820"/>
                </a:lnTo>
                <a:cubicBezTo>
                  <a:pt x="750233" y="201522"/>
                  <a:pt x="761908" y="257402"/>
                  <a:pt x="771435" y="313688"/>
                </a:cubicBezTo>
                <a:lnTo>
                  <a:pt x="778696" y="355916"/>
                </a:lnTo>
                <a:lnTo>
                  <a:pt x="785143" y="398261"/>
                </a:lnTo>
                <a:lnTo>
                  <a:pt x="788396" y="419404"/>
                </a:lnTo>
                <a:lnTo>
                  <a:pt x="791185" y="440664"/>
                </a:lnTo>
                <a:lnTo>
                  <a:pt x="796994" y="483126"/>
                </a:lnTo>
                <a:cubicBezTo>
                  <a:pt x="810631" y="596627"/>
                  <a:pt x="818386" y="710824"/>
                  <a:pt x="820228" y="825136"/>
                </a:cubicBezTo>
                <a:cubicBezTo>
                  <a:pt x="821552" y="939568"/>
                  <a:pt x="816782" y="1053938"/>
                  <a:pt x="805938" y="1167846"/>
                </a:cubicBezTo>
                <a:cubicBezTo>
                  <a:pt x="800391" y="1224916"/>
                  <a:pt x="793255" y="1281812"/>
                  <a:pt x="784539" y="1338466"/>
                </a:cubicBezTo>
                <a:lnTo>
                  <a:pt x="766441" y="1437625"/>
                </a:lnTo>
                <a:lnTo>
                  <a:pt x="786653" y="1338446"/>
                </a:lnTo>
                <a:lnTo>
                  <a:pt x="794089" y="1296159"/>
                </a:lnTo>
                <a:lnTo>
                  <a:pt x="800711" y="1253696"/>
                </a:lnTo>
                <a:lnTo>
                  <a:pt x="804023" y="1232496"/>
                </a:lnTo>
                <a:lnTo>
                  <a:pt x="806869" y="1211238"/>
                </a:lnTo>
                <a:lnTo>
                  <a:pt x="812677" y="1168600"/>
                </a:lnTo>
                <a:cubicBezTo>
                  <a:pt x="826483" y="1054870"/>
                  <a:pt x="834238" y="940438"/>
                  <a:pt x="835912" y="825892"/>
                </a:cubicBezTo>
                <a:cubicBezTo>
                  <a:pt x="837236" y="711055"/>
                  <a:pt x="832316" y="596276"/>
                  <a:pt x="821157" y="481964"/>
                </a:cubicBezTo>
                <a:lnTo>
                  <a:pt x="816453" y="439096"/>
                </a:lnTo>
                <a:lnTo>
                  <a:pt x="814130" y="417720"/>
                </a:lnTo>
                <a:lnTo>
                  <a:pt x="811283" y="396344"/>
                </a:lnTo>
                <a:lnTo>
                  <a:pt x="805473" y="353594"/>
                </a:lnTo>
                <a:cubicBezTo>
                  <a:pt x="803500" y="339362"/>
                  <a:pt x="801175" y="325189"/>
                  <a:pt x="799026" y="311016"/>
                </a:cubicBezTo>
                <a:cubicBezTo>
                  <a:pt x="790256" y="254209"/>
                  <a:pt x="779161" y="197749"/>
                  <a:pt x="767369" y="141520"/>
                </a:cubicBezTo>
                <a:lnTo>
                  <a:pt x="732093" y="0"/>
                </a:lnTo>
                <a:lnTo>
                  <a:pt x="755096" y="0"/>
                </a:lnTo>
                <a:lnTo>
                  <a:pt x="790292" y="136401"/>
                </a:lnTo>
                <a:cubicBezTo>
                  <a:pt x="842141" y="362204"/>
                  <a:pt x="869893" y="593751"/>
                  <a:pt x="873146" y="825834"/>
                </a:cubicBezTo>
                <a:cubicBezTo>
                  <a:pt x="874452" y="942008"/>
                  <a:pt x="869567" y="1058236"/>
                  <a:pt x="858506" y="1173888"/>
                </a:cubicBezTo>
                <a:lnTo>
                  <a:pt x="853918" y="1217220"/>
                </a:lnTo>
                <a:lnTo>
                  <a:pt x="851595" y="1238885"/>
                </a:lnTo>
                <a:lnTo>
                  <a:pt x="848806" y="1260552"/>
                </a:lnTo>
                <a:lnTo>
                  <a:pt x="842997" y="1303768"/>
                </a:lnTo>
                <a:lnTo>
                  <a:pt x="836551" y="1346927"/>
                </a:lnTo>
                <a:lnTo>
                  <a:pt x="807608" y="1505014"/>
                </a:lnTo>
                <a:lnTo>
                  <a:pt x="840035" y="1346173"/>
                </a:lnTo>
                <a:cubicBezTo>
                  <a:pt x="849909" y="1288899"/>
                  <a:pt x="858680" y="1231452"/>
                  <a:pt x="866174" y="1173830"/>
                </a:cubicBezTo>
                <a:cubicBezTo>
                  <a:pt x="880215" y="1058296"/>
                  <a:pt x="888102" y="942066"/>
                  <a:pt x="889815" y="825661"/>
                </a:cubicBezTo>
                <a:cubicBezTo>
                  <a:pt x="891110" y="709140"/>
                  <a:pt x="886075" y="592620"/>
                  <a:pt x="874713" y="476620"/>
                </a:cubicBezTo>
                <a:cubicBezTo>
                  <a:pt x="868498" y="418534"/>
                  <a:pt x="861760" y="360448"/>
                  <a:pt x="852408" y="303118"/>
                </a:cubicBezTo>
                <a:cubicBezTo>
                  <a:pt x="843056" y="245786"/>
                  <a:pt x="832194" y="188222"/>
                  <a:pt x="820285" y="131125"/>
                </a:cubicBezTo>
                <a:lnTo>
                  <a:pt x="787624" y="0"/>
                </a:lnTo>
                <a:lnTo>
                  <a:pt x="809064" y="0"/>
                </a:lnTo>
                <a:lnTo>
                  <a:pt x="841581" y="126223"/>
                </a:lnTo>
                <a:cubicBezTo>
                  <a:pt x="894099" y="355323"/>
                  <a:pt x="922169" y="590208"/>
                  <a:pt x="925364" y="825661"/>
                </a:cubicBezTo>
                <a:cubicBezTo>
                  <a:pt x="926596" y="943518"/>
                  <a:pt x="921572" y="1061374"/>
                  <a:pt x="910320" y="1178710"/>
                </a:cubicBezTo>
                <a:lnTo>
                  <a:pt x="905616" y="1222682"/>
                </a:lnTo>
                <a:lnTo>
                  <a:pt x="903291" y="1244696"/>
                </a:lnTo>
                <a:lnTo>
                  <a:pt x="900444" y="1266594"/>
                </a:lnTo>
                <a:lnTo>
                  <a:pt x="894636" y="1310508"/>
                </a:lnTo>
                <a:cubicBezTo>
                  <a:pt x="892661" y="1325086"/>
                  <a:pt x="890338" y="1339552"/>
                  <a:pt x="888129" y="1354246"/>
                </a:cubicBezTo>
                <a:cubicBezTo>
                  <a:pt x="879360" y="1412332"/>
                  <a:pt x="868091" y="1470420"/>
                  <a:pt x="856241" y="1528506"/>
                </a:cubicBezTo>
                <a:lnTo>
                  <a:pt x="843185" y="1581878"/>
                </a:lnTo>
                <a:lnTo>
                  <a:pt x="857577" y="1527168"/>
                </a:lnTo>
                <a:cubicBezTo>
                  <a:pt x="870472" y="1469663"/>
                  <a:pt x="882845" y="1412041"/>
                  <a:pt x="892778" y="1353896"/>
                </a:cubicBezTo>
                <a:cubicBezTo>
                  <a:pt x="902710" y="1295751"/>
                  <a:pt x="911598" y="1237724"/>
                  <a:pt x="919206" y="1178999"/>
                </a:cubicBezTo>
                <a:cubicBezTo>
                  <a:pt x="933311" y="1061722"/>
                  <a:pt x="941245" y="943806"/>
                  <a:pt x="942964" y="825718"/>
                </a:cubicBezTo>
                <a:cubicBezTo>
                  <a:pt x="944242" y="707395"/>
                  <a:pt x="939084" y="589132"/>
                  <a:pt x="927513" y="471392"/>
                </a:cubicBezTo>
                <a:cubicBezTo>
                  <a:pt x="921182" y="412550"/>
                  <a:pt x="914328" y="353767"/>
                  <a:pt x="904860" y="295333"/>
                </a:cubicBezTo>
                <a:cubicBezTo>
                  <a:pt x="895392" y="236898"/>
                  <a:pt x="884356" y="178810"/>
                  <a:pt x="872274" y="121074"/>
                </a:cubicBezTo>
                <a:lnTo>
                  <a:pt x="842138" y="0"/>
                </a:lnTo>
                <a:lnTo>
                  <a:pt x="863588" y="0"/>
                </a:lnTo>
                <a:lnTo>
                  <a:pt x="893482" y="116215"/>
                </a:lnTo>
                <a:cubicBezTo>
                  <a:pt x="946667" y="348611"/>
                  <a:pt x="975057" y="586866"/>
                  <a:pt x="978166" y="825718"/>
                </a:cubicBezTo>
                <a:cubicBezTo>
                  <a:pt x="979355" y="945259"/>
                  <a:pt x="974237" y="1064800"/>
                  <a:pt x="962831" y="1183818"/>
                </a:cubicBezTo>
                <a:cubicBezTo>
                  <a:pt x="956556" y="1243241"/>
                  <a:pt x="949818" y="1302721"/>
                  <a:pt x="940350" y="1361796"/>
                </a:cubicBezTo>
                <a:cubicBezTo>
                  <a:pt x="930882" y="1420870"/>
                  <a:pt x="920020" y="1479770"/>
                  <a:pt x="907997" y="1538436"/>
                </a:cubicBezTo>
                <a:lnTo>
                  <a:pt x="884049" y="1636303"/>
                </a:lnTo>
                <a:lnTo>
                  <a:pt x="909856" y="1537796"/>
                </a:lnTo>
                <a:cubicBezTo>
                  <a:pt x="922983" y="1479710"/>
                  <a:pt x="935530" y="1420986"/>
                  <a:pt x="945520" y="1361970"/>
                </a:cubicBezTo>
                <a:cubicBezTo>
                  <a:pt x="955511" y="1302954"/>
                  <a:pt x="964573" y="1243882"/>
                  <a:pt x="972241" y="1184516"/>
                </a:cubicBezTo>
                <a:cubicBezTo>
                  <a:pt x="986489" y="1065556"/>
                  <a:pt x="994476" y="945897"/>
                  <a:pt x="996172" y="826125"/>
                </a:cubicBezTo>
                <a:cubicBezTo>
                  <a:pt x="997404" y="706176"/>
                  <a:pt x="992146" y="586229"/>
                  <a:pt x="980431" y="466804"/>
                </a:cubicBezTo>
                <a:cubicBezTo>
                  <a:pt x="973981" y="407206"/>
                  <a:pt x="967012" y="347551"/>
                  <a:pt x="957196" y="288304"/>
                </a:cubicBezTo>
                <a:cubicBezTo>
                  <a:pt x="947379" y="229056"/>
                  <a:pt x="936400" y="170041"/>
                  <a:pt x="924086" y="111256"/>
                </a:cubicBezTo>
                <a:lnTo>
                  <a:pt x="896537" y="0"/>
                </a:lnTo>
                <a:lnTo>
                  <a:pt x="917909" y="0"/>
                </a:lnTo>
                <a:lnTo>
                  <a:pt x="945157" y="106109"/>
                </a:lnTo>
                <a:cubicBezTo>
                  <a:pt x="999003" y="341815"/>
                  <a:pt x="1027712" y="583440"/>
                  <a:pt x="1030734" y="825660"/>
                </a:cubicBezTo>
                <a:cubicBezTo>
                  <a:pt x="1031895" y="946886"/>
                  <a:pt x="1026661" y="1068111"/>
                  <a:pt x="1015050" y="1188756"/>
                </a:cubicBezTo>
                <a:cubicBezTo>
                  <a:pt x="1008719" y="1249050"/>
                  <a:pt x="1001806" y="1309345"/>
                  <a:pt x="992222" y="1369289"/>
                </a:cubicBezTo>
                <a:cubicBezTo>
                  <a:pt x="982638" y="1429233"/>
                  <a:pt x="971601" y="1488888"/>
                  <a:pt x="959344" y="1548369"/>
                </a:cubicBezTo>
                <a:cubicBezTo>
                  <a:pt x="946640" y="1607864"/>
                  <a:pt x="932226" y="1666944"/>
                  <a:pt x="916128" y="1725537"/>
                </a:cubicBezTo>
                <a:lnTo>
                  <a:pt x="912813" y="1736370"/>
                </a:lnTo>
                <a:lnTo>
                  <a:pt x="916772" y="1724004"/>
                </a:lnTo>
                <a:cubicBezTo>
                  <a:pt x="933629" y="1665831"/>
                  <a:pt x="948872" y="1607168"/>
                  <a:pt x="962483" y="1548080"/>
                </a:cubicBezTo>
                <a:cubicBezTo>
                  <a:pt x="975784" y="1488947"/>
                  <a:pt x="988445" y="1429583"/>
                  <a:pt x="998553" y="1369754"/>
                </a:cubicBezTo>
                <a:cubicBezTo>
                  <a:pt x="1008660" y="1309926"/>
                  <a:pt x="1017780" y="1249981"/>
                  <a:pt x="1025563" y="1189687"/>
                </a:cubicBezTo>
                <a:cubicBezTo>
                  <a:pt x="1039987" y="1069042"/>
                  <a:pt x="1048032" y="947700"/>
                  <a:pt x="1049669" y="826184"/>
                </a:cubicBezTo>
                <a:cubicBezTo>
                  <a:pt x="1050901" y="704492"/>
                  <a:pt x="1045527" y="582860"/>
                  <a:pt x="1033579" y="461750"/>
                </a:cubicBezTo>
                <a:cubicBezTo>
                  <a:pt x="1027016" y="401282"/>
                  <a:pt x="1019930" y="340814"/>
                  <a:pt x="1010344" y="280696"/>
                </a:cubicBezTo>
                <a:cubicBezTo>
                  <a:pt x="1000760" y="220578"/>
                  <a:pt x="989259" y="160747"/>
                  <a:pt x="976770" y="101150"/>
                </a:cubicBezTo>
                <a:lnTo>
                  <a:pt x="951755" y="0"/>
                </a:lnTo>
                <a:lnTo>
                  <a:pt x="972653" y="0"/>
                </a:lnTo>
                <a:lnTo>
                  <a:pt x="997232" y="95850"/>
                </a:lnTo>
                <a:cubicBezTo>
                  <a:pt x="1051746" y="334846"/>
                  <a:pt x="1080774" y="579809"/>
                  <a:pt x="1083707" y="825311"/>
                </a:cubicBezTo>
                <a:cubicBezTo>
                  <a:pt x="1084858" y="948223"/>
                  <a:pt x="1079526" y="1071134"/>
                  <a:pt x="1067734" y="1193462"/>
                </a:cubicBezTo>
                <a:cubicBezTo>
                  <a:pt x="1061228" y="1254570"/>
                  <a:pt x="1054199" y="1315444"/>
                  <a:pt x="1044500" y="1376435"/>
                </a:cubicBezTo>
                <a:cubicBezTo>
                  <a:pt x="1034799" y="1437426"/>
                  <a:pt x="1023587" y="1497718"/>
                  <a:pt x="1011157" y="1558012"/>
                </a:cubicBezTo>
                <a:cubicBezTo>
                  <a:pt x="998284" y="1618350"/>
                  <a:pt x="983682" y="1678268"/>
                  <a:pt x="967377" y="1737696"/>
                </a:cubicBezTo>
                <a:lnTo>
                  <a:pt x="915553" y="1907286"/>
                </a:lnTo>
                <a:lnTo>
                  <a:pt x="970413" y="1735578"/>
                </a:lnTo>
                <a:cubicBezTo>
                  <a:pt x="987474" y="1676572"/>
                  <a:pt x="1002904" y="1617070"/>
                  <a:pt x="1016676" y="1557140"/>
                </a:cubicBezTo>
                <a:cubicBezTo>
                  <a:pt x="1030152" y="1497137"/>
                  <a:pt x="1042989" y="1436960"/>
                  <a:pt x="1053212" y="1376258"/>
                </a:cubicBezTo>
                <a:cubicBezTo>
                  <a:pt x="1063435" y="1315560"/>
                  <a:pt x="1072671" y="1254743"/>
                  <a:pt x="1080513" y="1193693"/>
                </a:cubicBezTo>
                <a:cubicBezTo>
                  <a:pt x="1095081" y="1071306"/>
                  <a:pt x="1103185" y="948280"/>
                  <a:pt x="1104794" y="825078"/>
                </a:cubicBezTo>
                <a:cubicBezTo>
                  <a:pt x="1105956" y="701704"/>
                  <a:pt x="1100488" y="578327"/>
                  <a:pt x="1088412" y="455534"/>
                </a:cubicBezTo>
                <a:cubicBezTo>
                  <a:pt x="1081732" y="394194"/>
                  <a:pt x="1074530" y="332914"/>
                  <a:pt x="1064598" y="271980"/>
                </a:cubicBezTo>
                <a:cubicBezTo>
                  <a:pt x="1054664" y="211049"/>
                  <a:pt x="1043221" y="150350"/>
                  <a:pt x="1030559" y="89882"/>
                </a:cubicBezTo>
                <a:lnTo>
                  <a:pt x="1008327" y="0"/>
                </a:lnTo>
                <a:lnTo>
                  <a:pt x="1027187" y="0"/>
                </a:lnTo>
                <a:lnTo>
                  <a:pt x="1049175" y="85952"/>
                </a:lnTo>
                <a:cubicBezTo>
                  <a:pt x="1104314" y="328295"/>
                  <a:pt x="1133633" y="576701"/>
                  <a:pt x="1136508" y="825659"/>
                </a:cubicBezTo>
                <a:cubicBezTo>
                  <a:pt x="1137583" y="950254"/>
                  <a:pt x="1132117" y="1074791"/>
                  <a:pt x="1120128" y="1198805"/>
                </a:cubicBezTo>
                <a:cubicBezTo>
                  <a:pt x="1113564" y="1260783"/>
                  <a:pt x="1106420" y="1322702"/>
                  <a:pt x="1096544" y="1384275"/>
                </a:cubicBezTo>
                <a:cubicBezTo>
                  <a:pt x="1086669" y="1445846"/>
                  <a:pt x="1075344" y="1507186"/>
                  <a:pt x="1062738" y="1568292"/>
                </a:cubicBezTo>
                <a:cubicBezTo>
                  <a:pt x="1049687" y="1629442"/>
                  <a:pt x="1034885" y="1690169"/>
                  <a:pt x="1018355" y="1750395"/>
                </a:cubicBezTo>
                <a:lnTo>
                  <a:pt x="971901" y="1902388"/>
                </a:lnTo>
                <a:lnTo>
                  <a:pt x="1020930" y="1748607"/>
                </a:lnTo>
                <a:cubicBezTo>
                  <a:pt x="1038194" y="1688767"/>
                  <a:pt x="1053803" y="1628426"/>
                  <a:pt x="1067734" y="1567654"/>
                </a:cubicBezTo>
                <a:lnTo>
                  <a:pt x="1077841" y="1521998"/>
                </a:lnTo>
                <a:lnTo>
                  <a:pt x="1082895" y="1499170"/>
                </a:lnTo>
                <a:lnTo>
                  <a:pt x="1087426" y="1475936"/>
                </a:lnTo>
                <a:lnTo>
                  <a:pt x="1096487" y="1430047"/>
                </a:lnTo>
                <a:cubicBezTo>
                  <a:pt x="1099450" y="1414712"/>
                  <a:pt x="1101948" y="1399320"/>
                  <a:pt x="1104679" y="1383984"/>
                </a:cubicBezTo>
                <a:cubicBezTo>
                  <a:pt x="1115831" y="1322586"/>
                  <a:pt x="1124370" y="1260725"/>
                  <a:pt x="1132268" y="1198806"/>
                </a:cubicBezTo>
                <a:cubicBezTo>
                  <a:pt x="1146947" y="1074732"/>
                  <a:pt x="1155126" y="949965"/>
                  <a:pt x="1156782" y="825020"/>
                </a:cubicBezTo>
                <a:cubicBezTo>
                  <a:pt x="1157868" y="699962"/>
                  <a:pt x="1152262" y="574902"/>
                  <a:pt x="1139993" y="450422"/>
                </a:cubicBezTo>
                <a:cubicBezTo>
                  <a:pt x="1133198" y="388270"/>
                  <a:pt x="1125879" y="326061"/>
                  <a:pt x="1115831" y="264547"/>
                </a:cubicBezTo>
                <a:cubicBezTo>
                  <a:pt x="1113274" y="249096"/>
                  <a:pt x="1110950" y="233645"/>
                  <a:pt x="1108279" y="218078"/>
                </a:cubicBezTo>
                <a:lnTo>
                  <a:pt x="1099798" y="171608"/>
                </a:lnTo>
                <a:lnTo>
                  <a:pt x="1095558" y="148376"/>
                </a:lnTo>
                <a:lnTo>
                  <a:pt x="1090795" y="125140"/>
                </a:lnTo>
                <a:lnTo>
                  <a:pt x="1081269" y="79194"/>
                </a:lnTo>
                <a:lnTo>
                  <a:pt x="1061714" y="0"/>
                </a:lnTo>
                <a:lnTo>
                  <a:pt x="1081419" y="0"/>
                </a:lnTo>
                <a:lnTo>
                  <a:pt x="1100909" y="76246"/>
                </a:lnTo>
                <a:cubicBezTo>
                  <a:pt x="1156752" y="321878"/>
                  <a:pt x="1186434" y="573623"/>
                  <a:pt x="1189250" y="825950"/>
                </a:cubicBezTo>
                <a:cubicBezTo>
                  <a:pt x="1190291" y="952229"/>
                  <a:pt x="1184726" y="1078392"/>
                  <a:pt x="1172580" y="1204092"/>
                </a:cubicBezTo>
                <a:cubicBezTo>
                  <a:pt x="1165843" y="1266884"/>
                  <a:pt x="1158582" y="1329674"/>
                  <a:pt x="1148590" y="1392116"/>
                </a:cubicBezTo>
                <a:cubicBezTo>
                  <a:pt x="1146092" y="1407684"/>
                  <a:pt x="1143828" y="1423366"/>
                  <a:pt x="1141098" y="1438586"/>
                </a:cubicBezTo>
                <a:lnTo>
                  <a:pt x="1132675" y="1485055"/>
                </a:lnTo>
                <a:lnTo>
                  <a:pt x="1128434" y="1508289"/>
                </a:lnTo>
                <a:lnTo>
                  <a:pt x="1123730" y="1531524"/>
                </a:lnTo>
                <a:lnTo>
                  <a:pt x="1114262" y="1577992"/>
                </a:lnTo>
                <a:cubicBezTo>
                  <a:pt x="1087807" y="1701890"/>
                  <a:pt x="1054271" y="1824074"/>
                  <a:pt x="1013853" y="1943942"/>
                </a:cubicBezTo>
                <a:lnTo>
                  <a:pt x="982448" y="2028942"/>
                </a:lnTo>
                <a:lnTo>
                  <a:pt x="1015453" y="1942208"/>
                </a:lnTo>
                <a:cubicBezTo>
                  <a:pt x="1057058" y="1823029"/>
                  <a:pt x="1092052" y="1701542"/>
                  <a:pt x="1120244" y="1578283"/>
                </a:cubicBezTo>
                <a:lnTo>
                  <a:pt x="1130467" y="1531813"/>
                </a:lnTo>
                <a:lnTo>
                  <a:pt x="1135521" y="1508579"/>
                </a:lnTo>
                <a:lnTo>
                  <a:pt x="1140168" y="1485346"/>
                </a:lnTo>
                <a:lnTo>
                  <a:pt x="1149346" y="1438876"/>
                </a:lnTo>
                <a:cubicBezTo>
                  <a:pt x="1152250" y="1423310"/>
                  <a:pt x="1154805" y="1407742"/>
                  <a:pt x="1157593" y="1392407"/>
                </a:cubicBezTo>
                <a:cubicBezTo>
                  <a:pt x="1168862" y="1330138"/>
                  <a:pt x="1177517" y="1267464"/>
                  <a:pt x="1185476" y="1204673"/>
                </a:cubicBezTo>
                <a:cubicBezTo>
                  <a:pt x="1200299" y="1078916"/>
                  <a:pt x="1208536" y="952404"/>
                  <a:pt x="1210162" y="825775"/>
                </a:cubicBezTo>
                <a:cubicBezTo>
                  <a:pt x="1211247" y="698972"/>
                  <a:pt x="1205528" y="572230"/>
                  <a:pt x="1193026" y="446064"/>
                </a:cubicBezTo>
                <a:cubicBezTo>
                  <a:pt x="1186173" y="383042"/>
                  <a:pt x="1178679" y="320018"/>
                  <a:pt x="1168514" y="257402"/>
                </a:cubicBezTo>
                <a:cubicBezTo>
                  <a:pt x="1165959" y="241777"/>
                  <a:pt x="1163576" y="226092"/>
                  <a:pt x="1160847" y="210468"/>
                </a:cubicBezTo>
                <a:lnTo>
                  <a:pt x="1152250" y="163650"/>
                </a:lnTo>
                <a:lnTo>
                  <a:pt x="1147951" y="140416"/>
                </a:lnTo>
                <a:lnTo>
                  <a:pt x="1143129" y="117181"/>
                </a:lnTo>
                <a:lnTo>
                  <a:pt x="1133488" y="70712"/>
                </a:lnTo>
                <a:lnTo>
                  <a:pt x="1116032" y="0"/>
                </a:lnTo>
                <a:lnTo>
                  <a:pt x="1136323" y="0"/>
                </a:lnTo>
                <a:lnTo>
                  <a:pt x="1153063" y="65586"/>
                </a:lnTo>
                <a:cubicBezTo>
                  <a:pt x="1209567" y="314529"/>
                  <a:pt x="1239554" y="569644"/>
                  <a:pt x="1242284" y="825311"/>
                </a:cubicBezTo>
                <a:cubicBezTo>
                  <a:pt x="1243322" y="953332"/>
                  <a:pt x="1237642" y="1081297"/>
                  <a:pt x="1225264" y="1208680"/>
                </a:cubicBezTo>
                <a:cubicBezTo>
                  <a:pt x="1212474" y="1336122"/>
                  <a:pt x="1192729" y="1462806"/>
                  <a:pt x="1166132" y="1588099"/>
                </a:cubicBezTo>
                <a:cubicBezTo>
                  <a:pt x="1139267" y="1713450"/>
                  <a:pt x="1105311" y="1837231"/>
                  <a:pt x="1064422" y="1958748"/>
                </a:cubicBezTo>
                <a:lnTo>
                  <a:pt x="998309" y="2137876"/>
                </a:lnTo>
                <a:lnTo>
                  <a:pt x="998668" y="2137072"/>
                </a:lnTo>
                <a:cubicBezTo>
                  <a:pt x="1004478" y="2122319"/>
                  <a:pt x="1010287" y="2107391"/>
                  <a:pt x="1016443" y="2092522"/>
                </a:cubicBezTo>
                <a:cubicBezTo>
                  <a:pt x="1022600" y="2077650"/>
                  <a:pt x="1028468" y="2062840"/>
                  <a:pt x="1033870" y="2047794"/>
                </a:cubicBezTo>
                <a:lnTo>
                  <a:pt x="1050482" y="2002778"/>
                </a:lnTo>
                <a:lnTo>
                  <a:pt x="1058788" y="1980238"/>
                </a:lnTo>
                <a:lnTo>
                  <a:pt x="1066572" y="1957528"/>
                </a:lnTo>
                <a:cubicBezTo>
                  <a:pt x="1108546" y="1836476"/>
                  <a:pt x="1143949" y="1713276"/>
                  <a:pt x="1172638" y="1588449"/>
                </a:cubicBezTo>
                <a:cubicBezTo>
                  <a:pt x="1179375" y="1557140"/>
                  <a:pt x="1186927" y="1526006"/>
                  <a:pt x="1192794" y="1494464"/>
                </a:cubicBezTo>
                <a:lnTo>
                  <a:pt x="1202144" y="1447356"/>
                </a:lnTo>
                <a:lnTo>
                  <a:pt x="1210451" y="1400016"/>
                </a:lnTo>
                <a:cubicBezTo>
                  <a:pt x="1222069" y="1336934"/>
                  <a:pt x="1230607" y="1273388"/>
                  <a:pt x="1238623" y="1209784"/>
                </a:cubicBezTo>
                <a:cubicBezTo>
                  <a:pt x="1253615" y="1082286"/>
                  <a:pt x="1261917" y="954088"/>
                  <a:pt x="1263483" y="825718"/>
                </a:cubicBezTo>
                <a:cubicBezTo>
                  <a:pt x="1264558" y="697230"/>
                  <a:pt x="1258744" y="568744"/>
                  <a:pt x="1246058" y="440896"/>
                </a:cubicBezTo>
                <a:cubicBezTo>
                  <a:pt x="1239146" y="377002"/>
                  <a:pt x="1231478" y="313106"/>
                  <a:pt x="1221198" y="249734"/>
                </a:cubicBezTo>
                <a:lnTo>
                  <a:pt x="1213415" y="202103"/>
                </a:lnTo>
                <a:lnTo>
                  <a:pt x="1204702" y="154705"/>
                </a:lnTo>
                <a:cubicBezTo>
                  <a:pt x="1199183" y="122990"/>
                  <a:pt x="1192037" y="91682"/>
                  <a:pt x="1185706" y="60140"/>
                </a:cubicBezTo>
                <a:cubicBezTo>
                  <a:pt x="1182513" y="44400"/>
                  <a:pt x="1178561" y="28774"/>
                  <a:pt x="1175019" y="13092"/>
                </a:cubicBezTo>
                <a:lnTo>
                  <a:pt x="1171957" y="0"/>
                </a:lnTo>
                <a:lnTo>
                  <a:pt x="1190530" y="0"/>
                </a:lnTo>
                <a:lnTo>
                  <a:pt x="1204730" y="55719"/>
                </a:lnTo>
                <a:cubicBezTo>
                  <a:pt x="1261887" y="307966"/>
                  <a:pt x="1292179" y="566450"/>
                  <a:pt x="1294852" y="825486"/>
                </a:cubicBezTo>
                <a:cubicBezTo>
                  <a:pt x="1295838" y="955134"/>
                  <a:pt x="1290024" y="1084724"/>
                  <a:pt x="1277425" y="1213734"/>
                </a:cubicBezTo>
                <a:cubicBezTo>
                  <a:pt x="1264448" y="1342859"/>
                  <a:pt x="1244438" y="1471172"/>
                  <a:pt x="1217479" y="1598148"/>
                </a:cubicBezTo>
                <a:cubicBezTo>
                  <a:pt x="1190285" y="1725126"/>
                  <a:pt x="1155902" y="1850534"/>
                  <a:pt x="1114492" y="1973617"/>
                </a:cubicBezTo>
                <a:cubicBezTo>
                  <a:pt x="1093875" y="2035247"/>
                  <a:pt x="1071444" y="2096252"/>
                  <a:pt x="1047230" y="2156546"/>
                </a:cubicBezTo>
                <a:lnTo>
                  <a:pt x="989511" y="2288833"/>
                </a:lnTo>
                <a:lnTo>
                  <a:pt x="1049437" y="2154383"/>
                </a:lnTo>
                <a:lnTo>
                  <a:pt x="1067385" y="2109192"/>
                </a:lnTo>
                <a:cubicBezTo>
                  <a:pt x="1073194" y="2094031"/>
                  <a:pt x="1079583" y="2079102"/>
                  <a:pt x="1084811" y="2063826"/>
                </a:cubicBezTo>
                <a:cubicBezTo>
                  <a:pt x="1095848" y="2033331"/>
                  <a:pt x="1107697" y="2003126"/>
                  <a:pt x="1117862" y="1972340"/>
                </a:cubicBezTo>
                <a:cubicBezTo>
                  <a:pt x="1160363" y="1849661"/>
                  <a:pt x="1196197" y="1724776"/>
                  <a:pt x="1225206" y="1598264"/>
                </a:cubicBezTo>
                <a:cubicBezTo>
                  <a:pt x="1232060" y="1566548"/>
                  <a:pt x="1239611" y="1534950"/>
                  <a:pt x="1245594" y="1503003"/>
                </a:cubicBezTo>
                <a:lnTo>
                  <a:pt x="1255003" y="1455255"/>
                </a:lnTo>
                <a:lnTo>
                  <a:pt x="1263426" y="1407276"/>
                </a:lnTo>
                <a:cubicBezTo>
                  <a:pt x="1275044" y="1343382"/>
                  <a:pt x="1283815" y="1278964"/>
                  <a:pt x="1291889" y="1214489"/>
                </a:cubicBezTo>
                <a:cubicBezTo>
                  <a:pt x="1306996" y="1085304"/>
                  <a:pt x="1315356" y="955366"/>
                  <a:pt x="1316924" y="825311"/>
                </a:cubicBezTo>
                <a:cubicBezTo>
                  <a:pt x="1317952" y="695082"/>
                  <a:pt x="1311999" y="564968"/>
                  <a:pt x="1299090" y="435379"/>
                </a:cubicBezTo>
                <a:cubicBezTo>
                  <a:pt x="1292121" y="370668"/>
                  <a:pt x="1284337" y="305961"/>
                  <a:pt x="1273883" y="241660"/>
                </a:cubicBezTo>
                <a:lnTo>
                  <a:pt x="1266040" y="193448"/>
                </a:lnTo>
                <a:lnTo>
                  <a:pt x="1257386" y="145701"/>
                </a:lnTo>
                <a:cubicBezTo>
                  <a:pt x="1251577" y="113580"/>
                  <a:pt x="1244607" y="81808"/>
                  <a:pt x="1238102" y="49858"/>
                </a:cubicBezTo>
                <a:cubicBezTo>
                  <a:pt x="1234964" y="33886"/>
                  <a:pt x="1230898" y="18085"/>
                  <a:pt x="1227356" y="2230"/>
                </a:cubicBezTo>
                <a:lnTo>
                  <a:pt x="1226833" y="0"/>
                </a:lnTo>
                <a:lnTo>
                  <a:pt x="1244996" y="0"/>
                </a:lnTo>
                <a:lnTo>
                  <a:pt x="1256766" y="46135"/>
                </a:lnTo>
                <a:cubicBezTo>
                  <a:pt x="1314651" y="301243"/>
                  <a:pt x="1345317" y="562529"/>
                  <a:pt x="1347767" y="825602"/>
                </a:cubicBezTo>
                <a:cubicBezTo>
                  <a:pt x="1348698" y="956934"/>
                  <a:pt x="1342766" y="1088210"/>
                  <a:pt x="1329993" y="1218903"/>
                </a:cubicBezTo>
                <a:cubicBezTo>
                  <a:pt x="1316861" y="1349656"/>
                  <a:pt x="1296559" y="1479594"/>
                  <a:pt x="1269178" y="1608080"/>
                </a:cubicBezTo>
                <a:cubicBezTo>
                  <a:pt x="1266040" y="1624172"/>
                  <a:pt x="1261975" y="1640144"/>
                  <a:pt x="1258431" y="1656176"/>
                </a:cubicBezTo>
                <a:cubicBezTo>
                  <a:pt x="1254887" y="1672209"/>
                  <a:pt x="1251230" y="1688240"/>
                  <a:pt x="1247335" y="1704214"/>
                </a:cubicBezTo>
                <a:lnTo>
                  <a:pt x="1235139" y="1752018"/>
                </a:lnTo>
                <a:lnTo>
                  <a:pt x="1229041" y="1775892"/>
                </a:lnTo>
                <a:lnTo>
                  <a:pt x="1222475" y="1799650"/>
                </a:lnTo>
                <a:lnTo>
                  <a:pt x="1209115" y="1847164"/>
                </a:lnTo>
                <a:cubicBezTo>
                  <a:pt x="1204817" y="1863021"/>
                  <a:pt x="1199648" y="1878646"/>
                  <a:pt x="1194944" y="1894447"/>
                </a:cubicBezTo>
                <a:cubicBezTo>
                  <a:pt x="1190238" y="1910246"/>
                  <a:pt x="1185476" y="1925928"/>
                  <a:pt x="1180421" y="1941554"/>
                </a:cubicBezTo>
                <a:lnTo>
                  <a:pt x="1164912" y="1988430"/>
                </a:lnTo>
                <a:cubicBezTo>
                  <a:pt x="1159802" y="2004056"/>
                  <a:pt x="1154573" y="2019622"/>
                  <a:pt x="1148881" y="2034900"/>
                </a:cubicBezTo>
                <a:lnTo>
                  <a:pt x="1132268" y="2081367"/>
                </a:lnTo>
                <a:cubicBezTo>
                  <a:pt x="1126865" y="2096936"/>
                  <a:pt x="1120650" y="2112096"/>
                  <a:pt x="1114841" y="2127488"/>
                </a:cubicBezTo>
                <a:lnTo>
                  <a:pt x="1097010" y="2173551"/>
                </a:lnTo>
                <a:cubicBezTo>
                  <a:pt x="1072090" y="2234426"/>
                  <a:pt x="1046358" y="2295067"/>
                  <a:pt x="1018070" y="2354548"/>
                </a:cubicBezTo>
                <a:lnTo>
                  <a:pt x="986481" y="2417221"/>
                </a:lnTo>
                <a:lnTo>
                  <a:pt x="1019697" y="2352631"/>
                </a:lnTo>
                <a:cubicBezTo>
                  <a:pt x="1034334" y="2323240"/>
                  <a:pt x="1047345" y="2293036"/>
                  <a:pt x="1060995" y="2263178"/>
                </a:cubicBezTo>
                <a:cubicBezTo>
                  <a:pt x="1067967" y="2248309"/>
                  <a:pt x="1074123" y="2233089"/>
                  <a:pt x="1080570" y="2217988"/>
                </a:cubicBezTo>
                <a:lnTo>
                  <a:pt x="1099796" y="2172620"/>
                </a:lnTo>
                <a:lnTo>
                  <a:pt x="1117978" y="2126444"/>
                </a:lnTo>
                <a:cubicBezTo>
                  <a:pt x="1123786" y="2111167"/>
                  <a:pt x="1130292" y="2095950"/>
                  <a:pt x="1135752" y="2080497"/>
                </a:cubicBezTo>
                <a:cubicBezTo>
                  <a:pt x="1146963" y="2049595"/>
                  <a:pt x="1158987" y="2018984"/>
                  <a:pt x="1169269" y="1987558"/>
                </a:cubicBezTo>
                <a:cubicBezTo>
                  <a:pt x="1212270" y="1863255"/>
                  <a:pt x="1248510" y="1736684"/>
                  <a:pt x="1277831" y="1608488"/>
                </a:cubicBezTo>
                <a:cubicBezTo>
                  <a:pt x="1284802" y="1576310"/>
                  <a:pt x="1292411" y="1544302"/>
                  <a:pt x="1298452" y="1511949"/>
                </a:cubicBezTo>
                <a:lnTo>
                  <a:pt x="1307978" y="1463564"/>
                </a:lnTo>
                <a:lnTo>
                  <a:pt x="1316459" y="1414945"/>
                </a:lnTo>
                <a:cubicBezTo>
                  <a:pt x="1322268" y="1382590"/>
                  <a:pt x="1327089" y="1350004"/>
                  <a:pt x="1332143" y="1317476"/>
                </a:cubicBezTo>
                <a:cubicBezTo>
                  <a:pt x="1334814" y="1301213"/>
                  <a:pt x="1336673" y="1284890"/>
                  <a:pt x="1338881" y="1268568"/>
                </a:cubicBezTo>
                <a:lnTo>
                  <a:pt x="1345211" y="1219601"/>
                </a:lnTo>
                <a:cubicBezTo>
                  <a:pt x="1360495" y="1088676"/>
                  <a:pt x="1368911" y="957108"/>
                  <a:pt x="1370420" y="825311"/>
                </a:cubicBezTo>
                <a:cubicBezTo>
                  <a:pt x="1371420" y="693398"/>
                  <a:pt x="1365350" y="561541"/>
                  <a:pt x="1352241" y="430325"/>
                </a:cubicBezTo>
                <a:lnTo>
                  <a:pt x="1346722" y="381184"/>
                </a:lnTo>
                <a:cubicBezTo>
                  <a:pt x="1344804" y="364804"/>
                  <a:pt x="1343237" y="348365"/>
                  <a:pt x="1340913" y="332043"/>
                </a:cubicBezTo>
                <a:cubicBezTo>
                  <a:pt x="1336383" y="299340"/>
                  <a:pt x="1332374" y="266581"/>
                  <a:pt x="1326798" y="234050"/>
                </a:cubicBezTo>
                <a:lnTo>
                  <a:pt x="1318840" y="185200"/>
                </a:lnTo>
                <a:lnTo>
                  <a:pt x="1309838" y="136526"/>
                </a:lnTo>
                <a:cubicBezTo>
                  <a:pt x="1304028" y="103996"/>
                  <a:pt x="1296941" y="71817"/>
                  <a:pt x="1290320" y="39462"/>
                </a:cubicBezTo>
                <a:lnTo>
                  <a:pt x="1281392" y="0"/>
                </a:lnTo>
                <a:lnTo>
                  <a:pt x="1299277" y="0"/>
                </a:lnTo>
                <a:lnTo>
                  <a:pt x="1308349" y="35702"/>
                </a:lnTo>
                <a:cubicBezTo>
                  <a:pt x="1366820" y="294578"/>
                  <a:pt x="1397751" y="559828"/>
                  <a:pt x="1400335" y="825602"/>
                </a:cubicBezTo>
                <a:cubicBezTo>
                  <a:pt x="1401259" y="958618"/>
                  <a:pt x="1395230" y="1091521"/>
                  <a:pt x="1382270" y="1223900"/>
                </a:cubicBezTo>
                <a:cubicBezTo>
                  <a:pt x="1368888" y="1356336"/>
                  <a:pt x="1348296" y="1487960"/>
                  <a:pt x="1320584" y="1618190"/>
                </a:cubicBezTo>
                <a:cubicBezTo>
                  <a:pt x="1317387" y="1634568"/>
                  <a:pt x="1313323" y="1650718"/>
                  <a:pt x="1309721" y="1666924"/>
                </a:cubicBezTo>
                <a:lnTo>
                  <a:pt x="1298452" y="1715600"/>
                </a:lnTo>
                <a:lnTo>
                  <a:pt x="1286080" y="1763984"/>
                </a:lnTo>
                <a:cubicBezTo>
                  <a:pt x="1282014" y="1780134"/>
                  <a:pt x="1277890" y="1796282"/>
                  <a:pt x="1273243" y="1812254"/>
                </a:cubicBezTo>
                <a:cubicBezTo>
                  <a:pt x="1264239" y="1844318"/>
                  <a:pt x="1255468" y="1876151"/>
                  <a:pt x="1245419" y="1908213"/>
                </a:cubicBezTo>
                <a:lnTo>
                  <a:pt x="1230724" y="1955960"/>
                </a:lnTo>
                <a:lnTo>
                  <a:pt x="1214982" y="2003416"/>
                </a:lnTo>
                <a:cubicBezTo>
                  <a:pt x="1204816" y="2035132"/>
                  <a:pt x="1193083" y="2066324"/>
                  <a:pt x="1181931" y="2097748"/>
                </a:cubicBezTo>
                <a:cubicBezTo>
                  <a:pt x="1176470" y="2113490"/>
                  <a:pt x="1170315" y="2128884"/>
                  <a:pt x="1164214" y="2144220"/>
                </a:cubicBezTo>
                <a:lnTo>
                  <a:pt x="1146208" y="2190686"/>
                </a:lnTo>
                <a:lnTo>
                  <a:pt x="1127039" y="2236865"/>
                </a:lnTo>
                <a:cubicBezTo>
                  <a:pt x="1120592" y="2252258"/>
                  <a:pt x="1114434" y="2267708"/>
                  <a:pt x="1107523" y="2282871"/>
                </a:cubicBezTo>
                <a:cubicBezTo>
                  <a:pt x="1093872" y="2313308"/>
                  <a:pt x="1080919" y="2344035"/>
                  <a:pt x="1066282" y="2374007"/>
                </a:cubicBezTo>
                <a:cubicBezTo>
                  <a:pt x="1037945" y="2434787"/>
                  <a:pt x="1007837" y="2494605"/>
                  <a:pt x="976014" y="2553394"/>
                </a:cubicBezTo>
                <a:lnTo>
                  <a:pt x="956603" y="2586828"/>
                </a:lnTo>
                <a:lnTo>
                  <a:pt x="977843" y="2550691"/>
                </a:lnTo>
                <a:cubicBezTo>
                  <a:pt x="1009901" y="2492416"/>
                  <a:pt x="1040302" y="2433226"/>
                  <a:pt x="1069013" y="2373193"/>
                </a:cubicBezTo>
                <a:lnTo>
                  <a:pt x="1079815" y="2350714"/>
                </a:lnTo>
                <a:cubicBezTo>
                  <a:pt x="1083417" y="2343221"/>
                  <a:pt x="1086729" y="2335554"/>
                  <a:pt x="1090214" y="2328004"/>
                </a:cubicBezTo>
                <a:lnTo>
                  <a:pt x="1110777" y="2282522"/>
                </a:lnTo>
                <a:cubicBezTo>
                  <a:pt x="1117862" y="2267478"/>
                  <a:pt x="1123962" y="2251968"/>
                  <a:pt x="1130584" y="2236690"/>
                </a:cubicBezTo>
                <a:lnTo>
                  <a:pt x="1150043" y="2190744"/>
                </a:lnTo>
                <a:lnTo>
                  <a:pt x="1168397" y="2144274"/>
                </a:lnTo>
                <a:cubicBezTo>
                  <a:pt x="1174205" y="2128766"/>
                  <a:pt x="1180828" y="2113374"/>
                  <a:pt x="1186404" y="2097806"/>
                </a:cubicBezTo>
                <a:cubicBezTo>
                  <a:pt x="1198022" y="2066498"/>
                  <a:pt x="1209638" y="2035478"/>
                  <a:pt x="1220268" y="2003881"/>
                </a:cubicBezTo>
                <a:cubicBezTo>
                  <a:pt x="1263817" y="1877950"/>
                  <a:pt x="1300468" y="1749696"/>
                  <a:pt x="1330052" y="1619757"/>
                </a:cubicBezTo>
                <a:cubicBezTo>
                  <a:pt x="1337139" y="1587229"/>
                  <a:pt x="1344806" y="1554758"/>
                  <a:pt x="1350905" y="1521998"/>
                </a:cubicBezTo>
                <a:lnTo>
                  <a:pt x="1360604" y="1472972"/>
                </a:lnTo>
                <a:lnTo>
                  <a:pt x="1369202" y="1423716"/>
                </a:lnTo>
                <a:cubicBezTo>
                  <a:pt x="1375010" y="1390954"/>
                  <a:pt x="1379890" y="1357904"/>
                  <a:pt x="1385002" y="1324968"/>
                </a:cubicBezTo>
                <a:cubicBezTo>
                  <a:pt x="1387731" y="1308531"/>
                  <a:pt x="1389591" y="1291918"/>
                  <a:pt x="1391799" y="1275422"/>
                </a:cubicBezTo>
                <a:lnTo>
                  <a:pt x="1398186" y="1225816"/>
                </a:lnTo>
                <a:cubicBezTo>
                  <a:pt x="1413650" y="1093204"/>
                  <a:pt x="1422118" y="959897"/>
                  <a:pt x="1423570" y="826414"/>
                </a:cubicBezTo>
                <a:cubicBezTo>
                  <a:pt x="1424354" y="692815"/>
                  <a:pt x="1418134" y="559218"/>
                  <a:pt x="1404924" y="426258"/>
                </a:cubicBezTo>
                <a:lnTo>
                  <a:pt x="1399117" y="376479"/>
                </a:lnTo>
                <a:cubicBezTo>
                  <a:pt x="1397141" y="359866"/>
                  <a:pt x="1395572" y="343253"/>
                  <a:pt x="1393308" y="326700"/>
                </a:cubicBezTo>
                <a:cubicBezTo>
                  <a:pt x="1388718" y="293589"/>
                  <a:pt x="1384711" y="260422"/>
                  <a:pt x="1379077" y="227488"/>
                </a:cubicBezTo>
                <a:lnTo>
                  <a:pt x="1371060" y="177998"/>
                </a:lnTo>
                <a:lnTo>
                  <a:pt x="1361882" y="128682"/>
                </a:lnTo>
                <a:cubicBezTo>
                  <a:pt x="1356075" y="95748"/>
                  <a:pt x="1348872" y="63102"/>
                  <a:pt x="1342133" y="30343"/>
                </a:cubicBezTo>
                <a:lnTo>
                  <a:pt x="1335286" y="0"/>
                </a:lnTo>
                <a:lnTo>
                  <a:pt x="1353189" y="0"/>
                </a:lnTo>
                <a:lnTo>
                  <a:pt x="1359850" y="26276"/>
                </a:lnTo>
                <a:cubicBezTo>
                  <a:pt x="1366878" y="59154"/>
                  <a:pt x="1374488" y="91857"/>
                  <a:pt x="1380587" y="125024"/>
                </a:cubicBezTo>
                <a:lnTo>
                  <a:pt x="1390230" y="174512"/>
                </a:lnTo>
                <a:lnTo>
                  <a:pt x="1398710" y="224176"/>
                </a:lnTo>
                <a:cubicBezTo>
                  <a:pt x="1404809" y="257227"/>
                  <a:pt x="1409398" y="290569"/>
                  <a:pt x="1414568" y="323736"/>
                </a:cubicBezTo>
                <a:cubicBezTo>
                  <a:pt x="1417239" y="340350"/>
                  <a:pt x="1419098" y="357078"/>
                  <a:pt x="1421306" y="373690"/>
                </a:cubicBezTo>
                <a:lnTo>
                  <a:pt x="1427696" y="423760"/>
                </a:lnTo>
                <a:cubicBezTo>
                  <a:pt x="1443070" y="557418"/>
                  <a:pt x="1451424" y="691829"/>
                  <a:pt x="1452730" y="826356"/>
                </a:cubicBezTo>
                <a:cubicBezTo>
                  <a:pt x="1453654" y="961058"/>
                  <a:pt x="1447502" y="1095646"/>
                  <a:pt x="1434317" y="1229708"/>
                </a:cubicBezTo>
                <a:cubicBezTo>
                  <a:pt x="1420759" y="1363828"/>
                  <a:pt x="1399878" y="1497078"/>
                  <a:pt x="1371758" y="1628934"/>
                </a:cubicBezTo>
                <a:cubicBezTo>
                  <a:pt x="1368563" y="1645488"/>
                  <a:pt x="1364497" y="1661868"/>
                  <a:pt x="1360780" y="1678308"/>
                </a:cubicBezTo>
                <a:lnTo>
                  <a:pt x="1349162" y="1727566"/>
                </a:lnTo>
                <a:lnTo>
                  <a:pt x="1336675" y="1776590"/>
                </a:lnTo>
                <a:cubicBezTo>
                  <a:pt x="1332492" y="1792912"/>
                  <a:pt x="1328367" y="1809234"/>
                  <a:pt x="1323662" y="1825440"/>
                </a:cubicBezTo>
                <a:cubicBezTo>
                  <a:pt x="1314486" y="1857910"/>
                  <a:pt x="1305656" y="1890438"/>
                  <a:pt x="1295490" y="1922618"/>
                </a:cubicBezTo>
                <a:lnTo>
                  <a:pt x="1280620" y="1971005"/>
                </a:lnTo>
                <a:lnTo>
                  <a:pt x="1264647" y="2018984"/>
                </a:lnTo>
                <a:cubicBezTo>
                  <a:pt x="1254365" y="2051106"/>
                  <a:pt x="1242516" y="2082878"/>
                  <a:pt x="1231189" y="2114476"/>
                </a:cubicBezTo>
                <a:cubicBezTo>
                  <a:pt x="1225672" y="2130451"/>
                  <a:pt x="1219572" y="2146076"/>
                  <a:pt x="1213299" y="2161818"/>
                </a:cubicBezTo>
                <a:lnTo>
                  <a:pt x="1195060" y="2209041"/>
                </a:lnTo>
                <a:lnTo>
                  <a:pt x="1175659" y="2255802"/>
                </a:lnTo>
                <a:cubicBezTo>
                  <a:pt x="1169095" y="2271368"/>
                  <a:pt x="1162996" y="2287110"/>
                  <a:pt x="1155968" y="2302270"/>
                </a:cubicBezTo>
                <a:lnTo>
                  <a:pt x="1135406" y="2348738"/>
                </a:lnTo>
                <a:cubicBezTo>
                  <a:pt x="1131977" y="2356464"/>
                  <a:pt x="1128668" y="2364248"/>
                  <a:pt x="1125065" y="2371974"/>
                </a:cubicBezTo>
                <a:lnTo>
                  <a:pt x="1114262" y="2394858"/>
                </a:lnTo>
                <a:cubicBezTo>
                  <a:pt x="1085582" y="2456387"/>
                  <a:pt x="1055114" y="2516946"/>
                  <a:pt x="1022914" y="2576464"/>
                </a:cubicBezTo>
                <a:lnTo>
                  <a:pt x="923281" y="2748208"/>
                </a:lnTo>
                <a:lnTo>
                  <a:pt x="924143" y="2746922"/>
                </a:lnTo>
                <a:cubicBezTo>
                  <a:pt x="995640" y="2632606"/>
                  <a:pt x="1060553" y="2514286"/>
                  <a:pt x="1118558" y="2392594"/>
                </a:cubicBezTo>
                <a:lnTo>
                  <a:pt x="1129538" y="2369825"/>
                </a:lnTo>
                <a:lnTo>
                  <a:pt x="1139992" y="2346591"/>
                </a:lnTo>
                <a:lnTo>
                  <a:pt x="1160845" y="2300528"/>
                </a:lnTo>
                <a:cubicBezTo>
                  <a:pt x="1167932" y="2285192"/>
                  <a:pt x="1174089" y="2269510"/>
                  <a:pt x="1180827" y="2254058"/>
                </a:cubicBezTo>
                <a:lnTo>
                  <a:pt x="1200461" y="2207590"/>
                </a:lnTo>
                <a:cubicBezTo>
                  <a:pt x="1225495" y="2144972"/>
                  <a:pt x="1249718" y="2082006"/>
                  <a:pt x="1271500" y="2018170"/>
                </a:cubicBezTo>
                <a:cubicBezTo>
                  <a:pt x="1315553" y="1890554"/>
                  <a:pt x="1352612" y="1760616"/>
                  <a:pt x="1382503" y="1628992"/>
                </a:cubicBezTo>
                <a:cubicBezTo>
                  <a:pt x="1389704" y="1596000"/>
                  <a:pt x="1397372" y="1563182"/>
                  <a:pt x="1403587" y="1529956"/>
                </a:cubicBezTo>
                <a:lnTo>
                  <a:pt x="1413346" y="1480292"/>
                </a:lnTo>
                <a:lnTo>
                  <a:pt x="1422059" y="1430396"/>
                </a:lnTo>
                <a:cubicBezTo>
                  <a:pt x="1428216" y="1397172"/>
                  <a:pt x="1432804" y="1363771"/>
                  <a:pt x="1438034" y="1330372"/>
                </a:cubicBezTo>
                <a:cubicBezTo>
                  <a:pt x="1440763" y="1313700"/>
                  <a:pt x="1442621" y="1296914"/>
                  <a:pt x="1444888" y="1280186"/>
                </a:cubicBezTo>
                <a:cubicBezTo>
                  <a:pt x="1447152" y="1263456"/>
                  <a:pt x="1449359" y="1246728"/>
                  <a:pt x="1451335" y="1229940"/>
                </a:cubicBezTo>
                <a:cubicBezTo>
                  <a:pt x="1466901" y="1095646"/>
                  <a:pt x="1475451" y="960595"/>
                  <a:pt x="1476952" y="825428"/>
                </a:cubicBezTo>
                <a:cubicBezTo>
                  <a:pt x="1477658" y="690087"/>
                  <a:pt x="1471298" y="554803"/>
                  <a:pt x="1457899" y="420159"/>
                </a:cubicBezTo>
                <a:cubicBezTo>
                  <a:pt x="1456214" y="403374"/>
                  <a:pt x="1454123" y="386528"/>
                  <a:pt x="1452089" y="369741"/>
                </a:cubicBezTo>
                <a:cubicBezTo>
                  <a:pt x="1450057" y="352955"/>
                  <a:pt x="1448547" y="336052"/>
                  <a:pt x="1446281" y="319322"/>
                </a:cubicBezTo>
                <a:cubicBezTo>
                  <a:pt x="1441576" y="285806"/>
                  <a:pt x="1437567" y="252175"/>
                  <a:pt x="1431818" y="218833"/>
                </a:cubicBezTo>
                <a:lnTo>
                  <a:pt x="1423685" y="168704"/>
                </a:lnTo>
                <a:lnTo>
                  <a:pt x="1414450" y="118808"/>
                </a:lnTo>
                <a:cubicBezTo>
                  <a:pt x="1408641" y="85467"/>
                  <a:pt x="1401263" y="52358"/>
                  <a:pt x="1394409" y="19249"/>
                </a:cubicBezTo>
                <a:lnTo>
                  <a:pt x="1390077" y="0"/>
                </a:lnTo>
                <a:lnTo>
                  <a:pt x="1407716" y="0"/>
                </a:lnTo>
                <a:lnTo>
                  <a:pt x="1411777" y="16054"/>
                </a:lnTo>
                <a:cubicBezTo>
                  <a:pt x="1418981" y="49338"/>
                  <a:pt x="1426590" y="82446"/>
                  <a:pt x="1432747" y="115962"/>
                </a:cubicBezTo>
                <a:lnTo>
                  <a:pt x="1442505" y="166032"/>
                </a:lnTo>
                <a:lnTo>
                  <a:pt x="1451102" y="216336"/>
                </a:lnTo>
                <a:cubicBezTo>
                  <a:pt x="1457261" y="249792"/>
                  <a:pt x="1461906" y="283542"/>
                  <a:pt x="1467077" y="317174"/>
                </a:cubicBezTo>
                <a:cubicBezTo>
                  <a:pt x="1469864" y="333960"/>
                  <a:pt x="1471664" y="350863"/>
                  <a:pt x="1473931" y="367766"/>
                </a:cubicBezTo>
                <a:cubicBezTo>
                  <a:pt x="1476196" y="384669"/>
                  <a:pt x="1478402" y="401514"/>
                  <a:pt x="1480378" y="418418"/>
                </a:cubicBezTo>
                <a:cubicBezTo>
                  <a:pt x="1495899" y="553758"/>
                  <a:pt x="1504310" y="689854"/>
                  <a:pt x="1505588" y="826068"/>
                </a:cubicBezTo>
                <a:cubicBezTo>
                  <a:pt x="1506453" y="962395"/>
                  <a:pt x="1500184" y="1098724"/>
                  <a:pt x="1486826" y="1234414"/>
                </a:cubicBezTo>
                <a:cubicBezTo>
                  <a:pt x="1473087" y="1370220"/>
                  <a:pt x="1451933" y="1505153"/>
                  <a:pt x="1423452" y="1638636"/>
                </a:cubicBezTo>
                <a:cubicBezTo>
                  <a:pt x="1420200" y="1655364"/>
                  <a:pt x="1416135" y="1671978"/>
                  <a:pt x="1412360" y="1688590"/>
                </a:cubicBezTo>
                <a:lnTo>
                  <a:pt x="1400740" y="1738485"/>
                </a:lnTo>
                <a:lnTo>
                  <a:pt x="1388019" y="1788091"/>
                </a:lnTo>
                <a:cubicBezTo>
                  <a:pt x="1383722" y="1804588"/>
                  <a:pt x="1379656" y="1821200"/>
                  <a:pt x="1374894" y="1837581"/>
                </a:cubicBezTo>
                <a:cubicBezTo>
                  <a:pt x="1365542" y="1870400"/>
                  <a:pt x="1356712" y="1903392"/>
                  <a:pt x="1346373" y="1935979"/>
                </a:cubicBezTo>
                <a:lnTo>
                  <a:pt x="1331329" y="1984946"/>
                </a:lnTo>
                <a:lnTo>
                  <a:pt x="1315180" y="2033505"/>
                </a:lnTo>
                <a:cubicBezTo>
                  <a:pt x="1293805" y="2098446"/>
                  <a:pt x="1269641" y="2162342"/>
                  <a:pt x="1244664" y="2225946"/>
                </a:cubicBezTo>
                <a:lnTo>
                  <a:pt x="1225088" y="2273285"/>
                </a:lnTo>
                <a:cubicBezTo>
                  <a:pt x="1218409" y="2289027"/>
                  <a:pt x="1212193" y="2304942"/>
                  <a:pt x="1205107" y="2320510"/>
                </a:cubicBezTo>
                <a:lnTo>
                  <a:pt x="1184312" y="2367328"/>
                </a:lnTo>
                <a:lnTo>
                  <a:pt x="1173856" y="2390562"/>
                </a:lnTo>
                <a:lnTo>
                  <a:pt x="1162879" y="2413797"/>
                </a:lnTo>
                <a:cubicBezTo>
                  <a:pt x="1104843" y="2537637"/>
                  <a:pt x="1039776" y="2658048"/>
                  <a:pt x="967998" y="2774454"/>
                </a:cubicBezTo>
                <a:cubicBezTo>
                  <a:pt x="931959" y="2832598"/>
                  <a:pt x="894223" y="2889652"/>
                  <a:pt x="854842" y="2945554"/>
                </a:cubicBezTo>
                <a:lnTo>
                  <a:pt x="825564" y="2984626"/>
                </a:lnTo>
                <a:lnTo>
                  <a:pt x="858224" y="2941538"/>
                </a:lnTo>
                <a:cubicBezTo>
                  <a:pt x="897808" y="2885993"/>
                  <a:pt x="935754" y="2829287"/>
                  <a:pt x="972008" y="2771492"/>
                </a:cubicBezTo>
                <a:cubicBezTo>
                  <a:pt x="1044332" y="2655667"/>
                  <a:pt x="1109998" y="2535836"/>
                  <a:pt x="1168687" y="2412575"/>
                </a:cubicBezTo>
                <a:lnTo>
                  <a:pt x="1179783" y="2389340"/>
                </a:lnTo>
                <a:lnTo>
                  <a:pt x="1190354" y="2366108"/>
                </a:lnTo>
                <a:lnTo>
                  <a:pt x="1211440" y="2319638"/>
                </a:lnTo>
                <a:cubicBezTo>
                  <a:pt x="1218526" y="2304072"/>
                  <a:pt x="1224857" y="2288213"/>
                  <a:pt x="1231594" y="2272530"/>
                </a:cubicBezTo>
                <a:cubicBezTo>
                  <a:pt x="1238333" y="2256847"/>
                  <a:pt x="1245071" y="2241163"/>
                  <a:pt x="1251461" y="2225364"/>
                </a:cubicBezTo>
                <a:cubicBezTo>
                  <a:pt x="1276787" y="2161934"/>
                  <a:pt x="1301357" y="2098156"/>
                  <a:pt x="1323313" y="2033680"/>
                </a:cubicBezTo>
                <a:cubicBezTo>
                  <a:pt x="1367901" y="1904496"/>
                  <a:pt x="1405385" y="1772930"/>
                  <a:pt x="1435594" y="1639622"/>
                </a:cubicBezTo>
                <a:cubicBezTo>
                  <a:pt x="1442855" y="1606222"/>
                  <a:pt x="1450581" y="1572938"/>
                  <a:pt x="1456913" y="1539308"/>
                </a:cubicBezTo>
                <a:lnTo>
                  <a:pt x="1466787" y="1489005"/>
                </a:lnTo>
                <a:lnTo>
                  <a:pt x="1475557" y="1438471"/>
                </a:lnTo>
                <a:cubicBezTo>
                  <a:pt x="1481773" y="1404838"/>
                  <a:pt x="1486420" y="1370974"/>
                  <a:pt x="1491706" y="1337168"/>
                </a:cubicBezTo>
                <a:cubicBezTo>
                  <a:pt x="1494494" y="1320322"/>
                  <a:pt x="1496294" y="1303304"/>
                  <a:pt x="1498617" y="1286343"/>
                </a:cubicBezTo>
                <a:cubicBezTo>
                  <a:pt x="1500941" y="1269380"/>
                  <a:pt x="1503148" y="1252420"/>
                  <a:pt x="1505124" y="1235459"/>
                </a:cubicBezTo>
                <a:cubicBezTo>
                  <a:pt x="1520859" y="1099478"/>
                  <a:pt x="1529468" y="962744"/>
                  <a:pt x="1530914" y="825834"/>
                </a:cubicBezTo>
                <a:cubicBezTo>
                  <a:pt x="1531593" y="688809"/>
                  <a:pt x="1525116" y="551842"/>
                  <a:pt x="1511514" y="415455"/>
                </a:cubicBezTo>
                <a:cubicBezTo>
                  <a:pt x="1509829" y="398436"/>
                  <a:pt x="1507679" y="381416"/>
                  <a:pt x="1505705" y="364398"/>
                </a:cubicBezTo>
                <a:cubicBezTo>
                  <a:pt x="1503729" y="347378"/>
                  <a:pt x="1502105" y="330301"/>
                  <a:pt x="1499606" y="313339"/>
                </a:cubicBezTo>
                <a:cubicBezTo>
                  <a:pt x="1494784" y="279417"/>
                  <a:pt x="1490718" y="245378"/>
                  <a:pt x="1484909" y="211572"/>
                </a:cubicBezTo>
                <a:lnTo>
                  <a:pt x="1476662" y="160864"/>
                </a:lnTo>
                <a:lnTo>
                  <a:pt x="1467310" y="110270"/>
                </a:lnTo>
                <a:cubicBezTo>
                  <a:pt x="1461502" y="76521"/>
                  <a:pt x="1454007" y="43064"/>
                  <a:pt x="1446981" y="9489"/>
                </a:cubicBezTo>
                <a:lnTo>
                  <a:pt x="1444850" y="0"/>
                </a:lnTo>
                <a:lnTo>
                  <a:pt x="1462628" y="0"/>
                </a:lnTo>
                <a:lnTo>
                  <a:pt x="1463998" y="5425"/>
                </a:lnTo>
                <a:cubicBezTo>
                  <a:pt x="1471259" y="39056"/>
                  <a:pt x="1478986" y="72688"/>
                  <a:pt x="1485201" y="106552"/>
                </a:cubicBezTo>
                <a:lnTo>
                  <a:pt x="1495017" y="157262"/>
                </a:lnTo>
                <a:lnTo>
                  <a:pt x="1503729" y="208203"/>
                </a:lnTo>
                <a:cubicBezTo>
                  <a:pt x="1509945" y="242068"/>
                  <a:pt x="1514592" y="276222"/>
                  <a:pt x="1519877" y="310261"/>
                </a:cubicBezTo>
                <a:cubicBezTo>
                  <a:pt x="1522666" y="327280"/>
                  <a:pt x="1524467" y="344416"/>
                  <a:pt x="1526790" y="361493"/>
                </a:cubicBezTo>
                <a:cubicBezTo>
                  <a:pt x="1529113" y="378570"/>
                  <a:pt x="1531321" y="395648"/>
                  <a:pt x="1533296" y="412782"/>
                </a:cubicBezTo>
                <a:cubicBezTo>
                  <a:pt x="1548938" y="549692"/>
                  <a:pt x="1557431" y="687356"/>
                  <a:pt x="1558738" y="825195"/>
                </a:cubicBezTo>
                <a:cubicBezTo>
                  <a:pt x="1559550" y="963208"/>
                  <a:pt x="1553156" y="1101220"/>
                  <a:pt x="1539569" y="1238595"/>
                </a:cubicBezTo>
                <a:cubicBezTo>
                  <a:pt x="1525674" y="1376027"/>
                  <a:pt x="1504246" y="1512646"/>
                  <a:pt x="1475384" y="1647754"/>
                </a:cubicBezTo>
                <a:cubicBezTo>
                  <a:pt x="1472015" y="1664716"/>
                  <a:pt x="1468006" y="1681504"/>
                  <a:pt x="1464115" y="1698348"/>
                </a:cubicBezTo>
                <a:lnTo>
                  <a:pt x="1452498" y="1748824"/>
                </a:lnTo>
                <a:lnTo>
                  <a:pt x="1439660" y="1799010"/>
                </a:lnTo>
                <a:cubicBezTo>
                  <a:pt x="1435304" y="1815740"/>
                  <a:pt x="1431239" y="1832585"/>
                  <a:pt x="1426416" y="1849140"/>
                </a:cubicBezTo>
                <a:cubicBezTo>
                  <a:pt x="1416891" y="1882366"/>
                  <a:pt x="1408003" y="1915764"/>
                  <a:pt x="1397374" y="1948700"/>
                </a:cubicBezTo>
                <a:lnTo>
                  <a:pt x="1382155" y="1998304"/>
                </a:lnTo>
                <a:lnTo>
                  <a:pt x="1365833" y="2047504"/>
                </a:lnTo>
                <a:cubicBezTo>
                  <a:pt x="1322059" y="2178779"/>
                  <a:pt x="1270625" y="2307325"/>
                  <a:pt x="1211788" y="2432558"/>
                </a:cubicBezTo>
                <a:cubicBezTo>
                  <a:pt x="1153075" y="2557910"/>
                  <a:pt x="1087275" y="2679772"/>
                  <a:pt x="1014702" y="2797629"/>
                </a:cubicBezTo>
                <a:cubicBezTo>
                  <a:pt x="941878" y="2915429"/>
                  <a:pt x="862137" y="3028812"/>
                  <a:pt x="775908" y="3137203"/>
                </a:cubicBezTo>
                <a:lnTo>
                  <a:pt x="732011" y="3189175"/>
                </a:lnTo>
                <a:lnTo>
                  <a:pt x="779308" y="3133526"/>
                </a:lnTo>
                <a:cubicBezTo>
                  <a:pt x="951681" y="2918390"/>
                  <a:pt x="1099134" y="2683287"/>
                  <a:pt x="1218176" y="2432558"/>
                </a:cubicBezTo>
                <a:cubicBezTo>
                  <a:pt x="1277529" y="2307614"/>
                  <a:pt x="1329738" y="2179418"/>
                  <a:pt x="1374546" y="2048550"/>
                </a:cubicBezTo>
                <a:cubicBezTo>
                  <a:pt x="1419632" y="1917681"/>
                  <a:pt x="1457504" y="1784430"/>
                  <a:pt x="1487987" y="1649438"/>
                </a:cubicBezTo>
                <a:cubicBezTo>
                  <a:pt x="1495423" y="1615690"/>
                  <a:pt x="1503207" y="1581942"/>
                  <a:pt x="1509538" y="1547903"/>
                </a:cubicBezTo>
                <a:lnTo>
                  <a:pt x="1519529" y="1496962"/>
                </a:lnTo>
                <a:lnTo>
                  <a:pt x="1528415" y="1445789"/>
                </a:lnTo>
                <a:cubicBezTo>
                  <a:pt x="1534747" y="1411750"/>
                  <a:pt x="1539393" y="1377421"/>
                  <a:pt x="1544737" y="1343208"/>
                </a:cubicBezTo>
                <a:cubicBezTo>
                  <a:pt x="1547527" y="1326130"/>
                  <a:pt x="1549384" y="1308936"/>
                  <a:pt x="1551709" y="1291744"/>
                </a:cubicBezTo>
                <a:cubicBezTo>
                  <a:pt x="1554032" y="1274550"/>
                  <a:pt x="1556296" y="1257414"/>
                  <a:pt x="1558272" y="1240221"/>
                </a:cubicBezTo>
                <a:cubicBezTo>
                  <a:pt x="1574130" y="1102498"/>
                  <a:pt x="1582796" y="964022"/>
                  <a:pt x="1584237" y="825426"/>
                </a:cubicBezTo>
                <a:cubicBezTo>
                  <a:pt x="1584917" y="686717"/>
                  <a:pt x="1578324" y="548008"/>
                  <a:pt x="1564488" y="409996"/>
                </a:cubicBezTo>
                <a:cubicBezTo>
                  <a:pt x="1562803" y="392568"/>
                  <a:pt x="1560655" y="375548"/>
                  <a:pt x="1558679" y="358298"/>
                </a:cubicBezTo>
                <a:cubicBezTo>
                  <a:pt x="1556703" y="341045"/>
                  <a:pt x="1554960" y="323794"/>
                  <a:pt x="1552463" y="306602"/>
                </a:cubicBezTo>
                <a:cubicBezTo>
                  <a:pt x="1547584" y="272272"/>
                  <a:pt x="1543518" y="237826"/>
                  <a:pt x="1537592" y="203614"/>
                </a:cubicBezTo>
                <a:lnTo>
                  <a:pt x="1529229" y="152207"/>
                </a:lnTo>
                <a:lnTo>
                  <a:pt x="1519761" y="101034"/>
                </a:lnTo>
                <a:lnTo>
                  <a:pt x="1499404" y="0"/>
                </a:lnTo>
                <a:lnTo>
                  <a:pt x="1516584" y="0"/>
                </a:lnTo>
                <a:lnTo>
                  <a:pt x="1537128" y="97839"/>
                </a:lnTo>
                <a:lnTo>
                  <a:pt x="1547004" y="149187"/>
                </a:lnTo>
                <a:lnTo>
                  <a:pt x="1555832" y="200708"/>
                </a:lnTo>
                <a:cubicBezTo>
                  <a:pt x="1562164" y="235039"/>
                  <a:pt x="1566811" y="269600"/>
                  <a:pt x="1572154" y="304046"/>
                </a:cubicBezTo>
                <a:cubicBezTo>
                  <a:pt x="1574942" y="321470"/>
                  <a:pt x="1576801" y="338897"/>
                  <a:pt x="1579125" y="355914"/>
                </a:cubicBezTo>
                <a:cubicBezTo>
                  <a:pt x="1581448" y="372934"/>
                  <a:pt x="1583715" y="390768"/>
                  <a:pt x="1585688" y="407846"/>
                </a:cubicBezTo>
                <a:cubicBezTo>
                  <a:pt x="1601489" y="546556"/>
                  <a:pt x="1610038" y="686019"/>
                  <a:pt x="1611305" y="825601"/>
                </a:cubicBezTo>
                <a:cubicBezTo>
                  <a:pt x="1612111" y="965240"/>
                  <a:pt x="1605601" y="1104880"/>
                  <a:pt x="1591788" y="1243822"/>
                </a:cubicBezTo>
                <a:cubicBezTo>
                  <a:pt x="1577719" y="1382938"/>
                  <a:pt x="1556001" y="1521242"/>
                  <a:pt x="1526731" y="1657978"/>
                </a:cubicBezTo>
                <a:cubicBezTo>
                  <a:pt x="1497606" y="1794828"/>
                  <a:pt x="1460617" y="1929938"/>
                  <a:pt x="1415960" y="2062548"/>
                </a:cubicBezTo>
                <a:cubicBezTo>
                  <a:pt x="1371663" y="2195392"/>
                  <a:pt x="1319665" y="2325504"/>
                  <a:pt x="1260232" y="2452306"/>
                </a:cubicBezTo>
                <a:cubicBezTo>
                  <a:pt x="1200827" y="2579167"/>
                  <a:pt x="1134247" y="2702598"/>
                  <a:pt x="1060822" y="2821908"/>
                </a:cubicBezTo>
                <a:lnTo>
                  <a:pt x="947313" y="2994533"/>
                </a:lnTo>
                <a:lnTo>
                  <a:pt x="939834" y="3004920"/>
                </a:lnTo>
                <a:lnTo>
                  <a:pt x="825936" y="3157454"/>
                </a:lnTo>
                <a:lnTo>
                  <a:pt x="729506" y="3272814"/>
                </a:lnTo>
                <a:lnTo>
                  <a:pt x="684490" y="3326200"/>
                </a:lnTo>
                <a:lnTo>
                  <a:pt x="687659" y="3322876"/>
                </a:lnTo>
                <a:lnTo>
                  <a:pt x="729506" y="3272814"/>
                </a:lnTo>
                <a:lnTo>
                  <a:pt x="819414" y="3166186"/>
                </a:lnTo>
                <a:lnTo>
                  <a:pt x="825936" y="3157454"/>
                </a:lnTo>
                <a:lnTo>
                  <a:pt x="855461" y="3122131"/>
                </a:lnTo>
                <a:lnTo>
                  <a:pt x="939834" y="3004920"/>
                </a:lnTo>
                <a:lnTo>
                  <a:pt x="945253" y="2997663"/>
                </a:lnTo>
                <a:lnTo>
                  <a:pt x="947313" y="2994533"/>
                </a:lnTo>
                <a:lnTo>
                  <a:pt x="1008357" y="2909731"/>
                </a:lnTo>
                <a:cubicBezTo>
                  <a:pt x="1105177" y="2764423"/>
                  <a:pt x="1191629" y="2611880"/>
                  <a:pt x="1266854" y="2453178"/>
                </a:cubicBezTo>
                <a:cubicBezTo>
                  <a:pt x="1327223" y="2326548"/>
                  <a:pt x="1380303" y="2196552"/>
                  <a:pt x="1425836" y="2063884"/>
                </a:cubicBezTo>
                <a:cubicBezTo>
                  <a:pt x="1471440" y="1931389"/>
                  <a:pt x="1509737" y="1796454"/>
                  <a:pt x="1540558" y="1659778"/>
                </a:cubicBezTo>
                <a:cubicBezTo>
                  <a:pt x="1548107" y="1625566"/>
                  <a:pt x="1555891" y="1591410"/>
                  <a:pt x="1562340" y="1556965"/>
                </a:cubicBezTo>
                <a:lnTo>
                  <a:pt x="1572388" y="1505384"/>
                </a:lnTo>
                <a:lnTo>
                  <a:pt x="1581392" y="1453572"/>
                </a:lnTo>
                <a:cubicBezTo>
                  <a:pt x="1587780" y="1419126"/>
                  <a:pt x="1592429" y="1384390"/>
                  <a:pt x="1597888" y="1349772"/>
                </a:cubicBezTo>
                <a:cubicBezTo>
                  <a:pt x="1600676" y="1332346"/>
                  <a:pt x="1602536" y="1314920"/>
                  <a:pt x="1604916" y="1297494"/>
                </a:cubicBezTo>
                <a:cubicBezTo>
                  <a:pt x="1607298" y="1280068"/>
                  <a:pt x="1609563" y="1262642"/>
                  <a:pt x="1611538" y="1245216"/>
                </a:cubicBezTo>
                <a:cubicBezTo>
                  <a:pt x="1627571" y="1105808"/>
                  <a:pt x="1636294" y="965648"/>
                  <a:pt x="1637678" y="825311"/>
                </a:cubicBezTo>
                <a:cubicBezTo>
                  <a:pt x="1638316" y="684858"/>
                  <a:pt x="1631631" y="544523"/>
                  <a:pt x="1617637" y="404766"/>
                </a:cubicBezTo>
                <a:cubicBezTo>
                  <a:pt x="1615953" y="387340"/>
                  <a:pt x="1613688" y="369916"/>
                  <a:pt x="1611828" y="352489"/>
                </a:cubicBezTo>
                <a:cubicBezTo>
                  <a:pt x="1609970" y="335062"/>
                  <a:pt x="1608052" y="317638"/>
                  <a:pt x="1605555" y="300210"/>
                </a:cubicBezTo>
                <a:lnTo>
                  <a:pt x="1598353" y="247933"/>
                </a:lnTo>
                <a:cubicBezTo>
                  <a:pt x="1596086" y="230508"/>
                  <a:pt x="1593357" y="213082"/>
                  <a:pt x="1590453" y="195656"/>
                </a:cubicBezTo>
                <a:lnTo>
                  <a:pt x="1581973" y="143378"/>
                </a:lnTo>
                <a:cubicBezTo>
                  <a:pt x="1578951" y="125953"/>
                  <a:pt x="1575583" y="108526"/>
                  <a:pt x="1572388" y="91566"/>
                </a:cubicBezTo>
                <a:lnTo>
                  <a:pt x="1553961" y="0"/>
                </a:lnTo>
                <a:lnTo>
                  <a:pt x="1570637" y="0"/>
                </a:lnTo>
                <a:lnTo>
                  <a:pt x="1589232" y="88894"/>
                </a:lnTo>
                <a:cubicBezTo>
                  <a:pt x="1592601" y="106318"/>
                  <a:pt x="1596086" y="123746"/>
                  <a:pt x="1599283" y="141170"/>
                </a:cubicBezTo>
                <a:lnTo>
                  <a:pt x="1608228" y="193448"/>
                </a:lnTo>
                <a:cubicBezTo>
                  <a:pt x="1614559" y="228302"/>
                  <a:pt x="1619206" y="263152"/>
                  <a:pt x="1624665" y="298004"/>
                </a:cubicBezTo>
                <a:cubicBezTo>
                  <a:pt x="1627453" y="315430"/>
                  <a:pt x="1629312" y="332855"/>
                  <a:pt x="1631695" y="350282"/>
                </a:cubicBezTo>
                <a:cubicBezTo>
                  <a:pt x="1634075" y="367708"/>
                  <a:pt x="1636341" y="385133"/>
                  <a:pt x="1638258" y="402559"/>
                </a:cubicBezTo>
                <a:cubicBezTo>
                  <a:pt x="1654209" y="542954"/>
                  <a:pt x="1662800" y="684046"/>
                  <a:pt x="1663990" y="825311"/>
                </a:cubicBezTo>
                <a:cubicBezTo>
                  <a:pt x="1664768" y="966693"/>
                  <a:pt x="1658158" y="1108075"/>
                  <a:pt x="1644182" y="1248760"/>
                </a:cubicBezTo>
                <a:cubicBezTo>
                  <a:pt x="1629882" y="1389560"/>
                  <a:pt x="1607874" y="1529490"/>
                  <a:pt x="1578255" y="1667852"/>
                </a:cubicBezTo>
                <a:cubicBezTo>
                  <a:pt x="1548847" y="1806446"/>
                  <a:pt x="1511538" y="1943239"/>
                  <a:pt x="1466497" y="2077533"/>
                </a:cubicBezTo>
                <a:cubicBezTo>
                  <a:pt x="1421660" y="2211946"/>
                  <a:pt x="1369063" y="2343686"/>
                  <a:pt x="1308967" y="2471998"/>
                </a:cubicBezTo>
                <a:cubicBezTo>
                  <a:pt x="1248893" y="2600426"/>
                  <a:pt x="1181585" y="2725311"/>
                  <a:pt x="1107350" y="2846072"/>
                </a:cubicBezTo>
                <a:cubicBezTo>
                  <a:pt x="1033057" y="2966891"/>
                  <a:pt x="951584" y="3083122"/>
                  <a:pt x="863387" y="3194184"/>
                </a:cubicBezTo>
                <a:cubicBezTo>
                  <a:pt x="775323" y="3305420"/>
                  <a:pt x="680624" y="3411253"/>
                  <a:pt x="579810" y="3511044"/>
                </a:cubicBezTo>
                <a:cubicBezTo>
                  <a:pt x="479181" y="3611068"/>
                  <a:pt x="372675" y="3704994"/>
                  <a:pt x="260860" y="3792299"/>
                </a:cubicBezTo>
                <a:close/>
                <a:moveTo>
                  <a:pt x="0" y="4034888"/>
                </a:moveTo>
                <a:lnTo>
                  <a:pt x="0" y="3975986"/>
                </a:lnTo>
                <a:lnTo>
                  <a:pt x="267133" y="3788523"/>
                </a:lnTo>
                <a:cubicBezTo>
                  <a:pt x="378506" y="3701044"/>
                  <a:pt x="484711" y="3607236"/>
                  <a:pt x="585212" y="3507443"/>
                </a:cubicBezTo>
                <a:cubicBezTo>
                  <a:pt x="685620" y="3407594"/>
                  <a:pt x="780312" y="3302166"/>
                  <a:pt x="868846" y="3191687"/>
                </a:cubicBezTo>
                <a:cubicBezTo>
                  <a:pt x="1045929" y="2970204"/>
                  <a:pt x="1196557" y="2728856"/>
                  <a:pt x="1317680" y="2472462"/>
                </a:cubicBezTo>
                <a:cubicBezTo>
                  <a:pt x="1378345" y="2344324"/>
                  <a:pt x="1431714" y="2212876"/>
                  <a:pt x="1477533" y="2078696"/>
                </a:cubicBezTo>
                <a:cubicBezTo>
                  <a:pt x="1523712" y="1944574"/>
                  <a:pt x="1562490" y="1808014"/>
                  <a:pt x="1593705" y="1669653"/>
                </a:cubicBezTo>
                <a:lnTo>
                  <a:pt x="1605323" y="1617724"/>
                </a:lnTo>
                <a:cubicBezTo>
                  <a:pt x="1609332" y="1600298"/>
                  <a:pt x="1612351" y="1582873"/>
                  <a:pt x="1615895" y="1565447"/>
                </a:cubicBezTo>
                <a:cubicBezTo>
                  <a:pt x="1619438" y="1548022"/>
                  <a:pt x="1622864" y="1530596"/>
                  <a:pt x="1626061" y="1513168"/>
                </a:cubicBezTo>
                <a:lnTo>
                  <a:pt x="1635122" y="1460890"/>
                </a:lnTo>
                <a:lnTo>
                  <a:pt x="1639710" y="1434694"/>
                </a:lnTo>
                <a:lnTo>
                  <a:pt x="1643776" y="1408382"/>
                </a:lnTo>
                <a:lnTo>
                  <a:pt x="1651792" y="1356103"/>
                </a:lnTo>
                <a:cubicBezTo>
                  <a:pt x="1654580" y="1338678"/>
                  <a:pt x="1656497" y="1320904"/>
                  <a:pt x="1658880" y="1303362"/>
                </a:cubicBezTo>
                <a:cubicBezTo>
                  <a:pt x="1661260" y="1285818"/>
                  <a:pt x="1663642" y="1268160"/>
                  <a:pt x="1665558" y="1250502"/>
                </a:cubicBezTo>
                <a:cubicBezTo>
                  <a:pt x="1681735" y="1109412"/>
                  <a:pt x="1690518" y="967507"/>
                  <a:pt x="1691872" y="825486"/>
                </a:cubicBezTo>
                <a:cubicBezTo>
                  <a:pt x="1692510" y="683349"/>
                  <a:pt x="1685709" y="541268"/>
                  <a:pt x="1671483" y="399830"/>
                </a:cubicBezTo>
                <a:cubicBezTo>
                  <a:pt x="1664254" y="329081"/>
                  <a:pt x="1655056" y="258550"/>
                  <a:pt x="1643900" y="188331"/>
                </a:cubicBezTo>
                <a:lnTo>
                  <a:pt x="1608563" y="0"/>
                </a:lnTo>
                <a:lnTo>
                  <a:pt x="1624705" y="0"/>
                </a:lnTo>
                <a:lnTo>
                  <a:pt x="1630880" y="27787"/>
                </a:lnTo>
                <a:cubicBezTo>
                  <a:pt x="1634830" y="45213"/>
                  <a:pt x="1637851" y="62638"/>
                  <a:pt x="1641393" y="80066"/>
                </a:cubicBezTo>
                <a:cubicBezTo>
                  <a:pt x="1644938" y="97490"/>
                  <a:pt x="1648365" y="114917"/>
                  <a:pt x="1651502" y="132692"/>
                </a:cubicBezTo>
                <a:lnTo>
                  <a:pt x="1660563" y="185492"/>
                </a:lnTo>
                <a:lnTo>
                  <a:pt x="1665094" y="211862"/>
                </a:lnTo>
                <a:lnTo>
                  <a:pt x="1669159" y="238350"/>
                </a:lnTo>
                <a:lnTo>
                  <a:pt x="1677175" y="291324"/>
                </a:lnTo>
                <a:cubicBezTo>
                  <a:pt x="1679964" y="308750"/>
                  <a:pt x="1681880" y="326758"/>
                  <a:pt x="1684263" y="344415"/>
                </a:cubicBezTo>
                <a:cubicBezTo>
                  <a:pt x="1686643" y="362073"/>
                  <a:pt x="1688968" y="379848"/>
                  <a:pt x="1690884" y="397622"/>
                </a:cubicBezTo>
                <a:cubicBezTo>
                  <a:pt x="1707050" y="539644"/>
                  <a:pt x="1715734" y="682478"/>
                  <a:pt x="1716906" y="825428"/>
                </a:cubicBezTo>
                <a:cubicBezTo>
                  <a:pt x="1717657" y="968494"/>
                  <a:pt x="1710923" y="1111561"/>
                  <a:pt x="1696751" y="1253929"/>
                </a:cubicBezTo>
                <a:cubicBezTo>
                  <a:pt x="1682235" y="1396358"/>
                  <a:pt x="1659959" y="1537914"/>
                  <a:pt x="1630009" y="1677960"/>
                </a:cubicBezTo>
                <a:cubicBezTo>
                  <a:pt x="1600137" y="1818122"/>
                  <a:pt x="1562280" y="1956425"/>
                  <a:pt x="1516626" y="2092290"/>
                </a:cubicBezTo>
                <a:cubicBezTo>
                  <a:pt x="1471266" y="2228327"/>
                  <a:pt x="1418088" y="2361576"/>
                  <a:pt x="1357353" y="2491456"/>
                </a:cubicBezTo>
                <a:cubicBezTo>
                  <a:pt x="1236156" y="2751799"/>
                  <a:pt x="1084980" y="2997098"/>
                  <a:pt x="906893" y="3222357"/>
                </a:cubicBezTo>
                <a:cubicBezTo>
                  <a:pt x="817818" y="3334928"/>
                  <a:pt x="722075" y="3442096"/>
                  <a:pt x="620180" y="3543226"/>
                </a:cubicBezTo>
                <a:cubicBezTo>
                  <a:pt x="518448" y="3644410"/>
                  <a:pt x="410802" y="3739439"/>
                  <a:pt x="297802" y="3827848"/>
                </a:cubicBezTo>
                <a:close/>
                <a:moveTo>
                  <a:pt x="0" y="4097314"/>
                </a:moveTo>
                <a:lnTo>
                  <a:pt x="0" y="4040247"/>
                </a:lnTo>
                <a:lnTo>
                  <a:pt x="304772" y="3825873"/>
                </a:lnTo>
                <a:cubicBezTo>
                  <a:pt x="417343" y="3737234"/>
                  <a:pt x="524727" y="3642203"/>
                  <a:pt x="626395" y="3541249"/>
                </a:cubicBezTo>
                <a:cubicBezTo>
                  <a:pt x="727960" y="3440124"/>
                  <a:pt x="823725" y="3333360"/>
                  <a:pt x="913225" y="3221428"/>
                </a:cubicBezTo>
                <a:cubicBezTo>
                  <a:pt x="1092218" y="2997041"/>
                  <a:pt x="1244496" y="2752613"/>
                  <a:pt x="1366994" y="2493084"/>
                </a:cubicBezTo>
                <a:cubicBezTo>
                  <a:pt x="1428304" y="2363377"/>
                  <a:pt x="1482237" y="2230300"/>
                  <a:pt x="1528531" y="2094497"/>
                </a:cubicBezTo>
                <a:cubicBezTo>
                  <a:pt x="1575165" y="1958748"/>
                  <a:pt x="1614297" y="1820503"/>
                  <a:pt x="1645750" y="1680457"/>
                </a:cubicBezTo>
                <a:lnTo>
                  <a:pt x="1657368" y="1627831"/>
                </a:lnTo>
                <a:cubicBezTo>
                  <a:pt x="1661317" y="1610404"/>
                  <a:pt x="1664453" y="1592980"/>
                  <a:pt x="1667998" y="1575090"/>
                </a:cubicBezTo>
                <a:cubicBezTo>
                  <a:pt x="1671541" y="1557199"/>
                  <a:pt x="1675083" y="1539890"/>
                  <a:pt x="1678280" y="1522230"/>
                </a:cubicBezTo>
                <a:lnTo>
                  <a:pt x="1687513" y="1469140"/>
                </a:lnTo>
                <a:lnTo>
                  <a:pt x="1692103" y="1442652"/>
                </a:lnTo>
                <a:lnTo>
                  <a:pt x="1696227" y="1416048"/>
                </a:lnTo>
                <a:lnTo>
                  <a:pt x="1704302" y="1362784"/>
                </a:lnTo>
                <a:cubicBezTo>
                  <a:pt x="1707089" y="1345010"/>
                  <a:pt x="1709064" y="1327176"/>
                  <a:pt x="1711446" y="1309402"/>
                </a:cubicBezTo>
                <a:cubicBezTo>
                  <a:pt x="1713827" y="1291628"/>
                  <a:pt x="1716268" y="1273796"/>
                  <a:pt x="1718184" y="1255906"/>
                </a:cubicBezTo>
                <a:cubicBezTo>
                  <a:pt x="1734494" y="1113188"/>
                  <a:pt x="1743335" y="969715"/>
                  <a:pt x="1744672" y="826066"/>
                </a:cubicBezTo>
                <a:cubicBezTo>
                  <a:pt x="1745281" y="682188"/>
                  <a:pt x="1738363" y="538423"/>
                  <a:pt x="1723936" y="395299"/>
                </a:cubicBezTo>
                <a:cubicBezTo>
                  <a:pt x="1716604" y="323707"/>
                  <a:pt x="1707281" y="252334"/>
                  <a:pt x="1695979" y="181273"/>
                </a:cubicBezTo>
                <a:lnTo>
                  <a:pt x="1661944" y="0"/>
                </a:lnTo>
                <a:lnTo>
                  <a:pt x="1678818" y="0"/>
                </a:lnTo>
                <a:lnTo>
                  <a:pt x="1682810" y="18204"/>
                </a:lnTo>
                <a:cubicBezTo>
                  <a:pt x="1686759" y="35628"/>
                  <a:pt x="1689839" y="53636"/>
                  <a:pt x="1693439" y="71352"/>
                </a:cubicBezTo>
                <a:cubicBezTo>
                  <a:pt x="1697041" y="89068"/>
                  <a:pt x="1700467" y="106785"/>
                  <a:pt x="1703604" y="124560"/>
                </a:cubicBezTo>
                <a:lnTo>
                  <a:pt x="1712783" y="178000"/>
                </a:lnTo>
                <a:lnTo>
                  <a:pt x="1717370" y="204660"/>
                </a:lnTo>
                <a:lnTo>
                  <a:pt x="1721494" y="231496"/>
                </a:lnTo>
                <a:lnTo>
                  <a:pt x="1729569" y="285051"/>
                </a:lnTo>
                <a:cubicBezTo>
                  <a:pt x="1732299" y="302942"/>
                  <a:pt x="1734331" y="320891"/>
                  <a:pt x="1736714" y="338782"/>
                </a:cubicBezTo>
                <a:cubicBezTo>
                  <a:pt x="1739095" y="356672"/>
                  <a:pt x="1741535" y="374622"/>
                  <a:pt x="1743394" y="392628"/>
                </a:cubicBezTo>
                <a:cubicBezTo>
                  <a:pt x="1759664" y="536332"/>
                  <a:pt x="1768428" y="680851"/>
                  <a:pt x="1769649" y="825486"/>
                </a:cubicBezTo>
                <a:cubicBezTo>
                  <a:pt x="1770346" y="970235"/>
                  <a:pt x="1763486" y="1114930"/>
                  <a:pt x="1749087" y="1258984"/>
                </a:cubicBezTo>
                <a:cubicBezTo>
                  <a:pt x="1734360" y="1403153"/>
                  <a:pt x="1711771" y="1546394"/>
                  <a:pt x="1681415" y="1688067"/>
                </a:cubicBezTo>
                <a:cubicBezTo>
                  <a:pt x="1651182" y="1829854"/>
                  <a:pt x="1612878" y="1969784"/>
                  <a:pt x="1566695" y="2107216"/>
                </a:cubicBezTo>
                <a:cubicBezTo>
                  <a:pt x="1560886" y="2124642"/>
                  <a:pt x="1555367" y="2141662"/>
                  <a:pt x="1549269" y="2158739"/>
                </a:cubicBezTo>
                <a:lnTo>
                  <a:pt x="1530798" y="2209855"/>
                </a:lnTo>
                <a:lnTo>
                  <a:pt x="1521562" y="2235414"/>
                </a:lnTo>
                <a:cubicBezTo>
                  <a:pt x="1518425" y="2243952"/>
                  <a:pt x="1514999" y="2252318"/>
                  <a:pt x="1511746" y="2260797"/>
                </a:cubicBezTo>
                <a:lnTo>
                  <a:pt x="1491996" y="2311448"/>
                </a:lnTo>
                <a:cubicBezTo>
                  <a:pt x="1485606" y="2328409"/>
                  <a:pt x="1478288" y="2345022"/>
                  <a:pt x="1471376" y="2361752"/>
                </a:cubicBezTo>
                <a:lnTo>
                  <a:pt x="1450407" y="2411938"/>
                </a:lnTo>
                <a:lnTo>
                  <a:pt x="1428275" y="2461602"/>
                </a:lnTo>
                <a:cubicBezTo>
                  <a:pt x="1420782" y="2478098"/>
                  <a:pt x="1413696" y="2494828"/>
                  <a:pt x="1405737" y="2511090"/>
                </a:cubicBezTo>
                <a:cubicBezTo>
                  <a:pt x="1283164" y="2774512"/>
                  <a:pt x="1130333" y="3022773"/>
                  <a:pt x="950342" y="3250818"/>
                </a:cubicBezTo>
                <a:cubicBezTo>
                  <a:pt x="860313" y="3364727"/>
                  <a:pt x="763566" y="3473174"/>
                  <a:pt x="660607" y="3575580"/>
                </a:cubicBezTo>
                <a:cubicBezTo>
                  <a:pt x="557759" y="3678101"/>
                  <a:pt x="448971" y="3774409"/>
                  <a:pt x="334801" y="3864152"/>
                </a:cubicBezTo>
                <a:close/>
                <a:moveTo>
                  <a:pt x="0" y="4157756"/>
                </a:moveTo>
                <a:lnTo>
                  <a:pt x="0" y="4104514"/>
                </a:lnTo>
                <a:lnTo>
                  <a:pt x="342817" y="3863105"/>
                </a:lnTo>
                <a:cubicBezTo>
                  <a:pt x="456648" y="3773189"/>
                  <a:pt x="565251" y="3676824"/>
                  <a:pt x="668100" y="3574476"/>
                </a:cubicBezTo>
                <a:cubicBezTo>
                  <a:pt x="770808" y="3472070"/>
                  <a:pt x="867637" y="3363913"/>
                  <a:pt x="958123" y="3250588"/>
                </a:cubicBezTo>
                <a:cubicBezTo>
                  <a:pt x="1139156" y="3023295"/>
                  <a:pt x="1293148" y="2775732"/>
                  <a:pt x="1417005" y="2512892"/>
                </a:cubicBezTo>
                <a:cubicBezTo>
                  <a:pt x="1478978" y="2381617"/>
                  <a:pt x="1533509" y="2246916"/>
                  <a:pt x="1580343" y="2109482"/>
                </a:cubicBezTo>
                <a:cubicBezTo>
                  <a:pt x="1627452" y="1972050"/>
                  <a:pt x="1666974" y="1832179"/>
                  <a:pt x="1698725" y="1690390"/>
                </a:cubicBezTo>
                <a:lnTo>
                  <a:pt x="1710342" y="1637184"/>
                </a:lnTo>
                <a:cubicBezTo>
                  <a:pt x="1714291" y="1619758"/>
                  <a:pt x="1717487" y="1601578"/>
                  <a:pt x="1721087" y="1583802"/>
                </a:cubicBezTo>
                <a:cubicBezTo>
                  <a:pt x="1724688" y="1566028"/>
                  <a:pt x="1728291" y="1548194"/>
                  <a:pt x="1731426" y="1530306"/>
                </a:cubicBezTo>
                <a:lnTo>
                  <a:pt x="1740778" y="1476575"/>
                </a:lnTo>
                <a:lnTo>
                  <a:pt x="1745425" y="1449740"/>
                </a:lnTo>
                <a:lnTo>
                  <a:pt x="1749551" y="1422846"/>
                </a:lnTo>
                <a:lnTo>
                  <a:pt x="1757741" y="1368942"/>
                </a:lnTo>
                <a:cubicBezTo>
                  <a:pt x="1760528" y="1350992"/>
                  <a:pt x="1762503" y="1332929"/>
                  <a:pt x="1764943" y="1314922"/>
                </a:cubicBezTo>
                <a:cubicBezTo>
                  <a:pt x="1767382" y="1296914"/>
                  <a:pt x="1769821" y="1278908"/>
                  <a:pt x="1771737" y="1260842"/>
                </a:cubicBezTo>
                <a:cubicBezTo>
                  <a:pt x="1788193" y="1116324"/>
                  <a:pt x="1797111" y="970992"/>
                  <a:pt x="1798458" y="825545"/>
                </a:cubicBezTo>
                <a:cubicBezTo>
                  <a:pt x="1798987" y="680038"/>
                  <a:pt x="1791929" y="534649"/>
                  <a:pt x="1777316" y="389898"/>
                </a:cubicBezTo>
                <a:cubicBezTo>
                  <a:pt x="1769912" y="317464"/>
                  <a:pt x="1760484" y="245248"/>
                  <a:pt x="1749046" y="173352"/>
                </a:cubicBezTo>
                <a:lnTo>
                  <a:pt x="1716472" y="0"/>
                </a:lnTo>
                <a:lnTo>
                  <a:pt x="1732771" y="0"/>
                </a:lnTo>
                <a:lnTo>
                  <a:pt x="1734679" y="8794"/>
                </a:lnTo>
                <a:cubicBezTo>
                  <a:pt x="1738630" y="26626"/>
                  <a:pt x="1741766" y="44632"/>
                  <a:pt x="1745368" y="62582"/>
                </a:cubicBezTo>
                <a:cubicBezTo>
                  <a:pt x="1748968" y="80530"/>
                  <a:pt x="1752569" y="98422"/>
                  <a:pt x="1755650" y="116428"/>
                </a:cubicBezTo>
                <a:lnTo>
                  <a:pt x="1764943" y="170447"/>
                </a:lnTo>
                <a:lnTo>
                  <a:pt x="1769589" y="197458"/>
                </a:lnTo>
                <a:lnTo>
                  <a:pt x="1773713" y="224584"/>
                </a:lnTo>
                <a:lnTo>
                  <a:pt x="1781903" y="278838"/>
                </a:lnTo>
                <a:cubicBezTo>
                  <a:pt x="1784634" y="296902"/>
                  <a:pt x="1786666" y="315082"/>
                  <a:pt x="1789107" y="333206"/>
                </a:cubicBezTo>
                <a:cubicBezTo>
                  <a:pt x="1791547" y="351330"/>
                  <a:pt x="1793985" y="369452"/>
                  <a:pt x="1795845" y="387633"/>
                </a:cubicBezTo>
                <a:cubicBezTo>
                  <a:pt x="1812288" y="533024"/>
                  <a:pt x="1821112" y="679226"/>
                  <a:pt x="1822274" y="825545"/>
                </a:cubicBezTo>
                <a:cubicBezTo>
                  <a:pt x="1822970" y="971980"/>
                  <a:pt x="1815996" y="1118357"/>
                  <a:pt x="1801363" y="1264096"/>
                </a:cubicBezTo>
                <a:cubicBezTo>
                  <a:pt x="1786523" y="1409892"/>
                  <a:pt x="1763677" y="1554760"/>
                  <a:pt x="1732938" y="1698058"/>
                </a:cubicBezTo>
                <a:cubicBezTo>
                  <a:pt x="1702330" y="1841473"/>
                  <a:pt x="1663542" y="1983086"/>
                  <a:pt x="1616764" y="2122086"/>
                </a:cubicBezTo>
                <a:cubicBezTo>
                  <a:pt x="1610955" y="2139514"/>
                  <a:pt x="1605147" y="2156940"/>
                  <a:pt x="1599339" y="2174365"/>
                </a:cubicBezTo>
                <a:lnTo>
                  <a:pt x="1580634" y="2226063"/>
                </a:lnTo>
                <a:cubicBezTo>
                  <a:pt x="1568495" y="2260914"/>
                  <a:pt x="1554553" y="2294604"/>
                  <a:pt x="1541368" y="2328816"/>
                </a:cubicBezTo>
                <a:cubicBezTo>
                  <a:pt x="1534921" y="2346242"/>
                  <a:pt x="1527545" y="2362796"/>
                  <a:pt x="1520573" y="2379758"/>
                </a:cubicBezTo>
                <a:lnTo>
                  <a:pt x="1499372" y="2430467"/>
                </a:lnTo>
                <a:lnTo>
                  <a:pt x="1476952" y="2480712"/>
                </a:lnTo>
                <a:cubicBezTo>
                  <a:pt x="1469341" y="2497441"/>
                  <a:pt x="1462255" y="2514344"/>
                  <a:pt x="1454180" y="2530840"/>
                </a:cubicBezTo>
                <a:cubicBezTo>
                  <a:pt x="1330270" y="2797282"/>
                  <a:pt x="1175831" y="3048446"/>
                  <a:pt x="993963" y="3279281"/>
                </a:cubicBezTo>
                <a:cubicBezTo>
                  <a:pt x="902983" y="3394466"/>
                  <a:pt x="805224" y="3504076"/>
                  <a:pt x="701208" y="3607644"/>
                </a:cubicBezTo>
                <a:cubicBezTo>
                  <a:pt x="597241" y="3711384"/>
                  <a:pt x="487306" y="3808971"/>
                  <a:pt x="371976" y="3899875"/>
                </a:cubicBezTo>
                <a:cubicBezTo>
                  <a:pt x="256281" y="3990345"/>
                  <a:pt x="135830" y="4074381"/>
                  <a:pt x="11176" y="4151643"/>
                </a:cubicBezTo>
                <a:close/>
                <a:moveTo>
                  <a:pt x="0" y="4215500"/>
                </a:moveTo>
                <a:lnTo>
                  <a:pt x="0" y="4165289"/>
                </a:lnTo>
                <a:lnTo>
                  <a:pt x="20779" y="4153747"/>
                </a:lnTo>
                <a:cubicBezTo>
                  <a:pt x="145059" y="4075701"/>
                  <a:pt x="265150" y="3990982"/>
                  <a:pt x="380514" y="3899932"/>
                </a:cubicBezTo>
                <a:cubicBezTo>
                  <a:pt x="495567" y="3808795"/>
                  <a:pt x="605331" y="3711210"/>
                  <a:pt x="709282" y="3607584"/>
                </a:cubicBezTo>
                <a:cubicBezTo>
                  <a:pt x="813071" y="3503842"/>
                  <a:pt x="910946" y="3394348"/>
                  <a:pt x="1002444" y="3279629"/>
                </a:cubicBezTo>
                <a:lnTo>
                  <a:pt x="1019869" y="3258136"/>
                </a:lnTo>
                <a:lnTo>
                  <a:pt x="1036598" y="3236296"/>
                </a:lnTo>
                <a:lnTo>
                  <a:pt x="1069998" y="3192557"/>
                </a:lnTo>
                <a:cubicBezTo>
                  <a:pt x="1081267" y="3178094"/>
                  <a:pt x="1091665" y="3162934"/>
                  <a:pt x="1102526" y="3148180"/>
                </a:cubicBezTo>
                <a:lnTo>
                  <a:pt x="1134765" y="3103569"/>
                </a:lnTo>
                <a:cubicBezTo>
                  <a:pt x="1155443" y="3073248"/>
                  <a:pt x="1176470" y="3043218"/>
                  <a:pt x="1196743" y="3012607"/>
                </a:cubicBezTo>
                <a:lnTo>
                  <a:pt x="1226657" y="2966138"/>
                </a:lnTo>
                <a:lnTo>
                  <a:pt x="1241586" y="2942904"/>
                </a:lnTo>
                <a:lnTo>
                  <a:pt x="1255991" y="2919670"/>
                </a:lnTo>
                <a:cubicBezTo>
                  <a:pt x="1333298" y="2794840"/>
                  <a:pt x="1403500" y="2665716"/>
                  <a:pt x="1466263" y="2532931"/>
                </a:cubicBezTo>
                <a:cubicBezTo>
                  <a:pt x="1528852" y="2400028"/>
                  <a:pt x="1583939" y="2263702"/>
                  <a:pt x="1631286" y="2124586"/>
                </a:cubicBezTo>
                <a:cubicBezTo>
                  <a:pt x="1655450" y="2055229"/>
                  <a:pt x="1676651" y="1985178"/>
                  <a:pt x="1696981" y="1914254"/>
                </a:cubicBezTo>
                <a:cubicBezTo>
                  <a:pt x="1702034" y="1896828"/>
                  <a:pt x="1706565" y="1878821"/>
                  <a:pt x="1711387" y="1861048"/>
                </a:cubicBezTo>
                <a:cubicBezTo>
                  <a:pt x="1716209" y="1843273"/>
                  <a:pt x="1721030" y="1825615"/>
                  <a:pt x="1725386" y="1807782"/>
                </a:cubicBezTo>
                <a:lnTo>
                  <a:pt x="1738456" y="1754226"/>
                </a:lnTo>
                <a:lnTo>
                  <a:pt x="1745019" y="1727449"/>
                </a:lnTo>
                <a:lnTo>
                  <a:pt x="1750827" y="1700555"/>
                </a:lnTo>
                <a:lnTo>
                  <a:pt x="1762446" y="1646708"/>
                </a:lnTo>
                <a:cubicBezTo>
                  <a:pt x="1766395" y="1628761"/>
                  <a:pt x="1769648" y="1610696"/>
                  <a:pt x="1773307" y="1592688"/>
                </a:cubicBezTo>
                <a:cubicBezTo>
                  <a:pt x="1776968" y="1574682"/>
                  <a:pt x="1780625" y="1556616"/>
                  <a:pt x="1783763" y="1538551"/>
                </a:cubicBezTo>
                <a:lnTo>
                  <a:pt x="1793174" y="1484241"/>
                </a:lnTo>
                <a:lnTo>
                  <a:pt x="1797876" y="1457058"/>
                </a:lnTo>
                <a:lnTo>
                  <a:pt x="1802059" y="1429814"/>
                </a:lnTo>
                <a:lnTo>
                  <a:pt x="1810308" y="1375272"/>
                </a:lnTo>
                <a:cubicBezTo>
                  <a:pt x="1813037" y="1357092"/>
                  <a:pt x="1815129" y="1338852"/>
                  <a:pt x="1817568" y="1320613"/>
                </a:cubicBezTo>
                <a:cubicBezTo>
                  <a:pt x="1820009" y="1302372"/>
                  <a:pt x="1822505" y="1284134"/>
                  <a:pt x="1824424" y="1265895"/>
                </a:cubicBezTo>
                <a:cubicBezTo>
                  <a:pt x="1841053" y="1119635"/>
                  <a:pt x="1850028" y="972676"/>
                  <a:pt x="1851317" y="825486"/>
                </a:cubicBezTo>
                <a:cubicBezTo>
                  <a:pt x="1851851" y="678237"/>
                  <a:pt x="1844679" y="530988"/>
                  <a:pt x="1829825" y="384494"/>
                </a:cubicBezTo>
                <a:cubicBezTo>
                  <a:pt x="1822329" y="311190"/>
                  <a:pt x="1812788" y="238132"/>
                  <a:pt x="1801215" y="165401"/>
                </a:cubicBezTo>
                <a:lnTo>
                  <a:pt x="1770133" y="0"/>
                </a:lnTo>
                <a:lnTo>
                  <a:pt x="1786465" y="0"/>
                </a:lnTo>
                <a:lnTo>
                  <a:pt x="1797181" y="53926"/>
                </a:lnTo>
                <a:cubicBezTo>
                  <a:pt x="1800839" y="72048"/>
                  <a:pt x="1804442" y="90171"/>
                  <a:pt x="1807578" y="108410"/>
                </a:cubicBezTo>
                <a:lnTo>
                  <a:pt x="1816929" y="163068"/>
                </a:lnTo>
                <a:lnTo>
                  <a:pt x="1821634" y="190370"/>
                </a:lnTo>
                <a:lnTo>
                  <a:pt x="1825817" y="217844"/>
                </a:lnTo>
                <a:lnTo>
                  <a:pt x="1834065" y="272678"/>
                </a:lnTo>
                <a:cubicBezTo>
                  <a:pt x="1836795" y="290976"/>
                  <a:pt x="1838887" y="309331"/>
                  <a:pt x="1841325" y="327686"/>
                </a:cubicBezTo>
                <a:cubicBezTo>
                  <a:pt x="1843767" y="346042"/>
                  <a:pt x="1846263" y="364340"/>
                  <a:pt x="1848122" y="382752"/>
                </a:cubicBezTo>
                <a:cubicBezTo>
                  <a:pt x="1864712" y="529827"/>
                  <a:pt x="1873592" y="677714"/>
                  <a:pt x="1874726" y="825718"/>
                </a:cubicBezTo>
                <a:cubicBezTo>
                  <a:pt x="1875369" y="973838"/>
                  <a:pt x="1868273" y="1121899"/>
                  <a:pt x="1853467" y="1269265"/>
                </a:cubicBezTo>
                <a:cubicBezTo>
                  <a:pt x="1838554" y="1416745"/>
                  <a:pt x="1815558" y="1563297"/>
                  <a:pt x="1784577" y="1708222"/>
                </a:cubicBezTo>
                <a:cubicBezTo>
                  <a:pt x="1753692" y="1853262"/>
                  <a:pt x="1714536" y="1996446"/>
                  <a:pt x="1667299" y="2137072"/>
                </a:cubicBezTo>
                <a:lnTo>
                  <a:pt x="1649524" y="2189758"/>
                </a:lnTo>
                <a:lnTo>
                  <a:pt x="1630588" y="2242035"/>
                </a:lnTo>
                <a:cubicBezTo>
                  <a:pt x="1618274" y="2276886"/>
                  <a:pt x="1604276" y="2311390"/>
                  <a:pt x="1590916" y="2345952"/>
                </a:cubicBezTo>
                <a:cubicBezTo>
                  <a:pt x="1584353" y="2363377"/>
                  <a:pt x="1577033" y="2380336"/>
                  <a:pt x="1569888" y="2397472"/>
                </a:cubicBezTo>
                <a:lnTo>
                  <a:pt x="1548456" y="2448821"/>
                </a:lnTo>
                <a:lnTo>
                  <a:pt x="1525801" y="2499646"/>
                </a:lnTo>
                <a:cubicBezTo>
                  <a:pt x="1518133" y="2516494"/>
                  <a:pt x="1510931" y="2533626"/>
                  <a:pt x="1502857" y="2550298"/>
                </a:cubicBezTo>
                <a:cubicBezTo>
                  <a:pt x="1440061" y="2684768"/>
                  <a:pt x="1369740" y="2815636"/>
                  <a:pt x="1292236" y="2942206"/>
                </a:cubicBezTo>
                <a:lnTo>
                  <a:pt x="1277774" y="2965964"/>
                </a:lnTo>
                <a:lnTo>
                  <a:pt x="1262729" y="2989200"/>
                </a:lnTo>
                <a:lnTo>
                  <a:pt x="1232697" y="3036074"/>
                </a:lnTo>
                <a:cubicBezTo>
                  <a:pt x="1212367" y="3067150"/>
                  <a:pt x="1191283" y="3097704"/>
                  <a:pt x="1170487" y="3128430"/>
                </a:cubicBezTo>
                <a:lnTo>
                  <a:pt x="1138076" y="3173738"/>
                </a:lnTo>
                <a:cubicBezTo>
                  <a:pt x="1127155" y="3188724"/>
                  <a:pt x="1116757" y="3204116"/>
                  <a:pt x="1105372" y="3218756"/>
                </a:cubicBezTo>
                <a:lnTo>
                  <a:pt x="1071858" y="3263192"/>
                </a:lnTo>
                <a:lnTo>
                  <a:pt x="1055070" y="3285438"/>
                </a:lnTo>
                <a:lnTo>
                  <a:pt x="1037644" y="3307220"/>
                </a:lnTo>
                <a:cubicBezTo>
                  <a:pt x="945711" y="3423914"/>
                  <a:pt x="846907" y="3534976"/>
                  <a:pt x="741753" y="3639880"/>
                </a:cubicBezTo>
                <a:cubicBezTo>
                  <a:pt x="636768" y="3744900"/>
                  <a:pt x="525771" y="3843763"/>
                  <a:pt x="409325" y="3935946"/>
                </a:cubicBezTo>
                <a:cubicBezTo>
                  <a:pt x="292385" y="4027635"/>
                  <a:pt x="170612" y="4112790"/>
                  <a:pt x="44571" y="4191075"/>
                </a:cubicBezTo>
                <a:close/>
                <a:moveTo>
                  <a:pt x="0" y="4273183"/>
                </a:moveTo>
                <a:lnTo>
                  <a:pt x="0" y="4224300"/>
                </a:lnTo>
                <a:lnTo>
                  <a:pt x="54567" y="4193937"/>
                </a:lnTo>
                <a:cubicBezTo>
                  <a:pt x="180225" y="4114867"/>
                  <a:pt x="301623" y="4029030"/>
                  <a:pt x="418213" y="3936760"/>
                </a:cubicBezTo>
                <a:cubicBezTo>
                  <a:pt x="534554" y="3844404"/>
                  <a:pt x="645527" y="3745540"/>
                  <a:pt x="750583" y="3640520"/>
                </a:cubicBezTo>
                <a:cubicBezTo>
                  <a:pt x="855509" y="3535498"/>
                  <a:pt x="954413" y="3424614"/>
                  <a:pt x="1046823" y="3308440"/>
                </a:cubicBezTo>
                <a:cubicBezTo>
                  <a:pt x="1052631" y="3301180"/>
                  <a:pt x="1058439" y="3294094"/>
                  <a:pt x="1064248" y="3286716"/>
                </a:cubicBezTo>
                <a:lnTo>
                  <a:pt x="1081093" y="3264584"/>
                </a:lnTo>
                <a:lnTo>
                  <a:pt x="1114900" y="3220323"/>
                </a:lnTo>
                <a:cubicBezTo>
                  <a:pt x="1137089" y="3190584"/>
                  <a:pt x="1158521" y="3160262"/>
                  <a:pt x="1180363" y="3130232"/>
                </a:cubicBezTo>
                <a:lnTo>
                  <a:pt x="1211788" y="3084286"/>
                </a:lnTo>
                <a:cubicBezTo>
                  <a:pt x="1222184" y="3068892"/>
                  <a:pt x="1233048" y="3053850"/>
                  <a:pt x="1242922" y="3037816"/>
                </a:cubicBezTo>
                <a:lnTo>
                  <a:pt x="1273184" y="2991348"/>
                </a:lnTo>
                <a:lnTo>
                  <a:pt x="1288345" y="2968113"/>
                </a:lnTo>
                <a:lnTo>
                  <a:pt x="1302866" y="2944356"/>
                </a:lnTo>
                <a:cubicBezTo>
                  <a:pt x="1380998" y="2817961"/>
                  <a:pt x="1451957" y="2687324"/>
                  <a:pt x="1515404" y="2552970"/>
                </a:cubicBezTo>
                <a:cubicBezTo>
                  <a:pt x="1578609" y="2418443"/>
                  <a:pt x="1634283" y="2280488"/>
                  <a:pt x="1682171" y="2139804"/>
                </a:cubicBezTo>
                <a:cubicBezTo>
                  <a:pt x="1706509" y="2069576"/>
                  <a:pt x="1728000" y="1998422"/>
                  <a:pt x="1748563" y="1926976"/>
                </a:cubicBezTo>
                <a:cubicBezTo>
                  <a:pt x="1753617" y="1909085"/>
                  <a:pt x="1758205" y="1891077"/>
                  <a:pt x="1763085" y="1873188"/>
                </a:cubicBezTo>
                <a:cubicBezTo>
                  <a:pt x="1767964" y="1855296"/>
                  <a:pt x="1772901" y="1837289"/>
                  <a:pt x="1777200" y="1819226"/>
                </a:cubicBezTo>
                <a:lnTo>
                  <a:pt x="1790443" y="1765089"/>
                </a:lnTo>
                <a:lnTo>
                  <a:pt x="1797007" y="1737962"/>
                </a:lnTo>
                <a:lnTo>
                  <a:pt x="1802815" y="1710779"/>
                </a:lnTo>
                <a:lnTo>
                  <a:pt x="1814781" y="1656294"/>
                </a:lnTo>
                <a:cubicBezTo>
                  <a:pt x="1818731" y="1638112"/>
                  <a:pt x="1822100" y="1619814"/>
                  <a:pt x="1825759" y="1601634"/>
                </a:cubicBezTo>
                <a:cubicBezTo>
                  <a:pt x="1829418" y="1583453"/>
                  <a:pt x="1833136" y="1565156"/>
                  <a:pt x="1836272" y="1546860"/>
                </a:cubicBezTo>
                <a:lnTo>
                  <a:pt x="1845800" y="1491910"/>
                </a:lnTo>
                <a:lnTo>
                  <a:pt x="1850562" y="1464376"/>
                </a:lnTo>
                <a:lnTo>
                  <a:pt x="1854745" y="1436844"/>
                </a:lnTo>
                <a:lnTo>
                  <a:pt x="1863108" y="1381663"/>
                </a:lnTo>
                <a:cubicBezTo>
                  <a:pt x="1865839" y="1363249"/>
                  <a:pt x="1867989" y="1344776"/>
                  <a:pt x="1870428" y="1326364"/>
                </a:cubicBezTo>
                <a:cubicBezTo>
                  <a:pt x="1872867" y="1307950"/>
                  <a:pt x="1875423" y="1289480"/>
                  <a:pt x="1877341" y="1271007"/>
                </a:cubicBezTo>
                <a:cubicBezTo>
                  <a:pt x="1894086" y="1123062"/>
                  <a:pt x="1903120" y="974360"/>
                  <a:pt x="1904409" y="825486"/>
                </a:cubicBezTo>
                <a:cubicBezTo>
                  <a:pt x="1904908" y="676495"/>
                  <a:pt x="1897635" y="527620"/>
                  <a:pt x="1882626" y="379382"/>
                </a:cubicBezTo>
                <a:cubicBezTo>
                  <a:pt x="1875016" y="305207"/>
                  <a:pt x="1865347" y="231278"/>
                  <a:pt x="1853628" y="157675"/>
                </a:cubicBezTo>
                <a:lnTo>
                  <a:pt x="1824003" y="0"/>
                </a:lnTo>
                <a:lnTo>
                  <a:pt x="1840622" y="0"/>
                </a:lnTo>
                <a:lnTo>
                  <a:pt x="1849459" y="44748"/>
                </a:lnTo>
                <a:cubicBezTo>
                  <a:pt x="1853061" y="63104"/>
                  <a:pt x="1856837" y="81402"/>
                  <a:pt x="1859972" y="99872"/>
                </a:cubicBezTo>
                <a:lnTo>
                  <a:pt x="1869440" y="155170"/>
                </a:lnTo>
                <a:lnTo>
                  <a:pt x="1874204" y="182820"/>
                </a:lnTo>
                <a:lnTo>
                  <a:pt x="1878386" y="210526"/>
                </a:lnTo>
                <a:lnTo>
                  <a:pt x="1886750" y="265998"/>
                </a:lnTo>
                <a:cubicBezTo>
                  <a:pt x="1889480" y="284530"/>
                  <a:pt x="1891629" y="303116"/>
                  <a:pt x="1894070" y="321647"/>
                </a:cubicBezTo>
                <a:cubicBezTo>
                  <a:pt x="1896509" y="340174"/>
                  <a:pt x="1899064" y="358706"/>
                  <a:pt x="1900924" y="377351"/>
                </a:cubicBezTo>
                <a:cubicBezTo>
                  <a:pt x="1917664" y="526110"/>
                  <a:pt x="1926598" y="675681"/>
                  <a:pt x="1927700" y="825370"/>
                </a:cubicBezTo>
                <a:cubicBezTo>
                  <a:pt x="1928328" y="975174"/>
                  <a:pt x="1921137" y="1124920"/>
                  <a:pt x="1906150" y="1273970"/>
                </a:cubicBezTo>
                <a:cubicBezTo>
                  <a:pt x="1890892" y="1423077"/>
                  <a:pt x="1867488" y="1571312"/>
                  <a:pt x="1836041" y="1717864"/>
                </a:cubicBezTo>
                <a:cubicBezTo>
                  <a:pt x="1804797" y="1864591"/>
                  <a:pt x="1765199" y="2009342"/>
                  <a:pt x="1717429" y="2151536"/>
                </a:cubicBezTo>
                <a:cubicBezTo>
                  <a:pt x="1669984" y="2293964"/>
                  <a:pt x="1614500" y="2433604"/>
                  <a:pt x="1551244" y="2569757"/>
                </a:cubicBezTo>
                <a:cubicBezTo>
                  <a:pt x="1487902" y="2705795"/>
                  <a:pt x="1416942" y="2838175"/>
                  <a:pt x="1338706" y="2966196"/>
                </a:cubicBezTo>
                <a:lnTo>
                  <a:pt x="1324126" y="2990301"/>
                </a:lnTo>
                <a:lnTo>
                  <a:pt x="1308909" y="3014002"/>
                </a:lnTo>
                <a:lnTo>
                  <a:pt x="1278528" y="3061400"/>
                </a:lnTo>
                <a:cubicBezTo>
                  <a:pt x="1268596" y="3077314"/>
                  <a:pt x="1257676" y="3092592"/>
                  <a:pt x="1247278" y="3108217"/>
                </a:cubicBezTo>
                <a:lnTo>
                  <a:pt x="1215680" y="3154686"/>
                </a:lnTo>
                <a:cubicBezTo>
                  <a:pt x="1193780" y="3185182"/>
                  <a:pt x="1172289" y="3215909"/>
                  <a:pt x="1149926" y="3246114"/>
                </a:cubicBezTo>
                <a:lnTo>
                  <a:pt x="1116003" y="3291016"/>
                </a:lnTo>
                <a:lnTo>
                  <a:pt x="1099042" y="3313493"/>
                </a:lnTo>
                <a:cubicBezTo>
                  <a:pt x="1093234" y="3320928"/>
                  <a:pt x="1087425" y="3328190"/>
                  <a:pt x="1081615" y="3335567"/>
                </a:cubicBezTo>
                <a:cubicBezTo>
                  <a:pt x="988712" y="3453713"/>
                  <a:pt x="888862" y="3566228"/>
                  <a:pt x="782588" y="3672468"/>
                </a:cubicBezTo>
                <a:cubicBezTo>
                  <a:pt x="676429" y="3778766"/>
                  <a:pt x="564172" y="3878731"/>
                  <a:pt x="446385" y="3971960"/>
                </a:cubicBezTo>
                <a:cubicBezTo>
                  <a:pt x="328487" y="4064957"/>
                  <a:pt x="205463" y="4151271"/>
                  <a:pt x="77888" y="4230444"/>
                </a:cubicBezTo>
                <a:close/>
                <a:moveTo>
                  <a:pt x="0" y="4330656"/>
                </a:moveTo>
                <a:lnTo>
                  <a:pt x="0" y="4283941"/>
                </a:lnTo>
                <a:lnTo>
                  <a:pt x="89476" y="4234044"/>
                </a:lnTo>
                <a:cubicBezTo>
                  <a:pt x="216684" y="4154118"/>
                  <a:pt x="339507" y="4067366"/>
                  <a:pt x="456781" y="3973586"/>
                </a:cubicBezTo>
                <a:cubicBezTo>
                  <a:pt x="574389" y="3880125"/>
                  <a:pt x="686566" y="3780043"/>
                  <a:pt x="792753" y="3673803"/>
                </a:cubicBezTo>
                <a:cubicBezTo>
                  <a:pt x="898830" y="3567504"/>
                  <a:pt x="998819" y="3455282"/>
                  <a:pt x="1092245" y="3337658"/>
                </a:cubicBezTo>
                <a:cubicBezTo>
                  <a:pt x="1104211" y="3323136"/>
                  <a:pt x="1115480" y="3308148"/>
                  <a:pt x="1127098" y="3293220"/>
                </a:cubicBezTo>
                <a:lnTo>
                  <a:pt x="1161252" y="3248437"/>
                </a:lnTo>
                <a:cubicBezTo>
                  <a:pt x="1183615" y="3218290"/>
                  <a:pt x="1205456" y="3187737"/>
                  <a:pt x="1227355" y="3157242"/>
                </a:cubicBezTo>
                <a:lnTo>
                  <a:pt x="1259185" y="3110773"/>
                </a:lnTo>
                <a:cubicBezTo>
                  <a:pt x="1269699" y="3095264"/>
                  <a:pt x="1280619" y="3079987"/>
                  <a:pt x="1290611" y="3064302"/>
                </a:cubicBezTo>
                <a:lnTo>
                  <a:pt x="1321222" y="3017022"/>
                </a:lnTo>
                <a:lnTo>
                  <a:pt x="1336499" y="2993322"/>
                </a:lnTo>
                <a:lnTo>
                  <a:pt x="1351194" y="2969333"/>
                </a:lnTo>
                <a:cubicBezTo>
                  <a:pt x="1430156" y="2841426"/>
                  <a:pt x="1501912" y="2709221"/>
                  <a:pt x="1566113" y="2573302"/>
                </a:cubicBezTo>
                <a:cubicBezTo>
                  <a:pt x="1629927" y="2437088"/>
                  <a:pt x="1686161" y="2297507"/>
                  <a:pt x="1734565" y="2155080"/>
                </a:cubicBezTo>
                <a:cubicBezTo>
                  <a:pt x="1759193" y="2084040"/>
                  <a:pt x="1781032" y="2012014"/>
                  <a:pt x="1801653" y="1939754"/>
                </a:cubicBezTo>
                <a:cubicBezTo>
                  <a:pt x="1806706" y="1921688"/>
                  <a:pt x="1811412" y="1903451"/>
                  <a:pt x="1816291" y="1885326"/>
                </a:cubicBezTo>
                <a:cubicBezTo>
                  <a:pt x="1821171" y="1867204"/>
                  <a:pt x="1826281" y="1849082"/>
                  <a:pt x="1830639" y="1830784"/>
                </a:cubicBezTo>
                <a:lnTo>
                  <a:pt x="1843999" y="1775950"/>
                </a:lnTo>
                <a:lnTo>
                  <a:pt x="1850621" y="1748534"/>
                </a:lnTo>
                <a:lnTo>
                  <a:pt x="1856429" y="1721000"/>
                </a:lnTo>
                <a:lnTo>
                  <a:pt x="1868568" y="1665934"/>
                </a:lnTo>
                <a:cubicBezTo>
                  <a:pt x="1872519" y="1647522"/>
                  <a:pt x="1875945" y="1629051"/>
                  <a:pt x="1879605" y="1610636"/>
                </a:cubicBezTo>
                <a:cubicBezTo>
                  <a:pt x="1883264" y="1592224"/>
                  <a:pt x="1887157" y="1573752"/>
                  <a:pt x="1890235" y="1555223"/>
                </a:cubicBezTo>
                <a:lnTo>
                  <a:pt x="1899877" y="1499634"/>
                </a:lnTo>
                <a:lnTo>
                  <a:pt x="1904699" y="1471811"/>
                </a:lnTo>
                <a:lnTo>
                  <a:pt x="1908938" y="1443930"/>
                </a:lnTo>
                <a:lnTo>
                  <a:pt x="1917361" y="1388109"/>
                </a:lnTo>
                <a:cubicBezTo>
                  <a:pt x="1920092" y="1369522"/>
                  <a:pt x="1922299" y="1350818"/>
                  <a:pt x="1924738" y="1332171"/>
                </a:cubicBezTo>
                <a:cubicBezTo>
                  <a:pt x="1927177" y="1313526"/>
                  <a:pt x="1929791" y="1294880"/>
                  <a:pt x="1931708" y="1276177"/>
                </a:cubicBezTo>
                <a:cubicBezTo>
                  <a:pt x="1948623" y="1126546"/>
                  <a:pt x="1957721" y="976102"/>
                  <a:pt x="1958950" y="825544"/>
                </a:cubicBezTo>
                <a:cubicBezTo>
                  <a:pt x="1959451" y="674867"/>
                  <a:pt x="1952062" y="524251"/>
                  <a:pt x="1936820" y="374330"/>
                </a:cubicBezTo>
                <a:cubicBezTo>
                  <a:pt x="1929115" y="299341"/>
                  <a:pt x="1919329" y="224598"/>
                  <a:pt x="1907475" y="150182"/>
                </a:cubicBezTo>
                <a:lnTo>
                  <a:pt x="1879253" y="0"/>
                </a:lnTo>
                <a:lnTo>
                  <a:pt x="1894557" y="0"/>
                </a:lnTo>
                <a:lnTo>
                  <a:pt x="1901679" y="36094"/>
                </a:lnTo>
                <a:cubicBezTo>
                  <a:pt x="1905338" y="54623"/>
                  <a:pt x="1909171" y="73212"/>
                  <a:pt x="1912249" y="91856"/>
                </a:cubicBezTo>
                <a:lnTo>
                  <a:pt x="1921835" y="147734"/>
                </a:lnTo>
                <a:lnTo>
                  <a:pt x="1926655" y="175732"/>
                </a:lnTo>
                <a:lnTo>
                  <a:pt x="1930837" y="203789"/>
                </a:lnTo>
                <a:lnTo>
                  <a:pt x="1939319" y="259842"/>
                </a:lnTo>
                <a:cubicBezTo>
                  <a:pt x="1942048" y="278604"/>
                  <a:pt x="1944197" y="297365"/>
                  <a:pt x="1946695" y="316126"/>
                </a:cubicBezTo>
                <a:cubicBezTo>
                  <a:pt x="1949193" y="334888"/>
                  <a:pt x="1951749" y="353594"/>
                  <a:pt x="1953606" y="372470"/>
                </a:cubicBezTo>
                <a:cubicBezTo>
                  <a:pt x="1970481" y="522914"/>
                  <a:pt x="1979496" y="674172"/>
                  <a:pt x="1980617" y="825544"/>
                </a:cubicBezTo>
                <a:cubicBezTo>
                  <a:pt x="1981199" y="977032"/>
                  <a:pt x="1973874" y="1128404"/>
                  <a:pt x="1958661" y="1279139"/>
                </a:cubicBezTo>
                <a:cubicBezTo>
                  <a:pt x="1943226" y="1429931"/>
                  <a:pt x="1919534" y="1579794"/>
                  <a:pt x="1887680" y="1728030"/>
                </a:cubicBezTo>
                <a:lnTo>
                  <a:pt x="1881871" y="1755793"/>
                </a:lnTo>
                <a:lnTo>
                  <a:pt x="1875422" y="1783734"/>
                </a:lnTo>
                <a:lnTo>
                  <a:pt x="1862470" y="1839090"/>
                </a:lnTo>
                <a:cubicBezTo>
                  <a:pt x="1858345" y="1857620"/>
                  <a:pt x="1853117" y="1875858"/>
                  <a:pt x="1848471" y="1894214"/>
                </a:cubicBezTo>
                <a:cubicBezTo>
                  <a:pt x="1843824" y="1912570"/>
                  <a:pt x="1839061" y="1930924"/>
                  <a:pt x="1834065" y="1949222"/>
                </a:cubicBezTo>
                <a:cubicBezTo>
                  <a:pt x="1813560" y="2022178"/>
                  <a:pt x="1792185" y="2094960"/>
                  <a:pt x="1767847" y="2166813"/>
                </a:cubicBezTo>
                <a:cubicBezTo>
                  <a:pt x="1719880" y="2310634"/>
                  <a:pt x="1663873" y="2451726"/>
                  <a:pt x="1600094" y="2589274"/>
                </a:cubicBezTo>
                <a:cubicBezTo>
                  <a:pt x="1536037" y="2726822"/>
                  <a:pt x="1464283" y="2860594"/>
                  <a:pt x="1385175" y="2990070"/>
                </a:cubicBezTo>
                <a:lnTo>
                  <a:pt x="1370420" y="3014406"/>
                </a:lnTo>
                <a:lnTo>
                  <a:pt x="1355144" y="3038396"/>
                </a:lnTo>
                <a:lnTo>
                  <a:pt x="1324417" y="3086318"/>
                </a:lnTo>
                <a:cubicBezTo>
                  <a:pt x="1314368" y="3102408"/>
                  <a:pt x="1303448" y="3117916"/>
                  <a:pt x="1292875" y="3133658"/>
                </a:cubicBezTo>
                <a:lnTo>
                  <a:pt x="1260929" y="3180825"/>
                </a:lnTo>
                <a:cubicBezTo>
                  <a:pt x="1238915" y="3211727"/>
                  <a:pt x="1216957" y="3242686"/>
                  <a:pt x="1194536" y="3273297"/>
                </a:cubicBezTo>
                <a:lnTo>
                  <a:pt x="1160206" y="3318722"/>
                </a:lnTo>
                <a:cubicBezTo>
                  <a:pt x="1148589" y="3333882"/>
                  <a:pt x="1137437" y="3349100"/>
                  <a:pt x="1125355" y="3363796"/>
                </a:cubicBezTo>
                <a:cubicBezTo>
                  <a:pt x="1031517" y="3483220"/>
                  <a:pt x="930655" y="3596954"/>
                  <a:pt x="823306" y="3704356"/>
                </a:cubicBezTo>
                <a:cubicBezTo>
                  <a:pt x="716056" y="3811873"/>
                  <a:pt x="602654" y="3913060"/>
                  <a:pt x="483675" y="4007450"/>
                </a:cubicBezTo>
                <a:cubicBezTo>
                  <a:pt x="364569" y="4101666"/>
                  <a:pt x="240269" y="4189085"/>
                  <a:pt x="111345" y="4269303"/>
                </a:cubicBezTo>
                <a:close/>
                <a:moveTo>
                  <a:pt x="0" y="4393548"/>
                </a:moveTo>
                <a:lnTo>
                  <a:pt x="0" y="4343188"/>
                </a:lnTo>
                <a:lnTo>
                  <a:pt x="122470" y="4274785"/>
                </a:lnTo>
                <a:cubicBezTo>
                  <a:pt x="250893" y="4193646"/>
                  <a:pt x="374929" y="4105558"/>
                  <a:pt x="494016" y="4010877"/>
                </a:cubicBezTo>
                <a:cubicBezTo>
                  <a:pt x="612856" y="3916255"/>
                  <a:pt x="726210" y="3814894"/>
                  <a:pt x="833530" y="3707377"/>
                </a:cubicBezTo>
                <a:cubicBezTo>
                  <a:pt x="940758" y="3599743"/>
                  <a:pt x="1041811" y="3486184"/>
                  <a:pt x="1136219" y="3367164"/>
                </a:cubicBezTo>
                <a:cubicBezTo>
                  <a:pt x="1230666" y="3248088"/>
                  <a:pt x="1317952" y="3123494"/>
                  <a:pt x="1397606" y="2994076"/>
                </a:cubicBezTo>
                <a:cubicBezTo>
                  <a:pt x="1477422" y="2864660"/>
                  <a:pt x="1549873" y="2730831"/>
                  <a:pt x="1614617" y="2593281"/>
                </a:cubicBezTo>
                <a:cubicBezTo>
                  <a:pt x="1873100" y="2042392"/>
                  <a:pt x="2007860" y="1434754"/>
                  <a:pt x="2011811" y="825311"/>
                </a:cubicBezTo>
                <a:cubicBezTo>
                  <a:pt x="2012281" y="672892"/>
                  <a:pt x="2004775" y="520591"/>
                  <a:pt x="1989331" y="368984"/>
                </a:cubicBezTo>
                <a:cubicBezTo>
                  <a:pt x="1981539" y="293153"/>
                  <a:pt x="1971637" y="217554"/>
                  <a:pt x="1959637" y="142289"/>
                </a:cubicBezTo>
                <a:lnTo>
                  <a:pt x="1932866" y="0"/>
                </a:lnTo>
                <a:lnTo>
                  <a:pt x="1948408" y="0"/>
                </a:lnTo>
                <a:lnTo>
                  <a:pt x="1953781" y="27262"/>
                </a:lnTo>
                <a:cubicBezTo>
                  <a:pt x="1957500" y="46026"/>
                  <a:pt x="1961333" y="64730"/>
                  <a:pt x="1964471" y="83608"/>
                </a:cubicBezTo>
                <a:lnTo>
                  <a:pt x="1974113" y="140125"/>
                </a:lnTo>
                <a:lnTo>
                  <a:pt x="1978933" y="168413"/>
                </a:lnTo>
                <a:lnTo>
                  <a:pt x="1983231" y="196760"/>
                </a:lnTo>
                <a:lnTo>
                  <a:pt x="1991770" y="253510"/>
                </a:lnTo>
                <a:cubicBezTo>
                  <a:pt x="1994501" y="272446"/>
                  <a:pt x="1996708" y="291439"/>
                  <a:pt x="1999206" y="310375"/>
                </a:cubicBezTo>
                <a:cubicBezTo>
                  <a:pt x="2001704" y="329312"/>
                  <a:pt x="2004318" y="348307"/>
                  <a:pt x="2006176" y="367358"/>
                </a:cubicBezTo>
                <a:cubicBezTo>
                  <a:pt x="2023224" y="519486"/>
                  <a:pt x="2032298" y="672428"/>
                  <a:pt x="2033361" y="825486"/>
                </a:cubicBezTo>
                <a:cubicBezTo>
                  <a:pt x="2036962" y="1437715"/>
                  <a:pt x="1906675" y="2051918"/>
                  <a:pt x="1648423" y="2608733"/>
                </a:cubicBezTo>
                <a:cubicBezTo>
                  <a:pt x="1583610" y="2747850"/>
                  <a:pt x="1511044" y="2883190"/>
                  <a:pt x="1431064" y="3014176"/>
                </a:cubicBezTo>
                <a:cubicBezTo>
                  <a:pt x="1351172" y="3145276"/>
                  <a:pt x="1263560" y="3271496"/>
                  <a:pt x="1168688" y="3392200"/>
                </a:cubicBezTo>
                <a:cubicBezTo>
                  <a:pt x="1073839" y="3512960"/>
                  <a:pt x="971932" y="3627973"/>
                  <a:pt x="863502" y="3736709"/>
                </a:cubicBezTo>
                <a:cubicBezTo>
                  <a:pt x="755137" y="3845448"/>
                  <a:pt x="640555" y="3947795"/>
                  <a:pt x="520330" y="4043289"/>
                </a:cubicBezTo>
                <a:cubicBezTo>
                  <a:pt x="399820" y="4138608"/>
                  <a:pt x="274257" y="4227175"/>
                  <a:pt x="144229" y="4308620"/>
                </a:cubicBezTo>
                <a:close/>
                <a:moveTo>
                  <a:pt x="0" y="4452667"/>
                </a:moveTo>
                <a:lnTo>
                  <a:pt x="0" y="4402383"/>
                </a:lnTo>
                <a:lnTo>
                  <a:pt x="156712" y="4314727"/>
                </a:lnTo>
                <a:cubicBezTo>
                  <a:pt x="286730" y="4232709"/>
                  <a:pt x="412062" y="4143548"/>
                  <a:pt x="532120" y="4047530"/>
                </a:cubicBezTo>
                <a:cubicBezTo>
                  <a:pt x="652238" y="3951687"/>
                  <a:pt x="766812" y="3849107"/>
                  <a:pt x="875293" y="3740312"/>
                </a:cubicBezTo>
                <a:cubicBezTo>
                  <a:pt x="983614" y="3631341"/>
                  <a:pt x="1085717" y="3516390"/>
                  <a:pt x="1181118" y="3395978"/>
                </a:cubicBezTo>
                <a:cubicBezTo>
                  <a:pt x="1276525" y="3275448"/>
                  <a:pt x="1364701" y="3149402"/>
                  <a:pt x="1445179" y="3018417"/>
                </a:cubicBezTo>
                <a:cubicBezTo>
                  <a:pt x="1525814" y="2887548"/>
                  <a:pt x="1599021" y="2752207"/>
                  <a:pt x="1664454" y="2613090"/>
                </a:cubicBezTo>
                <a:cubicBezTo>
                  <a:pt x="1925030" y="2055986"/>
                  <a:pt x="2061415" y="1441434"/>
                  <a:pt x="2065250" y="825370"/>
                </a:cubicBezTo>
                <a:cubicBezTo>
                  <a:pt x="2065714" y="671266"/>
                  <a:pt x="2058099" y="517282"/>
                  <a:pt x="2042422" y="363992"/>
                </a:cubicBezTo>
                <a:cubicBezTo>
                  <a:pt x="2034554" y="287289"/>
                  <a:pt x="2024546" y="210847"/>
                  <a:pt x="2012411" y="134746"/>
                </a:cubicBezTo>
                <a:lnTo>
                  <a:pt x="1987044" y="0"/>
                </a:lnTo>
                <a:lnTo>
                  <a:pt x="2002193" y="0"/>
                </a:lnTo>
                <a:lnTo>
                  <a:pt x="2005827" y="18552"/>
                </a:lnTo>
                <a:cubicBezTo>
                  <a:pt x="2009545" y="37546"/>
                  <a:pt x="2013552" y="56423"/>
                  <a:pt x="2016630" y="75535"/>
                </a:cubicBezTo>
                <a:lnTo>
                  <a:pt x="2026449" y="132690"/>
                </a:lnTo>
                <a:cubicBezTo>
                  <a:pt x="2028017" y="142218"/>
                  <a:pt x="2029817" y="151686"/>
                  <a:pt x="2031270" y="161270"/>
                </a:cubicBezTo>
                <a:lnTo>
                  <a:pt x="2035567" y="189964"/>
                </a:lnTo>
                <a:lnTo>
                  <a:pt x="2044223" y="247296"/>
                </a:lnTo>
                <a:cubicBezTo>
                  <a:pt x="2046894" y="266464"/>
                  <a:pt x="2049161" y="285632"/>
                  <a:pt x="2051716" y="304800"/>
                </a:cubicBezTo>
                <a:cubicBezTo>
                  <a:pt x="2054271" y="323969"/>
                  <a:pt x="2056885" y="343138"/>
                  <a:pt x="2058744" y="362423"/>
                </a:cubicBezTo>
                <a:cubicBezTo>
                  <a:pt x="2075903" y="516235"/>
                  <a:pt x="2085039" y="670802"/>
                  <a:pt x="2086103" y="825545"/>
                </a:cubicBezTo>
                <a:cubicBezTo>
                  <a:pt x="2089588" y="1444569"/>
                  <a:pt x="1957849" y="2065453"/>
                  <a:pt x="1696926" y="2628426"/>
                </a:cubicBezTo>
                <a:cubicBezTo>
                  <a:pt x="1631456" y="2769052"/>
                  <a:pt x="1558150" y="2905902"/>
                  <a:pt x="1477359" y="3038340"/>
                </a:cubicBezTo>
                <a:cubicBezTo>
                  <a:pt x="1396618" y="3170892"/>
                  <a:pt x="1308118" y="3298568"/>
                  <a:pt x="1212311" y="3420663"/>
                </a:cubicBezTo>
                <a:cubicBezTo>
                  <a:pt x="1020318" y="3664917"/>
                  <a:pt x="800531" y="3885993"/>
                  <a:pt x="557389" y="4079419"/>
                </a:cubicBezTo>
                <a:cubicBezTo>
                  <a:pt x="435704" y="4175872"/>
                  <a:pt x="308906" y="4265484"/>
                  <a:pt x="177589" y="4347894"/>
                </a:cubicBezTo>
                <a:close/>
                <a:moveTo>
                  <a:pt x="0" y="4511173"/>
                </a:moveTo>
                <a:lnTo>
                  <a:pt x="0" y="4461817"/>
                </a:lnTo>
                <a:lnTo>
                  <a:pt x="190634" y="4354980"/>
                </a:lnTo>
                <a:cubicBezTo>
                  <a:pt x="322034" y="4271976"/>
                  <a:pt x="448684" y="4181710"/>
                  <a:pt x="569991" y="4084531"/>
                </a:cubicBezTo>
                <a:cubicBezTo>
                  <a:pt x="691380" y="3987527"/>
                  <a:pt x="807159" y="3883729"/>
                  <a:pt x="916767" y="3773595"/>
                </a:cubicBezTo>
                <a:cubicBezTo>
                  <a:pt x="1026237" y="3663290"/>
                  <a:pt x="1129404" y="3546944"/>
                  <a:pt x="1225787" y="3425078"/>
                </a:cubicBezTo>
                <a:cubicBezTo>
                  <a:pt x="1418197" y="3180592"/>
                  <a:pt x="1582019" y="2914906"/>
                  <a:pt x="1714061" y="2633188"/>
                </a:cubicBezTo>
                <a:cubicBezTo>
                  <a:pt x="1977306" y="2069752"/>
                  <a:pt x="2114854" y="1448229"/>
                  <a:pt x="2118689" y="825370"/>
                </a:cubicBezTo>
                <a:cubicBezTo>
                  <a:pt x="2119078" y="669582"/>
                  <a:pt x="2111324" y="513854"/>
                  <a:pt x="2095454" y="358879"/>
                </a:cubicBezTo>
                <a:cubicBezTo>
                  <a:pt x="2087469" y="281364"/>
                  <a:pt x="2077330" y="204080"/>
                  <a:pt x="2065050" y="127137"/>
                </a:cubicBezTo>
                <a:lnTo>
                  <a:pt x="2041111" y="0"/>
                </a:lnTo>
                <a:lnTo>
                  <a:pt x="2056118" y="0"/>
                </a:lnTo>
                <a:lnTo>
                  <a:pt x="2058046" y="9840"/>
                </a:lnTo>
                <a:cubicBezTo>
                  <a:pt x="2065889" y="48118"/>
                  <a:pt x="2072220" y="86687"/>
                  <a:pt x="2078841" y="125198"/>
                </a:cubicBezTo>
                <a:cubicBezTo>
                  <a:pt x="2082268" y="144484"/>
                  <a:pt x="2085230" y="163768"/>
                  <a:pt x="2088078" y="183284"/>
                </a:cubicBezTo>
                <a:lnTo>
                  <a:pt x="2096789" y="241371"/>
                </a:lnTo>
                <a:cubicBezTo>
                  <a:pt x="2099462" y="260772"/>
                  <a:pt x="2101786" y="280172"/>
                  <a:pt x="2104341" y="299457"/>
                </a:cubicBezTo>
                <a:cubicBezTo>
                  <a:pt x="2106896" y="318742"/>
                  <a:pt x="2109569" y="338202"/>
                  <a:pt x="2111428" y="357542"/>
                </a:cubicBezTo>
                <a:cubicBezTo>
                  <a:pt x="2128760" y="513040"/>
                  <a:pt x="2137950" y="669350"/>
                  <a:pt x="2138960" y="825776"/>
                </a:cubicBezTo>
                <a:cubicBezTo>
                  <a:pt x="2142329" y="1451540"/>
                  <a:pt x="2009080" y="2079044"/>
                  <a:pt x="1745542" y="2648174"/>
                </a:cubicBezTo>
                <a:cubicBezTo>
                  <a:pt x="1613460" y="2932970"/>
                  <a:pt x="1449249" y="3201678"/>
                  <a:pt x="1256107" y="3449184"/>
                </a:cubicBezTo>
                <a:cubicBezTo>
                  <a:pt x="1062170" y="3696167"/>
                  <a:pt x="840187" y="3919798"/>
                  <a:pt x="594621" y="4115550"/>
                </a:cubicBezTo>
                <a:cubicBezTo>
                  <a:pt x="410230" y="4261883"/>
                  <a:pt x="214210" y="4392697"/>
                  <a:pt x="8584" y="4506717"/>
                </a:cubicBezTo>
                <a:close/>
                <a:moveTo>
                  <a:pt x="0" y="4567901"/>
                </a:moveTo>
                <a:lnTo>
                  <a:pt x="0" y="4521345"/>
                </a:lnTo>
                <a:lnTo>
                  <a:pt x="224440" y="4395292"/>
                </a:lnTo>
                <a:cubicBezTo>
                  <a:pt x="357228" y="4311242"/>
                  <a:pt x="485221" y="4219873"/>
                  <a:pt x="607806" y="4121533"/>
                </a:cubicBezTo>
                <a:cubicBezTo>
                  <a:pt x="730466" y="4023367"/>
                  <a:pt x="847448" y="3918288"/>
                  <a:pt x="958183" y="3806879"/>
                </a:cubicBezTo>
                <a:cubicBezTo>
                  <a:pt x="1068796" y="3695353"/>
                  <a:pt x="1173031" y="3577612"/>
                  <a:pt x="1270396" y="3454353"/>
                </a:cubicBezTo>
                <a:cubicBezTo>
                  <a:pt x="1464718" y="3206964"/>
                  <a:pt x="1630189" y="2938257"/>
                  <a:pt x="1763607" y="2653402"/>
                </a:cubicBezTo>
                <a:cubicBezTo>
                  <a:pt x="2029469" y="2083576"/>
                  <a:pt x="2168468" y="1455257"/>
                  <a:pt x="2172126" y="825545"/>
                </a:cubicBezTo>
                <a:cubicBezTo>
                  <a:pt x="2173133" y="589075"/>
                  <a:pt x="2154905" y="353031"/>
                  <a:pt x="2117682" y="119740"/>
                </a:cubicBezTo>
                <a:lnTo>
                  <a:pt x="2095235" y="0"/>
                </a:lnTo>
                <a:lnTo>
                  <a:pt x="2110065" y="0"/>
                </a:lnTo>
                <a:lnTo>
                  <a:pt x="2110267" y="1010"/>
                </a:lnTo>
                <a:cubicBezTo>
                  <a:pt x="2118166" y="39754"/>
                  <a:pt x="2124497" y="78730"/>
                  <a:pt x="2131235" y="117648"/>
                </a:cubicBezTo>
                <a:cubicBezTo>
                  <a:pt x="2134720" y="137106"/>
                  <a:pt x="2137625" y="156624"/>
                  <a:pt x="2140528" y="176198"/>
                </a:cubicBezTo>
                <a:lnTo>
                  <a:pt x="2149357" y="234808"/>
                </a:lnTo>
                <a:lnTo>
                  <a:pt x="2156966" y="293591"/>
                </a:lnTo>
                <a:cubicBezTo>
                  <a:pt x="2159291" y="313166"/>
                  <a:pt x="2162253" y="332740"/>
                  <a:pt x="2164110" y="352374"/>
                </a:cubicBezTo>
                <a:cubicBezTo>
                  <a:pt x="2181578" y="509556"/>
                  <a:pt x="2190849" y="667550"/>
                  <a:pt x="2191876" y="825661"/>
                </a:cubicBezTo>
                <a:cubicBezTo>
                  <a:pt x="2195072" y="1458162"/>
                  <a:pt x="2060369" y="2092348"/>
                  <a:pt x="1794219" y="2667634"/>
                </a:cubicBezTo>
                <a:cubicBezTo>
                  <a:pt x="1660729" y="2955450"/>
                  <a:pt x="1494865" y="3227120"/>
                  <a:pt x="1299846" y="3477356"/>
                </a:cubicBezTo>
                <a:cubicBezTo>
                  <a:pt x="1104002" y="3727069"/>
                  <a:pt x="879836" y="3953140"/>
                  <a:pt x="631855" y="4151156"/>
                </a:cubicBezTo>
                <a:cubicBezTo>
                  <a:pt x="445685" y="4299277"/>
                  <a:pt x="247706" y="4431713"/>
                  <a:pt x="39965" y="4547118"/>
                </a:cubicBezTo>
                <a:close/>
                <a:moveTo>
                  <a:pt x="0" y="4624368"/>
                </a:moveTo>
                <a:lnTo>
                  <a:pt x="0" y="4580651"/>
                </a:lnTo>
                <a:lnTo>
                  <a:pt x="258305" y="4435429"/>
                </a:lnTo>
                <a:cubicBezTo>
                  <a:pt x="392465" y="4350392"/>
                  <a:pt x="521776" y="4257918"/>
                  <a:pt x="645621" y="4158416"/>
                </a:cubicBezTo>
                <a:cubicBezTo>
                  <a:pt x="769584" y="4059090"/>
                  <a:pt x="887807" y="3952734"/>
                  <a:pt x="999715" y="3839987"/>
                </a:cubicBezTo>
                <a:cubicBezTo>
                  <a:pt x="1111490" y="3727184"/>
                  <a:pt x="1216789" y="3608106"/>
                  <a:pt x="1315123" y="3483396"/>
                </a:cubicBezTo>
                <a:cubicBezTo>
                  <a:pt x="1511346" y="3233160"/>
                  <a:pt x="1678454" y="2961376"/>
                  <a:pt x="1813215" y="2673326"/>
                </a:cubicBezTo>
                <a:cubicBezTo>
                  <a:pt x="2081804" y="2097168"/>
                  <a:pt x="2222083" y="1461996"/>
                  <a:pt x="2225626" y="825428"/>
                </a:cubicBezTo>
                <a:cubicBezTo>
                  <a:pt x="2226584" y="586388"/>
                  <a:pt x="2208125" y="347773"/>
                  <a:pt x="2170490" y="111961"/>
                </a:cubicBezTo>
                <a:lnTo>
                  <a:pt x="2149500" y="0"/>
                </a:lnTo>
                <a:lnTo>
                  <a:pt x="2163744" y="0"/>
                </a:lnTo>
                <a:lnTo>
                  <a:pt x="2183456" y="109632"/>
                </a:lnTo>
                <a:cubicBezTo>
                  <a:pt x="2186998" y="129264"/>
                  <a:pt x="2189903" y="149014"/>
                  <a:pt x="2192865" y="168763"/>
                </a:cubicBezTo>
                <a:lnTo>
                  <a:pt x="2201754" y="228010"/>
                </a:lnTo>
                <a:lnTo>
                  <a:pt x="2209420" y="287434"/>
                </a:lnTo>
                <a:cubicBezTo>
                  <a:pt x="2211801" y="307240"/>
                  <a:pt x="2214706" y="326990"/>
                  <a:pt x="2216622" y="346854"/>
                </a:cubicBezTo>
                <a:cubicBezTo>
                  <a:pt x="2234234" y="505720"/>
                  <a:pt x="2243564" y="665400"/>
                  <a:pt x="2244562" y="825195"/>
                </a:cubicBezTo>
                <a:cubicBezTo>
                  <a:pt x="2247641" y="1464144"/>
                  <a:pt x="2111488" y="2105243"/>
                  <a:pt x="1842605" y="2686686"/>
                </a:cubicBezTo>
                <a:cubicBezTo>
                  <a:pt x="1707811" y="2977581"/>
                  <a:pt x="1540354" y="3252156"/>
                  <a:pt x="1343470" y="3505178"/>
                </a:cubicBezTo>
                <a:cubicBezTo>
                  <a:pt x="1145680" y="3757680"/>
                  <a:pt x="919278" y="3986306"/>
                  <a:pt x="668798" y="4186646"/>
                </a:cubicBezTo>
                <a:cubicBezTo>
                  <a:pt x="480799" y="4336510"/>
                  <a:pt x="280860" y="4470493"/>
                  <a:pt x="71053" y="4587322"/>
                </a:cubicBezTo>
                <a:close/>
                <a:moveTo>
                  <a:pt x="0" y="4681362"/>
                </a:moveTo>
                <a:lnTo>
                  <a:pt x="0" y="4640420"/>
                </a:lnTo>
                <a:lnTo>
                  <a:pt x="292109" y="4475801"/>
                </a:lnTo>
                <a:cubicBezTo>
                  <a:pt x="427670" y="4389715"/>
                  <a:pt x="558318" y="4296140"/>
                  <a:pt x="683436" y="4195475"/>
                </a:cubicBezTo>
                <a:cubicBezTo>
                  <a:pt x="808616" y="4094929"/>
                  <a:pt x="928002" y="3987412"/>
                  <a:pt x="1041015" y="3873388"/>
                </a:cubicBezTo>
                <a:cubicBezTo>
                  <a:pt x="1153900" y="3759248"/>
                  <a:pt x="1260249" y="3638837"/>
                  <a:pt x="1359559" y="3512672"/>
                </a:cubicBezTo>
                <a:cubicBezTo>
                  <a:pt x="1557704" y="3259591"/>
                  <a:pt x="1726445" y="2984842"/>
                  <a:pt x="1862529" y="2693656"/>
                </a:cubicBezTo>
                <a:cubicBezTo>
                  <a:pt x="2133791" y="2111167"/>
                  <a:pt x="2275348" y="1469082"/>
                  <a:pt x="2278833" y="825718"/>
                </a:cubicBezTo>
                <a:cubicBezTo>
                  <a:pt x="2279738" y="584108"/>
                  <a:pt x="2261047" y="342957"/>
                  <a:pt x="2223004" y="104614"/>
                </a:cubicBezTo>
                <a:lnTo>
                  <a:pt x="2203394" y="0"/>
                </a:lnTo>
                <a:lnTo>
                  <a:pt x="2217302" y="0"/>
                </a:lnTo>
                <a:lnTo>
                  <a:pt x="2235732" y="102718"/>
                </a:lnTo>
                <a:cubicBezTo>
                  <a:pt x="2239335" y="122528"/>
                  <a:pt x="2242238" y="142508"/>
                  <a:pt x="2245200" y="162490"/>
                </a:cubicBezTo>
                <a:lnTo>
                  <a:pt x="2254204" y="222320"/>
                </a:lnTo>
                <a:lnTo>
                  <a:pt x="2261872" y="282380"/>
                </a:lnTo>
                <a:cubicBezTo>
                  <a:pt x="2264311" y="302420"/>
                  <a:pt x="2267273" y="322402"/>
                  <a:pt x="2269189" y="342442"/>
                </a:cubicBezTo>
                <a:cubicBezTo>
                  <a:pt x="2286900" y="502818"/>
                  <a:pt x="2296230" y="664007"/>
                  <a:pt x="2297130" y="825311"/>
                </a:cubicBezTo>
                <a:cubicBezTo>
                  <a:pt x="2300035" y="1471232"/>
                  <a:pt x="2162486" y="2118778"/>
                  <a:pt x="1890932" y="2706320"/>
                </a:cubicBezTo>
                <a:cubicBezTo>
                  <a:pt x="1754832" y="3000292"/>
                  <a:pt x="1585742" y="3277830"/>
                  <a:pt x="1386917" y="3533583"/>
                </a:cubicBezTo>
                <a:cubicBezTo>
                  <a:pt x="1187201" y="3788872"/>
                  <a:pt x="958556" y="4020172"/>
                  <a:pt x="705566" y="4222834"/>
                </a:cubicBezTo>
                <a:cubicBezTo>
                  <a:pt x="515668" y="4374396"/>
                  <a:pt x="313702" y="4509980"/>
                  <a:pt x="101753" y="4628215"/>
                </a:cubicBezTo>
                <a:close/>
                <a:moveTo>
                  <a:pt x="0" y="4738421"/>
                </a:moveTo>
                <a:lnTo>
                  <a:pt x="0" y="4700453"/>
                </a:lnTo>
                <a:lnTo>
                  <a:pt x="326496" y="4516227"/>
                </a:lnTo>
                <a:cubicBezTo>
                  <a:pt x="463434" y="4429097"/>
                  <a:pt x="595417" y="4334419"/>
                  <a:pt x="721831" y="4232651"/>
                </a:cubicBezTo>
                <a:cubicBezTo>
                  <a:pt x="848248" y="4130941"/>
                  <a:pt x="968819" y="4022145"/>
                  <a:pt x="1082953" y="3906847"/>
                </a:cubicBezTo>
                <a:cubicBezTo>
                  <a:pt x="1196964" y="3791370"/>
                  <a:pt x="1304383" y="3669622"/>
                  <a:pt x="1404693" y="3542063"/>
                </a:cubicBezTo>
                <a:cubicBezTo>
                  <a:pt x="1604777" y="3286077"/>
                  <a:pt x="1775150" y="3008252"/>
                  <a:pt x="1912540" y="2713812"/>
                </a:cubicBezTo>
                <a:cubicBezTo>
                  <a:pt x="2186533" y="2124992"/>
                  <a:pt x="2329367" y="1476052"/>
                  <a:pt x="2332736" y="826010"/>
                </a:cubicBezTo>
                <a:cubicBezTo>
                  <a:pt x="2333624" y="581829"/>
                  <a:pt x="2314697" y="338106"/>
                  <a:pt x="2276205" y="97242"/>
                </a:cubicBezTo>
                <a:lnTo>
                  <a:pt x="2257957" y="0"/>
                </a:lnTo>
                <a:lnTo>
                  <a:pt x="2271084" y="0"/>
                </a:lnTo>
                <a:lnTo>
                  <a:pt x="2288011" y="94530"/>
                </a:lnTo>
                <a:cubicBezTo>
                  <a:pt x="2291670" y="114628"/>
                  <a:pt x="2294516" y="134784"/>
                  <a:pt x="2297594" y="154938"/>
                </a:cubicBezTo>
                <a:lnTo>
                  <a:pt x="2306655" y="215406"/>
                </a:lnTo>
                <a:lnTo>
                  <a:pt x="2314380" y="276107"/>
                </a:lnTo>
                <a:cubicBezTo>
                  <a:pt x="2316878" y="296320"/>
                  <a:pt x="2319841" y="316766"/>
                  <a:pt x="2321700" y="336808"/>
                </a:cubicBezTo>
                <a:cubicBezTo>
                  <a:pt x="2339654" y="499042"/>
                  <a:pt x="2349118" y="662031"/>
                  <a:pt x="2350047" y="825253"/>
                </a:cubicBezTo>
                <a:cubicBezTo>
                  <a:pt x="2352834" y="1477912"/>
                  <a:pt x="2213834" y="2132194"/>
                  <a:pt x="1939608" y="2725778"/>
                </a:cubicBezTo>
                <a:cubicBezTo>
                  <a:pt x="1802147" y="3022831"/>
                  <a:pt x="1631426" y="3303328"/>
                  <a:pt x="1430714" y="3561872"/>
                </a:cubicBezTo>
                <a:cubicBezTo>
                  <a:pt x="1229109" y="3819833"/>
                  <a:pt x="998326" y="4053571"/>
                  <a:pt x="742974" y="4258442"/>
                </a:cubicBezTo>
                <a:cubicBezTo>
                  <a:pt x="551289" y="4411746"/>
                  <a:pt x="347410" y="4548877"/>
                  <a:pt x="133437" y="4668535"/>
                </a:cubicBezTo>
                <a:close/>
                <a:moveTo>
                  <a:pt x="0" y="4795472"/>
                </a:moveTo>
                <a:lnTo>
                  <a:pt x="0" y="4762288"/>
                </a:lnTo>
                <a:lnTo>
                  <a:pt x="149254" y="4682963"/>
                </a:lnTo>
                <a:cubicBezTo>
                  <a:pt x="220637" y="4642607"/>
                  <a:pt x="290971" y="4600393"/>
                  <a:pt x="360186" y="4556364"/>
                </a:cubicBezTo>
                <a:cubicBezTo>
                  <a:pt x="498507" y="4468190"/>
                  <a:pt x="631808" y="4372405"/>
                  <a:pt x="759470" y="4269419"/>
                </a:cubicBezTo>
                <a:cubicBezTo>
                  <a:pt x="887190" y="4166606"/>
                  <a:pt x="1008963" y="4056532"/>
                  <a:pt x="1124193" y="3939895"/>
                </a:cubicBezTo>
                <a:cubicBezTo>
                  <a:pt x="1239368" y="3823142"/>
                  <a:pt x="1347873" y="3700000"/>
                  <a:pt x="1449187" y="3571048"/>
                </a:cubicBezTo>
                <a:cubicBezTo>
                  <a:pt x="1651164" y="3312216"/>
                  <a:pt x="1823152" y="3031311"/>
                  <a:pt x="1961856" y="2733734"/>
                </a:cubicBezTo>
                <a:cubicBezTo>
                  <a:pt x="2238579" y="2138582"/>
                  <a:pt x="2382691" y="1482732"/>
                  <a:pt x="2385886" y="825717"/>
                </a:cubicBezTo>
                <a:cubicBezTo>
                  <a:pt x="2386787" y="578968"/>
                  <a:pt x="2367611" y="332707"/>
                  <a:pt x="2328611" y="89338"/>
                </a:cubicBezTo>
                <a:lnTo>
                  <a:pt x="2311800" y="0"/>
                </a:lnTo>
                <a:lnTo>
                  <a:pt x="2323558" y="0"/>
                </a:lnTo>
                <a:lnTo>
                  <a:pt x="2340301" y="86899"/>
                </a:lnTo>
                <a:cubicBezTo>
                  <a:pt x="2380618" y="330783"/>
                  <a:pt x="2401562" y="577936"/>
                  <a:pt x="2402673" y="825252"/>
                </a:cubicBezTo>
                <a:cubicBezTo>
                  <a:pt x="2405635" y="1484763"/>
                  <a:pt x="2264834" y="2145554"/>
                  <a:pt x="1987878" y="2745352"/>
                </a:cubicBezTo>
                <a:cubicBezTo>
                  <a:pt x="1849122" y="3045482"/>
                  <a:pt x="1676802" y="3328886"/>
                  <a:pt x="1474221" y="3590216"/>
                </a:cubicBezTo>
                <a:cubicBezTo>
                  <a:pt x="1270664" y="3850907"/>
                  <a:pt x="1037669" y="4087201"/>
                  <a:pt x="779858" y="4294395"/>
                </a:cubicBezTo>
                <a:cubicBezTo>
                  <a:pt x="586331" y="4449399"/>
                  <a:pt x="380481" y="4588098"/>
                  <a:pt x="164425" y="4709169"/>
                </a:cubicBezTo>
                <a:close/>
                <a:moveTo>
                  <a:pt x="0" y="4853411"/>
                </a:moveTo>
                <a:lnTo>
                  <a:pt x="0" y="4821454"/>
                </a:lnTo>
                <a:lnTo>
                  <a:pt x="181217" y="4724996"/>
                </a:lnTo>
                <a:cubicBezTo>
                  <a:pt x="253325" y="4684169"/>
                  <a:pt x="324371" y="4641462"/>
                  <a:pt x="394282" y="4596910"/>
                </a:cubicBezTo>
                <a:cubicBezTo>
                  <a:pt x="533980" y="4507631"/>
                  <a:pt x="668595" y="4410686"/>
                  <a:pt x="797516" y="4306478"/>
                </a:cubicBezTo>
                <a:cubicBezTo>
                  <a:pt x="926504" y="4202447"/>
                  <a:pt x="1049495" y="4091153"/>
                  <a:pt x="1165900" y="3973238"/>
                </a:cubicBezTo>
                <a:cubicBezTo>
                  <a:pt x="1282211" y="3855207"/>
                  <a:pt x="1391745" y="3730669"/>
                  <a:pt x="1493970" y="3600266"/>
                </a:cubicBezTo>
                <a:cubicBezTo>
                  <a:pt x="1697871" y="3338529"/>
                  <a:pt x="1871450" y="3054604"/>
                  <a:pt x="2011403" y="2753776"/>
                </a:cubicBezTo>
                <a:cubicBezTo>
                  <a:pt x="2290855" y="2152349"/>
                  <a:pt x="2436188" y="1489528"/>
                  <a:pt x="2439383" y="825718"/>
                </a:cubicBezTo>
                <a:cubicBezTo>
                  <a:pt x="2440259" y="576397"/>
                  <a:pt x="2420857" y="327566"/>
                  <a:pt x="2381436" y="81677"/>
                </a:cubicBezTo>
                <a:lnTo>
                  <a:pt x="2366061" y="0"/>
                </a:lnTo>
                <a:lnTo>
                  <a:pt x="2377039" y="0"/>
                </a:lnTo>
                <a:lnTo>
                  <a:pt x="2392394" y="79781"/>
                </a:lnTo>
                <a:cubicBezTo>
                  <a:pt x="2433082" y="326153"/>
                  <a:pt x="2454239" y="575817"/>
                  <a:pt x="2455415" y="825661"/>
                </a:cubicBezTo>
                <a:cubicBezTo>
                  <a:pt x="2456588" y="1159192"/>
                  <a:pt x="2421806" y="1491909"/>
                  <a:pt x="2351674" y="1818006"/>
                </a:cubicBezTo>
                <a:cubicBezTo>
                  <a:pt x="2281755" y="2144450"/>
                  <a:pt x="2176013" y="2462184"/>
                  <a:pt x="2036381" y="2765392"/>
                </a:cubicBezTo>
                <a:cubicBezTo>
                  <a:pt x="1896318" y="3068662"/>
                  <a:pt x="1722362" y="3355142"/>
                  <a:pt x="1517844" y="3619260"/>
                </a:cubicBezTo>
                <a:cubicBezTo>
                  <a:pt x="1312388" y="3882681"/>
                  <a:pt x="1077185" y="4121531"/>
                  <a:pt x="816917" y="4330991"/>
                </a:cubicBezTo>
                <a:cubicBezTo>
                  <a:pt x="621577" y="4487737"/>
                  <a:pt x="413771" y="4628015"/>
                  <a:pt x="195640" y="4750502"/>
                </a:cubicBezTo>
                <a:close/>
                <a:moveTo>
                  <a:pt x="0" y="4909841"/>
                </a:moveTo>
                <a:lnTo>
                  <a:pt x="0" y="4879375"/>
                </a:lnTo>
                <a:lnTo>
                  <a:pt x="212688" y="4765984"/>
                </a:lnTo>
                <a:cubicBezTo>
                  <a:pt x="285514" y="4724685"/>
                  <a:pt x="357260" y="4681483"/>
                  <a:pt x="427855" y="4636408"/>
                </a:cubicBezTo>
                <a:cubicBezTo>
                  <a:pt x="568975" y="4546259"/>
                  <a:pt x="704950" y="4448266"/>
                  <a:pt x="835157" y="4342957"/>
                </a:cubicBezTo>
                <a:cubicBezTo>
                  <a:pt x="1095905" y="4132453"/>
                  <a:pt x="1331805" y="3892847"/>
                  <a:pt x="1538291" y="3628902"/>
                </a:cubicBezTo>
                <a:cubicBezTo>
                  <a:pt x="1744306" y="3364436"/>
                  <a:pt x="1919680" y="3077431"/>
                  <a:pt x="2061068" y="2773466"/>
                </a:cubicBezTo>
                <a:cubicBezTo>
                  <a:pt x="2343251" y="2165710"/>
                  <a:pt x="2489860" y="1496034"/>
                  <a:pt x="2492996" y="825311"/>
                </a:cubicBezTo>
                <a:cubicBezTo>
                  <a:pt x="2493789" y="573421"/>
                  <a:pt x="2474139" y="322020"/>
                  <a:pt x="2434302" y="73584"/>
                </a:cubicBezTo>
                <a:lnTo>
                  <a:pt x="2420452" y="0"/>
                </a:lnTo>
                <a:lnTo>
                  <a:pt x="2430993" y="0"/>
                </a:lnTo>
                <a:lnTo>
                  <a:pt x="2444839" y="72050"/>
                </a:lnTo>
                <a:cubicBezTo>
                  <a:pt x="2485857" y="320922"/>
                  <a:pt x="2507111" y="573101"/>
                  <a:pt x="2508157" y="825428"/>
                </a:cubicBezTo>
                <a:cubicBezTo>
                  <a:pt x="2509266" y="1162329"/>
                  <a:pt x="2474096" y="1498415"/>
                  <a:pt x="2403253" y="1827822"/>
                </a:cubicBezTo>
                <a:cubicBezTo>
                  <a:pt x="2332602" y="2157461"/>
                  <a:pt x="2225816" y="2478387"/>
                  <a:pt x="2084825" y="2784618"/>
                </a:cubicBezTo>
                <a:cubicBezTo>
                  <a:pt x="1943448" y="3090908"/>
                  <a:pt x="1767859" y="3380178"/>
                  <a:pt x="1561409" y="3646968"/>
                </a:cubicBezTo>
                <a:cubicBezTo>
                  <a:pt x="1354076" y="3913176"/>
                  <a:pt x="1116690" y="4154583"/>
                  <a:pt x="853977" y="4366308"/>
                </a:cubicBezTo>
                <a:cubicBezTo>
                  <a:pt x="591067" y="4577567"/>
                  <a:pt x="305764" y="4759376"/>
                  <a:pt x="3190" y="4908368"/>
                </a:cubicBezTo>
                <a:close/>
                <a:moveTo>
                  <a:pt x="0" y="4965072"/>
                </a:moveTo>
                <a:lnTo>
                  <a:pt x="0" y="4936718"/>
                </a:lnTo>
                <a:lnTo>
                  <a:pt x="20849" y="4926954"/>
                </a:lnTo>
                <a:cubicBezTo>
                  <a:pt x="172133" y="4851152"/>
                  <a:pt x="319369" y="4767565"/>
                  <a:pt x="461953" y="4676428"/>
                </a:cubicBezTo>
                <a:cubicBezTo>
                  <a:pt x="604431" y="4585235"/>
                  <a:pt x="741724" y="4486137"/>
                  <a:pt x="873202" y="4379665"/>
                </a:cubicBezTo>
                <a:cubicBezTo>
                  <a:pt x="1136502" y="4166780"/>
                  <a:pt x="1374661" y="3924618"/>
                  <a:pt x="1583075" y="3657771"/>
                </a:cubicBezTo>
                <a:cubicBezTo>
                  <a:pt x="1790977" y="3390457"/>
                  <a:pt x="1967948" y="3100434"/>
                  <a:pt x="2110614" y="2793273"/>
                </a:cubicBezTo>
                <a:cubicBezTo>
                  <a:pt x="2395237" y="2179185"/>
                  <a:pt x="2543357" y="1502596"/>
                  <a:pt x="2546262" y="825078"/>
                </a:cubicBezTo>
                <a:cubicBezTo>
                  <a:pt x="2547002" y="570662"/>
                  <a:pt x="2527119" y="316767"/>
                  <a:pt x="2486872" y="65846"/>
                </a:cubicBezTo>
                <a:lnTo>
                  <a:pt x="2474479" y="0"/>
                </a:lnTo>
                <a:lnTo>
                  <a:pt x="2484760" y="0"/>
                </a:lnTo>
                <a:lnTo>
                  <a:pt x="2497132" y="64457"/>
                </a:lnTo>
                <a:cubicBezTo>
                  <a:pt x="2538499" y="315783"/>
                  <a:pt x="2559898" y="570457"/>
                  <a:pt x="2560900" y="825311"/>
                </a:cubicBezTo>
                <a:cubicBezTo>
                  <a:pt x="2561969" y="1165579"/>
                  <a:pt x="2526407" y="1505036"/>
                  <a:pt x="2454834" y="1837697"/>
                </a:cubicBezTo>
                <a:cubicBezTo>
                  <a:pt x="2383509" y="2170646"/>
                  <a:pt x="2275689" y="2494710"/>
                  <a:pt x="2133327" y="2804018"/>
                </a:cubicBezTo>
                <a:cubicBezTo>
                  <a:pt x="1990683" y="3113444"/>
                  <a:pt x="1813456" y="3405733"/>
                  <a:pt x="1605031" y="3675313"/>
                </a:cubicBezTo>
                <a:cubicBezTo>
                  <a:pt x="1500646" y="3809782"/>
                  <a:pt x="1388440" y="3937977"/>
                  <a:pt x="1269002" y="4059263"/>
                </a:cubicBezTo>
                <a:cubicBezTo>
                  <a:pt x="1149676" y="4180663"/>
                  <a:pt x="1023478" y="4295034"/>
                  <a:pt x="891036" y="4401972"/>
                </a:cubicBezTo>
                <a:cubicBezTo>
                  <a:pt x="625697" y="4615556"/>
                  <a:pt x="337722" y="4799397"/>
                  <a:pt x="32293" y="4950132"/>
                </a:cubicBezTo>
                <a:close/>
                <a:moveTo>
                  <a:pt x="0" y="5020999"/>
                </a:moveTo>
                <a:lnTo>
                  <a:pt x="0" y="4993791"/>
                </a:lnTo>
                <a:lnTo>
                  <a:pt x="50358" y="4970173"/>
                </a:lnTo>
                <a:cubicBezTo>
                  <a:pt x="203166" y="4893672"/>
                  <a:pt x="351851" y="4809156"/>
                  <a:pt x="495818" y="4717089"/>
                </a:cubicBezTo>
                <a:cubicBezTo>
                  <a:pt x="639686" y="4624850"/>
                  <a:pt x="778303" y="4524707"/>
                  <a:pt x="911017" y="4417017"/>
                </a:cubicBezTo>
                <a:cubicBezTo>
                  <a:pt x="1176903" y="4201807"/>
                  <a:pt x="1417350" y="3956973"/>
                  <a:pt x="1627686" y="3687221"/>
                </a:cubicBezTo>
                <a:cubicBezTo>
                  <a:pt x="1837553" y="3417060"/>
                  <a:pt x="2016162" y="3124016"/>
                  <a:pt x="2160105" y="2813662"/>
                </a:cubicBezTo>
                <a:cubicBezTo>
                  <a:pt x="2447690" y="2193242"/>
                  <a:pt x="2596856" y="1509740"/>
                  <a:pt x="2599759" y="825311"/>
                </a:cubicBezTo>
                <a:cubicBezTo>
                  <a:pt x="2600447" y="568323"/>
                  <a:pt x="2580333" y="311858"/>
                  <a:pt x="2539677" y="58416"/>
                </a:cubicBezTo>
                <a:lnTo>
                  <a:pt x="2528683" y="0"/>
                </a:lnTo>
                <a:lnTo>
                  <a:pt x="2538368" y="0"/>
                </a:lnTo>
                <a:lnTo>
                  <a:pt x="2549271" y="56883"/>
                </a:lnTo>
                <a:cubicBezTo>
                  <a:pt x="2591003" y="310753"/>
                  <a:pt x="2612611" y="567975"/>
                  <a:pt x="2613701" y="825311"/>
                </a:cubicBezTo>
                <a:cubicBezTo>
                  <a:pt x="2614595" y="1168952"/>
                  <a:pt x="2578569" y="1511718"/>
                  <a:pt x="2506241" y="1847630"/>
                </a:cubicBezTo>
                <a:cubicBezTo>
                  <a:pt x="2434180" y="2183833"/>
                  <a:pt x="2325326" y="2511090"/>
                  <a:pt x="2181655" y="2823478"/>
                </a:cubicBezTo>
                <a:cubicBezTo>
                  <a:pt x="2037660" y="3135924"/>
                  <a:pt x="1858783" y="3431060"/>
                  <a:pt x="1648423" y="3703251"/>
                </a:cubicBezTo>
                <a:cubicBezTo>
                  <a:pt x="1543264" y="3839232"/>
                  <a:pt x="1430147" y="3968880"/>
                  <a:pt x="1309663" y="4091502"/>
                </a:cubicBezTo>
                <a:cubicBezTo>
                  <a:pt x="1189211" y="4214295"/>
                  <a:pt x="1061810" y="4330063"/>
                  <a:pt x="928096" y="4438276"/>
                </a:cubicBezTo>
                <a:cubicBezTo>
                  <a:pt x="660306" y="4654182"/>
                  <a:pt x="369648" y="4840057"/>
                  <a:pt x="61336" y="4992592"/>
                </a:cubicBezTo>
                <a:close/>
                <a:moveTo>
                  <a:pt x="0" y="5076335"/>
                </a:moveTo>
                <a:lnTo>
                  <a:pt x="0" y="5050946"/>
                </a:lnTo>
                <a:lnTo>
                  <a:pt x="80153" y="5013212"/>
                </a:lnTo>
                <a:cubicBezTo>
                  <a:pt x="234448" y="4935726"/>
                  <a:pt x="384570" y="4850223"/>
                  <a:pt x="529911" y="4756996"/>
                </a:cubicBezTo>
                <a:cubicBezTo>
                  <a:pt x="675156" y="4663710"/>
                  <a:pt x="815109" y="4562464"/>
                  <a:pt x="949121" y="4453668"/>
                </a:cubicBezTo>
                <a:cubicBezTo>
                  <a:pt x="1217538" y="4236135"/>
                  <a:pt x="1460227" y="3988630"/>
                  <a:pt x="1672469" y="3715974"/>
                </a:cubicBezTo>
                <a:cubicBezTo>
                  <a:pt x="1778284" y="3579703"/>
                  <a:pt x="1876293" y="3437566"/>
                  <a:pt x="1966036" y="3290200"/>
                </a:cubicBezTo>
                <a:cubicBezTo>
                  <a:pt x="2056000" y="3142837"/>
                  <a:pt x="2137455" y="2990418"/>
                  <a:pt x="2209999" y="2833702"/>
                </a:cubicBezTo>
                <a:cubicBezTo>
                  <a:pt x="2500430" y="2206950"/>
                  <a:pt x="2650700" y="1516597"/>
                  <a:pt x="2653546" y="825428"/>
                </a:cubicBezTo>
                <a:cubicBezTo>
                  <a:pt x="2654207" y="565913"/>
                  <a:pt x="2633867" y="306889"/>
                  <a:pt x="2592788" y="50903"/>
                </a:cubicBezTo>
                <a:lnTo>
                  <a:pt x="2583206" y="0"/>
                </a:lnTo>
                <a:lnTo>
                  <a:pt x="2592158" y="0"/>
                </a:lnTo>
                <a:lnTo>
                  <a:pt x="2601596" y="49285"/>
                </a:lnTo>
                <a:cubicBezTo>
                  <a:pt x="2643686" y="305678"/>
                  <a:pt x="2665425" y="565463"/>
                  <a:pt x="2666383" y="825370"/>
                </a:cubicBezTo>
                <a:cubicBezTo>
                  <a:pt x="2667312" y="1172378"/>
                  <a:pt x="2630932" y="1518513"/>
                  <a:pt x="2557878" y="1857737"/>
                </a:cubicBezTo>
                <a:cubicBezTo>
                  <a:pt x="2485148" y="2197250"/>
                  <a:pt x="2375260" y="2527702"/>
                  <a:pt x="2230213" y="2843170"/>
                </a:cubicBezTo>
                <a:cubicBezTo>
                  <a:pt x="2157762" y="3000875"/>
                  <a:pt x="2076307" y="3154222"/>
                  <a:pt x="1986250" y="3302574"/>
                </a:cubicBezTo>
                <a:cubicBezTo>
                  <a:pt x="1896368" y="3451041"/>
                  <a:pt x="1798139" y="3594340"/>
                  <a:pt x="1692044" y="3731715"/>
                </a:cubicBezTo>
                <a:cubicBezTo>
                  <a:pt x="1585960" y="3869031"/>
                  <a:pt x="1471857" y="3999957"/>
                  <a:pt x="1350322" y="4123797"/>
                </a:cubicBezTo>
                <a:cubicBezTo>
                  <a:pt x="1228794" y="4247753"/>
                  <a:pt x="1100272" y="4364623"/>
                  <a:pt x="965384" y="4473882"/>
                </a:cubicBezTo>
                <a:cubicBezTo>
                  <a:pt x="695133" y="4692055"/>
                  <a:pt x="401785" y="4879964"/>
                  <a:pt x="90610" y="5034242"/>
                </a:cubicBezTo>
                <a:close/>
                <a:moveTo>
                  <a:pt x="0" y="5131741"/>
                </a:moveTo>
                <a:lnTo>
                  <a:pt x="0" y="5108263"/>
                </a:lnTo>
                <a:lnTo>
                  <a:pt x="109895" y="5056428"/>
                </a:lnTo>
                <a:cubicBezTo>
                  <a:pt x="421860" y="4900177"/>
                  <a:pt x="715945" y="4710526"/>
                  <a:pt x="986994" y="4490786"/>
                </a:cubicBezTo>
                <a:cubicBezTo>
                  <a:pt x="1257978" y="4270988"/>
                  <a:pt x="1502933" y="4020868"/>
                  <a:pt x="1717080" y="3745365"/>
                </a:cubicBezTo>
                <a:cubicBezTo>
                  <a:pt x="1823860" y="3607584"/>
                  <a:pt x="1922769" y="3463821"/>
                  <a:pt x="2013320" y="3314886"/>
                </a:cubicBezTo>
                <a:cubicBezTo>
                  <a:pt x="2104039" y="3166012"/>
                  <a:pt x="2186150" y="3012026"/>
                  <a:pt x="2259257" y="2853740"/>
                </a:cubicBezTo>
                <a:cubicBezTo>
                  <a:pt x="2405664" y="2536823"/>
                  <a:pt x="2517165" y="2204917"/>
                  <a:pt x="2591800" y="1863894"/>
                </a:cubicBezTo>
                <a:cubicBezTo>
                  <a:pt x="2596390" y="1842576"/>
                  <a:pt x="2601328" y="1821316"/>
                  <a:pt x="2605683" y="1799999"/>
                </a:cubicBezTo>
                <a:lnTo>
                  <a:pt x="2618172" y="1735756"/>
                </a:lnTo>
                <a:lnTo>
                  <a:pt x="2624446" y="1703690"/>
                </a:lnTo>
                <a:cubicBezTo>
                  <a:pt x="2626538" y="1693004"/>
                  <a:pt x="2628222" y="1682200"/>
                  <a:pt x="2630254" y="1671454"/>
                </a:cubicBezTo>
                <a:lnTo>
                  <a:pt x="2641348" y="1606977"/>
                </a:lnTo>
                <a:cubicBezTo>
                  <a:pt x="2645239" y="1585544"/>
                  <a:pt x="2648029" y="1563936"/>
                  <a:pt x="2651398" y="1542386"/>
                </a:cubicBezTo>
                <a:lnTo>
                  <a:pt x="2661040" y="1477678"/>
                </a:lnTo>
                <a:lnTo>
                  <a:pt x="2669289" y="1412738"/>
                </a:lnTo>
                <a:cubicBezTo>
                  <a:pt x="2671960" y="1391128"/>
                  <a:pt x="2675096" y="1369522"/>
                  <a:pt x="2676956" y="1347796"/>
                </a:cubicBezTo>
                <a:cubicBezTo>
                  <a:pt x="2695967" y="1174292"/>
                  <a:pt x="2705877" y="999860"/>
                  <a:pt x="2706638" y="825311"/>
                </a:cubicBezTo>
                <a:cubicBezTo>
                  <a:pt x="2707260" y="563182"/>
                  <a:pt x="2686688" y="301543"/>
                  <a:pt x="2645194" y="42993"/>
                </a:cubicBezTo>
                <a:lnTo>
                  <a:pt x="2637102" y="0"/>
                </a:lnTo>
                <a:lnTo>
                  <a:pt x="2645917" y="0"/>
                </a:lnTo>
                <a:lnTo>
                  <a:pt x="2653909" y="41773"/>
                </a:lnTo>
                <a:cubicBezTo>
                  <a:pt x="2696372" y="300663"/>
                  <a:pt x="2718290" y="562971"/>
                  <a:pt x="2719183" y="825426"/>
                </a:cubicBezTo>
                <a:cubicBezTo>
                  <a:pt x="2720073" y="1175803"/>
                  <a:pt x="2683305" y="1525251"/>
                  <a:pt x="2609518" y="1867786"/>
                </a:cubicBezTo>
                <a:cubicBezTo>
                  <a:pt x="2572883" y="2039022"/>
                  <a:pt x="2526826" y="2208113"/>
                  <a:pt x="2471563" y="2374296"/>
                </a:cubicBezTo>
                <a:cubicBezTo>
                  <a:pt x="2416212" y="2540482"/>
                  <a:pt x="2351852" y="2703529"/>
                  <a:pt x="2278774" y="2862744"/>
                </a:cubicBezTo>
                <a:cubicBezTo>
                  <a:pt x="2205689" y="3021958"/>
                  <a:pt x="2123515" y="3176874"/>
                  <a:pt x="2032663" y="3326679"/>
                </a:cubicBezTo>
                <a:cubicBezTo>
                  <a:pt x="1941972" y="3476598"/>
                  <a:pt x="1842849" y="3621292"/>
                  <a:pt x="1735783" y="3760003"/>
                </a:cubicBezTo>
                <a:cubicBezTo>
                  <a:pt x="1628673" y="3898711"/>
                  <a:pt x="1513419" y="4030976"/>
                  <a:pt x="1390636" y="4156034"/>
                </a:cubicBezTo>
                <a:cubicBezTo>
                  <a:pt x="1268027" y="4281211"/>
                  <a:pt x="1138360" y="4399301"/>
                  <a:pt x="1002270" y="4509722"/>
                </a:cubicBezTo>
                <a:cubicBezTo>
                  <a:pt x="729533" y="4730217"/>
                  <a:pt x="433460" y="4920158"/>
                  <a:pt x="119362" y="5076179"/>
                </a:cubicBezTo>
                <a:close/>
                <a:moveTo>
                  <a:pt x="0" y="5187354"/>
                </a:moveTo>
                <a:lnTo>
                  <a:pt x="0" y="5164460"/>
                </a:lnTo>
                <a:lnTo>
                  <a:pt x="139172" y="5098715"/>
                </a:lnTo>
                <a:cubicBezTo>
                  <a:pt x="454251" y="4941011"/>
                  <a:pt x="751286" y="4749501"/>
                  <a:pt x="1025041" y="4527669"/>
                </a:cubicBezTo>
                <a:cubicBezTo>
                  <a:pt x="1298557" y="4305547"/>
                  <a:pt x="1545755" y="4052815"/>
                  <a:pt x="1761807" y="3774465"/>
                </a:cubicBezTo>
                <a:cubicBezTo>
                  <a:pt x="1869614" y="3635292"/>
                  <a:pt x="1969466" y="3490074"/>
                  <a:pt x="2060894" y="3339631"/>
                </a:cubicBezTo>
                <a:cubicBezTo>
                  <a:pt x="2152350" y="3189188"/>
                  <a:pt x="2235107" y="3033634"/>
                  <a:pt x="2308747" y="2873722"/>
                </a:cubicBezTo>
                <a:cubicBezTo>
                  <a:pt x="2456519" y="2553668"/>
                  <a:pt x="2569031" y="2218509"/>
                  <a:pt x="2644312" y="1874116"/>
                </a:cubicBezTo>
                <a:cubicBezTo>
                  <a:pt x="2648958" y="1852566"/>
                  <a:pt x="2653953" y="1831132"/>
                  <a:pt x="2658252" y="1809524"/>
                </a:cubicBezTo>
                <a:lnTo>
                  <a:pt x="2670916" y="1744700"/>
                </a:lnTo>
                <a:lnTo>
                  <a:pt x="2677246" y="1712288"/>
                </a:lnTo>
                <a:cubicBezTo>
                  <a:pt x="2679338" y="1701483"/>
                  <a:pt x="2681022" y="1690622"/>
                  <a:pt x="2683055" y="1679758"/>
                </a:cubicBezTo>
                <a:lnTo>
                  <a:pt x="2694266" y="1614645"/>
                </a:lnTo>
                <a:cubicBezTo>
                  <a:pt x="2698215" y="1592980"/>
                  <a:pt x="2701004" y="1571138"/>
                  <a:pt x="2704430" y="1549414"/>
                </a:cubicBezTo>
                <a:lnTo>
                  <a:pt x="2714131" y="1484068"/>
                </a:lnTo>
                <a:lnTo>
                  <a:pt x="2722437" y="1418546"/>
                </a:lnTo>
                <a:cubicBezTo>
                  <a:pt x="2725167" y="1396648"/>
                  <a:pt x="2728247" y="1374864"/>
                  <a:pt x="2730163" y="1352908"/>
                </a:cubicBezTo>
                <a:cubicBezTo>
                  <a:pt x="2749309" y="1177662"/>
                  <a:pt x="2759293" y="1001602"/>
                  <a:pt x="2760077" y="825311"/>
                </a:cubicBezTo>
                <a:cubicBezTo>
                  <a:pt x="2760661" y="560655"/>
                  <a:pt x="2739863" y="296522"/>
                  <a:pt x="2697954" y="35486"/>
                </a:cubicBezTo>
                <a:lnTo>
                  <a:pt x="2691273" y="0"/>
                </a:lnTo>
                <a:lnTo>
                  <a:pt x="2699650" y="0"/>
                </a:lnTo>
                <a:lnTo>
                  <a:pt x="2706192" y="34232"/>
                </a:lnTo>
                <a:cubicBezTo>
                  <a:pt x="2749006" y="295630"/>
                  <a:pt x="2771077" y="560468"/>
                  <a:pt x="2771927" y="825428"/>
                </a:cubicBezTo>
                <a:cubicBezTo>
                  <a:pt x="2772746" y="1179173"/>
                  <a:pt x="2735594" y="1531988"/>
                  <a:pt x="2661097" y="1877774"/>
                </a:cubicBezTo>
                <a:cubicBezTo>
                  <a:pt x="2624021" y="2050582"/>
                  <a:pt x="2577483" y="2221240"/>
                  <a:pt x="2521691" y="2388935"/>
                </a:cubicBezTo>
                <a:cubicBezTo>
                  <a:pt x="2465848" y="2556688"/>
                  <a:pt x="2400907" y="2721304"/>
                  <a:pt x="2327160" y="2882028"/>
                </a:cubicBezTo>
                <a:cubicBezTo>
                  <a:pt x="2253409" y="3042812"/>
                  <a:pt x="2170502" y="3199238"/>
                  <a:pt x="2078842" y="3350495"/>
                </a:cubicBezTo>
                <a:cubicBezTo>
                  <a:pt x="1987292" y="3501868"/>
                  <a:pt x="1887268" y="3647954"/>
                  <a:pt x="1779232" y="3788059"/>
                </a:cubicBezTo>
                <a:cubicBezTo>
                  <a:pt x="1671250" y="3928337"/>
                  <a:pt x="1555026" y="4062051"/>
                  <a:pt x="1431180" y="4188505"/>
                </a:cubicBezTo>
                <a:cubicBezTo>
                  <a:pt x="1307455" y="4314958"/>
                  <a:pt x="1176628" y="4434268"/>
                  <a:pt x="1039331" y="4545851"/>
                </a:cubicBezTo>
                <a:cubicBezTo>
                  <a:pt x="764163" y="4768496"/>
                  <a:pt x="465449" y="4960296"/>
                  <a:pt x="148524" y="5117883"/>
                </a:cubicBezTo>
                <a:close/>
                <a:moveTo>
                  <a:pt x="0" y="5243516"/>
                </a:moveTo>
                <a:lnTo>
                  <a:pt x="0" y="5222825"/>
                </a:lnTo>
                <a:lnTo>
                  <a:pt x="169375" y="5142687"/>
                </a:lnTo>
                <a:cubicBezTo>
                  <a:pt x="328134" y="5062644"/>
                  <a:pt x="482600" y="4974353"/>
                  <a:pt x="632144" y="4878162"/>
                </a:cubicBezTo>
                <a:cubicBezTo>
                  <a:pt x="781613" y="4781912"/>
                  <a:pt x="925619" y="4677357"/>
                  <a:pt x="1063493" y="4565136"/>
                </a:cubicBezTo>
                <a:cubicBezTo>
                  <a:pt x="1339549" y="4340515"/>
                  <a:pt x="1588999" y="4085111"/>
                  <a:pt x="1806997" y="3803799"/>
                </a:cubicBezTo>
                <a:cubicBezTo>
                  <a:pt x="1915868" y="3663173"/>
                  <a:pt x="2016712" y="3516562"/>
                  <a:pt x="2109046" y="3364552"/>
                </a:cubicBezTo>
                <a:cubicBezTo>
                  <a:pt x="2201444" y="3212655"/>
                  <a:pt x="2285029" y="3055532"/>
                  <a:pt x="2359396" y="2894052"/>
                </a:cubicBezTo>
                <a:cubicBezTo>
                  <a:pt x="2508539" y="2570860"/>
                  <a:pt x="2622070" y="2232334"/>
                  <a:pt x="2697983" y="1884572"/>
                </a:cubicBezTo>
                <a:cubicBezTo>
                  <a:pt x="2702630" y="1862847"/>
                  <a:pt x="2707742" y="1841181"/>
                  <a:pt x="2712039" y="1819399"/>
                </a:cubicBezTo>
                <a:lnTo>
                  <a:pt x="2724819" y="1753935"/>
                </a:lnTo>
                <a:lnTo>
                  <a:pt x="2731206" y="1721232"/>
                </a:lnTo>
                <a:lnTo>
                  <a:pt x="2737016" y="1688356"/>
                </a:lnTo>
                <a:lnTo>
                  <a:pt x="2748285" y="1622602"/>
                </a:lnTo>
                <a:lnTo>
                  <a:pt x="2751131" y="1606222"/>
                </a:lnTo>
                <a:lnTo>
                  <a:pt x="2753571" y="1589724"/>
                </a:lnTo>
                <a:lnTo>
                  <a:pt x="2758508" y="1556732"/>
                </a:lnTo>
                <a:lnTo>
                  <a:pt x="2768324" y="1490747"/>
                </a:lnTo>
                <a:lnTo>
                  <a:pt x="2776689" y="1424586"/>
                </a:lnTo>
                <a:cubicBezTo>
                  <a:pt x="2779476" y="1402514"/>
                  <a:pt x="2782497" y="1380441"/>
                  <a:pt x="2784473" y="1358310"/>
                </a:cubicBezTo>
                <a:cubicBezTo>
                  <a:pt x="2803821" y="1181438"/>
                  <a:pt x="2813923" y="1003636"/>
                  <a:pt x="2814735" y="825717"/>
                </a:cubicBezTo>
                <a:cubicBezTo>
                  <a:pt x="2815236" y="558491"/>
                  <a:pt x="2794185" y="291789"/>
                  <a:pt x="2751860" y="28231"/>
                </a:cubicBezTo>
                <a:lnTo>
                  <a:pt x="2746545" y="0"/>
                </a:lnTo>
                <a:lnTo>
                  <a:pt x="2753360" y="0"/>
                </a:lnTo>
                <a:lnTo>
                  <a:pt x="2758458" y="26704"/>
                </a:lnTo>
                <a:cubicBezTo>
                  <a:pt x="2801634" y="290584"/>
                  <a:pt x="2823877" y="557911"/>
                  <a:pt x="2824727" y="825311"/>
                </a:cubicBezTo>
                <a:cubicBezTo>
                  <a:pt x="2825435" y="1182424"/>
                  <a:pt x="2787872" y="1538551"/>
                  <a:pt x="2712677" y="1887650"/>
                </a:cubicBezTo>
                <a:cubicBezTo>
                  <a:pt x="2707858" y="1909432"/>
                  <a:pt x="2703500" y="1931273"/>
                  <a:pt x="2698390" y="1952996"/>
                </a:cubicBezTo>
                <a:lnTo>
                  <a:pt x="2682763" y="2018054"/>
                </a:lnTo>
                <a:lnTo>
                  <a:pt x="2674980" y="2050582"/>
                </a:lnTo>
                <a:cubicBezTo>
                  <a:pt x="2672309" y="2061444"/>
                  <a:pt x="2669171" y="2072190"/>
                  <a:pt x="2666500" y="2082934"/>
                </a:cubicBezTo>
                <a:lnTo>
                  <a:pt x="2649422" y="2147643"/>
                </a:lnTo>
                <a:cubicBezTo>
                  <a:pt x="2643961" y="2169310"/>
                  <a:pt x="2637340" y="2190570"/>
                  <a:pt x="2631241" y="2212062"/>
                </a:cubicBezTo>
                <a:lnTo>
                  <a:pt x="2612654" y="2276364"/>
                </a:lnTo>
                <a:lnTo>
                  <a:pt x="2592613" y="2340258"/>
                </a:lnTo>
                <a:cubicBezTo>
                  <a:pt x="2585818" y="2361460"/>
                  <a:pt x="2579485" y="2382892"/>
                  <a:pt x="2572109" y="2404154"/>
                </a:cubicBezTo>
                <a:cubicBezTo>
                  <a:pt x="2515707" y="2573532"/>
                  <a:pt x="2450151" y="2739716"/>
                  <a:pt x="2375720" y="2902010"/>
                </a:cubicBezTo>
                <a:cubicBezTo>
                  <a:pt x="2301351" y="3064302"/>
                  <a:pt x="2217702" y="3222238"/>
                  <a:pt x="2125193" y="3374949"/>
                </a:cubicBezTo>
                <a:cubicBezTo>
                  <a:pt x="2032889" y="3527772"/>
                  <a:pt x="1932046" y="3675254"/>
                  <a:pt x="1823146" y="3816753"/>
                </a:cubicBezTo>
                <a:cubicBezTo>
                  <a:pt x="1714158" y="3958250"/>
                  <a:pt x="1596829" y="4093126"/>
                  <a:pt x="1471782" y="4220627"/>
                </a:cubicBezTo>
                <a:cubicBezTo>
                  <a:pt x="1346903" y="4348242"/>
                  <a:pt x="1214872" y="4468712"/>
                  <a:pt x="1076330" y="4581341"/>
                </a:cubicBezTo>
                <a:cubicBezTo>
                  <a:pt x="798870" y="4806599"/>
                  <a:pt x="497536" y="5000724"/>
                  <a:pt x="177739" y="5160229"/>
                </a:cubicBezTo>
                <a:close/>
                <a:moveTo>
                  <a:pt x="0" y="5298903"/>
                </a:moveTo>
                <a:lnTo>
                  <a:pt x="0" y="5279455"/>
                </a:lnTo>
                <a:lnTo>
                  <a:pt x="198419" y="5185495"/>
                </a:lnTo>
                <a:cubicBezTo>
                  <a:pt x="358656" y="5104640"/>
                  <a:pt x="514561" y="5015422"/>
                  <a:pt x="665486" y="4918300"/>
                </a:cubicBezTo>
                <a:cubicBezTo>
                  <a:pt x="816255" y="4820946"/>
                  <a:pt x="961500" y="4715288"/>
                  <a:pt x="1100552" y="4601786"/>
                </a:cubicBezTo>
                <a:cubicBezTo>
                  <a:pt x="1379122" y="4374847"/>
                  <a:pt x="1630782" y="4116769"/>
                  <a:pt x="1850621" y="3832611"/>
                </a:cubicBezTo>
                <a:cubicBezTo>
                  <a:pt x="1960362" y="3690590"/>
                  <a:pt x="2062020" y="3542469"/>
                  <a:pt x="2155109" y="3389006"/>
                </a:cubicBezTo>
                <a:cubicBezTo>
                  <a:pt x="2248331" y="3235543"/>
                  <a:pt x="2332677" y="3076908"/>
                  <a:pt x="2407726" y="2913803"/>
                </a:cubicBezTo>
                <a:cubicBezTo>
                  <a:pt x="2558151" y="2587415"/>
                  <a:pt x="2672675" y="2245636"/>
                  <a:pt x="2749273" y="1894504"/>
                </a:cubicBezTo>
                <a:cubicBezTo>
                  <a:pt x="2826126" y="1543374"/>
                  <a:pt x="2865538" y="1185156"/>
                  <a:pt x="2866840" y="825719"/>
                </a:cubicBezTo>
                <a:cubicBezTo>
                  <a:pt x="2867288" y="555922"/>
                  <a:pt x="2846009" y="286681"/>
                  <a:pt x="2803274" y="20594"/>
                </a:cubicBezTo>
                <a:lnTo>
                  <a:pt x="2799397" y="0"/>
                </a:lnTo>
                <a:lnTo>
                  <a:pt x="2807324" y="0"/>
                </a:lnTo>
                <a:lnTo>
                  <a:pt x="2810972" y="19135"/>
                </a:lnTo>
                <a:cubicBezTo>
                  <a:pt x="2854500" y="285556"/>
                  <a:pt x="2876895" y="555472"/>
                  <a:pt x="2877701" y="825486"/>
                </a:cubicBezTo>
                <a:cubicBezTo>
                  <a:pt x="2878370" y="1185969"/>
                  <a:pt x="2840416" y="1545464"/>
                  <a:pt x="2764491" y="1897817"/>
                </a:cubicBezTo>
                <a:cubicBezTo>
                  <a:pt x="2759670" y="1919773"/>
                  <a:pt x="2755197" y="1941844"/>
                  <a:pt x="2750028" y="1963743"/>
                </a:cubicBezTo>
                <a:lnTo>
                  <a:pt x="2734287" y="2029438"/>
                </a:lnTo>
                <a:lnTo>
                  <a:pt x="2726387" y="2062258"/>
                </a:lnTo>
                <a:cubicBezTo>
                  <a:pt x="2723773" y="2073236"/>
                  <a:pt x="2720578" y="2084040"/>
                  <a:pt x="2717906" y="2094960"/>
                </a:cubicBezTo>
                <a:lnTo>
                  <a:pt x="2700480" y="2160248"/>
                </a:lnTo>
                <a:cubicBezTo>
                  <a:pt x="2694963" y="2182090"/>
                  <a:pt x="2688283" y="2203582"/>
                  <a:pt x="2682126" y="2225248"/>
                </a:cubicBezTo>
                <a:lnTo>
                  <a:pt x="2663073" y="2290072"/>
                </a:lnTo>
                <a:lnTo>
                  <a:pt x="2642801" y="2354548"/>
                </a:lnTo>
                <a:cubicBezTo>
                  <a:pt x="2635947" y="2375982"/>
                  <a:pt x="2629616" y="2397590"/>
                  <a:pt x="2622122" y="2418849"/>
                </a:cubicBezTo>
                <a:cubicBezTo>
                  <a:pt x="2565204" y="2589797"/>
                  <a:pt x="2499060" y="2757552"/>
                  <a:pt x="2423990" y="2921352"/>
                </a:cubicBezTo>
                <a:cubicBezTo>
                  <a:pt x="2348954" y="3085215"/>
                  <a:pt x="2264572" y="3244662"/>
                  <a:pt x="2171256" y="3398823"/>
                </a:cubicBezTo>
                <a:cubicBezTo>
                  <a:pt x="2078074" y="3553099"/>
                  <a:pt x="1976261" y="3701974"/>
                  <a:pt x="1866304" y="3844809"/>
                </a:cubicBezTo>
                <a:cubicBezTo>
                  <a:pt x="1852885" y="3862932"/>
                  <a:pt x="1838539" y="3880299"/>
                  <a:pt x="1824540" y="3897958"/>
                </a:cubicBezTo>
                <a:lnTo>
                  <a:pt x="1782310" y="3950699"/>
                </a:lnTo>
                <a:cubicBezTo>
                  <a:pt x="1753617" y="3985552"/>
                  <a:pt x="1724224" y="4019765"/>
                  <a:pt x="1695181" y="4054093"/>
                </a:cubicBezTo>
                <a:lnTo>
                  <a:pt x="1650223" y="4104512"/>
                </a:lnTo>
                <a:lnTo>
                  <a:pt x="1627744" y="4129779"/>
                </a:lnTo>
                <a:lnTo>
                  <a:pt x="1616474" y="4142385"/>
                </a:lnTo>
                <a:lnTo>
                  <a:pt x="1604858" y="4154698"/>
                </a:lnTo>
                <a:lnTo>
                  <a:pt x="1558388" y="4203957"/>
                </a:lnTo>
                <a:lnTo>
                  <a:pt x="1535154" y="4228584"/>
                </a:lnTo>
                <a:cubicBezTo>
                  <a:pt x="1527486" y="4236833"/>
                  <a:pt x="1519412" y="4244616"/>
                  <a:pt x="1511513" y="4252691"/>
                </a:cubicBezTo>
                <a:cubicBezTo>
                  <a:pt x="1385530" y="4381584"/>
                  <a:pt x="1252339" y="4503274"/>
                  <a:pt x="1112577" y="4617065"/>
                </a:cubicBezTo>
                <a:cubicBezTo>
                  <a:pt x="832670" y="4844588"/>
                  <a:pt x="528671" y="5040747"/>
                  <a:pt x="206028" y="5201994"/>
                </a:cubicBezTo>
                <a:close/>
                <a:moveTo>
                  <a:pt x="0" y="5354801"/>
                </a:moveTo>
                <a:lnTo>
                  <a:pt x="0" y="5336607"/>
                </a:lnTo>
                <a:lnTo>
                  <a:pt x="227870" y="5228540"/>
                </a:lnTo>
                <a:cubicBezTo>
                  <a:pt x="389626" y="5146754"/>
                  <a:pt x="546986" y="5056547"/>
                  <a:pt x="699294" y="4958322"/>
                </a:cubicBezTo>
                <a:cubicBezTo>
                  <a:pt x="851531" y="4860042"/>
                  <a:pt x="998194" y="4753393"/>
                  <a:pt x="1138600" y="4638848"/>
                </a:cubicBezTo>
                <a:cubicBezTo>
                  <a:pt x="1419697" y="4409640"/>
                  <a:pt x="1673603" y="4148949"/>
                  <a:pt x="1895348" y="3861887"/>
                </a:cubicBezTo>
                <a:cubicBezTo>
                  <a:pt x="2006089" y="3718414"/>
                  <a:pt x="2108658" y="3568840"/>
                  <a:pt x="2202566" y="3413868"/>
                </a:cubicBezTo>
                <a:lnTo>
                  <a:pt x="2219992" y="3384824"/>
                </a:lnTo>
                <a:cubicBezTo>
                  <a:pt x="2225801" y="3375124"/>
                  <a:pt x="2231609" y="3365250"/>
                  <a:pt x="2237069" y="3355780"/>
                </a:cubicBezTo>
                <a:lnTo>
                  <a:pt x="2271050" y="3296940"/>
                </a:lnTo>
                <a:cubicBezTo>
                  <a:pt x="2282668" y="3277424"/>
                  <a:pt x="2293182" y="3257384"/>
                  <a:pt x="2304043" y="3237518"/>
                </a:cubicBezTo>
                <a:lnTo>
                  <a:pt x="2336571" y="3177863"/>
                </a:lnTo>
                <a:cubicBezTo>
                  <a:pt x="2347201" y="3157824"/>
                  <a:pt x="2357367" y="3137610"/>
                  <a:pt x="2367763" y="3117513"/>
                </a:cubicBezTo>
                <a:cubicBezTo>
                  <a:pt x="2378160" y="3097415"/>
                  <a:pt x="2388733" y="3077314"/>
                  <a:pt x="2398549" y="3056928"/>
                </a:cubicBezTo>
                <a:lnTo>
                  <a:pt x="2428115" y="2995764"/>
                </a:lnTo>
                <a:lnTo>
                  <a:pt x="2442927" y="2965152"/>
                </a:lnTo>
                <a:cubicBezTo>
                  <a:pt x="2447865" y="2954927"/>
                  <a:pt x="2452337" y="2944530"/>
                  <a:pt x="2457099" y="2934250"/>
                </a:cubicBezTo>
                <a:cubicBezTo>
                  <a:pt x="2532839" y="2769518"/>
                  <a:pt x="2599679" y="2600835"/>
                  <a:pt x="2657324" y="2428898"/>
                </a:cubicBezTo>
                <a:lnTo>
                  <a:pt x="2663132" y="2412810"/>
                </a:lnTo>
                <a:lnTo>
                  <a:pt x="2668243" y="2396603"/>
                </a:lnTo>
                <a:lnTo>
                  <a:pt x="2678584" y="2364249"/>
                </a:lnTo>
                <a:lnTo>
                  <a:pt x="2699146" y="2299424"/>
                </a:lnTo>
                <a:lnTo>
                  <a:pt x="2718197" y="2234195"/>
                </a:lnTo>
                <a:cubicBezTo>
                  <a:pt x="2724472" y="2212471"/>
                  <a:pt x="2731210" y="2190804"/>
                  <a:pt x="2736845" y="2168847"/>
                </a:cubicBezTo>
                <a:cubicBezTo>
                  <a:pt x="2748461" y="2125050"/>
                  <a:pt x="2760834" y="2081719"/>
                  <a:pt x="2771057" y="2037282"/>
                </a:cubicBezTo>
                <a:lnTo>
                  <a:pt x="2787147" y="1971238"/>
                </a:lnTo>
                <a:cubicBezTo>
                  <a:pt x="2792374" y="1949222"/>
                  <a:pt x="2796964" y="1926977"/>
                  <a:pt x="2801842" y="1904904"/>
                </a:cubicBezTo>
                <a:cubicBezTo>
                  <a:pt x="2879486" y="1550230"/>
                  <a:pt x="2919246" y="1188350"/>
                  <a:pt x="2920454" y="825314"/>
                </a:cubicBezTo>
                <a:cubicBezTo>
                  <a:pt x="2920867" y="552902"/>
                  <a:pt x="2899361" y="281080"/>
                  <a:pt x="2856208" y="12420"/>
                </a:cubicBezTo>
                <a:lnTo>
                  <a:pt x="2853869" y="0"/>
                </a:lnTo>
                <a:lnTo>
                  <a:pt x="2860805" y="0"/>
                </a:lnTo>
                <a:lnTo>
                  <a:pt x="2862994" y="11485"/>
                </a:lnTo>
                <a:cubicBezTo>
                  <a:pt x="2906898" y="280392"/>
                  <a:pt x="2929465" y="552816"/>
                  <a:pt x="2930270" y="825314"/>
                </a:cubicBezTo>
                <a:cubicBezTo>
                  <a:pt x="2930880" y="1189106"/>
                  <a:pt x="2892537" y="1551970"/>
                  <a:pt x="2815899" y="1907632"/>
                </a:cubicBezTo>
                <a:cubicBezTo>
                  <a:pt x="2811019" y="1929880"/>
                  <a:pt x="2806489" y="1952127"/>
                  <a:pt x="2801319" y="1974258"/>
                </a:cubicBezTo>
                <a:lnTo>
                  <a:pt x="2785403" y="2040534"/>
                </a:lnTo>
                <a:cubicBezTo>
                  <a:pt x="2775297" y="2084854"/>
                  <a:pt x="2762867" y="2128594"/>
                  <a:pt x="2751423" y="2172564"/>
                </a:cubicBezTo>
                <a:cubicBezTo>
                  <a:pt x="2745615" y="2194578"/>
                  <a:pt x="2739166" y="2216361"/>
                  <a:pt x="2732953" y="2238202"/>
                </a:cubicBezTo>
                <a:lnTo>
                  <a:pt x="2714016" y="2303666"/>
                </a:lnTo>
                <a:lnTo>
                  <a:pt x="2693570" y="2368722"/>
                </a:lnTo>
                <a:lnTo>
                  <a:pt x="2683347" y="2401251"/>
                </a:lnTo>
                <a:lnTo>
                  <a:pt x="2678177" y="2417514"/>
                </a:lnTo>
                <a:lnTo>
                  <a:pt x="2672717" y="2433604"/>
                </a:lnTo>
                <a:cubicBezTo>
                  <a:pt x="2615269" y="2606177"/>
                  <a:pt x="2548528" y="2775500"/>
                  <a:pt x="2472784" y="2940813"/>
                </a:cubicBezTo>
                <a:cubicBezTo>
                  <a:pt x="2468020" y="2951152"/>
                  <a:pt x="2463489" y="2961608"/>
                  <a:pt x="2458611" y="2971832"/>
                </a:cubicBezTo>
                <a:lnTo>
                  <a:pt x="2443798" y="3002558"/>
                </a:lnTo>
                <a:lnTo>
                  <a:pt x="2414232" y="3064014"/>
                </a:lnTo>
                <a:cubicBezTo>
                  <a:pt x="2404416" y="3084518"/>
                  <a:pt x="2393671" y="3104676"/>
                  <a:pt x="2383446" y="3124830"/>
                </a:cubicBezTo>
                <a:cubicBezTo>
                  <a:pt x="2373223" y="3144987"/>
                  <a:pt x="2362826" y="3165491"/>
                  <a:pt x="2352255" y="3185472"/>
                </a:cubicBezTo>
                <a:lnTo>
                  <a:pt x="2319727" y="3245417"/>
                </a:lnTo>
                <a:cubicBezTo>
                  <a:pt x="2308806" y="3265342"/>
                  <a:pt x="2298235" y="3285496"/>
                  <a:pt x="2286675" y="3305072"/>
                </a:cubicBezTo>
                <a:lnTo>
                  <a:pt x="2252637" y="3364146"/>
                </a:lnTo>
                <a:cubicBezTo>
                  <a:pt x="2246828" y="3374021"/>
                  <a:pt x="2241427" y="3383953"/>
                  <a:pt x="2235560" y="3393652"/>
                </a:cubicBezTo>
                <a:lnTo>
                  <a:pt x="2218133" y="3422698"/>
                </a:lnTo>
                <a:cubicBezTo>
                  <a:pt x="2124034" y="3578425"/>
                  <a:pt x="2021250" y="3728753"/>
                  <a:pt x="1910276" y="3872923"/>
                </a:cubicBezTo>
                <a:cubicBezTo>
                  <a:pt x="1896741" y="3891219"/>
                  <a:pt x="1882337" y="3908821"/>
                  <a:pt x="1868164" y="3926595"/>
                </a:cubicBezTo>
                <a:lnTo>
                  <a:pt x="1825530" y="3979861"/>
                </a:lnTo>
                <a:cubicBezTo>
                  <a:pt x="1796487" y="4014711"/>
                  <a:pt x="1767037" y="4049564"/>
                  <a:pt x="1737702" y="4084415"/>
                </a:cubicBezTo>
                <a:lnTo>
                  <a:pt x="1692337" y="4135298"/>
                </a:lnTo>
                <a:lnTo>
                  <a:pt x="1669683" y="4160799"/>
                </a:lnTo>
                <a:cubicBezTo>
                  <a:pt x="1662132" y="4169279"/>
                  <a:pt x="1654580" y="4177819"/>
                  <a:pt x="1646447" y="4186008"/>
                </a:cubicBezTo>
                <a:lnTo>
                  <a:pt x="1599980" y="4235730"/>
                </a:lnTo>
                <a:cubicBezTo>
                  <a:pt x="1584412" y="4252284"/>
                  <a:pt x="1569018" y="4269013"/>
                  <a:pt x="1552812" y="4284987"/>
                </a:cubicBezTo>
                <a:cubicBezTo>
                  <a:pt x="1425686" y="4415216"/>
                  <a:pt x="1291291" y="4538126"/>
                  <a:pt x="1150274" y="4653196"/>
                </a:cubicBezTo>
                <a:cubicBezTo>
                  <a:pt x="867908" y="4882928"/>
                  <a:pt x="561223" y="5081000"/>
                  <a:pt x="235713" y="5243932"/>
                </a:cubicBezTo>
                <a:close/>
                <a:moveTo>
                  <a:pt x="0" y="5409799"/>
                </a:moveTo>
                <a:lnTo>
                  <a:pt x="0" y="5393367"/>
                </a:lnTo>
                <a:lnTo>
                  <a:pt x="9576" y="5389394"/>
                </a:lnTo>
                <a:cubicBezTo>
                  <a:pt x="93174" y="5352269"/>
                  <a:pt x="175838" y="5313053"/>
                  <a:pt x="257435" y="5271696"/>
                </a:cubicBezTo>
                <a:cubicBezTo>
                  <a:pt x="420671" y="5189098"/>
                  <a:pt x="579462" y="5097961"/>
                  <a:pt x="733156" y="4998691"/>
                </a:cubicBezTo>
                <a:cubicBezTo>
                  <a:pt x="886759" y="4899306"/>
                  <a:pt x="1034734" y="4791497"/>
                  <a:pt x="1176412" y="4675790"/>
                </a:cubicBezTo>
                <a:cubicBezTo>
                  <a:pt x="1460059" y="4444200"/>
                  <a:pt x="1716227" y="4180895"/>
                  <a:pt x="1939899" y="3890986"/>
                </a:cubicBezTo>
                <a:cubicBezTo>
                  <a:pt x="2051629" y="3746119"/>
                  <a:pt x="2155110" y="3595037"/>
                  <a:pt x="2249847" y="3438554"/>
                </a:cubicBezTo>
                <a:lnTo>
                  <a:pt x="2267738" y="3409511"/>
                </a:lnTo>
                <a:lnTo>
                  <a:pt x="2285164" y="3379886"/>
                </a:lnTo>
                <a:lnTo>
                  <a:pt x="2319492" y="3320464"/>
                </a:lnTo>
                <a:cubicBezTo>
                  <a:pt x="2331110" y="3300832"/>
                  <a:pt x="2341682" y="3280500"/>
                  <a:pt x="2352777" y="3260518"/>
                </a:cubicBezTo>
                <a:lnTo>
                  <a:pt x="2385594" y="3200284"/>
                </a:lnTo>
                <a:lnTo>
                  <a:pt x="2417019" y="3139292"/>
                </a:lnTo>
                <a:cubicBezTo>
                  <a:pt x="2427359" y="3118904"/>
                  <a:pt x="2438222" y="3098634"/>
                  <a:pt x="2448096" y="3078128"/>
                </a:cubicBezTo>
                <a:lnTo>
                  <a:pt x="2477952" y="3016383"/>
                </a:lnTo>
                <a:lnTo>
                  <a:pt x="2492880" y="2985480"/>
                </a:lnTo>
                <a:cubicBezTo>
                  <a:pt x="2497760" y="2975140"/>
                  <a:pt x="2502348" y="2964686"/>
                  <a:pt x="2507112" y="2954288"/>
                </a:cubicBezTo>
                <a:cubicBezTo>
                  <a:pt x="2813574" y="2289084"/>
                  <a:pt x="2972150" y="1557546"/>
                  <a:pt x="2973892" y="825311"/>
                </a:cubicBezTo>
                <a:cubicBezTo>
                  <a:pt x="2974267" y="550417"/>
                  <a:pt x="2952528" y="276080"/>
                  <a:pt x="2908960" y="4969"/>
                </a:cubicBezTo>
                <a:lnTo>
                  <a:pt x="2908024" y="0"/>
                </a:lnTo>
                <a:lnTo>
                  <a:pt x="2914712" y="0"/>
                </a:lnTo>
                <a:lnTo>
                  <a:pt x="2915447" y="3865"/>
                </a:lnTo>
                <a:cubicBezTo>
                  <a:pt x="2959682" y="275293"/>
                  <a:pt x="2982387" y="550265"/>
                  <a:pt x="2983128" y="825311"/>
                </a:cubicBezTo>
                <a:cubicBezTo>
                  <a:pt x="2983424" y="1192415"/>
                  <a:pt x="2944617" y="1558476"/>
                  <a:pt x="2867363" y="1917331"/>
                </a:cubicBezTo>
                <a:cubicBezTo>
                  <a:pt x="2862483" y="1939696"/>
                  <a:pt x="2857836" y="1962176"/>
                  <a:pt x="2852726" y="1984538"/>
                </a:cubicBezTo>
                <a:lnTo>
                  <a:pt x="2836635" y="2051396"/>
                </a:lnTo>
                <a:cubicBezTo>
                  <a:pt x="2826411" y="2096122"/>
                  <a:pt x="2813923" y="2140266"/>
                  <a:pt x="2802421" y="2184703"/>
                </a:cubicBezTo>
                <a:cubicBezTo>
                  <a:pt x="2796614" y="2206893"/>
                  <a:pt x="2790107" y="2228848"/>
                  <a:pt x="2783777" y="2250921"/>
                </a:cubicBezTo>
                <a:lnTo>
                  <a:pt x="2764665" y="2317024"/>
                </a:lnTo>
                <a:lnTo>
                  <a:pt x="2744046" y="2382660"/>
                </a:lnTo>
                <a:lnTo>
                  <a:pt x="2733765" y="2415480"/>
                </a:lnTo>
                <a:cubicBezTo>
                  <a:pt x="2730336" y="2426400"/>
                  <a:pt x="2726851" y="2437321"/>
                  <a:pt x="2723075" y="2448182"/>
                </a:cubicBezTo>
                <a:cubicBezTo>
                  <a:pt x="2665129" y="2622325"/>
                  <a:pt x="2597783" y="2793215"/>
                  <a:pt x="2521342" y="2960096"/>
                </a:cubicBezTo>
                <a:cubicBezTo>
                  <a:pt x="2516580" y="2970494"/>
                  <a:pt x="2511991" y="2981008"/>
                  <a:pt x="2507112" y="2991406"/>
                </a:cubicBezTo>
                <a:lnTo>
                  <a:pt x="2492184" y="3022366"/>
                </a:lnTo>
                <a:lnTo>
                  <a:pt x="2462152" y="3084866"/>
                </a:lnTo>
                <a:cubicBezTo>
                  <a:pt x="2452278" y="3105546"/>
                  <a:pt x="2441415" y="3125525"/>
                  <a:pt x="2431077" y="3146263"/>
                </a:cubicBezTo>
                <a:lnTo>
                  <a:pt x="2399652" y="3207486"/>
                </a:lnTo>
                <a:lnTo>
                  <a:pt x="2366833" y="3267838"/>
                </a:lnTo>
                <a:cubicBezTo>
                  <a:pt x="2355796" y="3287936"/>
                  <a:pt x="2345225" y="3308498"/>
                  <a:pt x="2333550" y="3328072"/>
                </a:cubicBezTo>
                <a:lnTo>
                  <a:pt x="2299220" y="3387729"/>
                </a:lnTo>
                <a:lnTo>
                  <a:pt x="2281795" y="3417526"/>
                </a:lnTo>
                <a:lnTo>
                  <a:pt x="2263846" y="3446918"/>
                </a:lnTo>
                <a:cubicBezTo>
                  <a:pt x="2169026" y="3604098"/>
                  <a:pt x="2065429" y="3755819"/>
                  <a:pt x="1953550" y="3901384"/>
                </a:cubicBezTo>
                <a:cubicBezTo>
                  <a:pt x="1939899" y="3919798"/>
                  <a:pt x="1925436" y="3937629"/>
                  <a:pt x="1911087" y="3955520"/>
                </a:cubicBezTo>
                <a:lnTo>
                  <a:pt x="1868105" y="4009309"/>
                </a:lnTo>
                <a:cubicBezTo>
                  <a:pt x="1839062" y="4044799"/>
                  <a:pt x="1809089" y="4079593"/>
                  <a:pt x="1779581" y="4114677"/>
                </a:cubicBezTo>
                <a:cubicBezTo>
                  <a:pt x="1748970" y="4148890"/>
                  <a:pt x="1718707" y="4183452"/>
                  <a:pt x="1687747" y="4217314"/>
                </a:cubicBezTo>
                <a:lnTo>
                  <a:pt x="1640639" y="4267444"/>
                </a:lnTo>
                <a:cubicBezTo>
                  <a:pt x="1624897" y="4284114"/>
                  <a:pt x="1609446" y="4301133"/>
                  <a:pt x="1593066" y="4317224"/>
                </a:cubicBezTo>
                <a:cubicBezTo>
                  <a:pt x="1464899" y="4448730"/>
                  <a:pt x="1329377" y="4572802"/>
                  <a:pt x="1187160" y="4688974"/>
                </a:cubicBezTo>
                <a:cubicBezTo>
                  <a:pt x="902351" y="4921089"/>
                  <a:pt x="592978" y="5121254"/>
                  <a:pt x="264580" y="5285985"/>
                </a:cubicBezTo>
                <a:cubicBezTo>
                  <a:pt x="182620" y="5327241"/>
                  <a:pt x="99607" y="5366345"/>
                  <a:pt x="15674" y="5403346"/>
                </a:cubicBezTo>
                <a:close/>
                <a:moveTo>
                  <a:pt x="0" y="5464274"/>
                </a:moveTo>
                <a:lnTo>
                  <a:pt x="0" y="5449684"/>
                </a:lnTo>
                <a:lnTo>
                  <a:pt x="37086" y="5434282"/>
                </a:lnTo>
                <a:cubicBezTo>
                  <a:pt x="121453" y="5396785"/>
                  <a:pt x="204879" y="5357185"/>
                  <a:pt x="287230" y="5315435"/>
                </a:cubicBezTo>
                <a:cubicBezTo>
                  <a:pt x="617195" y="5148611"/>
                  <a:pt x="928071" y="4946413"/>
                  <a:pt x="1214402" y="4712500"/>
                </a:cubicBezTo>
                <a:cubicBezTo>
                  <a:pt x="1500600" y="4478644"/>
                  <a:pt x="1759032" y="4212667"/>
                  <a:pt x="1984627" y="3919914"/>
                </a:cubicBezTo>
                <a:cubicBezTo>
                  <a:pt x="2097296" y="3773652"/>
                  <a:pt x="2201631" y="3621117"/>
                  <a:pt x="2297131" y="3463064"/>
                </a:cubicBezTo>
                <a:lnTo>
                  <a:pt x="2315196" y="3433557"/>
                </a:lnTo>
                <a:lnTo>
                  <a:pt x="2332621" y="3403585"/>
                </a:lnTo>
                <a:lnTo>
                  <a:pt x="2367474" y="3343638"/>
                </a:lnTo>
                <a:cubicBezTo>
                  <a:pt x="2379091" y="3323774"/>
                  <a:pt x="2389836" y="3302980"/>
                  <a:pt x="2401047" y="3283055"/>
                </a:cubicBezTo>
                <a:lnTo>
                  <a:pt x="2434157" y="3222238"/>
                </a:lnTo>
                <a:lnTo>
                  <a:pt x="2465872" y="3160726"/>
                </a:lnTo>
                <a:lnTo>
                  <a:pt x="2481671" y="3129882"/>
                </a:lnTo>
                <a:cubicBezTo>
                  <a:pt x="2487015" y="3119658"/>
                  <a:pt x="2492244" y="3109378"/>
                  <a:pt x="2497180" y="3098922"/>
                </a:cubicBezTo>
                <a:lnTo>
                  <a:pt x="2527327" y="3036596"/>
                </a:lnTo>
                <a:lnTo>
                  <a:pt x="2542371" y="3005402"/>
                </a:lnTo>
                <a:lnTo>
                  <a:pt x="2556717" y="2973920"/>
                </a:lnTo>
                <a:cubicBezTo>
                  <a:pt x="2633822" y="2806109"/>
                  <a:pt x="2701864" y="2634234"/>
                  <a:pt x="2760543" y="2459103"/>
                </a:cubicBezTo>
                <a:cubicBezTo>
                  <a:pt x="2819012" y="2283915"/>
                  <a:pt x="2867916" y="2105647"/>
                  <a:pt x="2907036" y="1925174"/>
                </a:cubicBezTo>
                <a:cubicBezTo>
                  <a:pt x="2986068" y="1563878"/>
                  <a:pt x="3026391" y="1195146"/>
                  <a:pt x="3027334" y="825311"/>
                </a:cubicBezTo>
                <a:cubicBezTo>
                  <a:pt x="3027545" y="640335"/>
                  <a:pt x="3017852" y="455621"/>
                  <a:pt x="2998336" y="271952"/>
                </a:cubicBezTo>
                <a:lnTo>
                  <a:pt x="2962062" y="0"/>
                </a:lnTo>
                <a:lnTo>
                  <a:pt x="2968112" y="0"/>
                </a:lnTo>
                <a:lnTo>
                  <a:pt x="3004944" y="271472"/>
                </a:lnTo>
                <a:cubicBezTo>
                  <a:pt x="3024954" y="455286"/>
                  <a:pt x="3035253" y="640160"/>
                  <a:pt x="3035754" y="825311"/>
                </a:cubicBezTo>
                <a:cubicBezTo>
                  <a:pt x="3035953" y="1195900"/>
                  <a:pt x="2996698" y="1565386"/>
                  <a:pt x="2918654" y="1927672"/>
                </a:cubicBezTo>
                <a:cubicBezTo>
                  <a:pt x="2879980" y="2108725"/>
                  <a:pt x="2831500" y="2287516"/>
                  <a:pt x="2773437" y="2463342"/>
                </a:cubicBezTo>
                <a:cubicBezTo>
                  <a:pt x="2715061" y="2639111"/>
                  <a:pt x="2647200" y="2811570"/>
                  <a:pt x="2570136" y="2979960"/>
                </a:cubicBezTo>
                <a:lnTo>
                  <a:pt x="2555789" y="3011560"/>
                </a:lnTo>
                <a:lnTo>
                  <a:pt x="2540686" y="3042870"/>
                </a:lnTo>
                <a:lnTo>
                  <a:pt x="2510597" y="3105428"/>
                </a:lnTo>
                <a:cubicBezTo>
                  <a:pt x="2505660" y="3115882"/>
                  <a:pt x="2500432" y="3126223"/>
                  <a:pt x="2495089" y="3136504"/>
                </a:cubicBezTo>
                <a:lnTo>
                  <a:pt x="2479231" y="3167406"/>
                </a:lnTo>
                <a:lnTo>
                  <a:pt x="2447574" y="3229209"/>
                </a:lnTo>
                <a:lnTo>
                  <a:pt x="2414407" y="3290200"/>
                </a:lnTo>
                <a:cubicBezTo>
                  <a:pt x="2403196" y="3310472"/>
                  <a:pt x="2392625" y="3330861"/>
                  <a:pt x="2380834" y="3351016"/>
                </a:cubicBezTo>
                <a:lnTo>
                  <a:pt x="2345980" y="3411194"/>
                </a:lnTo>
                <a:lnTo>
                  <a:pt x="2328555" y="3441282"/>
                </a:lnTo>
                <a:lnTo>
                  <a:pt x="2310490" y="3470908"/>
                </a:lnTo>
                <a:cubicBezTo>
                  <a:pt x="2214845" y="3629598"/>
                  <a:pt x="2110338" y="3782830"/>
                  <a:pt x="1997464" y="3929787"/>
                </a:cubicBezTo>
                <a:cubicBezTo>
                  <a:pt x="1990435" y="3939024"/>
                  <a:pt x="1983581" y="3948318"/>
                  <a:pt x="1976377" y="3957379"/>
                </a:cubicBezTo>
                <a:lnTo>
                  <a:pt x="1954712" y="3984505"/>
                </a:lnTo>
                <a:lnTo>
                  <a:pt x="1911322" y="4038758"/>
                </a:lnTo>
                <a:cubicBezTo>
                  <a:pt x="1904119" y="4047877"/>
                  <a:pt x="1896741" y="4056764"/>
                  <a:pt x="1889248" y="4065536"/>
                </a:cubicBezTo>
                <a:lnTo>
                  <a:pt x="1866827" y="4092081"/>
                </a:lnTo>
                <a:lnTo>
                  <a:pt x="1821985" y="4145172"/>
                </a:lnTo>
                <a:cubicBezTo>
                  <a:pt x="1791258" y="4180024"/>
                  <a:pt x="1760587" y="4214468"/>
                  <a:pt x="1729454" y="4248798"/>
                </a:cubicBezTo>
                <a:lnTo>
                  <a:pt x="1681939" y="4299391"/>
                </a:lnTo>
                <a:cubicBezTo>
                  <a:pt x="1665965" y="4316177"/>
                  <a:pt x="1650457" y="4333429"/>
                  <a:pt x="1633960" y="4349636"/>
                </a:cubicBezTo>
                <a:cubicBezTo>
                  <a:pt x="1504701" y="4482363"/>
                  <a:pt x="1368018" y="4607653"/>
                  <a:pt x="1224568" y="4724930"/>
                </a:cubicBezTo>
                <a:cubicBezTo>
                  <a:pt x="937278" y="4959250"/>
                  <a:pt x="625223" y="5161507"/>
                  <a:pt x="293968" y="5327982"/>
                </a:cubicBezTo>
                <a:cubicBezTo>
                  <a:pt x="211297" y="5369673"/>
                  <a:pt x="127560" y="5409190"/>
                  <a:pt x="42890" y="5446584"/>
                </a:cubicBezTo>
                <a:close/>
                <a:moveTo>
                  <a:pt x="0" y="5518460"/>
                </a:moveTo>
                <a:lnTo>
                  <a:pt x="0" y="5504469"/>
                </a:lnTo>
                <a:lnTo>
                  <a:pt x="64338" y="5477704"/>
                </a:lnTo>
                <a:cubicBezTo>
                  <a:pt x="149468" y="5439798"/>
                  <a:pt x="233645" y="5399762"/>
                  <a:pt x="316736" y="5357548"/>
                </a:cubicBezTo>
                <a:cubicBezTo>
                  <a:pt x="649680" y="5189273"/>
                  <a:pt x="963364" y="4985331"/>
                  <a:pt x="1252273" y="4749327"/>
                </a:cubicBezTo>
                <a:cubicBezTo>
                  <a:pt x="1541010" y="4513090"/>
                  <a:pt x="1801717" y="4244500"/>
                  <a:pt x="2029294" y="3948899"/>
                </a:cubicBezTo>
                <a:cubicBezTo>
                  <a:pt x="2142968" y="3801185"/>
                  <a:pt x="2248251" y="3647199"/>
                  <a:pt x="2344644" y="3487694"/>
                </a:cubicBezTo>
                <a:lnTo>
                  <a:pt x="2362824" y="3457895"/>
                </a:lnTo>
                <a:lnTo>
                  <a:pt x="2380251" y="3427634"/>
                </a:lnTo>
                <a:lnTo>
                  <a:pt x="2415103" y="3367106"/>
                </a:lnTo>
                <a:lnTo>
                  <a:pt x="2423816" y="3352004"/>
                </a:lnTo>
                <a:lnTo>
                  <a:pt x="2432180" y="3336670"/>
                </a:lnTo>
                <a:lnTo>
                  <a:pt x="2448909" y="3305942"/>
                </a:lnTo>
                <a:lnTo>
                  <a:pt x="2482366" y="3244604"/>
                </a:lnTo>
                <a:lnTo>
                  <a:pt x="2514314" y="3182450"/>
                </a:lnTo>
                <a:lnTo>
                  <a:pt x="2530288" y="3151375"/>
                </a:lnTo>
                <a:lnTo>
                  <a:pt x="2538245" y="3135808"/>
                </a:lnTo>
                <a:lnTo>
                  <a:pt x="2545855" y="3120124"/>
                </a:lnTo>
                <a:lnTo>
                  <a:pt x="2576292" y="3057158"/>
                </a:lnTo>
                <a:lnTo>
                  <a:pt x="2591511" y="3025734"/>
                </a:lnTo>
                <a:lnTo>
                  <a:pt x="2605915" y="2993904"/>
                </a:lnTo>
                <a:cubicBezTo>
                  <a:pt x="2683682" y="2824466"/>
                  <a:pt x="2752322" y="2651020"/>
                  <a:pt x="2811541" y="2474264"/>
                </a:cubicBezTo>
                <a:cubicBezTo>
                  <a:pt x="2870586" y="2297390"/>
                  <a:pt x="2920034" y="2117498"/>
                  <a:pt x="2959661" y="1935282"/>
                </a:cubicBezTo>
                <a:cubicBezTo>
                  <a:pt x="3039309" y="1570616"/>
                  <a:pt x="3079911" y="1198574"/>
                  <a:pt x="3080771" y="825311"/>
                </a:cubicBezTo>
                <a:cubicBezTo>
                  <a:pt x="3080965" y="638622"/>
                  <a:pt x="3071166" y="452195"/>
                  <a:pt x="3051457" y="266827"/>
                </a:cubicBezTo>
                <a:lnTo>
                  <a:pt x="3015849" y="0"/>
                </a:lnTo>
                <a:lnTo>
                  <a:pt x="3021471" y="0"/>
                </a:lnTo>
                <a:lnTo>
                  <a:pt x="3057561" y="266456"/>
                </a:lnTo>
                <a:cubicBezTo>
                  <a:pt x="3077706" y="451933"/>
                  <a:pt x="3088045" y="638476"/>
                  <a:pt x="3088495" y="825311"/>
                </a:cubicBezTo>
                <a:cubicBezTo>
                  <a:pt x="3088678" y="1199213"/>
                  <a:pt x="3049091" y="1572068"/>
                  <a:pt x="2970407" y="1937605"/>
                </a:cubicBezTo>
                <a:cubicBezTo>
                  <a:pt x="2931187" y="2120285"/>
                  <a:pt x="2882128" y="2300760"/>
                  <a:pt x="2823448" y="2478156"/>
                </a:cubicBezTo>
                <a:cubicBezTo>
                  <a:pt x="2764456" y="2655492"/>
                  <a:pt x="2695915" y="2829520"/>
                  <a:pt x="2618115" y="2999422"/>
                </a:cubicBezTo>
                <a:lnTo>
                  <a:pt x="2603709" y="3031368"/>
                </a:lnTo>
                <a:lnTo>
                  <a:pt x="2588491" y="3062909"/>
                </a:lnTo>
                <a:lnTo>
                  <a:pt x="2558053" y="3126050"/>
                </a:lnTo>
                <a:lnTo>
                  <a:pt x="2550444" y="3141792"/>
                </a:lnTo>
                <a:lnTo>
                  <a:pt x="2542486" y="3157415"/>
                </a:lnTo>
                <a:lnTo>
                  <a:pt x="2526513" y="3188609"/>
                </a:lnTo>
                <a:lnTo>
                  <a:pt x="2494623" y="3250993"/>
                </a:lnTo>
                <a:lnTo>
                  <a:pt x="2461166" y="3312565"/>
                </a:lnTo>
                <a:lnTo>
                  <a:pt x="2444437" y="3343351"/>
                </a:lnTo>
                <a:lnTo>
                  <a:pt x="2436072" y="3358743"/>
                </a:lnTo>
                <a:lnTo>
                  <a:pt x="2427301" y="3373962"/>
                </a:lnTo>
                <a:lnTo>
                  <a:pt x="2392448" y="3434660"/>
                </a:lnTo>
                <a:lnTo>
                  <a:pt x="2375023" y="3465041"/>
                </a:lnTo>
                <a:lnTo>
                  <a:pt x="2356841" y="3494954"/>
                </a:lnTo>
                <a:cubicBezTo>
                  <a:pt x="2260355" y="3655040"/>
                  <a:pt x="2154957" y="3809608"/>
                  <a:pt x="2041143" y="3957903"/>
                </a:cubicBezTo>
                <a:cubicBezTo>
                  <a:pt x="1813108" y="4254607"/>
                  <a:pt x="1551575" y="4523952"/>
                  <a:pt x="1261741" y="4760595"/>
                </a:cubicBezTo>
                <a:cubicBezTo>
                  <a:pt x="972008" y="4997239"/>
                  <a:pt x="657268" y="5201528"/>
                  <a:pt x="323126" y="5369747"/>
                </a:cubicBezTo>
                <a:cubicBezTo>
                  <a:pt x="239729" y="5411860"/>
                  <a:pt x="155255" y="5451794"/>
                  <a:pt x="69838" y="5489593"/>
                </a:cubicBezTo>
                <a:close/>
                <a:moveTo>
                  <a:pt x="0" y="5572808"/>
                </a:moveTo>
                <a:lnTo>
                  <a:pt x="0" y="5560271"/>
                </a:lnTo>
                <a:lnTo>
                  <a:pt x="91878" y="5521975"/>
                </a:lnTo>
                <a:cubicBezTo>
                  <a:pt x="177772" y="5483662"/>
                  <a:pt x="262718" y="5443197"/>
                  <a:pt x="346594" y="5400533"/>
                </a:cubicBezTo>
                <a:cubicBezTo>
                  <a:pt x="514283" y="5315261"/>
                  <a:pt x="677377" y="5221278"/>
                  <a:pt x="835215" y="5118930"/>
                </a:cubicBezTo>
                <a:cubicBezTo>
                  <a:pt x="992988" y="5016524"/>
                  <a:pt x="1144943" y="4905405"/>
                  <a:pt x="1290379" y="4786095"/>
                </a:cubicBezTo>
                <a:cubicBezTo>
                  <a:pt x="1581693" y="4547538"/>
                  <a:pt x="1844661" y="4276389"/>
                  <a:pt x="2074138" y="3977885"/>
                </a:cubicBezTo>
                <a:cubicBezTo>
                  <a:pt x="2188805" y="3828776"/>
                  <a:pt x="2295004" y="3673338"/>
                  <a:pt x="2392217" y="3512264"/>
                </a:cubicBezTo>
                <a:cubicBezTo>
                  <a:pt x="2398026" y="3502217"/>
                  <a:pt x="2404589" y="3492284"/>
                  <a:pt x="2410515" y="3482176"/>
                </a:cubicBezTo>
                <a:lnTo>
                  <a:pt x="2427940" y="3451624"/>
                </a:lnTo>
                <a:lnTo>
                  <a:pt x="2463200" y="3390574"/>
                </a:lnTo>
                <a:cubicBezTo>
                  <a:pt x="2469008" y="3380410"/>
                  <a:pt x="2474816" y="3370128"/>
                  <a:pt x="2480624" y="3359788"/>
                </a:cubicBezTo>
                <a:lnTo>
                  <a:pt x="2497470" y="3328829"/>
                </a:lnTo>
                <a:lnTo>
                  <a:pt x="2531218" y="3266850"/>
                </a:lnTo>
                <a:lnTo>
                  <a:pt x="2563455" y="3204118"/>
                </a:lnTo>
                <a:cubicBezTo>
                  <a:pt x="2574028" y="3183148"/>
                  <a:pt x="2585296" y="3162470"/>
                  <a:pt x="2595286" y="3141210"/>
                </a:cubicBezTo>
                <a:lnTo>
                  <a:pt x="2625955" y="3077722"/>
                </a:lnTo>
                <a:lnTo>
                  <a:pt x="2641291" y="3045949"/>
                </a:lnTo>
                <a:lnTo>
                  <a:pt x="2655871" y="3013827"/>
                </a:lnTo>
                <a:cubicBezTo>
                  <a:pt x="2734276" y="2842821"/>
                  <a:pt x="2803496" y="2667692"/>
                  <a:pt x="2863238" y="2489308"/>
                </a:cubicBezTo>
                <a:cubicBezTo>
                  <a:pt x="2922753" y="2310809"/>
                  <a:pt x="2972587" y="2129232"/>
                  <a:pt x="3012521" y="1945389"/>
                </a:cubicBezTo>
                <a:cubicBezTo>
                  <a:pt x="3092831" y="1577354"/>
                  <a:pt x="3133723" y="1201884"/>
                  <a:pt x="3134501" y="825195"/>
                </a:cubicBezTo>
                <a:cubicBezTo>
                  <a:pt x="3134673" y="636764"/>
                  <a:pt x="3124765" y="448593"/>
                  <a:pt x="3104861" y="261483"/>
                </a:cubicBezTo>
                <a:lnTo>
                  <a:pt x="3069962" y="0"/>
                </a:lnTo>
                <a:lnTo>
                  <a:pt x="3074826" y="0"/>
                </a:lnTo>
                <a:lnTo>
                  <a:pt x="3110257" y="261294"/>
                </a:lnTo>
                <a:cubicBezTo>
                  <a:pt x="3130616" y="448506"/>
                  <a:pt x="3141068" y="636793"/>
                  <a:pt x="3141530" y="825370"/>
                </a:cubicBezTo>
                <a:cubicBezTo>
                  <a:pt x="3141676" y="1202639"/>
                  <a:pt x="3101700" y="1578864"/>
                  <a:pt x="3022280" y="1947654"/>
                </a:cubicBezTo>
                <a:cubicBezTo>
                  <a:pt x="2982698" y="2131960"/>
                  <a:pt x="2933198" y="2314062"/>
                  <a:pt x="2873985" y="2493026"/>
                </a:cubicBezTo>
                <a:cubicBezTo>
                  <a:pt x="2814510" y="2671990"/>
                  <a:pt x="2745383" y="2847527"/>
                  <a:pt x="2666907" y="3018997"/>
                </a:cubicBezTo>
                <a:lnTo>
                  <a:pt x="2652327" y="3051234"/>
                </a:lnTo>
                <a:lnTo>
                  <a:pt x="2637051" y="3083067"/>
                </a:lnTo>
                <a:lnTo>
                  <a:pt x="2606323" y="3146960"/>
                </a:lnTo>
                <a:cubicBezTo>
                  <a:pt x="2596333" y="3168280"/>
                  <a:pt x="2585121" y="3189015"/>
                  <a:pt x="2574492" y="3210100"/>
                </a:cubicBezTo>
                <a:lnTo>
                  <a:pt x="2542254" y="3273008"/>
                </a:lnTo>
                <a:lnTo>
                  <a:pt x="2508505" y="3335161"/>
                </a:lnTo>
                <a:lnTo>
                  <a:pt x="2491661" y="3366180"/>
                </a:lnTo>
                <a:cubicBezTo>
                  <a:pt x="2485852" y="3376574"/>
                  <a:pt x="2480393" y="3386915"/>
                  <a:pt x="2474234" y="3397080"/>
                </a:cubicBezTo>
                <a:lnTo>
                  <a:pt x="2438977" y="3458303"/>
                </a:lnTo>
                <a:lnTo>
                  <a:pt x="2421551" y="3488973"/>
                </a:lnTo>
                <a:cubicBezTo>
                  <a:pt x="2415741" y="3499138"/>
                  <a:pt x="2409294" y="3509129"/>
                  <a:pt x="2403195" y="3519178"/>
                </a:cubicBezTo>
                <a:cubicBezTo>
                  <a:pt x="2305907" y="3680774"/>
                  <a:pt x="2199621" y="3836734"/>
                  <a:pt x="2084825" y="3986365"/>
                </a:cubicBezTo>
                <a:cubicBezTo>
                  <a:pt x="1854897" y="4285800"/>
                  <a:pt x="1591184" y="4557701"/>
                  <a:pt x="1298917" y="4796668"/>
                </a:cubicBezTo>
                <a:cubicBezTo>
                  <a:pt x="1006697" y="5035635"/>
                  <a:pt x="689204" y="5241898"/>
                  <a:pt x="352112" y="5411801"/>
                </a:cubicBezTo>
                <a:cubicBezTo>
                  <a:pt x="267989" y="5454335"/>
                  <a:pt x="182781" y="5494661"/>
                  <a:pt x="96623" y="5532829"/>
                </a:cubicBezTo>
                <a:close/>
                <a:moveTo>
                  <a:pt x="0" y="5626740"/>
                </a:moveTo>
                <a:lnTo>
                  <a:pt x="0" y="5615837"/>
                </a:lnTo>
                <a:lnTo>
                  <a:pt x="118839" y="5566266"/>
                </a:lnTo>
                <a:cubicBezTo>
                  <a:pt x="205496" y="5527577"/>
                  <a:pt x="291180" y="5486718"/>
                  <a:pt x="375752" y="5443632"/>
                </a:cubicBezTo>
                <a:cubicBezTo>
                  <a:pt x="714610" y="5271811"/>
                  <a:pt x="1033834" y="5063747"/>
                  <a:pt x="1327844" y="4823095"/>
                </a:cubicBezTo>
                <a:cubicBezTo>
                  <a:pt x="1915561" y="4342258"/>
                  <a:pt x="2388906" y="3724162"/>
                  <a:pt x="2705010" y="3034040"/>
                </a:cubicBezTo>
                <a:cubicBezTo>
                  <a:pt x="2784108" y="2861468"/>
                  <a:pt x="2853915" y="2684768"/>
                  <a:pt x="2914121" y="2504700"/>
                </a:cubicBezTo>
                <a:cubicBezTo>
                  <a:pt x="2974124" y="2324517"/>
                  <a:pt x="3024387" y="2141314"/>
                  <a:pt x="3064681" y="1955726"/>
                </a:cubicBezTo>
                <a:cubicBezTo>
                  <a:pt x="3145636" y="1584324"/>
                  <a:pt x="3186877" y="1205426"/>
                  <a:pt x="3187707" y="825311"/>
                </a:cubicBezTo>
                <a:cubicBezTo>
                  <a:pt x="3187701" y="635223"/>
                  <a:pt x="3177583" y="445412"/>
                  <a:pt x="3157438" y="256668"/>
                </a:cubicBezTo>
                <a:lnTo>
                  <a:pt x="3123125" y="0"/>
                </a:lnTo>
                <a:lnTo>
                  <a:pt x="3128200" y="0"/>
                </a:lnTo>
                <a:lnTo>
                  <a:pt x="3162843" y="256123"/>
                </a:lnTo>
                <a:cubicBezTo>
                  <a:pt x="3183326" y="445122"/>
                  <a:pt x="3193792" y="635209"/>
                  <a:pt x="3194097" y="825311"/>
                </a:cubicBezTo>
                <a:cubicBezTo>
                  <a:pt x="3194236" y="1205950"/>
                  <a:pt x="3153872" y="1585485"/>
                  <a:pt x="3073685" y="1957586"/>
                </a:cubicBezTo>
                <a:cubicBezTo>
                  <a:pt x="3033698" y="2143520"/>
                  <a:pt x="2983773" y="2327246"/>
                  <a:pt x="2924112" y="2507836"/>
                </a:cubicBezTo>
                <a:cubicBezTo>
                  <a:pt x="2864122" y="2688312"/>
                  <a:pt x="2794435" y="2865416"/>
                  <a:pt x="2715350" y="3038396"/>
                </a:cubicBezTo>
                <a:lnTo>
                  <a:pt x="2700654" y="3070866"/>
                </a:lnTo>
                <a:lnTo>
                  <a:pt x="2685203" y="3103048"/>
                </a:lnTo>
                <a:lnTo>
                  <a:pt x="2654243" y="3167290"/>
                </a:lnTo>
                <a:cubicBezTo>
                  <a:pt x="2644137" y="3188840"/>
                  <a:pt x="2632868" y="3209752"/>
                  <a:pt x="2622179" y="3231184"/>
                </a:cubicBezTo>
                <a:lnTo>
                  <a:pt x="2589651" y="3294614"/>
                </a:lnTo>
                <a:lnTo>
                  <a:pt x="2555613" y="3357349"/>
                </a:lnTo>
                <a:cubicBezTo>
                  <a:pt x="2543995" y="3378142"/>
                  <a:pt x="2533191" y="3399286"/>
                  <a:pt x="2521226" y="3419849"/>
                </a:cubicBezTo>
                <a:lnTo>
                  <a:pt x="2485619" y="3481652"/>
                </a:lnTo>
                <a:lnTo>
                  <a:pt x="2467844" y="3512555"/>
                </a:lnTo>
                <a:cubicBezTo>
                  <a:pt x="2462036" y="3522837"/>
                  <a:pt x="2455530" y="3532884"/>
                  <a:pt x="2449374" y="3543050"/>
                </a:cubicBezTo>
                <a:cubicBezTo>
                  <a:pt x="2351168" y="3705983"/>
                  <a:pt x="2243911" y="3863281"/>
                  <a:pt x="2128098" y="4014245"/>
                </a:cubicBezTo>
                <a:cubicBezTo>
                  <a:pt x="1896236" y="4316411"/>
                  <a:pt x="1630328" y="4590867"/>
                  <a:pt x="1335628" y="4832158"/>
                </a:cubicBezTo>
                <a:cubicBezTo>
                  <a:pt x="1041013" y="5073390"/>
                  <a:pt x="720894" y="5281686"/>
                  <a:pt x="380979" y="5453332"/>
                </a:cubicBezTo>
                <a:cubicBezTo>
                  <a:pt x="296131" y="5496316"/>
                  <a:pt x="210186" y="5537067"/>
                  <a:pt x="123281" y="5575636"/>
                </a:cubicBezTo>
                <a:close/>
                <a:moveTo>
                  <a:pt x="0" y="5681358"/>
                </a:moveTo>
                <a:lnTo>
                  <a:pt x="0" y="5672149"/>
                </a:lnTo>
                <a:lnTo>
                  <a:pt x="146790" y="5610818"/>
                </a:lnTo>
                <a:cubicBezTo>
                  <a:pt x="234209" y="5571739"/>
                  <a:pt x="320644" y="5530487"/>
                  <a:pt x="405957" y="5487024"/>
                </a:cubicBezTo>
                <a:cubicBezTo>
                  <a:pt x="747812" y="5313520"/>
                  <a:pt x="1069830" y="5103364"/>
                  <a:pt x="1366356" y="4860389"/>
                </a:cubicBezTo>
                <a:cubicBezTo>
                  <a:pt x="1959184" y="4374905"/>
                  <a:pt x="2436478" y="3750942"/>
                  <a:pt x="2755197" y="3054372"/>
                </a:cubicBezTo>
                <a:cubicBezTo>
                  <a:pt x="2834979" y="2880112"/>
                  <a:pt x="2905385" y="2701731"/>
                  <a:pt x="2966108" y="2519978"/>
                </a:cubicBezTo>
                <a:cubicBezTo>
                  <a:pt x="3026554" y="2338168"/>
                  <a:pt x="3077197" y="2153222"/>
                  <a:pt x="3117830" y="1966010"/>
                </a:cubicBezTo>
                <a:cubicBezTo>
                  <a:pt x="3199261" y="1591238"/>
                  <a:pt x="3240601" y="1208856"/>
                  <a:pt x="3241147" y="825314"/>
                </a:cubicBezTo>
                <a:cubicBezTo>
                  <a:pt x="3241088" y="633512"/>
                  <a:pt x="3230838" y="441987"/>
                  <a:pt x="3210479" y="251543"/>
                </a:cubicBezTo>
                <a:lnTo>
                  <a:pt x="3176816" y="0"/>
                </a:lnTo>
                <a:lnTo>
                  <a:pt x="3181639" y="0"/>
                </a:lnTo>
                <a:lnTo>
                  <a:pt x="3215503" y="251065"/>
                </a:lnTo>
                <a:cubicBezTo>
                  <a:pt x="3236076" y="441653"/>
                  <a:pt x="3246532" y="633338"/>
                  <a:pt x="3246782" y="825314"/>
                </a:cubicBezTo>
                <a:cubicBezTo>
                  <a:pt x="3246835" y="1209320"/>
                  <a:pt x="3206064" y="1592224"/>
                  <a:pt x="3125149" y="1967579"/>
                </a:cubicBezTo>
                <a:cubicBezTo>
                  <a:pt x="3084761" y="2155197"/>
                  <a:pt x="3034349" y="2340492"/>
                  <a:pt x="2974124" y="2522709"/>
                </a:cubicBezTo>
                <a:cubicBezTo>
                  <a:pt x="2913610" y="2704809"/>
                  <a:pt x="2843280" y="2883542"/>
                  <a:pt x="2763446" y="3058032"/>
                </a:cubicBezTo>
                <a:lnTo>
                  <a:pt x="2748634" y="3090792"/>
                </a:lnTo>
                <a:cubicBezTo>
                  <a:pt x="2743640" y="3101713"/>
                  <a:pt x="2738295" y="3112459"/>
                  <a:pt x="2733125" y="3123261"/>
                </a:cubicBezTo>
                <a:lnTo>
                  <a:pt x="2701875" y="3188087"/>
                </a:lnTo>
                <a:cubicBezTo>
                  <a:pt x="2691651" y="3209810"/>
                  <a:pt x="2680381" y="3230954"/>
                  <a:pt x="2669520" y="3252329"/>
                </a:cubicBezTo>
                <a:lnTo>
                  <a:pt x="2636701" y="3316224"/>
                </a:lnTo>
                <a:cubicBezTo>
                  <a:pt x="2625491" y="3337426"/>
                  <a:pt x="2613816" y="3358396"/>
                  <a:pt x="2602430" y="3379482"/>
                </a:cubicBezTo>
                <a:cubicBezTo>
                  <a:pt x="2591046" y="3400566"/>
                  <a:pt x="2579720" y="3421768"/>
                  <a:pt x="2567579" y="3442561"/>
                </a:cubicBezTo>
                <a:lnTo>
                  <a:pt x="2531623" y="3504890"/>
                </a:lnTo>
                <a:cubicBezTo>
                  <a:pt x="2519659" y="3525682"/>
                  <a:pt x="2507751" y="3546536"/>
                  <a:pt x="2495087" y="3566867"/>
                </a:cubicBezTo>
                <a:cubicBezTo>
                  <a:pt x="2396107" y="3731310"/>
                  <a:pt x="2288017" y="3890116"/>
                  <a:pt x="2171316" y="4042535"/>
                </a:cubicBezTo>
                <a:cubicBezTo>
                  <a:pt x="1937686" y="4347489"/>
                  <a:pt x="1669711" y="4624503"/>
                  <a:pt x="1372687" y="4868115"/>
                </a:cubicBezTo>
                <a:cubicBezTo>
                  <a:pt x="1075621" y="5111671"/>
                  <a:pt x="752813" y="5322058"/>
                  <a:pt x="410023" y="5495447"/>
                </a:cubicBezTo>
                <a:cubicBezTo>
                  <a:pt x="324463" y="5538866"/>
                  <a:pt x="237792" y="5580035"/>
                  <a:pt x="150148" y="5619002"/>
                </a:cubicBezTo>
                <a:close/>
                <a:moveTo>
                  <a:pt x="0" y="5735783"/>
                </a:moveTo>
                <a:lnTo>
                  <a:pt x="0" y="5727642"/>
                </a:lnTo>
                <a:lnTo>
                  <a:pt x="173745" y="5654980"/>
                </a:lnTo>
                <a:cubicBezTo>
                  <a:pt x="261920" y="5615512"/>
                  <a:pt x="349106" y="5573831"/>
                  <a:pt x="435174" y="5529889"/>
                </a:cubicBezTo>
                <a:cubicBezTo>
                  <a:pt x="780003" y="5354644"/>
                  <a:pt x="1104786" y="5142512"/>
                  <a:pt x="1403821" y="4897156"/>
                </a:cubicBezTo>
                <a:cubicBezTo>
                  <a:pt x="2001703" y="4406969"/>
                  <a:pt x="2483005" y="3777138"/>
                  <a:pt x="2804339" y="3074296"/>
                </a:cubicBezTo>
                <a:cubicBezTo>
                  <a:pt x="2884776" y="2898526"/>
                  <a:pt x="2955781" y="2718573"/>
                  <a:pt x="3017049" y="2535254"/>
                </a:cubicBezTo>
                <a:cubicBezTo>
                  <a:pt x="3077931" y="2351819"/>
                  <a:pt x="3128982" y="2165244"/>
                  <a:pt x="3169991" y="1976348"/>
                </a:cubicBezTo>
                <a:cubicBezTo>
                  <a:pt x="3252201" y="1598148"/>
                  <a:pt x="3293965" y="1212340"/>
                  <a:pt x="3294586" y="825311"/>
                </a:cubicBezTo>
                <a:cubicBezTo>
                  <a:pt x="3294537" y="631796"/>
                  <a:pt x="3284208" y="438573"/>
                  <a:pt x="3263685" y="246438"/>
                </a:cubicBezTo>
                <a:lnTo>
                  <a:pt x="3230727" y="0"/>
                </a:lnTo>
                <a:lnTo>
                  <a:pt x="3234719" y="0"/>
                </a:lnTo>
                <a:lnTo>
                  <a:pt x="3267922" y="246046"/>
                </a:lnTo>
                <a:cubicBezTo>
                  <a:pt x="3288687" y="438297"/>
                  <a:pt x="3299250" y="631652"/>
                  <a:pt x="3299523" y="825311"/>
                </a:cubicBezTo>
                <a:cubicBezTo>
                  <a:pt x="3299541" y="1212688"/>
                  <a:pt x="3258375" y="1598903"/>
                  <a:pt x="3176729" y="1977568"/>
                </a:cubicBezTo>
                <a:cubicBezTo>
                  <a:pt x="3136022" y="2166813"/>
                  <a:pt x="3085220" y="2353734"/>
                  <a:pt x="3024542" y="2537520"/>
                </a:cubicBezTo>
                <a:cubicBezTo>
                  <a:pt x="2963483" y="2721304"/>
                  <a:pt x="2892548" y="2901604"/>
                  <a:pt x="2812064" y="3077722"/>
                </a:cubicBezTo>
                <a:cubicBezTo>
                  <a:pt x="2651154" y="3430248"/>
                  <a:pt x="2450941" y="3763428"/>
                  <a:pt x="2215227" y="4070997"/>
                </a:cubicBezTo>
                <a:cubicBezTo>
                  <a:pt x="2097614" y="4224809"/>
                  <a:pt x="1971160" y="4371651"/>
                  <a:pt x="1836505" y="4510824"/>
                </a:cubicBezTo>
                <a:cubicBezTo>
                  <a:pt x="1701762" y="4649883"/>
                  <a:pt x="1559282" y="4781218"/>
                  <a:pt x="1409745" y="4904185"/>
                </a:cubicBezTo>
                <a:cubicBezTo>
                  <a:pt x="1110201" y="5149948"/>
                  <a:pt x="784713" y="5362253"/>
                  <a:pt x="439066" y="5537325"/>
                </a:cubicBezTo>
                <a:cubicBezTo>
                  <a:pt x="352795" y="5581180"/>
                  <a:pt x="265398" y="5622766"/>
                  <a:pt x="177014" y="5662133"/>
                </a:cubicBezTo>
                <a:close/>
                <a:moveTo>
                  <a:pt x="0" y="5790479"/>
                </a:moveTo>
                <a:lnTo>
                  <a:pt x="0" y="5782820"/>
                </a:lnTo>
                <a:lnTo>
                  <a:pt x="201789" y="5698335"/>
                </a:lnTo>
                <a:cubicBezTo>
                  <a:pt x="290739" y="5658475"/>
                  <a:pt x="378688" y="5616381"/>
                  <a:pt x="465497" y="5572003"/>
                </a:cubicBezTo>
                <a:cubicBezTo>
                  <a:pt x="813374" y="5395015"/>
                  <a:pt x="1141003" y="5180792"/>
                  <a:pt x="1442622" y="4933055"/>
                </a:cubicBezTo>
                <a:cubicBezTo>
                  <a:pt x="2045849" y="4438450"/>
                  <a:pt x="2530927" y="3802523"/>
                  <a:pt x="2854758" y="3093172"/>
                </a:cubicBezTo>
                <a:cubicBezTo>
                  <a:pt x="2935835" y="2915837"/>
                  <a:pt x="3007379" y="2734258"/>
                  <a:pt x="3069097" y="2549311"/>
                </a:cubicBezTo>
                <a:cubicBezTo>
                  <a:pt x="3130499" y="2364191"/>
                  <a:pt x="3181957" y="2175934"/>
                  <a:pt x="3223258" y="1985352"/>
                </a:cubicBezTo>
                <a:cubicBezTo>
                  <a:pt x="3305786" y="1604188"/>
                  <a:pt x="3347613" y="1215302"/>
                  <a:pt x="3348027" y="825311"/>
                </a:cubicBezTo>
                <a:cubicBezTo>
                  <a:pt x="3347965" y="630113"/>
                  <a:pt x="3337537" y="435190"/>
                  <a:pt x="3316829" y="241364"/>
                </a:cubicBezTo>
                <a:lnTo>
                  <a:pt x="3284549" y="0"/>
                </a:lnTo>
                <a:lnTo>
                  <a:pt x="3287942" y="0"/>
                </a:lnTo>
                <a:lnTo>
                  <a:pt x="3320449" y="241116"/>
                </a:lnTo>
                <a:cubicBezTo>
                  <a:pt x="3341369" y="435015"/>
                  <a:pt x="3352005" y="630025"/>
                  <a:pt x="3352267" y="825311"/>
                </a:cubicBezTo>
                <a:cubicBezTo>
                  <a:pt x="3352248" y="1216058"/>
                  <a:pt x="3310694" y="1605641"/>
                  <a:pt x="3228311" y="1987617"/>
                </a:cubicBezTo>
                <a:cubicBezTo>
                  <a:pt x="3187232" y="2178488"/>
                  <a:pt x="3136006" y="2367038"/>
                  <a:pt x="3074847" y="2552448"/>
                </a:cubicBezTo>
                <a:cubicBezTo>
                  <a:pt x="3013264" y="2737744"/>
                  <a:pt x="2941730" y="2919554"/>
                  <a:pt x="2860566" y="3097124"/>
                </a:cubicBezTo>
                <a:cubicBezTo>
                  <a:pt x="2536446" y="3807459"/>
                  <a:pt x="2050786" y="4444724"/>
                  <a:pt x="1446805" y="4939852"/>
                </a:cubicBezTo>
                <a:cubicBezTo>
                  <a:pt x="1144890" y="5188053"/>
                  <a:pt x="816749" y="5402507"/>
                  <a:pt x="468226" y="5579380"/>
                </a:cubicBezTo>
                <a:cubicBezTo>
                  <a:pt x="381244" y="5623671"/>
                  <a:pt x="293124" y="5665674"/>
                  <a:pt x="204008" y="5705440"/>
                </a:cubicBezTo>
                <a:close/>
                <a:moveTo>
                  <a:pt x="0" y="5845129"/>
                </a:moveTo>
                <a:lnTo>
                  <a:pt x="0" y="5839329"/>
                </a:lnTo>
                <a:lnTo>
                  <a:pt x="228335" y="5743632"/>
                </a:lnTo>
                <a:cubicBezTo>
                  <a:pt x="318053" y="5703388"/>
                  <a:pt x="406757" y="5660890"/>
                  <a:pt x="494306" y="5616091"/>
                </a:cubicBezTo>
                <a:cubicBezTo>
                  <a:pt x="845124" y="5437477"/>
                  <a:pt x="1175513" y="5221280"/>
                  <a:pt x="1479682" y="4971334"/>
                </a:cubicBezTo>
                <a:cubicBezTo>
                  <a:pt x="1631467" y="4846217"/>
                  <a:pt x="1776079" y="4712618"/>
                  <a:pt x="1912832" y="4571236"/>
                </a:cubicBezTo>
                <a:cubicBezTo>
                  <a:pt x="2049397" y="4429622"/>
                  <a:pt x="2177744" y="4280284"/>
                  <a:pt x="2297246" y="4123973"/>
                </a:cubicBezTo>
                <a:cubicBezTo>
                  <a:pt x="2536701" y="3811294"/>
                  <a:pt x="2740089" y="3472536"/>
                  <a:pt x="2903551" y="3114200"/>
                </a:cubicBezTo>
                <a:cubicBezTo>
                  <a:pt x="2985301" y="2935296"/>
                  <a:pt x="3057450" y="2752150"/>
                  <a:pt x="3119690" y="2565518"/>
                </a:cubicBezTo>
                <a:cubicBezTo>
                  <a:pt x="3181517" y="2378771"/>
                  <a:pt x="3233388" y="2188830"/>
                  <a:pt x="3275070" y="1996564"/>
                </a:cubicBezTo>
                <a:cubicBezTo>
                  <a:pt x="3358535" y="1611742"/>
                  <a:pt x="3400902" y="1219078"/>
                  <a:pt x="3401465" y="825314"/>
                </a:cubicBezTo>
                <a:cubicBezTo>
                  <a:pt x="3401401" y="628401"/>
                  <a:pt x="3390874" y="431764"/>
                  <a:pt x="3369973" y="236239"/>
                </a:cubicBezTo>
                <a:lnTo>
                  <a:pt x="3338359" y="0"/>
                </a:lnTo>
                <a:lnTo>
                  <a:pt x="3341239" y="0"/>
                </a:lnTo>
                <a:lnTo>
                  <a:pt x="3373004" y="235897"/>
                </a:lnTo>
                <a:cubicBezTo>
                  <a:pt x="3394081" y="431531"/>
                  <a:pt x="3404779" y="628284"/>
                  <a:pt x="3405009" y="825314"/>
                </a:cubicBezTo>
                <a:cubicBezTo>
                  <a:pt x="3404939" y="1219428"/>
                  <a:pt x="3363018" y="1612382"/>
                  <a:pt x="3279948" y="1997608"/>
                </a:cubicBezTo>
                <a:cubicBezTo>
                  <a:pt x="3238441" y="2190106"/>
                  <a:pt x="3186750" y="2380224"/>
                  <a:pt x="3125091" y="2567262"/>
                </a:cubicBezTo>
                <a:cubicBezTo>
                  <a:pt x="3062974" y="2754182"/>
                  <a:pt x="2990823" y="2937560"/>
                  <a:pt x="2908952" y="3116699"/>
                </a:cubicBezTo>
                <a:cubicBezTo>
                  <a:pt x="2745322" y="3475324"/>
                  <a:pt x="2541784" y="3814372"/>
                  <a:pt x="2302184" y="4127399"/>
                </a:cubicBezTo>
                <a:cubicBezTo>
                  <a:pt x="2182543" y="4283825"/>
                  <a:pt x="2054061" y="4433338"/>
                  <a:pt x="1917362" y="4575128"/>
                </a:cubicBezTo>
                <a:cubicBezTo>
                  <a:pt x="1780476" y="4716801"/>
                  <a:pt x="1635707" y="4850573"/>
                  <a:pt x="1483749" y="4975924"/>
                </a:cubicBezTo>
                <a:cubicBezTo>
                  <a:pt x="1179363" y="5226390"/>
                  <a:pt x="848533" y="5442820"/>
                  <a:pt x="497152" y="5621436"/>
                </a:cubicBezTo>
                <a:cubicBezTo>
                  <a:pt x="409458" y="5666177"/>
                  <a:pt x="320612" y="5708605"/>
                  <a:pt x="230758" y="5748772"/>
                </a:cubicBezTo>
                <a:close/>
                <a:moveTo>
                  <a:pt x="0" y="5899502"/>
                </a:moveTo>
                <a:lnTo>
                  <a:pt x="0" y="5895226"/>
                </a:lnTo>
                <a:lnTo>
                  <a:pt x="255732" y="5787915"/>
                </a:lnTo>
                <a:cubicBezTo>
                  <a:pt x="346218" y="5747279"/>
                  <a:pt x="435685" y="5704368"/>
                  <a:pt x="523989" y="5659133"/>
                </a:cubicBezTo>
                <a:cubicBezTo>
                  <a:pt x="877803" y="5478543"/>
                  <a:pt x="1210963" y="5260021"/>
                  <a:pt x="1517613" y="5007522"/>
                </a:cubicBezTo>
                <a:cubicBezTo>
                  <a:pt x="1670699" y="4881300"/>
                  <a:pt x="1816536" y="4746599"/>
                  <a:pt x="1954421" y="4603939"/>
                </a:cubicBezTo>
                <a:cubicBezTo>
                  <a:pt x="2092057" y="4460987"/>
                  <a:pt x="2221432" y="4310313"/>
                  <a:pt x="2341914" y="4152666"/>
                </a:cubicBezTo>
                <a:cubicBezTo>
                  <a:pt x="2583286" y="3837258"/>
                  <a:pt x="2788307" y="3495594"/>
                  <a:pt x="2953099" y="3134240"/>
                </a:cubicBezTo>
                <a:cubicBezTo>
                  <a:pt x="3035545" y="2953708"/>
                  <a:pt x="3108293" y="2768935"/>
                  <a:pt x="3171038" y="2580678"/>
                </a:cubicBezTo>
                <a:cubicBezTo>
                  <a:pt x="3233323" y="2392246"/>
                  <a:pt x="3285577" y="2200678"/>
                  <a:pt x="3327580" y="2006728"/>
                </a:cubicBezTo>
                <a:cubicBezTo>
                  <a:pt x="3349014" y="1909897"/>
                  <a:pt x="3366730" y="1812198"/>
                  <a:pt x="3383111" y="1714380"/>
                </a:cubicBezTo>
                <a:cubicBezTo>
                  <a:pt x="3387175" y="1689926"/>
                  <a:pt x="3390487" y="1665355"/>
                  <a:pt x="3394205" y="1640842"/>
                </a:cubicBezTo>
                <a:cubicBezTo>
                  <a:pt x="3397923" y="1616330"/>
                  <a:pt x="3401815" y="1591818"/>
                  <a:pt x="3404834" y="1567189"/>
                </a:cubicBezTo>
                <a:lnTo>
                  <a:pt x="3414129" y="1493362"/>
                </a:lnTo>
                <a:lnTo>
                  <a:pt x="3418717" y="1456419"/>
                </a:lnTo>
                <a:lnTo>
                  <a:pt x="3422608" y="1419418"/>
                </a:lnTo>
                <a:cubicBezTo>
                  <a:pt x="3443677" y="1222098"/>
                  <a:pt x="3454457" y="1023792"/>
                  <a:pt x="3454905" y="825311"/>
                </a:cubicBezTo>
                <a:cubicBezTo>
                  <a:pt x="3454614" y="626832"/>
                  <a:pt x="3443984" y="428524"/>
                  <a:pt x="3423074" y="231148"/>
                </a:cubicBezTo>
                <a:lnTo>
                  <a:pt x="3419239" y="194146"/>
                </a:lnTo>
                <a:lnTo>
                  <a:pt x="3414652" y="157204"/>
                </a:lnTo>
                <a:lnTo>
                  <a:pt x="3405473" y="83375"/>
                </a:lnTo>
                <a:cubicBezTo>
                  <a:pt x="3402395" y="58746"/>
                  <a:pt x="3398387" y="34294"/>
                  <a:pt x="3394903" y="9722"/>
                </a:cubicBezTo>
                <a:lnTo>
                  <a:pt x="3393437" y="0"/>
                </a:lnTo>
                <a:lnTo>
                  <a:pt x="3395727" y="0"/>
                </a:lnTo>
                <a:lnTo>
                  <a:pt x="3397167" y="9548"/>
                </a:lnTo>
                <a:cubicBezTo>
                  <a:pt x="3400886" y="34062"/>
                  <a:pt x="3404718" y="58630"/>
                  <a:pt x="3407797" y="83260"/>
                </a:cubicBezTo>
                <a:lnTo>
                  <a:pt x="3417032" y="157088"/>
                </a:lnTo>
                <a:lnTo>
                  <a:pt x="3421679" y="194030"/>
                </a:lnTo>
                <a:lnTo>
                  <a:pt x="3425513" y="231089"/>
                </a:lnTo>
                <a:cubicBezTo>
                  <a:pt x="3446546" y="428466"/>
                  <a:pt x="3457328" y="626832"/>
                  <a:pt x="3457810" y="825311"/>
                </a:cubicBezTo>
                <a:cubicBezTo>
                  <a:pt x="3457519" y="1023909"/>
                  <a:pt x="3446889" y="1222331"/>
                  <a:pt x="3425977" y="1419824"/>
                </a:cubicBezTo>
                <a:lnTo>
                  <a:pt x="3422201" y="1456825"/>
                </a:lnTo>
                <a:lnTo>
                  <a:pt x="3417614" y="1493768"/>
                </a:lnTo>
                <a:lnTo>
                  <a:pt x="3408437" y="1567653"/>
                </a:lnTo>
                <a:cubicBezTo>
                  <a:pt x="3405357" y="1592282"/>
                  <a:pt x="3401350" y="1616794"/>
                  <a:pt x="3397864" y="1641366"/>
                </a:cubicBezTo>
                <a:cubicBezTo>
                  <a:pt x="3394379" y="1665935"/>
                  <a:pt x="3390836" y="1690506"/>
                  <a:pt x="3386771" y="1714960"/>
                </a:cubicBezTo>
                <a:cubicBezTo>
                  <a:pt x="3370448" y="1812894"/>
                  <a:pt x="3352906" y="1910652"/>
                  <a:pt x="3331530" y="2007600"/>
                </a:cubicBezTo>
                <a:cubicBezTo>
                  <a:pt x="3289662" y="2201724"/>
                  <a:pt x="3237541" y="2393524"/>
                  <a:pt x="3175395" y="2582131"/>
                </a:cubicBezTo>
                <a:cubicBezTo>
                  <a:pt x="3112713" y="2770619"/>
                  <a:pt x="3039960" y="2955566"/>
                  <a:pt x="2957454" y="3136214"/>
                </a:cubicBezTo>
                <a:cubicBezTo>
                  <a:pt x="2792537" y="3497977"/>
                  <a:pt x="2587359" y="3839930"/>
                  <a:pt x="2345806" y="4155687"/>
                </a:cubicBezTo>
                <a:cubicBezTo>
                  <a:pt x="2225196" y="4313507"/>
                  <a:pt x="2095705" y="4464298"/>
                  <a:pt x="1957964" y="4607424"/>
                </a:cubicBezTo>
                <a:cubicBezTo>
                  <a:pt x="1819988" y="4750315"/>
                  <a:pt x="1674056" y="4885249"/>
                  <a:pt x="1520864" y="5011703"/>
                </a:cubicBezTo>
                <a:cubicBezTo>
                  <a:pt x="1214018" y="5264436"/>
                  <a:pt x="880488" y="5482899"/>
                  <a:pt x="526196" y="5663197"/>
                </a:cubicBezTo>
                <a:cubicBezTo>
                  <a:pt x="437776" y="5708374"/>
                  <a:pt x="348186" y="5751220"/>
                  <a:pt x="257576" y="5791784"/>
                </a:cubicBezTo>
                <a:close/>
                <a:moveTo>
                  <a:pt x="0" y="5953867"/>
                </a:moveTo>
                <a:lnTo>
                  <a:pt x="0" y="5950098"/>
                </a:lnTo>
                <a:lnTo>
                  <a:pt x="6197" y="5947843"/>
                </a:lnTo>
                <a:cubicBezTo>
                  <a:pt x="192551" y="5874937"/>
                  <a:pt x="375348" y="5793021"/>
                  <a:pt x="553437" y="5701651"/>
                </a:cubicBezTo>
                <a:cubicBezTo>
                  <a:pt x="910267" y="5519551"/>
                  <a:pt x="1246273" y="5299288"/>
                  <a:pt x="1555542" y="5044638"/>
                </a:cubicBezTo>
                <a:cubicBezTo>
                  <a:pt x="1709918" y="4917197"/>
                  <a:pt x="1856992" y="4781159"/>
                  <a:pt x="1996067" y="4637162"/>
                </a:cubicBezTo>
                <a:cubicBezTo>
                  <a:pt x="2134813" y="4492877"/>
                  <a:pt x="2265286" y="4340866"/>
                  <a:pt x="2386873" y="4181825"/>
                </a:cubicBezTo>
                <a:cubicBezTo>
                  <a:pt x="2630375" y="3863630"/>
                  <a:pt x="2837267" y="3519061"/>
                  <a:pt x="3003632" y="3154570"/>
                </a:cubicBezTo>
                <a:cubicBezTo>
                  <a:pt x="3086847" y="2972528"/>
                  <a:pt x="3160204" y="2786071"/>
                  <a:pt x="3223372" y="2596128"/>
                </a:cubicBezTo>
                <a:cubicBezTo>
                  <a:pt x="3286053" y="2406013"/>
                  <a:pt x="3338616" y="2212644"/>
                  <a:pt x="3380843" y="2016950"/>
                </a:cubicBezTo>
                <a:cubicBezTo>
                  <a:pt x="3402336" y="1919249"/>
                  <a:pt x="3420109" y="1820736"/>
                  <a:pt x="3436548" y="1722048"/>
                </a:cubicBezTo>
                <a:cubicBezTo>
                  <a:pt x="3440614" y="1697302"/>
                  <a:pt x="3443983" y="1672558"/>
                  <a:pt x="3447702" y="1647814"/>
                </a:cubicBezTo>
                <a:cubicBezTo>
                  <a:pt x="3451419" y="1623068"/>
                  <a:pt x="3455311" y="1598323"/>
                  <a:pt x="3458389" y="1573521"/>
                </a:cubicBezTo>
                <a:lnTo>
                  <a:pt x="3467625" y="1499054"/>
                </a:lnTo>
                <a:lnTo>
                  <a:pt x="3472271" y="1461762"/>
                </a:lnTo>
                <a:lnTo>
                  <a:pt x="3476104" y="1424472"/>
                </a:lnTo>
                <a:cubicBezTo>
                  <a:pt x="3497248" y="1225468"/>
                  <a:pt x="3507988" y="1025476"/>
                  <a:pt x="3508285" y="825311"/>
                </a:cubicBezTo>
                <a:cubicBezTo>
                  <a:pt x="3507850" y="625147"/>
                  <a:pt x="3496988" y="425155"/>
                  <a:pt x="3475757" y="226093"/>
                </a:cubicBezTo>
                <a:lnTo>
                  <a:pt x="3471924" y="188744"/>
                </a:lnTo>
                <a:lnTo>
                  <a:pt x="3467218" y="151512"/>
                </a:lnTo>
                <a:lnTo>
                  <a:pt x="3457925" y="77044"/>
                </a:lnTo>
                <a:cubicBezTo>
                  <a:pt x="3454845" y="52242"/>
                  <a:pt x="3450721" y="27554"/>
                  <a:pt x="3447236" y="2810"/>
                </a:cubicBezTo>
                <a:lnTo>
                  <a:pt x="3446811" y="0"/>
                </a:lnTo>
                <a:lnTo>
                  <a:pt x="3449904" y="0"/>
                </a:lnTo>
                <a:lnTo>
                  <a:pt x="3450257" y="2346"/>
                </a:lnTo>
                <a:cubicBezTo>
                  <a:pt x="3454033" y="27090"/>
                  <a:pt x="3457866" y="51836"/>
                  <a:pt x="3460887" y="76696"/>
                </a:cubicBezTo>
                <a:lnTo>
                  <a:pt x="3470181" y="151221"/>
                </a:lnTo>
                <a:lnTo>
                  <a:pt x="3474826" y="188455"/>
                </a:lnTo>
                <a:lnTo>
                  <a:pt x="3478661" y="225804"/>
                </a:lnTo>
                <a:cubicBezTo>
                  <a:pt x="3499717" y="424924"/>
                  <a:pt x="3510401" y="625030"/>
                  <a:pt x="3510666" y="825311"/>
                </a:cubicBezTo>
                <a:cubicBezTo>
                  <a:pt x="3510231" y="1025592"/>
                  <a:pt x="3499368" y="1225701"/>
                  <a:pt x="3478138" y="1424819"/>
                </a:cubicBezTo>
                <a:lnTo>
                  <a:pt x="3474247" y="1462112"/>
                </a:lnTo>
                <a:lnTo>
                  <a:pt x="3469600" y="1499402"/>
                </a:lnTo>
                <a:lnTo>
                  <a:pt x="3460248" y="1573870"/>
                </a:lnTo>
                <a:cubicBezTo>
                  <a:pt x="3457227" y="1598730"/>
                  <a:pt x="3453104" y="1623416"/>
                  <a:pt x="3449559" y="1648162"/>
                </a:cubicBezTo>
                <a:cubicBezTo>
                  <a:pt x="3446016" y="1672906"/>
                  <a:pt x="3442415" y="1697710"/>
                  <a:pt x="3438350" y="1722394"/>
                </a:cubicBezTo>
                <a:cubicBezTo>
                  <a:pt x="3421854" y="1821141"/>
                  <a:pt x="3404020" y="1919888"/>
                  <a:pt x="3382412" y="2017416"/>
                </a:cubicBezTo>
                <a:cubicBezTo>
                  <a:pt x="3340044" y="2213225"/>
                  <a:pt x="3287361" y="2406652"/>
                  <a:pt x="3224592" y="2596942"/>
                </a:cubicBezTo>
                <a:cubicBezTo>
                  <a:pt x="3161364" y="2786942"/>
                  <a:pt x="3088054" y="2973398"/>
                  <a:pt x="3004967" y="3155616"/>
                </a:cubicBezTo>
                <a:cubicBezTo>
                  <a:pt x="2838876" y="3520398"/>
                  <a:pt x="2632199" y="3865255"/>
                  <a:pt x="2388846" y="4183744"/>
                </a:cubicBezTo>
                <a:cubicBezTo>
                  <a:pt x="2267307" y="4342898"/>
                  <a:pt x="2136869" y="4495086"/>
                  <a:pt x="1998159" y="4639543"/>
                </a:cubicBezTo>
                <a:cubicBezTo>
                  <a:pt x="1859083" y="4783656"/>
                  <a:pt x="1712009" y="4919869"/>
                  <a:pt x="1557633" y="5047483"/>
                </a:cubicBezTo>
                <a:cubicBezTo>
                  <a:pt x="1248421" y="5302540"/>
                  <a:pt x="912276" y="5523094"/>
                  <a:pt x="555181" y="5705195"/>
                </a:cubicBezTo>
                <a:cubicBezTo>
                  <a:pt x="376916" y="5796448"/>
                  <a:pt x="193946" y="5878306"/>
                  <a:pt x="7446" y="5951161"/>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08" name="Google Shape;1808;p181"/>
          <p:cNvSpPr txBox="1"/>
          <p:nvPr>
            <p:ph idx="1" type="body"/>
          </p:nvPr>
        </p:nvSpPr>
        <p:spPr>
          <a:xfrm>
            <a:off x="479822" y="1234678"/>
            <a:ext cx="8183100" cy="28020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1809" name="Google Shape;1809;p181"/>
          <p:cNvGrpSpPr/>
          <p:nvPr/>
        </p:nvGrpSpPr>
        <p:grpSpPr>
          <a:xfrm>
            <a:off x="75417" y="239443"/>
            <a:ext cx="360639" cy="318940"/>
            <a:chOff x="3430063" y="2890836"/>
            <a:chExt cx="1219200" cy="1078230"/>
          </a:xfrm>
        </p:grpSpPr>
        <p:sp>
          <p:nvSpPr>
            <p:cNvPr id="1810" name="Google Shape;1810;p18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11" name="Google Shape;1811;p18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avec image couleur">
  <p:cSld name="Titre et contenu avec image couleur">
    <p:spTree>
      <p:nvGrpSpPr>
        <p:cNvPr id="1812" name="Shape 1812"/>
        <p:cNvGrpSpPr/>
        <p:nvPr/>
      </p:nvGrpSpPr>
      <p:grpSpPr>
        <a:xfrm>
          <a:off x="0" y="0"/>
          <a:ext cx="0" cy="0"/>
          <a:chOff x="0" y="0"/>
          <a:chExt cx="0" cy="0"/>
        </a:xfrm>
      </p:grpSpPr>
      <p:sp>
        <p:nvSpPr>
          <p:cNvPr id="1813" name="Google Shape;1813;p182"/>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14" name="Google Shape;1814;p182"/>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815" name="Google Shape;1815;p182"/>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dk2"/>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16" name="Google Shape;1816;p182"/>
          <p:cNvSpPr/>
          <p:nvPr/>
        </p:nvSpPr>
        <p:spPr>
          <a:xfrm>
            <a:off x="364022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17" name="Google Shape;1817;p182"/>
          <p:cNvSpPr/>
          <p:nvPr>
            <p:ph idx="2" type="pic"/>
          </p:nvPr>
        </p:nvSpPr>
        <p:spPr>
          <a:xfrm>
            <a:off x="4831636" y="0"/>
            <a:ext cx="4312500" cy="5143500"/>
          </a:xfrm>
          <a:prstGeom prst="rect">
            <a:avLst/>
          </a:prstGeom>
          <a:noFill/>
          <a:ln>
            <a:noFill/>
          </a:ln>
        </p:spPr>
      </p:sp>
      <p:sp>
        <p:nvSpPr>
          <p:cNvPr id="1818" name="Google Shape;1818;p18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19" name="Google Shape;1819;p18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1820" name="Shape 1820"/>
        <p:cNvGrpSpPr/>
        <p:nvPr/>
      </p:nvGrpSpPr>
      <p:grpSpPr>
        <a:xfrm>
          <a:off x="0" y="0"/>
          <a:ext cx="0" cy="0"/>
          <a:chOff x="0" y="0"/>
          <a:chExt cx="0" cy="0"/>
        </a:xfrm>
      </p:grpSpPr>
      <p:sp>
        <p:nvSpPr>
          <p:cNvPr id="1821" name="Google Shape;1821;p183"/>
          <p:cNvSpPr txBox="1"/>
          <p:nvPr>
            <p:ph idx="11" type="ftr"/>
          </p:nvPr>
        </p:nvSpPr>
        <p:spPr>
          <a:xfrm>
            <a:off x="929072" y="4801951"/>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800"/>
              <a:buNone/>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1822" name="Google Shape;1822;p183"/>
          <p:cNvSpPr txBox="1"/>
          <p:nvPr>
            <p:ph idx="12" type="sldNum"/>
          </p:nvPr>
        </p:nvSpPr>
        <p:spPr>
          <a:xfrm>
            <a:off x="594361" y="4814877"/>
            <a:ext cx="309900" cy="106200"/>
          </a:xfrm>
          <a:prstGeom prst="rect">
            <a:avLst/>
          </a:prstGeom>
          <a:noFill/>
          <a:ln>
            <a:noFill/>
          </a:ln>
        </p:spPr>
        <p:txBody>
          <a:bodyPr anchorCtr="0" anchor="ctr" bIns="25700" lIns="0" spcFirstLastPara="1" rIns="20250" wrap="square" tIns="25700">
            <a:noAutofit/>
          </a:bodyPr>
          <a:lstStyle>
            <a:lvl1pPr indent="0" lvl="0"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1823" name="Google Shape;1823;p183"/>
          <p:cNvGrpSpPr/>
          <p:nvPr/>
        </p:nvGrpSpPr>
        <p:grpSpPr>
          <a:xfrm>
            <a:off x="-2815" y="4739358"/>
            <a:ext cx="546750" cy="257175"/>
            <a:chOff x="-3754" y="6319132"/>
            <a:chExt cx="729000" cy="342900"/>
          </a:xfrm>
        </p:grpSpPr>
        <p:sp>
          <p:nvSpPr>
            <p:cNvPr id="1824" name="Google Shape;1824;p183"/>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25700" lIns="51425" spcFirstLastPara="1" rIns="51425" wrap="square" tIns="25700">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400" u="none" cap="none" strike="noStrike">
                <a:solidFill>
                  <a:schemeClr val="lt1"/>
                </a:solidFill>
                <a:latin typeface="Arial"/>
                <a:ea typeface="Arial"/>
                <a:cs typeface="Arial"/>
                <a:sym typeface="Arial"/>
              </a:endParaRPr>
            </a:p>
          </p:txBody>
        </p:sp>
        <p:grpSp>
          <p:nvGrpSpPr>
            <p:cNvPr id="1825" name="Google Shape;1825;p183"/>
            <p:cNvGrpSpPr/>
            <p:nvPr/>
          </p:nvGrpSpPr>
          <p:grpSpPr>
            <a:xfrm>
              <a:off x="367878" y="6411593"/>
              <a:ext cx="178491" cy="157853"/>
              <a:chOff x="3430063" y="2890836"/>
              <a:chExt cx="1219200" cy="1078230"/>
            </a:xfrm>
          </p:grpSpPr>
          <p:sp>
            <p:nvSpPr>
              <p:cNvPr id="1826" name="Google Shape;1826;p18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sp>
            <p:nvSpPr>
              <p:cNvPr id="1827" name="Google Shape;1827;p18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électrique" showMasterSp="0">
  <p:cSld name="Contenu fond tramé électrique">
    <p:bg>
      <p:bgPr>
        <a:solidFill>
          <a:schemeClr val="accent3"/>
        </a:solidFill>
      </p:bgPr>
    </p:bg>
    <p:spTree>
      <p:nvGrpSpPr>
        <p:cNvPr id="1828" name="Shape 1828"/>
        <p:cNvGrpSpPr/>
        <p:nvPr/>
      </p:nvGrpSpPr>
      <p:grpSpPr>
        <a:xfrm>
          <a:off x="0" y="0"/>
          <a:ext cx="0" cy="0"/>
          <a:chOff x="0" y="0"/>
          <a:chExt cx="0" cy="0"/>
        </a:xfrm>
      </p:grpSpPr>
      <p:pic>
        <p:nvPicPr>
          <p:cNvPr id="1829" name="Google Shape;1829;p184"/>
          <p:cNvPicPr preferRelativeResize="0"/>
          <p:nvPr/>
        </p:nvPicPr>
        <p:blipFill rotWithShape="1">
          <a:blip r:embed="rId2">
            <a:alphaModFix/>
          </a:blip>
          <a:srcRect b="10" l="0" r="108" t="-120"/>
          <a:stretch/>
        </p:blipFill>
        <p:spPr>
          <a:xfrm>
            <a:off x="0" y="1"/>
            <a:ext cx="9144000" cy="5143500"/>
          </a:xfrm>
          <a:prstGeom prst="rect">
            <a:avLst/>
          </a:prstGeom>
          <a:noFill/>
          <a:ln>
            <a:noFill/>
          </a:ln>
        </p:spPr>
      </p:pic>
      <p:sp>
        <p:nvSpPr>
          <p:cNvPr id="1830" name="Google Shape;1830;p18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31" name="Google Shape;1831;p184"/>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832" name="Google Shape;1832;p184"/>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33" name="Google Shape;1833;p184"/>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834" name="Google Shape;1834;p18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835" name="Google Shape;1835;p184"/>
          <p:cNvGrpSpPr/>
          <p:nvPr/>
        </p:nvGrpSpPr>
        <p:grpSpPr>
          <a:xfrm>
            <a:off x="-2815" y="4739358"/>
            <a:ext cx="546750" cy="257175"/>
            <a:chOff x="-3754" y="6319132"/>
            <a:chExt cx="729000" cy="342900"/>
          </a:xfrm>
        </p:grpSpPr>
        <p:sp>
          <p:nvSpPr>
            <p:cNvPr id="1836" name="Google Shape;1836;p184"/>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837" name="Google Shape;1837;p184"/>
            <p:cNvGrpSpPr/>
            <p:nvPr/>
          </p:nvGrpSpPr>
          <p:grpSpPr>
            <a:xfrm>
              <a:off x="367878" y="6411593"/>
              <a:ext cx="178491" cy="157853"/>
              <a:chOff x="3430063" y="2890836"/>
              <a:chExt cx="1219200" cy="1078230"/>
            </a:xfrm>
          </p:grpSpPr>
          <p:sp>
            <p:nvSpPr>
              <p:cNvPr id="1838" name="Google Shape;1838;p18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39" name="Google Shape;1839;p18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couleur avec image">
  <p:cSld name="Titre et contenu couleur avec image">
    <p:bg>
      <p:bgPr>
        <a:solidFill>
          <a:schemeClr val="dk2"/>
        </a:solidFill>
      </p:bgPr>
    </p:bg>
    <p:spTree>
      <p:nvGrpSpPr>
        <p:cNvPr id="1840" name="Shape 1840"/>
        <p:cNvGrpSpPr/>
        <p:nvPr/>
      </p:nvGrpSpPr>
      <p:grpSpPr>
        <a:xfrm>
          <a:off x="0" y="0"/>
          <a:ext cx="0" cy="0"/>
          <a:chOff x="0" y="0"/>
          <a:chExt cx="0" cy="0"/>
        </a:xfrm>
      </p:grpSpPr>
      <p:sp>
        <p:nvSpPr>
          <p:cNvPr id="1841" name="Google Shape;1841;p185"/>
          <p:cNvSpPr/>
          <p:nvPr>
            <p:ph idx="2" type="pic"/>
          </p:nvPr>
        </p:nvSpPr>
        <p:spPr>
          <a:xfrm>
            <a:off x="4830987" y="0"/>
            <a:ext cx="4313100" cy="5143500"/>
          </a:xfrm>
          <a:prstGeom prst="rect">
            <a:avLst/>
          </a:prstGeom>
          <a:noFill/>
          <a:ln>
            <a:noFill/>
          </a:ln>
        </p:spPr>
      </p:sp>
      <p:sp>
        <p:nvSpPr>
          <p:cNvPr id="1842" name="Google Shape;1842;p185"/>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43" name="Google Shape;1843;p185"/>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285750" lvl="5" marL="2743200" algn="l">
              <a:lnSpc>
                <a:spcPct val="90000"/>
              </a:lnSpc>
              <a:spcBef>
                <a:spcPts val="400"/>
              </a:spcBef>
              <a:spcAft>
                <a:spcPts val="0"/>
              </a:spcAft>
              <a:buClr>
                <a:schemeClr val="lt1"/>
              </a:buClr>
              <a:buSzPts val="900"/>
              <a:buChar char="–"/>
              <a:defRPr>
                <a:solidFill>
                  <a:schemeClr val="lt1"/>
                </a:solidFill>
              </a:defRPr>
            </a:lvl6pPr>
            <a:lvl7pPr indent="-228600" lvl="6" marL="3200400" algn="l">
              <a:lnSpc>
                <a:spcPct val="90000"/>
              </a:lnSpc>
              <a:spcBef>
                <a:spcPts val="400"/>
              </a:spcBef>
              <a:spcAft>
                <a:spcPts val="0"/>
              </a:spcAft>
              <a:buClr>
                <a:schemeClr val="lt1"/>
              </a:buClr>
              <a:buSzPts val="800"/>
              <a:buNone/>
              <a:defRPr>
                <a:solidFill>
                  <a:schemeClr val="lt1"/>
                </a:solidFill>
              </a:defRPr>
            </a:lvl7pPr>
            <a:lvl8pPr indent="-228600" lvl="7" marL="3657600" algn="l">
              <a:lnSpc>
                <a:spcPct val="90000"/>
              </a:lnSpc>
              <a:spcBef>
                <a:spcPts val="400"/>
              </a:spcBef>
              <a:spcAft>
                <a:spcPts val="0"/>
              </a:spcAft>
              <a:buClr>
                <a:schemeClr val="lt1"/>
              </a:buClr>
              <a:buSzPts val="800"/>
              <a:buNone/>
              <a:defRPr>
                <a:solidFill>
                  <a:schemeClr val="lt1"/>
                </a:solidFill>
              </a:defRPr>
            </a:lvl8pPr>
            <a:lvl9pPr indent="-228600" lvl="8" marL="4114800" algn="l">
              <a:lnSpc>
                <a:spcPct val="90000"/>
              </a:lnSpc>
              <a:spcBef>
                <a:spcPts val="400"/>
              </a:spcBef>
              <a:spcAft>
                <a:spcPts val="0"/>
              </a:spcAft>
              <a:buClr>
                <a:schemeClr val="lt1"/>
              </a:buClr>
              <a:buSzPts val="800"/>
              <a:buNone/>
              <a:defRPr>
                <a:solidFill>
                  <a:schemeClr val="lt1"/>
                </a:solidFill>
              </a:defRPr>
            </a:lvl9pPr>
          </a:lstStyle>
          <a:p/>
        </p:txBody>
      </p:sp>
      <p:sp>
        <p:nvSpPr>
          <p:cNvPr id="1844" name="Google Shape;1844;p185"/>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845" name="Google Shape;1845;p185"/>
          <p:cNvGrpSpPr/>
          <p:nvPr/>
        </p:nvGrpSpPr>
        <p:grpSpPr>
          <a:xfrm>
            <a:off x="-2815" y="4739358"/>
            <a:ext cx="546750" cy="257175"/>
            <a:chOff x="-3754" y="6319132"/>
            <a:chExt cx="729000" cy="342900"/>
          </a:xfrm>
        </p:grpSpPr>
        <p:sp>
          <p:nvSpPr>
            <p:cNvPr id="1846" name="Google Shape;1846;p185"/>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847" name="Google Shape;1847;p185"/>
            <p:cNvGrpSpPr/>
            <p:nvPr/>
          </p:nvGrpSpPr>
          <p:grpSpPr>
            <a:xfrm>
              <a:off x="367878" y="6411593"/>
              <a:ext cx="178491" cy="157853"/>
              <a:chOff x="3430063" y="2890836"/>
              <a:chExt cx="1219200" cy="1078230"/>
            </a:xfrm>
          </p:grpSpPr>
          <p:sp>
            <p:nvSpPr>
              <p:cNvPr id="1848" name="Google Shape;1848;p18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49" name="Google Shape;1849;p18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texture blanc" showMasterSp="0">
  <p:cSld name="Intercalaire texture blanc">
    <p:bg>
      <p:bgPr>
        <a:solidFill>
          <a:schemeClr val="lt1"/>
        </a:solidFill>
      </p:bgPr>
    </p:bg>
    <p:spTree>
      <p:nvGrpSpPr>
        <p:cNvPr id="1850" name="Shape 1850"/>
        <p:cNvGrpSpPr/>
        <p:nvPr/>
      </p:nvGrpSpPr>
      <p:grpSpPr>
        <a:xfrm>
          <a:off x="0" y="0"/>
          <a:ext cx="0" cy="0"/>
          <a:chOff x="0" y="0"/>
          <a:chExt cx="0" cy="0"/>
        </a:xfrm>
      </p:grpSpPr>
      <p:sp>
        <p:nvSpPr>
          <p:cNvPr id="1851" name="Google Shape;1851;p186"/>
          <p:cNvSpPr/>
          <p:nvPr/>
        </p:nvSpPr>
        <p:spPr>
          <a:xfrm>
            <a:off x="-33493" y="-56860"/>
            <a:ext cx="3064243" cy="5257220"/>
          </a:xfrm>
          <a:custGeom>
            <a:rect b="b" l="l" r="r" t="t"/>
            <a:pathLst>
              <a:path extrusionOk="0" h="7009626" w="4085658">
                <a:moveTo>
                  <a:pt x="4037378" y="2681549"/>
                </a:moveTo>
                <a:lnTo>
                  <a:pt x="4044514" y="2718809"/>
                </a:lnTo>
                <a:lnTo>
                  <a:pt x="4074513" y="3096122"/>
                </a:lnTo>
                <a:cubicBezTo>
                  <a:pt x="4081760" y="3231851"/>
                  <a:pt x="4085477" y="3367776"/>
                  <a:pt x="4085658" y="3503756"/>
                </a:cubicBezTo>
                <a:cubicBezTo>
                  <a:pt x="4085362" y="3639742"/>
                  <a:pt x="4081526" y="3775670"/>
                  <a:pt x="4074161" y="3911401"/>
                </a:cubicBezTo>
                <a:lnTo>
                  <a:pt x="4043043" y="4298497"/>
                </a:lnTo>
                <a:lnTo>
                  <a:pt x="4037913" y="4325286"/>
                </a:lnTo>
                <a:lnTo>
                  <a:pt x="4038724" y="4317390"/>
                </a:lnTo>
                <a:cubicBezTo>
                  <a:pt x="4067436" y="4047150"/>
                  <a:pt x="4082021" y="3775571"/>
                  <a:pt x="4082423" y="3503756"/>
                </a:cubicBezTo>
                <a:cubicBezTo>
                  <a:pt x="4081833" y="3231955"/>
                  <a:pt x="4067083" y="2960372"/>
                  <a:pt x="4038251" y="2690055"/>
                </a:cubicBezTo>
                <a:close/>
                <a:moveTo>
                  <a:pt x="3899695" y="2218276"/>
                </a:moveTo>
                <a:lnTo>
                  <a:pt x="3905818" y="2235663"/>
                </a:lnTo>
                <a:lnTo>
                  <a:pt x="3916464" y="2296057"/>
                </a:lnTo>
                <a:cubicBezTo>
                  <a:pt x="3921906" y="2329264"/>
                  <a:pt x="3926481" y="2362711"/>
                  <a:pt x="3931529" y="2395998"/>
                </a:cubicBezTo>
                <a:cubicBezTo>
                  <a:pt x="3936579" y="2429285"/>
                  <a:pt x="3941784" y="2462647"/>
                  <a:pt x="3945964" y="2496092"/>
                </a:cubicBezTo>
                <a:lnTo>
                  <a:pt x="3958506" y="2596349"/>
                </a:lnTo>
                <a:lnTo>
                  <a:pt x="3964816" y="2646516"/>
                </a:lnTo>
                <a:lnTo>
                  <a:pt x="3970023" y="2696840"/>
                </a:lnTo>
                <a:cubicBezTo>
                  <a:pt x="3998584" y="2964871"/>
                  <a:pt x="4013225" y="3234242"/>
                  <a:pt x="4013880" y="3503756"/>
                </a:cubicBezTo>
                <a:cubicBezTo>
                  <a:pt x="4013485" y="3773443"/>
                  <a:pt x="3999050" y="4042893"/>
                  <a:pt x="3970653" y="4311080"/>
                </a:cubicBezTo>
                <a:lnTo>
                  <a:pt x="3965526" y="4361326"/>
                </a:lnTo>
                <a:lnTo>
                  <a:pt x="3959296" y="4411493"/>
                </a:lnTo>
                <a:lnTo>
                  <a:pt x="3946833" y="4511826"/>
                </a:lnTo>
                <a:cubicBezTo>
                  <a:pt x="3942651" y="4545270"/>
                  <a:pt x="3937209" y="4578557"/>
                  <a:pt x="3932476" y="4611924"/>
                </a:cubicBezTo>
                <a:cubicBezTo>
                  <a:pt x="3927744" y="4645288"/>
                  <a:pt x="3922932" y="4678655"/>
                  <a:pt x="3917411" y="4711862"/>
                </a:cubicBezTo>
                <a:lnTo>
                  <a:pt x="3907218" y="4769987"/>
                </a:lnTo>
                <a:lnTo>
                  <a:pt x="3896838" y="4799463"/>
                </a:lnTo>
                <a:lnTo>
                  <a:pt x="3912442" y="4711075"/>
                </a:lnTo>
                <a:cubicBezTo>
                  <a:pt x="3917962" y="4677865"/>
                  <a:pt x="3922459" y="4644501"/>
                  <a:pt x="3927506" y="4611214"/>
                </a:cubicBezTo>
                <a:cubicBezTo>
                  <a:pt x="3932556" y="4577927"/>
                  <a:pt x="3937841" y="4544640"/>
                  <a:pt x="3941941" y="4511196"/>
                </a:cubicBezTo>
                <a:lnTo>
                  <a:pt x="3954563" y="4410941"/>
                </a:lnTo>
                <a:lnTo>
                  <a:pt x="3960793" y="4360774"/>
                </a:lnTo>
                <a:lnTo>
                  <a:pt x="3966078" y="4310528"/>
                </a:lnTo>
                <a:cubicBezTo>
                  <a:pt x="3994688" y="4042578"/>
                  <a:pt x="4009327" y="3773286"/>
                  <a:pt x="4009935" y="3503756"/>
                </a:cubicBezTo>
                <a:cubicBezTo>
                  <a:pt x="4009540" y="3234242"/>
                  <a:pt x="3995105" y="2964949"/>
                  <a:pt x="3966710" y="2696920"/>
                </a:cubicBezTo>
                <a:lnTo>
                  <a:pt x="3961503" y="2646673"/>
                </a:lnTo>
                <a:lnTo>
                  <a:pt x="3955273" y="2596507"/>
                </a:lnTo>
                <a:lnTo>
                  <a:pt x="3942809" y="2496250"/>
                </a:lnTo>
                <a:cubicBezTo>
                  <a:pt x="3938629" y="2462805"/>
                  <a:pt x="3933186" y="2429600"/>
                  <a:pt x="3928454" y="2396232"/>
                </a:cubicBezTo>
                <a:cubicBezTo>
                  <a:pt x="3923721" y="2362869"/>
                  <a:pt x="3918909" y="2329502"/>
                  <a:pt x="3913387" y="2296295"/>
                </a:cubicBezTo>
                <a:close/>
                <a:moveTo>
                  <a:pt x="3759544" y="1881083"/>
                </a:moveTo>
                <a:lnTo>
                  <a:pt x="3759736" y="1881447"/>
                </a:lnTo>
                <a:lnTo>
                  <a:pt x="3767600" y="1899426"/>
                </a:lnTo>
                <a:lnTo>
                  <a:pt x="3770694" y="1912076"/>
                </a:lnTo>
                <a:cubicBezTo>
                  <a:pt x="3884066" y="2435043"/>
                  <a:pt x="3941554" y="2968658"/>
                  <a:pt x="3942178" y="3503759"/>
                </a:cubicBezTo>
                <a:cubicBezTo>
                  <a:pt x="3942082" y="4038951"/>
                  <a:pt x="3885155" y="4572566"/>
                  <a:pt x="3772351" y="5095688"/>
                </a:cubicBezTo>
                <a:lnTo>
                  <a:pt x="3770344" y="5103927"/>
                </a:lnTo>
                <a:lnTo>
                  <a:pt x="3759736" y="5128179"/>
                </a:lnTo>
                <a:lnTo>
                  <a:pt x="3755426" y="5136349"/>
                </a:lnTo>
                <a:lnTo>
                  <a:pt x="3765726" y="5094268"/>
                </a:lnTo>
                <a:cubicBezTo>
                  <a:pt x="3879067" y="4571698"/>
                  <a:pt x="3936600" y="4038477"/>
                  <a:pt x="3937365" y="3503759"/>
                </a:cubicBezTo>
                <a:cubicBezTo>
                  <a:pt x="3937192" y="2968973"/>
                  <a:pt x="3880185" y="2435675"/>
                  <a:pt x="3767304" y="1912944"/>
                </a:cubicBezTo>
                <a:close/>
                <a:moveTo>
                  <a:pt x="3622716" y="1624707"/>
                </a:moveTo>
                <a:lnTo>
                  <a:pt x="3629115" y="1634958"/>
                </a:lnTo>
                <a:lnTo>
                  <a:pt x="3700338" y="1926192"/>
                </a:lnTo>
                <a:cubicBezTo>
                  <a:pt x="3812787" y="2444506"/>
                  <a:pt x="3869847" y="2973389"/>
                  <a:pt x="3870557" y="3503756"/>
                </a:cubicBezTo>
                <a:cubicBezTo>
                  <a:pt x="3870532" y="4034375"/>
                  <a:pt x="3814102" y="4563412"/>
                  <a:pt x="3702230" y="5082120"/>
                </a:cubicBezTo>
                <a:lnTo>
                  <a:pt x="3632304" y="5369559"/>
                </a:lnTo>
                <a:lnTo>
                  <a:pt x="3619032" y="5390823"/>
                </a:lnTo>
                <a:lnTo>
                  <a:pt x="3695368" y="5079042"/>
                </a:lnTo>
                <a:cubicBezTo>
                  <a:pt x="3807437" y="4561440"/>
                  <a:pt x="3864238" y="4033348"/>
                  <a:pt x="3864799" y="3503756"/>
                </a:cubicBezTo>
                <a:cubicBezTo>
                  <a:pt x="3864633" y="2973627"/>
                  <a:pt x="3808156" y="2444980"/>
                  <a:pt x="3696313" y="1926745"/>
                </a:cubicBezTo>
                <a:close/>
                <a:moveTo>
                  <a:pt x="3486846" y="1407643"/>
                </a:moveTo>
                <a:lnTo>
                  <a:pt x="3489488" y="1411266"/>
                </a:lnTo>
                <a:lnTo>
                  <a:pt x="3494912" y="1419956"/>
                </a:lnTo>
                <a:lnTo>
                  <a:pt x="3536281" y="1556823"/>
                </a:lnTo>
                <a:cubicBezTo>
                  <a:pt x="3570908" y="1683502"/>
                  <a:pt x="3602152" y="1811107"/>
                  <a:pt x="3629977" y="1939521"/>
                </a:cubicBezTo>
                <a:cubicBezTo>
                  <a:pt x="3741559" y="2453497"/>
                  <a:pt x="3798193" y="2977805"/>
                  <a:pt x="3798934" y="3503755"/>
                </a:cubicBezTo>
                <a:cubicBezTo>
                  <a:pt x="3798958" y="4029797"/>
                  <a:pt x="3743056" y="4554261"/>
                  <a:pt x="3632185" y="5068471"/>
                </a:cubicBezTo>
                <a:cubicBezTo>
                  <a:pt x="3604546" y="5196965"/>
                  <a:pt x="3573479" y="5324670"/>
                  <a:pt x="3539023" y="5451448"/>
                </a:cubicBezTo>
                <a:lnTo>
                  <a:pt x="3499818" y="5581811"/>
                </a:lnTo>
                <a:lnTo>
                  <a:pt x="3489488" y="5598361"/>
                </a:lnTo>
                <a:lnTo>
                  <a:pt x="3480365" y="5610870"/>
                </a:lnTo>
                <a:lnTo>
                  <a:pt x="3529310" y="5449082"/>
                </a:lnTo>
                <a:cubicBezTo>
                  <a:pt x="3563937" y="5322541"/>
                  <a:pt x="3595191" y="5195073"/>
                  <a:pt x="3623035" y="5066816"/>
                </a:cubicBezTo>
                <a:cubicBezTo>
                  <a:pt x="3734672" y="4553237"/>
                  <a:pt x="3791386" y="4029324"/>
                  <a:pt x="3792229" y="3503755"/>
                </a:cubicBezTo>
                <a:cubicBezTo>
                  <a:pt x="3792096" y="2978197"/>
                  <a:pt x="3736123" y="2454206"/>
                  <a:pt x="3625242" y="1940468"/>
                </a:cubicBezTo>
                <a:cubicBezTo>
                  <a:pt x="3597604" y="1812134"/>
                  <a:pt x="3566538" y="1684568"/>
                  <a:pt x="3532082" y="1557918"/>
                </a:cubicBezTo>
                <a:close/>
                <a:moveTo>
                  <a:pt x="3357756" y="1230637"/>
                </a:moveTo>
                <a:lnTo>
                  <a:pt x="3366955" y="1243251"/>
                </a:lnTo>
                <a:lnTo>
                  <a:pt x="3466999" y="1573707"/>
                </a:lnTo>
                <a:cubicBezTo>
                  <a:pt x="3501363" y="1699282"/>
                  <a:pt x="3532354" y="1825783"/>
                  <a:pt x="3559933" y="1953093"/>
                </a:cubicBezTo>
                <a:cubicBezTo>
                  <a:pt x="3670521" y="2462570"/>
                  <a:pt x="3726636" y="2982381"/>
                  <a:pt x="3727315" y="3503760"/>
                </a:cubicBezTo>
                <a:cubicBezTo>
                  <a:pt x="3727386" y="4025224"/>
                  <a:pt x="3672021" y="4545194"/>
                  <a:pt x="3562143" y="5054909"/>
                </a:cubicBezTo>
                <a:cubicBezTo>
                  <a:pt x="3534720" y="5182298"/>
                  <a:pt x="3503894" y="5308898"/>
                  <a:pt x="3469701" y="5434581"/>
                </a:cubicBezTo>
                <a:lnTo>
                  <a:pt x="3371825" y="5759698"/>
                </a:lnTo>
                <a:lnTo>
                  <a:pt x="3351443" y="5787646"/>
                </a:lnTo>
                <a:lnTo>
                  <a:pt x="3459278" y="5431662"/>
                </a:lnTo>
                <a:cubicBezTo>
                  <a:pt x="3493628" y="5306236"/>
                  <a:pt x="3524615" y="5179892"/>
                  <a:pt x="3552203" y="5052779"/>
                </a:cubicBezTo>
                <a:cubicBezTo>
                  <a:pt x="3662785" y="4543854"/>
                  <a:pt x="3718921" y="4024594"/>
                  <a:pt x="3719662" y="3503760"/>
                </a:cubicBezTo>
                <a:cubicBezTo>
                  <a:pt x="3719505" y="2982855"/>
                  <a:pt x="3663983" y="2463438"/>
                  <a:pt x="3554018" y="1954275"/>
                </a:cubicBezTo>
                <a:cubicBezTo>
                  <a:pt x="3526608" y="1827044"/>
                  <a:pt x="3495786" y="1700602"/>
                  <a:pt x="3461592" y="1575077"/>
                </a:cubicBezTo>
                <a:close/>
                <a:moveTo>
                  <a:pt x="3223863" y="1067116"/>
                </a:moveTo>
                <a:lnTo>
                  <a:pt x="3233241" y="1078207"/>
                </a:lnTo>
                <a:lnTo>
                  <a:pt x="3284801" y="1220313"/>
                </a:lnTo>
                <a:cubicBezTo>
                  <a:pt x="3529098" y="1955041"/>
                  <a:pt x="3654530" y="2729313"/>
                  <a:pt x="3655771" y="3503756"/>
                </a:cubicBezTo>
                <a:cubicBezTo>
                  <a:pt x="3655959" y="4020649"/>
                  <a:pt x="3601147" y="4536041"/>
                  <a:pt x="3492256" y="5041338"/>
                </a:cubicBezTo>
                <a:cubicBezTo>
                  <a:pt x="3437956" y="5293828"/>
                  <a:pt x="3370160" y="5543323"/>
                  <a:pt x="3289143" y="5788556"/>
                </a:cubicBezTo>
                <a:lnTo>
                  <a:pt x="3240410" y="5922940"/>
                </a:lnTo>
                <a:lnTo>
                  <a:pt x="3213422" y="5954859"/>
                </a:lnTo>
                <a:lnTo>
                  <a:pt x="3275576" y="5784296"/>
                </a:lnTo>
                <a:cubicBezTo>
                  <a:pt x="3357057" y="5539616"/>
                  <a:pt x="3425312" y="5290833"/>
                  <a:pt x="3480029" y="5038813"/>
                </a:cubicBezTo>
                <a:cubicBezTo>
                  <a:pt x="3589963" y="4534466"/>
                  <a:pt x="3645967" y="4019939"/>
                  <a:pt x="3647094" y="3503756"/>
                </a:cubicBezTo>
                <a:cubicBezTo>
                  <a:pt x="3647078" y="2987507"/>
                  <a:pt x="3592132" y="2472744"/>
                  <a:pt x="3483184" y="1968076"/>
                </a:cubicBezTo>
                <a:cubicBezTo>
                  <a:pt x="3428924" y="1715901"/>
                  <a:pt x="3361144" y="1466803"/>
                  <a:pt x="3280151" y="1221884"/>
                </a:cubicBezTo>
                <a:close/>
                <a:moveTo>
                  <a:pt x="3095001" y="924422"/>
                </a:moveTo>
                <a:lnTo>
                  <a:pt x="3104957" y="934618"/>
                </a:lnTo>
                <a:lnTo>
                  <a:pt x="3216259" y="1240734"/>
                </a:lnTo>
                <a:cubicBezTo>
                  <a:pt x="3296999" y="1483524"/>
                  <a:pt x="3364600" y="1730492"/>
                  <a:pt x="3418742" y="1980617"/>
                </a:cubicBezTo>
                <a:cubicBezTo>
                  <a:pt x="3527611" y="2481103"/>
                  <a:pt x="3583133" y="2991686"/>
                  <a:pt x="3584387" y="3503834"/>
                </a:cubicBezTo>
                <a:cubicBezTo>
                  <a:pt x="3584584" y="4016150"/>
                  <a:pt x="3530300" y="4527047"/>
                  <a:pt x="3422450" y="5027849"/>
                </a:cubicBezTo>
                <a:cubicBezTo>
                  <a:pt x="3368700" y="5278129"/>
                  <a:pt x="3301481" y="5525417"/>
                  <a:pt x="3221072" y="5768442"/>
                </a:cubicBezTo>
                <a:lnTo>
                  <a:pt x="3112773" y="6067004"/>
                </a:lnTo>
                <a:lnTo>
                  <a:pt x="3085543" y="6094890"/>
                </a:lnTo>
                <a:lnTo>
                  <a:pt x="3206479" y="5763392"/>
                </a:lnTo>
                <a:cubicBezTo>
                  <a:pt x="3287297" y="5520997"/>
                  <a:pt x="3354969" y="5274424"/>
                  <a:pt x="3409198" y="5024772"/>
                </a:cubicBezTo>
                <a:cubicBezTo>
                  <a:pt x="3518255" y="4524997"/>
                  <a:pt x="3573786" y="4015125"/>
                  <a:pt x="3574842" y="3503607"/>
                </a:cubicBezTo>
                <a:cubicBezTo>
                  <a:pt x="3575308" y="2991843"/>
                  <a:pt x="3521024" y="2481498"/>
                  <a:pt x="3412905" y="1981247"/>
                </a:cubicBezTo>
                <a:cubicBezTo>
                  <a:pt x="3358874" y="1731517"/>
                  <a:pt x="3291384" y="1484944"/>
                  <a:pt x="3210739" y="1242469"/>
                </a:cubicBezTo>
                <a:close/>
                <a:moveTo>
                  <a:pt x="2961680" y="788745"/>
                </a:moveTo>
                <a:lnTo>
                  <a:pt x="2967981" y="794336"/>
                </a:lnTo>
                <a:lnTo>
                  <a:pt x="2972841" y="799313"/>
                </a:lnTo>
                <a:lnTo>
                  <a:pt x="3017355" y="903776"/>
                </a:lnTo>
                <a:cubicBezTo>
                  <a:pt x="3063936" y="1021689"/>
                  <a:pt x="3107379" y="1140836"/>
                  <a:pt x="3147633" y="1261087"/>
                </a:cubicBezTo>
                <a:cubicBezTo>
                  <a:pt x="3227721" y="1501822"/>
                  <a:pt x="3294758" y="1746662"/>
                  <a:pt x="3348459" y="1994657"/>
                </a:cubicBezTo>
                <a:cubicBezTo>
                  <a:pt x="3456207" y="2490490"/>
                  <a:pt x="3511146" y="2996339"/>
                  <a:pt x="3512369" y="3503755"/>
                </a:cubicBezTo>
                <a:cubicBezTo>
                  <a:pt x="3512615" y="4011497"/>
                  <a:pt x="3458859" y="4517820"/>
                  <a:pt x="3352009" y="5014202"/>
                </a:cubicBezTo>
                <a:cubicBezTo>
                  <a:pt x="3298750" y="5262275"/>
                  <a:pt x="3232130" y="5507353"/>
                  <a:pt x="3152446" y="5748248"/>
                </a:cubicBezTo>
                <a:cubicBezTo>
                  <a:pt x="3112391" y="5868656"/>
                  <a:pt x="3069095" y="5987940"/>
                  <a:pt x="3022606" y="6105963"/>
                </a:cubicBezTo>
                <a:lnTo>
                  <a:pt x="2982343" y="6200581"/>
                </a:lnTo>
                <a:lnTo>
                  <a:pt x="2967981" y="6215290"/>
                </a:lnTo>
                <a:lnTo>
                  <a:pt x="2949772" y="6231448"/>
                </a:lnTo>
                <a:lnTo>
                  <a:pt x="3006106" y="6099515"/>
                </a:lnTo>
                <a:cubicBezTo>
                  <a:pt x="3052661" y="5981867"/>
                  <a:pt x="3096068" y="5862977"/>
                  <a:pt x="3136276" y="5742963"/>
                </a:cubicBezTo>
                <a:cubicBezTo>
                  <a:pt x="3216457" y="5502778"/>
                  <a:pt x="3283605" y="5258490"/>
                  <a:pt x="3337417" y="5011047"/>
                </a:cubicBezTo>
                <a:cubicBezTo>
                  <a:pt x="3445575" y="4515847"/>
                  <a:pt x="3500712" y="4010630"/>
                  <a:pt x="3501879" y="3503755"/>
                </a:cubicBezTo>
                <a:cubicBezTo>
                  <a:pt x="3502407" y="2996734"/>
                  <a:pt x="3448650" y="2491120"/>
                  <a:pt x="3341519" y="1995604"/>
                </a:cubicBezTo>
                <a:cubicBezTo>
                  <a:pt x="3288173" y="1747924"/>
                  <a:pt x="3221480" y="1503322"/>
                  <a:pt x="3141718" y="1262822"/>
                </a:cubicBezTo>
                <a:cubicBezTo>
                  <a:pt x="3101620" y="1142651"/>
                  <a:pt x="3058267" y="1023623"/>
                  <a:pt x="3011711" y="905866"/>
                </a:cubicBezTo>
                <a:close/>
                <a:moveTo>
                  <a:pt x="2835291" y="676598"/>
                </a:moveTo>
                <a:lnTo>
                  <a:pt x="2848244" y="688092"/>
                </a:lnTo>
                <a:lnTo>
                  <a:pt x="2950052" y="927666"/>
                </a:lnTo>
                <a:cubicBezTo>
                  <a:pt x="2996080" y="1044505"/>
                  <a:pt x="3039004" y="1162566"/>
                  <a:pt x="3078775" y="1281751"/>
                </a:cubicBezTo>
                <a:cubicBezTo>
                  <a:pt x="3158245" y="1520124"/>
                  <a:pt x="3224733" y="1762674"/>
                  <a:pt x="3277943" y="2008224"/>
                </a:cubicBezTo>
                <a:cubicBezTo>
                  <a:pt x="3384808" y="2499560"/>
                  <a:pt x="3439385" y="3000914"/>
                  <a:pt x="3440748" y="3503755"/>
                </a:cubicBezTo>
                <a:cubicBezTo>
                  <a:pt x="3441016" y="4007000"/>
                  <a:pt x="3387710" y="4508748"/>
                  <a:pt x="3281730" y="5000715"/>
                </a:cubicBezTo>
                <a:cubicBezTo>
                  <a:pt x="3229212" y="5246578"/>
                  <a:pt x="3163379" y="5489368"/>
                  <a:pt x="3084532" y="5728134"/>
                </a:cubicBezTo>
                <a:cubicBezTo>
                  <a:pt x="3044896" y="5847478"/>
                  <a:pt x="3002039" y="5965697"/>
                  <a:pt x="2956011" y="6082664"/>
                </a:cubicBezTo>
                <a:lnTo>
                  <a:pt x="2858196" y="6312704"/>
                </a:lnTo>
                <a:lnTo>
                  <a:pt x="2823597" y="6343405"/>
                </a:lnTo>
                <a:lnTo>
                  <a:pt x="2938011" y="6075654"/>
                </a:lnTo>
                <a:cubicBezTo>
                  <a:pt x="2984159" y="5959092"/>
                  <a:pt x="3027180" y="5841286"/>
                  <a:pt x="3067022" y="5722376"/>
                </a:cubicBezTo>
                <a:cubicBezTo>
                  <a:pt x="3146420" y="5484478"/>
                  <a:pt x="3212829" y="5242398"/>
                  <a:pt x="3265953" y="4997323"/>
                </a:cubicBezTo>
                <a:cubicBezTo>
                  <a:pt x="3373275" y="4506698"/>
                  <a:pt x="3428032" y="4005975"/>
                  <a:pt x="3429313" y="3503755"/>
                </a:cubicBezTo>
                <a:cubicBezTo>
                  <a:pt x="3429887" y="3001388"/>
                  <a:pt x="3376659" y="2500427"/>
                  <a:pt x="3270528" y="2009406"/>
                </a:cubicBezTo>
                <a:cubicBezTo>
                  <a:pt x="3217664" y="1764094"/>
                  <a:pt x="3151547" y="1521859"/>
                  <a:pt x="3072465" y="1283724"/>
                </a:cubicBezTo>
                <a:cubicBezTo>
                  <a:pt x="3032722" y="1164656"/>
                  <a:pt x="2989750" y="1046713"/>
                  <a:pt x="2943602" y="930032"/>
                </a:cubicBezTo>
                <a:close/>
                <a:moveTo>
                  <a:pt x="2709825" y="572091"/>
                </a:moveTo>
                <a:lnTo>
                  <a:pt x="2725626" y="584205"/>
                </a:lnTo>
                <a:lnTo>
                  <a:pt x="2736125" y="607259"/>
                </a:lnTo>
                <a:cubicBezTo>
                  <a:pt x="3151816" y="1512470"/>
                  <a:pt x="3366602" y="2507764"/>
                  <a:pt x="3369285" y="3503754"/>
                </a:cubicBezTo>
                <a:cubicBezTo>
                  <a:pt x="3369686" y="4002267"/>
                  <a:pt x="3316988" y="4499362"/>
                  <a:pt x="3212080" y="4986672"/>
                </a:cubicBezTo>
                <a:cubicBezTo>
                  <a:pt x="3205453" y="5017042"/>
                  <a:pt x="3199143" y="5047568"/>
                  <a:pt x="3192203" y="5077935"/>
                </a:cubicBezTo>
                <a:lnTo>
                  <a:pt x="3170353" y="5168726"/>
                </a:lnTo>
                <a:cubicBezTo>
                  <a:pt x="3156469" y="5229462"/>
                  <a:pt x="3139512" y="5289409"/>
                  <a:pt x="3123892" y="5349752"/>
                </a:cubicBezTo>
                <a:cubicBezTo>
                  <a:pt x="3116005" y="5379884"/>
                  <a:pt x="3107170" y="5409699"/>
                  <a:pt x="3098573" y="5439673"/>
                </a:cubicBezTo>
                <a:lnTo>
                  <a:pt x="3072621" y="5529439"/>
                </a:lnTo>
                <a:lnTo>
                  <a:pt x="3044621" y="5618570"/>
                </a:lnTo>
                <a:lnTo>
                  <a:pt x="3030659" y="5663136"/>
                </a:lnTo>
                <a:cubicBezTo>
                  <a:pt x="3026004" y="5677966"/>
                  <a:pt x="3021272" y="5692796"/>
                  <a:pt x="3016144" y="5707545"/>
                </a:cubicBezTo>
                <a:cubicBezTo>
                  <a:pt x="2937454" y="5944023"/>
                  <a:pt x="2846003" y="6176086"/>
                  <a:pt x="2742199" y="6402704"/>
                </a:cubicBezTo>
                <a:lnTo>
                  <a:pt x="2735215" y="6418071"/>
                </a:lnTo>
                <a:lnTo>
                  <a:pt x="2699578" y="6445392"/>
                </a:lnTo>
                <a:lnTo>
                  <a:pt x="2703548" y="6437173"/>
                </a:lnTo>
                <a:cubicBezTo>
                  <a:pt x="2710175" y="6423134"/>
                  <a:pt x="2716405" y="6408936"/>
                  <a:pt x="2722875" y="6394817"/>
                </a:cubicBezTo>
                <a:cubicBezTo>
                  <a:pt x="3139037" y="5491497"/>
                  <a:pt x="3354377" y="4498099"/>
                  <a:pt x="3356742" y="3503754"/>
                </a:cubicBezTo>
                <a:cubicBezTo>
                  <a:pt x="3357421" y="3006040"/>
                  <a:pt x="3304714" y="2509656"/>
                  <a:pt x="3199538" y="2023210"/>
                </a:cubicBezTo>
                <a:cubicBezTo>
                  <a:pt x="3192911" y="1992841"/>
                  <a:pt x="3186601" y="1962394"/>
                  <a:pt x="3179581" y="1932104"/>
                </a:cubicBezTo>
                <a:lnTo>
                  <a:pt x="3157731" y="1841474"/>
                </a:lnTo>
                <a:cubicBezTo>
                  <a:pt x="3143771" y="1780815"/>
                  <a:pt x="3126812" y="1721026"/>
                  <a:pt x="3111115" y="1660842"/>
                </a:cubicBezTo>
                <a:cubicBezTo>
                  <a:pt x="3103227" y="1630710"/>
                  <a:pt x="3094393" y="1600973"/>
                  <a:pt x="3085795" y="1571156"/>
                </a:cubicBezTo>
                <a:lnTo>
                  <a:pt x="3059763" y="1481551"/>
                </a:lnTo>
                <a:lnTo>
                  <a:pt x="3031764" y="1392655"/>
                </a:lnTo>
                <a:lnTo>
                  <a:pt x="3017722" y="1348166"/>
                </a:lnTo>
                <a:cubicBezTo>
                  <a:pt x="3013147" y="1333337"/>
                  <a:pt x="3008414" y="1318509"/>
                  <a:pt x="3003209" y="1303837"/>
                </a:cubicBezTo>
                <a:cubicBezTo>
                  <a:pt x="2924455" y="1067910"/>
                  <a:pt x="2832870" y="836481"/>
                  <a:pt x="2728867" y="610572"/>
                </a:cubicBezTo>
                <a:close/>
                <a:moveTo>
                  <a:pt x="2580154" y="472678"/>
                </a:moveTo>
                <a:lnTo>
                  <a:pt x="2599810" y="487747"/>
                </a:lnTo>
                <a:lnTo>
                  <a:pt x="2629956" y="550468"/>
                </a:lnTo>
                <a:lnTo>
                  <a:pt x="2650068" y="592117"/>
                </a:lnTo>
                <a:cubicBezTo>
                  <a:pt x="2656695" y="606079"/>
                  <a:pt x="2662847" y="620199"/>
                  <a:pt x="2669235" y="634239"/>
                </a:cubicBezTo>
                <a:cubicBezTo>
                  <a:pt x="3081534" y="1530930"/>
                  <a:pt x="3294587" y="2516994"/>
                  <a:pt x="3297505" y="3503757"/>
                </a:cubicBezTo>
                <a:cubicBezTo>
                  <a:pt x="3298333" y="3997773"/>
                  <a:pt x="3246265" y="4490528"/>
                  <a:pt x="3142193" y="4973503"/>
                </a:cubicBezTo>
                <a:cubicBezTo>
                  <a:pt x="3135566" y="5003713"/>
                  <a:pt x="3129413" y="5033924"/>
                  <a:pt x="3122394" y="5063976"/>
                </a:cubicBezTo>
                <a:lnTo>
                  <a:pt x="3100781" y="5153977"/>
                </a:lnTo>
                <a:cubicBezTo>
                  <a:pt x="3087057" y="5214161"/>
                  <a:pt x="3070177" y="5273557"/>
                  <a:pt x="3054637" y="5333268"/>
                </a:cubicBezTo>
                <a:cubicBezTo>
                  <a:pt x="3046750" y="5363163"/>
                  <a:pt x="3037993" y="5392742"/>
                  <a:pt x="3029555" y="5422402"/>
                </a:cubicBezTo>
                <a:lnTo>
                  <a:pt x="3003841" y="5511297"/>
                </a:lnTo>
                <a:lnTo>
                  <a:pt x="2976074" y="5599641"/>
                </a:lnTo>
                <a:lnTo>
                  <a:pt x="2962192" y="5643815"/>
                </a:lnTo>
                <a:lnTo>
                  <a:pt x="2955172" y="5665899"/>
                </a:lnTo>
                <a:lnTo>
                  <a:pt x="2947757" y="5687749"/>
                </a:lnTo>
                <a:cubicBezTo>
                  <a:pt x="2869746" y="5922097"/>
                  <a:pt x="2779115" y="6152030"/>
                  <a:pt x="2676257" y="6376518"/>
                </a:cubicBezTo>
                <a:cubicBezTo>
                  <a:pt x="2669787" y="6390558"/>
                  <a:pt x="2663635" y="6404757"/>
                  <a:pt x="2657010" y="6418639"/>
                </a:cubicBezTo>
                <a:lnTo>
                  <a:pt x="2636896" y="6460366"/>
                </a:lnTo>
                <a:lnTo>
                  <a:pt x="2611680" y="6512779"/>
                </a:lnTo>
                <a:lnTo>
                  <a:pt x="2570156" y="6544614"/>
                </a:lnTo>
                <a:lnTo>
                  <a:pt x="2575449" y="6534197"/>
                </a:lnTo>
                <a:lnTo>
                  <a:pt x="2615598" y="6451139"/>
                </a:lnTo>
                <a:lnTo>
                  <a:pt x="2635713" y="6409569"/>
                </a:lnTo>
                <a:cubicBezTo>
                  <a:pt x="2642418" y="6395685"/>
                  <a:pt x="2648490" y="6381565"/>
                  <a:pt x="2654958" y="6367605"/>
                </a:cubicBezTo>
                <a:cubicBezTo>
                  <a:pt x="2757809" y="6143905"/>
                  <a:pt x="2848575" y="5914842"/>
                  <a:pt x="2926855" y="5681359"/>
                </a:cubicBezTo>
                <a:lnTo>
                  <a:pt x="2934742" y="5659512"/>
                </a:lnTo>
                <a:lnTo>
                  <a:pt x="2941682" y="5637503"/>
                </a:lnTo>
                <a:lnTo>
                  <a:pt x="2955724" y="5593568"/>
                </a:lnTo>
                <a:lnTo>
                  <a:pt x="2983646" y="5505540"/>
                </a:lnTo>
                <a:lnTo>
                  <a:pt x="3009518" y="5416959"/>
                </a:lnTo>
                <a:cubicBezTo>
                  <a:pt x="3018038" y="5387460"/>
                  <a:pt x="3027188" y="5358036"/>
                  <a:pt x="3034840" y="5328221"/>
                </a:cubicBezTo>
                <a:cubicBezTo>
                  <a:pt x="3050615" y="5268745"/>
                  <a:pt x="3067417" y="5209903"/>
                  <a:pt x="3081299" y="5149560"/>
                </a:cubicBezTo>
                <a:lnTo>
                  <a:pt x="3103149" y="5059876"/>
                </a:lnTo>
                <a:cubicBezTo>
                  <a:pt x="3110246" y="5029980"/>
                  <a:pt x="3116479" y="4999770"/>
                  <a:pt x="3123103" y="4969796"/>
                </a:cubicBezTo>
                <a:cubicBezTo>
                  <a:pt x="3228542" y="4488163"/>
                  <a:pt x="3282533" y="3996748"/>
                  <a:pt x="3284175" y="3503757"/>
                </a:cubicBezTo>
                <a:cubicBezTo>
                  <a:pt x="3284923" y="3010538"/>
                  <a:pt x="3232753" y="2518729"/>
                  <a:pt x="3128546" y="2036622"/>
                </a:cubicBezTo>
                <a:cubicBezTo>
                  <a:pt x="3121921" y="2006490"/>
                  <a:pt x="3115769" y="1976359"/>
                  <a:pt x="3108749" y="1946384"/>
                </a:cubicBezTo>
                <a:lnTo>
                  <a:pt x="3087136" y="1856542"/>
                </a:lnTo>
                <a:cubicBezTo>
                  <a:pt x="3073332" y="1796515"/>
                  <a:pt x="3056452" y="1737279"/>
                  <a:pt x="3040990" y="1677645"/>
                </a:cubicBezTo>
                <a:cubicBezTo>
                  <a:pt x="3033103" y="1647828"/>
                  <a:pt x="3024268" y="1618329"/>
                  <a:pt x="3015828" y="1588749"/>
                </a:cubicBezTo>
                <a:lnTo>
                  <a:pt x="2989878" y="1500246"/>
                </a:lnTo>
                <a:lnTo>
                  <a:pt x="2962112" y="1412138"/>
                </a:lnTo>
                <a:lnTo>
                  <a:pt x="2948152" y="1368126"/>
                </a:lnTo>
                <a:lnTo>
                  <a:pt x="2941210" y="1346039"/>
                </a:lnTo>
                <a:lnTo>
                  <a:pt x="2933795" y="1324190"/>
                </a:lnTo>
                <a:cubicBezTo>
                  <a:pt x="2855688" y="1090472"/>
                  <a:pt x="2764869" y="861172"/>
                  <a:pt x="2661743" y="637394"/>
                </a:cubicBezTo>
                <a:close/>
                <a:moveTo>
                  <a:pt x="2459368" y="390142"/>
                </a:moveTo>
                <a:lnTo>
                  <a:pt x="2477972" y="402387"/>
                </a:lnTo>
                <a:lnTo>
                  <a:pt x="2483794" y="413691"/>
                </a:lnTo>
                <a:cubicBezTo>
                  <a:pt x="2497756" y="440825"/>
                  <a:pt x="2511876" y="467960"/>
                  <a:pt x="2525283" y="495409"/>
                </a:cubicBezTo>
                <a:lnTo>
                  <a:pt x="2564722" y="577995"/>
                </a:lnTo>
                <a:cubicBezTo>
                  <a:pt x="2577974" y="605524"/>
                  <a:pt x="2591384" y="633211"/>
                  <a:pt x="2603689" y="660976"/>
                </a:cubicBezTo>
                <a:cubicBezTo>
                  <a:pt x="3011808" y="1549385"/>
                  <a:pt x="3223202" y="2526219"/>
                  <a:pt x="3226122" y="3503992"/>
                </a:cubicBezTo>
                <a:cubicBezTo>
                  <a:pt x="3227029" y="3993513"/>
                  <a:pt x="3175489" y="4481693"/>
                  <a:pt x="3072387" y="4960171"/>
                </a:cubicBezTo>
                <a:cubicBezTo>
                  <a:pt x="3065840" y="4989988"/>
                  <a:pt x="3059765" y="5019960"/>
                  <a:pt x="3052745" y="5049697"/>
                </a:cubicBezTo>
                <a:lnTo>
                  <a:pt x="3031370" y="5138910"/>
                </a:lnTo>
                <a:lnTo>
                  <a:pt x="3020643" y="5183477"/>
                </a:lnTo>
                <a:cubicBezTo>
                  <a:pt x="3017093" y="5198384"/>
                  <a:pt x="3012754" y="5213056"/>
                  <a:pt x="3009126" y="5227883"/>
                </a:cubicBezTo>
                <a:lnTo>
                  <a:pt x="2985462" y="5316544"/>
                </a:lnTo>
                <a:cubicBezTo>
                  <a:pt x="2977969" y="5346203"/>
                  <a:pt x="2968899" y="5375388"/>
                  <a:pt x="2960537" y="5404810"/>
                </a:cubicBezTo>
                <a:lnTo>
                  <a:pt x="2934665" y="5492838"/>
                </a:lnTo>
                <a:lnTo>
                  <a:pt x="2907136" y="5580394"/>
                </a:lnTo>
                <a:cubicBezTo>
                  <a:pt x="2897828" y="5609501"/>
                  <a:pt x="2889231" y="5638843"/>
                  <a:pt x="2879056" y="5667712"/>
                </a:cubicBezTo>
                <a:cubicBezTo>
                  <a:pt x="2801762" y="5899852"/>
                  <a:pt x="2711943" y="6127655"/>
                  <a:pt x="2609999" y="6350091"/>
                </a:cubicBezTo>
                <a:lnTo>
                  <a:pt x="2485716" y="6602143"/>
                </a:lnTo>
                <a:lnTo>
                  <a:pt x="2444554" y="6629234"/>
                </a:lnTo>
                <a:lnTo>
                  <a:pt x="2587914" y="6339839"/>
                </a:lnTo>
                <a:cubicBezTo>
                  <a:pt x="2792186" y="5896618"/>
                  <a:pt x="2947704" y="5432497"/>
                  <a:pt x="3051720" y="4955674"/>
                </a:cubicBezTo>
                <a:cubicBezTo>
                  <a:pt x="3156085" y="4478853"/>
                  <a:pt x="3209604" y="3992408"/>
                  <a:pt x="3211372" y="3504308"/>
                </a:cubicBezTo>
                <a:cubicBezTo>
                  <a:pt x="3212184" y="3015822"/>
                  <a:pt x="3160542" y="2528667"/>
                  <a:pt x="3057320" y="2051212"/>
                </a:cubicBezTo>
                <a:cubicBezTo>
                  <a:pt x="3050773" y="2021475"/>
                  <a:pt x="3044700" y="1991581"/>
                  <a:pt x="3037680" y="1961842"/>
                </a:cubicBezTo>
                <a:lnTo>
                  <a:pt x="3016303" y="1872868"/>
                </a:lnTo>
                <a:lnTo>
                  <a:pt x="3005576" y="1828379"/>
                </a:lnTo>
                <a:cubicBezTo>
                  <a:pt x="3001949" y="1813550"/>
                  <a:pt x="2997689" y="1798880"/>
                  <a:pt x="2993981" y="1784130"/>
                </a:cubicBezTo>
                <a:lnTo>
                  <a:pt x="2970317" y="1695707"/>
                </a:lnTo>
                <a:cubicBezTo>
                  <a:pt x="2962429" y="1666127"/>
                  <a:pt x="2953752" y="1636941"/>
                  <a:pt x="2945392" y="1607599"/>
                </a:cubicBezTo>
                <a:lnTo>
                  <a:pt x="2919915" y="1519728"/>
                </a:lnTo>
                <a:lnTo>
                  <a:pt x="2892386" y="1432410"/>
                </a:lnTo>
                <a:cubicBezTo>
                  <a:pt x="2882999" y="1403381"/>
                  <a:pt x="2874481" y="1374119"/>
                  <a:pt x="2864304" y="1345642"/>
                </a:cubicBezTo>
                <a:cubicBezTo>
                  <a:pt x="2787178" y="1113896"/>
                  <a:pt x="2697437" y="886569"/>
                  <a:pt x="2595486" y="664683"/>
                </a:cubicBezTo>
                <a:close/>
                <a:moveTo>
                  <a:pt x="2334561" y="307997"/>
                </a:moveTo>
                <a:lnTo>
                  <a:pt x="2352279" y="319659"/>
                </a:lnTo>
                <a:lnTo>
                  <a:pt x="2376406" y="362251"/>
                </a:lnTo>
                <a:cubicBezTo>
                  <a:pt x="2433024" y="469201"/>
                  <a:pt x="2486591" y="577758"/>
                  <a:pt x="2537038" y="687794"/>
                </a:cubicBezTo>
                <a:cubicBezTo>
                  <a:pt x="2941447" y="1567841"/>
                  <a:pt x="3151108" y="2535448"/>
                  <a:pt x="3154186" y="3503754"/>
                </a:cubicBezTo>
                <a:cubicBezTo>
                  <a:pt x="3155146" y="3988700"/>
                  <a:pt x="3104137" y="4472305"/>
                  <a:pt x="3002026" y="4946366"/>
                </a:cubicBezTo>
                <a:cubicBezTo>
                  <a:pt x="2995481" y="4975945"/>
                  <a:pt x="2989564" y="5005605"/>
                  <a:pt x="2982624" y="5035104"/>
                </a:cubicBezTo>
                <a:lnTo>
                  <a:pt x="2961404" y="5123450"/>
                </a:lnTo>
                <a:lnTo>
                  <a:pt x="2950835" y="5167621"/>
                </a:lnTo>
                <a:cubicBezTo>
                  <a:pt x="2947207" y="5182371"/>
                  <a:pt x="2942947" y="5196963"/>
                  <a:pt x="2939320" y="5211555"/>
                </a:cubicBezTo>
                <a:lnTo>
                  <a:pt x="2916128" y="5299426"/>
                </a:lnTo>
                <a:cubicBezTo>
                  <a:pt x="2908713" y="5328848"/>
                  <a:pt x="2899721" y="5357720"/>
                  <a:pt x="2891438" y="5386904"/>
                </a:cubicBezTo>
                <a:lnTo>
                  <a:pt x="2866199" y="5474223"/>
                </a:lnTo>
                <a:lnTo>
                  <a:pt x="2838984" y="5560988"/>
                </a:lnTo>
                <a:cubicBezTo>
                  <a:pt x="2829757" y="5589780"/>
                  <a:pt x="2821157" y="5618885"/>
                  <a:pt x="2811140" y="5647756"/>
                </a:cubicBezTo>
                <a:cubicBezTo>
                  <a:pt x="2734549" y="5877765"/>
                  <a:pt x="2645527" y="6103438"/>
                  <a:pt x="2544452" y="6323826"/>
                </a:cubicBezTo>
                <a:cubicBezTo>
                  <a:pt x="2493958" y="6434019"/>
                  <a:pt x="2440312" y="6542733"/>
                  <a:pt x="2383588" y="6649820"/>
                </a:cubicBezTo>
                <a:lnTo>
                  <a:pt x="2365907" y="6680998"/>
                </a:lnTo>
                <a:lnTo>
                  <a:pt x="2326170" y="6707151"/>
                </a:lnTo>
                <a:lnTo>
                  <a:pt x="2319664" y="6710788"/>
                </a:lnTo>
                <a:lnTo>
                  <a:pt x="2361485" y="6637358"/>
                </a:lnTo>
                <a:cubicBezTo>
                  <a:pt x="2418169" y="6530823"/>
                  <a:pt x="2471792" y="6422660"/>
                  <a:pt x="2522286" y="6313018"/>
                </a:cubicBezTo>
                <a:cubicBezTo>
                  <a:pt x="2724816" y="5874137"/>
                  <a:pt x="2878985" y="5414431"/>
                  <a:pt x="2982071" y="4942186"/>
                </a:cubicBezTo>
                <a:cubicBezTo>
                  <a:pt x="2988381" y="4912684"/>
                  <a:pt x="2995324" y="4883264"/>
                  <a:pt x="3001159" y="4853685"/>
                </a:cubicBezTo>
                <a:lnTo>
                  <a:pt x="3018513" y="4764787"/>
                </a:lnTo>
                <a:lnTo>
                  <a:pt x="3027188" y="4720378"/>
                </a:lnTo>
                <a:lnTo>
                  <a:pt x="3035078" y="4675734"/>
                </a:lnTo>
                <a:lnTo>
                  <a:pt x="3050380" y="4586443"/>
                </a:lnTo>
                <a:lnTo>
                  <a:pt x="3054245" y="4564198"/>
                </a:lnTo>
                <a:lnTo>
                  <a:pt x="3057558" y="4541796"/>
                </a:lnTo>
                <a:lnTo>
                  <a:pt x="3064262" y="4496995"/>
                </a:lnTo>
                <a:lnTo>
                  <a:pt x="3077592" y="4407389"/>
                </a:lnTo>
                <a:lnTo>
                  <a:pt x="3088952" y="4317546"/>
                </a:lnTo>
                <a:cubicBezTo>
                  <a:pt x="3092737" y="4287571"/>
                  <a:pt x="3096839" y="4257597"/>
                  <a:pt x="3099522" y="4227545"/>
                </a:cubicBezTo>
                <a:cubicBezTo>
                  <a:pt x="3125795" y="3987360"/>
                  <a:pt x="3139513" y="3745912"/>
                  <a:pt x="3140616" y="3504307"/>
                </a:cubicBezTo>
                <a:cubicBezTo>
                  <a:pt x="3141524" y="3020474"/>
                  <a:pt x="3090403" y="2537896"/>
                  <a:pt x="2988144" y="2065013"/>
                </a:cubicBezTo>
                <a:cubicBezTo>
                  <a:pt x="2981597" y="2035514"/>
                  <a:pt x="2975682" y="2005935"/>
                  <a:pt x="2968662" y="1976513"/>
                </a:cubicBezTo>
                <a:lnTo>
                  <a:pt x="2947522" y="1888405"/>
                </a:lnTo>
                <a:lnTo>
                  <a:pt x="2936875" y="1844313"/>
                </a:lnTo>
                <a:cubicBezTo>
                  <a:pt x="2933245" y="1829641"/>
                  <a:pt x="2928985" y="1815049"/>
                  <a:pt x="2925435" y="1800456"/>
                </a:cubicBezTo>
                <a:lnTo>
                  <a:pt x="2901773" y="1712821"/>
                </a:lnTo>
                <a:cubicBezTo>
                  <a:pt x="2894358" y="1683559"/>
                  <a:pt x="2885286" y="1654687"/>
                  <a:pt x="2877084" y="1625582"/>
                </a:cubicBezTo>
                <a:lnTo>
                  <a:pt x="2851842" y="1538817"/>
                </a:lnTo>
                <a:lnTo>
                  <a:pt x="2824550" y="1452048"/>
                </a:lnTo>
                <a:cubicBezTo>
                  <a:pt x="2815322" y="1423259"/>
                  <a:pt x="2806802" y="1394232"/>
                  <a:pt x="2796705" y="1365755"/>
                </a:cubicBezTo>
                <a:cubicBezTo>
                  <a:pt x="2720059" y="1136455"/>
                  <a:pt x="2630872" y="911494"/>
                  <a:pt x="2529543" y="691974"/>
                </a:cubicBezTo>
                <a:cubicBezTo>
                  <a:pt x="2478872" y="582136"/>
                  <a:pt x="2425098" y="473835"/>
                  <a:pt x="2368299" y="367198"/>
                </a:cubicBezTo>
                <a:close/>
                <a:moveTo>
                  <a:pt x="2210804" y="237990"/>
                </a:moveTo>
                <a:lnTo>
                  <a:pt x="2230555" y="249029"/>
                </a:lnTo>
                <a:lnTo>
                  <a:pt x="2311543" y="391941"/>
                </a:lnTo>
                <a:cubicBezTo>
                  <a:pt x="2367661" y="497895"/>
                  <a:pt x="2420762" y="605446"/>
                  <a:pt x="2470779" y="714456"/>
                </a:cubicBezTo>
                <a:cubicBezTo>
                  <a:pt x="2871403" y="1586144"/>
                  <a:pt x="3079407" y="2544443"/>
                  <a:pt x="3082484" y="3503912"/>
                </a:cubicBezTo>
                <a:cubicBezTo>
                  <a:pt x="3083596" y="3984285"/>
                  <a:pt x="3033145" y="4463393"/>
                  <a:pt x="2931982" y="4932957"/>
                </a:cubicBezTo>
                <a:cubicBezTo>
                  <a:pt x="2881634" y="5167622"/>
                  <a:pt x="2818437" y="5399367"/>
                  <a:pt x="2742673" y="5627090"/>
                </a:cubicBezTo>
                <a:cubicBezTo>
                  <a:pt x="2666841" y="5854891"/>
                  <a:pt x="2578653" y="6078434"/>
                  <a:pt x="2478509" y="6296692"/>
                </a:cubicBezTo>
                <a:cubicBezTo>
                  <a:pt x="2428433" y="6405860"/>
                  <a:pt x="2375249" y="6513549"/>
                  <a:pt x="2319025" y="6619621"/>
                </a:cubicBezTo>
                <a:lnTo>
                  <a:pt x="2242977" y="6753653"/>
                </a:lnTo>
                <a:lnTo>
                  <a:pt x="2195419" y="6780237"/>
                </a:lnTo>
                <a:lnTo>
                  <a:pt x="2294289" y="6606576"/>
                </a:lnTo>
                <a:cubicBezTo>
                  <a:pt x="2350409" y="6501086"/>
                  <a:pt x="2403504" y="6393989"/>
                  <a:pt x="2453504" y="6285412"/>
                </a:cubicBezTo>
                <a:cubicBezTo>
                  <a:pt x="2654172" y="5850790"/>
                  <a:pt x="2806960" y="5395660"/>
                  <a:pt x="2909187" y="4927989"/>
                </a:cubicBezTo>
                <a:cubicBezTo>
                  <a:pt x="2915497" y="4898725"/>
                  <a:pt x="2922280" y="4869618"/>
                  <a:pt x="2928117" y="4840276"/>
                </a:cubicBezTo>
                <a:lnTo>
                  <a:pt x="2945314" y="4752247"/>
                </a:lnTo>
                <a:lnTo>
                  <a:pt x="2953912" y="4708233"/>
                </a:lnTo>
                <a:cubicBezTo>
                  <a:pt x="2956752" y="4693561"/>
                  <a:pt x="2959039" y="4678811"/>
                  <a:pt x="2961799" y="4664059"/>
                </a:cubicBezTo>
                <a:lnTo>
                  <a:pt x="2977024" y="4575638"/>
                </a:lnTo>
                <a:cubicBezTo>
                  <a:pt x="2982386" y="4546217"/>
                  <a:pt x="2986173" y="4516557"/>
                  <a:pt x="2990826" y="4487058"/>
                </a:cubicBezTo>
                <a:lnTo>
                  <a:pt x="3003998" y="4398319"/>
                </a:lnTo>
                <a:lnTo>
                  <a:pt x="3015278" y="4309344"/>
                </a:lnTo>
                <a:cubicBezTo>
                  <a:pt x="3018985" y="4279607"/>
                  <a:pt x="3023168" y="4250025"/>
                  <a:pt x="3025770" y="4220211"/>
                </a:cubicBezTo>
                <a:cubicBezTo>
                  <a:pt x="3051769" y="3982233"/>
                  <a:pt x="3065327" y="3743152"/>
                  <a:pt x="3066392" y="3503755"/>
                </a:cubicBezTo>
                <a:cubicBezTo>
                  <a:pt x="3067450" y="3024576"/>
                  <a:pt x="3016889" y="2546651"/>
                  <a:pt x="2915577" y="2078268"/>
                </a:cubicBezTo>
                <a:cubicBezTo>
                  <a:pt x="2865213" y="1844156"/>
                  <a:pt x="2802014" y="1612963"/>
                  <a:pt x="2726268" y="1385793"/>
                </a:cubicBezTo>
                <a:cubicBezTo>
                  <a:pt x="2650314" y="1158700"/>
                  <a:pt x="2561884" y="936024"/>
                  <a:pt x="2461394" y="718716"/>
                </a:cubicBezTo>
                <a:cubicBezTo>
                  <a:pt x="2411171" y="609942"/>
                  <a:pt x="2357873" y="502696"/>
                  <a:pt x="2301576" y="397104"/>
                </a:cubicBezTo>
                <a:close/>
                <a:moveTo>
                  <a:pt x="2089700" y="170297"/>
                </a:moveTo>
                <a:lnTo>
                  <a:pt x="2110664" y="182015"/>
                </a:lnTo>
                <a:lnTo>
                  <a:pt x="2246684" y="421826"/>
                </a:lnTo>
                <a:cubicBezTo>
                  <a:pt x="2302290" y="526745"/>
                  <a:pt x="2354898" y="633251"/>
                  <a:pt x="2404442" y="741196"/>
                </a:cubicBezTo>
                <a:cubicBezTo>
                  <a:pt x="2801360" y="1604523"/>
                  <a:pt x="3007628" y="2553514"/>
                  <a:pt x="3010861" y="3503913"/>
                </a:cubicBezTo>
                <a:cubicBezTo>
                  <a:pt x="3012068" y="3979711"/>
                  <a:pt x="2962138" y="4454244"/>
                  <a:pt x="2861938" y="4919392"/>
                </a:cubicBezTo>
                <a:cubicBezTo>
                  <a:pt x="2812189" y="5151925"/>
                  <a:pt x="2749647" y="5381543"/>
                  <a:pt x="2674602" y="5607213"/>
                </a:cubicBezTo>
                <a:cubicBezTo>
                  <a:pt x="2599438" y="5832886"/>
                  <a:pt x="2512039" y="6054297"/>
                  <a:pt x="2412802" y="6270505"/>
                </a:cubicBezTo>
                <a:cubicBezTo>
                  <a:pt x="2363179" y="6378608"/>
                  <a:pt x="2310471" y="6485252"/>
                  <a:pt x="2254746" y="6590298"/>
                </a:cubicBezTo>
                <a:lnTo>
                  <a:pt x="2124324" y="6819976"/>
                </a:lnTo>
                <a:lnTo>
                  <a:pt x="2089205" y="6839606"/>
                </a:lnTo>
                <a:lnTo>
                  <a:pt x="2073856" y="6846772"/>
                </a:lnTo>
                <a:lnTo>
                  <a:pt x="2228282" y="6576180"/>
                </a:lnTo>
                <a:cubicBezTo>
                  <a:pt x="2283966" y="6471764"/>
                  <a:pt x="2336662" y="6365751"/>
                  <a:pt x="2386300" y="6258278"/>
                </a:cubicBezTo>
                <a:cubicBezTo>
                  <a:pt x="2585114" y="5827916"/>
                  <a:pt x="2736528" y="5377203"/>
                  <a:pt x="2837879" y="4914107"/>
                </a:cubicBezTo>
                <a:cubicBezTo>
                  <a:pt x="2844111" y="4885158"/>
                  <a:pt x="2850816" y="4856288"/>
                  <a:pt x="2856731" y="4827341"/>
                </a:cubicBezTo>
                <a:lnTo>
                  <a:pt x="2873691" y="4740101"/>
                </a:lnTo>
                <a:lnTo>
                  <a:pt x="2882211" y="4696559"/>
                </a:lnTo>
                <a:cubicBezTo>
                  <a:pt x="2885050" y="4682047"/>
                  <a:pt x="2887338" y="4667375"/>
                  <a:pt x="2890098" y="4652782"/>
                </a:cubicBezTo>
                <a:lnTo>
                  <a:pt x="2905163" y="4565227"/>
                </a:lnTo>
                <a:cubicBezTo>
                  <a:pt x="2910448" y="4536120"/>
                  <a:pt x="2914235" y="4506778"/>
                  <a:pt x="2918810" y="4477513"/>
                </a:cubicBezTo>
                <a:lnTo>
                  <a:pt x="2931905" y="4389643"/>
                </a:lnTo>
                <a:lnTo>
                  <a:pt x="2943104" y="4301457"/>
                </a:lnTo>
                <a:cubicBezTo>
                  <a:pt x="2946732" y="4272113"/>
                  <a:pt x="2950992" y="4242771"/>
                  <a:pt x="2953517" y="4213269"/>
                </a:cubicBezTo>
                <a:cubicBezTo>
                  <a:pt x="2979333" y="3977658"/>
                  <a:pt x="2992790" y="3740786"/>
                  <a:pt x="2993823" y="3503755"/>
                </a:cubicBezTo>
                <a:cubicBezTo>
                  <a:pt x="2994951" y="3029152"/>
                  <a:pt x="2944910" y="2555723"/>
                  <a:pt x="2844584" y="2091835"/>
                </a:cubicBezTo>
                <a:cubicBezTo>
                  <a:pt x="2794710" y="1860011"/>
                  <a:pt x="2732119" y="1631025"/>
                  <a:pt x="2657090" y="1406064"/>
                </a:cubicBezTo>
                <a:cubicBezTo>
                  <a:pt x="2581839" y="1181182"/>
                  <a:pt x="2494230" y="960557"/>
                  <a:pt x="2394660" y="745298"/>
                </a:cubicBezTo>
                <a:cubicBezTo>
                  <a:pt x="2344880" y="637589"/>
                  <a:pt x="2292050" y="531403"/>
                  <a:pt x="2236248" y="426861"/>
                </a:cubicBezTo>
                <a:close/>
                <a:moveTo>
                  <a:pt x="1972209" y="115401"/>
                </a:moveTo>
                <a:lnTo>
                  <a:pt x="1995735" y="126385"/>
                </a:lnTo>
                <a:lnTo>
                  <a:pt x="2007603" y="144873"/>
                </a:lnTo>
                <a:cubicBezTo>
                  <a:pt x="2129360" y="346171"/>
                  <a:pt x="2239602" y="554252"/>
                  <a:pt x="2337790" y="768015"/>
                </a:cubicBezTo>
                <a:cubicBezTo>
                  <a:pt x="2731552" y="1622665"/>
                  <a:pt x="2935690" y="2562663"/>
                  <a:pt x="2939160" y="3503835"/>
                </a:cubicBezTo>
                <a:cubicBezTo>
                  <a:pt x="2940423" y="3975056"/>
                  <a:pt x="2891020" y="4445094"/>
                  <a:pt x="2791816" y="4905745"/>
                </a:cubicBezTo>
                <a:cubicBezTo>
                  <a:pt x="2693051" y="5366791"/>
                  <a:pt x="2543827" y="5815532"/>
                  <a:pt x="2346860" y="6243923"/>
                </a:cubicBezTo>
                <a:cubicBezTo>
                  <a:pt x="2248474" y="6458079"/>
                  <a:pt x="2137862" y="6666317"/>
                  <a:pt x="2015568" y="6867773"/>
                </a:cubicBezTo>
                <a:lnTo>
                  <a:pt x="2009841" y="6876657"/>
                </a:lnTo>
                <a:lnTo>
                  <a:pt x="1954798" y="6902353"/>
                </a:lnTo>
                <a:lnTo>
                  <a:pt x="1988119" y="6850971"/>
                </a:lnTo>
                <a:cubicBezTo>
                  <a:pt x="2110286" y="6650858"/>
                  <a:pt x="2220898" y="6443879"/>
                  <a:pt x="2319410" y="6231066"/>
                </a:cubicBezTo>
                <a:cubicBezTo>
                  <a:pt x="2713805" y="5379963"/>
                  <a:pt x="2917863" y="4442491"/>
                  <a:pt x="2921728" y="3503913"/>
                </a:cubicBezTo>
                <a:cubicBezTo>
                  <a:pt x="2922926" y="3034041"/>
                  <a:pt x="2873423" y="2565345"/>
                  <a:pt x="2774066" y="2106033"/>
                </a:cubicBezTo>
                <a:cubicBezTo>
                  <a:pt x="2724468" y="1876418"/>
                  <a:pt x="2662218" y="1649720"/>
                  <a:pt x="2587597" y="1426966"/>
                </a:cubicBezTo>
                <a:cubicBezTo>
                  <a:pt x="2513112" y="1204133"/>
                  <a:pt x="2426426" y="985560"/>
                  <a:pt x="2327930" y="772273"/>
                </a:cubicBezTo>
                <a:cubicBezTo>
                  <a:pt x="2229102" y="559143"/>
                  <a:pt x="2118236" y="352000"/>
                  <a:pt x="1995931" y="151842"/>
                </a:cubicBezTo>
                <a:close/>
                <a:moveTo>
                  <a:pt x="1849534" y="58132"/>
                </a:moveTo>
                <a:lnTo>
                  <a:pt x="1875305" y="70163"/>
                </a:lnTo>
                <a:lnTo>
                  <a:pt x="1944421" y="177844"/>
                </a:lnTo>
                <a:cubicBezTo>
                  <a:pt x="2065026" y="377170"/>
                  <a:pt x="2174243" y="583121"/>
                  <a:pt x="2271532" y="794832"/>
                </a:cubicBezTo>
                <a:cubicBezTo>
                  <a:pt x="2661587" y="1641122"/>
                  <a:pt x="2863673" y="2571893"/>
                  <a:pt x="2867618" y="3503755"/>
                </a:cubicBezTo>
                <a:cubicBezTo>
                  <a:pt x="2868831" y="3970403"/>
                  <a:pt x="2819912" y="4435866"/>
                  <a:pt x="2721693" y="4892020"/>
                </a:cubicBezTo>
                <a:cubicBezTo>
                  <a:pt x="2623836" y="5348571"/>
                  <a:pt x="2476016" y="5792972"/>
                  <a:pt x="2280917" y="6217181"/>
                </a:cubicBezTo>
                <a:cubicBezTo>
                  <a:pt x="2183148" y="6429326"/>
                  <a:pt x="2073536" y="6635594"/>
                  <a:pt x="1952659" y="6835028"/>
                </a:cubicBezTo>
                <a:lnTo>
                  <a:pt x="1889546" y="6932815"/>
                </a:lnTo>
                <a:lnTo>
                  <a:pt x="1842048" y="6954989"/>
                </a:lnTo>
                <a:lnTo>
                  <a:pt x="1831862" y="6959006"/>
                </a:lnTo>
                <a:lnTo>
                  <a:pt x="1923723" y="6817449"/>
                </a:lnTo>
                <a:cubicBezTo>
                  <a:pt x="2044416" y="6619424"/>
                  <a:pt x="2153920" y="6414576"/>
                  <a:pt x="2251655" y="6203851"/>
                </a:cubicBezTo>
                <a:cubicBezTo>
                  <a:pt x="2642182" y="5361348"/>
                  <a:pt x="2844743" y="4433182"/>
                  <a:pt x="2848686" y="3503755"/>
                </a:cubicBezTo>
                <a:cubicBezTo>
                  <a:pt x="2849933" y="3038458"/>
                  <a:pt x="2800957" y="2574417"/>
                  <a:pt x="2702603" y="2119680"/>
                </a:cubicBezTo>
                <a:cubicBezTo>
                  <a:pt x="2653730" y="1892349"/>
                  <a:pt x="2592291" y="1667861"/>
                  <a:pt x="2518579" y="1447316"/>
                </a:cubicBezTo>
                <a:cubicBezTo>
                  <a:pt x="2444813" y="1226773"/>
                  <a:pt x="2358945" y="1010487"/>
                  <a:pt x="2261357" y="799407"/>
                </a:cubicBezTo>
                <a:cubicBezTo>
                  <a:pt x="2163397" y="588368"/>
                  <a:pt x="2053513" y="383284"/>
                  <a:pt x="1932301" y="185131"/>
                </a:cubicBezTo>
                <a:close/>
                <a:moveTo>
                  <a:pt x="1733954" y="12017"/>
                </a:moveTo>
                <a:lnTo>
                  <a:pt x="1760493" y="22481"/>
                </a:lnTo>
                <a:lnTo>
                  <a:pt x="1881397" y="210736"/>
                </a:lnTo>
                <a:cubicBezTo>
                  <a:pt x="2000749" y="408169"/>
                  <a:pt x="2108858" y="612228"/>
                  <a:pt x="2205193" y="821886"/>
                </a:cubicBezTo>
                <a:cubicBezTo>
                  <a:pt x="2591698" y="1659736"/>
                  <a:pt x="2792287" y="2580882"/>
                  <a:pt x="2795917" y="3503755"/>
                </a:cubicBezTo>
                <a:cubicBezTo>
                  <a:pt x="2797368" y="3965826"/>
                  <a:pt x="2749078" y="4426794"/>
                  <a:pt x="2651885" y="4878533"/>
                </a:cubicBezTo>
                <a:cubicBezTo>
                  <a:pt x="2555028" y="5330664"/>
                  <a:pt x="2408613" y="5770727"/>
                  <a:pt x="2215291" y="6190757"/>
                </a:cubicBezTo>
                <a:cubicBezTo>
                  <a:pt x="2118439" y="6400850"/>
                  <a:pt x="2009846" y="6605126"/>
                  <a:pt x="1890087" y="6802638"/>
                </a:cubicBezTo>
                <a:lnTo>
                  <a:pt x="1774529" y="6981611"/>
                </a:lnTo>
                <a:lnTo>
                  <a:pt x="1715638" y="7004831"/>
                </a:lnTo>
                <a:lnTo>
                  <a:pt x="1859481" y="6783432"/>
                </a:lnTo>
                <a:cubicBezTo>
                  <a:pt x="1979068" y="6587458"/>
                  <a:pt x="2087582" y="6384720"/>
                  <a:pt x="2184449" y="6176164"/>
                </a:cubicBezTo>
                <a:cubicBezTo>
                  <a:pt x="2570954" y="5342259"/>
                  <a:pt x="2772095" y="4423479"/>
                  <a:pt x="2776040" y="3503448"/>
                </a:cubicBezTo>
                <a:cubicBezTo>
                  <a:pt x="2777380" y="3042798"/>
                  <a:pt x="2728933" y="2583408"/>
                  <a:pt x="2631533" y="2133167"/>
                </a:cubicBezTo>
                <a:cubicBezTo>
                  <a:pt x="2534630" y="1682611"/>
                  <a:pt x="2388050" y="1244283"/>
                  <a:pt x="2194466" y="826068"/>
                </a:cubicBezTo>
                <a:cubicBezTo>
                  <a:pt x="2097446" y="617276"/>
                  <a:pt x="1988619" y="414381"/>
                  <a:pt x="1868578" y="218357"/>
                </a:cubicBezTo>
                <a:close/>
                <a:moveTo>
                  <a:pt x="1640236" y="0"/>
                </a:moveTo>
                <a:lnTo>
                  <a:pt x="1661318" y="0"/>
                </a:lnTo>
                <a:lnTo>
                  <a:pt x="1817898" y="243627"/>
                </a:lnTo>
                <a:cubicBezTo>
                  <a:pt x="1936170" y="439010"/>
                  <a:pt x="2043350" y="640939"/>
                  <a:pt x="2138935" y="848390"/>
                </a:cubicBezTo>
                <a:cubicBezTo>
                  <a:pt x="2521575" y="1677877"/>
                  <a:pt x="2720508" y="2590191"/>
                  <a:pt x="2724293" y="3503912"/>
                </a:cubicBezTo>
                <a:cubicBezTo>
                  <a:pt x="2725800" y="3961410"/>
                  <a:pt x="2678041" y="4417801"/>
                  <a:pt x="2581839" y="4865122"/>
                </a:cubicBezTo>
                <a:cubicBezTo>
                  <a:pt x="2485898" y="5312758"/>
                  <a:pt x="2340888" y="5748562"/>
                  <a:pt x="2149427" y="6164411"/>
                </a:cubicBezTo>
                <a:cubicBezTo>
                  <a:pt x="2053435" y="6372376"/>
                  <a:pt x="1945828" y="6574562"/>
                  <a:pt x="1827176" y="6770043"/>
                </a:cubicBezTo>
                <a:lnTo>
                  <a:pt x="1672327" y="7009626"/>
                </a:lnTo>
                <a:lnTo>
                  <a:pt x="1626326" y="7009626"/>
                </a:lnTo>
                <a:lnTo>
                  <a:pt x="1795121" y="6750204"/>
                </a:lnTo>
                <a:cubicBezTo>
                  <a:pt x="1913629" y="6556280"/>
                  <a:pt x="2021166" y="6355653"/>
                  <a:pt x="2117165" y="6149267"/>
                </a:cubicBezTo>
                <a:cubicBezTo>
                  <a:pt x="2500358" y="5323958"/>
                  <a:pt x="2699446" y="4414566"/>
                  <a:pt x="2703706" y="3503754"/>
                </a:cubicBezTo>
                <a:cubicBezTo>
                  <a:pt x="2705142" y="3047687"/>
                  <a:pt x="2657225" y="2592794"/>
                  <a:pt x="2560779" y="2147048"/>
                </a:cubicBezTo>
                <a:cubicBezTo>
                  <a:pt x="2464792" y="1701147"/>
                  <a:pt x="2319606" y="1267314"/>
                  <a:pt x="2127892" y="853439"/>
                </a:cubicBezTo>
                <a:cubicBezTo>
                  <a:pt x="2031692" y="646697"/>
                  <a:pt x="1923783" y="445813"/>
                  <a:pt x="1804756" y="251752"/>
                </a:cubicBezTo>
                <a:close/>
                <a:moveTo>
                  <a:pt x="1553357" y="0"/>
                </a:moveTo>
                <a:lnTo>
                  <a:pt x="1576784" y="0"/>
                </a:lnTo>
                <a:lnTo>
                  <a:pt x="1754642" y="276837"/>
                </a:lnTo>
                <a:cubicBezTo>
                  <a:pt x="1871729" y="470248"/>
                  <a:pt x="1977884" y="670046"/>
                  <a:pt x="2072601" y="875367"/>
                </a:cubicBezTo>
                <a:cubicBezTo>
                  <a:pt x="2451221" y="1696493"/>
                  <a:pt x="2648417" y="2599499"/>
                  <a:pt x="2652677" y="3504231"/>
                </a:cubicBezTo>
                <a:cubicBezTo>
                  <a:pt x="2654270" y="3957152"/>
                  <a:pt x="2607037" y="4408968"/>
                  <a:pt x="2511800" y="4851794"/>
                </a:cubicBezTo>
                <a:cubicBezTo>
                  <a:pt x="2416854" y="5295091"/>
                  <a:pt x="2273261" y="5726559"/>
                  <a:pt x="2083646" y="6138304"/>
                </a:cubicBezTo>
                <a:cubicBezTo>
                  <a:pt x="1988546" y="6344218"/>
                  <a:pt x="1881939" y="6544432"/>
                  <a:pt x="1764392" y="6738000"/>
                </a:cubicBezTo>
                <a:lnTo>
                  <a:pt x="1588747" y="7009626"/>
                </a:lnTo>
                <a:lnTo>
                  <a:pt x="1539822" y="7009626"/>
                </a:lnTo>
                <a:lnTo>
                  <a:pt x="1546951" y="6999921"/>
                </a:lnTo>
                <a:cubicBezTo>
                  <a:pt x="1738967" y="6722387"/>
                  <a:pt x="1907190" y="6428913"/>
                  <a:pt x="2049727" y="6122529"/>
                </a:cubicBezTo>
                <a:cubicBezTo>
                  <a:pt x="2429212" y="5305818"/>
                  <a:pt x="2626568" y="4405733"/>
                  <a:pt x="2630905" y="3504308"/>
                </a:cubicBezTo>
                <a:cubicBezTo>
                  <a:pt x="2632492" y="3052893"/>
                  <a:pt x="2585125" y="2602655"/>
                  <a:pt x="2489633" y="2161484"/>
                </a:cubicBezTo>
                <a:cubicBezTo>
                  <a:pt x="2394656" y="1720080"/>
                  <a:pt x="2250877" y="1290506"/>
                  <a:pt x="2060929" y="880890"/>
                </a:cubicBezTo>
                <a:cubicBezTo>
                  <a:pt x="2037264" y="829856"/>
                  <a:pt x="2012259" y="779134"/>
                  <a:pt x="1987413" y="728575"/>
                </a:cubicBezTo>
                <a:lnTo>
                  <a:pt x="1948683" y="653324"/>
                </a:lnTo>
                <a:cubicBezTo>
                  <a:pt x="1935746" y="628320"/>
                  <a:pt x="1923127" y="603078"/>
                  <a:pt x="1909244" y="578548"/>
                </a:cubicBezTo>
                <a:cubicBezTo>
                  <a:pt x="1881952" y="529169"/>
                  <a:pt x="1855842" y="479160"/>
                  <a:pt x="1826973" y="430729"/>
                </a:cubicBezTo>
                <a:lnTo>
                  <a:pt x="1784617" y="357608"/>
                </a:lnTo>
                <a:cubicBezTo>
                  <a:pt x="1770417" y="333235"/>
                  <a:pt x="1755272" y="309491"/>
                  <a:pt x="1740602" y="285354"/>
                </a:cubicBezTo>
                <a:cubicBezTo>
                  <a:pt x="1681498" y="189320"/>
                  <a:pt x="1619686" y="95016"/>
                  <a:pt x="1555243" y="2549"/>
                </a:cubicBezTo>
                <a:close/>
                <a:moveTo>
                  <a:pt x="1464323" y="0"/>
                </a:moveTo>
                <a:lnTo>
                  <a:pt x="1490175" y="0"/>
                </a:lnTo>
                <a:lnTo>
                  <a:pt x="1509773" y="26947"/>
                </a:lnTo>
                <a:cubicBezTo>
                  <a:pt x="1572968" y="119262"/>
                  <a:pt x="1633529" y="213378"/>
                  <a:pt x="1691379" y="309176"/>
                </a:cubicBezTo>
                <a:cubicBezTo>
                  <a:pt x="1807314" y="500615"/>
                  <a:pt x="1912444" y="698441"/>
                  <a:pt x="2006263" y="901634"/>
                </a:cubicBezTo>
                <a:cubicBezTo>
                  <a:pt x="2381488" y="1714083"/>
                  <a:pt x="2577029" y="2608097"/>
                  <a:pt x="2581052" y="3503684"/>
                </a:cubicBezTo>
                <a:cubicBezTo>
                  <a:pt x="2585074" y="4399266"/>
                  <a:pt x="2393873" y="5296591"/>
                  <a:pt x="2017778" y="6111092"/>
                </a:cubicBezTo>
                <a:cubicBezTo>
                  <a:pt x="1876459" y="6416766"/>
                  <a:pt x="1709503" y="6709663"/>
                  <a:pt x="1518801" y="6986719"/>
                </a:cubicBezTo>
                <a:lnTo>
                  <a:pt x="1502059" y="7009626"/>
                </a:lnTo>
                <a:lnTo>
                  <a:pt x="1450127" y="7009626"/>
                </a:lnTo>
                <a:lnTo>
                  <a:pt x="1484259" y="6963235"/>
                </a:lnTo>
                <a:cubicBezTo>
                  <a:pt x="1674486" y="6688726"/>
                  <a:pt x="1841175" y="6398388"/>
                  <a:pt x="1982441" y="6095315"/>
                </a:cubicBezTo>
                <a:cubicBezTo>
                  <a:pt x="2358219" y="5287124"/>
                  <a:pt x="2553917" y="4396506"/>
                  <a:pt x="2558255" y="3504309"/>
                </a:cubicBezTo>
                <a:cubicBezTo>
                  <a:pt x="2559888" y="3057548"/>
                  <a:pt x="2513049" y="2611962"/>
                  <a:pt x="2418560" y="2175288"/>
                </a:cubicBezTo>
                <a:cubicBezTo>
                  <a:pt x="2324537" y="1738378"/>
                  <a:pt x="2182153" y="1313301"/>
                  <a:pt x="1994035" y="907864"/>
                </a:cubicBezTo>
                <a:cubicBezTo>
                  <a:pt x="1970214" y="857383"/>
                  <a:pt x="1945919" y="807137"/>
                  <a:pt x="1921152" y="757127"/>
                </a:cubicBezTo>
                <a:lnTo>
                  <a:pt x="1882818" y="682746"/>
                </a:lnTo>
                <a:cubicBezTo>
                  <a:pt x="1870038" y="657899"/>
                  <a:pt x="1857418" y="633052"/>
                  <a:pt x="1843378" y="608678"/>
                </a:cubicBezTo>
                <a:cubicBezTo>
                  <a:pt x="1816479" y="559854"/>
                  <a:pt x="1790450" y="510475"/>
                  <a:pt x="1761975" y="462516"/>
                </a:cubicBezTo>
                <a:lnTo>
                  <a:pt x="1720011" y="390105"/>
                </a:lnTo>
                <a:cubicBezTo>
                  <a:pt x="1705814" y="366442"/>
                  <a:pt x="1690904" y="342778"/>
                  <a:pt x="1676312" y="318641"/>
                </a:cubicBezTo>
                <a:cubicBezTo>
                  <a:pt x="1617859" y="223593"/>
                  <a:pt x="1556720" y="130254"/>
                  <a:pt x="1492973" y="38732"/>
                </a:cubicBezTo>
                <a:close/>
                <a:moveTo>
                  <a:pt x="1375475" y="0"/>
                </a:moveTo>
                <a:lnTo>
                  <a:pt x="1402503" y="0"/>
                </a:lnTo>
                <a:lnTo>
                  <a:pt x="1448314" y="62966"/>
                </a:lnTo>
                <a:cubicBezTo>
                  <a:pt x="1510891" y="154357"/>
                  <a:pt x="1570851" y="247532"/>
                  <a:pt x="1628117" y="342382"/>
                </a:cubicBezTo>
                <a:cubicBezTo>
                  <a:pt x="1742838" y="531928"/>
                  <a:pt x="1846965" y="727627"/>
                  <a:pt x="1940004" y="928688"/>
                </a:cubicBezTo>
                <a:cubicBezTo>
                  <a:pt x="2032708" y="1129828"/>
                  <a:pt x="2114600" y="1335859"/>
                  <a:pt x="2185316" y="1545755"/>
                </a:cubicBezTo>
                <a:lnTo>
                  <a:pt x="2198726" y="1585194"/>
                </a:lnTo>
                <a:lnTo>
                  <a:pt x="2211188" y="1624633"/>
                </a:lnTo>
                <a:lnTo>
                  <a:pt x="2236193" y="1703512"/>
                </a:lnTo>
                <a:cubicBezTo>
                  <a:pt x="2244713" y="1729859"/>
                  <a:pt x="2251968" y="1756598"/>
                  <a:pt x="2259857" y="1783100"/>
                </a:cubicBezTo>
                <a:cubicBezTo>
                  <a:pt x="2267745" y="1809605"/>
                  <a:pt x="2275632" y="1836266"/>
                  <a:pt x="2282810" y="1862926"/>
                </a:cubicBezTo>
                <a:cubicBezTo>
                  <a:pt x="2311601" y="1969806"/>
                  <a:pt x="2339288" y="2077082"/>
                  <a:pt x="2362635" y="2185306"/>
                </a:cubicBezTo>
                <a:lnTo>
                  <a:pt x="2380305" y="2266392"/>
                </a:lnTo>
                <a:lnTo>
                  <a:pt x="2396080" y="2347952"/>
                </a:lnTo>
                <a:cubicBezTo>
                  <a:pt x="2407202" y="2402142"/>
                  <a:pt x="2415879" y="2456885"/>
                  <a:pt x="2425344" y="2511389"/>
                </a:cubicBezTo>
                <a:cubicBezTo>
                  <a:pt x="2430314" y="2538682"/>
                  <a:pt x="2434179" y="2566053"/>
                  <a:pt x="2438359" y="2593424"/>
                </a:cubicBezTo>
                <a:lnTo>
                  <a:pt x="2450664" y="2675536"/>
                </a:lnTo>
                <a:lnTo>
                  <a:pt x="2461154" y="2757965"/>
                </a:lnTo>
                <a:cubicBezTo>
                  <a:pt x="2464546" y="2785414"/>
                  <a:pt x="2468568" y="2813179"/>
                  <a:pt x="2471093" y="2840393"/>
                </a:cubicBezTo>
                <a:cubicBezTo>
                  <a:pt x="2495474" y="3060701"/>
                  <a:pt x="2508325" y="3282034"/>
                  <a:pt x="2509587" y="3503683"/>
                </a:cubicBezTo>
                <a:cubicBezTo>
                  <a:pt x="2513372" y="4389957"/>
                  <a:pt x="2324616" y="5278447"/>
                  <a:pt x="1952228" y="6084508"/>
                </a:cubicBezTo>
                <a:cubicBezTo>
                  <a:pt x="1812229" y="6387047"/>
                  <a:pt x="1646823" y="6676941"/>
                  <a:pt x="1457885" y="6951095"/>
                </a:cubicBezTo>
                <a:lnTo>
                  <a:pt x="1415050" y="7009626"/>
                </a:lnTo>
                <a:lnTo>
                  <a:pt x="1360962" y="7009626"/>
                </a:lnTo>
                <a:lnTo>
                  <a:pt x="1421980" y="6926826"/>
                </a:lnTo>
                <a:cubicBezTo>
                  <a:pt x="1610421" y="6655323"/>
                  <a:pt x="1775543" y="6368136"/>
                  <a:pt x="1915472" y="6068258"/>
                </a:cubicBezTo>
                <a:cubicBezTo>
                  <a:pt x="2287542" y="5268665"/>
                  <a:pt x="2481506" y="4387432"/>
                  <a:pt x="2486080" y="3504702"/>
                </a:cubicBezTo>
                <a:cubicBezTo>
                  <a:pt x="2487689" y="3062593"/>
                  <a:pt x="2441458" y="2621583"/>
                  <a:pt x="2348201" y="2189406"/>
                </a:cubicBezTo>
                <a:cubicBezTo>
                  <a:pt x="2255060" y="1756993"/>
                  <a:pt x="2113995" y="1336332"/>
                  <a:pt x="1927619" y="935235"/>
                </a:cubicBezTo>
                <a:cubicBezTo>
                  <a:pt x="1834102" y="735041"/>
                  <a:pt x="1729144" y="540448"/>
                  <a:pt x="1613287" y="352322"/>
                </a:cubicBezTo>
                <a:cubicBezTo>
                  <a:pt x="1555351" y="258338"/>
                  <a:pt x="1494741" y="166030"/>
                  <a:pt x="1431533" y="75536"/>
                </a:cubicBezTo>
                <a:close/>
                <a:moveTo>
                  <a:pt x="1285806" y="0"/>
                </a:moveTo>
                <a:lnTo>
                  <a:pt x="1314846" y="0"/>
                </a:lnTo>
                <a:lnTo>
                  <a:pt x="1386857" y="98855"/>
                </a:lnTo>
                <a:cubicBezTo>
                  <a:pt x="1448829" y="189299"/>
                  <a:pt x="1508190" y="281528"/>
                  <a:pt x="1564859" y="375433"/>
                </a:cubicBezTo>
                <a:cubicBezTo>
                  <a:pt x="1678429" y="562930"/>
                  <a:pt x="1781524" y="756576"/>
                  <a:pt x="1873670" y="955507"/>
                </a:cubicBezTo>
                <a:cubicBezTo>
                  <a:pt x="1965421" y="1154598"/>
                  <a:pt x="2046389" y="1358419"/>
                  <a:pt x="2116222" y="1566185"/>
                </a:cubicBezTo>
                <a:lnTo>
                  <a:pt x="2129553" y="1605073"/>
                </a:lnTo>
                <a:lnTo>
                  <a:pt x="2141937" y="1644513"/>
                </a:lnTo>
                <a:lnTo>
                  <a:pt x="2166704" y="1722916"/>
                </a:lnTo>
                <a:cubicBezTo>
                  <a:pt x="2175144" y="1748948"/>
                  <a:pt x="2182479" y="1775450"/>
                  <a:pt x="2190369" y="1801797"/>
                </a:cubicBezTo>
                <a:lnTo>
                  <a:pt x="2213084" y="1880676"/>
                </a:lnTo>
                <a:cubicBezTo>
                  <a:pt x="2241561" y="1986531"/>
                  <a:pt x="2269010" y="2092622"/>
                  <a:pt x="2291964" y="2199740"/>
                </a:cubicBezTo>
                <a:lnTo>
                  <a:pt x="2309554" y="2280039"/>
                </a:lnTo>
                <a:lnTo>
                  <a:pt x="2325329" y="2360732"/>
                </a:lnTo>
                <a:cubicBezTo>
                  <a:pt x="2336374" y="2414369"/>
                  <a:pt x="2345049" y="2468480"/>
                  <a:pt x="2354356" y="2522512"/>
                </a:cubicBezTo>
                <a:cubicBezTo>
                  <a:pt x="2359248" y="2549411"/>
                  <a:pt x="2363191" y="2576543"/>
                  <a:pt x="2367213" y="2603678"/>
                </a:cubicBezTo>
                <a:lnTo>
                  <a:pt x="2379440" y="2684923"/>
                </a:lnTo>
                <a:lnTo>
                  <a:pt x="2389853" y="2766484"/>
                </a:lnTo>
                <a:cubicBezTo>
                  <a:pt x="2393165" y="2793696"/>
                  <a:pt x="2397188" y="2820831"/>
                  <a:pt x="2399790" y="2848045"/>
                </a:cubicBezTo>
                <a:cubicBezTo>
                  <a:pt x="2423841" y="3065828"/>
                  <a:pt x="2436509" y="3284717"/>
                  <a:pt x="2437732" y="3503755"/>
                </a:cubicBezTo>
                <a:cubicBezTo>
                  <a:pt x="2441677" y="4380887"/>
                  <a:pt x="2254890" y="5260227"/>
                  <a:pt x="1886133" y="6058084"/>
                </a:cubicBezTo>
                <a:cubicBezTo>
                  <a:pt x="1747517" y="6357488"/>
                  <a:pt x="1583704" y="6644335"/>
                  <a:pt x="1396557" y="6915564"/>
                </a:cubicBezTo>
                <a:lnTo>
                  <a:pt x="1327630" y="7009626"/>
                </a:lnTo>
                <a:lnTo>
                  <a:pt x="1270436" y="7009626"/>
                </a:lnTo>
                <a:lnTo>
                  <a:pt x="1358798" y="6889916"/>
                </a:lnTo>
                <a:cubicBezTo>
                  <a:pt x="1545422" y="6621460"/>
                  <a:pt x="1708964" y="6337452"/>
                  <a:pt x="1847561" y="6040889"/>
                </a:cubicBezTo>
                <a:cubicBezTo>
                  <a:pt x="2215924" y="5249893"/>
                  <a:pt x="2408152" y="4377967"/>
                  <a:pt x="2412885" y="3504307"/>
                </a:cubicBezTo>
                <a:cubicBezTo>
                  <a:pt x="2414524" y="3066853"/>
                  <a:pt x="2368855" y="2630497"/>
                  <a:pt x="2276662" y="2202816"/>
                </a:cubicBezTo>
                <a:cubicBezTo>
                  <a:pt x="2265775" y="2149257"/>
                  <a:pt x="2252445" y="2096251"/>
                  <a:pt x="2239983" y="2043007"/>
                </a:cubicBezTo>
                <a:cubicBezTo>
                  <a:pt x="2233908" y="2016348"/>
                  <a:pt x="2226731" y="1990001"/>
                  <a:pt x="2219789" y="1963576"/>
                </a:cubicBezTo>
                <a:lnTo>
                  <a:pt x="2198886" y="1884698"/>
                </a:lnTo>
                <a:lnTo>
                  <a:pt x="2176249" y="1805820"/>
                </a:lnTo>
                <a:cubicBezTo>
                  <a:pt x="2168362" y="1779632"/>
                  <a:pt x="2161497" y="1753206"/>
                  <a:pt x="2153057" y="1726941"/>
                </a:cubicBezTo>
                <a:lnTo>
                  <a:pt x="2128528" y="1648770"/>
                </a:lnTo>
                <a:lnTo>
                  <a:pt x="2116222" y="1609331"/>
                </a:lnTo>
                <a:lnTo>
                  <a:pt x="2102971" y="1570524"/>
                </a:lnTo>
                <a:cubicBezTo>
                  <a:pt x="2033313" y="1363231"/>
                  <a:pt x="1952256" y="1159960"/>
                  <a:pt x="1860181" y="961659"/>
                </a:cubicBezTo>
                <a:cubicBezTo>
                  <a:pt x="1767491" y="763673"/>
                  <a:pt x="1663512" y="571132"/>
                  <a:pt x="1548769" y="385056"/>
                </a:cubicBezTo>
                <a:cubicBezTo>
                  <a:pt x="1491384" y="292138"/>
                  <a:pt x="1431346" y="200895"/>
                  <a:pt x="1368730" y="111456"/>
                </a:cubicBezTo>
                <a:close/>
                <a:moveTo>
                  <a:pt x="1196964" y="0"/>
                </a:moveTo>
                <a:lnTo>
                  <a:pt x="1227291" y="0"/>
                </a:lnTo>
                <a:lnTo>
                  <a:pt x="1325403" y="134468"/>
                </a:lnTo>
                <a:cubicBezTo>
                  <a:pt x="1386759" y="223906"/>
                  <a:pt x="1445518" y="315129"/>
                  <a:pt x="1501600" y="408008"/>
                </a:cubicBezTo>
                <a:cubicBezTo>
                  <a:pt x="1614018" y="593532"/>
                  <a:pt x="1716086" y="785206"/>
                  <a:pt x="1807334" y="982009"/>
                </a:cubicBezTo>
                <a:cubicBezTo>
                  <a:pt x="1898178" y="1178968"/>
                  <a:pt x="1978359" y="1380661"/>
                  <a:pt x="2047519" y="1586220"/>
                </a:cubicBezTo>
                <a:lnTo>
                  <a:pt x="2060692" y="1624632"/>
                </a:lnTo>
                <a:lnTo>
                  <a:pt x="2072996" y="1663363"/>
                </a:lnTo>
                <a:lnTo>
                  <a:pt x="2097449" y="1740979"/>
                </a:lnTo>
                <a:cubicBezTo>
                  <a:pt x="2105888" y="1766694"/>
                  <a:pt x="2112831" y="1792960"/>
                  <a:pt x="2120561" y="1818911"/>
                </a:cubicBezTo>
                <a:lnTo>
                  <a:pt x="2143200" y="1897001"/>
                </a:lnTo>
                <a:cubicBezTo>
                  <a:pt x="2171280" y="2001672"/>
                  <a:pt x="2198414" y="2106739"/>
                  <a:pt x="2221446" y="2212516"/>
                </a:cubicBezTo>
                <a:lnTo>
                  <a:pt x="2238801" y="2291947"/>
                </a:lnTo>
                <a:lnTo>
                  <a:pt x="2254575" y="2371773"/>
                </a:lnTo>
                <a:cubicBezTo>
                  <a:pt x="2265460" y="2424938"/>
                  <a:pt x="2274138" y="2478416"/>
                  <a:pt x="2283367" y="2531897"/>
                </a:cubicBezTo>
                <a:cubicBezTo>
                  <a:pt x="2288177" y="2558557"/>
                  <a:pt x="2292122" y="2585377"/>
                  <a:pt x="2296145" y="2612196"/>
                </a:cubicBezTo>
                <a:lnTo>
                  <a:pt x="2308214" y="2692652"/>
                </a:lnTo>
                <a:lnTo>
                  <a:pt x="2318624" y="2773345"/>
                </a:lnTo>
                <a:cubicBezTo>
                  <a:pt x="2321859" y="2800241"/>
                  <a:pt x="2325804" y="2827062"/>
                  <a:pt x="2328406" y="2854036"/>
                </a:cubicBezTo>
                <a:cubicBezTo>
                  <a:pt x="2352322" y="3069770"/>
                  <a:pt x="2364990" y="3286608"/>
                  <a:pt x="2366346" y="3503603"/>
                </a:cubicBezTo>
                <a:cubicBezTo>
                  <a:pt x="2370528" y="4371262"/>
                  <a:pt x="2185637" y="5241847"/>
                  <a:pt x="1820506" y="6031421"/>
                </a:cubicBezTo>
                <a:cubicBezTo>
                  <a:pt x="1683222" y="6327690"/>
                  <a:pt x="1520989" y="6611491"/>
                  <a:pt x="1335660" y="6879829"/>
                </a:cubicBezTo>
                <a:lnTo>
                  <a:pt x="1240457" y="7009626"/>
                </a:lnTo>
                <a:lnTo>
                  <a:pt x="1180861" y="7009626"/>
                </a:lnTo>
                <a:lnTo>
                  <a:pt x="1296573" y="6853090"/>
                </a:lnTo>
                <a:cubicBezTo>
                  <a:pt x="1481387" y="6587595"/>
                  <a:pt x="1643346" y="6306649"/>
                  <a:pt x="1780594" y="6013279"/>
                </a:cubicBezTo>
                <a:cubicBezTo>
                  <a:pt x="2145328" y="5230882"/>
                  <a:pt x="2335821" y="4368344"/>
                  <a:pt x="2340631" y="3503911"/>
                </a:cubicBezTo>
                <a:cubicBezTo>
                  <a:pt x="2342366" y="3071112"/>
                  <a:pt x="2297225" y="2639330"/>
                  <a:pt x="2205986" y="2216224"/>
                </a:cubicBezTo>
                <a:cubicBezTo>
                  <a:pt x="2195179" y="2163216"/>
                  <a:pt x="2182322" y="2110762"/>
                  <a:pt x="2169702" y="2058465"/>
                </a:cubicBezTo>
                <a:cubicBezTo>
                  <a:pt x="2163707" y="2032041"/>
                  <a:pt x="2156530" y="2006011"/>
                  <a:pt x="2149667" y="1979587"/>
                </a:cubicBezTo>
                <a:lnTo>
                  <a:pt x="2129000" y="1901181"/>
                </a:lnTo>
                <a:lnTo>
                  <a:pt x="2106598" y="1823170"/>
                </a:lnTo>
                <a:cubicBezTo>
                  <a:pt x="2098711" y="1797298"/>
                  <a:pt x="2092086" y="1771111"/>
                  <a:pt x="2083646" y="1745394"/>
                </a:cubicBezTo>
                <a:lnTo>
                  <a:pt x="2059352" y="1668016"/>
                </a:lnTo>
                <a:lnTo>
                  <a:pt x="2047124" y="1629364"/>
                </a:lnTo>
                <a:lnTo>
                  <a:pt x="2034110" y="1590952"/>
                </a:lnTo>
                <a:cubicBezTo>
                  <a:pt x="1965146" y="1385866"/>
                  <a:pt x="1884879" y="1184726"/>
                  <a:pt x="1793686" y="988554"/>
                </a:cubicBezTo>
                <a:cubicBezTo>
                  <a:pt x="1701785" y="792778"/>
                  <a:pt x="1598809" y="602365"/>
                  <a:pt x="1485270" y="418261"/>
                </a:cubicBezTo>
                <a:cubicBezTo>
                  <a:pt x="1428462" y="326289"/>
                  <a:pt x="1369000" y="236013"/>
                  <a:pt x="1306962" y="147541"/>
                </a:cubicBezTo>
                <a:close/>
                <a:moveTo>
                  <a:pt x="1108001" y="0"/>
                </a:moveTo>
                <a:lnTo>
                  <a:pt x="1139465" y="0"/>
                </a:lnTo>
                <a:lnTo>
                  <a:pt x="1263944" y="170427"/>
                </a:lnTo>
                <a:cubicBezTo>
                  <a:pt x="1324693" y="258929"/>
                  <a:pt x="1382851" y="349205"/>
                  <a:pt x="1438339" y="441138"/>
                </a:cubicBezTo>
                <a:cubicBezTo>
                  <a:pt x="1549572" y="624769"/>
                  <a:pt x="1650640" y="814393"/>
                  <a:pt x="1741073" y="1009064"/>
                </a:cubicBezTo>
                <a:cubicBezTo>
                  <a:pt x="1830909" y="1203973"/>
                  <a:pt x="1910270" y="1403459"/>
                  <a:pt x="1978816" y="1606807"/>
                </a:cubicBezTo>
                <a:lnTo>
                  <a:pt x="1991831" y="1644906"/>
                </a:lnTo>
                <a:cubicBezTo>
                  <a:pt x="1996088" y="1657606"/>
                  <a:pt x="1999718" y="1670463"/>
                  <a:pt x="2004056" y="1683241"/>
                </a:cubicBezTo>
                <a:lnTo>
                  <a:pt x="2028272" y="1759912"/>
                </a:lnTo>
                <a:cubicBezTo>
                  <a:pt x="2036555" y="1785468"/>
                  <a:pt x="2043494" y="1811340"/>
                  <a:pt x="2051147" y="1837055"/>
                </a:cubicBezTo>
                <a:lnTo>
                  <a:pt x="2073549" y="1914356"/>
                </a:lnTo>
                <a:lnTo>
                  <a:pt x="2094136" y="1992129"/>
                </a:lnTo>
                <a:cubicBezTo>
                  <a:pt x="2100919" y="2018081"/>
                  <a:pt x="2108176" y="2043876"/>
                  <a:pt x="2114248" y="2069983"/>
                </a:cubicBezTo>
                <a:cubicBezTo>
                  <a:pt x="2126713" y="2122202"/>
                  <a:pt x="2140123" y="2174182"/>
                  <a:pt x="2151008" y="2226638"/>
                </a:cubicBezTo>
                <a:lnTo>
                  <a:pt x="2168202" y="2305517"/>
                </a:lnTo>
                <a:lnTo>
                  <a:pt x="2183979" y="2384395"/>
                </a:lnTo>
                <a:cubicBezTo>
                  <a:pt x="2194707" y="2437007"/>
                  <a:pt x="2203304" y="2489933"/>
                  <a:pt x="2212454" y="2542784"/>
                </a:cubicBezTo>
                <a:cubicBezTo>
                  <a:pt x="2217186" y="2569207"/>
                  <a:pt x="2221131" y="2595711"/>
                  <a:pt x="2225074" y="2622294"/>
                </a:cubicBezTo>
                <a:lnTo>
                  <a:pt x="2237063" y="2701882"/>
                </a:lnTo>
                <a:lnTo>
                  <a:pt x="2247396" y="2781708"/>
                </a:lnTo>
                <a:cubicBezTo>
                  <a:pt x="2250553" y="2808290"/>
                  <a:pt x="2254576" y="2834872"/>
                  <a:pt x="2257098" y="2861531"/>
                </a:cubicBezTo>
                <a:cubicBezTo>
                  <a:pt x="2280818" y="3074979"/>
                  <a:pt x="2293407" y="3289528"/>
                  <a:pt x="2294802" y="3504229"/>
                </a:cubicBezTo>
                <a:cubicBezTo>
                  <a:pt x="2299142" y="4363139"/>
                  <a:pt x="2116221" y="5224338"/>
                  <a:pt x="1754800" y="6005552"/>
                </a:cubicBezTo>
                <a:cubicBezTo>
                  <a:pt x="1618845" y="6298684"/>
                  <a:pt x="1458160" y="6579482"/>
                  <a:pt x="1274591" y="6844918"/>
                </a:cubicBezTo>
                <a:lnTo>
                  <a:pt x="1153607" y="7009626"/>
                </a:lnTo>
                <a:lnTo>
                  <a:pt x="1091050" y="7009626"/>
                </a:lnTo>
                <a:lnTo>
                  <a:pt x="1233968" y="6816608"/>
                </a:lnTo>
                <a:cubicBezTo>
                  <a:pt x="1416983" y="6554123"/>
                  <a:pt x="1577348" y="6276342"/>
                  <a:pt x="1713231" y="5986225"/>
                </a:cubicBezTo>
                <a:cubicBezTo>
                  <a:pt x="2074259" y="5212425"/>
                  <a:pt x="2263015" y="4359195"/>
                  <a:pt x="2267983" y="3504071"/>
                </a:cubicBezTo>
                <a:cubicBezTo>
                  <a:pt x="2269807" y="3075925"/>
                  <a:pt x="2225194" y="2648796"/>
                  <a:pt x="2134915" y="2230188"/>
                </a:cubicBezTo>
                <a:cubicBezTo>
                  <a:pt x="2124268" y="2177732"/>
                  <a:pt x="2111251" y="2125829"/>
                  <a:pt x="2099026" y="2073768"/>
                </a:cubicBezTo>
                <a:cubicBezTo>
                  <a:pt x="2093111" y="2047661"/>
                  <a:pt x="2085931" y="2021866"/>
                  <a:pt x="2079227" y="1995994"/>
                </a:cubicBezTo>
                <a:lnTo>
                  <a:pt x="2059114" y="1918298"/>
                </a:lnTo>
                <a:lnTo>
                  <a:pt x="2036870" y="1841235"/>
                </a:lnTo>
                <a:cubicBezTo>
                  <a:pt x="2028982" y="1815520"/>
                  <a:pt x="2022435" y="1789648"/>
                  <a:pt x="2014152" y="1764249"/>
                </a:cubicBezTo>
                <a:lnTo>
                  <a:pt x="1990488" y="1687658"/>
                </a:lnTo>
                <a:cubicBezTo>
                  <a:pt x="1986388" y="1674958"/>
                  <a:pt x="1982601" y="1662101"/>
                  <a:pt x="1978341" y="1649401"/>
                </a:cubicBezTo>
                <a:lnTo>
                  <a:pt x="1965406" y="1611462"/>
                </a:lnTo>
                <a:cubicBezTo>
                  <a:pt x="1897151" y="1408586"/>
                  <a:pt x="1817704" y="1209653"/>
                  <a:pt x="1727428" y="1015611"/>
                </a:cubicBezTo>
                <a:cubicBezTo>
                  <a:pt x="1636387" y="821965"/>
                  <a:pt x="1534388" y="633602"/>
                  <a:pt x="1421932" y="451550"/>
                </a:cubicBezTo>
                <a:cubicBezTo>
                  <a:pt x="1365691" y="360603"/>
                  <a:pt x="1306807" y="271332"/>
                  <a:pt x="1245361" y="183856"/>
                </a:cubicBezTo>
                <a:close/>
                <a:moveTo>
                  <a:pt x="1017642" y="0"/>
                </a:moveTo>
                <a:lnTo>
                  <a:pt x="1051656" y="0"/>
                </a:lnTo>
                <a:lnTo>
                  <a:pt x="1202481" y="206309"/>
                </a:lnTo>
                <a:cubicBezTo>
                  <a:pt x="1262613" y="293855"/>
                  <a:pt x="1320171" y="383165"/>
                  <a:pt x="1375074" y="474112"/>
                </a:cubicBezTo>
                <a:cubicBezTo>
                  <a:pt x="1485236" y="655691"/>
                  <a:pt x="1585301" y="843184"/>
                  <a:pt x="1674814" y="1035728"/>
                </a:cubicBezTo>
                <a:cubicBezTo>
                  <a:pt x="1763851" y="1228587"/>
                  <a:pt x="1842421" y="1426020"/>
                  <a:pt x="1910187" y="1627318"/>
                </a:cubicBezTo>
                <a:cubicBezTo>
                  <a:pt x="1927933" y="1677325"/>
                  <a:pt x="1943001" y="1728282"/>
                  <a:pt x="1959171" y="1778765"/>
                </a:cubicBezTo>
                <a:cubicBezTo>
                  <a:pt x="1967452" y="1804005"/>
                  <a:pt x="1974395" y="1829642"/>
                  <a:pt x="1981888" y="1855039"/>
                </a:cubicBezTo>
                <a:lnTo>
                  <a:pt x="2004052" y="1931553"/>
                </a:lnTo>
                <a:lnTo>
                  <a:pt x="2024404" y="2008461"/>
                </a:lnTo>
                <a:cubicBezTo>
                  <a:pt x="2031109" y="2034095"/>
                  <a:pt x="2038364" y="2059652"/>
                  <a:pt x="2044359" y="2085525"/>
                </a:cubicBezTo>
                <a:cubicBezTo>
                  <a:pt x="2056586" y="2137111"/>
                  <a:pt x="2069996" y="2188541"/>
                  <a:pt x="2080723" y="2240522"/>
                </a:cubicBezTo>
                <a:lnTo>
                  <a:pt x="2097760" y="2318296"/>
                </a:lnTo>
                <a:lnTo>
                  <a:pt x="2113063" y="2396387"/>
                </a:lnTo>
                <a:cubicBezTo>
                  <a:pt x="2123712" y="2448367"/>
                  <a:pt x="2132310" y="2500742"/>
                  <a:pt x="2141302" y="2553039"/>
                </a:cubicBezTo>
                <a:cubicBezTo>
                  <a:pt x="2145955" y="2579228"/>
                  <a:pt x="2149977" y="2605415"/>
                  <a:pt x="2153844" y="2631918"/>
                </a:cubicBezTo>
                <a:lnTo>
                  <a:pt x="2165674" y="2710796"/>
                </a:lnTo>
                <a:cubicBezTo>
                  <a:pt x="2169304" y="2737143"/>
                  <a:pt x="2172459" y="2763487"/>
                  <a:pt x="2175929" y="2789675"/>
                </a:cubicBezTo>
                <a:cubicBezTo>
                  <a:pt x="2179399" y="2815864"/>
                  <a:pt x="2183029" y="2842288"/>
                  <a:pt x="2185554" y="2868553"/>
                </a:cubicBezTo>
                <a:cubicBezTo>
                  <a:pt x="2209089" y="3079711"/>
                  <a:pt x="2221569" y="3291975"/>
                  <a:pt x="2222941" y="3504388"/>
                </a:cubicBezTo>
                <a:cubicBezTo>
                  <a:pt x="2227515" y="4354149"/>
                  <a:pt x="2046569" y="5206275"/>
                  <a:pt x="1688696" y="5979128"/>
                </a:cubicBezTo>
                <a:cubicBezTo>
                  <a:pt x="1554174" y="6269185"/>
                  <a:pt x="1395111" y="6546951"/>
                  <a:pt x="1213338" y="6809499"/>
                </a:cubicBezTo>
                <a:lnTo>
                  <a:pt x="1066159" y="7009626"/>
                </a:lnTo>
                <a:lnTo>
                  <a:pt x="1001066" y="7009626"/>
                </a:lnTo>
                <a:lnTo>
                  <a:pt x="1171506" y="6779843"/>
                </a:lnTo>
                <a:cubicBezTo>
                  <a:pt x="1352709" y="6520375"/>
                  <a:pt x="1511464" y="6245700"/>
                  <a:pt x="1645944" y="5958778"/>
                </a:cubicBezTo>
                <a:cubicBezTo>
                  <a:pt x="2003422" y="5193655"/>
                  <a:pt x="2190206" y="4349652"/>
                  <a:pt x="2195413" y="3503836"/>
                </a:cubicBezTo>
                <a:cubicBezTo>
                  <a:pt x="2195941" y="3292290"/>
                  <a:pt x="2185412" y="3080816"/>
                  <a:pt x="2163862" y="2870368"/>
                </a:cubicBezTo>
                <a:cubicBezTo>
                  <a:pt x="2142176" y="2659842"/>
                  <a:pt x="2108787" y="2450575"/>
                  <a:pt x="2063843" y="2243755"/>
                </a:cubicBezTo>
                <a:cubicBezTo>
                  <a:pt x="2053351" y="2191854"/>
                  <a:pt x="2040179" y="2140581"/>
                  <a:pt x="2028346" y="2088994"/>
                </a:cubicBezTo>
                <a:cubicBezTo>
                  <a:pt x="2022509" y="2063202"/>
                  <a:pt x="2015332" y="2037723"/>
                  <a:pt x="2008707" y="2012088"/>
                </a:cubicBezTo>
                <a:lnTo>
                  <a:pt x="1988513" y="1935340"/>
                </a:lnTo>
                <a:lnTo>
                  <a:pt x="1966585" y="1859064"/>
                </a:lnTo>
                <a:cubicBezTo>
                  <a:pt x="1958698" y="1833665"/>
                  <a:pt x="1952228" y="1808107"/>
                  <a:pt x="1944026" y="1782946"/>
                </a:cubicBezTo>
                <a:cubicBezTo>
                  <a:pt x="1928251" y="1732542"/>
                  <a:pt x="1913027" y="1681745"/>
                  <a:pt x="1895517" y="1631814"/>
                </a:cubicBezTo>
                <a:cubicBezTo>
                  <a:pt x="1827980" y="1431225"/>
                  <a:pt x="1749352" y="1234581"/>
                  <a:pt x="1659984" y="1042748"/>
                </a:cubicBezTo>
                <a:cubicBezTo>
                  <a:pt x="1569857" y="851229"/>
                  <a:pt x="1468885" y="664998"/>
                  <a:pt x="1357562" y="484996"/>
                </a:cubicBezTo>
                <a:cubicBezTo>
                  <a:pt x="1301870" y="395075"/>
                  <a:pt x="1243551" y="306810"/>
                  <a:pt x="1182683" y="220339"/>
                </a:cubicBezTo>
                <a:close/>
                <a:moveTo>
                  <a:pt x="927737" y="0"/>
                </a:moveTo>
                <a:lnTo>
                  <a:pt x="963724" y="0"/>
                </a:lnTo>
                <a:lnTo>
                  <a:pt x="1140994" y="242148"/>
                </a:lnTo>
                <a:cubicBezTo>
                  <a:pt x="1200521" y="328718"/>
                  <a:pt x="1257488" y="417042"/>
                  <a:pt x="1311815" y="507003"/>
                </a:cubicBezTo>
                <a:cubicBezTo>
                  <a:pt x="1420770" y="686609"/>
                  <a:pt x="1519754" y="872053"/>
                  <a:pt x="1608320" y="1062547"/>
                </a:cubicBezTo>
                <a:cubicBezTo>
                  <a:pt x="1696505" y="1253118"/>
                  <a:pt x="1774288" y="1448421"/>
                  <a:pt x="1841328" y="1647432"/>
                </a:cubicBezTo>
                <a:cubicBezTo>
                  <a:pt x="1858840" y="1696889"/>
                  <a:pt x="1873827" y="1747213"/>
                  <a:pt x="1889759" y="1797302"/>
                </a:cubicBezTo>
                <a:cubicBezTo>
                  <a:pt x="1897646" y="1822304"/>
                  <a:pt x="1904904" y="1847546"/>
                  <a:pt x="1912319" y="1872788"/>
                </a:cubicBezTo>
                <a:lnTo>
                  <a:pt x="1934168" y="1948354"/>
                </a:lnTo>
                <a:lnTo>
                  <a:pt x="1954440" y="2024470"/>
                </a:lnTo>
                <a:cubicBezTo>
                  <a:pt x="1960988" y="2049870"/>
                  <a:pt x="1968165" y="2075111"/>
                  <a:pt x="1974160" y="2100746"/>
                </a:cubicBezTo>
                <a:cubicBezTo>
                  <a:pt x="1986227" y="2151780"/>
                  <a:pt x="1999559" y="2202581"/>
                  <a:pt x="2010207" y="2254009"/>
                </a:cubicBezTo>
                <a:lnTo>
                  <a:pt x="2027009" y="2330917"/>
                </a:lnTo>
                <a:cubicBezTo>
                  <a:pt x="2032293" y="2356630"/>
                  <a:pt x="2037104" y="2382424"/>
                  <a:pt x="2042154" y="2408217"/>
                </a:cubicBezTo>
                <a:cubicBezTo>
                  <a:pt x="2047201" y="2434010"/>
                  <a:pt x="2052643" y="2459644"/>
                  <a:pt x="2056823" y="2485596"/>
                </a:cubicBezTo>
                <a:lnTo>
                  <a:pt x="2070155" y="2563213"/>
                </a:lnTo>
                <a:cubicBezTo>
                  <a:pt x="2072285" y="2576150"/>
                  <a:pt x="2074730" y="2589008"/>
                  <a:pt x="2076703" y="2602023"/>
                </a:cubicBezTo>
                <a:lnTo>
                  <a:pt x="2082538" y="2640989"/>
                </a:lnTo>
                <a:lnTo>
                  <a:pt x="2094292" y="2718843"/>
                </a:lnTo>
                <a:cubicBezTo>
                  <a:pt x="2097920" y="2744872"/>
                  <a:pt x="2100997" y="2770902"/>
                  <a:pt x="2104467" y="2796931"/>
                </a:cubicBezTo>
                <a:cubicBezTo>
                  <a:pt x="2107937" y="2822960"/>
                  <a:pt x="2111487" y="2848992"/>
                  <a:pt x="2114012" y="2875180"/>
                </a:cubicBezTo>
                <a:cubicBezTo>
                  <a:pt x="2137313" y="3084050"/>
                  <a:pt x="2149720" y="3293947"/>
                  <a:pt x="2151164" y="3504073"/>
                </a:cubicBezTo>
                <a:cubicBezTo>
                  <a:pt x="2155896" y="4344682"/>
                  <a:pt x="1977000" y="5187817"/>
                  <a:pt x="1622677" y="5952310"/>
                </a:cubicBezTo>
                <a:cubicBezTo>
                  <a:pt x="1533772" y="6143276"/>
                  <a:pt x="1434226" y="6329112"/>
                  <a:pt x="1324515" y="6508956"/>
                </a:cubicBezTo>
                <a:cubicBezTo>
                  <a:pt x="1269694" y="6598957"/>
                  <a:pt x="1212238" y="6687302"/>
                  <a:pt x="1152225" y="6773871"/>
                </a:cubicBezTo>
                <a:lnTo>
                  <a:pt x="978251" y="7009626"/>
                </a:lnTo>
                <a:lnTo>
                  <a:pt x="909636" y="7009626"/>
                </a:lnTo>
                <a:lnTo>
                  <a:pt x="922233" y="6994614"/>
                </a:lnTo>
                <a:cubicBezTo>
                  <a:pt x="1051790" y="6830940"/>
                  <a:pt x="1171530" y="6659773"/>
                  <a:pt x="1280816" y="6481902"/>
                </a:cubicBezTo>
                <a:cubicBezTo>
                  <a:pt x="1390314" y="6304188"/>
                  <a:pt x="1489727" y="6120399"/>
                  <a:pt x="1578583" y="5931485"/>
                </a:cubicBezTo>
                <a:cubicBezTo>
                  <a:pt x="1932433" y="5174960"/>
                  <a:pt x="2117639" y="4340424"/>
                  <a:pt x="2122847" y="3503836"/>
                </a:cubicBezTo>
                <a:cubicBezTo>
                  <a:pt x="2123476" y="3294577"/>
                  <a:pt x="2113136" y="3085471"/>
                  <a:pt x="2091847" y="2877310"/>
                </a:cubicBezTo>
                <a:cubicBezTo>
                  <a:pt x="2070479" y="2668991"/>
                  <a:pt x="2037483" y="2462089"/>
                  <a:pt x="1993012" y="2257479"/>
                </a:cubicBezTo>
                <a:cubicBezTo>
                  <a:pt x="1982677" y="2206130"/>
                  <a:pt x="1969742" y="2155410"/>
                  <a:pt x="1957910" y="2104376"/>
                </a:cubicBezTo>
                <a:cubicBezTo>
                  <a:pt x="1952153" y="2078897"/>
                  <a:pt x="1944975" y="2053657"/>
                  <a:pt x="1938506" y="2028335"/>
                </a:cubicBezTo>
                <a:lnTo>
                  <a:pt x="1918471" y="1952454"/>
                </a:lnTo>
                <a:lnTo>
                  <a:pt x="1896779" y="1876968"/>
                </a:lnTo>
                <a:cubicBezTo>
                  <a:pt x="1889444" y="1851806"/>
                  <a:pt x="1882502" y="1826564"/>
                  <a:pt x="1874457" y="1801717"/>
                </a:cubicBezTo>
                <a:cubicBezTo>
                  <a:pt x="1858682" y="1751788"/>
                  <a:pt x="1843773" y="1701621"/>
                  <a:pt x="1826420" y="1651847"/>
                </a:cubicBezTo>
                <a:cubicBezTo>
                  <a:pt x="1759634" y="1453389"/>
                  <a:pt x="1681733" y="1258795"/>
                  <a:pt x="1593097" y="1069092"/>
                </a:cubicBezTo>
                <a:cubicBezTo>
                  <a:pt x="1503782" y="879705"/>
                  <a:pt x="1403709" y="695524"/>
                  <a:pt x="1293358" y="517573"/>
                </a:cubicBezTo>
                <a:cubicBezTo>
                  <a:pt x="1183092" y="339701"/>
                  <a:pt x="1062376" y="168457"/>
                  <a:pt x="931855" y="4861"/>
                </a:cubicBezTo>
                <a:close/>
                <a:moveTo>
                  <a:pt x="833745" y="0"/>
                </a:moveTo>
                <a:lnTo>
                  <a:pt x="873361" y="0"/>
                </a:lnTo>
                <a:lnTo>
                  <a:pt x="895256" y="26473"/>
                </a:lnTo>
                <a:cubicBezTo>
                  <a:pt x="1023065" y="190462"/>
                  <a:pt x="1141035" y="361866"/>
                  <a:pt x="1248555" y="539815"/>
                </a:cubicBezTo>
                <a:cubicBezTo>
                  <a:pt x="1356358" y="717449"/>
                  <a:pt x="1454317" y="900922"/>
                  <a:pt x="1541984" y="1089284"/>
                </a:cubicBezTo>
                <a:cubicBezTo>
                  <a:pt x="1629295" y="1277725"/>
                  <a:pt x="1706297" y="1470821"/>
                  <a:pt x="1772624" y="1667702"/>
                </a:cubicBezTo>
                <a:cubicBezTo>
                  <a:pt x="1806306" y="1765905"/>
                  <a:pt x="1835728" y="1865371"/>
                  <a:pt x="1864520" y="1965231"/>
                </a:cubicBezTo>
                <a:lnTo>
                  <a:pt x="1884555" y="2040482"/>
                </a:lnTo>
                <a:cubicBezTo>
                  <a:pt x="1891022" y="2065644"/>
                  <a:pt x="1898199" y="2090568"/>
                  <a:pt x="1904116" y="2115890"/>
                </a:cubicBezTo>
                <a:cubicBezTo>
                  <a:pt x="1916027" y="2166372"/>
                  <a:pt x="1929278" y="2216618"/>
                  <a:pt x="1939769" y="2267496"/>
                </a:cubicBezTo>
                <a:lnTo>
                  <a:pt x="1956413" y="2343615"/>
                </a:lnTo>
                <a:cubicBezTo>
                  <a:pt x="1961698" y="2369012"/>
                  <a:pt x="1966431" y="2394568"/>
                  <a:pt x="1971478" y="2420046"/>
                </a:cubicBezTo>
                <a:cubicBezTo>
                  <a:pt x="1976528" y="2445524"/>
                  <a:pt x="1981733" y="2470923"/>
                  <a:pt x="1985993" y="2496559"/>
                </a:cubicBezTo>
                <a:lnTo>
                  <a:pt x="1999087" y="2573308"/>
                </a:lnTo>
                <a:lnTo>
                  <a:pt x="2005632" y="2611722"/>
                </a:lnTo>
                <a:lnTo>
                  <a:pt x="2011470" y="2650216"/>
                </a:lnTo>
                <a:lnTo>
                  <a:pt x="2023065" y="2727280"/>
                </a:lnTo>
                <a:cubicBezTo>
                  <a:pt x="2026772" y="2752994"/>
                  <a:pt x="2029769" y="2778786"/>
                  <a:pt x="2033162" y="2804500"/>
                </a:cubicBezTo>
                <a:cubicBezTo>
                  <a:pt x="2036554" y="2830215"/>
                  <a:pt x="2040104" y="2856010"/>
                  <a:pt x="2042627" y="2881882"/>
                </a:cubicBezTo>
                <a:cubicBezTo>
                  <a:pt x="2065779" y="3088465"/>
                  <a:pt x="2078099" y="3296154"/>
                  <a:pt x="2079543" y="3503993"/>
                </a:cubicBezTo>
                <a:cubicBezTo>
                  <a:pt x="2084433" y="4335374"/>
                  <a:pt x="1907509" y="5169437"/>
                  <a:pt x="1556813" y="5925568"/>
                </a:cubicBezTo>
                <a:cubicBezTo>
                  <a:pt x="1468801" y="6114482"/>
                  <a:pt x="1370258" y="6298270"/>
                  <a:pt x="1261649" y="6476141"/>
                </a:cubicBezTo>
                <a:cubicBezTo>
                  <a:pt x="1153160" y="6654170"/>
                  <a:pt x="1034186" y="6825572"/>
                  <a:pt x="905354" y="6989484"/>
                </a:cubicBezTo>
                <a:lnTo>
                  <a:pt x="888547" y="7009626"/>
                </a:lnTo>
                <a:lnTo>
                  <a:pt x="815766" y="7009626"/>
                </a:lnTo>
                <a:lnTo>
                  <a:pt x="861262" y="6955487"/>
                </a:lnTo>
                <a:cubicBezTo>
                  <a:pt x="989517" y="6793785"/>
                  <a:pt x="1108048" y="6624591"/>
                  <a:pt x="1216215" y="6448849"/>
                </a:cubicBezTo>
                <a:cubicBezTo>
                  <a:pt x="1324602" y="6273106"/>
                  <a:pt x="1422987" y="6091372"/>
                  <a:pt x="1510907" y="5904586"/>
                </a:cubicBezTo>
                <a:cubicBezTo>
                  <a:pt x="1861915" y="5156500"/>
                  <a:pt x="2044914" y="4331351"/>
                  <a:pt x="2050279" y="3503755"/>
                </a:cubicBezTo>
                <a:cubicBezTo>
                  <a:pt x="2050918" y="3296784"/>
                  <a:pt x="2040725" y="3089965"/>
                  <a:pt x="2019752" y="2884089"/>
                </a:cubicBezTo>
                <a:cubicBezTo>
                  <a:pt x="1998590" y="2678138"/>
                  <a:pt x="1965965" y="2473447"/>
                  <a:pt x="1922021" y="2271124"/>
                </a:cubicBezTo>
                <a:cubicBezTo>
                  <a:pt x="1911847" y="2220405"/>
                  <a:pt x="1898989" y="2170237"/>
                  <a:pt x="1887315" y="2119833"/>
                </a:cubicBezTo>
                <a:cubicBezTo>
                  <a:pt x="1881715" y="2094513"/>
                  <a:pt x="1874457" y="2069666"/>
                  <a:pt x="1868068" y="2044585"/>
                </a:cubicBezTo>
                <a:lnTo>
                  <a:pt x="1848270" y="1969491"/>
                </a:lnTo>
                <a:cubicBezTo>
                  <a:pt x="1820031" y="1869946"/>
                  <a:pt x="1790609" y="1770638"/>
                  <a:pt x="1757165" y="1672592"/>
                </a:cubicBezTo>
                <a:cubicBezTo>
                  <a:pt x="1691128" y="1476341"/>
                  <a:pt x="1614040" y="1283955"/>
                  <a:pt x="1526287" y="1096383"/>
                </a:cubicBezTo>
                <a:cubicBezTo>
                  <a:pt x="1349906" y="721394"/>
                  <a:pt x="1130181" y="368411"/>
                  <a:pt x="871594" y="44615"/>
                </a:cubicBezTo>
                <a:close/>
                <a:moveTo>
                  <a:pt x="741106" y="0"/>
                </a:moveTo>
                <a:lnTo>
                  <a:pt x="781497" y="0"/>
                </a:lnTo>
                <a:lnTo>
                  <a:pt x="835468" y="65202"/>
                </a:lnTo>
                <a:cubicBezTo>
                  <a:pt x="851637" y="85238"/>
                  <a:pt x="867019" y="105903"/>
                  <a:pt x="882322" y="126493"/>
                </a:cubicBezTo>
                <a:lnTo>
                  <a:pt x="928543" y="188174"/>
                </a:lnTo>
                <a:cubicBezTo>
                  <a:pt x="958756" y="229823"/>
                  <a:pt x="988335" y="271865"/>
                  <a:pt x="1017915" y="313829"/>
                </a:cubicBezTo>
                <a:lnTo>
                  <a:pt x="1060904" y="377878"/>
                </a:lnTo>
                <a:cubicBezTo>
                  <a:pt x="1075101" y="399255"/>
                  <a:pt x="1089851" y="420314"/>
                  <a:pt x="1103418" y="442164"/>
                </a:cubicBezTo>
                <a:lnTo>
                  <a:pt x="1144672" y="507238"/>
                </a:lnTo>
                <a:lnTo>
                  <a:pt x="1165259" y="539815"/>
                </a:lnTo>
                <a:lnTo>
                  <a:pt x="1185136" y="572866"/>
                </a:lnTo>
                <a:cubicBezTo>
                  <a:pt x="1291813" y="748450"/>
                  <a:pt x="1388716" y="929792"/>
                  <a:pt x="1475411" y="1116103"/>
                </a:cubicBezTo>
                <a:cubicBezTo>
                  <a:pt x="1562068" y="1302414"/>
                  <a:pt x="1638430" y="1493380"/>
                  <a:pt x="1704159" y="1688054"/>
                </a:cubicBezTo>
                <a:cubicBezTo>
                  <a:pt x="1737603" y="1785152"/>
                  <a:pt x="1767263" y="1883593"/>
                  <a:pt x="1795185" y="1982348"/>
                </a:cubicBezTo>
                <a:lnTo>
                  <a:pt x="1814984" y="2056811"/>
                </a:lnTo>
                <a:cubicBezTo>
                  <a:pt x="1821374" y="2081656"/>
                  <a:pt x="1828551" y="2106346"/>
                  <a:pt x="1834309" y="2131350"/>
                </a:cubicBezTo>
                <a:lnTo>
                  <a:pt x="1852451" y="2206207"/>
                </a:lnTo>
                <a:lnTo>
                  <a:pt x="1861443" y="2243597"/>
                </a:lnTo>
                <a:lnTo>
                  <a:pt x="1869331" y="2281221"/>
                </a:lnTo>
                <a:lnTo>
                  <a:pt x="1885818" y="2356472"/>
                </a:lnTo>
                <a:cubicBezTo>
                  <a:pt x="1891103" y="2381634"/>
                  <a:pt x="1895755" y="2406874"/>
                  <a:pt x="1900725" y="2432038"/>
                </a:cubicBezTo>
                <a:cubicBezTo>
                  <a:pt x="1905695" y="2457200"/>
                  <a:pt x="1910900" y="2482442"/>
                  <a:pt x="1915080" y="2507761"/>
                </a:cubicBezTo>
                <a:lnTo>
                  <a:pt x="1928097" y="2583643"/>
                </a:lnTo>
                <a:lnTo>
                  <a:pt x="1934642" y="2621662"/>
                </a:lnTo>
                <a:lnTo>
                  <a:pt x="1940322" y="2659761"/>
                </a:lnTo>
                <a:lnTo>
                  <a:pt x="1951839" y="2735879"/>
                </a:lnTo>
                <a:cubicBezTo>
                  <a:pt x="1955546" y="2761357"/>
                  <a:pt x="1958464" y="2786834"/>
                  <a:pt x="1961856" y="2812310"/>
                </a:cubicBezTo>
                <a:cubicBezTo>
                  <a:pt x="1965249" y="2837790"/>
                  <a:pt x="1968719" y="2863189"/>
                  <a:pt x="1971241" y="2888824"/>
                </a:cubicBezTo>
                <a:cubicBezTo>
                  <a:pt x="1994156" y="3093120"/>
                  <a:pt x="2006398" y="3298521"/>
                  <a:pt x="2007920" y="3504073"/>
                </a:cubicBezTo>
                <a:cubicBezTo>
                  <a:pt x="2008710" y="3709787"/>
                  <a:pt x="1998764" y="3915345"/>
                  <a:pt x="1978106" y="4120036"/>
                </a:cubicBezTo>
                <a:cubicBezTo>
                  <a:pt x="1957146" y="4324805"/>
                  <a:pt x="1924973" y="4528313"/>
                  <a:pt x="1881715" y="4729612"/>
                </a:cubicBezTo>
                <a:lnTo>
                  <a:pt x="1873828" y="4767314"/>
                </a:lnTo>
                <a:lnTo>
                  <a:pt x="1865071" y="4805255"/>
                </a:lnTo>
                <a:lnTo>
                  <a:pt x="1847481" y="4880426"/>
                </a:lnTo>
                <a:cubicBezTo>
                  <a:pt x="1841881" y="4905588"/>
                  <a:pt x="1834781" y="4930355"/>
                  <a:pt x="1828471" y="4955282"/>
                </a:cubicBezTo>
                <a:cubicBezTo>
                  <a:pt x="1822162" y="4980209"/>
                  <a:pt x="1815694" y="5005134"/>
                  <a:pt x="1808909" y="5029981"/>
                </a:cubicBezTo>
                <a:cubicBezTo>
                  <a:pt x="1781065" y="5129051"/>
                  <a:pt x="1752038" y="5227887"/>
                  <a:pt x="1718988" y="5325460"/>
                </a:cubicBezTo>
                <a:cubicBezTo>
                  <a:pt x="1653850" y="5520764"/>
                  <a:pt x="1577796" y="5712360"/>
                  <a:pt x="1491186" y="5899146"/>
                </a:cubicBezTo>
                <a:cubicBezTo>
                  <a:pt x="1404200" y="6085930"/>
                  <a:pt x="1306760" y="6267586"/>
                  <a:pt x="1199336" y="6443408"/>
                </a:cubicBezTo>
                <a:lnTo>
                  <a:pt x="1179299" y="6476457"/>
                </a:lnTo>
                <a:lnTo>
                  <a:pt x="1158554" y="6509034"/>
                </a:lnTo>
                <a:lnTo>
                  <a:pt x="1116828" y="6574110"/>
                </a:lnTo>
                <a:cubicBezTo>
                  <a:pt x="1103183" y="6595960"/>
                  <a:pt x="1088353" y="6617020"/>
                  <a:pt x="1073996" y="6638397"/>
                </a:cubicBezTo>
                <a:lnTo>
                  <a:pt x="1030614" y="6702445"/>
                </a:lnTo>
                <a:cubicBezTo>
                  <a:pt x="1000719" y="6744409"/>
                  <a:pt x="970903" y="6786451"/>
                  <a:pt x="940456" y="6828020"/>
                </a:cubicBezTo>
                <a:lnTo>
                  <a:pt x="893837" y="6889704"/>
                </a:lnTo>
                <a:cubicBezTo>
                  <a:pt x="878062" y="6910291"/>
                  <a:pt x="862918" y="6930956"/>
                  <a:pt x="846510" y="6950913"/>
                </a:cubicBezTo>
                <a:lnTo>
                  <a:pt x="797482" y="7009626"/>
                </a:lnTo>
                <a:lnTo>
                  <a:pt x="722276" y="7009626"/>
                </a:lnTo>
                <a:lnTo>
                  <a:pt x="801549" y="6915419"/>
                </a:lnTo>
                <a:cubicBezTo>
                  <a:pt x="817799" y="6895699"/>
                  <a:pt x="833101" y="6875347"/>
                  <a:pt x="848877" y="6855075"/>
                </a:cubicBezTo>
                <a:lnTo>
                  <a:pt x="895257" y="6794261"/>
                </a:lnTo>
                <a:cubicBezTo>
                  <a:pt x="925626" y="6753322"/>
                  <a:pt x="955286" y="6711833"/>
                  <a:pt x="985023" y="6670421"/>
                </a:cubicBezTo>
                <a:lnTo>
                  <a:pt x="1028247" y="6607317"/>
                </a:lnTo>
                <a:cubicBezTo>
                  <a:pt x="1042524" y="6586258"/>
                  <a:pt x="1057354" y="6565513"/>
                  <a:pt x="1070921" y="6544214"/>
                </a:cubicBezTo>
                <a:lnTo>
                  <a:pt x="1112490" y="6480007"/>
                </a:lnTo>
                <a:lnTo>
                  <a:pt x="1133235" y="6447825"/>
                </a:lnTo>
                <a:lnTo>
                  <a:pt x="1153191" y="6415248"/>
                </a:lnTo>
                <a:cubicBezTo>
                  <a:pt x="1260418" y="6241557"/>
                  <a:pt x="1357858" y="6062028"/>
                  <a:pt x="1445041" y="5877454"/>
                </a:cubicBezTo>
                <a:cubicBezTo>
                  <a:pt x="1531699" y="5692483"/>
                  <a:pt x="1608061" y="5502937"/>
                  <a:pt x="1673792" y="5309528"/>
                </a:cubicBezTo>
                <a:cubicBezTo>
                  <a:pt x="1707236" y="5213057"/>
                  <a:pt x="1736893" y="5115249"/>
                  <a:pt x="1764895" y="5017124"/>
                </a:cubicBezTo>
                <a:cubicBezTo>
                  <a:pt x="1771758" y="4992592"/>
                  <a:pt x="1778147" y="4967825"/>
                  <a:pt x="1784772" y="4943213"/>
                </a:cubicBezTo>
                <a:cubicBezTo>
                  <a:pt x="1791400" y="4918603"/>
                  <a:pt x="1798340" y="4893994"/>
                  <a:pt x="1804257" y="4869147"/>
                </a:cubicBezTo>
                <a:lnTo>
                  <a:pt x="1822399" y="4794685"/>
                </a:lnTo>
                <a:lnTo>
                  <a:pt x="1831391" y="4757454"/>
                </a:lnTo>
                <a:lnTo>
                  <a:pt x="1839279" y="4720065"/>
                </a:lnTo>
                <a:lnTo>
                  <a:pt x="1855763" y="4645288"/>
                </a:lnTo>
                <a:cubicBezTo>
                  <a:pt x="1861128" y="4620284"/>
                  <a:pt x="1865781" y="4595202"/>
                  <a:pt x="1870751" y="4570195"/>
                </a:cubicBezTo>
                <a:cubicBezTo>
                  <a:pt x="1875720" y="4545193"/>
                  <a:pt x="1881005" y="4520108"/>
                  <a:pt x="1885185" y="4494946"/>
                </a:cubicBezTo>
                <a:lnTo>
                  <a:pt x="1898280" y="4419458"/>
                </a:lnTo>
                <a:lnTo>
                  <a:pt x="1904827" y="4381676"/>
                </a:lnTo>
                <a:lnTo>
                  <a:pt x="1910585" y="4343814"/>
                </a:lnTo>
                <a:lnTo>
                  <a:pt x="1922022" y="4268013"/>
                </a:lnTo>
                <a:cubicBezTo>
                  <a:pt x="1925729" y="4242771"/>
                  <a:pt x="1928727" y="4217372"/>
                  <a:pt x="1932039" y="4192052"/>
                </a:cubicBezTo>
                <a:cubicBezTo>
                  <a:pt x="1935352" y="4166733"/>
                  <a:pt x="1938902" y="4141411"/>
                  <a:pt x="1941504" y="4116014"/>
                </a:cubicBezTo>
                <a:cubicBezTo>
                  <a:pt x="1964474" y="3912820"/>
                  <a:pt x="1976828" y="3708524"/>
                  <a:pt x="1978499" y="3504073"/>
                </a:cubicBezTo>
                <a:cubicBezTo>
                  <a:pt x="1979177" y="3299466"/>
                  <a:pt x="1969144" y="3094935"/>
                  <a:pt x="1948446" y="2891349"/>
                </a:cubicBezTo>
                <a:cubicBezTo>
                  <a:pt x="1927520" y="2687683"/>
                  <a:pt x="1895289" y="2485359"/>
                  <a:pt x="1851898" y="2285244"/>
                </a:cubicBezTo>
                <a:lnTo>
                  <a:pt x="1844011" y="2247699"/>
                </a:lnTo>
                <a:lnTo>
                  <a:pt x="1835256" y="2210310"/>
                </a:lnTo>
                <a:lnTo>
                  <a:pt x="1817587" y="2135610"/>
                </a:lnTo>
                <a:cubicBezTo>
                  <a:pt x="1811987" y="2110606"/>
                  <a:pt x="1804887" y="2085996"/>
                  <a:pt x="1798577" y="2061227"/>
                </a:cubicBezTo>
                <a:lnTo>
                  <a:pt x="1778937" y="1987003"/>
                </a:lnTo>
                <a:cubicBezTo>
                  <a:pt x="1751013" y="1888483"/>
                  <a:pt x="1721906" y="1790359"/>
                  <a:pt x="1688857" y="1693416"/>
                </a:cubicBezTo>
                <a:lnTo>
                  <a:pt x="1664247" y="1620690"/>
                </a:lnTo>
                <a:lnTo>
                  <a:pt x="1637823" y="1548594"/>
                </a:lnTo>
                <a:cubicBezTo>
                  <a:pt x="1620625" y="1500400"/>
                  <a:pt x="1601381" y="1452916"/>
                  <a:pt x="1582606" y="1405352"/>
                </a:cubicBezTo>
                <a:cubicBezTo>
                  <a:pt x="1577874" y="1393440"/>
                  <a:pt x="1573379" y="1381688"/>
                  <a:pt x="1568409" y="1369698"/>
                </a:cubicBezTo>
                <a:lnTo>
                  <a:pt x="1553422" y="1334361"/>
                </a:lnTo>
                <a:lnTo>
                  <a:pt x="1523527" y="1263370"/>
                </a:lnTo>
                <a:cubicBezTo>
                  <a:pt x="1513430" y="1239706"/>
                  <a:pt x="1502545" y="1216673"/>
                  <a:pt x="1491975" y="1193326"/>
                </a:cubicBezTo>
                <a:cubicBezTo>
                  <a:pt x="1481406" y="1169977"/>
                  <a:pt x="1471151" y="1146550"/>
                  <a:pt x="1460424" y="1123438"/>
                </a:cubicBezTo>
                <a:cubicBezTo>
                  <a:pt x="1285960" y="752788"/>
                  <a:pt x="1068532" y="403907"/>
                  <a:pt x="812594" y="83976"/>
                </a:cubicBezTo>
                <a:close/>
                <a:moveTo>
                  <a:pt x="645574" y="0"/>
                </a:moveTo>
                <a:lnTo>
                  <a:pt x="689782" y="0"/>
                </a:lnTo>
                <a:lnTo>
                  <a:pt x="775991" y="104091"/>
                </a:lnTo>
                <a:cubicBezTo>
                  <a:pt x="783880" y="114108"/>
                  <a:pt x="791768" y="123968"/>
                  <a:pt x="799655" y="134143"/>
                </a:cubicBezTo>
                <a:lnTo>
                  <a:pt x="822452" y="164592"/>
                </a:lnTo>
                <a:lnTo>
                  <a:pt x="868202" y="225643"/>
                </a:lnTo>
                <a:cubicBezTo>
                  <a:pt x="898254" y="266660"/>
                  <a:pt x="927203" y="308466"/>
                  <a:pt x="956702" y="349878"/>
                </a:cubicBezTo>
                <a:lnTo>
                  <a:pt x="999219" y="412980"/>
                </a:lnTo>
                <a:cubicBezTo>
                  <a:pt x="1013181" y="434199"/>
                  <a:pt x="1027851" y="454944"/>
                  <a:pt x="1041261" y="476556"/>
                </a:cubicBezTo>
                <a:lnTo>
                  <a:pt x="1082042" y="540922"/>
                </a:lnTo>
                <a:lnTo>
                  <a:pt x="1102472" y="573104"/>
                </a:lnTo>
                <a:lnTo>
                  <a:pt x="1122112" y="605758"/>
                </a:lnTo>
                <a:cubicBezTo>
                  <a:pt x="1227652" y="779372"/>
                  <a:pt x="1323528" y="958741"/>
                  <a:pt x="1409309" y="1142923"/>
                </a:cubicBezTo>
                <a:cubicBezTo>
                  <a:pt x="1494925" y="1327106"/>
                  <a:pt x="1570349" y="1515940"/>
                  <a:pt x="1635219" y="1708404"/>
                </a:cubicBezTo>
                <a:cubicBezTo>
                  <a:pt x="1668268" y="1804399"/>
                  <a:pt x="1697375" y="1901737"/>
                  <a:pt x="1725220" y="1999388"/>
                </a:cubicBezTo>
                <a:cubicBezTo>
                  <a:pt x="1732082" y="2023840"/>
                  <a:pt x="1738312" y="2048450"/>
                  <a:pt x="1744859" y="2072981"/>
                </a:cubicBezTo>
                <a:cubicBezTo>
                  <a:pt x="1751407" y="2097513"/>
                  <a:pt x="1758189" y="2121966"/>
                  <a:pt x="1764027" y="2146655"/>
                </a:cubicBezTo>
                <a:lnTo>
                  <a:pt x="1782011" y="2220642"/>
                </a:lnTo>
                <a:lnTo>
                  <a:pt x="1790924" y="2257479"/>
                </a:lnTo>
                <a:lnTo>
                  <a:pt x="1798813" y="2294710"/>
                </a:lnTo>
                <a:lnTo>
                  <a:pt x="1815061" y="2369094"/>
                </a:lnTo>
                <a:cubicBezTo>
                  <a:pt x="1820346" y="2393941"/>
                  <a:pt x="1824921" y="2418866"/>
                  <a:pt x="1829813" y="2443790"/>
                </a:cubicBezTo>
                <a:cubicBezTo>
                  <a:pt x="1834703" y="2468716"/>
                  <a:pt x="1839830" y="2493563"/>
                  <a:pt x="1844087" y="2518647"/>
                </a:cubicBezTo>
                <a:lnTo>
                  <a:pt x="1856945" y="2593740"/>
                </a:lnTo>
                <a:lnTo>
                  <a:pt x="1863415" y="2631287"/>
                </a:lnTo>
                <a:lnTo>
                  <a:pt x="1869094" y="2668911"/>
                </a:lnTo>
                <a:lnTo>
                  <a:pt x="1880452" y="2744240"/>
                </a:lnTo>
                <a:cubicBezTo>
                  <a:pt x="1884159" y="2769404"/>
                  <a:pt x="1887077" y="2794643"/>
                  <a:pt x="1890392" y="2819807"/>
                </a:cubicBezTo>
                <a:cubicBezTo>
                  <a:pt x="1893704" y="2844968"/>
                  <a:pt x="1897174" y="2870132"/>
                  <a:pt x="1899699" y="2895451"/>
                </a:cubicBezTo>
                <a:cubicBezTo>
                  <a:pt x="1922431" y="3097460"/>
                  <a:pt x="1934563" y="3300572"/>
                  <a:pt x="1936061" y="3503836"/>
                </a:cubicBezTo>
                <a:cubicBezTo>
                  <a:pt x="1936913" y="3707265"/>
                  <a:pt x="1927148" y="3910613"/>
                  <a:pt x="1906796" y="4113017"/>
                </a:cubicBezTo>
                <a:cubicBezTo>
                  <a:pt x="1886076" y="4315498"/>
                  <a:pt x="1854296" y="4516796"/>
                  <a:pt x="1811591" y="4715808"/>
                </a:cubicBezTo>
                <a:cubicBezTo>
                  <a:pt x="1769163" y="4915056"/>
                  <a:pt x="1715391" y="5111622"/>
                  <a:pt x="1650521" y="5304716"/>
                </a:cubicBezTo>
                <a:cubicBezTo>
                  <a:pt x="1586093" y="5498127"/>
                  <a:pt x="1510747" y="5687751"/>
                  <a:pt x="1424848" y="5872642"/>
                </a:cubicBezTo>
                <a:cubicBezTo>
                  <a:pt x="1338832" y="6057376"/>
                  <a:pt x="1242473" y="6237143"/>
                  <a:pt x="1136231" y="6410989"/>
                </a:cubicBezTo>
                <a:lnTo>
                  <a:pt x="1116432" y="6443724"/>
                </a:lnTo>
                <a:lnTo>
                  <a:pt x="1095767" y="6475908"/>
                </a:lnTo>
                <a:lnTo>
                  <a:pt x="1054512" y="6540272"/>
                </a:lnTo>
                <a:cubicBezTo>
                  <a:pt x="1041025" y="6561884"/>
                  <a:pt x="1026196" y="6582631"/>
                  <a:pt x="1012076" y="6603848"/>
                </a:cubicBezTo>
                <a:lnTo>
                  <a:pt x="969167" y="6666952"/>
                </a:lnTo>
                <a:cubicBezTo>
                  <a:pt x="939427" y="6708363"/>
                  <a:pt x="910243" y="6750090"/>
                  <a:pt x="879876" y="6791107"/>
                </a:cubicBezTo>
                <a:lnTo>
                  <a:pt x="833810" y="6852080"/>
                </a:lnTo>
                <a:lnTo>
                  <a:pt x="810778" y="6882605"/>
                </a:lnTo>
                <a:cubicBezTo>
                  <a:pt x="802890" y="6892702"/>
                  <a:pt x="795003" y="6902562"/>
                  <a:pt x="787113" y="6912579"/>
                </a:cubicBezTo>
                <a:lnTo>
                  <a:pt x="706015" y="7009626"/>
                </a:lnTo>
                <a:lnTo>
                  <a:pt x="627058" y="7009626"/>
                </a:lnTo>
                <a:lnTo>
                  <a:pt x="739866" y="6875743"/>
                </a:lnTo>
                <a:cubicBezTo>
                  <a:pt x="747754" y="6865883"/>
                  <a:pt x="755641" y="6856260"/>
                  <a:pt x="763529" y="6846243"/>
                </a:cubicBezTo>
                <a:lnTo>
                  <a:pt x="786403" y="6816189"/>
                </a:lnTo>
                <a:lnTo>
                  <a:pt x="832312" y="6756085"/>
                </a:lnTo>
                <a:cubicBezTo>
                  <a:pt x="862444" y="6715698"/>
                  <a:pt x="891549" y="6674524"/>
                  <a:pt x="921208" y="6633745"/>
                </a:cubicBezTo>
                <a:lnTo>
                  <a:pt x="963882" y="6571351"/>
                </a:lnTo>
                <a:cubicBezTo>
                  <a:pt x="978000" y="6550447"/>
                  <a:pt x="992752" y="6530019"/>
                  <a:pt x="1006161" y="6508247"/>
                </a:cubicBezTo>
                <a:lnTo>
                  <a:pt x="1047256" y="6445146"/>
                </a:lnTo>
                <a:lnTo>
                  <a:pt x="1067842" y="6413594"/>
                </a:lnTo>
                <a:lnTo>
                  <a:pt x="1087562" y="6381332"/>
                </a:lnTo>
                <a:cubicBezTo>
                  <a:pt x="1193662" y="6209693"/>
                  <a:pt x="1290021" y="6032294"/>
                  <a:pt x="1376179" y="5849848"/>
                </a:cubicBezTo>
                <a:cubicBezTo>
                  <a:pt x="1462009" y="5667164"/>
                  <a:pt x="1537613" y="5479828"/>
                  <a:pt x="1602642" y="5288784"/>
                </a:cubicBezTo>
                <a:cubicBezTo>
                  <a:pt x="1635692" y="5193418"/>
                  <a:pt x="1664876" y="5096792"/>
                  <a:pt x="1692800" y="4999772"/>
                </a:cubicBezTo>
                <a:cubicBezTo>
                  <a:pt x="1699663" y="4975477"/>
                  <a:pt x="1705893" y="4951023"/>
                  <a:pt x="1712520" y="4926731"/>
                </a:cubicBezTo>
                <a:cubicBezTo>
                  <a:pt x="1719145" y="4902434"/>
                  <a:pt x="1725850" y="4877982"/>
                  <a:pt x="1731687" y="4853452"/>
                </a:cubicBezTo>
                <a:lnTo>
                  <a:pt x="1749672" y="4779936"/>
                </a:lnTo>
                <a:lnTo>
                  <a:pt x="1758584" y="4743100"/>
                </a:lnTo>
                <a:lnTo>
                  <a:pt x="1766472" y="4706185"/>
                </a:lnTo>
                <a:lnTo>
                  <a:pt x="1782721" y="4632197"/>
                </a:lnTo>
                <a:cubicBezTo>
                  <a:pt x="1788086" y="4607507"/>
                  <a:pt x="1792660" y="4582660"/>
                  <a:pt x="1797629" y="4557973"/>
                </a:cubicBezTo>
                <a:cubicBezTo>
                  <a:pt x="1802598" y="4533283"/>
                  <a:pt x="1807646" y="4508436"/>
                  <a:pt x="1811906" y="4483589"/>
                </a:cubicBezTo>
                <a:lnTo>
                  <a:pt x="1824843" y="4408971"/>
                </a:lnTo>
                <a:lnTo>
                  <a:pt x="1831310" y="4371582"/>
                </a:lnTo>
                <a:lnTo>
                  <a:pt x="1836990" y="4334192"/>
                </a:lnTo>
                <a:lnTo>
                  <a:pt x="1848348" y="4259259"/>
                </a:lnTo>
                <a:cubicBezTo>
                  <a:pt x="1852055" y="4234254"/>
                  <a:pt x="1854975" y="4209170"/>
                  <a:pt x="1858287" y="4184165"/>
                </a:cubicBezTo>
                <a:cubicBezTo>
                  <a:pt x="1861600" y="4159161"/>
                  <a:pt x="1865070" y="4134079"/>
                  <a:pt x="1867674" y="4108994"/>
                </a:cubicBezTo>
                <a:cubicBezTo>
                  <a:pt x="1890414" y="3908091"/>
                  <a:pt x="1902681" y="3706160"/>
                  <a:pt x="1904431" y="3503994"/>
                </a:cubicBezTo>
                <a:cubicBezTo>
                  <a:pt x="1905110" y="3301676"/>
                  <a:pt x="1895233" y="3099510"/>
                  <a:pt x="1874852" y="2898212"/>
                </a:cubicBezTo>
                <a:cubicBezTo>
                  <a:pt x="1854185" y="2696755"/>
                  <a:pt x="1822327" y="2496639"/>
                  <a:pt x="1779409" y="2298733"/>
                </a:cubicBezTo>
                <a:cubicBezTo>
                  <a:pt x="1736852" y="2100746"/>
                  <a:pt x="1682972" y="1905365"/>
                  <a:pt x="1618022" y="1713611"/>
                </a:cubicBezTo>
                <a:lnTo>
                  <a:pt x="1593650" y="1641753"/>
                </a:lnTo>
                <a:lnTo>
                  <a:pt x="1567540" y="1570761"/>
                </a:lnTo>
                <a:cubicBezTo>
                  <a:pt x="1550581" y="1523433"/>
                  <a:pt x="1531414" y="1476106"/>
                  <a:pt x="1512956" y="1428779"/>
                </a:cubicBezTo>
                <a:cubicBezTo>
                  <a:pt x="1503884" y="1405115"/>
                  <a:pt x="1493947" y="1381925"/>
                  <a:pt x="1484007" y="1358578"/>
                </a:cubicBezTo>
                <a:lnTo>
                  <a:pt x="1454428" y="1288692"/>
                </a:lnTo>
                <a:cubicBezTo>
                  <a:pt x="1444410" y="1265500"/>
                  <a:pt x="1433683" y="1242546"/>
                  <a:pt x="1423350" y="1219436"/>
                </a:cubicBezTo>
                <a:cubicBezTo>
                  <a:pt x="1413016" y="1196324"/>
                  <a:pt x="1402841" y="1173212"/>
                  <a:pt x="1391799" y="1150417"/>
                </a:cubicBezTo>
                <a:cubicBezTo>
                  <a:pt x="1219219" y="783945"/>
                  <a:pt x="1003967" y="439167"/>
                  <a:pt x="750513" y="123258"/>
                </a:cubicBezTo>
                <a:close/>
                <a:moveTo>
                  <a:pt x="551263" y="0"/>
                </a:moveTo>
                <a:lnTo>
                  <a:pt x="598382" y="0"/>
                </a:lnTo>
                <a:lnTo>
                  <a:pt x="716752" y="142739"/>
                </a:lnTo>
                <a:lnTo>
                  <a:pt x="740417" y="172319"/>
                </a:lnTo>
                <a:lnTo>
                  <a:pt x="762974" y="202528"/>
                </a:lnTo>
                <a:lnTo>
                  <a:pt x="808173" y="262872"/>
                </a:lnTo>
                <a:cubicBezTo>
                  <a:pt x="823475" y="282829"/>
                  <a:pt x="837438" y="303731"/>
                  <a:pt x="852187" y="324081"/>
                </a:cubicBezTo>
                <a:lnTo>
                  <a:pt x="895729" y="385607"/>
                </a:lnTo>
                <a:cubicBezTo>
                  <a:pt x="923651" y="427414"/>
                  <a:pt x="952125" y="468823"/>
                  <a:pt x="979417" y="511024"/>
                </a:cubicBezTo>
                <a:lnTo>
                  <a:pt x="1019804" y="574678"/>
                </a:lnTo>
                <a:lnTo>
                  <a:pt x="1039919" y="606230"/>
                </a:lnTo>
                <a:lnTo>
                  <a:pt x="1059400" y="638492"/>
                </a:lnTo>
                <a:cubicBezTo>
                  <a:pt x="1163719" y="810211"/>
                  <a:pt x="1258523" y="987450"/>
                  <a:pt x="1343365" y="1169581"/>
                </a:cubicBezTo>
                <a:cubicBezTo>
                  <a:pt x="1427979" y="1351792"/>
                  <a:pt x="1502447" y="1538576"/>
                  <a:pt x="1566433" y="1728990"/>
                </a:cubicBezTo>
                <a:cubicBezTo>
                  <a:pt x="1599168" y="1823643"/>
                  <a:pt x="1627959" y="1920111"/>
                  <a:pt x="1655487" y="2016659"/>
                </a:cubicBezTo>
                <a:cubicBezTo>
                  <a:pt x="1662351" y="2040796"/>
                  <a:pt x="1668424" y="2065171"/>
                  <a:pt x="1674971" y="2089385"/>
                </a:cubicBezTo>
                <a:cubicBezTo>
                  <a:pt x="1681519" y="2113602"/>
                  <a:pt x="1688064" y="2137817"/>
                  <a:pt x="1693901" y="2162271"/>
                </a:cubicBezTo>
                <a:lnTo>
                  <a:pt x="1711651" y="2235391"/>
                </a:lnTo>
                <a:lnTo>
                  <a:pt x="1720483" y="2271990"/>
                </a:lnTo>
                <a:lnTo>
                  <a:pt x="1728373" y="2308827"/>
                </a:lnTo>
                <a:lnTo>
                  <a:pt x="1744147" y="2382421"/>
                </a:lnTo>
                <a:cubicBezTo>
                  <a:pt x="1749512" y="2406953"/>
                  <a:pt x="1753850" y="2431642"/>
                  <a:pt x="1758820" y="2456252"/>
                </a:cubicBezTo>
                <a:cubicBezTo>
                  <a:pt x="1763787" y="2480860"/>
                  <a:pt x="1768679" y="2505471"/>
                  <a:pt x="1772939" y="2530241"/>
                </a:cubicBezTo>
                <a:lnTo>
                  <a:pt x="1785637" y="2604464"/>
                </a:lnTo>
                <a:lnTo>
                  <a:pt x="1792027" y="2641538"/>
                </a:lnTo>
                <a:lnTo>
                  <a:pt x="1797706" y="2678847"/>
                </a:lnTo>
                <a:lnTo>
                  <a:pt x="1808906" y="2753308"/>
                </a:lnTo>
                <a:cubicBezTo>
                  <a:pt x="1812614" y="2778155"/>
                  <a:pt x="1815453" y="2803083"/>
                  <a:pt x="1818766" y="2828007"/>
                </a:cubicBezTo>
                <a:cubicBezTo>
                  <a:pt x="1822081" y="2852934"/>
                  <a:pt x="1825471" y="2877781"/>
                  <a:pt x="1827996" y="2902786"/>
                </a:cubicBezTo>
                <a:cubicBezTo>
                  <a:pt x="1850524" y="3102507"/>
                  <a:pt x="1862583" y="3303331"/>
                  <a:pt x="1864123" y="3504308"/>
                </a:cubicBezTo>
                <a:cubicBezTo>
                  <a:pt x="1864996" y="3705449"/>
                  <a:pt x="1855359" y="3906510"/>
                  <a:pt x="1835253" y="4106626"/>
                </a:cubicBezTo>
                <a:cubicBezTo>
                  <a:pt x="1815003" y="4306898"/>
                  <a:pt x="1783775" y="4505911"/>
                  <a:pt x="1741703" y="4702712"/>
                </a:cubicBezTo>
                <a:cubicBezTo>
                  <a:pt x="1699763" y="4899671"/>
                  <a:pt x="1646590" y="5094107"/>
                  <a:pt x="1582446" y="5285073"/>
                </a:cubicBezTo>
                <a:lnTo>
                  <a:pt x="1558309" y="5356617"/>
                </a:lnTo>
                <a:lnTo>
                  <a:pt x="1532594" y="5427608"/>
                </a:lnTo>
                <a:cubicBezTo>
                  <a:pt x="1515872" y="5474935"/>
                  <a:pt x="1496862" y="5521789"/>
                  <a:pt x="1478720" y="5568723"/>
                </a:cubicBezTo>
                <a:cubicBezTo>
                  <a:pt x="1469808" y="5592385"/>
                  <a:pt x="1459868" y="5615417"/>
                  <a:pt x="1450166" y="5638686"/>
                </a:cubicBezTo>
                <a:lnTo>
                  <a:pt x="1421061" y="5708415"/>
                </a:lnTo>
                <a:lnTo>
                  <a:pt x="1390297" y="5777434"/>
                </a:lnTo>
                <a:cubicBezTo>
                  <a:pt x="1379885" y="5800311"/>
                  <a:pt x="1370105" y="5823578"/>
                  <a:pt x="1359140" y="5846217"/>
                </a:cubicBezTo>
                <a:cubicBezTo>
                  <a:pt x="1273865" y="6028821"/>
                  <a:pt x="1178373" y="6206535"/>
                  <a:pt x="1073125" y="6378412"/>
                </a:cubicBezTo>
                <a:lnTo>
                  <a:pt x="1053485" y="6410673"/>
                </a:lnTo>
                <a:lnTo>
                  <a:pt x="1033056" y="6442225"/>
                </a:lnTo>
                <a:lnTo>
                  <a:pt x="992275" y="6505879"/>
                </a:lnTo>
                <a:cubicBezTo>
                  <a:pt x="964668" y="6548078"/>
                  <a:pt x="936035" y="6589570"/>
                  <a:pt x="907796" y="6631297"/>
                </a:cubicBezTo>
                <a:lnTo>
                  <a:pt x="863782" y="6692823"/>
                </a:lnTo>
                <a:cubicBezTo>
                  <a:pt x="848953" y="6713173"/>
                  <a:pt x="834833" y="6734075"/>
                  <a:pt x="819373" y="6753954"/>
                </a:cubicBezTo>
                <a:lnTo>
                  <a:pt x="773861" y="6814296"/>
                </a:lnTo>
                <a:lnTo>
                  <a:pt x="751064" y="6844505"/>
                </a:lnTo>
                <a:lnTo>
                  <a:pt x="727400" y="6874084"/>
                </a:lnTo>
                <a:lnTo>
                  <a:pt x="613897" y="7009626"/>
                </a:lnTo>
                <a:lnTo>
                  <a:pt x="533478" y="7009626"/>
                </a:lnTo>
                <a:lnTo>
                  <a:pt x="679601" y="6836618"/>
                </a:lnTo>
                <a:lnTo>
                  <a:pt x="703262" y="6807431"/>
                </a:lnTo>
                <a:lnTo>
                  <a:pt x="725980" y="6777774"/>
                </a:lnTo>
                <a:lnTo>
                  <a:pt x="771336" y="6718378"/>
                </a:lnTo>
                <a:cubicBezTo>
                  <a:pt x="786638" y="6698738"/>
                  <a:pt x="800758" y="6678151"/>
                  <a:pt x="815508" y="6658116"/>
                </a:cubicBezTo>
                <a:lnTo>
                  <a:pt x="859287" y="6597535"/>
                </a:lnTo>
                <a:cubicBezTo>
                  <a:pt x="887367" y="6556361"/>
                  <a:pt x="915921" y="6515581"/>
                  <a:pt x="943451" y="6474012"/>
                </a:cubicBezTo>
                <a:lnTo>
                  <a:pt x="984072" y="6410909"/>
                </a:lnTo>
                <a:lnTo>
                  <a:pt x="1004344" y="6379359"/>
                </a:lnTo>
                <a:lnTo>
                  <a:pt x="1023906" y="6347807"/>
                </a:lnTo>
                <a:cubicBezTo>
                  <a:pt x="1128886" y="6178296"/>
                  <a:pt x="1224218" y="6002949"/>
                  <a:pt x="1309446" y="5822633"/>
                </a:cubicBezTo>
                <a:cubicBezTo>
                  <a:pt x="1394439" y="5642156"/>
                  <a:pt x="1469246" y="5457030"/>
                  <a:pt x="1533542" y="5268116"/>
                </a:cubicBezTo>
                <a:cubicBezTo>
                  <a:pt x="1566356" y="5173933"/>
                  <a:pt x="1595145" y="5078807"/>
                  <a:pt x="1622752" y="4982494"/>
                </a:cubicBezTo>
                <a:cubicBezTo>
                  <a:pt x="1629615" y="4958832"/>
                  <a:pt x="1635767" y="4934378"/>
                  <a:pt x="1642315" y="4910243"/>
                </a:cubicBezTo>
                <a:cubicBezTo>
                  <a:pt x="1648862" y="4886106"/>
                  <a:pt x="1655409" y="4862126"/>
                  <a:pt x="1661324" y="4837910"/>
                </a:cubicBezTo>
                <a:lnTo>
                  <a:pt x="1679074" y="4765183"/>
                </a:lnTo>
                <a:lnTo>
                  <a:pt x="1687986" y="4728822"/>
                </a:lnTo>
                <a:lnTo>
                  <a:pt x="1695873" y="4692300"/>
                </a:lnTo>
                <a:lnTo>
                  <a:pt x="1711651" y="4619179"/>
                </a:lnTo>
                <a:cubicBezTo>
                  <a:pt x="1717013" y="4594807"/>
                  <a:pt x="1721430" y="4570275"/>
                  <a:pt x="1726400" y="4545823"/>
                </a:cubicBezTo>
                <a:cubicBezTo>
                  <a:pt x="1731370" y="4521371"/>
                  <a:pt x="1736338" y="4496839"/>
                  <a:pt x="1740598" y="4472307"/>
                </a:cubicBezTo>
                <a:lnTo>
                  <a:pt x="1753377" y="4398556"/>
                </a:lnTo>
                <a:lnTo>
                  <a:pt x="1759765" y="4361641"/>
                </a:lnTo>
                <a:lnTo>
                  <a:pt x="1765445" y="4324647"/>
                </a:lnTo>
                <a:lnTo>
                  <a:pt x="1776645" y="4250581"/>
                </a:lnTo>
                <a:cubicBezTo>
                  <a:pt x="1780352" y="4225891"/>
                  <a:pt x="1783192" y="4201122"/>
                  <a:pt x="1786504" y="4176355"/>
                </a:cubicBezTo>
                <a:cubicBezTo>
                  <a:pt x="1789819" y="4151586"/>
                  <a:pt x="1793209" y="4126818"/>
                  <a:pt x="1795814" y="4102051"/>
                </a:cubicBezTo>
                <a:cubicBezTo>
                  <a:pt x="1818396" y="3903435"/>
                  <a:pt x="1830583" y="3703872"/>
                  <a:pt x="1832333" y="3503993"/>
                </a:cubicBezTo>
                <a:cubicBezTo>
                  <a:pt x="1833059" y="3304041"/>
                  <a:pt x="1823319" y="3104082"/>
                  <a:pt x="1803149" y="2905151"/>
                </a:cubicBezTo>
                <a:cubicBezTo>
                  <a:pt x="1782790" y="2706062"/>
                  <a:pt x="1751325" y="2508313"/>
                  <a:pt x="1708888" y="2312772"/>
                </a:cubicBezTo>
                <a:cubicBezTo>
                  <a:pt x="1666831" y="2117072"/>
                  <a:pt x="1613547" y="1923976"/>
                  <a:pt x="1549316" y="1734355"/>
                </a:cubicBezTo>
                <a:lnTo>
                  <a:pt x="1525179" y="1663364"/>
                </a:lnTo>
                <a:lnTo>
                  <a:pt x="1499387" y="1592923"/>
                </a:lnTo>
                <a:cubicBezTo>
                  <a:pt x="1482585" y="1545596"/>
                  <a:pt x="1463576" y="1499452"/>
                  <a:pt x="1445356" y="1452913"/>
                </a:cubicBezTo>
                <a:cubicBezTo>
                  <a:pt x="1436363" y="1429251"/>
                  <a:pt x="1426424" y="1406612"/>
                  <a:pt x="1416721" y="1383500"/>
                </a:cubicBezTo>
                <a:lnTo>
                  <a:pt x="1387457" y="1314404"/>
                </a:lnTo>
                <a:lnTo>
                  <a:pt x="1356695" y="1246015"/>
                </a:lnTo>
                <a:cubicBezTo>
                  <a:pt x="1346205" y="1223220"/>
                  <a:pt x="1336423" y="1200186"/>
                  <a:pt x="1325143" y="1177786"/>
                </a:cubicBezTo>
                <a:cubicBezTo>
                  <a:pt x="1154371" y="815573"/>
                  <a:pt x="941281" y="474898"/>
                  <a:pt x="690328" y="162854"/>
                </a:cubicBezTo>
                <a:close/>
                <a:moveTo>
                  <a:pt x="458213" y="0"/>
                </a:moveTo>
                <a:lnTo>
                  <a:pt x="506138" y="0"/>
                </a:lnTo>
                <a:lnTo>
                  <a:pt x="656646" y="181390"/>
                </a:lnTo>
                <a:cubicBezTo>
                  <a:pt x="779326" y="337964"/>
                  <a:pt x="892477" y="501876"/>
                  <a:pt x="995509" y="672015"/>
                </a:cubicBezTo>
                <a:cubicBezTo>
                  <a:pt x="1098769" y="841684"/>
                  <a:pt x="1192564" y="1016873"/>
                  <a:pt x="1276475" y="1196875"/>
                </a:cubicBezTo>
                <a:cubicBezTo>
                  <a:pt x="1360394" y="1376718"/>
                  <a:pt x="1434265" y="1561057"/>
                  <a:pt x="1497730" y="1749026"/>
                </a:cubicBezTo>
                <a:cubicBezTo>
                  <a:pt x="1561582" y="1937072"/>
                  <a:pt x="1615141" y="2128431"/>
                  <a:pt x="1658170" y="2322238"/>
                </a:cubicBezTo>
                <a:lnTo>
                  <a:pt x="1673944" y="2394964"/>
                </a:lnTo>
                <a:cubicBezTo>
                  <a:pt x="1679309" y="2419179"/>
                  <a:pt x="1683569" y="2443630"/>
                  <a:pt x="1688459" y="2468005"/>
                </a:cubicBezTo>
                <a:cubicBezTo>
                  <a:pt x="1693349" y="2492379"/>
                  <a:pt x="1698239" y="2516674"/>
                  <a:pt x="1702421" y="2541126"/>
                </a:cubicBezTo>
                <a:lnTo>
                  <a:pt x="1715041" y="2614483"/>
                </a:lnTo>
                <a:lnTo>
                  <a:pt x="1721351" y="2651161"/>
                </a:lnTo>
                <a:lnTo>
                  <a:pt x="1726951" y="2687998"/>
                </a:lnTo>
                <a:lnTo>
                  <a:pt x="1738073" y="2761672"/>
                </a:lnTo>
                <a:cubicBezTo>
                  <a:pt x="1741781" y="2786202"/>
                  <a:pt x="1744541" y="2810890"/>
                  <a:pt x="1747855" y="2835500"/>
                </a:cubicBezTo>
                <a:cubicBezTo>
                  <a:pt x="1751168" y="2860112"/>
                  <a:pt x="1754480" y="2884722"/>
                  <a:pt x="1757005" y="2909412"/>
                </a:cubicBezTo>
                <a:cubicBezTo>
                  <a:pt x="1779334" y="3106845"/>
                  <a:pt x="1791317" y="3305381"/>
                  <a:pt x="1792895" y="3504072"/>
                </a:cubicBezTo>
                <a:cubicBezTo>
                  <a:pt x="1793840" y="3702925"/>
                  <a:pt x="1784368" y="3901699"/>
                  <a:pt x="1764498" y="4099605"/>
                </a:cubicBezTo>
                <a:cubicBezTo>
                  <a:pt x="1744345" y="4297591"/>
                  <a:pt x="1713322" y="4494314"/>
                  <a:pt x="1671579" y="4688908"/>
                </a:cubicBezTo>
                <a:cubicBezTo>
                  <a:pt x="1630017" y="4883659"/>
                  <a:pt x="1577343" y="5075965"/>
                  <a:pt x="1513820" y="5264722"/>
                </a:cubicBezTo>
                <a:cubicBezTo>
                  <a:pt x="1505933" y="5288386"/>
                  <a:pt x="1498045" y="5312051"/>
                  <a:pt x="1490158" y="5335713"/>
                </a:cubicBezTo>
                <a:lnTo>
                  <a:pt x="1464758" y="5405916"/>
                </a:lnTo>
                <a:cubicBezTo>
                  <a:pt x="1448274" y="5453243"/>
                  <a:pt x="1429342" y="5498992"/>
                  <a:pt x="1411437" y="5545451"/>
                </a:cubicBezTo>
                <a:cubicBezTo>
                  <a:pt x="1402682" y="5569116"/>
                  <a:pt x="1392665" y="5591595"/>
                  <a:pt x="1383198" y="5614627"/>
                </a:cubicBezTo>
                <a:lnTo>
                  <a:pt x="1354408" y="5683489"/>
                </a:lnTo>
                <a:lnTo>
                  <a:pt x="1323961" y="5751720"/>
                </a:lnTo>
                <a:cubicBezTo>
                  <a:pt x="1313626" y="5774437"/>
                  <a:pt x="1304004" y="5797391"/>
                  <a:pt x="1293039" y="5819791"/>
                </a:cubicBezTo>
                <a:cubicBezTo>
                  <a:pt x="1124775" y="6181609"/>
                  <a:pt x="915052" y="6522679"/>
                  <a:pt x="668084" y="6836143"/>
                </a:cubicBezTo>
                <a:lnTo>
                  <a:pt x="522443" y="7009626"/>
                </a:lnTo>
                <a:lnTo>
                  <a:pt x="439736" y="7009626"/>
                </a:lnTo>
                <a:lnTo>
                  <a:pt x="619415" y="6797178"/>
                </a:lnTo>
                <a:cubicBezTo>
                  <a:pt x="865249" y="6488525"/>
                  <a:pt x="1074364" y="6152344"/>
                  <a:pt x="1242557" y="5795419"/>
                </a:cubicBezTo>
                <a:cubicBezTo>
                  <a:pt x="1326712" y="5617152"/>
                  <a:pt x="1400765" y="5434233"/>
                  <a:pt x="1464364" y="5247605"/>
                </a:cubicBezTo>
                <a:cubicBezTo>
                  <a:pt x="1528335" y="5060978"/>
                  <a:pt x="1582005" y="4871039"/>
                  <a:pt x="1625120" y="4678496"/>
                </a:cubicBezTo>
                <a:lnTo>
                  <a:pt x="1640895" y="4606245"/>
                </a:lnTo>
                <a:cubicBezTo>
                  <a:pt x="1646258" y="4582580"/>
                  <a:pt x="1650597" y="4557891"/>
                  <a:pt x="1655487" y="4533754"/>
                </a:cubicBezTo>
                <a:cubicBezTo>
                  <a:pt x="1660377" y="4509617"/>
                  <a:pt x="1665269" y="4485400"/>
                  <a:pt x="1669527" y="4461107"/>
                </a:cubicBezTo>
                <a:lnTo>
                  <a:pt x="1682227" y="4388144"/>
                </a:lnTo>
                <a:lnTo>
                  <a:pt x="1688537" y="4351702"/>
                </a:lnTo>
                <a:lnTo>
                  <a:pt x="1694139" y="4315181"/>
                </a:lnTo>
                <a:lnTo>
                  <a:pt x="1705261" y="4241982"/>
                </a:lnTo>
                <a:cubicBezTo>
                  <a:pt x="1709046" y="4217607"/>
                  <a:pt x="1711729" y="4193078"/>
                  <a:pt x="1715041" y="4168626"/>
                </a:cubicBezTo>
                <a:cubicBezTo>
                  <a:pt x="1718354" y="4144171"/>
                  <a:pt x="1721666" y="4119719"/>
                  <a:pt x="1724269" y="4095187"/>
                </a:cubicBezTo>
                <a:cubicBezTo>
                  <a:pt x="1746615" y="3898939"/>
                  <a:pt x="1758725" y="3701583"/>
                  <a:pt x="1760553" y="3504072"/>
                </a:cubicBezTo>
                <a:cubicBezTo>
                  <a:pt x="1761272" y="3306486"/>
                  <a:pt x="1751687" y="3109052"/>
                  <a:pt x="1731843" y="2912487"/>
                </a:cubicBezTo>
                <a:cubicBezTo>
                  <a:pt x="1711735" y="2715763"/>
                  <a:pt x="1680634" y="2520224"/>
                  <a:pt x="1638687" y="2326970"/>
                </a:cubicBezTo>
                <a:cubicBezTo>
                  <a:pt x="1597109" y="2133558"/>
                  <a:pt x="1544433" y="1942672"/>
                  <a:pt x="1480928" y="1755256"/>
                </a:cubicBezTo>
                <a:cubicBezTo>
                  <a:pt x="1473041" y="1731594"/>
                  <a:pt x="1465153" y="1707929"/>
                  <a:pt x="1457266" y="1685055"/>
                </a:cubicBezTo>
                <a:lnTo>
                  <a:pt x="1431787" y="1615326"/>
                </a:lnTo>
                <a:cubicBezTo>
                  <a:pt x="1415302" y="1568787"/>
                  <a:pt x="1396292" y="1523038"/>
                  <a:pt x="1378388" y="1476974"/>
                </a:cubicBezTo>
                <a:cubicBezTo>
                  <a:pt x="1369553" y="1453862"/>
                  <a:pt x="1359535" y="1431222"/>
                  <a:pt x="1349991" y="1408428"/>
                </a:cubicBezTo>
                <a:lnTo>
                  <a:pt x="1321121" y="1340117"/>
                </a:lnTo>
                <a:lnTo>
                  <a:pt x="1290594" y="1272518"/>
                </a:lnTo>
                <a:cubicBezTo>
                  <a:pt x="1280262" y="1250039"/>
                  <a:pt x="1270637" y="1227244"/>
                  <a:pt x="1259674" y="1205077"/>
                </a:cubicBezTo>
                <a:cubicBezTo>
                  <a:pt x="1174975" y="1026338"/>
                  <a:pt x="1080003" y="852727"/>
                  <a:pt x="975238" y="684952"/>
                </a:cubicBezTo>
                <a:cubicBezTo>
                  <a:pt x="870392" y="517413"/>
                  <a:pt x="755575" y="356344"/>
                  <a:pt x="631405" y="202530"/>
                </a:cubicBezTo>
                <a:close/>
                <a:moveTo>
                  <a:pt x="360595" y="0"/>
                </a:moveTo>
                <a:lnTo>
                  <a:pt x="414563" y="0"/>
                </a:lnTo>
                <a:lnTo>
                  <a:pt x="597253" y="219960"/>
                </a:lnTo>
                <a:cubicBezTo>
                  <a:pt x="718464" y="374641"/>
                  <a:pt x="830329" y="536423"/>
                  <a:pt x="932249" y="704434"/>
                </a:cubicBezTo>
                <a:cubicBezTo>
                  <a:pt x="1034375" y="872129"/>
                  <a:pt x="1127142" y="1045268"/>
                  <a:pt x="1210138" y="1223219"/>
                </a:cubicBezTo>
                <a:cubicBezTo>
                  <a:pt x="1293191" y="1401010"/>
                  <a:pt x="1366240" y="1583299"/>
                  <a:pt x="1428949" y="1769296"/>
                </a:cubicBezTo>
                <a:cubicBezTo>
                  <a:pt x="1492202" y="1955054"/>
                  <a:pt x="1545208" y="2144206"/>
                  <a:pt x="1587731" y="2335803"/>
                </a:cubicBezTo>
                <a:lnTo>
                  <a:pt x="1603508" y="2407741"/>
                </a:lnTo>
                <a:cubicBezTo>
                  <a:pt x="1608871" y="2431403"/>
                  <a:pt x="1613053" y="2455857"/>
                  <a:pt x="1617943" y="2479915"/>
                </a:cubicBezTo>
                <a:cubicBezTo>
                  <a:pt x="1622833" y="2503971"/>
                  <a:pt x="1627486" y="2528031"/>
                  <a:pt x="1631746" y="2552168"/>
                </a:cubicBezTo>
                <a:lnTo>
                  <a:pt x="1644210" y="2624737"/>
                </a:lnTo>
                <a:lnTo>
                  <a:pt x="1650440" y="2660942"/>
                </a:lnTo>
                <a:lnTo>
                  <a:pt x="1656040" y="2697383"/>
                </a:lnTo>
                <a:lnTo>
                  <a:pt x="1667005" y="2770109"/>
                </a:lnTo>
                <a:cubicBezTo>
                  <a:pt x="1670712" y="2794403"/>
                  <a:pt x="1673472" y="2818778"/>
                  <a:pt x="1676707" y="2843072"/>
                </a:cubicBezTo>
                <a:cubicBezTo>
                  <a:pt x="1679942" y="2867367"/>
                  <a:pt x="1683254" y="2891742"/>
                  <a:pt x="1685779" y="2916194"/>
                </a:cubicBezTo>
                <a:cubicBezTo>
                  <a:pt x="1707873" y="3111338"/>
                  <a:pt x="1719774" y="3307589"/>
                  <a:pt x="1721431" y="3503992"/>
                </a:cubicBezTo>
                <a:cubicBezTo>
                  <a:pt x="1722379" y="3700556"/>
                  <a:pt x="1713062" y="3897044"/>
                  <a:pt x="1693509" y="4092663"/>
                </a:cubicBezTo>
                <a:cubicBezTo>
                  <a:pt x="1673512" y="4288439"/>
                  <a:pt x="1642837" y="4482955"/>
                  <a:pt x="1601614" y="4675341"/>
                </a:cubicBezTo>
                <a:cubicBezTo>
                  <a:pt x="1560559" y="4867882"/>
                  <a:pt x="1508545" y="5057901"/>
                  <a:pt x="1445829" y="5244527"/>
                </a:cubicBezTo>
                <a:cubicBezTo>
                  <a:pt x="1437942" y="5268192"/>
                  <a:pt x="1430447" y="5291304"/>
                  <a:pt x="1422165" y="5314494"/>
                </a:cubicBezTo>
                <a:lnTo>
                  <a:pt x="1397083" y="5383907"/>
                </a:lnTo>
                <a:lnTo>
                  <a:pt x="1384540" y="5418614"/>
                </a:lnTo>
                <a:cubicBezTo>
                  <a:pt x="1380280" y="5430209"/>
                  <a:pt x="1375628" y="5441568"/>
                  <a:pt x="1371211" y="5453083"/>
                </a:cubicBezTo>
                <a:lnTo>
                  <a:pt x="1344391" y="5521867"/>
                </a:lnTo>
                <a:cubicBezTo>
                  <a:pt x="1335713" y="5544899"/>
                  <a:pt x="1325776" y="5567458"/>
                  <a:pt x="1316389" y="5590175"/>
                </a:cubicBezTo>
                <a:lnTo>
                  <a:pt x="1287915" y="5658327"/>
                </a:lnTo>
                <a:lnTo>
                  <a:pt x="1257860" y="5725768"/>
                </a:lnTo>
                <a:cubicBezTo>
                  <a:pt x="1247686" y="5748170"/>
                  <a:pt x="1238063" y="5770887"/>
                  <a:pt x="1227256" y="5792972"/>
                </a:cubicBezTo>
                <a:cubicBezTo>
                  <a:pt x="1060806" y="6150687"/>
                  <a:pt x="853269" y="6487815"/>
                  <a:pt x="608848" y="6797491"/>
                </a:cubicBezTo>
                <a:lnTo>
                  <a:pt x="430659" y="7009626"/>
                </a:lnTo>
                <a:lnTo>
                  <a:pt x="341938" y="7009626"/>
                </a:lnTo>
                <a:lnTo>
                  <a:pt x="369836" y="6980235"/>
                </a:lnTo>
                <a:cubicBezTo>
                  <a:pt x="434779" y="6907824"/>
                  <a:pt x="497675" y="6833580"/>
                  <a:pt x="558444" y="6757580"/>
                </a:cubicBezTo>
                <a:cubicBezTo>
                  <a:pt x="801509" y="6452871"/>
                  <a:pt x="1008296" y="6120950"/>
                  <a:pt x="1174644" y="5768519"/>
                </a:cubicBezTo>
                <a:cubicBezTo>
                  <a:pt x="1257900" y="5592383"/>
                  <a:pt x="1331139" y="5411672"/>
                  <a:pt x="1394005" y="5227255"/>
                </a:cubicBezTo>
                <a:cubicBezTo>
                  <a:pt x="1457331" y="5042914"/>
                  <a:pt x="1510470" y="4855183"/>
                  <a:pt x="1553182" y="4665006"/>
                </a:cubicBezTo>
                <a:lnTo>
                  <a:pt x="1568959" y="4593543"/>
                </a:lnTo>
                <a:cubicBezTo>
                  <a:pt x="1574322" y="4569878"/>
                  <a:pt x="1578582" y="4546216"/>
                  <a:pt x="1583394" y="4521922"/>
                </a:cubicBezTo>
                <a:cubicBezTo>
                  <a:pt x="1588206" y="4497627"/>
                  <a:pt x="1593016" y="4474120"/>
                  <a:pt x="1597356" y="4450141"/>
                </a:cubicBezTo>
                <a:lnTo>
                  <a:pt x="1609896" y="4378047"/>
                </a:lnTo>
                <a:lnTo>
                  <a:pt x="1616128" y="4342078"/>
                </a:lnTo>
                <a:lnTo>
                  <a:pt x="1621728" y="4305951"/>
                </a:lnTo>
                <a:lnTo>
                  <a:pt x="1632693" y="4233620"/>
                </a:lnTo>
                <a:cubicBezTo>
                  <a:pt x="1636478" y="4209483"/>
                  <a:pt x="1639160" y="4185266"/>
                  <a:pt x="1642395" y="4161129"/>
                </a:cubicBezTo>
                <a:cubicBezTo>
                  <a:pt x="1645627" y="4136994"/>
                  <a:pt x="1648943" y="4112777"/>
                  <a:pt x="1651545" y="4088483"/>
                </a:cubicBezTo>
                <a:cubicBezTo>
                  <a:pt x="1673694" y="3894679"/>
                  <a:pt x="1685699" y="3699848"/>
                  <a:pt x="1687514" y="3504779"/>
                </a:cubicBezTo>
                <a:cubicBezTo>
                  <a:pt x="1688342" y="3309404"/>
                  <a:pt x="1678948" y="3114178"/>
                  <a:pt x="1659355" y="2919821"/>
                </a:cubicBezTo>
                <a:cubicBezTo>
                  <a:pt x="1639444" y="2725385"/>
                  <a:pt x="1608713" y="2532131"/>
                  <a:pt x="1567302" y="2341087"/>
                </a:cubicBezTo>
                <a:cubicBezTo>
                  <a:pt x="1526174" y="2149963"/>
                  <a:pt x="1474084" y="1961287"/>
                  <a:pt x="1411280" y="1776158"/>
                </a:cubicBezTo>
                <a:cubicBezTo>
                  <a:pt x="1403392" y="1753046"/>
                  <a:pt x="1395505" y="1729776"/>
                  <a:pt x="1387618" y="1706744"/>
                </a:cubicBezTo>
                <a:lnTo>
                  <a:pt x="1362453" y="1637883"/>
                </a:lnTo>
                <a:cubicBezTo>
                  <a:pt x="1346126" y="1591819"/>
                  <a:pt x="1327274" y="1546700"/>
                  <a:pt x="1309527" y="1501186"/>
                </a:cubicBezTo>
                <a:cubicBezTo>
                  <a:pt x="1300850" y="1478311"/>
                  <a:pt x="1290832" y="1455990"/>
                  <a:pt x="1281445" y="1433430"/>
                </a:cubicBezTo>
                <a:lnTo>
                  <a:pt x="1252893" y="1365909"/>
                </a:lnTo>
                <a:lnTo>
                  <a:pt x="1222761" y="1299100"/>
                </a:lnTo>
                <a:cubicBezTo>
                  <a:pt x="1212584" y="1276936"/>
                  <a:pt x="1202961" y="1254454"/>
                  <a:pt x="1192077" y="1232526"/>
                </a:cubicBezTo>
                <a:cubicBezTo>
                  <a:pt x="1108290" y="1055917"/>
                  <a:pt x="1014347" y="884356"/>
                  <a:pt x="910716" y="718632"/>
                </a:cubicBezTo>
                <a:cubicBezTo>
                  <a:pt x="806880" y="553223"/>
                  <a:pt x="693215" y="394126"/>
                  <a:pt x="570353" y="242284"/>
                </a:cubicBezTo>
                <a:cubicBezTo>
                  <a:pt x="509069" y="166363"/>
                  <a:pt x="445583" y="92273"/>
                  <a:pt x="379981" y="20107"/>
                </a:cubicBezTo>
                <a:close/>
                <a:moveTo>
                  <a:pt x="262351" y="0"/>
                </a:moveTo>
                <a:lnTo>
                  <a:pt x="319254" y="0"/>
                </a:lnTo>
                <a:lnTo>
                  <a:pt x="351278" y="34246"/>
                </a:lnTo>
                <a:cubicBezTo>
                  <a:pt x="415544" y="107164"/>
                  <a:pt x="477688" y="182009"/>
                  <a:pt x="537620" y="258691"/>
                </a:cubicBezTo>
                <a:cubicBezTo>
                  <a:pt x="657500" y="411478"/>
                  <a:pt x="768125" y="571288"/>
                  <a:pt x="868909" y="737327"/>
                </a:cubicBezTo>
                <a:cubicBezTo>
                  <a:pt x="969884" y="903051"/>
                  <a:pt x="1061626" y="1074218"/>
                  <a:pt x="1143724" y="1250039"/>
                </a:cubicBezTo>
                <a:cubicBezTo>
                  <a:pt x="1225868" y="1425781"/>
                  <a:pt x="1298129" y="1605940"/>
                  <a:pt x="1360167" y="1789726"/>
                </a:cubicBezTo>
                <a:cubicBezTo>
                  <a:pt x="1422703" y="1973435"/>
                  <a:pt x="1475133" y="2160376"/>
                  <a:pt x="1517214" y="2349766"/>
                </a:cubicBezTo>
                <a:lnTo>
                  <a:pt x="1532989" y="2420757"/>
                </a:lnTo>
                <a:cubicBezTo>
                  <a:pt x="1538354" y="2444419"/>
                  <a:pt x="1542456" y="2468083"/>
                  <a:pt x="1547266" y="2491747"/>
                </a:cubicBezTo>
                <a:cubicBezTo>
                  <a:pt x="1552079" y="2515410"/>
                  <a:pt x="1556733" y="2539075"/>
                  <a:pt x="1560993" y="2563212"/>
                </a:cubicBezTo>
                <a:lnTo>
                  <a:pt x="1573298" y="2634913"/>
                </a:lnTo>
                <a:lnTo>
                  <a:pt x="1579450" y="2670722"/>
                </a:lnTo>
                <a:lnTo>
                  <a:pt x="1584971" y="2706691"/>
                </a:lnTo>
                <a:lnTo>
                  <a:pt x="1595855" y="2778628"/>
                </a:lnTo>
                <a:cubicBezTo>
                  <a:pt x="1599643" y="2802291"/>
                  <a:pt x="1602245" y="2826746"/>
                  <a:pt x="1605480" y="2850724"/>
                </a:cubicBezTo>
                <a:cubicBezTo>
                  <a:pt x="1608713" y="2874703"/>
                  <a:pt x="1611870" y="2898840"/>
                  <a:pt x="1614472" y="2922977"/>
                </a:cubicBezTo>
                <a:cubicBezTo>
                  <a:pt x="1636424" y="3115836"/>
                  <a:pt x="1648216" y="3309799"/>
                  <a:pt x="1649809" y="3503913"/>
                </a:cubicBezTo>
                <a:cubicBezTo>
                  <a:pt x="1650828" y="3698192"/>
                  <a:pt x="1641684" y="3892470"/>
                  <a:pt x="1622440" y="4085802"/>
                </a:cubicBezTo>
                <a:cubicBezTo>
                  <a:pt x="1602727" y="4279213"/>
                  <a:pt x="1572477" y="4471441"/>
                  <a:pt x="1531807" y="4661618"/>
                </a:cubicBezTo>
                <a:cubicBezTo>
                  <a:pt x="1491240" y="4851952"/>
                  <a:pt x="1439833" y="5039761"/>
                  <a:pt x="1377837" y="5224259"/>
                </a:cubicBezTo>
                <a:cubicBezTo>
                  <a:pt x="1316240" y="5408993"/>
                  <a:pt x="1244026" y="5589940"/>
                  <a:pt x="1161551" y="5766311"/>
                </a:cubicBezTo>
                <a:cubicBezTo>
                  <a:pt x="996969" y="6119847"/>
                  <a:pt x="791679" y="6452953"/>
                  <a:pt x="549845" y="6758844"/>
                </a:cubicBezTo>
                <a:cubicBezTo>
                  <a:pt x="489365" y="6835278"/>
                  <a:pt x="426621" y="6909877"/>
                  <a:pt x="361701" y="6982534"/>
                </a:cubicBezTo>
                <a:lnTo>
                  <a:pt x="335993" y="7009626"/>
                </a:lnTo>
                <a:lnTo>
                  <a:pt x="242616" y="7009626"/>
                </a:lnTo>
                <a:lnTo>
                  <a:pt x="311644" y="6937001"/>
                </a:lnTo>
                <a:cubicBezTo>
                  <a:pt x="375863" y="6865507"/>
                  <a:pt x="438066" y="6792209"/>
                  <a:pt x="498179" y="6717195"/>
                </a:cubicBezTo>
                <a:cubicBezTo>
                  <a:pt x="738651" y="6416431"/>
                  <a:pt x="943197" y="6088690"/>
                  <a:pt x="1107677" y="5740519"/>
                </a:cubicBezTo>
                <a:cubicBezTo>
                  <a:pt x="1190057" y="5566513"/>
                  <a:pt x="1262530" y="5388011"/>
                  <a:pt x="1324750" y="5205800"/>
                </a:cubicBezTo>
                <a:cubicBezTo>
                  <a:pt x="1387459" y="5023669"/>
                  <a:pt x="1440117" y="4838227"/>
                  <a:pt x="1482507" y="4650336"/>
                </a:cubicBezTo>
                <a:lnTo>
                  <a:pt x="1498284" y="4579820"/>
                </a:lnTo>
                <a:cubicBezTo>
                  <a:pt x="1503727" y="4556155"/>
                  <a:pt x="1507827" y="4532493"/>
                  <a:pt x="1512639" y="4508828"/>
                </a:cubicBezTo>
                <a:cubicBezTo>
                  <a:pt x="1517452" y="4485166"/>
                  <a:pt x="1522104" y="4461502"/>
                  <a:pt x="1526444" y="4437837"/>
                </a:cubicBezTo>
                <a:lnTo>
                  <a:pt x="1538748" y="4366846"/>
                </a:lnTo>
                <a:lnTo>
                  <a:pt x="1544978" y="4331272"/>
                </a:lnTo>
                <a:lnTo>
                  <a:pt x="1550501" y="4295540"/>
                </a:lnTo>
                <a:lnTo>
                  <a:pt x="1561386" y="4224549"/>
                </a:lnTo>
                <a:cubicBezTo>
                  <a:pt x="1565173" y="4200887"/>
                  <a:pt x="1567776" y="4176750"/>
                  <a:pt x="1571011" y="4152928"/>
                </a:cubicBezTo>
                <a:cubicBezTo>
                  <a:pt x="1574243" y="4129106"/>
                  <a:pt x="1577478" y="4105126"/>
                  <a:pt x="1580081" y="4081147"/>
                </a:cubicBezTo>
                <a:cubicBezTo>
                  <a:pt x="1602048" y="3889553"/>
                  <a:pt x="1613975" y="3696852"/>
                  <a:pt x="1615812" y="3503993"/>
                </a:cubicBezTo>
                <a:cubicBezTo>
                  <a:pt x="1616680" y="3310982"/>
                  <a:pt x="1607444" y="3118043"/>
                  <a:pt x="1588125" y="2925974"/>
                </a:cubicBezTo>
                <a:cubicBezTo>
                  <a:pt x="1568492" y="2733826"/>
                  <a:pt x="1538165" y="2542862"/>
                  <a:pt x="1497257" y="2354103"/>
                </a:cubicBezTo>
                <a:cubicBezTo>
                  <a:pt x="1456564" y="2165188"/>
                  <a:pt x="1405018" y="1978799"/>
                  <a:pt x="1342893" y="1795878"/>
                </a:cubicBezTo>
                <a:cubicBezTo>
                  <a:pt x="1335005" y="1773004"/>
                  <a:pt x="1327748" y="1749972"/>
                  <a:pt x="1319228" y="1727332"/>
                </a:cubicBezTo>
                <a:lnTo>
                  <a:pt x="1294381" y="1659261"/>
                </a:lnTo>
                <a:lnTo>
                  <a:pt x="1281919" y="1625264"/>
                </a:lnTo>
                <a:lnTo>
                  <a:pt x="1268667" y="1591502"/>
                </a:lnTo>
                <a:lnTo>
                  <a:pt x="1242085" y="1524141"/>
                </a:lnTo>
                <a:cubicBezTo>
                  <a:pt x="1233487" y="1501582"/>
                  <a:pt x="1223550" y="1479575"/>
                  <a:pt x="1214320" y="1457253"/>
                </a:cubicBezTo>
                <a:lnTo>
                  <a:pt x="1186003" y="1390599"/>
                </a:lnTo>
                <a:lnTo>
                  <a:pt x="1156186" y="1324578"/>
                </a:lnTo>
                <a:cubicBezTo>
                  <a:pt x="1146249" y="1302571"/>
                  <a:pt x="1136547" y="1280406"/>
                  <a:pt x="1125897" y="1258794"/>
                </a:cubicBezTo>
                <a:cubicBezTo>
                  <a:pt x="1042752" y="1084235"/>
                  <a:pt x="949547" y="914646"/>
                  <a:pt x="846745" y="750894"/>
                </a:cubicBezTo>
                <a:cubicBezTo>
                  <a:pt x="743911" y="587537"/>
                  <a:pt x="631415" y="430488"/>
                  <a:pt x="509854" y="280541"/>
                </a:cubicBezTo>
                <a:cubicBezTo>
                  <a:pt x="449220" y="205566"/>
                  <a:pt x="386408" y="132426"/>
                  <a:pt x="321503" y="61198"/>
                </a:cubicBezTo>
                <a:close/>
                <a:moveTo>
                  <a:pt x="0" y="0"/>
                </a:moveTo>
                <a:lnTo>
                  <a:pt x="30146" y="0"/>
                </a:lnTo>
                <a:lnTo>
                  <a:pt x="178996" y="158860"/>
                </a:lnTo>
                <a:cubicBezTo>
                  <a:pt x="241073" y="229091"/>
                  <a:pt x="301114" y="301127"/>
                  <a:pt x="359039" y="374878"/>
                </a:cubicBezTo>
                <a:cubicBezTo>
                  <a:pt x="590114" y="670042"/>
                  <a:pt x="786687" y="990605"/>
                  <a:pt x="944951" y="1330414"/>
                </a:cubicBezTo>
                <a:lnTo>
                  <a:pt x="959936" y="1361966"/>
                </a:lnTo>
                <a:lnTo>
                  <a:pt x="974293" y="1393992"/>
                </a:lnTo>
                <a:lnTo>
                  <a:pt x="1002847" y="1458041"/>
                </a:lnTo>
                <a:cubicBezTo>
                  <a:pt x="1012469" y="1479338"/>
                  <a:pt x="1021067" y="1501108"/>
                  <a:pt x="1030217" y="1522642"/>
                </a:cubicBezTo>
                <a:cubicBezTo>
                  <a:pt x="1039367" y="1544174"/>
                  <a:pt x="1048439" y="1565711"/>
                  <a:pt x="1057036" y="1587401"/>
                </a:cubicBezTo>
                <a:cubicBezTo>
                  <a:pt x="1091348" y="1674169"/>
                  <a:pt x="1124477" y="1761882"/>
                  <a:pt x="1154294" y="1850541"/>
                </a:cubicBezTo>
                <a:cubicBezTo>
                  <a:pt x="1214738" y="2027622"/>
                  <a:pt x="1265512" y="2207782"/>
                  <a:pt x="1306371" y="2390388"/>
                </a:cubicBezTo>
                <a:cubicBezTo>
                  <a:pt x="1316231" y="2436058"/>
                  <a:pt x="1326723" y="2481728"/>
                  <a:pt x="1335163" y="2527715"/>
                </a:cubicBezTo>
                <a:lnTo>
                  <a:pt x="1348493" y="2596577"/>
                </a:lnTo>
                <a:lnTo>
                  <a:pt x="1360325" y="2665753"/>
                </a:lnTo>
                <a:cubicBezTo>
                  <a:pt x="1368765" y="2711740"/>
                  <a:pt x="1375075" y="2758118"/>
                  <a:pt x="1382252" y="2804342"/>
                </a:cubicBezTo>
                <a:cubicBezTo>
                  <a:pt x="1386040" y="2827455"/>
                  <a:pt x="1388485" y="2850724"/>
                  <a:pt x="1391640" y="2873914"/>
                </a:cubicBezTo>
                <a:cubicBezTo>
                  <a:pt x="1394795" y="2897104"/>
                  <a:pt x="1397792" y="2920295"/>
                  <a:pt x="1400474" y="2943562"/>
                </a:cubicBezTo>
                <a:cubicBezTo>
                  <a:pt x="1421716" y="3129481"/>
                  <a:pt x="1433249" y="3316422"/>
                  <a:pt x="1435024" y="3503602"/>
                </a:cubicBezTo>
                <a:cubicBezTo>
                  <a:pt x="1436126" y="3691013"/>
                  <a:pt x="1427442" y="3878430"/>
                  <a:pt x="1408994" y="4064978"/>
                </a:cubicBezTo>
                <a:cubicBezTo>
                  <a:pt x="1390124" y="4251605"/>
                  <a:pt x="1361026" y="4437126"/>
                  <a:pt x="1321833" y="4620600"/>
                </a:cubicBezTo>
                <a:cubicBezTo>
                  <a:pt x="1317258" y="4643632"/>
                  <a:pt x="1311814" y="4666429"/>
                  <a:pt x="1306529" y="4689303"/>
                </a:cubicBezTo>
                <a:lnTo>
                  <a:pt x="1290754" y="4757847"/>
                </a:lnTo>
                <a:lnTo>
                  <a:pt x="1273322" y="4825998"/>
                </a:lnTo>
                <a:cubicBezTo>
                  <a:pt x="1267407" y="4848716"/>
                  <a:pt x="1261885" y="4871592"/>
                  <a:pt x="1255337" y="4894072"/>
                </a:cubicBezTo>
                <a:cubicBezTo>
                  <a:pt x="1242402" y="4939191"/>
                  <a:pt x="1230333" y="4984545"/>
                  <a:pt x="1215898" y="5029269"/>
                </a:cubicBezTo>
                <a:lnTo>
                  <a:pt x="1195231" y="5096631"/>
                </a:lnTo>
                <a:lnTo>
                  <a:pt x="1173066" y="5163442"/>
                </a:lnTo>
                <a:cubicBezTo>
                  <a:pt x="1113624" y="5341708"/>
                  <a:pt x="1043777" y="5516267"/>
                  <a:pt x="963880" y="5686329"/>
                </a:cubicBezTo>
                <a:cubicBezTo>
                  <a:pt x="884150" y="5856550"/>
                  <a:pt x="794797" y="6022037"/>
                  <a:pt x="696245" y="6182082"/>
                </a:cubicBezTo>
                <a:cubicBezTo>
                  <a:pt x="597354" y="6342048"/>
                  <a:pt x="489070" y="6496018"/>
                  <a:pt x="371974" y="6643207"/>
                </a:cubicBezTo>
                <a:lnTo>
                  <a:pt x="312026" y="6714184"/>
                </a:lnTo>
                <a:lnTo>
                  <a:pt x="376591" y="6638218"/>
                </a:lnTo>
                <a:cubicBezTo>
                  <a:pt x="610666" y="6346071"/>
                  <a:pt x="810902" y="6026810"/>
                  <a:pt x="972555" y="5686330"/>
                </a:cubicBezTo>
                <a:cubicBezTo>
                  <a:pt x="1053153" y="5516661"/>
                  <a:pt x="1124052" y="5342577"/>
                  <a:pt x="1184899" y="5164863"/>
                </a:cubicBezTo>
                <a:cubicBezTo>
                  <a:pt x="1246123" y="4987149"/>
                  <a:pt x="1297552" y="4806200"/>
                  <a:pt x="1338949" y="4622886"/>
                </a:cubicBezTo>
                <a:cubicBezTo>
                  <a:pt x="1349046" y="4577057"/>
                  <a:pt x="1359616" y="4531230"/>
                  <a:pt x="1368213" y="4485006"/>
                </a:cubicBezTo>
                <a:lnTo>
                  <a:pt x="1381780" y="4415830"/>
                </a:lnTo>
                <a:lnTo>
                  <a:pt x="1393848" y="4346339"/>
                </a:lnTo>
                <a:cubicBezTo>
                  <a:pt x="1402445" y="4300115"/>
                  <a:pt x="1408755" y="4253498"/>
                  <a:pt x="1416012" y="4207039"/>
                </a:cubicBezTo>
                <a:cubicBezTo>
                  <a:pt x="1419800" y="4183847"/>
                  <a:pt x="1422322" y="4160500"/>
                  <a:pt x="1425479" y="4137153"/>
                </a:cubicBezTo>
                <a:cubicBezTo>
                  <a:pt x="1428634" y="4113804"/>
                  <a:pt x="1431709" y="4090534"/>
                  <a:pt x="1434392" y="4067187"/>
                </a:cubicBezTo>
                <a:cubicBezTo>
                  <a:pt x="1455926" y="3880165"/>
                  <a:pt x="1467694" y="3692119"/>
                  <a:pt x="1469651" y="3503913"/>
                </a:cubicBezTo>
                <a:cubicBezTo>
                  <a:pt x="1470574" y="3315557"/>
                  <a:pt x="1461622" y="3127195"/>
                  <a:pt x="1442832" y="2939778"/>
                </a:cubicBezTo>
                <a:cubicBezTo>
                  <a:pt x="1440544" y="2916114"/>
                  <a:pt x="1437627" y="2893002"/>
                  <a:pt x="1434944" y="2869575"/>
                </a:cubicBezTo>
                <a:cubicBezTo>
                  <a:pt x="1432262" y="2846148"/>
                  <a:pt x="1429895" y="2822721"/>
                  <a:pt x="1426504" y="2799374"/>
                </a:cubicBezTo>
                <a:cubicBezTo>
                  <a:pt x="1419877" y="2752757"/>
                  <a:pt x="1414357" y="2705981"/>
                  <a:pt x="1406310" y="2659521"/>
                </a:cubicBezTo>
                <a:lnTo>
                  <a:pt x="1394953" y="2589713"/>
                </a:lnTo>
                <a:lnTo>
                  <a:pt x="1382095" y="2520222"/>
                </a:lnTo>
                <a:cubicBezTo>
                  <a:pt x="1374208" y="2473842"/>
                  <a:pt x="1363796" y="2427776"/>
                  <a:pt x="1354171" y="2381632"/>
                </a:cubicBezTo>
                <a:cubicBezTo>
                  <a:pt x="1314426" y="2197293"/>
                  <a:pt x="1264068" y="2015398"/>
                  <a:pt x="1203356" y="1836817"/>
                </a:cubicBezTo>
                <a:cubicBezTo>
                  <a:pt x="1143061" y="1658078"/>
                  <a:pt x="1072237" y="1483124"/>
                  <a:pt x="991250" y="1312745"/>
                </a:cubicBezTo>
                <a:cubicBezTo>
                  <a:pt x="910187" y="1142526"/>
                  <a:pt x="819272" y="977196"/>
                  <a:pt x="718961" y="817625"/>
                </a:cubicBezTo>
                <a:cubicBezTo>
                  <a:pt x="618177" y="658528"/>
                  <a:pt x="508049" y="505423"/>
                  <a:pt x="389170" y="359339"/>
                </a:cubicBezTo>
                <a:cubicBezTo>
                  <a:pt x="329802" y="286377"/>
                  <a:pt x="268321" y="215169"/>
                  <a:pt x="204810" y="145825"/>
                </a:cubicBezTo>
                <a:lnTo>
                  <a:pt x="63157" y="0"/>
                </a:lnTo>
                <a:lnTo>
                  <a:pt x="126316" y="0"/>
                </a:lnTo>
                <a:lnTo>
                  <a:pt x="236270" y="117247"/>
                </a:lnTo>
                <a:cubicBezTo>
                  <a:pt x="299105" y="188370"/>
                  <a:pt x="359856" y="261393"/>
                  <a:pt x="418434" y="336229"/>
                </a:cubicBezTo>
                <a:cubicBezTo>
                  <a:pt x="535584" y="485309"/>
                  <a:pt x="643790" y="641251"/>
                  <a:pt x="742468" y="803190"/>
                </a:cubicBezTo>
                <a:cubicBezTo>
                  <a:pt x="841146" y="964969"/>
                  <a:pt x="930807" y="1132033"/>
                  <a:pt x="1011049" y="1303675"/>
                </a:cubicBezTo>
                <a:cubicBezTo>
                  <a:pt x="1016097" y="1314325"/>
                  <a:pt x="1021382" y="1324972"/>
                  <a:pt x="1026194" y="1335779"/>
                </a:cubicBezTo>
                <a:lnTo>
                  <a:pt x="1040707" y="1368198"/>
                </a:lnTo>
                <a:lnTo>
                  <a:pt x="1069656" y="1432957"/>
                </a:lnTo>
                <a:cubicBezTo>
                  <a:pt x="1079201" y="1454649"/>
                  <a:pt x="1088036" y="1476577"/>
                  <a:pt x="1097263" y="1498426"/>
                </a:cubicBezTo>
                <a:cubicBezTo>
                  <a:pt x="1106493" y="1520276"/>
                  <a:pt x="1115800" y="1541968"/>
                  <a:pt x="1124398" y="1564052"/>
                </a:cubicBezTo>
                <a:cubicBezTo>
                  <a:pt x="1159105" y="1652083"/>
                  <a:pt x="1192629" y="1740664"/>
                  <a:pt x="1222838" y="1830347"/>
                </a:cubicBezTo>
                <a:cubicBezTo>
                  <a:pt x="1283923" y="2009639"/>
                  <a:pt x="1335217" y="2192086"/>
                  <a:pt x="1376495" y="2376899"/>
                </a:cubicBezTo>
                <a:cubicBezTo>
                  <a:pt x="1386590" y="2423121"/>
                  <a:pt x="1397082" y="2469346"/>
                  <a:pt x="1405680" y="2515884"/>
                </a:cubicBezTo>
                <a:lnTo>
                  <a:pt x="1419090" y="2585613"/>
                </a:lnTo>
                <a:lnTo>
                  <a:pt x="1431079" y="2655577"/>
                </a:lnTo>
                <a:cubicBezTo>
                  <a:pt x="1439677" y="2702196"/>
                  <a:pt x="1445986" y="2749127"/>
                  <a:pt x="1453244" y="2795904"/>
                </a:cubicBezTo>
                <a:cubicBezTo>
                  <a:pt x="1457029" y="2819566"/>
                  <a:pt x="1459554" y="2843231"/>
                  <a:pt x="1462709" y="2866340"/>
                </a:cubicBezTo>
                <a:cubicBezTo>
                  <a:pt x="1465864" y="2889452"/>
                  <a:pt x="1468941" y="2913669"/>
                  <a:pt x="1471621" y="2936859"/>
                </a:cubicBezTo>
                <a:cubicBezTo>
                  <a:pt x="1493078" y="3125222"/>
                  <a:pt x="1504688" y="3314609"/>
                  <a:pt x="1506408" y="3504150"/>
                </a:cubicBezTo>
                <a:cubicBezTo>
                  <a:pt x="1507504" y="3693774"/>
                  <a:pt x="1498662" y="3883400"/>
                  <a:pt x="1479906" y="4072077"/>
                </a:cubicBezTo>
                <a:cubicBezTo>
                  <a:pt x="1460801" y="4260991"/>
                  <a:pt x="1431308" y="4448802"/>
                  <a:pt x="1391560" y="4634483"/>
                </a:cubicBezTo>
                <a:cubicBezTo>
                  <a:pt x="1352010" y="4820320"/>
                  <a:pt x="1301781" y="5003793"/>
                  <a:pt x="1241138" y="5183873"/>
                </a:cubicBezTo>
                <a:cubicBezTo>
                  <a:pt x="1180985" y="5364269"/>
                  <a:pt x="1110374" y="5540956"/>
                  <a:pt x="1029664" y="5713147"/>
                </a:cubicBezTo>
                <a:cubicBezTo>
                  <a:pt x="948996" y="5885419"/>
                  <a:pt x="858585" y="6053036"/>
                  <a:pt x="758874" y="6215052"/>
                </a:cubicBezTo>
                <a:lnTo>
                  <a:pt x="604797" y="6449374"/>
                </a:lnTo>
                <a:lnTo>
                  <a:pt x="594414" y="6463798"/>
                </a:lnTo>
                <a:lnTo>
                  <a:pt x="439962" y="6670638"/>
                </a:lnTo>
                <a:lnTo>
                  <a:pt x="308203" y="6828263"/>
                </a:lnTo>
                <a:lnTo>
                  <a:pt x="247882" y="6899802"/>
                </a:lnTo>
                <a:lnTo>
                  <a:pt x="252131" y="6895343"/>
                </a:lnTo>
                <a:lnTo>
                  <a:pt x="308203" y="6828263"/>
                </a:lnTo>
                <a:lnTo>
                  <a:pt x="431054" y="6682568"/>
                </a:lnTo>
                <a:lnTo>
                  <a:pt x="439962" y="6670638"/>
                </a:lnTo>
                <a:lnTo>
                  <a:pt x="479999" y="6622741"/>
                </a:lnTo>
                <a:lnTo>
                  <a:pt x="594414" y="6463798"/>
                </a:lnTo>
                <a:lnTo>
                  <a:pt x="601939" y="6453721"/>
                </a:lnTo>
                <a:lnTo>
                  <a:pt x="604797" y="6449374"/>
                </a:lnTo>
                <a:lnTo>
                  <a:pt x="687626" y="6334309"/>
                </a:lnTo>
                <a:cubicBezTo>
                  <a:pt x="819103" y="6136988"/>
                  <a:pt x="936501" y="5929842"/>
                  <a:pt x="1038654" y="5714330"/>
                </a:cubicBezTo>
                <a:cubicBezTo>
                  <a:pt x="1120632" y="5542374"/>
                  <a:pt x="1192713" y="5365842"/>
                  <a:pt x="1254545" y="5185686"/>
                </a:cubicBezTo>
                <a:cubicBezTo>
                  <a:pt x="1316473" y="5005762"/>
                  <a:pt x="1368479" y="4822528"/>
                  <a:pt x="1410331" y="4636927"/>
                </a:cubicBezTo>
                <a:cubicBezTo>
                  <a:pt x="1420584" y="4590468"/>
                  <a:pt x="1431154" y="4544086"/>
                  <a:pt x="1439911" y="4497310"/>
                </a:cubicBezTo>
                <a:lnTo>
                  <a:pt x="1453556" y="4427266"/>
                </a:lnTo>
                <a:lnTo>
                  <a:pt x="1465783" y="4356907"/>
                </a:lnTo>
                <a:cubicBezTo>
                  <a:pt x="1474458" y="4310131"/>
                  <a:pt x="1480771" y="4262962"/>
                  <a:pt x="1488183" y="4215950"/>
                </a:cubicBezTo>
                <a:cubicBezTo>
                  <a:pt x="1491970" y="4192288"/>
                  <a:pt x="1494495" y="4168623"/>
                  <a:pt x="1497728" y="4144959"/>
                </a:cubicBezTo>
                <a:cubicBezTo>
                  <a:pt x="1500963" y="4121297"/>
                  <a:pt x="1504038" y="4097632"/>
                  <a:pt x="1506720" y="4073968"/>
                </a:cubicBezTo>
                <a:cubicBezTo>
                  <a:pt x="1528492" y="3884659"/>
                  <a:pt x="1540338" y="3694325"/>
                  <a:pt x="1542217" y="3503754"/>
                </a:cubicBezTo>
                <a:cubicBezTo>
                  <a:pt x="1543084" y="3313031"/>
                  <a:pt x="1534006" y="3122462"/>
                  <a:pt x="1515003" y="2932677"/>
                </a:cubicBezTo>
                <a:cubicBezTo>
                  <a:pt x="1512715" y="2909013"/>
                  <a:pt x="1509640" y="2885351"/>
                  <a:pt x="1507115" y="2861687"/>
                </a:cubicBezTo>
                <a:cubicBezTo>
                  <a:pt x="1504590" y="2838022"/>
                  <a:pt x="1501988" y="2814360"/>
                  <a:pt x="1498595" y="2790695"/>
                </a:cubicBezTo>
                <a:lnTo>
                  <a:pt x="1488816" y="2719704"/>
                </a:lnTo>
                <a:cubicBezTo>
                  <a:pt x="1485738" y="2696043"/>
                  <a:pt x="1482031" y="2672378"/>
                  <a:pt x="1478088" y="2648714"/>
                </a:cubicBezTo>
                <a:lnTo>
                  <a:pt x="1466571" y="2577723"/>
                </a:lnTo>
                <a:cubicBezTo>
                  <a:pt x="1462469" y="2554060"/>
                  <a:pt x="1457894" y="2530396"/>
                  <a:pt x="1453556" y="2507363"/>
                </a:cubicBezTo>
                <a:cubicBezTo>
                  <a:pt x="1445274" y="2460037"/>
                  <a:pt x="1435099" y="2413736"/>
                  <a:pt x="1425317" y="2367038"/>
                </a:cubicBezTo>
                <a:cubicBezTo>
                  <a:pt x="1385074" y="2180413"/>
                  <a:pt x="1334143" y="1996308"/>
                  <a:pt x="1272767" y="1815517"/>
                </a:cubicBezTo>
                <a:cubicBezTo>
                  <a:pt x="1211753" y="1634570"/>
                  <a:pt x="1140139" y="1457409"/>
                  <a:pt x="1058294" y="1284900"/>
                </a:cubicBezTo>
                <a:cubicBezTo>
                  <a:pt x="976301" y="1112551"/>
                  <a:pt x="884361" y="945171"/>
                  <a:pt x="782929" y="783550"/>
                </a:cubicBezTo>
                <a:cubicBezTo>
                  <a:pt x="681200" y="622241"/>
                  <a:pt x="569885" y="467246"/>
                  <a:pt x="449588" y="319269"/>
                </a:cubicBezTo>
                <a:cubicBezTo>
                  <a:pt x="389585" y="245517"/>
                  <a:pt x="327437" y="173560"/>
                  <a:pt x="263227" y="103486"/>
                </a:cubicBezTo>
                <a:lnTo>
                  <a:pt x="162656" y="0"/>
                </a:lnTo>
                <a:lnTo>
                  <a:pt x="223091" y="0"/>
                </a:lnTo>
                <a:lnTo>
                  <a:pt x="293880" y="75603"/>
                </a:lnTo>
                <a:cubicBezTo>
                  <a:pt x="357435" y="147635"/>
                  <a:pt x="418885" y="221577"/>
                  <a:pt x="478143" y="297340"/>
                </a:cubicBezTo>
                <a:cubicBezTo>
                  <a:pt x="596689" y="448234"/>
                  <a:pt x="706101" y="606151"/>
                  <a:pt x="805803" y="770138"/>
                </a:cubicBezTo>
                <a:cubicBezTo>
                  <a:pt x="905649" y="933812"/>
                  <a:pt x="996335" y="1102929"/>
                  <a:pt x="1077463" y="1276697"/>
                </a:cubicBezTo>
                <a:cubicBezTo>
                  <a:pt x="1158811" y="1450311"/>
                  <a:pt x="1230306" y="1628260"/>
                  <a:pt x="1291619" y="1809917"/>
                </a:cubicBezTo>
                <a:cubicBezTo>
                  <a:pt x="1353452" y="1991338"/>
                  <a:pt x="1405322" y="2175995"/>
                  <a:pt x="1447009" y="2363094"/>
                </a:cubicBezTo>
                <a:cubicBezTo>
                  <a:pt x="1457184" y="2409868"/>
                  <a:pt x="1467754" y="2456644"/>
                  <a:pt x="1476430" y="2503736"/>
                </a:cubicBezTo>
                <a:cubicBezTo>
                  <a:pt x="1481006" y="2527398"/>
                  <a:pt x="1485738" y="2551063"/>
                  <a:pt x="1490078" y="2574725"/>
                </a:cubicBezTo>
                <a:lnTo>
                  <a:pt x="1502225" y="2645716"/>
                </a:lnTo>
                <a:cubicBezTo>
                  <a:pt x="1510823" y="2693045"/>
                  <a:pt x="1517133" y="2740372"/>
                  <a:pt x="1524547" y="2787698"/>
                </a:cubicBezTo>
                <a:cubicBezTo>
                  <a:pt x="1528332" y="2811362"/>
                  <a:pt x="1530857" y="2835025"/>
                  <a:pt x="1534092" y="2858689"/>
                </a:cubicBezTo>
                <a:cubicBezTo>
                  <a:pt x="1537324" y="2882353"/>
                  <a:pt x="1540402" y="2906016"/>
                  <a:pt x="1543005" y="2929680"/>
                </a:cubicBezTo>
                <a:cubicBezTo>
                  <a:pt x="1564666" y="3120332"/>
                  <a:pt x="1576331" y="3311928"/>
                  <a:pt x="1577949" y="3503754"/>
                </a:cubicBezTo>
                <a:cubicBezTo>
                  <a:pt x="1579005" y="3695745"/>
                  <a:pt x="1570028" y="3887737"/>
                  <a:pt x="1551049" y="4078780"/>
                </a:cubicBezTo>
                <a:cubicBezTo>
                  <a:pt x="1531629" y="4269982"/>
                  <a:pt x="1501744" y="4460000"/>
                  <a:pt x="1461524" y="4647891"/>
                </a:cubicBezTo>
                <a:cubicBezTo>
                  <a:pt x="1421587" y="4836095"/>
                  <a:pt x="1370924" y="5021854"/>
                  <a:pt x="1309761" y="5204221"/>
                </a:cubicBezTo>
                <a:cubicBezTo>
                  <a:pt x="1248874" y="5386747"/>
                  <a:pt x="1177450" y="5565643"/>
                  <a:pt x="1095841" y="5739887"/>
                </a:cubicBezTo>
                <a:cubicBezTo>
                  <a:pt x="1014264" y="5914287"/>
                  <a:pt x="922861" y="6083876"/>
                  <a:pt x="822053" y="6247865"/>
                </a:cubicBezTo>
                <a:cubicBezTo>
                  <a:pt x="721167" y="6411932"/>
                  <a:pt x="610531" y="6569769"/>
                  <a:pt x="490762" y="6720585"/>
                </a:cubicBezTo>
                <a:cubicBezTo>
                  <a:pt x="430969" y="6796111"/>
                  <a:pt x="368923" y="6869804"/>
                  <a:pt x="304713" y="6941554"/>
                </a:cubicBezTo>
                <a:lnTo>
                  <a:pt x="239984" y="7009626"/>
                </a:lnTo>
                <a:lnTo>
                  <a:pt x="0" y="7009626"/>
                </a:lnTo>
                <a:lnTo>
                  <a:pt x="0" y="6916165"/>
                </a:lnTo>
                <a:lnTo>
                  <a:pt x="0" y="6842681"/>
                </a:lnTo>
                <a:lnTo>
                  <a:pt x="0" y="6425491"/>
                </a:lnTo>
                <a:lnTo>
                  <a:pt x="0" y="4657507"/>
                </a:lnTo>
                <a:lnTo>
                  <a:pt x="0" y="4281613"/>
                </a:lnTo>
                <a:lnTo>
                  <a:pt x="5979" y="4254443"/>
                </a:lnTo>
                <a:lnTo>
                  <a:pt x="16468" y="4201594"/>
                </a:lnTo>
                <a:lnTo>
                  <a:pt x="21676" y="4175090"/>
                </a:lnTo>
                <a:lnTo>
                  <a:pt x="26328" y="4148508"/>
                </a:lnTo>
                <a:lnTo>
                  <a:pt x="35873" y="4095424"/>
                </a:lnTo>
                <a:lnTo>
                  <a:pt x="44235" y="4042180"/>
                </a:lnTo>
                <a:cubicBezTo>
                  <a:pt x="50150" y="4006683"/>
                  <a:pt x="54487" y="3971189"/>
                  <a:pt x="59380" y="3935299"/>
                </a:cubicBezTo>
                <a:cubicBezTo>
                  <a:pt x="77340" y="3792292"/>
                  <a:pt x="87579" y="3648417"/>
                  <a:pt x="90062" y="3504305"/>
                </a:cubicBezTo>
                <a:cubicBezTo>
                  <a:pt x="94914" y="3215216"/>
                  <a:pt x="66597" y="2926597"/>
                  <a:pt x="5663" y="2643975"/>
                </a:cubicBezTo>
                <a:lnTo>
                  <a:pt x="0" y="2621242"/>
                </a:lnTo>
                <a:lnTo>
                  <a:pt x="0" y="2488028"/>
                </a:lnTo>
                <a:lnTo>
                  <a:pt x="38713" y="2636088"/>
                </a:lnTo>
                <a:cubicBezTo>
                  <a:pt x="43130" y="2653835"/>
                  <a:pt x="46600" y="2671742"/>
                  <a:pt x="50623" y="2689489"/>
                </a:cubicBezTo>
                <a:cubicBezTo>
                  <a:pt x="54647" y="2707236"/>
                  <a:pt x="58512" y="2725063"/>
                  <a:pt x="62062" y="2742968"/>
                </a:cubicBezTo>
                <a:cubicBezTo>
                  <a:pt x="68765" y="2778780"/>
                  <a:pt x="76495" y="2814512"/>
                  <a:pt x="82254" y="2850481"/>
                </a:cubicBezTo>
                <a:lnTo>
                  <a:pt x="91642" y="2904432"/>
                </a:lnTo>
                <a:lnTo>
                  <a:pt x="100001" y="2958466"/>
                </a:lnTo>
                <a:cubicBezTo>
                  <a:pt x="105839" y="2994513"/>
                  <a:pt x="110019" y="3030797"/>
                  <a:pt x="114909" y="3066924"/>
                </a:cubicBezTo>
                <a:cubicBezTo>
                  <a:pt x="132578" y="3211981"/>
                  <a:pt x="142691" y="3357906"/>
                  <a:pt x="145199" y="3503990"/>
                </a:cubicBezTo>
                <a:cubicBezTo>
                  <a:pt x="147482" y="3650586"/>
                  <a:pt x="141567" y="3797083"/>
                  <a:pt x="127518" y="3942792"/>
                </a:cubicBezTo>
                <a:lnTo>
                  <a:pt x="104528" y="4127183"/>
                </a:lnTo>
                <a:lnTo>
                  <a:pt x="108442" y="4105204"/>
                </a:lnTo>
                <a:lnTo>
                  <a:pt x="116962" y="4051094"/>
                </a:lnTo>
                <a:cubicBezTo>
                  <a:pt x="123034" y="4014968"/>
                  <a:pt x="127294" y="3978683"/>
                  <a:pt x="132264" y="3942477"/>
                </a:cubicBezTo>
                <a:cubicBezTo>
                  <a:pt x="150422" y="3797182"/>
                  <a:pt x="160739" y="3650942"/>
                  <a:pt x="163183" y="3504543"/>
                </a:cubicBezTo>
                <a:cubicBezTo>
                  <a:pt x="167696" y="3210799"/>
                  <a:pt x="138583" y="2917450"/>
                  <a:pt x="76418" y="2630330"/>
                </a:cubicBezTo>
                <a:cubicBezTo>
                  <a:pt x="60752" y="2558551"/>
                  <a:pt x="42989" y="2487245"/>
                  <a:pt x="23155" y="2416521"/>
                </a:cubicBezTo>
                <a:lnTo>
                  <a:pt x="0" y="2342382"/>
                </a:lnTo>
                <a:lnTo>
                  <a:pt x="0" y="2240250"/>
                </a:lnTo>
                <a:lnTo>
                  <a:pt x="53115" y="2407676"/>
                </a:lnTo>
                <a:cubicBezTo>
                  <a:pt x="73657" y="2478805"/>
                  <a:pt x="92343" y="2550466"/>
                  <a:pt x="109152" y="2622600"/>
                </a:cubicBezTo>
                <a:cubicBezTo>
                  <a:pt x="113569" y="2640585"/>
                  <a:pt x="117039" y="2658805"/>
                  <a:pt x="121142" y="2676869"/>
                </a:cubicBezTo>
                <a:cubicBezTo>
                  <a:pt x="125244" y="2694932"/>
                  <a:pt x="129029" y="2712996"/>
                  <a:pt x="132736" y="2731138"/>
                </a:cubicBezTo>
                <a:cubicBezTo>
                  <a:pt x="139599" y="2767580"/>
                  <a:pt x="147329" y="2803785"/>
                  <a:pt x="153246" y="2840384"/>
                </a:cubicBezTo>
                <a:lnTo>
                  <a:pt x="162791" y="2895125"/>
                </a:lnTo>
                <a:lnTo>
                  <a:pt x="171231" y="2950342"/>
                </a:lnTo>
                <a:cubicBezTo>
                  <a:pt x="177146" y="2986941"/>
                  <a:pt x="181326" y="3023700"/>
                  <a:pt x="186295" y="3060772"/>
                </a:cubicBezTo>
                <a:cubicBezTo>
                  <a:pt x="204163" y="3208117"/>
                  <a:pt x="214353" y="3356331"/>
                  <a:pt x="216822" y="3504700"/>
                </a:cubicBezTo>
                <a:cubicBezTo>
                  <a:pt x="219078" y="3653584"/>
                  <a:pt x="213016" y="3802349"/>
                  <a:pt x="198703" y="3950316"/>
                </a:cubicBezTo>
                <a:lnTo>
                  <a:pt x="172800" y="4157618"/>
                </a:lnTo>
                <a:lnTo>
                  <a:pt x="180536" y="4113958"/>
                </a:lnTo>
                <a:lnTo>
                  <a:pt x="189132" y="4058742"/>
                </a:lnTo>
                <a:cubicBezTo>
                  <a:pt x="195285" y="4022065"/>
                  <a:pt x="199545" y="3985228"/>
                  <a:pt x="204908" y="3948311"/>
                </a:cubicBezTo>
                <a:cubicBezTo>
                  <a:pt x="223191" y="3800652"/>
                  <a:pt x="233564" y="3652202"/>
                  <a:pt x="235987" y="3503436"/>
                </a:cubicBezTo>
                <a:cubicBezTo>
                  <a:pt x="237990" y="3354436"/>
                  <a:pt x="231774" y="3205434"/>
                  <a:pt x="217372" y="3057142"/>
                </a:cubicBezTo>
                <a:cubicBezTo>
                  <a:pt x="213190" y="3020148"/>
                  <a:pt x="209482" y="2982996"/>
                  <a:pt x="204672" y="2946082"/>
                </a:cubicBezTo>
                <a:lnTo>
                  <a:pt x="197493" y="2890865"/>
                </a:lnTo>
                <a:lnTo>
                  <a:pt x="189053" y="2835651"/>
                </a:lnTo>
                <a:cubicBezTo>
                  <a:pt x="183610" y="2798735"/>
                  <a:pt x="176433" y="2762135"/>
                  <a:pt x="170043" y="2725221"/>
                </a:cubicBezTo>
                <a:cubicBezTo>
                  <a:pt x="166888" y="2706841"/>
                  <a:pt x="162786" y="2688622"/>
                  <a:pt x="159158" y="2670005"/>
                </a:cubicBezTo>
                <a:cubicBezTo>
                  <a:pt x="155531" y="2651390"/>
                  <a:pt x="151981" y="2633405"/>
                  <a:pt x="147879" y="2615263"/>
                </a:cubicBezTo>
                <a:cubicBezTo>
                  <a:pt x="116005" y="2469416"/>
                  <a:pt x="75714" y="2325621"/>
                  <a:pt x="27193" y="2184427"/>
                </a:cubicBezTo>
                <a:lnTo>
                  <a:pt x="0" y="2113044"/>
                </a:lnTo>
                <a:lnTo>
                  <a:pt x="0" y="2033180"/>
                </a:lnTo>
                <a:lnTo>
                  <a:pt x="54645" y="2176619"/>
                </a:lnTo>
                <a:cubicBezTo>
                  <a:pt x="103769" y="2318759"/>
                  <a:pt x="145474" y="2463421"/>
                  <a:pt x="179588" y="2609901"/>
                </a:cubicBezTo>
                <a:cubicBezTo>
                  <a:pt x="184006" y="2628200"/>
                  <a:pt x="187475" y="2646578"/>
                  <a:pt x="191735" y="2665115"/>
                </a:cubicBezTo>
                <a:cubicBezTo>
                  <a:pt x="195995" y="2683651"/>
                  <a:pt x="200017" y="2701792"/>
                  <a:pt x="203488" y="2720331"/>
                </a:cubicBezTo>
                <a:cubicBezTo>
                  <a:pt x="210510" y="2757245"/>
                  <a:pt x="218239" y="2794082"/>
                  <a:pt x="224235" y="2831234"/>
                </a:cubicBezTo>
                <a:lnTo>
                  <a:pt x="233857" y="2886843"/>
                </a:lnTo>
                <a:lnTo>
                  <a:pt x="242377" y="2942609"/>
                </a:lnTo>
                <a:cubicBezTo>
                  <a:pt x="248449" y="2979761"/>
                  <a:pt x="252629" y="3017150"/>
                  <a:pt x="257679" y="3054460"/>
                </a:cubicBezTo>
                <a:cubicBezTo>
                  <a:pt x="275735" y="3204092"/>
                  <a:pt x="286027" y="3354594"/>
                  <a:pt x="288520" y="3505250"/>
                </a:cubicBezTo>
                <a:cubicBezTo>
                  <a:pt x="290389" y="3656145"/>
                  <a:pt x="284196" y="3807039"/>
                  <a:pt x="269983" y="3957304"/>
                </a:cubicBezTo>
                <a:cubicBezTo>
                  <a:pt x="262751" y="4032555"/>
                  <a:pt x="253386" y="4107569"/>
                  <a:pt x="241904" y="4182257"/>
                </a:cubicBezTo>
                <a:lnTo>
                  <a:pt x="232169" y="4235488"/>
                </a:lnTo>
                <a:lnTo>
                  <a:pt x="242774" y="4179981"/>
                </a:lnTo>
                <a:lnTo>
                  <a:pt x="252712" y="4124292"/>
                </a:lnTo>
                <a:lnTo>
                  <a:pt x="261390" y="4068368"/>
                </a:lnTo>
                <a:cubicBezTo>
                  <a:pt x="267622" y="4031137"/>
                  <a:pt x="271882" y="3993670"/>
                  <a:pt x="277167" y="3956281"/>
                </a:cubicBezTo>
                <a:cubicBezTo>
                  <a:pt x="295695" y="3806334"/>
                  <a:pt x="306225" y="3655437"/>
                  <a:pt x="308716" y="3504385"/>
                </a:cubicBezTo>
                <a:cubicBezTo>
                  <a:pt x="310673" y="3353096"/>
                  <a:pt x="304299" y="3201807"/>
                  <a:pt x="289629" y="3051227"/>
                </a:cubicBezTo>
                <a:cubicBezTo>
                  <a:pt x="285369" y="3013603"/>
                  <a:pt x="281741" y="2975899"/>
                  <a:pt x="276691" y="2938432"/>
                </a:cubicBezTo>
                <a:lnTo>
                  <a:pt x="269356" y="2882110"/>
                </a:lnTo>
                <a:lnTo>
                  <a:pt x="260837" y="2825949"/>
                </a:lnTo>
                <a:cubicBezTo>
                  <a:pt x="255317" y="2788482"/>
                  <a:pt x="248060" y="2751331"/>
                  <a:pt x="241512" y="2714021"/>
                </a:cubicBezTo>
                <a:cubicBezTo>
                  <a:pt x="238357" y="2695327"/>
                  <a:pt x="234177" y="2676869"/>
                  <a:pt x="230547" y="2658255"/>
                </a:cubicBezTo>
                <a:cubicBezTo>
                  <a:pt x="226920" y="2639638"/>
                  <a:pt x="223132" y="2621103"/>
                  <a:pt x="219032" y="2603038"/>
                </a:cubicBezTo>
                <a:cubicBezTo>
                  <a:pt x="186660" y="2454984"/>
                  <a:pt x="145791" y="2308902"/>
                  <a:pt x="96612" y="2165499"/>
                </a:cubicBezTo>
                <a:cubicBezTo>
                  <a:pt x="71836" y="2093877"/>
                  <a:pt x="44895" y="2023044"/>
                  <a:pt x="15828" y="1953089"/>
                </a:cubicBezTo>
                <a:lnTo>
                  <a:pt x="0" y="1918036"/>
                </a:lnTo>
                <a:lnTo>
                  <a:pt x="0" y="1847572"/>
                </a:lnTo>
                <a:lnTo>
                  <a:pt x="41683" y="1941779"/>
                </a:lnTo>
                <a:cubicBezTo>
                  <a:pt x="70708" y="2012376"/>
                  <a:pt x="97862" y="2083741"/>
                  <a:pt x="123114" y="2155797"/>
                </a:cubicBezTo>
                <a:cubicBezTo>
                  <a:pt x="172746" y="2300144"/>
                  <a:pt x="214866" y="2447017"/>
                  <a:pt x="249322" y="2595783"/>
                </a:cubicBezTo>
                <a:cubicBezTo>
                  <a:pt x="253659" y="2614318"/>
                  <a:pt x="257209" y="2633013"/>
                  <a:pt x="261627" y="2651707"/>
                </a:cubicBezTo>
                <a:cubicBezTo>
                  <a:pt x="266044" y="2670402"/>
                  <a:pt x="270066" y="2688937"/>
                  <a:pt x="273459" y="2707711"/>
                </a:cubicBezTo>
                <a:cubicBezTo>
                  <a:pt x="280637" y="2745178"/>
                  <a:pt x="288444" y="2782645"/>
                  <a:pt x="294518" y="2820349"/>
                </a:cubicBezTo>
                <a:lnTo>
                  <a:pt x="304299" y="2876748"/>
                </a:lnTo>
                <a:lnTo>
                  <a:pt x="312898" y="2933382"/>
                </a:lnTo>
                <a:cubicBezTo>
                  <a:pt x="319050" y="2971166"/>
                  <a:pt x="323231" y="3009107"/>
                  <a:pt x="328673" y="3046967"/>
                </a:cubicBezTo>
                <a:cubicBezTo>
                  <a:pt x="346855" y="3198809"/>
                  <a:pt x="357197" y="3351519"/>
                  <a:pt x="359672" y="3504464"/>
                </a:cubicBezTo>
                <a:cubicBezTo>
                  <a:pt x="361494" y="3657647"/>
                  <a:pt x="355153" y="3810829"/>
                  <a:pt x="340663" y="3963381"/>
                </a:cubicBezTo>
                <a:cubicBezTo>
                  <a:pt x="333280" y="4039735"/>
                  <a:pt x="323750" y="4115873"/>
                  <a:pt x="312085" y="4191685"/>
                </a:cubicBezTo>
                <a:lnTo>
                  <a:pt x="280359" y="4365194"/>
                </a:lnTo>
                <a:lnTo>
                  <a:pt x="281658" y="4359428"/>
                </a:lnTo>
                <a:cubicBezTo>
                  <a:pt x="285917" y="4340736"/>
                  <a:pt x="290178" y="4322119"/>
                  <a:pt x="293728" y="4303347"/>
                </a:cubicBezTo>
                <a:cubicBezTo>
                  <a:pt x="301063" y="4265800"/>
                  <a:pt x="308950" y="4228333"/>
                  <a:pt x="315182" y="4190549"/>
                </a:cubicBezTo>
                <a:lnTo>
                  <a:pt x="325199" y="4133995"/>
                </a:lnTo>
                <a:lnTo>
                  <a:pt x="334034" y="4077201"/>
                </a:lnTo>
                <a:cubicBezTo>
                  <a:pt x="340344" y="4039419"/>
                  <a:pt x="344604" y="4001320"/>
                  <a:pt x="349809" y="3963379"/>
                </a:cubicBezTo>
                <a:cubicBezTo>
                  <a:pt x="368417" y="3811064"/>
                  <a:pt x="378947" y="3657962"/>
                  <a:pt x="381361" y="3504543"/>
                </a:cubicBezTo>
                <a:cubicBezTo>
                  <a:pt x="383216" y="3350967"/>
                  <a:pt x="376659" y="3197310"/>
                  <a:pt x="361721" y="3044443"/>
                </a:cubicBezTo>
                <a:lnTo>
                  <a:pt x="355489" y="2987099"/>
                </a:lnTo>
                <a:lnTo>
                  <a:pt x="352334" y="2958467"/>
                </a:lnTo>
                <a:lnTo>
                  <a:pt x="348627" y="2929913"/>
                </a:lnTo>
                <a:lnTo>
                  <a:pt x="340739" y="2872724"/>
                </a:lnTo>
                <a:lnTo>
                  <a:pt x="332062" y="2815695"/>
                </a:lnTo>
                <a:cubicBezTo>
                  <a:pt x="320310" y="2739736"/>
                  <a:pt x="305480" y="2664248"/>
                  <a:pt x="289625" y="2588999"/>
                </a:cubicBezTo>
                <a:cubicBezTo>
                  <a:pt x="256764" y="2438655"/>
                  <a:pt x="215281" y="2290363"/>
                  <a:pt x="165390" y="2144753"/>
                </a:cubicBezTo>
                <a:cubicBezTo>
                  <a:pt x="140296" y="2072027"/>
                  <a:pt x="112996" y="2000110"/>
                  <a:pt x="83534" y="1929090"/>
                </a:cubicBezTo>
                <a:lnTo>
                  <a:pt x="0" y="1743860"/>
                </a:lnTo>
                <a:lnTo>
                  <a:pt x="0" y="1672506"/>
                </a:lnTo>
                <a:lnTo>
                  <a:pt x="2900" y="1678342"/>
                </a:lnTo>
                <a:lnTo>
                  <a:pt x="15363" y="1704609"/>
                </a:lnTo>
                <a:cubicBezTo>
                  <a:pt x="81795" y="1844699"/>
                  <a:pt x="140694" y="1988179"/>
                  <a:pt x="191814" y="2134498"/>
                </a:cubicBezTo>
                <a:cubicBezTo>
                  <a:pt x="242227" y="2281056"/>
                  <a:pt x="285065" y="2430057"/>
                  <a:pt x="320152" y="2581032"/>
                </a:cubicBezTo>
                <a:cubicBezTo>
                  <a:pt x="337110" y="2656676"/>
                  <a:pt x="352964" y="2732557"/>
                  <a:pt x="365901" y="2808990"/>
                </a:cubicBezTo>
                <a:lnTo>
                  <a:pt x="375761" y="2866334"/>
                </a:lnTo>
                <a:lnTo>
                  <a:pt x="384516" y="2923838"/>
                </a:lnTo>
                <a:lnTo>
                  <a:pt x="388933" y="2952550"/>
                </a:lnTo>
                <a:lnTo>
                  <a:pt x="392720" y="2981419"/>
                </a:lnTo>
                <a:lnTo>
                  <a:pt x="400608" y="3039080"/>
                </a:lnTo>
                <a:cubicBezTo>
                  <a:pt x="419127" y="3193210"/>
                  <a:pt x="429660" y="3348284"/>
                  <a:pt x="432159" y="3503516"/>
                </a:cubicBezTo>
                <a:cubicBezTo>
                  <a:pt x="433957" y="3658907"/>
                  <a:pt x="427480" y="3814219"/>
                  <a:pt x="412755" y="3968901"/>
                </a:cubicBezTo>
                <a:cubicBezTo>
                  <a:pt x="405222" y="4046399"/>
                  <a:pt x="395532" y="4123661"/>
                  <a:pt x="383696" y="4200597"/>
                </a:cubicBezTo>
                <a:lnTo>
                  <a:pt x="359115" y="4335274"/>
                </a:lnTo>
                <a:lnTo>
                  <a:pt x="386567" y="4200571"/>
                </a:lnTo>
                <a:lnTo>
                  <a:pt x="396664" y="4143147"/>
                </a:lnTo>
                <a:lnTo>
                  <a:pt x="405656" y="4085486"/>
                </a:lnTo>
                <a:lnTo>
                  <a:pt x="410153" y="4056696"/>
                </a:lnTo>
                <a:lnTo>
                  <a:pt x="414019" y="4027827"/>
                </a:lnTo>
                <a:lnTo>
                  <a:pt x="421905" y="3969928"/>
                </a:lnTo>
                <a:cubicBezTo>
                  <a:pt x="440654" y="3815486"/>
                  <a:pt x="451186" y="3660094"/>
                  <a:pt x="453458" y="3504545"/>
                </a:cubicBezTo>
                <a:cubicBezTo>
                  <a:pt x="455254" y="3348602"/>
                  <a:pt x="448574" y="3192737"/>
                  <a:pt x="433421" y="3037505"/>
                </a:cubicBezTo>
                <a:lnTo>
                  <a:pt x="427033" y="2979294"/>
                </a:lnTo>
                <a:lnTo>
                  <a:pt x="423878" y="2950265"/>
                </a:lnTo>
                <a:lnTo>
                  <a:pt x="420013" y="2921238"/>
                </a:lnTo>
                <a:lnTo>
                  <a:pt x="412123" y="2863184"/>
                </a:lnTo>
                <a:cubicBezTo>
                  <a:pt x="409443" y="2843859"/>
                  <a:pt x="406286" y="2824612"/>
                  <a:pt x="403368" y="2805365"/>
                </a:cubicBezTo>
                <a:cubicBezTo>
                  <a:pt x="391459" y="2728224"/>
                  <a:pt x="376392" y="2651553"/>
                  <a:pt x="360379" y="2575197"/>
                </a:cubicBezTo>
                <a:cubicBezTo>
                  <a:pt x="326944" y="2422568"/>
                  <a:pt x="284807" y="2272066"/>
                  <a:pt x="234175" y="2124248"/>
                </a:cubicBezTo>
                <a:cubicBezTo>
                  <a:pt x="228022" y="2105711"/>
                  <a:pt x="221079" y="2087411"/>
                  <a:pt x="214613" y="2069032"/>
                </a:cubicBezTo>
                <a:cubicBezTo>
                  <a:pt x="208145" y="2050654"/>
                  <a:pt x="201675" y="2032195"/>
                  <a:pt x="194497" y="2013818"/>
                </a:cubicBezTo>
                <a:lnTo>
                  <a:pt x="173201" y="1959234"/>
                </a:lnTo>
                <a:lnTo>
                  <a:pt x="162551" y="1931942"/>
                </a:lnTo>
                <a:lnTo>
                  <a:pt x="151194" y="1904965"/>
                </a:lnTo>
                <a:lnTo>
                  <a:pt x="128634" y="1850933"/>
                </a:lnTo>
                <a:cubicBezTo>
                  <a:pt x="120747" y="1832949"/>
                  <a:pt x="112859" y="1815279"/>
                  <a:pt x="104970" y="1797455"/>
                </a:cubicBezTo>
                <a:cubicBezTo>
                  <a:pt x="97082" y="1779627"/>
                  <a:pt x="89195" y="1761722"/>
                  <a:pt x="80675" y="1744131"/>
                </a:cubicBezTo>
                <a:lnTo>
                  <a:pt x="55278" y="1691362"/>
                </a:lnTo>
                <a:lnTo>
                  <a:pt x="0" y="1586653"/>
                </a:lnTo>
                <a:lnTo>
                  <a:pt x="0" y="1514655"/>
                </a:lnTo>
                <a:lnTo>
                  <a:pt x="30746" y="1572807"/>
                </a:lnTo>
                <a:lnTo>
                  <a:pt x="56933" y="1625735"/>
                </a:lnTo>
                <a:lnTo>
                  <a:pt x="70105" y="1652080"/>
                </a:lnTo>
                <a:lnTo>
                  <a:pt x="82648" y="1678819"/>
                </a:lnTo>
                <a:cubicBezTo>
                  <a:pt x="353280" y="2246746"/>
                  <a:pt x="495184" y="2874149"/>
                  <a:pt x="504019" y="3504465"/>
                </a:cubicBezTo>
                <a:cubicBezTo>
                  <a:pt x="505794" y="3662224"/>
                  <a:pt x="499160" y="3820059"/>
                  <a:pt x="484139" y="3977108"/>
                </a:cubicBezTo>
                <a:lnTo>
                  <a:pt x="477910" y="4035952"/>
                </a:lnTo>
                <a:lnTo>
                  <a:pt x="474754" y="4065371"/>
                </a:lnTo>
                <a:lnTo>
                  <a:pt x="470968" y="4094795"/>
                </a:lnTo>
                <a:lnTo>
                  <a:pt x="463080" y="4153479"/>
                </a:lnTo>
                <a:lnTo>
                  <a:pt x="454325" y="4212088"/>
                </a:lnTo>
                <a:lnTo>
                  <a:pt x="415023" y="4426756"/>
                </a:lnTo>
                <a:lnTo>
                  <a:pt x="459057" y="4211061"/>
                </a:lnTo>
                <a:cubicBezTo>
                  <a:pt x="472467" y="4133285"/>
                  <a:pt x="484377" y="4055274"/>
                  <a:pt x="494554" y="3977026"/>
                </a:cubicBezTo>
                <a:cubicBezTo>
                  <a:pt x="513619" y="3820136"/>
                  <a:pt x="524331" y="3662299"/>
                  <a:pt x="526656" y="3504227"/>
                </a:cubicBezTo>
                <a:cubicBezTo>
                  <a:pt x="528415" y="3345997"/>
                  <a:pt x="521578" y="3187768"/>
                  <a:pt x="506149" y="3030246"/>
                </a:cubicBezTo>
                <a:cubicBezTo>
                  <a:pt x="497709" y="2951368"/>
                  <a:pt x="488559" y="2872489"/>
                  <a:pt x="475860" y="2794636"/>
                </a:cubicBezTo>
                <a:cubicBezTo>
                  <a:pt x="463160" y="2716782"/>
                  <a:pt x="448410" y="2638614"/>
                  <a:pt x="432238" y="2561078"/>
                </a:cubicBezTo>
                <a:cubicBezTo>
                  <a:pt x="398337" y="2406238"/>
                  <a:pt x="355625" y="2253529"/>
                  <a:pt x="304298" y="2103579"/>
                </a:cubicBezTo>
                <a:cubicBezTo>
                  <a:pt x="298146" y="2084727"/>
                  <a:pt x="291045" y="2066270"/>
                  <a:pt x="284499" y="2047575"/>
                </a:cubicBezTo>
                <a:cubicBezTo>
                  <a:pt x="277953" y="2028883"/>
                  <a:pt x="271326" y="2010188"/>
                  <a:pt x="264148" y="1991731"/>
                </a:cubicBezTo>
                <a:lnTo>
                  <a:pt x="242537" y="1936515"/>
                </a:lnTo>
                <a:lnTo>
                  <a:pt x="231729" y="1908828"/>
                </a:lnTo>
                <a:lnTo>
                  <a:pt x="220292" y="1881378"/>
                </a:lnTo>
                <a:lnTo>
                  <a:pt x="197337" y="1826162"/>
                </a:lnTo>
                <a:cubicBezTo>
                  <a:pt x="189450" y="1807865"/>
                  <a:pt x="181563" y="1789958"/>
                  <a:pt x="173281" y="1771816"/>
                </a:cubicBezTo>
                <a:cubicBezTo>
                  <a:pt x="164998" y="1753673"/>
                  <a:pt x="157506" y="1735689"/>
                  <a:pt x="148671" y="1717784"/>
                </a:cubicBezTo>
                <a:lnTo>
                  <a:pt x="122956" y="1664225"/>
                </a:lnTo>
                <a:cubicBezTo>
                  <a:pt x="88257" y="1592979"/>
                  <a:pt x="51374" y="1522885"/>
                  <a:pt x="12370" y="1454040"/>
                </a:cubicBezTo>
                <a:lnTo>
                  <a:pt x="0" y="1433707"/>
                </a:lnTo>
                <a:lnTo>
                  <a:pt x="0" y="1366695"/>
                </a:lnTo>
                <a:lnTo>
                  <a:pt x="11026" y="1386021"/>
                </a:lnTo>
                <a:lnTo>
                  <a:pt x="40370" y="1438237"/>
                </a:lnTo>
                <a:cubicBezTo>
                  <a:pt x="58905" y="1473576"/>
                  <a:pt x="77995" y="1508598"/>
                  <a:pt x="95585" y="1544250"/>
                </a:cubicBezTo>
                <a:lnTo>
                  <a:pt x="122167" y="1597889"/>
                </a:lnTo>
                <a:cubicBezTo>
                  <a:pt x="131239" y="1615636"/>
                  <a:pt x="139756" y="1633701"/>
                  <a:pt x="148196" y="1651763"/>
                </a:cubicBezTo>
                <a:cubicBezTo>
                  <a:pt x="422458" y="2228367"/>
                  <a:pt x="566253" y="2864759"/>
                  <a:pt x="574930" y="3504227"/>
                </a:cubicBezTo>
                <a:cubicBezTo>
                  <a:pt x="576603" y="3664272"/>
                  <a:pt x="569780" y="3824316"/>
                  <a:pt x="554500" y="3983653"/>
                </a:cubicBezTo>
                <a:lnTo>
                  <a:pt x="548113" y="4043364"/>
                </a:lnTo>
                <a:lnTo>
                  <a:pt x="544955" y="4073259"/>
                </a:lnTo>
                <a:lnTo>
                  <a:pt x="541091" y="4102996"/>
                </a:lnTo>
                <a:lnTo>
                  <a:pt x="533203" y="4162629"/>
                </a:lnTo>
                <a:cubicBezTo>
                  <a:pt x="530521" y="4182426"/>
                  <a:pt x="527366" y="4202068"/>
                  <a:pt x="524368" y="4222023"/>
                </a:cubicBezTo>
                <a:cubicBezTo>
                  <a:pt x="512458" y="4300902"/>
                  <a:pt x="497157" y="4379782"/>
                  <a:pt x="481065" y="4458661"/>
                </a:cubicBezTo>
                <a:lnTo>
                  <a:pt x="463307" y="4531251"/>
                </a:lnTo>
                <a:lnTo>
                  <a:pt x="482880" y="4456844"/>
                </a:lnTo>
                <a:cubicBezTo>
                  <a:pt x="500392" y="4378756"/>
                  <a:pt x="517194" y="4300507"/>
                  <a:pt x="530681" y="4221549"/>
                </a:cubicBezTo>
                <a:cubicBezTo>
                  <a:pt x="544169" y="4142591"/>
                  <a:pt x="556239" y="4063792"/>
                  <a:pt x="566571" y="3984046"/>
                </a:cubicBezTo>
                <a:cubicBezTo>
                  <a:pt x="585722" y="3824789"/>
                  <a:pt x="596499" y="3664665"/>
                  <a:pt x="598833" y="3504305"/>
                </a:cubicBezTo>
                <a:cubicBezTo>
                  <a:pt x="600567" y="3343630"/>
                  <a:pt x="593563" y="3183034"/>
                  <a:pt x="577851" y="3023147"/>
                </a:cubicBezTo>
                <a:cubicBezTo>
                  <a:pt x="569253" y="2943241"/>
                  <a:pt x="559946" y="2863418"/>
                  <a:pt x="547089" y="2784066"/>
                </a:cubicBezTo>
                <a:cubicBezTo>
                  <a:pt x="534232" y="2704713"/>
                  <a:pt x="519244" y="2625835"/>
                  <a:pt x="502837" y="2547429"/>
                </a:cubicBezTo>
                <a:cubicBezTo>
                  <a:pt x="468439" y="2390302"/>
                  <a:pt x="425141" y="2235305"/>
                  <a:pt x="373160" y="2083070"/>
                </a:cubicBezTo>
                <a:cubicBezTo>
                  <a:pt x="367007" y="2063903"/>
                  <a:pt x="359752" y="2045208"/>
                  <a:pt x="353047" y="2026199"/>
                </a:cubicBezTo>
                <a:cubicBezTo>
                  <a:pt x="346342" y="2007189"/>
                  <a:pt x="339558" y="1988337"/>
                  <a:pt x="332460" y="1969565"/>
                </a:cubicBezTo>
                <a:lnTo>
                  <a:pt x="310531" y="1913403"/>
                </a:lnTo>
                <a:cubicBezTo>
                  <a:pt x="303273" y="1894629"/>
                  <a:pt x="296018" y="1875856"/>
                  <a:pt x="288051" y="1857399"/>
                </a:cubicBezTo>
                <a:cubicBezTo>
                  <a:pt x="272274" y="1820325"/>
                  <a:pt x="257287" y="1783093"/>
                  <a:pt x="240330" y="1746969"/>
                </a:cubicBezTo>
                <a:lnTo>
                  <a:pt x="215483" y="1691753"/>
                </a:lnTo>
                <a:lnTo>
                  <a:pt x="189373" y="1637406"/>
                </a:lnTo>
                <a:cubicBezTo>
                  <a:pt x="154250" y="1565094"/>
                  <a:pt x="116914" y="1493940"/>
                  <a:pt x="77427" y="1424044"/>
                </a:cubicBezTo>
                <a:lnTo>
                  <a:pt x="0" y="1296399"/>
                </a:lnTo>
                <a:lnTo>
                  <a:pt x="0" y="1226954"/>
                </a:lnTo>
                <a:lnTo>
                  <a:pt x="14184" y="1250427"/>
                </a:lnTo>
                <a:lnTo>
                  <a:pt x="45261" y="1302643"/>
                </a:lnTo>
                <a:cubicBezTo>
                  <a:pt x="65771" y="1337587"/>
                  <a:pt x="85175" y="1373161"/>
                  <a:pt x="105052" y="1408421"/>
                </a:cubicBezTo>
                <a:lnTo>
                  <a:pt x="133369" y="1462058"/>
                </a:lnTo>
                <a:cubicBezTo>
                  <a:pt x="142834" y="1480042"/>
                  <a:pt x="152537" y="1497789"/>
                  <a:pt x="161291" y="1516011"/>
                </a:cubicBezTo>
                <a:cubicBezTo>
                  <a:pt x="179198" y="1552373"/>
                  <a:pt x="197736" y="1588265"/>
                  <a:pt x="214615" y="1625099"/>
                </a:cubicBezTo>
                <a:cubicBezTo>
                  <a:pt x="492424" y="2210143"/>
                  <a:pt x="638192" y="2855608"/>
                  <a:pt x="646634" y="3504305"/>
                </a:cubicBezTo>
                <a:cubicBezTo>
                  <a:pt x="648250" y="3666637"/>
                  <a:pt x="641301" y="3828969"/>
                  <a:pt x="625809" y="3990591"/>
                </a:cubicBezTo>
                <a:cubicBezTo>
                  <a:pt x="617290" y="4071284"/>
                  <a:pt x="608140" y="4152055"/>
                  <a:pt x="595283" y="4232276"/>
                </a:cubicBezTo>
                <a:cubicBezTo>
                  <a:pt x="582426" y="4312497"/>
                  <a:pt x="567676" y="4392480"/>
                  <a:pt x="551349" y="4472146"/>
                </a:cubicBezTo>
                <a:lnTo>
                  <a:pt x="518846" y="4604975"/>
                </a:lnTo>
                <a:lnTo>
                  <a:pt x="553870" y="4471281"/>
                </a:lnTo>
                <a:cubicBezTo>
                  <a:pt x="571698" y="4392402"/>
                  <a:pt x="588735" y="4312656"/>
                  <a:pt x="602302" y="4232515"/>
                </a:cubicBezTo>
                <a:cubicBezTo>
                  <a:pt x="615870" y="4152374"/>
                  <a:pt x="628174" y="4072156"/>
                  <a:pt x="638587" y="3991540"/>
                </a:cubicBezTo>
                <a:cubicBezTo>
                  <a:pt x="657936" y="3829998"/>
                  <a:pt x="668780" y="3667507"/>
                  <a:pt x="671084" y="3504860"/>
                </a:cubicBezTo>
                <a:cubicBezTo>
                  <a:pt x="672757" y="3341977"/>
                  <a:pt x="665619" y="3179093"/>
                  <a:pt x="649708" y="3016919"/>
                </a:cubicBezTo>
                <a:cubicBezTo>
                  <a:pt x="640952" y="2935988"/>
                  <a:pt x="631487" y="2854979"/>
                  <a:pt x="618157" y="2774523"/>
                </a:cubicBezTo>
                <a:cubicBezTo>
                  <a:pt x="604827" y="2694067"/>
                  <a:pt x="589918" y="2613927"/>
                  <a:pt x="573196" y="2534101"/>
                </a:cubicBezTo>
                <a:cubicBezTo>
                  <a:pt x="504130" y="2215037"/>
                  <a:pt x="397534" y="1905200"/>
                  <a:pt x="255629" y="1611219"/>
                </a:cubicBezTo>
                <a:cubicBezTo>
                  <a:pt x="184774" y="1464191"/>
                  <a:pt x="104790" y="1321735"/>
                  <a:pt x="16154" y="1184722"/>
                </a:cubicBezTo>
                <a:lnTo>
                  <a:pt x="0" y="1161445"/>
                </a:lnTo>
                <a:lnTo>
                  <a:pt x="0" y="1096488"/>
                </a:lnTo>
                <a:lnTo>
                  <a:pt x="45575" y="1165555"/>
                </a:lnTo>
                <a:lnTo>
                  <a:pt x="61905" y="1191745"/>
                </a:lnTo>
                <a:lnTo>
                  <a:pt x="77680" y="1218167"/>
                </a:lnTo>
                <a:lnTo>
                  <a:pt x="109232" y="1271096"/>
                </a:lnTo>
                <a:cubicBezTo>
                  <a:pt x="129739" y="1306670"/>
                  <a:pt x="149776" y="1342559"/>
                  <a:pt x="169653" y="1378451"/>
                </a:cubicBezTo>
                <a:cubicBezTo>
                  <a:pt x="208460" y="1450860"/>
                  <a:pt x="245929" y="1523900"/>
                  <a:pt x="280794" y="1598206"/>
                </a:cubicBezTo>
                <a:cubicBezTo>
                  <a:pt x="562073" y="2191768"/>
                  <a:pt x="709813" y="2846382"/>
                  <a:pt x="718018" y="3504230"/>
                </a:cubicBezTo>
                <a:cubicBezTo>
                  <a:pt x="719595" y="3668849"/>
                  <a:pt x="712489" y="3833468"/>
                  <a:pt x="696721" y="3997298"/>
                </a:cubicBezTo>
                <a:cubicBezTo>
                  <a:pt x="688123" y="4079176"/>
                  <a:pt x="678736" y="4161052"/>
                  <a:pt x="665721" y="4242455"/>
                </a:cubicBezTo>
                <a:cubicBezTo>
                  <a:pt x="652706" y="4323856"/>
                  <a:pt x="637719" y="4404865"/>
                  <a:pt x="621075" y="4485638"/>
                </a:cubicBezTo>
                <a:cubicBezTo>
                  <a:pt x="603822" y="4566429"/>
                  <a:pt x="584249" y="4646658"/>
                  <a:pt x="562388" y="4726226"/>
                </a:cubicBezTo>
                <a:lnTo>
                  <a:pt x="557773" y="4741307"/>
                </a:lnTo>
                <a:lnTo>
                  <a:pt x="563268" y="4724143"/>
                </a:lnTo>
                <a:cubicBezTo>
                  <a:pt x="586158" y="4645147"/>
                  <a:pt x="606860" y="4565484"/>
                  <a:pt x="625341" y="4485244"/>
                </a:cubicBezTo>
                <a:cubicBezTo>
                  <a:pt x="643403" y="4404946"/>
                  <a:pt x="660598" y="4324332"/>
                  <a:pt x="674323" y="4243086"/>
                </a:cubicBezTo>
                <a:cubicBezTo>
                  <a:pt x="688047" y="4161843"/>
                  <a:pt x="700432" y="4080439"/>
                  <a:pt x="711002" y="3998563"/>
                </a:cubicBezTo>
                <a:cubicBezTo>
                  <a:pt x="730589" y="3834732"/>
                  <a:pt x="741513" y="3669955"/>
                  <a:pt x="743737" y="3504941"/>
                </a:cubicBezTo>
                <a:cubicBezTo>
                  <a:pt x="745409" y="3339691"/>
                  <a:pt x="738112" y="3174520"/>
                  <a:pt x="721887" y="3010057"/>
                </a:cubicBezTo>
                <a:cubicBezTo>
                  <a:pt x="712975" y="2927944"/>
                  <a:pt x="703352" y="2845831"/>
                  <a:pt x="690335" y="2764192"/>
                </a:cubicBezTo>
                <a:cubicBezTo>
                  <a:pt x="677320" y="2682554"/>
                  <a:pt x="661703" y="2601308"/>
                  <a:pt x="644743" y="2520377"/>
                </a:cubicBezTo>
                <a:cubicBezTo>
                  <a:pt x="574746" y="2196661"/>
                  <a:pt x="466779" y="1882327"/>
                  <a:pt x="323076" y="1583930"/>
                </a:cubicBezTo>
                <a:cubicBezTo>
                  <a:pt x="251138" y="1435006"/>
                  <a:pt x="170059" y="1290658"/>
                  <a:pt x="80288" y="1151753"/>
                </a:cubicBezTo>
                <a:lnTo>
                  <a:pt x="0" y="1035810"/>
                </a:lnTo>
                <a:lnTo>
                  <a:pt x="0" y="967119"/>
                </a:lnTo>
                <a:lnTo>
                  <a:pt x="109315" y="1132901"/>
                </a:lnTo>
                <a:cubicBezTo>
                  <a:pt x="197171" y="1274251"/>
                  <a:pt x="276679" y="1420573"/>
                  <a:pt x="347449" y="1571230"/>
                </a:cubicBezTo>
                <a:cubicBezTo>
                  <a:pt x="632281" y="2173154"/>
                  <a:pt x="781993" y="2836996"/>
                  <a:pt x="789961" y="3503756"/>
                </a:cubicBezTo>
                <a:cubicBezTo>
                  <a:pt x="791522" y="3670665"/>
                  <a:pt x="784281" y="3837572"/>
                  <a:pt x="768268" y="4003691"/>
                </a:cubicBezTo>
                <a:cubicBezTo>
                  <a:pt x="759434" y="4086672"/>
                  <a:pt x="749889" y="4169335"/>
                  <a:pt x="736717" y="4252158"/>
                </a:cubicBezTo>
                <a:cubicBezTo>
                  <a:pt x="723544" y="4334982"/>
                  <a:pt x="708320" y="4416858"/>
                  <a:pt x="691440" y="4498734"/>
                </a:cubicBezTo>
                <a:cubicBezTo>
                  <a:pt x="673958" y="4580668"/>
                  <a:pt x="654130" y="4662036"/>
                  <a:pt x="631987" y="4742737"/>
                </a:cubicBezTo>
                <a:lnTo>
                  <a:pt x="561651" y="4972909"/>
                </a:lnTo>
                <a:lnTo>
                  <a:pt x="636109" y="4739860"/>
                </a:lnTo>
                <a:cubicBezTo>
                  <a:pt x="659278" y="4659731"/>
                  <a:pt x="680230" y="4578930"/>
                  <a:pt x="698932" y="4497547"/>
                </a:cubicBezTo>
                <a:cubicBezTo>
                  <a:pt x="717232" y="4416066"/>
                  <a:pt x="734664" y="4334348"/>
                  <a:pt x="748546" y="4251917"/>
                </a:cubicBezTo>
                <a:cubicBezTo>
                  <a:pt x="762429" y="4169491"/>
                  <a:pt x="774971" y="4086905"/>
                  <a:pt x="785621" y="4004002"/>
                </a:cubicBezTo>
                <a:cubicBezTo>
                  <a:pt x="805402" y="3837806"/>
                  <a:pt x="816407" y="3670741"/>
                  <a:pt x="818592" y="3503440"/>
                </a:cubicBezTo>
                <a:cubicBezTo>
                  <a:pt x="820169" y="3335903"/>
                  <a:pt x="812746" y="3168364"/>
                  <a:pt x="796347" y="3001614"/>
                </a:cubicBezTo>
                <a:cubicBezTo>
                  <a:pt x="787275" y="2918319"/>
                  <a:pt x="777496" y="2835103"/>
                  <a:pt x="764008" y="2752357"/>
                </a:cubicBezTo>
                <a:cubicBezTo>
                  <a:pt x="750519" y="2669614"/>
                  <a:pt x="734979" y="2587188"/>
                  <a:pt x="717784" y="2505074"/>
                </a:cubicBezTo>
                <a:cubicBezTo>
                  <a:pt x="646762" y="2176858"/>
                  <a:pt x="537365" y="1858032"/>
                  <a:pt x="391858" y="1555373"/>
                </a:cubicBezTo>
                <a:cubicBezTo>
                  <a:pt x="382708" y="1536601"/>
                  <a:pt x="374030" y="1517434"/>
                  <a:pt x="364408" y="1498817"/>
                </a:cubicBezTo>
                <a:lnTo>
                  <a:pt x="335539" y="1442972"/>
                </a:lnTo>
                <a:lnTo>
                  <a:pt x="321104" y="1415048"/>
                </a:lnTo>
                <a:lnTo>
                  <a:pt x="306037" y="1387441"/>
                </a:lnTo>
                <a:lnTo>
                  <a:pt x="275748" y="1332225"/>
                </a:lnTo>
                <a:cubicBezTo>
                  <a:pt x="255318" y="1295626"/>
                  <a:pt x="233863" y="1259579"/>
                  <a:pt x="212644" y="1223374"/>
                </a:cubicBezTo>
                <a:lnTo>
                  <a:pt x="179595" y="1169893"/>
                </a:lnTo>
                <a:cubicBezTo>
                  <a:pt x="168630" y="1152066"/>
                  <a:pt x="157824" y="1134161"/>
                  <a:pt x="146070" y="1116809"/>
                </a:cubicBezTo>
                <a:cubicBezTo>
                  <a:pt x="100581" y="1046488"/>
                  <a:pt x="52998" y="977568"/>
                  <a:pt x="3387" y="910146"/>
                </a:cubicBezTo>
                <a:lnTo>
                  <a:pt x="0" y="905822"/>
                </a:lnTo>
                <a:lnTo>
                  <a:pt x="0" y="843054"/>
                </a:lnTo>
                <a:lnTo>
                  <a:pt x="33454" y="887991"/>
                </a:lnTo>
                <a:cubicBezTo>
                  <a:pt x="81946" y="957197"/>
                  <a:pt x="128445" y="1027794"/>
                  <a:pt x="172890" y="1099692"/>
                </a:cubicBezTo>
                <a:cubicBezTo>
                  <a:pt x="261834" y="1243251"/>
                  <a:pt x="342377" y="1391779"/>
                  <a:pt x="414102" y="1544646"/>
                </a:cubicBezTo>
                <a:cubicBezTo>
                  <a:pt x="702402" y="2154931"/>
                  <a:pt x="853849" y="2828080"/>
                  <a:pt x="861659" y="3504227"/>
                </a:cubicBezTo>
                <a:cubicBezTo>
                  <a:pt x="863119" y="3673421"/>
                  <a:pt x="855695" y="3842538"/>
                  <a:pt x="839415" y="4010945"/>
                </a:cubicBezTo>
                <a:cubicBezTo>
                  <a:pt x="830502" y="4095108"/>
                  <a:pt x="820799" y="4179191"/>
                  <a:pt x="807390" y="4262805"/>
                </a:cubicBezTo>
                <a:cubicBezTo>
                  <a:pt x="793981" y="4346415"/>
                  <a:pt x="778600" y="4429711"/>
                  <a:pt x="761483" y="4512692"/>
                </a:cubicBezTo>
                <a:cubicBezTo>
                  <a:pt x="743759" y="4595732"/>
                  <a:pt x="723658" y="4678194"/>
                  <a:pt x="701212" y="4759979"/>
                </a:cubicBezTo>
                <a:lnTo>
                  <a:pt x="638263" y="4965942"/>
                </a:lnTo>
                <a:lnTo>
                  <a:pt x="704703" y="4757551"/>
                </a:lnTo>
                <a:cubicBezTo>
                  <a:pt x="728147" y="4676291"/>
                  <a:pt x="749344" y="4594351"/>
                  <a:pt x="768261" y="4511825"/>
                </a:cubicBezTo>
                <a:lnTo>
                  <a:pt x="781986" y="4449826"/>
                </a:lnTo>
                <a:lnTo>
                  <a:pt x="788848" y="4418827"/>
                </a:lnTo>
                <a:lnTo>
                  <a:pt x="795003" y="4387275"/>
                </a:lnTo>
                <a:lnTo>
                  <a:pt x="807307" y="4324961"/>
                </a:lnTo>
                <a:cubicBezTo>
                  <a:pt x="811330" y="4304136"/>
                  <a:pt x="814722" y="4283234"/>
                  <a:pt x="818430" y="4262410"/>
                </a:cubicBezTo>
                <a:cubicBezTo>
                  <a:pt x="833574" y="4179034"/>
                  <a:pt x="845169" y="4095028"/>
                  <a:pt x="855896" y="4010945"/>
                </a:cubicBezTo>
                <a:cubicBezTo>
                  <a:pt x="875829" y="3842458"/>
                  <a:pt x="886935" y="3673029"/>
                  <a:pt x="889183" y="3503363"/>
                </a:cubicBezTo>
                <a:cubicBezTo>
                  <a:pt x="890659" y="3333538"/>
                  <a:pt x="883046" y="3163712"/>
                  <a:pt x="866386" y="2994673"/>
                </a:cubicBezTo>
                <a:cubicBezTo>
                  <a:pt x="857159" y="2910274"/>
                  <a:pt x="847219" y="2825796"/>
                  <a:pt x="833574" y="2742263"/>
                </a:cubicBezTo>
                <a:cubicBezTo>
                  <a:pt x="830102" y="2721280"/>
                  <a:pt x="826947" y="2700298"/>
                  <a:pt x="823319" y="2679159"/>
                </a:cubicBezTo>
                <a:lnTo>
                  <a:pt x="811803" y="2616055"/>
                </a:lnTo>
                <a:lnTo>
                  <a:pt x="806045" y="2584505"/>
                </a:lnTo>
                <a:lnTo>
                  <a:pt x="799577" y="2552954"/>
                </a:lnTo>
                <a:lnTo>
                  <a:pt x="786640" y="2490560"/>
                </a:lnTo>
                <a:cubicBezTo>
                  <a:pt x="714758" y="2157771"/>
                  <a:pt x="604012" y="1834525"/>
                  <a:pt x="456691" y="1527608"/>
                </a:cubicBezTo>
                <a:cubicBezTo>
                  <a:pt x="447384" y="1508441"/>
                  <a:pt x="438470" y="1489194"/>
                  <a:pt x="428847" y="1470185"/>
                </a:cubicBezTo>
                <a:lnTo>
                  <a:pt x="399661" y="1413550"/>
                </a:lnTo>
                <a:cubicBezTo>
                  <a:pt x="380573" y="1375609"/>
                  <a:pt x="359353" y="1338695"/>
                  <a:pt x="339162" y="1301385"/>
                </a:cubicBezTo>
                <a:cubicBezTo>
                  <a:pt x="329144" y="1282611"/>
                  <a:pt x="318102" y="1264469"/>
                  <a:pt x="307609" y="1246169"/>
                </a:cubicBezTo>
                <a:lnTo>
                  <a:pt x="275585" y="1190955"/>
                </a:lnTo>
                <a:cubicBezTo>
                  <a:pt x="253183" y="1154906"/>
                  <a:pt x="231413" y="1118387"/>
                  <a:pt x="208224" y="1082812"/>
                </a:cubicBezTo>
                <a:cubicBezTo>
                  <a:pt x="162198" y="1011506"/>
                  <a:pt x="114042" y="941600"/>
                  <a:pt x="63825" y="873203"/>
                </a:cubicBezTo>
                <a:lnTo>
                  <a:pt x="0" y="791544"/>
                </a:lnTo>
                <a:lnTo>
                  <a:pt x="0" y="725082"/>
                </a:lnTo>
                <a:lnTo>
                  <a:pt x="94770" y="852485"/>
                </a:lnTo>
                <a:cubicBezTo>
                  <a:pt x="242043" y="1062821"/>
                  <a:pt x="371018" y="1285570"/>
                  <a:pt x="480196" y="1518301"/>
                </a:cubicBezTo>
                <a:cubicBezTo>
                  <a:pt x="772048" y="2137184"/>
                  <a:pt x="925625" y="2819326"/>
                  <a:pt x="933275" y="3504622"/>
                </a:cubicBezTo>
                <a:cubicBezTo>
                  <a:pt x="934689" y="3676104"/>
                  <a:pt x="927131" y="3847428"/>
                  <a:pt x="910638" y="4018122"/>
                </a:cubicBezTo>
                <a:cubicBezTo>
                  <a:pt x="901488" y="4103390"/>
                  <a:pt x="891628" y="4188659"/>
                  <a:pt x="878061" y="4273452"/>
                </a:cubicBezTo>
                <a:cubicBezTo>
                  <a:pt x="874669" y="4294592"/>
                  <a:pt x="871593" y="4315889"/>
                  <a:pt x="867886" y="4336556"/>
                </a:cubicBezTo>
                <a:lnTo>
                  <a:pt x="856449" y="4399659"/>
                </a:lnTo>
                <a:lnTo>
                  <a:pt x="850689" y="4431209"/>
                </a:lnTo>
                <a:lnTo>
                  <a:pt x="844302" y="4462761"/>
                </a:lnTo>
                <a:lnTo>
                  <a:pt x="831444" y="4525865"/>
                </a:lnTo>
                <a:cubicBezTo>
                  <a:pt x="795519" y="4694112"/>
                  <a:pt x="749978" y="4860034"/>
                  <a:pt x="695093" y="5022810"/>
                </a:cubicBezTo>
                <a:lnTo>
                  <a:pt x="652337" y="5138533"/>
                </a:lnTo>
                <a:lnTo>
                  <a:pt x="697269" y="5020456"/>
                </a:lnTo>
                <a:cubicBezTo>
                  <a:pt x="753766" y="4858617"/>
                  <a:pt x="801287" y="4693642"/>
                  <a:pt x="839570" y="4526261"/>
                </a:cubicBezTo>
                <a:lnTo>
                  <a:pt x="853453" y="4463158"/>
                </a:lnTo>
                <a:lnTo>
                  <a:pt x="860315" y="4431606"/>
                </a:lnTo>
                <a:lnTo>
                  <a:pt x="866625" y="4400056"/>
                </a:lnTo>
                <a:lnTo>
                  <a:pt x="879090" y="4336952"/>
                </a:lnTo>
                <a:cubicBezTo>
                  <a:pt x="883032" y="4315813"/>
                  <a:pt x="886502" y="4294673"/>
                  <a:pt x="890289" y="4273849"/>
                </a:cubicBezTo>
                <a:cubicBezTo>
                  <a:pt x="905592" y="4189290"/>
                  <a:pt x="917344" y="4104182"/>
                  <a:pt x="928151" y="4018914"/>
                </a:cubicBezTo>
                <a:cubicBezTo>
                  <a:pt x="948281" y="3848142"/>
                  <a:pt x="959466" y="3676343"/>
                  <a:pt x="961675" y="3504386"/>
                </a:cubicBezTo>
                <a:cubicBezTo>
                  <a:pt x="963149" y="3332198"/>
                  <a:pt x="955381" y="3160086"/>
                  <a:pt x="938406" y="2988759"/>
                </a:cubicBezTo>
                <a:cubicBezTo>
                  <a:pt x="929099" y="2903176"/>
                  <a:pt x="918921" y="2817592"/>
                  <a:pt x="905119" y="2732562"/>
                </a:cubicBezTo>
                <a:cubicBezTo>
                  <a:pt x="901649" y="2711345"/>
                  <a:pt x="898414" y="2690045"/>
                  <a:pt x="894707" y="2668828"/>
                </a:cubicBezTo>
                <a:lnTo>
                  <a:pt x="883032" y="2605252"/>
                </a:lnTo>
                <a:lnTo>
                  <a:pt x="877195" y="2573700"/>
                </a:lnTo>
                <a:lnTo>
                  <a:pt x="870647" y="2542148"/>
                </a:lnTo>
                <a:lnTo>
                  <a:pt x="857555" y="2479047"/>
                </a:lnTo>
                <a:cubicBezTo>
                  <a:pt x="784678" y="2141680"/>
                  <a:pt x="672537" y="1814099"/>
                  <a:pt x="523424" y="1502843"/>
                </a:cubicBezTo>
                <a:cubicBezTo>
                  <a:pt x="514036" y="1483438"/>
                  <a:pt x="504967" y="1463956"/>
                  <a:pt x="495344" y="1444629"/>
                </a:cubicBezTo>
                <a:lnTo>
                  <a:pt x="465685" y="1387207"/>
                </a:lnTo>
                <a:cubicBezTo>
                  <a:pt x="446360" y="1348713"/>
                  <a:pt x="425063" y="1311246"/>
                  <a:pt x="404476" y="1273463"/>
                </a:cubicBezTo>
                <a:cubicBezTo>
                  <a:pt x="394299" y="1254453"/>
                  <a:pt x="383257" y="1235996"/>
                  <a:pt x="372452" y="1217301"/>
                </a:cubicBezTo>
                <a:lnTo>
                  <a:pt x="340032" y="1161535"/>
                </a:lnTo>
                <a:cubicBezTo>
                  <a:pt x="317473" y="1124778"/>
                  <a:pt x="295228" y="1087941"/>
                  <a:pt x="271959" y="1051734"/>
                </a:cubicBezTo>
                <a:cubicBezTo>
                  <a:pt x="225358" y="979363"/>
                  <a:pt x="176613" y="908432"/>
                  <a:pt x="125792" y="839019"/>
                </a:cubicBezTo>
                <a:lnTo>
                  <a:pt x="0" y="677551"/>
                </a:lnTo>
                <a:lnTo>
                  <a:pt x="0" y="605484"/>
                </a:lnTo>
                <a:lnTo>
                  <a:pt x="1484" y="607253"/>
                </a:lnTo>
                <a:cubicBezTo>
                  <a:pt x="216532" y="879858"/>
                  <a:pt x="399546" y="1176284"/>
                  <a:pt x="546931" y="1490696"/>
                </a:cubicBezTo>
                <a:cubicBezTo>
                  <a:pt x="842410" y="2118016"/>
                  <a:pt x="997879" y="2809390"/>
                  <a:pt x="1005295" y="3503756"/>
                </a:cubicBezTo>
                <a:cubicBezTo>
                  <a:pt x="1006705" y="3677605"/>
                  <a:pt x="998991" y="3851374"/>
                  <a:pt x="982182" y="4024356"/>
                </a:cubicBezTo>
                <a:cubicBezTo>
                  <a:pt x="964814" y="4197415"/>
                  <a:pt x="938002" y="4369449"/>
                  <a:pt x="901884" y="4539591"/>
                </a:cubicBezTo>
                <a:cubicBezTo>
                  <a:pt x="865402" y="4709813"/>
                  <a:pt x="819292" y="4877902"/>
                  <a:pt x="763766" y="5042916"/>
                </a:cubicBezTo>
                <a:lnTo>
                  <a:pt x="673984" y="5286176"/>
                </a:lnTo>
                <a:lnTo>
                  <a:pt x="674476" y="5285074"/>
                </a:lnTo>
                <a:cubicBezTo>
                  <a:pt x="682365" y="5265040"/>
                  <a:pt x="690253" y="5244768"/>
                  <a:pt x="698613" y="5224575"/>
                </a:cubicBezTo>
                <a:cubicBezTo>
                  <a:pt x="706975" y="5204381"/>
                  <a:pt x="714942" y="5184269"/>
                  <a:pt x="722277" y="5163837"/>
                </a:cubicBezTo>
                <a:lnTo>
                  <a:pt x="744837" y="5102708"/>
                </a:lnTo>
                <a:lnTo>
                  <a:pt x="756117" y="5072101"/>
                </a:lnTo>
                <a:lnTo>
                  <a:pt x="766686" y="5041261"/>
                </a:lnTo>
                <a:cubicBezTo>
                  <a:pt x="823684" y="4876877"/>
                  <a:pt x="871760" y="4709575"/>
                  <a:pt x="910718" y="4540066"/>
                </a:cubicBezTo>
                <a:cubicBezTo>
                  <a:pt x="919869" y="4497550"/>
                  <a:pt x="930123" y="4455270"/>
                  <a:pt x="938091" y="4412439"/>
                </a:cubicBezTo>
                <a:lnTo>
                  <a:pt x="950788" y="4348468"/>
                </a:lnTo>
                <a:lnTo>
                  <a:pt x="962068" y="4284181"/>
                </a:lnTo>
                <a:cubicBezTo>
                  <a:pt x="977845" y="4198520"/>
                  <a:pt x="989440" y="4112227"/>
                  <a:pt x="1000325" y="4025854"/>
                </a:cubicBezTo>
                <a:cubicBezTo>
                  <a:pt x="1020683" y="3852717"/>
                  <a:pt x="1031956" y="3678631"/>
                  <a:pt x="1034083" y="3504309"/>
                </a:cubicBezTo>
                <a:cubicBezTo>
                  <a:pt x="1035543" y="3329831"/>
                  <a:pt x="1027647" y="3155351"/>
                  <a:pt x="1010422" y="2981740"/>
                </a:cubicBezTo>
                <a:cubicBezTo>
                  <a:pt x="1001035" y="2894974"/>
                  <a:pt x="990622" y="2808206"/>
                  <a:pt x="976662" y="2722150"/>
                </a:cubicBezTo>
                <a:lnTo>
                  <a:pt x="966092" y="2657469"/>
                </a:lnTo>
                <a:lnTo>
                  <a:pt x="954260" y="2593105"/>
                </a:lnTo>
                <a:cubicBezTo>
                  <a:pt x="946765" y="2550036"/>
                  <a:pt x="937063" y="2507521"/>
                  <a:pt x="928466" y="2464690"/>
                </a:cubicBezTo>
                <a:cubicBezTo>
                  <a:pt x="924128" y="2443315"/>
                  <a:pt x="918763" y="2422096"/>
                  <a:pt x="913954" y="2400798"/>
                </a:cubicBezTo>
                <a:cubicBezTo>
                  <a:pt x="909141" y="2379502"/>
                  <a:pt x="904329" y="2358205"/>
                  <a:pt x="899044" y="2337065"/>
                </a:cubicBezTo>
                <a:lnTo>
                  <a:pt x="882637" y="2273961"/>
                </a:lnTo>
                <a:lnTo>
                  <a:pt x="874749" y="2242409"/>
                </a:lnTo>
                <a:lnTo>
                  <a:pt x="865837" y="2210858"/>
                </a:lnTo>
                <a:lnTo>
                  <a:pt x="847932" y="2147756"/>
                </a:lnTo>
                <a:cubicBezTo>
                  <a:pt x="842095" y="2126773"/>
                  <a:pt x="835233" y="2106029"/>
                  <a:pt x="828920" y="2085127"/>
                </a:cubicBezTo>
                <a:cubicBezTo>
                  <a:pt x="822611" y="2064222"/>
                  <a:pt x="816223" y="2043320"/>
                  <a:pt x="809361" y="2022575"/>
                </a:cubicBezTo>
                <a:lnTo>
                  <a:pt x="788536" y="1960497"/>
                </a:lnTo>
                <a:cubicBezTo>
                  <a:pt x="732341" y="1795010"/>
                  <a:pt x="666226" y="1633151"/>
                  <a:pt x="590550" y="1475629"/>
                </a:cubicBezTo>
                <a:lnTo>
                  <a:pt x="562153" y="1416630"/>
                </a:lnTo>
                <a:lnTo>
                  <a:pt x="532101" y="1358416"/>
                </a:lnTo>
                <a:cubicBezTo>
                  <a:pt x="512459" y="1319450"/>
                  <a:pt x="491084" y="1281430"/>
                  <a:pt x="470102" y="1243096"/>
                </a:cubicBezTo>
                <a:cubicBezTo>
                  <a:pt x="459847" y="1223849"/>
                  <a:pt x="448805" y="1204997"/>
                  <a:pt x="437840" y="1186144"/>
                </a:cubicBezTo>
                <a:lnTo>
                  <a:pt x="404868" y="1129588"/>
                </a:lnTo>
                <a:cubicBezTo>
                  <a:pt x="382311" y="1092279"/>
                  <a:pt x="359435" y="1055050"/>
                  <a:pt x="336087" y="1018213"/>
                </a:cubicBezTo>
                <a:cubicBezTo>
                  <a:pt x="241820" y="871418"/>
                  <a:pt x="138857" y="730463"/>
                  <a:pt x="27751" y="595974"/>
                </a:cubicBezTo>
                <a:lnTo>
                  <a:pt x="0" y="564366"/>
                </a:lnTo>
                <a:lnTo>
                  <a:pt x="0" y="495652"/>
                </a:lnTo>
                <a:lnTo>
                  <a:pt x="60880" y="568367"/>
                </a:lnTo>
                <a:cubicBezTo>
                  <a:pt x="278648" y="844836"/>
                  <a:pt x="463910" y="1145443"/>
                  <a:pt x="613030" y="1464194"/>
                </a:cubicBezTo>
                <a:cubicBezTo>
                  <a:pt x="912139" y="2099954"/>
                  <a:pt x="1069423" y="2800476"/>
                  <a:pt x="1076680" y="3503994"/>
                </a:cubicBezTo>
                <a:cubicBezTo>
                  <a:pt x="1078020" y="3680051"/>
                  <a:pt x="1070124" y="3856030"/>
                  <a:pt x="1053016" y="4031219"/>
                </a:cubicBezTo>
                <a:cubicBezTo>
                  <a:pt x="1035395" y="4206565"/>
                  <a:pt x="1008220" y="4380809"/>
                  <a:pt x="971613" y="4553238"/>
                </a:cubicBezTo>
                <a:cubicBezTo>
                  <a:pt x="934683" y="4725668"/>
                  <a:pt x="887993" y="4895967"/>
                  <a:pt x="831760" y="5063109"/>
                </a:cubicBezTo>
                <a:cubicBezTo>
                  <a:pt x="803762" y="5146799"/>
                  <a:pt x="773302" y="5229642"/>
                  <a:pt x="740421" y="5311518"/>
                </a:cubicBezTo>
                <a:lnTo>
                  <a:pt x="662160" y="5490882"/>
                </a:lnTo>
                <a:lnTo>
                  <a:pt x="743416" y="5308581"/>
                </a:lnTo>
                <a:lnTo>
                  <a:pt x="767789" y="5247212"/>
                </a:lnTo>
                <a:cubicBezTo>
                  <a:pt x="775675" y="5226625"/>
                  <a:pt x="784353" y="5206353"/>
                  <a:pt x="791453" y="5185608"/>
                </a:cubicBezTo>
                <a:cubicBezTo>
                  <a:pt x="806440" y="5144196"/>
                  <a:pt x="822530" y="5103180"/>
                  <a:pt x="836335" y="5061373"/>
                </a:cubicBezTo>
                <a:cubicBezTo>
                  <a:pt x="894049" y="4894781"/>
                  <a:pt x="942709" y="4725192"/>
                  <a:pt x="982102" y="4553393"/>
                </a:cubicBezTo>
                <a:cubicBezTo>
                  <a:pt x="991409" y="4510326"/>
                  <a:pt x="1001664" y="4467417"/>
                  <a:pt x="1009789" y="4424033"/>
                </a:cubicBezTo>
                <a:lnTo>
                  <a:pt x="1022566" y="4359194"/>
                </a:lnTo>
                <a:lnTo>
                  <a:pt x="1034003" y="4294041"/>
                </a:lnTo>
                <a:cubicBezTo>
                  <a:pt x="1049780" y="4207275"/>
                  <a:pt x="1061690" y="4119799"/>
                  <a:pt x="1072655" y="4032243"/>
                </a:cubicBezTo>
                <a:cubicBezTo>
                  <a:pt x="1093171" y="3856817"/>
                  <a:pt x="1104522" y="3680365"/>
                  <a:pt x="1106652" y="3503756"/>
                </a:cubicBezTo>
                <a:cubicBezTo>
                  <a:pt x="1108047" y="3326913"/>
                  <a:pt x="1099963" y="3150224"/>
                  <a:pt x="1082435" y="2974247"/>
                </a:cubicBezTo>
                <a:cubicBezTo>
                  <a:pt x="1072970" y="2886374"/>
                  <a:pt x="1062400" y="2798504"/>
                  <a:pt x="1048203" y="2711185"/>
                </a:cubicBezTo>
                <a:lnTo>
                  <a:pt x="1037553" y="2645716"/>
                </a:lnTo>
                <a:lnTo>
                  <a:pt x="1025801" y="2580878"/>
                </a:lnTo>
                <a:cubicBezTo>
                  <a:pt x="1017914" y="2537258"/>
                  <a:pt x="1008449" y="2494111"/>
                  <a:pt x="999614" y="2450727"/>
                </a:cubicBezTo>
                <a:cubicBezTo>
                  <a:pt x="995354" y="2429035"/>
                  <a:pt x="989831" y="2407581"/>
                  <a:pt x="985022" y="2386049"/>
                </a:cubicBezTo>
                <a:cubicBezTo>
                  <a:pt x="980209" y="2364514"/>
                  <a:pt x="975162" y="2342900"/>
                  <a:pt x="969877" y="2321368"/>
                </a:cubicBezTo>
                <a:lnTo>
                  <a:pt x="953312" y="2257159"/>
                </a:lnTo>
                <a:cubicBezTo>
                  <a:pt x="947790" y="2235704"/>
                  <a:pt x="942190" y="2214330"/>
                  <a:pt x="935958" y="2193030"/>
                </a:cubicBezTo>
                <a:cubicBezTo>
                  <a:pt x="923890" y="2150515"/>
                  <a:pt x="912293" y="2107841"/>
                  <a:pt x="898491" y="2065719"/>
                </a:cubicBezTo>
                <a:cubicBezTo>
                  <a:pt x="891943" y="2044582"/>
                  <a:pt x="885554" y="2023363"/>
                  <a:pt x="878771" y="2002618"/>
                </a:cubicBezTo>
                <a:lnTo>
                  <a:pt x="857632" y="1939515"/>
                </a:lnTo>
                <a:cubicBezTo>
                  <a:pt x="800815" y="1771820"/>
                  <a:pt x="733909" y="1607751"/>
                  <a:pt x="657280" y="1448179"/>
                </a:cubicBezTo>
                <a:lnTo>
                  <a:pt x="628569" y="1388310"/>
                </a:lnTo>
                <a:lnTo>
                  <a:pt x="598199" y="1329387"/>
                </a:lnTo>
                <a:cubicBezTo>
                  <a:pt x="578242" y="1289947"/>
                  <a:pt x="556710" y="1251220"/>
                  <a:pt x="535490" y="1212411"/>
                </a:cubicBezTo>
                <a:lnTo>
                  <a:pt x="519716" y="1183384"/>
                </a:lnTo>
                <a:lnTo>
                  <a:pt x="503071" y="1154670"/>
                </a:lnTo>
                <a:lnTo>
                  <a:pt x="469707" y="1097326"/>
                </a:lnTo>
                <a:cubicBezTo>
                  <a:pt x="446990" y="1059387"/>
                  <a:pt x="423640" y="1021840"/>
                  <a:pt x="400213" y="984373"/>
                </a:cubicBezTo>
                <a:cubicBezTo>
                  <a:pt x="304785" y="835606"/>
                  <a:pt x="200619" y="692599"/>
                  <a:pt x="88249" y="556142"/>
                </a:cubicBezTo>
                <a:lnTo>
                  <a:pt x="0" y="455276"/>
                </a:lnTo>
                <a:lnTo>
                  <a:pt x="0" y="386058"/>
                </a:lnTo>
                <a:lnTo>
                  <a:pt x="120194" y="529872"/>
                </a:lnTo>
                <a:cubicBezTo>
                  <a:pt x="230531" y="669882"/>
                  <a:pt x="332741" y="816124"/>
                  <a:pt x="426323" y="967808"/>
                </a:cubicBezTo>
                <a:cubicBezTo>
                  <a:pt x="519472" y="1119491"/>
                  <a:pt x="604028" y="1276303"/>
                  <a:pt x="679602" y="1437532"/>
                </a:cubicBezTo>
                <a:cubicBezTo>
                  <a:pt x="981968" y="2084889"/>
                  <a:pt x="1141880" y="2789671"/>
                  <a:pt x="1148536" y="3504151"/>
                </a:cubicBezTo>
                <a:cubicBezTo>
                  <a:pt x="1149799" y="3682495"/>
                  <a:pt x="1141745" y="3860761"/>
                  <a:pt x="1124399" y="4038238"/>
                </a:cubicBezTo>
                <a:cubicBezTo>
                  <a:pt x="1106565" y="4215795"/>
                  <a:pt x="1078996" y="4392246"/>
                  <a:pt x="1041813" y="4566725"/>
                </a:cubicBezTo>
                <a:cubicBezTo>
                  <a:pt x="1037553" y="4588575"/>
                  <a:pt x="1032033" y="4610267"/>
                  <a:pt x="1027221" y="4632036"/>
                </a:cubicBezTo>
                <a:cubicBezTo>
                  <a:pt x="1022409" y="4653808"/>
                  <a:pt x="1017441" y="4675578"/>
                  <a:pt x="1012154" y="4697270"/>
                </a:cubicBezTo>
                <a:lnTo>
                  <a:pt x="995591" y="4762186"/>
                </a:lnTo>
                <a:lnTo>
                  <a:pt x="987309" y="4794606"/>
                </a:lnTo>
                <a:lnTo>
                  <a:pt x="978395" y="4826868"/>
                </a:lnTo>
                <a:lnTo>
                  <a:pt x="960252" y="4891391"/>
                </a:lnTo>
                <a:cubicBezTo>
                  <a:pt x="954415" y="4912924"/>
                  <a:pt x="947395" y="4934141"/>
                  <a:pt x="941008" y="4955598"/>
                </a:cubicBezTo>
                <a:cubicBezTo>
                  <a:pt x="934618" y="4977052"/>
                  <a:pt x="928150" y="4998349"/>
                  <a:pt x="921286" y="5019569"/>
                </a:cubicBezTo>
                <a:lnTo>
                  <a:pt x="900226" y="5083223"/>
                </a:lnTo>
                <a:cubicBezTo>
                  <a:pt x="893285" y="5104442"/>
                  <a:pt x="886186" y="5125582"/>
                  <a:pt x="878456" y="5146326"/>
                </a:cubicBezTo>
                <a:lnTo>
                  <a:pt x="855896" y="5209428"/>
                </a:lnTo>
                <a:cubicBezTo>
                  <a:pt x="848560" y="5230570"/>
                  <a:pt x="840119" y="5251157"/>
                  <a:pt x="832232" y="5272059"/>
                </a:cubicBezTo>
                <a:lnTo>
                  <a:pt x="808018" y="5334610"/>
                </a:lnTo>
                <a:cubicBezTo>
                  <a:pt x="774178" y="5417274"/>
                  <a:pt x="739234" y="5499624"/>
                  <a:pt x="700819" y="5580395"/>
                </a:cubicBezTo>
                <a:lnTo>
                  <a:pt x="657849" y="5665652"/>
                </a:lnTo>
                <a:lnTo>
                  <a:pt x="703030" y="5577793"/>
                </a:lnTo>
                <a:cubicBezTo>
                  <a:pt x="722907" y="5537881"/>
                  <a:pt x="740576" y="5496864"/>
                  <a:pt x="759111" y="5456320"/>
                </a:cubicBezTo>
                <a:cubicBezTo>
                  <a:pt x="768578" y="5436128"/>
                  <a:pt x="776938" y="5415461"/>
                  <a:pt x="785694" y="5394953"/>
                </a:cubicBezTo>
                <a:lnTo>
                  <a:pt x="811803" y="5333347"/>
                </a:lnTo>
                <a:lnTo>
                  <a:pt x="836492" y="5270641"/>
                </a:lnTo>
                <a:cubicBezTo>
                  <a:pt x="844380" y="5249894"/>
                  <a:pt x="853215" y="5229229"/>
                  <a:pt x="860629" y="5208247"/>
                </a:cubicBezTo>
                <a:cubicBezTo>
                  <a:pt x="875854" y="5166283"/>
                  <a:pt x="892182" y="5124714"/>
                  <a:pt x="906143" y="5082040"/>
                </a:cubicBezTo>
                <a:cubicBezTo>
                  <a:pt x="964537" y="4913240"/>
                  <a:pt x="1013750" y="4741364"/>
                  <a:pt x="1053566" y="4567277"/>
                </a:cubicBezTo>
                <a:cubicBezTo>
                  <a:pt x="1063033" y="4523580"/>
                  <a:pt x="1073366" y="4480116"/>
                  <a:pt x="1081568" y="4436182"/>
                </a:cubicBezTo>
                <a:lnTo>
                  <a:pt x="1094505" y="4370476"/>
                </a:lnTo>
                <a:lnTo>
                  <a:pt x="1106022" y="4304455"/>
                </a:lnTo>
                <a:cubicBezTo>
                  <a:pt x="1113910" y="4260518"/>
                  <a:pt x="1120457" y="4216267"/>
                  <a:pt x="1127319" y="4172095"/>
                </a:cubicBezTo>
                <a:cubicBezTo>
                  <a:pt x="1130947" y="4150010"/>
                  <a:pt x="1133472" y="4127846"/>
                  <a:pt x="1136469" y="4105681"/>
                </a:cubicBezTo>
                <a:lnTo>
                  <a:pt x="1145067" y="4039185"/>
                </a:lnTo>
                <a:cubicBezTo>
                  <a:pt x="1165820" y="3861393"/>
                  <a:pt x="1177249" y="3682732"/>
                  <a:pt x="1179299" y="3503756"/>
                </a:cubicBezTo>
                <a:cubicBezTo>
                  <a:pt x="1180656" y="3324628"/>
                  <a:pt x="1172414" y="3145572"/>
                  <a:pt x="1154611" y="2967385"/>
                </a:cubicBezTo>
                <a:lnTo>
                  <a:pt x="1147117" y="2900653"/>
                </a:lnTo>
                <a:cubicBezTo>
                  <a:pt x="1144514" y="2878409"/>
                  <a:pt x="1142384" y="2856087"/>
                  <a:pt x="1139229" y="2833923"/>
                </a:cubicBezTo>
                <a:cubicBezTo>
                  <a:pt x="1133077" y="2789513"/>
                  <a:pt x="1127634" y="2745026"/>
                  <a:pt x="1120062" y="2700853"/>
                </a:cubicBezTo>
                <a:lnTo>
                  <a:pt x="1109255" y="2634516"/>
                </a:lnTo>
                <a:lnTo>
                  <a:pt x="1097030" y="2568417"/>
                </a:lnTo>
                <a:cubicBezTo>
                  <a:pt x="1089140" y="2524243"/>
                  <a:pt x="1079517" y="2480547"/>
                  <a:pt x="1070526" y="2436609"/>
                </a:cubicBezTo>
                <a:cubicBezTo>
                  <a:pt x="1066188" y="2414603"/>
                  <a:pt x="1060666" y="2392911"/>
                  <a:pt x="1055696" y="2371061"/>
                </a:cubicBezTo>
                <a:lnTo>
                  <a:pt x="1040394" y="2305593"/>
                </a:lnTo>
                <a:lnTo>
                  <a:pt x="1023594" y="2240517"/>
                </a:lnTo>
                <a:cubicBezTo>
                  <a:pt x="1017992" y="2218827"/>
                  <a:pt x="1012392" y="2197055"/>
                  <a:pt x="1006081" y="2175600"/>
                </a:cubicBezTo>
                <a:cubicBezTo>
                  <a:pt x="993777" y="2132453"/>
                  <a:pt x="981867" y="2088834"/>
                  <a:pt x="968142" y="2046554"/>
                </a:cubicBezTo>
                <a:lnTo>
                  <a:pt x="948185" y="1982348"/>
                </a:lnTo>
                <a:lnTo>
                  <a:pt x="926731" y="1918614"/>
                </a:lnTo>
                <a:cubicBezTo>
                  <a:pt x="912926" y="1875940"/>
                  <a:pt x="897071" y="1834054"/>
                  <a:pt x="881769" y="1791854"/>
                </a:cubicBezTo>
                <a:cubicBezTo>
                  <a:pt x="874354" y="1770715"/>
                  <a:pt x="865992" y="1750050"/>
                  <a:pt x="857632" y="1728751"/>
                </a:cubicBezTo>
                <a:lnTo>
                  <a:pt x="832942" y="1666202"/>
                </a:lnTo>
                <a:lnTo>
                  <a:pt x="806833" y="1604203"/>
                </a:lnTo>
                <a:cubicBezTo>
                  <a:pt x="798078" y="1583614"/>
                  <a:pt x="789718" y="1562792"/>
                  <a:pt x="780251" y="1542519"/>
                </a:cubicBezTo>
                <a:cubicBezTo>
                  <a:pt x="761637" y="1501738"/>
                  <a:pt x="743967" y="1460486"/>
                  <a:pt x="724089" y="1420337"/>
                </a:cubicBezTo>
                <a:cubicBezTo>
                  <a:pt x="646640" y="1258715"/>
                  <a:pt x="559723" y="1101746"/>
                  <a:pt x="463790" y="950299"/>
                </a:cubicBezTo>
                <a:cubicBezTo>
                  <a:pt x="367330" y="799404"/>
                  <a:pt x="261972" y="654345"/>
                  <a:pt x="148276" y="515992"/>
                </a:cubicBezTo>
                <a:lnTo>
                  <a:pt x="0" y="346015"/>
                </a:lnTo>
                <a:lnTo>
                  <a:pt x="0" y="276824"/>
                </a:lnTo>
                <a:lnTo>
                  <a:pt x="5968" y="283172"/>
                </a:lnTo>
                <a:cubicBezTo>
                  <a:pt x="65877" y="350761"/>
                  <a:pt x="123804" y="420115"/>
                  <a:pt x="179670" y="491145"/>
                </a:cubicBezTo>
                <a:cubicBezTo>
                  <a:pt x="291308" y="633048"/>
                  <a:pt x="394734" y="781182"/>
                  <a:pt x="489427" y="934916"/>
                </a:cubicBezTo>
                <a:cubicBezTo>
                  <a:pt x="583638" y="1088651"/>
                  <a:pt x="669200" y="1247513"/>
                  <a:pt x="745704" y="1410792"/>
                </a:cubicBezTo>
                <a:cubicBezTo>
                  <a:pt x="1051911" y="2063356"/>
                  <a:pt x="1212903" y="2782336"/>
                  <a:pt x="1219923" y="3504151"/>
                </a:cubicBezTo>
                <a:cubicBezTo>
                  <a:pt x="1221176" y="3684782"/>
                  <a:pt x="1212989" y="3865258"/>
                  <a:pt x="1195391" y="4045022"/>
                </a:cubicBezTo>
                <a:cubicBezTo>
                  <a:pt x="1177217" y="4224866"/>
                  <a:pt x="1149255" y="4403605"/>
                  <a:pt x="1111622" y="4580452"/>
                </a:cubicBezTo>
                <a:cubicBezTo>
                  <a:pt x="1107282" y="4602694"/>
                  <a:pt x="1101762" y="4624624"/>
                  <a:pt x="1096872" y="4646631"/>
                </a:cubicBezTo>
                <a:lnTo>
                  <a:pt x="1081568" y="4712732"/>
                </a:lnTo>
                <a:lnTo>
                  <a:pt x="1064768" y="4778436"/>
                </a:lnTo>
                <a:cubicBezTo>
                  <a:pt x="1059246" y="4800365"/>
                  <a:pt x="1053645" y="4822295"/>
                  <a:pt x="1047336" y="4843984"/>
                </a:cubicBezTo>
                <a:cubicBezTo>
                  <a:pt x="1035109" y="4887526"/>
                  <a:pt x="1023198" y="4930752"/>
                  <a:pt x="1009551" y="4974292"/>
                </a:cubicBezTo>
                <a:lnTo>
                  <a:pt x="989597" y="5039130"/>
                </a:lnTo>
                <a:lnTo>
                  <a:pt x="968220" y="5103574"/>
                </a:lnTo>
                <a:cubicBezTo>
                  <a:pt x="954415" y="5146643"/>
                  <a:pt x="938483" y="5189000"/>
                  <a:pt x="923338" y="5231674"/>
                </a:cubicBezTo>
                <a:cubicBezTo>
                  <a:pt x="915924" y="5253049"/>
                  <a:pt x="907563" y="5273953"/>
                  <a:pt x="899279" y="5294778"/>
                </a:cubicBezTo>
                <a:lnTo>
                  <a:pt x="874826" y="5357879"/>
                </a:lnTo>
                <a:lnTo>
                  <a:pt x="848797" y="5420588"/>
                </a:lnTo>
                <a:cubicBezTo>
                  <a:pt x="840042" y="5441490"/>
                  <a:pt x="831680" y="5462472"/>
                  <a:pt x="822295" y="5483062"/>
                </a:cubicBezTo>
                <a:cubicBezTo>
                  <a:pt x="803758" y="5524393"/>
                  <a:pt x="786168" y="5566120"/>
                  <a:pt x="766291" y="5606822"/>
                </a:cubicBezTo>
                <a:cubicBezTo>
                  <a:pt x="727811" y="5689358"/>
                  <a:pt x="686926" y="5770590"/>
                  <a:pt x="643712" y="5850421"/>
                </a:cubicBezTo>
                <a:lnTo>
                  <a:pt x="617750" y="5895139"/>
                </a:lnTo>
                <a:lnTo>
                  <a:pt x="646192" y="5846748"/>
                </a:lnTo>
                <a:cubicBezTo>
                  <a:pt x="689724" y="5767613"/>
                  <a:pt x="731009" y="5687235"/>
                  <a:pt x="769996" y="5605713"/>
                </a:cubicBezTo>
                <a:lnTo>
                  <a:pt x="784666" y="5575189"/>
                </a:lnTo>
                <a:cubicBezTo>
                  <a:pt x="789556" y="5565012"/>
                  <a:pt x="794053" y="5554602"/>
                  <a:pt x="798786" y="5544347"/>
                </a:cubicBezTo>
                <a:lnTo>
                  <a:pt x="826710" y="5482585"/>
                </a:lnTo>
                <a:cubicBezTo>
                  <a:pt x="836332" y="5462156"/>
                  <a:pt x="844615" y="5441094"/>
                  <a:pt x="853607" y="5420349"/>
                </a:cubicBezTo>
                <a:lnTo>
                  <a:pt x="880031" y="5357956"/>
                </a:lnTo>
                <a:lnTo>
                  <a:pt x="904956" y="5294852"/>
                </a:lnTo>
                <a:cubicBezTo>
                  <a:pt x="912843" y="5273792"/>
                  <a:pt x="921836" y="5252890"/>
                  <a:pt x="929409" y="5231750"/>
                </a:cubicBezTo>
                <a:cubicBezTo>
                  <a:pt x="945186" y="5189234"/>
                  <a:pt x="960960" y="5147112"/>
                  <a:pt x="975395" y="5104203"/>
                </a:cubicBezTo>
                <a:cubicBezTo>
                  <a:pt x="1034532" y="4933194"/>
                  <a:pt x="1084303" y="4759030"/>
                  <a:pt x="1124477" y="4582578"/>
                </a:cubicBezTo>
                <a:cubicBezTo>
                  <a:pt x="1134099" y="4538407"/>
                  <a:pt x="1144512" y="4494313"/>
                  <a:pt x="1152794" y="4449826"/>
                </a:cubicBezTo>
                <a:lnTo>
                  <a:pt x="1165966" y="4383252"/>
                </a:lnTo>
                <a:lnTo>
                  <a:pt x="1177641" y="4316364"/>
                </a:lnTo>
                <a:cubicBezTo>
                  <a:pt x="1185528" y="4271875"/>
                  <a:pt x="1192153" y="4226993"/>
                  <a:pt x="1199096" y="4182269"/>
                </a:cubicBezTo>
                <a:cubicBezTo>
                  <a:pt x="1202803" y="4159947"/>
                  <a:pt x="1205328" y="4137387"/>
                  <a:pt x="1208325" y="4114985"/>
                </a:cubicBezTo>
                <a:lnTo>
                  <a:pt x="1217000" y="4047624"/>
                </a:lnTo>
                <a:cubicBezTo>
                  <a:pt x="1237998" y="3867543"/>
                  <a:pt x="1249500" y="3686516"/>
                  <a:pt x="1251470" y="3505252"/>
                </a:cubicBezTo>
                <a:cubicBezTo>
                  <a:pt x="1252535" y="3323835"/>
                  <a:pt x="1244088" y="3142416"/>
                  <a:pt x="1226150" y="2961862"/>
                </a:cubicBezTo>
                <a:lnTo>
                  <a:pt x="1218263" y="2894263"/>
                </a:lnTo>
                <a:cubicBezTo>
                  <a:pt x="1215580" y="2871704"/>
                  <a:pt x="1213451" y="2849144"/>
                  <a:pt x="1210375" y="2826665"/>
                </a:cubicBezTo>
                <a:cubicBezTo>
                  <a:pt x="1204143" y="2781703"/>
                  <a:pt x="1198700" y="2736664"/>
                  <a:pt x="1191051" y="2691940"/>
                </a:cubicBezTo>
                <a:lnTo>
                  <a:pt x="1180164" y="2624736"/>
                </a:lnTo>
                <a:lnTo>
                  <a:pt x="1167701" y="2557765"/>
                </a:lnTo>
                <a:cubicBezTo>
                  <a:pt x="1159814" y="2513043"/>
                  <a:pt x="1150034" y="2468712"/>
                  <a:pt x="1140882" y="2424225"/>
                </a:cubicBezTo>
                <a:cubicBezTo>
                  <a:pt x="1136467" y="2401981"/>
                  <a:pt x="1130945" y="2379973"/>
                  <a:pt x="1125897" y="2357809"/>
                </a:cubicBezTo>
                <a:lnTo>
                  <a:pt x="1110120" y="2291550"/>
                </a:lnTo>
                <a:lnTo>
                  <a:pt x="1093003" y="2225609"/>
                </a:lnTo>
                <a:cubicBezTo>
                  <a:pt x="1087325" y="2203602"/>
                  <a:pt x="1081723" y="2181595"/>
                  <a:pt x="1075336" y="2159822"/>
                </a:cubicBezTo>
                <a:cubicBezTo>
                  <a:pt x="1062793" y="2116203"/>
                  <a:pt x="1050804" y="2072346"/>
                  <a:pt x="1036921" y="2029122"/>
                </a:cubicBezTo>
                <a:lnTo>
                  <a:pt x="1016729" y="1964126"/>
                </a:lnTo>
                <a:lnTo>
                  <a:pt x="995037" y="1899522"/>
                </a:lnTo>
                <a:cubicBezTo>
                  <a:pt x="936817" y="1727331"/>
                  <a:pt x="868326" y="1558767"/>
                  <a:pt x="789951" y="1394700"/>
                </a:cubicBezTo>
                <a:cubicBezTo>
                  <a:pt x="711514" y="1230948"/>
                  <a:pt x="623604" y="1071849"/>
                  <a:pt x="526654" y="918352"/>
                </a:cubicBezTo>
                <a:cubicBezTo>
                  <a:pt x="429114" y="765405"/>
                  <a:pt x="322540" y="618376"/>
                  <a:pt x="207510" y="478131"/>
                </a:cubicBezTo>
                <a:cubicBezTo>
                  <a:pt x="150008" y="408087"/>
                  <a:pt x="90520" y="339769"/>
                  <a:pt x="29127" y="273258"/>
                </a:cubicBezTo>
                <a:lnTo>
                  <a:pt x="0" y="243483"/>
                </a:lnTo>
                <a:lnTo>
                  <a:pt x="0" y="174181"/>
                </a:lnTo>
                <a:lnTo>
                  <a:pt x="63738" y="242026"/>
                </a:lnTo>
                <a:cubicBezTo>
                  <a:pt x="124356" y="310492"/>
                  <a:pt x="182955" y="380754"/>
                  <a:pt x="239456" y="452731"/>
                </a:cubicBezTo>
                <a:cubicBezTo>
                  <a:pt x="352396" y="596448"/>
                  <a:pt x="456981" y="746553"/>
                  <a:pt x="552683" y="902340"/>
                </a:cubicBezTo>
                <a:cubicBezTo>
                  <a:pt x="647962" y="1058124"/>
                  <a:pt x="734515" y="1219036"/>
                  <a:pt x="811958" y="1384367"/>
                </a:cubicBezTo>
                <a:lnTo>
                  <a:pt x="826630" y="1415287"/>
                </a:lnTo>
                <a:cubicBezTo>
                  <a:pt x="831520" y="1425619"/>
                  <a:pt x="836018" y="1436111"/>
                  <a:pt x="840670" y="1446839"/>
                </a:cubicBezTo>
                <a:lnTo>
                  <a:pt x="868594" y="1509390"/>
                </a:lnTo>
                <a:cubicBezTo>
                  <a:pt x="878137" y="1530135"/>
                  <a:pt x="886419" y="1551352"/>
                  <a:pt x="895334" y="1572491"/>
                </a:cubicBezTo>
                <a:lnTo>
                  <a:pt x="921601" y="1635595"/>
                </a:lnTo>
                <a:cubicBezTo>
                  <a:pt x="955045" y="1720468"/>
                  <a:pt x="987385" y="1805814"/>
                  <a:pt x="1016254" y="1892187"/>
                </a:cubicBezTo>
                <a:cubicBezTo>
                  <a:pt x="1075249" y="2064852"/>
                  <a:pt x="1124888" y="2240673"/>
                  <a:pt x="1164941" y="2418703"/>
                </a:cubicBezTo>
                <a:cubicBezTo>
                  <a:pt x="1174486" y="2463348"/>
                  <a:pt x="1184818" y="2507758"/>
                  <a:pt x="1193101" y="2552797"/>
                </a:cubicBezTo>
                <a:lnTo>
                  <a:pt x="1206195" y="2620001"/>
                </a:lnTo>
                <a:lnTo>
                  <a:pt x="1217710" y="2687443"/>
                </a:lnTo>
                <a:cubicBezTo>
                  <a:pt x="1225993" y="2732324"/>
                  <a:pt x="1232225" y="2777600"/>
                  <a:pt x="1239245" y="2822642"/>
                </a:cubicBezTo>
                <a:cubicBezTo>
                  <a:pt x="1242872" y="2845202"/>
                  <a:pt x="1245397" y="2867919"/>
                  <a:pt x="1248395" y="2890476"/>
                </a:cubicBezTo>
                <a:lnTo>
                  <a:pt x="1257072" y="2958470"/>
                </a:lnTo>
                <a:cubicBezTo>
                  <a:pt x="1277950" y="3139971"/>
                  <a:pt x="1289294" y="3322495"/>
                  <a:pt x="1291069" y="3505175"/>
                </a:cubicBezTo>
                <a:cubicBezTo>
                  <a:pt x="1292322" y="3688094"/>
                  <a:pt x="1283969" y="3870857"/>
                  <a:pt x="1266064" y="4052909"/>
                </a:cubicBezTo>
                <a:cubicBezTo>
                  <a:pt x="1247654" y="4235038"/>
                  <a:pt x="1219297" y="4415987"/>
                  <a:pt x="1181111" y="4595041"/>
                </a:cubicBezTo>
                <a:cubicBezTo>
                  <a:pt x="1176774" y="4617520"/>
                  <a:pt x="1171251" y="4639765"/>
                  <a:pt x="1166204" y="4662089"/>
                </a:cubicBezTo>
                <a:lnTo>
                  <a:pt x="1150427" y="4728978"/>
                </a:lnTo>
                <a:lnTo>
                  <a:pt x="1133469" y="4795552"/>
                </a:lnTo>
                <a:cubicBezTo>
                  <a:pt x="1127790" y="4817716"/>
                  <a:pt x="1122190" y="4839881"/>
                  <a:pt x="1115800" y="4861888"/>
                </a:cubicBezTo>
                <a:cubicBezTo>
                  <a:pt x="1103337" y="4905982"/>
                  <a:pt x="1091348" y="4950154"/>
                  <a:pt x="1077543" y="4993853"/>
                </a:cubicBezTo>
                <a:lnTo>
                  <a:pt x="1057351" y="5059559"/>
                </a:lnTo>
                <a:lnTo>
                  <a:pt x="1035659" y="5124713"/>
                </a:lnTo>
                <a:cubicBezTo>
                  <a:pt x="1021697" y="5168332"/>
                  <a:pt x="1005607" y="5211478"/>
                  <a:pt x="990225" y="5254388"/>
                </a:cubicBezTo>
                <a:cubicBezTo>
                  <a:pt x="982732" y="5276080"/>
                  <a:pt x="974450" y="5297299"/>
                  <a:pt x="965930" y="5318674"/>
                </a:cubicBezTo>
                <a:lnTo>
                  <a:pt x="941163" y="5382803"/>
                </a:lnTo>
                <a:lnTo>
                  <a:pt x="914816" y="5446301"/>
                </a:lnTo>
                <a:cubicBezTo>
                  <a:pt x="905904" y="5467439"/>
                  <a:pt x="897622" y="5488815"/>
                  <a:pt x="888076" y="5509403"/>
                </a:cubicBezTo>
                <a:lnTo>
                  <a:pt x="860155" y="5572506"/>
                </a:lnTo>
                <a:cubicBezTo>
                  <a:pt x="855500" y="5582996"/>
                  <a:pt x="851004" y="5593566"/>
                  <a:pt x="846112" y="5604058"/>
                </a:cubicBezTo>
                <a:lnTo>
                  <a:pt x="831443" y="5635135"/>
                </a:lnTo>
                <a:cubicBezTo>
                  <a:pt x="792496" y="5718688"/>
                  <a:pt x="751122" y="5800924"/>
                  <a:pt x="707397" y="5881748"/>
                </a:cubicBezTo>
                <a:lnTo>
                  <a:pt x="572098" y="6114967"/>
                </a:lnTo>
                <a:lnTo>
                  <a:pt x="573270" y="6113220"/>
                </a:lnTo>
                <a:cubicBezTo>
                  <a:pt x="670362" y="5957986"/>
                  <a:pt x="758510" y="5797311"/>
                  <a:pt x="837278" y="5632060"/>
                </a:cubicBezTo>
                <a:lnTo>
                  <a:pt x="852187" y="5601140"/>
                </a:lnTo>
                <a:lnTo>
                  <a:pt x="866385" y="5569588"/>
                </a:lnTo>
                <a:lnTo>
                  <a:pt x="894702" y="5507037"/>
                </a:lnTo>
                <a:cubicBezTo>
                  <a:pt x="904326" y="5486213"/>
                  <a:pt x="912686" y="5464916"/>
                  <a:pt x="921836" y="5443934"/>
                </a:cubicBezTo>
                <a:lnTo>
                  <a:pt x="948498" y="5380832"/>
                </a:lnTo>
                <a:cubicBezTo>
                  <a:pt x="982495" y="5295799"/>
                  <a:pt x="1015387" y="5210296"/>
                  <a:pt x="1044966" y="5123607"/>
                </a:cubicBezTo>
                <a:cubicBezTo>
                  <a:pt x="1104788" y="4950311"/>
                  <a:pt x="1155112" y="4773859"/>
                  <a:pt x="1195703" y="4595120"/>
                </a:cubicBezTo>
                <a:cubicBezTo>
                  <a:pt x="1205483" y="4550319"/>
                  <a:pt x="1215895" y="4505752"/>
                  <a:pt x="1224335" y="4460633"/>
                </a:cubicBezTo>
                <a:lnTo>
                  <a:pt x="1237587" y="4393192"/>
                </a:lnTo>
                <a:lnTo>
                  <a:pt x="1249420" y="4325436"/>
                </a:lnTo>
                <a:cubicBezTo>
                  <a:pt x="1257780" y="4280316"/>
                  <a:pt x="1264012" y="4234960"/>
                  <a:pt x="1271112" y="4189606"/>
                </a:cubicBezTo>
                <a:cubicBezTo>
                  <a:pt x="1274819" y="4166966"/>
                  <a:pt x="1277342" y="4144172"/>
                  <a:pt x="1280419" y="4121455"/>
                </a:cubicBezTo>
                <a:cubicBezTo>
                  <a:pt x="1283494" y="4098738"/>
                  <a:pt x="1286492" y="4076021"/>
                  <a:pt x="1289174" y="4053224"/>
                </a:cubicBezTo>
                <a:cubicBezTo>
                  <a:pt x="1310313" y="3870857"/>
                  <a:pt x="1321924" y="3687463"/>
                  <a:pt x="1323961" y="3503914"/>
                </a:cubicBezTo>
                <a:cubicBezTo>
                  <a:pt x="1324921" y="3320130"/>
                  <a:pt x="1316284" y="3136421"/>
                  <a:pt x="1298089" y="2953579"/>
                </a:cubicBezTo>
                <a:cubicBezTo>
                  <a:pt x="1295801" y="2930785"/>
                  <a:pt x="1292961" y="2907911"/>
                  <a:pt x="1290199" y="2885114"/>
                </a:cubicBezTo>
                <a:cubicBezTo>
                  <a:pt x="1287439" y="2862319"/>
                  <a:pt x="1285389" y="2839364"/>
                  <a:pt x="1282312" y="2816648"/>
                </a:cubicBezTo>
                <a:cubicBezTo>
                  <a:pt x="1275922" y="2771134"/>
                  <a:pt x="1270479" y="2725464"/>
                  <a:pt x="1262672" y="2680188"/>
                </a:cubicBezTo>
                <a:lnTo>
                  <a:pt x="1251627" y="2612114"/>
                </a:lnTo>
                <a:lnTo>
                  <a:pt x="1239087" y="2544358"/>
                </a:lnTo>
                <a:cubicBezTo>
                  <a:pt x="1231198" y="2499081"/>
                  <a:pt x="1221180" y="2454121"/>
                  <a:pt x="1211873" y="2409160"/>
                </a:cubicBezTo>
                <a:cubicBezTo>
                  <a:pt x="1207378" y="2386600"/>
                  <a:pt x="1201856" y="2364279"/>
                  <a:pt x="1196728" y="2341877"/>
                </a:cubicBezTo>
                <a:lnTo>
                  <a:pt x="1180953" y="2274673"/>
                </a:lnTo>
                <a:lnTo>
                  <a:pt x="1163679" y="2207940"/>
                </a:lnTo>
                <a:cubicBezTo>
                  <a:pt x="1157762" y="2185697"/>
                  <a:pt x="1152241" y="2163372"/>
                  <a:pt x="1145772" y="2141287"/>
                </a:cubicBezTo>
                <a:cubicBezTo>
                  <a:pt x="1132994" y="2097116"/>
                  <a:pt x="1121005" y="2052707"/>
                  <a:pt x="1106885" y="2008927"/>
                </a:cubicBezTo>
                <a:lnTo>
                  <a:pt x="1086455" y="1943064"/>
                </a:lnTo>
                <a:lnTo>
                  <a:pt x="1064448" y="1877675"/>
                </a:lnTo>
                <a:cubicBezTo>
                  <a:pt x="1005613" y="1703353"/>
                  <a:pt x="936366" y="1532737"/>
                  <a:pt x="857077" y="1366778"/>
                </a:cubicBezTo>
                <a:cubicBezTo>
                  <a:pt x="777803" y="1200816"/>
                  <a:pt x="688883" y="1039667"/>
                  <a:pt x="590782" y="884120"/>
                </a:cubicBezTo>
                <a:cubicBezTo>
                  <a:pt x="492255" y="729043"/>
                  <a:pt x="384530" y="580041"/>
                  <a:pt x="268169" y="437824"/>
                </a:cubicBezTo>
                <a:cubicBezTo>
                  <a:pt x="210041" y="366814"/>
                  <a:pt x="149902" y="297546"/>
                  <a:pt x="87833" y="230104"/>
                </a:cubicBezTo>
                <a:lnTo>
                  <a:pt x="0" y="140045"/>
                </a:lnTo>
                <a:lnTo>
                  <a:pt x="0" y="71180"/>
                </a:lnTo>
                <a:lnTo>
                  <a:pt x="121173" y="200340"/>
                </a:lnTo>
                <a:cubicBezTo>
                  <a:pt x="182514" y="269694"/>
                  <a:pt x="241820" y="340842"/>
                  <a:pt x="299010" y="413687"/>
                </a:cubicBezTo>
                <a:cubicBezTo>
                  <a:pt x="413257" y="559297"/>
                  <a:pt x="518970" y="711373"/>
                  <a:pt x="615629" y="869210"/>
                </a:cubicBezTo>
                <a:cubicBezTo>
                  <a:pt x="712113" y="1026967"/>
                  <a:pt x="799724" y="1189931"/>
                  <a:pt x="878059" y="1357390"/>
                </a:cubicBezTo>
                <a:lnTo>
                  <a:pt x="892966" y="1388942"/>
                </a:lnTo>
                <a:lnTo>
                  <a:pt x="907164" y="1420494"/>
                </a:lnTo>
                <a:lnTo>
                  <a:pt x="935403" y="1483598"/>
                </a:lnTo>
                <a:cubicBezTo>
                  <a:pt x="944948" y="1504657"/>
                  <a:pt x="953388" y="1526192"/>
                  <a:pt x="962380" y="1547409"/>
                </a:cubicBezTo>
                <a:lnTo>
                  <a:pt x="988962" y="1611380"/>
                </a:lnTo>
                <a:cubicBezTo>
                  <a:pt x="1022801" y="1697358"/>
                  <a:pt x="1055536" y="1783729"/>
                  <a:pt x="1085115" y="1871680"/>
                </a:cubicBezTo>
                <a:cubicBezTo>
                  <a:pt x="1144827" y="2046554"/>
                  <a:pt x="1195018" y="2224504"/>
                  <a:pt x="1235457" y="2404823"/>
                </a:cubicBezTo>
                <a:cubicBezTo>
                  <a:pt x="1245240" y="2450020"/>
                  <a:pt x="1255572" y="2494978"/>
                  <a:pt x="1263934" y="2540493"/>
                </a:cubicBezTo>
                <a:lnTo>
                  <a:pt x="1277184" y="2608486"/>
                </a:lnTo>
                <a:lnTo>
                  <a:pt x="1288859" y="2676795"/>
                </a:lnTo>
                <a:cubicBezTo>
                  <a:pt x="1297221" y="2722229"/>
                  <a:pt x="1303531" y="2768058"/>
                  <a:pt x="1310551" y="2813729"/>
                </a:cubicBezTo>
                <a:cubicBezTo>
                  <a:pt x="1314336" y="2836524"/>
                  <a:pt x="1316780" y="2859479"/>
                  <a:pt x="1319858" y="2882431"/>
                </a:cubicBezTo>
                <a:cubicBezTo>
                  <a:pt x="1322936" y="2905385"/>
                  <a:pt x="1325931" y="2928260"/>
                  <a:pt x="1328613" y="2951214"/>
                </a:cubicBezTo>
                <a:cubicBezTo>
                  <a:pt x="1349691" y="3135001"/>
                  <a:pt x="1361112" y="3319815"/>
                  <a:pt x="1362847" y="3504782"/>
                </a:cubicBezTo>
                <a:cubicBezTo>
                  <a:pt x="1364023" y="3689908"/>
                  <a:pt x="1355510" y="3875037"/>
                  <a:pt x="1337370" y="4059298"/>
                </a:cubicBezTo>
                <a:cubicBezTo>
                  <a:pt x="1318713" y="4243717"/>
                  <a:pt x="1289986" y="4426951"/>
                  <a:pt x="1251312" y="4608215"/>
                </a:cubicBezTo>
                <a:cubicBezTo>
                  <a:pt x="1246895" y="4630932"/>
                  <a:pt x="1241375" y="4653492"/>
                  <a:pt x="1236247" y="4676051"/>
                </a:cubicBezTo>
                <a:lnTo>
                  <a:pt x="1220470" y="4743807"/>
                </a:lnTo>
                <a:lnTo>
                  <a:pt x="1203196" y="4811169"/>
                </a:lnTo>
                <a:cubicBezTo>
                  <a:pt x="1197360" y="4833571"/>
                  <a:pt x="1191838" y="4856130"/>
                  <a:pt x="1185371" y="4878375"/>
                </a:cubicBezTo>
                <a:cubicBezTo>
                  <a:pt x="1172671" y="4922941"/>
                  <a:pt x="1160681" y="4967743"/>
                  <a:pt x="1146641" y="5011995"/>
                </a:cubicBezTo>
                <a:lnTo>
                  <a:pt x="1126212" y="5078491"/>
                </a:lnTo>
                <a:lnTo>
                  <a:pt x="1104282" y="5144432"/>
                </a:lnTo>
                <a:cubicBezTo>
                  <a:pt x="1075255" y="5232618"/>
                  <a:pt x="1042441" y="5319386"/>
                  <a:pt x="1008524" y="5405757"/>
                </a:cubicBezTo>
                <a:lnTo>
                  <a:pt x="981942" y="5470043"/>
                </a:lnTo>
                <a:cubicBezTo>
                  <a:pt x="972870" y="5491420"/>
                  <a:pt x="964430" y="5513032"/>
                  <a:pt x="954807" y="5534172"/>
                </a:cubicBezTo>
                <a:lnTo>
                  <a:pt x="926568" y="5597748"/>
                </a:lnTo>
                <a:lnTo>
                  <a:pt x="912371" y="5629300"/>
                </a:lnTo>
                <a:lnTo>
                  <a:pt x="897464" y="5660852"/>
                </a:lnTo>
                <a:cubicBezTo>
                  <a:pt x="818654" y="5829021"/>
                  <a:pt x="730295" y="5992535"/>
                  <a:pt x="632824" y="6150609"/>
                </a:cubicBezTo>
                <a:cubicBezTo>
                  <a:pt x="583884" y="6229567"/>
                  <a:pt x="532641" y="6307045"/>
                  <a:pt x="479163" y="6382956"/>
                </a:cubicBezTo>
                <a:lnTo>
                  <a:pt x="439356" y="6436078"/>
                </a:lnTo>
                <a:lnTo>
                  <a:pt x="483756" y="6377504"/>
                </a:lnTo>
                <a:cubicBezTo>
                  <a:pt x="537509" y="6302076"/>
                  <a:pt x="589036" y="6225071"/>
                  <a:pt x="638269" y="6146587"/>
                </a:cubicBezTo>
                <a:cubicBezTo>
                  <a:pt x="736481" y="5989303"/>
                  <a:pt x="825654" y="5826576"/>
                  <a:pt x="905352" y="5659194"/>
                </a:cubicBezTo>
                <a:lnTo>
                  <a:pt x="920419" y="5627643"/>
                </a:lnTo>
                <a:lnTo>
                  <a:pt x="934773" y="5596093"/>
                </a:lnTo>
                <a:lnTo>
                  <a:pt x="963408" y="5532989"/>
                </a:lnTo>
                <a:cubicBezTo>
                  <a:pt x="973030" y="5511850"/>
                  <a:pt x="981628" y="5490315"/>
                  <a:pt x="990777" y="5469018"/>
                </a:cubicBezTo>
                <a:cubicBezTo>
                  <a:pt x="999927" y="5447721"/>
                  <a:pt x="1009077" y="5426424"/>
                  <a:pt x="1017754" y="5404969"/>
                </a:cubicBezTo>
                <a:cubicBezTo>
                  <a:pt x="1052146" y="5318834"/>
                  <a:pt x="1085510" y="5232225"/>
                  <a:pt x="1115327" y="5144670"/>
                </a:cubicBezTo>
                <a:cubicBezTo>
                  <a:pt x="1175875" y="4969243"/>
                  <a:pt x="1226776" y="4790584"/>
                  <a:pt x="1267800" y="4609555"/>
                </a:cubicBezTo>
                <a:cubicBezTo>
                  <a:pt x="1277659" y="4564201"/>
                  <a:pt x="1288152" y="4519002"/>
                  <a:pt x="1296749" y="4473333"/>
                </a:cubicBezTo>
                <a:lnTo>
                  <a:pt x="1310159" y="4405024"/>
                </a:lnTo>
                <a:lnTo>
                  <a:pt x="1322068" y="4336400"/>
                </a:lnTo>
                <a:cubicBezTo>
                  <a:pt x="1330508" y="4290729"/>
                  <a:pt x="1336818" y="4244742"/>
                  <a:pt x="1343998" y="4198836"/>
                </a:cubicBezTo>
                <a:cubicBezTo>
                  <a:pt x="1347783" y="4175959"/>
                  <a:pt x="1350228" y="4152849"/>
                  <a:pt x="1353383" y="4129817"/>
                </a:cubicBezTo>
                <a:cubicBezTo>
                  <a:pt x="1356538" y="4106783"/>
                  <a:pt x="1359535" y="4083751"/>
                  <a:pt x="1362218" y="4060718"/>
                </a:cubicBezTo>
                <a:cubicBezTo>
                  <a:pt x="1383586" y="3876062"/>
                  <a:pt x="1395276" y="3690383"/>
                  <a:pt x="1397240" y="3504465"/>
                </a:cubicBezTo>
                <a:cubicBezTo>
                  <a:pt x="1398163" y="3318395"/>
                  <a:pt x="1389368" y="3132399"/>
                  <a:pt x="1370895" y="2947192"/>
                </a:cubicBezTo>
                <a:cubicBezTo>
                  <a:pt x="1368607" y="2924080"/>
                  <a:pt x="1365688" y="2900968"/>
                  <a:pt x="1363008" y="2877859"/>
                </a:cubicBezTo>
                <a:cubicBezTo>
                  <a:pt x="1360325" y="2854747"/>
                  <a:pt x="1358118" y="2831557"/>
                  <a:pt x="1354725" y="2808522"/>
                </a:cubicBezTo>
                <a:cubicBezTo>
                  <a:pt x="1348177" y="2762459"/>
                  <a:pt x="1342656" y="2716235"/>
                  <a:pt x="1334768" y="2670328"/>
                </a:cubicBezTo>
                <a:lnTo>
                  <a:pt x="1323568" y="2601467"/>
                </a:lnTo>
                <a:lnTo>
                  <a:pt x="1310869" y="2532763"/>
                </a:lnTo>
                <a:cubicBezTo>
                  <a:pt x="1302981" y="2486934"/>
                  <a:pt x="1292804" y="2441499"/>
                  <a:pt x="1283262" y="2395908"/>
                </a:cubicBezTo>
                <a:cubicBezTo>
                  <a:pt x="1278764" y="2373033"/>
                  <a:pt x="1273242" y="2350473"/>
                  <a:pt x="1267957" y="2327757"/>
                </a:cubicBezTo>
                <a:lnTo>
                  <a:pt x="1252182" y="2259764"/>
                </a:lnTo>
                <a:lnTo>
                  <a:pt x="1234670" y="2192165"/>
                </a:lnTo>
                <a:cubicBezTo>
                  <a:pt x="1228678" y="2169684"/>
                  <a:pt x="1223233" y="2147045"/>
                  <a:pt x="1216608" y="2124723"/>
                </a:cubicBezTo>
                <a:cubicBezTo>
                  <a:pt x="1203593" y="2079999"/>
                  <a:pt x="1191524" y="2034960"/>
                  <a:pt x="1177169" y="1990630"/>
                </a:cubicBezTo>
                <a:lnTo>
                  <a:pt x="1156424" y="1923897"/>
                </a:lnTo>
                <a:lnTo>
                  <a:pt x="1134259" y="1857640"/>
                </a:lnTo>
                <a:cubicBezTo>
                  <a:pt x="1074657" y="1681187"/>
                  <a:pt x="1004622" y="1508365"/>
                  <a:pt x="924521" y="1340196"/>
                </a:cubicBezTo>
                <a:cubicBezTo>
                  <a:pt x="844309" y="1172107"/>
                  <a:pt x="754364" y="1008825"/>
                  <a:pt x="655149" y="851148"/>
                </a:cubicBezTo>
                <a:cubicBezTo>
                  <a:pt x="555423" y="694101"/>
                  <a:pt x="446484" y="543127"/>
                  <a:pt x="328908" y="398937"/>
                </a:cubicBezTo>
                <a:cubicBezTo>
                  <a:pt x="270143" y="326901"/>
                  <a:pt x="209335" y="256636"/>
                  <a:pt x="146568" y="188221"/>
                </a:cubicBezTo>
                <a:lnTo>
                  <a:pt x="0" y="37488"/>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52" name="Google Shape;1852;p186"/>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53" name="Google Shape;1853;p186"/>
          <p:cNvSpPr txBox="1"/>
          <p:nvPr>
            <p:ph idx="1"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854" name="Google Shape;1854;p186"/>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1855" name="Google Shape;1855;p186"/>
          <p:cNvGrpSpPr/>
          <p:nvPr/>
        </p:nvGrpSpPr>
        <p:grpSpPr>
          <a:xfrm>
            <a:off x="2437086" y="2049307"/>
            <a:ext cx="1181161" cy="1044589"/>
            <a:chOff x="3430063" y="2890836"/>
            <a:chExt cx="1219200" cy="1078230"/>
          </a:xfrm>
        </p:grpSpPr>
        <p:sp>
          <p:nvSpPr>
            <p:cNvPr id="1856" name="Google Shape;1856;p18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57" name="Google Shape;1857;p18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_GRIS - Titre avec sous-titres avec forme bleu">
  <p:cSld name="07_GRIS - Titre avec sous-titres avec forme bleu">
    <p:spTree>
      <p:nvGrpSpPr>
        <p:cNvPr id="1858" name="Shape 1858"/>
        <p:cNvGrpSpPr/>
        <p:nvPr/>
      </p:nvGrpSpPr>
      <p:grpSpPr>
        <a:xfrm>
          <a:off x="0" y="0"/>
          <a:ext cx="0" cy="0"/>
          <a:chOff x="0" y="0"/>
          <a:chExt cx="0" cy="0"/>
        </a:xfrm>
      </p:grpSpPr>
      <p:sp>
        <p:nvSpPr>
          <p:cNvPr id="1859" name="Google Shape;1859;p187"/>
          <p:cNvSpPr/>
          <p:nvPr/>
        </p:nvSpPr>
        <p:spPr>
          <a:xfrm>
            <a:off x="5313914" y="0"/>
            <a:ext cx="3834300" cy="5143500"/>
          </a:xfrm>
          <a:prstGeom prst="rect">
            <a:avLst/>
          </a:prstGeom>
          <a:solidFill>
            <a:srgbClr val="0A00C6"/>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chemeClr val="lt1"/>
              </a:buClr>
              <a:buSzPts val="1400"/>
              <a:buFont typeface="Calibri"/>
              <a:buNone/>
            </a:pPr>
            <a:r>
              <a:t/>
            </a:r>
            <a:endParaRPr b="0" i="0" sz="1400" u="none" cap="none" strike="noStrike">
              <a:solidFill>
                <a:srgbClr val="FFFFFF"/>
              </a:solidFill>
              <a:latin typeface="Calibri"/>
              <a:ea typeface="Calibri"/>
              <a:cs typeface="Calibri"/>
              <a:sym typeface="Calibri"/>
            </a:endParaRPr>
          </a:p>
        </p:txBody>
      </p:sp>
      <p:sp>
        <p:nvSpPr>
          <p:cNvPr id="1860" name="Google Shape;1860;p187"/>
          <p:cNvSpPr txBox="1"/>
          <p:nvPr>
            <p:ph idx="1" type="subTitle"/>
          </p:nvPr>
        </p:nvSpPr>
        <p:spPr>
          <a:xfrm>
            <a:off x="5732775" y="179981"/>
            <a:ext cx="3240000" cy="81000"/>
          </a:xfrm>
          <a:prstGeom prst="rect">
            <a:avLst/>
          </a:prstGeom>
          <a:noFill/>
          <a:ln>
            <a:noFill/>
          </a:ln>
        </p:spPr>
        <p:txBody>
          <a:bodyPr anchorCtr="0" anchor="ctr" bIns="0" lIns="0" spcFirstLastPara="1" rIns="0" wrap="square" tIns="0">
            <a:noAutofit/>
          </a:bodyPr>
          <a:lstStyle>
            <a:lvl1pPr lvl="0" marR="0" algn="r">
              <a:lnSpc>
                <a:spcPct val="100000"/>
              </a:lnSpc>
              <a:spcBef>
                <a:spcPts val="0"/>
              </a:spcBef>
              <a:spcAft>
                <a:spcPts val="0"/>
              </a:spcAft>
              <a:buSzPts val="1200"/>
              <a:buNone/>
              <a:defRPr sz="500">
                <a:solidFill>
                  <a:schemeClr val="lt1"/>
                </a:solidFill>
                <a:latin typeface="Montserrat Medium"/>
                <a:ea typeface="Montserrat Medium"/>
                <a:cs typeface="Montserrat Medium"/>
                <a:sym typeface="Montserrat Medium"/>
              </a:defRPr>
            </a:lvl1pPr>
            <a:lvl2pPr lvl="1" algn="r">
              <a:lnSpc>
                <a:spcPct val="120000"/>
              </a:lnSpc>
              <a:spcBef>
                <a:spcPts val="0"/>
              </a:spcBef>
              <a:spcAft>
                <a:spcPts val="0"/>
              </a:spcAft>
              <a:buClr>
                <a:schemeClr val="lt1"/>
              </a:buClr>
              <a:buSzPts val="800"/>
              <a:buNone/>
              <a:defRPr>
                <a:solidFill>
                  <a:schemeClr val="lt1"/>
                </a:solidFill>
              </a:defRPr>
            </a:lvl2pPr>
            <a:lvl3pPr lvl="2" algn="r">
              <a:lnSpc>
                <a:spcPct val="120000"/>
              </a:lnSpc>
              <a:spcBef>
                <a:spcPts val="0"/>
              </a:spcBef>
              <a:spcAft>
                <a:spcPts val="0"/>
              </a:spcAft>
              <a:buClr>
                <a:schemeClr val="lt1"/>
              </a:buClr>
              <a:buSzPts val="1200"/>
              <a:buNone/>
              <a:defRPr>
                <a:solidFill>
                  <a:schemeClr val="lt1"/>
                </a:solidFill>
              </a:defRPr>
            </a:lvl3pPr>
            <a:lvl4pPr lvl="3" algn="r">
              <a:lnSpc>
                <a:spcPct val="120000"/>
              </a:lnSpc>
              <a:spcBef>
                <a:spcPts val="0"/>
              </a:spcBef>
              <a:spcAft>
                <a:spcPts val="0"/>
              </a:spcAft>
              <a:buClr>
                <a:schemeClr val="lt1"/>
              </a:buClr>
              <a:buSzPts val="800"/>
              <a:buNone/>
              <a:defRPr>
                <a:solidFill>
                  <a:schemeClr val="lt1"/>
                </a:solidFill>
              </a:defRPr>
            </a:lvl4pPr>
            <a:lvl5pPr lvl="4" algn="r">
              <a:lnSpc>
                <a:spcPct val="120000"/>
              </a:lnSpc>
              <a:spcBef>
                <a:spcPts val="0"/>
              </a:spcBef>
              <a:spcAft>
                <a:spcPts val="0"/>
              </a:spcAft>
              <a:buClr>
                <a:schemeClr val="lt1"/>
              </a:buClr>
              <a:buSzPts val="800"/>
              <a:buNone/>
              <a:defRPr>
                <a:solidFill>
                  <a:schemeClr val="lt1"/>
                </a:solidFill>
              </a:defRPr>
            </a:lvl5pPr>
            <a:lvl6pPr lvl="5" algn="r">
              <a:lnSpc>
                <a:spcPct val="90000"/>
              </a:lnSpc>
              <a:spcBef>
                <a:spcPts val="400"/>
              </a:spcBef>
              <a:spcAft>
                <a:spcPts val="0"/>
              </a:spcAft>
              <a:buClr>
                <a:schemeClr val="lt1"/>
              </a:buClr>
              <a:buSzPts val="1400"/>
              <a:buNone/>
              <a:defRPr>
                <a:solidFill>
                  <a:schemeClr val="lt1"/>
                </a:solidFill>
              </a:defRPr>
            </a:lvl6pPr>
            <a:lvl7pPr lvl="6" algn="r">
              <a:lnSpc>
                <a:spcPct val="90000"/>
              </a:lnSpc>
              <a:spcBef>
                <a:spcPts val="400"/>
              </a:spcBef>
              <a:spcAft>
                <a:spcPts val="0"/>
              </a:spcAft>
              <a:buClr>
                <a:schemeClr val="lt1"/>
              </a:buClr>
              <a:buSzPts val="1400"/>
              <a:buNone/>
              <a:defRPr>
                <a:solidFill>
                  <a:schemeClr val="lt1"/>
                </a:solidFill>
              </a:defRPr>
            </a:lvl7pPr>
            <a:lvl8pPr lvl="7" algn="r">
              <a:lnSpc>
                <a:spcPct val="90000"/>
              </a:lnSpc>
              <a:spcBef>
                <a:spcPts val="400"/>
              </a:spcBef>
              <a:spcAft>
                <a:spcPts val="0"/>
              </a:spcAft>
              <a:buClr>
                <a:schemeClr val="lt1"/>
              </a:buClr>
              <a:buSzPts val="1400"/>
              <a:buNone/>
              <a:defRPr>
                <a:solidFill>
                  <a:schemeClr val="lt1"/>
                </a:solidFill>
              </a:defRPr>
            </a:lvl8pPr>
            <a:lvl9pPr lvl="8" algn="r">
              <a:lnSpc>
                <a:spcPct val="90000"/>
              </a:lnSpc>
              <a:spcBef>
                <a:spcPts val="400"/>
              </a:spcBef>
              <a:spcAft>
                <a:spcPts val="0"/>
              </a:spcAft>
              <a:buClr>
                <a:schemeClr val="lt1"/>
              </a:buClr>
              <a:buSzPts val="1400"/>
              <a:buNone/>
              <a:defRPr>
                <a:solidFill>
                  <a:schemeClr val="lt1"/>
                </a:solidFill>
              </a:defRPr>
            </a:lvl9pPr>
          </a:lstStyle>
          <a:p/>
        </p:txBody>
      </p:sp>
      <p:sp>
        <p:nvSpPr>
          <p:cNvPr id="1861" name="Google Shape;1861;p187"/>
          <p:cNvSpPr txBox="1"/>
          <p:nvPr>
            <p:ph type="title"/>
          </p:nvPr>
        </p:nvSpPr>
        <p:spPr>
          <a:xfrm>
            <a:off x="721519" y="695700"/>
            <a:ext cx="3850200" cy="378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SzPts val="30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62" name="Google Shape;1862;p187"/>
          <p:cNvSpPr txBox="1"/>
          <p:nvPr>
            <p:ph idx="2" type="subTitle"/>
          </p:nvPr>
        </p:nvSpPr>
        <p:spPr>
          <a:xfrm>
            <a:off x="721519" y="475245"/>
            <a:ext cx="3850200" cy="245700"/>
          </a:xfrm>
          <a:prstGeom prst="rect">
            <a:avLst/>
          </a:prstGeom>
          <a:noFill/>
          <a:ln>
            <a:noFill/>
          </a:ln>
        </p:spPr>
        <p:txBody>
          <a:bodyPr anchorCtr="0" anchor="b" bIns="0" lIns="0" spcFirstLastPara="1" rIns="0" wrap="square" tIns="0">
            <a:noAutofit/>
          </a:bodyPr>
          <a:lstStyle>
            <a:lvl1pPr lvl="0" marR="0" algn="l">
              <a:lnSpc>
                <a:spcPct val="100000"/>
              </a:lnSpc>
              <a:spcBef>
                <a:spcPts val="0"/>
              </a:spcBef>
              <a:spcAft>
                <a:spcPts val="0"/>
              </a:spcAft>
              <a:buSzPts val="1200"/>
              <a:buNone/>
              <a:defRPr sz="1500">
                <a:solidFill>
                  <a:srgbClr val="BDBFCF"/>
                </a:solidFill>
                <a:latin typeface="Montserrat Medium"/>
                <a:ea typeface="Montserrat Medium"/>
                <a:cs typeface="Montserrat Medium"/>
                <a:sym typeface="Montserrat Medium"/>
              </a:defRPr>
            </a:lvl1pPr>
            <a:lvl2pPr lvl="1" algn="l">
              <a:lnSpc>
                <a:spcPct val="120000"/>
              </a:lnSpc>
              <a:spcBef>
                <a:spcPts val="0"/>
              </a:spcBef>
              <a:spcAft>
                <a:spcPts val="0"/>
              </a:spcAft>
              <a:buSzPts val="800"/>
              <a:buNone/>
              <a:defRPr/>
            </a:lvl2pPr>
            <a:lvl3pPr lvl="2" algn="l">
              <a:lnSpc>
                <a:spcPct val="120000"/>
              </a:lnSpc>
              <a:spcBef>
                <a:spcPts val="0"/>
              </a:spcBef>
              <a:spcAft>
                <a:spcPts val="0"/>
              </a:spcAft>
              <a:buSzPts val="1200"/>
              <a:buNone/>
              <a:defRPr/>
            </a:lvl3pPr>
            <a:lvl4pPr lvl="3" algn="l">
              <a:lnSpc>
                <a:spcPct val="120000"/>
              </a:lnSpc>
              <a:spcBef>
                <a:spcPts val="0"/>
              </a:spcBef>
              <a:spcAft>
                <a:spcPts val="0"/>
              </a:spcAft>
              <a:buSzPts val="800"/>
              <a:buNone/>
              <a:defRPr/>
            </a:lvl4pPr>
            <a:lvl5pPr lvl="4" algn="l">
              <a:lnSpc>
                <a:spcPct val="120000"/>
              </a:lnSpc>
              <a:spcBef>
                <a:spcPts val="0"/>
              </a:spcBef>
              <a:spcAft>
                <a:spcPts val="0"/>
              </a:spcAft>
              <a:buSzPts val="800"/>
              <a:buNone/>
              <a:defRPr/>
            </a:lvl5pPr>
            <a:lvl6pPr lvl="5" algn="l">
              <a:lnSpc>
                <a:spcPct val="90000"/>
              </a:lnSpc>
              <a:spcBef>
                <a:spcPts val="400"/>
              </a:spcBef>
              <a:spcAft>
                <a:spcPts val="0"/>
              </a:spcAft>
              <a:buSzPts val="1400"/>
              <a:buNone/>
              <a:defRPr/>
            </a:lvl6pPr>
            <a:lvl7pPr lvl="6" algn="l">
              <a:lnSpc>
                <a:spcPct val="90000"/>
              </a:lnSpc>
              <a:spcBef>
                <a:spcPts val="400"/>
              </a:spcBef>
              <a:spcAft>
                <a:spcPts val="0"/>
              </a:spcAft>
              <a:buSzPts val="1400"/>
              <a:buNone/>
              <a:defRPr/>
            </a:lvl7pPr>
            <a:lvl8pPr lvl="7" algn="l">
              <a:lnSpc>
                <a:spcPct val="90000"/>
              </a:lnSpc>
              <a:spcBef>
                <a:spcPts val="400"/>
              </a:spcBef>
              <a:spcAft>
                <a:spcPts val="0"/>
              </a:spcAft>
              <a:buSzPts val="1400"/>
              <a:buNone/>
              <a:defRPr/>
            </a:lvl8pPr>
            <a:lvl9pPr lvl="8" algn="l">
              <a:lnSpc>
                <a:spcPct val="90000"/>
              </a:lnSpc>
              <a:spcBef>
                <a:spcPts val="400"/>
              </a:spcBef>
              <a:spcAft>
                <a:spcPts val="0"/>
              </a:spcAft>
              <a:buSzPts val="1400"/>
              <a:buNone/>
              <a:defRPr/>
            </a:lvl9pPr>
          </a:lstStyle>
          <a:p/>
        </p:txBody>
      </p:sp>
      <p:sp>
        <p:nvSpPr>
          <p:cNvPr id="1863" name="Google Shape;1863;p187"/>
          <p:cNvSpPr txBox="1"/>
          <p:nvPr>
            <p:ph idx="3" type="subTitle"/>
          </p:nvPr>
        </p:nvSpPr>
        <p:spPr>
          <a:xfrm>
            <a:off x="721519" y="1222200"/>
            <a:ext cx="3850200" cy="1485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1200"/>
              <a:buNone/>
              <a:defRPr b="1" sz="1200">
                <a:solidFill>
                  <a:srgbClr val="BDBFCF"/>
                </a:solidFill>
              </a:defRPr>
            </a:lvl1pPr>
            <a:lvl2pPr lvl="1" algn="l">
              <a:lnSpc>
                <a:spcPct val="120000"/>
              </a:lnSpc>
              <a:spcBef>
                <a:spcPts val="0"/>
              </a:spcBef>
              <a:spcAft>
                <a:spcPts val="0"/>
              </a:spcAft>
              <a:buSzPts val="800"/>
              <a:buNone/>
              <a:defRPr/>
            </a:lvl2pPr>
            <a:lvl3pPr lvl="2" algn="l">
              <a:lnSpc>
                <a:spcPct val="120000"/>
              </a:lnSpc>
              <a:spcBef>
                <a:spcPts val="0"/>
              </a:spcBef>
              <a:spcAft>
                <a:spcPts val="0"/>
              </a:spcAft>
              <a:buSzPts val="1200"/>
              <a:buNone/>
              <a:defRPr/>
            </a:lvl3pPr>
            <a:lvl4pPr lvl="3" algn="l">
              <a:lnSpc>
                <a:spcPct val="120000"/>
              </a:lnSpc>
              <a:spcBef>
                <a:spcPts val="0"/>
              </a:spcBef>
              <a:spcAft>
                <a:spcPts val="0"/>
              </a:spcAft>
              <a:buSzPts val="800"/>
              <a:buNone/>
              <a:defRPr/>
            </a:lvl4pPr>
            <a:lvl5pPr lvl="4" algn="l">
              <a:lnSpc>
                <a:spcPct val="120000"/>
              </a:lnSpc>
              <a:spcBef>
                <a:spcPts val="0"/>
              </a:spcBef>
              <a:spcAft>
                <a:spcPts val="0"/>
              </a:spcAft>
              <a:buSzPts val="800"/>
              <a:buNone/>
              <a:defRPr/>
            </a:lvl5pPr>
            <a:lvl6pPr lvl="5" algn="l">
              <a:lnSpc>
                <a:spcPct val="90000"/>
              </a:lnSpc>
              <a:spcBef>
                <a:spcPts val="400"/>
              </a:spcBef>
              <a:spcAft>
                <a:spcPts val="0"/>
              </a:spcAft>
              <a:buSzPts val="1400"/>
              <a:buNone/>
              <a:defRPr/>
            </a:lvl6pPr>
            <a:lvl7pPr lvl="6" algn="l">
              <a:lnSpc>
                <a:spcPct val="90000"/>
              </a:lnSpc>
              <a:spcBef>
                <a:spcPts val="400"/>
              </a:spcBef>
              <a:spcAft>
                <a:spcPts val="0"/>
              </a:spcAft>
              <a:buSzPts val="1400"/>
              <a:buNone/>
              <a:defRPr/>
            </a:lvl7pPr>
            <a:lvl8pPr lvl="7" algn="l">
              <a:lnSpc>
                <a:spcPct val="90000"/>
              </a:lnSpc>
              <a:spcBef>
                <a:spcPts val="400"/>
              </a:spcBef>
              <a:spcAft>
                <a:spcPts val="0"/>
              </a:spcAft>
              <a:buSzPts val="1400"/>
              <a:buNone/>
              <a:defRPr/>
            </a:lvl8pPr>
            <a:lvl9pPr lvl="8" algn="l">
              <a:lnSpc>
                <a:spcPct val="90000"/>
              </a:lnSpc>
              <a:spcBef>
                <a:spcPts val="400"/>
              </a:spcBef>
              <a:spcAft>
                <a:spcPts val="0"/>
              </a:spcAft>
              <a:buSzPts val="1400"/>
              <a:buNone/>
              <a:defRPr/>
            </a:lvl9pPr>
          </a:lstStyle>
          <a:p/>
        </p:txBody>
      </p:sp>
      <p:pic>
        <p:nvPicPr>
          <p:cNvPr id="1864" name="Google Shape;1864;p187"/>
          <p:cNvPicPr preferRelativeResize="0"/>
          <p:nvPr/>
        </p:nvPicPr>
        <p:blipFill rotWithShape="1">
          <a:blip r:embed="rId2">
            <a:alphaModFix/>
          </a:blip>
          <a:srcRect b="0" l="0" r="0" t="0"/>
          <a:stretch/>
        </p:blipFill>
        <p:spPr>
          <a:xfrm>
            <a:off x="352425" y="190752"/>
            <a:ext cx="174948" cy="154817"/>
          </a:xfrm>
          <a:prstGeom prst="rect">
            <a:avLst/>
          </a:prstGeom>
          <a:noFill/>
          <a:ln>
            <a:noFill/>
          </a:ln>
        </p:spPr>
      </p:pic>
      <p:sp>
        <p:nvSpPr>
          <p:cNvPr id="1865" name="Google Shape;1865;p187"/>
          <p:cNvSpPr txBox="1"/>
          <p:nvPr>
            <p:ph idx="12" type="sldNum"/>
          </p:nvPr>
        </p:nvSpPr>
        <p:spPr>
          <a:xfrm>
            <a:off x="6551288" y="4864144"/>
            <a:ext cx="2421300" cy="150000"/>
          </a:xfrm>
          <a:prstGeom prst="rect">
            <a:avLst/>
          </a:prstGeom>
          <a:noFill/>
          <a:ln>
            <a:noFill/>
          </a:ln>
        </p:spPr>
        <p:txBody>
          <a:bodyPr anchorCtr="0" anchor="t" bIns="0" lIns="0" spcFirstLastPara="1" rIns="0" wrap="square" tIns="0">
            <a:noAutofit/>
          </a:bodyPr>
          <a:lstStyle>
            <a:lvl1pPr indent="0" lvl="0"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r">
              <a:spcBef>
                <a:spcPts val="0"/>
              </a:spcBef>
              <a:spcAft>
                <a:spcPts val="0"/>
              </a:spcAft>
              <a:buNone/>
            </a:pPr>
            <a:r>
              <a:rPr lang="fr"/>
              <a:t>. </a:t>
            </a:r>
            <a:fld id="{00000000-1234-1234-1234-123412341234}" type="slidenum">
              <a:rPr lang="fr"/>
              <a:t>‹#›</a:t>
            </a:fld>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couleur avec image ">
  <p:cSld name="Titre et contenu couleur avec image ">
    <p:bg>
      <p:bgPr>
        <a:solidFill>
          <a:schemeClr val="dk2"/>
        </a:solidFill>
      </p:bgPr>
    </p:bg>
    <p:spTree>
      <p:nvGrpSpPr>
        <p:cNvPr id="1866" name="Shape 1866"/>
        <p:cNvGrpSpPr/>
        <p:nvPr/>
      </p:nvGrpSpPr>
      <p:grpSpPr>
        <a:xfrm>
          <a:off x="0" y="0"/>
          <a:ext cx="0" cy="0"/>
          <a:chOff x="0" y="0"/>
          <a:chExt cx="0" cy="0"/>
        </a:xfrm>
      </p:grpSpPr>
      <p:sp>
        <p:nvSpPr>
          <p:cNvPr id="1867" name="Google Shape;1867;p188"/>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68" name="Google Shape;1868;p188"/>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869" name="Google Shape;1869;p188"/>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70" name="Google Shape;1870;p188"/>
          <p:cNvSpPr/>
          <p:nvPr/>
        </p:nvSpPr>
        <p:spPr>
          <a:xfrm>
            <a:off x="3640228"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71" name="Google Shape;1871;p188"/>
          <p:cNvSpPr/>
          <p:nvPr>
            <p:ph idx="2" type="pic"/>
          </p:nvPr>
        </p:nvSpPr>
        <p:spPr>
          <a:xfrm>
            <a:off x="4831636" y="0"/>
            <a:ext cx="4312364" cy="5143473"/>
          </a:xfrm>
          <a:prstGeom prst="rect">
            <a:avLst/>
          </a:prstGeom>
          <a:noFill/>
          <a:ln>
            <a:noFill/>
          </a:ln>
        </p:spPr>
      </p:sp>
      <p:sp>
        <p:nvSpPr>
          <p:cNvPr id="1872" name="Google Shape;1872;p188"/>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73" name="Google Shape;1873;p188"/>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874" name="Google Shape;1874;p188"/>
          <p:cNvGrpSpPr/>
          <p:nvPr/>
        </p:nvGrpSpPr>
        <p:grpSpPr>
          <a:xfrm>
            <a:off x="-2799" y="4739349"/>
            <a:ext cx="546734" cy="257176"/>
            <a:chOff x="-3732" y="6319132"/>
            <a:chExt cx="728978" cy="342902"/>
          </a:xfrm>
        </p:grpSpPr>
        <p:sp>
          <p:nvSpPr>
            <p:cNvPr id="1875" name="Google Shape;1875;p188"/>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876" name="Google Shape;1876;p188"/>
            <p:cNvGrpSpPr/>
            <p:nvPr/>
          </p:nvGrpSpPr>
          <p:grpSpPr>
            <a:xfrm>
              <a:off x="367943" y="6411647"/>
              <a:ext cx="178514" cy="157873"/>
              <a:chOff x="3430063" y="2890836"/>
              <a:chExt cx="1219200" cy="1078230"/>
            </a:xfrm>
          </p:grpSpPr>
          <p:sp>
            <p:nvSpPr>
              <p:cNvPr id="1877" name="Google Shape;1877;p18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78" name="Google Shape;1878;p18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bleu 2">
  <p:cSld name="Contenu fond tramé bleu 2">
    <p:bg>
      <p:bgPr>
        <a:solidFill>
          <a:schemeClr val="accent2"/>
        </a:solidFill>
      </p:bgPr>
    </p:bg>
    <p:spTree>
      <p:nvGrpSpPr>
        <p:cNvPr id="1892" name="Shape 1892"/>
        <p:cNvGrpSpPr/>
        <p:nvPr/>
      </p:nvGrpSpPr>
      <p:grpSpPr>
        <a:xfrm>
          <a:off x="0" y="0"/>
          <a:ext cx="0" cy="0"/>
          <a:chOff x="0" y="0"/>
          <a:chExt cx="0" cy="0"/>
        </a:xfrm>
      </p:grpSpPr>
      <p:sp>
        <p:nvSpPr>
          <p:cNvPr id="1893" name="Google Shape;1893;p190"/>
          <p:cNvSpPr/>
          <p:nvPr/>
        </p:nvSpPr>
        <p:spPr>
          <a:xfrm>
            <a:off x="1" y="0"/>
            <a:ext cx="9143999" cy="5143500"/>
          </a:xfrm>
          <a:custGeom>
            <a:rect b="b" l="l" r="r" t="t"/>
            <a:pathLst>
              <a:path extrusionOk="0" h="6858000" w="12191999">
                <a:moveTo>
                  <a:pt x="12191999" y="6842712"/>
                </a:moveTo>
                <a:lnTo>
                  <a:pt x="12191999" y="6858000"/>
                </a:lnTo>
                <a:lnTo>
                  <a:pt x="12131670" y="6858000"/>
                </a:lnTo>
                <a:close/>
                <a:moveTo>
                  <a:pt x="0" y="6827349"/>
                </a:moveTo>
                <a:lnTo>
                  <a:pt x="120043" y="6858000"/>
                </a:lnTo>
                <a:lnTo>
                  <a:pt x="0" y="6858000"/>
                </a:lnTo>
                <a:close/>
                <a:moveTo>
                  <a:pt x="12191999" y="6572099"/>
                </a:moveTo>
                <a:lnTo>
                  <a:pt x="12191999" y="6600718"/>
                </a:lnTo>
                <a:lnTo>
                  <a:pt x="11540388" y="6750915"/>
                </a:lnTo>
                <a:lnTo>
                  <a:pt x="11012182" y="6858000"/>
                </a:lnTo>
                <a:lnTo>
                  <a:pt x="10864117" y="6858000"/>
                </a:lnTo>
                <a:lnTo>
                  <a:pt x="11533433" y="6723773"/>
                </a:lnTo>
                <a:cubicBezTo>
                  <a:pt x="11645205" y="6700357"/>
                  <a:pt x="11757341" y="6678955"/>
                  <a:pt x="11868561" y="6653893"/>
                </a:cubicBezTo>
                <a:close/>
                <a:moveTo>
                  <a:pt x="0" y="6557267"/>
                </a:moveTo>
                <a:lnTo>
                  <a:pt x="329086" y="6640539"/>
                </a:lnTo>
                <a:cubicBezTo>
                  <a:pt x="440304" y="6665785"/>
                  <a:pt x="552258" y="6687369"/>
                  <a:pt x="664026" y="6711151"/>
                </a:cubicBezTo>
                <a:cubicBezTo>
                  <a:pt x="887201" y="6759485"/>
                  <a:pt x="1110930" y="6804898"/>
                  <a:pt x="1335155" y="6847382"/>
                </a:cubicBezTo>
                <a:lnTo>
                  <a:pt x="1395476" y="6858000"/>
                </a:lnTo>
                <a:lnTo>
                  <a:pt x="1125085" y="6858000"/>
                </a:lnTo>
                <a:lnTo>
                  <a:pt x="652686" y="6763467"/>
                </a:lnTo>
                <a:cubicBezTo>
                  <a:pt x="540916" y="6740053"/>
                  <a:pt x="428414" y="6718833"/>
                  <a:pt x="317010" y="6693773"/>
                </a:cubicBezTo>
                <a:lnTo>
                  <a:pt x="0" y="6613734"/>
                </a:lnTo>
                <a:close/>
                <a:moveTo>
                  <a:pt x="12191999" y="6305283"/>
                </a:moveTo>
                <a:lnTo>
                  <a:pt x="12191999" y="6334616"/>
                </a:lnTo>
                <a:lnTo>
                  <a:pt x="12152964" y="6344732"/>
                </a:lnTo>
                <a:cubicBezTo>
                  <a:pt x="11273373" y="6560153"/>
                  <a:pt x="10382089" y="6728589"/>
                  <a:pt x="9484344" y="6850201"/>
                </a:cubicBezTo>
                <a:lnTo>
                  <a:pt x="9420534" y="6858000"/>
                </a:lnTo>
                <a:lnTo>
                  <a:pt x="9141337" y="6858000"/>
                </a:lnTo>
                <a:lnTo>
                  <a:pt x="9480073" y="6817234"/>
                </a:lnTo>
                <a:cubicBezTo>
                  <a:pt x="10152274" y="6727454"/>
                  <a:pt x="10821143" y="6611428"/>
                  <a:pt x="11485141" y="6469319"/>
                </a:cubicBezTo>
                <a:cubicBezTo>
                  <a:pt x="11594897" y="6445903"/>
                  <a:pt x="11707033" y="6425235"/>
                  <a:pt x="11817341" y="6399991"/>
                </a:cubicBezTo>
                <a:lnTo>
                  <a:pt x="12146613" y="6316755"/>
                </a:lnTo>
                <a:close/>
                <a:moveTo>
                  <a:pt x="0" y="6287507"/>
                </a:moveTo>
                <a:lnTo>
                  <a:pt x="53594" y="6301207"/>
                </a:lnTo>
                <a:lnTo>
                  <a:pt x="382862" y="6385355"/>
                </a:lnTo>
                <a:cubicBezTo>
                  <a:pt x="492622" y="6410783"/>
                  <a:pt x="604026" y="6431819"/>
                  <a:pt x="714516" y="6455415"/>
                </a:cubicBezTo>
                <a:cubicBezTo>
                  <a:pt x="1377991" y="6599211"/>
                  <a:pt x="2046403" y="6716946"/>
                  <a:pt x="2718212" y="6808453"/>
                </a:cubicBezTo>
                <a:lnTo>
                  <a:pt x="3121071" y="6858000"/>
                </a:lnTo>
                <a:lnTo>
                  <a:pt x="2705124" y="6858000"/>
                </a:lnTo>
                <a:lnTo>
                  <a:pt x="2037819" y="6760309"/>
                </a:lnTo>
                <a:cubicBezTo>
                  <a:pt x="1590466" y="6688862"/>
                  <a:pt x="1144822" y="6605752"/>
                  <a:pt x="701342" y="6511027"/>
                </a:cubicBezTo>
                <a:cubicBezTo>
                  <a:pt x="590490" y="6487795"/>
                  <a:pt x="479086" y="6466943"/>
                  <a:pt x="368778" y="6441695"/>
                </a:cubicBezTo>
                <a:lnTo>
                  <a:pt x="39506" y="6358463"/>
                </a:lnTo>
                <a:lnTo>
                  <a:pt x="0" y="6348488"/>
                </a:lnTo>
                <a:close/>
                <a:moveTo>
                  <a:pt x="0" y="6018086"/>
                </a:moveTo>
                <a:lnTo>
                  <a:pt x="108958" y="6046420"/>
                </a:lnTo>
                <a:cubicBezTo>
                  <a:pt x="2066024" y="6527336"/>
                  <a:pt x="4082313" y="6772284"/>
                  <a:pt x="6097562" y="6784323"/>
                </a:cubicBezTo>
                <a:cubicBezTo>
                  <a:pt x="7891597" y="6779623"/>
                  <a:pt x="9680313" y="6587967"/>
                  <a:pt x="11434653" y="6212487"/>
                </a:cubicBezTo>
                <a:cubicBezTo>
                  <a:pt x="11544409" y="6189439"/>
                  <a:pt x="11654169" y="6169135"/>
                  <a:pt x="11763925" y="6143707"/>
                </a:cubicBezTo>
                <a:lnTo>
                  <a:pt x="12089721" y="6061387"/>
                </a:lnTo>
                <a:lnTo>
                  <a:pt x="12191999" y="6035559"/>
                </a:lnTo>
                <a:lnTo>
                  <a:pt x="12191999" y="6067645"/>
                </a:lnTo>
                <a:lnTo>
                  <a:pt x="12097401" y="6092182"/>
                </a:lnTo>
                <a:cubicBezTo>
                  <a:pt x="10136364" y="6572904"/>
                  <a:pt x="8116696" y="6818051"/>
                  <a:pt x="6097562" y="6828959"/>
                </a:cubicBezTo>
                <a:cubicBezTo>
                  <a:pt x="4300266" y="6825059"/>
                  <a:pt x="2508258" y="6633975"/>
                  <a:pt x="750549" y="6258767"/>
                </a:cubicBezTo>
                <a:cubicBezTo>
                  <a:pt x="640794" y="6235535"/>
                  <a:pt x="530122" y="6215415"/>
                  <a:pt x="421278" y="6189803"/>
                </a:cubicBezTo>
                <a:lnTo>
                  <a:pt x="94750" y="6107487"/>
                </a:lnTo>
                <a:lnTo>
                  <a:pt x="0" y="6083607"/>
                </a:lnTo>
                <a:close/>
                <a:moveTo>
                  <a:pt x="0" y="5747828"/>
                </a:moveTo>
                <a:lnTo>
                  <a:pt x="164234" y="5790578"/>
                </a:lnTo>
                <a:cubicBezTo>
                  <a:pt x="2102863" y="6267455"/>
                  <a:pt x="4100309" y="6510569"/>
                  <a:pt x="6096828" y="6522917"/>
                </a:cubicBezTo>
                <a:cubicBezTo>
                  <a:pt x="7873869" y="6518381"/>
                  <a:pt x="9645665" y="6328701"/>
                  <a:pt x="11383433" y="5956935"/>
                </a:cubicBezTo>
                <a:cubicBezTo>
                  <a:pt x="11492093" y="5933885"/>
                  <a:pt x="11601301" y="5914129"/>
                  <a:pt x="11709413" y="5888519"/>
                </a:cubicBezTo>
                <a:lnTo>
                  <a:pt x="12032281" y="5806933"/>
                </a:lnTo>
                <a:lnTo>
                  <a:pt x="12191999" y="5766631"/>
                </a:lnTo>
                <a:lnTo>
                  <a:pt x="12191999" y="5799881"/>
                </a:lnTo>
                <a:lnTo>
                  <a:pt x="12041376" y="5838987"/>
                </a:lnTo>
                <a:cubicBezTo>
                  <a:pt x="10098472" y="6315757"/>
                  <a:pt x="8097441" y="6559149"/>
                  <a:pt x="6096828" y="6569747"/>
                </a:cubicBezTo>
                <a:cubicBezTo>
                  <a:pt x="4316108" y="6566363"/>
                  <a:pt x="2540600" y="6377469"/>
                  <a:pt x="799026" y="6006143"/>
                </a:cubicBezTo>
                <a:cubicBezTo>
                  <a:pt x="690182" y="5983093"/>
                  <a:pt x="580607" y="5963337"/>
                  <a:pt x="472498" y="5937727"/>
                </a:cubicBezTo>
                <a:lnTo>
                  <a:pt x="148896" y="5856141"/>
                </a:lnTo>
                <a:lnTo>
                  <a:pt x="0" y="5818654"/>
                </a:lnTo>
                <a:close/>
                <a:moveTo>
                  <a:pt x="0" y="5476362"/>
                </a:moveTo>
                <a:lnTo>
                  <a:pt x="221200" y="5533995"/>
                </a:lnTo>
                <a:cubicBezTo>
                  <a:pt x="2141337" y="6006788"/>
                  <a:pt x="4119766" y="6248102"/>
                  <a:pt x="6097558" y="6260963"/>
                </a:cubicBezTo>
                <a:cubicBezTo>
                  <a:pt x="7858304" y="6256683"/>
                  <a:pt x="9613853" y="6068835"/>
                  <a:pt x="11335689" y="5700467"/>
                </a:cubicBezTo>
                <a:cubicBezTo>
                  <a:pt x="11443251" y="5677603"/>
                  <a:pt x="11551727" y="5658395"/>
                  <a:pt x="11658559" y="5632603"/>
                </a:cubicBezTo>
                <a:lnTo>
                  <a:pt x="11978501" y="5551931"/>
                </a:lnTo>
                <a:lnTo>
                  <a:pt x="12191999" y="5498130"/>
                </a:lnTo>
                <a:lnTo>
                  <a:pt x="12191999" y="5533859"/>
                </a:lnTo>
                <a:lnTo>
                  <a:pt x="11987179" y="5587080"/>
                </a:lnTo>
                <a:cubicBezTo>
                  <a:pt x="10062368" y="6059808"/>
                  <a:pt x="8079755" y="6301379"/>
                  <a:pt x="6097558" y="6312183"/>
                </a:cubicBezTo>
                <a:cubicBezTo>
                  <a:pt x="4332880" y="6308871"/>
                  <a:pt x="2573360" y="6121627"/>
                  <a:pt x="847500" y="5753519"/>
                </a:cubicBezTo>
                <a:cubicBezTo>
                  <a:pt x="739756" y="5730651"/>
                  <a:pt x="631096" y="5711443"/>
                  <a:pt x="524082" y="5685651"/>
                </a:cubicBezTo>
                <a:lnTo>
                  <a:pt x="203408" y="5604979"/>
                </a:lnTo>
                <a:lnTo>
                  <a:pt x="0" y="5553751"/>
                </a:lnTo>
                <a:close/>
                <a:moveTo>
                  <a:pt x="0" y="5205742"/>
                </a:moveTo>
                <a:lnTo>
                  <a:pt x="277343" y="5278095"/>
                </a:lnTo>
                <a:cubicBezTo>
                  <a:pt x="2179055" y="5746972"/>
                  <a:pt x="4138596" y="5986420"/>
                  <a:pt x="6097558" y="5998459"/>
                </a:cubicBezTo>
                <a:cubicBezTo>
                  <a:pt x="7841381" y="5994343"/>
                  <a:pt x="9580065" y="5808451"/>
                  <a:pt x="11285385" y="5443819"/>
                </a:cubicBezTo>
                <a:cubicBezTo>
                  <a:pt x="11392029" y="5421137"/>
                  <a:pt x="11499409" y="5402477"/>
                  <a:pt x="11605141" y="5376319"/>
                </a:cubicBezTo>
                <a:lnTo>
                  <a:pt x="11922161" y="5296561"/>
                </a:lnTo>
                <a:lnTo>
                  <a:pt x="12191999" y="5228479"/>
                </a:lnTo>
                <a:lnTo>
                  <a:pt x="12191999" y="5267009"/>
                </a:lnTo>
                <a:lnTo>
                  <a:pt x="11931609" y="5334750"/>
                </a:lnTo>
                <a:cubicBezTo>
                  <a:pt x="10024996" y="5803609"/>
                  <a:pt x="8061175" y="6043495"/>
                  <a:pt x="6097192" y="6053887"/>
                </a:cubicBezTo>
                <a:cubicBezTo>
                  <a:pt x="4349270" y="6050723"/>
                  <a:pt x="2606416" y="5865453"/>
                  <a:pt x="896890" y="5501077"/>
                </a:cubicBezTo>
                <a:cubicBezTo>
                  <a:pt x="790060" y="5478211"/>
                  <a:pt x="682316" y="5459735"/>
                  <a:pt x="576400" y="5433575"/>
                </a:cubicBezTo>
                <a:lnTo>
                  <a:pt x="258652" y="5353635"/>
                </a:lnTo>
                <a:lnTo>
                  <a:pt x="0" y="5288693"/>
                </a:lnTo>
                <a:close/>
                <a:moveTo>
                  <a:pt x="0" y="4935037"/>
                </a:moveTo>
                <a:lnTo>
                  <a:pt x="333748" y="5022233"/>
                </a:lnTo>
                <a:cubicBezTo>
                  <a:pt x="2216883" y="5487261"/>
                  <a:pt x="4157221" y="5725153"/>
                  <a:pt x="6097558" y="5737603"/>
                </a:cubicBezTo>
                <a:cubicBezTo>
                  <a:pt x="7824717" y="5733873"/>
                  <a:pt x="9546791" y="5549937"/>
                  <a:pt x="11235809" y="5188817"/>
                </a:cubicBezTo>
                <a:cubicBezTo>
                  <a:pt x="11341177" y="5166317"/>
                  <a:pt x="11447641" y="5148207"/>
                  <a:pt x="11552277" y="5122047"/>
                </a:cubicBezTo>
                <a:lnTo>
                  <a:pt x="11866183" y="5043023"/>
                </a:lnTo>
                <a:lnTo>
                  <a:pt x="12191999" y="4960904"/>
                </a:lnTo>
                <a:lnTo>
                  <a:pt x="12191999" y="5001156"/>
                </a:lnTo>
                <a:lnTo>
                  <a:pt x="11876494" y="5083256"/>
                </a:lnTo>
                <a:cubicBezTo>
                  <a:pt x="11666596" y="5134670"/>
                  <a:pt x="11455942" y="5183055"/>
                  <a:pt x="11244591" y="5228329"/>
                </a:cubicBezTo>
                <a:cubicBezTo>
                  <a:pt x="9553267" y="5595705"/>
                  <a:pt x="7828249" y="5785751"/>
                  <a:pt x="6097558" y="5795409"/>
                </a:cubicBezTo>
                <a:cubicBezTo>
                  <a:pt x="4365826" y="5792703"/>
                  <a:pt x="2639086" y="5609389"/>
                  <a:pt x="945366" y="5248451"/>
                </a:cubicBezTo>
                <a:cubicBezTo>
                  <a:pt x="839634" y="5225951"/>
                  <a:pt x="732802" y="5207841"/>
                  <a:pt x="627986" y="5181499"/>
                </a:cubicBezTo>
                <a:lnTo>
                  <a:pt x="313164" y="5102475"/>
                </a:lnTo>
                <a:lnTo>
                  <a:pt x="0" y="5023843"/>
                </a:lnTo>
                <a:close/>
                <a:moveTo>
                  <a:pt x="0" y="4664421"/>
                </a:moveTo>
                <a:lnTo>
                  <a:pt x="389472" y="4766301"/>
                </a:lnTo>
                <a:cubicBezTo>
                  <a:pt x="2254158" y="5227282"/>
                  <a:pt x="4175968" y="5462730"/>
                  <a:pt x="6097374" y="5475283"/>
                </a:cubicBezTo>
                <a:cubicBezTo>
                  <a:pt x="7807851" y="5471643"/>
                  <a:pt x="9513333" y="5289557"/>
                  <a:pt x="11186053" y="4931985"/>
                </a:cubicBezTo>
                <a:cubicBezTo>
                  <a:pt x="11290323" y="4909667"/>
                  <a:pt x="11396055" y="4891923"/>
                  <a:pt x="11499593" y="4865581"/>
                </a:cubicBezTo>
                <a:lnTo>
                  <a:pt x="11810573" y="4787471"/>
                </a:lnTo>
                <a:lnTo>
                  <a:pt x="12191999" y="4691442"/>
                </a:lnTo>
                <a:lnTo>
                  <a:pt x="12191999" y="4735328"/>
                </a:lnTo>
                <a:lnTo>
                  <a:pt x="11821245" y="4831947"/>
                </a:lnTo>
                <a:cubicBezTo>
                  <a:pt x="11613361" y="4882950"/>
                  <a:pt x="11404722" y="4930957"/>
                  <a:pt x="11195383" y="4975889"/>
                </a:cubicBezTo>
                <a:cubicBezTo>
                  <a:pt x="9520193" y="5339953"/>
                  <a:pt x="7811601" y="5528223"/>
                  <a:pt x="6097374" y="5537663"/>
                </a:cubicBezTo>
                <a:cubicBezTo>
                  <a:pt x="4382362" y="5534991"/>
                  <a:pt x="2672286" y="5353471"/>
                  <a:pt x="994940" y="4996011"/>
                </a:cubicBezTo>
                <a:cubicBezTo>
                  <a:pt x="785074" y="4951550"/>
                  <a:pt x="575918" y="4904156"/>
                  <a:pt x="367529" y="4853849"/>
                </a:cubicBezTo>
                <a:lnTo>
                  <a:pt x="0" y="4759640"/>
                </a:lnTo>
                <a:close/>
                <a:moveTo>
                  <a:pt x="0" y="4393048"/>
                </a:moveTo>
                <a:lnTo>
                  <a:pt x="445631" y="4509783"/>
                </a:lnTo>
                <a:cubicBezTo>
                  <a:pt x="2291912" y="4966896"/>
                  <a:pt x="4194879" y="5200731"/>
                  <a:pt x="6097556" y="5213695"/>
                </a:cubicBezTo>
                <a:cubicBezTo>
                  <a:pt x="7791221" y="5210457"/>
                  <a:pt x="9479969" y="5030455"/>
                  <a:pt x="11136297" y="4676617"/>
                </a:cubicBezTo>
                <a:cubicBezTo>
                  <a:pt x="11239653" y="4654299"/>
                  <a:pt x="11344285" y="4637103"/>
                  <a:pt x="11447273" y="4610579"/>
                </a:cubicBezTo>
                <a:lnTo>
                  <a:pt x="11754961" y="4533201"/>
                </a:lnTo>
                <a:lnTo>
                  <a:pt x="12191999" y="4423358"/>
                </a:lnTo>
                <a:lnTo>
                  <a:pt x="12191999" y="4467651"/>
                </a:lnTo>
                <a:lnTo>
                  <a:pt x="11767047" y="4578538"/>
                </a:lnTo>
                <a:cubicBezTo>
                  <a:pt x="11561186" y="4629109"/>
                  <a:pt x="11354577" y="4676708"/>
                  <a:pt x="11147273" y="4721251"/>
                </a:cubicBezTo>
                <a:cubicBezTo>
                  <a:pt x="9488289" y="5082077"/>
                  <a:pt x="7796181" y="5268775"/>
                  <a:pt x="6098437" y="5278269"/>
                </a:cubicBezTo>
                <a:cubicBezTo>
                  <a:pt x="4399628" y="5276257"/>
                  <a:pt x="2705634" y="5097059"/>
                  <a:pt x="1043961" y="4743567"/>
                </a:cubicBezTo>
                <a:cubicBezTo>
                  <a:pt x="836097" y="4699539"/>
                  <a:pt x="628935" y="4652601"/>
                  <a:pt x="422535" y="4602775"/>
                </a:cubicBezTo>
                <a:lnTo>
                  <a:pt x="0" y="4494461"/>
                </a:lnTo>
                <a:close/>
                <a:moveTo>
                  <a:pt x="0" y="4122826"/>
                </a:moveTo>
                <a:lnTo>
                  <a:pt x="501684" y="4254438"/>
                </a:lnTo>
                <a:cubicBezTo>
                  <a:pt x="2329470" y="4707665"/>
                  <a:pt x="4213445" y="4939827"/>
                  <a:pt x="6097190" y="4953203"/>
                </a:cubicBezTo>
                <a:cubicBezTo>
                  <a:pt x="7774193" y="4949931"/>
                  <a:pt x="9446327" y="4771647"/>
                  <a:pt x="11086357" y="4421247"/>
                </a:cubicBezTo>
                <a:cubicBezTo>
                  <a:pt x="11188797" y="4399115"/>
                  <a:pt x="11292335" y="4382651"/>
                  <a:pt x="11393677" y="4355759"/>
                </a:cubicBezTo>
                <a:lnTo>
                  <a:pt x="11698437" y="4279295"/>
                </a:lnTo>
                <a:lnTo>
                  <a:pt x="12191999" y="4155348"/>
                </a:lnTo>
                <a:lnTo>
                  <a:pt x="12191999" y="4201638"/>
                </a:lnTo>
                <a:lnTo>
                  <a:pt x="11711313" y="4327207"/>
                </a:lnTo>
                <a:cubicBezTo>
                  <a:pt x="11507553" y="4377294"/>
                  <a:pt x="11303058" y="4424403"/>
                  <a:pt x="11097881" y="4468443"/>
                </a:cubicBezTo>
                <a:cubicBezTo>
                  <a:pt x="9455071" y="4825867"/>
                  <a:pt x="7779461" y="5010955"/>
                  <a:pt x="6098253" y="5020707"/>
                </a:cubicBezTo>
                <a:cubicBezTo>
                  <a:pt x="4416184" y="5018455"/>
                  <a:pt x="2738908" y="4840667"/>
                  <a:pt x="1093720" y="4490211"/>
                </a:cubicBezTo>
                <a:cubicBezTo>
                  <a:pt x="887925" y="4447086"/>
                  <a:pt x="682804" y="4400908"/>
                  <a:pt x="478423" y="4351738"/>
                </a:cubicBezTo>
                <a:lnTo>
                  <a:pt x="0" y="4229229"/>
                </a:lnTo>
                <a:close/>
                <a:moveTo>
                  <a:pt x="0" y="3853926"/>
                </a:moveTo>
                <a:lnTo>
                  <a:pt x="557461" y="4000295"/>
                </a:lnTo>
                <a:cubicBezTo>
                  <a:pt x="758595" y="4049986"/>
                  <a:pt x="960477" y="4096733"/>
                  <a:pt x="1163048" y="4140453"/>
                </a:cubicBezTo>
                <a:cubicBezTo>
                  <a:pt x="2784182" y="4495115"/>
                  <a:pt x="4437932" y="4679525"/>
                  <a:pt x="6097370" y="4690703"/>
                </a:cubicBezTo>
                <a:cubicBezTo>
                  <a:pt x="7757529" y="4687701"/>
                  <a:pt x="9412849" y="4511377"/>
                  <a:pt x="11036417" y="4164599"/>
                </a:cubicBezTo>
                <a:cubicBezTo>
                  <a:pt x="11239560" y="4121547"/>
                  <a:pt x="11442005" y="4075609"/>
                  <a:pt x="11643692" y="4026805"/>
                </a:cubicBezTo>
                <a:lnTo>
                  <a:pt x="12191999" y="3885809"/>
                </a:lnTo>
                <a:lnTo>
                  <a:pt x="12191999" y="3934114"/>
                </a:lnTo>
                <a:lnTo>
                  <a:pt x="11654797" y="4074575"/>
                </a:lnTo>
                <a:cubicBezTo>
                  <a:pt x="11452884" y="4124257"/>
                  <a:pt x="11250216" y="4171001"/>
                  <a:pt x="11046845" y="4214721"/>
                </a:cubicBezTo>
                <a:cubicBezTo>
                  <a:pt x="9420261" y="4569055"/>
                  <a:pt x="7761133" y="4752623"/>
                  <a:pt x="6096458" y="4762409"/>
                </a:cubicBezTo>
                <a:cubicBezTo>
                  <a:pt x="4226810" y="4759014"/>
                  <a:pt x="2352648" y="4540885"/>
                  <a:pt x="532672" y="4100077"/>
                </a:cubicBezTo>
                <a:lnTo>
                  <a:pt x="0" y="3963339"/>
                </a:lnTo>
                <a:close/>
                <a:moveTo>
                  <a:pt x="0" y="3582290"/>
                </a:moveTo>
                <a:lnTo>
                  <a:pt x="18628" y="3587759"/>
                </a:lnTo>
                <a:cubicBezTo>
                  <a:pt x="413691" y="3697616"/>
                  <a:pt x="811961" y="3796089"/>
                  <a:pt x="1212986" y="3882523"/>
                </a:cubicBezTo>
                <a:cubicBezTo>
                  <a:pt x="2817622" y="4233983"/>
                  <a:pt x="4454558" y="4416931"/>
                  <a:pt x="6097188" y="4428383"/>
                </a:cubicBezTo>
                <a:cubicBezTo>
                  <a:pt x="7740738" y="4425491"/>
                  <a:pt x="9379501" y="4251015"/>
                  <a:pt x="10986845" y="3907767"/>
                </a:cubicBezTo>
                <a:cubicBezTo>
                  <a:pt x="11389059" y="3822545"/>
                  <a:pt x="11788495" y="3725873"/>
                  <a:pt x="12184679" y="3617911"/>
                </a:cubicBezTo>
                <a:lnTo>
                  <a:pt x="12191999" y="3615803"/>
                </a:lnTo>
                <a:lnTo>
                  <a:pt x="12191999" y="3667789"/>
                </a:lnTo>
                <a:lnTo>
                  <a:pt x="11599653" y="3818863"/>
                </a:lnTo>
                <a:cubicBezTo>
                  <a:pt x="11400265" y="3869717"/>
                  <a:pt x="11201417" y="3923133"/>
                  <a:pt x="10999101" y="3961181"/>
                </a:cubicBezTo>
                <a:cubicBezTo>
                  <a:pt x="9388541" y="4312277"/>
                  <a:pt x="7745693" y="4494181"/>
                  <a:pt x="6097370" y="4503931"/>
                </a:cubicBezTo>
                <a:cubicBezTo>
                  <a:pt x="4245216" y="4500844"/>
                  <a:pt x="2389358" y="4285107"/>
                  <a:pt x="587389" y="3848710"/>
                </a:cubicBezTo>
                <a:lnTo>
                  <a:pt x="0" y="3697934"/>
                </a:lnTo>
                <a:close/>
                <a:moveTo>
                  <a:pt x="0" y="3309122"/>
                </a:moveTo>
                <a:lnTo>
                  <a:pt x="81753" y="3333553"/>
                </a:lnTo>
                <a:lnTo>
                  <a:pt x="670968" y="3485017"/>
                </a:lnTo>
                <a:cubicBezTo>
                  <a:pt x="867798" y="3535141"/>
                  <a:pt x="1063716" y="3588739"/>
                  <a:pt x="1263290" y="3626239"/>
                </a:cubicBezTo>
                <a:cubicBezTo>
                  <a:pt x="2851370" y="3974279"/>
                  <a:pt x="4471462" y="4155617"/>
                  <a:pt x="6097186" y="4167343"/>
                </a:cubicBezTo>
                <a:cubicBezTo>
                  <a:pt x="7724051" y="4164763"/>
                  <a:pt x="9346229" y="3992243"/>
                  <a:pt x="10937269" y="3652583"/>
                </a:cubicBezTo>
                <a:cubicBezTo>
                  <a:pt x="11335414" y="3568243"/>
                  <a:pt x="11730804" y="3472546"/>
                  <a:pt x="12122966" y="3365650"/>
                </a:cubicBezTo>
                <a:lnTo>
                  <a:pt x="12191999" y="3345766"/>
                </a:lnTo>
                <a:lnTo>
                  <a:pt x="12191999" y="3399114"/>
                </a:lnTo>
                <a:lnTo>
                  <a:pt x="12135085" y="3416053"/>
                </a:lnTo>
                <a:lnTo>
                  <a:pt x="11543861" y="3567335"/>
                </a:lnTo>
                <a:cubicBezTo>
                  <a:pt x="11346481" y="3617459"/>
                  <a:pt x="11149649" y="3670873"/>
                  <a:pt x="10949341" y="3708373"/>
                </a:cubicBezTo>
                <a:cubicBezTo>
                  <a:pt x="9355117" y="4056359"/>
                  <a:pt x="7728881" y="4236727"/>
                  <a:pt x="6097186" y="4246551"/>
                </a:cubicBezTo>
                <a:cubicBezTo>
                  <a:pt x="4060389" y="4243579"/>
                  <a:pt x="2018588" y="3980504"/>
                  <a:pt x="50164" y="3446341"/>
                </a:cubicBezTo>
                <a:lnTo>
                  <a:pt x="0" y="3431981"/>
                </a:lnTo>
                <a:close/>
                <a:moveTo>
                  <a:pt x="0" y="3036727"/>
                </a:moveTo>
                <a:lnTo>
                  <a:pt x="142118" y="3079831"/>
                </a:lnTo>
                <a:lnTo>
                  <a:pt x="725846" y="3229285"/>
                </a:lnTo>
                <a:cubicBezTo>
                  <a:pt x="920482" y="3278859"/>
                  <a:pt x="1114386" y="3332271"/>
                  <a:pt x="1311218" y="3369407"/>
                </a:cubicBezTo>
                <a:cubicBezTo>
                  <a:pt x="2883510" y="3714355"/>
                  <a:pt x="4487542" y="3894119"/>
                  <a:pt x="6097186" y="3905755"/>
                </a:cubicBezTo>
                <a:cubicBezTo>
                  <a:pt x="7707313" y="3903323"/>
                  <a:pt x="9312807" y="3732703"/>
                  <a:pt x="10887513" y="3396665"/>
                </a:cubicBezTo>
                <a:cubicBezTo>
                  <a:pt x="11281542" y="3313148"/>
                  <a:pt x="11672850" y="3218379"/>
                  <a:pt x="12060965" y="3112514"/>
                </a:cubicBezTo>
                <a:lnTo>
                  <a:pt x="12191999" y="3074744"/>
                </a:lnTo>
                <a:lnTo>
                  <a:pt x="12191999" y="3129474"/>
                </a:lnTo>
                <a:lnTo>
                  <a:pt x="12073989" y="3164711"/>
                </a:lnTo>
                <a:lnTo>
                  <a:pt x="11488617" y="3314347"/>
                </a:lnTo>
                <a:cubicBezTo>
                  <a:pt x="11293065" y="3363735"/>
                  <a:pt x="11098431" y="3417151"/>
                  <a:pt x="10900135" y="3454287"/>
                </a:cubicBezTo>
                <a:cubicBezTo>
                  <a:pt x="9322081" y="3798887"/>
                  <a:pt x="7712363" y="3977791"/>
                  <a:pt x="6097186" y="3988071"/>
                </a:cubicBezTo>
                <a:cubicBezTo>
                  <a:pt x="4080969" y="3985444"/>
                  <a:pt x="2059390" y="3725213"/>
                  <a:pt x="110742" y="3196350"/>
                </a:cubicBezTo>
                <a:lnTo>
                  <a:pt x="0" y="3164643"/>
                </a:lnTo>
                <a:close/>
                <a:moveTo>
                  <a:pt x="0" y="2762997"/>
                </a:moveTo>
                <a:lnTo>
                  <a:pt x="205230" y="2825375"/>
                </a:lnTo>
                <a:lnTo>
                  <a:pt x="782920" y="2973547"/>
                </a:lnTo>
                <a:cubicBezTo>
                  <a:pt x="975542" y="3022207"/>
                  <a:pt x="1167070" y="3075623"/>
                  <a:pt x="1362804" y="3112207"/>
                </a:cubicBezTo>
                <a:cubicBezTo>
                  <a:pt x="2918084" y="3454011"/>
                  <a:pt x="4504826" y="3632347"/>
                  <a:pt x="6097186" y="3644347"/>
                </a:cubicBezTo>
                <a:cubicBezTo>
                  <a:pt x="7690577" y="3642155"/>
                  <a:pt x="9279405" y="3473439"/>
                  <a:pt x="10837757" y="3140927"/>
                </a:cubicBezTo>
                <a:cubicBezTo>
                  <a:pt x="11227716" y="3058317"/>
                  <a:pt x="11614976" y="2964546"/>
                  <a:pt x="11999070" y="2859770"/>
                </a:cubicBezTo>
                <a:lnTo>
                  <a:pt x="12191999" y="2804150"/>
                </a:lnTo>
                <a:lnTo>
                  <a:pt x="12191999" y="2859352"/>
                </a:lnTo>
                <a:lnTo>
                  <a:pt x="12012891" y="2913547"/>
                </a:lnTo>
                <a:lnTo>
                  <a:pt x="11432641" y="3061539"/>
                </a:lnTo>
                <a:cubicBezTo>
                  <a:pt x="11239101" y="3110195"/>
                  <a:pt x="11046661" y="3163611"/>
                  <a:pt x="10850379" y="3200379"/>
                </a:cubicBezTo>
                <a:cubicBezTo>
                  <a:pt x="9288533" y="3541779"/>
                  <a:pt x="7695295" y="3719039"/>
                  <a:pt x="6096636" y="3729227"/>
                </a:cubicBezTo>
                <a:cubicBezTo>
                  <a:pt x="4100997" y="3727054"/>
                  <a:pt x="2099998" y="3469712"/>
                  <a:pt x="171171" y="2946210"/>
                </a:cubicBezTo>
                <a:lnTo>
                  <a:pt x="0" y="2897198"/>
                </a:lnTo>
                <a:close/>
                <a:moveTo>
                  <a:pt x="0" y="2488627"/>
                </a:moveTo>
                <a:lnTo>
                  <a:pt x="267974" y="2570191"/>
                </a:lnTo>
                <a:lnTo>
                  <a:pt x="839626" y="2716535"/>
                </a:lnTo>
                <a:cubicBezTo>
                  <a:pt x="1030238" y="2764645"/>
                  <a:pt x="1219752" y="2818059"/>
                  <a:pt x="1413108" y="2854279"/>
                </a:cubicBezTo>
                <a:cubicBezTo>
                  <a:pt x="2952016" y="3192753"/>
                  <a:pt x="4522094" y="3369499"/>
                  <a:pt x="6097732" y="3381663"/>
                </a:cubicBezTo>
                <a:cubicBezTo>
                  <a:pt x="8064885" y="3381663"/>
                  <a:pt x="10037910" y="3126635"/>
                  <a:pt x="11937660" y="2606574"/>
                </a:cubicBezTo>
                <a:lnTo>
                  <a:pt x="12191999" y="2533102"/>
                </a:lnTo>
                <a:lnTo>
                  <a:pt x="12191999" y="2587515"/>
                </a:lnTo>
                <a:lnTo>
                  <a:pt x="11952157" y="2660009"/>
                </a:lnTo>
                <a:lnTo>
                  <a:pt x="11377945" y="2806351"/>
                </a:lnTo>
                <a:cubicBezTo>
                  <a:pt x="11186237" y="2854279"/>
                  <a:pt x="10995805" y="2907329"/>
                  <a:pt x="10801537" y="2943365"/>
                </a:cubicBezTo>
                <a:cubicBezTo>
                  <a:pt x="9255861" y="3280211"/>
                  <a:pt x="7679601" y="3456883"/>
                  <a:pt x="6097732" y="3470567"/>
                </a:cubicBezTo>
                <a:cubicBezTo>
                  <a:pt x="4122558" y="3468852"/>
                  <a:pt x="2142025" y="3214395"/>
                  <a:pt x="233038" y="2696299"/>
                </a:cubicBezTo>
                <a:lnTo>
                  <a:pt x="0" y="2629571"/>
                </a:lnTo>
                <a:close/>
                <a:moveTo>
                  <a:pt x="0" y="2215135"/>
                </a:moveTo>
                <a:lnTo>
                  <a:pt x="329436" y="2315735"/>
                </a:lnTo>
                <a:lnTo>
                  <a:pt x="894870" y="2460615"/>
                </a:lnTo>
                <a:cubicBezTo>
                  <a:pt x="1083652" y="2507995"/>
                  <a:pt x="1270972" y="2561411"/>
                  <a:pt x="1461950" y="2597083"/>
                </a:cubicBezTo>
                <a:cubicBezTo>
                  <a:pt x="2984394" y="2932463"/>
                  <a:pt x="4537734" y="3107747"/>
                  <a:pt x="6096634" y="3120075"/>
                </a:cubicBezTo>
                <a:cubicBezTo>
                  <a:pt x="7656861" y="3121887"/>
                  <a:pt x="9212909" y="2958091"/>
                  <a:pt x="10738609" y="2631471"/>
                </a:cubicBezTo>
                <a:cubicBezTo>
                  <a:pt x="11120107" y="2551028"/>
                  <a:pt x="11499078" y="2458900"/>
                  <a:pt x="11875008" y="2355646"/>
                </a:cubicBezTo>
                <a:lnTo>
                  <a:pt x="12191999" y="2263545"/>
                </a:lnTo>
                <a:lnTo>
                  <a:pt x="12191999" y="2318514"/>
                </a:lnTo>
                <a:lnTo>
                  <a:pt x="11890329" y="2409763"/>
                </a:lnTo>
                <a:lnTo>
                  <a:pt x="11321969" y="2554095"/>
                </a:lnTo>
                <a:cubicBezTo>
                  <a:pt x="11132453" y="2601107"/>
                  <a:pt x="10944037" y="2654155"/>
                  <a:pt x="10751597" y="2689643"/>
                </a:cubicBezTo>
                <a:cubicBezTo>
                  <a:pt x="9222185" y="3023323"/>
                  <a:pt x="7662477" y="3198515"/>
                  <a:pt x="6097182" y="3212455"/>
                </a:cubicBezTo>
                <a:cubicBezTo>
                  <a:pt x="4530362" y="3212437"/>
                  <a:pt x="2967820" y="3048623"/>
                  <a:pt x="1435058" y="2723667"/>
                </a:cubicBezTo>
                <a:cubicBezTo>
                  <a:pt x="1242250" y="2689095"/>
                  <a:pt x="1053286" y="2636775"/>
                  <a:pt x="863040" y="2590863"/>
                </a:cubicBezTo>
                <a:lnTo>
                  <a:pt x="292850" y="2449459"/>
                </a:lnTo>
                <a:lnTo>
                  <a:pt x="0" y="2362525"/>
                </a:lnTo>
                <a:close/>
                <a:moveTo>
                  <a:pt x="0" y="1942959"/>
                </a:moveTo>
                <a:lnTo>
                  <a:pt x="391083" y="2062563"/>
                </a:lnTo>
                <a:lnTo>
                  <a:pt x="950478" y="2205979"/>
                </a:lnTo>
                <a:cubicBezTo>
                  <a:pt x="1137250" y="2252443"/>
                  <a:pt x="1322374" y="2306041"/>
                  <a:pt x="1511706" y="2341165"/>
                </a:cubicBezTo>
                <a:cubicBezTo>
                  <a:pt x="3017646" y="2673327"/>
                  <a:pt x="4554178" y="2847145"/>
                  <a:pt x="6096268" y="2859767"/>
                </a:cubicBezTo>
                <a:cubicBezTo>
                  <a:pt x="7639521" y="2861761"/>
                  <a:pt x="9178665" y="2699869"/>
                  <a:pt x="10687755" y="2376835"/>
                </a:cubicBezTo>
                <a:cubicBezTo>
                  <a:pt x="11065228" y="2297261"/>
                  <a:pt x="11440175" y="2206083"/>
                  <a:pt x="11812092" y="2103868"/>
                </a:cubicBezTo>
                <a:lnTo>
                  <a:pt x="12191999" y="1993408"/>
                </a:lnTo>
                <a:lnTo>
                  <a:pt x="12191999" y="2049310"/>
                </a:lnTo>
                <a:lnTo>
                  <a:pt x="11829597" y="2158783"/>
                </a:lnTo>
                <a:lnTo>
                  <a:pt x="11267273" y="2301469"/>
                </a:lnTo>
                <a:cubicBezTo>
                  <a:pt x="11079405" y="2347749"/>
                  <a:pt x="10893183" y="2400981"/>
                  <a:pt x="10702937" y="2435921"/>
                </a:cubicBezTo>
                <a:cubicBezTo>
                  <a:pt x="9189659" y="2766345"/>
                  <a:pt x="7646379" y="2939999"/>
                  <a:pt x="6097546" y="2954159"/>
                </a:cubicBezTo>
                <a:cubicBezTo>
                  <a:pt x="4547208" y="2954379"/>
                  <a:pt x="3001110" y="2792449"/>
                  <a:pt x="1484446" y="2471043"/>
                </a:cubicBezTo>
                <a:cubicBezTo>
                  <a:pt x="1293654" y="2437019"/>
                  <a:pt x="1106884" y="2384885"/>
                  <a:pt x="918466" y="2339701"/>
                </a:cubicBezTo>
                <a:lnTo>
                  <a:pt x="354314" y="2199943"/>
                </a:lnTo>
                <a:lnTo>
                  <a:pt x="0" y="2095288"/>
                </a:lnTo>
                <a:close/>
                <a:moveTo>
                  <a:pt x="0" y="1668208"/>
                </a:moveTo>
                <a:lnTo>
                  <a:pt x="454010" y="1807377"/>
                </a:lnTo>
                <a:lnTo>
                  <a:pt x="1007370" y="1949331"/>
                </a:lnTo>
                <a:cubicBezTo>
                  <a:pt x="1192126" y="1995063"/>
                  <a:pt x="1375058" y="2048477"/>
                  <a:pt x="1562558" y="2083417"/>
                </a:cubicBezTo>
                <a:cubicBezTo>
                  <a:pt x="3052020" y="2412561"/>
                  <a:pt x="4571830" y="2584971"/>
                  <a:pt x="6097182" y="2597813"/>
                </a:cubicBezTo>
                <a:cubicBezTo>
                  <a:pt x="7624266" y="2600191"/>
                  <a:pt x="9147293" y="2440129"/>
                  <a:pt x="10640561" y="2120369"/>
                </a:cubicBezTo>
                <a:cubicBezTo>
                  <a:pt x="11013964" y="2041664"/>
                  <a:pt x="11384852" y="1951423"/>
                  <a:pt x="11752730" y="1850229"/>
                </a:cubicBezTo>
                <a:lnTo>
                  <a:pt x="12191999" y="1722379"/>
                </a:lnTo>
                <a:lnTo>
                  <a:pt x="12191999" y="1778910"/>
                </a:lnTo>
                <a:lnTo>
                  <a:pt x="11768133" y="1907623"/>
                </a:lnTo>
                <a:lnTo>
                  <a:pt x="11211481" y="2049027"/>
                </a:lnTo>
                <a:cubicBezTo>
                  <a:pt x="11025625" y="2094575"/>
                  <a:pt x="10841413" y="2147625"/>
                  <a:pt x="10653181" y="2182199"/>
                </a:cubicBezTo>
                <a:cubicBezTo>
                  <a:pt x="9156149" y="2509257"/>
                  <a:pt x="7629422" y="2681375"/>
                  <a:pt x="6097182" y="2695863"/>
                </a:cubicBezTo>
                <a:cubicBezTo>
                  <a:pt x="4563232" y="2696303"/>
                  <a:pt x="3033434" y="2536349"/>
                  <a:pt x="1532742" y="2218601"/>
                </a:cubicBezTo>
                <a:cubicBezTo>
                  <a:pt x="1343958" y="2185125"/>
                  <a:pt x="1159382" y="2132991"/>
                  <a:pt x="972796" y="2088539"/>
                </a:cubicBezTo>
                <a:lnTo>
                  <a:pt x="414862" y="1950429"/>
                </a:lnTo>
                <a:lnTo>
                  <a:pt x="0" y="1826548"/>
                </a:lnTo>
                <a:close/>
                <a:moveTo>
                  <a:pt x="0" y="1394486"/>
                </a:moveTo>
                <a:lnTo>
                  <a:pt x="516206" y="1552741"/>
                </a:lnTo>
                <a:lnTo>
                  <a:pt x="1063162" y="1693413"/>
                </a:lnTo>
                <a:cubicBezTo>
                  <a:pt x="1246092" y="1738413"/>
                  <a:pt x="1426824" y="1791829"/>
                  <a:pt x="1611950" y="1826219"/>
                </a:cubicBezTo>
                <a:cubicBezTo>
                  <a:pt x="3084986" y="2151979"/>
                  <a:pt x="4588054" y="2322727"/>
                  <a:pt x="6096630" y="2335675"/>
                </a:cubicBezTo>
                <a:cubicBezTo>
                  <a:pt x="7604309" y="2335675"/>
                  <a:pt x="9114933" y="2183661"/>
                  <a:pt x="10589521" y="1864451"/>
                </a:cubicBezTo>
                <a:cubicBezTo>
                  <a:pt x="10958809" y="1786707"/>
                  <a:pt x="11325628" y="1697529"/>
                  <a:pt x="11689470" y="1597490"/>
                </a:cubicBezTo>
                <a:lnTo>
                  <a:pt x="12191999" y="1451269"/>
                </a:lnTo>
                <a:lnTo>
                  <a:pt x="12191999" y="1510012"/>
                </a:lnTo>
                <a:lnTo>
                  <a:pt x="11706305" y="1657193"/>
                </a:lnTo>
                <a:lnTo>
                  <a:pt x="11156053" y="1796951"/>
                </a:lnTo>
                <a:cubicBezTo>
                  <a:pt x="10973125" y="1841767"/>
                  <a:pt x="10790197" y="1894817"/>
                  <a:pt x="10603973" y="1929025"/>
                </a:cubicBezTo>
                <a:cubicBezTo>
                  <a:pt x="9123073" y="2252809"/>
                  <a:pt x="7612793" y="2423463"/>
                  <a:pt x="6096998" y="2438299"/>
                </a:cubicBezTo>
                <a:cubicBezTo>
                  <a:pt x="4579602" y="2438957"/>
                  <a:pt x="3066290" y="2280907"/>
                  <a:pt x="1581766" y="1966709"/>
                </a:cubicBezTo>
                <a:cubicBezTo>
                  <a:pt x="1394814" y="1933599"/>
                  <a:pt x="1212250" y="1881463"/>
                  <a:pt x="1027674" y="1838659"/>
                </a:cubicBezTo>
                <a:lnTo>
                  <a:pt x="475411" y="1701461"/>
                </a:lnTo>
                <a:lnTo>
                  <a:pt x="0" y="1559571"/>
                </a:lnTo>
                <a:close/>
                <a:moveTo>
                  <a:pt x="0" y="1120126"/>
                </a:moveTo>
                <a:lnTo>
                  <a:pt x="44614" y="1133835"/>
                </a:lnTo>
                <a:lnTo>
                  <a:pt x="579498" y="1297923"/>
                </a:lnTo>
                <a:lnTo>
                  <a:pt x="1120418" y="1437495"/>
                </a:lnTo>
                <a:cubicBezTo>
                  <a:pt x="1301152" y="1481763"/>
                  <a:pt x="1480056" y="1535179"/>
                  <a:pt x="1663168" y="1569203"/>
                </a:cubicBezTo>
                <a:cubicBezTo>
                  <a:pt x="3119774" y="1891563"/>
                  <a:pt x="4606110" y="2060715"/>
                  <a:pt x="6097903" y="2073907"/>
                </a:cubicBezTo>
                <a:cubicBezTo>
                  <a:pt x="7588941" y="2073907"/>
                  <a:pt x="9082005" y="1924271"/>
                  <a:pt x="10541229" y="1608535"/>
                </a:cubicBezTo>
                <a:cubicBezTo>
                  <a:pt x="11088575" y="1492467"/>
                  <a:pt x="11630595" y="1351394"/>
                  <a:pt x="12165546" y="1186957"/>
                </a:cubicBezTo>
                <a:lnTo>
                  <a:pt x="12191999" y="1178405"/>
                </a:lnTo>
                <a:lnTo>
                  <a:pt x="12191999" y="1239366"/>
                </a:lnTo>
                <a:lnTo>
                  <a:pt x="12182283" y="1242311"/>
                </a:lnTo>
                <a:lnTo>
                  <a:pt x="11644839" y="1405299"/>
                </a:lnTo>
                <a:lnTo>
                  <a:pt x="11100807" y="1543959"/>
                </a:lnTo>
                <a:cubicBezTo>
                  <a:pt x="10918977" y="1588047"/>
                  <a:pt x="10738975" y="1641095"/>
                  <a:pt x="10554765" y="1674755"/>
                </a:cubicBezTo>
                <a:cubicBezTo>
                  <a:pt x="9090055" y="1995227"/>
                  <a:pt x="7596257" y="2164271"/>
                  <a:pt x="6096998" y="2179271"/>
                </a:cubicBezTo>
                <a:cubicBezTo>
                  <a:pt x="4596030" y="2180315"/>
                  <a:pt x="3099066" y="2024223"/>
                  <a:pt x="1630606" y="1713535"/>
                </a:cubicBezTo>
                <a:cubicBezTo>
                  <a:pt x="1445666" y="1681155"/>
                  <a:pt x="1264750" y="1629023"/>
                  <a:pt x="1081820" y="1585487"/>
                </a:cubicBezTo>
                <a:lnTo>
                  <a:pt x="535594" y="1449935"/>
                </a:lnTo>
                <a:lnTo>
                  <a:pt x="0" y="1291436"/>
                </a:lnTo>
                <a:close/>
                <a:moveTo>
                  <a:pt x="0" y="846777"/>
                </a:moveTo>
                <a:lnTo>
                  <a:pt x="112846" y="881391"/>
                </a:lnTo>
                <a:lnTo>
                  <a:pt x="640960" y="1042919"/>
                </a:lnTo>
                <a:lnTo>
                  <a:pt x="1175662" y="1181211"/>
                </a:lnTo>
                <a:lnTo>
                  <a:pt x="1443102" y="1249811"/>
                </a:lnTo>
                <a:cubicBezTo>
                  <a:pt x="1487738" y="1260967"/>
                  <a:pt x="1532190" y="1273223"/>
                  <a:pt x="1577006" y="1283651"/>
                </a:cubicBezTo>
                <a:lnTo>
                  <a:pt x="1712192" y="1311639"/>
                </a:lnTo>
                <a:cubicBezTo>
                  <a:pt x="3152336" y="1630895"/>
                  <a:pt x="4621950" y="1798579"/>
                  <a:pt x="6096996" y="1811951"/>
                </a:cubicBezTo>
                <a:cubicBezTo>
                  <a:pt x="7571197" y="1811951"/>
                  <a:pt x="9047797" y="1665607"/>
                  <a:pt x="10490557" y="1352435"/>
                </a:cubicBezTo>
                <a:cubicBezTo>
                  <a:pt x="11032484" y="1237601"/>
                  <a:pt x="11568752" y="1098020"/>
                  <a:pt x="12097817" y="935304"/>
                </a:cubicBezTo>
                <a:lnTo>
                  <a:pt x="12191999" y="904834"/>
                </a:lnTo>
                <a:lnTo>
                  <a:pt x="12191999" y="969770"/>
                </a:lnTo>
                <a:lnTo>
                  <a:pt x="12114965" y="993159"/>
                </a:lnTo>
                <a:lnTo>
                  <a:pt x="11584471" y="1154139"/>
                </a:lnTo>
                <a:lnTo>
                  <a:pt x="11046295" y="1291699"/>
                </a:lnTo>
                <a:cubicBezTo>
                  <a:pt x="10866477" y="1335055"/>
                  <a:pt x="10688669" y="1387923"/>
                  <a:pt x="10506473" y="1421215"/>
                </a:cubicBezTo>
                <a:cubicBezTo>
                  <a:pt x="9057951" y="1738419"/>
                  <a:pt x="7580653" y="1905939"/>
                  <a:pt x="6097903" y="1921159"/>
                </a:cubicBezTo>
                <a:cubicBezTo>
                  <a:pt x="4613078" y="1922495"/>
                  <a:pt x="3132176" y="1768351"/>
                  <a:pt x="1679448" y="1461275"/>
                </a:cubicBezTo>
                <a:lnTo>
                  <a:pt x="1542981" y="1434203"/>
                </a:lnTo>
                <a:cubicBezTo>
                  <a:pt x="1497616" y="1424323"/>
                  <a:pt x="1452798" y="1412251"/>
                  <a:pt x="1407798" y="1401459"/>
                </a:cubicBezTo>
                <a:lnTo>
                  <a:pt x="1137614" y="1335603"/>
                </a:lnTo>
                <a:lnTo>
                  <a:pt x="597790" y="1200787"/>
                </a:lnTo>
                <a:lnTo>
                  <a:pt x="63454" y="1042919"/>
                </a:lnTo>
                <a:lnTo>
                  <a:pt x="0" y="1024120"/>
                </a:lnTo>
                <a:close/>
                <a:moveTo>
                  <a:pt x="0" y="572914"/>
                </a:moveTo>
                <a:lnTo>
                  <a:pt x="181078" y="628583"/>
                </a:lnTo>
                <a:lnTo>
                  <a:pt x="703156" y="788463"/>
                </a:lnTo>
                <a:cubicBezTo>
                  <a:pt x="878584" y="836391"/>
                  <a:pt x="1055294" y="879929"/>
                  <a:pt x="1231454" y="925661"/>
                </a:cubicBezTo>
                <a:lnTo>
                  <a:pt x="1495970" y="993527"/>
                </a:lnTo>
                <a:lnTo>
                  <a:pt x="1628226" y="1027185"/>
                </a:lnTo>
                <a:lnTo>
                  <a:pt x="1761948" y="1054991"/>
                </a:lnTo>
                <a:cubicBezTo>
                  <a:pt x="3185846" y="1370965"/>
                  <a:pt x="4638888" y="1537055"/>
                  <a:pt x="6097362" y="1550545"/>
                </a:cubicBezTo>
                <a:cubicBezTo>
                  <a:pt x="7554733" y="1550545"/>
                  <a:pt x="9014687" y="1405849"/>
                  <a:pt x="10441167" y="1096881"/>
                </a:cubicBezTo>
                <a:cubicBezTo>
                  <a:pt x="10976851" y="981990"/>
                  <a:pt x="11506901" y="844072"/>
                  <a:pt x="12029862" y="683618"/>
                </a:cubicBezTo>
                <a:lnTo>
                  <a:pt x="12191999" y="631307"/>
                </a:lnTo>
                <a:lnTo>
                  <a:pt x="12191999" y="699610"/>
                </a:lnTo>
                <a:lnTo>
                  <a:pt x="12047649" y="743463"/>
                </a:lnTo>
                <a:lnTo>
                  <a:pt x="11522277" y="902795"/>
                </a:lnTo>
                <a:cubicBezTo>
                  <a:pt x="11345385" y="950355"/>
                  <a:pt x="11167395" y="993343"/>
                  <a:pt x="10990135" y="1038893"/>
                </a:cubicBezTo>
                <a:lnTo>
                  <a:pt x="10723975" y="1106393"/>
                </a:lnTo>
                <a:lnTo>
                  <a:pt x="10590803" y="1139687"/>
                </a:lnTo>
                <a:lnTo>
                  <a:pt x="10456349" y="1167309"/>
                </a:lnTo>
                <a:cubicBezTo>
                  <a:pt x="9023943" y="1481183"/>
                  <a:pt x="7563093" y="1647179"/>
                  <a:pt x="6096810" y="1662681"/>
                </a:cubicBezTo>
                <a:cubicBezTo>
                  <a:pt x="4628790" y="1664227"/>
                  <a:pt x="3164628" y="1512053"/>
                  <a:pt x="1728288" y="1208651"/>
                </a:cubicBezTo>
                <a:cubicBezTo>
                  <a:pt x="1189517" y="1095807"/>
                  <a:pt x="655943" y="958473"/>
                  <a:pt x="129175" y="798309"/>
                </a:cubicBezTo>
                <a:lnTo>
                  <a:pt x="0" y="756999"/>
                </a:lnTo>
                <a:close/>
                <a:moveTo>
                  <a:pt x="0" y="298940"/>
                </a:moveTo>
                <a:lnTo>
                  <a:pt x="249126" y="375777"/>
                </a:lnTo>
                <a:lnTo>
                  <a:pt x="764986" y="533827"/>
                </a:lnTo>
                <a:cubicBezTo>
                  <a:pt x="938218" y="581755"/>
                  <a:pt x="1112550" y="624193"/>
                  <a:pt x="1287248" y="669743"/>
                </a:cubicBezTo>
                <a:lnTo>
                  <a:pt x="1549018" y="736695"/>
                </a:lnTo>
                <a:lnTo>
                  <a:pt x="1679812" y="770355"/>
                </a:lnTo>
                <a:lnTo>
                  <a:pt x="1811886" y="797793"/>
                </a:lnTo>
                <a:cubicBezTo>
                  <a:pt x="3219120" y="1110663"/>
                  <a:pt x="4655278" y="1275221"/>
                  <a:pt x="6096812" y="1288775"/>
                </a:cubicBezTo>
                <a:cubicBezTo>
                  <a:pt x="7537537" y="1288775"/>
                  <a:pt x="8980847" y="1146455"/>
                  <a:pt x="10391045" y="841147"/>
                </a:cubicBezTo>
                <a:cubicBezTo>
                  <a:pt x="10920555" y="727435"/>
                  <a:pt x="11444509" y="590944"/>
                  <a:pt x="11961449" y="432160"/>
                </a:cubicBezTo>
                <a:lnTo>
                  <a:pt x="12191999" y="357694"/>
                </a:lnTo>
                <a:lnTo>
                  <a:pt x="12191999" y="429766"/>
                </a:lnTo>
                <a:lnTo>
                  <a:pt x="11980513" y="494131"/>
                </a:lnTo>
                <a:lnTo>
                  <a:pt x="11460813" y="651451"/>
                </a:lnTo>
                <a:cubicBezTo>
                  <a:pt x="11286115" y="699195"/>
                  <a:pt x="11110137" y="741269"/>
                  <a:pt x="10934893" y="786451"/>
                </a:cubicBezTo>
                <a:lnTo>
                  <a:pt x="10671657" y="853037"/>
                </a:lnTo>
                <a:lnTo>
                  <a:pt x="10540131" y="886331"/>
                </a:lnTo>
                <a:lnTo>
                  <a:pt x="10406959" y="913587"/>
                </a:lnTo>
                <a:cubicBezTo>
                  <a:pt x="8990817" y="1224203"/>
                  <a:pt x="7546521" y="1388665"/>
                  <a:pt x="6096812" y="1404385"/>
                </a:cubicBezTo>
                <a:cubicBezTo>
                  <a:pt x="4645290" y="1406143"/>
                  <a:pt x="3197554" y="1255933"/>
                  <a:pt x="1777314" y="956209"/>
                </a:cubicBezTo>
                <a:cubicBezTo>
                  <a:pt x="1244579" y="844668"/>
                  <a:pt x="716938" y="708869"/>
                  <a:pt x="196020" y="550443"/>
                </a:cubicBezTo>
                <a:lnTo>
                  <a:pt x="0" y="487735"/>
                </a:lnTo>
                <a:close/>
                <a:moveTo>
                  <a:pt x="0" y="23625"/>
                </a:moveTo>
                <a:lnTo>
                  <a:pt x="62901" y="44675"/>
                </a:lnTo>
                <a:lnTo>
                  <a:pt x="317906" y="122787"/>
                </a:lnTo>
                <a:lnTo>
                  <a:pt x="827912" y="279191"/>
                </a:lnTo>
                <a:cubicBezTo>
                  <a:pt x="998950" y="327119"/>
                  <a:pt x="1172002" y="368643"/>
                  <a:pt x="1343954" y="413643"/>
                </a:cubicBezTo>
                <a:lnTo>
                  <a:pt x="1602250" y="480047"/>
                </a:lnTo>
                <a:lnTo>
                  <a:pt x="1731946" y="513339"/>
                </a:lnTo>
                <a:lnTo>
                  <a:pt x="1862373" y="540779"/>
                </a:lnTo>
                <a:cubicBezTo>
                  <a:pt x="3253018" y="850255"/>
                  <a:pt x="4672216" y="1013279"/>
                  <a:pt x="6096810" y="1027187"/>
                </a:cubicBezTo>
                <a:cubicBezTo>
                  <a:pt x="7520891" y="1027187"/>
                  <a:pt x="8947553" y="887247"/>
                  <a:pt x="10340739" y="585231"/>
                </a:cubicBezTo>
                <a:cubicBezTo>
                  <a:pt x="10864213" y="472709"/>
                  <a:pt x="11382156" y="337642"/>
                  <a:pt x="11893140" y="180513"/>
                </a:cubicBezTo>
                <a:lnTo>
                  <a:pt x="12191999" y="83875"/>
                </a:lnTo>
                <a:lnTo>
                  <a:pt x="12191999" y="159367"/>
                </a:lnTo>
                <a:lnTo>
                  <a:pt x="12170210" y="166803"/>
                </a:lnTo>
                <a:cubicBezTo>
                  <a:pt x="12084919" y="193670"/>
                  <a:pt x="11999171" y="219097"/>
                  <a:pt x="11913561" y="244799"/>
                </a:cubicBezTo>
                <a:lnTo>
                  <a:pt x="11399715" y="400471"/>
                </a:lnTo>
                <a:cubicBezTo>
                  <a:pt x="11227395" y="448035"/>
                  <a:pt x="11052149" y="489375"/>
                  <a:pt x="10880013" y="534011"/>
                </a:cubicBezTo>
                <a:lnTo>
                  <a:pt x="10619705" y="600047"/>
                </a:lnTo>
                <a:lnTo>
                  <a:pt x="10489643" y="632975"/>
                </a:lnTo>
                <a:lnTo>
                  <a:pt x="10358117" y="660047"/>
                </a:lnTo>
                <a:cubicBezTo>
                  <a:pt x="8958035" y="967367"/>
                  <a:pt x="7530111" y="1130235"/>
                  <a:pt x="6096810" y="1146091"/>
                </a:cubicBezTo>
                <a:cubicBezTo>
                  <a:pt x="4661714" y="1148239"/>
                  <a:pt x="3230350" y="999991"/>
                  <a:pt x="1826154" y="703767"/>
                </a:cubicBezTo>
                <a:cubicBezTo>
                  <a:pt x="1298948" y="591895"/>
                  <a:pt x="777168" y="457636"/>
                  <a:pt x="262207" y="301455"/>
                </a:cubicBezTo>
                <a:lnTo>
                  <a:pt x="0" y="217842"/>
                </a:lnTo>
                <a:close/>
                <a:moveTo>
                  <a:pt x="3932058" y="0"/>
                </a:moveTo>
                <a:lnTo>
                  <a:pt x="7975775" y="0"/>
                </a:lnTo>
                <a:lnTo>
                  <a:pt x="7631853" y="35577"/>
                </a:lnTo>
                <a:cubicBezTo>
                  <a:pt x="7121625" y="81696"/>
                  <a:pt x="6609457" y="107900"/>
                  <a:pt x="6096622" y="112907"/>
                </a:cubicBezTo>
                <a:cubicBezTo>
                  <a:pt x="5411893" y="116069"/>
                  <a:pt x="4727968" y="82789"/>
                  <a:pt x="4047731" y="13361"/>
                </a:cubicBezTo>
                <a:close/>
                <a:moveTo>
                  <a:pt x="2228600" y="0"/>
                </a:moveTo>
                <a:lnTo>
                  <a:pt x="3250933" y="0"/>
                </a:lnTo>
                <a:lnTo>
                  <a:pt x="3531818" y="43778"/>
                </a:lnTo>
                <a:cubicBezTo>
                  <a:pt x="4381067" y="164944"/>
                  <a:pt x="5237775" y="231304"/>
                  <a:pt x="6096626" y="242239"/>
                </a:cubicBezTo>
                <a:cubicBezTo>
                  <a:pt x="7127096" y="243472"/>
                  <a:pt x="8159429" y="168459"/>
                  <a:pt x="9178336" y="7400"/>
                </a:cubicBezTo>
                <a:lnTo>
                  <a:pt x="9221198" y="0"/>
                </a:lnTo>
                <a:lnTo>
                  <a:pt x="9716246" y="0"/>
                </a:lnTo>
                <a:lnTo>
                  <a:pt x="9702548" y="2810"/>
                </a:lnTo>
                <a:cubicBezTo>
                  <a:pt x="8515215" y="231489"/>
                  <a:pt x="7307804" y="359678"/>
                  <a:pt x="6096626" y="371203"/>
                </a:cubicBezTo>
                <a:cubicBezTo>
                  <a:pt x="4883957" y="376481"/>
                  <a:pt x="3673811" y="268875"/>
                  <a:pt x="2481824" y="49988"/>
                </a:cubicBezTo>
                <a:close/>
                <a:moveTo>
                  <a:pt x="1084530" y="0"/>
                </a:moveTo>
                <a:lnTo>
                  <a:pt x="1853199" y="0"/>
                </a:lnTo>
                <a:lnTo>
                  <a:pt x="1962434" y="23639"/>
                </a:lnTo>
                <a:cubicBezTo>
                  <a:pt x="3320298" y="325523"/>
                  <a:pt x="4705708" y="486439"/>
                  <a:pt x="6096626" y="503827"/>
                </a:cubicBezTo>
                <a:cubicBezTo>
                  <a:pt x="7486865" y="505291"/>
                  <a:pt x="8880601" y="368643"/>
                  <a:pt x="10241775" y="73579"/>
                </a:cubicBezTo>
                <a:lnTo>
                  <a:pt x="10561109" y="0"/>
                </a:lnTo>
                <a:lnTo>
                  <a:pt x="10883228" y="0"/>
                </a:lnTo>
                <a:lnTo>
                  <a:pt x="10768609" y="28943"/>
                </a:lnTo>
                <a:lnTo>
                  <a:pt x="10514337" y="93151"/>
                </a:lnTo>
                <a:cubicBezTo>
                  <a:pt x="10429825" y="115287"/>
                  <a:pt x="10344947" y="136323"/>
                  <a:pt x="10258237" y="152419"/>
                </a:cubicBezTo>
                <a:cubicBezTo>
                  <a:pt x="8892125" y="449679"/>
                  <a:pt x="7496013" y="616511"/>
                  <a:pt x="6095528" y="629499"/>
                </a:cubicBezTo>
                <a:cubicBezTo>
                  <a:pt x="4693544" y="635027"/>
                  <a:pt x="3294942" y="491539"/>
                  <a:pt x="1923288" y="201447"/>
                </a:cubicBezTo>
                <a:cubicBezTo>
                  <a:pt x="1751627" y="164762"/>
                  <a:pt x="1580555" y="125662"/>
                  <a:pt x="1410120" y="84166"/>
                </a:cubicBezTo>
                <a:close/>
                <a:moveTo>
                  <a:pt x="158764" y="0"/>
                </a:moveTo>
                <a:lnTo>
                  <a:pt x="815548" y="0"/>
                </a:lnTo>
                <a:lnTo>
                  <a:pt x="890472" y="22907"/>
                </a:lnTo>
                <a:cubicBezTo>
                  <a:pt x="1059316" y="70833"/>
                  <a:pt x="1230354" y="111079"/>
                  <a:pt x="1400294" y="155713"/>
                </a:cubicBezTo>
                <a:lnTo>
                  <a:pt x="1656394" y="221019"/>
                </a:lnTo>
                <a:lnTo>
                  <a:pt x="1784446" y="253579"/>
                </a:lnTo>
                <a:lnTo>
                  <a:pt x="1913410" y="280837"/>
                </a:lnTo>
                <a:cubicBezTo>
                  <a:pt x="3287480" y="585957"/>
                  <a:pt x="4689374" y="748343"/>
                  <a:pt x="6096810" y="765415"/>
                </a:cubicBezTo>
                <a:cubicBezTo>
                  <a:pt x="7504245" y="766695"/>
                  <a:pt x="8913893" y="627853"/>
                  <a:pt x="10291713" y="329495"/>
                </a:cubicBezTo>
                <a:cubicBezTo>
                  <a:pt x="10636534" y="255293"/>
                  <a:pt x="10978920" y="171191"/>
                  <a:pt x="11318456" y="77329"/>
                </a:cubicBezTo>
                <a:lnTo>
                  <a:pt x="11583253" y="0"/>
                </a:lnTo>
                <a:lnTo>
                  <a:pt x="11830313" y="0"/>
                </a:lnTo>
                <a:lnTo>
                  <a:pt x="11338065" y="149127"/>
                </a:lnTo>
                <a:cubicBezTo>
                  <a:pt x="11167761" y="196689"/>
                  <a:pt x="10995441" y="238031"/>
                  <a:pt x="10823489" y="281385"/>
                </a:cubicBezTo>
                <a:lnTo>
                  <a:pt x="10567389" y="346507"/>
                </a:lnTo>
                <a:lnTo>
                  <a:pt x="10439337" y="379069"/>
                </a:lnTo>
                <a:lnTo>
                  <a:pt x="10309457" y="406143"/>
                </a:lnTo>
                <a:cubicBezTo>
                  <a:pt x="8926149" y="706695"/>
                  <a:pt x="7513757" y="874989"/>
                  <a:pt x="6096810" y="887795"/>
                </a:cubicBezTo>
                <a:cubicBezTo>
                  <a:pt x="4677976" y="893079"/>
                  <a:pt x="3262584" y="747689"/>
                  <a:pt x="1874446" y="454069"/>
                </a:cubicBezTo>
                <a:cubicBezTo>
                  <a:pt x="1353407" y="342664"/>
                  <a:pt x="837722" y="209279"/>
                  <a:pt x="328752" y="54372"/>
                </a:cubicBezTo>
                <a:close/>
              </a:path>
            </a:pathLst>
          </a:custGeom>
          <a:solidFill>
            <a:srgbClr val="2E1153"/>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94" name="Google Shape;1894;p190"/>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895" name="Google Shape;1895;p190"/>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96" name="Google Shape;1896;p190"/>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897" name="Google Shape;1897;p190"/>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898" name="Google Shape;1898;p19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899" name="Google Shape;1899;p190"/>
          <p:cNvGrpSpPr/>
          <p:nvPr/>
        </p:nvGrpSpPr>
        <p:grpSpPr>
          <a:xfrm>
            <a:off x="-2815" y="4739358"/>
            <a:ext cx="546750" cy="257175"/>
            <a:chOff x="-3754" y="6319132"/>
            <a:chExt cx="729000" cy="342900"/>
          </a:xfrm>
        </p:grpSpPr>
        <p:sp>
          <p:nvSpPr>
            <p:cNvPr id="1900" name="Google Shape;1900;p190"/>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901" name="Google Shape;1901;p190"/>
            <p:cNvGrpSpPr/>
            <p:nvPr/>
          </p:nvGrpSpPr>
          <p:grpSpPr>
            <a:xfrm>
              <a:off x="367878" y="6411593"/>
              <a:ext cx="178491" cy="157853"/>
              <a:chOff x="3430063" y="2890836"/>
              <a:chExt cx="1219200" cy="1078230"/>
            </a:xfrm>
          </p:grpSpPr>
          <p:sp>
            <p:nvSpPr>
              <p:cNvPr id="1902" name="Google Shape;1902;p19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03" name="Google Shape;1903;p19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avec image couleur">
  <p:cSld name="Titre et contenu avec image couleur">
    <p:spTree>
      <p:nvGrpSpPr>
        <p:cNvPr id="140" name="Shape 140"/>
        <p:cNvGrpSpPr/>
        <p:nvPr/>
      </p:nvGrpSpPr>
      <p:grpSpPr>
        <a:xfrm>
          <a:off x="0" y="0"/>
          <a:ext cx="0" cy="0"/>
          <a:chOff x="0" y="0"/>
          <a:chExt cx="0" cy="0"/>
        </a:xfrm>
      </p:grpSpPr>
      <p:sp>
        <p:nvSpPr>
          <p:cNvPr id="141" name="Google Shape;141;p20"/>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2" name="Google Shape;142;p20"/>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43" name="Google Shape;143;p20"/>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dk2"/>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4" name="Google Shape;144;p20"/>
          <p:cNvSpPr/>
          <p:nvPr/>
        </p:nvSpPr>
        <p:spPr>
          <a:xfrm>
            <a:off x="3640228"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45" name="Google Shape;145;p20"/>
          <p:cNvSpPr/>
          <p:nvPr>
            <p:ph idx="2" type="pic"/>
          </p:nvPr>
        </p:nvSpPr>
        <p:spPr>
          <a:xfrm>
            <a:off x="4831636" y="0"/>
            <a:ext cx="4312364" cy="5143473"/>
          </a:xfrm>
          <a:prstGeom prst="rect">
            <a:avLst/>
          </a:prstGeom>
          <a:noFill/>
          <a:ln>
            <a:noFill/>
          </a:ln>
        </p:spPr>
      </p:sp>
      <p:sp>
        <p:nvSpPr>
          <p:cNvPr id="146" name="Google Shape;146;p20"/>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47" name="Google Shape;147;p20"/>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re et contenu - fond blanc">
  <p:cSld name="3_Titre et contenu - fond blanc">
    <p:bg>
      <p:bgPr>
        <a:solidFill>
          <a:schemeClr val="lt1"/>
        </a:solidFill>
      </p:bgPr>
    </p:bg>
    <p:spTree>
      <p:nvGrpSpPr>
        <p:cNvPr id="1904" name="Shape 1904"/>
        <p:cNvGrpSpPr/>
        <p:nvPr/>
      </p:nvGrpSpPr>
      <p:grpSpPr>
        <a:xfrm>
          <a:off x="0" y="0"/>
          <a:ext cx="0" cy="0"/>
          <a:chOff x="0" y="0"/>
          <a:chExt cx="0" cy="0"/>
        </a:xfrm>
      </p:grpSpPr>
      <p:sp>
        <p:nvSpPr>
          <p:cNvPr id="1905" name="Google Shape;1905;p191"/>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3"/>
              </a:buClr>
              <a:buSzPts val="1400"/>
              <a:buFont typeface="Arial"/>
              <a:buNone/>
              <a:defRPr>
                <a:solidFill>
                  <a:schemeClr val="accent3"/>
                </a:solidFill>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1906" name="Google Shape;1906;p191"/>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600"/>
              <a:buNone/>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1907" name="Google Shape;1907;p191"/>
          <p:cNvSpPr txBox="1"/>
          <p:nvPr>
            <p:ph idx="12" type="sldNum"/>
          </p:nvPr>
        </p:nvSpPr>
        <p:spPr>
          <a:xfrm>
            <a:off x="594360" y="4814877"/>
            <a:ext cx="309900" cy="106200"/>
          </a:xfrm>
          <a:prstGeom prst="rect">
            <a:avLst/>
          </a:prstGeom>
          <a:noFill/>
          <a:ln>
            <a:noFill/>
          </a:ln>
        </p:spPr>
        <p:txBody>
          <a:bodyPr anchorCtr="0" anchor="ctr" bIns="19275" lIns="0" spcFirstLastPara="1" rIns="15200" wrap="square" tIns="19275">
            <a:noAutofit/>
          </a:bodyPr>
          <a:lstStyle>
            <a:lvl1pPr indent="0" lvl="0"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lonnes" showMasterSp="0">
  <p:cSld name="2 colonnes">
    <p:bg>
      <p:bgPr>
        <a:solidFill>
          <a:schemeClr val="dk2"/>
        </a:solidFill>
      </p:bgPr>
    </p:bg>
    <p:spTree>
      <p:nvGrpSpPr>
        <p:cNvPr id="1908" name="Shape 1908"/>
        <p:cNvGrpSpPr/>
        <p:nvPr/>
      </p:nvGrpSpPr>
      <p:grpSpPr>
        <a:xfrm>
          <a:off x="0" y="0"/>
          <a:ext cx="0" cy="0"/>
          <a:chOff x="0" y="0"/>
          <a:chExt cx="0" cy="0"/>
        </a:xfrm>
      </p:grpSpPr>
      <p:sp>
        <p:nvSpPr>
          <p:cNvPr id="1909" name="Google Shape;1909;p192"/>
          <p:cNvSpPr txBox="1"/>
          <p:nvPr>
            <p:ph idx="1" type="body"/>
          </p:nvPr>
        </p:nvSpPr>
        <p:spPr>
          <a:xfrm>
            <a:off x="496491" y="1221581"/>
            <a:ext cx="3393300" cy="2840700"/>
          </a:xfrm>
          <a:prstGeom prst="rect">
            <a:avLst/>
          </a:prstGeom>
          <a:noFill/>
          <a:ln>
            <a:noFill/>
          </a:ln>
        </p:spPr>
        <p:txBody>
          <a:bodyPr anchorCtr="0" anchor="t" bIns="0" lIns="0" spcFirstLastPara="1" rIns="27000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910" name="Google Shape;1910;p19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11" name="Google Shape;1911;p19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912" name="Google Shape;1912;p192"/>
          <p:cNvGrpSpPr/>
          <p:nvPr/>
        </p:nvGrpSpPr>
        <p:grpSpPr>
          <a:xfrm>
            <a:off x="-2815" y="4739358"/>
            <a:ext cx="546750" cy="257175"/>
            <a:chOff x="-3754" y="6319132"/>
            <a:chExt cx="729000" cy="342900"/>
          </a:xfrm>
        </p:grpSpPr>
        <p:sp>
          <p:nvSpPr>
            <p:cNvPr id="1913" name="Google Shape;1913;p192"/>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914" name="Google Shape;1914;p192"/>
            <p:cNvGrpSpPr/>
            <p:nvPr/>
          </p:nvGrpSpPr>
          <p:grpSpPr>
            <a:xfrm>
              <a:off x="367878" y="6411593"/>
              <a:ext cx="178491" cy="157853"/>
              <a:chOff x="3430063" y="2890836"/>
              <a:chExt cx="1219200" cy="1078230"/>
            </a:xfrm>
          </p:grpSpPr>
          <p:sp>
            <p:nvSpPr>
              <p:cNvPr id="1915" name="Google Shape;1915;p19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16" name="Google Shape;1916;p19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917" name="Google Shape;1917;p192"/>
          <p:cNvSpPr/>
          <p:nvPr/>
        </p:nvSpPr>
        <p:spPr>
          <a:xfrm>
            <a:off x="4572001"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918" name="Google Shape;1918;p192"/>
          <p:cNvSpPr txBox="1"/>
          <p:nvPr>
            <p:ph idx="2" type="body"/>
          </p:nvPr>
        </p:nvSpPr>
        <p:spPr>
          <a:xfrm>
            <a:off x="5261968" y="1221580"/>
            <a:ext cx="34011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298450" lvl="3" marL="1828800" algn="l">
              <a:lnSpc>
                <a:spcPct val="120000"/>
              </a:lnSpc>
              <a:spcBef>
                <a:spcPts val="500"/>
              </a:spcBef>
              <a:spcAft>
                <a:spcPts val="0"/>
              </a:spcAft>
              <a:buClr>
                <a:schemeClr val="dk2"/>
              </a:buClr>
              <a:buSzPts val="1100"/>
              <a:buFont typeface="Arial"/>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919" name="Google Shape;1919;p192"/>
          <p:cNvSpPr txBox="1"/>
          <p:nvPr>
            <p:ph idx="3" type="body"/>
          </p:nvPr>
        </p:nvSpPr>
        <p:spPr>
          <a:xfrm>
            <a:off x="496491" y="249317"/>
            <a:ext cx="3393300" cy="831900"/>
          </a:xfrm>
          <a:prstGeom prst="rect">
            <a:avLst/>
          </a:prstGeom>
          <a:noFill/>
          <a:ln>
            <a:noFill/>
          </a:ln>
        </p:spPr>
        <p:txBody>
          <a:bodyPr anchorCtr="0" anchor="t" bIns="0" lIns="0" spcFirstLastPara="1" rIns="270000" wrap="square" tIns="0">
            <a:noAutofit/>
          </a:bodyPr>
          <a:lstStyle>
            <a:lvl1pPr indent="-228600" lvl="0" marL="457200" algn="l">
              <a:lnSpc>
                <a:spcPct val="120000"/>
              </a:lnSpc>
              <a:spcBef>
                <a:spcPts val="500"/>
              </a:spcBef>
              <a:spcAft>
                <a:spcPts val="0"/>
              </a:spcAft>
              <a:buClr>
                <a:schemeClr val="lt1"/>
              </a:buClr>
              <a:buSzPts val="2400"/>
              <a:buFont typeface="Arial"/>
              <a:buNone/>
              <a:defRPr b="1" sz="2400">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920" name="Google Shape;1920;p192"/>
          <p:cNvSpPr txBox="1"/>
          <p:nvPr>
            <p:ph idx="4" type="body"/>
          </p:nvPr>
        </p:nvSpPr>
        <p:spPr>
          <a:xfrm>
            <a:off x="5254228" y="249317"/>
            <a:ext cx="3393300" cy="831900"/>
          </a:xfrm>
          <a:prstGeom prst="rect">
            <a:avLst/>
          </a:prstGeom>
          <a:noFill/>
          <a:ln>
            <a:noFill/>
          </a:ln>
        </p:spPr>
        <p:txBody>
          <a:bodyPr anchorCtr="0" anchor="t" bIns="0" lIns="0" spcFirstLastPara="1" rIns="270000" wrap="square" tIns="0">
            <a:noAutofit/>
          </a:bodyPr>
          <a:lstStyle>
            <a:lvl1pPr indent="-228600" lvl="0" marL="457200" algn="l">
              <a:lnSpc>
                <a:spcPct val="120000"/>
              </a:lnSpc>
              <a:spcBef>
                <a:spcPts val="500"/>
              </a:spcBef>
              <a:spcAft>
                <a:spcPts val="0"/>
              </a:spcAft>
              <a:buClr>
                <a:schemeClr val="dk2"/>
              </a:buClr>
              <a:buSzPts val="2400"/>
              <a:buFont typeface="Arial"/>
              <a:buNone/>
              <a:defRPr b="1" sz="2400">
                <a:solidFill>
                  <a:schemeClr val="dk2"/>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uverture texture couleur" showMasterSp="0">
  <p:cSld name="Couverture texture couleur">
    <p:bg>
      <p:bgPr>
        <a:solidFill>
          <a:schemeClr val="dk2"/>
        </a:solidFill>
      </p:bgPr>
    </p:bg>
    <p:spTree>
      <p:nvGrpSpPr>
        <p:cNvPr id="1921" name="Shape 1921"/>
        <p:cNvGrpSpPr/>
        <p:nvPr/>
      </p:nvGrpSpPr>
      <p:grpSpPr>
        <a:xfrm>
          <a:off x="0" y="0"/>
          <a:ext cx="0" cy="0"/>
          <a:chOff x="0" y="0"/>
          <a:chExt cx="0" cy="0"/>
        </a:xfrm>
      </p:grpSpPr>
      <p:sp>
        <p:nvSpPr>
          <p:cNvPr id="1922" name="Google Shape;1922;p193"/>
          <p:cNvSpPr/>
          <p:nvPr/>
        </p:nvSpPr>
        <p:spPr>
          <a:xfrm>
            <a:off x="228600" y="4629150"/>
            <a:ext cx="228600" cy="327600"/>
          </a:xfrm>
          <a:prstGeom prst="rect">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923" name="Google Shape;1923;p193"/>
          <p:cNvSpPr/>
          <p:nvPr/>
        </p:nvSpPr>
        <p:spPr>
          <a:xfrm>
            <a:off x="5674953" y="0"/>
            <a:ext cx="3469048" cy="5143500"/>
          </a:xfrm>
          <a:custGeom>
            <a:rect b="b" l="l" r="r" t="t"/>
            <a:pathLst>
              <a:path extrusionOk="0" h="6858000" w="4625397">
                <a:moveTo>
                  <a:pt x="4625397" y="2697692"/>
                </a:moveTo>
                <a:lnTo>
                  <a:pt x="4625397" y="2704767"/>
                </a:lnTo>
                <a:lnTo>
                  <a:pt x="4620219" y="2709482"/>
                </a:lnTo>
                <a:lnTo>
                  <a:pt x="4469366" y="2851298"/>
                </a:lnTo>
                <a:cubicBezTo>
                  <a:pt x="4368959" y="2946243"/>
                  <a:pt x="4269005" y="3041726"/>
                  <a:pt x="4169491" y="3137736"/>
                </a:cubicBezTo>
                <a:cubicBezTo>
                  <a:pt x="4119813" y="3185620"/>
                  <a:pt x="4070427" y="3233868"/>
                  <a:pt x="4021323" y="3282482"/>
                </a:cubicBezTo>
                <a:cubicBezTo>
                  <a:pt x="3996894" y="3306911"/>
                  <a:pt x="3972465" y="3331343"/>
                  <a:pt x="3948033" y="3355772"/>
                </a:cubicBezTo>
                <a:cubicBezTo>
                  <a:pt x="3935819" y="3367987"/>
                  <a:pt x="3923604" y="3380201"/>
                  <a:pt x="3912367" y="3393393"/>
                </a:cubicBezTo>
                <a:cubicBezTo>
                  <a:pt x="3906625" y="3399746"/>
                  <a:pt x="3900884" y="3405607"/>
                  <a:pt x="3895267" y="3412569"/>
                </a:cubicBezTo>
                <a:cubicBezTo>
                  <a:pt x="3892578" y="3415870"/>
                  <a:pt x="3889768" y="3419167"/>
                  <a:pt x="3887327" y="3422464"/>
                </a:cubicBezTo>
                <a:cubicBezTo>
                  <a:pt x="3884882" y="3425762"/>
                  <a:pt x="3884763" y="3425762"/>
                  <a:pt x="3883661" y="3427472"/>
                </a:cubicBezTo>
                <a:cubicBezTo>
                  <a:pt x="3881572" y="3428839"/>
                  <a:pt x="3880976" y="3431637"/>
                  <a:pt x="3882343" y="3433726"/>
                </a:cubicBezTo>
                <a:cubicBezTo>
                  <a:pt x="3882684" y="3434250"/>
                  <a:pt x="3883136" y="3434703"/>
                  <a:pt x="3883661" y="3435046"/>
                </a:cubicBezTo>
                <a:cubicBezTo>
                  <a:pt x="3884763" y="3436754"/>
                  <a:pt x="3885984" y="3438343"/>
                  <a:pt x="3887327" y="3440054"/>
                </a:cubicBezTo>
                <a:cubicBezTo>
                  <a:pt x="3888669" y="3441762"/>
                  <a:pt x="3892578" y="3446649"/>
                  <a:pt x="3895267" y="3449946"/>
                </a:cubicBezTo>
                <a:cubicBezTo>
                  <a:pt x="3900762" y="3456421"/>
                  <a:pt x="3906625" y="3462894"/>
                  <a:pt x="3912367" y="3469248"/>
                </a:cubicBezTo>
                <a:cubicBezTo>
                  <a:pt x="3924582" y="3481462"/>
                  <a:pt x="3935941" y="3494289"/>
                  <a:pt x="3947912" y="3506747"/>
                </a:cubicBezTo>
                <a:cubicBezTo>
                  <a:pt x="3972343" y="3531176"/>
                  <a:pt x="3996772" y="3555608"/>
                  <a:pt x="4021201" y="3580037"/>
                </a:cubicBezTo>
                <a:cubicBezTo>
                  <a:pt x="4070062" y="3628894"/>
                  <a:pt x="4119444" y="3677108"/>
                  <a:pt x="4169370" y="3724661"/>
                </a:cubicBezTo>
                <a:cubicBezTo>
                  <a:pt x="4268712" y="3820509"/>
                  <a:pt x="4368628" y="3915823"/>
                  <a:pt x="4469122" y="4010610"/>
                </a:cubicBezTo>
                <a:lnTo>
                  <a:pt x="4620098" y="4152425"/>
                </a:lnTo>
                <a:lnTo>
                  <a:pt x="4625397" y="4157251"/>
                </a:lnTo>
                <a:lnTo>
                  <a:pt x="4625397" y="4165561"/>
                </a:lnTo>
                <a:lnTo>
                  <a:pt x="4616189" y="4157189"/>
                </a:lnTo>
                <a:lnTo>
                  <a:pt x="4464970" y="4015497"/>
                </a:lnTo>
                <a:cubicBezTo>
                  <a:pt x="4364404" y="3920869"/>
                  <a:pt x="4264315" y="3825714"/>
                  <a:pt x="4164727" y="3730034"/>
                </a:cubicBezTo>
                <a:cubicBezTo>
                  <a:pt x="4114889" y="3682151"/>
                  <a:pt x="4065382" y="3633990"/>
                  <a:pt x="4016193" y="3585531"/>
                </a:cubicBezTo>
                <a:cubicBezTo>
                  <a:pt x="3991764" y="3561102"/>
                  <a:pt x="3967332" y="3536674"/>
                  <a:pt x="3942903" y="3512242"/>
                </a:cubicBezTo>
                <a:cubicBezTo>
                  <a:pt x="3930689" y="3500028"/>
                  <a:pt x="3918475" y="3487813"/>
                  <a:pt x="3907116" y="3474621"/>
                </a:cubicBezTo>
                <a:cubicBezTo>
                  <a:pt x="3901252" y="3468271"/>
                  <a:pt x="3894898" y="3462407"/>
                  <a:pt x="3889768" y="3455201"/>
                </a:cubicBezTo>
                <a:cubicBezTo>
                  <a:pt x="3886961" y="3451900"/>
                  <a:pt x="3884151" y="3448482"/>
                  <a:pt x="3881463" y="3444938"/>
                </a:cubicBezTo>
                <a:cubicBezTo>
                  <a:pt x="3880120" y="3443230"/>
                  <a:pt x="3878899" y="3441397"/>
                  <a:pt x="3877554" y="3439443"/>
                </a:cubicBezTo>
                <a:cubicBezTo>
                  <a:pt x="3873242" y="3435265"/>
                  <a:pt x="3873120" y="3428390"/>
                  <a:pt x="3877285" y="3424075"/>
                </a:cubicBezTo>
                <a:cubicBezTo>
                  <a:pt x="3877385" y="3423978"/>
                  <a:pt x="3877469" y="3423894"/>
                  <a:pt x="3877554" y="3423810"/>
                </a:cubicBezTo>
                <a:cubicBezTo>
                  <a:pt x="3878899" y="3421856"/>
                  <a:pt x="3880120" y="3420023"/>
                  <a:pt x="3881463" y="3418311"/>
                </a:cubicBezTo>
                <a:cubicBezTo>
                  <a:pt x="3884151" y="3414767"/>
                  <a:pt x="3886961" y="3411349"/>
                  <a:pt x="3889768" y="3408051"/>
                </a:cubicBezTo>
                <a:cubicBezTo>
                  <a:pt x="3895510" y="3401454"/>
                  <a:pt x="3901252" y="3394982"/>
                  <a:pt x="3907116" y="3388631"/>
                </a:cubicBezTo>
                <a:cubicBezTo>
                  <a:pt x="3919330" y="3376413"/>
                  <a:pt x="3930811" y="3363465"/>
                  <a:pt x="3942903" y="3351007"/>
                </a:cubicBezTo>
                <a:cubicBezTo>
                  <a:pt x="3967332" y="3326578"/>
                  <a:pt x="3991764" y="3302147"/>
                  <a:pt x="4016193" y="3277717"/>
                </a:cubicBezTo>
                <a:cubicBezTo>
                  <a:pt x="4065054" y="3228860"/>
                  <a:pt x="4114561" y="3180695"/>
                  <a:pt x="4164727" y="3133215"/>
                </a:cubicBezTo>
                <a:cubicBezTo>
                  <a:pt x="4264156" y="3037451"/>
                  <a:pt x="4364232" y="2942300"/>
                  <a:pt x="4464970" y="2847752"/>
                </a:cubicBezTo>
                <a:lnTo>
                  <a:pt x="4616189" y="2706064"/>
                </a:lnTo>
                <a:close/>
                <a:moveTo>
                  <a:pt x="4625397" y="2567461"/>
                </a:moveTo>
                <a:lnTo>
                  <a:pt x="4625397" y="2577709"/>
                </a:lnTo>
                <a:lnTo>
                  <a:pt x="4562563" y="2634971"/>
                </a:lnTo>
                <a:cubicBezTo>
                  <a:pt x="4508941" y="2685787"/>
                  <a:pt x="4455928" y="2737333"/>
                  <a:pt x="4403036" y="2789000"/>
                </a:cubicBezTo>
                <a:cubicBezTo>
                  <a:pt x="4297256" y="2891936"/>
                  <a:pt x="4192331" y="2995958"/>
                  <a:pt x="4088259" y="3101092"/>
                </a:cubicBezTo>
                <a:cubicBezTo>
                  <a:pt x="4036591" y="3153859"/>
                  <a:pt x="3985289" y="3207116"/>
                  <a:pt x="3934963" y="3261229"/>
                </a:cubicBezTo>
                <a:cubicBezTo>
                  <a:pt x="3910532" y="3288347"/>
                  <a:pt x="3885004" y="3315584"/>
                  <a:pt x="3860940" y="3343558"/>
                </a:cubicBezTo>
                <a:cubicBezTo>
                  <a:pt x="3848726" y="3357483"/>
                  <a:pt x="3837120" y="3371652"/>
                  <a:pt x="3825883" y="3386186"/>
                </a:cubicBezTo>
                <a:cubicBezTo>
                  <a:pt x="3820266" y="3393393"/>
                  <a:pt x="3814889" y="3400845"/>
                  <a:pt x="3809759" y="3408296"/>
                </a:cubicBezTo>
                <a:cubicBezTo>
                  <a:pt x="3807318" y="3412083"/>
                  <a:pt x="3804995" y="3415991"/>
                  <a:pt x="3802797" y="3419779"/>
                </a:cubicBezTo>
                <a:cubicBezTo>
                  <a:pt x="3800830" y="3423135"/>
                  <a:pt x="3799462" y="3426814"/>
                  <a:pt x="3798766" y="3430650"/>
                </a:cubicBezTo>
                <a:cubicBezTo>
                  <a:pt x="3799450" y="3434484"/>
                  <a:pt x="3800817" y="3438172"/>
                  <a:pt x="3802797" y="3441519"/>
                </a:cubicBezTo>
                <a:cubicBezTo>
                  <a:pt x="3804911" y="3445465"/>
                  <a:pt x="3807230" y="3449299"/>
                  <a:pt x="3809759" y="3453002"/>
                </a:cubicBezTo>
                <a:cubicBezTo>
                  <a:pt x="3814889" y="3460452"/>
                  <a:pt x="3820266" y="3467905"/>
                  <a:pt x="3825883" y="3475111"/>
                </a:cubicBezTo>
                <a:cubicBezTo>
                  <a:pt x="3837120" y="3489646"/>
                  <a:pt x="3848969" y="3503815"/>
                  <a:pt x="3860940" y="3517740"/>
                </a:cubicBezTo>
                <a:cubicBezTo>
                  <a:pt x="3885369" y="3545713"/>
                  <a:pt x="3909801" y="3573073"/>
                  <a:pt x="3934963" y="3600068"/>
                </a:cubicBezTo>
                <a:cubicBezTo>
                  <a:pt x="3985289" y="3654303"/>
                  <a:pt x="4036591" y="3707438"/>
                  <a:pt x="4088259" y="3760205"/>
                </a:cubicBezTo>
                <a:cubicBezTo>
                  <a:pt x="4191757" y="3866072"/>
                  <a:pt x="4296522" y="3970388"/>
                  <a:pt x="4402549" y="4073153"/>
                </a:cubicBezTo>
                <a:cubicBezTo>
                  <a:pt x="4455437" y="4124820"/>
                  <a:pt x="4508451" y="4176366"/>
                  <a:pt x="4562073" y="4227181"/>
                </a:cubicBezTo>
                <a:lnTo>
                  <a:pt x="4625397" y="4284889"/>
                </a:lnTo>
                <a:lnTo>
                  <a:pt x="4625397" y="4294082"/>
                </a:lnTo>
                <a:lnTo>
                  <a:pt x="4557677" y="4232555"/>
                </a:lnTo>
                <a:cubicBezTo>
                  <a:pt x="4503933" y="4181743"/>
                  <a:pt x="4450638" y="4130474"/>
                  <a:pt x="4397784" y="4078769"/>
                </a:cubicBezTo>
                <a:cubicBezTo>
                  <a:pt x="4291882" y="3975556"/>
                  <a:pt x="4186589" y="3871118"/>
                  <a:pt x="4082885" y="3766190"/>
                </a:cubicBezTo>
                <a:cubicBezTo>
                  <a:pt x="4031093" y="3713545"/>
                  <a:pt x="3979668" y="3660410"/>
                  <a:pt x="3929222" y="3606176"/>
                </a:cubicBezTo>
                <a:cubicBezTo>
                  <a:pt x="3903937" y="3579180"/>
                  <a:pt x="3879018" y="3551820"/>
                  <a:pt x="3854833" y="3523725"/>
                </a:cubicBezTo>
                <a:cubicBezTo>
                  <a:pt x="3842618" y="3509678"/>
                  <a:pt x="3830404" y="3495509"/>
                  <a:pt x="3819286" y="3480850"/>
                </a:cubicBezTo>
                <a:cubicBezTo>
                  <a:pt x="3813509" y="3473522"/>
                  <a:pt x="3808014" y="3465950"/>
                  <a:pt x="3802797" y="3458132"/>
                </a:cubicBezTo>
                <a:cubicBezTo>
                  <a:pt x="3800233" y="3454223"/>
                  <a:pt x="3797667" y="3450192"/>
                  <a:pt x="3795347" y="3445918"/>
                </a:cubicBezTo>
                <a:cubicBezTo>
                  <a:pt x="3788334" y="3437038"/>
                  <a:pt x="3788334" y="3424506"/>
                  <a:pt x="3795347" y="3415626"/>
                </a:cubicBezTo>
                <a:cubicBezTo>
                  <a:pt x="3797667" y="3411471"/>
                  <a:pt x="3800233" y="3407439"/>
                  <a:pt x="3802797" y="3403409"/>
                </a:cubicBezTo>
                <a:cubicBezTo>
                  <a:pt x="3808014" y="3395262"/>
                  <a:pt x="3813509" y="3387691"/>
                  <a:pt x="3819286" y="3380691"/>
                </a:cubicBezTo>
                <a:cubicBezTo>
                  <a:pt x="3830769" y="3366031"/>
                  <a:pt x="3842740" y="3351863"/>
                  <a:pt x="3854833" y="3337815"/>
                </a:cubicBezTo>
                <a:cubicBezTo>
                  <a:pt x="3879262" y="3309721"/>
                  <a:pt x="3903694" y="3282361"/>
                  <a:pt x="3929222" y="3255366"/>
                </a:cubicBezTo>
                <a:cubicBezTo>
                  <a:pt x="3979668" y="3201132"/>
                  <a:pt x="4031093" y="3147996"/>
                  <a:pt x="4082885" y="3095351"/>
                </a:cubicBezTo>
                <a:cubicBezTo>
                  <a:pt x="4186589" y="2989814"/>
                  <a:pt x="4291882" y="2885988"/>
                  <a:pt x="4397784" y="2782771"/>
                </a:cubicBezTo>
                <a:cubicBezTo>
                  <a:pt x="4450798" y="2731226"/>
                  <a:pt x="4504092" y="2679958"/>
                  <a:pt x="4557677" y="2628987"/>
                </a:cubicBezTo>
                <a:close/>
                <a:moveTo>
                  <a:pt x="4625397" y="2438792"/>
                </a:moveTo>
                <a:lnTo>
                  <a:pt x="4625397" y="2449249"/>
                </a:lnTo>
                <a:lnTo>
                  <a:pt x="4504052" y="2559486"/>
                </a:lnTo>
                <a:cubicBezTo>
                  <a:pt x="4447133" y="2613962"/>
                  <a:pt x="4391309" y="2669421"/>
                  <a:pt x="4335732" y="2725484"/>
                </a:cubicBezTo>
                <a:cubicBezTo>
                  <a:pt x="4224576" y="2837250"/>
                  <a:pt x="4114643" y="2950361"/>
                  <a:pt x="4007273" y="3065672"/>
                </a:cubicBezTo>
                <a:cubicBezTo>
                  <a:pt x="3953651" y="3123447"/>
                  <a:pt x="3900638" y="3181712"/>
                  <a:pt x="3849213" y="3241443"/>
                </a:cubicBezTo>
                <a:cubicBezTo>
                  <a:pt x="3823686" y="3271246"/>
                  <a:pt x="3798401" y="3301538"/>
                  <a:pt x="3774459" y="3332686"/>
                </a:cubicBezTo>
                <a:cubicBezTo>
                  <a:pt x="3762245" y="3348202"/>
                  <a:pt x="3750883" y="3364082"/>
                  <a:pt x="3740136" y="3380326"/>
                </a:cubicBezTo>
                <a:cubicBezTo>
                  <a:pt x="3734881" y="3388511"/>
                  <a:pt x="3729630" y="3396693"/>
                  <a:pt x="3725233" y="3404755"/>
                </a:cubicBezTo>
                <a:cubicBezTo>
                  <a:pt x="3720700" y="3412548"/>
                  <a:pt x="3717671" y="3421122"/>
                  <a:pt x="3716316" y="3430039"/>
                </a:cubicBezTo>
                <a:cubicBezTo>
                  <a:pt x="3717599" y="3438968"/>
                  <a:pt x="3720628" y="3447567"/>
                  <a:pt x="3725233" y="3455323"/>
                </a:cubicBezTo>
                <a:cubicBezTo>
                  <a:pt x="3729630" y="3463875"/>
                  <a:pt x="3734881" y="3472058"/>
                  <a:pt x="3740136" y="3479755"/>
                </a:cubicBezTo>
                <a:cubicBezTo>
                  <a:pt x="3750883" y="3496122"/>
                  <a:pt x="3762489" y="3511880"/>
                  <a:pt x="3774459" y="3527513"/>
                </a:cubicBezTo>
                <a:cubicBezTo>
                  <a:pt x="3798888" y="3558661"/>
                  <a:pt x="3823317" y="3588588"/>
                  <a:pt x="3849213" y="3618759"/>
                </a:cubicBezTo>
                <a:cubicBezTo>
                  <a:pt x="3900516" y="3678489"/>
                  <a:pt x="3953651" y="3736753"/>
                  <a:pt x="4007273" y="3794410"/>
                </a:cubicBezTo>
                <a:cubicBezTo>
                  <a:pt x="4114643" y="3909716"/>
                  <a:pt x="4224576" y="4022828"/>
                  <a:pt x="4335732" y="4134593"/>
                </a:cubicBezTo>
                <a:cubicBezTo>
                  <a:pt x="4391309" y="4190417"/>
                  <a:pt x="4447133" y="4246237"/>
                  <a:pt x="4504052" y="4300593"/>
                </a:cubicBezTo>
                <a:lnTo>
                  <a:pt x="4625397" y="4410829"/>
                </a:lnTo>
                <a:lnTo>
                  <a:pt x="4625397" y="4423487"/>
                </a:lnTo>
                <a:lnTo>
                  <a:pt x="4498192" y="4308168"/>
                </a:lnTo>
                <a:cubicBezTo>
                  <a:pt x="4440904" y="4253687"/>
                  <a:pt x="4385080" y="4198232"/>
                  <a:pt x="4329260" y="4142289"/>
                </a:cubicBezTo>
                <a:cubicBezTo>
                  <a:pt x="4217860" y="4030645"/>
                  <a:pt x="4107802" y="3917778"/>
                  <a:pt x="3999458" y="3802472"/>
                </a:cubicBezTo>
                <a:cubicBezTo>
                  <a:pt x="3945589" y="3744815"/>
                  <a:pt x="3892332" y="3686550"/>
                  <a:pt x="3840665" y="3626821"/>
                </a:cubicBezTo>
                <a:cubicBezTo>
                  <a:pt x="3815012" y="3596894"/>
                  <a:pt x="3789606" y="3566601"/>
                  <a:pt x="3765420" y="3535331"/>
                </a:cubicBezTo>
                <a:cubicBezTo>
                  <a:pt x="3753206" y="3519573"/>
                  <a:pt x="3741600" y="3503693"/>
                  <a:pt x="3730607" y="3487083"/>
                </a:cubicBezTo>
                <a:cubicBezTo>
                  <a:pt x="3725112" y="3478655"/>
                  <a:pt x="3719735" y="3470225"/>
                  <a:pt x="3715095" y="3461308"/>
                </a:cubicBezTo>
                <a:cubicBezTo>
                  <a:pt x="3701401" y="3443524"/>
                  <a:pt x="3701401" y="3418752"/>
                  <a:pt x="3715095" y="3400968"/>
                </a:cubicBezTo>
                <a:cubicBezTo>
                  <a:pt x="3719735" y="3392051"/>
                  <a:pt x="3725112" y="3383623"/>
                  <a:pt x="3730607" y="3375197"/>
                </a:cubicBezTo>
                <a:cubicBezTo>
                  <a:pt x="3741600" y="3358582"/>
                  <a:pt x="3753328" y="3342702"/>
                  <a:pt x="3765420" y="3327069"/>
                </a:cubicBezTo>
                <a:cubicBezTo>
                  <a:pt x="3789849" y="3295675"/>
                  <a:pt x="3815012" y="3265382"/>
                  <a:pt x="3840665" y="3235458"/>
                </a:cubicBezTo>
                <a:cubicBezTo>
                  <a:pt x="3892211" y="3175726"/>
                  <a:pt x="3945467" y="3117460"/>
                  <a:pt x="3999458" y="3059807"/>
                </a:cubicBezTo>
                <a:cubicBezTo>
                  <a:pt x="4107193" y="2944497"/>
                  <a:pt x="4217248" y="2831634"/>
                  <a:pt x="4329260" y="2719990"/>
                </a:cubicBezTo>
                <a:cubicBezTo>
                  <a:pt x="4385080" y="2664165"/>
                  <a:pt x="4440904" y="2608589"/>
                  <a:pt x="4498192" y="2554112"/>
                </a:cubicBezTo>
                <a:close/>
                <a:moveTo>
                  <a:pt x="4625397" y="2309693"/>
                </a:moveTo>
                <a:lnTo>
                  <a:pt x="4625397" y="2321852"/>
                </a:lnTo>
                <a:lnTo>
                  <a:pt x="4445181" y="2485952"/>
                </a:lnTo>
                <a:cubicBezTo>
                  <a:pt x="4384840" y="2543730"/>
                  <a:pt x="4326206" y="2603703"/>
                  <a:pt x="4267819" y="2663679"/>
                </a:cubicBezTo>
                <a:cubicBezTo>
                  <a:pt x="4151289" y="2783875"/>
                  <a:pt x="4036716" y="2906022"/>
                  <a:pt x="3925803" y="3031226"/>
                </a:cubicBezTo>
                <a:cubicBezTo>
                  <a:pt x="3870348" y="3094009"/>
                  <a:pt x="3815870" y="3157404"/>
                  <a:pt x="3763466" y="3222754"/>
                </a:cubicBezTo>
                <a:cubicBezTo>
                  <a:pt x="3737451" y="3255369"/>
                  <a:pt x="3711920" y="3288594"/>
                  <a:pt x="3688225" y="3322917"/>
                </a:cubicBezTo>
                <a:cubicBezTo>
                  <a:pt x="3676010" y="3340018"/>
                  <a:pt x="3665138" y="3357484"/>
                  <a:pt x="3655000" y="3375441"/>
                </a:cubicBezTo>
                <a:cubicBezTo>
                  <a:pt x="3649870" y="3384479"/>
                  <a:pt x="3645349" y="3393640"/>
                  <a:pt x="3641197" y="3402922"/>
                </a:cubicBezTo>
                <a:cubicBezTo>
                  <a:pt x="3637153" y="3411755"/>
                  <a:pt x="3634674" y="3421223"/>
                  <a:pt x="3633869" y="3430895"/>
                </a:cubicBezTo>
                <a:cubicBezTo>
                  <a:pt x="3634624" y="3440582"/>
                  <a:pt x="3637103" y="3450058"/>
                  <a:pt x="3641197" y="3458866"/>
                </a:cubicBezTo>
                <a:cubicBezTo>
                  <a:pt x="3645252" y="3468283"/>
                  <a:pt x="3649870" y="3477469"/>
                  <a:pt x="3655000" y="3486349"/>
                </a:cubicBezTo>
                <a:cubicBezTo>
                  <a:pt x="3665017" y="3504305"/>
                  <a:pt x="3676375" y="3521774"/>
                  <a:pt x="3688225" y="3538997"/>
                </a:cubicBezTo>
                <a:cubicBezTo>
                  <a:pt x="3711920" y="3573199"/>
                  <a:pt x="3737082" y="3606423"/>
                  <a:pt x="3763466" y="3639157"/>
                </a:cubicBezTo>
                <a:cubicBezTo>
                  <a:pt x="3815624" y="3704507"/>
                  <a:pt x="3870226" y="3767902"/>
                  <a:pt x="3925681" y="3830566"/>
                </a:cubicBezTo>
                <a:cubicBezTo>
                  <a:pt x="4036835" y="3955767"/>
                  <a:pt x="4151536" y="4077917"/>
                  <a:pt x="4267697" y="4198235"/>
                </a:cubicBezTo>
                <a:cubicBezTo>
                  <a:pt x="4326084" y="4258208"/>
                  <a:pt x="4384718" y="4318062"/>
                  <a:pt x="4445059" y="4375959"/>
                </a:cubicBezTo>
                <a:lnTo>
                  <a:pt x="4625397" y="4540176"/>
                </a:lnTo>
                <a:lnTo>
                  <a:pt x="4625397" y="4552097"/>
                </a:lnTo>
                <a:lnTo>
                  <a:pt x="4624860" y="4551610"/>
                </a:lnTo>
                <a:lnTo>
                  <a:pt x="4438584" y="4382678"/>
                </a:lnTo>
                <a:cubicBezTo>
                  <a:pt x="4377509" y="4324778"/>
                  <a:pt x="4319243" y="4265049"/>
                  <a:pt x="4260613" y="4205073"/>
                </a:cubicBezTo>
                <a:cubicBezTo>
                  <a:pt x="4143717" y="4084880"/>
                  <a:pt x="4028530" y="3962976"/>
                  <a:pt x="3917254" y="3837772"/>
                </a:cubicBezTo>
                <a:cubicBezTo>
                  <a:pt x="3861553" y="3775111"/>
                  <a:pt x="3807318" y="3711716"/>
                  <a:pt x="3754183" y="3646242"/>
                </a:cubicBezTo>
                <a:cubicBezTo>
                  <a:pt x="3727921" y="3613386"/>
                  <a:pt x="3702394" y="3580161"/>
                  <a:pt x="3678330" y="3545591"/>
                </a:cubicBezTo>
                <a:cubicBezTo>
                  <a:pt x="3666116" y="3528247"/>
                  <a:pt x="3654754" y="3510534"/>
                  <a:pt x="3644372" y="3492091"/>
                </a:cubicBezTo>
                <a:cubicBezTo>
                  <a:pt x="3639083" y="3482771"/>
                  <a:pt x="3634271" y="3473194"/>
                  <a:pt x="3629959" y="3463388"/>
                </a:cubicBezTo>
                <a:cubicBezTo>
                  <a:pt x="3618878" y="3443146"/>
                  <a:pt x="3618878" y="3418644"/>
                  <a:pt x="3629959" y="3398404"/>
                </a:cubicBezTo>
                <a:cubicBezTo>
                  <a:pt x="3634356" y="3388511"/>
                  <a:pt x="3639120" y="3378984"/>
                  <a:pt x="3644372" y="3369698"/>
                </a:cubicBezTo>
                <a:cubicBezTo>
                  <a:pt x="3654754" y="3351255"/>
                  <a:pt x="3666359" y="3333055"/>
                  <a:pt x="3678330" y="3316319"/>
                </a:cubicBezTo>
                <a:cubicBezTo>
                  <a:pt x="3702759" y="3281631"/>
                  <a:pt x="3727921" y="3248406"/>
                  <a:pt x="3754183" y="3215670"/>
                </a:cubicBezTo>
                <a:cubicBezTo>
                  <a:pt x="3806709" y="3150076"/>
                  <a:pt x="3861553" y="3086681"/>
                  <a:pt x="3917254" y="3024016"/>
                </a:cubicBezTo>
                <a:cubicBezTo>
                  <a:pt x="4028776" y="2898817"/>
                  <a:pt x="4143717" y="2776912"/>
                  <a:pt x="4260613" y="2656716"/>
                </a:cubicBezTo>
                <a:cubicBezTo>
                  <a:pt x="4319243" y="2596866"/>
                  <a:pt x="4377877" y="2537011"/>
                  <a:pt x="4438705" y="2479111"/>
                </a:cubicBezTo>
                <a:lnTo>
                  <a:pt x="4624860" y="2310179"/>
                </a:lnTo>
                <a:close/>
                <a:moveTo>
                  <a:pt x="4625397" y="2180441"/>
                </a:moveTo>
                <a:lnTo>
                  <a:pt x="4625397" y="2194834"/>
                </a:lnTo>
                <a:lnTo>
                  <a:pt x="4582596" y="2233837"/>
                </a:lnTo>
                <a:lnTo>
                  <a:pt x="4385813" y="2412906"/>
                </a:lnTo>
                <a:cubicBezTo>
                  <a:pt x="4321809" y="2473981"/>
                  <a:pt x="4260369" y="2538228"/>
                  <a:pt x="4199294" y="2602357"/>
                </a:cubicBezTo>
                <a:cubicBezTo>
                  <a:pt x="4077143" y="2731102"/>
                  <a:pt x="3957928" y="2862291"/>
                  <a:pt x="3843230" y="2997508"/>
                </a:cubicBezTo>
                <a:cubicBezTo>
                  <a:pt x="3786064" y="3065181"/>
                  <a:pt x="3729997" y="3133828"/>
                  <a:pt x="3676984" y="3205163"/>
                </a:cubicBezTo>
                <a:cubicBezTo>
                  <a:pt x="3650722" y="3240707"/>
                  <a:pt x="3625073" y="3276863"/>
                  <a:pt x="3601740" y="3314240"/>
                </a:cubicBezTo>
                <a:cubicBezTo>
                  <a:pt x="3590037" y="3332809"/>
                  <a:pt x="3579315" y="3351974"/>
                  <a:pt x="3569614" y="3371654"/>
                </a:cubicBezTo>
                <a:cubicBezTo>
                  <a:pt x="3564912" y="3381363"/>
                  <a:pt x="3560835" y="3391354"/>
                  <a:pt x="3557400" y="3401578"/>
                </a:cubicBezTo>
                <a:cubicBezTo>
                  <a:pt x="3548948" y="3421060"/>
                  <a:pt x="3548948" y="3443167"/>
                  <a:pt x="3557400" y="3462650"/>
                </a:cubicBezTo>
                <a:cubicBezTo>
                  <a:pt x="3560835" y="3472876"/>
                  <a:pt x="3564912" y="3482867"/>
                  <a:pt x="3569614" y="3492577"/>
                </a:cubicBezTo>
                <a:cubicBezTo>
                  <a:pt x="3579315" y="3512254"/>
                  <a:pt x="3590037" y="3531422"/>
                  <a:pt x="3601740" y="3549987"/>
                </a:cubicBezTo>
                <a:cubicBezTo>
                  <a:pt x="3625073" y="3587486"/>
                  <a:pt x="3650600" y="3623277"/>
                  <a:pt x="3676984" y="3659064"/>
                </a:cubicBezTo>
                <a:cubicBezTo>
                  <a:pt x="3729876" y="3730034"/>
                  <a:pt x="3785943" y="3798681"/>
                  <a:pt x="3843230" y="3866719"/>
                </a:cubicBezTo>
                <a:cubicBezTo>
                  <a:pt x="3957928" y="4001939"/>
                  <a:pt x="4077265" y="4133247"/>
                  <a:pt x="4199172" y="4261992"/>
                </a:cubicBezTo>
                <a:cubicBezTo>
                  <a:pt x="4260247" y="4326121"/>
                  <a:pt x="4321319" y="4390249"/>
                  <a:pt x="4385813" y="4451325"/>
                </a:cubicBezTo>
                <a:lnTo>
                  <a:pt x="4582474" y="4630516"/>
                </a:lnTo>
                <a:lnTo>
                  <a:pt x="4625397" y="4669552"/>
                </a:lnTo>
                <a:lnTo>
                  <a:pt x="4625397" y="4680856"/>
                </a:lnTo>
                <a:lnTo>
                  <a:pt x="4575877" y="4636012"/>
                </a:lnTo>
                <a:lnTo>
                  <a:pt x="4378607" y="4456942"/>
                </a:lnTo>
                <a:cubicBezTo>
                  <a:pt x="4314113" y="4395866"/>
                  <a:pt x="4252672" y="4331616"/>
                  <a:pt x="4191232" y="4267490"/>
                </a:cubicBezTo>
                <a:cubicBezTo>
                  <a:pt x="4069081" y="4138867"/>
                  <a:pt x="3949132" y="4007678"/>
                  <a:pt x="3833945" y="3872582"/>
                </a:cubicBezTo>
                <a:cubicBezTo>
                  <a:pt x="3776413" y="3804913"/>
                  <a:pt x="3720103" y="3736142"/>
                  <a:pt x="3666846" y="3664928"/>
                </a:cubicBezTo>
                <a:cubicBezTo>
                  <a:pt x="3640219" y="3629262"/>
                  <a:pt x="3614323" y="3593106"/>
                  <a:pt x="3590749" y="3554995"/>
                </a:cubicBezTo>
                <a:cubicBezTo>
                  <a:pt x="3578728" y="3536087"/>
                  <a:pt x="3567722" y="3516554"/>
                  <a:pt x="3557768" y="3496487"/>
                </a:cubicBezTo>
                <a:cubicBezTo>
                  <a:pt x="3552673" y="3486324"/>
                  <a:pt x="3548264" y="3475842"/>
                  <a:pt x="3544574" y="3465092"/>
                </a:cubicBezTo>
                <a:cubicBezTo>
                  <a:pt x="3535122" y="3443020"/>
                  <a:pt x="3535122" y="3418032"/>
                  <a:pt x="3544574" y="3395960"/>
                </a:cubicBezTo>
                <a:cubicBezTo>
                  <a:pt x="3548264" y="3385210"/>
                  <a:pt x="3552673" y="3374728"/>
                  <a:pt x="3557768" y="3364568"/>
                </a:cubicBezTo>
                <a:cubicBezTo>
                  <a:pt x="3567722" y="3344498"/>
                  <a:pt x="3578728" y="3324966"/>
                  <a:pt x="3590749" y="3306057"/>
                </a:cubicBezTo>
                <a:cubicBezTo>
                  <a:pt x="3614323" y="3268192"/>
                  <a:pt x="3640219" y="3231915"/>
                  <a:pt x="3666846" y="3196124"/>
                </a:cubicBezTo>
                <a:cubicBezTo>
                  <a:pt x="3720103" y="3124910"/>
                  <a:pt x="3776782" y="3056143"/>
                  <a:pt x="3833945" y="2988469"/>
                </a:cubicBezTo>
                <a:cubicBezTo>
                  <a:pt x="3949132" y="2853374"/>
                  <a:pt x="4068838" y="2722185"/>
                  <a:pt x="4191232" y="2593564"/>
                </a:cubicBezTo>
                <a:cubicBezTo>
                  <a:pt x="4252307" y="2529437"/>
                  <a:pt x="4314113" y="2465551"/>
                  <a:pt x="4378607" y="2404233"/>
                </a:cubicBezTo>
                <a:lnTo>
                  <a:pt x="4575877" y="2225285"/>
                </a:lnTo>
                <a:close/>
                <a:moveTo>
                  <a:pt x="4625397" y="2051723"/>
                </a:moveTo>
                <a:lnTo>
                  <a:pt x="4625397" y="2066949"/>
                </a:lnTo>
                <a:lnTo>
                  <a:pt x="4533860" y="2150410"/>
                </a:lnTo>
                <a:lnTo>
                  <a:pt x="4326205" y="2339617"/>
                </a:lnTo>
                <a:cubicBezTo>
                  <a:pt x="4258657" y="2403989"/>
                  <a:pt x="4194285" y="2472149"/>
                  <a:pt x="4130768" y="2540552"/>
                </a:cubicBezTo>
                <a:cubicBezTo>
                  <a:pt x="4002754" y="2677237"/>
                  <a:pt x="3878774" y="2817709"/>
                  <a:pt x="3760780" y="2962943"/>
                </a:cubicBezTo>
                <a:cubicBezTo>
                  <a:pt x="3701781" y="3035623"/>
                  <a:pt x="3644371" y="3109521"/>
                  <a:pt x="3590992" y="3186231"/>
                </a:cubicBezTo>
                <a:cubicBezTo>
                  <a:pt x="3564362" y="3224587"/>
                  <a:pt x="3538713" y="3263550"/>
                  <a:pt x="3515870" y="3304107"/>
                </a:cubicBezTo>
                <a:cubicBezTo>
                  <a:pt x="3504364" y="3324185"/>
                  <a:pt x="3494005" y="3344902"/>
                  <a:pt x="3484844" y="3366155"/>
                </a:cubicBezTo>
                <a:cubicBezTo>
                  <a:pt x="3475415" y="3386569"/>
                  <a:pt x="3469660" y="3408482"/>
                  <a:pt x="3467865" y="3430895"/>
                </a:cubicBezTo>
                <a:cubicBezTo>
                  <a:pt x="3469601" y="3453356"/>
                  <a:pt x="3475352" y="3475318"/>
                  <a:pt x="3484844" y="3495753"/>
                </a:cubicBezTo>
                <a:cubicBezTo>
                  <a:pt x="3494042" y="3516972"/>
                  <a:pt x="3504352" y="3537689"/>
                  <a:pt x="3515748" y="3557806"/>
                </a:cubicBezTo>
                <a:cubicBezTo>
                  <a:pt x="3538591" y="3598236"/>
                  <a:pt x="3564606" y="3637324"/>
                  <a:pt x="3590871" y="3675679"/>
                </a:cubicBezTo>
                <a:cubicBezTo>
                  <a:pt x="3644371" y="3752265"/>
                  <a:pt x="3701781" y="3826289"/>
                  <a:pt x="3760655" y="3898966"/>
                </a:cubicBezTo>
                <a:cubicBezTo>
                  <a:pt x="3878774" y="4044081"/>
                  <a:pt x="4002754" y="4184675"/>
                  <a:pt x="4130156" y="4321847"/>
                </a:cubicBezTo>
                <a:cubicBezTo>
                  <a:pt x="4194039" y="4390128"/>
                  <a:pt x="4258414" y="4458288"/>
                  <a:pt x="4325593" y="4522782"/>
                </a:cubicBezTo>
                <a:lnTo>
                  <a:pt x="4533248" y="4711868"/>
                </a:lnTo>
                <a:lnTo>
                  <a:pt x="4625397" y="4795887"/>
                </a:lnTo>
                <a:lnTo>
                  <a:pt x="4625397" y="4809475"/>
                </a:lnTo>
                <a:lnTo>
                  <a:pt x="4526653" y="4720052"/>
                </a:lnTo>
                <a:lnTo>
                  <a:pt x="4318999" y="4531209"/>
                </a:lnTo>
                <a:cubicBezTo>
                  <a:pt x="4250717" y="4466471"/>
                  <a:pt x="4186223" y="4398433"/>
                  <a:pt x="4122095" y="4330152"/>
                </a:cubicBezTo>
                <a:cubicBezTo>
                  <a:pt x="3993350" y="4193102"/>
                  <a:pt x="3868393" y="4052752"/>
                  <a:pt x="3750273" y="3907275"/>
                </a:cubicBezTo>
                <a:cubicBezTo>
                  <a:pt x="3691031" y="3834594"/>
                  <a:pt x="3633256" y="3760695"/>
                  <a:pt x="3579265" y="3683619"/>
                </a:cubicBezTo>
                <a:cubicBezTo>
                  <a:pt x="3552392" y="3645021"/>
                  <a:pt x="3526373" y="3605811"/>
                  <a:pt x="3503165" y="3564768"/>
                </a:cubicBezTo>
                <a:cubicBezTo>
                  <a:pt x="3491379" y="3544199"/>
                  <a:pt x="3480729" y="3522992"/>
                  <a:pt x="3471287" y="3501252"/>
                </a:cubicBezTo>
                <a:cubicBezTo>
                  <a:pt x="3461011" y="3479093"/>
                  <a:pt x="3454857" y="3455251"/>
                  <a:pt x="3453087" y="3430895"/>
                </a:cubicBezTo>
                <a:cubicBezTo>
                  <a:pt x="3454782" y="3406489"/>
                  <a:pt x="3460952" y="3382598"/>
                  <a:pt x="3471287" y="3360416"/>
                </a:cubicBezTo>
                <a:cubicBezTo>
                  <a:pt x="3480704" y="3338698"/>
                  <a:pt x="3491354" y="3317528"/>
                  <a:pt x="3503165" y="3297021"/>
                </a:cubicBezTo>
                <a:cubicBezTo>
                  <a:pt x="3526373" y="3255858"/>
                  <a:pt x="3552026" y="3216647"/>
                  <a:pt x="3579265" y="3178046"/>
                </a:cubicBezTo>
                <a:cubicBezTo>
                  <a:pt x="3633134" y="3101094"/>
                  <a:pt x="3690909" y="3027071"/>
                  <a:pt x="3750273" y="2954393"/>
                </a:cubicBezTo>
                <a:cubicBezTo>
                  <a:pt x="3868880" y="2809157"/>
                  <a:pt x="3993350" y="2668688"/>
                  <a:pt x="4121239" y="2531635"/>
                </a:cubicBezTo>
                <a:cubicBezTo>
                  <a:pt x="4185490" y="2463353"/>
                  <a:pt x="4249862" y="2395318"/>
                  <a:pt x="4318143" y="2330578"/>
                </a:cubicBezTo>
                <a:lnTo>
                  <a:pt x="4525798" y="2141735"/>
                </a:lnTo>
                <a:close/>
                <a:moveTo>
                  <a:pt x="4625397" y="1924061"/>
                </a:moveTo>
                <a:lnTo>
                  <a:pt x="4625397" y="1939053"/>
                </a:lnTo>
                <a:lnTo>
                  <a:pt x="4484756" y="2066982"/>
                </a:lnTo>
                <a:lnTo>
                  <a:pt x="4265990" y="2266206"/>
                </a:lnTo>
                <a:cubicBezTo>
                  <a:pt x="4194776" y="2333875"/>
                  <a:pt x="4127472" y="2406067"/>
                  <a:pt x="4060655" y="2478623"/>
                </a:cubicBezTo>
                <a:cubicBezTo>
                  <a:pt x="3927879" y="2624224"/>
                  <a:pt x="3799257" y="2773856"/>
                  <a:pt x="3677965" y="2929232"/>
                </a:cubicBezTo>
                <a:cubicBezTo>
                  <a:pt x="3617502" y="3006918"/>
                  <a:pt x="3558868" y="3086193"/>
                  <a:pt x="3505002" y="3168521"/>
                </a:cubicBezTo>
                <a:cubicBezTo>
                  <a:pt x="3477957" y="3209452"/>
                  <a:pt x="3453016" y="3251726"/>
                  <a:pt x="3430245" y="3295190"/>
                </a:cubicBezTo>
                <a:cubicBezTo>
                  <a:pt x="3419020" y="3316773"/>
                  <a:pt x="3409067" y="3339004"/>
                  <a:pt x="3400443" y="3361760"/>
                </a:cubicBezTo>
                <a:cubicBezTo>
                  <a:pt x="3391635" y="3383831"/>
                  <a:pt x="3386442" y="3407173"/>
                  <a:pt x="3385050" y="3430895"/>
                </a:cubicBezTo>
                <a:cubicBezTo>
                  <a:pt x="3386321" y="3454627"/>
                  <a:pt x="3391526" y="3477994"/>
                  <a:pt x="3400443" y="3500031"/>
                </a:cubicBezTo>
                <a:cubicBezTo>
                  <a:pt x="3409017" y="3522846"/>
                  <a:pt x="3418970" y="3545114"/>
                  <a:pt x="3430245" y="3566723"/>
                </a:cubicBezTo>
                <a:cubicBezTo>
                  <a:pt x="3452991" y="3610195"/>
                  <a:pt x="3477944" y="3652471"/>
                  <a:pt x="3505002" y="3693392"/>
                </a:cubicBezTo>
                <a:cubicBezTo>
                  <a:pt x="3558746" y="3775720"/>
                  <a:pt x="3617502" y="3854870"/>
                  <a:pt x="3677965" y="3932681"/>
                </a:cubicBezTo>
                <a:cubicBezTo>
                  <a:pt x="3799257" y="4087931"/>
                  <a:pt x="3927758" y="4238054"/>
                  <a:pt x="4060655" y="4383288"/>
                </a:cubicBezTo>
                <a:cubicBezTo>
                  <a:pt x="4127350" y="4455722"/>
                  <a:pt x="4195020" y="4528034"/>
                  <a:pt x="4265990" y="4595703"/>
                </a:cubicBezTo>
                <a:lnTo>
                  <a:pt x="4484756" y="4794931"/>
                </a:lnTo>
                <a:lnTo>
                  <a:pt x="4625397" y="4922861"/>
                </a:lnTo>
                <a:lnTo>
                  <a:pt x="4625397" y="4938589"/>
                </a:lnTo>
                <a:lnTo>
                  <a:pt x="4476695" y="4803845"/>
                </a:lnTo>
                <a:lnTo>
                  <a:pt x="4256826" y="4604989"/>
                </a:lnTo>
                <a:cubicBezTo>
                  <a:pt x="4184760" y="4536951"/>
                  <a:pt x="4117334" y="4464882"/>
                  <a:pt x="4050273" y="4392327"/>
                </a:cubicBezTo>
                <a:cubicBezTo>
                  <a:pt x="3916886" y="4246846"/>
                  <a:pt x="3787776" y="4097217"/>
                  <a:pt x="3665747" y="3941720"/>
                </a:cubicBezTo>
                <a:cubicBezTo>
                  <a:pt x="3604675" y="3863913"/>
                  <a:pt x="3545920" y="3784516"/>
                  <a:pt x="3491564" y="3701819"/>
                </a:cubicBezTo>
                <a:cubicBezTo>
                  <a:pt x="3464375" y="3660482"/>
                  <a:pt x="3439297" y="3617804"/>
                  <a:pt x="3416445" y="3573930"/>
                </a:cubicBezTo>
                <a:cubicBezTo>
                  <a:pt x="3404851" y="3551749"/>
                  <a:pt x="3394579" y="3528906"/>
                  <a:pt x="3385662" y="3505526"/>
                </a:cubicBezTo>
                <a:cubicBezTo>
                  <a:pt x="3376111" y="3481719"/>
                  <a:pt x="3370541" y="3456506"/>
                  <a:pt x="3369173" y="3430895"/>
                </a:cubicBezTo>
                <a:cubicBezTo>
                  <a:pt x="3370478" y="3405270"/>
                  <a:pt x="3376048" y="3380044"/>
                  <a:pt x="3385662" y="3356264"/>
                </a:cubicBezTo>
                <a:cubicBezTo>
                  <a:pt x="3394579" y="3332920"/>
                  <a:pt x="3404851" y="3310113"/>
                  <a:pt x="3416445" y="3287983"/>
                </a:cubicBezTo>
                <a:cubicBezTo>
                  <a:pt x="3439515" y="3244033"/>
                  <a:pt x="3464828" y="3201305"/>
                  <a:pt x="3492298" y="3159969"/>
                </a:cubicBezTo>
                <a:cubicBezTo>
                  <a:pt x="3546654" y="3077275"/>
                  <a:pt x="3605774" y="2997878"/>
                  <a:pt x="3666603" y="2920071"/>
                </a:cubicBezTo>
                <a:cubicBezTo>
                  <a:pt x="3788753" y="2764697"/>
                  <a:pt x="3917620" y="2614698"/>
                  <a:pt x="4051007" y="2469462"/>
                </a:cubicBezTo>
                <a:cubicBezTo>
                  <a:pt x="4118065" y="2396905"/>
                  <a:pt x="4185369" y="2324837"/>
                  <a:pt x="4257559" y="2256802"/>
                </a:cubicBezTo>
                <a:lnTo>
                  <a:pt x="4477428" y="2058065"/>
                </a:lnTo>
                <a:close/>
                <a:moveTo>
                  <a:pt x="4625397" y="1793254"/>
                </a:moveTo>
                <a:lnTo>
                  <a:pt x="4625397" y="1810218"/>
                </a:lnTo>
                <a:lnTo>
                  <a:pt x="4435530" y="1982943"/>
                </a:lnTo>
                <a:lnTo>
                  <a:pt x="4205770" y="2193529"/>
                </a:lnTo>
                <a:cubicBezTo>
                  <a:pt x="4130769" y="2264373"/>
                  <a:pt x="4060533" y="2340717"/>
                  <a:pt x="3990909" y="2417303"/>
                </a:cubicBezTo>
                <a:cubicBezTo>
                  <a:pt x="3852638" y="2571333"/>
                  <a:pt x="3719494" y="2730373"/>
                  <a:pt x="3595146" y="2895761"/>
                </a:cubicBezTo>
                <a:cubicBezTo>
                  <a:pt x="3533218" y="2978577"/>
                  <a:pt x="3472999" y="3063228"/>
                  <a:pt x="3419373" y="3151052"/>
                </a:cubicBezTo>
                <a:cubicBezTo>
                  <a:pt x="3392222" y="3194855"/>
                  <a:pt x="3367437" y="3240074"/>
                  <a:pt x="3345109" y="3286515"/>
                </a:cubicBezTo>
                <a:cubicBezTo>
                  <a:pt x="3334175" y="3309627"/>
                  <a:pt x="3324636" y="3333360"/>
                  <a:pt x="3316525" y="3357607"/>
                </a:cubicBezTo>
                <a:lnTo>
                  <a:pt x="3311030" y="3375808"/>
                </a:lnTo>
                <a:cubicBezTo>
                  <a:pt x="3309075" y="3381793"/>
                  <a:pt x="3308219" y="3388021"/>
                  <a:pt x="3306877" y="3394128"/>
                </a:cubicBezTo>
                <a:cubicBezTo>
                  <a:pt x="3300816" y="3418180"/>
                  <a:pt x="3300816" y="3443364"/>
                  <a:pt x="3306877" y="3467415"/>
                </a:cubicBezTo>
                <a:cubicBezTo>
                  <a:pt x="3308341" y="3473523"/>
                  <a:pt x="3309197" y="3479630"/>
                  <a:pt x="3311030" y="3485859"/>
                </a:cubicBezTo>
                <a:lnTo>
                  <a:pt x="3316647" y="3504059"/>
                </a:lnTo>
                <a:cubicBezTo>
                  <a:pt x="3324624" y="3528306"/>
                  <a:pt x="3334175" y="3552014"/>
                  <a:pt x="3345231" y="3575028"/>
                </a:cubicBezTo>
                <a:cubicBezTo>
                  <a:pt x="3367487" y="3621482"/>
                  <a:pt x="3392234" y="3666699"/>
                  <a:pt x="3419373" y="3710492"/>
                </a:cubicBezTo>
                <a:cubicBezTo>
                  <a:pt x="3473486" y="3798438"/>
                  <a:pt x="3533218" y="3882965"/>
                  <a:pt x="3595271" y="3965783"/>
                </a:cubicBezTo>
                <a:cubicBezTo>
                  <a:pt x="3719494" y="4131537"/>
                  <a:pt x="3852513" y="4290577"/>
                  <a:pt x="3990544" y="4444728"/>
                </a:cubicBezTo>
                <a:cubicBezTo>
                  <a:pt x="4060046" y="4521314"/>
                  <a:pt x="4130404" y="4597536"/>
                  <a:pt x="4205404" y="4668506"/>
                </a:cubicBezTo>
                <a:lnTo>
                  <a:pt x="4435165" y="4877746"/>
                </a:lnTo>
                <a:lnTo>
                  <a:pt x="4625397" y="5050850"/>
                </a:lnTo>
                <a:lnTo>
                  <a:pt x="4625397" y="5067309"/>
                </a:lnTo>
                <a:lnTo>
                  <a:pt x="4426738" y="4887394"/>
                </a:lnTo>
                <a:lnTo>
                  <a:pt x="4196241" y="4678522"/>
                </a:lnTo>
                <a:cubicBezTo>
                  <a:pt x="4120387" y="4607187"/>
                  <a:pt x="4049664" y="4530965"/>
                  <a:pt x="3980037" y="4454379"/>
                </a:cubicBezTo>
                <a:cubicBezTo>
                  <a:pt x="3841033" y="4300347"/>
                  <a:pt x="3707402" y="4141431"/>
                  <a:pt x="3582323" y="3975675"/>
                </a:cubicBezTo>
                <a:cubicBezTo>
                  <a:pt x="3519902" y="3892737"/>
                  <a:pt x="3460172" y="3808088"/>
                  <a:pt x="3404961" y="3719163"/>
                </a:cubicBezTo>
                <a:cubicBezTo>
                  <a:pt x="3377369" y="3674898"/>
                  <a:pt x="3352169" y="3629187"/>
                  <a:pt x="3329473" y="3582235"/>
                </a:cubicBezTo>
                <a:cubicBezTo>
                  <a:pt x="3318151" y="3558440"/>
                  <a:pt x="3308316" y="3533961"/>
                  <a:pt x="3300036" y="3508945"/>
                </a:cubicBezTo>
                <a:lnTo>
                  <a:pt x="3294050" y="3490011"/>
                </a:lnTo>
                <a:cubicBezTo>
                  <a:pt x="3292096" y="3483661"/>
                  <a:pt x="3291119" y="3477063"/>
                  <a:pt x="3289651" y="3470469"/>
                </a:cubicBezTo>
                <a:cubicBezTo>
                  <a:pt x="3283141" y="3444073"/>
                  <a:pt x="3283141" y="3416493"/>
                  <a:pt x="3289651" y="3390098"/>
                </a:cubicBezTo>
                <a:cubicBezTo>
                  <a:pt x="3291119" y="3383622"/>
                  <a:pt x="3292096" y="3376906"/>
                  <a:pt x="3294050" y="3370552"/>
                </a:cubicBezTo>
                <a:lnTo>
                  <a:pt x="3299914" y="3351621"/>
                </a:lnTo>
                <a:cubicBezTo>
                  <a:pt x="3308291" y="3326615"/>
                  <a:pt x="3318161" y="3302149"/>
                  <a:pt x="3329473" y="3278332"/>
                </a:cubicBezTo>
                <a:cubicBezTo>
                  <a:pt x="3352194" y="3231388"/>
                  <a:pt x="3377391" y="3185681"/>
                  <a:pt x="3404961" y="3141401"/>
                </a:cubicBezTo>
                <a:cubicBezTo>
                  <a:pt x="3459685" y="3052965"/>
                  <a:pt x="3519902" y="2968195"/>
                  <a:pt x="3582323" y="2884888"/>
                </a:cubicBezTo>
                <a:cubicBezTo>
                  <a:pt x="3707402" y="2719133"/>
                  <a:pt x="3841033" y="2560218"/>
                  <a:pt x="3980037" y="2406188"/>
                </a:cubicBezTo>
                <a:cubicBezTo>
                  <a:pt x="4050030" y="2329602"/>
                  <a:pt x="4120509" y="2253380"/>
                  <a:pt x="4196241" y="2182045"/>
                </a:cubicBezTo>
                <a:lnTo>
                  <a:pt x="4426738" y="1973169"/>
                </a:lnTo>
                <a:close/>
                <a:moveTo>
                  <a:pt x="4625397" y="1664294"/>
                </a:moveTo>
                <a:lnTo>
                  <a:pt x="4625397" y="1685913"/>
                </a:lnTo>
                <a:lnTo>
                  <a:pt x="4386791" y="1903058"/>
                </a:lnTo>
                <a:lnTo>
                  <a:pt x="4145912" y="2122316"/>
                </a:lnTo>
                <a:cubicBezTo>
                  <a:pt x="4106459" y="2158960"/>
                  <a:pt x="4068595" y="2198047"/>
                  <a:pt x="4031340" y="2237378"/>
                </a:cubicBezTo>
                <a:cubicBezTo>
                  <a:pt x="3994081" y="2276710"/>
                  <a:pt x="3957317" y="2316775"/>
                  <a:pt x="3921404" y="2357331"/>
                </a:cubicBezTo>
                <a:cubicBezTo>
                  <a:pt x="3777391" y="2519665"/>
                  <a:pt x="3639851" y="2687863"/>
                  <a:pt x="3512449" y="2863392"/>
                </a:cubicBezTo>
                <a:cubicBezTo>
                  <a:pt x="3448932" y="2951338"/>
                  <a:pt x="3388225" y="3041242"/>
                  <a:pt x="3333748" y="3134685"/>
                </a:cubicBezTo>
                <a:cubicBezTo>
                  <a:pt x="3306665" y="3181298"/>
                  <a:pt x="3282198" y="3229375"/>
                  <a:pt x="3260458" y="3278698"/>
                </a:cubicBezTo>
                <a:cubicBezTo>
                  <a:pt x="3255328" y="3290912"/>
                  <a:pt x="3249708" y="3303126"/>
                  <a:pt x="3245555" y="3316075"/>
                </a:cubicBezTo>
                <a:cubicBezTo>
                  <a:pt x="3240853" y="3328523"/>
                  <a:pt x="3236772" y="3341203"/>
                  <a:pt x="3233341" y="3354064"/>
                </a:cubicBezTo>
                <a:lnTo>
                  <a:pt x="3227964" y="3373240"/>
                </a:lnTo>
                <a:lnTo>
                  <a:pt x="3224180" y="3392662"/>
                </a:lnTo>
                <a:cubicBezTo>
                  <a:pt x="3218622" y="3418264"/>
                  <a:pt x="3218622" y="3444744"/>
                  <a:pt x="3224180" y="3470347"/>
                </a:cubicBezTo>
                <a:lnTo>
                  <a:pt x="3227842" y="3489768"/>
                </a:lnTo>
                <a:lnTo>
                  <a:pt x="3233341" y="3508945"/>
                </a:lnTo>
                <a:cubicBezTo>
                  <a:pt x="3236516" y="3521893"/>
                  <a:pt x="3241403" y="3534351"/>
                  <a:pt x="3245555" y="3546934"/>
                </a:cubicBezTo>
                <a:cubicBezTo>
                  <a:pt x="3249708" y="3559514"/>
                  <a:pt x="3255450" y="3571975"/>
                  <a:pt x="3260580" y="3584311"/>
                </a:cubicBezTo>
                <a:cubicBezTo>
                  <a:pt x="3282273" y="3633659"/>
                  <a:pt x="3306740" y="3681748"/>
                  <a:pt x="3333869" y="3728324"/>
                </a:cubicBezTo>
                <a:cubicBezTo>
                  <a:pt x="3388347" y="3821889"/>
                  <a:pt x="3449054" y="3911549"/>
                  <a:pt x="3512574" y="3999617"/>
                </a:cubicBezTo>
                <a:cubicBezTo>
                  <a:pt x="3639851" y="4175268"/>
                  <a:pt x="3777513" y="4343466"/>
                  <a:pt x="3921404" y="4505803"/>
                </a:cubicBezTo>
                <a:cubicBezTo>
                  <a:pt x="3957401" y="4546515"/>
                  <a:pt x="3994047" y="4586505"/>
                  <a:pt x="4031340" y="4625752"/>
                </a:cubicBezTo>
                <a:cubicBezTo>
                  <a:pt x="4067983" y="4665084"/>
                  <a:pt x="4106459" y="4703928"/>
                  <a:pt x="4145912" y="4740815"/>
                </a:cubicBezTo>
                <a:lnTo>
                  <a:pt x="4386913" y="4960075"/>
                </a:lnTo>
                <a:lnTo>
                  <a:pt x="4625397" y="5177163"/>
                </a:lnTo>
                <a:lnTo>
                  <a:pt x="4625397" y="5197494"/>
                </a:lnTo>
                <a:lnTo>
                  <a:pt x="4375798" y="4971556"/>
                </a:lnTo>
                <a:lnTo>
                  <a:pt x="4134310" y="4752542"/>
                </a:lnTo>
                <a:cubicBezTo>
                  <a:pt x="4094367" y="4715287"/>
                  <a:pt x="4056381" y="4676321"/>
                  <a:pt x="4018879" y="4636867"/>
                </a:cubicBezTo>
                <a:cubicBezTo>
                  <a:pt x="3981380" y="4597414"/>
                  <a:pt x="3944612" y="4557349"/>
                  <a:pt x="3908946" y="4516675"/>
                </a:cubicBezTo>
                <a:cubicBezTo>
                  <a:pt x="3764321" y="4354094"/>
                  <a:pt x="3626294" y="4185771"/>
                  <a:pt x="3498280" y="4009633"/>
                </a:cubicBezTo>
                <a:cubicBezTo>
                  <a:pt x="3434398" y="3921566"/>
                  <a:pt x="3373201" y="3831297"/>
                  <a:pt x="3318111" y="3737119"/>
                </a:cubicBezTo>
                <a:cubicBezTo>
                  <a:pt x="3290541" y="3689873"/>
                  <a:pt x="3265575" y="3641134"/>
                  <a:pt x="3243357" y="3591152"/>
                </a:cubicBezTo>
                <a:cubicBezTo>
                  <a:pt x="3238105" y="3578937"/>
                  <a:pt x="3232364" y="3565989"/>
                  <a:pt x="3228089" y="3552919"/>
                </a:cubicBezTo>
                <a:cubicBezTo>
                  <a:pt x="3223812" y="3539849"/>
                  <a:pt x="3218438" y="3527023"/>
                  <a:pt x="3215019" y="3513588"/>
                </a:cubicBezTo>
                <a:lnTo>
                  <a:pt x="3209399" y="3493555"/>
                </a:lnTo>
                <a:lnTo>
                  <a:pt x="3205368" y="3473032"/>
                </a:lnTo>
                <a:cubicBezTo>
                  <a:pt x="3199505" y="3445281"/>
                  <a:pt x="3199505" y="3416629"/>
                  <a:pt x="3205368" y="3388877"/>
                </a:cubicBezTo>
                <a:lnTo>
                  <a:pt x="3209399" y="3368233"/>
                </a:lnTo>
                <a:lnTo>
                  <a:pt x="3215019" y="3348201"/>
                </a:lnTo>
                <a:cubicBezTo>
                  <a:pt x="3218438" y="3334765"/>
                  <a:pt x="3223446" y="3321939"/>
                  <a:pt x="3228089" y="3308990"/>
                </a:cubicBezTo>
                <a:cubicBezTo>
                  <a:pt x="3232729" y="3296042"/>
                  <a:pt x="3238105" y="3283340"/>
                  <a:pt x="3243357" y="3270636"/>
                </a:cubicBezTo>
                <a:cubicBezTo>
                  <a:pt x="3265550" y="3220676"/>
                  <a:pt x="3290516" y="3171991"/>
                  <a:pt x="3318111" y="3124790"/>
                </a:cubicBezTo>
                <a:cubicBezTo>
                  <a:pt x="3373201" y="3030492"/>
                  <a:pt x="3434398" y="2940222"/>
                  <a:pt x="3498280" y="2852156"/>
                </a:cubicBezTo>
                <a:cubicBezTo>
                  <a:pt x="3626294" y="2676139"/>
                  <a:pt x="3764321" y="2507694"/>
                  <a:pt x="3908946" y="2345114"/>
                </a:cubicBezTo>
                <a:cubicBezTo>
                  <a:pt x="3945102" y="2304401"/>
                  <a:pt x="3981745" y="2264373"/>
                  <a:pt x="4018879" y="2225042"/>
                </a:cubicBezTo>
                <a:cubicBezTo>
                  <a:pt x="4056381" y="2185589"/>
                  <a:pt x="4094367" y="2146623"/>
                  <a:pt x="4134432" y="2109367"/>
                </a:cubicBezTo>
                <a:lnTo>
                  <a:pt x="4375798" y="1890232"/>
                </a:lnTo>
                <a:close/>
                <a:moveTo>
                  <a:pt x="4625397" y="1535618"/>
                </a:moveTo>
                <a:lnTo>
                  <a:pt x="4625397" y="1557699"/>
                </a:lnTo>
                <a:lnTo>
                  <a:pt x="4337199" y="1819996"/>
                </a:lnTo>
                <a:lnTo>
                  <a:pt x="4085205" y="2049391"/>
                </a:lnTo>
                <a:cubicBezTo>
                  <a:pt x="4043919" y="2087992"/>
                  <a:pt x="4004344" y="2128666"/>
                  <a:pt x="3965499" y="2169830"/>
                </a:cubicBezTo>
                <a:cubicBezTo>
                  <a:pt x="3926655" y="2210995"/>
                  <a:pt x="3888422" y="2253137"/>
                  <a:pt x="3851045" y="2295768"/>
                </a:cubicBezTo>
                <a:cubicBezTo>
                  <a:pt x="3700972" y="2466056"/>
                  <a:pt x="3560247" y="2644378"/>
                  <a:pt x="3429511" y="2829925"/>
                </a:cubicBezTo>
                <a:cubicBezTo>
                  <a:pt x="3364074" y="2922415"/>
                  <a:pt x="3303610" y="3018314"/>
                  <a:pt x="3248365" y="3117218"/>
                </a:cubicBezTo>
                <a:cubicBezTo>
                  <a:pt x="3220941" y="3166580"/>
                  <a:pt x="3196463" y="3217526"/>
                  <a:pt x="3175075" y="3269780"/>
                </a:cubicBezTo>
                <a:cubicBezTo>
                  <a:pt x="3154799" y="3321939"/>
                  <a:pt x="3137698" y="3376419"/>
                  <a:pt x="3136231" y="3430895"/>
                </a:cubicBezTo>
                <a:cubicBezTo>
                  <a:pt x="3139846" y="3486433"/>
                  <a:pt x="3152978" y="3540923"/>
                  <a:pt x="3175075" y="3592007"/>
                </a:cubicBezTo>
                <a:cubicBezTo>
                  <a:pt x="3196438" y="3644311"/>
                  <a:pt x="3220916" y="3695308"/>
                  <a:pt x="3248365" y="3744693"/>
                </a:cubicBezTo>
                <a:cubicBezTo>
                  <a:pt x="3303660" y="3843573"/>
                  <a:pt x="3364124" y="3939471"/>
                  <a:pt x="3429511" y="4031988"/>
                </a:cubicBezTo>
                <a:cubicBezTo>
                  <a:pt x="3560257" y="4217530"/>
                  <a:pt x="3701022" y="4395807"/>
                  <a:pt x="3851167" y="4566022"/>
                </a:cubicBezTo>
                <a:cubicBezTo>
                  <a:pt x="3888547" y="4608688"/>
                  <a:pt x="3926655" y="4650671"/>
                  <a:pt x="3965499" y="4691957"/>
                </a:cubicBezTo>
                <a:cubicBezTo>
                  <a:pt x="4004465" y="4733243"/>
                  <a:pt x="4043919" y="4773920"/>
                  <a:pt x="4085205" y="4812396"/>
                </a:cubicBezTo>
                <a:lnTo>
                  <a:pt x="4337321" y="5041791"/>
                </a:lnTo>
                <a:lnTo>
                  <a:pt x="4625397" y="5304048"/>
                </a:lnTo>
                <a:lnTo>
                  <a:pt x="4625397" y="5326667"/>
                </a:lnTo>
                <a:lnTo>
                  <a:pt x="4325350" y="5055473"/>
                </a:lnTo>
                <a:lnTo>
                  <a:pt x="4072747" y="4826321"/>
                </a:lnTo>
                <a:cubicBezTo>
                  <a:pt x="4030971" y="4787355"/>
                  <a:pt x="3991149" y="4746556"/>
                  <a:pt x="3952064" y="4705148"/>
                </a:cubicBezTo>
                <a:cubicBezTo>
                  <a:pt x="3912976" y="4663741"/>
                  <a:pt x="3874622" y="4621721"/>
                  <a:pt x="3837120" y="4578970"/>
                </a:cubicBezTo>
                <a:cubicBezTo>
                  <a:pt x="3686304" y="4408340"/>
                  <a:pt x="3544854" y="4229661"/>
                  <a:pt x="3413387" y="4043712"/>
                </a:cubicBezTo>
                <a:cubicBezTo>
                  <a:pt x="3347207" y="3950746"/>
                  <a:pt x="3286048" y="3854320"/>
                  <a:pt x="3230165" y="3754831"/>
                </a:cubicBezTo>
                <a:cubicBezTo>
                  <a:pt x="3202351" y="3704787"/>
                  <a:pt x="3177579" y="3653107"/>
                  <a:pt x="3156020" y="3600068"/>
                </a:cubicBezTo>
                <a:cubicBezTo>
                  <a:pt x="3135253" y="3546690"/>
                  <a:pt x="3117175" y="3490991"/>
                  <a:pt x="3115589" y="3431502"/>
                </a:cubicBezTo>
                <a:lnTo>
                  <a:pt x="3116932" y="3409396"/>
                </a:lnTo>
                <a:lnTo>
                  <a:pt x="3117787" y="3398404"/>
                </a:lnTo>
                <a:lnTo>
                  <a:pt x="3119620" y="3387656"/>
                </a:lnTo>
                <a:lnTo>
                  <a:pt x="3123404" y="3366035"/>
                </a:lnTo>
                <a:cubicBezTo>
                  <a:pt x="3124750" y="3358949"/>
                  <a:pt x="3126948" y="3351988"/>
                  <a:pt x="3128659" y="3344902"/>
                </a:cubicBezTo>
                <a:cubicBezTo>
                  <a:pt x="3130367" y="3337818"/>
                  <a:pt x="3132200" y="3330855"/>
                  <a:pt x="3134276" y="3324014"/>
                </a:cubicBezTo>
                <a:lnTo>
                  <a:pt x="3141117" y="3303495"/>
                </a:lnTo>
                <a:cubicBezTo>
                  <a:pt x="3143437" y="3296654"/>
                  <a:pt x="3145513" y="3289691"/>
                  <a:pt x="3148080" y="3282975"/>
                </a:cubicBezTo>
                <a:lnTo>
                  <a:pt x="3156020" y="3262942"/>
                </a:lnTo>
                <a:cubicBezTo>
                  <a:pt x="3177688" y="3209941"/>
                  <a:pt x="3202436" y="3158270"/>
                  <a:pt x="3230165" y="3108179"/>
                </a:cubicBezTo>
                <a:cubicBezTo>
                  <a:pt x="3286094" y="3008713"/>
                  <a:pt x="3347254" y="2912290"/>
                  <a:pt x="3413387" y="2819296"/>
                </a:cubicBezTo>
                <a:cubicBezTo>
                  <a:pt x="3544820" y="2633364"/>
                  <a:pt x="3686279" y="2454718"/>
                  <a:pt x="3837120" y="2284163"/>
                </a:cubicBezTo>
                <a:cubicBezTo>
                  <a:pt x="3874584" y="2241410"/>
                  <a:pt x="3912889" y="2199305"/>
                  <a:pt x="3952064" y="2157859"/>
                </a:cubicBezTo>
                <a:cubicBezTo>
                  <a:pt x="3991149" y="2116452"/>
                  <a:pt x="4030971" y="2075656"/>
                  <a:pt x="4072869" y="2036689"/>
                </a:cubicBezTo>
                <a:lnTo>
                  <a:pt x="4325350" y="1807538"/>
                </a:lnTo>
                <a:close/>
                <a:moveTo>
                  <a:pt x="4625397" y="1406154"/>
                </a:moveTo>
                <a:lnTo>
                  <a:pt x="4625397" y="1430221"/>
                </a:lnTo>
                <a:lnTo>
                  <a:pt x="4287483" y="1737793"/>
                </a:lnTo>
                <a:lnTo>
                  <a:pt x="4024377" y="1977326"/>
                </a:lnTo>
                <a:cubicBezTo>
                  <a:pt x="3981258" y="2017635"/>
                  <a:pt x="3939972" y="2060020"/>
                  <a:pt x="3899416" y="2103139"/>
                </a:cubicBezTo>
                <a:cubicBezTo>
                  <a:pt x="3858864" y="2146258"/>
                  <a:pt x="3819411" y="2190354"/>
                  <a:pt x="3780566" y="2235060"/>
                </a:cubicBezTo>
                <a:cubicBezTo>
                  <a:pt x="3624814" y="2413592"/>
                  <a:pt x="3479811" y="2601213"/>
                  <a:pt x="3346327" y="2796945"/>
                </a:cubicBezTo>
                <a:cubicBezTo>
                  <a:pt x="3279550" y="2894566"/>
                  <a:pt x="3218375" y="2995912"/>
                  <a:pt x="3163104" y="3100485"/>
                </a:cubicBezTo>
                <a:cubicBezTo>
                  <a:pt x="3135669" y="3152571"/>
                  <a:pt x="3111558" y="3206339"/>
                  <a:pt x="3090914" y="3261475"/>
                </a:cubicBezTo>
                <a:cubicBezTo>
                  <a:pt x="3069635" y="3315566"/>
                  <a:pt x="3057262" y="3372729"/>
                  <a:pt x="3054271" y="3430776"/>
                </a:cubicBezTo>
                <a:cubicBezTo>
                  <a:pt x="3057177" y="3488828"/>
                  <a:pt x="3069564" y="3546006"/>
                  <a:pt x="3090914" y="3600069"/>
                </a:cubicBezTo>
                <a:cubicBezTo>
                  <a:pt x="3111508" y="3655243"/>
                  <a:pt x="3135584" y="3709050"/>
                  <a:pt x="3162983" y="3761186"/>
                </a:cubicBezTo>
                <a:cubicBezTo>
                  <a:pt x="3218303" y="3865695"/>
                  <a:pt x="3279475" y="3966992"/>
                  <a:pt x="3346205" y="4064601"/>
                </a:cubicBezTo>
                <a:cubicBezTo>
                  <a:pt x="3479689" y="4260309"/>
                  <a:pt x="3624645" y="4447928"/>
                  <a:pt x="3780323" y="4626486"/>
                </a:cubicBezTo>
                <a:cubicBezTo>
                  <a:pt x="3819164" y="4671194"/>
                  <a:pt x="3858826" y="4715168"/>
                  <a:pt x="3899295" y="4758406"/>
                </a:cubicBezTo>
                <a:cubicBezTo>
                  <a:pt x="3939728" y="4801525"/>
                  <a:pt x="3981011" y="4843913"/>
                  <a:pt x="4024130" y="4884222"/>
                </a:cubicBezTo>
                <a:lnTo>
                  <a:pt x="4287361" y="5123633"/>
                </a:lnTo>
                <a:lnTo>
                  <a:pt x="4625397" y="5431466"/>
                </a:lnTo>
                <a:lnTo>
                  <a:pt x="4625397" y="5454707"/>
                </a:lnTo>
                <a:lnTo>
                  <a:pt x="4275269" y="5137802"/>
                </a:lnTo>
                <a:lnTo>
                  <a:pt x="4011550" y="4898513"/>
                </a:lnTo>
                <a:cubicBezTo>
                  <a:pt x="3967823" y="4857835"/>
                  <a:pt x="3926046" y="4815207"/>
                  <a:pt x="3885494" y="4771966"/>
                </a:cubicBezTo>
                <a:cubicBezTo>
                  <a:pt x="3844938" y="4728725"/>
                  <a:pt x="3804995" y="4684507"/>
                  <a:pt x="3766032" y="4639678"/>
                </a:cubicBezTo>
                <a:cubicBezTo>
                  <a:pt x="3609461" y="4460683"/>
                  <a:pt x="3463675" y="4272524"/>
                  <a:pt x="3329470" y="4076207"/>
                </a:cubicBezTo>
                <a:cubicBezTo>
                  <a:pt x="3262056" y="3978023"/>
                  <a:pt x="3200310" y="3876064"/>
                  <a:pt x="3144536" y="3770834"/>
                </a:cubicBezTo>
                <a:cubicBezTo>
                  <a:pt x="3116676" y="3717955"/>
                  <a:pt x="3092197" y="3663367"/>
                  <a:pt x="3071250" y="3607400"/>
                </a:cubicBezTo>
                <a:cubicBezTo>
                  <a:pt x="3048625" y="3551099"/>
                  <a:pt x="3035337" y="3491479"/>
                  <a:pt x="3031918" y="3430895"/>
                </a:cubicBezTo>
                <a:cubicBezTo>
                  <a:pt x="3035093" y="3370276"/>
                  <a:pt x="3048126" y="3310567"/>
                  <a:pt x="3070516" y="3254147"/>
                </a:cubicBezTo>
                <a:cubicBezTo>
                  <a:pt x="3091513" y="3198193"/>
                  <a:pt x="3115992" y="3143604"/>
                  <a:pt x="3143805" y="3090714"/>
                </a:cubicBezTo>
                <a:cubicBezTo>
                  <a:pt x="3199638" y="2985518"/>
                  <a:pt x="3261385" y="2883559"/>
                  <a:pt x="3328739" y="2785341"/>
                </a:cubicBezTo>
                <a:cubicBezTo>
                  <a:pt x="3463029" y="2588937"/>
                  <a:pt x="3608887" y="2400693"/>
                  <a:pt x="3765542" y="2221625"/>
                </a:cubicBezTo>
                <a:cubicBezTo>
                  <a:pt x="3804470" y="2176831"/>
                  <a:pt x="3844330" y="2132735"/>
                  <a:pt x="3885125" y="2089335"/>
                </a:cubicBezTo>
                <a:cubicBezTo>
                  <a:pt x="3925925" y="2045972"/>
                  <a:pt x="3967454" y="2003831"/>
                  <a:pt x="4011185" y="1962792"/>
                </a:cubicBezTo>
                <a:lnTo>
                  <a:pt x="4274782" y="1723502"/>
                </a:lnTo>
                <a:close/>
                <a:moveTo>
                  <a:pt x="4625397" y="1277311"/>
                </a:moveTo>
                <a:lnTo>
                  <a:pt x="4625397" y="1302749"/>
                </a:lnTo>
                <a:lnTo>
                  <a:pt x="4237648" y="1655708"/>
                </a:lnTo>
                <a:lnTo>
                  <a:pt x="3963301" y="1905383"/>
                </a:lnTo>
                <a:cubicBezTo>
                  <a:pt x="3918350" y="1947277"/>
                  <a:pt x="3875356" y="1990886"/>
                  <a:pt x="3833214" y="2036568"/>
                </a:cubicBezTo>
                <a:cubicBezTo>
                  <a:pt x="3791073" y="2082254"/>
                  <a:pt x="3750152" y="2127694"/>
                  <a:pt x="3709843" y="2174474"/>
                </a:cubicBezTo>
                <a:cubicBezTo>
                  <a:pt x="3548436" y="2361362"/>
                  <a:pt x="3399268" y="2558475"/>
                  <a:pt x="3263268" y="2764576"/>
                </a:cubicBezTo>
                <a:cubicBezTo>
                  <a:pt x="3195167" y="2867292"/>
                  <a:pt x="3133299" y="2973999"/>
                  <a:pt x="3077966" y="3084117"/>
                </a:cubicBezTo>
                <a:cubicBezTo>
                  <a:pt x="3050458" y="3138963"/>
                  <a:pt x="3026591" y="3195554"/>
                  <a:pt x="3006509" y="3253538"/>
                </a:cubicBezTo>
                <a:cubicBezTo>
                  <a:pt x="2985671" y="3310496"/>
                  <a:pt x="2973687" y="3370313"/>
                  <a:pt x="2970965" y="3430895"/>
                </a:cubicBezTo>
                <a:cubicBezTo>
                  <a:pt x="2973675" y="3491528"/>
                  <a:pt x="2985671" y="3551383"/>
                  <a:pt x="3006509" y="3608377"/>
                </a:cubicBezTo>
                <a:cubicBezTo>
                  <a:pt x="3026566" y="3666349"/>
                  <a:pt x="3050399" y="3722940"/>
                  <a:pt x="3077844" y="3777796"/>
                </a:cubicBezTo>
                <a:cubicBezTo>
                  <a:pt x="3133177" y="3887913"/>
                  <a:pt x="3195045" y="3994623"/>
                  <a:pt x="3263146" y="4097338"/>
                </a:cubicBezTo>
                <a:cubicBezTo>
                  <a:pt x="3399144" y="4303415"/>
                  <a:pt x="3548277" y="4500526"/>
                  <a:pt x="3709599" y="4687439"/>
                </a:cubicBezTo>
                <a:cubicBezTo>
                  <a:pt x="3749908" y="4734257"/>
                  <a:pt x="3791073" y="4780236"/>
                  <a:pt x="3833089" y="4825344"/>
                </a:cubicBezTo>
                <a:cubicBezTo>
                  <a:pt x="3875231" y="4870296"/>
                  <a:pt x="3918597" y="4914514"/>
                  <a:pt x="3963180" y="4956533"/>
                </a:cubicBezTo>
                <a:lnTo>
                  <a:pt x="4237405" y="5206083"/>
                </a:lnTo>
                <a:lnTo>
                  <a:pt x="4625397" y="5559353"/>
                </a:lnTo>
                <a:lnTo>
                  <a:pt x="4625397" y="5584070"/>
                </a:lnTo>
                <a:lnTo>
                  <a:pt x="4224578" y="5221107"/>
                </a:lnTo>
                <a:lnTo>
                  <a:pt x="3949866" y="4971680"/>
                </a:lnTo>
                <a:cubicBezTo>
                  <a:pt x="3904303" y="4929295"/>
                  <a:pt x="3860940" y="4884833"/>
                  <a:pt x="3818555" y="4839638"/>
                </a:cubicBezTo>
                <a:cubicBezTo>
                  <a:pt x="3776170" y="4794443"/>
                  <a:pt x="3734028" y="4748148"/>
                  <a:pt x="3693719" y="4701242"/>
                </a:cubicBezTo>
                <a:cubicBezTo>
                  <a:pt x="3531419" y="4513889"/>
                  <a:pt x="3381396" y="4316242"/>
                  <a:pt x="3244577" y="4109552"/>
                </a:cubicBezTo>
                <a:cubicBezTo>
                  <a:pt x="3175771" y="4006179"/>
                  <a:pt x="3113282" y="3898735"/>
                  <a:pt x="3057446" y="3787812"/>
                </a:cubicBezTo>
                <a:cubicBezTo>
                  <a:pt x="3029217" y="3732138"/>
                  <a:pt x="3004738" y="3674642"/>
                  <a:pt x="2984156" y="3615705"/>
                </a:cubicBezTo>
                <a:cubicBezTo>
                  <a:pt x="2962475" y="3556366"/>
                  <a:pt x="2950114" y="3494020"/>
                  <a:pt x="2947513" y="3430895"/>
                </a:cubicBezTo>
                <a:cubicBezTo>
                  <a:pt x="2950139" y="3367771"/>
                  <a:pt x="2962500" y="3305441"/>
                  <a:pt x="2984156" y="3246086"/>
                </a:cubicBezTo>
                <a:cubicBezTo>
                  <a:pt x="3004788" y="3187174"/>
                  <a:pt x="3029267" y="3129680"/>
                  <a:pt x="3057446" y="3073979"/>
                </a:cubicBezTo>
                <a:cubicBezTo>
                  <a:pt x="3113316" y="2963115"/>
                  <a:pt x="3175809" y="2855724"/>
                  <a:pt x="3244577" y="2752360"/>
                </a:cubicBezTo>
                <a:cubicBezTo>
                  <a:pt x="3381471" y="2545674"/>
                  <a:pt x="3531494" y="2347999"/>
                  <a:pt x="3693719" y="2160552"/>
                </a:cubicBezTo>
                <a:cubicBezTo>
                  <a:pt x="3734431" y="2113645"/>
                  <a:pt x="3775839" y="2067557"/>
                  <a:pt x="3817943" y="2022277"/>
                </a:cubicBezTo>
                <a:cubicBezTo>
                  <a:pt x="3860331" y="1976960"/>
                  <a:pt x="3903447" y="1932621"/>
                  <a:pt x="3949254" y="1890236"/>
                </a:cubicBezTo>
                <a:lnTo>
                  <a:pt x="4224088" y="1640808"/>
                </a:lnTo>
                <a:close/>
                <a:moveTo>
                  <a:pt x="4625397" y="1149297"/>
                </a:moveTo>
                <a:lnTo>
                  <a:pt x="4625397" y="1175272"/>
                </a:lnTo>
                <a:lnTo>
                  <a:pt x="4187567" y="1574236"/>
                </a:lnTo>
                <a:lnTo>
                  <a:pt x="3902227" y="1834048"/>
                </a:lnTo>
                <a:cubicBezTo>
                  <a:pt x="3809407" y="1922799"/>
                  <a:pt x="3721533" y="2016599"/>
                  <a:pt x="3638995" y="2114989"/>
                </a:cubicBezTo>
                <a:cubicBezTo>
                  <a:pt x="3471934" y="2310158"/>
                  <a:pt x="3318589" y="2516689"/>
                  <a:pt x="3180084" y="2733063"/>
                </a:cubicBezTo>
                <a:cubicBezTo>
                  <a:pt x="3110703" y="2840908"/>
                  <a:pt x="3048198" y="2953016"/>
                  <a:pt x="2992952" y="3068728"/>
                </a:cubicBezTo>
                <a:cubicBezTo>
                  <a:pt x="2965442" y="3126323"/>
                  <a:pt x="2941806" y="3185695"/>
                  <a:pt x="2922226" y="3246452"/>
                </a:cubicBezTo>
                <a:cubicBezTo>
                  <a:pt x="2902109" y="3305988"/>
                  <a:pt x="2890638" y="3368103"/>
                  <a:pt x="2888146" y="3430895"/>
                </a:cubicBezTo>
                <a:cubicBezTo>
                  <a:pt x="2890479" y="3494071"/>
                  <a:pt x="2901962" y="3556561"/>
                  <a:pt x="2922226" y="3616439"/>
                </a:cubicBezTo>
                <a:cubicBezTo>
                  <a:pt x="2941784" y="3677209"/>
                  <a:pt x="2965407" y="3736583"/>
                  <a:pt x="2992952" y="3794164"/>
                </a:cubicBezTo>
                <a:cubicBezTo>
                  <a:pt x="3048161" y="3909876"/>
                  <a:pt x="3110628" y="4021985"/>
                  <a:pt x="3179962" y="4129829"/>
                </a:cubicBezTo>
                <a:cubicBezTo>
                  <a:pt x="3318514" y="4346179"/>
                  <a:pt x="3471847" y="4552697"/>
                  <a:pt x="3638874" y="4747903"/>
                </a:cubicBezTo>
                <a:cubicBezTo>
                  <a:pt x="3721471" y="4846246"/>
                  <a:pt x="3809345" y="4940030"/>
                  <a:pt x="3902105" y="5028847"/>
                </a:cubicBezTo>
                <a:lnTo>
                  <a:pt x="4187567" y="5288656"/>
                </a:lnTo>
                <a:lnTo>
                  <a:pt x="4625397" y="5687237"/>
                </a:lnTo>
                <a:lnTo>
                  <a:pt x="4625397" y="5713021"/>
                </a:lnTo>
                <a:lnTo>
                  <a:pt x="4173763" y="5303924"/>
                </a:lnTo>
                <a:lnTo>
                  <a:pt x="3887814" y="5044359"/>
                </a:lnTo>
                <a:cubicBezTo>
                  <a:pt x="3794089" y="4955239"/>
                  <a:pt x="3705275" y="4861086"/>
                  <a:pt x="3621773" y="4762316"/>
                </a:cubicBezTo>
                <a:cubicBezTo>
                  <a:pt x="3453672" y="4566610"/>
                  <a:pt x="3299362" y="4359483"/>
                  <a:pt x="3159929" y="4142412"/>
                </a:cubicBezTo>
                <a:cubicBezTo>
                  <a:pt x="3089815" y="4033821"/>
                  <a:pt x="3026664" y="3920895"/>
                  <a:pt x="2970843" y="3804302"/>
                </a:cubicBezTo>
                <a:cubicBezTo>
                  <a:pt x="2942761" y="3745831"/>
                  <a:pt x="2918685" y="3685514"/>
                  <a:pt x="2898774" y="3623767"/>
                </a:cubicBezTo>
                <a:cubicBezTo>
                  <a:pt x="2877643" y="3561544"/>
                  <a:pt x="2865709" y="3496563"/>
                  <a:pt x="2863352" y="3430895"/>
                </a:cubicBezTo>
                <a:cubicBezTo>
                  <a:pt x="2865709" y="3365230"/>
                  <a:pt x="2877643" y="3300249"/>
                  <a:pt x="2898774" y="3238026"/>
                </a:cubicBezTo>
                <a:cubicBezTo>
                  <a:pt x="2918732" y="3176304"/>
                  <a:pt x="2942808" y="3115987"/>
                  <a:pt x="2970843" y="3057492"/>
                </a:cubicBezTo>
                <a:cubicBezTo>
                  <a:pt x="3026760" y="2940961"/>
                  <a:pt x="3089912" y="2828034"/>
                  <a:pt x="3159929" y="2719381"/>
                </a:cubicBezTo>
                <a:cubicBezTo>
                  <a:pt x="3299421" y="2502335"/>
                  <a:pt x="3453781" y="2295195"/>
                  <a:pt x="3621895" y="2099478"/>
                </a:cubicBezTo>
                <a:cubicBezTo>
                  <a:pt x="3705163" y="2000767"/>
                  <a:pt x="3793733" y="1906663"/>
                  <a:pt x="3887202" y="1817557"/>
                </a:cubicBezTo>
                <a:lnTo>
                  <a:pt x="4173763" y="1557869"/>
                </a:lnTo>
                <a:close/>
                <a:moveTo>
                  <a:pt x="4625397" y="1020170"/>
                </a:moveTo>
                <a:lnTo>
                  <a:pt x="4625397" y="1047233"/>
                </a:lnTo>
                <a:lnTo>
                  <a:pt x="4137119" y="1491907"/>
                </a:lnTo>
                <a:lnTo>
                  <a:pt x="3840542" y="1761854"/>
                </a:lnTo>
                <a:cubicBezTo>
                  <a:pt x="3744166" y="1853907"/>
                  <a:pt x="3653020" y="1951297"/>
                  <a:pt x="3567541" y="2053548"/>
                </a:cubicBezTo>
                <a:cubicBezTo>
                  <a:pt x="3394847" y="2257097"/>
                  <a:pt x="3237421" y="2473104"/>
                  <a:pt x="3096534" y="2699835"/>
                </a:cubicBezTo>
                <a:cubicBezTo>
                  <a:pt x="3061514" y="2756846"/>
                  <a:pt x="3028130" y="2814449"/>
                  <a:pt x="2996370" y="2872676"/>
                </a:cubicBezTo>
                <a:cubicBezTo>
                  <a:pt x="2964614" y="2930907"/>
                  <a:pt x="2935089" y="2990515"/>
                  <a:pt x="2907813" y="3051502"/>
                </a:cubicBezTo>
                <a:cubicBezTo>
                  <a:pt x="2880259" y="3111856"/>
                  <a:pt x="2856841" y="3174006"/>
                  <a:pt x="2837702" y="3237536"/>
                </a:cubicBezTo>
                <a:cubicBezTo>
                  <a:pt x="2818340" y="3300246"/>
                  <a:pt x="2807578" y="3365293"/>
                  <a:pt x="2805698" y="3430895"/>
                </a:cubicBezTo>
                <a:cubicBezTo>
                  <a:pt x="2807678" y="3496584"/>
                  <a:pt x="2818693" y="3561690"/>
                  <a:pt x="2838432" y="3624376"/>
                </a:cubicBezTo>
                <a:cubicBezTo>
                  <a:pt x="2857600" y="3687871"/>
                  <a:pt x="2880989" y="3750021"/>
                  <a:pt x="2908425" y="3810409"/>
                </a:cubicBezTo>
                <a:cubicBezTo>
                  <a:pt x="2935542" y="3871484"/>
                  <a:pt x="2964979" y="3930726"/>
                  <a:pt x="2996982" y="3989113"/>
                </a:cubicBezTo>
                <a:cubicBezTo>
                  <a:pt x="3028986" y="4047500"/>
                  <a:pt x="3062089" y="4105400"/>
                  <a:pt x="3097146" y="4162076"/>
                </a:cubicBezTo>
                <a:cubicBezTo>
                  <a:pt x="3238055" y="4388807"/>
                  <a:pt x="3395531" y="4604830"/>
                  <a:pt x="3568272" y="4808366"/>
                </a:cubicBezTo>
                <a:cubicBezTo>
                  <a:pt x="3653679" y="4910677"/>
                  <a:pt x="3744828" y="5008068"/>
                  <a:pt x="3841276" y="5100057"/>
                </a:cubicBezTo>
                <a:lnTo>
                  <a:pt x="4137119" y="5370007"/>
                </a:lnTo>
                <a:lnTo>
                  <a:pt x="4625397" y="5814670"/>
                </a:lnTo>
                <a:lnTo>
                  <a:pt x="4625397" y="5841639"/>
                </a:lnTo>
                <a:lnTo>
                  <a:pt x="4122707" y="5386739"/>
                </a:lnTo>
                <a:lnTo>
                  <a:pt x="3825031" y="5116549"/>
                </a:lnTo>
                <a:cubicBezTo>
                  <a:pt x="3727787" y="5024116"/>
                  <a:pt x="3635857" y="4926239"/>
                  <a:pt x="3549707" y="4823390"/>
                </a:cubicBezTo>
                <a:cubicBezTo>
                  <a:pt x="3375888" y="4619158"/>
                  <a:pt x="3217401" y="4402368"/>
                  <a:pt x="3075524" y="4174780"/>
                </a:cubicBezTo>
                <a:cubicBezTo>
                  <a:pt x="3040261" y="4117774"/>
                  <a:pt x="3006546" y="4059801"/>
                  <a:pt x="2974386" y="4000841"/>
                </a:cubicBezTo>
                <a:cubicBezTo>
                  <a:pt x="2942224" y="3941879"/>
                  <a:pt x="2912334" y="3881744"/>
                  <a:pt x="2884727" y="3820425"/>
                </a:cubicBezTo>
                <a:cubicBezTo>
                  <a:pt x="2856682" y="3759069"/>
                  <a:pt x="2832815" y="3695908"/>
                  <a:pt x="2813270" y="3631339"/>
                </a:cubicBezTo>
                <a:cubicBezTo>
                  <a:pt x="2792750" y="3566405"/>
                  <a:pt x="2781279" y="3498954"/>
                  <a:pt x="2779193" y="3430895"/>
                </a:cubicBezTo>
                <a:cubicBezTo>
                  <a:pt x="2781257" y="3362714"/>
                  <a:pt x="2792725" y="3295141"/>
                  <a:pt x="2813270" y="3230085"/>
                </a:cubicBezTo>
                <a:cubicBezTo>
                  <a:pt x="2832790" y="3165553"/>
                  <a:pt x="2856657" y="3102415"/>
                  <a:pt x="2884727" y="3041121"/>
                </a:cubicBezTo>
                <a:cubicBezTo>
                  <a:pt x="2912250" y="2979718"/>
                  <a:pt x="2942136" y="2919582"/>
                  <a:pt x="2974386" y="2860708"/>
                </a:cubicBezTo>
                <a:cubicBezTo>
                  <a:pt x="3006633" y="2801831"/>
                  <a:pt x="3040345" y="2743810"/>
                  <a:pt x="3075524" y="2686644"/>
                </a:cubicBezTo>
                <a:cubicBezTo>
                  <a:pt x="3217448" y="2459178"/>
                  <a:pt x="3375985" y="2242514"/>
                  <a:pt x="3549828" y="2038402"/>
                </a:cubicBezTo>
                <a:cubicBezTo>
                  <a:pt x="3635982" y="1935550"/>
                  <a:pt x="3727908" y="1837673"/>
                  <a:pt x="3825152" y="1745245"/>
                </a:cubicBezTo>
                <a:lnTo>
                  <a:pt x="4122220" y="1475418"/>
                </a:lnTo>
                <a:close/>
                <a:moveTo>
                  <a:pt x="4625397" y="890611"/>
                </a:moveTo>
                <a:lnTo>
                  <a:pt x="4625397" y="920117"/>
                </a:lnTo>
                <a:lnTo>
                  <a:pt x="4087285" y="1410067"/>
                </a:lnTo>
                <a:lnTo>
                  <a:pt x="3779589" y="1690276"/>
                </a:lnTo>
                <a:cubicBezTo>
                  <a:pt x="3679479" y="1785675"/>
                  <a:pt x="3585057" y="1886863"/>
                  <a:pt x="3496815" y="1993329"/>
                </a:cubicBezTo>
                <a:cubicBezTo>
                  <a:pt x="3318248" y="2205075"/>
                  <a:pt x="3156594" y="2430511"/>
                  <a:pt x="3013350" y="2667590"/>
                </a:cubicBezTo>
                <a:cubicBezTo>
                  <a:pt x="2995272" y="2697151"/>
                  <a:pt x="2978417" y="2727322"/>
                  <a:pt x="2961192" y="2757246"/>
                </a:cubicBezTo>
                <a:cubicBezTo>
                  <a:pt x="2943969" y="2787173"/>
                  <a:pt x="2927480" y="2818321"/>
                  <a:pt x="2912334" y="2848491"/>
                </a:cubicBezTo>
                <a:cubicBezTo>
                  <a:pt x="2880209" y="2909567"/>
                  <a:pt x="2850403" y="2971863"/>
                  <a:pt x="2823533" y="3035379"/>
                </a:cubicBezTo>
                <a:cubicBezTo>
                  <a:pt x="2796157" y="3098518"/>
                  <a:pt x="2772986" y="3163404"/>
                  <a:pt x="2754152" y="3229596"/>
                </a:cubicBezTo>
                <a:cubicBezTo>
                  <a:pt x="2734997" y="3295057"/>
                  <a:pt x="2724372" y="3362714"/>
                  <a:pt x="2722514" y="3430895"/>
                </a:cubicBezTo>
                <a:cubicBezTo>
                  <a:pt x="2724272" y="3499113"/>
                  <a:pt x="2734863" y="3566820"/>
                  <a:pt x="2754028" y="3632317"/>
                </a:cubicBezTo>
                <a:cubicBezTo>
                  <a:pt x="2772814" y="3698509"/>
                  <a:pt x="2795951" y="3763394"/>
                  <a:pt x="2823286" y="3826533"/>
                </a:cubicBezTo>
                <a:cubicBezTo>
                  <a:pt x="2850160" y="3889928"/>
                  <a:pt x="2879965" y="3952346"/>
                  <a:pt x="2912212" y="4013421"/>
                </a:cubicBezTo>
                <a:cubicBezTo>
                  <a:pt x="2927846" y="4044203"/>
                  <a:pt x="2944946" y="4074496"/>
                  <a:pt x="2961070" y="4104545"/>
                </a:cubicBezTo>
                <a:cubicBezTo>
                  <a:pt x="2977193" y="4134594"/>
                  <a:pt x="2995272" y="4164765"/>
                  <a:pt x="3013228" y="4194202"/>
                </a:cubicBezTo>
                <a:cubicBezTo>
                  <a:pt x="3156351" y="4431305"/>
                  <a:pt x="3317879" y="4656791"/>
                  <a:pt x="3496328" y="4868586"/>
                </a:cubicBezTo>
                <a:cubicBezTo>
                  <a:pt x="3584605" y="4975025"/>
                  <a:pt x="3679026" y="5076212"/>
                  <a:pt x="3779102" y="5171636"/>
                </a:cubicBezTo>
                <a:lnTo>
                  <a:pt x="4086794" y="5451846"/>
                </a:lnTo>
                <a:lnTo>
                  <a:pt x="4625397" y="5942239"/>
                </a:lnTo>
                <a:lnTo>
                  <a:pt x="4625397" y="5970923"/>
                </a:lnTo>
                <a:lnTo>
                  <a:pt x="4071158" y="5469437"/>
                </a:lnTo>
                <a:lnTo>
                  <a:pt x="3762856" y="5189835"/>
                </a:lnTo>
                <a:cubicBezTo>
                  <a:pt x="3661875" y="5093694"/>
                  <a:pt x="3566598" y="4991735"/>
                  <a:pt x="3477516" y="4884463"/>
                </a:cubicBezTo>
                <a:cubicBezTo>
                  <a:pt x="3297859" y="4671866"/>
                  <a:pt x="3135194" y="4445474"/>
                  <a:pt x="2990997" y="4207393"/>
                </a:cubicBezTo>
                <a:cubicBezTo>
                  <a:pt x="2972797" y="4177713"/>
                  <a:pt x="2955818" y="4147417"/>
                  <a:pt x="2938352" y="4117246"/>
                </a:cubicBezTo>
                <a:cubicBezTo>
                  <a:pt x="2920883" y="4087076"/>
                  <a:pt x="2904394" y="4056174"/>
                  <a:pt x="2888514" y="4025392"/>
                </a:cubicBezTo>
                <a:cubicBezTo>
                  <a:pt x="2856024" y="3964316"/>
                  <a:pt x="2825853" y="3900921"/>
                  <a:pt x="2798489" y="3836670"/>
                </a:cubicBezTo>
                <a:cubicBezTo>
                  <a:pt x="2770569" y="3772495"/>
                  <a:pt x="2746909" y="3706559"/>
                  <a:pt x="2727644" y="3639279"/>
                </a:cubicBezTo>
                <a:cubicBezTo>
                  <a:pt x="2707771" y="3571523"/>
                  <a:pt x="2696765" y="3501483"/>
                  <a:pt x="2694910" y="3430895"/>
                </a:cubicBezTo>
                <a:cubicBezTo>
                  <a:pt x="2696765" y="3360223"/>
                  <a:pt x="2707808" y="3290096"/>
                  <a:pt x="2727766" y="3222268"/>
                </a:cubicBezTo>
                <a:cubicBezTo>
                  <a:pt x="2746934" y="3154976"/>
                  <a:pt x="2770554" y="3089027"/>
                  <a:pt x="2798489" y="3024877"/>
                </a:cubicBezTo>
                <a:cubicBezTo>
                  <a:pt x="2825853" y="2960625"/>
                  <a:pt x="2856024" y="2897596"/>
                  <a:pt x="2888514" y="2836033"/>
                </a:cubicBezTo>
                <a:cubicBezTo>
                  <a:pt x="2904394" y="2805007"/>
                  <a:pt x="2921617" y="2774958"/>
                  <a:pt x="2938352" y="2744300"/>
                </a:cubicBezTo>
                <a:cubicBezTo>
                  <a:pt x="2955085" y="2713639"/>
                  <a:pt x="2972919" y="2683225"/>
                  <a:pt x="2990997" y="2654032"/>
                </a:cubicBezTo>
                <a:cubicBezTo>
                  <a:pt x="3135244" y="2416099"/>
                  <a:pt x="3297922" y="2189840"/>
                  <a:pt x="3477516" y="1977327"/>
                </a:cubicBezTo>
                <a:cubicBezTo>
                  <a:pt x="3566564" y="1870030"/>
                  <a:pt x="3661841" y="1768062"/>
                  <a:pt x="3762856" y="1671956"/>
                </a:cubicBezTo>
                <a:lnTo>
                  <a:pt x="4071158" y="1391989"/>
                </a:lnTo>
                <a:close/>
                <a:moveTo>
                  <a:pt x="4625397" y="762519"/>
                </a:moveTo>
                <a:lnTo>
                  <a:pt x="4625397" y="792333"/>
                </a:lnTo>
                <a:lnTo>
                  <a:pt x="4036960" y="1328353"/>
                </a:lnTo>
                <a:lnTo>
                  <a:pt x="3718152" y="1618701"/>
                </a:lnTo>
                <a:cubicBezTo>
                  <a:pt x="3614226" y="1717543"/>
                  <a:pt x="3516336" y="1822530"/>
                  <a:pt x="3424993" y="1933110"/>
                </a:cubicBezTo>
                <a:cubicBezTo>
                  <a:pt x="3240865" y="2153176"/>
                  <a:pt x="3075318" y="2388140"/>
                  <a:pt x="2930047" y="2635588"/>
                </a:cubicBezTo>
                <a:cubicBezTo>
                  <a:pt x="2911723" y="2666371"/>
                  <a:pt x="2894744" y="2697885"/>
                  <a:pt x="2877156" y="2729154"/>
                </a:cubicBezTo>
                <a:cubicBezTo>
                  <a:pt x="2859565" y="2760425"/>
                  <a:pt x="2843198" y="2792184"/>
                  <a:pt x="2827443" y="2824309"/>
                </a:cubicBezTo>
                <a:cubicBezTo>
                  <a:pt x="2811684" y="2856435"/>
                  <a:pt x="2795926" y="2888560"/>
                  <a:pt x="2780658" y="2920928"/>
                </a:cubicBezTo>
                <a:cubicBezTo>
                  <a:pt x="2765390" y="2953297"/>
                  <a:pt x="2751343" y="2986157"/>
                  <a:pt x="2738273" y="3019381"/>
                </a:cubicBezTo>
                <a:cubicBezTo>
                  <a:pt x="2711084" y="3085267"/>
                  <a:pt x="2688154" y="3152827"/>
                  <a:pt x="2669626" y="3221658"/>
                </a:cubicBezTo>
                <a:cubicBezTo>
                  <a:pt x="2651155" y="3289928"/>
                  <a:pt x="2641104" y="3360189"/>
                  <a:pt x="2639699" y="3430895"/>
                </a:cubicBezTo>
                <a:cubicBezTo>
                  <a:pt x="2641188" y="3501629"/>
                  <a:pt x="2651414" y="3571903"/>
                  <a:pt x="2670113" y="3640134"/>
                </a:cubicBezTo>
                <a:cubicBezTo>
                  <a:pt x="2688632" y="3708990"/>
                  <a:pt x="2711521" y="3776588"/>
                  <a:pt x="2738638" y="3842537"/>
                </a:cubicBezTo>
                <a:cubicBezTo>
                  <a:pt x="2751708" y="3875761"/>
                  <a:pt x="2766611" y="3908252"/>
                  <a:pt x="2781023" y="3940989"/>
                </a:cubicBezTo>
                <a:cubicBezTo>
                  <a:pt x="2795439" y="3973723"/>
                  <a:pt x="2811319" y="4005727"/>
                  <a:pt x="2827808" y="4037608"/>
                </a:cubicBezTo>
                <a:cubicBezTo>
                  <a:pt x="2844297" y="4069487"/>
                  <a:pt x="2860789" y="4101125"/>
                  <a:pt x="2877521" y="4132761"/>
                </a:cubicBezTo>
                <a:cubicBezTo>
                  <a:pt x="2894257" y="4164399"/>
                  <a:pt x="2912091" y="4195547"/>
                  <a:pt x="2930413" y="4226326"/>
                </a:cubicBezTo>
                <a:cubicBezTo>
                  <a:pt x="3075793" y="4473727"/>
                  <a:pt x="3241381" y="4708693"/>
                  <a:pt x="3425481" y="4928805"/>
                </a:cubicBezTo>
                <a:cubicBezTo>
                  <a:pt x="3516789" y="5039412"/>
                  <a:pt x="3614679" y="5144412"/>
                  <a:pt x="3718639" y="5243217"/>
                </a:cubicBezTo>
                <a:lnTo>
                  <a:pt x="4037447" y="5533443"/>
                </a:lnTo>
                <a:lnTo>
                  <a:pt x="4625397" y="6069541"/>
                </a:lnTo>
                <a:lnTo>
                  <a:pt x="4625397" y="6099271"/>
                </a:lnTo>
                <a:lnTo>
                  <a:pt x="4019981" y="5551643"/>
                </a:lnTo>
                <a:lnTo>
                  <a:pt x="3700439" y="5261538"/>
                </a:lnTo>
                <a:cubicBezTo>
                  <a:pt x="3595745" y="5162256"/>
                  <a:pt x="3497147" y="5056732"/>
                  <a:pt x="3405204" y="4945540"/>
                </a:cubicBezTo>
                <a:cubicBezTo>
                  <a:pt x="3219784" y="4724523"/>
                  <a:pt x="3052978" y="4488533"/>
                  <a:pt x="2906471" y="4240008"/>
                </a:cubicBezTo>
                <a:cubicBezTo>
                  <a:pt x="2887906" y="4208982"/>
                  <a:pt x="2870805" y="4177347"/>
                  <a:pt x="2853092" y="4145830"/>
                </a:cubicBezTo>
                <a:cubicBezTo>
                  <a:pt x="2835379" y="4114317"/>
                  <a:pt x="2818769" y="4082435"/>
                  <a:pt x="2802767" y="4049945"/>
                </a:cubicBezTo>
                <a:cubicBezTo>
                  <a:pt x="2786765" y="4017454"/>
                  <a:pt x="2770885" y="3985207"/>
                  <a:pt x="2755374" y="3952226"/>
                </a:cubicBezTo>
                <a:cubicBezTo>
                  <a:pt x="2739859" y="3919246"/>
                  <a:pt x="2725690" y="3886265"/>
                  <a:pt x="2712377" y="3852553"/>
                </a:cubicBezTo>
                <a:cubicBezTo>
                  <a:pt x="2684638" y="3785555"/>
                  <a:pt x="2661221" y="3716846"/>
                  <a:pt x="2642262" y="3646854"/>
                </a:cubicBezTo>
                <a:cubicBezTo>
                  <a:pt x="2622770" y="3576458"/>
                  <a:pt x="2612020" y="3503927"/>
                  <a:pt x="2610262" y="3430895"/>
                </a:cubicBezTo>
                <a:cubicBezTo>
                  <a:pt x="2611911" y="3357731"/>
                  <a:pt x="2622536" y="3285029"/>
                  <a:pt x="2641897" y="3214452"/>
                </a:cubicBezTo>
                <a:cubicBezTo>
                  <a:pt x="2660856" y="3144425"/>
                  <a:pt x="2684270" y="3075679"/>
                  <a:pt x="2712011" y="3008631"/>
                </a:cubicBezTo>
                <a:cubicBezTo>
                  <a:pt x="2725325" y="2974919"/>
                  <a:pt x="2740349" y="2942061"/>
                  <a:pt x="2755005" y="2909079"/>
                </a:cubicBezTo>
                <a:cubicBezTo>
                  <a:pt x="2769665" y="2876099"/>
                  <a:pt x="2785788" y="2843730"/>
                  <a:pt x="2802402" y="2811361"/>
                </a:cubicBezTo>
                <a:cubicBezTo>
                  <a:pt x="2819012" y="2778992"/>
                  <a:pt x="2835870" y="2747354"/>
                  <a:pt x="2852727" y="2715475"/>
                </a:cubicBezTo>
                <a:cubicBezTo>
                  <a:pt x="2869581" y="2683595"/>
                  <a:pt x="2887662" y="2652324"/>
                  <a:pt x="2906106" y="2621419"/>
                </a:cubicBezTo>
                <a:cubicBezTo>
                  <a:pt x="3052707" y="2372982"/>
                  <a:pt x="3219649" y="2137124"/>
                  <a:pt x="3405204" y="1916256"/>
                </a:cubicBezTo>
                <a:cubicBezTo>
                  <a:pt x="3497184" y="1804977"/>
                  <a:pt x="3595817" y="1699366"/>
                  <a:pt x="3700561" y="1600011"/>
                </a:cubicBezTo>
                <a:lnTo>
                  <a:pt x="4020103" y="1309906"/>
                </a:lnTo>
                <a:close/>
                <a:moveTo>
                  <a:pt x="4625397" y="633716"/>
                </a:moveTo>
                <a:lnTo>
                  <a:pt x="4625397" y="665315"/>
                </a:lnTo>
                <a:lnTo>
                  <a:pt x="3986510" y="1246755"/>
                </a:lnTo>
                <a:lnTo>
                  <a:pt x="3656708" y="1547241"/>
                </a:lnTo>
                <a:cubicBezTo>
                  <a:pt x="3549279" y="1649453"/>
                  <a:pt x="3448273" y="1758216"/>
                  <a:pt x="3354267" y="1872890"/>
                </a:cubicBezTo>
                <a:cubicBezTo>
                  <a:pt x="3164460" y="2101283"/>
                  <a:pt x="2994882" y="2345778"/>
                  <a:pt x="2847472" y="2603583"/>
                </a:cubicBezTo>
                <a:cubicBezTo>
                  <a:pt x="2828782" y="2635708"/>
                  <a:pt x="2811559" y="2668567"/>
                  <a:pt x="2793850" y="2701304"/>
                </a:cubicBezTo>
                <a:cubicBezTo>
                  <a:pt x="2776137" y="2734038"/>
                  <a:pt x="2759648" y="2767019"/>
                  <a:pt x="2743646" y="2800487"/>
                </a:cubicBezTo>
                <a:cubicBezTo>
                  <a:pt x="2727645" y="2833958"/>
                  <a:pt x="2712130" y="2867425"/>
                  <a:pt x="2696740" y="2901137"/>
                </a:cubicBezTo>
                <a:cubicBezTo>
                  <a:pt x="2681350" y="2934852"/>
                  <a:pt x="2667425" y="2969053"/>
                  <a:pt x="2654355" y="3003620"/>
                </a:cubicBezTo>
                <a:cubicBezTo>
                  <a:pt x="2627129" y="3072182"/>
                  <a:pt x="2604236" y="3142393"/>
                  <a:pt x="2585830" y="3213838"/>
                </a:cubicBezTo>
                <a:cubicBezTo>
                  <a:pt x="2546570" y="3355923"/>
                  <a:pt x="2546570" y="3505988"/>
                  <a:pt x="2585830" y="3648071"/>
                </a:cubicBezTo>
                <a:cubicBezTo>
                  <a:pt x="2604152" y="3719553"/>
                  <a:pt x="2626957" y="3789802"/>
                  <a:pt x="2654111" y="3858414"/>
                </a:cubicBezTo>
                <a:cubicBezTo>
                  <a:pt x="2667181" y="3892981"/>
                  <a:pt x="2681959" y="3926939"/>
                  <a:pt x="2696497" y="3960897"/>
                </a:cubicBezTo>
                <a:cubicBezTo>
                  <a:pt x="2711031" y="3994852"/>
                  <a:pt x="2726911" y="4028445"/>
                  <a:pt x="2743521" y="4061547"/>
                </a:cubicBezTo>
                <a:cubicBezTo>
                  <a:pt x="2760135" y="4094650"/>
                  <a:pt x="2776749" y="4127749"/>
                  <a:pt x="2793728" y="4160608"/>
                </a:cubicBezTo>
                <a:cubicBezTo>
                  <a:pt x="2810704" y="4193467"/>
                  <a:pt x="2828538" y="4226080"/>
                  <a:pt x="2847228" y="4258327"/>
                </a:cubicBezTo>
                <a:cubicBezTo>
                  <a:pt x="2994660" y="4516147"/>
                  <a:pt x="3164279" y="4760642"/>
                  <a:pt x="3354145" y="4989022"/>
                </a:cubicBezTo>
                <a:cubicBezTo>
                  <a:pt x="3448079" y="5103769"/>
                  <a:pt x="3549045" y="5212569"/>
                  <a:pt x="3656465" y="5314792"/>
                </a:cubicBezTo>
                <a:cubicBezTo>
                  <a:pt x="3766397" y="5415199"/>
                  <a:pt x="3876333" y="5515119"/>
                  <a:pt x="3986266" y="5615279"/>
                </a:cubicBezTo>
                <a:lnTo>
                  <a:pt x="4625397" y="6197835"/>
                </a:lnTo>
                <a:lnTo>
                  <a:pt x="4625397" y="6228808"/>
                </a:lnTo>
                <a:lnTo>
                  <a:pt x="3968797" y="5635312"/>
                </a:lnTo>
                <a:cubicBezTo>
                  <a:pt x="3858864" y="5535273"/>
                  <a:pt x="3748076" y="5435844"/>
                  <a:pt x="3638018" y="5335194"/>
                </a:cubicBezTo>
                <a:cubicBezTo>
                  <a:pt x="3529587" y="5232295"/>
                  <a:pt x="3427607" y="5122800"/>
                  <a:pt x="3332648" y="5007346"/>
                </a:cubicBezTo>
                <a:cubicBezTo>
                  <a:pt x="3141386" y="4777973"/>
                  <a:pt x="2970462" y="4532380"/>
                  <a:pt x="2821819" y="4273351"/>
                </a:cubicBezTo>
                <a:cubicBezTo>
                  <a:pt x="2803010" y="4241104"/>
                  <a:pt x="2785176" y="4208002"/>
                  <a:pt x="2767710" y="4175633"/>
                </a:cubicBezTo>
                <a:cubicBezTo>
                  <a:pt x="2750241" y="4143264"/>
                  <a:pt x="2733018" y="4109428"/>
                  <a:pt x="2716894" y="4075716"/>
                </a:cubicBezTo>
                <a:cubicBezTo>
                  <a:pt x="2700771" y="4042002"/>
                  <a:pt x="2684891" y="4008044"/>
                  <a:pt x="2669258" y="3974089"/>
                </a:cubicBezTo>
                <a:cubicBezTo>
                  <a:pt x="2653621" y="3940131"/>
                  <a:pt x="2639574" y="3905439"/>
                  <a:pt x="2626261" y="3870385"/>
                </a:cubicBezTo>
                <a:cubicBezTo>
                  <a:pt x="2598728" y="3800551"/>
                  <a:pt x="2575558" y="3729082"/>
                  <a:pt x="2556880" y="3656380"/>
                </a:cubicBezTo>
                <a:cubicBezTo>
                  <a:pt x="2537862" y="3582675"/>
                  <a:pt x="2527612" y="3506991"/>
                  <a:pt x="2526344" y="3430895"/>
                </a:cubicBezTo>
                <a:cubicBezTo>
                  <a:pt x="2527796" y="3355203"/>
                  <a:pt x="2538093" y="3279946"/>
                  <a:pt x="2557002" y="3206631"/>
                </a:cubicBezTo>
                <a:cubicBezTo>
                  <a:pt x="2575642" y="3133916"/>
                  <a:pt x="2598812" y="3062447"/>
                  <a:pt x="2626382" y="2992627"/>
                </a:cubicBezTo>
                <a:cubicBezTo>
                  <a:pt x="2639696" y="2957569"/>
                  <a:pt x="2654720" y="2923246"/>
                  <a:pt x="2669379" y="2888801"/>
                </a:cubicBezTo>
                <a:cubicBezTo>
                  <a:pt x="2684035" y="2854356"/>
                  <a:pt x="2700284" y="2820641"/>
                  <a:pt x="2717016" y="2787295"/>
                </a:cubicBezTo>
                <a:cubicBezTo>
                  <a:pt x="2733752" y="2753949"/>
                  <a:pt x="2750731" y="2720603"/>
                  <a:pt x="2767832" y="2687378"/>
                </a:cubicBezTo>
                <a:cubicBezTo>
                  <a:pt x="2784932" y="2654155"/>
                  <a:pt x="2803132" y="2621540"/>
                  <a:pt x="2821944" y="2589660"/>
                </a:cubicBezTo>
                <a:cubicBezTo>
                  <a:pt x="2970609" y="2330495"/>
                  <a:pt x="3141533" y="2084744"/>
                  <a:pt x="3332770" y="1855178"/>
                </a:cubicBezTo>
                <a:cubicBezTo>
                  <a:pt x="3427691" y="1739734"/>
                  <a:pt x="3529674" y="1630276"/>
                  <a:pt x="3638143" y="1527452"/>
                </a:cubicBezTo>
                <a:lnTo>
                  <a:pt x="3968797" y="1227209"/>
                </a:lnTo>
                <a:close/>
                <a:moveTo>
                  <a:pt x="4625397" y="504119"/>
                </a:moveTo>
                <a:lnTo>
                  <a:pt x="4625397" y="537375"/>
                </a:lnTo>
                <a:lnTo>
                  <a:pt x="4618631" y="543546"/>
                </a:lnTo>
                <a:lnTo>
                  <a:pt x="3936063" y="1165161"/>
                </a:lnTo>
                <a:cubicBezTo>
                  <a:pt x="3822464" y="1268743"/>
                  <a:pt x="3708013" y="1372081"/>
                  <a:pt x="3595024" y="1475907"/>
                </a:cubicBezTo>
                <a:cubicBezTo>
                  <a:pt x="3483892" y="1581529"/>
                  <a:pt x="3379567" y="1694090"/>
                  <a:pt x="3282691" y="1812915"/>
                </a:cubicBezTo>
                <a:cubicBezTo>
                  <a:pt x="3087192" y="2049666"/>
                  <a:pt x="2913593" y="2303674"/>
                  <a:pt x="2764047" y="2571826"/>
                </a:cubicBezTo>
                <a:cubicBezTo>
                  <a:pt x="2727401" y="2638887"/>
                  <a:pt x="2691735" y="2706924"/>
                  <a:pt x="2659241" y="2776305"/>
                </a:cubicBezTo>
                <a:cubicBezTo>
                  <a:pt x="2626751" y="2845686"/>
                  <a:pt x="2596093" y="2915796"/>
                  <a:pt x="2569828" y="2987500"/>
                </a:cubicBezTo>
                <a:cubicBezTo>
                  <a:pt x="2542970" y="3058882"/>
                  <a:pt x="2520568" y="3131865"/>
                  <a:pt x="2502771" y="3206024"/>
                </a:cubicBezTo>
                <a:cubicBezTo>
                  <a:pt x="2464572" y="3353555"/>
                  <a:pt x="2464572" y="3508362"/>
                  <a:pt x="2502771" y="3655893"/>
                </a:cubicBezTo>
                <a:cubicBezTo>
                  <a:pt x="2520593" y="3730048"/>
                  <a:pt x="2542983" y="3803031"/>
                  <a:pt x="2569828" y="3874416"/>
                </a:cubicBezTo>
                <a:cubicBezTo>
                  <a:pt x="2596093" y="3946117"/>
                  <a:pt x="2626751" y="4016353"/>
                  <a:pt x="2659366" y="4085611"/>
                </a:cubicBezTo>
                <a:cubicBezTo>
                  <a:pt x="2691979" y="4154870"/>
                  <a:pt x="2727157" y="4223030"/>
                  <a:pt x="2764169" y="4290087"/>
                </a:cubicBezTo>
                <a:cubicBezTo>
                  <a:pt x="2913433" y="4558242"/>
                  <a:pt x="3086789" y="4812263"/>
                  <a:pt x="3282080" y="5048998"/>
                </a:cubicBezTo>
                <a:cubicBezTo>
                  <a:pt x="3378955" y="5167827"/>
                  <a:pt x="3483283" y="5280385"/>
                  <a:pt x="3594415" y="5386009"/>
                </a:cubicBezTo>
                <a:cubicBezTo>
                  <a:pt x="3707401" y="5489835"/>
                  <a:pt x="3821855" y="5593661"/>
                  <a:pt x="3935454" y="5696756"/>
                </a:cubicBezTo>
                <a:lnTo>
                  <a:pt x="4618022" y="6318370"/>
                </a:lnTo>
                <a:lnTo>
                  <a:pt x="4625397" y="6325094"/>
                </a:lnTo>
                <a:lnTo>
                  <a:pt x="4625397" y="6357456"/>
                </a:lnTo>
                <a:lnTo>
                  <a:pt x="4602142" y="6336448"/>
                </a:lnTo>
                <a:lnTo>
                  <a:pt x="3917254" y="5717154"/>
                </a:lnTo>
                <a:cubicBezTo>
                  <a:pt x="3803287" y="5613571"/>
                  <a:pt x="3689080" y="5510845"/>
                  <a:pt x="3575238" y="5406651"/>
                </a:cubicBezTo>
                <a:cubicBezTo>
                  <a:pt x="3463129" y="5300480"/>
                  <a:pt x="3357911" y="5187260"/>
                  <a:pt x="3260214" y="5067688"/>
                </a:cubicBezTo>
                <a:cubicBezTo>
                  <a:pt x="3063129" y="4829888"/>
                  <a:pt x="2888099" y="4574647"/>
                  <a:pt x="2737295" y="4305112"/>
                </a:cubicBezTo>
                <a:cubicBezTo>
                  <a:pt x="2700652" y="4237564"/>
                  <a:pt x="2664006" y="4169039"/>
                  <a:pt x="2631394" y="4099047"/>
                </a:cubicBezTo>
                <a:cubicBezTo>
                  <a:pt x="2598778" y="4029057"/>
                  <a:pt x="2567265" y="3958209"/>
                  <a:pt x="2540513" y="3885532"/>
                </a:cubicBezTo>
                <a:cubicBezTo>
                  <a:pt x="2513068" y="3812926"/>
                  <a:pt x="2490175" y="3738684"/>
                  <a:pt x="2471988" y="3663221"/>
                </a:cubicBezTo>
                <a:cubicBezTo>
                  <a:pt x="2432229" y="3511047"/>
                  <a:pt x="2432229" y="3351236"/>
                  <a:pt x="2471988" y="3199061"/>
                </a:cubicBezTo>
                <a:cubicBezTo>
                  <a:pt x="2490175" y="3123598"/>
                  <a:pt x="2513068" y="3049356"/>
                  <a:pt x="2540513" y="2976750"/>
                </a:cubicBezTo>
                <a:cubicBezTo>
                  <a:pt x="2567265" y="2903461"/>
                  <a:pt x="2598291" y="2833103"/>
                  <a:pt x="2631394" y="2763236"/>
                </a:cubicBezTo>
                <a:cubicBezTo>
                  <a:pt x="2664496" y="2693364"/>
                  <a:pt x="2700040" y="2624717"/>
                  <a:pt x="2737417" y="2557170"/>
                </a:cubicBezTo>
                <a:cubicBezTo>
                  <a:pt x="2888237" y="2287489"/>
                  <a:pt x="3063263" y="2032088"/>
                  <a:pt x="3260336" y="1794106"/>
                </a:cubicBezTo>
                <a:cubicBezTo>
                  <a:pt x="3358054" y="1674595"/>
                  <a:pt x="3463226" y="1561374"/>
                  <a:pt x="3575238" y="1455141"/>
                </a:cubicBezTo>
                <a:cubicBezTo>
                  <a:pt x="3688958" y="1350950"/>
                  <a:pt x="3803165" y="1248220"/>
                  <a:pt x="3917254" y="1144764"/>
                </a:cubicBezTo>
                <a:lnTo>
                  <a:pt x="4601898" y="525343"/>
                </a:lnTo>
                <a:close/>
                <a:moveTo>
                  <a:pt x="4625397" y="375467"/>
                </a:moveTo>
                <a:lnTo>
                  <a:pt x="4625397" y="409873"/>
                </a:lnTo>
                <a:lnTo>
                  <a:pt x="4590536" y="441672"/>
                </a:lnTo>
                <a:lnTo>
                  <a:pt x="3885615" y="1083688"/>
                </a:lnTo>
                <a:cubicBezTo>
                  <a:pt x="3768230" y="1190689"/>
                  <a:pt x="3649992" y="1297324"/>
                  <a:pt x="3533218" y="1404573"/>
                </a:cubicBezTo>
                <a:cubicBezTo>
                  <a:pt x="3475561" y="1458561"/>
                  <a:pt x="3420350" y="1515240"/>
                  <a:pt x="3366606" y="1573382"/>
                </a:cubicBezTo>
                <a:cubicBezTo>
                  <a:pt x="3312862" y="1631525"/>
                  <a:pt x="3261556" y="1691866"/>
                  <a:pt x="3211231" y="1752939"/>
                </a:cubicBezTo>
                <a:cubicBezTo>
                  <a:pt x="3010006" y="1997945"/>
                  <a:pt x="2832425" y="2261457"/>
                  <a:pt x="2680863" y="2539944"/>
                </a:cubicBezTo>
                <a:cubicBezTo>
                  <a:pt x="2643486" y="2609694"/>
                  <a:pt x="2607573" y="2680294"/>
                  <a:pt x="2575083" y="2752360"/>
                </a:cubicBezTo>
                <a:cubicBezTo>
                  <a:pt x="2542589" y="2824429"/>
                  <a:pt x="2511563" y="2897231"/>
                  <a:pt x="2485426" y="2972229"/>
                </a:cubicBezTo>
                <a:cubicBezTo>
                  <a:pt x="2458733" y="3046325"/>
                  <a:pt x="2436624" y="3121996"/>
                  <a:pt x="2419218" y="3198817"/>
                </a:cubicBezTo>
                <a:cubicBezTo>
                  <a:pt x="2382000" y="3351709"/>
                  <a:pt x="2382000" y="3511302"/>
                  <a:pt x="2419218" y="3664198"/>
                </a:cubicBezTo>
                <a:cubicBezTo>
                  <a:pt x="2436662" y="3741041"/>
                  <a:pt x="2458771" y="3816747"/>
                  <a:pt x="2485426" y="3890904"/>
                </a:cubicBezTo>
                <a:cubicBezTo>
                  <a:pt x="2511563" y="3965293"/>
                  <a:pt x="2542467" y="4038218"/>
                  <a:pt x="2575083" y="4110162"/>
                </a:cubicBezTo>
                <a:cubicBezTo>
                  <a:pt x="2607695" y="4182109"/>
                  <a:pt x="2643608" y="4252710"/>
                  <a:pt x="2680985" y="4322456"/>
                </a:cubicBezTo>
                <a:cubicBezTo>
                  <a:pt x="2832425" y="4601017"/>
                  <a:pt x="3009968" y="4864576"/>
                  <a:pt x="3211231" y="5109583"/>
                </a:cubicBezTo>
                <a:cubicBezTo>
                  <a:pt x="3261556" y="5170658"/>
                  <a:pt x="3313227" y="5230756"/>
                  <a:pt x="3366728" y="5289143"/>
                </a:cubicBezTo>
                <a:cubicBezTo>
                  <a:pt x="3420228" y="5347530"/>
                  <a:pt x="3475561" y="5403962"/>
                  <a:pt x="3533339" y="5457953"/>
                </a:cubicBezTo>
                <a:cubicBezTo>
                  <a:pt x="3649992" y="5565200"/>
                  <a:pt x="3768230" y="5671836"/>
                  <a:pt x="3885615" y="5778837"/>
                </a:cubicBezTo>
                <a:lnTo>
                  <a:pt x="4590536" y="6420852"/>
                </a:lnTo>
                <a:lnTo>
                  <a:pt x="4625397" y="6452651"/>
                </a:lnTo>
                <a:lnTo>
                  <a:pt x="4625397" y="6486313"/>
                </a:lnTo>
                <a:lnTo>
                  <a:pt x="4573191" y="6439174"/>
                </a:lnTo>
                <a:lnTo>
                  <a:pt x="3866073" y="5799603"/>
                </a:lnTo>
                <a:cubicBezTo>
                  <a:pt x="3748444" y="5692599"/>
                  <a:pt x="3630446" y="5586576"/>
                  <a:pt x="3512942" y="5478963"/>
                </a:cubicBezTo>
                <a:cubicBezTo>
                  <a:pt x="3454552" y="5424363"/>
                  <a:pt x="3398731" y="5367319"/>
                  <a:pt x="3344497" y="5308807"/>
                </a:cubicBezTo>
                <a:cubicBezTo>
                  <a:pt x="3290263" y="5250298"/>
                  <a:pt x="3238470" y="5189835"/>
                  <a:pt x="3187658" y="5128760"/>
                </a:cubicBezTo>
                <a:cubicBezTo>
                  <a:pt x="2984768" y="4882486"/>
                  <a:pt x="2805673" y="4617544"/>
                  <a:pt x="2652768" y="4337480"/>
                </a:cubicBezTo>
                <a:cubicBezTo>
                  <a:pt x="2615023" y="4267244"/>
                  <a:pt x="2578745" y="4196156"/>
                  <a:pt x="2545764" y="4123353"/>
                </a:cubicBezTo>
                <a:cubicBezTo>
                  <a:pt x="2512787" y="4050554"/>
                  <a:pt x="2481270" y="3976774"/>
                  <a:pt x="2454643" y="3901654"/>
                </a:cubicBezTo>
                <a:cubicBezTo>
                  <a:pt x="2427379" y="3826276"/>
                  <a:pt x="2404746" y="3749296"/>
                  <a:pt x="2386849" y="3671158"/>
                </a:cubicBezTo>
                <a:cubicBezTo>
                  <a:pt x="2348251" y="3513635"/>
                  <a:pt x="2348251" y="3349134"/>
                  <a:pt x="2386849" y="3191607"/>
                </a:cubicBezTo>
                <a:cubicBezTo>
                  <a:pt x="2404758" y="3113469"/>
                  <a:pt x="2427404" y="3036504"/>
                  <a:pt x="2454643" y="2961113"/>
                </a:cubicBezTo>
                <a:cubicBezTo>
                  <a:pt x="2481270" y="2885626"/>
                  <a:pt x="2512540" y="2812094"/>
                  <a:pt x="2545764" y="2739416"/>
                </a:cubicBezTo>
                <a:cubicBezTo>
                  <a:pt x="2578989" y="2666734"/>
                  <a:pt x="2615023" y="2595646"/>
                  <a:pt x="2652890" y="2525411"/>
                </a:cubicBezTo>
                <a:cubicBezTo>
                  <a:pt x="2805723" y="2245296"/>
                  <a:pt x="2984818" y="1980345"/>
                  <a:pt x="3187780" y="1734130"/>
                </a:cubicBezTo>
                <a:cubicBezTo>
                  <a:pt x="3238436" y="1672652"/>
                  <a:pt x="3290715" y="1612470"/>
                  <a:pt x="3344619" y="1553593"/>
                </a:cubicBezTo>
                <a:cubicBezTo>
                  <a:pt x="3398731" y="1494963"/>
                  <a:pt x="3454552" y="1437919"/>
                  <a:pt x="3513063" y="1383440"/>
                </a:cubicBezTo>
                <a:cubicBezTo>
                  <a:pt x="3630571" y="1275828"/>
                  <a:pt x="3748444" y="1169800"/>
                  <a:pt x="3866195" y="1062799"/>
                </a:cubicBezTo>
                <a:lnTo>
                  <a:pt x="4573191" y="422617"/>
                </a:lnTo>
                <a:close/>
                <a:moveTo>
                  <a:pt x="4625397" y="246937"/>
                </a:moveTo>
                <a:lnTo>
                  <a:pt x="4625397" y="282258"/>
                </a:lnTo>
                <a:lnTo>
                  <a:pt x="4562320" y="339801"/>
                </a:lnTo>
                <a:lnTo>
                  <a:pt x="3834925" y="1002214"/>
                </a:lnTo>
                <a:cubicBezTo>
                  <a:pt x="3713874" y="1112150"/>
                  <a:pt x="3591848" y="1222083"/>
                  <a:pt x="3471531" y="1333362"/>
                </a:cubicBezTo>
                <a:cubicBezTo>
                  <a:pt x="3412045" y="1389060"/>
                  <a:pt x="3355000" y="1447447"/>
                  <a:pt x="3299667" y="1507545"/>
                </a:cubicBezTo>
                <a:cubicBezTo>
                  <a:pt x="3244334" y="1567643"/>
                  <a:pt x="3191320" y="1629692"/>
                  <a:pt x="3139531" y="1692965"/>
                </a:cubicBezTo>
                <a:cubicBezTo>
                  <a:pt x="3087741" y="1756239"/>
                  <a:pt x="3037782" y="1821101"/>
                  <a:pt x="2988921" y="1886694"/>
                </a:cubicBezTo>
                <a:cubicBezTo>
                  <a:pt x="2940063" y="1952288"/>
                  <a:pt x="2893769" y="2019591"/>
                  <a:pt x="2848205" y="2087386"/>
                </a:cubicBezTo>
                <a:cubicBezTo>
                  <a:pt x="2757621" y="2223288"/>
                  <a:pt x="2674119" y="2363784"/>
                  <a:pt x="2598044" y="2508309"/>
                </a:cubicBezTo>
                <a:cubicBezTo>
                  <a:pt x="2560180" y="2580622"/>
                  <a:pt x="2523902" y="2653790"/>
                  <a:pt x="2491165" y="2728178"/>
                </a:cubicBezTo>
                <a:cubicBezTo>
                  <a:pt x="2458427" y="2802567"/>
                  <a:pt x="2427404" y="2878298"/>
                  <a:pt x="2401386" y="2955496"/>
                </a:cubicBezTo>
                <a:cubicBezTo>
                  <a:pt x="2374806" y="3032305"/>
                  <a:pt x="2352941" y="3110675"/>
                  <a:pt x="2335912" y="3190146"/>
                </a:cubicBezTo>
                <a:cubicBezTo>
                  <a:pt x="2299671" y="3348403"/>
                  <a:pt x="2299671" y="3512782"/>
                  <a:pt x="2335912" y="3671038"/>
                </a:cubicBezTo>
                <a:cubicBezTo>
                  <a:pt x="2353050" y="3750485"/>
                  <a:pt x="2374915" y="3828842"/>
                  <a:pt x="2401386" y="3905685"/>
                </a:cubicBezTo>
                <a:cubicBezTo>
                  <a:pt x="2427404" y="3982884"/>
                  <a:pt x="2458427" y="4058250"/>
                  <a:pt x="2491165" y="4133007"/>
                </a:cubicBezTo>
                <a:cubicBezTo>
                  <a:pt x="2523902" y="4207761"/>
                  <a:pt x="2560180" y="4280807"/>
                  <a:pt x="2598044" y="4352872"/>
                </a:cubicBezTo>
                <a:cubicBezTo>
                  <a:pt x="2674219" y="4497631"/>
                  <a:pt x="2757802" y="4638372"/>
                  <a:pt x="2848449" y="4774532"/>
                </a:cubicBezTo>
                <a:cubicBezTo>
                  <a:pt x="2894047" y="4842361"/>
                  <a:pt x="2941003" y="4909262"/>
                  <a:pt x="2989289" y="4975220"/>
                </a:cubicBezTo>
                <a:cubicBezTo>
                  <a:pt x="3038147" y="5040817"/>
                  <a:pt x="3087741" y="5105676"/>
                  <a:pt x="3139409" y="5168949"/>
                </a:cubicBezTo>
                <a:cubicBezTo>
                  <a:pt x="3191077" y="5232223"/>
                  <a:pt x="3244456" y="5294032"/>
                  <a:pt x="3299545" y="5354373"/>
                </a:cubicBezTo>
                <a:cubicBezTo>
                  <a:pt x="3354635" y="5414715"/>
                  <a:pt x="3411923" y="5472855"/>
                  <a:pt x="3471409" y="5528556"/>
                </a:cubicBezTo>
                <a:cubicBezTo>
                  <a:pt x="3591727" y="5639223"/>
                  <a:pt x="3713752" y="5749278"/>
                  <a:pt x="3834803" y="5859701"/>
                </a:cubicBezTo>
                <a:lnTo>
                  <a:pt x="4562198" y="6522114"/>
                </a:lnTo>
                <a:lnTo>
                  <a:pt x="4625397" y="6579769"/>
                </a:lnTo>
                <a:lnTo>
                  <a:pt x="4625397" y="6614735"/>
                </a:lnTo>
                <a:lnTo>
                  <a:pt x="4544241" y="6541413"/>
                </a:lnTo>
                <a:lnTo>
                  <a:pt x="3814646" y="5881810"/>
                </a:lnTo>
                <a:cubicBezTo>
                  <a:pt x="3693232" y="5771877"/>
                  <a:pt x="3571572" y="5661944"/>
                  <a:pt x="3450399" y="5551031"/>
                </a:cubicBezTo>
                <a:cubicBezTo>
                  <a:pt x="3390057" y="5494720"/>
                  <a:pt x="3332404" y="5435846"/>
                  <a:pt x="3276581" y="5375380"/>
                </a:cubicBezTo>
                <a:cubicBezTo>
                  <a:pt x="3220761" y="5314917"/>
                  <a:pt x="3167257" y="5252255"/>
                  <a:pt x="3114980" y="5188738"/>
                </a:cubicBezTo>
                <a:cubicBezTo>
                  <a:pt x="3062697" y="5125222"/>
                  <a:pt x="3012619" y="5059994"/>
                  <a:pt x="2963515" y="4994032"/>
                </a:cubicBezTo>
                <a:cubicBezTo>
                  <a:pt x="2914410" y="4928074"/>
                  <a:pt x="2867382" y="4860523"/>
                  <a:pt x="2821453" y="4792363"/>
                </a:cubicBezTo>
                <a:cubicBezTo>
                  <a:pt x="2729855" y="4655632"/>
                  <a:pt x="2645340" y="4514282"/>
                  <a:pt x="2568242" y="4368874"/>
                </a:cubicBezTo>
                <a:cubicBezTo>
                  <a:pt x="2530131" y="4295585"/>
                  <a:pt x="2493241" y="4222295"/>
                  <a:pt x="2460139" y="4146807"/>
                </a:cubicBezTo>
                <a:cubicBezTo>
                  <a:pt x="2427036" y="4071319"/>
                  <a:pt x="2395401" y="3995223"/>
                  <a:pt x="2368893" y="3916925"/>
                </a:cubicBezTo>
                <a:cubicBezTo>
                  <a:pt x="2341729" y="3838809"/>
                  <a:pt x="2319373" y="3759096"/>
                  <a:pt x="2301957" y="3678245"/>
                </a:cubicBezTo>
                <a:cubicBezTo>
                  <a:pt x="2264174" y="3515420"/>
                  <a:pt x="2264174" y="3346130"/>
                  <a:pt x="2301957" y="3183305"/>
                </a:cubicBezTo>
                <a:cubicBezTo>
                  <a:pt x="2319473" y="3102478"/>
                  <a:pt x="2341825" y="3022776"/>
                  <a:pt x="2368893" y="2944624"/>
                </a:cubicBezTo>
                <a:cubicBezTo>
                  <a:pt x="2395401" y="2866452"/>
                  <a:pt x="2426914" y="2790109"/>
                  <a:pt x="2460139" y="2714742"/>
                </a:cubicBezTo>
                <a:cubicBezTo>
                  <a:pt x="2493363" y="2639377"/>
                  <a:pt x="2530131" y="2565597"/>
                  <a:pt x="2568363" y="2492676"/>
                </a:cubicBezTo>
                <a:cubicBezTo>
                  <a:pt x="2645450" y="2347306"/>
                  <a:pt x="2729964" y="2205993"/>
                  <a:pt x="2821578" y="2069308"/>
                </a:cubicBezTo>
                <a:cubicBezTo>
                  <a:pt x="2867504" y="2000989"/>
                  <a:pt x="2914813" y="1933723"/>
                  <a:pt x="2963515" y="1867517"/>
                </a:cubicBezTo>
                <a:cubicBezTo>
                  <a:pt x="3012372" y="1801556"/>
                  <a:pt x="3062822" y="1736453"/>
                  <a:pt x="3115102" y="1672811"/>
                </a:cubicBezTo>
                <a:cubicBezTo>
                  <a:pt x="3167382" y="1609172"/>
                  <a:pt x="3221004" y="1546998"/>
                  <a:pt x="3276581" y="1486293"/>
                </a:cubicBezTo>
                <a:cubicBezTo>
                  <a:pt x="3332158" y="1425581"/>
                  <a:pt x="3390179" y="1366951"/>
                  <a:pt x="3450399" y="1310642"/>
                </a:cubicBezTo>
                <a:cubicBezTo>
                  <a:pt x="3571572" y="1199610"/>
                  <a:pt x="3693354" y="1090163"/>
                  <a:pt x="3814771" y="979862"/>
                </a:cubicBezTo>
                <a:lnTo>
                  <a:pt x="4544241" y="320258"/>
                </a:lnTo>
                <a:close/>
                <a:moveTo>
                  <a:pt x="4625397" y="118398"/>
                </a:moveTo>
                <a:lnTo>
                  <a:pt x="4625397" y="154656"/>
                </a:lnTo>
                <a:lnTo>
                  <a:pt x="4533982" y="238052"/>
                </a:lnTo>
                <a:lnTo>
                  <a:pt x="3784354" y="920865"/>
                </a:lnTo>
                <a:cubicBezTo>
                  <a:pt x="3659518" y="1034706"/>
                  <a:pt x="3533705" y="1148060"/>
                  <a:pt x="3409722" y="1262149"/>
                </a:cubicBezTo>
                <a:cubicBezTo>
                  <a:pt x="3348650" y="1319681"/>
                  <a:pt x="3289529" y="1379778"/>
                  <a:pt x="3232607" y="1441828"/>
                </a:cubicBezTo>
                <a:cubicBezTo>
                  <a:pt x="3175688" y="1503880"/>
                  <a:pt x="3121085" y="1568009"/>
                  <a:pt x="3067828" y="1633237"/>
                </a:cubicBezTo>
                <a:cubicBezTo>
                  <a:pt x="3014571" y="1698466"/>
                  <a:pt x="2963637" y="1765522"/>
                  <a:pt x="2913677" y="1833317"/>
                </a:cubicBezTo>
                <a:cubicBezTo>
                  <a:pt x="2863717" y="1901108"/>
                  <a:pt x="2815959" y="1970732"/>
                  <a:pt x="2769664" y="2040968"/>
                </a:cubicBezTo>
                <a:cubicBezTo>
                  <a:pt x="2676989" y="2181587"/>
                  <a:pt x="2591850" y="2327017"/>
                  <a:pt x="2514617" y="2476674"/>
                </a:cubicBezTo>
                <a:cubicBezTo>
                  <a:pt x="2437028" y="2625880"/>
                  <a:pt x="2370994" y="2780811"/>
                  <a:pt x="2317104" y="2940108"/>
                </a:cubicBezTo>
                <a:cubicBezTo>
                  <a:pt x="2290633" y="3019626"/>
                  <a:pt x="2269011" y="3100684"/>
                  <a:pt x="2252363" y="3182817"/>
                </a:cubicBezTo>
                <a:cubicBezTo>
                  <a:pt x="2216953" y="3346349"/>
                  <a:pt x="2216953" y="3515567"/>
                  <a:pt x="2252363" y="3679101"/>
                </a:cubicBezTo>
                <a:cubicBezTo>
                  <a:pt x="2269073" y="3761220"/>
                  <a:pt x="2290695" y="3842278"/>
                  <a:pt x="2317104" y="3921809"/>
                </a:cubicBezTo>
                <a:cubicBezTo>
                  <a:pt x="2371032" y="4081118"/>
                  <a:pt x="2437112" y="4236049"/>
                  <a:pt x="2514739" y="4385242"/>
                </a:cubicBezTo>
                <a:cubicBezTo>
                  <a:pt x="2591728" y="4534875"/>
                  <a:pt x="2676623" y="4680317"/>
                  <a:pt x="2769053" y="4820948"/>
                </a:cubicBezTo>
                <a:cubicBezTo>
                  <a:pt x="2815628" y="4891219"/>
                  <a:pt x="2863633" y="4960443"/>
                  <a:pt x="2913065" y="5028600"/>
                </a:cubicBezTo>
                <a:cubicBezTo>
                  <a:pt x="2963025" y="5096394"/>
                  <a:pt x="3014206" y="5162965"/>
                  <a:pt x="3067341" y="5228801"/>
                </a:cubicBezTo>
                <a:cubicBezTo>
                  <a:pt x="3120476" y="5294641"/>
                  <a:pt x="3175319" y="5357914"/>
                  <a:pt x="3231998" y="5420089"/>
                </a:cubicBezTo>
                <a:cubicBezTo>
                  <a:pt x="3288674" y="5482263"/>
                  <a:pt x="3347795" y="5542236"/>
                  <a:pt x="3409113" y="5599767"/>
                </a:cubicBezTo>
                <a:cubicBezTo>
                  <a:pt x="3533093" y="5713856"/>
                  <a:pt x="3658906" y="5827211"/>
                  <a:pt x="3783745" y="5941052"/>
                </a:cubicBezTo>
                <a:lnTo>
                  <a:pt x="4533370" y="6623985"/>
                </a:lnTo>
                <a:lnTo>
                  <a:pt x="4625397" y="6707933"/>
                </a:lnTo>
                <a:lnTo>
                  <a:pt x="4625397" y="6743542"/>
                </a:lnTo>
                <a:lnTo>
                  <a:pt x="4515783" y="6644508"/>
                </a:lnTo>
                <a:lnTo>
                  <a:pt x="3763222" y="5964260"/>
                </a:lnTo>
                <a:cubicBezTo>
                  <a:pt x="3638021" y="5850540"/>
                  <a:pt x="3512574" y="5737797"/>
                  <a:pt x="3387616" y="5623222"/>
                </a:cubicBezTo>
                <a:cubicBezTo>
                  <a:pt x="3325564" y="5565200"/>
                  <a:pt x="3266078" y="5504493"/>
                  <a:pt x="3208543" y="5442076"/>
                </a:cubicBezTo>
                <a:cubicBezTo>
                  <a:pt x="3151012" y="5379658"/>
                  <a:pt x="3095922" y="5315161"/>
                  <a:pt x="3042300" y="5249568"/>
                </a:cubicBezTo>
                <a:cubicBezTo>
                  <a:pt x="2988678" y="5183974"/>
                  <a:pt x="2937007" y="5116548"/>
                  <a:pt x="2886682" y="5048267"/>
                </a:cubicBezTo>
                <a:cubicBezTo>
                  <a:pt x="2836357" y="4979986"/>
                  <a:pt x="2788963" y="4910240"/>
                  <a:pt x="2741448" y="4839514"/>
                </a:cubicBezTo>
                <a:cubicBezTo>
                  <a:pt x="2647808" y="4698030"/>
                  <a:pt x="2561767" y="4551648"/>
                  <a:pt x="2483712" y="4401000"/>
                </a:cubicBezTo>
                <a:cubicBezTo>
                  <a:pt x="2405012" y="4250343"/>
                  <a:pt x="2338001" y="4093857"/>
                  <a:pt x="2283267" y="3932924"/>
                </a:cubicBezTo>
                <a:cubicBezTo>
                  <a:pt x="2256234" y="3852051"/>
                  <a:pt x="2234125" y="3769613"/>
                  <a:pt x="2217062" y="3686063"/>
                </a:cubicBezTo>
                <a:cubicBezTo>
                  <a:pt x="2180088" y="3518000"/>
                  <a:pt x="2180088" y="3343920"/>
                  <a:pt x="2217062" y="3175854"/>
                </a:cubicBezTo>
                <a:cubicBezTo>
                  <a:pt x="2234125" y="3092303"/>
                  <a:pt x="2256234" y="3009865"/>
                  <a:pt x="2283267" y="2928993"/>
                </a:cubicBezTo>
                <a:cubicBezTo>
                  <a:pt x="2338063" y="2768073"/>
                  <a:pt x="2405121" y="2611586"/>
                  <a:pt x="2483837" y="2460916"/>
                </a:cubicBezTo>
                <a:cubicBezTo>
                  <a:pt x="2561851" y="2310234"/>
                  <a:pt x="2647845" y="2163814"/>
                  <a:pt x="2741448" y="2022282"/>
                </a:cubicBezTo>
                <a:cubicBezTo>
                  <a:pt x="2788351" y="1951677"/>
                  <a:pt x="2836809" y="1882090"/>
                  <a:pt x="2886804" y="1813527"/>
                </a:cubicBezTo>
                <a:cubicBezTo>
                  <a:pt x="2937129" y="1745368"/>
                  <a:pt x="2988678" y="1678064"/>
                  <a:pt x="3042300" y="1612349"/>
                </a:cubicBezTo>
                <a:cubicBezTo>
                  <a:pt x="3095922" y="1546634"/>
                  <a:pt x="3151377" y="1482383"/>
                  <a:pt x="3208665" y="1419719"/>
                </a:cubicBezTo>
                <a:cubicBezTo>
                  <a:pt x="3265953" y="1357057"/>
                  <a:pt x="3325686" y="1296716"/>
                  <a:pt x="3387738" y="1238695"/>
                </a:cubicBezTo>
                <a:cubicBezTo>
                  <a:pt x="3512574" y="1124119"/>
                  <a:pt x="3638143" y="1011376"/>
                  <a:pt x="3763222" y="897656"/>
                </a:cubicBezTo>
                <a:lnTo>
                  <a:pt x="4515783" y="217408"/>
                </a:lnTo>
                <a:close/>
                <a:moveTo>
                  <a:pt x="4613334" y="0"/>
                </a:moveTo>
                <a:lnTo>
                  <a:pt x="4625397" y="0"/>
                </a:lnTo>
                <a:lnTo>
                  <a:pt x="4625397" y="27021"/>
                </a:lnTo>
                <a:lnTo>
                  <a:pt x="4505766" y="136178"/>
                </a:lnTo>
                <a:lnTo>
                  <a:pt x="3734029" y="839513"/>
                </a:lnTo>
                <a:lnTo>
                  <a:pt x="3540425" y="1015163"/>
                </a:lnTo>
                <a:lnTo>
                  <a:pt x="3443802" y="1102987"/>
                </a:lnTo>
                <a:cubicBezTo>
                  <a:pt x="3411677" y="1132303"/>
                  <a:pt x="3379186" y="1161374"/>
                  <a:pt x="3347795" y="1191059"/>
                </a:cubicBezTo>
                <a:cubicBezTo>
                  <a:pt x="3284765" y="1250300"/>
                  <a:pt x="3224058" y="1312228"/>
                  <a:pt x="3165549" y="1376113"/>
                </a:cubicBezTo>
                <a:cubicBezTo>
                  <a:pt x="3107038" y="1439995"/>
                  <a:pt x="3050852" y="1506078"/>
                  <a:pt x="2996128" y="1573383"/>
                </a:cubicBezTo>
                <a:cubicBezTo>
                  <a:pt x="2941406" y="1640687"/>
                  <a:pt x="2889127" y="1709946"/>
                  <a:pt x="2838068" y="1779935"/>
                </a:cubicBezTo>
                <a:cubicBezTo>
                  <a:pt x="2787009" y="1849928"/>
                  <a:pt x="2738148" y="1921875"/>
                  <a:pt x="2690755" y="1994431"/>
                </a:cubicBezTo>
                <a:cubicBezTo>
                  <a:pt x="2596174" y="2139848"/>
                  <a:pt x="2509609" y="2290311"/>
                  <a:pt x="2431433" y="2445159"/>
                </a:cubicBezTo>
                <a:cubicBezTo>
                  <a:pt x="2352988" y="2599531"/>
                  <a:pt x="2286589" y="2759742"/>
                  <a:pt x="2232820" y="2924350"/>
                </a:cubicBezTo>
                <a:cubicBezTo>
                  <a:pt x="2206534" y="3006556"/>
                  <a:pt x="2185168" y="3090252"/>
                  <a:pt x="2168813" y="3174998"/>
                </a:cubicBezTo>
                <a:cubicBezTo>
                  <a:pt x="2134209" y="3343883"/>
                  <a:pt x="2134209" y="3518034"/>
                  <a:pt x="2168813" y="3686916"/>
                </a:cubicBezTo>
                <a:cubicBezTo>
                  <a:pt x="2185218" y="3771602"/>
                  <a:pt x="2206593" y="3855264"/>
                  <a:pt x="2232820" y="3937446"/>
                </a:cubicBezTo>
                <a:cubicBezTo>
                  <a:pt x="2286564" y="4102100"/>
                  <a:pt x="2352966" y="4262348"/>
                  <a:pt x="2431433" y="4416755"/>
                </a:cubicBezTo>
                <a:cubicBezTo>
                  <a:pt x="2509609" y="4571605"/>
                  <a:pt x="2596174" y="4722069"/>
                  <a:pt x="2690755" y="4867486"/>
                </a:cubicBezTo>
                <a:cubicBezTo>
                  <a:pt x="2738148" y="4940042"/>
                  <a:pt x="2787252" y="5011536"/>
                  <a:pt x="2838068" y="5081979"/>
                </a:cubicBezTo>
                <a:cubicBezTo>
                  <a:pt x="2889127" y="5151971"/>
                  <a:pt x="2941650" y="5221108"/>
                  <a:pt x="2996128" y="5288534"/>
                </a:cubicBezTo>
                <a:cubicBezTo>
                  <a:pt x="3050605" y="5355960"/>
                  <a:pt x="3107163" y="5421797"/>
                  <a:pt x="3165549" y="5485804"/>
                </a:cubicBezTo>
                <a:cubicBezTo>
                  <a:pt x="3223936" y="5549807"/>
                  <a:pt x="3284765" y="5611616"/>
                  <a:pt x="3347795" y="5670859"/>
                </a:cubicBezTo>
                <a:cubicBezTo>
                  <a:pt x="3379186" y="5700539"/>
                  <a:pt x="3411677" y="5729611"/>
                  <a:pt x="3443802" y="5758926"/>
                </a:cubicBezTo>
                <a:lnTo>
                  <a:pt x="3540425" y="5846753"/>
                </a:lnTo>
                <a:lnTo>
                  <a:pt x="3734029" y="6022404"/>
                </a:lnTo>
                <a:lnTo>
                  <a:pt x="4506131" y="6725735"/>
                </a:lnTo>
                <a:lnTo>
                  <a:pt x="4625397" y="6834585"/>
                </a:lnTo>
                <a:lnTo>
                  <a:pt x="4625397" y="6858000"/>
                </a:lnTo>
                <a:lnTo>
                  <a:pt x="4609012" y="6858000"/>
                </a:lnTo>
                <a:lnTo>
                  <a:pt x="4486221" y="6747110"/>
                </a:lnTo>
                <a:lnTo>
                  <a:pt x="3711676" y="6046467"/>
                </a:lnTo>
                <a:lnTo>
                  <a:pt x="3518191" y="5871182"/>
                </a:lnTo>
                <a:lnTo>
                  <a:pt x="3421450" y="5783480"/>
                </a:lnTo>
                <a:cubicBezTo>
                  <a:pt x="3389203" y="5754164"/>
                  <a:pt x="3356834" y="5725336"/>
                  <a:pt x="3324830" y="5695288"/>
                </a:cubicBezTo>
                <a:cubicBezTo>
                  <a:pt x="3260911" y="5635436"/>
                  <a:pt x="3199470" y="5573225"/>
                  <a:pt x="3140509" y="5508646"/>
                </a:cubicBezTo>
                <a:cubicBezTo>
                  <a:pt x="3081510" y="5444149"/>
                  <a:pt x="3024709" y="5377822"/>
                  <a:pt x="2969498" y="5310153"/>
                </a:cubicBezTo>
                <a:cubicBezTo>
                  <a:pt x="2914289" y="5242483"/>
                  <a:pt x="2861519" y="5172734"/>
                  <a:pt x="2809973" y="5102501"/>
                </a:cubicBezTo>
                <a:cubicBezTo>
                  <a:pt x="2758427" y="5032265"/>
                  <a:pt x="2709201" y="4959710"/>
                  <a:pt x="2661318" y="4886663"/>
                </a:cubicBezTo>
                <a:cubicBezTo>
                  <a:pt x="2565735" y="4740169"/>
                  <a:pt x="2478230" y="4588559"/>
                  <a:pt x="2399185" y="4432513"/>
                </a:cubicBezTo>
                <a:cubicBezTo>
                  <a:pt x="2319679" y="4276530"/>
                  <a:pt x="2252303" y="4114645"/>
                  <a:pt x="2197641" y="3948314"/>
                </a:cubicBezTo>
                <a:cubicBezTo>
                  <a:pt x="2170852" y="3864693"/>
                  <a:pt x="2148990" y="3779566"/>
                  <a:pt x="2132170" y="3693391"/>
                </a:cubicBezTo>
                <a:cubicBezTo>
                  <a:pt x="2096220" y="3520160"/>
                  <a:pt x="2096220" y="3341389"/>
                  <a:pt x="2132170" y="3168157"/>
                </a:cubicBezTo>
                <a:cubicBezTo>
                  <a:pt x="2148977" y="3081969"/>
                  <a:pt x="2170843" y="2996856"/>
                  <a:pt x="2197641" y="2913235"/>
                </a:cubicBezTo>
                <a:cubicBezTo>
                  <a:pt x="2252303" y="2746966"/>
                  <a:pt x="2319729" y="2585165"/>
                  <a:pt x="2399307" y="2429279"/>
                </a:cubicBezTo>
                <a:cubicBezTo>
                  <a:pt x="2478289" y="2273382"/>
                  <a:pt x="2565760" y="2121942"/>
                  <a:pt x="2661318" y="1975619"/>
                </a:cubicBezTo>
                <a:cubicBezTo>
                  <a:pt x="2709201" y="1902329"/>
                  <a:pt x="2758755" y="1830419"/>
                  <a:pt x="2809973" y="1759902"/>
                </a:cubicBezTo>
                <a:cubicBezTo>
                  <a:pt x="2861191" y="1689389"/>
                  <a:pt x="2914373" y="1620164"/>
                  <a:pt x="2969498" y="1552251"/>
                </a:cubicBezTo>
                <a:cubicBezTo>
                  <a:pt x="3024709" y="1484582"/>
                  <a:pt x="3081716" y="1418411"/>
                  <a:pt x="3140509" y="1353757"/>
                </a:cubicBezTo>
                <a:cubicBezTo>
                  <a:pt x="3199298" y="1289101"/>
                  <a:pt x="3260789" y="1226887"/>
                  <a:pt x="3324952" y="1167116"/>
                </a:cubicBezTo>
                <a:cubicBezTo>
                  <a:pt x="3356955" y="1137067"/>
                  <a:pt x="3389324" y="1108239"/>
                  <a:pt x="3421571" y="1078924"/>
                </a:cubicBezTo>
                <a:lnTo>
                  <a:pt x="3518316" y="991222"/>
                </a:lnTo>
                <a:lnTo>
                  <a:pt x="3711676" y="815936"/>
                </a:lnTo>
                <a:lnTo>
                  <a:pt x="4486221" y="114803"/>
                </a:lnTo>
                <a:close/>
                <a:moveTo>
                  <a:pt x="4471539" y="0"/>
                </a:moveTo>
                <a:lnTo>
                  <a:pt x="4515045" y="0"/>
                </a:lnTo>
                <a:lnTo>
                  <a:pt x="4477303" y="34432"/>
                </a:lnTo>
                <a:lnTo>
                  <a:pt x="3682847" y="758161"/>
                </a:lnTo>
                <a:lnTo>
                  <a:pt x="3484110" y="939064"/>
                </a:lnTo>
                <a:lnTo>
                  <a:pt x="3384681" y="1029454"/>
                </a:lnTo>
                <a:cubicBezTo>
                  <a:pt x="3351578" y="1059625"/>
                  <a:pt x="3318111" y="1089552"/>
                  <a:pt x="3285863" y="1120091"/>
                </a:cubicBezTo>
                <a:cubicBezTo>
                  <a:pt x="3220720" y="1181002"/>
                  <a:pt x="3158218" y="1244477"/>
                  <a:pt x="3098363" y="1310520"/>
                </a:cubicBezTo>
                <a:cubicBezTo>
                  <a:pt x="3038512" y="1376566"/>
                  <a:pt x="2980491" y="1444114"/>
                  <a:pt x="2924302" y="1513166"/>
                </a:cubicBezTo>
                <a:cubicBezTo>
                  <a:pt x="2868444" y="1582632"/>
                  <a:pt x="2814406" y="1653635"/>
                  <a:pt x="2762211" y="1726191"/>
                </a:cubicBezTo>
                <a:cubicBezTo>
                  <a:pt x="2710016" y="1798750"/>
                  <a:pt x="2659887" y="1872686"/>
                  <a:pt x="2611845" y="1948015"/>
                </a:cubicBezTo>
                <a:cubicBezTo>
                  <a:pt x="2563964" y="2023380"/>
                  <a:pt x="2517301" y="2099480"/>
                  <a:pt x="2473452" y="2177165"/>
                </a:cubicBezTo>
                <a:cubicBezTo>
                  <a:pt x="2429599" y="2254852"/>
                  <a:pt x="2387214" y="2333393"/>
                  <a:pt x="2348248" y="2413645"/>
                </a:cubicBezTo>
                <a:cubicBezTo>
                  <a:pt x="2268973" y="2573235"/>
                  <a:pt x="2202231" y="2738757"/>
                  <a:pt x="2148658" y="2908717"/>
                </a:cubicBezTo>
                <a:cubicBezTo>
                  <a:pt x="2122494" y="2993620"/>
                  <a:pt x="2101249" y="3079955"/>
                  <a:pt x="2085017" y="3167304"/>
                </a:cubicBezTo>
                <a:cubicBezTo>
                  <a:pt x="2069162" y="3254286"/>
                  <a:pt x="2060991" y="3342491"/>
                  <a:pt x="2060588" y="3430895"/>
                </a:cubicBezTo>
                <a:cubicBezTo>
                  <a:pt x="2060869" y="3519354"/>
                  <a:pt x="2069040" y="3607606"/>
                  <a:pt x="2085017" y="3694615"/>
                </a:cubicBezTo>
                <a:cubicBezTo>
                  <a:pt x="2101081" y="3781949"/>
                  <a:pt x="2122175" y="3868286"/>
                  <a:pt x="2148168" y="3953203"/>
                </a:cubicBezTo>
                <a:cubicBezTo>
                  <a:pt x="2201853" y="4123125"/>
                  <a:pt x="2268583" y="4288635"/>
                  <a:pt x="2347761" y="4448271"/>
                </a:cubicBezTo>
                <a:cubicBezTo>
                  <a:pt x="2386849" y="4528523"/>
                  <a:pt x="2429234" y="4607065"/>
                  <a:pt x="2472962" y="4684751"/>
                </a:cubicBezTo>
                <a:cubicBezTo>
                  <a:pt x="2516693" y="4762439"/>
                  <a:pt x="2563474" y="4838536"/>
                  <a:pt x="2611357" y="4913902"/>
                </a:cubicBezTo>
                <a:cubicBezTo>
                  <a:pt x="2659241" y="4989268"/>
                  <a:pt x="2709810" y="5062679"/>
                  <a:pt x="2761724" y="5135238"/>
                </a:cubicBezTo>
                <a:cubicBezTo>
                  <a:pt x="2813635" y="5207794"/>
                  <a:pt x="2867991" y="5278761"/>
                  <a:pt x="2923815" y="5348266"/>
                </a:cubicBezTo>
                <a:cubicBezTo>
                  <a:pt x="2979635" y="5417768"/>
                  <a:pt x="3037778" y="5485560"/>
                  <a:pt x="3098854" y="5551521"/>
                </a:cubicBezTo>
                <a:cubicBezTo>
                  <a:pt x="3159929" y="5617479"/>
                  <a:pt x="3221001" y="5680996"/>
                  <a:pt x="3286351" y="5741950"/>
                </a:cubicBezTo>
                <a:cubicBezTo>
                  <a:pt x="3318598" y="5772489"/>
                  <a:pt x="3352069" y="5802413"/>
                  <a:pt x="3385171" y="5832584"/>
                </a:cubicBezTo>
                <a:lnTo>
                  <a:pt x="3484601" y="5922974"/>
                </a:lnTo>
                <a:lnTo>
                  <a:pt x="3683335" y="6103755"/>
                </a:lnTo>
                <a:lnTo>
                  <a:pt x="4477915" y="6827487"/>
                </a:lnTo>
                <a:lnTo>
                  <a:pt x="4511361" y="6858000"/>
                </a:lnTo>
                <a:lnTo>
                  <a:pt x="4467127" y="6858000"/>
                </a:lnTo>
                <a:lnTo>
                  <a:pt x="4457148" y="6848984"/>
                </a:lnTo>
                <a:lnTo>
                  <a:pt x="3660005" y="6128305"/>
                </a:lnTo>
                <a:lnTo>
                  <a:pt x="3460902" y="5947893"/>
                </a:lnTo>
                <a:lnTo>
                  <a:pt x="3361351" y="5857746"/>
                </a:lnTo>
                <a:cubicBezTo>
                  <a:pt x="3328249" y="5827575"/>
                  <a:pt x="3294903" y="5797895"/>
                  <a:pt x="3262043" y="5766869"/>
                </a:cubicBezTo>
                <a:cubicBezTo>
                  <a:pt x="3196329" y="5705306"/>
                  <a:pt x="3133090" y="5641299"/>
                  <a:pt x="3072345" y="5574851"/>
                </a:cubicBezTo>
                <a:cubicBezTo>
                  <a:pt x="3011601" y="5508402"/>
                  <a:pt x="2953008" y="5440327"/>
                  <a:pt x="2896576" y="5370619"/>
                </a:cubicBezTo>
                <a:cubicBezTo>
                  <a:pt x="2840140" y="5300589"/>
                  <a:pt x="2785578" y="5229132"/>
                  <a:pt x="2732896" y="5156248"/>
                </a:cubicBezTo>
                <a:cubicBezTo>
                  <a:pt x="2680213" y="5083361"/>
                  <a:pt x="2629595" y="5009057"/>
                  <a:pt x="2581065" y="4933326"/>
                </a:cubicBezTo>
                <a:cubicBezTo>
                  <a:pt x="2532204" y="4857470"/>
                  <a:pt x="2485666" y="4780883"/>
                  <a:pt x="2441202" y="4702707"/>
                </a:cubicBezTo>
                <a:cubicBezTo>
                  <a:pt x="2396740" y="4624534"/>
                  <a:pt x="2354112" y="4545381"/>
                  <a:pt x="2314658" y="4464516"/>
                </a:cubicBezTo>
                <a:cubicBezTo>
                  <a:pt x="2234272" y="4303085"/>
                  <a:pt x="2166552" y="4135645"/>
                  <a:pt x="2112134" y="3963707"/>
                </a:cubicBezTo>
                <a:cubicBezTo>
                  <a:pt x="2085444" y="3877372"/>
                  <a:pt x="2063788" y="3789561"/>
                  <a:pt x="2047274" y="3700722"/>
                </a:cubicBezTo>
                <a:cubicBezTo>
                  <a:pt x="2012096" y="3522102"/>
                  <a:pt x="2012096" y="3338350"/>
                  <a:pt x="2047274" y="3159729"/>
                </a:cubicBezTo>
                <a:cubicBezTo>
                  <a:pt x="2063838" y="3070904"/>
                  <a:pt x="2085494" y="2983093"/>
                  <a:pt x="2112134" y="2896745"/>
                </a:cubicBezTo>
                <a:cubicBezTo>
                  <a:pt x="2166540" y="2724785"/>
                  <a:pt x="2234297" y="2557343"/>
                  <a:pt x="2314780" y="2395935"/>
                </a:cubicBezTo>
                <a:cubicBezTo>
                  <a:pt x="2354233" y="2315072"/>
                  <a:pt x="2397109" y="2236044"/>
                  <a:pt x="2441327" y="2157746"/>
                </a:cubicBezTo>
                <a:cubicBezTo>
                  <a:pt x="2485545" y="2079447"/>
                  <a:pt x="2532816" y="2002860"/>
                  <a:pt x="2581065" y="1927126"/>
                </a:cubicBezTo>
                <a:cubicBezTo>
                  <a:pt x="2629314" y="1851395"/>
                  <a:pt x="2680616" y="1777371"/>
                  <a:pt x="2733018" y="1704328"/>
                </a:cubicBezTo>
                <a:cubicBezTo>
                  <a:pt x="2785419" y="1631283"/>
                  <a:pt x="2840265" y="1560069"/>
                  <a:pt x="2896698" y="1490080"/>
                </a:cubicBezTo>
                <a:cubicBezTo>
                  <a:pt x="2953130" y="1420087"/>
                  <a:pt x="3011882" y="1351928"/>
                  <a:pt x="3072470" y="1285479"/>
                </a:cubicBezTo>
                <a:cubicBezTo>
                  <a:pt x="3133055" y="1219030"/>
                  <a:pt x="3196572" y="1156245"/>
                  <a:pt x="3262165" y="1094683"/>
                </a:cubicBezTo>
                <a:cubicBezTo>
                  <a:pt x="3295024" y="1063656"/>
                  <a:pt x="3328370" y="1033607"/>
                  <a:pt x="3361473" y="1003805"/>
                </a:cubicBezTo>
                <a:lnTo>
                  <a:pt x="3461024" y="913658"/>
                </a:lnTo>
                <a:lnTo>
                  <a:pt x="3660739" y="733124"/>
                </a:lnTo>
                <a:lnTo>
                  <a:pt x="4457760" y="12445"/>
                </a:lnTo>
                <a:close/>
                <a:moveTo>
                  <a:pt x="4328626" y="0"/>
                </a:moveTo>
                <a:lnTo>
                  <a:pt x="4375686" y="0"/>
                </a:lnTo>
                <a:lnTo>
                  <a:pt x="3632035" y="676935"/>
                </a:lnTo>
                <a:lnTo>
                  <a:pt x="3427678" y="862844"/>
                </a:lnTo>
                <a:lnTo>
                  <a:pt x="3325441" y="955800"/>
                </a:lnTo>
                <a:cubicBezTo>
                  <a:pt x="3291483" y="986705"/>
                  <a:pt x="3257038" y="1017606"/>
                  <a:pt x="3223936" y="1049000"/>
                </a:cubicBezTo>
                <a:cubicBezTo>
                  <a:pt x="3157243" y="1111621"/>
                  <a:pt x="3092993" y="1176768"/>
                  <a:pt x="3031184" y="1244437"/>
                </a:cubicBezTo>
                <a:cubicBezTo>
                  <a:pt x="2969378" y="1312107"/>
                  <a:pt x="2909805" y="1381818"/>
                  <a:pt x="2852479" y="1453556"/>
                </a:cubicBezTo>
                <a:cubicBezTo>
                  <a:pt x="2795473" y="1525222"/>
                  <a:pt x="2740139" y="1598512"/>
                  <a:pt x="2686480" y="1673425"/>
                </a:cubicBezTo>
                <a:cubicBezTo>
                  <a:pt x="2632820" y="1748339"/>
                  <a:pt x="2581592" y="1824438"/>
                  <a:pt x="2532816" y="1901722"/>
                </a:cubicBezTo>
                <a:cubicBezTo>
                  <a:pt x="2483958" y="1979407"/>
                  <a:pt x="2436565" y="2057948"/>
                  <a:pt x="2391979" y="2138079"/>
                </a:cubicBezTo>
                <a:cubicBezTo>
                  <a:pt x="2347395" y="2218210"/>
                  <a:pt x="2304642" y="2299435"/>
                  <a:pt x="2265189" y="2382376"/>
                </a:cubicBezTo>
                <a:cubicBezTo>
                  <a:pt x="2225735" y="2465313"/>
                  <a:pt x="2188236" y="2548741"/>
                  <a:pt x="2155256" y="2634002"/>
                </a:cubicBezTo>
                <a:cubicBezTo>
                  <a:pt x="2122275" y="2719262"/>
                  <a:pt x="2091370" y="2805623"/>
                  <a:pt x="2065109" y="2893203"/>
                </a:cubicBezTo>
                <a:cubicBezTo>
                  <a:pt x="2039300" y="2980807"/>
                  <a:pt x="2018424" y="3069794"/>
                  <a:pt x="2002569" y="3159730"/>
                </a:cubicBezTo>
                <a:cubicBezTo>
                  <a:pt x="1969429" y="3339119"/>
                  <a:pt x="1969429" y="3523042"/>
                  <a:pt x="2002569" y="3702431"/>
                </a:cubicBezTo>
                <a:cubicBezTo>
                  <a:pt x="2018228" y="3792175"/>
                  <a:pt x="2038944" y="3880951"/>
                  <a:pt x="2064622" y="3968350"/>
                </a:cubicBezTo>
                <a:cubicBezTo>
                  <a:pt x="2090883" y="4055930"/>
                  <a:pt x="2121298" y="4142289"/>
                  <a:pt x="2154644" y="4227550"/>
                </a:cubicBezTo>
                <a:cubicBezTo>
                  <a:pt x="2187990" y="4312808"/>
                  <a:pt x="2225735" y="4396482"/>
                  <a:pt x="2264580" y="4479176"/>
                </a:cubicBezTo>
                <a:cubicBezTo>
                  <a:pt x="2303421" y="4561870"/>
                  <a:pt x="2347030" y="4643100"/>
                  <a:pt x="2391370" y="4723474"/>
                </a:cubicBezTo>
                <a:cubicBezTo>
                  <a:pt x="2435709" y="4803848"/>
                  <a:pt x="2483346" y="4882267"/>
                  <a:pt x="2532207" y="4959831"/>
                </a:cubicBezTo>
                <a:cubicBezTo>
                  <a:pt x="2581065" y="5037395"/>
                  <a:pt x="2632736" y="5113251"/>
                  <a:pt x="2685871" y="5188127"/>
                </a:cubicBezTo>
                <a:cubicBezTo>
                  <a:pt x="2739003" y="5263003"/>
                  <a:pt x="2794583" y="5335927"/>
                  <a:pt x="2851871" y="5407996"/>
                </a:cubicBezTo>
                <a:cubicBezTo>
                  <a:pt x="2909159" y="5480061"/>
                  <a:pt x="2969010" y="5549198"/>
                  <a:pt x="3030572" y="5617114"/>
                </a:cubicBezTo>
                <a:cubicBezTo>
                  <a:pt x="3092137" y="5685027"/>
                  <a:pt x="3156631" y="5750255"/>
                  <a:pt x="3223202" y="5812551"/>
                </a:cubicBezTo>
                <a:cubicBezTo>
                  <a:pt x="3256426" y="5843943"/>
                  <a:pt x="3290871" y="5874725"/>
                  <a:pt x="3324829" y="5905752"/>
                </a:cubicBezTo>
                <a:lnTo>
                  <a:pt x="3427069" y="5998706"/>
                </a:lnTo>
                <a:lnTo>
                  <a:pt x="3631423" y="6184494"/>
                </a:lnTo>
                <a:lnTo>
                  <a:pt x="4370701" y="6858000"/>
                </a:lnTo>
                <a:lnTo>
                  <a:pt x="4323929" y="6858000"/>
                </a:lnTo>
                <a:lnTo>
                  <a:pt x="3608459" y="6210878"/>
                </a:lnTo>
                <a:lnTo>
                  <a:pt x="3404226" y="6025457"/>
                </a:lnTo>
                <a:lnTo>
                  <a:pt x="3301865" y="5932625"/>
                </a:lnTo>
                <a:cubicBezTo>
                  <a:pt x="3267785" y="5901721"/>
                  <a:pt x="3233462" y="5871550"/>
                  <a:pt x="3199750" y="5839181"/>
                </a:cubicBezTo>
                <a:cubicBezTo>
                  <a:pt x="3132078" y="5775908"/>
                  <a:pt x="3066937" y="5710068"/>
                  <a:pt x="3004310" y="5641665"/>
                </a:cubicBezTo>
                <a:cubicBezTo>
                  <a:pt x="2941687" y="5573262"/>
                  <a:pt x="2881514" y="5503063"/>
                  <a:pt x="2823776" y="5431082"/>
                </a:cubicBezTo>
                <a:cubicBezTo>
                  <a:pt x="2765964" y="5358854"/>
                  <a:pt x="2710056" y="5285237"/>
                  <a:pt x="2656065" y="5210236"/>
                </a:cubicBezTo>
                <a:cubicBezTo>
                  <a:pt x="2602075" y="5135235"/>
                  <a:pt x="2550163" y="5058649"/>
                  <a:pt x="2500325" y="4980473"/>
                </a:cubicBezTo>
                <a:cubicBezTo>
                  <a:pt x="2451465" y="4902300"/>
                  <a:pt x="2402607" y="4823147"/>
                  <a:pt x="2358021" y="4742407"/>
                </a:cubicBezTo>
                <a:cubicBezTo>
                  <a:pt x="2313437" y="4661665"/>
                  <a:pt x="2269710" y="4579948"/>
                  <a:pt x="2229766" y="4496520"/>
                </a:cubicBezTo>
                <a:cubicBezTo>
                  <a:pt x="2189823" y="4413093"/>
                  <a:pt x="2151712" y="4328566"/>
                  <a:pt x="2117879" y="4242450"/>
                </a:cubicBezTo>
                <a:cubicBezTo>
                  <a:pt x="2084042" y="4156337"/>
                  <a:pt x="2052894" y="4068879"/>
                  <a:pt x="2026143" y="3980074"/>
                </a:cubicBezTo>
                <a:cubicBezTo>
                  <a:pt x="1999981" y="3891030"/>
                  <a:pt x="1978859" y="3800577"/>
                  <a:pt x="1962869" y="3709150"/>
                </a:cubicBezTo>
                <a:cubicBezTo>
                  <a:pt x="1928340" y="3525290"/>
                  <a:pt x="1928340" y="3336627"/>
                  <a:pt x="1962869" y="3152768"/>
                </a:cubicBezTo>
                <a:cubicBezTo>
                  <a:pt x="1979127" y="3061328"/>
                  <a:pt x="2000540" y="2970878"/>
                  <a:pt x="2026998" y="2881843"/>
                </a:cubicBezTo>
                <a:cubicBezTo>
                  <a:pt x="2053750" y="2793040"/>
                  <a:pt x="2084776" y="2705580"/>
                  <a:pt x="2118731" y="2619468"/>
                </a:cubicBezTo>
                <a:cubicBezTo>
                  <a:pt x="2152689" y="2533351"/>
                  <a:pt x="2190800" y="2448459"/>
                  <a:pt x="2230622" y="2365397"/>
                </a:cubicBezTo>
                <a:cubicBezTo>
                  <a:pt x="2270440" y="2282335"/>
                  <a:pt x="2314049" y="2200253"/>
                  <a:pt x="2358876" y="2119389"/>
                </a:cubicBezTo>
                <a:cubicBezTo>
                  <a:pt x="2403706" y="2038527"/>
                  <a:pt x="2451465" y="1959617"/>
                  <a:pt x="2500325" y="1881445"/>
                </a:cubicBezTo>
                <a:cubicBezTo>
                  <a:pt x="2549186" y="1803269"/>
                  <a:pt x="2601953" y="1727048"/>
                  <a:pt x="2655578" y="1651681"/>
                </a:cubicBezTo>
                <a:cubicBezTo>
                  <a:pt x="2709201" y="1576315"/>
                  <a:pt x="2765511" y="1503026"/>
                  <a:pt x="2823286" y="1430835"/>
                </a:cubicBezTo>
                <a:cubicBezTo>
                  <a:pt x="2881064" y="1358648"/>
                  <a:pt x="2942014" y="1288655"/>
                  <a:pt x="3004310" y="1220009"/>
                </a:cubicBezTo>
                <a:cubicBezTo>
                  <a:pt x="3066606" y="1151359"/>
                  <a:pt x="3131713" y="1085644"/>
                  <a:pt x="3199750" y="1022492"/>
                </a:cubicBezTo>
                <a:cubicBezTo>
                  <a:pt x="3233587" y="990614"/>
                  <a:pt x="3267785" y="959953"/>
                  <a:pt x="3301987" y="929048"/>
                </a:cubicBezTo>
                <a:lnTo>
                  <a:pt x="3404226" y="836460"/>
                </a:lnTo>
                <a:lnTo>
                  <a:pt x="3608827" y="651039"/>
                </a:lnTo>
                <a:close/>
                <a:moveTo>
                  <a:pt x="4185674" y="0"/>
                </a:moveTo>
                <a:lnTo>
                  <a:pt x="4235164" y="0"/>
                </a:lnTo>
                <a:lnTo>
                  <a:pt x="3581221" y="595707"/>
                </a:lnTo>
                <a:lnTo>
                  <a:pt x="3371246" y="786624"/>
                </a:lnTo>
                <a:lnTo>
                  <a:pt x="3266197" y="882145"/>
                </a:lnTo>
                <a:cubicBezTo>
                  <a:pt x="3231265" y="914023"/>
                  <a:pt x="3195964" y="945784"/>
                  <a:pt x="3161884" y="977908"/>
                </a:cubicBezTo>
                <a:cubicBezTo>
                  <a:pt x="3093322" y="1042403"/>
                  <a:pt x="3027519" y="1109545"/>
                  <a:pt x="2964489" y="1179332"/>
                </a:cubicBezTo>
                <a:cubicBezTo>
                  <a:pt x="2901463" y="1249121"/>
                  <a:pt x="2840388" y="1320781"/>
                  <a:pt x="2781267" y="1394315"/>
                </a:cubicBezTo>
                <a:cubicBezTo>
                  <a:pt x="2722721" y="1468090"/>
                  <a:pt x="2666079" y="1543372"/>
                  <a:pt x="2611358" y="1620167"/>
                </a:cubicBezTo>
                <a:cubicBezTo>
                  <a:pt x="2556637" y="1696960"/>
                  <a:pt x="2504110" y="1775295"/>
                  <a:pt x="2453785" y="1855183"/>
                </a:cubicBezTo>
                <a:cubicBezTo>
                  <a:pt x="2403950" y="1935189"/>
                  <a:pt x="2356067" y="2016296"/>
                  <a:pt x="2310506" y="2098869"/>
                </a:cubicBezTo>
                <a:cubicBezTo>
                  <a:pt x="2264943" y="2181441"/>
                  <a:pt x="2221949" y="2265234"/>
                  <a:pt x="2182005" y="2350616"/>
                </a:cubicBezTo>
                <a:cubicBezTo>
                  <a:pt x="2142062" y="2435998"/>
                  <a:pt x="2104563" y="2521624"/>
                  <a:pt x="2070848" y="2610061"/>
                </a:cubicBezTo>
                <a:cubicBezTo>
                  <a:pt x="2037137" y="2698496"/>
                  <a:pt x="2006966" y="2787054"/>
                  <a:pt x="1980826" y="2877200"/>
                </a:cubicBezTo>
                <a:cubicBezTo>
                  <a:pt x="1929889" y="3057859"/>
                  <a:pt x="1895322" y="3243649"/>
                  <a:pt x="1894345" y="3430657"/>
                </a:cubicBezTo>
                <a:cubicBezTo>
                  <a:pt x="1894920" y="3524191"/>
                  <a:pt x="1903091" y="3617538"/>
                  <a:pt x="1918774" y="3709758"/>
                </a:cubicBezTo>
                <a:cubicBezTo>
                  <a:pt x="1934264" y="3802312"/>
                  <a:pt x="1954980" y="3893898"/>
                  <a:pt x="1980826" y="3984105"/>
                </a:cubicBezTo>
                <a:cubicBezTo>
                  <a:pt x="2006966" y="4074373"/>
                  <a:pt x="2037380" y="4163421"/>
                  <a:pt x="2070848" y="4251367"/>
                </a:cubicBezTo>
                <a:cubicBezTo>
                  <a:pt x="2104319" y="4339315"/>
                  <a:pt x="2142305" y="4425550"/>
                  <a:pt x="2182005" y="4510811"/>
                </a:cubicBezTo>
                <a:cubicBezTo>
                  <a:pt x="2221702" y="4596071"/>
                  <a:pt x="2265433" y="4679864"/>
                  <a:pt x="2310506" y="4762561"/>
                </a:cubicBezTo>
                <a:cubicBezTo>
                  <a:pt x="2355580" y="4845255"/>
                  <a:pt x="2403950" y="4926241"/>
                  <a:pt x="2453785" y="5006247"/>
                </a:cubicBezTo>
                <a:cubicBezTo>
                  <a:pt x="2503623" y="5086256"/>
                  <a:pt x="2556390" y="5164306"/>
                  <a:pt x="2610624" y="5241505"/>
                </a:cubicBezTo>
                <a:cubicBezTo>
                  <a:pt x="2664859" y="5318704"/>
                  <a:pt x="2721903" y="5393580"/>
                  <a:pt x="2780533" y="5467359"/>
                </a:cubicBezTo>
                <a:cubicBezTo>
                  <a:pt x="2839167" y="5541136"/>
                  <a:pt x="2900729" y="5612715"/>
                  <a:pt x="2963759" y="5682463"/>
                </a:cubicBezTo>
                <a:cubicBezTo>
                  <a:pt x="3026785" y="5752209"/>
                  <a:pt x="3093234" y="5819270"/>
                  <a:pt x="3161762" y="5883764"/>
                </a:cubicBezTo>
                <a:cubicBezTo>
                  <a:pt x="3195839" y="5916011"/>
                  <a:pt x="3231143" y="5947771"/>
                  <a:pt x="3266075" y="5979528"/>
                </a:cubicBezTo>
                <a:lnTo>
                  <a:pt x="3371125" y="6075048"/>
                </a:lnTo>
                <a:lnTo>
                  <a:pt x="3581099" y="6265967"/>
                </a:lnTo>
                <a:lnTo>
                  <a:pt x="4231010" y="6858000"/>
                </a:lnTo>
                <a:lnTo>
                  <a:pt x="4181169" y="6858000"/>
                </a:lnTo>
                <a:lnTo>
                  <a:pt x="3556545" y="6293084"/>
                </a:lnTo>
                <a:lnTo>
                  <a:pt x="3346205" y="6102409"/>
                </a:lnTo>
                <a:lnTo>
                  <a:pt x="3241034" y="6007135"/>
                </a:lnTo>
                <a:cubicBezTo>
                  <a:pt x="3205980" y="5975375"/>
                  <a:pt x="3170801" y="5943862"/>
                  <a:pt x="3136109" y="5911125"/>
                </a:cubicBezTo>
                <a:cubicBezTo>
                  <a:pt x="3066729" y="5845984"/>
                  <a:pt x="2999949" y="5778312"/>
                  <a:pt x="2935786" y="5708113"/>
                </a:cubicBezTo>
                <a:cubicBezTo>
                  <a:pt x="2871620" y="5637915"/>
                  <a:pt x="2809936" y="5565690"/>
                  <a:pt x="2750731" y="5491423"/>
                </a:cubicBezTo>
                <a:cubicBezTo>
                  <a:pt x="2691451" y="5417156"/>
                  <a:pt x="2634201" y="5341387"/>
                  <a:pt x="2578989" y="5264104"/>
                </a:cubicBezTo>
                <a:cubicBezTo>
                  <a:pt x="2523778" y="5186818"/>
                  <a:pt x="2470849" y="5107874"/>
                  <a:pt x="2420196" y="5027257"/>
                </a:cubicBezTo>
                <a:cubicBezTo>
                  <a:pt x="2369870" y="4946761"/>
                  <a:pt x="2321256" y="4865166"/>
                  <a:pt x="2275327" y="4781860"/>
                </a:cubicBezTo>
                <a:cubicBezTo>
                  <a:pt x="2229398" y="4698554"/>
                  <a:pt x="2185792" y="4614271"/>
                  <a:pt x="2145359" y="4528155"/>
                </a:cubicBezTo>
                <a:cubicBezTo>
                  <a:pt x="2104928" y="4442042"/>
                  <a:pt x="2066817" y="4354949"/>
                  <a:pt x="2032616" y="4266148"/>
                </a:cubicBezTo>
                <a:cubicBezTo>
                  <a:pt x="1998414" y="4177343"/>
                  <a:pt x="1967635" y="4087200"/>
                  <a:pt x="1940883" y="3995710"/>
                </a:cubicBezTo>
                <a:cubicBezTo>
                  <a:pt x="1914499" y="3903977"/>
                  <a:pt x="1893293" y="3810836"/>
                  <a:pt x="1877366" y="3716721"/>
                </a:cubicBezTo>
                <a:cubicBezTo>
                  <a:pt x="1843492" y="3527722"/>
                  <a:pt x="1843492" y="3334198"/>
                  <a:pt x="1877366" y="3145196"/>
                </a:cubicBezTo>
                <a:cubicBezTo>
                  <a:pt x="1893280" y="3051068"/>
                  <a:pt x="1914524" y="2957930"/>
                  <a:pt x="1941005" y="2866206"/>
                </a:cubicBezTo>
                <a:cubicBezTo>
                  <a:pt x="1967635" y="2774717"/>
                  <a:pt x="1998536" y="2684573"/>
                  <a:pt x="2032616" y="2595770"/>
                </a:cubicBezTo>
                <a:cubicBezTo>
                  <a:pt x="2066696" y="2506968"/>
                  <a:pt x="2105175" y="2419754"/>
                  <a:pt x="2145359" y="2333762"/>
                </a:cubicBezTo>
                <a:cubicBezTo>
                  <a:pt x="2185546" y="2247769"/>
                  <a:pt x="2229885" y="2162751"/>
                  <a:pt x="2275327" y="2079935"/>
                </a:cubicBezTo>
                <a:cubicBezTo>
                  <a:pt x="2320766" y="1997119"/>
                  <a:pt x="2369992" y="1915156"/>
                  <a:pt x="2420196" y="1834539"/>
                </a:cubicBezTo>
                <a:cubicBezTo>
                  <a:pt x="2470399" y="1753920"/>
                  <a:pt x="2523899" y="1675745"/>
                  <a:pt x="2578989" y="1597812"/>
                </a:cubicBezTo>
                <a:cubicBezTo>
                  <a:pt x="2634079" y="1519883"/>
                  <a:pt x="2691367" y="1444639"/>
                  <a:pt x="2749997" y="1370371"/>
                </a:cubicBezTo>
                <a:cubicBezTo>
                  <a:pt x="2808628" y="1296105"/>
                  <a:pt x="2871414" y="1223793"/>
                  <a:pt x="2935296" y="1153803"/>
                </a:cubicBezTo>
                <a:cubicBezTo>
                  <a:pt x="2999181" y="1083811"/>
                  <a:pt x="3066973" y="1015898"/>
                  <a:pt x="3136353" y="951279"/>
                </a:cubicBezTo>
                <a:cubicBezTo>
                  <a:pt x="3171167" y="918545"/>
                  <a:pt x="3206345" y="887028"/>
                  <a:pt x="3241281" y="855271"/>
                </a:cubicBezTo>
                <a:lnTo>
                  <a:pt x="3346449" y="759995"/>
                </a:lnTo>
                <a:lnTo>
                  <a:pt x="3556913" y="568832"/>
                </a:lnTo>
                <a:close/>
                <a:moveTo>
                  <a:pt x="4043434" y="0"/>
                </a:moveTo>
                <a:lnTo>
                  <a:pt x="4095418" y="0"/>
                </a:lnTo>
                <a:lnTo>
                  <a:pt x="3530408" y="514477"/>
                </a:lnTo>
                <a:lnTo>
                  <a:pt x="3314692" y="710647"/>
                </a:lnTo>
                <a:lnTo>
                  <a:pt x="3206957" y="808366"/>
                </a:lnTo>
                <a:cubicBezTo>
                  <a:pt x="3171045" y="841103"/>
                  <a:pt x="3134892" y="873715"/>
                  <a:pt x="3099835" y="906084"/>
                </a:cubicBezTo>
                <a:cubicBezTo>
                  <a:pt x="3029636" y="972452"/>
                  <a:pt x="2961926" y="1041386"/>
                  <a:pt x="2896701" y="1112883"/>
                </a:cubicBezTo>
                <a:cubicBezTo>
                  <a:pt x="2831473" y="1184380"/>
                  <a:pt x="2768809" y="1258324"/>
                  <a:pt x="2708714" y="1334706"/>
                </a:cubicBezTo>
                <a:cubicBezTo>
                  <a:pt x="2648616" y="1410522"/>
                  <a:pt x="2590632" y="1487881"/>
                  <a:pt x="2534774" y="1566786"/>
                </a:cubicBezTo>
                <a:cubicBezTo>
                  <a:pt x="2478913" y="1645696"/>
                  <a:pt x="2425535" y="1726401"/>
                  <a:pt x="2374635" y="1808887"/>
                </a:cubicBezTo>
                <a:cubicBezTo>
                  <a:pt x="2323945" y="1891336"/>
                  <a:pt x="2275084" y="1974886"/>
                  <a:pt x="2229033" y="2059903"/>
                </a:cubicBezTo>
                <a:cubicBezTo>
                  <a:pt x="2182985" y="2144920"/>
                  <a:pt x="2139376" y="2230911"/>
                  <a:pt x="2098946" y="2319225"/>
                </a:cubicBezTo>
                <a:cubicBezTo>
                  <a:pt x="2058515" y="2407539"/>
                  <a:pt x="2020892" y="2496098"/>
                  <a:pt x="1986933" y="2586609"/>
                </a:cubicBezTo>
                <a:cubicBezTo>
                  <a:pt x="1952979" y="2677121"/>
                  <a:pt x="1923051" y="2768855"/>
                  <a:pt x="1897033" y="2861689"/>
                </a:cubicBezTo>
                <a:cubicBezTo>
                  <a:pt x="1871346" y="2954546"/>
                  <a:pt x="1850961" y="3048796"/>
                  <a:pt x="1835958" y="3143973"/>
                </a:cubicBezTo>
                <a:cubicBezTo>
                  <a:pt x="1804054" y="3334015"/>
                  <a:pt x="1804054" y="3528025"/>
                  <a:pt x="1835958" y="3718067"/>
                </a:cubicBezTo>
                <a:cubicBezTo>
                  <a:pt x="1851020" y="3813231"/>
                  <a:pt x="1871409" y="3907468"/>
                  <a:pt x="1897033" y="4000350"/>
                </a:cubicBezTo>
                <a:cubicBezTo>
                  <a:pt x="1923051" y="4093185"/>
                  <a:pt x="1953344" y="4184918"/>
                  <a:pt x="1986933" y="4275431"/>
                </a:cubicBezTo>
                <a:cubicBezTo>
                  <a:pt x="2020526" y="4365943"/>
                  <a:pt x="2058759" y="4454866"/>
                  <a:pt x="2098946" y="4542814"/>
                </a:cubicBezTo>
                <a:cubicBezTo>
                  <a:pt x="2139133" y="4630760"/>
                  <a:pt x="2183229" y="4716876"/>
                  <a:pt x="2228911" y="4802137"/>
                </a:cubicBezTo>
                <a:cubicBezTo>
                  <a:pt x="2274597" y="4887397"/>
                  <a:pt x="2323945" y="4970703"/>
                  <a:pt x="2374635" y="5053153"/>
                </a:cubicBezTo>
                <a:cubicBezTo>
                  <a:pt x="2425329" y="5135603"/>
                  <a:pt x="2479319" y="5215853"/>
                  <a:pt x="2534774" y="5295249"/>
                </a:cubicBezTo>
                <a:cubicBezTo>
                  <a:pt x="2590229" y="5374646"/>
                  <a:pt x="2648616" y="5451723"/>
                  <a:pt x="2708589" y="5527333"/>
                </a:cubicBezTo>
                <a:cubicBezTo>
                  <a:pt x="2768565" y="5602942"/>
                  <a:pt x="2831717" y="5676600"/>
                  <a:pt x="2896701" y="5748301"/>
                </a:cubicBezTo>
                <a:cubicBezTo>
                  <a:pt x="2961683" y="5820001"/>
                  <a:pt x="3029477" y="5888894"/>
                  <a:pt x="3099835" y="5955099"/>
                </a:cubicBezTo>
                <a:cubicBezTo>
                  <a:pt x="3134767" y="5988202"/>
                  <a:pt x="3170923" y="6020814"/>
                  <a:pt x="3206836" y="6053430"/>
                </a:cubicBezTo>
                <a:lnTo>
                  <a:pt x="3314692" y="6151148"/>
                </a:lnTo>
                <a:lnTo>
                  <a:pt x="3530408" y="6346585"/>
                </a:lnTo>
                <a:lnTo>
                  <a:pt x="4091454" y="6858000"/>
                </a:lnTo>
                <a:lnTo>
                  <a:pt x="4038299" y="6858000"/>
                </a:lnTo>
                <a:lnTo>
                  <a:pt x="3504512" y="6375413"/>
                </a:lnTo>
                <a:lnTo>
                  <a:pt x="3288555" y="6179973"/>
                </a:lnTo>
                <a:lnTo>
                  <a:pt x="3180574" y="6082255"/>
                </a:lnTo>
                <a:cubicBezTo>
                  <a:pt x="3144661" y="6049642"/>
                  <a:pt x="3108505" y="6017274"/>
                  <a:pt x="3072839" y="5983681"/>
                </a:cubicBezTo>
                <a:cubicBezTo>
                  <a:pt x="3001663" y="5916745"/>
                  <a:pt x="2933135" y="5847205"/>
                  <a:pt x="2867261" y="5775052"/>
                </a:cubicBezTo>
                <a:cubicBezTo>
                  <a:pt x="2801387" y="5702899"/>
                  <a:pt x="2738029" y="5628717"/>
                  <a:pt x="2677198" y="5552495"/>
                </a:cubicBezTo>
                <a:cubicBezTo>
                  <a:pt x="2616453" y="5476030"/>
                  <a:pt x="2557861" y="5398014"/>
                  <a:pt x="2501428" y="5318458"/>
                </a:cubicBezTo>
                <a:cubicBezTo>
                  <a:pt x="2444993" y="5238905"/>
                  <a:pt x="2391089" y="5157466"/>
                  <a:pt x="2339700" y="5074160"/>
                </a:cubicBezTo>
                <a:cubicBezTo>
                  <a:pt x="2288522" y="4991101"/>
                  <a:pt x="2239049" y="4907061"/>
                  <a:pt x="2192390" y="4821314"/>
                </a:cubicBezTo>
                <a:cubicBezTo>
                  <a:pt x="2145727" y="4735566"/>
                  <a:pt x="2101756" y="4648473"/>
                  <a:pt x="2060835" y="4559793"/>
                </a:cubicBezTo>
                <a:cubicBezTo>
                  <a:pt x="2019914" y="4471114"/>
                  <a:pt x="1981682" y="4381211"/>
                  <a:pt x="1947115" y="4289843"/>
                </a:cubicBezTo>
                <a:cubicBezTo>
                  <a:pt x="1912548" y="4198475"/>
                  <a:pt x="1882131" y="4105522"/>
                  <a:pt x="1855504" y="4011344"/>
                </a:cubicBezTo>
                <a:cubicBezTo>
                  <a:pt x="1829301" y="3916826"/>
                  <a:pt x="1808463" y="3820915"/>
                  <a:pt x="1793086" y="3724049"/>
                </a:cubicBezTo>
                <a:cubicBezTo>
                  <a:pt x="1759933" y="3530017"/>
                  <a:pt x="1759933" y="3331779"/>
                  <a:pt x="1793086" y="3137744"/>
                </a:cubicBezTo>
                <a:cubicBezTo>
                  <a:pt x="1808685" y="3040990"/>
                  <a:pt x="1829729" y="2945201"/>
                  <a:pt x="1856116" y="2850817"/>
                </a:cubicBezTo>
                <a:cubicBezTo>
                  <a:pt x="1882621" y="2756639"/>
                  <a:pt x="1913525" y="2663809"/>
                  <a:pt x="1947727" y="2572318"/>
                </a:cubicBezTo>
                <a:cubicBezTo>
                  <a:pt x="1981928" y="2480830"/>
                  <a:pt x="2021016" y="2391047"/>
                  <a:pt x="2061325" y="2302369"/>
                </a:cubicBezTo>
                <a:cubicBezTo>
                  <a:pt x="2101634" y="2213688"/>
                  <a:pt x="2146829" y="2126718"/>
                  <a:pt x="2193002" y="2040847"/>
                </a:cubicBezTo>
                <a:cubicBezTo>
                  <a:pt x="2239174" y="1954978"/>
                  <a:pt x="2289009" y="1871060"/>
                  <a:pt x="2340312" y="1787998"/>
                </a:cubicBezTo>
                <a:cubicBezTo>
                  <a:pt x="2391614" y="1704939"/>
                  <a:pt x="2446092" y="1624199"/>
                  <a:pt x="2502037" y="1543700"/>
                </a:cubicBezTo>
                <a:cubicBezTo>
                  <a:pt x="2557982" y="1463204"/>
                  <a:pt x="2617100" y="1386252"/>
                  <a:pt x="2677810" y="1309787"/>
                </a:cubicBezTo>
                <a:cubicBezTo>
                  <a:pt x="2738517" y="1233322"/>
                  <a:pt x="2802158" y="1159421"/>
                  <a:pt x="2867873" y="1087230"/>
                </a:cubicBezTo>
                <a:cubicBezTo>
                  <a:pt x="2933588" y="1015043"/>
                  <a:pt x="3002238" y="945537"/>
                  <a:pt x="3073448" y="878602"/>
                </a:cubicBezTo>
                <a:cubicBezTo>
                  <a:pt x="3109117" y="845134"/>
                  <a:pt x="3145152" y="812640"/>
                  <a:pt x="3181186" y="780028"/>
                </a:cubicBezTo>
                <a:lnTo>
                  <a:pt x="3289164" y="682309"/>
                </a:lnTo>
                <a:lnTo>
                  <a:pt x="3505124" y="486869"/>
                </a:lnTo>
                <a:close/>
                <a:moveTo>
                  <a:pt x="3900441" y="0"/>
                </a:moveTo>
                <a:lnTo>
                  <a:pt x="3955201" y="0"/>
                </a:lnTo>
                <a:lnTo>
                  <a:pt x="3479471" y="433735"/>
                </a:lnTo>
                <a:lnTo>
                  <a:pt x="3258260" y="634549"/>
                </a:lnTo>
                <a:lnTo>
                  <a:pt x="3147715" y="735199"/>
                </a:lnTo>
                <a:cubicBezTo>
                  <a:pt x="3111072" y="768667"/>
                  <a:pt x="3074425" y="802139"/>
                  <a:pt x="3037782" y="836096"/>
                </a:cubicBezTo>
                <a:cubicBezTo>
                  <a:pt x="2965713" y="904090"/>
                  <a:pt x="2896492" y="974816"/>
                  <a:pt x="2830128" y="1048268"/>
                </a:cubicBezTo>
                <a:cubicBezTo>
                  <a:pt x="2763763" y="1121721"/>
                  <a:pt x="2699307" y="1197370"/>
                  <a:pt x="2636767" y="1275218"/>
                </a:cubicBezTo>
                <a:cubicBezTo>
                  <a:pt x="2575202" y="1353151"/>
                  <a:pt x="2515875" y="1432708"/>
                  <a:pt x="2458796" y="1513899"/>
                </a:cubicBezTo>
                <a:cubicBezTo>
                  <a:pt x="2401715" y="1595091"/>
                  <a:pt x="2347312" y="1678103"/>
                  <a:pt x="2295603" y="1762961"/>
                </a:cubicBezTo>
                <a:cubicBezTo>
                  <a:pt x="2243936" y="1847731"/>
                  <a:pt x="2194222" y="1933969"/>
                  <a:pt x="2147438" y="2021306"/>
                </a:cubicBezTo>
                <a:cubicBezTo>
                  <a:pt x="2100657" y="2108640"/>
                  <a:pt x="2056682" y="2197809"/>
                  <a:pt x="2015883" y="2288200"/>
                </a:cubicBezTo>
                <a:cubicBezTo>
                  <a:pt x="1975087" y="2378590"/>
                  <a:pt x="1937342" y="2470323"/>
                  <a:pt x="1903140" y="2563402"/>
                </a:cubicBezTo>
                <a:cubicBezTo>
                  <a:pt x="1868939" y="2656477"/>
                  <a:pt x="1839133" y="2750898"/>
                  <a:pt x="1813240" y="2846419"/>
                </a:cubicBezTo>
                <a:cubicBezTo>
                  <a:pt x="1787478" y="2941906"/>
                  <a:pt x="1767089" y="3038755"/>
                  <a:pt x="1752165" y="3136524"/>
                </a:cubicBezTo>
                <a:cubicBezTo>
                  <a:pt x="1720736" y="3331558"/>
                  <a:pt x="1720736" y="3530358"/>
                  <a:pt x="1752165" y="3725395"/>
                </a:cubicBezTo>
                <a:cubicBezTo>
                  <a:pt x="1767030" y="3823173"/>
                  <a:pt x="1787428" y="3920027"/>
                  <a:pt x="1813240" y="4015497"/>
                </a:cubicBezTo>
                <a:cubicBezTo>
                  <a:pt x="1839133" y="4111017"/>
                  <a:pt x="1869426" y="4205317"/>
                  <a:pt x="1903140" y="4298517"/>
                </a:cubicBezTo>
                <a:cubicBezTo>
                  <a:pt x="1936852" y="4391718"/>
                  <a:pt x="1975331" y="4483207"/>
                  <a:pt x="2015883" y="4573719"/>
                </a:cubicBezTo>
                <a:cubicBezTo>
                  <a:pt x="2056436" y="4664232"/>
                  <a:pt x="2101387" y="4752911"/>
                  <a:pt x="2147438" y="4840735"/>
                </a:cubicBezTo>
                <a:cubicBezTo>
                  <a:pt x="2193489" y="4928558"/>
                  <a:pt x="2243936" y="5014187"/>
                  <a:pt x="2295603" y="5098958"/>
                </a:cubicBezTo>
                <a:cubicBezTo>
                  <a:pt x="2347274" y="5183728"/>
                  <a:pt x="2402607" y="5266425"/>
                  <a:pt x="2458675" y="5348629"/>
                </a:cubicBezTo>
                <a:cubicBezTo>
                  <a:pt x="2514738" y="5430836"/>
                  <a:pt x="2575080" y="5509499"/>
                  <a:pt x="2636523" y="5587431"/>
                </a:cubicBezTo>
                <a:cubicBezTo>
                  <a:pt x="2697964" y="5665360"/>
                  <a:pt x="2762702" y="5740726"/>
                  <a:pt x="2829272" y="5814263"/>
                </a:cubicBezTo>
                <a:cubicBezTo>
                  <a:pt x="2895843" y="5887796"/>
                  <a:pt x="2965470" y="5958519"/>
                  <a:pt x="3037535" y="6026557"/>
                </a:cubicBezTo>
                <a:cubicBezTo>
                  <a:pt x="3073448" y="6060515"/>
                  <a:pt x="3110825" y="6093861"/>
                  <a:pt x="3147471" y="6127450"/>
                </a:cubicBezTo>
                <a:lnTo>
                  <a:pt x="3257404" y="6227979"/>
                </a:lnTo>
                <a:lnTo>
                  <a:pt x="3478737" y="6429158"/>
                </a:lnTo>
                <a:lnTo>
                  <a:pt x="3949100" y="6858000"/>
                </a:lnTo>
                <a:lnTo>
                  <a:pt x="3896297" y="6858000"/>
                </a:lnTo>
                <a:lnTo>
                  <a:pt x="3453088" y="6457252"/>
                </a:lnTo>
                <a:lnTo>
                  <a:pt x="3231508" y="6256439"/>
                </a:lnTo>
                <a:lnTo>
                  <a:pt x="3120598" y="6156035"/>
                </a:lnTo>
                <a:cubicBezTo>
                  <a:pt x="3083955" y="6122564"/>
                  <a:pt x="3047308" y="6089340"/>
                  <a:pt x="3010665" y="6054895"/>
                </a:cubicBezTo>
                <a:cubicBezTo>
                  <a:pt x="2937375" y="5986248"/>
                  <a:pt x="2867055" y="5914875"/>
                  <a:pt x="2799713" y="5840768"/>
                </a:cubicBezTo>
                <a:cubicBezTo>
                  <a:pt x="2732372" y="5766660"/>
                  <a:pt x="2667219" y="5690439"/>
                  <a:pt x="2604273" y="5612107"/>
                </a:cubicBezTo>
                <a:cubicBezTo>
                  <a:pt x="2542224" y="5533684"/>
                  <a:pt x="2482332" y="5453556"/>
                  <a:pt x="2424595" y="5371715"/>
                </a:cubicBezTo>
                <a:cubicBezTo>
                  <a:pt x="2366854" y="5289876"/>
                  <a:pt x="2311852" y="5206240"/>
                  <a:pt x="2259569" y="5120823"/>
                </a:cubicBezTo>
                <a:cubicBezTo>
                  <a:pt x="2207292" y="5035319"/>
                  <a:pt x="2157089" y="4948838"/>
                  <a:pt x="2109693" y="4860645"/>
                </a:cubicBezTo>
                <a:cubicBezTo>
                  <a:pt x="2062299" y="4772453"/>
                  <a:pt x="2017838" y="4682675"/>
                  <a:pt x="1976430" y="4591919"/>
                </a:cubicBezTo>
                <a:cubicBezTo>
                  <a:pt x="1935022" y="4501160"/>
                  <a:pt x="1896790" y="4407963"/>
                  <a:pt x="1861976" y="4313907"/>
                </a:cubicBezTo>
                <a:cubicBezTo>
                  <a:pt x="1827162" y="4219854"/>
                  <a:pt x="1796870" y="4124209"/>
                  <a:pt x="1770487" y="4027346"/>
                </a:cubicBezTo>
                <a:cubicBezTo>
                  <a:pt x="1744141" y="3930311"/>
                  <a:pt x="1723252" y="3831859"/>
                  <a:pt x="1707947" y="3732480"/>
                </a:cubicBezTo>
                <a:cubicBezTo>
                  <a:pt x="1675369" y="3533071"/>
                  <a:pt x="1675369" y="3329703"/>
                  <a:pt x="1707947" y="3130296"/>
                </a:cubicBezTo>
                <a:cubicBezTo>
                  <a:pt x="1723252" y="3030949"/>
                  <a:pt x="1744141" y="2932547"/>
                  <a:pt x="1770487" y="2835548"/>
                </a:cubicBezTo>
                <a:cubicBezTo>
                  <a:pt x="1796870" y="2738684"/>
                  <a:pt x="1827774" y="2643164"/>
                  <a:pt x="1862098" y="2548864"/>
                </a:cubicBezTo>
                <a:cubicBezTo>
                  <a:pt x="1896421" y="2454568"/>
                  <a:pt x="1935387" y="2362345"/>
                  <a:pt x="1976430" y="2270977"/>
                </a:cubicBezTo>
                <a:cubicBezTo>
                  <a:pt x="2017472" y="2179610"/>
                  <a:pt x="2062789" y="2090196"/>
                  <a:pt x="2109817" y="2002251"/>
                </a:cubicBezTo>
                <a:cubicBezTo>
                  <a:pt x="2156842" y="1914302"/>
                  <a:pt x="2207536" y="1827455"/>
                  <a:pt x="2259569" y="1742073"/>
                </a:cubicBezTo>
                <a:cubicBezTo>
                  <a:pt x="2311605" y="1656691"/>
                  <a:pt x="2367429" y="1573385"/>
                  <a:pt x="2424595" y="1491178"/>
                </a:cubicBezTo>
                <a:cubicBezTo>
                  <a:pt x="2481758" y="1408972"/>
                  <a:pt x="2542224" y="1329209"/>
                  <a:pt x="2604398" y="1250668"/>
                </a:cubicBezTo>
                <a:cubicBezTo>
                  <a:pt x="2666569" y="1172126"/>
                  <a:pt x="2731919" y="1096271"/>
                  <a:pt x="2799835" y="1022128"/>
                </a:cubicBezTo>
                <a:cubicBezTo>
                  <a:pt x="2867751" y="947983"/>
                  <a:pt x="2937741" y="876770"/>
                  <a:pt x="3010665" y="808001"/>
                </a:cubicBezTo>
                <a:cubicBezTo>
                  <a:pt x="3047308" y="773553"/>
                  <a:pt x="3083955" y="740329"/>
                  <a:pt x="3120598" y="706861"/>
                </a:cubicBezTo>
                <a:lnTo>
                  <a:pt x="3231386" y="606454"/>
                </a:lnTo>
                <a:lnTo>
                  <a:pt x="3453088" y="404663"/>
                </a:lnTo>
                <a:close/>
                <a:moveTo>
                  <a:pt x="3758084" y="0"/>
                </a:moveTo>
                <a:lnTo>
                  <a:pt x="3815553" y="0"/>
                </a:lnTo>
                <a:lnTo>
                  <a:pt x="3428656" y="352752"/>
                </a:lnTo>
                <a:lnTo>
                  <a:pt x="3201702" y="558574"/>
                </a:lnTo>
                <a:lnTo>
                  <a:pt x="3088226" y="661666"/>
                </a:lnTo>
                <a:cubicBezTo>
                  <a:pt x="3050362" y="696111"/>
                  <a:pt x="3012373" y="730437"/>
                  <a:pt x="2975605" y="765126"/>
                </a:cubicBezTo>
                <a:cubicBezTo>
                  <a:pt x="2902315" y="834997"/>
                  <a:pt x="2830249" y="907431"/>
                  <a:pt x="2761968" y="982797"/>
                </a:cubicBezTo>
                <a:cubicBezTo>
                  <a:pt x="2693686" y="1058162"/>
                  <a:pt x="2627603" y="1135971"/>
                  <a:pt x="2564698" y="1215611"/>
                </a:cubicBezTo>
                <a:cubicBezTo>
                  <a:pt x="2501790" y="1295251"/>
                  <a:pt x="2441205" y="1377458"/>
                  <a:pt x="2382940" y="1460887"/>
                </a:cubicBezTo>
                <a:cubicBezTo>
                  <a:pt x="2324675" y="1544314"/>
                  <a:pt x="2269463" y="1629939"/>
                  <a:pt x="2216450" y="1716790"/>
                </a:cubicBezTo>
                <a:cubicBezTo>
                  <a:pt x="2163437" y="1803636"/>
                  <a:pt x="2113358" y="1892314"/>
                  <a:pt x="2065962" y="1982340"/>
                </a:cubicBezTo>
                <a:cubicBezTo>
                  <a:pt x="2018568" y="2072362"/>
                  <a:pt x="1974107" y="2163977"/>
                  <a:pt x="1932821" y="2256931"/>
                </a:cubicBezTo>
                <a:cubicBezTo>
                  <a:pt x="1891535" y="2349885"/>
                  <a:pt x="1853789" y="2444305"/>
                  <a:pt x="1819344" y="2539951"/>
                </a:cubicBezTo>
                <a:cubicBezTo>
                  <a:pt x="1784899" y="2635593"/>
                  <a:pt x="1755215" y="2732821"/>
                  <a:pt x="1729444" y="2830909"/>
                </a:cubicBezTo>
                <a:cubicBezTo>
                  <a:pt x="1703779" y="2929017"/>
                  <a:pt x="1683587" y="3028471"/>
                  <a:pt x="1668977" y="3128828"/>
                </a:cubicBezTo>
                <a:cubicBezTo>
                  <a:pt x="1638114" y="3329067"/>
                  <a:pt x="1638114" y="3532853"/>
                  <a:pt x="1668977" y="3733089"/>
                </a:cubicBezTo>
                <a:cubicBezTo>
                  <a:pt x="1683783" y="3833461"/>
                  <a:pt x="1704169" y="3932912"/>
                  <a:pt x="1730053" y="4031012"/>
                </a:cubicBezTo>
                <a:cubicBezTo>
                  <a:pt x="1755705" y="4128730"/>
                  <a:pt x="1785998" y="4226449"/>
                  <a:pt x="1819831" y="4321969"/>
                </a:cubicBezTo>
                <a:cubicBezTo>
                  <a:pt x="1853667" y="4417489"/>
                  <a:pt x="1892390" y="4511911"/>
                  <a:pt x="1933308" y="4604989"/>
                </a:cubicBezTo>
                <a:cubicBezTo>
                  <a:pt x="1974229" y="4698065"/>
                  <a:pt x="2019424" y="4789310"/>
                  <a:pt x="2066452" y="4879579"/>
                </a:cubicBezTo>
                <a:cubicBezTo>
                  <a:pt x="2113480" y="4969848"/>
                  <a:pt x="2164170" y="5057915"/>
                  <a:pt x="2216937" y="5145130"/>
                </a:cubicBezTo>
                <a:cubicBezTo>
                  <a:pt x="2269707" y="5232345"/>
                  <a:pt x="2325652" y="5317237"/>
                  <a:pt x="2383305" y="5401642"/>
                </a:cubicBezTo>
                <a:cubicBezTo>
                  <a:pt x="2440958" y="5486047"/>
                  <a:pt x="2502277" y="5566911"/>
                  <a:pt x="2565185" y="5646917"/>
                </a:cubicBezTo>
                <a:cubicBezTo>
                  <a:pt x="2628093" y="5726926"/>
                  <a:pt x="2694295" y="5804246"/>
                  <a:pt x="2762455" y="5879734"/>
                </a:cubicBezTo>
                <a:cubicBezTo>
                  <a:pt x="2830615" y="5955222"/>
                  <a:pt x="2902193" y="6027656"/>
                  <a:pt x="2975973" y="6097402"/>
                </a:cubicBezTo>
                <a:cubicBezTo>
                  <a:pt x="3012616" y="6132215"/>
                  <a:pt x="3050849" y="6166539"/>
                  <a:pt x="3088716" y="6200862"/>
                </a:cubicBezTo>
                <a:lnTo>
                  <a:pt x="3202071" y="6304079"/>
                </a:lnTo>
                <a:lnTo>
                  <a:pt x="3428656" y="6509779"/>
                </a:lnTo>
                <a:lnTo>
                  <a:pt x="3810917" y="6858000"/>
                </a:lnTo>
                <a:lnTo>
                  <a:pt x="3753937" y="6858000"/>
                </a:lnTo>
                <a:lnTo>
                  <a:pt x="3401539" y="6539337"/>
                </a:lnTo>
                <a:lnTo>
                  <a:pt x="3174342" y="6333394"/>
                </a:lnTo>
                <a:lnTo>
                  <a:pt x="3060621" y="6230424"/>
                </a:lnTo>
                <a:cubicBezTo>
                  <a:pt x="3022754" y="6196222"/>
                  <a:pt x="2984887" y="6162021"/>
                  <a:pt x="2947388" y="6126720"/>
                </a:cubicBezTo>
                <a:cubicBezTo>
                  <a:pt x="2872513" y="6056237"/>
                  <a:pt x="2800200" y="5983073"/>
                  <a:pt x="2731185" y="5906851"/>
                </a:cubicBezTo>
                <a:cubicBezTo>
                  <a:pt x="2662170" y="5830630"/>
                  <a:pt x="2595599" y="5752454"/>
                  <a:pt x="2531596" y="5672201"/>
                </a:cubicBezTo>
                <a:cubicBezTo>
                  <a:pt x="2467589" y="5591952"/>
                  <a:pt x="2406757" y="5509255"/>
                  <a:pt x="2348370" y="5425097"/>
                </a:cubicBezTo>
                <a:cubicBezTo>
                  <a:pt x="2289983" y="5340935"/>
                  <a:pt x="2233794" y="5254819"/>
                  <a:pt x="2180172" y="5167361"/>
                </a:cubicBezTo>
                <a:cubicBezTo>
                  <a:pt x="2126550" y="5079902"/>
                  <a:pt x="2075856" y="4990367"/>
                  <a:pt x="2027851" y="4899612"/>
                </a:cubicBezTo>
                <a:cubicBezTo>
                  <a:pt x="1979849" y="4808856"/>
                  <a:pt x="1934897" y="4716389"/>
                  <a:pt x="1893489" y="4622699"/>
                </a:cubicBezTo>
                <a:cubicBezTo>
                  <a:pt x="1852081" y="4529011"/>
                  <a:pt x="1813237" y="4433491"/>
                  <a:pt x="1778301" y="4336750"/>
                </a:cubicBezTo>
                <a:cubicBezTo>
                  <a:pt x="1743369" y="4240009"/>
                  <a:pt x="1713074" y="4141312"/>
                  <a:pt x="1686812" y="4042127"/>
                </a:cubicBezTo>
                <a:cubicBezTo>
                  <a:pt x="1660441" y="3942476"/>
                  <a:pt x="1639725" y="3841423"/>
                  <a:pt x="1624760" y="3739443"/>
                </a:cubicBezTo>
                <a:cubicBezTo>
                  <a:pt x="1592672" y="3534867"/>
                  <a:pt x="1592672" y="3326563"/>
                  <a:pt x="1624760" y="3121989"/>
                </a:cubicBezTo>
                <a:cubicBezTo>
                  <a:pt x="1639394" y="3020312"/>
                  <a:pt x="1659745" y="2919541"/>
                  <a:pt x="1685713" y="2820158"/>
                </a:cubicBezTo>
                <a:cubicBezTo>
                  <a:pt x="1711975" y="2720606"/>
                  <a:pt x="1742757" y="2622401"/>
                  <a:pt x="1777202" y="2525413"/>
                </a:cubicBezTo>
                <a:cubicBezTo>
                  <a:pt x="1811648" y="2428428"/>
                  <a:pt x="1850492" y="2333517"/>
                  <a:pt x="1892390" y="2239586"/>
                </a:cubicBezTo>
                <a:cubicBezTo>
                  <a:pt x="1934285" y="2145652"/>
                  <a:pt x="1979727" y="2053553"/>
                  <a:pt x="2026752" y="1962673"/>
                </a:cubicBezTo>
                <a:cubicBezTo>
                  <a:pt x="2073780" y="1871795"/>
                  <a:pt x="2125816" y="1782747"/>
                  <a:pt x="2178951" y="1694923"/>
                </a:cubicBezTo>
                <a:cubicBezTo>
                  <a:pt x="2232086" y="1607099"/>
                  <a:pt x="2288884" y="1521596"/>
                  <a:pt x="2347271" y="1437066"/>
                </a:cubicBezTo>
                <a:cubicBezTo>
                  <a:pt x="2405658" y="1352539"/>
                  <a:pt x="2467467" y="1270700"/>
                  <a:pt x="2531105" y="1190083"/>
                </a:cubicBezTo>
                <a:cubicBezTo>
                  <a:pt x="2594744" y="1109466"/>
                  <a:pt x="2661683" y="1031289"/>
                  <a:pt x="2730698" y="955433"/>
                </a:cubicBezTo>
                <a:cubicBezTo>
                  <a:pt x="2799710" y="879580"/>
                  <a:pt x="2872022" y="806290"/>
                  <a:pt x="2946901" y="735567"/>
                </a:cubicBezTo>
                <a:cubicBezTo>
                  <a:pt x="2984400" y="700267"/>
                  <a:pt x="3022267" y="666187"/>
                  <a:pt x="3060131" y="631861"/>
                </a:cubicBezTo>
                <a:lnTo>
                  <a:pt x="3173851" y="528890"/>
                </a:lnTo>
                <a:lnTo>
                  <a:pt x="3401048" y="322947"/>
                </a:lnTo>
                <a:close/>
                <a:moveTo>
                  <a:pt x="3616018" y="0"/>
                </a:moveTo>
                <a:lnTo>
                  <a:pt x="3675161" y="0"/>
                </a:lnTo>
                <a:lnTo>
                  <a:pt x="3377600" y="271157"/>
                </a:lnTo>
                <a:lnTo>
                  <a:pt x="3145517" y="482596"/>
                </a:lnTo>
                <a:lnTo>
                  <a:pt x="3029352" y="588254"/>
                </a:lnTo>
                <a:cubicBezTo>
                  <a:pt x="2990507" y="623433"/>
                  <a:pt x="2951666" y="658612"/>
                  <a:pt x="2913921" y="694281"/>
                </a:cubicBezTo>
                <a:cubicBezTo>
                  <a:pt x="2838189" y="765860"/>
                  <a:pt x="2765265" y="840248"/>
                  <a:pt x="2695154" y="917447"/>
                </a:cubicBezTo>
                <a:cubicBezTo>
                  <a:pt x="2625040" y="994646"/>
                  <a:pt x="2557526" y="1074205"/>
                  <a:pt x="2492629" y="1156124"/>
                </a:cubicBezTo>
                <a:cubicBezTo>
                  <a:pt x="2428379" y="1238211"/>
                  <a:pt x="2366489" y="1322124"/>
                  <a:pt x="2306962" y="1407876"/>
                </a:cubicBezTo>
                <a:cubicBezTo>
                  <a:pt x="2247442" y="1493622"/>
                  <a:pt x="2190885" y="1581203"/>
                  <a:pt x="2137300" y="1670616"/>
                </a:cubicBezTo>
                <a:cubicBezTo>
                  <a:pt x="2083799" y="1760274"/>
                  <a:pt x="2032619" y="1851031"/>
                  <a:pt x="1984492" y="1943620"/>
                </a:cubicBezTo>
                <a:cubicBezTo>
                  <a:pt x="1936365" y="2036208"/>
                  <a:pt x="1891535" y="2130261"/>
                  <a:pt x="1850127" y="2225660"/>
                </a:cubicBezTo>
                <a:cubicBezTo>
                  <a:pt x="1808719" y="2321059"/>
                  <a:pt x="1770608" y="2418291"/>
                  <a:pt x="1735916" y="2516498"/>
                </a:cubicBezTo>
                <a:cubicBezTo>
                  <a:pt x="1701228" y="2614705"/>
                  <a:pt x="1671791" y="2714624"/>
                  <a:pt x="1646138" y="2815397"/>
                </a:cubicBezTo>
                <a:cubicBezTo>
                  <a:pt x="1620523" y="2915996"/>
                  <a:pt x="1600502" y="3017942"/>
                  <a:pt x="1586162" y="3120769"/>
                </a:cubicBezTo>
                <a:cubicBezTo>
                  <a:pt x="1555785" y="3326210"/>
                  <a:pt x="1555785" y="3534979"/>
                  <a:pt x="1586162" y="3740419"/>
                </a:cubicBezTo>
                <a:cubicBezTo>
                  <a:pt x="1600502" y="3843245"/>
                  <a:pt x="1620523" y="3945189"/>
                  <a:pt x="1646138" y="4045792"/>
                </a:cubicBezTo>
                <a:cubicBezTo>
                  <a:pt x="1671791" y="4146564"/>
                  <a:pt x="1701961" y="4246237"/>
                  <a:pt x="1735916" y="4344689"/>
                </a:cubicBezTo>
                <a:cubicBezTo>
                  <a:pt x="1769874" y="4443141"/>
                  <a:pt x="1809206" y="4540129"/>
                  <a:pt x="1850127" y="4635524"/>
                </a:cubicBezTo>
                <a:cubicBezTo>
                  <a:pt x="1891048" y="4730923"/>
                  <a:pt x="1937098" y="4824979"/>
                  <a:pt x="1984492" y="4917689"/>
                </a:cubicBezTo>
                <a:cubicBezTo>
                  <a:pt x="2031885" y="5010399"/>
                  <a:pt x="2083799" y="5100912"/>
                  <a:pt x="2137300" y="5190571"/>
                </a:cubicBezTo>
                <a:cubicBezTo>
                  <a:pt x="2190800" y="5280228"/>
                  <a:pt x="2247966" y="5367318"/>
                  <a:pt x="2306840" y="5453434"/>
                </a:cubicBezTo>
                <a:cubicBezTo>
                  <a:pt x="2365717" y="5539550"/>
                  <a:pt x="2428991" y="5622978"/>
                  <a:pt x="2492629" y="5705060"/>
                </a:cubicBezTo>
                <a:cubicBezTo>
                  <a:pt x="2556271" y="5787145"/>
                  <a:pt x="2624796" y="5866420"/>
                  <a:pt x="2694542" y="5943862"/>
                </a:cubicBezTo>
                <a:cubicBezTo>
                  <a:pt x="2764288" y="6021305"/>
                  <a:pt x="2837699" y="6095328"/>
                  <a:pt x="2913312" y="6166906"/>
                </a:cubicBezTo>
                <a:cubicBezTo>
                  <a:pt x="2951176" y="6202572"/>
                  <a:pt x="2990020" y="6237751"/>
                  <a:pt x="3028743" y="6273052"/>
                </a:cubicBezTo>
                <a:lnTo>
                  <a:pt x="3145026" y="6378710"/>
                </a:lnTo>
                <a:lnTo>
                  <a:pt x="3377110" y="6590152"/>
                </a:lnTo>
                <a:lnTo>
                  <a:pt x="3670947" y="6858000"/>
                </a:lnTo>
                <a:lnTo>
                  <a:pt x="3611156" y="6858000"/>
                </a:lnTo>
                <a:lnTo>
                  <a:pt x="3349749" y="6621665"/>
                </a:lnTo>
                <a:lnTo>
                  <a:pt x="3116810" y="6410714"/>
                </a:lnTo>
                <a:lnTo>
                  <a:pt x="3000402" y="6305177"/>
                </a:lnTo>
                <a:cubicBezTo>
                  <a:pt x="2961560" y="6270120"/>
                  <a:pt x="2922716" y="6235066"/>
                  <a:pt x="2884240" y="6198788"/>
                </a:cubicBezTo>
                <a:cubicBezTo>
                  <a:pt x="2807650" y="6126598"/>
                  <a:pt x="2733508" y="6052209"/>
                  <a:pt x="2662782" y="5973668"/>
                </a:cubicBezTo>
                <a:cubicBezTo>
                  <a:pt x="2592059" y="5895123"/>
                  <a:pt x="2523899" y="5815483"/>
                  <a:pt x="2458549" y="5733033"/>
                </a:cubicBezTo>
                <a:cubicBezTo>
                  <a:pt x="2393200" y="5650582"/>
                  <a:pt x="2330782" y="5565812"/>
                  <a:pt x="2270684" y="5479452"/>
                </a:cubicBezTo>
                <a:cubicBezTo>
                  <a:pt x="2210589" y="5393093"/>
                  <a:pt x="2153667" y="5304535"/>
                  <a:pt x="2099067" y="5214635"/>
                </a:cubicBezTo>
                <a:cubicBezTo>
                  <a:pt x="2044465" y="5124732"/>
                  <a:pt x="1993162" y="5032755"/>
                  <a:pt x="1944426" y="4939555"/>
                </a:cubicBezTo>
                <a:cubicBezTo>
                  <a:pt x="1895687" y="4846354"/>
                  <a:pt x="1850249" y="4751202"/>
                  <a:pt x="1807985" y="4654826"/>
                </a:cubicBezTo>
                <a:cubicBezTo>
                  <a:pt x="1765722" y="4558451"/>
                  <a:pt x="1727246" y="4460242"/>
                  <a:pt x="1691945" y="4360935"/>
                </a:cubicBezTo>
                <a:cubicBezTo>
                  <a:pt x="1656644" y="4261630"/>
                  <a:pt x="1626717" y="4160490"/>
                  <a:pt x="1600577" y="4058250"/>
                </a:cubicBezTo>
                <a:cubicBezTo>
                  <a:pt x="1574425" y="3955976"/>
                  <a:pt x="1554027" y="3852307"/>
                  <a:pt x="1539502" y="3747747"/>
                </a:cubicBezTo>
                <a:cubicBezTo>
                  <a:pt x="1507901" y="3537982"/>
                  <a:pt x="1507901" y="3324670"/>
                  <a:pt x="1539502" y="3114905"/>
                </a:cubicBezTo>
                <a:cubicBezTo>
                  <a:pt x="1554027" y="3010346"/>
                  <a:pt x="1574425" y="2906676"/>
                  <a:pt x="1600577" y="2804402"/>
                </a:cubicBezTo>
                <a:cubicBezTo>
                  <a:pt x="1626717" y="2702164"/>
                  <a:pt x="1657497" y="2601270"/>
                  <a:pt x="1692067" y="2501718"/>
                </a:cubicBezTo>
                <a:cubicBezTo>
                  <a:pt x="1726634" y="2402167"/>
                  <a:pt x="1766090" y="2304449"/>
                  <a:pt x="1807985" y="2207826"/>
                </a:cubicBezTo>
                <a:cubicBezTo>
                  <a:pt x="1849883" y="2111206"/>
                  <a:pt x="1896177" y="2016663"/>
                  <a:pt x="1944426" y="1923097"/>
                </a:cubicBezTo>
                <a:cubicBezTo>
                  <a:pt x="1992675" y="1829531"/>
                  <a:pt x="2045077" y="1738285"/>
                  <a:pt x="2099189" y="1648020"/>
                </a:cubicBezTo>
                <a:cubicBezTo>
                  <a:pt x="2153302" y="1557751"/>
                  <a:pt x="2211198" y="1469924"/>
                  <a:pt x="2270809" y="1383200"/>
                </a:cubicBezTo>
                <a:cubicBezTo>
                  <a:pt x="2330417" y="1296475"/>
                  <a:pt x="2392956" y="1212191"/>
                  <a:pt x="2458674" y="1129619"/>
                </a:cubicBezTo>
                <a:cubicBezTo>
                  <a:pt x="2524389" y="1047047"/>
                  <a:pt x="2592302" y="967038"/>
                  <a:pt x="2662907" y="888988"/>
                </a:cubicBezTo>
                <a:cubicBezTo>
                  <a:pt x="2733508" y="810933"/>
                  <a:pt x="2807775" y="736054"/>
                  <a:pt x="2884362" y="663867"/>
                </a:cubicBezTo>
                <a:cubicBezTo>
                  <a:pt x="2922838" y="627220"/>
                  <a:pt x="2961682" y="592653"/>
                  <a:pt x="3000523" y="557475"/>
                </a:cubicBezTo>
                <a:lnTo>
                  <a:pt x="3116932" y="451938"/>
                </a:lnTo>
                <a:lnTo>
                  <a:pt x="3349871" y="240621"/>
                </a:lnTo>
                <a:close/>
                <a:moveTo>
                  <a:pt x="3473055" y="0"/>
                </a:moveTo>
                <a:lnTo>
                  <a:pt x="3535543" y="0"/>
                </a:lnTo>
                <a:lnTo>
                  <a:pt x="3326784" y="190293"/>
                </a:lnTo>
                <a:lnTo>
                  <a:pt x="3088715" y="406862"/>
                </a:lnTo>
                <a:lnTo>
                  <a:pt x="2969743" y="515208"/>
                </a:lnTo>
                <a:cubicBezTo>
                  <a:pt x="2930043" y="551855"/>
                  <a:pt x="2890222" y="587399"/>
                  <a:pt x="2851624" y="623920"/>
                </a:cubicBezTo>
                <a:cubicBezTo>
                  <a:pt x="2774182" y="697210"/>
                  <a:pt x="2699184" y="773188"/>
                  <a:pt x="2627724" y="852586"/>
                </a:cubicBezTo>
                <a:cubicBezTo>
                  <a:pt x="2556267" y="931982"/>
                  <a:pt x="2487377" y="1013333"/>
                  <a:pt x="2421294" y="1096882"/>
                </a:cubicBezTo>
                <a:cubicBezTo>
                  <a:pt x="2355210" y="1180432"/>
                  <a:pt x="2292671" y="1267525"/>
                  <a:pt x="2231596" y="1355349"/>
                </a:cubicBezTo>
                <a:cubicBezTo>
                  <a:pt x="2170524" y="1443174"/>
                  <a:pt x="2113601" y="1533441"/>
                  <a:pt x="2058633" y="1624931"/>
                </a:cubicBezTo>
                <a:cubicBezTo>
                  <a:pt x="2003668" y="1716420"/>
                  <a:pt x="1952244" y="1810108"/>
                  <a:pt x="1903383" y="1905019"/>
                </a:cubicBezTo>
                <a:cubicBezTo>
                  <a:pt x="1854522" y="1999928"/>
                  <a:pt x="1809327" y="2096669"/>
                  <a:pt x="1767064" y="2194757"/>
                </a:cubicBezTo>
                <a:cubicBezTo>
                  <a:pt x="1724800" y="2292843"/>
                  <a:pt x="1686933" y="2392516"/>
                  <a:pt x="1652123" y="2493288"/>
                </a:cubicBezTo>
                <a:cubicBezTo>
                  <a:pt x="1617309" y="2594061"/>
                  <a:pt x="1587872" y="2696664"/>
                  <a:pt x="1562344" y="2800003"/>
                </a:cubicBezTo>
                <a:cubicBezTo>
                  <a:pt x="1536717" y="2903268"/>
                  <a:pt x="1516818" y="3007863"/>
                  <a:pt x="1502734" y="3113316"/>
                </a:cubicBezTo>
                <a:cubicBezTo>
                  <a:pt x="1472663" y="3323975"/>
                  <a:pt x="1472663" y="3537823"/>
                  <a:pt x="1502734" y="3748481"/>
                </a:cubicBezTo>
                <a:cubicBezTo>
                  <a:pt x="1516856" y="3853980"/>
                  <a:pt x="1536788" y="3958611"/>
                  <a:pt x="1562466" y="4061912"/>
                </a:cubicBezTo>
                <a:cubicBezTo>
                  <a:pt x="1587957" y="4165250"/>
                  <a:pt x="1617884" y="4267490"/>
                  <a:pt x="1652245" y="4368627"/>
                </a:cubicBezTo>
                <a:cubicBezTo>
                  <a:pt x="1686605" y="4469768"/>
                  <a:pt x="1725010" y="4569281"/>
                  <a:pt x="1767432" y="4667159"/>
                </a:cubicBezTo>
                <a:cubicBezTo>
                  <a:pt x="1937279" y="5059650"/>
                  <a:pt x="2157135" y="5428540"/>
                  <a:pt x="2421537" y="5764667"/>
                </a:cubicBezTo>
                <a:cubicBezTo>
                  <a:pt x="2487658" y="5848619"/>
                  <a:pt x="2556477" y="5930058"/>
                  <a:pt x="2627971" y="6008965"/>
                </a:cubicBezTo>
                <a:cubicBezTo>
                  <a:pt x="2699428" y="6088240"/>
                  <a:pt x="2774550" y="6164218"/>
                  <a:pt x="2851746" y="6237629"/>
                </a:cubicBezTo>
                <a:cubicBezTo>
                  <a:pt x="2890468" y="6274272"/>
                  <a:pt x="2930165" y="6310185"/>
                  <a:pt x="2969865" y="6346341"/>
                </a:cubicBezTo>
                <a:lnTo>
                  <a:pt x="3088959" y="6454563"/>
                </a:lnTo>
                <a:lnTo>
                  <a:pt x="3326906" y="6671256"/>
                </a:lnTo>
                <a:lnTo>
                  <a:pt x="3531798" y="6858000"/>
                </a:lnTo>
                <a:lnTo>
                  <a:pt x="3468603" y="6858000"/>
                </a:lnTo>
                <a:lnTo>
                  <a:pt x="3297712" y="6703503"/>
                </a:lnTo>
                <a:lnTo>
                  <a:pt x="3059157" y="6487544"/>
                </a:lnTo>
                <a:lnTo>
                  <a:pt x="2940060" y="6379565"/>
                </a:lnTo>
                <a:cubicBezTo>
                  <a:pt x="2900238" y="6343653"/>
                  <a:pt x="2860419" y="6307618"/>
                  <a:pt x="2821088" y="6270607"/>
                </a:cubicBezTo>
                <a:cubicBezTo>
                  <a:pt x="2742547" y="6196587"/>
                  <a:pt x="2666569" y="6120000"/>
                  <a:pt x="2594135" y="6039991"/>
                </a:cubicBezTo>
                <a:cubicBezTo>
                  <a:pt x="2521700" y="5959982"/>
                  <a:pt x="2451464" y="5877900"/>
                  <a:pt x="2384650" y="5793374"/>
                </a:cubicBezTo>
                <a:cubicBezTo>
                  <a:pt x="2317833" y="5708847"/>
                  <a:pt x="2253951" y="5622366"/>
                  <a:pt x="2192754" y="5533318"/>
                </a:cubicBezTo>
                <a:cubicBezTo>
                  <a:pt x="2131557" y="5444270"/>
                  <a:pt x="2073536" y="5353636"/>
                  <a:pt x="2017959" y="5261291"/>
                </a:cubicBezTo>
                <a:cubicBezTo>
                  <a:pt x="1962382" y="5168949"/>
                  <a:pt x="1910346" y="5074403"/>
                  <a:pt x="1860998" y="4978639"/>
                </a:cubicBezTo>
                <a:cubicBezTo>
                  <a:pt x="1811650" y="4882875"/>
                  <a:pt x="1765843" y="4785157"/>
                  <a:pt x="1722968" y="4686093"/>
                </a:cubicBezTo>
                <a:cubicBezTo>
                  <a:pt x="1680095" y="4587032"/>
                  <a:pt x="1641741" y="4486257"/>
                  <a:pt x="1606562" y="4384142"/>
                </a:cubicBezTo>
                <a:cubicBezTo>
                  <a:pt x="1571383" y="4282024"/>
                  <a:pt x="1541213" y="4178321"/>
                  <a:pt x="1515195" y="4073518"/>
                </a:cubicBezTo>
                <a:cubicBezTo>
                  <a:pt x="1488967" y="3968543"/>
                  <a:pt x="1468582" y="3862188"/>
                  <a:pt x="1454119" y="3754953"/>
                </a:cubicBezTo>
                <a:cubicBezTo>
                  <a:pt x="1423227" y="3540264"/>
                  <a:pt x="1423227" y="3322263"/>
                  <a:pt x="1454119" y="3107575"/>
                </a:cubicBezTo>
                <a:cubicBezTo>
                  <a:pt x="1468644" y="3000352"/>
                  <a:pt x="1489030" y="2893996"/>
                  <a:pt x="1515195" y="2789009"/>
                </a:cubicBezTo>
                <a:cubicBezTo>
                  <a:pt x="1541247" y="2684207"/>
                  <a:pt x="1571711" y="2580624"/>
                  <a:pt x="1606562" y="2478263"/>
                </a:cubicBezTo>
                <a:cubicBezTo>
                  <a:pt x="1641410" y="2375903"/>
                  <a:pt x="1680255" y="2275289"/>
                  <a:pt x="1723093" y="2176435"/>
                </a:cubicBezTo>
                <a:cubicBezTo>
                  <a:pt x="1765843" y="2077370"/>
                  <a:pt x="1812137" y="1979895"/>
                  <a:pt x="1860998" y="1883888"/>
                </a:cubicBezTo>
                <a:cubicBezTo>
                  <a:pt x="1909856" y="1787877"/>
                  <a:pt x="1963113" y="1693946"/>
                  <a:pt x="2018081" y="1601236"/>
                </a:cubicBezTo>
                <a:cubicBezTo>
                  <a:pt x="2073049" y="1508522"/>
                  <a:pt x="2132044" y="1418010"/>
                  <a:pt x="2192876" y="1329209"/>
                </a:cubicBezTo>
                <a:cubicBezTo>
                  <a:pt x="2253705" y="1240408"/>
                  <a:pt x="2318202" y="1153927"/>
                  <a:pt x="2384772" y="1069031"/>
                </a:cubicBezTo>
                <a:cubicBezTo>
                  <a:pt x="2451343" y="984139"/>
                  <a:pt x="2521579" y="902420"/>
                  <a:pt x="2594013" y="821802"/>
                </a:cubicBezTo>
                <a:cubicBezTo>
                  <a:pt x="2666447" y="741184"/>
                  <a:pt x="2742425" y="665331"/>
                  <a:pt x="2820966" y="591308"/>
                </a:cubicBezTo>
                <a:cubicBezTo>
                  <a:pt x="2860298" y="554662"/>
                  <a:pt x="2900116" y="518018"/>
                  <a:pt x="2939938" y="482353"/>
                </a:cubicBezTo>
                <a:lnTo>
                  <a:pt x="3059278" y="374371"/>
                </a:lnTo>
                <a:lnTo>
                  <a:pt x="3297834" y="158411"/>
                </a:lnTo>
                <a:close/>
                <a:moveTo>
                  <a:pt x="3331645" y="0"/>
                </a:moveTo>
                <a:lnTo>
                  <a:pt x="3395519" y="0"/>
                </a:lnTo>
                <a:lnTo>
                  <a:pt x="3275725" y="109186"/>
                </a:lnTo>
                <a:lnTo>
                  <a:pt x="3032159" y="331009"/>
                </a:lnTo>
                <a:lnTo>
                  <a:pt x="2910011" y="441797"/>
                </a:lnTo>
                <a:lnTo>
                  <a:pt x="2848936" y="497252"/>
                </a:lnTo>
                <a:cubicBezTo>
                  <a:pt x="2828538" y="515821"/>
                  <a:pt x="2808871" y="534508"/>
                  <a:pt x="2788963" y="553076"/>
                </a:cubicBezTo>
                <a:cubicBezTo>
                  <a:pt x="2709688" y="628198"/>
                  <a:pt x="2632855" y="706006"/>
                  <a:pt x="2559812" y="787236"/>
                </a:cubicBezTo>
                <a:cubicBezTo>
                  <a:pt x="2486765" y="868465"/>
                  <a:pt x="2416164" y="951893"/>
                  <a:pt x="2348738" y="1037884"/>
                </a:cubicBezTo>
                <a:cubicBezTo>
                  <a:pt x="2078569" y="1382270"/>
                  <a:pt x="1854975" y="1760773"/>
                  <a:pt x="1683758" y="2163608"/>
                </a:cubicBezTo>
                <a:cubicBezTo>
                  <a:pt x="1641738" y="2264417"/>
                  <a:pt x="1603225" y="2366536"/>
                  <a:pt x="1568205" y="2469959"/>
                </a:cubicBezTo>
                <a:cubicBezTo>
                  <a:pt x="1533186" y="2573382"/>
                  <a:pt x="1503224" y="2678222"/>
                  <a:pt x="1478305" y="2784492"/>
                </a:cubicBezTo>
                <a:cubicBezTo>
                  <a:pt x="1452740" y="2890419"/>
                  <a:pt x="1432963" y="2997664"/>
                  <a:pt x="1419063" y="3105742"/>
                </a:cubicBezTo>
                <a:cubicBezTo>
                  <a:pt x="1389501" y="3321555"/>
                  <a:pt x="1389501" y="3540361"/>
                  <a:pt x="1419063" y="3756174"/>
                </a:cubicBezTo>
                <a:cubicBezTo>
                  <a:pt x="1433022" y="3864240"/>
                  <a:pt x="1452799" y="3971488"/>
                  <a:pt x="1478305" y="4077427"/>
                </a:cubicBezTo>
                <a:cubicBezTo>
                  <a:pt x="1503870" y="4183291"/>
                  <a:pt x="1533844" y="4288132"/>
                  <a:pt x="1568205" y="4391961"/>
                </a:cubicBezTo>
                <a:cubicBezTo>
                  <a:pt x="1602566" y="4495786"/>
                  <a:pt x="1641092" y="4597901"/>
                  <a:pt x="1683758" y="4698307"/>
                </a:cubicBezTo>
                <a:cubicBezTo>
                  <a:pt x="1855047" y="5101143"/>
                  <a:pt x="2078629" y="5479683"/>
                  <a:pt x="2348738" y="5824154"/>
                </a:cubicBezTo>
                <a:cubicBezTo>
                  <a:pt x="2416164" y="5909988"/>
                  <a:pt x="2486522" y="5993538"/>
                  <a:pt x="2559812" y="6074805"/>
                </a:cubicBezTo>
                <a:cubicBezTo>
                  <a:pt x="2633101" y="6156031"/>
                  <a:pt x="2709688" y="6233599"/>
                  <a:pt x="2788838" y="6308840"/>
                </a:cubicBezTo>
                <a:cubicBezTo>
                  <a:pt x="2808871" y="6327530"/>
                  <a:pt x="2828538" y="6346220"/>
                  <a:pt x="2848814" y="6364785"/>
                </a:cubicBezTo>
                <a:lnTo>
                  <a:pt x="2909889" y="6420118"/>
                </a:lnTo>
                <a:lnTo>
                  <a:pt x="3032040" y="6531028"/>
                </a:lnTo>
                <a:lnTo>
                  <a:pt x="3276337" y="6752730"/>
                </a:lnTo>
                <a:lnTo>
                  <a:pt x="3391818" y="6858000"/>
                </a:lnTo>
                <a:lnTo>
                  <a:pt x="3326099" y="6858000"/>
                </a:lnTo>
                <a:lnTo>
                  <a:pt x="3246289" y="6785832"/>
                </a:lnTo>
                <a:lnTo>
                  <a:pt x="3001991" y="6564743"/>
                </a:lnTo>
                <a:lnTo>
                  <a:pt x="2879841" y="6454076"/>
                </a:lnTo>
                <a:lnTo>
                  <a:pt x="2817910" y="6399108"/>
                </a:lnTo>
                <a:cubicBezTo>
                  <a:pt x="2797634" y="6380665"/>
                  <a:pt x="2777479" y="6361610"/>
                  <a:pt x="2756838" y="6342919"/>
                </a:cubicBezTo>
                <a:cubicBezTo>
                  <a:pt x="2676464" y="6267066"/>
                  <a:pt x="2598044" y="6188647"/>
                  <a:pt x="2524755" y="6106805"/>
                </a:cubicBezTo>
                <a:cubicBezTo>
                  <a:pt x="2451465" y="6024967"/>
                  <a:pt x="2379153" y="5940684"/>
                  <a:pt x="2310749" y="5854081"/>
                </a:cubicBezTo>
                <a:cubicBezTo>
                  <a:pt x="2242346" y="5767478"/>
                  <a:pt x="2177240" y="5678430"/>
                  <a:pt x="2115309" y="5587431"/>
                </a:cubicBezTo>
                <a:cubicBezTo>
                  <a:pt x="2053382" y="5496428"/>
                  <a:pt x="1993162" y="5403231"/>
                  <a:pt x="1937339" y="5308319"/>
                </a:cubicBezTo>
                <a:cubicBezTo>
                  <a:pt x="1881518" y="5213411"/>
                  <a:pt x="1828505" y="5116545"/>
                  <a:pt x="1778058" y="5017849"/>
                </a:cubicBezTo>
                <a:cubicBezTo>
                  <a:pt x="1727611" y="4919154"/>
                  <a:pt x="1681804" y="4819112"/>
                  <a:pt x="1638563" y="4717485"/>
                </a:cubicBezTo>
                <a:cubicBezTo>
                  <a:pt x="1595322" y="4615857"/>
                  <a:pt x="1556846" y="4512397"/>
                  <a:pt x="1521424" y="4407594"/>
                </a:cubicBezTo>
                <a:cubicBezTo>
                  <a:pt x="1486002" y="4302791"/>
                  <a:pt x="1456074" y="4196521"/>
                  <a:pt x="1430178" y="4088908"/>
                </a:cubicBezTo>
                <a:cubicBezTo>
                  <a:pt x="1403891" y="3981345"/>
                  <a:pt x="1383506" y="3872436"/>
                  <a:pt x="1369103" y="3762650"/>
                </a:cubicBezTo>
                <a:cubicBezTo>
                  <a:pt x="1338810" y="3542560"/>
                  <a:pt x="1338810" y="3319356"/>
                  <a:pt x="1369103" y="3099270"/>
                </a:cubicBezTo>
                <a:cubicBezTo>
                  <a:pt x="1383506" y="2989442"/>
                  <a:pt x="1403904" y="2880487"/>
                  <a:pt x="1430178" y="2772888"/>
                </a:cubicBezTo>
                <a:cubicBezTo>
                  <a:pt x="1456074" y="2665395"/>
                  <a:pt x="1486526" y="2559163"/>
                  <a:pt x="1521546" y="2454201"/>
                </a:cubicBezTo>
                <a:cubicBezTo>
                  <a:pt x="1556565" y="2349238"/>
                  <a:pt x="1595603" y="2245974"/>
                  <a:pt x="1638685" y="2144431"/>
                </a:cubicBezTo>
                <a:cubicBezTo>
                  <a:pt x="1681925" y="2042803"/>
                  <a:pt x="1728429" y="1942679"/>
                  <a:pt x="1778180" y="1844066"/>
                </a:cubicBezTo>
                <a:cubicBezTo>
                  <a:pt x="1827930" y="1745455"/>
                  <a:pt x="1880872" y="1648785"/>
                  <a:pt x="1936973" y="1554086"/>
                </a:cubicBezTo>
                <a:cubicBezTo>
                  <a:pt x="1993406" y="1459175"/>
                  <a:pt x="2053016" y="1366343"/>
                  <a:pt x="2114944" y="1274976"/>
                </a:cubicBezTo>
                <a:cubicBezTo>
                  <a:pt x="2176875" y="1183607"/>
                  <a:pt x="2242955" y="1095172"/>
                  <a:pt x="2310384" y="1008325"/>
                </a:cubicBezTo>
                <a:cubicBezTo>
                  <a:pt x="2377807" y="921475"/>
                  <a:pt x="2451465" y="837560"/>
                  <a:pt x="2525488" y="755844"/>
                </a:cubicBezTo>
                <a:cubicBezTo>
                  <a:pt x="2599508" y="674124"/>
                  <a:pt x="2677441" y="595583"/>
                  <a:pt x="2757568" y="519730"/>
                </a:cubicBezTo>
                <a:cubicBezTo>
                  <a:pt x="2777845" y="501040"/>
                  <a:pt x="2798002" y="481984"/>
                  <a:pt x="2818643" y="463541"/>
                </a:cubicBezTo>
                <a:lnTo>
                  <a:pt x="2879719" y="408329"/>
                </a:lnTo>
                <a:lnTo>
                  <a:pt x="3001866" y="298393"/>
                </a:lnTo>
                <a:lnTo>
                  <a:pt x="3246164" y="77307"/>
                </a:lnTo>
                <a:close/>
                <a:moveTo>
                  <a:pt x="3187920" y="0"/>
                </a:moveTo>
                <a:lnTo>
                  <a:pt x="3255606" y="0"/>
                </a:lnTo>
                <a:lnTo>
                  <a:pt x="3224667" y="28204"/>
                </a:lnTo>
                <a:lnTo>
                  <a:pt x="2975486" y="255035"/>
                </a:lnTo>
                <a:lnTo>
                  <a:pt x="2850769" y="368512"/>
                </a:lnTo>
                <a:lnTo>
                  <a:pt x="2788473" y="425188"/>
                </a:lnTo>
                <a:cubicBezTo>
                  <a:pt x="2767831" y="444121"/>
                  <a:pt x="2747677" y="463298"/>
                  <a:pt x="2727401" y="482354"/>
                </a:cubicBezTo>
                <a:cubicBezTo>
                  <a:pt x="2646415" y="559306"/>
                  <a:pt x="2567873" y="638824"/>
                  <a:pt x="2493116" y="721887"/>
                </a:cubicBezTo>
                <a:cubicBezTo>
                  <a:pt x="2418362" y="804949"/>
                  <a:pt x="2346540" y="890453"/>
                  <a:pt x="2277403" y="978399"/>
                </a:cubicBezTo>
                <a:cubicBezTo>
                  <a:pt x="2001467" y="1331071"/>
                  <a:pt x="1774114" y="1719185"/>
                  <a:pt x="1601429" y="2132339"/>
                </a:cubicBezTo>
                <a:cubicBezTo>
                  <a:pt x="1559169" y="2235678"/>
                  <a:pt x="1520203" y="2339994"/>
                  <a:pt x="1485268" y="2446508"/>
                </a:cubicBezTo>
                <a:cubicBezTo>
                  <a:pt x="1450332" y="2553021"/>
                  <a:pt x="1420895" y="2660389"/>
                  <a:pt x="1395489" y="2768978"/>
                </a:cubicBezTo>
                <a:cubicBezTo>
                  <a:pt x="1369983" y="2877496"/>
                  <a:pt x="1350331" y="2987295"/>
                  <a:pt x="1336612" y="3097928"/>
                </a:cubicBezTo>
                <a:cubicBezTo>
                  <a:pt x="1307540" y="3318917"/>
                  <a:pt x="1307540" y="3542757"/>
                  <a:pt x="1336612" y="3763749"/>
                </a:cubicBezTo>
                <a:cubicBezTo>
                  <a:pt x="1350378" y="3874366"/>
                  <a:pt x="1370033" y="3984168"/>
                  <a:pt x="1395489" y="4092695"/>
                </a:cubicBezTo>
                <a:cubicBezTo>
                  <a:pt x="1420895" y="4201286"/>
                  <a:pt x="1450701" y="4309020"/>
                  <a:pt x="1485389" y="4415169"/>
                </a:cubicBezTo>
                <a:cubicBezTo>
                  <a:pt x="1520081" y="4521318"/>
                  <a:pt x="1558679" y="4625999"/>
                  <a:pt x="1601429" y="4729334"/>
                </a:cubicBezTo>
                <a:cubicBezTo>
                  <a:pt x="1774124" y="5142529"/>
                  <a:pt x="2001467" y="5530680"/>
                  <a:pt x="2277403" y="5883396"/>
                </a:cubicBezTo>
                <a:cubicBezTo>
                  <a:pt x="2346172" y="5971467"/>
                  <a:pt x="2418362" y="6056849"/>
                  <a:pt x="2493116" y="6139911"/>
                </a:cubicBezTo>
                <a:cubicBezTo>
                  <a:pt x="2567873" y="6222971"/>
                  <a:pt x="2646293" y="6302614"/>
                  <a:pt x="2727279" y="6379566"/>
                </a:cubicBezTo>
                <a:lnTo>
                  <a:pt x="2788351" y="6436732"/>
                </a:lnTo>
                <a:lnTo>
                  <a:pt x="2850769" y="6493408"/>
                </a:lnTo>
                <a:lnTo>
                  <a:pt x="2975361" y="6606885"/>
                </a:lnTo>
                <a:lnTo>
                  <a:pt x="3224667" y="6833716"/>
                </a:lnTo>
                <a:lnTo>
                  <a:pt x="3251309" y="6858000"/>
                </a:lnTo>
                <a:lnTo>
                  <a:pt x="3183316" y="6858000"/>
                </a:lnTo>
                <a:lnTo>
                  <a:pt x="2944091" y="6641577"/>
                </a:lnTo>
                <a:lnTo>
                  <a:pt x="2819134" y="6528465"/>
                </a:lnTo>
                <a:lnTo>
                  <a:pt x="2756838" y="6471668"/>
                </a:lnTo>
                <a:lnTo>
                  <a:pt x="2694663" y="6414133"/>
                </a:lnTo>
                <a:cubicBezTo>
                  <a:pt x="2612457" y="6336447"/>
                  <a:pt x="2532816" y="6256317"/>
                  <a:pt x="2457085" y="6172402"/>
                </a:cubicBezTo>
                <a:cubicBezTo>
                  <a:pt x="2381351" y="6088487"/>
                  <a:pt x="2308308" y="6002493"/>
                  <a:pt x="2238437" y="5913814"/>
                </a:cubicBezTo>
                <a:cubicBezTo>
                  <a:pt x="2168569" y="5825134"/>
                  <a:pt x="2101999" y="5733767"/>
                  <a:pt x="2038357" y="5640566"/>
                </a:cubicBezTo>
                <a:cubicBezTo>
                  <a:pt x="1974719" y="5547366"/>
                  <a:pt x="1914012" y="5451724"/>
                  <a:pt x="1857089" y="5354492"/>
                </a:cubicBezTo>
                <a:cubicBezTo>
                  <a:pt x="1800167" y="5257264"/>
                  <a:pt x="1746054" y="5157835"/>
                  <a:pt x="1695242" y="5056938"/>
                </a:cubicBezTo>
                <a:cubicBezTo>
                  <a:pt x="1644427" y="4956044"/>
                  <a:pt x="1597524" y="4853074"/>
                  <a:pt x="1554158" y="4748880"/>
                </a:cubicBezTo>
                <a:cubicBezTo>
                  <a:pt x="1510796" y="4644686"/>
                  <a:pt x="1471832" y="4538418"/>
                  <a:pt x="1436410" y="4431292"/>
                </a:cubicBezTo>
                <a:cubicBezTo>
                  <a:pt x="1400984" y="4324167"/>
                  <a:pt x="1370936" y="4214846"/>
                  <a:pt x="1345164" y="4104666"/>
                </a:cubicBezTo>
                <a:cubicBezTo>
                  <a:pt x="1319071" y="3994440"/>
                  <a:pt x="1299013" y="3882880"/>
                  <a:pt x="1285066" y="3770469"/>
                </a:cubicBezTo>
                <a:cubicBezTo>
                  <a:pt x="1255102" y="3545286"/>
                  <a:pt x="1255102" y="3317123"/>
                  <a:pt x="1285066" y="3091942"/>
                </a:cubicBezTo>
                <a:cubicBezTo>
                  <a:pt x="1299013" y="2979527"/>
                  <a:pt x="1319071" y="2867970"/>
                  <a:pt x="1345164" y="2757742"/>
                </a:cubicBezTo>
                <a:cubicBezTo>
                  <a:pt x="1371057" y="2647808"/>
                  <a:pt x="1401231" y="2537876"/>
                  <a:pt x="1436410" y="2431115"/>
                </a:cubicBezTo>
                <a:cubicBezTo>
                  <a:pt x="1471589" y="2324357"/>
                  <a:pt x="1511286" y="2217721"/>
                  <a:pt x="1554283" y="2113527"/>
                </a:cubicBezTo>
                <a:cubicBezTo>
                  <a:pt x="1597277" y="2009336"/>
                  <a:pt x="1645039" y="1906610"/>
                  <a:pt x="1695364" y="1805469"/>
                </a:cubicBezTo>
                <a:cubicBezTo>
                  <a:pt x="1745689" y="1704329"/>
                  <a:pt x="1800288" y="1605511"/>
                  <a:pt x="1857211" y="1507915"/>
                </a:cubicBezTo>
                <a:cubicBezTo>
                  <a:pt x="1914133" y="1410318"/>
                  <a:pt x="1975084" y="1314921"/>
                  <a:pt x="2038357" y="1221355"/>
                </a:cubicBezTo>
                <a:cubicBezTo>
                  <a:pt x="2101630" y="1127788"/>
                  <a:pt x="2168935" y="1036786"/>
                  <a:pt x="2238437" y="948106"/>
                </a:cubicBezTo>
                <a:cubicBezTo>
                  <a:pt x="2307939" y="859427"/>
                  <a:pt x="2381351" y="773311"/>
                  <a:pt x="2457085" y="689396"/>
                </a:cubicBezTo>
                <a:cubicBezTo>
                  <a:pt x="2532816" y="605478"/>
                  <a:pt x="2612457" y="525473"/>
                  <a:pt x="2694663" y="447784"/>
                </a:cubicBezTo>
                <a:cubicBezTo>
                  <a:pt x="2715430" y="428607"/>
                  <a:pt x="2735949" y="409186"/>
                  <a:pt x="2756838" y="390252"/>
                </a:cubicBezTo>
                <a:lnTo>
                  <a:pt x="2819255" y="333698"/>
                </a:lnTo>
                <a:lnTo>
                  <a:pt x="2944213" y="220587"/>
                </a:lnTo>
                <a:close/>
                <a:moveTo>
                  <a:pt x="3045812" y="0"/>
                </a:moveTo>
                <a:lnTo>
                  <a:pt x="3115123" y="0"/>
                </a:lnTo>
                <a:lnTo>
                  <a:pt x="2918807" y="178813"/>
                </a:lnTo>
                <a:lnTo>
                  <a:pt x="2791283" y="294853"/>
                </a:lnTo>
                <a:lnTo>
                  <a:pt x="2727644" y="352753"/>
                </a:lnTo>
                <a:lnTo>
                  <a:pt x="2664858" y="411262"/>
                </a:lnTo>
                <a:cubicBezTo>
                  <a:pt x="2582164" y="489925"/>
                  <a:pt x="2501790" y="571155"/>
                  <a:pt x="2425447" y="656293"/>
                </a:cubicBezTo>
                <a:cubicBezTo>
                  <a:pt x="2349104" y="741432"/>
                  <a:pt x="2275327" y="828644"/>
                  <a:pt x="2205578" y="918791"/>
                </a:cubicBezTo>
                <a:cubicBezTo>
                  <a:pt x="1923782" y="1279715"/>
                  <a:pt x="1692701" y="1677493"/>
                  <a:pt x="1518736" y="2101069"/>
                </a:cubicBezTo>
                <a:cubicBezTo>
                  <a:pt x="1475985" y="2206937"/>
                  <a:pt x="1437057" y="2314256"/>
                  <a:pt x="1401962" y="2423053"/>
                </a:cubicBezTo>
                <a:cubicBezTo>
                  <a:pt x="1367148" y="2531767"/>
                  <a:pt x="1337468" y="2642066"/>
                  <a:pt x="1312183" y="2752858"/>
                </a:cubicBezTo>
                <a:cubicBezTo>
                  <a:pt x="1286740" y="2863998"/>
                  <a:pt x="1267207" y="2976415"/>
                  <a:pt x="1253675" y="3089619"/>
                </a:cubicBezTo>
                <a:cubicBezTo>
                  <a:pt x="1225006" y="3315791"/>
                  <a:pt x="1225006" y="3544664"/>
                  <a:pt x="1253675" y="3770833"/>
                </a:cubicBezTo>
                <a:cubicBezTo>
                  <a:pt x="1267169" y="3884041"/>
                  <a:pt x="1286653" y="3996453"/>
                  <a:pt x="1312059" y="4107597"/>
                </a:cubicBezTo>
                <a:cubicBezTo>
                  <a:pt x="1337468" y="4218754"/>
                  <a:pt x="1367027" y="4329052"/>
                  <a:pt x="1401840" y="4437399"/>
                </a:cubicBezTo>
                <a:cubicBezTo>
                  <a:pt x="1436651" y="4545746"/>
                  <a:pt x="1475863" y="4653480"/>
                  <a:pt x="1518736" y="4759385"/>
                </a:cubicBezTo>
                <a:cubicBezTo>
                  <a:pt x="1692676" y="5182946"/>
                  <a:pt x="1923685" y="5580761"/>
                  <a:pt x="2205334" y="5941786"/>
                </a:cubicBezTo>
                <a:cubicBezTo>
                  <a:pt x="2275570" y="6031929"/>
                  <a:pt x="2349350" y="6119266"/>
                  <a:pt x="2425203" y="6204283"/>
                </a:cubicBezTo>
                <a:cubicBezTo>
                  <a:pt x="2501056" y="6289297"/>
                  <a:pt x="2581921" y="6370648"/>
                  <a:pt x="2664615" y="6449311"/>
                </a:cubicBezTo>
                <a:lnTo>
                  <a:pt x="2727401" y="6507701"/>
                </a:lnTo>
                <a:lnTo>
                  <a:pt x="2791161" y="6565720"/>
                </a:lnTo>
                <a:lnTo>
                  <a:pt x="2918563" y="6681763"/>
                </a:lnTo>
                <a:lnTo>
                  <a:pt x="3112144" y="6858000"/>
                </a:lnTo>
                <a:lnTo>
                  <a:pt x="3041098" y="6858000"/>
                </a:lnTo>
                <a:lnTo>
                  <a:pt x="2886560" y="6718163"/>
                </a:lnTo>
                <a:lnTo>
                  <a:pt x="2758792" y="6602488"/>
                </a:lnTo>
                <a:lnTo>
                  <a:pt x="2694907" y="6544710"/>
                </a:lnTo>
                <a:lnTo>
                  <a:pt x="2631390" y="6485836"/>
                </a:lnTo>
                <a:cubicBezTo>
                  <a:pt x="2547351" y="6406439"/>
                  <a:pt x="2465877" y="6324354"/>
                  <a:pt x="2388557" y="6238606"/>
                </a:cubicBezTo>
                <a:cubicBezTo>
                  <a:pt x="2311239" y="6152859"/>
                  <a:pt x="2236361" y="6064788"/>
                  <a:pt x="2165147" y="5973911"/>
                </a:cubicBezTo>
                <a:cubicBezTo>
                  <a:pt x="2093934" y="5883030"/>
                  <a:pt x="2025778" y="5789708"/>
                  <a:pt x="1961037" y="5694066"/>
                </a:cubicBezTo>
                <a:cubicBezTo>
                  <a:pt x="1896299" y="5598424"/>
                  <a:pt x="1834859" y="5500584"/>
                  <a:pt x="1776593" y="5400911"/>
                </a:cubicBezTo>
                <a:cubicBezTo>
                  <a:pt x="1718328" y="5301235"/>
                  <a:pt x="1663851" y="5199242"/>
                  <a:pt x="1612423" y="5095538"/>
                </a:cubicBezTo>
                <a:cubicBezTo>
                  <a:pt x="1560999" y="4991834"/>
                  <a:pt x="1513971" y="4886541"/>
                  <a:pt x="1469878" y="4779783"/>
                </a:cubicBezTo>
                <a:cubicBezTo>
                  <a:pt x="1425782" y="4673026"/>
                  <a:pt x="1386937" y="4563946"/>
                  <a:pt x="1351393" y="4454013"/>
                </a:cubicBezTo>
                <a:cubicBezTo>
                  <a:pt x="1315846" y="4344077"/>
                  <a:pt x="1285922" y="4232189"/>
                  <a:pt x="1260147" y="4119446"/>
                </a:cubicBezTo>
                <a:cubicBezTo>
                  <a:pt x="1234154" y="4006594"/>
                  <a:pt x="1214206" y="3892421"/>
                  <a:pt x="1200418" y="3777430"/>
                </a:cubicBezTo>
                <a:cubicBezTo>
                  <a:pt x="1170943" y="3547058"/>
                  <a:pt x="1170943" y="3313888"/>
                  <a:pt x="1200418" y="3083511"/>
                </a:cubicBezTo>
                <a:cubicBezTo>
                  <a:pt x="1214243" y="2968534"/>
                  <a:pt x="1234192" y="2854360"/>
                  <a:pt x="1260147" y="2741496"/>
                </a:cubicBezTo>
                <a:cubicBezTo>
                  <a:pt x="1285922" y="2628752"/>
                  <a:pt x="1315968" y="2516987"/>
                  <a:pt x="1351393" y="2406930"/>
                </a:cubicBezTo>
                <a:cubicBezTo>
                  <a:pt x="1386816" y="2296875"/>
                  <a:pt x="1426516" y="2188284"/>
                  <a:pt x="1470000" y="2081158"/>
                </a:cubicBezTo>
                <a:cubicBezTo>
                  <a:pt x="1513484" y="1974035"/>
                  <a:pt x="1561611" y="1869108"/>
                  <a:pt x="1612423" y="1765404"/>
                </a:cubicBezTo>
                <a:cubicBezTo>
                  <a:pt x="1663239" y="1661700"/>
                  <a:pt x="1718815" y="1560437"/>
                  <a:pt x="1776715" y="1460031"/>
                </a:cubicBezTo>
                <a:cubicBezTo>
                  <a:pt x="1834612" y="1359628"/>
                  <a:pt x="1896664" y="1262761"/>
                  <a:pt x="1961159" y="1166875"/>
                </a:cubicBezTo>
                <a:cubicBezTo>
                  <a:pt x="2025656" y="1070987"/>
                  <a:pt x="2094303" y="978154"/>
                  <a:pt x="2165147" y="887031"/>
                </a:cubicBezTo>
                <a:cubicBezTo>
                  <a:pt x="2235995" y="795910"/>
                  <a:pt x="2311727" y="708083"/>
                  <a:pt x="2388557" y="622335"/>
                </a:cubicBezTo>
                <a:cubicBezTo>
                  <a:pt x="2465390" y="536588"/>
                  <a:pt x="2547351" y="454503"/>
                  <a:pt x="2631512" y="375106"/>
                </a:cubicBezTo>
                <a:lnTo>
                  <a:pt x="2695029" y="316354"/>
                </a:lnTo>
                <a:lnTo>
                  <a:pt x="2758914" y="258454"/>
                </a:lnTo>
                <a:lnTo>
                  <a:pt x="2886681" y="143756"/>
                </a:lnTo>
                <a:close/>
                <a:moveTo>
                  <a:pt x="2902855" y="0"/>
                </a:moveTo>
                <a:lnTo>
                  <a:pt x="2975556" y="0"/>
                </a:lnTo>
                <a:lnTo>
                  <a:pt x="2862009" y="103327"/>
                </a:lnTo>
                <a:lnTo>
                  <a:pt x="2732409" y="221933"/>
                </a:lnTo>
                <a:lnTo>
                  <a:pt x="2667303" y="281176"/>
                </a:lnTo>
                <a:lnTo>
                  <a:pt x="2602565" y="340540"/>
                </a:lnTo>
                <a:cubicBezTo>
                  <a:pt x="2518039" y="421036"/>
                  <a:pt x="2435832" y="504098"/>
                  <a:pt x="2358268" y="591066"/>
                </a:cubicBezTo>
                <a:cubicBezTo>
                  <a:pt x="2280704" y="678038"/>
                  <a:pt x="2204973" y="767204"/>
                  <a:pt x="2133269" y="859796"/>
                </a:cubicBezTo>
                <a:cubicBezTo>
                  <a:pt x="1845731" y="1229010"/>
                  <a:pt x="1610984" y="1636466"/>
                  <a:pt x="1435799" y="2070412"/>
                </a:cubicBezTo>
                <a:cubicBezTo>
                  <a:pt x="1392558" y="2178881"/>
                  <a:pt x="1353386" y="2288815"/>
                  <a:pt x="1318291" y="2400214"/>
                </a:cubicBezTo>
                <a:cubicBezTo>
                  <a:pt x="1283237" y="2511493"/>
                  <a:pt x="1253797" y="2624479"/>
                  <a:pt x="1228513" y="2738199"/>
                </a:cubicBezTo>
                <a:cubicBezTo>
                  <a:pt x="1222649" y="2766784"/>
                  <a:pt x="1216298" y="2795122"/>
                  <a:pt x="1210678" y="2823704"/>
                </a:cubicBezTo>
                <a:lnTo>
                  <a:pt x="1194923" y="2909208"/>
                </a:lnTo>
                <a:cubicBezTo>
                  <a:pt x="1185884" y="2966864"/>
                  <a:pt x="1176723" y="3024395"/>
                  <a:pt x="1170491" y="3082292"/>
                </a:cubicBezTo>
                <a:cubicBezTo>
                  <a:pt x="1142241" y="3313519"/>
                  <a:pt x="1142241" y="3547303"/>
                  <a:pt x="1170491" y="3778530"/>
                </a:cubicBezTo>
                <a:cubicBezTo>
                  <a:pt x="1176723" y="3836430"/>
                  <a:pt x="1186006" y="3893962"/>
                  <a:pt x="1194923" y="3951615"/>
                </a:cubicBezTo>
                <a:lnTo>
                  <a:pt x="1210678" y="4037119"/>
                </a:lnTo>
                <a:cubicBezTo>
                  <a:pt x="1215933" y="4065825"/>
                  <a:pt x="1222893" y="4094163"/>
                  <a:pt x="1228634" y="4122623"/>
                </a:cubicBezTo>
                <a:cubicBezTo>
                  <a:pt x="1253797" y="4236468"/>
                  <a:pt x="1283237" y="4349454"/>
                  <a:pt x="1318416" y="4460733"/>
                </a:cubicBezTo>
                <a:cubicBezTo>
                  <a:pt x="1353595" y="4572008"/>
                  <a:pt x="1392558" y="4681944"/>
                  <a:pt x="1435799" y="4790534"/>
                </a:cubicBezTo>
                <a:cubicBezTo>
                  <a:pt x="1610753" y="5224774"/>
                  <a:pt x="1845291" y="5632542"/>
                  <a:pt x="2132660" y="6002128"/>
                </a:cubicBezTo>
                <a:cubicBezTo>
                  <a:pt x="2204361" y="6094473"/>
                  <a:pt x="2279236" y="6183640"/>
                  <a:pt x="2357656" y="6270855"/>
                </a:cubicBezTo>
                <a:cubicBezTo>
                  <a:pt x="2436075" y="6358070"/>
                  <a:pt x="2517795" y="6440885"/>
                  <a:pt x="2601953" y="6521381"/>
                </a:cubicBezTo>
                <a:lnTo>
                  <a:pt x="2666082" y="6581114"/>
                </a:lnTo>
                <a:lnTo>
                  <a:pt x="2731188" y="6640356"/>
                </a:lnTo>
                <a:lnTo>
                  <a:pt x="2861522" y="6758963"/>
                </a:lnTo>
                <a:lnTo>
                  <a:pt x="2970304" y="6858000"/>
                </a:lnTo>
                <a:lnTo>
                  <a:pt x="2898522" y="6858000"/>
                </a:lnTo>
                <a:lnTo>
                  <a:pt x="2828907" y="6794994"/>
                </a:lnTo>
                <a:lnTo>
                  <a:pt x="2698329" y="6676756"/>
                </a:lnTo>
                <a:lnTo>
                  <a:pt x="2633101" y="6617635"/>
                </a:lnTo>
                <a:lnTo>
                  <a:pt x="2568120" y="6557906"/>
                </a:lnTo>
                <a:cubicBezTo>
                  <a:pt x="2482616" y="6476798"/>
                  <a:pt x="2399067" y="6393005"/>
                  <a:pt x="2320035" y="6305300"/>
                </a:cubicBezTo>
                <a:cubicBezTo>
                  <a:pt x="2241004" y="6217598"/>
                  <a:pt x="2164539" y="6127576"/>
                  <a:pt x="2091861" y="6034497"/>
                </a:cubicBezTo>
                <a:cubicBezTo>
                  <a:pt x="2019184" y="5941418"/>
                  <a:pt x="1949678" y="5846023"/>
                  <a:pt x="1884207" y="5748179"/>
                </a:cubicBezTo>
                <a:cubicBezTo>
                  <a:pt x="1818735" y="5650339"/>
                  <a:pt x="1755219" y="5549567"/>
                  <a:pt x="1696098" y="5447449"/>
                </a:cubicBezTo>
                <a:cubicBezTo>
                  <a:pt x="1636977" y="5345335"/>
                  <a:pt x="1581644" y="5241019"/>
                  <a:pt x="1529489" y="5135114"/>
                </a:cubicBezTo>
                <a:cubicBezTo>
                  <a:pt x="1477331" y="5029212"/>
                  <a:pt x="1429935" y="4921112"/>
                  <a:pt x="1385595" y="4811176"/>
                </a:cubicBezTo>
                <a:cubicBezTo>
                  <a:pt x="1341256" y="4701243"/>
                  <a:pt x="1302046" y="4590086"/>
                  <a:pt x="1266380" y="4477465"/>
                </a:cubicBezTo>
                <a:cubicBezTo>
                  <a:pt x="1230711" y="4364844"/>
                  <a:pt x="1200908" y="4250390"/>
                  <a:pt x="1175134" y="4135449"/>
                </a:cubicBezTo>
                <a:cubicBezTo>
                  <a:pt x="1169148" y="4106499"/>
                  <a:pt x="1162186" y="4077796"/>
                  <a:pt x="1156934" y="4048603"/>
                </a:cubicBezTo>
                <a:lnTo>
                  <a:pt x="1140811" y="3961387"/>
                </a:lnTo>
                <a:cubicBezTo>
                  <a:pt x="1131650" y="3902879"/>
                  <a:pt x="1122242" y="3844492"/>
                  <a:pt x="1116382" y="3785615"/>
                </a:cubicBezTo>
                <a:cubicBezTo>
                  <a:pt x="1087285" y="3550356"/>
                  <a:pt x="1087285" y="3312421"/>
                  <a:pt x="1116382" y="3077162"/>
                </a:cubicBezTo>
                <a:cubicBezTo>
                  <a:pt x="1122732" y="3018289"/>
                  <a:pt x="1132137" y="2959776"/>
                  <a:pt x="1140811" y="2901389"/>
                </a:cubicBezTo>
                <a:lnTo>
                  <a:pt x="1156934" y="2814177"/>
                </a:lnTo>
                <a:cubicBezTo>
                  <a:pt x="1162308" y="2784984"/>
                  <a:pt x="1169148" y="2756277"/>
                  <a:pt x="1175134" y="2727328"/>
                </a:cubicBezTo>
                <a:cubicBezTo>
                  <a:pt x="1200908" y="2611897"/>
                  <a:pt x="1230833" y="2497445"/>
                  <a:pt x="1266502" y="2385312"/>
                </a:cubicBezTo>
                <a:cubicBezTo>
                  <a:pt x="1302168" y="2273182"/>
                  <a:pt x="1341868" y="2160560"/>
                  <a:pt x="1385595" y="2050623"/>
                </a:cubicBezTo>
                <a:cubicBezTo>
                  <a:pt x="1429326" y="1940690"/>
                  <a:pt x="1478062" y="1833321"/>
                  <a:pt x="1529611" y="1727050"/>
                </a:cubicBezTo>
                <a:cubicBezTo>
                  <a:pt x="1581157" y="1620780"/>
                  <a:pt x="1637468" y="1517076"/>
                  <a:pt x="1696098" y="1414719"/>
                </a:cubicBezTo>
                <a:cubicBezTo>
                  <a:pt x="1754732" y="1312357"/>
                  <a:pt x="1818248" y="1212559"/>
                  <a:pt x="1883842" y="1114475"/>
                </a:cubicBezTo>
                <a:cubicBezTo>
                  <a:pt x="1949435" y="1016388"/>
                  <a:pt x="2019549" y="921358"/>
                  <a:pt x="2091496" y="828158"/>
                </a:cubicBezTo>
                <a:cubicBezTo>
                  <a:pt x="2163440" y="734957"/>
                  <a:pt x="2240639" y="644935"/>
                  <a:pt x="2319670" y="557355"/>
                </a:cubicBezTo>
                <a:cubicBezTo>
                  <a:pt x="2398699" y="469775"/>
                  <a:pt x="2482004" y="386347"/>
                  <a:pt x="2567752" y="304749"/>
                </a:cubicBezTo>
                <a:lnTo>
                  <a:pt x="2632736" y="244529"/>
                </a:lnTo>
                <a:lnTo>
                  <a:pt x="2697964" y="185412"/>
                </a:lnTo>
                <a:lnTo>
                  <a:pt x="2828541" y="67292"/>
                </a:lnTo>
                <a:close/>
                <a:moveTo>
                  <a:pt x="2761085" y="0"/>
                </a:moveTo>
                <a:lnTo>
                  <a:pt x="2835843" y="0"/>
                </a:lnTo>
                <a:lnTo>
                  <a:pt x="2805699" y="27470"/>
                </a:lnTo>
                <a:lnTo>
                  <a:pt x="2672311" y="148640"/>
                </a:lnTo>
                <a:lnTo>
                  <a:pt x="2605741" y="209715"/>
                </a:lnTo>
                <a:lnTo>
                  <a:pt x="2540269" y="270791"/>
                </a:lnTo>
                <a:cubicBezTo>
                  <a:pt x="2453910" y="352751"/>
                  <a:pt x="2369992" y="437278"/>
                  <a:pt x="2290351" y="526082"/>
                </a:cubicBezTo>
                <a:cubicBezTo>
                  <a:pt x="2210711" y="614883"/>
                  <a:pt x="2133878" y="706251"/>
                  <a:pt x="2060588" y="800550"/>
                </a:cubicBezTo>
                <a:cubicBezTo>
                  <a:pt x="1767211" y="1178032"/>
                  <a:pt x="1528705" y="1595102"/>
                  <a:pt x="1352127" y="2039383"/>
                </a:cubicBezTo>
                <a:cubicBezTo>
                  <a:pt x="1308555" y="2150297"/>
                  <a:pt x="1269224" y="2262792"/>
                  <a:pt x="1234129" y="2376881"/>
                </a:cubicBezTo>
                <a:cubicBezTo>
                  <a:pt x="1199072" y="2490358"/>
                  <a:pt x="1169882" y="2606397"/>
                  <a:pt x="1144473" y="2722442"/>
                </a:cubicBezTo>
                <a:cubicBezTo>
                  <a:pt x="1138609" y="2751635"/>
                  <a:pt x="1132258" y="2780584"/>
                  <a:pt x="1126638" y="2809899"/>
                </a:cubicBezTo>
                <a:lnTo>
                  <a:pt x="1110883" y="2897845"/>
                </a:lnTo>
                <a:lnTo>
                  <a:pt x="1097813" y="2986159"/>
                </a:lnTo>
                <a:cubicBezTo>
                  <a:pt x="1095368" y="3000818"/>
                  <a:pt x="1093539" y="3015597"/>
                  <a:pt x="1091949" y="3030377"/>
                </a:cubicBezTo>
                <a:lnTo>
                  <a:pt x="1086698" y="3074716"/>
                </a:lnTo>
                <a:cubicBezTo>
                  <a:pt x="1058847" y="3311149"/>
                  <a:pt x="1058847" y="3550037"/>
                  <a:pt x="1086698" y="3786466"/>
                </a:cubicBezTo>
                <a:lnTo>
                  <a:pt x="1091828" y="3830806"/>
                </a:lnTo>
                <a:cubicBezTo>
                  <a:pt x="1093539" y="3845587"/>
                  <a:pt x="1095368" y="3860368"/>
                  <a:pt x="1097691" y="3875024"/>
                </a:cubicBezTo>
                <a:lnTo>
                  <a:pt x="1110883" y="3963338"/>
                </a:lnTo>
                <a:lnTo>
                  <a:pt x="1126638" y="4051287"/>
                </a:lnTo>
                <a:cubicBezTo>
                  <a:pt x="1131646" y="4080602"/>
                  <a:pt x="1138856" y="4109549"/>
                  <a:pt x="1144351" y="4138745"/>
                </a:cubicBezTo>
                <a:cubicBezTo>
                  <a:pt x="1169513" y="4255151"/>
                  <a:pt x="1198707" y="4370825"/>
                  <a:pt x="1234129" y="4484671"/>
                </a:cubicBezTo>
                <a:cubicBezTo>
                  <a:pt x="1269555" y="4598512"/>
                  <a:pt x="1308518" y="4711255"/>
                  <a:pt x="1352127" y="4822165"/>
                </a:cubicBezTo>
                <a:cubicBezTo>
                  <a:pt x="1528655" y="5266508"/>
                  <a:pt x="1767177" y="5683622"/>
                  <a:pt x="2060588" y="6061123"/>
                </a:cubicBezTo>
                <a:cubicBezTo>
                  <a:pt x="2133878" y="6155422"/>
                  <a:pt x="2210589" y="6246665"/>
                  <a:pt x="2290230" y="6335469"/>
                </a:cubicBezTo>
                <a:cubicBezTo>
                  <a:pt x="2369870" y="6424271"/>
                  <a:pt x="2453663" y="6509287"/>
                  <a:pt x="2540023" y="6591981"/>
                </a:cubicBezTo>
                <a:lnTo>
                  <a:pt x="2605494" y="6653057"/>
                </a:lnTo>
                <a:lnTo>
                  <a:pt x="2672067" y="6714129"/>
                </a:lnTo>
                <a:lnTo>
                  <a:pt x="2805699" y="6834568"/>
                </a:lnTo>
                <a:lnTo>
                  <a:pt x="2831447" y="6858000"/>
                </a:lnTo>
                <a:lnTo>
                  <a:pt x="2755093" y="6858000"/>
                </a:lnTo>
                <a:lnTo>
                  <a:pt x="2637254" y="6751387"/>
                </a:lnTo>
                <a:lnTo>
                  <a:pt x="2570562" y="6690921"/>
                </a:lnTo>
                <a:lnTo>
                  <a:pt x="2504235" y="6629849"/>
                </a:lnTo>
                <a:cubicBezTo>
                  <a:pt x="2416655" y="6546908"/>
                  <a:pt x="2331516" y="6461282"/>
                  <a:pt x="2250776" y="6371626"/>
                </a:cubicBezTo>
                <a:cubicBezTo>
                  <a:pt x="2170034" y="6281969"/>
                  <a:pt x="2091983" y="6189989"/>
                  <a:pt x="2017838" y="6094834"/>
                </a:cubicBezTo>
                <a:cubicBezTo>
                  <a:pt x="1943693" y="5999682"/>
                  <a:pt x="1872848" y="5902086"/>
                  <a:pt x="1805665" y="5801679"/>
                </a:cubicBezTo>
                <a:cubicBezTo>
                  <a:pt x="1738483" y="5701272"/>
                  <a:pt x="1674966" y="5598911"/>
                  <a:pt x="1614746" y="5494473"/>
                </a:cubicBezTo>
                <a:cubicBezTo>
                  <a:pt x="1554527" y="5390036"/>
                  <a:pt x="1498706" y="5283035"/>
                  <a:pt x="1445936" y="5174566"/>
                </a:cubicBezTo>
                <a:cubicBezTo>
                  <a:pt x="1393170" y="5066098"/>
                  <a:pt x="1345286" y="4955309"/>
                  <a:pt x="1300581" y="4843297"/>
                </a:cubicBezTo>
                <a:cubicBezTo>
                  <a:pt x="1255873" y="4731288"/>
                  <a:pt x="1216541" y="4616956"/>
                  <a:pt x="1180751" y="4501281"/>
                </a:cubicBezTo>
                <a:cubicBezTo>
                  <a:pt x="1144963" y="4385606"/>
                  <a:pt x="1115157" y="4269198"/>
                  <a:pt x="1089508" y="4150838"/>
                </a:cubicBezTo>
                <a:cubicBezTo>
                  <a:pt x="1083522" y="4121276"/>
                  <a:pt x="1076435" y="4091839"/>
                  <a:pt x="1071430" y="4062155"/>
                </a:cubicBezTo>
                <a:lnTo>
                  <a:pt x="1055306" y="3972867"/>
                </a:lnTo>
                <a:lnTo>
                  <a:pt x="1041868" y="3883207"/>
                </a:lnTo>
                <a:cubicBezTo>
                  <a:pt x="1039426" y="3868308"/>
                  <a:pt x="1037593" y="3853283"/>
                  <a:pt x="1035882" y="3838259"/>
                </a:cubicBezTo>
                <a:lnTo>
                  <a:pt x="1030631" y="3793307"/>
                </a:lnTo>
                <a:cubicBezTo>
                  <a:pt x="1017255" y="3672965"/>
                  <a:pt x="1010401" y="3551979"/>
                  <a:pt x="1010111" y="3430895"/>
                </a:cubicBezTo>
                <a:cubicBezTo>
                  <a:pt x="1010707" y="3309878"/>
                  <a:pt x="1017926" y="3188975"/>
                  <a:pt x="1031730" y="3068731"/>
                </a:cubicBezTo>
                <a:lnTo>
                  <a:pt x="1036981" y="3023779"/>
                </a:lnTo>
                <a:cubicBezTo>
                  <a:pt x="1038692" y="3008634"/>
                  <a:pt x="1040525" y="2993733"/>
                  <a:pt x="1042967" y="2978831"/>
                </a:cubicBezTo>
                <a:lnTo>
                  <a:pt x="1056402" y="2889174"/>
                </a:lnTo>
                <a:lnTo>
                  <a:pt x="1072529" y="2799884"/>
                </a:lnTo>
                <a:cubicBezTo>
                  <a:pt x="1077659" y="2770199"/>
                  <a:pt x="1084743" y="2740762"/>
                  <a:pt x="1090607" y="2711203"/>
                </a:cubicBezTo>
                <a:cubicBezTo>
                  <a:pt x="1116257" y="2593085"/>
                  <a:pt x="1145940" y="2475945"/>
                  <a:pt x="1181850" y="2360636"/>
                </a:cubicBezTo>
                <a:cubicBezTo>
                  <a:pt x="1217762" y="2245326"/>
                  <a:pt x="1257462" y="2131363"/>
                  <a:pt x="1301680" y="2018619"/>
                </a:cubicBezTo>
                <a:cubicBezTo>
                  <a:pt x="1345898" y="1905873"/>
                  <a:pt x="1394999" y="1796062"/>
                  <a:pt x="1447035" y="1687351"/>
                </a:cubicBezTo>
                <a:cubicBezTo>
                  <a:pt x="1499072" y="1578638"/>
                  <a:pt x="1556971" y="1472246"/>
                  <a:pt x="1615967" y="1367443"/>
                </a:cubicBezTo>
                <a:cubicBezTo>
                  <a:pt x="1674966" y="1262637"/>
                  <a:pt x="1739704" y="1161135"/>
                  <a:pt x="1806521" y="1061215"/>
                </a:cubicBezTo>
                <a:cubicBezTo>
                  <a:pt x="1873335" y="961298"/>
                  <a:pt x="1944792" y="863580"/>
                  <a:pt x="2018693" y="768060"/>
                </a:cubicBezTo>
                <a:cubicBezTo>
                  <a:pt x="2092592" y="672539"/>
                  <a:pt x="2170524" y="580681"/>
                  <a:pt x="2251632" y="491025"/>
                </a:cubicBezTo>
                <a:cubicBezTo>
                  <a:pt x="2332737" y="401368"/>
                  <a:pt x="2417507" y="316108"/>
                  <a:pt x="2505090" y="232802"/>
                </a:cubicBezTo>
                <a:lnTo>
                  <a:pt x="2571417" y="171726"/>
                </a:lnTo>
                <a:lnTo>
                  <a:pt x="2638109" y="111263"/>
                </a:lnTo>
                <a:close/>
                <a:moveTo>
                  <a:pt x="2618100" y="0"/>
                </a:moveTo>
                <a:lnTo>
                  <a:pt x="2695423" y="0"/>
                </a:lnTo>
                <a:lnTo>
                  <a:pt x="2612703" y="75355"/>
                </a:lnTo>
                <a:lnTo>
                  <a:pt x="2544787" y="137160"/>
                </a:lnTo>
                <a:lnTo>
                  <a:pt x="2477973" y="199456"/>
                </a:lnTo>
                <a:cubicBezTo>
                  <a:pt x="2389781" y="283496"/>
                  <a:pt x="2304033" y="370464"/>
                  <a:pt x="2222804" y="460976"/>
                </a:cubicBezTo>
                <a:cubicBezTo>
                  <a:pt x="2141574" y="551489"/>
                  <a:pt x="2063033" y="644202"/>
                  <a:pt x="1988523" y="741920"/>
                </a:cubicBezTo>
                <a:cubicBezTo>
                  <a:pt x="1689416" y="1127633"/>
                  <a:pt x="1447317" y="1554345"/>
                  <a:pt x="1269677" y="2008969"/>
                </a:cubicBezTo>
                <a:cubicBezTo>
                  <a:pt x="1181107" y="2235873"/>
                  <a:pt x="1111361" y="2469679"/>
                  <a:pt x="1061167" y="2708029"/>
                </a:cubicBezTo>
                <a:lnTo>
                  <a:pt x="1052131" y="2752734"/>
                </a:lnTo>
                <a:lnTo>
                  <a:pt x="1047488" y="2774965"/>
                </a:lnTo>
                <a:lnTo>
                  <a:pt x="1043579" y="2797442"/>
                </a:lnTo>
                <a:lnTo>
                  <a:pt x="1027821" y="2887343"/>
                </a:lnTo>
                <a:lnTo>
                  <a:pt x="1014751" y="2977489"/>
                </a:lnTo>
                <a:cubicBezTo>
                  <a:pt x="1010233" y="3007539"/>
                  <a:pt x="1007545" y="3037831"/>
                  <a:pt x="1003879" y="3068001"/>
                </a:cubicBezTo>
                <a:cubicBezTo>
                  <a:pt x="976434" y="3309611"/>
                  <a:pt x="976434" y="3553531"/>
                  <a:pt x="1003879" y="3795141"/>
                </a:cubicBezTo>
                <a:cubicBezTo>
                  <a:pt x="1007666" y="3825311"/>
                  <a:pt x="1010233" y="3856216"/>
                  <a:pt x="1014876" y="3885653"/>
                </a:cubicBezTo>
                <a:lnTo>
                  <a:pt x="1027946" y="3975800"/>
                </a:lnTo>
                <a:lnTo>
                  <a:pt x="1043579" y="4065700"/>
                </a:lnTo>
                <a:lnTo>
                  <a:pt x="1047488" y="4088174"/>
                </a:lnTo>
                <a:lnTo>
                  <a:pt x="1052131" y="4110530"/>
                </a:lnTo>
                <a:lnTo>
                  <a:pt x="1061292" y="4155113"/>
                </a:lnTo>
                <a:cubicBezTo>
                  <a:pt x="1111383" y="4393475"/>
                  <a:pt x="1181082" y="4627291"/>
                  <a:pt x="1269677" y="4854169"/>
                </a:cubicBezTo>
                <a:cubicBezTo>
                  <a:pt x="1447354" y="5308822"/>
                  <a:pt x="1689441" y="5735571"/>
                  <a:pt x="1988523" y="6121343"/>
                </a:cubicBezTo>
                <a:cubicBezTo>
                  <a:pt x="2062911" y="6217841"/>
                  <a:pt x="2141574" y="6310919"/>
                  <a:pt x="2222804" y="6401675"/>
                </a:cubicBezTo>
                <a:cubicBezTo>
                  <a:pt x="2304033" y="6492431"/>
                  <a:pt x="2389659" y="6579155"/>
                  <a:pt x="2477852" y="6663195"/>
                </a:cubicBezTo>
                <a:lnTo>
                  <a:pt x="2544666" y="6725491"/>
                </a:lnTo>
                <a:lnTo>
                  <a:pt x="2612582" y="6787300"/>
                </a:lnTo>
                <a:lnTo>
                  <a:pt x="2690194" y="6858000"/>
                </a:lnTo>
                <a:lnTo>
                  <a:pt x="2613406" y="6858000"/>
                </a:lnTo>
                <a:lnTo>
                  <a:pt x="2577525" y="6825529"/>
                </a:lnTo>
                <a:lnTo>
                  <a:pt x="2509365" y="6764457"/>
                </a:lnTo>
                <a:lnTo>
                  <a:pt x="2441695" y="6701549"/>
                </a:lnTo>
                <a:cubicBezTo>
                  <a:pt x="2352282" y="6616901"/>
                  <a:pt x="2265311" y="6529442"/>
                  <a:pt x="2182985" y="6437831"/>
                </a:cubicBezTo>
                <a:cubicBezTo>
                  <a:pt x="2100657" y="6346220"/>
                  <a:pt x="2020770" y="6251430"/>
                  <a:pt x="1945282" y="6154811"/>
                </a:cubicBezTo>
                <a:cubicBezTo>
                  <a:pt x="1869794" y="6058191"/>
                  <a:pt x="1797482" y="5957785"/>
                  <a:pt x="1729079" y="5855302"/>
                </a:cubicBezTo>
                <a:cubicBezTo>
                  <a:pt x="1660675" y="5752819"/>
                  <a:pt x="1596425" y="5647282"/>
                  <a:pt x="1535350" y="5540403"/>
                </a:cubicBezTo>
                <a:cubicBezTo>
                  <a:pt x="1474275" y="5433523"/>
                  <a:pt x="1417599" y="5324078"/>
                  <a:pt x="1364342" y="5213043"/>
                </a:cubicBezTo>
                <a:cubicBezTo>
                  <a:pt x="1311085" y="5102011"/>
                  <a:pt x="1262592" y="4988656"/>
                  <a:pt x="1217763" y="4873959"/>
                </a:cubicBezTo>
                <a:cubicBezTo>
                  <a:pt x="1127909" y="4644270"/>
                  <a:pt x="1057149" y="4407560"/>
                  <a:pt x="1006202" y="4166228"/>
                </a:cubicBezTo>
                <a:lnTo>
                  <a:pt x="996795" y="4120911"/>
                </a:lnTo>
                <a:lnTo>
                  <a:pt x="992155" y="4098190"/>
                </a:lnTo>
                <a:lnTo>
                  <a:pt x="988124" y="4075473"/>
                </a:lnTo>
                <a:lnTo>
                  <a:pt x="972122" y="3984348"/>
                </a:lnTo>
                <a:lnTo>
                  <a:pt x="958809" y="3892737"/>
                </a:lnTo>
                <a:cubicBezTo>
                  <a:pt x="954166" y="3862201"/>
                  <a:pt x="951356" y="3831662"/>
                  <a:pt x="947693" y="3800761"/>
                </a:cubicBezTo>
                <a:cubicBezTo>
                  <a:pt x="919352" y="3555033"/>
                  <a:pt x="919352" y="3306888"/>
                  <a:pt x="947693" y="3061161"/>
                </a:cubicBezTo>
                <a:cubicBezTo>
                  <a:pt x="951356" y="3030500"/>
                  <a:pt x="954044" y="3000085"/>
                  <a:pt x="958809" y="2969180"/>
                </a:cubicBezTo>
                <a:lnTo>
                  <a:pt x="972122" y="2877570"/>
                </a:lnTo>
                <a:lnTo>
                  <a:pt x="988124" y="2786449"/>
                </a:lnTo>
                <a:lnTo>
                  <a:pt x="992155" y="2763728"/>
                </a:lnTo>
                <a:lnTo>
                  <a:pt x="996795" y="2741007"/>
                </a:lnTo>
                <a:lnTo>
                  <a:pt x="1006202" y="2695690"/>
                </a:lnTo>
                <a:cubicBezTo>
                  <a:pt x="1057186" y="2454361"/>
                  <a:pt x="1127997" y="2217648"/>
                  <a:pt x="1217884" y="1987960"/>
                </a:cubicBezTo>
                <a:cubicBezTo>
                  <a:pt x="1262923" y="1873228"/>
                  <a:pt x="1311781" y="1760188"/>
                  <a:pt x="1364463" y="1648876"/>
                </a:cubicBezTo>
                <a:cubicBezTo>
                  <a:pt x="1417146" y="1537562"/>
                  <a:pt x="1474153" y="1428432"/>
                  <a:pt x="1535472" y="1321515"/>
                </a:cubicBezTo>
                <a:cubicBezTo>
                  <a:pt x="1596547" y="1214636"/>
                  <a:pt x="1661531" y="1109955"/>
                  <a:pt x="1729569" y="1007228"/>
                </a:cubicBezTo>
                <a:cubicBezTo>
                  <a:pt x="1797604" y="904501"/>
                  <a:pt x="1870038" y="804703"/>
                  <a:pt x="1945404" y="707719"/>
                </a:cubicBezTo>
                <a:cubicBezTo>
                  <a:pt x="2020770" y="610731"/>
                  <a:pt x="2100657" y="516431"/>
                  <a:pt x="2182739" y="424942"/>
                </a:cubicBezTo>
                <a:cubicBezTo>
                  <a:pt x="2264824" y="333452"/>
                  <a:pt x="2352404" y="245994"/>
                  <a:pt x="2441817" y="161223"/>
                </a:cubicBezTo>
                <a:lnTo>
                  <a:pt x="2509487" y="98440"/>
                </a:lnTo>
                <a:lnTo>
                  <a:pt x="2577646" y="36754"/>
                </a:lnTo>
                <a:close/>
                <a:moveTo>
                  <a:pt x="2475452" y="0"/>
                </a:moveTo>
                <a:lnTo>
                  <a:pt x="2555373" y="0"/>
                </a:lnTo>
                <a:lnTo>
                  <a:pt x="2553095" y="2065"/>
                </a:lnTo>
                <a:lnTo>
                  <a:pt x="2483715" y="65216"/>
                </a:lnTo>
                <a:lnTo>
                  <a:pt x="2415555" y="128855"/>
                </a:lnTo>
                <a:cubicBezTo>
                  <a:pt x="2235165" y="300313"/>
                  <a:pt x="2068263" y="485427"/>
                  <a:pt x="1916332" y="682556"/>
                </a:cubicBezTo>
                <a:cubicBezTo>
                  <a:pt x="1611487" y="1076384"/>
                  <a:pt x="1365700" y="1512572"/>
                  <a:pt x="1186739" y="1977335"/>
                </a:cubicBezTo>
                <a:cubicBezTo>
                  <a:pt x="1097545" y="2209369"/>
                  <a:pt x="1027639" y="2448376"/>
                  <a:pt x="977742" y="2691906"/>
                </a:cubicBezTo>
                <a:cubicBezTo>
                  <a:pt x="964916" y="2752981"/>
                  <a:pt x="954899" y="2814054"/>
                  <a:pt x="944640" y="2875128"/>
                </a:cubicBezTo>
                <a:lnTo>
                  <a:pt x="931570" y="2967351"/>
                </a:lnTo>
                <a:cubicBezTo>
                  <a:pt x="927173" y="2998010"/>
                  <a:pt x="924485" y="3028427"/>
                  <a:pt x="920820" y="3059696"/>
                </a:cubicBezTo>
                <a:cubicBezTo>
                  <a:pt x="893702" y="3306473"/>
                  <a:pt x="893702" y="3555448"/>
                  <a:pt x="920820" y="3802225"/>
                </a:cubicBezTo>
                <a:cubicBezTo>
                  <a:pt x="924485" y="3833008"/>
                  <a:pt x="927173" y="3863912"/>
                  <a:pt x="931570" y="3894570"/>
                </a:cubicBezTo>
                <a:lnTo>
                  <a:pt x="944640" y="3986793"/>
                </a:lnTo>
                <a:cubicBezTo>
                  <a:pt x="955021" y="4047868"/>
                  <a:pt x="964916" y="4108940"/>
                  <a:pt x="977864" y="4170016"/>
                </a:cubicBezTo>
                <a:cubicBezTo>
                  <a:pt x="1027761" y="4413533"/>
                  <a:pt x="1097619" y="4652529"/>
                  <a:pt x="1186739" y="4884587"/>
                </a:cubicBezTo>
                <a:cubicBezTo>
                  <a:pt x="1365625" y="5349546"/>
                  <a:pt x="1611377" y="5785934"/>
                  <a:pt x="1916210" y="6179973"/>
                </a:cubicBezTo>
                <a:cubicBezTo>
                  <a:pt x="1992066" y="6278551"/>
                  <a:pt x="2072319" y="6373581"/>
                  <a:pt x="2155134" y="6466291"/>
                </a:cubicBezTo>
                <a:cubicBezTo>
                  <a:pt x="2237950" y="6559004"/>
                  <a:pt x="2325530" y="6647440"/>
                  <a:pt x="2415434" y="6733188"/>
                </a:cubicBezTo>
                <a:lnTo>
                  <a:pt x="2483593" y="6796826"/>
                </a:lnTo>
                <a:lnTo>
                  <a:pt x="2550801" y="6858000"/>
                </a:lnTo>
                <a:lnTo>
                  <a:pt x="2470746" y="6858000"/>
                </a:lnTo>
                <a:lnTo>
                  <a:pt x="2447559" y="6837013"/>
                </a:lnTo>
                <a:lnTo>
                  <a:pt x="2378178" y="6772397"/>
                </a:lnTo>
                <a:cubicBezTo>
                  <a:pt x="2286933" y="6685794"/>
                  <a:pt x="2198131" y="6596625"/>
                  <a:pt x="2114092" y="6503668"/>
                </a:cubicBezTo>
                <a:cubicBezTo>
                  <a:pt x="2030055" y="6410714"/>
                  <a:pt x="1948947" y="6313604"/>
                  <a:pt x="1871992" y="6214175"/>
                </a:cubicBezTo>
                <a:cubicBezTo>
                  <a:pt x="1795040" y="6114749"/>
                  <a:pt x="1721260" y="6012875"/>
                  <a:pt x="1652126" y="5908193"/>
                </a:cubicBezTo>
                <a:cubicBezTo>
                  <a:pt x="1582989" y="5803512"/>
                  <a:pt x="1516906" y="5696143"/>
                  <a:pt x="1454732" y="5586819"/>
                </a:cubicBezTo>
                <a:cubicBezTo>
                  <a:pt x="1392558" y="5477498"/>
                  <a:pt x="1335395" y="5365486"/>
                  <a:pt x="1281282" y="5252009"/>
                </a:cubicBezTo>
                <a:cubicBezTo>
                  <a:pt x="1227170" y="5138532"/>
                  <a:pt x="1178065" y="5022492"/>
                  <a:pt x="1132258" y="4905228"/>
                </a:cubicBezTo>
                <a:cubicBezTo>
                  <a:pt x="1041687" y="4670288"/>
                  <a:pt x="970679" y="4428264"/>
                  <a:pt x="919964" y="4181621"/>
                </a:cubicBezTo>
                <a:cubicBezTo>
                  <a:pt x="906772" y="4120546"/>
                  <a:pt x="896634" y="4057882"/>
                  <a:pt x="886131" y="3995832"/>
                </a:cubicBezTo>
                <a:lnTo>
                  <a:pt x="872814" y="3902266"/>
                </a:lnTo>
                <a:cubicBezTo>
                  <a:pt x="868296" y="3871118"/>
                  <a:pt x="865486" y="3839727"/>
                  <a:pt x="861821" y="3808454"/>
                </a:cubicBezTo>
                <a:cubicBezTo>
                  <a:pt x="833814" y="3557562"/>
                  <a:pt x="833814" y="3304360"/>
                  <a:pt x="861821" y="3053464"/>
                </a:cubicBezTo>
                <a:cubicBezTo>
                  <a:pt x="865486" y="3022195"/>
                  <a:pt x="868296" y="2990803"/>
                  <a:pt x="872814" y="2959656"/>
                </a:cubicBezTo>
                <a:lnTo>
                  <a:pt x="886131" y="2866090"/>
                </a:lnTo>
                <a:cubicBezTo>
                  <a:pt x="896634" y="2804036"/>
                  <a:pt x="906772" y="2741863"/>
                  <a:pt x="919964" y="2680301"/>
                </a:cubicBezTo>
                <a:cubicBezTo>
                  <a:pt x="970729" y="2433671"/>
                  <a:pt x="1041734" y="2191658"/>
                  <a:pt x="1132258" y="1956690"/>
                </a:cubicBezTo>
                <a:cubicBezTo>
                  <a:pt x="1177700" y="1839429"/>
                  <a:pt x="1227082" y="1723838"/>
                  <a:pt x="1280427" y="1609910"/>
                </a:cubicBezTo>
                <a:cubicBezTo>
                  <a:pt x="1333768" y="1495983"/>
                  <a:pt x="1391618" y="1384386"/>
                  <a:pt x="1454001" y="1275099"/>
                </a:cubicBezTo>
                <a:cubicBezTo>
                  <a:pt x="1516381" y="1165819"/>
                  <a:pt x="1582340" y="1058693"/>
                  <a:pt x="1651880" y="953728"/>
                </a:cubicBezTo>
                <a:cubicBezTo>
                  <a:pt x="1721382" y="849046"/>
                  <a:pt x="1795284" y="747294"/>
                  <a:pt x="1871749" y="647743"/>
                </a:cubicBezTo>
                <a:cubicBezTo>
                  <a:pt x="2025962" y="448971"/>
                  <a:pt x="2195271" y="262386"/>
                  <a:pt x="2378178" y="89645"/>
                </a:cubicBezTo>
                <a:lnTo>
                  <a:pt x="2447312" y="25517"/>
                </a:lnTo>
                <a:close/>
                <a:moveTo>
                  <a:pt x="2334717" y="0"/>
                </a:moveTo>
                <a:lnTo>
                  <a:pt x="2415618" y="0"/>
                </a:lnTo>
                <a:lnTo>
                  <a:pt x="2353747" y="58255"/>
                </a:lnTo>
                <a:cubicBezTo>
                  <a:pt x="2169656" y="232959"/>
                  <a:pt x="1999441" y="421718"/>
                  <a:pt x="1844629" y="622828"/>
                </a:cubicBezTo>
                <a:cubicBezTo>
                  <a:pt x="1533907" y="1025073"/>
                  <a:pt x="1284467" y="1471115"/>
                  <a:pt x="1104408" y="1946434"/>
                </a:cubicBezTo>
                <a:cubicBezTo>
                  <a:pt x="1014617" y="2183635"/>
                  <a:pt x="944515" y="2427811"/>
                  <a:pt x="894799" y="2676516"/>
                </a:cubicBezTo>
                <a:cubicBezTo>
                  <a:pt x="882584" y="2738569"/>
                  <a:pt x="872081" y="2801230"/>
                  <a:pt x="861821" y="2863648"/>
                </a:cubicBezTo>
                <a:lnTo>
                  <a:pt x="848873" y="2957704"/>
                </a:lnTo>
                <a:cubicBezTo>
                  <a:pt x="844598" y="2989095"/>
                  <a:pt x="841788" y="3020609"/>
                  <a:pt x="838244" y="3052126"/>
                </a:cubicBezTo>
                <a:cubicBezTo>
                  <a:pt x="826030" y="3178061"/>
                  <a:pt x="818459" y="3304481"/>
                  <a:pt x="818090" y="3430784"/>
                </a:cubicBezTo>
                <a:cubicBezTo>
                  <a:pt x="817725" y="3557075"/>
                  <a:pt x="825418" y="3683744"/>
                  <a:pt x="838123" y="3809435"/>
                </a:cubicBezTo>
                <a:cubicBezTo>
                  <a:pt x="841788" y="3840948"/>
                  <a:pt x="844473" y="3872461"/>
                  <a:pt x="848751" y="3903856"/>
                </a:cubicBezTo>
                <a:lnTo>
                  <a:pt x="861821" y="3997909"/>
                </a:lnTo>
                <a:cubicBezTo>
                  <a:pt x="871959" y="4060451"/>
                  <a:pt x="881854" y="4122991"/>
                  <a:pt x="894799" y="4185040"/>
                </a:cubicBezTo>
                <a:cubicBezTo>
                  <a:pt x="944418" y="4433750"/>
                  <a:pt x="1014482" y="4677948"/>
                  <a:pt x="1104286" y="4915126"/>
                </a:cubicBezTo>
                <a:cubicBezTo>
                  <a:pt x="1284345" y="5390455"/>
                  <a:pt x="1533748" y="5836531"/>
                  <a:pt x="1844385" y="6238851"/>
                </a:cubicBezTo>
                <a:cubicBezTo>
                  <a:pt x="1921705" y="6339504"/>
                  <a:pt x="2003179" y="6436489"/>
                  <a:pt x="2087949" y="6531154"/>
                </a:cubicBezTo>
                <a:lnTo>
                  <a:pt x="2152199" y="6601268"/>
                </a:lnTo>
                <a:lnTo>
                  <a:pt x="2218039" y="6669915"/>
                </a:lnTo>
                <a:cubicBezTo>
                  <a:pt x="2239780" y="6693001"/>
                  <a:pt x="2262623" y="6715110"/>
                  <a:pt x="2285097" y="6737341"/>
                </a:cubicBezTo>
                <a:cubicBezTo>
                  <a:pt x="2307574" y="6759571"/>
                  <a:pt x="2330049" y="6782171"/>
                  <a:pt x="2353500" y="6803546"/>
                </a:cubicBezTo>
                <a:lnTo>
                  <a:pt x="2411852" y="6858000"/>
                </a:lnTo>
                <a:lnTo>
                  <a:pt x="2330636" y="6858000"/>
                </a:lnTo>
                <a:lnTo>
                  <a:pt x="2315146" y="6843611"/>
                </a:lnTo>
                <a:cubicBezTo>
                  <a:pt x="2291451" y="6821992"/>
                  <a:pt x="2268851" y="6799271"/>
                  <a:pt x="2245887" y="6776797"/>
                </a:cubicBezTo>
                <a:cubicBezTo>
                  <a:pt x="2222926" y="6754320"/>
                  <a:pt x="2199839" y="6732089"/>
                  <a:pt x="2177731" y="6708759"/>
                </a:cubicBezTo>
                <a:lnTo>
                  <a:pt x="2110913" y="6639622"/>
                </a:lnTo>
                <a:lnTo>
                  <a:pt x="2045807" y="6568777"/>
                </a:lnTo>
                <a:cubicBezTo>
                  <a:pt x="1960303" y="6473379"/>
                  <a:pt x="1876997" y="6375414"/>
                  <a:pt x="1798578" y="6273908"/>
                </a:cubicBezTo>
                <a:cubicBezTo>
                  <a:pt x="1720161" y="6172402"/>
                  <a:pt x="1645283" y="6069310"/>
                  <a:pt x="1574313" y="5961576"/>
                </a:cubicBezTo>
                <a:cubicBezTo>
                  <a:pt x="1503346" y="5853838"/>
                  <a:pt x="1436897" y="5745004"/>
                  <a:pt x="1373868" y="5633238"/>
                </a:cubicBezTo>
                <a:cubicBezTo>
                  <a:pt x="1310838" y="5521473"/>
                  <a:pt x="1252820" y="5407019"/>
                  <a:pt x="1198095" y="5291222"/>
                </a:cubicBezTo>
                <a:cubicBezTo>
                  <a:pt x="1143374" y="5175426"/>
                  <a:pt x="1094148" y="5056572"/>
                  <a:pt x="1048462" y="4936989"/>
                </a:cubicBezTo>
                <a:cubicBezTo>
                  <a:pt x="957266" y="4696822"/>
                  <a:pt x="886053" y="4449517"/>
                  <a:pt x="835559" y="4197623"/>
                </a:cubicBezTo>
                <a:cubicBezTo>
                  <a:pt x="822489" y="4134715"/>
                  <a:pt x="812348" y="4071320"/>
                  <a:pt x="801967" y="4007925"/>
                </a:cubicBezTo>
                <a:lnTo>
                  <a:pt x="788653" y="3912405"/>
                </a:lnTo>
                <a:cubicBezTo>
                  <a:pt x="784257" y="3880648"/>
                  <a:pt x="781447" y="3848523"/>
                  <a:pt x="777782" y="3816641"/>
                </a:cubicBezTo>
                <a:cubicBezTo>
                  <a:pt x="764590" y="3688789"/>
                  <a:pt x="757666" y="3560410"/>
                  <a:pt x="757019" y="3431506"/>
                </a:cubicBezTo>
                <a:cubicBezTo>
                  <a:pt x="757019" y="3302895"/>
                  <a:pt x="764590" y="3174394"/>
                  <a:pt x="777782" y="3046505"/>
                </a:cubicBezTo>
                <a:cubicBezTo>
                  <a:pt x="781447" y="3014623"/>
                  <a:pt x="784257" y="2982498"/>
                  <a:pt x="788653" y="2950741"/>
                </a:cubicBezTo>
                <a:lnTo>
                  <a:pt x="801967" y="2855221"/>
                </a:lnTo>
                <a:cubicBezTo>
                  <a:pt x="812348" y="2791826"/>
                  <a:pt x="822489" y="2728431"/>
                  <a:pt x="835559" y="2665524"/>
                </a:cubicBezTo>
                <a:cubicBezTo>
                  <a:pt x="886103" y="2413639"/>
                  <a:pt x="957316" y="2166349"/>
                  <a:pt x="1048462" y="1926154"/>
                </a:cubicBezTo>
                <a:cubicBezTo>
                  <a:pt x="1094307" y="1806205"/>
                  <a:pt x="1144192" y="1688123"/>
                  <a:pt x="1198095" y="1571924"/>
                </a:cubicBezTo>
                <a:cubicBezTo>
                  <a:pt x="1251998" y="1455725"/>
                  <a:pt x="1310632" y="1341714"/>
                  <a:pt x="1373990" y="1229908"/>
                </a:cubicBezTo>
                <a:cubicBezTo>
                  <a:pt x="1436897" y="1118143"/>
                  <a:pt x="1504080" y="1008818"/>
                  <a:pt x="1574438" y="901570"/>
                </a:cubicBezTo>
                <a:cubicBezTo>
                  <a:pt x="1644795" y="794326"/>
                  <a:pt x="1721014" y="690497"/>
                  <a:pt x="1798703" y="588870"/>
                </a:cubicBezTo>
                <a:cubicBezTo>
                  <a:pt x="1955845" y="385511"/>
                  <a:pt x="2128564" y="194671"/>
                  <a:pt x="2315267" y="18067"/>
                </a:cubicBezTo>
                <a:close/>
                <a:moveTo>
                  <a:pt x="2199574" y="0"/>
                </a:moveTo>
                <a:lnTo>
                  <a:pt x="2278692" y="0"/>
                </a:lnTo>
                <a:lnTo>
                  <a:pt x="2020169" y="265441"/>
                </a:lnTo>
                <a:cubicBezTo>
                  <a:pt x="1933622" y="361522"/>
                  <a:pt x="1850817" y="460976"/>
                  <a:pt x="1771951" y="563582"/>
                </a:cubicBezTo>
                <a:cubicBezTo>
                  <a:pt x="1455404" y="974098"/>
                  <a:pt x="1202285" y="1429825"/>
                  <a:pt x="1021102" y="1915526"/>
                </a:cubicBezTo>
                <a:cubicBezTo>
                  <a:pt x="930627" y="2157919"/>
                  <a:pt x="860366" y="2407385"/>
                  <a:pt x="811006" y="2661367"/>
                </a:cubicBezTo>
                <a:cubicBezTo>
                  <a:pt x="709525" y="3169373"/>
                  <a:pt x="709525" y="3692426"/>
                  <a:pt x="811006" y="4200430"/>
                </a:cubicBezTo>
                <a:cubicBezTo>
                  <a:pt x="860416" y="4454157"/>
                  <a:pt x="930674" y="4703378"/>
                  <a:pt x="1021102" y="4945537"/>
                </a:cubicBezTo>
                <a:cubicBezTo>
                  <a:pt x="1202273" y="5431250"/>
                  <a:pt x="1455341" y="5887024"/>
                  <a:pt x="1771829" y="6297603"/>
                </a:cubicBezTo>
                <a:cubicBezTo>
                  <a:pt x="1850493" y="6400329"/>
                  <a:pt x="1933920" y="6499272"/>
                  <a:pt x="2020036" y="6595769"/>
                </a:cubicBezTo>
                <a:lnTo>
                  <a:pt x="2085017" y="6667835"/>
                </a:lnTo>
                <a:lnTo>
                  <a:pt x="2152200" y="6737827"/>
                </a:lnTo>
                <a:cubicBezTo>
                  <a:pt x="2174309" y="6761401"/>
                  <a:pt x="2197517" y="6783878"/>
                  <a:pt x="2220603" y="6806596"/>
                </a:cubicBezTo>
                <a:lnTo>
                  <a:pt x="2273585" y="6858000"/>
                </a:lnTo>
                <a:lnTo>
                  <a:pt x="2192153" y="6858000"/>
                </a:lnTo>
                <a:lnTo>
                  <a:pt x="2181150" y="6847395"/>
                </a:lnTo>
                <a:cubicBezTo>
                  <a:pt x="2157698" y="6824552"/>
                  <a:pt x="2133878" y="6802200"/>
                  <a:pt x="2111769" y="6777771"/>
                </a:cubicBezTo>
                <a:lnTo>
                  <a:pt x="2043609" y="6707166"/>
                </a:lnTo>
                <a:lnTo>
                  <a:pt x="1977161" y="6634857"/>
                </a:lnTo>
                <a:cubicBezTo>
                  <a:pt x="1889824" y="6537136"/>
                  <a:pt x="1805175" y="6437706"/>
                  <a:pt x="1725289" y="6334002"/>
                </a:cubicBezTo>
                <a:cubicBezTo>
                  <a:pt x="1404345" y="5919359"/>
                  <a:pt x="1147758" y="5458686"/>
                  <a:pt x="964179" y="4967524"/>
                </a:cubicBezTo>
                <a:cubicBezTo>
                  <a:pt x="872399" y="4722190"/>
                  <a:pt x="800990" y="4469706"/>
                  <a:pt x="750666" y="4212644"/>
                </a:cubicBezTo>
                <a:cubicBezTo>
                  <a:pt x="700034" y="3955105"/>
                  <a:pt x="673944" y="3693354"/>
                  <a:pt x="672735" y="3430895"/>
                </a:cubicBezTo>
                <a:cubicBezTo>
                  <a:pt x="672735" y="3299717"/>
                  <a:pt x="680307" y="3168653"/>
                  <a:pt x="693255" y="3038320"/>
                </a:cubicBezTo>
                <a:cubicBezTo>
                  <a:pt x="706204" y="2907985"/>
                  <a:pt x="725624" y="2778141"/>
                  <a:pt x="750666" y="2649518"/>
                </a:cubicBezTo>
                <a:cubicBezTo>
                  <a:pt x="800977" y="2392372"/>
                  <a:pt x="872387" y="2139817"/>
                  <a:pt x="964179" y="1894394"/>
                </a:cubicBezTo>
                <a:cubicBezTo>
                  <a:pt x="1147808" y="1403161"/>
                  <a:pt x="1404442" y="942410"/>
                  <a:pt x="1725413" y="527674"/>
                </a:cubicBezTo>
                <a:cubicBezTo>
                  <a:pt x="1805500" y="424118"/>
                  <a:pt x="1889557" y="323762"/>
                  <a:pt x="1977387" y="226824"/>
                </a:cubicBezTo>
                <a:close/>
                <a:moveTo>
                  <a:pt x="2067666" y="0"/>
                </a:moveTo>
                <a:lnTo>
                  <a:pt x="2148642" y="0"/>
                </a:lnTo>
                <a:lnTo>
                  <a:pt x="1953293" y="200673"/>
                </a:lnTo>
                <a:cubicBezTo>
                  <a:pt x="1865096" y="298650"/>
                  <a:pt x="1780721" y="400070"/>
                  <a:pt x="1700372" y="504709"/>
                </a:cubicBezTo>
                <a:cubicBezTo>
                  <a:pt x="1378070" y="923539"/>
                  <a:pt x="1121349" y="1388955"/>
                  <a:pt x="939016" y="1884990"/>
                </a:cubicBezTo>
                <a:cubicBezTo>
                  <a:pt x="757992" y="2379815"/>
                  <a:pt x="653556" y="2904566"/>
                  <a:pt x="652702" y="3431381"/>
                </a:cubicBezTo>
                <a:cubicBezTo>
                  <a:pt x="651847" y="3958209"/>
                  <a:pt x="757871" y="4482838"/>
                  <a:pt x="938895" y="4977663"/>
                </a:cubicBezTo>
                <a:cubicBezTo>
                  <a:pt x="1121277" y="5473648"/>
                  <a:pt x="1377949" y="5939061"/>
                  <a:pt x="1700125" y="6357944"/>
                </a:cubicBezTo>
                <a:cubicBezTo>
                  <a:pt x="1780134" y="6462750"/>
                  <a:pt x="1865273" y="6563644"/>
                  <a:pt x="1952975" y="6661975"/>
                </a:cubicBezTo>
                <a:lnTo>
                  <a:pt x="2019667" y="6735264"/>
                </a:lnTo>
                <a:lnTo>
                  <a:pt x="2088195" y="6806721"/>
                </a:lnTo>
                <a:lnTo>
                  <a:pt x="2139207" y="6858000"/>
                </a:lnTo>
                <a:lnTo>
                  <a:pt x="2056921" y="6858000"/>
                </a:lnTo>
                <a:lnTo>
                  <a:pt x="2046176" y="6847273"/>
                </a:lnTo>
                <a:lnTo>
                  <a:pt x="1976795" y="6775205"/>
                </a:lnTo>
                <a:lnTo>
                  <a:pt x="1909123" y="6701915"/>
                </a:lnTo>
                <a:cubicBezTo>
                  <a:pt x="1819956" y="6602607"/>
                  <a:pt x="1733718" y="6500736"/>
                  <a:pt x="1652611" y="6394956"/>
                </a:cubicBezTo>
                <a:cubicBezTo>
                  <a:pt x="1325716" y="5971807"/>
                  <a:pt x="1065382" y="5501193"/>
                  <a:pt x="880630" y="4999406"/>
                </a:cubicBezTo>
                <a:cubicBezTo>
                  <a:pt x="834214" y="4874324"/>
                  <a:pt x="794027" y="4746925"/>
                  <a:pt x="757871" y="4618424"/>
                </a:cubicBezTo>
                <a:cubicBezTo>
                  <a:pt x="721715" y="4489923"/>
                  <a:pt x="691544" y="4359714"/>
                  <a:pt x="666626" y="4228524"/>
                </a:cubicBezTo>
                <a:cubicBezTo>
                  <a:pt x="563533" y="3702296"/>
                  <a:pt x="563533" y="3161092"/>
                  <a:pt x="666626" y="2634863"/>
                </a:cubicBezTo>
                <a:cubicBezTo>
                  <a:pt x="691058" y="2503673"/>
                  <a:pt x="721471" y="2373465"/>
                  <a:pt x="757871" y="2244963"/>
                </a:cubicBezTo>
                <a:cubicBezTo>
                  <a:pt x="794270" y="2116462"/>
                  <a:pt x="834335" y="1989182"/>
                  <a:pt x="880751" y="1863980"/>
                </a:cubicBezTo>
                <a:cubicBezTo>
                  <a:pt x="1065575" y="1362228"/>
                  <a:pt x="1325900" y="891630"/>
                  <a:pt x="1652732" y="468431"/>
                </a:cubicBezTo>
                <a:cubicBezTo>
                  <a:pt x="1734310" y="362774"/>
                  <a:pt x="1819961" y="260395"/>
                  <a:pt x="1909482" y="161521"/>
                </a:cubicBezTo>
                <a:close/>
                <a:moveTo>
                  <a:pt x="1932683" y="0"/>
                </a:moveTo>
                <a:lnTo>
                  <a:pt x="2016735" y="0"/>
                </a:lnTo>
                <a:lnTo>
                  <a:pt x="1885274" y="135009"/>
                </a:lnTo>
                <a:cubicBezTo>
                  <a:pt x="1795425" y="234840"/>
                  <a:pt x="1709496" y="338199"/>
                  <a:pt x="1627694" y="444855"/>
                </a:cubicBezTo>
                <a:cubicBezTo>
                  <a:pt x="1299663" y="871972"/>
                  <a:pt x="1039339" y="1347035"/>
                  <a:pt x="855835" y="1853353"/>
                </a:cubicBezTo>
                <a:cubicBezTo>
                  <a:pt x="673100" y="2358928"/>
                  <a:pt x="570373" y="2894061"/>
                  <a:pt x="569153" y="3430895"/>
                </a:cubicBezTo>
                <a:cubicBezTo>
                  <a:pt x="567932" y="3967735"/>
                  <a:pt x="673100" y="4502871"/>
                  <a:pt x="855348" y="5008077"/>
                </a:cubicBezTo>
                <a:cubicBezTo>
                  <a:pt x="1038802" y="5514435"/>
                  <a:pt x="1299089" y="5989533"/>
                  <a:pt x="1627082" y="6416700"/>
                </a:cubicBezTo>
                <a:cubicBezTo>
                  <a:pt x="1708555" y="6523579"/>
                  <a:pt x="1795283" y="6626428"/>
                  <a:pt x="1884575" y="6726834"/>
                </a:cubicBezTo>
                <a:lnTo>
                  <a:pt x="1952610" y="6801223"/>
                </a:lnTo>
                <a:lnTo>
                  <a:pt x="2006644" y="6858000"/>
                </a:lnTo>
                <a:lnTo>
                  <a:pt x="1923978" y="6858000"/>
                </a:lnTo>
                <a:lnTo>
                  <a:pt x="1909004" y="6842509"/>
                </a:lnTo>
                <a:lnTo>
                  <a:pt x="1840110" y="6767387"/>
                </a:lnTo>
                <a:cubicBezTo>
                  <a:pt x="1749355" y="6666128"/>
                  <a:pt x="1661406" y="6562421"/>
                  <a:pt x="1578590" y="6454442"/>
                </a:cubicBezTo>
                <a:cubicBezTo>
                  <a:pt x="1245772" y="6022757"/>
                  <a:pt x="981698" y="5542211"/>
                  <a:pt x="795738" y="5029821"/>
                </a:cubicBezTo>
                <a:cubicBezTo>
                  <a:pt x="610805" y="4518018"/>
                  <a:pt x="505390" y="3976287"/>
                  <a:pt x="504294" y="3430895"/>
                </a:cubicBezTo>
                <a:cubicBezTo>
                  <a:pt x="505390" y="2885511"/>
                  <a:pt x="610805" y="2343781"/>
                  <a:pt x="795738" y="1831978"/>
                </a:cubicBezTo>
                <a:cubicBezTo>
                  <a:pt x="981770" y="1319734"/>
                  <a:pt x="1245832" y="839316"/>
                  <a:pt x="1578590" y="407722"/>
                </a:cubicBezTo>
                <a:cubicBezTo>
                  <a:pt x="1661651" y="299940"/>
                  <a:pt x="1748884" y="195507"/>
                  <a:pt x="1840078" y="94657"/>
                </a:cubicBezTo>
                <a:close/>
                <a:moveTo>
                  <a:pt x="1799519" y="0"/>
                </a:moveTo>
                <a:lnTo>
                  <a:pt x="1885375" y="0"/>
                </a:lnTo>
                <a:lnTo>
                  <a:pt x="1817312" y="70031"/>
                </a:lnTo>
                <a:cubicBezTo>
                  <a:pt x="1725833" y="171901"/>
                  <a:pt x="1638372" y="277378"/>
                  <a:pt x="1555139" y="386224"/>
                </a:cubicBezTo>
                <a:cubicBezTo>
                  <a:pt x="1221206" y="821537"/>
                  <a:pt x="957207" y="1306267"/>
                  <a:pt x="772651" y="1822939"/>
                </a:cubicBezTo>
                <a:cubicBezTo>
                  <a:pt x="589430" y="2338408"/>
                  <a:pt x="486947" y="2884046"/>
                  <a:pt x="486337" y="3431137"/>
                </a:cubicBezTo>
                <a:cubicBezTo>
                  <a:pt x="485726" y="3978241"/>
                  <a:pt x="588942" y="4523759"/>
                  <a:pt x="772530" y="5039228"/>
                </a:cubicBezTo>
                <a:cubicBezTo>
                  <a:pt x="956951" y="5555855"/>
                  <a:pt x="1220694" y="6040604"/>
                  <a:pt x="1554283" y="6476064"/>
                </a:cubicBezTo>
                <a:cubicBezTo>
                  <a:pt x="1637224" y="6585141"/>
                  <a:pt x="1725291" y="6689947"/>
                  <a:pt x="1816537" y="6792183"/>
                </a:cubicBezTo>
                <a:lnTo>
                  <a:pt x="1876523" y="6858000"/>
                </a:lnTo>
                <a:lnTo>
                  <a:pt x="1794107" y="6858000"/>
                </a:lnTo>
                <a:lnTo>
                  <a:pt x="1771463" y="6833348"/>
                </a:lnTo>
                <a:cubicBezTo>
                  <a:pt x="1678997" y="6730134"/>
                  <a:pt x="1589462" y="6624351"/>
                  <a:pt x="1505300" y="6514296"/>
                </a:cubicBezTo>
                <a:cubicBezTo>
                  <a:pt x="1166413" y="6074168"/>
                  <a:pt x="898514" y="5583718"/>
                  <a:pt x="711333" y="5060725"/>
                </a:cubicBezTo>
                <a:cubicBezTo>
                  <a:pt x="525056" y="4539027"/>
                  <a:pt x="420866" y="3985816"/>
                  <a:pt x="419889" y="3430895"/>
                </a:cubicBezTo>
                <a:cubicBezTo>
                  <a:pt x="420866" y="2875495"/>
                  <a:pt x="525056" y="2322650"/>
                  <a:pt x="711457" y="1800952"/>
                </a:cubicBezTo>
                <a:cubicBezTo>
                  <a:pt x="898636" y="1277964"/>
                  <a:pt x="1166535" y="787501"/>
                  <a:pt x="1505422" y="347380"/>
                </a:cubicBezTo>
                <a:cubicBezTo>
                  <a:pt x="1589974" y="237558"/>
                  <a:pt x="1678801" y="131164"/>
                  <a:pt x="1771686" y="28438"/>
                </a:cubicBezTo>
                <a:close/>
                <a:moveTo>
                  <a:pt x="1672700" y="0"/>
                </a:moveTo>
                <a:lnTo>
                  <a:pt x="1754523" y="0"/>
                </a:lnTo>
                <a:lnTo>
                  <a:pt x="1749644" y="5016"/>
                </a:lnTo>
                <a:cubicBezTo>
                  <a:pt x="1656513" y="108681"/>
                  <a:pt x="1567500" y="216044"/>
                  <a:pt x="1482827" y="326860"/>
                </a:cubicBezTo>
                <a:cubicBezTo>
                  <a:pt x="1143055" y="770713"/>
                  <a:pt x="875441" y="1265387"/>
                  <a:pt x="689837" y="1792646"/>
                </a:cubicBezTo>
                <a:cubicBezTo>
                  <a:pt x="503057" y="2318778"/>
                  <a:pt x="406254" y="2872613"/>
                  <a:pt x="403520" y="3430895"/>
                </a:cubicBezTo>
                <a:cubicBezTo>
                  <a:pt x="403520" y="3988014"/>
                  <a:pt x="504903" y="4544035"/>
                  <a:pt x="689715" y="5069885"/>
                </a:cubicBezTo>
                <a:cubicBezTo>
                  <a:pt x="736375" y="5201193"/>
                  <a:pt x="787433" y="5330915"/>
                  <a:pt x="843865" y="5458439"/>
                </a:cubicBezTo>
                <a:cubicBezTo>
                  <a:pt x="900297" y="5585963"/>
                  <a:pt x="962350" y="5710798"/>
                  <a:pt x="1028311" y="5833682"/>
                </a:cubicBezTo>
                <a:cubicBezTo>
                  <a:pt x="1094270" y="5956563"/>
                  <a:pt x="1166460" y="6076026"/>
                  <a:pt x="1242191" y="6193286"/>
                </a:cubicBezTo>
                <a:cubicBezTo>
                  <a:pt x="1317926" y="6310550"/>
                  <a:pt x="1398665" y="6424027"/>
                  <a:pt x="1482948" y="6535306"/>
                </a:cubicBezTo>
                <a:lnTo>
                  <a:pt x="1547077" y="6617878"/>
                </a:lnTo>
                <a:cubicBezTo>
                  <a:pt x="1568818" y="6645117"/>
                  <a:pt x="1591173" y="6671868"/>
                  <a:pt x="1613157" y="6698861"/>
                </a:cubicBezTo>
                <a:cubicBezTo>
                  <a:pt x="1635145" y="6725856"/>
                  <a:pt x="1657866" y="6752361"/>
                  <a:pt x="1680708" y="6778626"/>
                </a:cubicBezTo>
                <a:cubicBezTo>
                  <a:pt x="1703548" y="6804888"/>
                  <a:pt x="1725900" y="6831758"/>
                  <a:pt x="1749720" y="6857289"/>
                </a:cubicBezTo>
                <a:lnTo>
                  <a:pt x="1750368" y="6858000"/>
                </a:lnTo>
                <a:lnTo>
                  <a:pt x="1666947" y="6858000"/>
                </a:lnTo>
                <a:lnTo>
                  <a:pt x="1633312" y="6819912"/>
                </a:lnTo>
                <a:cubicBezTo>
                  <a:pt x="1609982" y="6793404"/>
                  <a:pt x="1586896" y="6766777"/>
                  <a:pt x="1564787" y="6739416"/>
                </a:cubicBezTo>
                <a:cubicBezTo>
                  <a:pt x="1542678" y="6712052"/>
                  <a:pt x="1519713" y="6685057"/>
                  <a:pt x="1497605" y="6657575"/>
                </a:cubicBezTo>
                <a:lnTo>
                  <a:pt x="1432501" y="6574147"/>
                </a:lnTo>
                <a:cubicBezTo>
                  <a:pt x="1087516" y="6125764"/>
                  <a:pt x="815746" y="5625550"/>
                  <a:pt x="627297" y="5092116"/>
                </a:cubicBezTo>
                <a:cubicBezTo>
                  <a:pt x="437428" y="4558691"/>
                  <a:pt x="338854" y="3997087"/>
                  <a:pt x="335727" y="3430895"/>
                </a:cubicBezTo>
                <a:cubicBezTo>
                  <a:pt x="336580" y="2865479"/>
                  <a:pt x="439676" y="2302130"/>
                  <a:pt x="627297" y="1769682"/>
                </a:cubicBezTo>
                <a:cubicBezTo>
                  <a:pt x="839540" y="1168091"/>
                  <a:pt x="1157041" y="610944"/>
                  <a:pt x="1563353" y="123529"/>
                </a:cubicBezTo>
                <a:close/>
                <a:moveTo>
                  <a:pt x="1546034" y="0"/>
                </a:moveTo>
                <a:lnTo>
                  <a:pt x="1631966" y="0"/>
                </a:lnTo>
                <a:lnTo>
                  <a:pt x="1410513" y="267253"/>
                </a:lnTo>
                <a:cubicBezTo>
                  <a:pt x="1325009" y="380486"/>
                  <a:pt x="1242559" y="496282"/>
                  <a:pt x="1166216" y="615623"/>
                </a:cubicBezTo>
                <a:cubicBezTo>
                  <a:pt x="1089873" y="734960"/>
                  <a:pt x="1017192" y="857233"/>
                  <a:pt x="949644" y="982068"/>
                </a:cubicBezTo>
                <a:cubicBezTo>
                  <a:pt x="882096" y="1106904"/>
                  <a:pt x="820534" y="1234918"/>
                  <a:pt x="763000" y="1364640"/>
                </a:cubicBezTo>
                <a:cubicBezTo>
                  <a:pt x="705469" y="1494362"/>
                  <a:pt x="653923" y="1627259"/>
                  <a:pt x="607017" y="1761133"/>
                </a:cubicBezTo>
                <a:cubicBezTo>
                  <a:pt x="419471" y="2297952"/>
                  <a:pt x="322703" y="2862269"/>
                  <a:pt x="320699" y="3430895"/>
                </a:cubicBezTo>
                <a:cubicBezTo>
                  <a:pt x="322617" y="3999570"/>
                  <a:pt x="419386" y="4563958"/>
                  <a:pt x="607017" y="5100790"/>
                </a:cubicBezTo>
                <a:cubicBezTo>
                  <a:pt x="653923" y="5235155"/>
                  <a:pt x="704735" y="5367075"/>
                  <a:pt x="762513" y="5497040"/>
                </a:cubicBezTo>
                <a:cubicBezTo>
                  <a:pt x="820288" y="5627009"/>
                  <a:pt x="882340" y="5754286"/>
                  <a:pt x="949157" y="5879490"/>
                </a:cubicBezTo>
                <a:cubicBezTo>
                  <a:pt x="1015971" y="6004691"/>
                  <a:pt x="1089139" y="6126473"/>
                  <a:pt x="1165726" y="6245935"/>
                </a:cubicBezTo>
                <a:cubicBezTo>
                  <a:pt x="1242312" y="6365397"/>
                  <a:pt x="1324519" y="6481072"/>
                  <a:pt x="1410023" y="6594305"/>
                </a:cubicBezTo>
                <a:lnTo>
                  <a:pt x="1475373" y="6678341"/>
                </a:lnTo>
                <a:cubicBezTo>
                  <a:pt x="1497482" y="6706070"/>
                  <a:pt x="1520203" y="6733309"/>
                  <a:pt x="1542555" y="6760917"/>
                </a:cubicBezTo>
                <a:cubicBezTo>
                  <a:pt x="1564908" y="6788521"/>
                  <a:pt x="1588116" y="6815394"/>
                  <a:pt x="1611324" y="6842146"/>
                </a:cubicBezTo>
                <a:lnTo>
                  <a:pt x="1625242" y="6858000"/>
                </a:lnTo>
                <a:lnTo>
                  <a:pt x="1539519" y="6858000"/>
                </a:lnTo>
                <a:lnTo>
                  <a:pt x="1492108" y="6802203"/>
                </a:lnTo>
                <a:cubicBezTo>
                  <a:pt x="1469631" y="6774230"/>
                  <a:pt x="1446179" y="6746991"/>
                  <a:pt x="1423705" y="6718897"/>
                </a:cubicBezTo>
                <a:lnTo>
                  <a:pt x="1357378" y="6634002"/>
                </a:lnTo>
                <a:cubicBezTo>
                  <a:pt x="1006748" y="6177092"/>
                  <a:pt x="731571" y="5666962"/>
                  <a:pt x="542279" y="5123021"/>
                </a:cubicBezTo>
                <a:cubicBezTo>
                  <a:pt x="351922" y="4579067"/>
                  <a:pt x="253630" y="4007179"/>
                  <a:pt x="251443" y="3430895"/>
                </a:cubicBezTo>
                <a:cubicBezTo>
                  <a:pt x="253911" y="2854573"/>
                  <a:pt x="352496" y="2282684"/>
                  <a:pt x="543134" y="1738782"/>
                </a:cubicBezTo>
                <a:cubicBezTo>
                  <a:pt x="756854" y="1125319"/>
                  <a:pt x="1078941" y="557186"/>
                  <a:pt x="1492376" y="60653"/>
                </a:cubicBezTo>
                <a:close/>
                <a:moveTo>
                  <a:pt x="1424634" y="0"/>
                </a:moveTo>
                <a:lnTo>
                  <a:pt x="1510531" y="0"/>
                </a:lnTo>
                <a:lnTo>
                  <a:pt x="1338077" y="208623"/>
                </a:lnTo>
                <a:cubicBezTo>
                  <a:pt x="1251109" y="323929"/>
                  <a:pt x="1167069" y="441805"/>
                  <a:pt x="1089505" y="562853"/>
                </a:cubicBezTo>
                <a:cubicBezTo>
                  <a:pt x="1011941" y="683901"/>
                  <a:pt x="938286" y="809105"/>
                  <a:pt x="869636" y="936261"/>
                </a:cubicBezTo>
                <a:cubicBezTo>
                  <a:pt x="800989" y="1063419"/>
                  <a:pt x="738938" y="1193877"/>
                  <a:pt x="680794" y="1326039"/>
                </a:cubicBezTo>
                <a:cubicBezTo>
                  <a:pt x="622654" y="1458205"/>
                  <a:pt x="570861" y="1593422"/>
                  <a:pt x="523956" y="1729864"/>
                </a:cubicBezTo>
                <a:cubicBezTo>
                  <a:pt x="142277" y="2831524"/>
                  <a:pt x="142277" y="4029547"/>
                  <a:pt x="523956" y="5131204"/>
                </a:cubicBezTo>
                <a:cubicBezTo>
                  <a:pt x="571226" y="5267645"/>
                  <a:pt x="623020" y="5402497"/>
                  <a:pt x="680794" y="5534908"/>
                </a:cubicBezTo>
                <a:cubicBezTo>
                  <a:pt x="738572" y="5667318"/>
                  <a:pt x="801845" y="5797162"/>
                  <a:pt x="869514" y="5924807"/>
                </a:cubicBezTo>
                <a:cubicBezTo>
                  <a:pt x="937187" y="6052453"/>
                  <a:pt x="1011451" y="6176433"/>
                  <a:pt x="1089383" y="6298093"/>
                </a:cubicBezTo>
                <a:cubicBezTo>
                  <a:pt x="1167312" y="6419753"/>
                  <a:pt x="1250865" y="6537751"/>
                  <a:pt x="1337955" y="6652935"/>
                </a:cubicBezTo>
                <a:lnTo>
                  <a:pt x="1404282" y="6738439"/>
                </a:lnTo>
                <a:cubicBezTo>
                  <a:pt x="1426881" y="6766656"/>
                  <a:pt x="1449967" y="6794385"/>
                  <a:pt x="1472807" y="6822479"/>
                </a:cubicBezTo>
                <a:lnTo>
                  <a:pt x="1502820" y="6858000"/>
                </a:lnTo>
                <a:lnTo>
                  <a:pt x="1416510" y="6858000"/>
                </a:lnTo>
                <a:lnTo>
                  <a:pt x="1352736" y="6780216"/>
                </a:lnTo>
                <a:lnTo>
                  <a:pt x="1285310" y="6693613"/>
                </a:lnTo>
                <a:cubicBezTo>
                  <a:pt x="928807" y="6228200"/>
                  <a:pt x="649893" y="5708223"/>
                  <a:pt x="459340" y="5153804"/>
                </a:cubicBezTo>
                <a:cubicBezTo>
                  <a:pt x="70504" y="4037986"/>
                  <a:pt x="70504" y="2823450"/>
                  <a:pt x="459340" y="1707633"/>
                </a:cubicBezTo>
                <a:cubicBezTo>
                  <a:pt x="649793" y="1153315"/>
                  <a:pt x="928597" y="633423"/>
                  <a:pt x="1284942" y="168067"/>
                </a:cubicBezTo>
                <a:close/>
                <a:moveTo>
                  <a:pt x="1301670" y="0"/>
                </a:moveTo>
                <a:lnTo>
                  <a:pt x="1389349" y="0"/>
                </a:lnTo>
                <a:lnTo>
                  <a:pt x="1265764" y="149502"/>
                </a:lnTo>
                <a:lnTo>
                  <a:pt x="1248910" y="171368"/>
                </a:lnTo>
                <a:lnTo>
                  <a:pt x="1232661" y="193964"/>
                </a:lnTo>
                <a:lnTo>
                  <a:pt x="1200171" y="238428"/>
                </a:lnTo>
                <a:lnTo>
                  <a:pt x="1167558" y="282890"/>
                </a:lnTo>
                <a:cubicBezTo>
                  <a:pt x="1156808" y="297793"/>
                  <a:pt x="1146549" y="313061"/>
                  <a:pt x="1136042" y="328085"/>
                </a:cubicBezTo>
                <a:cubicBezTo>
                  <a:pt x="1115279" y="358378"/>
                  <a:pt x="1093900" y="388305"/>
                  <a:pt x="1073624" y="418963"/>
                </a:cubicBezTo>
                <a:lnTo>
                  <a:pt x="1013283" y="511064"/>
                </a:lnTo>
                <a:cubicBezTo>
                  <a:pt x="934376" y="634841"/>
                  <a:pt x="860025" y="761469"/>
                  <a:pt x="790239" y="890947"/>
                </a:cubicBezTo>
                <a:cubicBezTo>
                  <a:pt x="720456" y="1020426"/>
                  <a:pt x="656893" y="1152833"/>
                  <a:pt x="599568" y="1288175"/>
                </a:cubicBezTo>
                <a:cubicBezTo>
                  <a:pt x="541181" y="1422540"/>
                  <a:pt x="489632" y="1560445"/>
                  <a:pt x="441507" y="1699450"/>
                </a:cubicBezTo>
                <a:cubicBezTo>
                  <a:pt x="59670" y="2822218"/>
                  <a:pt x="59670" y="4039709"/>
                  <a:pt x="441507" y="5162477"/>
                </a:cubicBezTo>
                <a:cubicBezTo>
                  <a:pt x="489022" y="5301481"/>
                  <a:pt x="541181" y="5439022"/>
                  <a:pt x="599568" y="5573873"/>
                </a:cubicBezTo>
                <a:cubicBezTo>
                  <a:pt x="657954" y="5708725"/>
                  <a:pt x="721715" y="5841014"/>
                  <a:pt x="790485" y="5970979"/>
                </a:cubicBezTo>
                <a:cubicBezTo>
                  <a:pt x="859254" y="6100945"/>
                  <a:pt x="934254" y="6227491"/>
                  <a:pt x="1013161" y="6351353"/>
                </a:cubicBezTo>
                <a:cubicBezTo>
                  <a:pt x="1092071" y="6475211"/>
                  <a:pt x="1177206" y="6595650"/>
                  <a:pt x="1265642" y="6712546"/>
                </a:cubicBezTo>
                <a:lnTo>
                  <a:pt x="1333068" y="6799761"/>
                </a:lnTo>
                <a:lnTo>
                  <a:pt x="1380493" y="6858000"/>
                </a:lnTo>
                <a:lnTo>
                  <a:pt x="1294130" y="6858000"/>
                </a:lnTo>
                <a:lnTo>
                  <a:pt x="1280545" y="6841412"/>
                </a:lnTo>
                <a:lnTo>
                  <a:pt x="1211408" y="6753342"/>
                </a:lnTo>
                <a:cubicBezTo>
                  <a:pt x="-289214" y="4792523"/>
                  <a:pt x="-289164" y="2069220"/>
                  <a:pt x="1211533" y="108460"/>
                </a:cubicBezTo>
                <a:close/>
                <a:moveTo>
                  <a:pt x="1178294" y="0"/>
                </a:moveTo>
                <a:lnTo>
                  <a:pt x="1267968" y="0"/>
                </a:lnTo>
                <a:lnTo>
                  <a:pt x="1193333" y="90382"/>
                </a:lnTo>
                <a:cubicBezTo>
                  <a:pt x="1103433" y="209722"/>
                  <a:pt x="1017317" y="331994"/>
                  <a:pt x="936821" y="458051"/>
                </a:cubicBezTo>
                <a:cubicBezTo>
                  <a:pt x="856325" y="584107"/>
                  <a:pt x="781203" y="713342"/>
                  <a:pt x="710967" y="845262"/>
                </a:cubicBezTo>
                <a:cubicBezTo>
                  <a:pt x="640732" y="977182"/>
                  <a:pt x="576606" y="1112524"/>
                  <a:pt x="517972" y="1249821"/>
                </a:cubicBezTo>
                <a:cubicBezTo>
                  <a:pt x="459343" y="1387115"/>
                  <a:pt x="406451" y="1527096"/>
                  <a:pt x="358571" y="1668667"/>
                </a:cubicBezTo>
                <a:cubicBezTo>
                  <a:pt x="-23356" y="2812496"/>
                  <a:pt x="-23356" y="4049434"/>
                  <a:pt x="358571" y="5193257"/>
                </a:cubicBezTo>
                <a:cubicBezTo>
                  <a:pt x="406328" y="5334828"/>
                  <a:pt x="458852" y="5474934"/>
                  <a:pt x="517360" y="5612228"/>
                </a:cubicBezTo>
                <a:cubicBezTo>
                  <a:pt x="575872" y="5749525"/>
                  <a:pt x="640978" y="5884376"/>
                  <a:pt x="710359" y="6016787"/>
                </a:cubicBezTo>
                <a:cubicBezTo>
                  <a:pt x="779739" y="6149194"/>
                  <a:pt x="856082" y="6277695"/>
                  <a:pt x="936209" y="6403876"/>
                </a:cubicBezTo>
                <a:lnTo>
                  <a:pt x="997285" y="6497807"/>
                </a:lnTo>
                <a:cubicBezTo>
                  <a:pt x="1017929" y="6528955"/>
                  <a:pt x="1039670" y="6558882"/>
                  <a:pt x="1060801" y="6590274"/>
                </a:cubicBezTo>
                <a:cubicBezTo>
                  <a:pt x="1071430" y="6605542"/>
                  <a:pt x="1081811" y="6621057"/>
                  <a:pt x="1092683" y="6636203"/>
                </a:cubicBezTo>
                <a:lnTo>
                  <a:pt x="1125786" y="6681520"/>
                </a:lnTo>
                <a:lnTo>
                  <a:pt x="1158888" y="6726715"/>
                </a:lnTo>
                <a:lnTo>
                  <a:pt x="1175377" y="6749433"/>
                </a:lnTo>
                <a:lnTo>
                  <a:pt x="1192478" y="6771542"/>
                </a:lnTo>
                <a:lnTo>
                  <a:pt x="1259193" y="6858000"/>
                </a:lnTo>
                <a:lnTo>
                  <a:pt x="1173290" y="6858000"/>
                </a:lnTo>
                <a:lnTo>
                  <a:pt x="1138734" y="6813562"/>
                </a:lnTo>
                <a:cubicBezTo>
                  <a:pt x="1047366" y="6692879"/>
                  <a:pt x="959664" y="6569264"/>
                  <a:pt x="878191" y="6441740"/>
                </a:cubicBezTo>
                <a:cubicBezTo>
                  <a:pt x="796718" y="6314220"/>
                  <a:pt x="720376" y="6183274"/>
                  <a:pt x="649163" y="6049643"/>
                </a:cubicBezTo>
                <a:cubicBezTo>
                  <a:pt x="577948" y="5916012"/>
                  <a:pt x="513332" y="5779083"/>
                  <a:pt x="453722" y="5640079"/>
                </a:cubicBezTo>
                <a:cubicBezTo>
                  <a:pt x="394114" y="5501074"/>
                  <a:pt x="340493" y="5359135"/>
                  <a:pt x="291875" y="5215856"/>
                </a:cubicBezTo>
                <a:cubicBezTo>
                  <a:pt x="-97292" y="4057579"/>
                  <a:pt x="-97292" y="2803858"/>
                  <a:pt x="291875" y="1645581"/>
                </a:cubicBezTo>
                <a:cubicBezTo>
                  <a:pt x="340735" y="1502302"/>
                  <a:pt x="393871" y="1360488"/>
                  <a:pt x="453722" y="1221358"/>
                </a:cubicBezTo>
                <a:cubicBezTo>
                  <a:pt x="513577" y="1082233"/>
                  <a:pt x="579169" y="945791"/>
                  <a:pt x="649163" y="811794"/>
                </a:cubicBezTo>
                <a:cubicBezTo>
                  <a:pt x="719152" y="677798"/>
                  <a:pt x="796350" y="548198"/>
                  <a:pt x="877579" y="420062"/>
                </a:cubicBezTo>
                <a:cubicBezTo>
                  <a:pt x="958809" y="291929"/>
                  <a:pt x="1046754" y="169535"/>
                  <a:pt x="1138122" y="48365"/>
                </a:cubicBezTo>
                <a:close/>
              </a:path>
            </a:pathLst>
          </a:custGeom>
          <a:solidFill>
            <a:srgbClr val="15D6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24" name="Google Shape;1924;p193"/>
          <p:cNvSpPr/>
          <p:nvPr/>
        </p:nvSpPr>
        <p:spPr>
          <a:xfrm>
            <a:off x="3591532" y="0"/>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25" name="Google Shape;1925;p19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1926" name="Google Shape;1926;p193"/>
          <p:cNvGrpSpPr/>
          <p:nvPr/>
        </p:nvGrpSpPr>
        <p:grpSpPr>
          <a:xfrm>
            <a:off x="496491" y="241412"/>
            <a:ext cx="1285241" cy="252954"/>
            <a:chOff x="319088" y="321883"/>
            <a:chExt cx="1713654" cy="337272"/>
          </a:xfrm>
        </p:grpSpPr>
        <p:sp>
          <p:nvSpPr>
            <p:cNvPr id="1927" name="Google Shape;1927;p193"/>
            <p:cNvSpPr/>
            <p:nvPr/>
          </p:nvSpPr>
          <p:spPr>
            <a:xfrm>
              <a:off x="1145450" y="404062"/>
              <a:ext cx="35739" cy="172953"/>
            </a:xfrm>
            <a:custGeom>
              <a:rect b="b" l="l" r="r" t="t"/>
              <a:pathLst>
                <a:path extrusionOk="0" h="172953" w="35739">
                  <a:moveTo>
                    <a:pt x="0" y="0"/>
                  </a:moveTo>
                  <a:lnTo>
                    <a:pt x="35739" y="0"/>
                  </a:lnTo>
                  <a:lnTo>
                    <a:pt x="35739" y="172953"/>
                  </a:lnTo>
                  <a:lnTo>
                    <a:pt x="0" y="17295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28" name="Google Shape;1928;p193"/>
            <p:cNvSpPr/>
            <p:nvPr/>
          </p:nvSpPr>
          <p:spPr>
            <a:xfrm>
              <a:off x="1003468" y="363217"/>
              <a:ext cx="66110" cy="24176"/>
            </a:xfrm>
            <a:custGeom>
              <a:rect b="b" l="l" r="r" t="t"/>
              <a:pathLst>
                <a:path extrusionOk="0" h="24176" w="66110">
                  <a:moveTo>
                    <a:pt x="66110" y="0"/>
                  </a:moveTo>
                  <a:lnTo>
                    <a:pt x="11075" y="0"/>
                  </a:lnTo>
                  <a:lnTo>
                    <a:pt x="0" y="24177"/>
                  </a:lnTo>
                  <a:lnTo>
                    <a:pt x="56312" y="24177"/>
                  </a:lnTo>
                  <a:lnTo>
                    <a:pt x="6611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29" name="Google Shape;1929;p193"/>
            <p:cNvSpPr/>
            <p:nvPr/>
          </p:nvSpPr>
          <p:spPr>
            <a:xfrm>
              <a:off x="1344870" y="404062"/>
              <a:ext cx="156772" cy="177045"/>
            </a:xfrm>
            <a:custGeom>
              <a:rect b="b" l="l" r="r" t="t"/>
              <a:pathLst>
                <a:path extrusionOk="0" h="177045" w="156772">
                  <a:moveTo>
                    <a:pt x="120677" y="94969"/>
                  </a:moveTo>
                  <a:cubicBezTo>
                    <a:pt x="120677" y="128531"/>
                    <a:pt x="108025" y="142271"/>
                    <a:pt x="78029" y="142271"/>
                  </a:cubicBezTo>
                  <a:cubicBezTo>
                    <a:pt x="48034" y="142271"/>
                    <a:pt x="35382" y="128756"/>
                    <a:pt x="35382" y="94969"/>
                  </a:cubicBezTo>
                  <a:lnTo>
                    <a:pt x="35382" y="-199"/>
                  </a:lnTo>
                  <a:lnTo>
                    <a:pt x="-357" y="-199"/>
                  </a:lnTo>
                  <a:lnTo>
                    <a:pt x="-357" y="105518"/>
                  </a:lnTo>
                  <a:cubicBezTo>
                    <a:pt x="-357" y="142571"/>
                    <a:pt x="21792" y="176847"/>
                    <a:pt x="77955" y="176847"/>
                  </a:cubicBezTo>
                  <a:cubicBezTo>
                    <a:pt x="134116" y="176847"/>
                    <a:pt x="156416" y="142647"/>
                    <a:pt x="156416" y="105518"/>
                  </a:cubicBezTo>
                  <a:lnTo>
                    <a:pt x="156416" y="-199"/>
                  </a:lnTo>
                  <a:lnTo>
                    <a:pt x="120677"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30" name="Google Shape;1930;p193"/>
            <p:cNvSpPr/>
            <p:nvPr/>
          </p:nvSpPr>
          <p:spPr>
            <a:xfrm>
              <a:off x="1551836" y="404062"/>
              <a:ext cx="150165" cy="172915"/>
            </a:xfrm>
            <a:custGeom>
              <a:rect b="b" l="l" r="r" t="t"/>
              <a:pathLst>
                <a:path extrusionOk="0" h="172915" w="150165">
                  <a:moveTo>
                    <a:pt x="68569" y="95720"/>
                  </a:moveTo>
                  <a:lnTo>
                    <a:pt x="35345" y="95720"/>
                  </a:lnTo>
                  <a:lnTo>
                    <a:pt x="35345" y="33664"/>
                  </a:lnTo>
                  <a:lnTo>
                    <a:pt x="68569" y="33664"/>
                  </a:lnTo>
                  <a:cubicBezTo>
                    <a:pt x="90043" y="33664"/>
                    <a:pt x="112230" y="39595"/>
                    <a:pt x="112230" y="64710"/>
                  </a:cubicBezTo>
                  <a:cubicBezTo>
                    <a:pt x="112230" y="89826"/>
                    <a:pt x="90043" y="95720"/>
                    <a:pt x="68569" y="95720"/>
                  </a:cubicBezTo>
                  <a:moveTo>
                    <a:pt x="71910" y="-199"/>
                  </a:moveTo>
                  <a:lnTo>
                    <a:pt x="-357" y="-199"/>
                  </a:lnTo>
                  <a:lnTo>
                    <a:pt x="-357" y="172717"/>
                  </a:lnTo>
                  <a:lnTo>
                    <a:pt x="35345" y="172717"/>
                  </a:lnTo>
                  <a:lnTo>
                    <a:pt x="35345" y="129582"/>
                  </a:lnTo>
                  <a:lnTo>
                    <a:pt x="71910" y="129582"/>
                  </a:lnTo>
                  <a:cubicBezTo>
                    <a:pt x="119663" y="129582"/>
                    <a:pt x="149809" y="105480"/>
                    <a:pt x="149809" y="64710"/>
                  </a:cubicBezTo>
                  <a:cubicBezTo>
                    <a:pt x="149809" y="23940"/>
                    <a:pt x="119776" y="-199"/>
                    <a:pt x="71910" y="-199"/>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31" name="Google Shape;1931;p193"/>
            <p:cNvSpPr/>
            <p:nvPr/>
          </p:nvSpPr>
          <p:spPr>
            <a:xfrm>
              <a:off x="1738717" y="404062"/>
              <a:ext cx="126815" cy="172915"/>
            </a:xfrm>
            <a:custGeom>
              <a:rect b="b" l="l" r="r" t="t"/>
              <a:pathLst>
                <a:path extrusionOk="0" h="172915" w="126815">
                  <a:moveTo>
                    <a:pt x="35195" y="125978"/>
                  </a:moveTo>
                  <a:lnTo>
                    <a:pt x="35195" y="-199"/>
                  </a:lnTo>
                  <a:lnTo>
                    <a:pt x="-357" y="-199"/>
                  </a:lnTo>
                  <a:lnTo>
                    <a:pt x="-357" y="132886"/>
                  </a:lnTo>
                  <a:cubicBezTo>
                    <a:pt x="-357" y="154885"/>
                    <a:pt x="17475" y="172717"/>
                    <a:pt x="39475" y="172717"/>
                  </a:cubicBezTo>
                  <a:lnTo>
                    <a:pt x="126458" y="172717"/>
                  </a:lnTo>
                  <a:lnTo>
                    <a:pt x="126458" y="138930"/>
                  </a:lnTo>
                  <a:lnTo>
                    <a:pt x="48034" y="138930"/>
                  </a:lnTo>
                  <a:cubicBezTo>
                    <a:pt x="40939" y="138907"/>
                    <a:pt x="35195" y="133149"/>
                    <a:pt x="35195" y="126053"/>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32" name="Google Shape;1932;p193"/>
            <p:cNvSpPr/>
            <p:nvPr/>
          </p:nvSpPr>
          <p:spPr>
            <a:xfrm>
              <a:off x="767745" y="404024"/>
              <a:ext cx="160752" cy="172915"/>
            </a:xfrm>
            <a:custGeom>
              <a:rect b="b" l="l" r="r" t="t"/>
              <a:pathLst>
                <a:path extrusionOk="0" h="172915" w="160752">
                  <a:moveTo>
                    <a:pt x="60911" y="138892"/>
                  </a:moveTo>
                  <a:lnTo>
                    <a:pt x="35458" y="138892"/>
                  </a:lnTo>
                  <a:lnTo>
                    <a:pt x="35458" y="33776"/>
                  </a:lnTo>
                  <a:lnTo>
                    <a:pt x="60911" y="33776"/>
                  </a:lnTo>
                  <a:cubicBezTo>
                    <a:pt x="102957" y="33776"/>
                    <a:pt x="123117" y="59154"/>
                    <a:pt x="123117" y="86334"/>
                  </a:cubicBezTo>
                  <a:cubicBezTo>
                    <a:pt x="123117" y="113514"/>
                    <a:pt x="103258" y="138892"/>
                    <a:pt x="60911" y="138892"/>
                  </a:cubicBezTo>
                  <a:moveTo>
                    <a:pt x="63464" y="-199"/>
                  </a:moveTo>
                  <a:lnTo>
                    <a:pt x="-357" y="-199"/>
                  </a:lnTo>
                  <a:lnTo>
                    <a:pt x="-357" y="172717"/>
                  </a:lnTo>
                  <a:lnTo>
                    <a:pt x="63464" y="172717"/>
                  </a:lnTo>
                  <a:cubicBezTo>
                    <a:pt x="132540" y="172717"/>
                    <a:pt x="160396" y="125865"/>
                    <a:pt x="160396" y="86372"/>
                  </a:cubicBezTo>
                  <a:cubicBezTo>
                    <a:pt x="160396" y="46878"/>
                    <a:pt x="132540" y="26"/>
                    <a:pt x="63464" y="26"/>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33" name="Google Shape;1933;p193"/>
            <p:cNvSpPr/>
            <p:nvPr/>
          </p:nvSpPr>
          <p:spPr>
            <a:xfrm>
              <a:off x="1897593" y="404137"/>
              <a:ext cx="135149" cy="172840"/>
            </a:xfrm>
            <a:custGeom>
              <a:rect b="b" l="l" r="r" t="t"/>
              <a:pathLst>
                <a:path extrusionOk="0" h="172840" w="135149">
                  <a:moveTo>
                    <a:pt x="134792" y="33589"/>
                  </a:moveTo>
                  <a:lnTo>
                    <a:pt x="134792" y="-199"/>
                  </a:lnTo>
                  <a:lnTo>
                    <a:pt x="-357" y="-199"/>
                  </a:lnTo>
                  <a:lnTo>
                    <a:pt x="-56" y="64"/>
                  </a:lnTo>
                  <a:lnTo>
                    <a:pt x="-56" y="132811"/>
                  </a:lnTo>
                  <a:cubicBezTo>
                    <a:pt x="-56" y="154795"/>
                    <a:pt x="17753" y="172620"/>
                    <a:pt x="39737" y="172642"/>
                  </a:cubicBezTo>
                  <a:lnTo>
                    <a:pt x="134642" y="172642"/>
                  </a:lnTo>
                  <a:lnTo>
                    <a:pt x="134642" y="138855"/>
                  </a:lnTo>
                  <a:lnTo>
                    <a:pt x="48297" y="138855"/>
                  </a:lnTo>
                  <a:cubicBezTo>
                    <a:pt x="41202" y="138832"/>
                    <a:pt x="35458" y="133073"/>
                    <a:pt x="35458" y="125978"/>
                  </a:cubicBezTo>
                  <a:lnTo>
                    <a:pt x="35458" y="101764"/>
                  </a:lnTo>
                  <a:lnTo>
                    <a:pt x="124056" y="101764"/>
                  </a:lnTo>
                  <a:lnTo>
                    <a:pt x="124056" y="67977"/>
                  </a:lnTo>
                  <a:lnTo>
                    <a:pt x="35983" y="67977"/>
                  </a:lnTo>
                  <a:lnTo>
                    <a:pt x="35983" y="3358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34" name="Google Shape;1934;p193"/>
            <p:cNvSpPr/>
            <p:nvPr/>
          </p:nvSpPr>
          <p:spPr>
            <a:xfrm>
              <a:off x="1205715" y="404062"/>
              <a:ext cx="99023" cy="172915"/>
            </a:xfrm>
            <a:custGeom>
              <a:rect b="b" l="l" r="r" t="t"/>
              <a:pathLst>
                <a:path extrusionOk="0" h="172915" w="99023">
                  <a:moveTo>
                    <a:pt x="14310" y="52998"/>
                  </a:moveTo>
                  <a:cubicBezTo>
                    <a:pt x="-4059" y="69778"/>
                    <a:pt x="-5350" y="98272"/>
                    <a:pt x="11431" y="116641"/>
                  </a:cubicBezTo>
                  <a:cubicBezTo>
                    <a:pt x="12347" y="117644"/>
                    <a:pt x="13308" y="118605"/>
                    <a:pt x="14310" y="119521"/>
                  </a:cubicBezTo>
                  <a:lnTo>
                    <a:pt x="72913" y="172717"/>
                  </a:lnTo>
                  <a:lnTo>
                    <a:pt x="98629" y="172717"/>
                  </a:lnTo>
                  <a:lnTo>
                    <a:pt x="98629" y="147527"/>
                  </a:lnTo>
                  <a:lnTo>
                    <a:pt x="31279" y="86409"/>
                  </a:lnTo>
                  <a:lnTo>
                    <a:pt x="98666" y="25142"/>
                  </a:lnTo>
                  <a:lnTo>
                    <a:pt x="98666" y="-199"/>
                  </a:lnTo>
                  <a:lnTo>
                    <a:pt x="72950"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35" name="Google Shape;1935;p193"/>
            <p:cNvSpPr/>
            <p:nvPr/>
          </p:nvSpPr>
          <p:spPr>
            <a:xfrm>
              <a:off x="963562" y="404137"/>
              <a:ext cx="135149" cy="172840"/>
            </a:xfrm>
            <a:custGeom>
              <a:rect b="b" l="l" r="r" t="t"/>
              <a:pathLst>
                <a:path extrusionOk="0" h="172840" w="135149">
                  <a:moveTo>
                    <a:pt x="56" y="-11"/>
                  </a:moveTo>
                  <a:lnTo>
                    <a:pt x="56" y="132811"/>
                  </a:lnTo>
                  <a:cubicBezTo>
                    <a:pt x="56" y="154810"/>
                    <a:pt x="17888" y="172642"/>
                    <a:pt x="39887" y="172642"/>
                  </a:cubicBezTo>
                  <a:lnTo>
                    <a:pt x="134792" y="172642"/>
                  </a:lnTo>
                  <a:lnTo>
                    <a:pt x="134792" y="138855"/>
                  </a:lnTo>
                  <a:lnTo>
                    <a:pt x="48635" y="138855"/>
                  </a:lnTo>
                  <a:cubicBezTo>
                    <a:pt x="41532" y="138832"/>
                    <a:pt x="35780" y="133081"/>
                    <a:pt x="35758" y="125978"/>
                  </a:cubicBezTo>
                  <a:lnTo>
                    <a:pt x="35758" y="101764"/>
                  </a:lnTo>
                  <a:lnTo>
                    <a:pt x="124356" y="101764"/>
                  </a:lnTo>
                  <a:lnTo>
                    <a:pt x="124356" y="67977"/>
                  </a:lnTo>
                  <a:lnTo>
                    <a:pt x="35758" y="67977"/>
                  </a:lnTo>
                  <a:lnTo>
                    <a:pt x="35758" y="33589"/>
                  </a:lnTo>
                  <a:lnTo>
                    <a:pt x="134792" y="33589"/>
                  </a:lnTo>
                  <a:lnTo>
                    <a:pt x="134792" y="-199"/>
                  </a:lnTo>
                  <a:lnTo>
                    <a:pt x="-357"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36" name="Google Shape;1936;p193"/>
            <p:cNvSpPr/>
            <p:nvPr/>
          </p:nvSpPr>
          <p:spPr>
            <a:xfrm>
              <a:off x="503910" y="321921"/>
              <a:ext cx="196636" cy="337234"/>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rgbClr val="15D6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37" name="Google Shape;1937;p193"/>
            <p:cNvSpPr/>
            <p:nvPr/>
          </p:nvSpPr>
          <p:spPr>
            <a:xfrm>
              <a:off x="319088" y="321883"/>
              <a:ext cx="193976" cy="337272"/>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rgbClr val="15D6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938" name="Google Shape;1938;p193"/>
          <p:cNvSpPr txBox="1"/>
          <p:nvPr>
            <p:ph type="title"/>
          </p:nvPr>
        </p:nvSpPr>
        <p:spPr>
          <a:xfrm>
            <a:off x="496491" y="1603394"/>
            <a:ext cx="3524400" cy="1825500"/>
          </a:xfrm>
          <a:prstGeom prst="rect">
            <a:avLst/>
          </a:prstGeom>
          <a:noFill/>
          <a:ln>
            <a:noFill/>
          </a:ln>
        </p:spPr>
        <p:txBody>
          <a:bodyPr anchorCtr="0" anchor="ctr" bIns="0" lIns="0" spcFirstLastPara="1" rIns="0" wrap="square" tIns="0">
            <a:normAutofit/>
          </a:bodyPr>
          <a:lstStyle>
            <a:lvl1pPr lvl="0" algn="l">
              <a:lnSpc>
                <a:spcPct val="90000"/>
              </a:lnSpc>
              <a:spcBef>
                <a:spcPts val="0"/>
              </a:spcBef>
              <a:spcAft>
                <a:spcPts val="0"/>
              </a:spcAft>
              <a:buClr>
                <a:schemeClr val="accent2"/>
              </a:buClr>
              <a:buSzPts val="3300"/>
              <a:buFont typeface="Arial"/>
              <a:buNone/>
              <a:defRPr sz="3300">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39" name="Google Shape;1939;p193"/>
          <p:cNvSpPr txBox="1"/>
          <p:nvPr>
            <p:ph idx="1" type="body"/>
          </p:nvPr>
        </p:nvSpPr>
        <p:spPr>
          <a:xfrm>
            <a:off x="496491" y="3692128"/>
            <a:ext cx="1831200" cy="2952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500"/>
              <a:buFont typeface="Arial"/>
              <a:buNone/>
              <a:defRPr sz="1500">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940" name="Google Shape;1940;p193"/>
          <p:cNvSpPr txBox="1"/>
          <p:nvPr>
            <p:ph idx="12" type="sldNum"/>
          </p:nvPr>
        </p:nvSpPr>
        <p:spPr>
          <a:xfrm>
            <a:off x="594360" y="4814877"/>
            <a:ext cx="3486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941" name="Google Shape;1941;p193"/>
          <p:cNvGrpSpPr/>
          <p:nvPr/>
        </p:nvGrpSpPr>
        <p:grpSpPr>
          <a:xfrm>
            <a:off x="-2815" y="4739358"/>
            <a:ext cx="546750" cy="257175"/>
            <a:chOff x="-3754" y="6319132"/>
            <a:chExt cx="729000" cy="342900"/>
          </a:xfrm>
        </p:grpSpPr>
        <p:sp>
          <p:nvSpPr>
            <p:cNvPr id="1942" name="Google Shape;1942;p193"/>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943" name="Google Shape;1943;p193"/>
            <p:cNvGrpSpPr/>
            <p:nvPr/>
          </p:nvGrpSpPr>
          <p:grpSpPr>
            <a:xfrm>
              <a:off x="367878" y="6411593"/>
              <a:ext cx="178491" cy="157853"/>
              <a:chOff x="3430063" y="2890836"/>
              <a:chExt cx="1219200" cy="1078230"/>
            </a:xfrm>
          </p:grpSpPr>
          <p:sp>
            <p:nvSpPr>
              <p:cNvPr id="1944" name="Google Shape;1944;p19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45" name="Google Shape;1945;p19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1946" name="Shape 1946"/>
        <p:cNvGrpSpPr/>
        <p:nvPr/>
      </p:nvGrpSpPr>
      <p:grpSpPr>
        <a:xfrm>
          <a:off x="0" y="0"/>
          <a:ext cx="0" cy="0"/>
          <a:chOff x="0" y="0"/>
          <a:chExt cx="0" cy="0"/>
        </a:xfrm>
      </p:grpSpPr>
      <p:sp>
        <p:nvSpPr>
          <p:cNvPr id="1947" name="Google Shape;1947;p194"/>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48" name="Google Shape;1948;p19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49" name="Google Shape;1949;p19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950" name="Google Shape;1950;p194"/>
          <p:cNvGrpSpPr/>
          <p:nvPr/>
        </p:nvGrpSpPr>
        <p:grpSpPr>
          <a:xfrm>
            <a:off x="-2815" y="4739358"/>
            <a:ext cx="546750" cy="257175"/>
            <a:chOff x="-3754" y="6319132"/>
            <a:chExt cx="729000" cy="342900"/>
          </a:xfrm>
        </p:grpSpPr>
        <p:sp>
          <p:nvSpPr>
            <p:cNvPr id="1951" name="Google Shape;1951;p194"/>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952" name="Google Shape;1952;p194"/>
            <p:cNvGrpSpPr/>
            <p:nvPr/>
          </p:nvGrpSpPr>
          <p:grpSpPr>
            <a:xfrm>
              <a:off x="367878" y="6411593"/>
              <a:ext cx="178491" cy="157853"/>
              <a:chOff x="3430063" y="2890836"/>
              <a:chExt cx="1219200" cy="1078230"/>
            </a:xfrm>
          </p:grpSpPr>
          <p:sp>
            <p:nvSpPr>
              <p:cNvPr id="1953" name="Google Shape;1953;p19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54" name="Google Shape;1954;p19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955" name="Google Shape;1955;p194"/>
          <p:cNvSpPr txBox="1"/>
          <p:nvPr>
            <p:ph idx="1" type="body"/>
          </p:nvPr>
        </p:nvSpPr>
        <p:spPr>
          <a:xfrm>
            <a:off x="468257" y="1731869"/>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956" name="Google Shape;1956;p194"/>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57" name="Google Shape;1957;p194"/>
          <p:cNvSpPr txBox="1"/>
          <p:nvPr>
            <p:ph idx="2" type="body"/>
          </p:nvPr>
        </p:nvSpPr>
        <p:spPr>
          <a:xfrm>
            <a:off x="468257" y="2970560"/>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958" name="Google Shape;1958;p194"/>
          <p:cNvSpPr txBox="1"/>
          <p:nvPr>
            <p:ph idx="3" type="body"/>
          </p:nvPr>
        </p:nvSpPr>
        <p:spPr>
          <a:xfrm>
            <a:off x="2534246" y="1731869"/>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959" name="Google Shape;1959;p194"/>
          <p:cNvSpPr txBox="1"/>
          <p:nvPr>
            <p:ph idx="4" type="body"/>
          </p:nvPr>
        </p:nvSpPr>
        <p:spPr>
          <a:xfrm>
            <a:off x="2534246" y="2970560"/>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960" name="Google Shape;1960;p194"/>
          <p:cNvSpPr txBox="1"/>
          <p:nvPr>
            <p:ph idx="5" type="body"/>
          </p:nvPr>
        </p:nvSpPr>
        <p:spPr>
          <a:xfrm>
            <a:off x="4572000" y="1731869"/>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961" name="Google Shape;1961;p194"/>
          <p:cNvSpPr txBox="1"/>
          <p:nvPr>
            <p:ph idx="6" type="body"/>
          </p:nvPr>
        </p:nvSpPr>
        <p:spPr>
          <a:xfrm>
            <a:off x="4572000" y="2970560"/>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962" name="Google Shape;1962;p194"/>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963" name="Google Shape;1963;p194"/>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964" name="Google Shape;1964;p194"/>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965" name="Google Shape;1965;p194"/>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966" name="Google Shape;1966;p194"/>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967" name="Google Shape;1967;p194"/>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p:cSld name="Titre seul">
    <p:spTree>
      <p:nvGrpSpPr>
        <p:cNvPr id="1968" name="Shape 1968"/>
        <p:cNvGrpSpPr/>
        <p:nvPr/>
      </p:nvGrpSpPr>
      <p:grpSpPr>
        <a:xfrm>
          <a:off x="0" y="0"/>
          <a:ext cx="0" cy="0"/>
          <a:chOff x="0" y="0"/>
          <a:chExt cx="0" cy="0"/>
        </a:xfrm>
      </p:grpSpPr>
      <p:sp>
        <p:nvSpPr>
          <p:cNvPr id="1969" name="Google Shape;1969;p195"/>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70" name="Google Shape;1970;p195"/>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71" name="Google Shape;1971;p195"/>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texture couleur" showMasterSp="0">
  <p:cSld name="Intercalaire texture couleur">
    <p:bg>
      <p:bgPr>
        <a:solidFill>
          <a:schemeClr val="accent2"/>
        </a:solidFill>
      </p:bgPr>
    </p:bg>
    <p:spTree>
      <p:nvGrpSpPr>
        <p:cNvPr id="1972" name="Shape 1972"/>
        <p:cNvGrpSpPr/>
        <p:nvPr/>
      </p:nvGrpSpPr>
      <p:grpSpPr>
        <a:xfrm>
          <a:off x="0" y="0"/>
          <a:ext cx="0" cy="0"/>
          <a:chOff x="0" y="0"/>
          <a:chExt cx="0" cy="0"/>
        </a:xfrm>
      </p:grpSpPr>
      <p:sp>
        <p:nvSpPr>
          <p:cNvPr id="1973" name="Google Shape;1973;p196"/>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74" name="Google Shape;1974;p196"/>
          <p:cNvSpPr txBox="1"/>
          <p:nvPr>
            <p:ph idx="1"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975" name="Google Shape;1975;p196"/>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1976" name="Google Shape;1976;p196"/>
          <p:cNvGrpSpPr/>
          <p:nvPr/>
        </p:nvGrpSpPr>
        <p:grpSpPr>
          <a:xfrm>
            <a:off x="2437086" y="2049307"/>
            <a:ext cx="1181161" cy="1044589"/>
            <a:chOff x="3430063" y="2890836"/>
            <a:chExt cx="1219200" cy="1078230"/>
          </a:xfrm>
        </p:grpSpPr>
        <p:sp>
          <p:nvSpPr>
            <p:cNvPr id="1977" name="Google Shape;1977;p19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78" name="Google Shape;1978;p19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979" name="Google Shape;1979;p196"/>
          <p:cNvSpPr/>
          <p:nvPr/>
        </p:nvSpPr>
        <p:spPr>
          <a:xfrm>
            <a:off x="-33493" y="-56860"/>
            <a:ext cx="3064243" cy="5257220"/>
          </a:xfrm>
          <a:custGeom>
            <a:rect b="b" l="l" r="r" t="t"/>
            <a:pathLst>
              <a:path extrusionOk="0" h="7009626" w="4085658">
                <a:moveTo>
                  <a:pt x="4037378" y="2681549"/>
                </a:moveTo>
                <a:lnTo>
                  <a:pt x="4044514" y="2718809"/>
                </a:lnTo>
                <a:lnTo>
                  <a:pt x="4074513" y="3096122"/>
                </a:lnTo>
                <a:cubicBezTo>
                  <a:pt x="4081760" y="3231851"/>
                  <a:pt x="4085477" y="3367776"/>
                  <a:pt x="4085658" y="3503756"/>
                </a:cubicBezTo>
                <a:cubicBezTo>
                  <a:pt x="4085362" y="3639742"/>
                  <a:pt x="4081526" y="3775670"/>
                  <a:pt x="4074161" y="3911401"/>
                </a:cubicBezTo>
                <a:lnTo>
                  <a:pt x="4043043" y="4298497"/>
                </a:lnTo>
                <a:lnTo>
                  <a:pt x="4037913" y="4325286"/>
                </a:lnTo>
                <a:lnTo>
                  <a:pt x="4038724" y="4317390"/>
                </a:lnTo>
                <a:cubicBezTo>
                  <a:pt x="4067436" y="4047150"/>
                  <a:pt x="4082021" y="3775571"/>
                  <a:pt x="4082423" y="3503756"/>
                </a:cubicBezTo>
                <a:cubicBezTo>
                  <a:pt x="4081833" y="3231955"/>
                  <a:pt x="4067083" y="2960372"/>
                  <a:pt x="4038251" y="2690055"/>
                </a:cubicBezTo>
                <a:close/>
                <a:moveTo>
                  <a:pt x="3899695" y="2218276"/>
                </a:moveTo>
                <a:lnTo>
                  <a:pt x="3905818" y="2235663"/>
                </a:lnTo>
                <a:lnTo>
                  <a:pt x="3916464" y="2296057"/>
                </a:lnTo>
                <a:cubicBezTo>
                  <a:pt x="3921906" y="2329264"/>
                  <a:pt x="3926481" y="2362711"/>
                  <a:pt x="3931529" y="2395998"/>
                </a:cubicBezTo>
                <a:cubicBezTo>
                  <a:pt x="3936579" y="2429285"/>
                  <a:pt x="3941784" y="2462647"/>
                  <a:pt x="3945964" y="2496092"/>
                </a:cubicBezTo>
                <a:lnTo>
                  <a:pt x="3958506" y="2596349"/>
                </a:lnTo>
                <a:lnTo>
                  <a:pt x="3964816" y="2646516"/>
                </a:lnTo>
                <a:lnTo>
                  <a:pt x="3970023" y="2696840"/>
                </a:lnTo>
                <a:cubicBezTo>
                  <a:pt x="3998584" y="2964871"/>
                  <a:pt x="4013225" y="3234242"/>
                  <a:pt x="4013880" y="3503756"/>
                </a:cubicBezTo>
                <a:cubicBezTo>
                  <a:pt x="4013485" y="3773443"/>
                  <a:pt x="3999050" y="4042893"/>
                  <a:pt x="3970653" y="4311080"/>
                </a:cubicBezTo>
                <a:lnTo>
                  <a:pt x="3965526" y="4361326"/>
                </a:lnTo>
                <a:lnTo>
                  <a:pt x="3959296" y="4411493"/>
                </a:lnTo>
                <a:lnTo>
                  <a:pt x="3946833" y="4511826"/>
                </a:lnTo>
                <a:cubicBezTo>
                  <a:pt x="3942651" y="4545270"/>
                  <a:pt x="3937209" y="4578557"/>
                  <a:pt x="3932476" y="4611924"/>
                </a:cubicBezTo>
                <a:cubicBezTo>
                  <a:pt x="3927744" y="4645288"/>
                  <a:pt x="3922932" y="4678655"/>
                  <a:pt x="3917411" y="4711862"/>
                </a:cubicBezTo>
                <a:lnTo>
                  <a:pt x="3907218" y="4769987"/>
                </a:lnTo>
                <a:lnTo>
                  <a:pt x="3896838" y="4799463"/>
                </a:lnTo>
                <a:lnTo>
                  <a:pt x="3912442" y="4711075"/>
                </a:lnTo>
                <a:cubicBezTo>
                  <a:pt x="3917962" y="4677865"/>
                  <a:pt x="3922459" y="4644501"/>
                  <a:pt x="3927506" y="4611214"/>
                </a:cubicBezTo>
                <a:cubicBezTo>
                  <a:pt x="3932556" y="4577927"/>
                  <a:pt x="3937841" y="4544640"/>
                  <a:pt x="3941941" y="4511196"/>
                </a:cubicBezTo>
                <a:lnTo>
                  <a:pt x="3954563" y="4410941"/>
                </a:lnTo>
                <a:lnTo>
                  <a:pt x="3960793" y="4360774"/>
                </a:lnTo>
                <a:lnTo>
                  <a:pt x="3966078" y="4310528"/>
                </a:lnTo>
                <a:cubicBezTo>
                  <a:pt x="3994688" y="4042578"/>
                  <a:pt x="4009327" y="3773286"/>
                  <a:pt x="4009935" y="3503756"/>
                </a:cubicBezTo>
                <a:cubicBezTo>
                  <a:pt x="4009540" y="3234242"/>
                  <a:pt x="3995105" y="2964949"/>
                  <a:pt x="3966710" y="2696920"/>
                </a:cubicBezTo>
                <a:lnTo>
                  <a:pt x="3961503" y="2646673"/>
                </a:lnTo>
                <a:lnTo>
                  <a:pt x="3955273" y="2596507"/>
                </a:lnTo>
                <a:lnTo>
                  <a:pt x="3942809" y="2496250"/>
                </a:lnTo>
                <a:cubicBezTo>
                  <a:pt x="3938629" y="2462805"/>
                  <a:pt x="3933186" y="2429600"/>
                  <a:pt x="3928454" y="2396232"/>
                </a:cubicBezTo>
                <a:cubicBezTo>
                  <a:pt x="3923721" y="2362869"/>
                  <a:pt x="3918909" y="2329502"/>
                  <a:pt x="3913387" y="2296295"/>
                </a:cubicBezTo>
                <a:close/>
                <a:moveTo>
                  <a:pt x="3759544" y="1881083"/>
                </a:moveTo>
                <a:lnTo>
                  <a:pt x="3759736" y="1881447"/>
                </a:lnTo>
                <a:lnTo>
                  <a:pt x="3767600" y="1899426"/>
                </a:lnTo>
                <a:lnTo>
                  <a:pt x="3770694" y="1912076"/>
                </a:lnTo>
                <a:cubicBezTo>
                  <a:pt x="3884066" y="2435043"/>
                  <a:pt x="3941554" y="2968658"/>
                  <a:pt x="3942178" y="3503759"/>
                </a:cubicBezTo>
                <a:cubicBezTo>
                  <a:pt x="3942082" y="4038951"/>
                  <a:pt x="3885155" y="4572566"/>
                  <a:pt x="3772351" y="5095688"/>
                </a:cubicBezTo>
                <a:lnTo>
                  <a:pt x="3770344" y="5103927"/>
                </a:lnTo>
                <a:lnTo>
                  <a:pt x="3759736" y="5128179"/>
                </a:lnTo>
                <a:lnTo>
                  <a:pt x="3755426" y="5136349"/>
                </a:lnTo>
                <a:lnTo>
                  <a:pt x="3765726" y="5094268"/>
                </a:lnTo>
                <a:cubicBezTo>
                  <a:pt x="3879067" y="4571698"/>
                  <a:pt x="3936600" y="4038477"/>
                  <a:pt x="3937365" y="3503759"/>
                </a:cubicBezTo>
                <a:cubicBezTo>
                  <a:pt x="3937192" y="2968973"/>
                  <a:pt x="3880185" y="2435675"/>
                  <a:pt x="3767304" y="1912944"/>
                </a:cubicBezTo>
                <a:close/>
                <a:moveTo>
                  <a:pt x="3622716" y="1624707"/>
                </a:moveTo>
                <a:lnTo>
                  <a:pt x="3629115" y="1634958"/>
                </a:lnTo>
                <a:lnTo>
                  <a:pt x="3700338" y="1926192"/>
                </a:lnTo>
                <a:cubicBezTo>
                  <a:pt x="3812787" y="2444506"/>
                  <a:pt x="3869847" y="2973389"/>
                  <a:pt x="3870557" y="3503756"/>
                </a:cubicBezTo>
                <a:cubicBezTo>
                  <a:pt x="3870532" y="4034375"/>
                  <a:pt x="3814102" y="4563412"/>
                  <a:pt x="3702230" y="5082120"/>
                </a:cubicBezTo>
                <a:lnTo>
                  <a:pt x="3632304" y="5369559"/>
                </a:lnTo>
                <a:lnTo>
                  <a:pt x="3619032" y="5390823"/>
                </a:lnTo>
                <a:lnTo>
                  <a:pt x="3695368" y="5079042"/>
                </a:lnTo>
                <a:cubicBezTo>
                  <a:pt x="3807437" y="4561440"/>
                  <a:pt x="3864238" y="4033348"/>
                  <a:pt x="3864799" y="3503756"/>
                </a:cubicBezTo>
                <a:cubicBezTo>
                  <a:pt x="3864633" y="2973627"/>
                  <a:pt x="3808156" y="2444980"/>
                  <a:pt x="3696313" y="1926745"/>
                </a:cubicBezTo>
                <a:close/>
                <a:moveTo>
                  <a:pt x="3486846" y="1407643"/>
                </a:moveTo>
                <a:lnTo>
                  <a:pt x="3489488" y="1411266"/>
                </a:lnTo>
                <a:lnTo>
                  <a:pt x="3494912" y="1419956"/>
                </a:lnTo>
                <a:lnTo>
                  <a:pt x="3536281" y="1556823"/>
                </a:lnTo>
                <a:cubicBezTo>
                  <a:pt x="3570908" y="1683502"/>
                  <a:pt x="3602152" y="1811107"/>
                  <a:pt x="3629977" y="1939521"/>
                </a:cubicBezTo>
                <a:cubicBezTo>
                  <a:pt x="3741559" y="2453497"/>
                  <a:pt x="3798193" y="2977805"/>
                  <a:pt x="3798934" y="3503755"/>
                </a:cubicBezTo>
                <a:cubicBezTo>
                  <a:pt x="3798958" y="4029797"/>
                  <a:pt x="3743056" y="4554261"/>
                  <a:pt x="3632185" y="5068471"/>
                </a:cubicBezTo>
                <a:cubicBezTo>
                  <a:pt x="3604546" y="5196965"/>
                  <a:pt x="3573479" y="5324670"/>
                  <a:pt x="3539023" y="5451448"/>
                </a:cubicBezTo>
                <a:lnTo>
                  <a:pt x="3499818" y="5581811"/>
                </a:lnTo>
                <a:lnTo>
                  <a:pt x="3489488" y="5598361"/>
                </a:lnTo>
                <a:lnTo>
                  <a:pt x="3480365" y="5610870"/>
                </a:lnTo>
                <a:lnTo>
                  <a:pt x="3529310" y="5449082"/>
                </a:lnTo>
                <a:cubicBezTo>
                  <a:pt x="3563937" y="5322541"/>
                  <a:pt x="3595191" y="5195073"/>
                  <a:pt x="3623035" y="5066816"/>
                </a:cubicBezTo>
                <a:cubicBezTo>
                  <a:pt x="3734672" y="4553237"/>
                  <a:pt x="3791386" y="4029324"/>
                  <a:pt x="3792229" y="3503755"/>
                </a:cubicBezTo>
                <a:cubicBezTo>
                  <a:pt x="3792096" y="2978197"/>
                  <a:pt x="3736123" y="2454206"/>
                  <a:pt x="3625242" y="1940468"/>
                </a:cubicBezTo>
                <a:cubicBezTo>
                  <a:pt x="3597604" y="1812134"/>
                  <a:pt x="3566538" y="1684568"/>
                  <a:pt x="3532082" y="1557918"/>
                </a:cubicBezTo>
                <a:close/>
                <a:moveTo>
                  <a:pt x="3357756" y="1230637"/>
                </a:moveTo>
                <a:lnTo>
                  <a:pt x="3366955" y="1243251"/>
                </a:lnTo>
                <a:lnTo>
                  <a:pt x="3466999" y="1573707"/>
                </a:lnTo>
                <a:cubicBezTo>
                  <a:pt x="3501363" y="1699282"/>
                  <a:pt x="3532354" y="1825783"/>
                  <a:pt x="3559933" y="1953093"/>
                </a:cubicBezTo>
                <a:cubicBezTo>
                  <a:pt x="3670521" y="2462570"/>
                  <a:pt x="3726636" y="2982381"/>
                  <a:pt x="3727315" y="3503760"/>
                </a:cubicBezTo>
                <a:cubicBezTo>
                  <a:pt x="3727386" y="4025224"/>
                  <a:pt x="3672021" y="4545194"/>
                  <a:pt x="3562143" y="5054909"/>
                </a:cubicBezTo>
                <a:cubicBezTo>
                  <a:pt x="3534720" y="5182298"/>
                  <a:pt x="3503894" y="5308898"/>
                  <a:pt x="3469701" y="5434581"/>
                </a:cubicBezTo>
                <a:lnTo>
                  <a:pt x="3371825" y="5759698"/>
                </a:lnTo>
                <a:lnTo>
                  <a:pt x="3351443" y="5787646"/>
                </a:lnTo>
                <a:lnTo>
                  <a:pt x="3459278" y="5431662"/>
                </a:lnTo>
                <a:cubicBezTo>
                  <a:pt x="3493628" y="5306236"/>
                  <a:pt x="3524615" y="5179892"/>
                  <a:pt x="3552203" y="5052779"/>
                </a:cubicBezTo>
                <a:cubicBezTo>
                  <a:pt x="3662785" y="4543854"/>
                  <a:pt x="3718921" y="4024594"/>
                  <a:pt x="3719662" y="3503760"/>
                </a:cubicBezTo>
                <a:cubicBezTo>
                  <a:pt x="3719505" y="2982855"/>
                  <a:pt x="3663983" y="2463438"/>
                  <a:pt x="3554018" y="1954275"/>
                </a:cubicBezTo>
                <a:cubicBezTo>
                  <a:pt x="3526608" y="1827044"/>
                  <a:pt x="3495786" y="1700602"/>
                  <a:pt x="3461592" y="1575077"/>
                </a:cubicBezTo>
                <a:close/>
                <a:moveTo>
                  <a:pt x="3223863" y="1067116"/>
                </a:moveTo>
                <a:lnTo>
                  <a:pt x="3233241" y="1078207"/>
                </a:lnTo>
                <a:lnTo>
                  <a:pt x="3284801" y="1220313"/>
                </a:lnTo>
                <a:cubicBezTo>
                  <a:pt x="3529098" y="1955041"/>
                  <a:pt x="3654530" y="2729313"/>
                  <a:pt x="3655771" y="3503756"/>
                </a:cubicBezTo>
                <a:cubicBezTo>
                  <a:pt x="3655959" y="4020649"/>
                  <a:pt x="3601147" y="4536041"/>
                  <a:pt x="3492256" y="5041338"/>
                </a:cubicBezTo>
                <a:cubicBezTo>
                  <a:pt x="3437956" y="5293828"/>
                  <a:pt x="3370160" y="5543323"/>
                  <a:pt x="3289143" y="5788556"/>
                </a:cubicBezTo>
                <a:lnTo>
                  <a:pt x="3240410" y="5922940"/>
                </a:lnTo>
                <a:lnTo>
                  <a:pt x="3213422" y="5954859"/>
                </a:lnTo>
                <a:lnTo>
                  <a:pt x="3275576" y="5784296"/>
                </a:lnTo>
                <a:cubicBezTo>
                  <a:pt x="3357057" y="5539616"/>
                  <a:pt x="3425312" y="5290833"/>
                  <a:pt x="3480029" y="5038813"/>
                </a:cubicBezTo>
                <a:cubicBezTo>
                  <a:pt x="3589963" y="4534466"/>
                  <a:pt x="3645967" y="4019939"/>
                  <a:pt x="3647094" y="3503756"/>
                </a:cubicBezTo>
                <a:cubicBezTo>
                  <a:pt x="3647078" y="2987507"/>
                  <a:pt x="3592132" y="2472744"/>
                  <a:pt x="3483184" y="1968076"/>
                </a:cubicBezTo>
                <a:cubicBezTo>
                  <a:pt x="3428924" y="1715901"/>
                  <a:pt x="3361144" y="1466803"/>
                  <a:pt x="3280151" y="1221884"/>
                </a:cubicBezTo>
                <a:close/>
                <a:moveTo>
                  <a:pt x="3095001" y="924422"/>
                </a:moveTo>
                <a:lnTo>
                  <a:pt x="3104957" y="934618"/>
                </a:lnTo>
                <a:lnTo>
                  <a:pt x="3216259" y="1240734"/>
                </a:lnTo>
                <a:cubicBezTo>
                  <a:pt x="3296999" y="1483524"/>
                  <a:pt x="3364600" y="1730492"/>
                  <a:pt x="3418742" y="1980617"/>
                </a:cubicBezTo>
                <a:cubicBezTo>
                  <a:pt x="3527611" y="2481103"/>
                  <a:pt x="3583133" y="2991686"/>
                  <a:pt x="3584387" y="3503834"/>
                </a:cubicBezTo>
                <a:cubicBezTo>
                  <a:pt x="3584584" y="4016150"/>
                  <a:pt x="3530300" y="4527047"/>
                  <a:pt x="3422450" y="5027849"/>
                </a:cubicBezTo>
                <a:cubicBezTo>
                  <a:pt x="3368700" y="5278129"/>
                  <a:pt x="3301481" y="5525417"/>
                  <a:pt x="3221072" y="5768442"/>
                </a:cubicBezTo>
                <a:lnTo>
                  <a:pt x="3112773" y="6067004"/>
                </a:lnTo>
                <a:lnTo>
                  <a:pt x="3085543" y="6094890"/>
                </a:lnTo>
                <a:lnTo>
                  <a:pt x="3206479" y="5763392"/>
                </a:lnTo>
                <a:cubicBezTo>
                  <a:pt x="3287297" y="5520997"/>
                  <a:pt x="3354969" y="5274424"/>
                  <a:pt x="3409198" y="5024772"/>
                </a:cubicBezTo>
                <a:cubicBezTo>
                  <a:pt x="3518255" y="4524997"/>
                  <a:pt x="3573786" y="4015125"/>
                  <a:pt x="3574842" y="3503607"/>
                </a:cubicBezTo>
                <a:cubicBezTo>
                  <a:pt x="3575308" y="2991843"/>
                  <a:pt x="3521024" y="2481498"/>
                  <a:pt x="3412905" y="1981247"/>
                </a:cubicBezTo>
                <a:cubicBezTo>
                  <a:pt x="3358874" y="1731517"/>
                  <a:pt x="3291384" y="1484944"/>
                  <a:pt x="3210739" y="1242469"/>
                </a:cubicBezTo>
                <a:close/>
                <a:moveTo>
                  <a:pt x="2961680" y="788745"/>
                </a:moveTo>
                <a:lnTo>
                  <a:pt x="2967981" y="794336"/>
                </a:lnTo>
                <a:lnTo>
                  <a:pt x="2972841" y="799313"/>
                </a:lnTo>
                <a:lnTo>
                  <a:pt x="3017355" y="903776"/>
                </a:lnTo>
                <a:cubicBezTo>
                  <a:pt x="3063936" y="1021689"/>
                  <a:pt x="3107379" y="1140836"/>
                  <a:pt x="3147633" y="1261087"/>
                </a:cubicBezTo>
                <a:cubicBezTo>
                  <a:pt x="3227721" y="1501822"/>
                  <a:pt x="3294758" y="1746662"/>
                  <a:pt x="3348459" y="1994657"/>
                </a:cubicBezTo>
                <a:cubicBezTo>
                  <a:pt x="3456207" y="2490490"/>
                  <a:pt x="3511146" y="2996339"/>
                  <a:pt x="3512369" y="3503755"/>
                </a:cubicBezTo>
                <a:cubicBezTo>
                  <a:pt x="3512615" y="4011497"/>
                  <a:pt x="3458859" y="4517820"/>
                  <a:pt x="3352009" y="5014202"/>
                </a:cubicBezTo>
                <a:cubicBezTo>
                  <a:pt x="3298750" y="5262275"/>
                  <a:pt x="3232130" y="5507353"/>
                  <a:pt x="3152446" y="5748248"/>
                </a:cubicBezTo>
                <a:cubicBezTo>
                  <a:pt x="3112391" y="5868656"/>
                  <a:pt x="3069095" y="5987940"/>
                  <a:pt x="3022606" y="6105963"/>
                </a:cubicBezTo>
                <a:lnTo>
                  <a:pt x="2982343" y="6200581"/>
                </a:lnTo>
                <a:lnTo>
                  <a:pt x="2967981" y="6215290"/>
                </a:lnTo>
                <a:lnTo>
                  <a:pt x="2949772" y="6231448"/>
                </a:lnTo>
                <a:lnTo>
                  <a:pt x="3006106" y="6099515"/>
                </a:lnTo>
                <a:cubicBezTo>
                  <a:pt x="3052661" y="5981867"/>
                  <a:pt x="3096068" y="5862977"/>
                  <a:pt x="3136276" y="5742963"/>
                </a:cubicBezTo>
                <a:cubicBezTo>
                  <a:pt x="3216457" y="5502778"/>
                  <a:pt x="3283605" y="5258490"/>
                  <a:pt x="3337417" y="5011047"/>
                </a:cubicBezTo>
                <a:cubicBezTo>
                  <a:pt x="3445575" y="4515847"/>
                  <a:pt x="3500712" y="4010630"/>
                  <a:pt x="3501879" y="3503755"/>
                </a:cubicBezTo>
                <a:cubicBezTo>
                  <a:pt x="3502407" y="2996734"/>
                  <a:pt x="3448650" y="2491120"/>
                  <a:pt x="3341519" y="1995604"/>
                </a:cubicBezTo>
                <a:cubicBezTo>
                  <a:pt x="3288173" y="1747924"/>
                  <a:pt x="3221480" y="1503322"/>
                  <a:pt x="3141718" y="1262822"/>
                </a:cubicBezTo>
                <a:cubicBezTo>
                  <a:pt x="3101620" y="1142651"/>
                  <a:pt x="3058267" y="1023623"/>
                  <a:pt x="3011711" y="905866"/>
                </a:cubicBezTo>
                <a:close/>
                <a:moveTo>
                  <a:pt x="2835291" y="676598"/>
                </a:moveTo>
                <a:lnTo>
                  <a:pt x="2848244" y="688092"/>
                </a:lnTo>
                <a:lnTo>
                  <a:pt x="2950052" y="927666"/>
                </a:lnTo>
                <a:cubicBezTo>
                  <a:pt x="2996080" y="1044505"/>
                  <a:pt x="3039004" y="1162566"/>
                  <a:pt x="3078775" y="1281751"/>
                </a:cubicBezTo>
                <a:cubicBezTo>
                  <a:pt x="3158245" y="1520124"/>
                  <a:pt x="3224733" y="1762674"/>
                  <a:pt x="3277943" y="2008224"/>
                </a:cubicBezTo>
                <a:cubicBezTo>
                  <a:pt x="3384808" y="2499560"/>
                  <a:pt x="3439385" y="3000914"/>
                  <a:pt x="3440748" y="3503755"/>
                </a:cubicBezTo>
                <a:cubicBezTo>
                  <a:pt x="3441016" y="4007000"/>
                  <a:pt x="3387710" y="4508748"/>
                  <a:pt x="3281730" y="5000715"/>
                </a:cubicBezTo>
                <a:cubicBezTo>
                  <a:pt x="3229212" y="5246578"/>
                  <a:pt x="3163379" y="5489368"/>
                  <a:pt x="3084532" y="5728134"/>
                </a:cubicBezTo>
                <a:cubicBezTo>
                  <a:pt x="3044896" y="5847478"/>
                  <a:pt x="3002039" y="5965697"/>
                  <a:pt x="2956011" y="6082664"/>
                </a:cubicBezTo>
                <a:lnTo>
                  <a:pt x="2858196" y="6312704"/>
                </a:lnTo>
                <a:lnTo>
                  <a:pt x="2823597" y="6343405"/>
                </a:lnTo>
                <a:lnTo>
                  <a:pt x="2938011" y="6075654"/>
                </a:lnTo>
                <a:cubicBezTo>
                  <a:pt x="2984159" y="5959092"/>
                  <a:pt x="3027180" y="5841286"/>
                  <a:pt x="3067022" y="5722376"/>
                </a:cubicBezTo>
                <a:cubicBezTo>
                  <a:pt x="3146420" y="5484478"/>
                  <a:pt x="3212829" y="5242398"/>
                  <a:pt x="3265953" y="4997323"/>
                </a:cubicBezTo>
                <a:cubicBezTo>
                  <a:pt x="3373275" y="4506698"/>
                  <a:pt x="3428032" y="4005975"/>
                  <a:pt x="3429313" y="3503755"/>
                </a:cubicBezTo>
                <a:cubicBezTo>
                  <a:pt x="3429887" y="3001388"/>
                  <a:pt x="3376659" y="2500427"/>
                  <a:pt x="3270528" y="2009406"/>
                </a:cubicBezTo>
                <a:cubicBezTo>
                  <a:pt x="3217664" y="1764094"/>
                  <a:pt x="3151547" y="1521859"/>
                  <a:pt x="3072465" y="1283724"/>
                </a:cubicBezTo>
                <a:cubicBezTo>
                  <a:pt x="3032722" y="1164656"/>
                  <a:pt x="2989750" y="1046713"/>
                  <a:pt x="2943602" y="930032"/>
                </a:cubicBezTo>
                <a:close/>
                <a:moveTo>
                  <a:pt x="2709825" y="572091"/>
                </a:moveTo>
                <a:lnTo>
                  <a:pt x="2725626" y="584205"/>
                </a:lnTo>
                <a:lnTo>
                  <a:pt x="2736125" y="607259"/>
                </a:lnTo>
                <a:cubicBezTo>
                  <a:pt x="3151816" y="1512470"/>
                  <a:pt x="3366602" y="2507764"/>
                  <a:pt x="3369285" y="3503754"/>
                </a:cubicBezTo>
                <a:cubicBezTo>
                  <a:pt x="3369686" y="4002267"/>
                  <a:pt x="3316988" y="4499362"/>
                  <a:pt x="3212080" y="4986672"/>
                </a:cubicBezTo>
                <a:cubicBezTo>
                  <a:pt x="3205453" y="5017042"/>
                  <a:pt x="3199143" y="5047568"/>
                  <a:pt x="3192203" y="5077935"/>
                </a:cubicBezTo>
                <a:lnTo>
                  <a:pt x="3170353" y="5168726"/>
                </a:lnTo>
                <a:cubicBezTo>
                  <a:pt x="3156469" y="5229462"/>
                  <a:pt x="3139512" y="5289409"/>
                  <a:pt x="3123892" y="5349752"/>
                </a:cubicBezTo>
                <a:cubicBezTo>
                  <a:pt x="3116005" y="5379884"/>
                  <a:pt x="3107170" y="5409699"/>
                  <a:pt x="3098573" y="5439673"/>
                </a:cubicBezTo>
                <a:lnTo>
                  <a:pt x="3072621" y="5529439"/>
                </a:lnTo>
                <a:lnTo>
                  <a:pt x="3044621" y="5618570"/>
                </a:lnTo>
                <a:lnTo>
                  <a:pt x="3030659" y="5663136"/>
                </a:lnTo>
                <a:cubicBezTo>
                  <a:pt x="3026004" y="5677966"/>
                  <a:pt x="3021272" y="5692796"/>
                  <a:pt x="3016144" y="5707545"/>
                </a:cubicBezTo>
                <a:cubicBezTo>
                  <a:pt x="2937454" y="5944023"/>
                  <a:pt x="2846003" y="6176086"/>
                  <a:pt x="2742199" y="6402704"/>
                </a:cubicBezTo>
                <a:lnTo>
                  <a:pt x="2735215" y="6418071"/>
                </a:lnTo>
                <a:lnTo>
                  <a:pt x="2699578" y="6445392"/>
                </a:lnTo>
                <a:lnTo>
                  <a:pt x="2703548" y="6437173"/>
                </a:lnTo>
                <a:cubicBezTo>
                  <a:pt x="2710175" y="6423134"/>
                  <a:pt x="2716405" y="6408936"/>
                  <a:pt x="2722875" y="6394817"/>
                </a:cubicBezTo>
                <a:cubicBezTo>
                  <a:pt x="3139037" y="5491497"/>
                  <a:pt x="3354377" y="4498099"/>
                  <a:pt x="3356742" y="3503754"/>
                </a:cubicBezTo>
                <a:cubicBezTo>
                  <a:pt x="3357421" y="3006040"/>
                  <a:pt x="3304714" y="2509656"/>
                  <a:pt x="3199538" y="2023210"/>
                </a:cubicBezTo>
                <a:cubicBezTo>
                  <a:pt x="3192911" y="1992841"/>
                  <a:pt x="3186601" y="1962394"/>
                  <a:pt x="3179581" y="1932104"/>
                </a:cubicBezTo>
                <a:lnTo>
                  <a:pt x="3157731" y="1841474"/>
                </a:lnTo>
                <a:cubicBezTo>
                  <a:pt x="3143771" y="1780815"/>
                  <a:pt x="3126812" y="1721026"/>
                  <a:pt x="3111115" y="1660842"/>
                </a:cubicBezTo>
                <a:cubicBezTo>
                  <a:pt x="3103227" y="1630710"/>
                  <a:pt x="3094393" y="1600973"/>
                  <a:pt x="3085795" y="1571156"/>
                </a:cubicBezTo>
                <a:lnTo>
                  <a:pt x="3059763" y="1481551"/>
                </a:lnTo>
                <a:lnTo>
                  <a:pt x="3031764" y="1392655"/>
                </a:lnTo>
                <a:lnTo>
                  <a:pt x="3017722" y="1348166"/>
                </a:lnTo>
                <a:cubicBezTo>
                  <a:pt x="3013147" y="1333337"/>
                  <a:pt x="3008414" y="1318509"/>
                  <a:pt x="3003209" y="1303837"/>
                </a:cubicBezTo>
                <a:cubicBezTo>
                  <a:pt x="2924455" y="1067910"/>
                  <a:pt x="2832870" y="836481"/>
                  <a:pt x="2728867" y="610572"/>
                </a:cubicBezTo>
                <a:close/>
                <a:moveTo>
                  <a:pt x="2580154" y="472678"/>
                </a:moveTo>
                <a:lnTo>
                  <a:pt x="2599810" y="487747"/>
                </a:lnTo>
                <a:lnTo>
                  <a:pt x="2629956" y="550468"/>
                </a:lnTo>
                <a:lnTo>
                  <a:pt x="2650068" y="592117"/>
                </a:lnTo>
                <a:cubicBezTo>
                  <a:pt x="2656695" y="606079"/>
                  <a:pt x="2662847" y="620199"/>
                  <a:pt x="2669235" y="634239"/>
                </a:cubicBezTo>
                <a:cubicBezTo>
                  <a:pt x="3081534" y="1530930"/>
                  <a:pt x="3294587" y="2516994"/>
                  <a:pt x="3297505" y="3503757"/>
                </a:cubicBezTo>
                <a:cubicBezTo>
                  <a:pt x="3298333" y="3997773"/>
                  <a:pt x="3246265" y="4490528"/>
                  <a:pt x="3142193" y="4973503"/>
                </a:cubicBezTo>
                <a:cubicBezTo>
                  <a:pt x="3135566" y="5003713"/>
                  <a:pt x="3129413" y="5033924"/>
                  <a:pt x="3122394" y="5063976"/>
                </a:cubicBezTo>
                <a:lnTo>
                  <a:pt x="3100781" y="5153977"/>
                </a:lnTo>
                <a:cubicBezTo>
                  <a:pt x="3087057" y="5214161"/>
                  <a:pt x="3070177" y="5273557"/>
                  <a:pt x="3054637" y="5333268"/>
                </a:cubicBezTo>
                <a:cubicBezTo>
                  <a:pt x="3046750" y="5363163"/>
                  <a:pt x="3037993" y="5392742"/>
                  <a:pt x="3029555" y="5422402"/>
                </a:cubicBezTo>
                <a:lnTo>
                  <a:pt x="3003841" y="5511297"/>
                </a:lnTo>
                <a:lnTo>
                  <a:pt x="2976074" y="5599641"/>
                </a:lnTo>
                <a:lnTo>
                  <a:pt x="2962192" y="5643815"/>
                </a:lnTo>
                <a:lnTo>
                  <a:pt x="2955172" y="5665899"/>
                </a:lnTo>
                <a:lnTo>
                  <a:pt x="2947757" y="5687749"/>
                </a:lnTo>
                <a:cubicBezTo>
                  <a:pt x="2869746" y="5922097"/>
                  <a:pt x="2779115" y="6152030"/>
                  <a:pt x="2676257" y="6376518"/>
                </a:cubicBezTo>
                <a:cubicBezTo>
                  <a:pt x="2669787" y="6390558"/>
                  <a:pt x="2663635" y="6404757"/>
                  <a:pt x="2657010" y="6418639"/>
                </a:cubicBezTo>
                <a:lnTo>
                  <a:pt x="2636896" y="6460366"/>
                </a:lnTo>
                <a:lnTo>
                  <a:pt x="2611680" y="6512779"/>
                </a:lnTo>
                <a:lnTo>
                  <a:pt x="2570156" y="6544614"/>
                </a:lnTo>
                <a:lnTo>
                  <a:pt x="2575449" y="6534197"/>
                </a:lnTo>
                <a:lnTo>
                  <a:pt x="2615598" y="6451139"/>
                </a:lnTo>
                <a:lnTo>
                  <a:pt x="2635713" y="6409569"/>
                </a:lnTo>
                <a:cubicBezTo>
                  <a:pt x="2642418" y="6395685"/>
                  <a:pt x="2648490" y="6381565"/>
                  <a:pt x="2654958" y="6367605"/>
                </a:cubicBezTo>
                <a:cubicBezTo>
                  <a:pt x="2757809" y="6143905"/>
                  <a:pt x="2848575" y="5914842"/>
                  <a:pt x="2926855" y="5681359"/>
                </a:cubicBezTo>
                <a:lnTo>
                  <a:pt x="2934742" y="5659512"/>
                </a:lnTo>
                <a:lnTo>
                  <a:pt x="2941682" y="5637503"/>
                </a:lnTo>
                <a:lnTo>
                  <a:pt x="2955724" y="5593568"/>
                </a:lnTo>
                <a:lnTo>
                  <a:pt x="2983646" y="5505540"/>
                </a:lnTo>
                <a:lnTo>
                  <a:pt x="3009518" y="5416959"/>
                </a:lnTo>
                <a:cubicBezTo>
                  <a:pt x="3018038" y="5387460"/>
                  <a:pt x="3027188" y="5358036"/>
                  <a:pt x="3034840" y="5328221"/>
                </a:cubicBezTo>
                <a:cubicBezTo>
                  <a:pt x="3050615" y="5268745"/>
                  <a:pt x="3067417" y="5209903"/>
                  <a:pt x="3081299" y="5149560"/>
                </a:cubicBezTo>
                <a:lnTo>
                  <a:pt x="3103149" y="5059876"/>
                </a:lnTo>
                <a:cubicBezTo>
                  <a:pt x="3110246" y="5029980"/>
                  <a:pt x="3116479" y="4999770"/>
                  <a:pt x="3123103" y="4969796"/>
                </a:cubicBezTo>
                <a:cubicBezTo>
                  <a:pt x="3228542" y="4488163"/>
                  <a:pt x="3282533" y="3996748"/>
                  <a:pt x="3284175" y="3503757"/>
                </a:cubicBezTo>
                <a:cubicBezTo>
                  <a:pt x="3284923" y="3010538"/>
                  <a:pt x="3232753" y="2518729"/>
                  <a:pt x="3128546" y="2036622"/>
                </a:cubicBezTo>
                <a:cubicBezTo>
                  <a:pt x="3121921" y="2006490"/>
                  <a:pt x="3115769" y="1976359"/>
                  <a:pt x="3108749" y="1946384"/>
                </a:cubicBezTo>
                <a:lnTo>
                  <a:pt x="3087136" y="1856542"/>
                </a:lnTo>
                <a:cubicBezTo>
                  <a:pt x="3073332" y="1796515"/>
                  <a:pt x="3056452" y="1737279"/>
                  <a:pt x="3040990" y="1677645"/>
                </a:cubicBezTo>
                <a:cubicBezTo>
                  <a:pt x="3033103" y="1647828"/>
                  <a:pt x="3024268" y="1618329"/>
                  <a:pt x="3015828" y="1588749"/>
                </a:cubicBezTo>
                <a:lnTo>
                  <a:pt x="2989878" y="1500246"/>
                </a:lnTo>
                <a:lnTo>
                  <a:pt x="2962112" y="1412138"/>
                </a:lnTo>
                <a:lnTo>
                  <a:pt x="2948152" y="1368126"/>
                </a:lnTo>
                <a:lnTo>
                  <a:pt x="2941210" y="1346039"/>
                </a:lnTo>
                <a:lnTo>
                  <a:pt x="2933795" y="1324190"/>
                </a:lnTo>
                <a:cubicBezTo>
                  <a:pt x="2855688" y="1090472"/>
                  <a:pt x="2764869" y="861172"/>
                  <a:pt x="2661743" y="637394"/>
                </a:cubicBezTo>
                <a:close/>
                <a:moveTo>
                  <a:pt x="2459368" y="390142"/>
                </a:moveTo>
                <a:lnTo>
                  <a:pt x="2477972" y="402387"/>
                </a:lnTo>
                <a:lnTo>
                  <a:pt x="2483794" y="413691"/>
                </a:lnTo>
                <a:cubicBezTo>
                  <a:pt x="2497756" y="440825"/>
                  <a:pt x="2511876" y="467960"/>
                  <a:pt x="2525283" y="495409"/>
                </a:cubicBezTo>
                <a:lnTo>
                  <a:pt x="2564722" y="577995"/>
                </a:lnTo>
                <a:cubicBezTo>
                  <a:pt x="2577974" y="605524"/>
                  <a:pt x="2591384" y="633211"/>
                  <a:pt x="2603689" y="660976"/>
                </a:cubicBezTo>
                <a:cubicBezTo>
                  <a:pt x="3011808" y="1549385"/>
                  <a:pt x="3223202" y="2526219"/>
                  <a:pt x="3226122" y="3503992"/>
                </a:cubicBezTo>
                <a:cubicBezTo>
                  <a:pt x="3227029" y="3993513"/>
                  <a:pt x="3175489" y="4481693"/>
                  <a:pt x="3072387" y="4960171"/>
                </a:cubicBezTo>
                <a:cubicBezTo>
                  <a:pt x="3065840" y="4989988"/>
                  <a:pt x="3059765" y="5019960"/>
                  <a:pt x="3052745" y="5049697"/>
                </a:cubicBezTo>
                <a:lnTo>
                  <a:pt x="3031370" y="5138910"/>
                </a:lnTo>
                <a:lnTo>
                  <a:pt x="3020643" y="5183477"/>
                </a:lnTo>
                <a:cubicBezTo>
                  <a:pt x="3017093" y="5198384"/>
                  <a:pt x="3012754" y="5213056"/>
                  <a:pt x="3009126" y="5227883"/>
                </a:cubicBezTo>
                <a:lnTo>
                  <a:pt x="2985462" y="5316544"/>
                </a:lnTo>
                <a:cubicBezTo>
                  <a:pt x="2977969" y="5346203"/>
                  <a:pt x="2968899" y="5375388"/>
                  <a:pt x="2960537" y="5404810"/>
                </a:cubicBezTo>
                <a:lnTo>
                  <a:pt x="2934665" y="5492838"/>
                </a:lnTo>
                <a:lnTo>
                  <a:pt x="2907136" y="5580394"/>
                </a:lnTo>
                <a:cubicBezTo>
                  <a:pt x="2897828" y="5609501"/>
                  <a:pt x="2889231" y="5638843"/>
                  <a:pt x="2879056" y="5667712"/>
                </a:cubicBezTo>
                <a:cubicBezTo>
                  <a:pt x="2801762" y="5899852"/>
                  <a:pt x="2711943" y="6127655"/>
                  <a:pt x="2609999" y="6350091"/>
                </a:cubicBezTo>
                <a:lnTo>
                  <a:pt x="2485716" y="6602143"/>
                </a:lnTo>
                <a:lnTo>
                  <a:pt x="2444554" y="6629234"/>
                </a:lnTo>
                <a:lnTo>
                  <a:pt x="2587914" y="6339839"/>
                </a:lnTo>
                <a:cubicBezTo>
                  <a:pt x="2792186" y="5896618"/>
                  <a:pt x="2947704" y="5432497"/>
                  <a:pt x="3051720" y="4955674"/>
                </a:cubicBezTo>
                <a:cubicBezTo>
                  <a:pt x="3156085" y="4478853"/>
                  <a:pt x="3209604" y="3992408"/>
                  <a:pt x="3211372" y="3504308"/>
                </a:cubicBezTo>
                <a:cubicBezTo>
                  <a:pt x="3212184" y="3015822"/>
                  <a:pt x="3160542" y="2528667"/>
                  <a:pt x="3057320" y="2051212"/>
                </a:cubicBezTo>
                <a:cubicBezTo>
                  <a:pt x="3050773" y="2021475"/>
                  <a:pt x="3044700" y="1991581"/>
                  <a:pt x="3037680" y="1961842"/>
                </a:cubicBezTo>
                <a:lnTo>
                  <a:pt x="3016303" y="1872868"/>
                </a:lnTo>
                <a:lnTo>
                  <a:pt x="3005576" y="1828379"/>
                </a:lnTo>
                <a:cubicBezTo>
                  <a:pt x="3001949" y="1813550"/>
                  <a:pt x="2997689" y="1798880"/>
                  <a:pt x="2993981" y="1784130"/>
                </a:cubicBezTo>
                <a:lnTo>
                  <a:pt x="2970317" y="1695707"/>
                </a:lnTo>
                <a:cubicBezTo>
                  <a:pt x="2962429" y="1666127"/>
                  <a:pt x="2953752" y="1636941"/>
                  <a:pt x="2945392" y="1607599"/>
                </a:cubicBezTo>
                <a:lnTo>
                  <a:pt x="2919915" y="1519728"/>
                </a:lnTo>
                <a:lnTo>
                  <a:pt x="2892386" y="1432410"/>
                </a:lnTo>
                <a:cubicBezTo>
                  <a:pt x="2882999" y="1403381"/>
                  <a:pt x="2874481" y="1374119"/>
                  <a:pt x="2864304" y="1345642"/>
                </a:cubicBezTo>
                <a:cubicBezTo>
                  <a:pt x="2787178" y="1113896"/>
                  <a:pt x="2697437" y="886569"/>
                  <a:pt x="2595486" y="664683"/>
                </a:cubicBezTo>
                <a:close/>
                <a:moveTo>
                  <a:pt x="2334561" y="307997"/>
                </a:moveTo>
                <a:lnTo>
                  <a:pt x="2352279" y="319659"/>
                </a:lnTo>
                <a:lnTo>
                  <a:pt x="2376406" y="362251"/>
                </a:lnTo>
                <a:cubicBezTo>
                  <a:pt x="2433024" y="469201"/>
                  <a:pt x="2486591" y="577758"/>
                  <a:pt x="2537038" y="687794"/>
                </a:cubicBezTo>
                <a:cubicBezTo>
                  <a:pt x="2941447" y="1567841"/>
                  <a:pt x="3151108" y="2535448"/>
                  <a:pt x="3154186" y="3503754"/>
                </a:cubicBezTo>
                <a:cubicBezTo>
                  <a:pt x="3155146" y="3988700"/>
                  <a:pt x="3104137" y="4472305"/>
                  <a:pt x="3002026" y="4946366"/>
                </a:cubicBezTo>
                <a:cubicBezTo>
                  <a:pt x="2995481" y="4975945"/>
                  <a:pt x="2989564" y="5005605"/>
                  <a:pt x="2982624" y="5035104"/>
                </a:cubicBezTo>
                <a:lnTo>
                  <a:pt x="2961404" y="5123450"/>
                </a:lnTo>
                <a:lnTo>
                  <a:pt x="2950835" y="5167621"/>
                </a:lnTo>
                <a:cubicBezTo>
                  <a:pt x="2947207" y="5182371"/>
                  <a:pt x="2942947" y="5196963"/>
                  <a:pt x="2939320" y="5211555"/>
                </a:cubicBezTo>
                <a:lnTo>
                  <a:pt x="2916128" y="5299426"/>
                </a:lnTo>
                <a:cubicBezTo>
                  <a:pt x="2908713" y="5328848"/>
                  <a:pt x="2899721" y="5357720"/>
                  <a:pt x="2891438" y="5386904"/>
                </a:cubicBezTo>
                <a:lnTo>
                  <a:pt x="2866199" y="5474223"/>
                </a:lnTo>
                <a:lnTo>
                  <a:pt x="2838984" y="5560988"/>
                </a:lnTo>
                <a:cubicBezTo>
                  <a:pt x="2829757" y="5589780"/>
                  <a:pt x="2821157" y="5618885"/>
                  <a:pt x="2811140" y="5647756"/>
                </a:cubicBezTo>
                <a:cubicBezTo>
                  <a:pt x="2734549" y="5877765"/>
                  <a:pt x="2645527" y="6103438"/>
                  <a:pt x="2544452" y="6323826"/>
                </a:cubicBezTo>
                <a:cubicBezTo>
                  <a:pt x="2493958" y="6434019"/>
                  <a:pt x="2440312" y="6542733"/>
                  <a:pt x="2383588" y="6649820"/>
                </a:cubicBezTo>
                <a:lnTo>
                  <a:pt x="2365907" y="6680998"/>
                </a:lnTo>
                <a:lnTo>
                  <a:pt x="2326170" y="6707151"/>
                </a:lnTo>
                <a:lnTo>
                  <a:pt x="2319664" y="6710788"/>
                </a:lnTo>
                <a:lnTo>
                  <a:pt x="2361485" y="6637358"/>
                </a:lnTo>
                <a:cubicBezTo>
                  <a:pt x="2418169" y="6530823"/>
                  <a:pt x="2471792" y="6422660"/>
                  <a:pt x="2522286" y="6313018"/>
                </a:cubicBezTo>
                <a:cubicBezTo>
                  <a:pt x="2724816" y="5874137"/>
                  <a:pt x="2878985" y="5414431"/>
                  <a:pt x="2982071" y="4942186"/>
                </a:cubicBezTo>
                <a:cubicBezTo>
                  <a:pt x="2988381" y="4912684"/>
                  <a:pt x="2995324" y="4883264"/>
                  <a:pt x="3001159" y="4853685"/>
                </a:cubicBezTo>
                <a:lnTo>
                  <a:pt x="3018513" y="4764787"/>
                </a:lnTo>
                <a:lnTo>
                  <a:pt x="3027188" y="4720378"/>
                </a:lnTo>
                <a:lnTo>
                  <a:pt x="3035078" y="4675734"/>
                </a:lnTo>
                <a:lnTo>
                  <a:pt x="3050380" y="4586443"/>
                </a:lnTo>
                <a:lnTo>
                  <a:pt x="3054245" y="4564198"/>
                </a:lnTo>
                <a:lnTo>
                  <a:pt x="3057558" y="4541796"/>
                </a:lnTo>
                <a:lnTo>
                  <a:pt x="3064262" y="4496995"/>
                </a:lnTo>
                <a:lnTo>
                  <a:pt x="3077592" y="4407389"/>
                </a:lnTo>
                <a:lnTo>
                  <a:pt x="3088952" y="4317546"/>
                </a:lnTo>
                <a:cubicBezTo>
                  <a:pt x="3092737" y="4287571"/>
                  <a:pt x="3096839" y="4257597"/>
                  <a:pt x="3099522" y="4227545"/>
                </a:cubicBezTo>
                <a:cubicBezTo>
                  <a:pt x="3125795" y="3987360"/>
                  <a:pt x="3139513" y="3745912"/>
                  <a:pt x="3140616" y="3504307"/>
                </a:cubicBezTo>
                <a:cubicBezTo>
                  <a:pt x="3141524" y="3020474"/>
                  <a:pt x="3090403" y="2537896"/>
                  <a:pt x="2988144" y="2065013"/>
                </a:cubicBezTo>
                <a:cubicBezTo>
                  <a:pt x="2981597" y="2035514"/>
                  <a:pt x="2975682" y="2005935"/>
                  <a:pt x="2968662" y="1976513"/>
                </a:cubicBezTo>
                <a:lnTo>
                  <a:pt x="2947522" y="1888405"/>
                </a:lnTo>
                <a:lnTo>
                  <a:pt x="2936875" y="1844313"/>
                </a:lnTo>
                <a:cubicBezTo>
                  <a:pt x="2933245" y="1829641"/>
                  <a:pt x="2928985" y="1815049"/>
                  <a:pt x="2925435" y="1800456"/>
                </a:cubicBezTo>
                <a:lnTo>
                  <a:pt x="2901773" y="1712821"/>
                </a:lnTo>
                <a:cubicBezTo>
                  <a:pt x="2894358" y="1683559"/>
                  <a:pt x="2885286" y="1654687"/>
                  <a:pt x="2877084" y="1625582"/>
                </a:cubicBezTo>
                <a:lnTo>
                  <a:pt x="2851842" y="1538817"/>
                </a:lnTo>
                <a:lnTo>
                  <a:pt x="2824550" y="1452048"/>
                </a:lnTo>
                <a:cubicBezTo>
                  <a:pt x="2815322" y="1423259"/>
                  <a:pt x="2806802" y="1394232"/>
                  <a:pt x="2796705" y="1365755"/>
                </a:cubicBezTo>
                <a:cubicBezTo>
                  <a:pt x="2720059" y="1136455"/>
                  <a:pt x="2630872" y="911494"/>
                  <a:pt x="2529543" y="691974"/>
                </a:cubicBezTo>
                <a:cubicBezTo>
                  <a:pt x="2478872" y="582136"/>
                  <a:pt x="2425098" y="473835"/>
                  <a:pt x="2368299" y="367198"/>
                </a:cubicBezTo>
                <a:close/>
                <a:moveTo>
                  <a:pt x="2210804" y="237990"/>
                </a:moveTo>
                <a:lnTo>
                  <a:pt x="2230555" y="249029"/>
                </a:lnTo>
                <a:lnTo>
                  <a:pt x="2311543" y="391941"/>
                </a:lnTo>
                <a:cubicBezTo>
                  <a:pt x="2367661" y="497895"/>
                  <a:pt x="2420762" y="605446"/>
                  <a:pt x="2470779" y="714456"/>
                </a:cubicBezTo>
                <a:cubicBezTo>
                  <a:pt x="2871403" y="1586144"/>
                  <a:pt x="3079407" y="2544443"/>
                  <a:pt x="3082484" y="3503912"/>
                </a:cubicBezTo>
                <a:cubicBezTo>
                  <a:pt x="3083596" y="3984285"/>
                  <a:pt x="3033145" y="4463393"/>
                  <a:pt x="2931982" y="4932957"/>
                </a:cubicBezTo>
                <a:cubicBezTo>
                  <a:pt x="2881634" y="5167622"/>
                  <a:pt x="2818437" y="5399367"/>
                  <a:pt x="2742673" y="5627090"/>
                </a:cubicBezTo>
                <a:cubicBezTo>
                  <a:pt x="2666841" y="5854891"/>
                  <a:pt x="2578653" y="6078434"/>
                  <a:pt x="2478509" y="6296692"/>
                </a:cubicBezTo>
                <a:cubicBezTo>
                  <a:pt x="2428433" y="6405860"/>
                  <a:pt x="2375249" y="6513549"/>
                  <a:pt x="2319025" y="6619621"/>
                </a:cubicBezTo>
                <a:lnTo>
                  <a:pt x="2242977" y="6753653"/>
                </a:lnTo>
                <a:lnTo>
                  <a:pt x="2195419" y="6780237"/>
                </a:lnTo>
                <a:lnTo>
                  <a:pt x="2294289" y="6606576"/>
                </a:lnTo>
                <a:cubicBezTo>
                  <a:pt x="2350409" y="6501086"/>
                  <a:pt x="2403504" y="6393989"/>
                  <a:pt x="2453504" y="6285412"/>
                </a:cubicBezTo>
                <a:cubicBezTo>
                  <a:pt x="2654172" y="5850790"/>
                  <a:pt x="2806960" y="5395660"/>
                  <a:pt x="2909187" y="4927989"/>
                </a:cubicBezTo>
                <a:cubicBezTo>
                  <a:pt x="2915497" y="4898725"/>
                  <a:pt x="2922280" y="4869618"/>
                  <a:pt x="2928117" y="4840276"/>
                </a:cubicBezTo>
                <a:lnTo>
                  <a:pt x="2945314" y="4752247"/>
                </a:lnTo>
                <a:lnTo>
                  <a:pt x="2953912" y="4708233"/>
                </a:lnTo>
                <a:cubicBezTo>
                  <a:pt x="2956752" y="4693561"/>
                  <a:pt x="2959039" y="4678811"/>
                  <a:pt x="2961799" y="4664059"/>
                </a:cubicBezTo>
                <a:lnTo>
                  <a:pt x="2977024" y="4575638"/>
                </a:lnTo>
                <a:cubicBezTo>
                  <a:pt x="2982386" y="4546217"/>
                  <a:pt x="2986173" y="4516557"/>
                  <a:pt x="2990826" y="4487058"/>
                </a:cubicBezTo>
                <a:lnTo>
                  <a:pt x="3003998" y="4398319"/>
                </a:lnTo>
                <a:lnTo>
                  <a:pt x="3015278" y="4309344"/>
                </a:lnTo>
                <a:cubicBezTo>
                  <a:pt x="3018985" y="4279607"/>
                  <a:pt x="3023168" y="4250025"/>
                  <a:pt x="3025770" y="4220211"/>
                </a:cubicBezTo>
                <a:cubicBezTo>
                  <a:pt x="3051769" y="3982233"/>
                  <a:pt x="3065327" y="3743152"/>
                  <a:pt x="3066392" y="3503755"/>
                </a:cubicBezTo>
                <a:cubicBezTo>
                  <a:pt x="3067450" y="3024576"/>
                  <a:pt x="3016889" y="2546651"/>
                  <a:pt x="2915577" y="2078268"/>
                </a:cubicBezTo>
                <a:cubicBezTo>
                  <a:pt x="2865213" y="1844156"/>
                  <a:pt x="2802014" y="1612963"/>
                  <a:pt x="2726268" y="1385793"/>
                </a:cubicBezTo>
                <a:cubicBezTo>
                  <a:pt x="2650314" y="1158700"/>
                  <a:pt x="2561884" y="936024"/>
                  <a:pt x="2461394" y="718716"/>
                </a:cubicBezTo>
                <a:cubicBezTo>
                  <a:pt x="2411171" y="609942"/>
                  <a:pt x="2357873" y="502696"/>
                  <a:pt x="2301576" y="397104"/>
                </a:cubicBezTo>
                <a:close/>
                <a:moveTo>
                  <a:pt x="2089700" y="170297"/>
                </a:moveTo>
                <a:lnTo>
                  <a:pt x="2110664" y="182015"/>
                </a:lnTo>
                <a:lnTo>
                  <a:pt x="2246684" y="421826"/>
                </a:lnTo>
                <a:cubicBezTo>
                  <a:pt x="2302290" y="526745"/>
                  <a:pt x="2354898" y="633251"/>
                  <a:pt x="2404442" y="741196"/>
                </a:cubicBezTo>
                <a:cubicBezTo>
                  <a:pt x="2801360" y="1604523"/>
                  <a:pt x="3007628" y="2553514"/>
                  <a:pt x="3010861" y="3503913"/>
                </a:cubicBezTo>
                <a:cubicBezTo>
                  <a:pt x="3012068" y="3979711"/>
                  <a:pt x="2962138" y="4454244"/>
                  <a:pt x="2861938" y="4919392"/>
                </a:cubicBezTo>
                <a:cubicBezTo>
                  <a:pt x="2812189" y="5151925"/>
                  <a:pt x="2749647" y="5381543"/>
                  <a:pt x="2674602" y="5607213"/>
                </a:cubicBezTo>
                <a:cubicBezTo>
                  <a:pt x="2599438" y="5832886"/>
                  <a:pt x="2512039" y="6054297"/>
                  <a:pt x="2412802" y="6270505"/>
                </a:cubicBezTo>
                <a:cubicBezTo>
                  <a:pt x="2363179" y="6378608"/>
                  <a:pt x="2310471" y="6485252"/>
                  <a:pt x="2254746" y="6590298"/>
                </a:cubicBezTo>
                <a:lnTo>
                  <a:pt x="2124324" y="6819976"/>
                </a:lnTo>
                <a:lnTo>
                  <a:pt x="2089205" y="6839606"/>
                </a:lnTo>
                <a:lnTo>
                  <a:pt x="2073856" y="6846772"/>
                </a:lnTo>
                <a:lnTo>
                  <a:pt x="2228282" y="6576180"/>
                </a:lnTo>
                <a:cubicBezTo>
                  <a:pt x="2283966" y="6471764"/>
                  <a:pt x="2336662" y="6365751"/>
                  <a:pt x="2386300" y="6258278"/>
                </a:cubicBezTo>
                <a:cubicBezTo>
                  <a:pt x="2585114" y="5827916"/>
                  <a:pt x="2736528" y="5377203"/>
                  <a:pt x="2837879" y="4914107"/>
                </a:cubicBezTo>
                <a:cubicBezTo>
                  <a:pt x="2844111" y="4885158"/>
                  <a:pt x="2850816" y="4856288"/>
                  <a:pt x="2856731" y="4827341"/>
                </a:cubicBezTo>
                <a:lnTo>
                  <a:pt x="2873691" y="4740101"/>
                </a:lnTo>
                <a:lnTo>
                  <a:pt x="2882211" y="4696559"/>
                </a:lnTo>
                <a:cubicBezTo>
                  <a:pt x="2885050" y="4682047"/>
                  <a:pt x="2887338" y="4667375"/>
                  <a:pt x="2890098" y="4652782"/>
                </a:cubicBezTo>
                <a:lnTo>
                  <a:pt x="2905163" y="4565227"/>
                </a:lnTo>
                <a:cubicBezTo>
                  <a:pt x="2910448" y="4536120"/>
                  <a:pt x="2914235" y="4506778"/>
                  <a:pt x="2918810" y="4477513"/>
                </a:cubicBezTo>
                <a:lnTo>
                  <a:pt x="2931905" y="4389643"/>
                </a:lnTo>
                <a:lnTo>
                  <a:pt x="2943104" y="4301457"/>
                </a:lnTo>
                <a:cubicBezTo>
                  <a:pt x="2946732" y="4272113"/>
                  <a:pt x="2950992" y="4242771"/>
                  <a:pt x="2953517" y="4213269"/>
                </a:cubicBezTo>
                <a:cubicBezTo>
                  <a:pt x="2979333" y="3977658"/>
                  <a:pt x="2992790" y="3740786"/>
                  <a:pt x="2993823" y="3503755"/>
                </a:cubicBezTo>
                <a:cubicBezTo>
                  <a:pt x="2994951" y="3029152"/>
                  <a:pt x="2944910" y="2555723"/>
                  <a:pt x="2844584" y="2091835"/>
                </a:cubicBezTo>
                <a:cubicBezTo>
                  <a:pt x="2794710" y="1860011"/>
                  <a:pt x="2732119" y="1631025"/>
                  <a:pt x="2657090" y="1406064"/>
                </a:cubicBezTo>
                <a:cubicBezTo>
                  <a:pt x="2581839" y="1181182"/>
                  <a:pt x="2494230" y="960557"/>
                  <a:pt x="2394660" y="745298"/>
                </a:cubicBezTo>
                <a:cubicBezTo>
                  <a:pt x="2344880" y="637589"/>
                  <a:pt x="2292050" y="531403"/>
                  <a:pt x="2236248" y="426861"/>
                </a:cubicBezTo>
                <a:close/>
                <a:moveTo>
                  <a:pt x="1972209" y="115401"/>
                </a:moveTo>
                <a:lnTo>
                  <a:pt x="1995735" y="126385"/>
                </a:lnTo>
                <a:lnTo>
                  <a:pt x="2007603" y="144873"/>
                </a:lnTo>
                <a:cubicBezTo>
                  <a:pt x="2129360" y="346171"/>
                  <a:pt x="2239602" y="554252"/>
                  <a:pt x="2337790" y="768015"/>
                </a:cubicBezTo>
                <a:cubicBezTo>
                  <a:pt x="2731552" y="1622665"/>
                  <a:pt x="2935690" y="2562663"/>
                  <a:pt x="2939160" y="3503835"/>
                </a:cubicBezTo>
                <a:cubicBezTo>
                  <a:pt x="2940423" y="3975056"/>
                  <a:pt x="2891020" y="4445094"/>
                  <a:pt x="2791816" y="4905745"/>
                </a:cubicBezTo>
                <a:cubicBezTo>
                  <a:pt x="2693051" y="5366791"/>
                  <a:pt x="2543827" y="5815532"/>
                  <a:pt x="2346860" y="6243923"/>
                </a:cubicBezTo>
                <a:cubicBezTo>
                  <a:pt x="2248474" y="6458079"/>
                  <a:pt x="2137862" y="6666317"/>
                  <a:pt x="2015568" y="6867773"/>
                </a:cubicBezTo>
                <a:lnTo>
                  <a:pt x="2009841" y="6876657"/>
                </a:lnTo>
                <a:lnTo>
                  <a:pt x="1954798" y="6902353"/>
                </a:lnTo>
                <a:lnTo>
                  <a:pt x="1988119" y="6850971"/>
                </a:lnTo>
                <a:cubicBezTo>
                  <a:pt x="2110286" y="6650858"/>
                  <a:pt x="2220898" y="6443879"/>
                  <a:pt x="2319410" y="6231066"/>
                </a:cubicBezTo>
                <a:cubicBezTo>
                  <a:pt x="2713805" y="5379963"/>
                  <a:pt x="2917863" y="4442491"/>
                  <a:pt x="2921728" y="3503913"/>
                </a:cubicBezTo>
                <a:cubicBezTo>
                  <a:pt x="2922926" y="3034041"/>
                  <a:pt x="2873423" y="2565345"/>
                  <a:pt x="2774066" y="2106033"/>
                </a:cubicBezTo>
                <a:cubicBezTo>
                  <a:pt x="2724468" y="1876418"/>
                  <a:pt x="2662218" y="1649720"/>
                  <a:pt x="2587597" y="1426966"/>
                </a:cubicBezTo>
                <a:cubicBezTo>
                  <a:pt x="2513112" y="1204133"/>
                  <a:pt x="2426426" y="985560"/>
                  <a:pt x="2327930" y="772273"/>
                </a:cubicBezTo>
                <a:cubicBezTo>
                  <a:pt x="2229102" y="559143"/>
                  <a:pt x="2118236" y="352000"/>
                  <a:pt x="1995931" y="151842"/>
                </a:cubicBezTo>
                <a:close/>
                <a:moveTo>
                  <a:pt x="1849534" y="58132"/>
                </a:moveTo>
                <a:lnTo>
                  <a:pt x="1875305" y="70163"/>
                </a:lnTo>
                <a:lnTo>
                  <a:pt x="1944421" y="177844"/>
                </a:lnTo>
                <a:cubicBezTo>
                  <a:pt x="2065026" y="377170"/>
                  <a:pt x="2174243" y="583121"/>
                  <a:pt x="2271532" y="794832"/>
                </a:cubicBezTo>
                <a:cubicBezTo>
                  <a:pt x="2661587" y="1641122"/>
                  <a:pt x="2863673" y="2571893"/>
                  <a:pt x="2867618" y="3503755"/>
                </a:cubicBezTo>
                <a:cubicBezTo>
                  <a:pt x="2868831" y="3970403"/>
                  <a:pt x="2819912" y="4435866"/>
                  <a:pt x="2721693" y="4892020"/>
                </a:cubicBezTo>
                <a:cubicBezTo>
                  <a:pt x="2623836" y="5348571"/>
                  <a:pt x="2476016" y="5792972"/>
                  <a:pt x="2280917" y="6217181"/>
                </a:cubicBezTo>
                <a:cubicBezTo>
                  <a:pt x="2183148" y="6429326"/>
                  <a:pt x="2073536" y="6635594"/>
                  <a:pt x="1952659" y="6835028"/>
                </a:cubicBezTo>
                <a:lnTo>
                  <a:pt x="1889546" y="6932815"/>
                </a:lnTo>
                <a:lnTo>
                  <a:pt x="1842048" y="6954989"/>
                </a:lnTo>
                <a:lnTo>
                  <a:pt x="1831862" y="6959006"/>
                </a:lnTo>
                <a:lnTo>
                  <a:pt x="1923723" y="6817449"/>
                </a:lnTo>
                <a:cubicBezTo>
                  <a:pt x="2044416" y="6619424"/>
                  <a:pt x="2153920" y="6414576"/>
                  <a:pt x="2251655" y="6203851"/>
                </a:cubicBezTo>
                <a:cubicBezTo>
                  <a:pt x="2642182" y="5361348"/>
                  <a:pt x="2844743" y="4433182"/>
                  <a:pt x="2848686" y="3503755"/>
                </a:cubicBezTo>
                <a:cubicBezTo>
                  <a:pt x="2849933" y="3038458"/>
                  <a:pt x="2800957" y="2574417"/>
                  <a:pt x="2702603" y="2119680"/>
                </a:cubicBezTo>
                <a:cubicBezTo>
                  <a:pt x="2653730" y="1892349"/>
                  <a:pt x="2592291" y="1667861"/>
                  <a:pt x="2518579" y="1447316"/>
                </a:cubicBezTo>
                <a:cubicBezTo>
                  <a:pt x="2444813" y="1226773"/>
                  <a:pt x="2358945" y="1010487"/>
                  <a:pt x="2261357" y="799407"/>
                </a:cubicBezTo>
                <a:cubicBezTo>
                  <a:pt x="2163397" y="588368"/>
                  <a:pt x="2053513" y="383284"/>
                  <a:pt x="1932301" y="185131"/>
                </a:cubicBezTo>
                <a:close/>
                <a:moveTo>
                  <a:pt x="1733954" y="12017"/>
                </a:moveTo>
                <a:lnTo>
                  <a:pt x="1760493" y="22481"/>
                </a:lnTo>
                <a:lnTo>
                  <a:pt x="1881397" y="210736"/>
                </a:lnTo>
                <a:cubicBezTo>
                  <a:pt x="2000749" y="408169"/>
                  <a:pt x="2108858" y="612228"/>
                  <a:pt x="2205193" y="821886"/>
                </a:cubicBezTo>
                <a:cubicBezTo>
                  <a:pt x="2591698" y="1659736"/>
                  <a:pt x="2792287" y="2580882"/>
                  <a:pt x="2795917" y="3503755"/>
                </a:cubicBezTo>
                <a:cubicBezTo>
                  <a:pt x="2797368" y="3965826"/>
                  <a:pt x="2749078" y="4426794"/>
                  <a:pt x="2651885" y="4878533"/>
                </a:cubicBezTo>
                <a:cubicBezTo>
                  <a:pt x="2555028" y="5330664"/>
                  <a:pt x="2408613" y="5770727"/>
                  <a:pt x="2215291" y="6190757"/>
                </a:cubicBezTo>
                <a:cubicBezTo>
                  <a:pt x="2118439" y="6400850"/>
                  <a:pt x="2009846" y="6605126"/>
                  <a:pt x="1890087" y="6802638"/>
                </a:cubicBezTo>
                <a:lnTo>
                  <a:pt x="1774529" y="6981611"/>
                </a:lnTo>
                <a:lnTo>
                  <a:pt x="1715638" y="7004831"/>
                </a:lnTo>
                <a:lnTo>
                  <a:pt x="1859481" y="6783432"/>
                </a:lnTo>
                <a:cubicBezTo>
                  <a:pt x="1979068" y="6587458"/>
                  <a:pt x="2087582" y="6384720"/>
                  <a:pt x="2184449" y="6176164"/>
                </a:cubicBezTo>
                <a:cubicBezTo>
                  <a:pt x="2570954" y="5342259"/>
                  <a:pt x="2772095" y="4423479"/>
                  <a:pt x="2776040" y="3503448"/>
                </a:cubicBezTo>
                <a:cubicBezTo>
                  <a:pt x="2777380" y="3042798"/>
                  <a:pt x="2728933" y="2583408"/>
                  <a:pt x="2631533" y="2133167"/>
                </a:cubicBezTo>
                <a:cubicBezTo>
                  <a:pt x="2534630" y="1682611"/>
                  <a:pt x="2388050" y="1244283"/>
                  <a:pt x="2194466" y="826068"/>
                </a:cubicBezTo>
                <a:cubicBezTo>
                  <a:pt x="2097446" y="617276"/>
                  <a:pt x="1988619" y="414381"/>
                  <a:pt x="1868578" y="218357"/>
                </a:cubicBezTo>
                <a:close/>
                <a:moveTo>
                  <a:pt x="1640236" y="0"/>
                </a:moveTo>
                <a:lnTo>
                  <a:pt x="1661318" y="0"/>
                </a:lnTo>
                <a:lnTo>
                  <a:pt x="1817898" y="243627"/>
                </a:lnTo>
                <a:cubicBezTo>
                  <a:pt x="1936170" y="439010"/>
                  <a:pt x="2043350" y="640939"/>
                  <a:pt x="2138935" y="848390"/>
                </a:cubicBezTo>
                <a:cubicBezTo>
                  <a:pt x="2521575" y="1677877"/>
                  <a:pt x="2720508" y="2590191"/>
                  <a:pt x="2724293" y="3503912"/>
                </a:cubicBezTo>
                <a:cubicBezTo>
                  <a:pt x="2725800" y="3961410"/>
                  <a:pt x="2678041" y="4417801"/>
                  <a:pt x="2581839" y="4865122"/>
                </a:cubicBezTo>
                <a:cubicBezTo>
                  <a:pt x="2485898" y="5312758"/>
                  <a:pt x="2340888" y="5748562"/>
                  <a:pt x="2149427" y="6164411"/>
                </a:cubicBezTo>
                <a:cubicBezTo>
                  <a:pt x="2053435" y="6372376"/>
                  <a:pt x="1945828" y="6574562"/>
                  <a:pt x="1827176" y="6770043"/>
                </a:cubicBezTo>
                <a:lnTo>
                  <a:pt x="1672327" y="7009626"/>
                </a:lnTo>
                <a:lnTo>
                  <a:pt x="1626326" y="7009626"/>
                </a:lnTo>
                <a:lnTo>
                  <a:pt x="1795121" y="6750204"/>
                </a:lnTo>
                <a:cubicBezTo>
                  <a:pt x="1913629" y="6556280"/>
                  <a:pt x="2021166" y="6355653"/>
                  <a:pt x="2117165" y="6149267"/>
                </a:cubicBezTo>
                <a:cubicBezTo>
                  <a:pt x="2500358" y="5323958"/>
                  <a:pt x="2699446" y="4414566"/>
                  <a:pt x="2703706" y="3503754"/>
                </a:cubicBezTo>
                <a:cubicBezTo>
                  <a:pt x="2705142" y="3047687"/>
                  <a:pt x="2657225" y="2592794"/>
                  <a:pt x="2560779" y="2147048"/>
                </a:cubicBezTo>
                <a:cubicBezTo>
                  <a:pt x="2464792" y="1701147"/>
                  <a:pt x="2319606" y="1267314"/>
                  <a:pt x="2127892" y="853439"/>
                </a:cubicBezTo>
                <a:cubicBezTo>
                  <a:pt x="2031692" y="646697"/>
                  <a:pt x="1923783" y="445813"/>
                  <a:pt x="1804756" y="251752"/>
                </a:cubicBezTo>
                <a:close/>
                <a:moveTo>
                  <a:pt x="1553357" y="0"/>
                </a:moveTo>
                <a:lnTo>
                  <a:pt x="1576784" y="0"/>
                </a:lnTo>
                <a:lnTo>
                  <a:pt x="1754642" y="276837"/>
                </a:lnTo>
                <a:cubicBezTo>
                  <a:pt x="1871729" y="470248"/>
                  <a:pt x="1977884" y="670046"/>
                  <a:pt x="2072601" y="875367"/>
                </a:cubicBezTo>
                <a:cubicBezTo>
                  <a:pt x="2451221" y="1696493"/>
                  <a:pt x="2648417" y="2599499"/>
                  <a:pt x="2652677" y="3504231"/>
                </a:cubicBezTo>
                <a:cubicBezTo>
                  <a:pt x="2654270" y="3957152"/>
                  <a:pt x="2607037" y="4408968"/>
                  <a:pt x="2511800" y="4851794"/>
                </a:cubicBezTo>
                <a:cubicBezTo>
                  <a:pt x="2416854" y="5295091"/>
                  <a:pt x="2273261" y="5726559"/>
                  <a:pt x="2083646" y="6138304"/>
                </a:cubicBezTo>
                <a:cubicBezTo>
                  <a:pt x="1988546" y="6344218"/>
                  <a:pt x="1881939" y="6544432"/>
                  <a:pt x="1764392" y="6738000"/>
                </a:cubicBezTo>
                <a:lnTo>
                  <a:pt x="1588747" y="7009626"/>
                </a:lnTo>
                <a:lnTo>
                  <a:pt x="1539822" y="7009626"/>
                </a:lnTo>
                <a:lnTo>
                  <a:pt x="1546951" y="6999921"/>
                </a:lnTo>
                <a:cubicBezTo>
                  <a:pt x="1738967" y="6722387"/>
                  <a:pt x="1907190" y="6428913"/>
                  <a:pt x="2049727" y="6122529"/>
                </a:cubicBezTo>
                <a:cubicBezTo>
                  <a:pt x="2429212" y="5305818"/>
                  <a:pt x="2626568" y="4405733"/>
                  <a:pt x="2630905" y="3504308"/>
                </a:cubicBezTo>
                <a:cubicBezTo>
                  <a:pt x="2632492" y="3052893"/>
                  <a:pt x="2585125" y="2602655"/>
                  <a:pt x="2489633" y="2161484"/>
                </a:cubicBezTo>
                <a:cubicBezTo>
                  <a:pt x="2394656" y="1720080"/>
                  <a:pt x="2250877" y="1290506"/>
                  <a:pt x="2060929" y="880890"/>
                </a:cubicBezTo>
                <a:cubicBezTo>
                  <a:pt x="2037264" y="829856"/>
                  <a:pt x="2012259" y="779134"/>
                  <a:pt x="1987413" y="728575"/>
                </a:cubicBezTo>
                <a:lnTo>
                  <a:pt x="1948683" y="653324"/>
                </a:lnTo>
                <a:cubicBezTo>
                  <a:pt x="1935746" y="628320"/>
                  <a:pt x="1923127" y="603078"/>
                  <a:pt x="1909244" y="578548"/>
                </a:cubicBezTo>
                <a:cubicBezTo>
                  <a:pt x="1881952" y="529169"/>
                  <a:pt x="1855842" y="479160"/>
                  <a:pt x="1826973" y="430729"/>
                </a:cubicBezTo>
                <a:lnTo>
                  <a:pt x="1784617" y="357608"/>
                </a:lnTo>
                <a:cubicBezTo>
                  <a:pt x="1770417" y="333235"/>
                  <a:pt x="1755272" y="309491"/>
                  <a:pt x="1740602" y="285354"/>
                </a:cubicBezTo>
                <a:cubicBezTo>
                  <a:pt x="1681498" y="189320"/>
                  <a:pt x="1619686" y="95016"/>
                  <a:pt x="1555243" y="2549"/>
                </a:cubicBezTo>
                <a:close/>
                <a:moveTo>
                  <a:pt x="1464323" y="0"/>
                </a:moveTo>
                <a:lnTo>
                  <a:pt x="1490175" y="0"/>
                </a:lnTo>
                <a:lnTo>
                  <a:pt x="1509773" y="26947"/>
                </a:lnTo>
                <a:cubicBezTo>
                  <a:pt x="1572968" y="119262"/>
                  <a:pt x="1633529" y="213378"/>
                  <a:pt x="1691379" y="309176"/>
                </a:cubicBezTo>
                <a:cubicBezTo>
                  <a:pt x="1807314" y="500615"/>
                  <a:pt x="1912444" y="698441"/>
                  <a:pt x="2006263" y="901634"/>
                </a:cubicBezTo>
                <a:cubicBezTo>
                  <a:pt x="2381488" y="1714083"/>
                  <a:pt x="2577029" y="2608097"/>
                  <a:pt x="2581052" y="3503684"/>
                </a:cubicBezTo>
                <a:cubicBezTo>
                  <a:pt x="2585074" y="4399266"/>
                  <a:pt x="2393873" y="5296591"/>
                  <a:pt x="2017778" y="6111092"/>
                </a:cubicBezTo>
                <a:cubicBezTo>
                  <a:pt x="1876459" y="6416766"/>
                  <a:pt x="1709503" y="6709663"/>
                  <a:pt x="1518801" y="6986719"/>
                </a:cubicBezTo>
                <a:lnTo>
                  <a:pt x="1502059" y="7009626"/>
                </a:lnTo>
                <a:lnTo>
                  <a:pt x="1450127" y="7009626"/>
                </a:lnTo>
                <a:lnTo>
                  <a:pt x="1484259" y="6963235"/>
                </a:lnTo>
                <a:cubicBezTo>
                  <a:pt x="1674486" y="6688726"/>
                  <a:pt x="1841175" y="6398388"/>
                  <a:pt x="1982441" y="6095315"/>
                </a:cubicBezTo>
                <a:cubicBezTo>
                  <a:pt x="2358219" y="5287124"/>
                  <a:pt x="2553917" y="4396506"/>
                  <a:pt x="2558255" y="3504309"/>
                </a:cubicBezTo>
                <a:cubicBezTo>
                  <a:pt x="2559888" y="3057548"/>
                  <a:pt x="2513049" y="2611962"/>
                  <a:pt x="2418560" y="2175288"/>
                </a:cubicBezTo>
                <a:cubicBezTo>
                  <a:pt x="2324537" y="1738378"/>
                  <a:pt x="2182153" y="1313301"/>
                  <a:pt x="1994035" y="907864"/>
                </a:cubicBezTo>
                <a:cubicBezTo>
                  <a:pt x="1970214" y="857383"/>
                  <a:pt x="1945919" y="807137"/>
                  <a:pt x="1921152" y="757127"/>
                </a:cubicBezTo>
                <a:lnTo>
                  <a:pt x="1882818" y="682746"/>
                </a:lnTo>
                <a:cubicBezTo>
                  <a:pt x="1870038" y="657899"/>
                  <a:pt x="1857418" y="633052"/>
                  <a:pt x="1843378" y="608678"/>
                </a:cubicBezTo>
                <a:cubicBezTo>
                  <a:pt x="1816479" y="559854"/>
                  <a:pt x="1790450" y="510475"/>
                  <a:pt x="1761975" y="462516"/>
                </a:cubicBezTo>
                <a:lnTo>
                  <a:pt x="1720011" y="390105"/>
                </a:lnTo>
                <a:cubicBezTo>
                  <a:pt x="1705814" y="366442"/>
                  <a:pt x="1690904" y="342778"/>
                  <a:pt x="1676312" y="318641"/>
                </a:cubicBezTo>
                <a:cubicBezTo>
                  <a:pt x="1617859" y="223593"/>
                  <a:pt x="1556720" y="130254"/>
                  <a:pt x="1492973" y="38732"/>
                </a:cubicBezTo>
                <a:close/>
                <a:moveTo>
                  <a:pt x="1375475" y="0"/>
                </a:moveTo>
                <a:lnTo>
                  <a:pt x="1402503" y="0"/>
                </a:lnTo>
                <a:lnTo>
                  <a:pt x="1448314" y="62966"/>
                </a:lnTo>
                <a:cubicBezTo>
                  <a:pt x="1510891" y="154357"/>
                  <a:pt x="1570851" y="247532"/>
                  <a:pt x="1628117" y="342382"/>
                </a:cubicBezTo>
                <a:cubicBezTo>
                  <a:pt x="1742838" y="531928"/>
                  <a:pt x="1846965" y="727627"/>
                  <a:pt x="1940004" y="928688"/>
                </a:cubicBezTo>
                <a:cubicBezTo>
                  <a:pt x="2032708" y="1129828"/>
                  <a:pt x="2114600" y="1335859"/>
                  <a:pt x="2185316" y="1545755"/>
                </a:cubicBezTo>
                <a:lnTo>
                  <a:pt x="2198726" y="1585194"/>
                </a:lnTo>
                <a:lnTo>
                  <a:pt x="2211188" y="1624633"/>
                </a:lnTo>
                <a:lnTo>
                  <a:pt x="2236193" y="1703512"/>
                </a:lnTo>
                <a:cubicBezTo>
                  <a:pt x="2244713" y="1729859"/>
                  <a:pt x="2251968" y="1756598"/>
                  <a:pt x="2259857" y="1783100"/>
                </a:cubicBezTo>
                <a:cubicBezTo>
                  <a:pt x="2267745" y="1809605"/>
                  <a:pt x="2275632" y="1836266"/>
                  <a:pt x="2282810" y="1862926"/>
                </a:cubicBezTo>
                <a:cubicBezTo>
                  <a:pt x="2311601" y="1969806"/>
                  <a:pt x="2339288" y="2077082"/>
                  <a:pt x="2362635" y="2185306"/>
                </a:cubicBezTo>
                <a:lnTo>
                  <a:pt x="2380305" y="2266392"/>
                </a:lnTo>
                <a:lnTo>
                  <a:pt x="2396080" y="2347952"/>
                </a:lnTo>
                <a:cubicBezTo>
                  <a:pt x="2407202" y="2402142"/>
                  <a:pt x="2415879" y="2456885"/>
                  <a:pt x="2425344" y="2511389"/>
                </a:cubicBezTo>
                <a:cubicBezTo>
                  <a:pt x="2430314" y="2538682"/>
                  <a:pt x="2434179" y="2566053"/>
                  <a:pt x="2438359" y="2593424"/>
                </a:cubicBezTo>
                <a:lnTo>
                  <a:pt x="2450664" y="2675536"/>
                </a:lnTo>
                <a:lnTo>
                  <a:pt x="2461154" y="2757965"/>
                </a:lnTo>
                <a:cubicBezTo>
                  <a:pt x="2464546" y="2785414"/>
                  <a:pt x="2468568" y="2813179"/>
                  <a:pt x="2471093" y="2840393"/>
                </a:cubicBezTo>
                <a:cubicBezTo>
                  <a:pt x="2495474" y="3060701"/>
                  <a:pt x="2508325" y="3282034"/>
                  <a:pt x="2509587" y="3503683"/>
                </a:cubicBezTo>
                <a:cubicBezTo>
                  <a:pt x="2513372" y="4389957"/>
                  <a:pt x="2324616" y="5278447"/>
                  <a:pt x="1952228" y="6084508"/>
                </a:cubicBezTo>
                <a:cubicBezTo>
                  <a:pt x="1812229" y="6387047"/>
                  <a:pt x="1646823" y="6676941"/>
                  <a:pt x="1457885" y="6951095"/>
                </a:cubicBezTo>
                <a:lnTo>
                  <a:pt x="1415050" y="7009626"/>
                </a:lnTo>
                <a:lnTo>
                  <a:pt x="1360962" y="7009626"/>
                </a:lnTo>
                <a:lnTo>
                  <a:pt x="1421980" y="6926826"/>
                </a:lnTo>
                <a:cubicBezTo>
                  <a:pt x="1610421" y="6655323"/>
                  <a:pt x="1775543" y="6368136"/>
                  <a:pt x="1915472" y="6068258"/>
                </a:cubicBezTo>
                <a:cubicBezTo>
                  <a:pt x="2287542" y="5268665"/>
                  <a:pt x="2481506" y="4387432"/>
                  <a:pt x="2486080" y="3504702"/>
                </a:cubicBezTo>
                <a:cubicBezTo>
                  <a:pt x="2487689" y="3062593"/>
                  <a:pt x="2441458" y="2621583"/>
                  <a:pt x="2348201" y="2189406"/>
                </a:cubicBezTo>
                <a:cubicBezTo>
                  <a:pt x="2255060" y="1756993"/>
                  <a:pt x="2113995" y="1336332"/>
                  <a:pt x="1927619" y="935235"/>
                </a:cubicBezTo>
                <a:cubicBezTo>
                  <a:pt x="1834102" y="735041"/>
                  <a:pt x="1729144" y="540448"/>
                  <a:pt x="1613287" y="352322"/>
                </a:cubicBezTo>
                <a:cubicBezTo>
                  <a:pt x="1555351" y="258338"/>
                  <a:pt x="1494741" y="166030"/>
                  <a:pt x="1431533" y="75536"/>
                </a:cubicBezTo>
                <a:close/>
                <a:moveTo>
                  <a:pt x="1285806" y="0"/>
                </a:moveTo>
                <a:lnTo>
                  <a:pt x="1314846" y="0"/>
                </a:lnTo>
                <a:lnTo>
                  <a:pt x="1386857" y="98855"/>
                </a:lnTo>
                <a:cubicBezTo>
                  <a:pt x="1448829" y="189299"/>
                  <a:pt x="1508190" y="281528"/>
                  <a:pt x="1564859" y="375433"/>
                </a:cubicBezTo>
                <a:cubicBezTo>
                  <a:pt x="1678429" y="562930"/>
                  <a:pt x="1781524" y="756576"/>
                  <a:pt x="1873670" y="955507"/>
                </a:cubicBezTo>
                <a:cubicBezTo>
                  <a:pt x="1965421" y="1154598"/>
                  <a:pt x="2046389" y="1358419"/>
                  <a:pt x="2116222" y="1566185"/>
                </a:cubicBezTo>
                <a:lnTo>
                  <a:pt x="2129553" y="1605073"/>
                </a:lnTo>
                <a:lnTo>
                  <a:pt x="2141937" y="1644513"/>
                </a:lnTo>
                <a:lnTo>
                  <a:pt x="2166704" y="1722916"/>
                </a:lnTo>
                <a:cubicBezTo>
                  <a:pt x="2175144" y="1748948"/>
                  <a:pt x="2182479" y="1775450"/>
                  <a:pt x="2190369" y="1801797"/>
                </a:cubicBezTo>
                <a:lnTo>
                  <a:pt x="2213084" y="1880676"/>
                </a:lnTo>
                <a:cubicBezTo>
                  <a:pt x="2241561" y="1986531"/>
                  <a:pt x="2269010" y="2092622"/>
                  <a:pt x="2291964" y="2199740"/>
                </a:cubicBezTo>
                <a:lnTo>
                  <a:pt x="2309554" y="2280039"/>
                </a:lnTo>
                <a:lnTo>
                  <a:pt x="2325329" y="2360732"/>
                </a:lnTo>
                <a:cubicBezTo>
                  <a:pt x="2336374" y="2414369"/>
                  <a:pt x="2345049" y="2468480"/>
                  <a:pt x="2354356" y="2522512"/>
                </a:cubicBezTo>
                <a:cubicBezTo>
                  <a:pt x="2359248" y="2549411"/>
                  <a:pt x="2363191" y="2576543"/>
                  <a:pt x="2367213" y="2603678"/>
                </a:cubicBezTo>
                <a:lnTo>
                  <a:pt x="2379440" y="2684923"/>
                </a:lnTo>
                <a:lnTo>
                  <a:pt x="2389853" y="2766484"/>
                </a:lnTo>
                <a:cubicBezTo>
                  <a:pt x="2393165" y="2793696"/>
                  <a:pt x="2397188" y="2820831"/>
                  <a:pt x="2399790" y="2848045"/>
                </a:cubicBezTo>
                <a:cubicBezTo>
                  <a:pt x="2423841" y="3065828"/>
                  <a:pt x="2436509" y="3284717"/>
                  <a:pt x="2437732" y="3503755"/>
                </a:cubicBezTo>
                <a:cubicBezTo>
                  <a:pt x="2441677" y="4380887"/>
                  <a:pt x="2254890" y="5260227"/>
                  <a:pt x="1886133" y="6058084"/>
                </a:cubicBezTo>
                <a:cubicBezTo>
                  <a:pt x="1747517" y="6357488"/>
                  <a:pt x="1583704" y="6644335"/>
                  <a:pt x="1396557" y="6915564"/>
                </a:cubicBezTo>
                <a:lnTo>
                  <a:pt x="1327630" y="7009626"/>
                </a:lnTo>
                <a:lnTo>
                  <a:pt x="1270436" y="7009626"/>
                </a:lnTo>
                <a:lnTo>
                  <a:pt x="1358798" y="6889916"/>
                </a:lnTo>
                <a:cubicBezTo>
                  <a:pt x="1545422" y="6621460"/>
                  <a:pt x="1708964" y="6337452"/>
                  <a:pt x="1847561" y="6040889"/>
                </a:cubicBezTo>
                <a:cubicBezTo>
                  <a:pt x="2215924" y="5249893"/>
                  <a:pt x="2408152" y="4377967"/>
                  <a:pt x="2412885" y="3504307"/>
                </a:cubicBezTo>
                <a:cubicBezTo>
                  <a:pt x="2414524" y="3066853"/>
                  <a:pt x="2368855" y="2630497"/>
                  <a:pt x="2276662" y="2202816"/>
                </a:cubicBezTo>
                <a:cubicBezTo>
                  <a:pt x="2265775" y="2149257"/>
                  <a:pt x="2252445" y="2096251"/>
                  <a:pt x="2239983" y="2043007"/>
                </a:cubicBezTo>
                <a:cubicBezTo>
                  <a:pt x="2233908" y="2016348"/>
                  <a:pt x="2226731" y="1990001"/>
                  <a:pt x="2219789" y="1963576"/>
                </a:cubicBezTo>
                <a:lnTo>
                  <a:pt x="2198886" y="1884698"/>
                </a:lnTo>
                <a:lnTo>
                  <a:pt x="2176249" y="1805820"/>
                </a:lnTo>
                <a:cubicBezTo>
                  <a:pt x="2168362" y="1779632"/>
                  <a:pt x="2161497" y="1753206"/>
                  <a:pt x="2153057" y="1726941"/>
                </a:cubicBezTo>
                <a:lnTo>
                  <a:pt x="2128528" y="1648770"/>
                </a:lnTo>
                <a:lnTo>
                  <a:pt x="2116222" y="1609331"/>
                </a:lnTo>
                <a:lnTo>
                  <a:pt x="2102971" y="1570524"/>
                </a:lnTo>
                <a:cubicBezTo>
                  <a:pt x="2033313" y="1363231"/>
                  <a:pt x="1952256" y="1159960"/>
                  <a:pt x="1860181" y="961659"/>
                </a:cubicBezTo>
                <a:cubicBezTo>
                  <a:pt x="1767491" y="763673"/>
                  <a:pt x="1663512" y="571132"/>
                  <a:pt x="1548769" y="385056"/>
                </a:cubicBezTo>
                <a:cubicBezTo>
                  <a:pt x="1491384" y="292138"/>
                  <a:pt x="1431346" y="200895"/>
                  <a:pt x="1368730" y="111456"/>
                </a:cubicBezTo>
                <a:close/>
                <a:moveTo>
                  <a:pt x="1196964" y="0"/>
                </a:moveTo>
                <a:lnTo>
                  <a:pt x="1227291" y="0"/>
                </a:lnTo>
                <a:lnTo>
                  <a:pt x="1325403" y="134468"/>
                </a:lnTo>
                <a:cubicBezTo>
                  <a:pt x="1386759" y="223906"/>
                  <a:pt x="1445518" y="315129"/>
                  <a:pt x="1501600" y="408008"/>
                </a:cubicBezTo>
                <a:cubicBezTo>
                  <a:pt x="1614018" y="593532"/>
                  <a:pt x="1716086" y="785206"/>
                  <a:pt x="1807334" y="982009"/>
                </a:cubicBezTo>
                <a:cubicBezTo>
                  <a:pt x="1898178" y="1178968"/>
                  <a:pt x="1978359" y="1380661"/>
                  <a:pt x="2047519" y="1586220"/>
                </a:cubicBezTo>
                <a:lnTo>
                  <a:pt x="2060692" y="1624632"/>
                </a:lnTo>
                <a:lnTo>
                  <a:pt x="2072996" y="1663363"/>
                </a:lnTo>
                <a:lnTo>
                  <a:pt x="2097449" y="1740979"/>
                </a:lnTo>
                <a:cubicBezTo>
                  <a:pt x="2105888" y="1766694"/>
                  <a:pt x="2112831" y="1792960"/>
                  <a:pt x="2120561" y="1818911"/>
                </a:cubicBezTo>
                <a:lnTo>
                  <a:pt x="2143200" y="1897001"/>
                </a:lnTo>
                <a:cubicBezTo>
                  <a:pt x="2171280" y="2001672"/>
                  <a:pt x="2198414" y="2106739"/>
                  <a:pt x="2221446" y="2212516"/>
                </a:cubicBezTo>
                <a:lnTo>
                  <a:pt x="2238801" y="2291947"/>
                </a:lnTo>
                <a:lnTo>
                  <a:pt x="2254575" y="2371773"/>
                </a:lnTo>
                <a:cubicBezTo>
                  <a:pt x="2265460" y="2424938"/>
                  <a:pt x="2274138" y="2478416"/>
                  <a:pt x="2283367" y="2531897"/>
                </a:cubicBezTo>
                <a:cubicBezTo>
                  <a:pt x="2288177" y="2558557"/>
                  <a:pt x="2292122" y="2585377"/>
                  <a:pt x="2296145" y="2612196"/>
                </a:cubicBezTo>
                <a:lnTo>
                  <a:pt x="2308214" y="2692652"/>
                </a:lnTo>
                <a:lnTo>
                  <a:pt x="2318624" y="2773345"/>
                </a:lnTo>
                <a:cubicBezTo>
                  <a:pt x="2321859" y="2800241"/>
                  <a:pt x="2325804" y="2827062"/>
                  <a:pt x="2328406" y="2854036"/>
                </a:cubicBezTo>
                <a:cubicBezTo>
                  <a:pt x="2352322" y="3069770"/>
                  <a:pt x="2364990" y="3286608"/>
                  <a:pt x="2366346" y="3503603"/>
                </a:cubicBezTo>
                <a:cubicBezTo>
                  <a:pt x="2370528" y="4371262"/>
                  <a:pt x="2185637" y="5241847"/>
                  <a:pt x="1820506" y="6031421"/>
                </a:cubicBezTo>
                <a:cubicBezTo>
                  <a:pt x="1683222" y="6327690"/>
                  <a:pt x="1520989" y="6611491"/>
                  <a:pt x="1335660" y="6879829"/>
                </a:cubicBezTo>
                <a:lnTo>
                  <a:pt x="1240457" y="7009626"/>
                </a:lnTo>
                <a:lnTo>
                  <a:pt x="1180861" y="7009626"/>
                </a:lnTo>
                <a:lnTo>
                  <a:pt x="1296573" y="6853090"/>
                </a:lnTo>
                <a:cubicBezTo>
                  <a:pt x="1481387" y="6587595"/>
                  <a:pt x="1643346" y="6306649"/>
                  <a:pt x="1780594" y="6013279"/>
                </a:cubicBezTo>
                <a:cubicBezTo>
                  <a:pt x="2145328" y="5230882"/>
                  <a:pt x="2335821" y="4368344"/>
                  <a:pt x="2340631" y="3503911"/>
                </a:cubicBezTo>
                <a:cubicBezTo>
                  <a:pt x="2342366" y="3071112"/>
                  <a:pt x="2297225" y="2639330"/>
                  <a:pt x="2205986" y="2216224"/>
                </a:cubicBezTo>
                <a:cubicBezTo>
                  <a:pt x="2195179" y="2163216"/>
                  <a:pt x="2182322" y="2110762"/>
                  <a:pt x="2169702" y="2058465"/>
                </a:cubicBezTo>
                <a:cubicBezTo>
                  <a:pt x="2163707" y="2032041"/>
                  <a:pt x="2156530" y="2006011"/>
                  <a:pt x="2149667" y="1979587"/>
                </a:cubicBezTo>
                <a:lnTo>
                  <a:pt x="2129000" y="1901181"/>
                </a:lnTo>
                <a:lnTo>
                  <a:pt x="2106598" y="1823170"/>
                </a:lnTo>
                <a:cubicBezTo>
                  <a:pt x="2098711" y="1797298"/>
                  <a:pt x="2092086" y="1771111"/>
                  <a:pt x="2083646" y="1745394"/>
                </a:cubicBezTo>
                <a:lnTo>
                  <a:pt x="2059352" y="1668016"/>
                </a:lnTo>
                <a:lnTo>
                  <a:pt x="2047124" y="1629364"/>
                </a:lnTo>
                <a:lnTo>
                  <a:pt x="2034110" y="1590952"/>
                </a:lnTo>
                <a:cubicBezTo>
                  <a:pt x="1965146" y="1385866"/>
                  <a:pt x="1884879" y="1184726"/>
                  <a:pt x="1793686" y="988554"/>
                </a:cubicBezTo>
                <a:cubicBezTo>
                  <a:pt x="1701785" y="792778"/>
                  <a:pt x="1598809" y="602365"/>
                  <a:pt x="1485270" y="418261"/>
                </a:cubicBezTo>
                <a:cubicBezTo>
                  <a:pt x="1428462" y="326289"/>
                  <a:pt x="1369000" y="236013"/>
                  <a:pt x="1306962" y="147541"/>
                </a:cubicBezTo>
                <a:close/>
                <a:moveTo>
                  <a:pt x="1108001" y="0"/>
                </a:moveTo>
                <a:lnTo>
                  <a:pt x="1139465" y="0"/>
                </a:lnTo>
                <a:lnTo>
                  <a:pt x="1263944" y="170427"/>
                </a:lnTo>
                <a:cubicBezTo>
                  <a:pt x="1324693" y="258929"/>
                  <a:pt x="1382851" y="349205"/>
                  <a:pt x="1438339" y="441138"/>
                </a:cubicBezTo>
                <a:cubicBezTo>
                  <a:pt x="1549572" y="624769"/>
                  <a:pt x="1650640" y="814393"/>
                  <a:pt x="1741073" y="1009064"/>
                </a:cubicBezTo>
                <a:cubicBezTo>
                  <a:pt x="1830909" y="1203973"/>
                  <a:pt x="1910270" y="1403459"/>
                  <a:pt x="1978816" y="1606807"/>
                </a:cubicBezTo>
                <a:lnTo>
                  <a:pt x="1991831" y="1644906"/>
                </a:lnTo>
                <a:cubicBezTo>
                  <a:pt x="1996088" y="1657606"/>
                  <a:pt x="1999718" y="1670463"/>
                  <a:pt x="2004056" y="1683241"/>
                </a:cubicBezTo>
                <a:lnTo>
                  <a:pt x="2028272" y="1759912"/>
                </a:lnTo>
                <a:cubicBezTo>
                  <a:pt x="2036555" y="1785468"/>
                  <a:pt x="2043494" y="1811340"/>
                  <a:pt x="2051147" y="1837055"/>
                </a:cubicBezTo>
                <a:lnTo>
                  <a:pt x="2073549" y="1914356"/>
                </a:lnTo>
                <a:lnTo>
                  <a:pt x="2094136" y="1992129"/>
                </a:lnTo>
                <a:cubicBezTo>
                  <a:pt x="2100919" y="2018081"/>
                  <a:pt x="2108176" y="2043876"/>
                  <a:pt x="2114248" y="2069983"/>
                </a:cubicBezTo>
                <a:cubicBezTo>
                  <a:pt x="2126713" y="2122202"/>
                  <a:pt x="2140123" y="2174182"/>
                  <a:pt x="2151008" y="2226638"/>
                </a:cubicBezTo>
                <a:lnTo>
                  <a:pt x="2168202" y="2305517"/>
                </a:lnTo>
                <a:lnTo>
                  <a:pt x="2183979" y="2384395"/>
                </a:lnTo>
                <a:cubicBezTo>
                  <a:pt x="2194707" y="2437007"/>
                  <a:pt x="2203304" y="2489933"/>
                  <a:pt x="2212454" y="2542784"/>
                </a:cubicBezTo>
                <a:cubicBezTo>
                  <a:pt x="2217186" y="2569207"/>
                  <a:pt x="2221131" y="2595711"/>
                  <a:pt x="2225074" y="2622294"/>
                </a:cubicBezTo>
                <a:lnTo>
                  <a:pt x="2237063" y="2701882"/>
                </a:lnTo>
                <a:lnTo>
                  <a:pt x="2247396" y="2781708"/>
                </a:lnTo>
                <a:cubicBezTo>
                  <a:pt x="2250553" y="2808290"/>
                  <a:pt x="2254576" y="2834872"/>
                  <a:pt x="2257098" y="2861531"/>
                </a:cubicBezTo>
                <a:cubicBezTo>
                  <a:pt x="2280818" y="3074979"/>
                  <a:pt x="2293407" y="3289528"/>
                  <a:pt x="2294802" y="3504229"/>
                </a:cubicBezTo>
                <a:cubicBezTo>
                  <a:pt x="2299142" y="4363139"/>
                  <a:pt x="2116221" y="5224338"/>
                  <a:pt x="1754800" y="6005552"/>
                </a:cubicBezTo>
                <a:cubicBezTo>
                  <a:pt x="1618845" y="6298684"/>
                  <a:pt x="1458160" y="6579482"/>
                  <a:pt x="1274591" y="6844918"/>
                </a:cubicBezTo>
                <a:lnTo>
                  <a:pt x="1153607" y="7009626"/>
                </a:lnTo>
                <a:lnTo>
                  <a:pt x="1091050" y="7009626"/>
                </a:lnTo>
                <a:lnTo>
                  <a:pt x="1233968" y="6816608"/>
                </a:lnTo>
                <a:cubicBezTo>
                  <a:pt x="1416983" y="6554123"/>
                  <a:pt x="1577348" y="6276342"/>
                  <a:pt x="1713231" y="5986225"/>
                </a:cubicBezTo>
                <a:cubicBezTo>
                  <a:pt x="2074259" y="5212425"/>
                  <a:pt x="2263015" y="4359195"/>
                  <a:pt x="2267983" y="3504071"/>
                </a:cubicBezTo>
                <a:cubicBezTo>
                  <a:pt x="2269807" y="3075925"/>
                  <a:pt x="2225194" y="2648796"/>
                  <a:pt x="2134915" y="2230188"/>
                </a:cubicBezTo>
                <a:cubicBezTo>
                  <a:pt x="2124268" y="2177732"/>
                  <a:pt x="2111251" y="2125829"/>
                  <a:pt x="2099026" y="2073768"/>
                </a:cubicBezTo>
                <a:cubicBezTo>
                  <a:pt x="2093111" y="2047661"/>
                  <a:pt x="2085931" y="2021866"/>
                  <a:pt x="2079227" y="1995994"/>
                </a:cubicBezTo>
                <a:lnTo>
                  <a:pt x="2059114" y="1918298"/>
                </a:lnTo>
                <a:lnTo>
                  <a:pt x="2036870" y="1841235"/>
                </a:lnTo>
                <a:cubicBezTo>
                  <a:pt x="2028982" y="1815520"/>
                  <a:pt x="2022435" y="1789648"/>
                  <a:pt x="2014152" y="1764249"/>
                </a:cubicBezTo>
                <a:lnTo>
                  <a:pt x="1990488" y="1687658"/>
                </a:lnTo>
                <a:cubicBezTo>
                  <a:pt x="1986388" y="1674958"/>
                  <a:pt x="1982601" y="1662101"/>
                  <a:pt x="1978341" y="1649401"/>
                </a:cubicBezTo>
                <a:lnTo>
                  <a:pt x="1965406" y="1611462"/>
                </a:lnTo>
                <a:cubicBezTo>
                  <a:pt x="1897151" y="1408586"/>
                  <a:pt x="1817704" y="1209653"/>
                  <a:pt x="1727428" y="1015611"/>
                </a:cubicBezTo>
                <a:cubicBezTo>
                  <a:pt x="1636387" y="821965"/>
                  <a:pt x="1534388" y="633602"/>
                  <a:pt x="1421932" y="451550"/>
                </a:cubicBezTo>
                <a:cubicBezTo>
                  <a:pt x="1365691" y="360603"/>
                  <a:pt x="1306807" y="271332"/>
                  <a:pt x="1245361" y="183856"/>
                </a:cubicBezTo>
                <a:close/>
                <a:moveTo>
                  <a:pt x="1017642" y="0"/>
                </a:moveTo>
                <a:lnTo>
                  <a:pt x="1051656" y="0"/>
                </a:lnTo>
                <a:lnTo>
                  <a:pt x="1202481" y="206309"/>
                </a:lnTo>
                <a:cubicBezTo>
                  <a:pt x="1262613" y="293855"/>
                  <a:pt x="1320171" y="383165"/>
                  <a:pt x="1375074" y="474112"/>
                </a:cubicBezTo>
                <a:cubicBezTo>
                  <a:pt x="1485236" y="655691"/>
                  <a:pt x="1585301" y="843184"/>
                  <a:pt x="1674814" y="1035728"/>
                </a:cubicBezTo>
                <a:cubicBezTo>
                  <a:pt x="1763851" y="1228587"/>
                  <a:pt x="1842421" y="1426020"/>
                  <a:pt x="1910187" y="1627318"/>
                </a:cubicBezTo>
                <a:cubicBezTo>
                  <a:pt x="1927933" y="1677325"/>
                  <a:pt x="1943001" y="1728282"/>
                  <a:pt x="1959171" y="1778765"/>
                </a:cubicBezTo>
                <a:cubicBezTo>
                  <a:pt x="1967452" y="1804005"/>
                  <a:pt x="1974395" y="1829642"/>
                  <a:pt x="1981888" y="1855039"/>
                </a:cubicBezTo>
                <a:lnTo>
                  <a:pt x="2004052" y="1931553"/>
                </a:lnTo>
                <a:lnTo>
                  <a:pt x="2024404" y="2008461"/>
                </a:lnTo>
                <a:cubicBezTo>
                  <a:pt x="2031109" y="2034095"/>
                  <a:pt x="2038364" y="2059652"/>
                  <a:pt x="2044359" y="2085525"/>
                </a:cubicBezTo>
                <a:cubicBezTo>
                  <a:pt x="2056586" y="2137111"/>
                  <a:pt x="2069996" y="2188541"/>
                  <a:pt x="2080723" y="2240522"/>
                </a:cubicBezTo>
                <a:lnTo>
                  <a:pt x="2097760" y="2318296"/>
                </a:lnTo>
                <a:lnTo>
                  <a:pt x="2113063" y="2396387"/>
                </a:lnTo>
                <a:cubicBezTo>
                  <a:pt x="2123712" y="2448367"/>
                  <a:pt x="2132310" y="2500742"/>
                  <a:pt x="2141302" y="2553039"/>
                </a:cubicBezTo>
                <a:cubicBezTo>
                  <a:pt x="2145955" y="2579228"/>
                  <a:pt x="2149977" y="2605415"/>
                  <a:pt x="2153844" y="2631918"/>
                </a:cubicBezTo>
                <a:lnTo>
                  <a:pt x="2165674" y="2710796"/>
                </a:lnTo>
                <a:cubicBezTo>
                  <a:pt x="2169304" y="2737143"/>
                  <a:pt x="2172459" y="2763487"/>
                  <a:pt x="2175929" y="2789675"/>
                </a:cubicBezTo>
                <a:cubicBezTo>
                  <a:pt x="2179399" y="2815864"/>
                  <a:pt x="2183029" y="2842288"/>
                  <a:pt x="2185554" y="2868553"/>
                </a:cubicBezTo>
                <a:cubicBezTo>
                  <a:pt x="2209089" y="3079711"/>
                  <a:pt x="2221569" y="3291975"/>
                  <a:pt x="2222941" y="3504388"/>
                </a:cubicBezTo>
                <a:cubicBezTo>
                  <a:pt x="2227515" y="4354149"/>
                  <a:pt x="2046569" y="5206275"/>
                  <a:pt x="1688696" y="5979128"/>
                </a:cubicBezTo>
                <a:cubicBezTo>
                  <a:pt x="1554174" y="6269185"/>
                  <a:pt x="1395111" y="6546951"/>
                  <a:pt x="1213338" y="6809499"/>
                </a:cubicBezTo>
                <a:lnTo>
                  <a:pt x="1066159" y="7009626"/>
                </a:lnTo>
                <a:lnTo>
                  <a:pt x="1001066" y="7009626"/>
                </a:lnTo>
                <a:lnTo>
                  <a:pt x="1171506" y="6779843"/>
                </a:lnTo>
                <a:cubicBezTo>
                  <a:pt x="1352709" y="6520375"/>
                  <a:pt x="1511464" y="6245700"/>
                  <a:pt x="1645944" y="5958778"/>
                </a:cubicBezTo>
                <a:cubicBezTo>
                  <a:pt x="2003422" y="5193655"/>
                  <a:pt x="2190206" y="4349652"/>
                  <a:pt x="2195413" y="3503836"/>
                </a:cubicBezTo>
                <a:cubicBezTo>
                  <a:pt x="2195941" y="3292290"/>
                  <a:pt x="2185412" y="3080816"/>
                  <a:pt x="2163862" y="2870368"/>
                </a:cubicBezTo>
                <a:cubicBezTo>
                  <a:pt x="2142176" y="2659842"/>
                  <a:pt x="2108787" y="2450575"/>
                  <a:pt x="2063843" y="2243755"/>
                </a:cubicBezTo>
                <a:cubicBezTo>
                  <a:pt x="2053351" y="2191854"/>
                  <a:pt x="2040179" y="2140581"/>
                  <a:pt x="2028346" y="2088994"/>
                </a:cubicBezTo>
                <a:cubicBezTo>
                  <a:pt x="2022509" y="2063202"/>
                  <a:pt x="2015332" y="2037723"/>
                  <a:pt x="2008707" y="2012088"/>
                </a:cubicBezTo>
                <a:lnTo>
                  <a:pt x="1988513" y="1935340"/>
                </a:lnTo>
                <a:lnTo>
                  <a:pt x="1966585" y="1859064"/>
                </a:lnTo>
                <a:cubicBezTo>
                  <a:pt x="1958698" y="1833665"/>
                  <a:pt x="1952228" y="1808107"/>
                  <a:pt x="1944026" y="1782946"/>
                </a:cubicBezTo>
                <a:cubicBezTo>
                  <a:pt x="1928251" y="1732542"/>
                  <a:pt x="1913027" y="1681745"/>
                  <a:pt x="1895517" y="1631814"/>
                </a:cubicBezTo>
                <a:cubicBezTo>
                  <a:pt x="1827980" y="1431225"/>
                  <a:pt x="1749352" y="1234581"/>
                  <a:pt x="1659984" y="1042748"/>
                </a:cubicBezTo>
                <a:cubicBezTo>
                  <a:pt x="1569857" y="851229"/>
                  <a:pt x="1468885" y="664998"/>
                  <a:pt x="1357562" y="484996"/>
                </a:cubicBezTo>
                <a:cubicBezTo>
                  <a:pt x="1301870" y="395075"/>
                  <a:pt x="1243551" y="306810"/>
                  <a:pt x="1182683" y="220339"/>
                </a:cubicBezTo>
                <a:close/>
                <a:moveTo>
                  <a:pt x="927737" y="0"/>
                </a:moveTo>
                <a:lnTo>
                  <a:pt x="963724" y="0"/>
                </a:lnTo>
                <a:lnTo>
                  <a:pt x="1140994" y="242148"/>
                </a:lnTo>
                <a:cubicBezTo>
                  <a:pt x="1200521" y="328718"/>
                  <a:pt x="1257488" y="417042"/>
                  <a:pt x="1311815" y="507003"/>
                </a:cubicBezTo>
                <a:cubicBezTo>
                  <a:pt x="1420770" y="686609"/>
                  <a:pt x="1519754" y="872053"/>
                  <a:pt x="1608320" y="1062547"/>
                </a:cubicBezTo>
                <a:cubicBezTo>
                  <a:pt x="1696505" y="1253118"/>
                  <a:pt x="1774288" y="1448421"/>
                  <a:pt x="1841328" y="1647432"/>
                </a:cubicBezTo>
                <a:cubicBezTo>
                  <a:pt x="1858840" y="1696889"/>
                  <a:pt x="1873827" y="1747213"/>
                  <a:pt x="1889759" y="1797302"/>
                </a:cubicBezTo>
                <a:cubicBezTo>
                  <a:pt x="1897646" y="1822304"/>
                  <a:pt x="1904904" y="1847546"/>
                  <a:pt x="1912319" y="1872788"/>
                </a:cubicBezTo>
                <a:lnTo>
                  <a:pt x="1934168" y="1948354"/>
                </a:lnTo>
                <a:lnTo>
                  <a:pt x="1954440" y="2024470"/>
                </a:lnTo>
                <a:cubicBezTo>
                  <a:pt x="1960988" y="2049870"/>
                  <a:pt x="1968165" y="2075111"/>
                  <a:pt x="1974160" y="2100746"/>
                </a:cubicBezTo>
                <a:cubicBezTo>
                  <a:pt x="1986227" y="2151780"/>
                  <a:pt x="1999559" y="2202581"/>
                  <a:pt x="2010207" y="2254009"/>
                </a:cubicBezTo>
                <a:lnTo>
                  <a:pt x="2027009" y="2330917"/>
                </a:lnTo>
                <a:cubicBezTo>
                  <a:pt x="2032293" y="2356630"/>
                  <a:pt x="2037104" y="2382424"/>
                  <a:pt x="2042154" y="2408217"/>
                </a:cubicBezTo>
                <a:cubicBezTo>
                  <a:pt x="2047201" y="2434010"/>
                  <a:pt x="2052643" y="2459644"/>
                  <a:pt x="2056823" y="2485596"/>
                </a:cubicBezTo>
                <a:lnTo>
                  <a:pt x="2070155" y="2563213"/>
                </a:lnTo>
                <a:cubicBezTo>
                  <a:pt x="2072285" y="2576150"/>
                  <a:pt x="2074730" y="2589008"/>
                  <a:pt x="2076703" y="2602023"/>
                </a:cubicBezTo>
                <a:lnTo>
                  <a:pt x="2082538" y="2640989"/>
                </a:lnTo>
                <a:lnTo>
                  <a:pt x="2094292" y="2718843"/>
                </a:lnTo>
                <a:cubicBezTo>
                  <a:pt x="2097920" y="2744872"/>
                  <a:pt x="2100997" y="2770902"/>
                  <a:pt x="2104467" y="2796931"/>
                </a:cubicBezTo>
                <a:cubicBezTo>
                  <a:pt x="2107937" y="2822960"/>
                  <a:pt x="2111487" y="2848992"/>
                  <a:pt x="2114012" y="2875180"/>
                </a:cubicBezTo>
                <a:cubicBezTo>
                  <a:pt x="2137313" y="3084050"/>
                  <a:pt x="2149720" y="3293947"/>
                  <a:pt x="2151164" y="3504073"/>
                </a:cubicBezTo>
                <a:cubicBezTo>
                  <a:pt x="2155896" y="4344682"/>
                  <a:pt x="1977000" y="5187817"/>
                  <a:pt x="1622677" y="5952310"/>
                </a:cubicBezTo>
                <a:cubicBezTo>
                  <a:pt x="1533772" y="6143276"/>
                  <a:pt x="1434226" y="6329112"/>
                  <a:pt x="1324515" y="6508956"/>
                </a:cubicBezTo>
                <a:cubicBezTo>
                  <a:pt x="1269694" y="6598957"/>
                  <a:pt x="1212238" y="6687302"/>
                  <a:pt x="1152225" y="6773871"/>
                </a:cubicBezTo>
                <a:lnTo>
                  <a:pt x="978251" y="7009626"/>
                </a:lnTo>
                <a:lnTo>
                  <a:pt x="909636" y="7009626"/>
                </a:lnTo>
                <a:lnTo>
                  <a:pt x="922233" y="6994614"/>
                </a:lnTo>
                <a:cubicBezTo>
                  <a:pt x="1051790" y="6830940"/>
                  <a:pt x="1171530" y="6659773"/>
                  <a:pt x="1280816" y="6481902"/>
                </a:cubicBezTo>
                <a:cubicBezTo>
                  <a:pt x="1390314" y="6304188"/>
                  <a:pt x="1489727" y="6120399"/>
                  <a:pt x="1578583" y="5931485"/>
                </a:cubicBezTo>
                <a:cubicBezTo>
                  <a:pt x="1932433" y="5174960"/>
                  <a:pt x="2117639" y="4340424"/>
                  <a:pt x="2122847" y="3503836"/>
                </a:cubicBezTo>
                <a:cubicBezTo>
                  <a:pt x="2123476" y="3294577"/>
                  <a:pt x="2113136" y="3085471"/>
                  <a:pt x="2091847" y="2877310"/>
                </a:cubicBezTo>
                <a:cubicBezTo>
                  <a:pt x="2070479" y="2668991"/>
                  <a:pt x="2037483" y="2462089"/>
                  <a:pt x="1993012" y="2257479"/>
                </a:cubicBezTo>
                <a:cubicBezTo>
                  <a:pt x="1982677" y="2206130"/>
                  <a:pt x="1969742" y="2155410"/>
                  <a:pt x="1957910" y="2104376"/>
                </a:cubicBezTo>
                <a:cubicBezTo>
                  <a:pt x="1952153" y="2078897"/>
                  <a:pt x="1944975" y="2053657"/>
                  <a:pt x="1938506" y="2028335"/>
                </a:cubicBezTo>
                <a:lnTo>
                  <a:pt x="1918471" y="1952454"/>
                </a:lnTo>
                <a:lnTo>
                  <a:pt x="1896779" y="1876968"/>
                </a:lnTo>
                <a:cubicBezTo>
                  <a:pt x="1889444" y="1851806"/>
                  <a:pt x="1882502" y="1826564"/>
                  <a:pt x="1874457" y="1801717"/>
                </a:cubicBezTo>
                <a:cubicBezTo>
                  <a:pt x="1858682" y="1751788"/>
                  <a:pt x="1843773" y="1701621"/>
                  <a:pt x="1826420" y="1651847"/>
                </a:cubicBezTo>
                <a:cubicBezTo>
                  <a:pt x="1759634" y="1453389"/>
                  <a:pt x="1681733" y="1258795"/>
                  <a:pt x="1593097" y="1069092"/>
                </a:cubicBezTo>
                <a:cubicBezTo>
                  <a:pt x="1503782" y="879705"/>
                  <a:pt x="1403709" y="695524"/>
                  <a:pt x="1293358" y="517573"/>
                </a:cubicBezTo>
                <a:cubicBezTo>
                  <a:pt x="1183092" y="339701"/>
                  <a:pt x="1062376" y="168457"/>
                  <a:pt x="931855" y="4861"/>
                </a:cubicBezTo>
                <a:close/>
                <a:moveTo>
                  <a:pt x="833745" y="0"/>
                </a:moveTo>
                <a:lnTo>
                  <a:pt x="873361" y="0"/>
                </a:lnTo>
                <a:lnTo>
                  <a:pt x="895256" y="26473"/>
                </a:lnTo>
                <a:cubicBezTo>
                  <a:pt x="1023065" y="190462"/>
                  <a:pt x="1141035" y="361866"/>
                  <a:pt x="1248555" y="539815"/>
                </a:cubicBezTo>
                <a:cubicBezTo>
                  <a:pt x="1356358" y="717449"/>
                  <a:pt x="1454317" y="900922"/>
                  <a:pt x="1541984" y="1089284"/>
                </a:cubicBezTo>
                <a:cubicBezTo>
                  <a:pt x="1629295" y="1277725"/>
                  <a:pt x="1706297" y="1470821"/>
                  <a:pt x="1772624" y="1667702"/>
                </a:cubicBezTo>
                <a:cubicBezTo>
                  <a:pt x="1806306" y="1765905"/>
                  <a:pt x="1835728" y="1865371"/>
                  <a:pt x="1864520" y="1965231"/>
                </a:cubicBezTo>
                <a:lnTo>
                  <a:pt x="1884555" y="2040482"/>
                </a:lnTo>
                <a:cubicBezTo>
                  <a:pt x="1891022" y="2065644"/>
                  <a:pt x="1898199" y="2090568"/>
                  <a:pt x="1904116" y="2115890"/>
                </a:cubicBezTo>
                <a:cubicBezTo>
                  <a:pt x="1916027" y="2166372"/>
                  <a:pt x="1929278" y="2216618"/>
                  <a:pt x="1939769" y="2267496"/>
                </a:cubicBezTo>
                <a:lnTo>
                  <a:pt x="1956413" y="2343615"/>
                </a:lnTo>
                <a:cubicBezTo>
                  <a:pt x="1961698" y="2369012"/>
                  <a:pt x="1966431" y="2394568"/>
                  <a:pt x="1971478" y="2420046"/>
                </a:cubicBezTo>
                <a:cubicBezTo>
                  <a:pt x="1976528" y="2445524"/>
                  <a:pt x="1981733" y="2470923"/>
                  <a:pt x="1985993" y="2496559"/>
                </a:cubicBezTo>
                <a:lnTo>
                  <a:pt x="1999087" y="2573308"/>
                </a:lnTo>
                <a:lnTo>
                  <a:pt x="2005632" y="2611722"/>
                </a:lnTo>
                <a:lnTo>
                  <a:pt x="2011470" y="2650216"/>
                </a:lnTo>
                <a:lnTo>
                  <a:pt x="2023065" y="2727280"/>
                </a:lnTo>
                <a:cubicBezTo>
                  <a:pt x="2026772" y="2752994"/>
                  <a:pt x="2029769" y="2778786"/>
                  <a:pt x="2033162" y="2804500"/>
                </a:cubicBezTo>
                <a:cubicBezTo>
                  <a:pt x="2036554" y="2830215"/>
                  <a:pt x="2040104" y="2856010"/>
                  <a:pt x="2042627" y="2881882"/>
                </a:cubicBezTo>
                <a:cubicBezTo>
                  <a:pt x="2065779" y="3088465"/>
                  <a:pt x="2078099" y="3296154"/>
                  <a:pt x="2079543" y="3503993"/>
                </a:cubicBezTo>
                <a:cubicBezTo>
                  <a:pt x="2084433" y="4335374"/>
                  <a:pt x="1907509" y="5169437"/>
                  <a:pt x="1556813" y="5925568"/>
                </a:cubicBezTo>
                <a:cubicBezTo>
                  <a:pt x="1468801" y="6114482"/>
                  <a:pt x="1370258" y="6298270"/>
                  <a:pt x="1261649" y="6476141"/>
                </a:cubicBezTo>
                <a:cubicBezTo>
                  <a:pt x="1153160" y="6654170"/>
                  <a:pt x="1034186" y="6825572"/>
                  <a:pt x="905354" y="6989484"/>
                </a:cubicBezTo>
                <a:lnTo>
                  <a:pt x="888547" y="7009626"/>
                </a:lnTo>
                <a:lnTo>
                  <a:pt x="815766" y="7009626"/>
                </a:lnTo>
                <a:lnTo>
                  <a:pt x="861262" y="6955487"/>
                </a:lnTo>
                <a:cubicBezTo>
                  <a:pt x="989517" y="6793785"/>
                  <a:pt x="1108048" y="6624591"/>
                  <a:pt x="1216215" y="6448849"/>
                </a:cubicBezTo>
                <a:cubicBezTo>
                  <a:pt x="1324602" y="6273106"/>
                  <a:pt x="1422987" y="6091372"/>
                  <a:pt x="1510907" y="5904586"/>
                </a:cubicBezTo>
                <a:cubicBezTo>
                  <a:pt x="1861915" y="5156500"/>
                  <a:pt x="2044914" y="4331351"/>
                  <a:pt x="2050279" y="3503755"/>
                </a:cubicBezTo>
                <a:cubicBezTo>
                  <a:pt x="2050918" y="3296784"/>
                  <a:pt x="2040725" y="3089965"/>
                  <a:pt x="2019752" y="2884089"/>
                </a:cubicBezTo>
                <a:cubicBezTo>
                  <a:pt x="1998590" y="2678138"/>
                  <a:pt x="1965965" y="2473447"/>
                  <a:pt x="1922021" y="2271124"/>
                </a:cubicBezTo>
                <a:cubicBezTo>
                  <a:pt x="1911847" y="2220405"/>
                  <a:pt x="1898989" y="2170237"/>
                  <a:pt x="1887315" y="2119833"/>
                </a:cubicBezTo>
                <a:cubicBezTo>
                  <a:pt x="1881715" y="2094513"/>
                  <a:pt x="1874457" y="2069666"/>
                  <a:pt x="1868068" y="2044585"/>
                </a:cubicBezTo>
                <a:lnTo>
                  <a:pt x="1848270" y="1969491"/>
                </a:lnTo>
                <a:cubicBezTo>
                  <a:pt x="1820031" y="1869946"/>
                  <a:pt x="1790609" y="1770638"/>
                  <a:pt x="1757165" y="1672592"/>
                </a:cubicBezTo>
                <a:cubicBezTo>
                  <a:pt x="1691128" y="1476341"/>
                  <a:pt x="1614040" y="1283955"/>
                  <a:pt x="1526287" y="1096383"/>
                </a:cubicBezTo>
                <a:cubicBezTo>
                  <a:pt x="1349906" y="721394"/>
                  <a:pt x="1130181" y="368411"/>
                  <a:pt x="871594" y="44615"/>
                </a:cubicBezTo>
                <a:close/>
                <a:moveTo>
                  <a:pt x="741106" y="0"/>
                </a:moveTo>
                <a:lnTo>
                  <a:pt x="781497" y="0"/>
                </a:lnTo>
                <a:lnTo>
                  <a:pt x="835468" y="65202"/>
                </a:lnTo>
                <a:cubicBezTo>
                  <a:pt x="851637" y="85238"/>
                  <a:pt x="867019" y="105903"/>
                  <a:pt x="882322" y="126493"/>
                </a:cubicBezTo>
                <a:lnTo>
                  <a:pt x="928543" y="188174"/>
                </a:lnTo>
                <a:cubicBezTo>
                  <a:pt x="958756" y="229823"/>
                  <a:pt x="988335" y="271865"/>
                  <a:pt x="1017915" y="313829"/>
                </a:cubicBezTo>
                <a:lnTo>
                  <a:pt x="1060904" y="377878"/>
                </a:lnTo>
                <a:cubicBezTo>
                  <a:pt x="1075101" y="399255"/>
                  <a:pt x="1089851" y="420314"/>
                  <a:pt x="1103418" y="442164"/>
                </a:cubicBezTo>
                <a:lnTo>
                  <a:pt x="1144672" y="507238"/>
                </a:lnTo>
                <a:lnTo>
                  <a:pt x="1165259" y="539815"/>
                </a:lnTo>
                <a:lnTo>
                  <a:pt x="1185136" y="572866"/>
                </a:lnTo>
                <a:cubicBezTo>
                  <a:pt x="1291813" y="748450"/>
                  <a:pt x="1388716" y="929792"/>
                  <a:pt x="1475411" y="1116103"/>
                </a:cubicBezTo>
                <a:cubicBezTo>
                  <a:pt x="1562068" y="1302414"/>
                  <a:pt x="1638430" y="1493380"/>
                  <a:pt x="1704159" y="1688054"/>
                </a:cubicBezTo>
                <a:cubicBezTo>
                  <a:pt x="1737603" y="1785152"/>
                  <a:pt x="1767263" y="1883593"/>
                  <a:pt x="1795185" y="1982348"/>
                </a:cubicBezTo>
                <a:lnTo>
                  <a:pt x="1814984" y="2056811"/>
                </a:lnTo>
                <a:cubicBezTo>
                  <a:pt x="1821374" y="2081656"/>
                  <a:pt x="1828551" y="2106346"/>
                  <a:pt x="1834309" y="2131350"/>
                </a:cubicBezTo>
                <a:lnTo>
                  <a:pt x="1852451" y="2206207"/>
                </a:lnTo>
                <a:lnTo>
                  <a:pt x="1861443" y="2243597"/>
                </a:lnTo>
                <a:lnTo>
                  <a:pt x="1869331" y="2281221"/>
                </a:lnTo>
                <a:lnTo>
                  <a:pt x="1885818" y="2356472"/>
                </a:lnTo>
                <a:cubicBezTo>
                  <a:pt x="1891103" y="2381634"/>
                  <a:pt x="1895755" y="2406874"/>
                  <a:pt x="1900725" y="2432038"/>
                </a:cubicBezTo>
                <a:cubicBezTo>
                  <a:pt x="1905695" y="2457200"/>
                  <a:pt x="1910900" y="2482442"/>
                  <a:pt x="1915080" y="2507761"/>
                </a:cubicBezTo>
                <a:lnTo>
                  <a:pt x="1928097" y="2583643"/>
                </a:lnTo>
                <a:lnTo>
                  <a:pt x="1934642" y="2621662"/>
                </a:lnTo>
                <a:lnTo>
                  <a:pt x="1940322" y="2659761"/>
                </a:lnTo>
                <a:lnTo>
                  <a:pt x="1951839" y="2735879"/>
                </a:lnTo>
                <a:cubicBezTo>
                  <a:pt x="1955546" y="2761357"/>
                  <a:pt x="1958464" y="2786834"/>
                  <a:pt x="1961856" y="2812310"/>
                </a:cubicBezTo>
                <a:cubicBezTo>
                  <a:pt x="1965249" y="2837790"/>
                  <a:pt x="1968719" y="2863189"/>
                  <a:pt x="1971241" y="2888824"/>
                </a:cubicBezTo>
                <a:cubicBezTo>
                  <a:pt x="1994156" y="3093120"/>
                  <a:pt x="2006398" y="3298521"/>
                  <a:pt x="2007920" y="3504073"/>
                </a:cubicBezTo>
                <a:cubicBezTo>
                  <a:pt x="2008710" y="3709787"/>
                  <a:pt x="1998764" y="3915345"/>
                  <a:pt x="1978106" y="4120036"/>
                </a:cubicBezTo>
                <a:cubicBezTo>
                  <a:pt x="1957146" y="4324805"/>
                  <a:pt x="1924973" y="4528313"/>
                  <a:pt x="1881715" y="4729612"/>
                </a:cubicBezTo>
                <a:lnTo>
                  <a:pt x="1873828" y="4767314"/>
                </a:lnTo>
                <a:lnTo>
                  <a:pt x="1865071" y="4805255"/>
                </a:lnTo>
                <a:lnTo>
                  <a:pt x="1847481" y="4880426"/>
                </a:lnTo>
                <a:cubicBezTo>
                  <a:pt x="1841881" y="4905588"/>
                  <a:pt x="1834781" y="4930355"/>
                  <a:pt x="1828471" y="4955282"/>
                </a:cubicBezTo>
                <a:cubicBezTo>
                  <a:pt x="1822162" y="4980209"/>
                  <a:pt x="1815694" y="5005134"/>
                  <a:pt x="1808909" y="5029981"/>
                </a:cubicBezTo>
                <a:cubicBezTo>
                  <a:pt x="1781065" y="5129051"/>
                  <a:pt x="1752038" y="5227887"/>
                  <a:pt x="1718988" y="5325460"/>
                </a:cubicBezTo>
                <a:cubicBezTo>
                  <a:pt x="1653850" y="5520764"/>
                  <a:pt x="1577796" y="5712360"/>
                  <a:pt x="1491186" y="5899146"/>
                </a:cubicBezTo>
                <a:cubicBezTo>
                  <a:pt x="1404200" y="6085930"/>
                  <a:pt x="1306760" y="6267586"/>
                  <a:pt x="1199336" y="6443408"/>
                </a:cubicBezTo>
                <a:lnTo>
                  <a:pt x="1179299" y="6476457"/>
                </a:lnTo>
                <a:lnTo>
                  <a:pt x="1158554" y="6509034"/>
                </a:lnTo>
                <a:lnTo>
                  <a:pt x="1116828" y="6574110"/>
                </a:lnTo>
                <a:cubicBezTo>
                  <a:pt x="1103183" y="6595960"/>
                  <a:pt x="1088353" y="6617020"/>
                  <a:pt x="1073996" y="6638397"/>
                </a:cubicBezTo>
                <a:lnTo>
                  <a:pt x="1030614" y="6702445"/>
                </a:lnTo>
                <a:cubicBezTo>
                  <a:pt x="1000719" y="6744409"/>
                  <a:pt x="970903" y="6786451"/>
                  <a:pt x="940456" y="6828020"/>
                </a:cubicBezTo>
                <a:lnTo>
                  <a:pt x="893837" y="6889704"/>
                </a:lnTo>
                <a:cubicBezTo>
                  <a:pt x="878062" y="6910291"/>
                  <a:pt x="862918" y="6930956"/>
                  <a:pt x="846510" y="6950913"/>
                </a:cubicBezTo>
                <a:lnTo>
                  <a:pt x="797482" y="7009626"/>
                </a:lnTo>
                <a:lnTo>
                  <a:pt x="722276" y="7009626"/>
                </a:lnTo>
                <a:lnTo>
                  <a:pt x="801549" y="6915419"/>
                </a:lnTo>
                <a:cubicBezTo>
                  <a:pt x="817799" y="6895699"/>
                  <a:pt x="833101" y="6875347"/>
                  <a:pt x="848877" y="6855075"/>
                </a:cubicBezTo>
                <a:lnTo>
                  <a:pt x="895257" y="6794261"/>
                </a:lnTo>
                <a:cubicBezTo>
                  <a:pt x="925626" y="6753322"/>
                  <a:pt x="955286" y="6711833"/>
                  <a:pt x="985023" y="6670421"/>
                </a:cubicBezTo>
                <a:lnTo>
                  <a:pt x="1028247" y="6607317"/>
                </a:lnTo>
                <a:cubicBezTo>
                  <a:pt x="1042524" y="6586258"/>
                  <a:pt x="1057354" y="6565513"/>
                  <a:pt x="1070921" y="6544214"/>
                </a:cubicBezTo>
                <a:lnTo>
                  <a:pt x="1112490" y="6480007"/>
                </a:lnTo>
                <a:lnTo>
                  <a:pt x="1133235" y="6447825"/>
                </a:lnTo>
                <a:lnTo>
                  <a:pt x="1153191" y="6415248"/>
                </a:lnTo>
                <a:cubicBezTo>
                  <a:pt x="1260418" y="6241557"/>
                  <a:pt x="1357858" y="6062028"/>
                  <a:pt x="1445041" y="5877454"/>
                </a:cubicBezTo>
                <a:cubicBezTo>
                  <a:pt x="1531699" y="5692483"/>
                  <a:pt x="1608061" y="5502937"/>
                  <a:pt x="1673792" y="5309528"/>
                </a:cubicBezTo>
                <a:cubicBezTo>
                  <a:pt x="1707236" y="5213057"/>
                  <a:pt x="1736893" y="5115249"/>
                  <a:pt x="1764895" y="5017124"/>
                </a:cubicBezTo>
                <a:cubicBezTo>
                  <a:pt x="1771758" y="4992592"/>
                  <a:pt x="1778147" y="4967825"/>
                  <a:pt x="1784772" y="4943213"/>
                </a:cubicBezTo>
                <a:cubicBezTo>
                  <a:pt x="1791400" y="4918603"/>
                  <a:pt x="1798340" y="4893994"/>
                  <a:pt x="1804257" y="4869147"/>
                </a:cubicBezTo>
                <a:lnTo>
                  <a:pt x="1822399" y="4794685"/>
                </a:lnTo>
                <a:lnTo>
                  <a:pt x="1831391" y="4757454"/>
                </a:lnTo>
                <a:lnTo>
                  <a:pt x="1839279" y="4720065"/>
                </a:lnTo>
                <a:lnTo>
                  <a:pt x="1855763" y="4645288"/>
                </a:lnTo>
                <a:cubicBezTo>
                  <a:pt x="1861128" y="4620284"/>
                  <a:pt x="1865781" y="4595202"/>
                  <a:pt x="1870751" y="4570195"/>
                </a:cubicBezTo>
                <a:cubicBezTo>
                  <a:pt x="1875720" y="4545193"/>
                  <a:pt x="1881005" y="4520108"/>
                  <a:pt x="1885185" y="4494946"/>
                </a:cubicBezTo>
                <a:lnTo>
                  <a:pt x="1898280" y="4419458"/>
                </a:lnTo>
                <a:lnTo>
                  <a:pt x="1904827" y="4381676"/>
                </a:lnTo>
                <a:lnTo>
                  <a:pt x="1910585" y="4343814"/>
                </a:lnTo>
                <a:lnTo>
                  <a:pt x="1922022" y="4268013"/>
                </a:lnTo>
                <a:cubicBezTo>
                  <a:pt x="1925729" y="4242771"/>
                  <a:pt x="1928727" y="4217372"/>
                  <a:pt x="1932039" y="4192052"/>
                </a:cubicBezTo>
                <a:cubicBezTo>
                  <a:pt x="1935352" y="4166733"/>
                  <a:pt x="1938902" y="4141411"/>
                  <a:pt x="1941504" y="4116014"/>
                </a:cubicBezTo>
                <a:cubicBezTo>
                  <a:pt x="1964474" y="3912820"/>
                  <a:pt x="1976828" y="3708524"/>
                  <a:pt x="1978499" y="3504073"/>
                </a:cubicBezTo>
                <a:cubicBezTo>
                  <a:pt x="1979177" y="3299466"/>
                  <a:pt x="1969144" y="3094935"/>
                  <a:pt x="1948446" y="2891349"/>
                </a:cubicBezTo>
                <a:cubicBezTo>
                  <a:pt x="1927520" y="2687683"/>
                  <a:pt x="1895289" y="2485359"/>
                  <a:pt x="1851898" y="2285244"/>
                </a:cubicBezTo>
                <a:lnTo>
                  <a:pt x="1844011" y="2247699"/>
                </a:lnTo>
                <a:lnTo>
                  <a:pt x="1835256" y="2210310"/>
                </a:lnTo>
                <a:lnTo>
                  <a:pt x="1817587" y="2135610"/>
                </a:lnTo>
                <a:cubicBezTo>
                  <a:pt x="1811987" y="2110606"/>
                  <a:pt x="1804887" y="2085996"/>
                  <a:pt x="1798577" y="2061227"/>
                </a:cubicBezTo>
                <a:lnTo>
                  <a:pt x="1778937" y="1987003"/>
                </a:lnTo>
                <a:cubicBezTo>
                  <a:pt x="1751013" y="1888483"/>
                  <a:pt x="1721906" y="1790359"/>
                  <a:pt x="1688857" y="1693416"/>
                </a:cubicBezTo>
                <a:lnTo>
                  <a:pt x="1664247" y="1620690"/>
                </a:lnTo>
                <a:lnTo>
                  <a:pt x="1637823" y="1548594"/>
                </a:lnTo>
                <a:cubicBezTo>
                  <a:pt x="1620625" y="1500400"/>
                  <a:pt x="1601381" y="1452916"/>
                  <a:pt x="1582606" y="1405352"/>
                </a:cubicBezTo>
                <a:cubicBezTo>
                  <a:pt x="1577874" y="1393440"/>
                  <a:pt x="1573379" y="1381688"/>
                  <a:pt x="1568409" y="1369698"/>
                </a:cubicBezTo>
                <a:lnTo>
                  <a:pt x="1553422" y="1334361"/>
                </a:lnTo>
                <a:lnTo>
                  <a:pt x="1523527" y="1263370"/>
                </a:lnTo>
                <a:cubicBezTo>
                  <a:pt x="1513430" y="1239706"/>
                  <a:pt x="1502545" y="1216673"/>
                  <a:pt x="1491975" y="1193326"/>
                </a:cubicBezTo>
                <a:cubicBezTo>
                  <a:pt x="1481406" y="1169977"/>
                  <a:pt x="1471151" y="1146550"/>
                  <a:pt x="1460424" y="1123438"/>
                </a:cubicBezTo>
                <a:cubicBezTo>
                  <a:pt x="1285960" y="752788"/>
                  <a:pt x="1068532" y="403907"/>
                  <a:pt x="812594" y="83976"/>
                </a:cubicBezTo>
                <a:close/>
                <a:moveTo>
                  <a:pt x="645574" y="0"/>
                </a:moveTo>
                <a:lnTo>
                  <a:pt x="689782" y="0"/>
                </a:lnTo>
                <a:lnTo>
                  <a:pt x="775991" y="104091"/>
                </a:lnTo>
                <a:cubicBezTo>
                  <a:pt x="783880" y="114108"/>
                  <a:pt x="791768" y="123968"/>
                  <a:pt x="799655" y="134143"/>
                </a:cubicBezTo>
                <a:lnTo>
                  <a:pt x="822452" y="164592"/>
                </a:lnTo>
                <a:lnTo>
                  <a:pt x="868202" y="225643"/>
                </a:lnTo>
                <a:cubicBezTo>
                  <a:pt x="898254" y="266660"/>
                  <a:pt x="927203" y="308466"/>
                  <a:pt x="956702" y="349878"/>
                </a:cubicBezTo>
                <a:lnTo>
                  <a:pt x="999219" y="412980"/>
                </a:lnTo>
                <a:cubicBezTo>
                  <a:pt x="1013181" y="434199"/>
                  <a:pt x="1027851" y="454944"/>
                  <a:pt x="1041261" y="476556"/>
                </a:cubicBezTo>
                <a:lnTo>
                  <a:pt x="1082042" y="540922"/>
                </a:lnTo>
                <a:lnTo>
                  <a:pt x="1102472" y="573104"/>
                </a:lnTo>
                <a:lnTo>
                  <a:pt x="1122112" y="605758"/>
                </a:lnTo>
                <a:cubicBezTo>
                  <a:pt x="1227652" y="779372"/>
                  <a:pt x="1323528" y="958741"/>
                  <a:pt x="1409309" y="1142923"/>
                </a:cubicBezTo>
                <a:cubicBezTo>
                  <a:pt x="1494925" y="1327106"/>
                  <a:pt x="1570349" y="1515940"/>
                  <a:pt x="1635219" y="1708404"/>
                </a:cubicBezTo>
                <a:cubicBezTo>
                  <a:pt x="1668268" y="1804399"/>
                  <a:pt x="1697375" y="1901737"/>
                  <a:pt x="1725220" y="1999388"/>
                </a:cubicBezTo>
                <a:cubicBezTo>
                  <a:pt x="1732082" y="2023840"/>
                  <a:pt x="1738312" y="2048450"/>
                  <a:pt x="1744859" y="2072981"/>
                </a:cubicBezTo>
                <a:cubicBezTo>
                  <a:pt x="1751407" y="2097513"/>
                  <a:pt x="1758189" y="2121966"/>
                  <a:pt x="1764027" y="2146655"/>
                </a:cubicBezTo>
                <a:lnTo>
                  <a:pt x="1782011" y="2220642"/>
                </a:lnTo>
                <a:lnTo>
                  <a:pt x="1790924" y="2257479"/>
                </a:lnTo>
                <a:lnTo>
                  <a:pt x="1798813" y="2294710"/>
                </a:lnTo>
                <a:lnTo>
                  <a:pt x="1815061" y="2369094"/>
                </a:lnTo>
                <a:cubicBezTo>
                  <a:pt x="1820346" y="2393941"/>
                  <a:pt x="1824921" y="2418866"/>
                  <a:pt x="1829813" y="2443790"/>
                </a:cubicBezTo>
                <a:cubicBezTo>
                  <a:pt x="1834703" y="2468716"/>
                  <a:pt x="1839830" y="2493563"/>
                  <a:pt x="1844087" y="2518647"/>
                </a:cubicBezTo>
                <a:lnTo>
                  <a:pt x="1856945" y="2593740"/>
                </a:lnTo>
                <a:lnTo>
                  <a:pt x="1863415" y="2631287"/>
                </a:lnTo>
                <a:lnTo>
                  <a:pt x="1869094" y="2668911"/>
                </a:lnTo>
                <a:lnTo>
                  <a:pt x="1880452" y="2744240"/>
                </a:lnTo>
                <a:cubicBezTo>
                  <a:pt x="1884159" y="2769404"/>
                  <a:pt x="1887077" y="2794643"/>
                  <a:pt x="1890392" y="2819807"/>
                </a:cubicBezTo>
                <a:cubicBezTo>
                  <a:pt x="1893704" y="2844968"/>
                  <a:pt x="1897174" y="2870132"/>
                  <a:pt x="1899699" y="2895451"/>
                </a:cubicBezTo>
                <a:cubicBezTo>
                  <a:pt x="1922431" y="3097460"/>
                  <a:pt x="1934563" y="3300572"/>
                  <a:pt x="1936061" y="3503836"/>
                </a:cubicBezTo>
                <a:cubicBezTo>
                  <a:pt x="1936913" y="3707265"/>
                  <a:pt x="1927148" y="3910613"/>
                  <a:pt x="1906796" y="4113017"/>
                </a:cubicBezTo>
                <a:cubicBezTo>
                  <a:pt x="1886076" y="4315498"/>
                  <a:pt x="1854296" y="4516796"/>
                  <a:pt x="1811591" y="4715808"/>
                </a:cubicBezTo>
                <a:cubicBezTo>
                  <a:pt x="1769163" y="4915056"/>
                  <a:pt x="1715391" y="5111622"/>
                  <a:pt x="1650521" y="5304716"/>
                </a:cubicBezTo>
                <a:cubicBezTo>
                  <a:pt x="1586093" y="5498127"/>
                  <a:pt x="1510747" y="5687751"/>
                  <a:pt x="1424848" y="5872642"/>
                </a:cubicBezTo>
                <a:cubicBezTo>
                  <a:pt x="1338832" y="6057376"/>
                  <a:pt x="1242473" y="6237143"/>
                  <a:pt x="1136231" y="6410989"/>
                </a:cubicBezTo>
                <a:lnTo>
                  <a:pt x="1116432" y="6443724"/>
                </a:lnTo>
                <a:lnTo>
                  <a:pt x="1095767" y="6475908"/>
                </a:lnTo>
                <a:lnTo>
                  <a:pt x="1054512" y="6540272"/>
                </a:lnTo>
                <a:cubicBezTo>
                  <a:pt x="1041025" y="6561884"/>
                  <a:pt x="1026196" y="6582631"/>
                  <a:pt x="1012076" y="6603848"/>
                </a:cubicBezTo>
                <a:lnTo>
                  <a:pt x="969167" y="6666952"/>
                </a:lnTo>
                <a:cubicBezTo>
                  <a:pt x="939427" y="6708363"/>
                  <a:pt x="910243" y="6750090"/>
                  <a:pt x="879876" y="6791107"/>
                </a:cubicBezTo>
                <a:lnTo>
                  <a:pt x="833810" y="6852080"/>
                </a:lnTo>
                <a:lnTo>
                  <a:pt x="810778" y="6882605"/>
                </a:lnTo>
                <a:cubicBezTo>
                  <a:pt x="802890" y="6892702"/>
                  <a:pt x="795003" y="6902562"/>
                  <a:pt x="787113" y="6912579"/>
                </a:cubicBezTo>
                <a:lnTo>
                  <a:pt x="706015" y="7009626"/>
                </a:lnTo>
                <a:lnTo>
                  <a:pt x="627058" y="7009626"/>
                </a:lnTo>
                <a:lnTo>
                  <a:pt x="739866" y="6875743"/>
                </a:lnTo>
                <a:cubicBezTo>
                  <a:pt x="747754" y="6865883"/>
                  <a:pt x="755641" y="6856260"/>
                  <a:pt x="763529" y="6846243"/>
                </a:cubicBezTo>
                <a:lnTo>
                  <a:pt x="786403" y="6816189"/>
                </a:lnTo>
                <a:lnTo>
                  <a:pt x="832312" y="6756085"/>
                </a:lnTo>
                <a:cubicBezTo>
                  <a:pt x="862444" y="6715698"/>
                  <a:pt x="891549" y="6674524"/>
                  <a:pt x="921208" y="6633745"/>
                </a:cubicBezTo>
                <a:lnTo>
                  <a:pt x="963882" y="6571351"/>
                </a:lnTo>
                <a:cubicBezTo>
                  <a:pt x="978000" y="6550447"/>
                  <a:pt x="992752" y="6530019"/>
                  <a:pt x="1006161" y="6508247"/>
                </a:cubicBezTo>
                <a:lnTo>
                  <a:pt x="1047256" y="6445146"/>
                </a:lnTo>
                <a:lnTo>
                  <a:pt x="1067842" y="6413594"/>
                </a:lnTo>
                <a:lnTo>
                  <a:pt x="1087562" y="6381332"/>
                </a:lnTo>
                <a:cubicBezTo>
                  <a:pt x="1193662" y="6209693"/>
                  <a:pt x="1290021" y="6032294"/>
                  <a:pt x="1376179" y="5849848"/>
                </a:cubicBezTo>
                <a:cubicBezTo>
                  <a:pt x="1462009" y="5667164"/>
                  <a:pt x="1537613" y="5479828"/>
                  <a:pt x="1602642" y="5288784"/>
                </a:cubicBezTo>
                <a:cubicBezTo>
                  <a:pt x="1635692" y="5193418"/>
                  <a:pt x="1664876" y="5096792"/>
                  <a:pt x="1692800" y="4999772"/>
                </a:cubicBezTo>
                <a:cubicBezTo>
                  <a:pt x="1699663" y="4975477"/>
                  <a:pt x="1705893" y="4951023"/>
                  <a:pt x="1712520" y="4926731"/>
                </a:cubicBezTo>
                <a:cubicBezTo>
                  <a:pt x="1719145" y="4902434"/>
                  <a:pt x="1725850" y="4877982"/>
                  <a:pt x="1731687" y="4853452"/>
                </a:cubicBezTo>
                <a:lnTo>
                  <a:pt x="1749672" y="4779936"/>
                </a:lnTo>
                <a:lnTo>
                  <a:pt x="1758584" y="4743100"/>
                </a:lnTo>
                <a:lnTo>
                  <a:pt x="1766472" y="4706185"/>
                </a:lnTo>
                <a:lnTo>
                  <a:pt x="1782721" y="4632197"/>
                </a:lnTo>
                <a:cubicBezTo>
                  <a:pt x="1788086" y="4607507"/>
                  <a:pt x="1792660" y="4582660"/>
                  <a:pt x="1797629" y="4557973"/>
                </a:cubicBezTo>
                <a:cubicBezTo>
                  <a:pt x="1802598" y="4533283"/>
                  <a:pt x="1807646" y="4508436"/>
                  <a:pt x="1811906" y="4483589"/>
                </a:cubicBezTo>
                <a:lnTo>
                  <a:pt x="1824843" y="4408971"/>
                </a:lnTo>
                <a:lnTo>
                  <a:pt x="1831310" y="4371582"/>
                </a:lnTo>
                <a:lnTo>
                  <a:pt x="1836990" y="4334192"/>
                </a:lnTo>
                <a:lnTo>
                  <a:pt x="1848348" y="4259259"/>
                </a:lnTo>
                <a:cubicBezTo>
                  <a:pt x="1852055" y="4234254"/>
                  <a:pt x="1854975" y="4209170"/>
                  <a:pt x="1858287" y="4184165"/>
                </a:cubicBezTo>
                <a:cubicBezTo>
                  <a:pt x="1861600" y="4159161"/>
                  <a:pt x="1865070" y="4134079"/>
                  <a:pt x="1867674" y="4108994"/>
                </a:cubicBezTo>
                <a:cubicBezTo>
                  <a:pt x="1890414" y="3908091"/>
                  <a:pt x="1902681" y="3706160"/>
                  <a:pt x="1904431" y="3503994"/>
                </a:cubicBezTo>
                <a:cubicBezTo>
                  <a:pt x="1905110" y="3301676"/>
                  <a:pt x="1895233" y="3099510"/>
                  <a:pt x="1874852" y="2898212"/>
                </a:cubicBezTo>
                <a:cubicBezTo>
                  <a:pt x="1854185" y="2696755"/>
                  <a:pt x="1822327" y="2496639"/>
                  <a:pt x="1779409" y="2298733"/>
                </a:cubicBezTo>
                <a:cubicBezTo>
                  <a:pt x="1736852" y="2100746"/>
                  <a:pt x="1682972" y="1905365"/>
                  <a:pt x="1618022" y="1713611"/>
                </a:cubicBezTo>
                <a:lnTo>
                  <a:pt x="1593650" y="1641753"/>
                </a:lnTo>
                <a:lnTo>
                  <a:pt x="1567540" y="1570761"/>
                </a:lnTo>
                <a:cubicBezTo>
                  <a:pt x="1550581" y="1523433"/>
                  <a:pt x="1531414" y="1476106"/>
                  <a:pt x="1512956" y="1428779"/>
                </a:cubicBezTo>
                <a:cubicBezTo>
                  <a:pt x="1503884" y="1405115"/>
                  <a:pt x="1493947" y="1381925"/>
                  <a:pt x="1484007" y="1358578"/>
                </a:cubicBezTo>
                <a:lnTo>
                  <a:pt x="1454428" y="1288692"/>
                </a:lnTo>
                <a:cubicBezTo>
                  <a:pt x="1444410" y="1265500"/>
                  <a:pt x="1433683" y="1242546"/>
                  <a:pt x="1423350" y="1219436"/>
                </a:cubicBezTo>
                <a:cubicBezTo>
                  <a:pt x="1413016" y="1196324"/>
                  <a:pt x="1402841" y="1173212"/>
                  <a:pt x="1391799" y="1150417"/>
                </a:cubicBezTo>
                <a:cubicBezTo>
                  <a:pt x="1219219" y="783945"/>
                  <a:pt x="1003967" y="439167"/>
                  <a:pt x="750513" y="123258"/>
                </a:cubicBezTo>
                <a:close/>
                <a:moveTo>
                  <a:pt x="551263" y="0"/>
                </a:moveTo>
                <a:lnTo>
                  <a:pt x="598382" y="0"/>
                </a:lnTo>
                <a:lnTo>
                  <a:pt x="716752" y="142739"/>
                </a:lnTo>
                <a:lnTo>
                  <a:pt x="740417" y="172319"/>
                </a:lnTo>
                <a:lnTo>
                  <a:pt x="762974" y="202528"/>
                </a:lnTo>
                <a:lnTo>
                  <a:pt x="808173" y="262872"/>
                </a:lnTo>
                <a:cubicBezTo>
                  <a:pt x="823475" y="282829"/>
                  <a:pt x="837438" y="303731"/>
                  <a:pt x="852187" y="324081"/>
                </a:cubicBezTo>
                <a:lnTo>
                  <a:pt x="895729" y="385607"/>
                </a:lnTo>
                <a:cubicBezTo>
                  <a:pt x="923651" y="427414"/>
                  <a:pt x="952125" y="468823"/>
                  <a:pt x="979417" y="511024"/>
                </a:cubicBezTo>
                <a:lnTo>
                  <a:pt x="1019804" y="574678"/>
                </a:lnTo>
                <a:lnTo>
                  <a:pt x="1039919" y="606230"/>
                </a:lnTo>
                <a:lnTo>
                  <a:pt x="1059400" y="638492"/>
                </a:lnTo>
                <a:cubicBezTo>
                  <a:pt x="1163719" y="810211"/>
                  <a:pt x="1258523" y="987450"/>
                  <a:pt x="1343365" y="1169581"/>
                </a:cubicBezTo>
                <a:cubicBezTo>
                  <a:pt x="1427979" y="1351792"/>
                  <a:pt x="1502447" y="1538576"/>
                  <a:pt x="1566433" y="1728990"/>
                </a:cubicBezTo>
                <a:cubicBezTo>
                  <a:pt x="1599168" y="1823643"/>
                  <a:pt x="1627959" y="1920111"/>
                  <a:pt x="1655487" y="2016659"/>
                </a:cubicBezTo>
                <a:cubicBezTo>
                  <a:pt x="1662351" y="2040796"/>
                  <a:pt x="1668424" y="2065171"/>
                  <a:pt x="1674971" y="2089385"/>
                </a:cubicBezTo>
                <a:cubicBezTo>
                  <a:pt x="1681519" y="2113602"/>
                  <a:pt x="1688064" y="2137817"/>
                  <a:pt x="1693901" y="2162271"/>
                </a:cubicBezTo>
                <a:lnTo>
                  <a:pt x="1711651" y="2235391"/>
                </a:lnTo>
                <a:lnTo>
                  <a:pt x="1720483" y="2271990"/>
                </a:lnTo>
                <a:lnTo>
                  <a:pt x="1728373" y="2308827"/>
                </a:lnTo>
                <a:lnTo>
                  <a:pt x="1744147" y="2382421"/>
                </a:lnTo>
                <a:cubicBezTo>
                  <a:pt x="1749512" y="2406953"/>
                  <a:pt x="1753850" y="2431642"/>
                  <a:pt x="1758820" y="2456252"/>
                </a:cubicBezTo>
                <a:cubicBezTo>
                  <a:pt x="1763787" y="2480860"/>
                  <a:pt x="1768679" y="2505471"/>
                  <a:pt x="1772939" y="2530241"/>
                </a:cubicBezTo>
                <a:lnTo>
                  <a:pt x="1785637" y="2604464"/>
                </a:lnTo>
                <a:lnTo>
                  <a:pt x="1792027" y="2641538"/>
                </a:lnTo>
                <a:lnTo>
                  <a:pt x="1797706" y="2678847"/>
                </a:lnTo>
                <a:lnTo>
                  <a:pt x="1808906" y="2753308"/>
                </a:lnTo>
                <a:cubicBezTo>
                  <a:pt x="1812614" y="2778155"/>
                  <a:pt x="1815453" y="2803083"/>
                  <a:pt x="1818766" y="2828007"/>
                </a:cubicBezTo>
                <a:cubicBezTo>
                  <a:pt x="1822081" y="2852934"/>
                  <a:pt x="1825471" y="2877781"/>
                  <a:pt x="1827996" y="2902786"/>
                </a:cubicBezTo>
                <a:cubicBezTo>
                  <a:pt x="1850524" y="3102507"/>
                  <a:pt x="1862583" y="3303331"/>
                  <a:pt x="1864123" y="3504308"/>
                </a:cubicBezTo>
                <a:cubicBezTo>
                  <a:pt x="1864996" y="3705449"/>
                  <a:pt x="1855359" y="3906510"/>
                  <a:pt x="1835253" y="4106626"/>
                </a:cubicBezTo>
                <a:cubicBezTo>
                  <a:pt x="1815003" y="4306898"/>
                  <a:pt x="1783775" y="4505911"/>
                  <a:pt x="1741703" y="4702712"/>
                </a:cubicBezTo>
                <a:cubicBezTo>
                  <a:pt x="1699763" y="4899671"/>
                  <a:pt x="1646590" y="5094107"/>
                  <a:pt x="1582446" y="5285073"/>
                </a:cubicBezTo>
                <a:lnTo>
                  <a:pt x="1558309" y="5356617"/>
                </a:lnTo>
                <a:lnTo>
                  <a:pt x="1532594" y="5427608"/>
                </a:lnTo>
                <a:cubicBezTo>
                  <a:pt x="1515872" y="5474935"/>
                  <a:pt x="1496862" y="5521789"/>
                  <a:pt x="1478720" y="5568723"/>
                </a:cubicBezTo>
                <a:cubicBezTo>
                  <a:pt x="1469808" y="5592385"/>
                  <a:pt x="1459868" y="5615417"/>
                  <a:pt x="1450166" y="5638686"/>
                </a:cubicBezTo>
                <a:lnTo>
                  <a:pt x="1421061" y="5708415"/>
                </a:lnTo>
                <a:lnTo>
                  <a:pt x="1390297" y="5777434"/>
                </a:lnTo>
                <a:cubicBezTo>
                  <a:pt x="1379885" y="5800311"/>
                  <a:pt x="1370105" y="5823578"/>
                  <a:pt x="1359140" y="5846217"/>
                </a:cubicBezTo>
                <a:cubicBezTo>
                  <a:pt x="1273865" y="6028821"/>
                  <a:pt x="1178373" y="6206535"/>
                  <a:pt x="1073125" y="6378412"/>
                </a:cubicBezTo>
                <a:lnTo>
                  <a:pt x="1053485" y="6410673"/>
                </a:lnTo>
                <a:lnTo>
                  <a:pt x="1033056" y="6442225"/>
                </a:lnTo>
                <a:lnTo>
                  <a:pt x="992275" y="6505879"/>
                </a:lnTo>
                <a:cubicBezTo>
                  <a:pt x="964668" y="6548078"/>
                  <a:pt x="936035" y="6589570"/>
                  <a:pt x="907796" y="6631297"/>
                </a:cubicBezTo>
                <a:lnTo>
                  <a:pt x="863782" y="6692823"/>
                </a:lnTo>
                <a:cubicBezTo>
                  <a:pt x="848953" y="6713173"/>
                  <a:pt x="834833" y="6734075"/>
                  <a:pt x="819373" y="6753954"/>
                </a:cubicBezTo>
                <a:lnTo>
                  <a:pt x="773861" y="6814296"/>
                </a:lnTo>
                <a:lnTo>
                  <a:pt x="751064" y="6844505"/>
                </a:lnTo>
                <a:lnTo>
                  <a:pt x="727400" y="6874084"/>
                </a:lnTo>
                <a:lnTo>
                  <a:pt x="613897" y="7009626"/>
                </a:lnTo>
                <a:lnTo>
                  <a:pt x="533478" y="7009626"/>
                </a:lnTo>
                <a:lnTo>
                  <a:pt x="679601" y="6836618"/>
                </a:lnTo>
                <a:lnTo>
                  <a:pt x="703262" y="6807431"/>
                </a:lnTo>
                <a:lnTo>
                  <a:pt x="725980" y="6777774"/>
                </a:lnTo>
                <a:lnTo>
                  <a:pt x="771336" y="6718378"/>
                </a:lnTo>
                <a:cubicBezTo>
                  <a:pt x="786638" y="6698738"/>
                  <a:pt x="800758" y="6678151"/>
                  <a:pt x="815508" y="6658116"/>
                </a:cubicBezTo>
                <a:lnTo>
                  <a:pt x="859287" y="6597535"/>
                </a:lnTo>
                <a:cubicBezTo>
                  <a:pt x="887367" y="6556361"/>
                  <a:pt x="915921" y="6515581"/>
                  <a:pt x="943451" y="6474012"/>
                </a:cubicBezTo>
                <a:lnTo>
                  <a:pt x="984072" y="6410909"/>
                </a:lnTo>
                <a:lnTo>
                  <a:pt x="1004344" y="6379359"/>
                </a:lnTo>
                <a:lnTo>
                  <a:pt x="1023906" y="6347807"/>
                </a:lnTo>
                <a:cubicBezTo>
                  <a:pt x="1128886" y="6178296"/>
                  <a:pt x="1224218" y="6002949"/>
                  <a:pt x="1309446" y="5822633"/>
                </a:cubicBezTo>
                <a:cubicBezTo>
                  <a:pt x="1394439" y="5642156"/>
                  <a:pt x="1469246" y="5457030"/>
                  <a:pt x="1533542" y="5268116"/>
                </a:cubicBezTo>
                <a:cubicBezTo>
                  <a:pt x="1566356" y="5173933"/>
                  <a:pt x="1595145" y="5078807"/>
                  <a:pt x="1622752" y="4982494"/>
                </a:cubicBezTo>
                <a:cubicBezTo>
                  <a:pt x="1629615" y="4958832"/>
                  <a:pt x="1635767" y="4934378"/>
                  <a:pt x="1642315" y="4910243"/>
                </a:cubicBezTo>
                <a:cubicBezTo>
                  <a:pt x="1648862" y="4886106"/>
                  <a:pt x="1655409" y="4862126"/>
                  <a:pt x="1661324" y="4837910"/>
                </a:cubicBezTo>
                <a:lnTo>
                  <a:pt x="1679074" y="4765183"/>
                </a:lnTo>
                <a:lnTo>
                  <a:pt x="1687986" y="4728822"/>
                </a:lnTo>
                <a:lnTo>
                  <a:pt x="1695873" y="4692300"/>
                </a:lnTo>
                <a:lnTo>
                  <a:pt x="1711651" y="4619179"/>
                </a:lnTo>
                <a:cubicBezTo>
                  <a:pt x="1717013" y="4594807"/>
                  <a:pt x="1721430" y="4570275"/>
                  <a:pt x="1726400" y="4545823"/>
                </a:cubicBezTo>
                <a:cubicBezTo>
                  <a:pt x="1731370" y="4521371"/>
                  <a:pt x="1736338" y="4496839"/>
                  <a:pt x="1740598" y="4472307"/>
                </a:cubicBezTo>
                <a:lnTo>
                  <a:pt x="1753377" y="4398556"/>
                </a:lnTo>
                <a:lnTo>
                  <a:pt x="1759765" y="4361641"/>
                </a:lnTo>
                <a:lnTo>
                  <a:pt x="1765445" y="4324647"/>
                </a:lnTo>
                <a:lnTo>
                  <a:pt x="1776645" y="4250581"/>
                </a:lnTo>
                <a:cubicBezTo>
                  <a:pt x="1780352" y="4225891"/>
                  <a:pt x="1783192" y="4201122"/>
                  <a:pt x="1786504" y="4176355"/>
                </a:cubicBezTo>
                <a:cubicBezTo>
                  <a:pt x="1789819" y="4151586"/>
                  <a:pt x="1793209" y="4126818"/>
                  <a:pt x="1795814" y="4102051"/>
                </a:cubicBezTo>
                <a:cubicBezTo>
                  <a:pt x="1818396" y="3903435"/>
                  <a:pt x="1830583" y="3703872"/>
                  <a:pt x="1832333" y="3503993"/>
                </a:cubicBezTo>
                <a:cubicBezTo>
                  <a:pt x="1833059" y="3304041"/>
                  <a:pt x="1823319" y="3104082"/>
                  <a:pt x="1803149" y="2905151"/>
                </a:cubicBezTo>
                <a:cubicBezTo>
                  <a:pt x="1782790" y="2706062"/>
                  <a:pt x="1751325" y="2508313"/>
                  <a:pt x="1708888" y="2312772"/>
                </a:cubicBezTo>
                <a:cubicBezTo>
                  <a:pt x="1666831" y="2117072"/>
                  <a:pt x="1613547" y="1923976"/>
                  <a:pt x="1549316" y="1734355"/>
                </a:cubicBezTo>
                <a:lnTo>
                  <a:pt x="1525179" y="1663364"/>
                </a:lnTo>
                <a:lnTo>
                  <a:pt x="1499387" y="1592923"/>
                </a:lnTo>
                <a:cubicBezTo>
                  <a:pt x="1482585" y="1545596"/>
                  <a:pt x="1463576" y="1499452"/>
                  <a:pt x="1445356" y="1452913"/>
                </a:cubicBezTo>
                <a:cubicBezTo>
                  <a:pt x="1436363" y="1429251"/>
                  <a:pt x="1426424" y="1406612"/>
                  <a:pt x="1416721" y="1383500"/>
                </a:cubicBezTo>
                <a:lnTo>
                  <a:pt x="1387457" y="1314404"/>
                </a:lnTo>
                <a:lnTo>
                  <a:pt x="1356695" y="1246015"/>
                </a:lnTo>
                <a:cubicBezTo>
                  <a:pt x="1346205" y="1223220"/>
                  <a:pt x="1336423" y="1200186"/>
                  <a:pt x="1325143" y="1177786"/>
                </a:cubicBezTo>
                <a:cubicBezTo>
                  <a:pt x="1154371" y="815573"/>
                  <a:pt x="941281" y="474898"/>
                  <a:pt x="690328" y="162854"/>
                </a:cubicBezTo>
                <a:close/>
                <a:moveTo>
                  <a:pt x="458213" y="0"/>
                </a:moveTo>
                <a:lnTo>
                  <a:pt x="506138" y="0"/>
                </a:lnTo>
                <a:lnTo>
                  <a:pt x="656646" y="181390"/>
                </a:lnTo>
                <a:cubicBezTo>
                  <a:pt x="779326" y="337964"/>
                  <a:pt x="892477" y="501876"/>
                  <a:pt x="995509" y="672015"/>
                </a:cubicBezTo>
                <a:cubicBezTo>
                  <a:pt x="1098769" y="841684"/>
                  <a:pt x="1192564" y="1016873"/>
                  <a:pt x="1276475" y="1196875"/>
                </a:cubicBezTo>
                <a:cubicBezTo>
                  <a:pt x="1360394" y="1376718"/>
                  <a:pt x="1434265" y="1561057"/>
                  <a:pt x="1497730" y="1749026"/>
                </a:cubicBezTo>
                <a:cubicBezTo>
                  <a:pt x="1561582" y="1937072"/>
                  <a:pt x="1615141" y="2128431"/>
                  <a:pt x="1658170" y="2322238"/>
                </a:cubicBezTo>
                <a:lnTo>
                  <a:pt x="1673944" y="2394964"/>
                </a:lnTo>
                <a:cubicBezTo>
                  <a:pt x="1679309" y="2419179"/>
                  <a:pt x="1683569" y="2443630"/>
                  <a:pt x="1688459" y="2468005"/>
                </a:cubicBezTo>
                <a:cubicBezTo>
                  <a:pt x="1693349" y="2492379"/>
                  <a:pt x="1698239" y="2516674"/>
                  <a:pt x="1702421" y="2541126"/>
                </a:cubicBezTo>
                <a:lnTo>
                  <a:pt x="1715041" y="2614483"/>
                </a:lnTo>
                <a:lnTo>
                  <a:pt x="1721351" y="2651161"/>
                </a:lnTo>
                <a:lnTo>
                  <a:pt x="1726951" y="2687998"/>
                </a:lnTo>
                <a:lnTo>
                  <a:pt x="1738073" y="2761672"/>
                </a:lnTo>
                <a:cubicBezTo>
                  <a:pt x="1741781" y="2786202"/>
                  <a:pt x="1744541" y="2810890"/>
                  <a:pt x="1747855" y="2835500"/>
                </a:cubicBezTo>
                <a:cubicBezTo>
                  <a:pt x="1751168" y="2860112"/>
                  <a:pt x="1754480" y="2884722"/>
                  <a:pt x="1757005" y="2909412"/>
                </a:cubicBezTo>
                <a:cubicBezTo>
                  <a:pt x="1779334" y="3106845"/>
                  <a:pt x="1791317" y="3305381"/>
                  <a:pt x="1792895" y="3504072"/>
                </a:cubicBezTo>
                <a:cubicBezTo>
                  <a:pt x="1793840" y="3702925"/>
                  <a:pt x="1784368" y="3901699"/>
                  <a:pt x="1764498" y="4099605"/>
                </a:cubicBezTo>
                <a:cubicBezTo>
                  <a:pt x="1744345" y="4297591"/>
                  <a:pt x="1713322" y="4494314"/>
                  <a:pt x="1671579" y="4688908"/>
                </a:cubicBezTo>
                <a:cubicBezTo>
                  <a:pt x="1630017" y="4883659"/>
                  <a:pt x="1577343" y="5075965"/>
                  <a:pt x="1513820" y="5264722"/>
                </a:cubicBezTo>
                <a:cubicBezTo>
                  <a:pt x="1505933" y="5288386"/>
                  <a:pt x="1498045" y="5312051"/>
                  <a:pt x="1490158" y="5335713"/>
                </a:cubicBezTo>
                <a:lnTo>
                  <a:pt x="1464758" y="5405916"/>
                </a:lnTo>
                <a:cubicBezTo>
                  <a:pt x="1448274" y="5453243"/>
                  <a:pt x="1429342" y="5498992"/>
                  <a:pt x="1411437" y="5545451"/>
                </a:cubicBezTo>
                <a:cubicBezTo>
                  <a:pt x="1402682" y="5569116"/>
                  <a:pt x="1392665" y="5591595"/>
                  <a:pt x="1383198" y="5614627"/>
                </a:cubicBezTo>
                <a:lnTo>
                  <a:pt x="1354408" y="5683489"/>
                </a:lnTo>
                <a:lnTo>
                  <a:pt x="1323961" y="5751720"/>
                </a:lnTo>
                <a:cubicBezTo>
                  <a:pt x="1313626" y="5774437"/>
                  <a:pt x="1304004" y="5797391"/>
                  <a:pt x="1293039" y="5819791"/>
                </a:cubicBezTo>
                <a:cubicBezTo>
                  <a:pt x="1124775" y="6181609"/>
                  <a:pt x="915052" y="6522679"/>
                  <a:pt x="668084" y="6836143"/>
                </a:cubicBezTo>
                <a:lnTo>
                  <a:pt x="522443" y="7009626"/>
                </a:lnTo>
                <a:lnTo>
                  <a:pt x="439736" y="7009626"/>
                </a:lnTo>
                <a:lnTo>
                  <a:pt x="619415" y="6797178"/>
                </a:lnTo>
                <a:cubicBezTo>
                  <a:pt x="865249" y="6488525"/>
                  <a:pt x="1074364" y="6152344"/>
                  <a:pt x="1242557" y="5795419"/>
                </a:cubicBezTo>
                <a:cubicBezTo>
                  <a:pt x="1326712" y="5617152"/>
                  <a:pt x="1400765" y="5434233"/>
                  <a:pt x="1464364" y="5247605"/>
                </a:cubicBezTo>
                <a:cubicBezTo>
                  <a:pt x="1528335" y="5060978"/>
                  <a:pt x="1582005" y="4871039"/>
                  <a:pt x="1625120" y="4678496"/>
                </a:cubicBezTo>
                <a:lnTo>
                  <a:pt x="1640895" y="4606245"/>
                </a:lnTo>
                <a:cubicBezTo>
                  <a:pt x="1646258" y="4582580"/>
                  <a:pt x="1650597" y="4557891"/>
                  <a:pt x="1655487" y="4533754"/>
                </a:cubicBezTo>
                <a:cubicBezTo>
                  <a:pt x="1660377" y="4509617"/>
                  <a:pt x="1665269" y="4485400"/>
                  <a:pt x="1669527" y="4461107"/>
                </a:cubicBezTo>
                <a:lnTo>
                  <a:pt x="1682227" y="4388144"/>
                </a:lnTo>
                <a:lnTo>
                  <a:pt x="1688537" y="4351702"/>
                </a:lnTo>
                <a:lnTo>
                  <a:pt x="1694139" y="4315181"/>
                </a:lnTo>
                <a:lnTo>
                  <a:pt x="1705261" y="4241982"/>
                </a:lnTo>
                <a:cubicBezTo>
                  <a:pt x="1709046" y="4217607"/>
                  <a:pt x="1711729" y="4193078"/>
                  <a:pt x="1715041" y="4168626"/>
                </a:cubicBezTo>
                <a:cubicBezTo>
                  <a:pt x="1718354" y="4144171"/>
                  <a:pt x="1721666" y="4119719"/>
                  <a:pt x="1724269" y="4095187"/>
                </a:cubicBezTo>
                <a:cubicBezTo>
                  <a:pt x="1746615" y="3898939"/>
                  <a:pt x="1758725" y="3701583"/>
                  <a:pt x="1760553" y="3504072"/>
                </a:cubicBezTo>
                <a:cubicBezTo>
                  <a:pt x="1761272" y="3306486"/>
                  <a:pt x="1751687" y="3109052"/>
                  <a:pt x="1731843" y="2912487"/>
                </a:cubicBezTo>
                <a:cubicBezTo>
                  <a:pt x="1711735" y="2715763"/>
                  <a:pt x="1680634" y="2520224"/>
                  <a:pt x="1638687" y="2326970"/>
                </a:cubicBezTo>
                <a:cubicBezTo>
                  <a:pt x="1597109" y="2133558"/>
                  <a:pt x="1544433" y="1942672"/>
                  <a:pt x="1480928" y="1755256"/>
                </a:cubicBezTo>
                <a:cubicBezTo>
                  <a:pt x="1473041" y="1731594"/>
                  <a:pt x="1465153" y="1707929"/>
                  <a:pt x="1457266" y="1685055"/>
                </a:cubicBezTo>
                <a:lnTo>
                  <a:pt x="1431787" y="1615326"/>
                </a:lnTo>
                <a:cubicBezTo>
                  <a:pt x="1415302" y="1568787"/>
                  <a:pt x="1396292" y="1523038"/>
                  <a:pt x="1378388" y="1476974"/>
                </a:cubicBezTo>
                <a:cubicBezTo>
                  <a:pt x="1369553" y="1453862"/>
                  <a:pt x="1359535" y="1431222"/>
                  <a:pt x="1349991" y="1408428"/>
                </a:cubicBezTo>
                <a:lnTo>
                  <a:pt x="1321121" y="1340117"/>
                </a:lnTo>
                <a:lnTo>
                  <a:pt x="1290594" y="1272518"/>
                </a:lnTo>
                <a:cubicBezTo>
                  <a:pt x="1280262" y="1250039"/>
                  <a:pt x="1270637" y="1227244"/>
                  <a:pt x="1259674" y="1205077"/>
                </a:cubicBezTo>
                <a:cubicBezTo>
                  <a:pt x="1174975" y="1026338"/>
                  <a:pt x="1080003" y="852727"/>
                  <a:pt x="975238" y="684952"/>
                </a:cubicBezTo>
                <a:cubicBezTo>
                  <a:pt x="870392" y="517413"/>
                  <a:pt x="755575" y="356344"/>
                  <a:pt x="631405" y="202530"/>
                </a:cubicBezTo>
                <a:close/>
                <a:moveTo>
                  <a:pt x="360595" y="0"/>
                </a:moveTo>
                <a:lnTo>
                  <a:pt x="414563" y="0"/>
                </a:lnTo>
                <a:lnTo>
                  <a:pt x="597253" y="219960"/>
                </a:lnTo>
                <a:cubicBezTo>
                  <a:pt x="718464" y="374641"/>
                  <a:pt x="830329" y="536423"/>
                  <a:pt x="932249" y="704434"/>
                </a:cubicBezTo>
                <a:cubicBezTo>
                  <a:pt x="1034375" y="872129"/>
                  <a:pt x="1127142" y="1045268"/>
                  <a:pt x="1210138" y="1223219"/>
                </a:cubicBezTo>
                <a:cubicBezTo>
                  <a:pt x="1293191" y="1401010"/>
                  <a:pt x="1366240" y="1583299"/>
                  <a:pt x="1428949" y="1769296"/>
                </a:cubicBezTo>
                <a:cubicBezTo>
                  <a:pt x="1492202" y="1955054"/>
                  <a:pt x="1545208" y="2144206"/>
                  <a:pt x="1587731" y="2335803"/>
                </a:cubicBezTo>
                <a:lnTo>
                  <a:pt x="1603508" y="2407741"/>
                </a:lnTo>
                <a:cubicBezTo>
                  <a:pt x="1608871" y="2431403"/>
                  <a:pt x="1613053" y="2455857"/>
                  <a:pt x="1617943" y="2479915"/>
                </a:cubicBezTo>
                <a:cubicBezTo>
                  <a:pt x="1622833" y="2503971"/>
                  <a:pt x="1627486" y="2528031"/>
                  <a:pt x="1631746" y="2552168"/>
                </a:cubicBezTo>
                <a:lnTo>
                  <a:pt x="1644210" y="2624737"/>
                </a:lnTo>
                <a:lnTo>
                  <a:pt x="1650440" y="2660942"/>
                </a:lnTo>
                <a:lnTo>
                  <a:pt x="1656040" y="2697383"/>
                </a:lnTo>
                <a:lnTo>
                  <a:pt x="1667005" y="2770109"/>
                </a:lnTo>
                <a:cubicBezTo>
                  <a:pt x="1670712" y="2794403"/>
                  <a:pt x="1673472" y="2818778"/>
                  <a:pt x="1676707" y="2843072"/>
                </a:cubicBezTo>
                <a:cubicBezTo>
                  <a:pt x="1679942" y="2867367"/>
                  <a:pt x="1683254" y="2891742"/>
                  <a:pt x="1685779" y="2916194"/>
                </a:cubicBezTo>
                <a:cubicBezTo>
                  <a:pt x="1707873" y="3111338"/>
                  <a:pt x="1719774" y="3307589"/>
                  <a:pt x="1721431" y="3503992"/>
                </a:cubicBezTo>
                <a:cubicBezTo>
                  <a:pt x="1722379" y="3700556"/>
                  <a:pt x="1713062" y="3897044"/>
                  <a:pt x="1693509" y="4092663"/>
                </a:cubicBezTo>
                <a:cubicBezTo>
                  <a:pt x="1673512" y="4288439"/>
                  <a:pt x="1642837" y="4482955"/>
                  <a:pt x="1601614" y="4675341"/>
                </a:cubicBezTo>
                <a:cubicBezTo>
                  <a:pt x="1560559" y="4867882"/>
                  <a:pt x="1508545" y="5057901"/>
                  <a:pt x="1445829" y="5244527"/>
                </a:cubicBezTo>
                <a:cubicBezTo>
                  <a:pt x="1437942" y="5268192"/>
                  <a:pt x="1430447" y="5291304"/>
                  <a:pt x="1422165" y="5314494"/>
                </a:cubicBezTo>
                <a:lnTo>
                  <a:pt x="1397083" y="5383907"/>
                </a:lnTo>
                <a:lnTo>
                  <a:pt x="1384540" y="5418614"/>
                </a:lnTo>
                <a:cubicBezTo>
                  <a:pt x="1380280" y="5430209"/>
                  <a:pt x="1375628" y="5441568"/>
                  <a:pt x="1371211" y="5453083"/>
                </a:cubicBezTo>
                <a:lnTo>
                  <a:pt x="1344391" y="5521867"/>
                </a:lnTo>
                <a:cubicBezTo>
                  <a:pt x="1335713" y="5544899"/>
                  <a:pt x="1325776" y="5567458"/>
                  <a:pt x="1316389" y="5590175"/>
                </a:cubicBezTo>
                <a:lnTo>
                  <a:pt x="1287915" y="5658327"/>
                </a:lnTo>
                <a:lnTo>
                  <a:pt x="1257860" y="5725768"/>
                </a:lnTo>
                <a:cubicBezTo>
                  <a:pt x="1247686" y="5748170"/>
                  <a:pt x="1238063" y="5770887"/>
                  <a:pt x="1227256" y="5792972"/>
                </a:cubicBezTo>
                <a:cubicBezTo>
                  <a:pt x="1060806" y="6150687"/>
                  <a:pt x="853269" y="6487815"/>
                  <a:pt x="608848" y="6797491"/>
                </a:cubicBezTo>
                <a:lnTo>
                  <a:pt x="430659" y="7009626"/>
                </a:lnTo>
                <a:lnTo>
                  <a:pt x="341938" y="7009626"/>
                </a:lnTo>
                <a:lnTo>
                  <a:pt x="369836" y="6980235"/>
                </a:lnTo>
                <a:cubicBezTo>
                  <a:pt x="434779" y="6907824"/>
                  <a:pt x="497675" y="6833580"/>
                  <a:pt x="558444" y="6757580"/>
                </a:cubicBezTo>
                <a:cubicBezTo>
                  <a:pt x="801509" y="6452871"/>
                  <a:pt x="1008296" y="6120950"/>
                  <a:pt x="1174644" y="5768519"/>
                </a:cubicBezTo>
                <a:cubicBezTo>
                  <a:pt x="1257900" y="5592383"/>
                  <a:pt x="1331139" y="5411672"/>
                  <a:pt x="1394005" y="5227255"/>
                </a:cubicBezTo>
                <a:cubicBezTo>
                  <a:pt x="1457331" y="5042914"/>
                  <a:pt x="1510470" y="4855183"/>
                  <a:pt x="1553182" y="4665006"/>
                </a:cubicBezTo>
                <a:lnTo>
                  <a:pt x="1568959" y="4593543"/>
                </a:lnTo>
                <a:cubicBezTo>
                  <a:pt x="1574322" y="4569878"/>
                  <a:pt x="1578582" y="4546216"/>
                  <a:pt x="1583394" y="4521922"/>
                </a:cubicBezTo>
                <a:cubicBezTo>
                  <a:pt x="1588206" y="4497627"/>
                  <a:pt x="1593016" y="4474120"/>
                  <a:pt x="1597356" y="4450141"/>
                </a:cubicBezTo>
                <a:lnTo>
                  <a:pt x="1609896" y="4378047"/>
                </a:lnTo>
                <a:lnTo>
                  <a:pt x="1616128" y="4342078"/>
                </a:lnTo>
                <a:lnTo>
                  <a:pt x="1621728" y="4305951"/>
                </a:lnTo>
                <a:lnTo>
                  <a:pt x="1632693" y="4233620"/>
                </a:lnTo>
                <a:cubicBezTo>
                  <a:pt x="1636478" y="4209483"/>
                  <a:pt x="1639160" y="4185266"/>
                  <a:pt x="1642395" y="4161129"/>
                </a:cubicBezTo>
                <a:cubicBezTo>
                  <a:pt x="1645627" y="4136994"/>
                  <a:pt x="1648943" y="4112777"/>
                  <a:pt x="1651545" y="4088483"/>
                </a:cubicBezTo>
                <a:cubicBezTo>
                  <a:pt x="1673694" y="3894679"/>
                  <a:pt x="1685699" y="3699848"/>
                  <a:pt x="1687514" y="3504779"/>
                </a:cubicBezTo>
                <a:cubicBezTo>
                  <a:pt x="1688342" y="3309404"/>
                  <a:pt x="1678948" y="3114178"/>
                  <a:pt x="1659355" y="2919821"/>
                </a:cubicBezTo>
                <a:cubicBezTo>
                  <a:pt x="1639444" y="2725385"/>
                  <a:pt x="1608713" y="2532131"/>
                  <a:pt x="1567302" y="2341087"/>
                </a:cubicBezTo>
                <a:cubicBezTo>
                  <a:pt x="1526174" y="2149963"/>
                  <a:pt x="1474084" y="1961287"/>
                  <a:pt x="1411280" y="1776158"/>
                </a:cubicBezTo>
                <a:cubicBezTo>
                  <a:pt x="1403392" y="1753046"/>
                  <a:pt x="1395505" y="1729776"/>
                  <a:pt x="1387618" y="1706744"/>
                </a:cubicBezTo>
                <a:lnTo>
                  <a:pt x="1362453" y="1637883"/>
                </a:lnTo>
                <a:cubicBezTo>
                  <a:pt x="1346126" y="1591819"/>
                  <a:pt x="1327274" y="1546700"/>
                  <a:pt x="1309527" y="1501186"/>
                </a:cubicBezTo>
                <a:cubicBezTo>
                  <a:pt x="1300850" y="1478311"/>
                  <a:pt x="1290832" y="1455990"/>
                  <a:pt x="1281445" y="1433430"/>
                </a:cubicBezTo>
                <a:lnTo>
                  <a:pt x="1252893" y="1365909"/>
                </a:lnTo>
                <a:lnTo>
                  <a:pt x="1222761" y="1299100"/>
                </a:lnTo>
                <a:cubicBezTo>
                  <a:pt x="1212584" y="1276936"/>
                  <a:pt x="1202961" y="1254454"/>
                  <a:pt x="1192077" y="1232526"/>
                </a:cubicBezTo>
                <a:cubicBezTo>
                  <a:pt x="1108290" y="1055917"/>
                  <a:pt x="1014347" y="884356"/>
                  <a:pt x="910716" y="718632"/>
                </a:cubicBezTo>
                <a:cubicBezTo>
                  <a:pt x="806880" y="553223"/>
                  <a:pt x="693215" y="394126"/>
                  <a:pt x="570353" y="242284"/>
                </a:cubicBezTo>
                <a:cubicBezTo>
                  <a:pt x="509069" y="166363"/>
                  <a:pt x="445583" y="92273"/>
                  <a:pt x="379981" y="20107"/>
                </a:cubicBezTo>
                <a:close/>
                <a:moveTo>
                  <a:pt x="262351" y="0"/>
                </a:moveTo>
                <a:lnTo>
                  <a:pt x="319254" y="0"/>
                </a:lnTo>
                <a:lnTo>
                  <a:pt x="351278" y="34246"/>
                </a:lnTo>
                <a:cubicBezTo>
                  <a:pt x="415544" y="107164"/>
                  <a:pt x="477688" y="182009"/>
                  <a:pt x="537620" y="258691"/>
                </a:cubicBezTo>
                <a:cubicBezTo>
                  <a:pt x="657500" y="411478"/>
                  <a:pt x="768125" y="571288"/>
                  <a:pt x="868909" y="737327"/>
                </a:cubicBezTo>
                <a:cubicBezTo>
                  <a:pt x="969884" y="903051"/>
                  <a:pt x="1061626" y="1074218"/>
                  <a:pt x="1143724" y="1250039"/>
                </a:cubicBezTo>
                <a:cubicBezTo>
                  <a:pt x="1225868" y="1425781"/>
                  <a:pt x="1298129" y="1605940"/>
                  <a:pt x="1360167" y="1789726"/>
                </a:cubicBezTo>
                <a:cubicBezTo>
                  <a:pt x="1422703" y="1973435"/>
                  <a:pt x="1475133" y="2160376"/>
                  <a:pt x="1517214" y="2349766"/>
                </a:cubicBezTo>
                <a:lnTo>
                  <a:pt x="1532989" y="2420757"/>
                </a:lnTo>
                <a:cubicBezTo>
                  <a:pt x="1538354" y="2444419"/>
                  <a:pt x="1542456" y="2468083"/>
                  <a:pt x="1547266" y="2491747"/>
                </a:cubicBezTo>
                <a:cubicBezTo>
                  <a:pt x="1552079" y="2515410"/>
                  <a:pt x="1556733" y="2539075"/>
                  <a:pt x="1560993" y="2563212"/>
                </a:cubicBezTo>
                <a:lnTo>
                  <a:pt x="1573298" y="2634913"/>
                </a:lnTo>
                <a:lnTo>
                  <a:pt x="1579450" y="2670722"/>
                </a:lnTo>
                <a:lnTo>
                  <a:pt x="1584971" y="2706691"/>
                </a:lnTo>
                <a:lnTo>
                  <a:pt x="1595855" y="2778628"/>
                </a:lnTo>
                <a:cubicBezTo>
                  <a:pt x="1599643" y="2802291"/>
                  <a:pt x="1602245" y="2826746"/>
                  <a:pt x="1605480" y="2850724"/>
                </a:cubicBezTo>
                <a:cubicBezTo>
                  <a:pt x="1608713" y="2874703"/>
                  <a:pt x="1611870" y="2898840"/>
                  <a:pt x="1614472" y="2922977"/>
                </a:cubicBezTo>
                <a:cubicBezTo>
                  <a:pt x="1636424" y="3115836"/>
                  <a:pt x="1648216" y="3309799"/>
                  <a:pt x="1649809" y="3503913"/>
                </a:cubicBezTo>
                <a:cubicBezTo>
                  <a:pt x="1650828" y="3698192"/>
                  <a:pt x="1641684" y="3892470"/>
                  <a:pt x="1622440" y="4085802"/>
                </a:cubicBezTo>
                <a:cubicBezTo>
                  <a:pt x="1602727" y="4279213"/>
                  <a:pt x="1572477" y="4471441"/>
                  <a:pt x="1531807" y="4661618"/>
                </a:cubicBezTo>
                <a:cubicBezTo>
                  <a:pt x="1491240" y="4851952"/>
                  <a:pt x="1439833" y="5039761"/>
                  <a:pt x="1377837" y="5224259"/>
                </a:cubicBezTo>
                <a:cubicBezTo>
                  <a:pt x="1316240" y="5408993"/>
                  <a:pt x="1244026" y="5589940"/>
                  <a:pt x="1161551" y="5766311"/>
                </a:cubicBezTo>
                <a:cubicBezTo>
                  <a:pt x="996969" y="6119847"/>
                  <a:pt x="791679" y="6452953"/>
                  <a:pt x="549845" y="6758844"/>
                </a:cubicBezTo>
                <a:cubicBezTo>
                  <a:pt x="489365" y="6835278"/>
                  <a:pt x="426621" y="6909877"/>
                  <a:pt x="361701" y="6982534"/>
                </a:cubicBezTo>
                <a:lnTo>
                  <a:pt x="335993" y="7009626"/>
                </a:lnTo>
                <a:lnTo>
                  <a:pt x="242616" y="7009626"/>
                </a:lnTo>
                <a:lnTo>
                  <a:pt x="311644" y="6937001"/>
                </a:lnTo>
                <a:cubicBezTo>
                  <a:pt x="375863" y="6865507"/>
                  <a:pt x="438066" y="6792209"/>
                  <a:pt x="498179" y="6717195"/>
                </a:cubicBezTo>
                <a:cubicBezTo>
                  <a:pt x="738651" y="6416431"/>
                  <a:pt x="943197" y="6088690"/>
                  <a:pt x="1107677" y="5740519"/>
                </a:cubicBezTo>
                <a:cubicBezTo>
                  <a:pt x="1190057" y="5566513"/>
                  <a:pt x="1262530" y="5388011"/>
                  <a:pt x="1324750" y="5205800"/>
                </a:cubicBezTo>
                <a:cubicBezTo>
                  <a:pt x="1387459" y="5023669"/>
                  <a:pt x="1440117" y="4838227"/>
                  <a:pt x="1482507" y="4650336"/>
                </a:cubicBezTo>
                <a:lnTo>
                  <a:pt x="1498284" y="4579820"/>
                </a:lnTo>
                <a:cubicBezTo>
                  <a:pt x="1503727" y="4556155"/>
                  <a:pt x="1507827" y="4532493"/>
                  <a:pt x="1512639" y="4508828"/>
                </a:cubicBezTo>
                <a:cubicBezTo>
                  <a:pt x="1517452" y="4485166"/>
                  <a:pt x="1522104" y="4461502"/>
                  <a:pt x="1526444" y="4437837"/>
                </a:cubicBezTo>
                <a:lnTo>
                  <a:pt x="1538748" y="4366846"/>
                </a:lnTo>
                <a:lnTo>
                  <a:pt x="1544978" y="4331272"/>
                </a:lnTo>
                <a:lnTo>
                  <a:pt x="1550501" y="4295540"/>
                </a:lnTo>
                <a:lnTo>
                  <a:pt x="1561386" y="4224549"/>
                </a:lnTo>
                <a:cubicBezTo>
                  <a:pt x="1565173" y="4200887"/>
                  <a:pt x="1567776" y="4176750"/>
                  <a:pt x="1571011" y="4152928"/>
                </a:cubicBezTo>
                <a:cubicBezTo>
                  <a:pt x="1574243" y="4129106"/>
                  <a:pt x="1577478" y="4105126"/>
                  <a:pt x="1580081" y="4081147"/>
                </a:cubicBezTo>
                <a:cubicBezTo>
                  <a:pt x="1602048" y="3889553"/>
                  <a:pt x="1613975" y="3696852"/>
                  <a:pt x="1615812" y="3503993"/>
                </a:cubicBezTo>
                <a:cubicBezTo>
                  <a:pt x="1616680" y="3310982"/>
                  <a:pt x="1607444" y="3118043"/>
                  <a:pt x="1588125" y="2925974"/>
                </a:cubicBezTo>
                <a:cubicBezTo>
                  <a:pt x="1568492" y="2733826"/>
                  <a:pt x="1538165" y="2542862"/>
                  <a:pt x="1497257" y="2354103"/>
                </a:cubicBezTo>
                <a:cubicBezTo>
                  <a:pt x="1456564" y="2165188"/>
                  <a:pt x="1405018" y="1978799"/>
                  <a:pt x="1342893" y="1795878"/>
                </a:cubicBezTo>
                <a:cubicBezTo>
                  <a:pt x="1335005" y="1773004"/>
                  <a:pt x="1327748" y="1749972"/>
                  <a:pt x="1319228" y="1727332"/>
                </a:cubicBezTo>
                <a:lnTo>
                  <a:pt x="1294381" y="1659261"/>
                </a:lnTo>
                <a:lnTo>
                  <a:pt x="1281919" y="1625264"/>
                </a:lnTo>
                <a:lnTo>
                  <a:pt x="1268667" y="1591502"/>
                </a:lnTo>
                <a:lnTo>
                  <a:pt x="1242085" y="1524141"/>
                </a:lnTo>
                <a:cubicBezTo>
                  <a:pt x="1233487" y="1501582"/>
                  <a:pt x="1223550" y="1479575"/>
                  <a:pt x="1214320" y="1457253"/>
                </a:cubicBezTo>
                <a:lnTo>
                  <a:pt x="1186003" y="1390599"/>
                </a:lnTo>
                <a:lnTo>
                  <a:pt x="1156186" y="1324578"/>
                </a:lnTo>
                <a:cubicBezTo>
                  <a:pt x="1146249" y="1302571"/>
                  <a:pt x="1136547" y="1280406"/>
                  <a:pt x="1125897" y="1258794"/>
                </a:cubicBezTo>
                <a:cubicBezTo>
                  <a:pt x="1042752" y="1084235"/>
                  <a:pt x="949547" y="914646"/>
                  <a:pt x="846745" y="750894"/>
                </a:cubicBezTo>
                <a:cubicBezTo>
                  <a:pt x="743911" y="587537"/>
                  <a:pt x="631415" y="430488"/>
                  <a:pt x="509854" y="280541"/>
                </a:cubicBezTo>
                <a:cubicBezTo>
                  <a:pt x="449220" y="205566"/>
                  <a:pt x="386408" y="132426"/>
                  <a:pt x="321503" y="61198"/>
                </a:cubicBezTo>
                <a:close/>
                <a:moveTo>
                  <a:pt x="0" y="0"/>
                </a:moveTo>
                <a:lnTo>
                  <a:pt x="30146" y="0"/>
                </a:lnTo>
                <a:lnTo>
                  <a:pt x="178996" y="158860"/>
                </a:lnTo>
                <a:cubicBezTo>
                  <a:pt x="241073" y="229091"/>
                  <a:pt x="301114" y="301127"/>
                  <a:pt x="359039" y="374878"/>
                </a:cubicBezTo>
                <a:cubicBezTo>
                  <a:pt x="590114" y="670042"/>
                  <a:pt x="786687" y="990605"/>
                  <a:pt x="944951" y="1330414"/>
                </a:cubicBezTo>
                <a:lnTo>
                  <a:pt x="959936" y="1361966"/>
                </a:lnTo>
                <a:lnTo>
                  <a:pt x="974293" y="1393992"/>
                </a:lnTo>
                <a:lnTo>
                  <a:pt x="1002847" y="1458041"/>
                </a:lnTo>
                <a:cubicBezTo>
                  <a:pt x="1012469" y="1479338"/>
                  <a:pt x="1021067" y="1501108"/>
                  <a:pt x="1030217" y="1522642"/>
                </a:cubicBezTo>
                <a:cubicBezTo>
                  <a:pt x="1039367" y="1544174"/>
                  <a:pt x="1048439" y="1565711"/>
                  <a:pt x="1057036" y="1587401"/>
                </a:cubicBezTo>
                <a:cubicBezTo>
                  <a:pt x="1091348" y="1674169"/>
                  <a:pt x="1124477" y="1761882"/>
                  <a:pt x="1154294" y="1850541"/>
                </a:cubicBezTo>
                <a:cubicBezTo>
                  <a:pt x="1214738" y="2027622"/>
                  <a:pt x="1265512" y="2207782"/>
                  <a:pt x="1306371" y="2390388"/>
                </a:cubicBezTo>
                <a:cubicBezTo>
                  <a:pt x="1316231" y="2436058"/>
                  <a:pt x="1326723" y="2481728"/>
                  <a:pt x="1335163" y="2527715"/>
                </a:cubicBezTo>
                <a:lnTo>
                  <a:pt x="1348493" y="2596577"/>
                </a:lnTo>
                <a:lnTo>
                  <a:pt x="1360325" y="2665753"/>
                </a:lnTo>
                <a:cubicBezTo>
                  <a:pt x="1368765" y="2711740"/>
                  <a:pt x="1375075" y="2758118"/>
                  <a:pt x="1382252" y="2804342"/>
                </a:cubicBezTo>
                <a:cubicBezTo>
                  <a:pt x="1386040" y="2827455"/>
                  <a:pt x="1388485" y="2850724"/>
                  <a:pt x="1391640" y="2873914"/>
                </a:cubicBezTo>
                <a:cubicBezTo>
                  <a:pt x="1394795" y="2897104"/>
                  <a:pt x="1397792" y="2920295"/>
                  <a:pt x="1400474" y="2943562"/>
                </a:cubicBezTo>
                <a:cubicBezTo>
                  <a:pt x="1421716" y="3129481"/>
                  <a:pt x="1433249" y="3316422"/>
                  <a:pt x="1435024" y="3503602"/>
                </a:cubicBezTo>
                <a:cubicBezTo>
                  <a:pt x="1436126" y="3691013"/>
                  <a:pt x="1427442" y="3878430"/>
                  <a:pt x="1408994" y="4064978"/>
                </a:cubicBezTo>
                <a:cubicBezTo>
                  <a:pt x="1390124" y="4251605"/>
                  <a:pt x="1361026" y="4437126"/>
                  <a:pt x="1321833" y="4620600"/>
                </a:cubicBezTo>
                <a:cubicBezTo>
                  <a:pt x="1317258" y="4643632"/>
                  <a:pt x="1311814" y="4666429"/>
                  <a:pt x="1306529" y="4689303"/>
                </a:cubicBezTo>
                <a:lnTo>
                  <a:pt x="1290754" y="4757847"/>
                </a:lnTo>
                <a:lnTo>
                  <a:pt x="1273322" y="4825998"/>
                </a:lnTo>
                <a:cubicBezTo>
                  <a:pt x="1267407" y="4848716"/>
                  <a:pt x="1261885" y="4871592"/>
                  <a:pt x="1255337" y="4894072"/>
                </a:cubicBezTo>
                <a:cubicBezTo>
                  <a:pt x="1242402" y="4939191"/>
                  <a:pt x="1230333" y="4984545"/>
                  <a:pt x="1215898" y="5029269"/>
                </a:cubicBezTo>
                <a:lnTo>
                  <a:pt x="1195231" y="5096631"/>
                </a:lnTo>
                <a:lnTo>
                  <a:pt x="1173066" y="5163442"/>
                </a:lnTo>
                <a:cubicBezTo>
                  <a:pt x="1113624" y="5341708"/>
                  <a:pt x="1043777" y="5516267"/>
                  <a:pt x="963880" y="5686329"/>
                </a:cubicBezTo>
                <a:cubicBezTo>
                  <a:pt x="884150" y="5856550"/>
                  <a:pt x="794797" y="6022037"/>
                  <a:pt x="696245" y="6182082"/>
                </a:cubicBezTo>
                <a:cubicBezTo>
                  <a:pt x="597354" y="6342048"/>
                  <a:pt x="489070" y="6496018"/>
                  <a:pt x="371974" y="6643207"/>
                </a:cubicBezTo>
                <a:lnTo>
                  <a:pt x="312026" y="6714184"/>
                </a:lnTo>
                <a:lnTo>
                  <a:pt x="376591" y="6638218"/>
                </a:lnTo>
                <a:cubicBezTo>
                  <a:pt x="610666" y="6346071"/>
                  <a:pt x="810902" y="6026810"/>
                  <a:pt x="972555" y="5686330"/>
                </a:cubicBezTo>
                <a:cubicBezTo>
                  <a:pt x="1053153" y="5516661"/>
                  <a:pt x="1124052" y="5342577"/>
                  <a:pt x="1184899" y="5164863"/>
                </a:cubicBezTo>
                <a:cubicBezTo>
                  <a:pt x="1246123" y="4987149"/>
                  <a:pt x="1297552" y="4806200"/>
                  <a:pt x="1338949" y="4622886"/>
                </a:cubicBezTo>
                <a:cubicBezTo>
                  <a:pt x="1349046" y="4577057"/>
                  <a:pt x="1359616" y="4531230"/>
                  <a:pt x="1368213" y="4485006"/>
                </a:cubicBezTo>
                <a:lnTo>
                  <a:pt x="1381780" y="4415830"/>
                </a:lnTo>
                <a:lnTo>
                  <a:pt x="1393848" y="4346339"/>
                </a:lnTo>
                <a:cubicBezTo>
                  <a:pt x="1402445" y="4300115"/>
                  <a:pt x="1408755" y="4253498"/>
                  <a:pt x="1416012" y="4207039"/>
                </a:cubicBezTo>
                <a:cubicBezTo>
                  <a:pt x="1419800" y="4183847"/>
                  <a:pt x="1422322" y="4160500"/>
                  <a:pt x="1425479" y="4137153"/>
                </a:cubicBezTo>
                <a:cubicBezTo>
                  <a:pt x="1428634" y="4113804"/>
                  <a:pt x="1431709" y="4090534"/>
                  <a:pt x="1434392" y="4067187"/>
                </a:cubicBezTo>
                <a:cubicBezTo>
                  <a:pt x="1455926" y="3880165"/>
                  <a:pt x="1467694" y="3692119"/>
                  <a:pt x="1469651" y="3503913"/>
                </a:cubicBezTo>
                <a:cubicBezTo>
                  <a:pt x="1470574" y="3315557"/>
                  <a:pt x="1461622" y="3127195"/>
                  <a:pt x="1442832" y="2939778"/>
                </a:cubicBezTo>
                <a:cubicBezTo>
                  <a:pt x="1440544" y="2916114"/>
                  <a:pt x="1437627" y="2893002"/>
                  <a:pt x="1434944" y="2869575"/>
                </a:cubicBezTo>
                <a:cubicBezTo>
                  <a:pt x="1432262" y="2846148"/>
                  <a:pt x="1429895" y="2822721"/>
                  <a:pt x="1426504" y="2799374"/>
                </a:cubicBezTo>
                <a:cubicBezTo>
                  <a:pt x="1419877" y="2752757"/>
                  <a:pt x="1414357" y="2705981"/>
                  <a:pt x="1406310" y="2659521"/>
                </a:cubicBezTo>
                <a:lnTo>
                  <a:pt x="1394953" y="2589713"/>
                </a:lnTo>
                <a:lnTo>
                  <a:pt x="1382095" y="2520222"/>
                </a:lnTo>
                <a:cubicBezTo>
                  <a:pt x="1374208" y="2473842"/>
                  <a:pt x="1363796" y="2427776"/>
                  <a:pt x="1354171" y="2381632"/>
                </a:cubicBezTo>
                <a:cubicBezTo>
                  <a:pt x="1314426" y="2197293"/>
                  <a:pt x="1264068" y="2015398"/>
                  <a:pt x="1203356" y="1836817"/>
                </a:cubicBezTo>
                <a:cubicBezTo>
                  <a:pt x="1143061" y="1658078"/>
                  <a:pt x="1072237" y="1483124"/>
                  <a:pt x="991250" y="1312745"/>
                </a:cubicBezTo>
                <a:cubicBezTo>
                  <a:pt x="910187" y="1142526"/>
                  <a:pt x="819272" y="977196"/>
                  <a:pt x="718961" y="817625"/>
                </a:cubicBezTo>
                <a:cubicBezTo>
                  <a:pt x="618177" y="658528"/>
                  <a:pt x="508049" y="505423"/>
                  <a:pt x="389170" y="359339"/>
                </a:cubicBezTo>
                <a:cubicBezTo>
                  <a:pt x="329802" y="286377"/>
                  <a:pt x="268321" y="215169"/>
                  <a:pt x="204810" y="145825"/>
                </a:cubicBezTo>
                <a:lnTo>
                  <a:pt x="63157" y="0"/>
                </a:lnTo>
                <a:lnTo>
                  <a:pt x="126316" y="0"/>
                </a:lnTo>
                <a:lnTo>
                  <a:pt x="236270" y="117247"/>
                </a:lnTo>
                <a:cubicBezTo>
                  <a:pt x="299105" y="188370"/>
                  <a:pt x="359856" y="261393"/>
                  <a:pt x="418434" y="336229"/>
                </a:cubicBezTo>
                <a:cubicBezTo>
                  <a:pt x="535584" y="485309"/>
                  <a:pt x="643790" y="641251"/>
                  <a:pt x="742468" y="803190"/>
                </a:cubicBezTo>
                <a:cubicBezTo>
                  <a:pt x="841146" y="964969"/>
                  <a:pt x="930807" y="1132033"/>
                  <a:pt x="1011049" y="1303675"/>
                </a:cubicBezTo>
                <a:cubicBezTo>
                  <a:pt x="1016097" y="1314325"/>
                  <a:pt x="1021382" y="1324972"/>
                  <a:pt x="1026194" y="1335779"/>
                </a:cubicBezTo>
                <a:lnTo>
                  <a:pt x="1040707" y="1368198"/>
                </a:lnTo>
                <a:lnTo>
                  <a:pt x="1069656" y="1432957"/>
                </a:lnTo>
                <a:cubicBezTo>
                  <a:pt x="1079201" y="1454649"/>
                  <a:pt x="1088036" y="1476577"/>
                  <a:pt x="1097263" y="1498426"/>
                </a:cubicBezTo>
                <a:cubicBezTo>
                  <a:pt x="1106493" y="1520276"/>
                  <a:pt x="1115800" y="1541968"/>
                  <a:pt x="1124398" y="1564052"/>
                </a:cubicBezTo>
                <a:cubicBezTo>
                  <a:pt x="1159105" y="1652083"/>
                  <a:pt x="1192629" y="1740664"/>
                  <a:pt x="1222838" y="1830347"/>
                </a:cubicBezTo>
                <a:cubicBezTo>
                  <a:pt x="1283923" y="2009639"/>
                  <a:pt x="1335217" y="2192086"/>
                  <a:pt x="1376495" y="2376899"/>
                </a:cubicBezTo>
                <a:cubicBezTo>
                  <a:pt x="1386590" y="2423121"/>
                  <a:pt x="1397082" y="2469346"/>
                  <a:pt x="1405680" y="2515884"/>
                </a:cubicBezTo>
                <a:lnTo>
                  <a:pt x="1419090" y="2585613"/>
                </a:lnTo>
                <a:lnTo>
                  <a:pt x="1431079" y="2655577"/>
                </a:lnTo>
                <a:cubicBezTo>
                  <a:pt x="1439677" y="2702196"/>
                  <a:pt x="1445986" y="2749127"/>
                  <a:pt x="1453244" y="2795904"/>
                </a:cubicBezTo>
                <a:cubicBezTo>
                  <a:pt x="1457029" y="2819566"/>
                  <a:pt x="1459554" y="2843231"/>
                  <a:pt x="1462709" y="2866340"/>
                </a:cubicBezTo>
                <a:cubicBezTo>
                  <a:pt x="1465864" y="2889452"/>
                  <a:pt x="1468941" y="2913669"/>
                  <a:pt x="1471621" y="2936859"/>
                </a:cubicBezTo>
                <a:cubicBezTo>
                  <a:pt x="1493078" y="3125222"/>
                  <a:pt x="1504688" y="3314609"/>
                  <a:pt x="1506408" y="3504150"/>
                </a:cubicBezTo>
                <a:cubicBezTo>
                  <a:pt x="1507504" y="3693774"/>
                  <a:pt x="1498662" y="3883400"/>
                  <a:pt x="1479906" y="4072077"/>
                </a:cubicBezTo>
                <a:cubicBezTo>
                  <a:pt x="1460801" y="4260991"/>
                  <a:pt x="1431308" y="4448802"/>
                  <a:pt x="1391560" y="4634483"/>
                </a:cubicBezTo>
                <a:cubicBezTo>
                  <a:pt x="1352010" y="4820320"/>
                  <a:pt x="1301781" y="5003793"/>
                  <a:pt x="1241138" y="5183873"/>
                </a:cubicBezTo>
                <a:cubicBezTo>
                  <a:pt x="1180985" y="5364269"/>
                  <a:pt x="1110374" y="5540956"/>
                  <a:pt x="1029664" y="5713147"/>
                </a:cubicBezTo>
                <a:cubicBezTo>
                  <a:pt x="948996" y="5885419"/>
                  <a:pt x="858585" y="6053036"/>
                  <a:pt x="758874" y="6215052"/>
                </a:cubicBezTo>
                <a:lnTo>
                  <a:pt x="604797" y="6449374"/>
                </a:lnTo>
                <a:lnTo>
                  <a:pt x="594414" y="6463798"/>
                </a:lnTo>
                <a:lnTo>
                  <a:pt x="439962" y="6670638"/>
                </a:lnTo>
                <a:lnTo>
                  <a:pt x="308203" y="6828263"/>
                </a:lnTo>
                <a:lnTo>
                  <a:pt x="247882" y="6899802"/>
                </a:lnTo>
                <a:lnTo>
                  <a:pt x="252131" y="6895343"/>
                </a:lnTo>
                <a:lnTo>
                  <a:pt x="308203" y="6828263"/>
                </a:lnTo>
                <a:lnTo>
                  <a:pt x="431054" y="6682568"/>
                </a:lnTo>
                <a:lnTo>
                  <a:pt x="439962" y="6670638"/>
                </a:lnTo>
                <a:lnTo>
                  <a:pt x="479999" y="6622741"/>
                </a:lnTo>
                <a:lnTo>
                  <a:pt x="594414" y="6463798"/>
                </a:lnTo>
                <a:lnTo>
                  <a:pt x="601939" y="6453721"/>
                </a:lnTo>
                <a:lnTo>
                  <a:pt x="604797" y="6449374"/>
                </a:lnTo>
                <a:lnTo>
                  <a:pt x="687626" y="6334309"/>
                </a:lnTo>
                <a:cubicBezTo>
                  <a:pt x="819103" y="6136988"/>
                  <a:pt x="936501" y="5929842"/>
                  <a:pt x="1038654" y="5714330"/>
                </a:cubicBezTo>
                <a:cubicBezTo>
                  <a:pt x="1120632" y="5542374"/>
                  <a:pt x="1192713" y="5365842"/>
                  <a:pt x="1254545" y="5185686"/>
                </a:cubicBezTo>
                <a:cubicBezTo>
                  <a:pt x="1316473" y="5005762"/>
                  <a:pt x="1368479" y="4822528"/>
                  <a:pt x="1410331" y="4636927"/>
                </a:cubicBezTo>
                <a:cubicBezTo>
                  <a:pt x="1420584" y="4590468"/>
                  <a:pt x="1431154" y="4544086"/>
                  <a:pt x="1439911" y="4497310"/>
                </a:cubicBezTo>
                <a:lnTo>
                  <a:pt x="1453556" y="4427266"/>
                </a:lnTo>
                <a:lnTo>
                  <a:pt x="1465783" y="4356907"/>
                </a:lnTo>
                <a:cubicBezTo>
                  <a:pt x="1474458" y="4310131"/>
                  <a:pt x="1480771" y="4262962"/>
                  <a:pt x="1488183" y="4215950"/>
                </a:cubicBezTo>
                <a:cubicBezTo>
                  <a:pt x="1491970" y="4192288"/>
                  <a:pt x="1494495" y="4168623"/>
                  <a:pt x="1497728" y="4144959"/>
                </a:cubicBezTo>
                <a:cubicBezTo>
                  <a:pt x="1500963" y="4121297"/>
                  <a:pt x="1504038" y="4097632"/>
                  <a:pt x="1506720" y="4073968"/>
                </a:cubicBezTo>
                <a:cubicBezTo>
                  <a:pt x="1528492" y="3884659"/>
                  <a:pt x="1540338" y="3694325"/>
                  <a:pt x="1542217" y="3503754"/>
                </a:cubicBezTo>
                <a:cubicBezTo>
                  <a:pt x="1543084" y="3313031"/>
                  <a:pt x="1534006" y="3122462"/>
                  <a:pt x="1515003" y="2932677"/>
                </a:cubicBezTo>
                <a:cubicBezTo>
                  <a:pt x="1512715" y="2909013"/>
                  <a:pt x="1509640" y="2885351"/>
                  <a:pt x="1507115" y="2861687"/>
                </a:cubicBezTo>
                <a:cubicBezTo>
                  <a:pt x="1504590" y="2838022"/>
                  <a:pt x="1501988" y="2814360"/>
                  <a:pt x="1498595" y="2790695"/>
                </a:cubicBezTo>
                <a:lnTo>
                  <a:pt x="1488816" y="2719704"/>
                </a:lnTo>
                <a:cubicBezTo>
                  <a:pt x="1485738" y="2696043"/>
                  <a:pt x="1482031" y="2672378"/>
                  <a:pt x="1478088" y="2648714"/>
                </a:cubicBezTo>
                <a:lnTo>
                  <a:pt x="1466571" y="2577723"/>
                </a:lnTo>
                <a:cubicBezTo>
                  <a:pt x="1462469" y="2554060"/>
                  <a:pt x="1457894" y="2530396"/>
                  <a:pt x="1453556" y="2507363"/>
                </a:cubicBezTo>
                <a:cubicBezTo>
                  <a:pt x="1445274" y="2460037"/>
                  <a:pt x="1435099" y="2413736"/>
                  <a:pt x="1425317" y="2367038"/>
                </a:cubicBezTo>
                <a:cubicBezTo>
                  <a:pt x="1385074" y="2180413"/>
                  <a:pt x="1334143" y="1996308"/>
                  <a:pt x="1272767" y="1815517"/>
                </a:cubicBezTo>
                <a:cubicBezTo>
                  <a:pt x="1211753" y="1634570"/>
                  <a:pt x="1140139" y="1457409"/>
                  <a:pt x="1058294" y="1284900"/>
                </a:cubicBezTo>
                <a:cubicBezTo>
                  <a:pt x="976301" y="1112551"/>
                  <a:pt x="884361" y="945171"/>
                  <a:pt x="782929" y="783550"/>
                </a:cubicBezTo>
                <a:cubicBezTo>
                  <a:pt x="681200" y="622241"/>
                  <a:pt x="569885" y="467246"/>
                  <a:pt x="449588" y="319269"/>
                </a:cubicBezTo>
                <a:cubicBezTo>
                  <a:pt x="389585" y="245517"/>
                  <a:pt x="327437" y="173560"/>
                  <a:pt x="263227" y="103486"/>
                </a:cubicBezTo>
                <a:lnTo>
                  <a:pt x="162656" y="0"/>
                </a:lnTo>
                <a:lnTo>
                  <a:pt x="223091" y="0"/>
                </a:lnTo>
                <a:lnTo>
                  <a:pt x="293880" y="75603"/>
                </a:lnTo>
                <a:cubicBezTo>
                  <a:pt x="357435" y="147635"/>
                  <a:pt x="418885" y="221577"/>
                  <a:pt x="478143" y="297340"/>
                </a:cubicBezTo>
                <a:cubicBezTo>
                  <a:pt x="596689" y="448234"/>
                  <a:pt x="706101" y="606151"/>
                  <a:pt x="805803" y="770138"/>
                </a:cubicBezTo>
                <a:cubicBezTo>
                  <a:pt x="905649" y="933812"/>
                  <a:pt x="996335" y="1102929"/>
                  <a:pt x="1077463" y="1276697"/>
                </a:cubicBezTo>
                <a:cubicBezTo>
                  <a:pt x="1158811" y="1450311"/>
                  <a:pt x="1230306" y="1628260"/>
                  <a:pt x="1291619" y="1809917"/>
                </a:cubicBezTo>
                <a:cubicBezTo>
                  <a:pt x="1353452" y="1991338"/>
                  <a:pt x="1405322" y="2175995"/>
                  <a:pt x="1447009" y="2363094"/>
                </a:cubicBezTo>
                <a:cubicBezTo>
                  <a:pt x="1457184" y="2409868"/>
                  <a:pt x="1467754" y="2456644"/>
                  <a:pt x="1476430" y="2503736"/>
                </a:cubicBezTo>
                <a:cubicBezTo>
                  <a:pt x="1481006" y="2527398"/>
                  <a:pt x="1485738" y="2551063"/>
                  <a:pt x="1490078" y="2574725"/>
                </a:cubicBezTo>
                <a:lnTo>
                  <a:pt x="1502225" y="2645716"/>
                </a:lnTo>
                <a:cubicBezTo>
                  <a:pt x="1510823" y="2693045"/>
                  <a:pt x="1517133" y="2740372"/>
                  <a:pt x="1524547" y="2787698"/>
                </a:cubicBezTo>
                <a:cubicBezTo>
                  <a:pt x="1528332" y="2811362"/>
                  <a:pt x="1530857" y="2835025"/>
                  <a:pt x="1534092" y="2858689"/>
                </a:cubicBezTo>
                <a:cubicBezTo>
                  <a:pt x="1537324" y="2882353"/>
                  <a:pt x="1540402" y="2906016"/>
                  <a:pt x="1543005" y="2929680"/>
                </a:cubicBezTo>
                <a:cubicBezTo>
                  <a:pt x="1564666" y="3120332"/>
                  <a:pt x="1576331" y="3311928"/>
                  <a:pt x="1577949" y="3503754"/>
                </a:cubicBezTo>
                <a:cubicBezTo>
                  <a:pt x="1579005" y="3695745"/>
                  <a:pt x="1570028" y="3887737"/>
                  <a:pt x="1551049" y="4078780"/>
                </a:cubicBezTo>
                <a:cubicBezTo>
                  <a:pt x="1531629" y="4269982"/>
                  <a:pt x="1501744" y="4460000"/>
                  <a:pt x="1461524" y="4647891"/>
                </a:cubicBezTo>
                <a:cubicBezTo>
                  <a:pt x="1421587" y="4836095"/>
                  <a:pt x="1370924" y="5021854"/>
                  <a:pt x="1309761" y="5204221"/>
                </a:cubicBezTo>
                <a:cubicBezTo>
                  <a:pt x="1248874" y="5386747"/>
                  <a:pt x="1177450" y="5565643"/>
                  <a:pt x="1095841" y="5739887"/>
                </a:cubicBezTo>
                <a:cubicBezTo>
                  <a:pt x="1014264" y="5914287"/>
                  <a:pt x="922861" y="6083876"/>
                  <a:pt x="822053" y="6247865"/>
                </a:cubicBezTo>
                <a:cubicBezTo>
                  <a:pt x="721167" y="6411932"/>
                  <a:pt x="610531" y="6569769"/>
                  <a:pt x="490762" y="6720585"/>
                </a:cubicBezTo>
                <a:cubicBezTo>
                  <a:pt x="430969" y="6796111"/>
                  <a:pt x="368923" y="6869804"/>
                  <a:pt x="304713" y="6941554"/>
                </a:cubicBezTo>
                <a:lnTo>
                  <a:pt x="239984" y="7009626"/>
                </a:lnTo>
                <a:lnTo>
                  <a:pt x="0" y="7009626"/>
                </a:lnTo>
                <a:lnTo>
                  <a:pt x="0" y="6916165"/>
                </a:lnTo>
                <a:lnTo>
                  <a:pt x="0" y="6842681"/>
                </a:lnTo>
                <a:lnTo>
                  <a:pt x="0" y="6425491"/>
                </a:lnTo>
                <a:lnTo>
                  <a:pt x="0" y="4657507"/>
                </a:lnTo>
                <a:lnTo>
                  <a:pt x="0" y="4281613"/>
                </a:lnTo>
                <a:lnTo>
                  <a:pt x="5979" y="4254443"/>
                </a:lnTo>
                <a:lnTo>
                  <a:pt x="16468" y="4201594"/>
                </a:lnTo>
                <a:lnTo>
                  <a:pt x="21676" y="4175090"/>
                </a:lnTo>
                <a:lnTo>
                  <a:pt x="26328" y="4148508"/>
                </a:lnTo>
                <a:lnTo>
                  <a:pt x="35873" y="4095424"/>
                </a:lnTo>
                <a:lnTo>
                  <a:pt x="44235" y="4042180"/>
                </a:lnTo>
                <a:cubicBezTo>
                  <a:pt x="50150" y="4006683"/>
                  <a:pt x="54487" y="3971189"/>
                  <a:pt x="59380" y="3935299"/>
                </a:cubicBezTo>
                <a:cubicBezTo>
                  <a:pt x="77340" y="3792292"/>
                  <a:pt x="87579" y="3648417"/>
                  <a:pt x="90062" y="3504305"/>
                </a:cubicBezTo>
                <a:cubicBezTo>
                  <a:pt x="94914" y="3215216"/>
                  <a:pt x="66597" y="2926597"/>
                  <a:pt x="5663" y="2643975"/>
                </a:cubicBezTo>
                <a:lnTo>
                  <a:pt x="0" y="2621242"/>
                </a:lnTo>
                <a:lnTo>
                  <a:pt x="0" y="2488028"/>
                </a:lnTo>
                <a:lnTo>
                  <a:pt x="38713" y="2636088"/>
                </a:lnTo>
                <a:cubicBezTo>
                  <a:pt x="43130" y="2653835"/>
                  <a:pt x="46600" y="2671742"/>
                  <a:pt x="50623" y="2689489"/>
                </a:cubicBezTo>
                <a:cubicBezTo>
                  <a:pt x="54647" y="2707236"/>
                  <a:pt x="58512" y="2725063"/>
                  <a:pt x="62062" y="2742968"/>
                </a:cubicBezTo>
                <a:cubicBezTo>
                  <a:pt x="68765" y="2778780"/>
                  <a:pt x="76495" y="2814512"/>
                  <a:pt x="82254" y="2850481"/>
                </a:cubicBezTo>
                <a:lnTo>
                  <a:pt x="91642" y="2904432"/>
                </a:lnTo>
                <a:lnTo>
                  <a:pt x="100001" y="2958466"/>
                </a:lnTo>
                <a:cubicBezTo>
                  <a:pt x="105839" y="2994513"/>
                  <a:pt x="110019" y="3030797"/>
                  <a:pt x="114909" y="3066924"/>
                </a:cubicBezTo>
                <a:cubicBezTo>
                  <a:pt x="132578" y="3211981"/>
                  <a:pt x="142691" y="3357906"/>
                  <a:pt x="145199" y="3503990"/>
                </a:cubicBezTo>
                <a:cubicBezTo>
                  <a:pt x="147482" y="3650586"/>
                  <a:pt x="141567" y="3797083"/>
                  <a:pt x="127518" y="3942792"/>
                </a:cubicBezTo>
                <a:lnTo>
                  <a:pt x="104528" y="4127183"/>
                </a:lnTo>
                <a:lnTo>
                  <a:pt x="108442" y="4105204"/>
                </a:lnTo>
                <a:lnTo>
                  <a:pt x="116962" y="4051094"/>
                </a:lnTo>
                <a:cubicBezTo>
                  <a:pt x="123034" y="4014968"/>
                  <a:pt x="127294" y="3978683"/>
                  <a:pt x="132264" y="3942477"/>
                </a:cubicBezTo>
                <a:cubicBezTo>
                  <a:pt x="150422" y="3797182"/>
                  <a:pt x="160739" y="3650942"/>
                  <a:pt x="163183" y="3504543"/>
                </a:cubicBezTo>
                <a:cubicBezTo>
                  <a:pt x="167696" y="3210799"/>
                  <a:pt x="138583" y="2917450"/>
                  <a:pt x="76418" y="2630330"/>
                </a:cubicBezTo>
                <a:cubicBezTo>
                  <a:pt x="60752" y="2558551"/>
                  <a:pt x="42989" y="2487245"/>
                  <a:pt x="23155" y="2416521"/>
                </a:cubicBezTo>
                <a:lnTo>
                  <a:pt x="0" y="2342382"/>
                </a:lnTo>
                <a:lnTo>
                  <a:pt x="0" y="2240250"/>
                </a:lnTo>
                <a:lnTo>
                  <a:pt x="53115" y="2407676"/>
                </a:lnTo>
                <a:cubicBezTo>
                  <a:pt x="73657" y="2478805"/>
                  <a:pt x="92343" y="2550466"/>
                  <a:pt x="109152" y="2622600"/>
                </a:cubicBezTo>
                <a:cubicBezTo>
                  <a:pt x="113569" y="2640585"/>
                  <a:pt x="117039" y="2658805"/>
                  <a:pt x="121142" y="2676869"/>
                </a:cubicBezTo>
                <a:cubicBezTo>
                  <a:pt x="125244" y="2694932"/>
                  <a:pt x="129029" y="2712996"/>
                  <a:pt x="132736" y="2731138"/>
                </a:cubicBezTo>
                <a:cubicBezTo>
                  <a:pt x="139599" y="2767580"/>
                  <a:pt x="147329" y="2803785"/>
                  <a:pt x="153246" y="2840384"/>
                </a:cubicBezTo>
                <a:lnTo>
                  <a:pt x="162791" y="2895125"/>
                </a:lnTo>
                <a:lnTo>
                  <a:pt x="171231" y="2950342"/>
                </a:lnTo>
                <a:cubicBezTo>
                  <a:pt x="177146" y="2986941"/>
                  <a:pt x="181326" y="3023700"/>
                  <a:pt x="186295" y="3060772"/>
                </a:cubicBezTo>
                <a:cubicBezTo>
                  <a:pt x="204163" y="3208117"/>
                  <a:pt x="214353" y="3356331"/>
                  <a:pt x="216822" y="3504700"/>
                </a:cubicBezTo>
                <a:cubicBezTo>
                  <a:pt x="219078" y="3653584"/>
                  <a:pt x="213016" y="3802349"/>
                  <a:pt x="198703" y="3950316"/>
                </a:cubicBezTo>
                <a:lnTo>
                  <a:pt x="172800" y="4157618"/>
                </a:lnTo>
                <a:lnTo>
                  <a:pt x="180536" y="4113958"/>
                </a:lnTo>
                <a:lnTo>
                  <a:pt x="189132" y="4058742"/>
                </a:lnTo>
                <a:cubicBezTo>
                  <a:pt x="195285" y="4022065"/>
                  <a:pt x="199545" y="3985228"/>
                  <a:pt x="204908" y="3948311"/>
                </a:cubicBezTo>
                <a:cubicBezTo>
                  <a:pt x="223191" y="3800652"/>
                  <a:pt x="233564" y="3652202"/>
                  <a:pt x="235987" y="3503436"/>
                </a:cubicBezTo>
                <a:cubicBezTo>
                  <a:pt x="237990" y="3354436"/>
                  <a:pt x="231774" y="3205434"/>
                  <a:pt x="217372" y="3057142"/>
                </a:cubicBezTo>
                <a:cubicBezTo>
                  <a:pt x="213190" y="3020148"/>
                  <a:pt x="209482" y="2982996"/>
                  <a:pt x="204672" y="2946082"/>
                </a:cubicBezTo>
                <a:lnTo>
                  <a:pt x="197493" y="2890865"/>
                </a:lnTo>
                <a:lnTo>
                  <a:pt x="189053" y="2835651"/>
                </a:lnTo>
                <a:cubicBezTo>
                  <a:pt x="183610" y="2798735"/>
                  <a:pt x="176433" y="2762135"/>
                  <a:pt x="170043" y="2725221"/>
                </a:cubicBezTo>
                <a:cubicBezTo>
                  <a:pt x="166888" y="2706841"/>
                  <a:pt x="162786" y="2688622"/>
                  <a:pt x="159158" y="2670005"/>
                </a:cubicBezTo>
                <a:cubicBezTo>
                  <a:pt x="155531" y="2651390"/>
                  <a:pt x="151981" y="2633405"/>
                  <a:pt x="147879" y="2615263"/>
                </a:cubicBezTo>
                <a:cubicBezTo>
                  <a:pt x="116005" y="2469416"/>
                  <a:pt x="75714" y="2325621"/>
                  <a:pt x="27193" y="2184427"/>
                </a:cubicBezTo>
                <a:lnTo>
                  <a:pt x="0" y="2113044"/>
                </a:lnTo>
                <a:lnTo>
                  <a:pt x="0" y="2033180"/>
                </a:lnTo>
                <a:lnTo>
                  <a:pt x="54645" y="2176619"/>
                </a:lnTo>
                <a:cubicBezTo>
                  <a:pt x="103769" y="2318759"/>
                  <a:pt x="145474" y="2463421"/>
                  <a:pt x="179588" y="2609901"/>
                </a:cubicBezTo>
                <a:cubicBezTo>
                  <a:pt x="184006" y="2628200"/>
                  <a:pt x="187475" y="2646578"/>
                  <a:pt x="191735" y="2665115"/>
                </a:cubicBezTo>
                <a:cubicBezTo>
                  <a:pt x="195995" y="2683651"/>
                  <a:pt x="200017" y="2701792"/>
                  <a:pt x="203488" y="2720331"/>
                </a:cubicBezTo>
                <a:cubicBezTo>
                  <a:pt x="210510" y="2757245"/>
                  <a:pt x="218239" y="2794082"/>
                  <a:pt x="224235" y="2831234"/>
                </a:cubicBezTo>
                <a:lnTo>
                  <a:pt x="233857" y="2886843"/>
                </a:lnTo>
                <a:lnTo>
                  <a:pt x="242377" y="2942609"/>
                </a:lnTo>
                <a:cubicBezTo>
                  <a:pt x="248449" y="2979761"/>
                  <a:pt x="252629" y="3017150"/>
                  <a:pt x="257679" y="3054460"/>
                </a:cubicBezTo>
                <a:cubicBezTo>
                  <a:pt x="275735" y="3204092"/>
                  <a:pt x="286027" y="3354594"/>
                  <a:pt x="288520" y="3505250"/>
                </a:cubicBezTo>
                <a:cubicBezTo>
                  <a:pt x="290389" y="3656145"/>
                  <a:pt x="284196" y="3807039"/>
                  <a:pt x="269983" y="3957304"/>
                </a:cubicBezTo>
                <a:cubicBezTo>
                  <a:pt x="262751" y="4032555"/>
                  <a:pt x="253386" y="4107569"/>
                  <a:pt x="241904" y="4182257"/>
                </a:cubicBezTo>
                <a:lnTo>
                  <a:pt x="232169" y="4235488"/>
                </a:lnTo>
                <a:lnTo>
                  <a:pt x="242774" y="4179981"/>
                </a:lnTo>
                <a:lnTo>
                  <a:pt x="252712" y="4124292"/>
                </a:lnTo>
                <a:lnTo>
                  <a:pt x="261390" y="4068368"/>
                </a:lnTo>
                <a:cubicBezTo>
                  <a:pt x="267622" y="4031137"/>
                  <a:pt x="271882" y="3993670"/>
                  <a:pt x="277167" y="3956281"/>
                </a:cubicBezTo>
                <a:cubicBezTo>
                  <a:pt x="295695" y="3806334"/>
                  <a:pt x="306225" y="3655437"/>
                  <a:pt x="308716" y="3504385"/>
                </a:cubicBezTo>
                <a:cubicBezTo>
                  <a:pt x="310673" y="3353096"/>
                  <a:pt x="304299" y="3201807"/>
                  <a:pt x="289629" y="3051227"/>
                </a:cubicBezTo>
                <a:cubicBezTo>
                  <a:pt x="285369" y="3013603"/>
                  <a:pt x="281741" y="2975899"/>
                  <a:pt x="276691" y="2938432"/>
                </a:cubicBezTo>
                <a:lnTo>
                  <a:pt x="269356" y="2882110"/>
                </a:lnTo>
                <a:lnTo>
                  <a:pt x="260837" y="2825949"/>
                </a:lnTo>
                <a:cubicBezTo>
                  <a:pt x="255317" y="2788482"/>
                  <a:pt x="248060" y="2751331"/>
                  <a:pt x="241512" y="2714021"/>
                </a:cubicBezTo>
                <a:cubicBezTo>
                  <a:pt x="238357" y="2695327"/>
                  <a:pt x="234177" y="2676869"/>
                  <a:pt x="230547" y="2658255"/>
                </a:cubicBezTo>
                <a:cubicBezTo>
                  <a:pt x="226920" y="2639638"/>
                  <a:pt x="223132" y="2621103"/>
                  <a:pt x="219032" y="2603038"/>
                </a:cubicBezTo>
                <a:cubicBezTo>
                  <a:pt x="186660" y="2454984"/>
                  <a:pt x="145791" y="2308902"/>
                  <a:pt x="96612" y="2165499"/>
                </a:cubicBezTo>
                <a:cubicBezTo>
                  <a:pt x="71836" y="2093877"/>
                  <a:pt x="44895" y="2023044"/>
                  <a:pt x="15828" y="1953089"/>
                </a:cubicBezTo>
                <a:lnTo>
                  <a:pt x="0" y="1918036"/>
                </a:lnTo>
                <a:lnTo>
                  <a:pt x="0" y="1847572"/>
                </a:lnTo>
                <a:lnTo>
                  <a:pt x="41683" y="1941779"/>
                </a:lnTo>
                <a:cubicBezTo>
                  <a:pt x="70708" y="2012376"/>
                  <a:pt x="97862" y="2083741"/>
                  <a:pt x="123114" y="2155797"/>
                </a:cubicBezTo>
                <a:cubicBezTo>
                  <a:pt x="172746" y="2300144"/>
                  <a:pt x="214866" y="2447017"/>
                  <a:pt x="249322" y="2595783"/>
                </a:cubicBezTo>
                <a:cubicBezTo>
                  <a:pt x="253659" y="2614318"/>
                  <a:pt x="257209" y="2633013"/>
                  <a:pt x="261627" y="2651707"/>
                </a:cubicBezTo>
                <a:cubicBezTo>
                  <a:pt x="266044" y="2670402"/>
                  <a:pt x="270066" y="2688937"/>
                  <a:pt x="273459" y="2707711"/>
                </a:cubicBezTo>
                <a:cubicBezTo>
                  <a:pt x="280637" y="2745178"/>
                  <a:pt x="288444" y="2782645"/>
                  <a:pt x="294518" y="2820349"/>
                </a:cubicBezTo>
                <a:lnTo>
                  <a:pt x="304299" y="2876748"/>
                </a:lnTo>
                <a:lnTo>
                  <a:pt x="312898" y="2933382"/>
                </a:lnTo>
                <a:cubicBezTo>
                  <a:pt x="319050" y="2971166"/>
                  <a:pt x="323231" y="3009107"/>
                  <a:pt x="328673" y="3046967"/>
                </a:cubicBezTo>
                <a:cubicBezTo>
                  <a:pt x="346855" y="3198809"/>
                  <a:pt x="357197" y="3351519"/>
                  <a:pt x="359672" y="3504464"/>
                </a:cubicBezTo>
                <a:cubicBezTo>
                  <a:pt x="361494" y="3657647"/>
                  <a:pt x="355153" y="3810829"/>
                  <a:pt x="340663" y="3963381"/>
                </a:cubicBezTo>
                <a:cubicBezTo>
                  <a:pt x="333280" y="4039735"/>
                  <a:pt x="323750" y="4115873"/>
                  <a:pt x="312085" y="4191685"/>
                </a:cubicBezTo>
                <a:lnTo>
                  <a:pt x="280359" y="4365194"/>
                </a:lnTo>
                <a:lnTo>
                  <a:pt x="281658" y="4359428"/>
                </a:lnTo>
                <a:cubicBezTo>
                  <a:pt x="285917" y="4340736"/>
                  <a:pt x="290178" y="4322119"/>
                  <a:pt x="293728" y="4303347"/>
                </a:cubicBezTo>
                <a:cubicBezTo>
                  <a:pt x="301063" y="4265800"/>
                  <a:pt x="308950" y="4228333"/>
                  <a:pt x="315182" y="4190549"/>
                </a:cubicBezTo>
                <a:lnTo>
                  <a:pt x="325199" y="4133995"/>
                </a:lnTo>
                <a:lnTo>
                  <a:pt x="334034" y="4077201"/>
                </a:lnTo>
                <a:cubicBezTo>
                  <a:pt x="340344" y="4039419"/>
                  <a:pt x="344604" y="4001320"/>
                  <a:pt x="349809" y="3963379"/>
                </a:cubicBezTo>
                <a:cubicBezTo>
                  <a:pt x="368417" y="3811064"/>
                  <a:pt x="378947" y="3657962"/>
                  <a:pt x="381361" y="3504543"/>
                </a:cubicBezTo>
                <a:cubicBezTo>
                  <a:pt x="383216" y="3350967"/>
                  <a:pt x="376659" y="3197310"/>
                  <a:pt x="361721" y="3044443"/>
                </a:cubicBezTo>
                <a:lnTo>
                  <a:pt x="355489" y="2987099"/>
                </a:lnTo>
                <a:lnTo>
                  <a:pt x="352334" y="2958467"/>
                </a:lnTo>
                <a:lnTo>
                  <a:pt x="348627" y="2929913"/>
                </a:lnTo>
                <a:lnTo>
                  <a:pt x="340739" y="2872724"/>
                </a:lnTo>
                <a:lnTo>
                  <a:pt x="332062" y="2815695"/>
                </a:lnTo>
                <a:cubicBezTo>
                  <a:pt x="320310" y="2739736"/>
                  <a:pt x="305480" y="2664248"/>
                  <a:pt x="289625" y="2588999"/>
                </a:cubicBezTo>
                <a:cubicBezTo>
                  <a:pt x="256764" y="2438655"/>
                  <a:pt x="215281" y="2290363"/>
                  <a:pt x="165390" y="2144753"/>
                </a:cubicBezTo>
                <a:cubicBezTo>
                  <a:pt x="140296" y="2072027"/>
                  <a:pt x="112996" y="2000110"/>
                  <a:pt x="83534" y="1929090"/>
                </a:cubicBezTo>
                <a:lnTo>
                  <a:pt x="0" y="1743860"/>
                </a:lnTo>
                <a:lnTo>
                  <a:pt x="0" y="1672506"/>
                </a:lnTo>
                <a:lnTo>
                  <a:pt x="2900" y="1678342"/>
                </a:lnTo>
                <a:lnTo>
                  <a:pt x="15363" y="1704609"/>
                </a:lnTo>
                <a:cubicBezTo>
                  <a:pt x="81795" y="1844699"/>
                  <a:pt x="140694" y="1988179"/>
                  <a:pt x="191814" y="2134498"/>
                </a:cubicBezTo>
                <a:cubicBezTo>
                  <a:pt x="242227" y="2281056"/>
                  <a:pt x="285065" y="2430057"/>
                  <a:pt x="320152" y="2581032"/>
                </a:cubicBezTo>
                <a:cubicBezTo>
                  <a:pt x="337110" y="2656676"/>
                  <a:pt x="352964" y="2732557"/>
                  <a:pt x="365901" y="2808990"/>
                </a:cubicBezTo>
                <a:lnTo>
                  <a:pt x="375761" y="2866334"/>
                </a:lnTo>
                <a:lnTo>
                  <a:pt x="384516" y="2923838"/>
                </a:lnTo>
                <a:lnTo>
                  <a:pt x="388933" y="2952550"/>
                </a:lnTo>
                <a:lnTo>
                  <a:pt x="392720" y="2981419"/>
                </a:lnTo>
                <a:lnTo>
                  <a:pt x="400608" y="3039080"/>
                </a:lnTo>
                <a:cubicBezTo>
                  <a:pt x="419127" y="3193210"/>
                  <a:pt x="429660" y="3348284"/>
                  <a:pt x="432159" y="3503516"/>
                </a:cubicBezTo>
                <a:cubicBezTo>
                  <a:pt x="433957" y="3658907"/>
                  <a:pt x="427480" y="3814219"/>
                  <a:pt x="412755" y="3968901"/>
                </a:cubicBezTo>
                <a:cubicBezTo>
                  <a:pt x="405222" y="4046399"/>
                  <a:pt x="395532" y="4123661"/>
                  <a:pt x="383696" y="4200597"/>
                </a:cubicBezTo>
                <a:lnTo>
                  <a:pt x="359115" y="4335274"/>
                </a:lnTo>
                <a:lnTo>
                  <a:pt x="386567" y="4200571"/>
                </a:lnTo>
                <a:lnTo>
                  <a:pt x="396664" y="4143147"/>
                </a:lnTo>
                <a:lnTo>
                  <a:pt x="405656" y="4085486"/>
                </a:lnTo>
                <a:lnTo>
                  <a:pt x="410153" y="4056696"/>
                </a:lnTo>
                <a:lnTo>
                  <a:pt x="414019" y="4027827"/>
                </a:lnTo>
                <a:lnTo>
                  <a:pt x="421905" y="3969928"/>
                </a:lnTo>
                <a:cubicBezTo>
                  <a:pt x="440654" y="3815486"/>
                  <a:pt x="451186" y="3660094"/>
                  <a:pt x="453458" y="3504545"/>
                </a:cubicBezTo>
                <a:cubicBezTo>
                  <a:pt x="455254" y="3348602"/>
                  <a:pt x="448574" y="3192737"/>
                  <a:pt x="433421" y="3037505"/>
                </a:cubicBezTo>
                <a:lnTo>
                  <a:pt x="427033" y="2979294"/>
                </a:lnTo>
                <a:lnTo>
                  <a:pt x="423878" y="2950265"/>
                </a:lnTo>
                <a:lnTo>
                  <a:pt x="420013" y="2921238"/>
                </a:lnTo>
                <a:lnTo>
                  <a:pt x="412123" y="2863184"/>
                </a:lnTo>
                <a:cubicBezTo>
                  <a:pt x="409443" y="2843859"/>
                  <a:pt x="406286" y="2824612"/>
                  <a:pt x="403368" y="2805365"/>
                </a:cubicBezTo>
                <a:cubicBezTo>
                  <a:pt x="391459" y="2728224"/>
                  <a:pt x="376392" y="2651553"/>
                  <a:pt x="360379" y="2575197"/>
                </a:cubicBezTo>
                <a:cubicBezTo>
                  <a:pt x="326944" y="2422568"/>
                  <a:pt x="284807" y="2272066"/>
                  <a:pt x="234175" y="2124248"/>
                </a:cubicBezTo>
                <a:cubicBezTo>
                  <a:pt x="228022" y="2105711"/>
                  <a:pt x="221079" y="2087411"/>
                  <a:pt x="214613" y="2069032"/>
                </a:cubicBezTo>
                <a:cubicBezTo>
                  <a:pt x="208145" y="2050654"/>
                  <a:pt x="201675" y="2032195"/>
                  <a:pt x="194497" y="2013818"/>
                </a:cubicBezTo>
                <a:lnTo>
                  <a:pt x="173201" y="1959234"/>
                </a:lnTo>
                <a:lnTo>
                  <a:pt x="162551" y="1931942"/>
                </a:lnTo>
                <a:lnTo>
                  <a:pt x="151194" y="1904965"/>
                </a:lnTo>
                <a:lnTo>
                  <a:pt x="128634" y="1850933"/>
                </a:lnTo>
                <a:cubicBezTo>
                  <a:pt x="120747" y="1832949"/>
                  <a:pt x="112859" y="1815279"/>
                  <a:pt x="104970" y="1797455"/>
                </a:cubicBezTo>
                <a:cubicBezTo>
                  <a:pt x="97082" y="1779627"/>
                  <a:pt x="89195" y="1761722"/>
                  <a:pt x="80675" y="1744131"/>
                </a:cubicBezTo>
                <a:lnTo>
                  <a:pt x="55278" y="1691362"/>
                </a:lnTo>
                <a:lnTo>
                  <a:pt x="0" y="1586653"/>
                </a:lnTo>
                <a:lnTo>
                  <a:pt x="0" y="1514655"/>
                </a:lnTo>
                <a:lnTo>
                  <a:pt x="30746" y="1572807"/>
                </a:lnTo>
                <a:lnTo>
                  <a:pt x="56933" y="1625735"/>
                </a:lnTo>
                <a:lnTo>
                  <a:pt x="70105" y="1652080"/>
                </a:lnTo>
                <a:lnTo>
                  <a:pt x="82648" y="1678819"/>
                </a:lnTo>
                <a:cubicBezTo>
                  <a:pt x="353280" y="2246746"/>
                  <a:pt x="495184" y="2874149"/>
                  <a:pt x="504019" y="3504465"/>
                </a:cubicBezTo>
                <a:cubicBezTo>
                  <a:pt x="505794" y="3662224"/>
                  <a:pt x="499160" y="3820059"/>
                  <a:pt x="484139" y="3977108"/>
                </a:cubicBezTo>
                <a:lnTo>
                  <a:pt x="477910" y="4035952"/>
                </a:lnTo>
                <a:lnTo>
                  <a:pt x="474754" y="4065371"/>
                </a:lnTo>
                <a:lnTo>
                  <a:pt x="470968" y="4094795"/>
                </a:lnTo>
                <a:lnTo>
                  <a:pt x="463080" y="4153479"/>
                </a:lnTo>
                <a:lnTo>
                  <a:pt x="454325" y="4212088"/>
                </a:lnTo>
                <a:lnTo>
                  <a:pt x="415023" y="4426756"/>
                </a:lnTo>
                <a:lnTo>
                  <a:pt x="459057" y="4211061"/>
                </a:lnTo>
                <a:cubicBezTo>
                  <a:pt x="472467" y="4133285"/>
                  <a:pt x="484377" y="4055274"/>
                  <a:pt x="494554" y="3977026"/>
                </a:cubicBezTo>
                <a:cubicBezTo>
                  <a:pt x="513619" y="3820136"/>
                  <a:pt x="524331" y="3662299"/>
                  <a:pt x="526656" y="3504227"/>
                </a:cubicBezTo>
                <a:cubicBezTo>
                  <a:pt x="528415" y="3345997"/>
                  <a:pt x="521578" y="3187768"/>
                  <a:pt x="506149" y="3030246"/>
                </a:cubicBezTo>
                <a:cubicBezTo>
                  <a:pt x="497709" y="2951368"/>
                  <a:pt x="488559" y="2872489"/>
                  <a:pt x="475860" y="2794636"/>
                </a:cubicBezTo>
                <a:cubicBezTo>
                  <a:pt x="463160" y="2716782"/>
                  <a:pt x="448410" y="2638614"/>
                  <a:pt x="432238" y="2561078"/>
                </a:cubicBezTo>
                <a:cubicBezTo>
                  <a:pt x="398337" y="2406238"/>
                  <a:pt x="355625" y="2253529"/>
                  <a:pt x="304298" y="2103579"/>
                </a:cubicBezTo>
                <a:cubicBezTo>
                  <a:pt x="298146" y="2084727"/>
                  <a:pt x="291045" y="2066270"/>
                  <a:pt x="284499" y="2047575"/>
                </a:cubicBezTo>
                <a:cubicBezTo>
                  <a:pt x="277953" y="2028883"/>
                  <a:pt x="271326" y="2010188"/>
                  <a:pt x="264148" y="1991731"/>
                </a:cubicBezTo>
                <a:lnTo>
                  <a:pt x="242537" y="1936515"/>
                </a:lnTo>
                <a:lnTo>
                  <a:pt x="231729" y="1908828"/>
                </a:lnTo>
                <a:lnTo>
                  <a:pt x="220292" y="1881378"/>
                </a:lnTo>
                <a:lnTo>
                  <a:pt x="197337" y="1826162"/>
                </a:lnTo>
                <a:cubicBezTo>
                  <a:pt x="189450" y="1807865"/>
                  <a:pt x="181563" y="1789958"/>
                  <a:pt x="173281" y="1771816"/>
                </a:cubicBezTo>
                <a:cubicBezTo>
                  <a:pt x="164998" y="1753673"/>
                  <a:pt x="157506" y="1735689"/>
                  <a:pt x="148671" y="1717784"/>
                </a:cubicBezTo>
                <a:lnTo>
                  <a:pt x="122956" y="1664225"/>
                </a:lnTo>
                <a:cubicBezTo>
                  <a:pt x="88257" y="1592979"/>
                  <a:pt x="51374" y="1522885"/>
                  <a:pt x="12370" y="1454040"/>
                </a:cubicBezTo>
                <a:lnTo>
                  <a:pt x="0" y="1433707"/>
                </a:lnTo>
                <a:lnTo>
                  <a:pt x="0" y="1366695"/>
                </a:lnTo>
                <a:lnTo>
                  <a:pt x="11026" y="1386021"/>
                </a:lnTo>
                <a:lnTo>
                  <a:pt x="40370" y="1438237"/>
                </a:lnTo>
                <a:cubicBezTo>
                  <a:pt x="58905" y="1473576"/>
                  <a:pt x="77995" y="1508598"/>
                  <a:pt x="95585" y="1544250"/>
                </a:cubicBezTo>
                <a:lnTo>
                  <a:pt x="122167" y="1597889"/>
                </a:lnTo>
                <a:cubicBezTo>
                  <a:pt x="131239" y="1615636"/>
                  <a:pt x="139756" y="1633701"/>
                  <a:pt x="148196" y="1651763"/>
                </a:cubicBezTo>
                <a:cubicBezTo>
                  <a:pt x="422458" y="2228367"/>
                  <a:pt x="566253" y="2864759"/>
                  <a:pt x="574930" y="3504227"/>
                </a:cubicBezTo>
                <a:cubicBezTo>
                  <a:pt x="576603" y="3664272"/>
                  <a:pt x="569780" y="3824316"/>
                  <a:pt x="554500" y="3983653"/>
                </a:cubicBezTo>
                <a:lnTo>
                  <a:pt x="548113" y="4043364"/>
                </a:lnTo>
                <a:lnTo>
                  <a:pt x="544955" y="4073259"/>
                </a:lnTo>
                <a:lnTo>
                  <a:pt x="541091" y="4102996"/>
                </a:lnTo>
                <a:lnTo>
                  <a:pt x="533203" y="4162629"/>
                </a:lnTo>
                <a:cubicBezTo>
                  <a:pt x="530521" y="4182426"/>
                  <a:pt x="527366" y="4202068"/>
                  <a:pt x="524368" y="4222023"/>
                </a:cubicBezTo>
                <a:cubicBezTo>
                  <a:pt x="512458" y="4300902"/>
                  <a:pt x="497157" y="4379782"/>
                  <a:pt x="481065" y="4458661"/>
                </a:cubicBezTo>
                <a:lnTo>
                  <a:pt x="463307" y="4531251"/>
                </a:lnTo>
                <a:lnTo>
                  <a:pt x="482880" y="4456844"/>
                </a:lnTo>
                <a:cubicBezTo>
                  <a:pt x="500392" y="4378756"/>
                  <a:pt x="517194" y="4300507"/>
                  <a:pt x="530681" y="4221549"/>
                </a:cubicBezTo>
                <a:cubicBezTo>
                  <a:pt x="544169" y="4142591"/>
                  <a:pt x="556239" y="4063792"/>
                  <a:pt x="566571" y="3984046"/>
                </a:cubicBezTo>
                <a:cubicBezTo>
                  <a:pt x="585722" y="3824789"/>
                  <a:pt x="596499" y="3664665"/>
                  <a:pt x="598833" y="3504305"/>
                </a:cubicBezTo>
                <a:cubicBezTo>
                  <a:pt x="600567" y="3343630"/>
                  <a:pt x="593563" y="3183034"/>
                  <a:pt x="577851" y="3023147"/>
                </a:cubicBezTo>
                <a:cubicBezTo>
                  <a:pt x="569253" y="2943241"/>
                  <a:pt x="559946" y="2863418"/>
                  <a:pt x="547089" y="2784066"/>
                </a:cubicBezTo>
                <a:cubicBezTo>
                  <a:pt x="534232" y="2704713"/>
                  <a:pt x="519244" y="2625835"/>
                  <a:pt x="502837" y="2547429"/>
                </a:cubicBezTo>
                <a:cubicBezTo>
                  <a:pt x="468439" y="2390302"/>
                  <a:pt x="425141" y="2235305"/>
                  <a:pt x="373160" y="2083070"/>
                </a:cubicBezTo>
                <a:cubicBezTo>
                  <a:pt x="367007" y="2063903"/>
                  <a:pt x="359752" y="2045208"/>
                  <a:pt x="353047" y="2026199"/>
                </a:cubicBezTo>
                <a:cubicBezTo>
                  <a:pt x="346342" y="2007189"/>
                  <a:pt x="339558" y="1988337"/>
                  <a:pt x="332460" y="1969565"/>
                </a:cubicBezTo>
                <a:lnTo>
                  <a:pt x="310531" y="1913403"/>
                </a:lnTo>
                <a:cubicBezTo>
                  <a:pt x="303273" y="1894629"/>
                  <a:pt x="296018" y="1875856"/>
                  <a:pt x="288051" y="1857399"/>
                </a:cubicBezTo>
                <a:cubicBezTo>
                  <a:pt x="272274" y="1820325"/>
                  <a:pt x="257287" y="1783093"/>
                  <a:pt x="240330" y="1746969"/>
                </a:cubicBezTo>
                <a:lnTo>
                  <a:pt x="215483" y="1691753"/>
                </a:lnTo>
                <a:lnTo>
                  <a:pt x="189373" y="1637406"/>
                </a:lnTo>
                <a:cubicBezTo>
                  <a:pt x="154250" y="1565094"/>
                  <a:pt x="116914" y="1493940"/>
                  <a:pt x="77427" y="1424044"/>
                </a:cubicBezTo>
                <a:lnTo>
                  <a:pt x="0" y="1296399"/>
                </a:lnTo>
                <a:lnTo>
                  <a:pt x="0" y="1226954"/>
                </a:lnTo>
                <a:lnTo>
                  <a:pt x="14184" y="1250427"/>
                </a:lnTo>
                <a:lnTo>
                  <a:pt x="45261" y="1302643"/>
                </a:lnTo>
                <a:cubicBezTo>
                  <a:pt x="65771" y="1337587"/>
                  <a:pt x="85175" y="1373161"/>
                  <a:pt x="105052" y="1408421"/>
                </a:cubicBezTo>
                <a:lnTo>
                  <a:pt x="133369" y="1462058"/>
                </a:lnTo>
                <a:cubicBezTo>
                  <a:pt x="142834" y="1480042"/>
                  <a:pt x="152537" y="1497789"/>
                  <a:pt x="161291" y="1516011"/>
                </a:cubicBezTo>
                <a:cubicBezTo>
                  <a:pt x="179198" y="1552373"/>
                  <a:pt x="197736" y="1588265"/>
                  <a:pt x="214615" y="1625099"/>
                </a:cubicBezTo>
                <a:cubicBezTo>
                  <a:pt x="492424" y="2210143"/>
                  <a:pt x="638192" y="2855608"/>
                  <a:pt x="646634" y="3504305"/>
                </a:cubicBezTo>
                <a:cubicBezTo>
                  <a:pt x="648250" y="3666637"/>
                  <a:pt x="641301" y="3828969"/>
                  <a:pt x="625809" y="3990591"/>
                </a:cubicBezTo>
                <a:cubicBezTo>
                  <a:pt x="617290" y="4071284"/>
                  <a:pt x="608140" y="4152055"/>
                  <a:pt x="595283" y="4232276"/>
                </a:cubicBezTo>
                <a:cubicBezTo>
                  <a:pt x="582426" y="4312497"/>
                  <a:pt x="567676" y="4392480"/>
                  <a:pt x="551349" y="4472146"/>
                </a:cubicBezTo>
                <a:lnTo>
                  <a:pt x="518846" y="4604975"/>
                </a:lnTo>
                <a:lnTo>
                  <a:pt x="553870" y="4471281"/>
                </a:lnTo>
                <a:cubicBezTo>
                  <a:pt x="571698" y="4392402"/>
                  <a:pt x="588735" y="4312656"/>
                  <a:pt x="602302" y="4232515"/>
                </a:cubicBezTo>
                <a:cubicBezTo>
                  <a:pt x="615870" y="4152374"/>
                  <a:pt x="628174" y="4072156"/>
                  <a:pt x="638587" y="3991540"/>
                </a:cubicBezTo>
                <a:cubicBezTo>
                  <a:pt x="657936" y="3829998"/>
                  <a:pt x="668780" y="3667507"/>
                  <a:pt x="671084" y="3504860"/>
                </a:cubicBezTo>
                <a:cubicBezTo>
                  <a:pt x="672757" y="3341977"/>
                  <a:pt x="665619" y="3179093"/>
                  <a:pt x="649708" y="3016919"/>
                </a:cubicBezTo>
                <a:cubicBezTo>
                  <a:pt x="640952" y="2935988"/>
                  <a:pt x="631487" y="2854979"/>
                  <a:pt x="618157" y="2774523"/>
                </a:cubicBezTo>
                <a:cubicBezTo>
                  <a:pt x="604827" y="2694067"/>
                  <a:pt x="589918" y="2613927"/>
                  <a:pt x="573196" y="2534101"/>
                </a:cubicBezTo>
                <a:cubicBezTo>
                  <a:pt x="504130" y="2215037"/>
                  <a:pt x="397534" y="1905200"/>
                  <a:pt x="255629" y="1611219"/>
                </a:cubicBezTo>
                <a:cubicBezTo>
                  <a:pt x="184774" y="1464191"/>
                  <a:pt x="104790" y="1321735"/>
                  <a:pt x="16154" y="1184722"/>
                </a:cubicBezTo>
                <a:lnTo>
                  <a:pt x="0" y="1161445"/>
                </a:lnTo>
                <a:lnTo>
                  <a:pt x="0" y="1096488"/>
                </a:lnTo>
                <a:lnTo>
                  <a:pt x="45575" y="1165555"/>
                </a:lnTo>
                <a:lnTo>
                  <a:pt x="61905" y="1191745"/>
                </a:lnTo>
                <a:lnTo>
                  <a:pt x="77680" y="1218167"/>
                </a:lnTo>
                <a:lnTo>
                  <a:pt x="109232" y="1271096"/>
                </a:lnTo>
                <a:cubicBezTo>
                  <a:pt x="129739" y="1306670"/>
                  <a:pt x="149776" y="1342559"/>
                  <a:pt x="169653" y="1378451"/>
                </a:cubicBezTo>
                <a:cubicBezTo>
                  <a:pt x="208460" y="1450860"/>
                  <a:pt x="245929" y="1523900"/>
                  <a:pt x="280794" y="1598206"/>
                </a:cubicBezTo>
                <a:cubicBezTo>
                  <a:pt x="562073" y="2191768"/>
                  <a:pt x="709813" y="2846382"/>
                  <a:pt x="718018" y="3504230"/>
                </a:cubicBezTo>
                <a:cubicBezTo>
                  <a:pt x="719595" y="3668849"/>
                  <a:pt x="712489" y="3833468"/>
                  <a:pt x="696721" y="3997298"/>
                </a:cubicBezTo>
                <a:cubicBezTo>
                  <a:pt x="688123" y="4079176"/>
                  <a:pt x="678736" y="4161052"/>
                  <a:pt x="665721" y="4242455"/>
                </a:cubicBezTo>
                <a:cubicBezTo>
                  <a:pt x="652706" y="4323856"/>
                  <a:pt x="637719" y="4404865"/>
                  <a:pt x="621075" y="4485638"/>
                </a:cubicBezTo>
                <a:cubicBezTo>
                  <a:pt x="603822" y="4566429"/>
                  <a:pt x="584249" y="4646658"/>
                  <a:pt x="562388" y="4726226"/>
                </a:cubicBezTo>
                <a:lnTo>
                  <a:pt x="557773" y="4741307"/>
                </a:lnTo>
                <a:lnTo>
                  <a:pt x="563268" y="4724143"/>
                </a:lnTo>
                <a:cubicBezTo>
                  <a:pt x="586158" y="4645147"/>
                  <a:pt x="606860" y="4565484"/>
                  <a:pt x="625341" y="4485244"/>
                </a:cubicBezTo>
                <a:cubicBezTo>
                  <a:pt x="643403" y="4404946"/>
                  <a:pt x="660598" y="4324332"/>
                  <a:pt x="674323" y="4243086"/>
                </a:cubicBezTo>
                <a:cubicBezTo>
                  <a:pt x="688047" y="4161843"/>
                  <a:pt x="700432" y="4080439"/>
                  <a:pt x="711002" y="3998563"/>
                </a:cubicBezTo>
                <a:cubicBezTo>
                  <a:pt x="730589" y="3834732"/>
                  <a:pt x="741513" y="3669955"/>
                  <a:pt x="743737" y="3504941"/>
                </a:cubicBezTo>
                <a:cubicBezTo>
                  <a:pt x="745409" y="3339691"/>
                  <a:pt x="738112" y="3174520"/>
                  <a:pt x="721887" y="3010057"/>
                </a:cubicBezTo>
                <a:cubicBezTo>
                  <a:pt x="712975" y="2927944"/>
                  <a:pt x="703352" y="2845831"/>
                  <a:pt x="690335" y="2764192"/>
                </a:cubicBezTo>
                <a:cubicBezTo>
                  <a:pt x="677320" y="2682554"/>
                  <a:pt x="661703" y="2601308"/>
                  <a:pt x="644743" y="2520377"/>
                </a:cubicBezTo>
                <a:cubicBezTo>
                  <a:pt x="574746" y="2196661"/>
                  <a:pt x="466779" y="1882327"/>
                  <a:pt x="323076" y="1583930"/>
                </a:cubicBezTo>
                <a:cubicBezTo>
                  <a:pt x="251138" y="1435006"/>
                  <a:pt x="170059" y="1290658"/>
                  <a:pt x="80288" y="1151753"/>
                </a:cubicBezTo>
                <a:lnTo>
                  <a:pt x="0" y="1035810"/>
                </a:lnTo>
                <a:lnTo>
                  <a:pt x="0" y="967119"/>
                </a:lnTo>
                <a:lnTo>
                  <a:pt x="109315" y="1132901"/>
                </a:lnTo>
                <a:cubicBezTo>
                  <a:pt x="197171" y="1274251"/>
                  <a:pt x="276679" y="1420573"/>
                  <a:pt x="347449" y="1571230"/>
                </a:cubicBezTo>
                <a:cubicBezTo>
                  <a:pt x="632281" y="2173154"/>
                  <a:pt x="781993" y="2836996"/>
                  <a:pt x="789961" y="3503756"/>
                </a:cubicBezTo>
                <a:cubicBezTo>
                  <a:pt x="791522" y="3670665"/>
                  <a:pt x="784281" y="3837572"/>
                  <a:pt x="768268" y="4003691"/>
                </a:cubicBezTo>
                <a:cubicBezTo>
                  <a:pt x="759434" y="4086672"/>
                  <a:pt x="749889" y="4169335"/>
                  <a:pt x="736717" y="4252158"/>
                </a:cubicBezTo>
                <a:cubicBezTo>
                  <a:pt x="723544" y="4334982"/>
                  <a:pt x="708320" y="4416858"/>
                  <a:pt x="691440" y="4498734"/>
                </a:cubicBezTo>
                <a:cubicBezTo>
                  <a:pt x="673958" y="4580668"/>
                  <a:pt x="654130" y="4662036"/>
                  <a:pt x="631987" y="4742737"/>
                </a:cubicBezTo>
                <a:lnTo>
                  <a:pt x="561651" y="4972909"/>
                </a:lnTo>
                <a:lnTo>
                  <a:pt x="636109" y="4739860"/>
                </a:lnTo>
                <a:cubicBezTo>
                  <a:pt x="659278" y="4659731"/>
                  <a:pt x="680230" y="4578930"/>
                  <a:pt x="698932" y="4497547"/>
                </a:cubicBezTo>
                <a:cubicBezTo>
                  <a:pt x="717232" y="4416066"/>
                  <a:pt x="734664" y="4334348"/>
                  <a:pt x="748546" y="4251917"/>
                </a:cubicBezTo>
                <a:cubicBezTo>
                  <a:pt x="762429" y="4169491"/>
                  <a:pt x="774971" y="4086905"/>
                  <a:pt x="785621" y="4004002"/>
                </a:cubicBezTo>
                <a:cubicBezTo>
                  <a:pt x="805402" y="3837806"/>
                  <a:pt x="816407" y="3670741"/>
                  <a:pt x="818592" y="3503440"/>
                </a:cubicBezTo>
                <a:cubicBezTo>
                  <a:pt x="820169" y="3335903"/>
                  <a:pt x="812746" y="3168364"/>
                  <a:pt x="796347" y="3001614"/>
                </a:cubicBezTo>
                <a:cubicBezTo>
                  <a:pt x="787275" y="2918319"/>
                  <a:pt x="777496" y="2835103"/>
                  <a:pt x="764008" y="2752357"/>
                </a:cubicBezTo>
                <a:cubicBezTo>
                  <a:pt x="750519" y="2669614"/>
                  <a:pt x="734979" y="2587188"/>
                  <a:pt x="717784" y="2505074"/>
                </a:cubicBezTo>
                <a:cubicBezTo>
                  <a:pt x="646762" y="2176858"/>
                  <a:pt x="537365" y="1858032"/>
                  <a:pt x="391858" y="1555373"/>
                </a:cubicBezTo>
                <a:cubicBezTo>
                  <a:pt x="382708" y="1536601"/>
                  <a:pt x="374030" y="1517434"/>
                  <a:pt x="364408" y="1498817"/>
                </a:cubicBezTo>
                <a:lnTo>
                  <a:pt x="335539" y="1442972"/>
                </a:lnTo>
                <a:lnTo>
                  <a:pt x="321104" y="1415048"/>
                </a:lnTo>
                <a:lnTo>
                  <a:pt x="306037" y="1387441"/>
                </a:lnTo>
                <a:lnTo>
                  <a:pt x="275748" y="1332225"/>
                </a:lnTo>
                <a:cubicBezTo>
                  <a:pt x="255318" y="1295626"/>
                  <a:pt x="233863" y="1259579"/>
                  <a:pt x="212644" y="1223374"/>
                </a:cubicBezTo>
                <a:lnTo>
                  <a:pt x="179595" y="1169893"/>
                </a:lnTo>
                <a:cubicBezTo>
                  <a:pt x="168630" y="1152066"/>
                  <a:pt x="157824" y="1134161"/>
                  <a:pt x="146070" y="1116809"/>
                </a:cubicBezTo>
                <a:cubicBezTo>
                  <a:pt x="100581" y="1046488"/>
                  <a:pt x="52998" y="977568"/>
                  <a:pt x="3387" y="910146"/>
                </a:cubicBezTo>
                <a:lnTo>
                  <a:pt x="0" y="905822"/>
                </a:lnTo>
                <a:lnTo>
                  <a:pt x="0" y="843054"/>
                </a:lnTo>
                <a:lnTo>
                  <a:pt x="33454" y="887991"/>
                </a:lnTo>
                <a:cubicBezTo>
                  <a:pt x="81946" y="957197"/>
                  <a:pt x="128445" y="1027794"/>
                  <a:pt x="172890" y="1099692"/>
                </a:cubicBezTo>
                <a:cubicBezTo>
                  <a:pt x="261834" y="1243251"/>
                  <a:pt x="342377" y="1391779"/>
                  <a:pt x="414102" y="1544646"/>
                </a:cubicBezTo>
                <a:cubicBezTo>
                  <a:pt x="702402" y="2154931"/>
                  <a:pt x="853849" y="2828080"/>
                  <a:pt x="861659" y="3504227"/>
                </a:cubicBezTo>
                <a:cubicBezTo>
                  <a:pt x="863119" y="3673421"/>
                  <a:pt x="855695" y="3842538"/>
                  <a:pt x="839415" y="4010945"/>
                </a:cubicBezTo>
                <a:cubicBezTo>
                  <a:pt x="830502" y="4095108"/>
                  <a:pt x="820799" y="4179191"/>
                  <a:pt x="807390" y="4262805"/>
                </a:cubicBezTo>
                <a:cubicBezTo>
                  <a:pt x="793981" y="4346415"/>
                  <a:pt x="778600" y="4429711"/>
                  <a:pt x="761483" y="4512692"/>
                </a:cubicBezTo>
                <a:cubicBezTo>
                  <a:pt x="743759" y="4595732"/>
                  <a:pt x="723658" y="4678194"/>
                  <a:pt x="701212" y="4759979"/>
                </a:cubicBezTo>
                <a:lnTo>
                  <a:pt x="638263" y="4965942"/>
                </a:lnTo>
                <a:lnTo>
                  <a:pt x="704703" y="4757551"/>
                </a:lnTo>
                <a:cubicBezTo>
                  <a:pt x="728147" y="4676291"/>
                  <a:pt x="749344" y="4594351"/>
                  <a:pt x="768261" y="4511825"/>
                </a:cubicBezTo>
                <a:lnTo>
                  <a:pt x="781986" y="4449826"/>
                </a:lnTo>
                <a:lnTo>
                  <a:pt x="788848" y="4418827"/>
                </a:lnTo>
                <a:lnTo>
                  <a:pt x="795003" y="4387275"/>
                </a:lnTo>
                <a:lnTo>
                  <a:pt x="807307" y="4324961"/>
                </a:lnTo>
                <a:cubicBezTo>
                  <a:pt x="811330" y="4304136"/>
                  <a:pt x="814722" y="4283234"/>
                  <a:pt x="818430" y="4262410"/>
                </a:cubicBezTo>
                <a:cubicBezTo>
                  <a:pt x="833574" y="4179034"/>
                  <a:pt x="845169" y="4095028"/>
                  <a:pt x="855896" y="4010945"/>
                </a:cubicBezTo>
                <a:cubicBezTo>
                  <a:pt x="875829" y="3842458"/>
                  <a:pt x="886935" y="3673029"/>
                  <a:pt x="889183" y="3503363"/>
                </a:cubicBezTo>
                <a:cubicBezTo>
                  <a:pt x="890659" y="3333538"/>
                  <a:pt x="883046" y="3163712"/>
                  <a:pt x="866386" y="2994673"/>
                </a:cubicBezTo>
                <a:cubicBezTo>
                  <a:pt x="857159" y="2910274"/>
                  <a:pt x="847219" y="2825796"/>
                  <a:pt x="833574" y="2742263"/>
                </a:cubicBezTo>
                <a:cubicBezTo>
                  <a:pt x="830102" y="2721280"/>
                  <a:pt x="826947" y="2700298"/>
                  <a:pt x="823319" y="2679159"/>
                </a:cubicBezTo>
                <a:lnTo>
                  <a:pt x="811803" y="2616055"/>
                </a:lnTo>
                <a:lnTo>
                  <a:pt x="806045" y="2584505"/>
                </a:lnTo>
                <a:lnTo>
                  <a:pt x="799577" y="2552954"/>
                </a:lnTo>
                <a:lnTo>
                  <a:pt x="786640" y="2490560"/>
                </a:lnTo>
                <a:cubicBezTo>
                  <a:pt x="714758" y="2157771"/>
                  <a:pt x="604012" y="1834525"/>
                  <a:pt x="456691" y="1527608"/>
                </a:cubicBezTo>
                <a:cubicBezTo>
                  <a:pt x="447384" y="1508441"/>
                  <a:pt x="438470" y="1489194"/>
                  <a:pt x="428847" y="1470185"/>
                </a:cubicBezTo>
                <a:lnTo>
                  <a:pt x="399661" y="1413550"/>
                </a:lnTo>
                <a:cubicBezTo>
                  <a:pt x="380573" y="1375609"/>
                  <a:pt x="359353" y="1338695"/>
                  <a:pt x="339162" y="1301385"/>
                </a:cubicBezTo>
                <a:cubicBezTo>
                  <a:pt x="329144" y="1282611"/>
                  <a:pt x="318102" y="1264469"/>
                  <a:pt x="307609" y="1246169"/>
                </a:cubicBezTo>
                <a:lnTo>
                  <a:pt x="275585" y="1190955"/>
                </a:lnTo>
                <a:cubicBezTo>
                  <a:pt x="253183" y="1154906"/>
                  <a:pt x="231413" y="1118387"/>
                  <a:pt x="208224" y="1082812"/>
                </a:cubicBezTo>
                <a:cubicBezTo>
                  <a:pt x="162198" y="1011506"/>
                  <a:pt x="114042" y="941600"/>
                  <a:pt x="63825" y="873203"/>
                </a:cubicBezTo>
                <a:lnTo>
                  <a:pt x="0" y="791544"/>
                </a:lnTo>
                <a:lnTo>
                  <a:pt x="0" y="725082"/>
                </a:lnTo>
                <a:lnTo>
                  <a:pt x="94770" y="852485"/>
                </a:lnTo>
                <a:cubicBezTo>
                  <a:pt x="242043" y="1062821"/>
                  <a:pt x="371018" y="1285570"/>
                  <a:pt x="480196" y="1518301"/>
                </a:cubicBezTo>
                <a:cubicBezTo>
                  <a:pt x="772048" y="2137184"/>
                  <a:pt x="925625" y="2819326"/>
                  <a:pt x="933275" y="3504622"/>
                </a:cubicBezTo>
                <a:cubicBezTo>
                  <a:pt x="934689" y="3676104"/>
                  <a:pt x="927131" y="3847428"/>
                  <a:pt x="910638" y="4018122"/>
                </a:cubicBezTo>
                <a:cubicBezTo>
                  <a:pt x="901488" y="4103390"/>
                  <a:pt x="891628" y="4188659"/>
                  <a:pt x="878061" y="4273452"/>
                </a:cubicBezTo>
                <a:cubicBezTo>
                  <a:pt x="874669" y="4294592"/>
                  <a:pt x="871593" y="4315889"/>
                  <a:pt x="867886" y="4336556"/>
                </a:cubicBezTo>
                <a:lnTo>
                  <a:pt x="856449" y="4399659"/>
                </a:lnTo>
                <a:lnTo>
                  <a:pt x="850689" y="4431209"/>
                </a:lnTo>
                <a:lnTo>
                  <a:pt x="844302" y="4462761"/>
                </a:lnTo>
                <a:lnTo>
                  <a:pt x="831444" y="4525865"/>
                </a:lnTo>
                <a:cubicBezTo>
                  <a:pt x="795519" y="4694112"/>
                  <a:pt x="749978" y="4860034"/>
                  <a:pt x="695093" y="5022810"/>
                </a:cubicBezTo>
                <a:lnTo>
                  <a:pt x="652337" y="5138533"/>
                </a:lnTo>
                <a:lnTo>
                  <a:pt x="697269" y="5020456"/>
                </a:lnTo>
                <a:cubicBezTo>
                  <a:pt x="753766" y="4858617"/>
                  <a:pt x="801287" y="4693642"/>
                  <a:pt x="839570" y="4526261"/>
                </a:cubicBezTo>
                <a:lnTo>
                  <a:pt x="853453" y="4463158"/>
                </a:lnTo>
                <a:lnTo>
                  <a:pt x="860315" y="4431606"/>
                </a:lnTo>
                <a:lnTo>
                  <a:pt x="866625" y="4400056"/>
                </a:lnTo>
                <a:lnTo>
                  <a:pt x="879090" y="4336952"/>
                </a:lnTo>
                <a:cubicBezTo>
                  <a:pt x="883032" y="4315813"/>
                  <a:pt x="886502" y="4294673"/>
                  <a:pt x="890289" y="4273849"/>
                </a:cubicBezTo>
                <a:cubicBezTo>
                  <a:pt x="905592" y="4189290"/>
                  <a:pt x="917344" y="4104182"/>
                  <a:pt x="928151" y="4018914"/>
                </a:cubicBezTo>
                <a:cubicBezTo>
                  <a:pt x="948281" y="3848142"/>
                  <a:pt x="959466" y="3676343"/>
                  <a:pt x="961675" y="3504386"/>
                </a:cubicBezTo>
                <a:cubicBezTo>
                  <a:pt x="963149" y="3332198"/>
                  <a:pt x="955381" y="3160086"/>
                  <a:pt x="938406" y="2988759"/>
                </a:cubicBezTo>
                <a:cubicBezTo>
                  <a:pt x="929099" y="2903176"/>
                  <a:pt x="918921" y="2817592"/>
                  <a:pt x="905119" y="2732562"/>
                </a:cubicBezTo>
                <a:cubicBezTo>
                  <a:pt x="901649" y="2711345"/>
                  <a:pt x="898414" y="2690045"/>
                  <a:pt x="894707" y="2668828"/>
                </a:cubicBezTo>
                <a:lnTo>
                  <a:pt x="883032" y="2605252"/>
                </a:lnTo>
                <a:lnTo>
                  <a:pt x="877195" y="2573700"/>
                </a:lnTo>
                <a:lnTo>
                  <a:pt x="870647" y="2542148"/>
                </a:lnTo>
                <a:lnTo>
                  <a:pt x="857555" y="2479047"/>
                </a:lnTo>
                <a:cubicBezTo>
                  <a:pt x="784678" y="2141680"/>
                  <a:pt x="672537" y="1814099"/>
                  <a:pt x="523424" y="1502843"/>
                </a:cubicBezTo>
                <a:cubicBezTo>
                  <a:pt x="514036" y="1483438"/>
                  <a:pt x="504967" y="1463956"/>
                  <a:pt x="495344" y="1444629"/>
                </a:cubicBezTo>
                <a:lnTo>
                  <a:pt x="465685" y="1387207"/>
                </a:lnTo>
                <a:cubicBezTo>
                  <a:pt x="446360" y="1348713"/>
                  <a:pt x="425063" y="1311246"/>
                  <a:pt x="404476" y="1273463"/>
                </a:cubicBezTo>
                <a:cubicBezTo>
                  <a:pt x="394299" y="1254453"/>
                  <a:pt x="383257" y="1235996"/>
                  <a:pt x="372452" y="1217301"/>
                </a:cubicBezTo>
                <a:lnTo>
                  <a:pt x="340032" y="1161535"/>
                </a:lnTo>
                <a:cubicBezTo>
                  <a:pt x="317473" y="1124778"/>
                  <a:pt x="295228" y="1087941"/>
                  <a:pt x="271959" y="1051734"/>
                </a:cubicBezTo>
                <a:cubicBezTo>
                  <a:pt x="225358" y="979363"/>
                  <a:pt x="176613" y="908432"/>
                  <a:pt x="125792" y="839019"/>
                </a:cubicBezTo>
                <a:lnTo>
                  <a:pt x="0" y="677551"/>
                </a:lnTo>
                <a:lnTo>
                  <a:pt x="0" y="605484"/>
                </a:lnTo>
                <a:lnTo>
                  <a:pt x="1484" y="607253"/>
                </a:lnTo>
                <a:cubicBezTo>
                  <a:pt x="216532" y="879858"/>
                  <a:pt x="399546" y="1176284"/>
                  <a:pt x="546931" y="1490696"/>
                </a:cubicBezTo>
                <a:cubicBezTo>
                  <a:pt x="842410" y="2118016"/>
                  <a:pt x="997879" y="2809390"/>
                  <a:pt x="1005295" y="3503756"/>
                </a:cubicBezTo>
                <a:cubicBezTo>
                  <a:pt x="1006705" y="3677605"/>
                  <a:pt x="998991" y="3851374"/>
                  <a:pt x="982182" y="4024356"/>
                </a:cubicBezTo>
                <a:cubicBezTo>
                  <a:pt x="964814" y="4197415"/>
                  <a:pt x="938002" y="4369449"/>
                  <a:pt x="901884" y="4539591"/>
                </a:cubicBezTo>
                <a:cubicBezTo>
                  <a:pt x="865402" y="4709813"/>
                  <a:pt x="819292" y="4877902"/>
                  <a:pt x="763766" y="5042916"/>
                </a:cubicBezTo>
                <a:lnTo>
                  <a:pt x="673984" y="5286176"/>
                </a:lnTo>
                <a:lnTo>
                  <a:pt x="674476" y="5285074"/>
                </a:lnTo>
                <a:cubicBezTo>
                  <a:pt x="682365" y="5265040"/>
                  <a:pt x="690253" y="5244768"/>
                  <a:pt x="698613" y="5224575"/>
                </a:cubicBezTo>
                <a:cubicBezTo>
                  <a:pt x="706975" y="5204381"/>
                  <a:pt x="714942" y="5184269"/>
                  <a:pt x="722277" y="5163837"/>
                </a:cubicBezTo>
                <a:lnTo>
                  <a:pt x="744837" y="5102708"/>
                </a:lnTo>
                <a:lnTo>
                  <a:pt x="756117" y="5072101"/>
                </a:lnTo>
                <a:lnTo>
                  <a:pt x="766686" y="5041261"/>
                </a:lnTo>
                <a:cubicBezTo>
                  <a:pt x="823684" y="4876877"/>
                  <a:pt x="871760" y="4709575"/>
                  <a:pt x="910718" y="4540066"/>
                </a:cubicBezTo>
                <a:cubicBezTo>
                  <a:pt x="919869" y="4497550"/>
                  <a:pt x="930123" y="4455270"/>
                  <a:pt x="938091" y="4412439"/>
                </a:cubicBezTo>
                <a:lnTo>
                  <a:pt x="950788" y="4348468"/>
                </a:lnTo>
                <a:lnTo>
                  <a:pt x="962068" y="4284181"/>
                </a:lnTo>
                <a:cubicBezTo>
                  <a:pt x="977845" y="4198520"/>
                  <a:pt x="989440" y="4112227"/>
                  <a:pt x="1000325" y="4025854"/>
                </a:cubicBezTo>
                <a:cubicBezTo>
                  <a:pt x="1020683" y="3852717"/>
                  <a:pt x="1031956" y="3678631"/>
                  <a:pt x="1034083" y="3504309"/>
                </a:cubicBezTo>
                <a:cubicBezTo>
                  <a:pt x="1035543" y="3329831"/>
                  <a:pt x="1027647" y="3155351"/>
                  <a:pt x="1010422" y="2981740"/>
                </a:cubicBezTo>
                <a:cubicBezTo>
                  <a:pt x="1001035" y="2894974"/>
                  <a:pt x="990622" y="2808206"/>
                  <a:pt x="976662" y="2722150"/>
                </a:cubicBezTo>
                <a:lnTo>
                  <a:pt x="966092" y="2657469"/>
                </a:lnTo>
                <a:lnTo>
                  <a:pt x="954260" y="2593105"/>
                </a:lnTo>
                <a:cubicBezTo>
                  <a:pt x="946765" y="2550036"/>
                  <a:pt x="937063" y="2507521"/>
                  <a:pt x="928466" y="2464690"/>
                </a:cubicBezTo>
                <a:cubicBezTo>
                  <a:pt x="924128" y="2443315"/>
                  <a:pt x="918763" y="2422096"/>
                  <a:pt x="913954" y="2400798"/>
                </a:cubicBezTo>
                <a:cubicBezTo>
                  <a:pt x="909141" y="2379502"/>
                  <a:pt x="904329" y="2358205"/>
                  <a:pt x="899044" y="2337065"/>
                </a:cubicBezTo>
                <a:lnTo>
                  <a:pt x="882637" y="2273961"/>
                </a:lnTo>
                <a:lnTo>
                  <a:pt x="874749" y="2242409"/>
                </a:lnTo>
                <a:lnTo>
                  <a:pt x="865837" y="2210858"/>
                </a:lnTo>
                <a:lnTo>
                  <a:pt x="847932" y="2147756"/>
                </a:lnTo>
                <a:cubicBezTo>
                  <a:pt x="842095" y="2126773"/>
                  <a:pt x="835233" y="2106029"/>
                  <a:pt x="828920" y="2085127"/>
                </a:cubicBezTo>
                <a:cubicBezTo>
                  <a:pt x="822611" y="2064222"/>
                  <a:pt x="816223" y="2043320"/>
                  <a:pt x="809361" y="2022575"/>
                </a:cubicBezTo>
                <a:lnTo>
                  <a:pt x="788536" y="1960497"/>
                </a:lnTo>
                <a:cubicBezTo>
                  <a:pt x="732341" y="1795010"/>
                  <a:pt x="666226" y="1633151"/>
                  <a:pt x="590550" y="1475629"/>
                </a:cubicBezTo>
                <a:lnTo>
                  <a:pt x="562153" y="1416630"/>
                </a:lnTo>
                <a:lnTo>
                  <a:pt x="532101" y="1358416"/>
                </a:lnTo>
                <a:cubicBezTo>
                  <a:pt x="512459" y="1319450"/>
                  <a:pt x="491084" y="1281430"/>
                  <a:pt x="470102" y="1243096"/>
                </a:cubicBezTo>
                <a:cubicBezTo>
                  <a:pt x="459847" y="1223849"/>
                  <a:pt x="448805" y="1204997"/>
                  <a:pt x="437840" y="1186144"/>
                </a:cubicBezTo>
                <a:lnTo>
                  <a:pt x="404868" y="1129588"/>
                </a:lnTo>
                <a:cubicBezTo>
                  <a:pt x="382311" y="1092279"/>
                  <a:pt x="359435" y="1055050"/>
                  <a:pt x="336087" y="1018213"/>
                </a:cubicBezTo>
                <a:cubicBezTo>
                  <a:pt x="241820" y="871418"/>
                  <a:pt x="138857" y="730463"/>
                  <a:pt x="27751" y="595974"/>
                </a:cubicBezTo>
                <a:lnTo>
                  <a:pt x="0" y="564366"/>
                </a:lnTo>
                <a:lnTo>
                  <a:pt x="0" y="495652"/>
                </a:lnTo>
                <a:lnTo>
                  <a:pt x="60880" y="568367"/>
                </a:lnTo>
                <a:cubicBezTo>
                  <a:pt x="278648" y="844836"/>
                  <a:pt x="463910" y="1145443"/>
                  <a:pt x="613030" y="1464194"/>
                </a:cubicBezTo>
                <a:cubicBezTo>
                  <a:pt x="912139" y="2099954"/>
                  <a:pt x="1069423" y="2800476"/>
                  <a:pt x="1076680" y="3503994"/>
                </a:cubicBezTo>
                <a:cubicBezTo>
                  <a:pt x="1078020" y="3680051"/>
                  <a:pt x="1070124" y="3856030"/>
                  <a:pt x="1053016" y="4031219"/>
                </a:cubicBezTo>
                <a:cubicBezTo>
                  <a:pt x="1035395" y="4206565"/>
                  <a:pt x="1008220" y="4380809"/>
                  <a:pt x="971613" y="4553238"/>
                </a:cubicBezTo>
                <a:cubicBezTo>
                  <a:pt x="934683" y="4725668"/>
                  <a:pt x="887993" y="4895967"/>
                  <a:pt x="831760" y="5063109"/>
                </a:cubicBezTo>
                <a:cubicBezTo>
                  <a:pt x="803762" y="5146799"/>
                  <a:pt x="773302" y="5229642"/>
                  <a:pt x="740421" y="5311518"/>
                </a:cubicBezTo>
                <a:lnTo>
                  <a:pt x="662160" y="5490882"/>
                </a:lnTo>
                <a:lnTo>
                  <a:pt x="743416" y="5308581"/>
                </a:lnTo>
                <a:lnTo>
                  <a:pt x="767789" y="5247212"/>
                </a:lnTo>
                <a:cubicBezTo>
                  <a:pt x="775675" y="5226625"/>
                  <a:pt x="784353" y="5206353"/>
                  <a:pt x="791453" y="5185608"/>
                </a:cubicBezTo>
                <a:cubicBezTo>
                  <a:pt x="806440" y="5144196"/>
                  <a:pt x="822530" y="5103180"/>
                  <a:pt x="836335" y="5061373"/>
                </a:cubicBezTo>
                <a:cubicBezTo>
                  <a:pt x="894049" y="4894781"/>
                  <a:pt x="942709" y="4725192"/>
                  <a:pt x="982102" y="4553393"/>
                </a:cubicBezTo>
                <a:cubicBezTo>
                  <a:pt x="991409" y="4510326"/>
                  <a:pt x="1001664" y="4467417"/>
                  <a:pt x="1009789" y="4424033"/>
                </a:cubicBezTo>
                <a:lnTo>
                  <a:pt x="1022566" y="4359194"/>
                </a:lnTo>
                <a:lnTo>
                  <a:pt x="1034003" y="4294041"/>
                </a:lnTo>
                <a:cubicBezTo>
                  <a:pt x="1049780" y="4207275"/>
                  <a:pt x="1061690" y="4119799"/>
                  <a:pt x="1072655" y="4032243"/>
                </a:cubicBezTo>
                <a:cubicBezTo>
                  <a:pt x="1093171" y="3856817"/>
                  <a:pt x="1104522" y="3680365"/>
                  <a:pt x="1106652" y="3503756"/>
                </a:cubicBezTo>
                <a:cubicBezTo>
                  <a:pt x="1108047" y="3326913"/>
                  <a:pt x="1099963" y="3150224"/>
                  <a:pt x="1082435" y="2974247"/>
                </a:cubicBezTo>
                <a:cubicBezTo>
                  <a:pt x="1072970" y="2886374"/>
                  <a:pt x="1062400" y="2798504"/>
                  <a:pt x="1048203" y="2711185"/>
                </a:cubicBezTo>
                <a:lnTo>
                  <a:pt x="1037553" y="2645716"/>
                </a:lnTo>
                <a:lnTo>
                  <a:pt x="1025801" y="2580878"/>
                </a:lnTo>
                <a:cubicBezTo>
                  <a:pt x="1017914" y="2537258"/>
                  <a:pt x="1008449" y="2494111"/>
                  <a:pt x="999614" y="2450727"/>
                </a:cubicBezTo>
                <a:cubicBezTo>
                  <a:pt x="995354" y="2429035"/>
                  <a:pt x="989831" y="2407581"/>
                  <a:pt x="985022" y="2386049"/>
                </a:cubicBezTo>
                <a:cubicBezTo>
                  <a:pt x="980209" y="2364514"/>
                  <a:pt x="975162" y="2342900"/>
                  <a:pt x="969877" y="2321368"/>
                </a:cubicBezTo>
                <a:lnTo>
                  <a:pt x="953312" y="2257159"/>
                </a:lnTo>
                <a:cubicBezTo>
                  <a:pt x="947790" y="2235704"/>
                  <a:pt x="942190" y="2214330"/>
                  <a:pt x="935958" y="2193030"/>
                </a:cubicBezTo>
                <a:cubicBezTo>
                  <a:pt x="923890" y="2150515"/>
                  <a:pt x="912293" y="2107841"/>
                  <a:pt x="898491" y="2065719"/>
                </a:cubicBezTo>
                <a:cubicBezTo>
                  <a:pt x="891943" y="2044582"/>
                  <a:pt x="885554" y="2023363"/>
                  <a:pt x="878771" y="2002618"/>
                </a:cubicBezTo>
                <a:lnTo>
                  <a:pt x="857632" y="1939515"/>
                </a:lnTo>
                <a:cubicBezTo>
                  <a:pt x="800815" y="1771820"/>
                  <a:pt x="733909" y="1607751"/>
                  <a:pt x="657280" y="1448179"/>
                </a:cubicBezTo>
                <a:lnTo>
                  <a:pt x="628569" y="1388310"/>
                </a:lnTo>
                <a:lnTo>
                  <a:pt x="598199" y="1329387"/>
                </a:lnTo>
                <a:cubicBezTo>
                  <a:pt x="578242" y="1289947"/>
                  <a:pt x="556710" y="1251220"/>
                  <a:pt x="535490" y="1212411"/>
                </a:cubicBezTo>
                <a:lnTo>
                  <a:pt x="519716" y="1183384"/>
                </a:lnTo>
                <a:lnTo>
                  <a:pt x="503071" y="1154670"/>
                </a:lnTo>
                <a:lnTo>
                  <a:pt x="469707" y="1097326"/>
                </a:lnTo>
                <a:cubicBezTo>
                  <a:pt x="446990" y="1059387"/>
                  <a:pt x="423640" y="1021840"/>
                  <a:pt x="400213" y="984373"/>
                </a:cubicBezTo>
                <a:cubicBezTo>
                  <a:pt x="304785" y="835606"/>
                  <a:pt x="200619" y="692599"/>
                  <a:pt x="88249" y="556142"/>
                </a:cubicBezTo>
                <a:lnTo>
                  <a:pt x="0" y="455276"/>
                </a:lnTo>
                <a:lnTo>
                  <a:pt x="0" y="386058"/>
                </a:lnTo>
                <a:lnTo>
                  <a:pt x="120194" y="529872"/>
                </a:lnTo>
                <a:cubicBezTo>
                  <a:pt x="230531" y="669882"/>
                  <a:pt x="332741" y="816124"/>
                  <a:pt x="426323" y="967808"/>
                </a:cubicBezTo>
                <a:cubicBezTo>
                  <a:pt x="519472" y="1119491"/>
                  <a:pt x="604028" y="1276303"/>
                  <a:pt x="679602" y="1437532"/>
                </a:cubicBezTo>
                <a:cubicBezTo>
                  <a:pt x="981968" y="2084889"/>
                  <a:pt x="1141880" y="2789671"/>
                  <a:pt x="1148536" y="3504151"/>
                </a:cubicBezTo>
                <a:cubicBezTo>
                  <a:pt x="1149799" y="3682495"/>
                  <a:pt x="1141745" y="3860761"/>
                  <a:pt x="1124399" y="4038238"/>
                </a:cubicBezTo>
                <a:cubicBezTo>
                  <a:pt x="1106565" y="4215795"/>
                  <a:pt x="1078996" y="4392246"/>
                  <a:pt x="1041813" y="4566725"/>
                </a:cubicBezTo>
                <a:cubicBezTo>
                  <a:pt x="1037553" y="4588575"/>
                  <a:pt x="1032033" y="4610267"/>
                  <a:pt x="1027221" y="4632036"/>
                </a:cubicBezTo>
                <a:cubicBezTo>
                  <a:pt x="1022409" y="4653808"/>
                  <a:pt x="1017441" y="4675578"/>
                  <a:pt x="1012154" y="4697270"/>
                </a:cubicBezTo>
                <a:lnTo>
                  <a:pt x="995591" y="4762186"/>
                </a:lnTo>
                <a:lnTo>
                  <a:pt x="987309" y="4794606"/>
                </a:lnTo>
                <a:lnTo>
                  <a:pt x="978395" y="4826868"/>
                </a:lnTo>
                <a:lnTo>
                  <a:pt x="960252" y="4891391"/>
                </a:lnTo>
                <a:cubicBezTo>
                  <a:pt x="954415" y="4912924"/>
                  <a:pt x="947395" y="4934141"/>
                  <a:pt x="941008" y="4955598"/>
                </a:cubicBezTo>
                <a:cubicBezTo>
                  <a:pt x="934618" y="4977052"/>
                  <a:pt x="928150" y="4998349"/>
                  <a:pt x="921286" y="5019569"/>
                </a:cubicBezTo>
                <a:lnTo>
                  <a:pt x="900226" y="5083223"/>
                </a:lnTo>
                <a:cubicBezTo>
                  <a:pt x="893285" y="5104442"/>
                  <a:pt x="886186" y="5125582"/>
                  <a:pt x="878456" y="5146326"/>
                </a:cubicBezTo>
                <a:lnTo>
                  <a:pt x="855896" y="5209428"/>
                </a:lnTo>
                <a:cubicBezTo>
                  <a:pt x="848560" y="5230570"/>
                  <a:pt x="840119" y="5251157"/>
                  <a:pt x="832232" y="5272059"/>
                </a:cubicBezTo>
                <a:lnTo>
                  <a:pt x="808018" y="5334610"/>
                </a:lnTo>
                <a:cubicBezTo>
                  <a:pt x="774178" y="5417274"/>
                  <a:pt x="739234" y="5499624"/>
                  <a:pt x="700819" y="5580395"/>
                </a:cubicBezTo>
                <a:lnTo>
                  <a:pt x="657849" y="5665652"/>
                </a:lnTo>
                <a:lnTo>
                  <a:pt x="703030" y="5577793"/>
                </a:lnTo>
                <a:cubicBezTo>
                  <a:pt x="722907" y="5537881"/>
                  <a:pt x="740576" y="5496864"/>
                  <a:pt x="759111" y="5456320"/>
                </a:cubicBezTo>
                <a:cubicBezTo>
                  <a:pt x="768578" y="5436128"/>
                  <a:pt x="776938" y="5415461"/>
                  <a:pt x="785694" y="5394953"/>
                </a:cubicBezTo>
                <a:lnTo>
                  <a:pt x="811803" y="5333347"/>
                </a:lnTo>
                <a:lnTo>
                  <a:pt x="836492" y="5270641"/>
                </a:lnTo>
                <a:cubicBezTo>
                  <a:pt x="844380" y="5249894"/>
                  <a:pt x="853215" y="5229229"/>
                  <a:pt x="860629" y="5208247"/>
                </a:cubicBezTo>
                <a:cubicBezTo>
                  <a:pt x="875854" y="5166283"/>
                  <a:pt x="892182" y="5124714"/>
                  <a:pt x="906143" y="5082040"/>
                </a:cubicBezTo>
                <a:cubicBezTo>
                  <a:pt x="964537" y="4913240"/>
                  <a:pt x="1013750" y="4741364"/>
                  <a:pt x="1053566" y="4567277"/>
                </a:cubicBezTo>
                <a:cubicBezTo>
                  <a:pt x="1063033" y="4523580"/>
                  <a:pt x="1073366" y="4480116"/>
                  <a:pt x="1081568" y="4436182"/>
                </a:cubicBezTo>
                <a:lnTo>
                  <a:pt x="1094505" y="4370476"/>
                </a:lnTo>
                <a:lnTo>
                  <a:pt x="1106022" y="4304455"/>
                </a:lnTo>
                <a:cubicBezTo>
                  <a:pt x="1113910" y="4260518"/>
                  <a:pt x="1120457" y="4216267"/>
                  <a:pt x="1127319" y="4172095"/>
                </a:cubicBezTo>
                <a:cubicBezTo>
                  <a:pt x="1130947" y="4150010"/>
                  <a:pt x="1133472" y="4127846"/>
                  <a:pt x="1136469" y="4105681"/>
                </a:cubicBezTo>
                <a:lnTo>
                  <a:pt x="1145067" y="4039185"/>
                </a:lnTo>
                <a:cubicBezTo>
                  <a:pt x="1165820" y="3861393"/>
                  <a:pt x="1177249" y="3682732"/>
                  <a:pt x="1179299" y="3503756"/>
                </a:cubicBezTo>
                <a:cubicBezTo>
                  <a:pt x="1180656" y="3324628"/>
                  <a:pt x="1172414" y="3145572"/>
                  <a:pt x="1154611" y="2967385"/>
                </a:cubicBezTo>
                <a:lnTo>
                  <a:pt x="1147117" y="2900653"/>
                </a:lnTo>
                <a:cubicBezTo>
                  <a:pt x="1144514" y="2878409"/>
                  <a:pt x="1142384" y="2856087"/>
                  <a:pt x="1139229" y="2833923"/>
                </a:cubicBezTo>
                <a:cubicBezTo>
                  <a:pt x="1133077" y="2789513"/>
                  <a:pt x="1127634" y="2745026"/>
                  <a:pt x="1120062" y="2700853"/>
                </a:cubicBezTo>
                <a:lnTo>
                  <a:pt x="1109255" y="2634516"/>
                </a:lnTo>
                <a:lnTo>
                  <a:pt x="1097030" y="2568417"/>
                </a:lnTo>
                <a:cubicBezTo>
                  <a:pt x="1089140" y="2524243"/>
                  <a:pt x="1079517" y="2480547"/>
                  <a:pt x="1070526" y="2436609"/>
                </a:cubicBezTo>
                <a:cubicBezTo>
                  <a:pt x="1066188" y="2414603"/>
                  <a:pt x="1060666" y="2392911"/>
                  <a:pt x="1055696" y="2371061"/>
                </a:cubicBezTo>
                <a:lnTo>
                  <a:pt x="1040394" y="2305593"/>
                </a:lnTo>
                <a:lnTo>
                  <a:pt x="1023594" y="2240517"/>
                </a:lnTo>
                <a:cubicBezTo>
                  <a:pt x="1017992" y="2218827"/>
                  <a:pt x="1012392" y="2197055"/>
                  <a:pt x="1006081" y="2175600"/>
                </a:cubicBezTo>
                <a:cubicBezTo>
                  <a:pt x="993777" y="2132453"/>
                  <a:pt x="981867" y="2088834"/>
                  <a:pt x="968142" y="2046554"/>
                </a:cubicBezTo>
                <a:lnTo>
                  <a:pt x="948185" y="1982348"/>
                </a:lnTo>
                <a:lnTo>
                  <a:pt x="926731" y="1918614"/>
                </a:lnTo>
                <a:cubicBezTo>
                  <a:pt x="912926" y="1875940"/>
                  <a:pt x="897071" y="1834054"/>
                  <a:pt x="881769" y="1791854"/>
                </a:cubicBezTo>
                <a:cubicBezTo>
                  <a:pt x="874354" y="1770715"/>
                  <a:pt x="865992" y="1750050"/>
                  <a:pt x="857632" y="1728751"/>
                </a:cubicBezTo>
                <a:lnTo>
                  <a:pt x="832942" y="1666202"/>
                </a:lnTo>
                <a:lnTo>
                  <a:pt x="806833" y="1604203"/>
                </a:lnTo>
                <a:cubicBezTo>
                  <a:pt x="798078" y="1583614"/>
                  <a:pt x="789718" y="1562792"/>
                  <a:pt x="780251" y="1542519"/>
                </a:cubicBezTo>
                <a:cubicBezTo>
                  <a:pt x="761637" y="1501738"/>
                  <a:pt x="743967" y="1460486"/>
                  <a:pt x="724089" y="1420337"/>
                </a:cubicBezTo>
                <a:cubicBezTo>
                  <a:pt x="646640" y="1258715"/>
                  <a:pt x="559723" y="1101746"/>
                  <a:pt x="463790" y="950299"/>
                </a:cubicBezTo>
                <a:cubicBezTo>
                  <a:pt x="367330" y="799404"/>
                  <a:pt x="261972" y="654345"/>
                  <a:pt x="148276" y="515992"/>
                </a:cubicBezTo>
                <a:lnTo>
                  <a:pt x="0" y="346015"/>
                </a:lnTo>
                <a:lnTo>
                  <a:pt x="0" y="276824"/>
                </a:lnTo>
                <a:lnTo>
                  <a:pt x="5968" y="283172"/>
                </a:lnTo>
                <a:cubicBezTo>
                  <a:pt x="65877" y="350761"/>
                  <a:pt x="123804" y="420115"/>
                  <a:pt x="179670" y="491145"/>
                </a:cubicBezTo>
                <a:cubicBezTo>
                  <a:pt x="291308" y="633048"/>
                  <a:pt x="394734" y="781182"/>
                  <a:pt x="489427" y="934916"/>
                </a:cubicBezTo>
                <a:cubicBezTo>
                  <a:pt x="583638" y="1088651"/>
                  <a:pt x="669200" y="1247513"/>
                  <a:pt x="745704" y="1410792"/>
                </a:cubicBezTo>
                <a:cubicBezTo>
                  <a:pt x="1051911" y="2063356"/>
                  <a:pt x="1212903" y="2782336"/>
                  <a:pt x="1219923" y="3504151"/>
                </a:cubicBezTo>
                <a:cubicBezTo>
                  <a:pt x="1221176" y="3684782"/>
                  <a:pt x="1212989" y="3865258"/>
                  <a:pt x="1195391" y="4045022"/>
                </a:cubicBezTo>
                <a:cubicBezTo>
                  <a:pt x="1177217" y="4224866"/>
                  <a:pt x="1149255" y="4403605"/>
                  <a:pt x="1111622" y="4580452"/>
                </a:cubicBezTo>
                <a:cubicBezTo>
                  <a:pt x="1107282" y="4602694"/>
                  <a:pt x="1101762" y="4624624"/>
                  <a:pt x="1096872" y="4646631"/>
                </a:cubicBezTo>
                <a:lnTo>
                  <a:pt x="1081568" y="4712732"/>
                </a:lnTo>
                <a:lnTo>
                  <a:pt x="1064768" y="4778436"/>
                </a:lnTo>
                <a:cubicBezTo>
                  <a:pt x="1059246" y="4800365"/>
                  <a:pt x="1053645" y="4822295"/>
                  <a:pt x="1047336" y="4843984"/>
                </a:cubicBezTo>
                <a:cubicBezTo>
                  <a:pt x="1035109" y="4887526"/>
                  <a:pt x="1023198" y="4930752"/>
                  <a:pt x="1009551" y="4974292"/>
                </a:cubicBezTo>
                <a:lnTo>
                  <a:pt x="989597" y="5039130"/>
                </a:lnTo>
                <a:lnTo>
                  <a:pt x="968220" y="5103574"/>
                </a:lnTo>
                <a:cubicBezTo>
                  <a:pt x="954415" y="5146643"/>
                  <a:pt x="938483" y="5189000"/>
                  <a:pt x="923338" y="5231674"/>
                </a:cubicBezTo>
                <a:cubicBezTo>
                  <a:pt x="915924" y="5253049"/>
                  <a:pt x="907563" y="5273953"/>
                  <a:pt x="899279" y="5294778"/>
                </a:cubicBezTo>
                <a:lnTo>
                  <a:pt x="874826" y="5357879"/>
                </a:lnTo>
                <a:lnTo>
                  <a:pt x="848797" y="5420588"/>
                </a:lnTo>
                <a:cubicBezTo>
                  <a:pt x="840042" y="5441490"/>
                  <a:pt x="831680" y="5462472"/>
                  <a:pt x="822295" y="5483062"/>
                </a:cubicBezTo>
                <a:cubicBezTo>
                  <a:pt x="803758" y="5524393"/>
                  <a:pt x="786168" y="5566120"/>
                  <a:pt x="766291" y="5606822"/>
                </a:cubicBezTo>
                <a:cubicBezTo>
                  <a:pt x="727811" y="5689358"/>
                  <a:pt x="686926" y="5770590"/>
                  <a:pt x="643712" y="5850421"/>
                </a:cubicBezTo>
                <a:lnTo>
                  <a:pt x="617750" y="5895139"/>
                </a:lnTo>
                <a:lnTo>
                  <a:pt x="646192" y="5846748"/>
                </a:lnTo>
                <a:cubicBezTo>
                  <a:pt x="689724" y="5767613"/>
                  <a:pt x="731009" y="5687235"/>
                  <a:pt x="769996" y="5605713"/>
                </a:cubicBezTo>
                <a:lnTo>
                  <a:pt x="784666" y="5575189"/>
                </a:lnTo>
                <a:cubicBezTo>
                  <a:pt x="789556" y="5565012"/>
                  <a:pt x="794053" y="5554602"/>
                  <a:pt x="798786" y="5544347"/>
                </a:cubicBezTo>
                <a:lnTo>
                  <a:pt x="826710" y="5482585"/>
                </a:lnTo>
                <a:cubicBezTo>
                  <a:pt x="836332" y="5462156"/>
                  <a:pt x="844615" y="5441094"/>
                  <a:pt x="853607" y="5420349"/>
                </a:cubicBezTo>
                <a:lnTo>
                  <a:pt x="880031" y="5357956"/>
                </a:lnTo>
                <a:lnTo>
                  <a:pt x="904956" y="5294852"/>
                </a:lnTo>
                <a:cubicBezTo>
                  <a:pt x="912843" y="5273792"/>
                  <a:pt x="921836" y="5252890"/>
                  <a:pt x="929409" y="5231750"/>
                </a:cubicBezTo>
                <a:cubicBezTo>
                  <a:pt x="945186" y="5189234"/>
                  <a:pt x="960960" y="5147112"/>
                  <a:pt x="975395" y="5104203"/>
                </a:cubicBezTo>
                <a:cubicBezTo>
                  <a:pt x="1034532" y="4933194"/>
                  <a:pt x="1084303" y="4759030"/>
                  <a:pt x="1124477" y="4582578"/>
                </a:cubicBezTo>
                <a:cubicBezTo>
                  <a:pt x="1134099" y="4538407"/>
                  <a:pt x="1144512" y="4494313"/>
                  <a:pt x="1152794" y="4449826"/>
                </a:cubicBezTo>
                <a:lnTo>
                  <a:pt x="1165966" y="4383252"/>
                </a:lnTo>
                <a:lnTo>
                  <a:pt x="1177641" y="4316364"/>
                </a:lnTo>
                <a:cubicBezTo>
                  <a:pt x="1185528" y="4271875"/>
                  <a:pt x="1192153" y="4226993"/>
                  <a:pt x="1199096" y="4182269"/>
                </a:cubicBezTo>
                <a:cubicBezTo>
                  <a:pt x="1202803" y="4159947"/>
                  <a:pt x="1205328" y="4137387"/>
                  <a:pt x="1208325" y="4114985"/>
                </a:cubicBezTo>
                <a:lnTo>
                  <a:pt x="1217000" y="4047624"/>
                </a:lnTo>
                <a:cubicBezTo>
                  <a:pt x="1237998" y="3867543"/>
                  <a:pt x="1249500" y="3686516"/>
                  <a:pt x="1251470" y="3505252"/>
                </a:cubicBezTo>
                <a:cubicBezTo>
                  <a:pt x="1252535" y="3323835"/>
                  <a:pt x="1244088" y="3142416"/>
                  <a:pt x="1226150" y="2961862"/>
                </a:cubicBezTo>
                <a:lnTo>
                  <a:pt x="1218263" y="2894263"/>
                </a:lnTo>
                <a:cubicBezTo>
                  <a:pt x="1215580" y="2871704"/>
                  <a:pt x="1213451" y="2849144"/>
                  <a:pt x="1210375" y="2826665"/>
                </a:cubicBezTo>
                <a:cubicBezTo>
                  <a:pt x="1204143" y="2781703"/>
                  <a:pt x="1198700" y="2736664"/>
                  <a:pt x="1191051" y="2691940"/>
                </a:cubicBezTo>
                <a:lnTo>
                  <a:pt x="1180164" y="2624736"/>
                </a:lnTo>
                <a:lnTo>
                  <a:pt x="1167701" y="2557765"/>
                </a:lnTo>
                <a:cubicBezTo>
                  <a:pt x="1159814" y="2513043"/>
                  <a:pt x="1150034" y="2468712"/>
                  <a:pt x="1140882" y="2424225"/>
                </a:cubicBezTo>
                <a:cubicBezTo>
                  <a:pt x="1136467" y="2401981"/>
                  <a:pt x="1130945" y="2379973"/>
                  <a:pt x="1125897" y="2357809"/>
                </a:cubicBezTo>
                <a:lnTo>
                  <a:pt x="1110120" y="2291550"/>
                </a:lnTo>
                <a:lnTo>
                  <a:pt x="1093003" y="2225609"/>
                </a:lnTo>
                <a:cubicBezTo>
                  <a:pt x="1087325" y="2203602"/>
                  <a:pt x="1081723" y="2181595"/>
                  <a:pt x="1075336" y="2159822"/>
                </a:cubicBezTo>
                <a:cubicBezTo>
                  <a:pt x="1062793" y="2116203"/>
                  <a:pt x="1050804" y="2072346"/>
                  <a:pt x="1036921" y="2029122"/>
                </a:cubicBezTo>
                <a:lnTo>
                  <a:pt x="1016729" y="1964126"/>
                </a:lnTo>
                <a:lnTo>
                  <a:pt x="995037" y="1899522"/>
                </a:lnTo>
                <a:cubicBezTo>
                  <a:pt x="936817" y="1727331"/>
                  <a:pt x="868326" y="1558767"/>
                  <a:pt x="789951" y="1394700"/>
                </a:cubicBezTo>
                <a:cubicBezTo>
                  <a:pt x="711514" y="1230948"/>
                  <a:pt x="623604" y="1071849"/>
                  <a:pt x="526654" y="918352"/>
                </a:cubicBezTo>
                <a:cubicBezTo>
                  <a:pt x="429114" y="765405"/>
                  <a:pt x="322540" y="618376"/>
                  <a:pt x="207510" y="478131"/>
                </a:cubicBezTo>
                <a:cubicBezTo>
                  <a:pt x="150008" y="408087"/>
                  <a:pt x="90520" y="339769"/>
                  <a:pt x="29127" y="273258"/>
                </a:cubicBezTo>
                <a:lnTo>
                  <a:pt x="0" y="243483"/>
                </a:lnTo>
                <a:lnTo>
                  <a:pt x="0" y="174181"/>
                </a:lnTo>
                <a:lnTo>
                  <a:pt x="63738" y="242026"/>
                </a:lnTo>
                <a:cubicBezTo>
                  <a:pt x="124356" y="310492"/>
                  <a:pt x="182955" y="380754"/>
                  <a:pt x="239456" y="452731"/>
                </a:cubicBezTo>
                <a:cubicBezTo>
                  <a:pt x="352396" y="596448"/>
                  <a:pt x="456981" y="746553"/>
                  <a:pt x="552683" y="902340"/>
                </a:cubicBezTo>
                <a:cubicBezTo>
                  <a:pt x="647962" y="1058124"/>
                  <a:pt x="734515" y="1219036"/>
                  <a:pt x="811958" y="1384367"/>
                </a:cubicBezTo>
                <a:lnTo>
                  <a:pt x="826630" y="1415287"/>
                </a:lnTo>
                <a:cubicBezTo>
                  <a:pt x="831520" y="1425619"/>
                  <a:pt x="836018" y="1436111"/>
                  <a:pt x="840670" y="1446839"/>
                </a:cubicBezTo>
                <a:lnTo>
                  <a:pt x="868594" y="1509390"/>
                </a:lnTo>
                <a:cubicBezTo>
                  <a:pt x="878137" y="1530135"/>
                  <a:pt x="886419" y="1551352"/>
                  <a:pt x="895334" y="1572491"/>
                </a:cubicBezTo>
                <a:lnTo>
                  <a:pt x="921601" y="1635595"/>
                </a:lnTo>
                <a:cubicBezTo>
                  <a:pt x="955045" y="1720468"/>
                  <a:pt x="987385" y="1805814"/>
                  <a:pt x="1016254" y="1892187"/>
                </a:cubicBezTo>
                <a:cubicBezTo>
                  <a:pt x="1075249" y="2064852"/>
                  <a:pt x="1124888" y="2240673"/>
                  <a:pt x="1164941" y="2418703"/>
                </a:cubicBezTo>
                <a:cubicBezTo>
                  <a:pt x="1174486" y="2463348"/>
                  <a:pt x="1184818" y="2507758"/>
                  <a:pt x="1193101" y="2552797"/>
                </a:cubicBezTo>
                <a:lnTo>
                  <a:pt x="1206195" y="2620001"/>
                </a:lnTo>
                <a:lnTo>
                  <a:pt x="1217710" y="2687443"/>
                </a:lnTo>
                <a:cubicBezTo>
                  <a:pt x="1225993" y="2732324"/>
                  <a:pt x="1232225" y="2777600"/>
                  <a:pt x="1239245" y="2822642"/>
                </a:cubicBezTo>
                <a:cubicBezTo>
                  <a:pt x="1242872" y="2845202"/>
                  <a:pt x="1245397" y="2867919"/>
                  <a:pt x="1248395" y="2890476"/>
                </a:cubicBezTo>
                <a:lnTo>
                  <a:pt x="1257072" y="2958470"/>
                </a:lnTo>
                <a:cubicBezTo>
                  <a:pt x="1277950" y="3139971"/>
                  <a:pt x="1289294" y="3322495"/>
                  <a:pt x="1291069" y="3505175"/>
                </a:cubicBezTo>
                <a:cubicBezTo>
                  <a:pt x="1292322" y="3688094"/>
                  <a:pt x="1283969" y="3870857"/>
                  <a:pt x="1266064" y="4052909"/>
                </a:cubicBezTo>
                <a:cubicBezTo>
                  <a:pt x="1247654" y="4235038"/>
                  <a:pt x="1219297" y="4415987"/>
                  <a:pt x="1181111" y="4595041"/>
                </a:cubicBezTo>
                <a:cubicBezTo>
                  <a:pt x="1176774" y="4617520"/>
                  <a:pt x="1171251" y="4639765"/>
                  <a:pt x="1166204" y="4662089"/>
                </a:cubicBezTo>
                <a:lnTo>
                  <a:pt x="1150427" y="4728978"/>
                </a:lnTo>
                <a:lnTo>
                  <a:pt x="1133469" y="4795552"/>
                </a:lnTo>
                <a:cubicBezTo>
                  <a:pt x="1127790" y="4817716"/>
                  <a:pt x="1122190" y="4839881"/>
                  <a:pt x="1115800" y="4861888"/>
                </a:cubicBezTo>
                <a:cubicBezTo>
                  <a:pt x="1103337" y="4905982"/>
                  <a:pt x="1091348" y="4950154"/>
                  <a:pt x="1077543" y="4993853"/>
                </a:cubicBezTo>
                <a:lnTo>
                  <a:pt x="1057351" y="5059559"/>
                </a:lnTo>
                <a:lnTo>
                  <a:pt x="1035659" y="5124713"/>
                </a:lnTo>
                <a:cubicBezTo>
                  <a:pt x="1021697" y="5168332"/>
                  <a:pt x="1005607" y="5211478"/>
                  <a:pt x="990225" y="5254388"/>
                </a:cubicBezTo>
                <a:cubicBezTo>
                  <a:pt x="982732" y="5276080"/>
                  <a:pt x="974450" y="5297299"/>
                  <a:pt x="965930" y="5318674"/>
                </a:cubicBezTo>
                <a:lnTo>
                  <a:pt x="941163" y="5382803"/>
                </a:lnTo>
                <a:lnTo>
                  <a:pt x="914816" y="5446301"/>
                </a:lnTo>
                <a:cubicBezTo>
                  <a:pt x="905904" y="5467439"/>
                  <a:pt x="897622" y="5488815"/>
                  <a:pt x="888076" y="5509403"/>
                </a:cubicBezTo>
                <a:lnTo>
                  <a:pt x="860155" y="5572506"/>
                </a:lnTo>
                <a:cubicBezTo>
                  <a:pt x="855500" y="5582996"/>
                  <a:pt x="851004" y="5593566"/>
                  <a:pt x="846112" y="5604058"/>
                </a:cubicBezTo>
                <a:lnTo>
                  <a:pt x="831443" y="5635135"/>
                </a:lnTo>
                <a:cubicBezTo>
                  <a:pt x="792496" y="5718688"/>
                  <a:pt x="751122" y="5800924"/>
                  <a:pt x="707397" y="5881748"/>
                </a:cubicBezTo>
                <a:lnTo>
                  <a:pt x="572098" y="6114967"/>
                </a:lnTo>
                <a:lnTo>
                  <a:pt x="573270" y="6113220"/>
                </a:lnTo>
                <a:cubicBezTo>
                  <a:pt x="670362" y="5957986"/>
                  <a:pt x="758510" y="5797311"/>
                  <a:pt x="837278" y="5632060"/>
                </a:cubicBezTo>
                <a:lnTo>
                  <a:pt x="852187" y="5601140"/>
                </a:lnTo>
                <a:lnTo>
                  <a:pt x="866385" y="5569588"/>
                </a:lnTo>
                <a:lnTo>
                  <a:pt x="894702" y="5507037"/>
                </a:lnTo>
                <a:cubicBezTo>
                  <a:pt x="904326" y="5486213"/>
                  <a:pt x="912686" y="5464916"/>
                  <a:pt x="921836" y="5443934"/>
                </a:cubicBezTo>
                <a:lnTo>
                  <a:pt x="948498" y="5380832"/>
                </a:lnTo>
                <a:cubicBezTo>
                  <a:pt x="982495" y="5295799"/>
                  <a:pt x="1015387" y="5210296"/>
                  <a:pt x="1044966" y="5123607"/>
                </a:cubicBezTo>
                <a:cubicBezTo>
                  <a:pt x="1104788" y="4950311"/>
                  <a:pt x="1155112" y="4773859"/>
                  <a:pt x="1195703" y="4595120"/>
                </a:cubicBezTo>
                <a:cubicBezTo>
                  <a:pt x="1205483" y="4550319"/>
                  <a:pt x="1215895" y="4505752"/>
                  <a:pt x="1224335" y="4460633"/>
                </a:cubicBezTo>
                <a:lnTo>
                  <a:pt x="1237587" y="4393192"/>
                </a:lnTo>
                <a:lnTo>
                  <a:pt x="1249420" y="4325436"/>
                </a:lnTo>
                <a:cubicBezTo>
                  <a:pt x="1257780" y="4280316"/>
                  <a:pt x="1264012" y="4234960"/>
                  <a:pt x="1271112" y="4189606"/>
                </a:cubicBezTo>
                <a:cubicBezTo>
                  <a:pt x="1274819" y="4166966"/>
                  <a:pt x="1277342" y="4144172"/>
                  <a:pt x="1280419" y="4121455"/>
                </a:cubicBezTo>
                <a:cubicBezTo>
                  <a:pt x="1283494" y="4098738"/>
                  <a:pt x="1286492" y="4076021"/>
                  <a:pt x="1289174" y="4053224"/>
                </a:cubicBezTo>
                <a:cubicBezTo>
                  <a:pt x="1310313" y="3870857"/>
                  <a:pt x="1321924" y="3687463"/>
                  <a:pt x="1323961" y="3503914"/>
                </a:cubicBezTo>
                <a:cubicBezTo>
                  <a:pt x="1324921" y="3320130"/>
                  <a:pt x="1316284" y="3136421"/>
                  <a:pt x="1298089" y="2953579"/>
                </a:cubicBezTo>
                <a:cubicBezTo>
                  <a:pt x="1295801" y="2930785"/>
                  <a:pt x="1292961" y="2907911"/>
                  <a:pt x="1290199" y="2885114"/>
                </a:cubicBezTo>
                <a:cubicBezTo>
                  <a:pt x="1287439" y="2862319"/>
                  <a:pt x="1285389" y="2839364"/>
                  <a:pt x="1282312" y="2816648"/>
                </a:cubicBezTo>
                <a:cubicBezTo>
                  <a:pt x="1275922" y="2771134"/>
                  <a:pt x="1270479" y="2725464"/>
                  <a:pt x="1262672" y="2680188"/>
                </a:cubicBezTo>
                <a:lnTo>
                  <a:pt x="1251627" y="2612114"/>
                </a:lnTo>
                <a:lnTo>
                  <a:pt x="1239087" y="2544358"/>
                </a:lnTo>
                <a:cubicBezTo>
                  <a:pt x="1231198" y="2499081"/>
                  <a:pt x="1221180" y="2454121"/>
                  <a:pt x="1211873" y="2409160"/>
                </a:cubicBezTo>
                <a:cubicBezTo>
                  <a:pt x="1207378" y="2386600"/>
                  <a:pt x="1201856" y="2364279"/>
                  <a:pt x="1196728" y="2341877"/>
                </a:cubicBezTo>
                <a:lnTo>
                  <a:pt x="1180953" y="2274673"/>
                </a:lnTo>
                <a:lnTo>
                  <a:pt x="1163679" y="2207940"/>
                </a:lnTo>
                <a:cubicBezTo>
                  <a:pt x="1157762" y="2185697"/>
                  <a:pt x="1152241" y="2163372"/>
                  <a:pt x="1145772" y="2141287"/>
                </a:cubicBezTo>
                <a:cubicBezTo>
                  <a:pt x="1132994" y="2097116"/>
                  <a:pt x="1121005" y="2052707"/>
                  <a:pt x="1106885" y="2008927"/>
                </a:cubicBezTo>
                <a:lnTo>
                  <a:pt x="1086455" y="1943064"/>
                </a:lnTo>
                <a:lnTo>
                  <a:pt x="1064448" y="1877675"/>
                </a:lnTo>
                <a:cubicBezTo>
                  <a:pt x="1005613" y="1703353"/>
                  <a:pt x="936366" y="1532737"/>
                  <a:pt x="857077" y="1366778"/>
                </a:cubicBezTo>
                <a:cubicBezTo>
                  <a:pt x="777803" y="1200816"/>
                  <a:pt x="688883" y="1039667"/>
                  <a:pt x="590782" y="884120"/>
                </a:cubicBezTo>
                <a:cubicBezTo>
                  <a:pt x="492255" y="729043"/>
                  <a:pt x="384530" y="580041"/>
                  <a:pt x="268169" y="437824"/>
                </a:cubicBezTo>
                <a:cubicBezTo>
                  <a:pt x="210041" y="366814"/>
                  <a:pt x="149902" y="297546"/>
                  <a:pt x="87833" y="230104"/>
                </a:cubicBezTo>
                <a:lnTo>
                  <a:pt x="0" y="140045"/>
                </a:lnTo>
                <a:lnTo>
                  <a:pt x="0" y="71180"/>
                </a:lnTo>
                <a:lnTo>
                  <a:pt x="121173" y="200340"/>
                </a:lnTo>
                <a:cubicBezTo>
                  <a:pt x="182514" y="269694"/>
                  <a:pt x="241820" y="340842"/>
                  <a:pt x="299010" y="413687"/>
                </a:cubicBezTo>
                <a:cubicBezTo>
                  <a:pt x="413257" y="559297"/>
                  <a:pt x="518970" y="711373"/>
                  <a:pt x="615629" y="869210"/>
                </a:cubicBezTo>
                <a:cubicBezTo>
                  <a:pt x="712113" y="1026967"/>
                  <a:pt x="799724" y="1189931"/>
                  <a:pt x="878059" y="1357390"/>
                </a:cubicBezTo>
                <a:lnTo>
                  <a:pt x="892966" y="1388942"/>
                </a:lnTo>
                <a:lnTo>
                  <a:pt x="907164" y="1420494"/>
                </a:lnTo>
                <a:lnTo>
                  <a:pt x="935403" y="1483598"/>
                </a:lnTo>
                <a:cubicBezTo>
                  <a:pt x="944948" y="1504657"/>
                  <a:pt x="953388" y="1526192"/>
                  <a:pt x="962380" y="1547409"/>
                </a:cubicBezTo>
                <a:lnTo>
                  <a:pt x="988962" y="1611380"/>
                </a:lnTo>
                <a:cubicBezTo>
                  <a:pt x="1022801" y="1697358"/>
                  <a:pt x="1055536" y="1783729"/>
                  <a:pt x="1085115" y="1871680"/>
                </a:cubicBezTo>
                <a:cubicBezTo>
                  <a:pt x="1144827" y="2046554"/>
                  <a:pt x="1195018" y="2224504"/>
                  <a:pt x="1235457" y="2404823"/>
                </a:cubicBezTo>
                <a:cubicBezTo>
                  <a:pt x="1245240" y="2450020"/>
                  <a:pt x="1255572" y="2494978"/>
                  <a:pt x="1263934" y="2540493"/>
                </a:cubicBezTo>
                <a:lnTo>
                  <a:pt x="1277184" y="2608486"/>
                </a:lnTo>
                <a:lnTo>
                  <a:pt x="1288859" y="2676795"/>
                </a:lnTo>
                <a:cubicBezTo>
                  <a:pt x="1297221" y="2722229"/>
                  <a:pt x="1303531" y="2768058"/>
                  <a:pt x="1310551" y="2813729"/>
                </a:cubicBezTo>
                <a:cubicBezTo>
                  <a:pt x="1314336" y="2836524"/>
                  <a:pt x="1316780" y="2859479"/>
                  <a:pt x="1319858" y="2882431"/>
                </a:cubicBezTo>
                <a:cubicBezTo>
                  <a:pt x="1322936" y="2905385"/>
                  <a:pt x="1325931" y="2928260"/>
                  <a:pt x="1328613" y="2951214"/>
                </a:cubicBezTo>
                <a:cubicBezTo>
                  <a:pt x="1349691" y="3135001"/>
                  <a:pt x="1361112" y="3319815"/>
                  <a:pt x="1362847" y="3504782"/>
                </a:cubicBezTo>
                <a:cubicBezTo>
                  <a:pt x="1364023" y="3689908"/>
                  <a:pt x="1355510" y="3875037"/>
                  <a:pt x="1337370" y="4059298"/>
                </a:cubicBezTo>
                <a:cubicBezTo>
                  <a:pt x="1318713" y="4243717"/>
                  <a:pt x="1289986" y="4426951"/>
                  <a:pt x="1251312" y="4608215"/>
                </a:cubicBezTo>
                <a:cubicBezTo>
                  <a:pt x="1246895" y="4630932"/>
                  <a:pt x="1241375" y="4653492"/>
                  <a:pt x="1236247" y="4676051"/>
                </a:cubicBezTo>
                <a:lnTo>
                  <a:pt x="1220470" y="4743807"/>
                </a:lnTo>
                <a:lnTo>
                  <a:pt x="1203196" y="4811169"/>
                </a:lnTo>
                <a:cubicBezTo>
                  <a:pt x="1197360" y="4833571"/>
                  <a:pt x="1191838" y="4856130"/>
                  <a:pt x="1185371" y="4878375"/>
                </a:cubicBezTo>
                <a:cubicBezTo>
                  <a:pt x="1172671" y="4922941"/>
                  <a:pt x="1160681" y="4967743"/>
                  <a:pt x="1146641" y="5011995"/>
                </a:cubicBezTo>
                <a:lnTo>
                  <a:pt x="1126212" y="5078491"/>
                </a:lnTo>
                <a:lnTo>
                  <a:pt x="1104282" y="5144432"/>
                </a:lnTo>
                <a:cubicBezTo>
                  <a:pt x="1075255" y="5232618"/>
                  <a:pt x="1042441" y="5319386"/>
                  <a:pt x="1008524" y="5405757"/>
                </a:cubicBezTo>
                <a:lnTo>
                  <a:pt x="981942" y="5470043"/>
                </a:lnTo>
                <a:cubicBezTo>
                  <a:pt x="972870" y="5491420"/>
                  <a:pt x="964430" y="5513032"/>
                  <a:pt x="954807" y="5534172"/>
                </a:cubicBezTo>
                <a:lnTo>
                  <a:pt x="926568" y="5597748"/>
                </a:lnTo>
                <a:lnTo>
                  <a:pt x="912371" y="5629300"/>
                </a:lnTo>
                <a:lnTo>
                  <a:pt x="897464" y="5660852"/>
                </a:lnTo>
                <a:cubicBezTo>
                  <a:pt x="818654" y="5829021"/>
                  <a:pt x="730295" y="5992535"/>
                  <a:pt x="632824" y="6150609"/>
                </a:cubicBezTo>
                <a:cubicBezTo>
                  <a:pt x="583884" y="6229567"/>
                  <a:pt x="532641" y="6307045"/>
                  <a:pt x="479163" y="6382956"/>
                </a:cubicBezTo>
                <a:lnTo>
                  <a:pt x="439356" y="6436078"/>
                </a:lnTo>
                <a:lnTo>
                  <a:pt x="483756" y="6377504"/>
                </a:lnTo>
                <a:cubicBezTo>
                  <a:pt x="537509" y="6302076"/>
                  <a:pt x="589036" y="6225071"/>
                  <a:pt x="638269" y="6146587"/>
                </a:cubicBezTo>
                <a:cubicBezTo>
                  <a:pt x="736481" y="5989303"/>
                  <a:pt x="825654" y="5826576"/>
                  <a:pt x="905352" y="5659194"/>
                </a:cubicBezTo>
                <a:lnTo>
                  <a:pt x="920419" y="5627643"/>
                </a:lnTo>
                <a:lnTo>
                  <a:pt x="934773" y="5596093"/>
                </a:lnTo>
                <a:lnTo>
                  <a:pt x="963408" y="5532989"/>
                </a:lnTo>
                <a:cubicBezTo>
                  <a:pt x="973030" y="5511850"/>
                  <a:pt x="981628" y="5490315"/>
                  <a:pt x="990777" y="5469018"/>
                </a:cubicBezTo>
                <a:cubicBezTo>
                  <a:pt x="999927" y="5447721"/>
                  <a:pt x="1009077" y="5426424"/>
                  <a:pt x="1017754" y="5404969"/>
                </a:cubicBezTo>
                <a:cubicBezTo>
                  <a:pt x="1052146" y="5318834"/>
                  <a:pt x="1085510" y="5232225"/>
                  <a:pt x="1115327" y="5144670"/>
                </a:cubicBezTo>
                <a:cubicBezTo>
                  <a:pt x="1175875" y="4969243"/>
                  <a:pt x="1226776" y="4790584"/>
                  <a:pt x="1267800" y="4609555"/>
                </a:cubicBezTo>
                <a:cubicBezTo>
                  <a:pt x="1277659" y="4564201"/>
                  <a:pt x="1288152" y="4519002"/>
                  <a:pt x="1296749" y="4473333"/>
                </a:cubicBezTo>
                <a:lnTo>
                  <a:pt x="1310159" y="4405024"/>
                </a:lnTo>
                <a:lnTo>
                  <a:pt x="1322068" y="4336400"/>
                </a:lnTo>
                <a:cubicBezTo>
                  <a:pt x="1330508" y="4290729"/>
                  <a:pt x="1336818" y="4244742"/>
                  <a:pt x="1343998" y="4198836"/>
                </a:cubicBezTo>
                <a:cubicBezTo>
                  <a:pt x="1347783" y="4175959"/>
                  <a:pt x="1350228" y="4152849"/>
                  <a:pt x="1353383" y="4129817"/>
                </a:cubicBezTo>
                <a:cubicBezTo>
                  <a:pt x="1356538" y="4106783"/>
                  <a:pt x="1359535" y="4083751"/>
                  <a:pt x="1362218" y="4060718"/>
                </a:cubicBezTo>
                <a:cubicBezTo>
                  <a:pt x="1383586" y="3876062"/>
                  <a:pt x="1395276" y="3690383"/>
                  <a:pt x="1397240" y="3504465"/>
                </a:cubicBezTo>
                <a:cubicBezTo>
                  <a:pt x="1398163" y="3318395"/>
                  <a:pt x="1389368" y="3132399"/>
                  <a:pt x="1370895" y="2947192"/>
                </a:cubicBezTo>
                <a:cubicBezTo>
                  <a:pt x="1368607" y="2924080"/>
                  <a:pt x="1365688" y="2900968"/>
                  <a:pt x="1363008" y="2877859"/>
                </a:cubicBezTo>
                <a:cubicBezTo>
                  <a:pt x="1360325" y="2854747"/>
                  <a:pt x="1358118" y="2831557"/>
                  <a:pt x="1354725" y="2808522"/>
                </a:cubicBezTo>
                <a:cubicBezTo>
                  <a:pt x="1348177" y="2762459"/>
                  <a:pt x="1342656" y="2716235"/>
                  <a:pt x="1334768" y="2670328"/>
                </a:cubicBezTo>
                <a:lnTo>
                  <a:pt x="1323568" y="2601467"/>
                </a:lnTo>
                <a:lnTo>
                  <a:pt x="1310869" y="2532763"/>
                </a:lnTo>
                <a:cubicBezTo>
                  <a:pt x="1302981" y="2486934"/>
                  <a:pt x="1292804" y="2441499"/>
                  <a:pt x="1283262" y="2395908"/>
                </a:cubicBezTo>
                <a:cubicBezTo>
                  <a:pt x="1278764" y="2373033"/>
                  <a:pt x="1273242" y="2350473"/>
                  <a:pt x="1267957" y="2327757"/>
                </a:cubicBezTo>
                <a:lnTo>
                  <a:pt x="1252182" y="2259764"/>
                </a:lnTo>
                <a:lnTo>
                  <a:pt x="1234670" y="2192165"/>
                </a:lnTo>
                <a:cubicBezTo>
                  <a:pt x="1228678" y="2169684"/>
                  <a:pt x="1223233" y="2147045"/>
                  <a:pt x="1216608" y="2124723"/>
                </a:cubicBezTo>
                <a:cubicBezTo>
                  <a:pt x="1203593" y="2079999"/>
                  <a:pt x="1191524" y="2034960"/>
                  <a:pt x="1177169" y="1990630"/>
                </a:cubicBezTo>
                <a:lnTo>
                  <a:pt x="1156424" y="1923897"/>
                </a:lnTo>
                <a:lnTo>
                  <a:pt x="1134259" y="1857640"/>
                </a:lnTo>
                <a:cubicBezTo>
                  <a:pt x="1074657" y="1681187"/>
                  <a:pt x="1004622" y="1508365"/>
                  <a:pt x="924521" y="1340196"/>
                </a:cubicBezTo>
                <a:cubicBezTo>
                  <a:pt x="844309" y="1172107"/>
                  <a:pt x="754364" y="1008825"/>
                  <a:pt x="655149" y="851148"/>
                </a:cubicBezTo>
                <a:cubicBezTo>
                  <a:pt x="555423" y="694101"/>
                  <a:pt x="446484" y="543127"/>
                  <a:pt x="328908" y="398937"/>
                </a:cubicBezTo>
                <a:cubicBezTo>
                  <a:pt x="270143" y="326901"/>
                  <a:pt x="209335" y="256636"/>
                  <a:pt x="146568" y="188221"/>
                </a:cubicBezTo>
                <a:lnTo>
                  <a:pt x="0" y="37488"/>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
  <p:cSld name="Titre et contenu blanc ">
    <p:spTree>
      <p:nvGrpSpPr>
        <p:cNvPr id="1980" name="Shape 1980"/>
        <p:cNvGrpSpPr/>
        <p:nvPr/>
      </p:nvGrpSpPr>
      <p:grpSpPr>
        <a:xfrm>
          <a:off x="0" y="0"/>
          <a:ext cx="0" cy="0"/>
          <a:chOff x="0" y="0"/>
          <a:chExt cx="0" cy="0"/>
        </a:xfrm>
      </p:grpSpPr>
      <p:sp>
        <p:nvSpPr>
          <p:cNvPr id="1981" name="Google Shape;1981;p197"/>
          <p:cNvSpPr/>
          <p:nvPr/>
        </p:nvSpPr>
        <p:spPr>
          <a:xfrm rot="10800000">
            <a:off x="6271563"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82" name="Google Shape;1982;p197"/>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83" name="Google Shape;1983;p197"/>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984" name="Google Shape;1984;p197"/>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85" name="Google Shape;1985;p197"/>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avec image couleur">
  <p:cSld name="Titre et contenu avec image couleur">
    <p:spTree>
      <p:nvGrpSpPr>
        <p:cNvPr id="1986" name="Shape 1986"/>
        <p:cNvGrpSpPr/>
        <p:nvPr/>
      </p:nvGrpSpPr>
      <p:grpSpPr>
        <a:xfrm>
          <a:off x="0" y="0"/>
          <a:ext cx="0" cy="0"/>
          <a:chOff x="0" y="0"/>
          <a:chExt cx="0" cy="0"/>
        </a:xfrm>
      </p:grpSpPr>
      <p:sp>
        <p:nvSpPr>
          <p:cNvPr id="1987" name="Google Shape;1987;p198"/>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88" name="Google Shape;1988;p198"/>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989" name="Google Shape;1989;p198"/>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dk2"/>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90" name="Google Shape;1990;p198"/>
          <p:cNvSpPr/>
          <p:nvPr/>
        </p:nvSpPr>
        <p:spPr>
          <a:xfrm>
            <a:off x="364022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91" name="Google Shape;1991;p198"/>
          <p:cNvSpPr/>
          <p:nvPr>
            <p:ph idx="2" type="pic"/>
          </p:nvPr>
        </p:nvSpPr>
        <p:spPr>
          <a:xfrm>
            <a:off x="4831636" y="0"/>
            <a:ext cx="4312500" cy="5143500"/>
          </a:xfrm>
          <a:prstGeom prst="rect">
            <a:avLst/>
          </a:prstGeom>
          <a:noFill/>
          <a:ln>
            <a:noFill/>
          </a:ln>
        </p:spPr>
      </p:sp>
      <p:sp>
        <p:nvSpPr>
          <p:cNvPr id="1992" name="Google Shape;1992;p198"/>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93" name="Google Shape;1993;p198"/>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couleur avec image ">
  <p:cSld name="Titre et contenu couleur avec image ">
    <p:bg>
      <p:bgPr>
        <a:solidFill>
          <a:schemeClr val="dk2"/>
        </a:solidFill>
      </p:bgPr>
    </p:bg>
    <p:spTree>
      <p:nvGrpSpPr>
        <p:cNvPr id="1994" name="Shape 1994"/>
        <p:cNvGrpSpPr/>
        <p:nvPr/>
      </p:nvGrpSpPr>
      <p:grpSpPr>
        <a:xfrm>
          <a:off x="0" y="0"/>
          <a:ext cx="0" cy="0"/>
          <a:chOff x="0" y="0"/>
          <a:chExt cx="0" cy="0"/>
        </a:xfrm>
      </p:grpSpPr>
      <p:sp>
        <p:nvSpPr>
          <p:cNvPr id="1995" name="Google Shape;1995;p199"/>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96" name="Google Shape;1996;p199"/>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997" name="Google Shape;1997;p199"/>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98" name="Google Shape;1998;p199"/>
          <p:cNvSpPr/>
          <p:nvPr/>
        </p:nvSpPr>
        <p:spPr>
          <a:xfrm>
            <a:off x="364022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99" name="Google Shape;1999;p199"/>
          <p:cNvSpPr/>
          <p:nvPr>
            <p:ph idx="2" type="pic"/>
          </p:nvPr>
        </p:nvSpPr>
        <p:spPr>
          <a:xfrm>
            <a:off x="4831636" y="0"/>
            <a:ext cx="4312500" cy="5143500"/>
          </a:xfrm>
          <a:prstGeom prst="rect">
            <a:avLst/>
          </a:prstGeom>
          <a:noFill/>
          <a:ln>
            <a:noFill/>
          </a:ln>
        </p:spPr>
      </p:sp>
      <p:sp>
        <p:nvSpPr>
          <p:cNvPr id="2000" name="Google Shape;2000;p199"/>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01" name="Google Shape;2001;p199"/>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002" name="Google Shape;2002;p199"/>
          <p:cNvGrpSpPr/>
          <p:nvPr/>
        </p:nvGrpSpPr>
        <p:grpSpPr>
          <a:xfrm>
            <a:off x="-2815" y="4739358"/>
            <a:ext cx="546750" cy="257175"/>
            <a:chOff x="-3754" y="6319132"/>
            <a:chExt cx="729000" cy="342900"/>
          </a:xfrm>
        </p:grpSpPr>
        <p:sp>
          <p:nvSpPr>
            <p:cNvPr id="2003" name="Google Shape;2003;p199"/>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004" name="Google Shape;2004;p199"/>
            <p:cNvGrpSpPr/>
            <p:nvPr/>
          </p:nvGrpSpPr>
          <p:grpSpPr>
            <a:xfrm>
              <a:off x="367878" y="6411593"/>
              <a:ext cx="178491" cy="157853"/>
              <a:chOff x="3430063" y="2890836"/>
              <a:chExt cx="1219200" cy="1078230"/>
            </a:xfrm>
          </p:grpSpPr>
          <p:sp>
            <p:nvSpPr>
              <p:cNvPr id="2005" name="Google Shape;2005;p19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06" name="Google Shape;2006;p19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2007" name="Shape 2007"/>
        <p:cNvGrpSpPr/>
        <p:nvPr/>
      </p:nvGrpSpPr>
      <p:grpSpPr>
        <a:xfrm>
          <a:off x="0" y="0"/>
          <a:ext cx="0" cy="0"/>
          <a:chOff x="0" y="0"/>
          <a:chExt cx="0" cy="0"/>
        </a:xfrm>
      </p:grpSpPr>
      <p:sp>
        <p:nvSpPr>
          <p:cNvPr id="2008" name="Google Shape;2008;p200"/>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09" name="Google Shape;2009;p20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2010" name="Google Shape;2010;p200"/>
          <p:cNvGrpSpPr/>
          <p:nvPr/>
        </p:nvGrpSpPr>
        <p:grpSpPr>
          <a:xfrm>
            <a:off x="-2815" y="4739358"/>
            <a:ext cx="546750" cy="257175"/>
            <a:chOff x="-3754" y="6319132"/>
            <a:chExt cx="729000" cy="342900"/>
          </a:xfrm>
        </p:grpSpPr>
        <p:sp>
          <p:nvSpPr>
            <p:cNvPr id="2011" name="Google Shape;2011;p200"/>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012" name="Google Shape;2012;p200"/>
            <p:cNvGrpSpPr/>
            <p:nvPr/>
          </p:nvGrpSpPr>
          <p:grpSpPr>
            <a:xfrm>
              <a:off x="367878" y="6411593"/>
              <a:ext cx="178491" cy="157853"/>
              <a:chOff x="3430063" y="2890836"/>
              <a:chExt cx="1219200" cy="1078230"/>
            </a:xfrm>
          </p:grpSpPr>
          <p:sp>
            <p:nvSpPr>
              <p:cNvPr id="2013" name="Google Shape;2013;p20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14" name="Google Shape;2014;p20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couleur avec image ">
  <p:cSld name="Titre et contenu couleur avec image ">
    <p:bg>
      <p:bgPr>
        <a:solidFill>
          <a:schemeClr val="dk2"/>
        </a:solidFill>
      </p:bgPr>
    </p:bg>
    <p:spTree>
      <p:nvGrpSpPr>
        <p:cNvPr id="148" name="Shape 148"/>
        <p:cNvGrpSpPr/>
        <p:nvPr/>
      </p:nvGrpSpPr>
      <p:grpSpPr>
        <a:xfrm>
          <a:off x="0" y="0"/>
          <a:ext cx="0" cy="0"/>
          <a:chOff x="0" y="0"/>
          <a:chExt cx="0" cy="0"/>
        </a:xfrm>
      </p:grpSpPr>
      <p:sp>
        <p:nvSpPr>
          <p:cNvPr id="149" name="Google Shape;149;p21"/>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0" name="Google Shape;150;p21"/>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51" name="Google Shape;151;p21"/>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2" name="Google Shape;152;p21"/>
          <p:cNvSpPr/>
          <p:nvPr/>
        </p:nvSpPr>
        <p:spPr>
          <a:xfrm>
            <a:off x="3640228"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53" name="Google Shape;153;p21"/>
          <p:cNvSpPr/>
          <p:nvPr>
            <p:ph idx="2" type="pic"/>
          </p:nvPr>
        </p:nvSpPr>
        <p:spPr>
          <a:xfrm>
            <a:off x="4831636" y="0"/>
            <a:ext cx="4312364" cy="5143473"/>
          </a:xfrm>
          <a:prstGeom prst="rect">
            <a:avLst/>
          </a:prstGeom>
          <a:noFill/>
          <a:ln>
            <a:noFill/>
          </a:ln>
        </p:spPr>
      </p:sp>
      <p:sp>
        <p:nvSpPr>
          <p:cNvPr id="154" name="Google Shape;154;p21"/>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55" name="Google Shape;155;p21"/>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56" name="Google Shape;156;p21"/>
          <p:cNvGrpSpPr/>
          <p:nvPr/>
        </p:nvGrpSpPr>
        <p:grpSpPr>
          <a:xfrm>
            <a:off x="-2799" y="4739349"/>
            <a:ext cx="546734" cy="257176"/>
            <a:chOff x="-3732" y="6319132"/>
            <a:chExt cx="728978" cy="342902"/>
          </a:xfrm>
        </p:grpSpPr>
        <p:sp>
          <p:nvSpPr>
            <p:cNvPr id="157" name="Google Shape;157;p21"/>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58" name="Google Shape;158;p21"/>
            <p:cNvGrpSpPr/>
            <p:nvPr/>
          </p:nvGrpSpPr>
          <p:grpSpPr>
            <a:xfrm>
              <a:off x="367943" y="6411647"/>
              <a:ext cx="178514" cy="157873"/>
              <a:chOff x="3430063" y="2890836"/>
              <a:chExt cx="1219200" cy="1078230"/>
            </a:xfrm>
          </p:grpSpPr>
          <p:sp>
            <p:nvSpPr>
              <p:cNvPr id="159" name="Google Shape;159;p2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0" name="Google Shape;160;p2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image blanc">
  <p:cSld name="Intercalaire image blanc">
    <p:bg>
      <p:bgPr>
        <a:solidFill>
          <a:schemeClr val="lt1"/>
        </a:solidFill>
      </p:bgPr>
    </p:bg>
    <p:spTree>
      <p:nvGrpSpPr>
        <p:cNvPr id="2015" name="Shape 2015"/>
        <p:cNvGrpSpPr/>
        <p:nvPr/>
      </p:nvGrpSpPr>
      <p:grpSpPr>
        <a:xfrm>
          <a:off x="0" y="0"/>
          <a:ext cx="0" cy="0"/>
          <a:chOff x="0" y="0"/>
          <a:chExt cx="0" cy="0"/>
        </a:xfrm>
      </p:grpSpPr>
      <p:sp>
        <p:nvSpPr>
          <p:cNvPr id="2016" name="Google Shape;2016;p201"/>
          <p:cNvSpPr/>
          <p:nvPr/>
        </p:nvSpPr>
        <p:spPr>
          <a:xfrm>
            <a:off x="0" y="0"/>
            <a:ext cx="3029747" cy="5143500"/>
          </a:xfrm>
          <a:custGeom>
            <a:rect b="b" l="l" r="r" t="t"/>
            <a:pathLst>
              <a:path extrusionOk="0" h="6858000" w="4039663">
                <a:moveTo>
                  <a:pt x="0" y="0"/>
                </a:moveTo>
                <a:lnTo>
                  <a:pt x="1666629" y="0"/>
                </a:lnTo>
                <a:lnTo>
                  <a:pt x="1802202" y="53455"/>
                </a:lnTo>
                <a:cubicBezTo>
                  <a:pt x="3117064" y="609595"/>
                  <a:pt x="4039663" y="1911555"/>
                  <a:pt x="4039663" y="3429000"/>
                </a:cubicBezTo>
                <a:cubicBezTo>
                  <a:pt x="4039663" y="4946445"/>
                  <a:pt x="3117064" y="6248405"/>
                  <a:pt x="1802202" y="6804545"/>
                </a:cubicBezTo>
                <a:lnTo>
                  <a:pt x="1666628" y="6858000"/>
                </a:lnTo>
                <a:lnTo>
                  <a:pt x="0" y="6858000"/>
                </a:lnTo>
                <a:lnTo>
                  <a:pt x="0" y="6694666"/>
                </a:lnTo>
                <a:lnTo>
                  <a:pt x="565438" y="6694666"/>
                </a:lnTo>
                <a:cubicBezTo>
                  <a:pt x="678150" y="6694666"/>
                  <a:pt x="769521" y="6603295"/>
                  <a:pt x="769521" y="6490583"/>
                </a:cubicBezTo>
                <a:cubicBezTo>
                  <a:pt x="769521" y="6377871"/>
                  <a:pt x="678150" y="6286500"/>
                  <a:pt x="565438" y="6286500"/>
                </a:cubicBezTo>
                <a:lnTo>
                  <a:pt x="0" y="6286500"/>
                </a:lnTo>
                <a:close/>
              </a:path>
            </a:pathLst>
          </a:custGeom>
          <a:solidFill>
            <a:srgbClr val="2D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2017" name="Google Shape;2017;p201"/>
          <p:cNvSpPr/>
          <p:nvPr>
            <p:ph idx="2" type="pic"/>
          </p:nvPr>
        </p:nvSpPr>
        <p:spPr>
          <a:xfrm>
            <a:off x="0" y="0"/>
            <a:ext cx="3025800" cy="5143500"/>
          </a:xfrm>
          <a:prstGeom prst="rect">
            <a:avLst/>
          </a:prstGeom>
          <a:noFill/>
          <a:ln>
            <a:noFill/>
          </a:ln>
        </p:spPr>
      </p:sp>
      <p:sp>
        <p:nvSpPr>
          <p:cNvPr id="2018" name="Google Shape;2018;p201"/>
          <p:cNvSpPr/>
          <p:nvPr>
            <p:ph idx="1" type="body"/>
          </p:nvPr>
        </p:nvSpPr>
        <p:spPr>
          <a:xfrm>
            <a:off x="-200025" y="4739349"/>
            <a:ext cx="3108600" cy="257100"/>
          </a:xfrm>
          <a:prstGeom prst="roundRect">
            <a:avLst>
              <a:gd fmla="val 50000" name="adj"/>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019" name="Google Shape;2019;p201"/>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2020" name="Google Shape;2020;p201"/>
          <p:cNvGrpSpPr/>
          <p:nvPr/>
        </p:nvGrpSpPr>
        <p:grpSpPr>
          <a:xfrm>
            <a:off x="2437086" y="2049307"/>
            <a:ext cx="1181161" cy="1044589"/>
            <a:chOff x="3430063" y="2890836"/>
            <a:chExt cx="1219200" cy="1078230"/>
          </a:xfrm>
        </p:grpSpPr>
        <p:sp>
          <p:nvSpPr>
            <p:cNvPr id="2021" name="Google Shape;2021;p20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22" name="Google Shape;2022;p20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023" name="Google Shape;2023;p201"/>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24" name="Google Shape;2024;p201"/>
          <p:cNvSpPr txBox="1"/>
          <p:nvPr>
            <p:ph idx="3"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025" name="Google Shape;2025;p201"/>
          <p:cNvSpPr txBox="1"/>
          <p:nvPr>
            <p:ph idx="11" type="ftr"/>
          </p:nvPr>
        </p:nvSpPr>
        <p:spPr>
          <a:xfrm>
            <a:off x="929072" y="4801950"/>
            <a:ext cx="1826100" cy="135600"/>
          </a:xfrm>
          <a:prstGeom prst="rect">
            <a:avLst/>
          </a:prstGeom>
          <a:noFill/>
          <a:ln>
            <a:noFill/>
          </a:ln>
          <a:effectLst>
            <a:outerShdw blurRad="114300" rotWithShape="0" algn="ctr" dir="5400000" dist="12700">
              <a:schemeClr val="lt1">
                <a:alpha val="63137"/>
              </a:schemeClr>
            </a:outerShdw>
          </a:effectLst>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26" name="Google Shape;2026;p201"/>
          <p:cNvSpPr txBox="1"/>
          <p:nvPr>
            <p:ph idx="12" type="sldNum"/>
          </p:nvPr>
        </p:nvSpPr>
        <p:spPr>
          <a:xfrm>
            <a:off x="594360" y="4814877"/>
            <a:ext cx="309900" cy="106200"/>
          </a:xfrm>
          <a:prstGeom prst="rect">
            <a:avLst/>
          </a:prstGeom>
          <a:noFill/>
          <a:ln>
            <a:noFill/>
          </a:ln>
          <a:effectLst>
            <a:outerShdw blurRad="114300" rotWithShape="0" algn="ctr" dir="5400000" dist="12700">
              <a:schemeClr val="lt1">
                <a:alpha val="63137"/>
              </a:schemeClr>
            </a:outerShdw>
          </a:effectLst>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grpSp>
        <p:nvGrpSpPr>
          <p:cNvPr id="2027" name="Google Shape;2027;p201"/>
          <p:cNvGrpSpPr/>
          <p:nvPr/>
        </p:nvGrpSpPr>
        <p:grpSpPr>
          <a:xfrm>
            <a:off x="275907" y="4808694"/>
            <a:ext cx="133868" cy="118390"/>
            <a:chOff x="3430063" y="2890836"/>
            <a:chExt cx="1219198" cy="1078232"/>
          </a:xfrm>
        </p:grpSpPr>
        <p:sp>
          <p:nvSpPr>
            <p:cNvPr id="2028" name="Google Shape;2028;p201"/>
            <p:cNvSpPr/>
            <p:nvPr/>
          </p:nvSpPr>
          <p:spPr>
            <a:xfrm>
              <a:off x="4020663" y="2891410"/>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29" name="Google Shape;2029;p20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030" name="Google Shape;2030;p201"/>
          <p:cNvSpPr txBox="1"/>
          <p:nvPr>
            <p:ph idx="4" type="body"/>
          </p:nvPr>
        </p:nvSpPr>
        <p:spPr>
          <a:xfrm flipH="1" rot="10800000">
            <a:off x="271826" y="4808394"/>
            <a:ext cx="139800" cy="127500"/>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00"/>
              <a:buFont typeface="Arial"/>
              <a:buNone/>
              <a:defRPr sz="100"/>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2031" name="Shape 2031"/>
        <p:cNvGrpSpPr/>
        <p:nvPr/>
      </p:nvGrpSpPr>
      <p:grpSpPr>
        <a:xfrm>
          <a:off x="0" y="0"/>
          <a:ext cx="0" cy="0"/>
          <a:chOff x="0" y="0"/>
          <a:chExt cx="0" cy="0"/>
        </a:xfrm>
      </p:grpSpPr>
      <p:sp>
        <p:nvSpPr>
          <p:cNvPr id="2032" name="Google Shape;2032;p20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33" name="Google Shape;2033;p20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034" name="Google Shape;2034;p202"/>
          <p:cNvGrpSpPr/>
          <p:nvPr/>
        </p:nvGrpSpPr>
        <p:grpSpPr>
          <a:xfrm>
            <a:off x="-2815" y="4739358"/>
            <a:ext cx="546750" cy="257175"/>
            <a:chOff x="-3754" y="6319132"/>
            <a:chExt cx="729000" cy="342900"/>
          </a:xfrm>
        </p:grpSpPr>
        <p:sp>
          <p:nvSpPr>
            <p:cNvPr id="2035" name="Google Shape;2035;p202"/>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036" name="Google Shape;2036;p202"/>
            <p:cNvGrpSpPr/>
            <p:nvPr/>
          </p:nvGrpSpPr>
          <p:grpSpPr>
            <a:xfrm>
              <a:off x="367878" y="6411593"/>
              <a:ext cx="178491" cy="157853"/>
              <a:chOff x="3430063" y="2890836"/>
              <a:chExt cx="1219200" cy="1078230"/>
            </a:xfrm>
          </p:grpSpPr>
          <p:sp>
            <p:nvSpPr>
              <p:cNvPr id="2037" name="Google Shape;2037;p20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38" name="Google Shape;2038;p20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039" name="Google Shape;2039;p202"/>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2"/>
              </a:buClr>
              <a:buSzPts val="2400"/>
              <a:buFont typeface="Arial"/>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40" name="Google Shape;2040;p202"/>
          <p:cNvSpPr/>
          <p:nvPr>
            <p:ph idx="2" type="pic"/>
          </p:nvPr>
        </p:nvSpPr>
        <p:spPr>
          <a:xfrm>
            <a:off x="4957138" y="0"/>
            <a:ext cx="4186800" cy="5143500"/>
          </a:xfrm>
          <a:prstGeom prst="rect">
            <a:avLst/>
          </a:prstGeom>
          <a:noFill/>
          <a:ln>
            <a:noFill/>
          </a:ln>
        </p:spPr>
      </p:sp>
      <p:sp>
        <p:nvSpPr>
          <p:cNvPr id="2041" name="Google Shape;2041;p202"/>
          <p:cNvSpPr txBox="1"/>
          <p:nvPr>
            <p:ph idx="1" type="body"/>
          </p:nvPr>
        </p:nvSpPr>
        <p:spPr>
          <a:xfrm>
            <a:off x="496491" y="1221580"/>
            <a:ext cx="33933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couleur">
  <p:cSld name="Titre seul couleur">
    <p:bg>
      <p:bgPr>
        <a:solidFill>
          <a:schemeClr val="dk2"/>
        </a:solidFill>
      </p:bgPr>
    </p:bg>
    <p:spTree>
      <p:nvGrpSpPr>
        <p:cNvPr id="2042" name="Shape 2042"/>
        <p:cNvGrpSpPr/>
        <p:nvPr/>
      </p:nvGrpSpPr>
      <p:grpSpPr>
        <a:xfrm>
          <a:off x="0" y="0"/>
          <a:ext cx="0" cy="0"/>
          <a:chOff x="0" y="0"/>
          <a:chExt cx="0" cy="0"/>
        </a:xfrm>
      </p:grpSpPr>
      <p:sp>
        <p:nvSpPr>
          <p:cNvPr id="2043" name="Google Shape;2043;p20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44" name="Google Shape;2044;p203"/>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045" name="Google Shape;2045;p203"/>
          <p:cNvGrpSpPr/>
          <p:nvPr/>
        </p:nvGrpSpPr>
        <p:grpSpPr>
          <a:xfrm>
            <a:off x="-2815" y="4739358"/>
            <a:ext cx="546750" cy="257175"/>
            <a:chOff x="-3754" y="6319132"/>
            <a:chExt cx="729000" cy="342900"/>
          </a:xfrm>
        </p:grpSpPr>
        <p:sp>
          <p:nvSpPr>
            <p:cNvPr id="2046" name="Google Shape;2046;p203"/>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047" name="Google Shape;2047;p203"/>
            <p:cNvGrpSpPr/>
            <p:nvPr/>
          </p:nvGrpSpPr>
          <p:grpSpPr>
            <a:xfrm>
              <a:off x="367878" y="6411593"/>
              <a:ext cx="178491" cy="157853"/>
              <a:chOff x="3430063" y="2890836"/>
              <a:chExt cx="1219200" cy="1078230"/>
            </a:xfrm>
          </p:grpSpPr>
          <p:sp>
            <p:nvSpPr>
              <p:cNvPr id="2048" name="Google Shape;2048;p20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49" name="Google Shape;2049;p20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050" name="Google Shape;2050;p203"/>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cSld name="Titre et contenu blanc">
    <p:bg>
      <p:bgPr>
        <a:solidFill>
          <a:schemeClr val="lt1"/>
        </a:solidFill>
      </p:bgPr>
    </p:bg>
    <p:spTree>
      <p:nvGrpSpPr>
        <p:cNvPr id="2064" name="Shape 2064"/>
        <p:cNvGrpSpPr/>
        <p:nvPr/>
      </p:nvGrpSpPr>
      <p:grpSpPr>
        <a:xfrm>
          <a:off x="0" y="0"/>
          <a:ext cx="0" cy="0"/>
          <a:chOff x="0" y="0"/>
          <a:chExt cx="0" cy="0"/>
        </a:xfrm>
      </p:grpSpPr>
      <p:sp>
        <p:nvSpPr>
          <p:cNvPr id="2065" name="Google Shape;2065;p205"/>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66" name="Google Shape;2066;p205"/>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067" name="Google Shape;2067;p205"/>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68" name="Google Shape;2068;p205"/>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p:cSld name="Titre seul">
    <p:spTree>
      <p:nvGrpSpPr>
        <p:cNvPr id="2069" name="Shape 2069"/>
        <p:cNvGrpSpPr/>
        <p:nvPr/>
      </p:nvGrpSpPr>
      <p:grpSpPr>
        <a:xfrm>
          <a:off x="0" y="0"/>
          <a:ext cx="0" cy="0"/>
          <a:chOff x="0" y="0"/>
          <a:chExt cx="0" cy="0"/>
        </a:xfrm>
      </p:grpSpPr>
      <p:sp>
        <p:nvSpPr>
          <p:cNvPr id="2070" name="Google Shape;2070;p206"/>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71" name="Google Shape;2071;p206"/>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72" name="Google Shape;2072;p206"/>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type="obj">
  <p:cSld name="OBJECT">
    <p:spTree>
      <p:nvGrpSpPr>
        <p:cNvPr id="2073" name="Shape 2073"/>
        <p:cNvGrpSpPr/>
        <p:nvPr/>
      </p:nvGrpSpPr>
      <p:grpSpPr>
        <a:xfrm>
          <a:off x="0" y="0"/>
          <a:ext cx="0" cy="0"/>
          <a:chOff x="0" y="0"/>
          <a:chExt cx="0" cy="0"/>
        </a:xfrm>
      </p:grpSpPr>
      <p:sp>
        <p:nvSpPr>
          <p:cNvPr id="2074" name="Google Shape;2074;p207"/>
          <p:cNvSpPr txBox="1"/>
          <p:nvPr>
            <p:ph type="title"/>
          </p:nvPr>
        </p:nvSpPr>
        <p:spPr>
          <a:xfrm>
            <a:off x="628650" y="273844"/>
            <a:ext cx="7886700" cy="994200"/>
          </a:xfrm>
          <a:prstGeom prst="rect">
            <a:avLst/>
          </a:prstGeom>
          <a:noFill/>
          <a:ln>
            <a:noFill/>
          </a:ln>
        </p:spPr>
        <p:txBody>
          <a:bodyPr anchorCtr="0" anchor="ctr" bIns="34275" lIns="68575" spcFirstLastPara="1" rIns="68575" wrap="square" tIns="34275">
            <a:normAutofit/>
          </a:bodyPr>
          <a:lstStyle>
            <a:lvl1pPr lvl="0" algn="l">
              <a:lnSpc>
                <a:spcPct val="90000"/>
              </a:lnSpc>
              <a:spcBef>
                <a:spcPts val="0"/>
              </a:spcBef>
              <a:spcAft>
                <a:spcPts val="0"/>
              </a:spcAft>
              <a:buClr>
                <a:schemeClr val="dk1"/>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75" name="Google Shape;2075;p207"/>
          <p:cNvSpPr txBox="1"/>
          <p:nvPr>
            <p:ph idx="1" type="body"/>
          </p:nvPr>
        </p:nvSpPr>
        <p:spPr>
          <a:xfrm>
            <a:off x="628650" y="1369219"/>
            <a:ext cx="7886700" cy="3263400"/>
          </a:xfrm>
          <a:prstGeom prst="rect">
            <a:avLst/>
          </a:prstGeom>
          <a:noFill/>
          <a:ln>
            <a:noFill/>
          </a:ln>
        </p:spPr>
        <p:txBody>
          <a:bodyPr anchorCtr="0" anchor="t" bIns="34275" lIns="68575" spcFirstLastPara="1" rIns="68575" wrap="square" tIns="34275">
            <a:normAutofit/>
          </a:bodyPr>
          <a:lstStyle>
            <a:lvl1pPr indent="-317500" lvl="0" marL="457200" algn="l">
              <a:lnSpc>
                <a:spcPct val="90000"/>
              </a:lnSpc>
              <a:spcBef>
                <a:spcPts val="800"/>
              </a:spcBef>
              <a:spcAft>
                <a:spcPts val="0"/>
              </a:spcAft>
              <a:buClr>
                <a:schemeClr val="dk1"/>
              </a:buClr>
              <a:buSzPts val="1400"/>
              <a:buChar char="•"/>
              <a:defRPr/>
            </a:lvl1pPr>
            <a:lvl2pPr indent="-317500" lvl="1" marL="914400" algn="l">
              <a:lnSpc>
                <a:spcPct val="90000"/>
              </a:lnSpc>
              <a:spcBef>
                <a:spcPts val="400"/>
              </a:spcBef>
              <a:spcAft>
                <a:spcPts val="0"/>
              </a:spcAft>
              <a:buClr>
                <a:schemeClr val="dk1"/>
              </a:buClr>
              <a:buSzPts val="1400"/>
              <a:buChar char="•"/>
              <a:defRPr/>
            </a:lvl2pPr>
            <a:lvl3pPr indent="-317500" lvl="2" marL="1371600" algn="l">
              <a:lnSpc>
                <a:spcPct val="90000"/>
              </a:lnSpc>
              <a:spcBef>
                <a:spcPts val="400"/>
              </a:spcBef>
              <a:spcAft>
                <a:spcPts val="0"/>
              </a:spcAft>
              <a:buClr>
                <a:schemeClr val="dk1"/>
              </a:buClr>
              <a:buSzPts val="1400"/>
              <a:buChar char="•"/>
              <a:defRPr/>
            </a:lvl3pPr>
            <a:lvl4pPr indent="-317500" lvl="3" marL="1828800" algn="l">
              <a:lnSpc>
                <a:spcPct val="90000"/>
              </a:lnSpc>
              <a:spcBef>
                <a:spcPts val="400"/>
              </a:spcBef>
              <a:spcAft>
                <a:spcPts val="0"/>
              </a:spcAft>
              <a:buClr>
                <a:schemeClr val="dk1"/>
              </a:buClr>
              <a:buSzPts val="1400"/>
              <a:buChar char="•"/>
              <a:defRPr/>
            </a:lvl4pPr>
            <a:lvl5pPr indent="-317500" lvl="4" marL="2286000" algn="l">
              <a:lnSpc>
                <a:spcPct val="90000"/>
              </a:lnSpc>
              <a:spcBef>
                <a:spcPts val="400"/>
              </a:spcBef>
              <a:spcAft>
                <a:spcPts val="0"/>
              </a:spcAft>
              <a:buClr>
                <a:schemeClr val="dk1"/>
              </a:buClr>
              <a:buSzPts val="1400"/>
              <a:buChar cha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2076" name="Google Shape;2076;p207"/>
          <p:cNvSpPr txBox="1"/>
          <p:nvPr>
            <p:ph idx="10" type="dt"/>
          </p:nvPr>
        </p:nvSpPr>
        <p:spPr>
          <a:xfrm>
            <a:off x="628650" y="4767263"/>
            <a:ext cx="2057400" cy="273900"/>
          </a:xfrm>
          <a:prstGeom prst="rect">
            <a:avLst/>
          </a:prstGeom>
          <a:noFill/>
          <a:ln>
            <a:noFill/>
          </a:ln>
        </p:spPr>
        <p:txBody>
          <a:bodyPr anchorCtr="0" anchor="ctr" bIns="34275" lIns="68575" spcFirstLastPara="1" rIns="68575" wrap="square" tIns="34275">
            <a:noAutofit/>
          </a:bodyPr>
          <a:lstStyle>
            <a:lvl1pPr lvl="0"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9pPr>
          </a:lstStyle>
          <a:p/>
        </p:txBody>
      </p:sp>
      <p:sp>
        <p:nvSpPr>
          <p:cNvPr id="2077" name="Google Shape;2077;p207"/>
          <p:cNvSpPr txBox="1"/>
          <p:nvPr>
            <p:ph idx="11" type="ftr"/>
          </p:nvPr>
        </p:nvSpPr>
        <p:spPr>
          <a:xfrm>
            <a:off x="3028950" y="4767263"/>
            <a:ext cx="3086100" cy="273900"/>
          </a:xfrm>
          <a:prstGeom prst="rect">
            <a:avLst/>
          </a:prstGeom>
          <a:noFill/>
          <a:ln>
            <a:noFill/>
          </a:ln>
        </p:spPr>
        <p:txBody>
          <a:bodyPr anchorCtr="0" anchor="ctr" bIns="34275" lIns="68575" spcFirstLastPara="1" rIns="68575" wrap="square" tIns="34275">
            <a:noAutofit/>
          </a:bodyPr>
          <a:lstStyle>
            <a:lvl1pPr lvl="0" algn="ctr">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78" name="Google Shape;2078;p207"/>
          <p:cNvSpPr txBox="1"/>
          <p:nvPr>
            <p:ph idx="12" type="sldNum"/>
          </p:nvPr>
        </p:nvSpPr>
        <p:spPr>
          <a:xfrm>
            <a:off x="6457950" y="4767263"/>
            <a:ext cx="2057400" cy="273900"/>
          </a:xfrm>
          <a:prstGeom prst="rect">
            <a:avLst/>
          </a:prstGeom>
          <a:noFill/>
          <a:ln>
            <a:noFill/>
          </a:ln>
        </p:spPr>
        <p:txBody>
          <a:bodyPr anchorCtr="0" anchor="ctr" bIns="34275" lIns="68575" spcFirstLastPara="1" rIns="68575" wrap="square" tIns="34275">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couleur">
  <p:cSld name="Titre seul couleur">
    <p:bg>
      <p:bgPr>
        <a:solidFill>
          <a:schemeClr val="dk2"/>
        </a:solidFill>
      </p:bgPr>
    </p:bg>
    <p:spTree>
      <p:nvGrpSpPr>
        <p:cNvPr id="2079" name="Shape 2079"/>
        <p:cNvGrpSpPr/>
        <p:nvPr/>
      </p:nvGrpSpPr>
      <p:grpSpPr>
        <a:xfrm>
          <a:off x="0" y="0"/>
          <a:ext cx="0" cy="0"/>
          <a:chOff x="0" y="0"/>
          <a:chExt cx="0" cy="0"/>
        </a:xfrm>
      </p:grpSpPr>
      <p:sp>
        <p:nvSpPr>
          <p:cNvPr id="2080" name="Google Shape;2080;p208"/>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81" name="Google Shape;2081;p208"/>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082" name="Google Shape;2082;p208"/>
          <p:cNvGrpSpPr/>
          <p:nvPr/>
        </p:nvGrpSpPr>
        <p:grpSpPr>
          <a:xfrm>
            <a:off x="-2815" y="4739358"/>
            <a:ext cx="546750" cy="257175"/>
            <a:chOff x="-3754" y="6319132"/>
            <a:chExt cx="729000" cy="342900"/>
          </a:xfrm>
        </p:grpSpPr>
        <p:sp>
          <p:nvSpPr>
            <p:cNvPr id="2083" name="Google Shape;2083;p208"/>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084" name="Google Shape;2084;p208"/>
            <p:cNvGrpSpPr/>
            <p:nvPr/>
          </p:nvGrpSpPr>
          <p:grpSpPr>
            <a:xfrm>
              <a:off x="367878" y="6411593"/>
              <a:ext cx="178491" cy="157853"/>
              <a:chOff x="3430063" y="2890836"/>
              <a:chExt cx="1219200" cy="1078230"/>
            </a:xfrm>
          </p:grpSpPr>
          <p:sp>
            <p:nvSpPr>
              <p:cNvPr id="2085" name="Google Shape;2085;p20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86" name="Google Shape;2086;p20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087" name="Google Shape;2087;p208"/>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Vide" type="blank">
  <p:cSld name="BLANK">
    <p:spTree>
      <p:nvGrpSpPr>
        <p:cNvPr id="2088" name="Shape 2088"/>
        <p:cNvGrpSpPr/>
        <p:nvPr/>
      </p:nvGrpSpPr>
      <p:grpSpPr>
        <a:xfrm>
          <a:off x="0" y="0"/>
          <a:ext cx="0" cy="0"/>
          <a:chOff x="0" y="0"/>
          <a:chExt cx="0" cy="0"/>
        </a:xfrm>
      </p:grpSpPr>
      <p:sp>
        <p:nvSpPr>
          <p:cNvPr id="2089" name="Google Shape;2089;p209"/>
          <p:cNvSpPr txBox="1"/>
          <p:nvPr>
            <p:ph idx="10" type="dt"/>
          </p:nvPr>
        </p:nvSpPr>
        <p:spPr>
          <a:xfrm>
            <a:off x="0" y="0"/>
            <a:ext cx="2250000" cy="2250000"/>
          </a:xfrm>
          <a:prstGeom prst="rect">
            <a:avLst/>
          </a:prstGeom>
          <a:noFill/>
          <a:ln>
            <a:noFill/>
          </a:ln>
        </p:spPr>
        <p:txBody>
          <a:bodyPr anchorCtr="0" anchor="t" bIns="34275" lIns="68575" spcFirstLastPara="1" rIns="68575" wrap="square" tIns="34275">
            <a:noAutofit/>
          </a:bodyPr>
          <a:lstStyle>
            <a:lvl1pPr lvl="0"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9pPr>
          </a:lstStyle>
          <a:p/>
        </p:txBody>
      </p:sp>
      <p:sp>
        <p:nvSpPr>
          <p:cNvPr id="2090" name="Google Shape;2090;p209"/>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91" name="Google Shape;2091;p209"/>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texture couleur" showMasterSp="0">
  <p:cSld name="Intercalaire texture couleur">
    <p:bg>
      <p:bgPr>
        <a:solidFill>
          <a:schemeClr val="accent2"/>
        </a:solidFill>
      </p:bgPr>
    </p:bg>
    <p:spTree>
      <p:nvGrpSpPr>
        <p:cNvPr id="2092" name="Shape 2092"/>
        <p:cNvGrpSpPr/>
        <p:nvPr/>
      </p:nvGrpSpPr>
      <p:grpSpPr>
        <a:xfrm>
          <a:off x="0" y="0"/>
          <a:ext cx="0" cy="0"/>
          <a:chOff x="0" y="0"/>
          <a:chExt cx="0" cy="0"/>
        </a:xfrm>
      </p:grpSpPr>
      <p:sp>
        <p:nvSpPr>
          <p:cNvPr id="2093" name="Google Shape;2093;p210"/>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94" name="Google Shape;2094;p210"/>
          <p:cNvSpPr txBox="1"/>
          <p:nvPr>
            <p:ph idx="1"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095" name="Google Shape;2095;p210"/>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2096" name="Google Shape;2096;p210"/>
          <p:cNvGrpSpPr/>
          <p:nvPr/>
        </p:nvGrpSpPr>
        <p:grpSpPr>
          <a:xfrm>
            <a:off x="2437086" y="2049307"/>
            <a:ext cx="1181161" cy="1044589"/>
            <a:chOff x="3430063" y="2890836"/>
            <a:chExt cx="1219200" cy="1078230"/>
          </a:xfrm>
        </p:grpSpPr>
        <p:sp>
          <p:nvSpPr>
            <p:cNvPr id="2097" name="Google Shape;2097;p21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98" name="Google Shape;2098;p21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099" name="Google Shape;2099;p210"/>
          <p:cNvSpPr/>
          <p:nvPr/>
        </p:nvSpPr>
        <p:spPr>
          <a:xfrm>
            <a:off x="-33493" y="-56860"/>
            <a:ext cx="3064243" cy="5257220"/>
          </a:xfrm>
          <a:custGeom>
            <a:rect b="b" l="l" r="r" t="t"/>
            <a:pathLst>
              <a:path extrusionOk="0" h="7009626" w="4085658">
                <a:moveTo>
                  <a:pt x="4037378" y="2681549"/>
                </a:moveTo>
                <a:lnTo>
                  <a:pt x="4044514" y="2718809"/>
                </a:lnTo>
                <a:lnTo>
                  <a:pt x="4074513" y="3096122"/>
                </a:lnTo>
                <a:cubicBezTo>
                  <a:pt x="4081760" y="3231851"/>
                  <a:pt x="4085477" y="3367776"/>
                  <a:pt x="4085658" y="3503756"/>
                </a:cubicBezTo>
                <a:cubicBezTo>
                  <a:pt x="4085362" y="3639742"/>
                  <a:pt x="4081526" y="3775670"/>
                  <a:pt x="4074161" y="3911401"/>
                </a:cubicBezTo>
                <a:lnTo>
                  <a:pt x="4043043" y="4298497"/>
                </a:lnTo>
                <a:lnTo>
                  <a:pt x="4037913" y="4325286"/>
                </a:lnTo>
                <a:lnTo>
                  <a:pt x="4038724" y="4317390"/>
                </a:lnTo>
                <a:cubicBezTo>
                  <a:pt x="4067436" y="4047150"/>
                  <a:pt x="4082021" y="3775571"/>
                  <a:pt x="4082423" y="3503756"/>
                </a:cubicBezTo>
                <a:cubicBezTo>
                  <a:pt x="4081833" y="3231955"/>
                  <a:pt x="4067083" y="2960372"/>
                  <a:pt x="4038251" y="2690055"/>
                </a:cubicBezTo>
                <a:close/>
                <a:moveTo>
                  <a:pt x="3899695" y="2218276"/>
                </a:moveTo>
                <a:lnTo>
                  <a:pt x="3905818" y="2235663"/>
                </a:lnTo>
                <a:lnTo>
                  <a:pt x="3916464" y="2296057"/>
                </a:lnTo>
                <a:cubicBezTo>
                  <a:pt x="3921906" y="2329264"/>
                  <a:pt x="3926481" y="2362711"/>
                  <a:pt x="3931529" y="2395998"/>
                </a:cubicBezTo>
                <a:cubicBezTo>
                  <a:pt x="3936579" y="2429285"/>
                  <a:pt x="3941784" y="2462647"/>
                  <a:pt x="3945964" y="2496092"/>
                </a:cubicBezTo>
                <a:lnTo>
                  <a:pt x="3958506" y="2596349"/>
                </a:lnTo>
                <a:lnTo>
                  <a:pt x="3964816" y="2646516"/>
                </a:lnTo>
                <a:lnTo>
                  <a:pt x="3970023" y="2696840"/>
                </a:lnTo>
                <a:cubicBezTo>
                  <a:pt x="3998584" y="2964871"/>
                  <a:pt x="4013225" y="3234242"/>
                  <a:pt x="4013880" y="3503756"/>
                </a:cubicBezTo>
                <a:cubicBezTo>
                  <a:pt x="4013485" y="3773443"/>
                  <a:pt x="3999050" y="4042893"/>
                  <a:pt x="3970653" y="4311080"/>
                </a:cubicBezTo>
                <a:lnTo>
                  <a:pt x="3965526" y="4361326"/>
                </a:lnTo>
                <a:lnTo>
                  <a:pt x="3959296" y="4411493"/>
                </a:lnTo>
                <a:lnTo>
                  <a:pt x="3946833" y="4511826"/>
                </a:lnTo>
                <a:cubicBezTo>
                  <a:pt x="3942651" y="4545270"/>
                  <a:pt x="3937209" y="4578557"/>
                  <a:pt x="3932476" y="4611924"/>
                </a:cubicBezTo>
                <a:cubicBezTo>
                  <a:pt x="3927744" y="4645288"/>
                  <a:pt x="3922932" y="4678655"/>
                  <a:pt x="3917411" y="4711862"/>
                </a:cubicBezTo>
                <a:lnTo>
                  <a:pt x="3907218" y="4769987"/>
                </a:lnTo>
                <a:lnTo>
                  <a:pt x="3896838" y="4799463"/>
                </a:lnTo>
                <a:lnTo>
                  <a:pt x="3912442" y="4711075"/>
                </a:lnTo>
                <a:cubicBezTo>
                  <a:pt x="3917962" y="4677865"/>
                  <a:pt x="3922459" y="4644501"/>
                  <a:pt x="3927506" y="4611214"/>
                </a:cubicBezTo>
                <a:cubicBezTo>
                  <a:pt x="3932556" y="4577927"/>
                  <a:pt x="3937841" y="4544640"/>
                  <a:pt x="3941941" y="4511196"/>
                </a:cubicBezTo>
                <a:lnTo>
                  <a:pt x="3954563" y="4410941"/>
                </a:lnTo>
                <a:lnTo>
                  <a:pt x="3960793" y="4360774"/>
                </a:lnTo>
                <a:lnTo>
                  <a:pt x="3966078" y="4310528"/>
                </a:lnTo>
                <a:cubicBezTo>
                  <a:pt x="3994688" y="4042578"/>
                  <a:pt x="4009327" y="3773286"/>
                  <a:pt x="4009935" y="3503756"/>
                </a:cubicBezTo>
                <a:cubicBezTo>
                  <a:pt x="4009540" y="3234242"/>
                  <a:pt x="3995105" y="2964949"/>
                  <a:pt x="3966710" y="2696920"/>
                </a:cubicBezTo>
                <a:lnTo>
                  <a:pt x="3961503" y="2646673"/>
                </a:lnTo>
                <a:lnTo>
                  <a:pt x="3955273" y="2596507"/>
                </a:lnTo>
                <a:lnTo>
                  <a:pt x="3942809" y="2496250"/>
                </a:lnTo>
                <a:cubicBezTo>
                  <a:pt x="3938629" y="2462805"/>
                  <a:pt x="3933186" y="2429600"/>
                  <a:pt x="3928454" y="2396232"/>
                </a:cubicBezTo>
                <a:cubicBezTo>
                  <a:pt x="3923721" y="2362869"/>
                  <a:pt x="3918909" y="2329502"/>
                  <a:pt x="3913387" y="2296295"/>
                </a:cubicBezTo>
                <a:close/>
                <a:moveTo>
                  <a:pt x="3759544" y="1881083"/>
                </a:moveTo>
                <a:lnTo>
                  <a:pt x="3759736" y="1881447"/>
                </a:lnTo>
                <a:lnTo>
                  <a:pt x="3767600" y="1899426"/>
                </a:lnTo>
                <a:lnTo>
                  <a:pt x="3770694" y="1912076"/>
                </a:lnTo>
                <a:cubicBezTo>
                  <a:pt x="3884066" y="2435043"/>
                  <a:pt x="3941554" y="2968658"/>
                  <a:pt x="3942178" y="3503759"/>
                </a:cubicBezTo>
                <a:cubicBezTo>
                  <a:pt x="3942082" y="4038951"/>
                  <a:pt x="3885155" y="4572566"/>
                  <a:pt x="3772351" y="5095688"/>
                </a:cubicBezTo>
                <a:lnTo>
                  <a:pt x="3770344" y="5103927"/>
                </a:lnTo>
                <a:lnTo>
                  <a:pt x="3759736" y="5128179"/>
                </a:lnTo>
                <a:lnTo>
                  <a:pt x="3755426" y="5136349"/>
                </a:lnTo>
                <a:lnTo>
                  <a:pt x="3765726" y="5094268"/>
                </a:lnTo>
                <a:cubicBezTo>
                  <a:pt x="3879067" y="4571698"/>
                  <a:pt x="3936600" y="4038477"/>
                  <a:pt x="3937365" y="3503759"/>
                </a:cubicBezTo>
                <a:cubicBezTo>
                  <a:pt x="3937192" y="2968973"/>
                  <a:pt x="3880185" y="2435675"/>
                  <a:pt x="3767304" y="1912944"/>
                </a:cubicBezTo>
                <a:close/>
                <a:moveTo>
                  <a:pt x="3622716" y="1624707"/>
                </a:moveTo>
                <a:lnTo>
                  <a:pt x="3629115" y="1634958"/>
                </a:lnTo>
                <a:lnTo>
                  <a:pt x="3700338" y="1926192"/>
                </a:lnTo>
                <a:cubicBezTo>
                  <a:pt x="3812787" y="2444506"/>
                  <a:pt x="3869847" y="2973389"/>
                  <a:pt x="3870557" y="3503756"/>
                </a:cubicBezTo>
                <a:cubicBezTo>
                  <a:pt x="3870532" y="4034375"/>
                  <a:pt x="3814102" y="4563412"/>
                  <a:pt x="3702230" y="5082120"/>
                </a:cubicBezTo>
                <a:lnTo>
                  <a:pt x="3632304" y="5369559"/>
                </a:lnTo>
                <a:lnTo>
                  <a:pt x="3619032" y="5390823"/>
                </a:lnTo>
                <a:lnTo>
                  <a:pt x="3695368" y="5079042"/>
                </a:lnTo>
                <a:cubicBezTo>
                  <a:pt x="3807437" y="4561440"/>
                  <a:pt x="3864238" y="4033348"/>
                  <a:pt x="3864799" y="3503756"/>
                </a:cubicBezTo>
                <a:cubicBezTo>
                  <a:pt x="3864633" y="2973627"/>
                  <a:pt x="3808156" y="2444980"/>
                  <a:pt x="3696313" y="1926745"/>
                </a:cubicBezTo>
                <a:close/>
                <a:moveTo>
                  <a:pt x="3486846" y="1407643"/>
                </a:moveTo>
                <a:lnTo>
                  <a:pt x="3489488" y="1411266"/>
                </a:lnTo>
                <a:lnTo>
                  <a:pt x="3494912" y="1419956"/>
                </a:lnTo>
                <a:lnTo>
                  <a:pt x="3536281" y="1556823"/>
                </a:lnTo>
                <a:cubicBezTo>
                  <a:pt x="3570908" y="1683502"/>
                  <a:pt x="3602152" y="1811107"/>
                  <a:pt x="3629977" y="1939521"/>
                </a:cubicBezTo>
                <a:cubicBezTo>
                  <a:pt x="3741559" y="2453497"/>
                  <a:pt x="3798193" y="2977805"/>
                  <a:pt x="3798934" y="3503755"/>
                </a:cubicBezTo>
                <a:cubicBezTo>
                  <a:pt x="3798958" y="4029797"/>
                  <a:pt x="3743056" y="4554261"/>
                  <a:pt x="3632185" y="5068471"/>
                </a:cubicBezTo>
                <a:cubicBezTo>
                  <a:pt x="3604546" y="5196965"/>
                  <a:pt x="3573479" y="5324670"/>
                  <a:pt x="3539023" y="5451448"/>
                </a:cubicBezTo>
                <a:lnTo>
                  <a:pt x="3499818" y="5581811"/>
                </a:lnTo>
                <a:lnTo>
                  <a:pt x="3489488" y="5598361"/>
                </a:lnTo>
                <a:lnTo>
                  <a:pt x="3480365" y="5610870"/>
                </a:lnTo>
                <a:lnTo>
                  <a:pt x="3529310" y="5449082"/>
                </a:lnTo>
                <a:cubicBezTo>
                  <a:pt x="3563937" y="5322541"/>
                  <a:pt x="3595191" y="5195073"/>
                  <a:pt x="3623035" y="5066816"/>
                </a:cubicBezTo>
                <a:cubicBezTo>
                  <a:pt x="3734672" y="4553237"/>
                  <a:pt x="3791386" y="4029324"/>
                  <a:pt x="3792229" y="3503755"/>
                </a:cubicBezTo>
                <a:cubicBezTo>
                  <a:pt x="3792096" y="2978197"/>
                  <a:pt x="3736123" y="2454206"/>
                  <a:pt x="3625242" y="1940468"/>
                </a:cubicBezTo>
                <a:cubicBezTo>
                  <a:pt x="3597604" y="1812134"/>
                  <a:pt x="3566538" y="1684568"/>
                  <a:pt x="3532082" y="1557918"/>
                </a:cubicBezTo>
                <a:close/>
                <a:moveTo>
                  <a:pt x="3357756" y="1230637"/>
                </a:moveTo>
                <a:lnTo>
                  <a:pt x="3366955" y="1243251"/>
                </a:lnTo>
                <a:lnTo>
                  <a:pt x="3466999" y="1573707"/>
                </a:lnTo>
                <a:cubicBezTo>
                  <a:pt x="3501363" y="1699282"/>
                  <a:pt x="3532354" y="1825783"/>
                  <a:pt x="3559933" y="1953093"/>
                </a:cubicBezTo>
                <a:cubicBezTo>
                  <a:pt x="3670521" y="2462570"/>
                  <a:pt x="3726636" y="2982381"/>
                  <a:pt x="3727315" y="3503760"/>
                </a:cubicBezTo>
                <a:cubicBezTo>
                  <a:pt x="3727386" y="4025224"/>
                  <a:pt x="3672021" y="4545194"/>
                  <a:pt x="3562143" y="5054909"/>
                </a:cubicBezTo>
                <a:cubicBezTo>
                  <a:pt x="3534720" y="5182298"/>
                  <a:pt x="3503894" y="5308898"/>
                  <a:pt x="3469701" y="5434581"/>
                </a:cubicBezTo>
                <a:lnTo>
                  <a:pt x="3371825" y="5759698"/>
                </a:lnTo>
                <a:lnTo>
                  <a:pt x="3351443" y="5787646"/>
                </a:lnTo>
                <a:lnTo>
                  <a:pt x="3459278" y="5431662"/>
                </a:lnTo>
                <a:cubicBezTo>
                  <a:pt x="3493628" y="5306236"/>
                  <a:pt x="3524615" y="5179892"/>
                  <a:pt x="3552203" y="5052779"/>
                </a:cubicBezTo>
                <a:cubicBezTo>
                  <a:pt x="3662785" y="4543854"/>
                  <a:pt x="3718921" y="4024594"/>
                  <a:pt x="3719662" y="3503760"/>
                </a:cubicBezTo>
                <a:cubicBezTo>
                  <a:pt x="3719505" y="2982855"/>
                  <a:pt x="3663983" y="2463438"/>
                  <a:pt x="3554018" y="1954275"/>
                </a:cubicBezTo>
                <a:cubicBezTo>
                  <a:pt x="3526608" y="1827044"/>
                  <a:pt x="3495786" y="1700602"/>
                  <a:pt x="3461592" y="1575077"/>
                </a:cubicBezTo>
                <a:close/>
                <a:moveTo>
                  <a:pt x="3223863" y="1067116"/>
                </a:moveTo>
                <a:lnTo>
                  <a:pt x="3233241" y="1078207"/>
                </a:lnTo>
                <a:lnTo>
                  <a:pt x="3284801" y="1220313"/>
                </a:lnTo>
                <a:cubicBezTo>
                  <a:pt x="3529098" y="1955041"/>
                  <a:pt x="3654530" y="2729313"/>
                  <a:pt x="3655771" y="3503756"/>
                </a:cubicBezTo>
                <a:cubicBezTo>
                  <a:pt x="3655959" y="4020649"/>
                  <a:pt x="3601147" y="4536041"/>
                  <a:pt x="3492256" y="5041338"/>
                </a:cubicBezTo>
                <a:cubicBezTo>
                  <a:pt x="3437956" y="5293828"/>
                  <a:pt x="3370160" y="5543323"/>
                  <a:pt x="3289143" y="5788556"/>
                </a:cubicBezTo>
                <a:lnTo>
                  <a:pt x="3240410" y="5922940"/>
                </a:lnTo>
                <a:lnTo>
                  <a:pt x="3213422" y="5954859"/>
                </a:lnTo>
                <a:lnTo>
                  <a:pt x="3275576" y="5784296"/>
                </a:lnTo>
                <a:cubicBezTo>
                  <a:pt x="3357057" y="5539616"/>
                  <a:pt x="3425312" y="5290833"/>
                  <a:pt x="3480029" y="5038813"/>
                </a:cubicBezTo>
                <a:cubicBezTo>
                  <a:pt x="3589963" y="4534466"/>
                  <a:pt x="3645967" y="4019939"/>
                  <a:pt x="3647094" y="3503756"/>
                </a:cubicBezTo>
                <a:cubicBezTo>
                  <a:pt x="3647078" y="2987507"/>
                  <a:pt x="3592132" y="2472744"/>
                  <a:pt x="3483184" y="1968076"/>
                </a:cubicBezTo>
                <a:cubicBezTo>
                  <a:pt x="3428924" y="1715901"/>
                  <a:pt x="3361144" y="1466803"/>
                  <a:pt x="3280151" y="1221884"/>
                </a:cubicBezTo>
                <a:close/>
                <a:moveTo>
                  <a:pt x="3095001" y="924422"/>
                </a:moveTo>
                <a:lnTo>
                  <a:pt x="3104957" y="934618"/>
                </a:lnTo>
                <a:lnTo>
                  <a:pt x="3216259" y="1240734"/>
                </a:lnTo>
                <a:cubicBezTo>
                  <a:pt x="3296999" y="1483524"/>
                  <a:pt x="3364600" y="1730492"/>
                  <a:pt x="3418742" y="1980617"/>
                </a:cubicBezTo>
                <a:cubicBezTo>
                  <a:pt x="3527611" y="2481103"/>
                  <a:pt x="3583133" y="2991686"/>
                  <a:pt x="3584387" y="3503834"/>
                </a:cubicBezTo>
                <a:cubicBezTo>
                  <a:pt x="3584584" y="4016150"/>
                  <a:pt x="3530300" y="4527047"/>
                  <a:pt x="3422450" y="5027849"/>
                </a:cubicBezTo>
                <a:cubicBezTo>
                  <a:pt x="3368700" y="5278129"/>
                  <a:pt x="3301481" y="5525417"/>
                  <a:pt x="3221072" y="5768442"/>
                </a:cubicBezTo>
                <a:lnTo>
                  <a:pt x="3112773" y="6067004"/>
                </a:lnTo>
                <a:lnTo>
                  <a:pt x="3085543" y="6094890"/>
                </a:lnTo>
                <a:lnTo>
                  <a:pt x="3206479" y="5763392"/>
                </a:lnTo>
                <a:cubicBezTo>
                  <a:pt x="3287297" y="5520997"/>
                  <a:pt x="3354969" y="5274424"/>
                  <a:pt x="3409198" y="5024772"/>
                </a:cubicBezTo>
                <a:cubicBezTo>
                  <a:pt x="3518255" y="4524997"/>
                  <a:pt x="3573786" y="4015125"/>
                  <a:pt x="3574842" y="3503607"/>
                </a:cubicBezTo>
                <a:cubicBezTo>
                  <a:pt x="3575308" y="2991843"/>
                  <a:pt x="3521024" y="2481498"/>
                  <a:pt x="3412905" y="1981247"/>
                </a:cubicBezTo>
                <a:cubicBezTo>
                  <a:pt x="3358874" y="1731517"/>
                  <a:pt x="3291384" y="1484944"/>
                  <a:pt x="3210739" y="1242469"/>
                </a:cubicBezTo>
                <a:close/>
                <a:moveTo>
                  <a:pt x="2961680" y="788745"/>
                </a:moveTo>
                <a:lnTo>
                  <a:pt x="2967981" y="794336"/>
                </a:lnTo>
                <a:lnTo>
                  <a:pt x="2972841" y="799313"/>
                </a:lnTo>
                <a:lnTo>
                  <a:pt x="3017355" y="903776"/>
                </a:lnTo>
                <a:cubicBezTo>
                  <a:pt x="3063936" y="1021689"/>
                  <a:pt x="3107379" y="1140836"/>
                  <a:pt x="3147633" y="1261087"/>
                </a:cubicBezTo>
                <a:cubicBezTo>
                  <a:pt x="3227721" y="1501822"/>
                  <a:pt x="3294758" y="1746662"/>
                  <a:pt x="3348459" y="1994657"/>
                </a:cubicBezTo>
                <a:cubicBezTo>
                  <a:pt x="3456207" y="2490490"/>
                  <a:pt x="3511146" y="2996339"/>
                  <a:pt x="3512369" y="3503755"/>
                </a:cubicBezTo>
                <a:cubicBezTo>
                  <a:pt x="3512615" y="4011497"/>
                  <a:pt x="3458859" y="4517820"/>
                  <a:pt x="3352009" y="5014202"/>
                </a:cubicBezTo>
                <a:cubicBezTo>
                  <a:pt x="3298750" y="5262275"/>
                  <a:pt x="3232130" y="5507353"/>
                  <a:pt x="3152446" y="5748248"/>
                </a:cubicBezTo>
                <a:cubicBezTo>
                  <a:pt x="3112391" y="5868656"/>
                  <a:pt x="3069095" y="5987940"/>
                  <a:pt x="3022606" y="6105963"/>
                </a:cubicBezTo>
                <a:lnTo>
                  <a:pt x="2982343" y="6200581"/>
                </a:lnTo>
                <a:lnTo>
                  <a:pt x="2967981" y="6215290"/>
                </a:lnTo>
                <a:lnTo>
                  <a:pt x="2949772" y="6231448"/>
                </a:lnTo>
                <a:lnTo>
                  <a:pt x="3006106" y="6099515"/>
                </a:lnTo>
                <a:cubicBezTo>
                  <a:pt x="3052661" y="5981867"/>
                  <a:pt x="3096068" y="5862977"/>
                  <a:pt x="3136276" y="5742963"/>
                </a:cubicBezTo>
                <a:cubicBezTo>
                  <a:pt x="3216457" y="5502778"/>
                  <a:pt x="3283605" y="5258490"/>
                  <a:pt x="3337417" y="5011047"/>
                </a:cubicBezTo>
                <a:cubicBezTo>
                  <a:pt x="3445575" y="4515847"/>
                  <a:pt x="3500712" y="4010630"/>
                  <a:pt x="3501879" y="3503755"/>
                </a:cubicBezTo>
                <a:cubicBezTo>
                  <a:pt x="3502407" y="2996734"/>
                  <a:pt x="3448650" y="2491120"/>
                  <a:pt x="3341519" y="1995604"/>
                </a:cubicBezTo>
                <a:cubicBezTo>
                  <a:pt x="3288173" y="1747924"/>
                  <a:pt x="3221480" y="1503322"/>
                  <a:pt x="3141718" y="1262822"/>
                </a:cubicBezTo>
                <a:cubicBezTo>
                  <a:pt x="3101620" y="1142651"/>
                  <a:pt x="3058267" y="1023623"/>
                  <a:pt x="3011711" y="905866"/>
                </a:cubicBezTo>
                <a:close/>
                <a:moveTo>
                  <a:pt x="2835291" y="676598"/>
                </a:moveTo>
                <a:lnTo>
                  <a:pt x="2848244" y="688092"/>
                </a:lnTo>
                <a:lnTo>
                  <a:pt x="2950052" y="927666"/>
                </a:lnTo>
                <a:cubicBezTo>
                  <a:pt x="2996080" y="1044505"/>
                  <a:pt x="3039004" y="1162566"/>
                  <a:pt x="3078775" y="1281751"/>
                </a:cubicBezTo>
                <a:cubicBezTo>
                  <a:pt x="3158245" y="1520124"/>
                  <a:pt x="3224733" y="1762674"/>
                  <a:pt x="3277943" y="2008224"/>
                </a:cubicBezTo>
                <a:cubicBezTo>
                  <a:pt x="3384808" y="2499560"/>
                  <a:pt x="3439385" y="3000914"/>
                  <a:pt x="3440748" y="3503755"/>
                </a:cubicBezTo>
                <a:cubicBezTo>
                  <a:pt x="3441016" y="4007000"/>
                  <a:pt x="3387710" y="4508748"/>
                  <a:pt x="3281730" y="5000715"/>
                </a:cubicBezTo>
                <a:cubicBezTo>
                  <a:pt x="3229212" y="5246578"/>
                  <a:pt x="3163379" y="5489368"/>
                  <a:pt x="3084532" y="5728134"/>
                </a:cubicBezTo>
                <a:cubicBezTo>
                  <a:pt x="3044896" y="5847478"/>
                  <a:pt x="3002039" y="5965697"/>
                  <a:pt x="2956011" y="6082664"/>
                </a:cubicBezTo>
                <a:lnTo>
                  <a:pt x="2858196" y="6312704"/>
                </a:lnTo>
                <a:lnTo>
                  <a:pt x="2823597" y="6343405"/>
                </a:lnTo>
                <a:lnTo>
                  <a:pt x="2938011" y="6075654"/>
                </a:lnTo>
                <a:cubicBezTo>
                  <a:pt x="2984159" y="5959092"/>
                  <a:pt x="3027180" y="5841286"/>
                  <a:pt x="3067022" y="5722376"/>
                </a:cubicBezTo>
                <a:cubicBezTo>
                  <a:pt x="3146420" y="5484478"/>
                  <a:pt x="3212829" y="5242398"/>
                  <a:pt x="3265953" y="4997323"/>
                </a:cubicBezTo>
                <a:cubicBezTo>
                  <a:pt x="3373275" y="4506698"/>
                  <a:pt x="3428032" y="4005975"/>
                  <a:pt x="3429313" y="3503755"/>
                </a:cubicBezTo>
                <a:cubicBezTo>
                  <a:pt x="3429887" y="3001388"/>
                  <a:pt x="3376659" y="2500427"/>
                  <a:pt x="3270528" y="2009406"/>
                </a:cubicBezTo>
                <a:cubicBezTo>
                  <a:pt x="3217664" y="1764094"/>
                  <a:pt x="3151547" y="1521859"/>
                  <a:pt x="3072465" y="1283724"/>
                </a:cubicBezTo>
                <a:cubicBezTo>
                  <a:pt x="3032722" y="1164656"/>
                  <a:pt x="2989750" y="1046713"/>
                  <a:pt x="2943602" y="930032"/>
                </a:cubicBezTo>
                <a:close/>
                <a:moveTo>
                  <a:pt x="2709825" y="572091"/>
                </a:moveTo>
                <a:lnTo>
                  <a:pt x="2725626" y="584205"/>
                </a:lnTo>
                <a:lnTo>
                  <a:pt x="2736125" y="607259"/>
                </a:lnTo>
                <a:cubicBezTo>
                  <a:pt x="3151816" y="1512470"/>
                  <a:pt x="3366602" y="2507764"/>
                  <a:pt x="3369285" y="3503754"/>
                </a:cubicBezTo>
                <a:cubicBezTo>
                  <a:pt x="3369686" y="4002267"/>
                  <a:pt x="3316988" y="4499362"/>
                  <a:pt x="3212080" y="4986672"/>
                </a:cubicBezTo>
                <a:cubicBezTo>
                  <a:pt x="3205453" y="5017042"/>
                  <a:pt x="3199143" y="5047568"/>
                  <a:pt x="3192203" y="5077935"/>
                </a:cubicBezTo>
                <a:lnTo>
                  <a:pt x="3170353" y="5168726"/>
                </a:lnTo>
                <a:cubicBezTo>
                  <a:pt x="3156469" y="5229462"/>
                  <a:pt x="3139512" y="5289409"/>
                  <a:pt x="3123892" y="5349752"/>
                </a:cubicBezTo>
                <a:cubicBezTo>
                  <a:pt x="3116005" y="5379884"/>
                  <a:pt x="3107170" y="5409699"/>
                  <a:pt x="3098573" y="5439673"/>
                </a:cubicBezTo>
                <a:lnTo>
                  <a:pt x="3072621" y="5529439"/>
                </a:lnTo>
                <a:lnTo>
                  <a:pt x="3044621" y="5618570"/>
                </a:lnTo>
                <a:lnTo>
                  <a:pt x="3030659" y="5663136"/>
                </a:lnTo>
                <a:cubicBezTo>
                  <a:pt x="3026004" y="5677966"/>
                  <a:pt x="3021272" y="5692796"/>
                  <a:pt x="3016144" y="5707545"/>
                </a:cubicBezTo>
                <a:cubicBezTo>
                  <a:pt x="2937454" y="5944023"/>
                  <a:pt x="2846003" y="6176086"/>
                  <a:pt x="2742199" y="6402704"/>
                </a:cubicBezTo>
                <a:lnTo>
                  <a:pt x="2735215" y="6418071"/>
                </a:lnTo>
                <a:lnTo>
                  <a:pt x="2699578" y="6445392"/>
                </a:lnTo>
                <a:lnTo>
                  <a:pt x="2703548" y="6437173"/>
                </a:lnTo>
                <a:cubicBezTo>
                  <a:pt x="2710175" y="6423134"/>
                  <a:pt x="2716405" y="6408936"/>
                  <a:pt x="2722875" y="6394817"/>
                </a:cubicBezTo>
                <a:cubicBezTo>
                  <a:pt x="3139037" y="5491497"/>
                  <a:pt x="3354377" y="4498099"/>
                  <a:pt x="3356742" y="3503754"/>
                </a:cubicBezTo>
                <a:cubicBezTo>
                  <a:pt x="3357421" y="3006040"/>
                  <a:pt x="3304714" y="2509656"/>
                  <a:pt x="3199538" y="2023210"/>
                </a:cubicBezTo>
                <a:cubicBezTo>
                  <a:pt x="3192911" y="1992841"/>
                  <a:pt x="3186601" y="1962394"/>
                  <a:pt x="3179581" y="1932104"/>
                </a:cubicBezTo>
                <a:lnTo>
                  <a:pt x="3157731" y="1841474"/>
                </a:lnTo>
                <a:cubicBezTo>
                  <a:pt x="3143771" y="1780815"/>
                  <a:pt x="3126812" y="1721026"/>
                  <a:pt x="3111115" y="1660842"/>
                </a:cubicBezTo>
                <a:cubicBezTo>
                  <a:pt x="3103227" y="1630710"/>
                  <a:pt x="3094393" y="1600973"/>
                  <a:pt x="3085795" y="1571156"/>
                </a:cubicBezTo>
                <a:lnTo>
                  <a:pt x="3059763" y="1481551"/>
                </a:lnTo>
                <a:lnTo>
                  <a:pt x="3031764" y="1392655"/>
                </a:lnTo>
                <a:lnTo>
                  <a:pt x="3017722" y="1348166"/>
                </a:lnTo>
                <a:cubicBezTo>
                  <a:pt x="3013147" y="1333337"/>
                  <a:pt x="3008414" y="1318509"/>
                  <a:pt x="3003209" y="1303837"/>
                </a:cubicBezTo>
                <a:cubicBezTo>
                  <a:pt x="2924455" y="1067910"/>
                  <a:pt x="2832870" y="836481"/>
                  <a:pt x="2728867" y="610572"/>
                </a:cubicBezTo>
                <a:close/>
                <a:moveTo>
                  <a:pt x="2580154" y="472678"/>
                </a:moveTo>
                <a:lnTo>
                  <a:pt x="2599810" y="487747"/>
                </a:lnTo>
                <a:lnTo>
                  <a:pt x="2629956" y="550468"/>
                </a:lnTo>
                <a:lnTo>
                  <a:pt x="2650068" y="592117"/>
                </a:lnTo>
                <a:cubicBezTo>
                  <a:pt x="2656695" y="606079"/>
                  <a:pt x="2662847" y="620199"/>
                  <a:pt x="2669235" y="634239"/>
                </a:cubicBezTo>
                <a:cubicBezTo>
                  <a:pt x="3081534" y="1530930"/>
                  <a:pt x="3294587" y="2516994"/>
                  <a:pt x="3297505" y="3503757"/>
                </a:cubicBezTo>
                <a:cubicBezTo>
                  <a:pt x="3298333" y="3997773"/>
                  <a:pt x="3246265" y="4490528"/>
                  <a:pt x="3142193" y="4973503"/>
                </a:cubicBezTo>
                <a:cubicBezTo>
                  <a:pt x="3135566" y="5003713"/>
                  <a:pt x="3129413" y="5033924"/>
                  <a:pt x="3122394" y="5063976"/>
                </a:cubicBezTo>
                <a:lnTo>
                  <a:pt x="3100781" y="5153977"/>
                </a:lnTo>
                <a:cubicBezTo>
                  <a:pt x="3087057" y="5214161"/>
                  <a:pt x="3070177" y="5273557"/>
                  <a:pt x="3054637" y="5333268"/>
                </a:cubicBezTo>
                <a:cubicBezTo>
                  <a:pt x="3046750" y="5363163"/>
                  <a:pt x="3037993" y="5392742"/>
                  <a:pt x="3029555" y="5422402"/>
                </a:cubicBezTo>
                <a:lnTo>
                  <a:pt x="3003841" y="5511297"/>
                </a:lnTo>
                <a:lnTo>
                  <a:pt x="2976074" y="5599641"/>
                </a:lnTo>
                <a:lnTo>
                  <a:pt x="2962192" y="5643815"/>
                </a:lnTo>
                <a:lnTo>
                  <a:pt x="2955172" y="5665899"/>
                </a:lnTo>
                <a:lnTo>
                  <a:pt x="2947757" y="5687749"/>
                </a:lnTo>
                <a:cubicBezTo>
                  <a:pt x="2869746" y="5922097"/>
                  <a:pt x="2779115" y="6152030"/>
                  <a:pt x="2676257" y="6376518"/>
                </a:cubicBezTo>
                <a:cubicBezTo>
                  <a:pt x="2669787" y="6390558"/>
                  <a:pt x="2663635" y="6404757"/>
                  <a:pt x="2657010" y="6418639"/>
                </a:cubicBezTo>
                <a:lnTo>
                  <a:pt x="2636896" y="6460366"/>
                </a:lnTo>
                <a:lnTo>
                  <a:pt x="2611680" y="6512779"/>
                </a:lnTo>
                <a:lnTo>
                  <a:pt x="2570156" y="6544614"/>
                </a:lnTo>
                <a:lnTo>
                  <a:pt x="2575449" y="6534197"/>
                </a:lnTo>
                <a:lnTo>
                  <a:pt x="2615598" y="6451139"/>
                </a:lnTo>
                <a:lnTo>
                  <a:pt x="2635713" y="6409569"/>
                </a:lnTo>
                <a:cubicBezTo>
                  <a:pt x="2642418" y="6395685"/>
                  <a:pt x="2648490" y="6381565"/>
                  <a:pt x="2654958" y="6367605"/>
                </a:cubicBezTo>
                <a:cubicBezTo>
                  <a:pt x="2757809" y="6143905"/>
                  <a:pt x="2848575" y="5914842"/>
                  <a:pt x="2926855" y="5681359"/>
                </a:cubicBezTo>
                <a:lnTo>
                  <a:pt x="2934742" y="5659512"/>
                </a:lnTo>
                <a:lnTo>
                  <a:pt x="2941682" y="5637503"/>
                </a:lnTo>
                <a:lnTo>
                  <a:pt x="2955724" y="5593568"/>
                </a:lnTo>
                <a:lnTo>
                  <a:pt x="2983646" y="5505540"/>
                </a:lnTo>
                <a:lnTo>
                  <a:pt x="3009518" y="5416959"/>
                </a:lnTo>
                <a:cubicBezTo>
                  <a:pt x="3018038" y="5387460"/>
                  <a:pt x="3027188" y="5358036"/>
                  <a:pt x="3034840" y="5328221"/>
                </a:cubicBezTo>
                <a:cubicBezTo>
                  <a:pt x="3050615" y="5268745"/>
                  <a:pt x="3067417" y="5209903"/>
                  <a:pt x="3081299" y="5149560"/>
                </a:cubicBezTo>
                <a:lnTo>
                  <a:pt x="3103149" y="5059876"/>
                </a:lnTo>
                <a:cubicBezTo>
                  <a:pt x="3110246" y="5029980"/>
                  <a:pt x="3116479" y="4999770"/>
                  <a:pt x="3123103" y="4969796"/>
                </a:cubicBezTo>
                <a:cubicBezTo>
                  <a:pt x="3228542" y="4488163"/>
                  <a:pt x="3282533" y="3996748"/>
                  <a:pt x="3284175" y="3503757"/>
                </a:cubicBezTo>
                <a:cubicBezTo>
                  <a:pt x="3284923" y="3010538"/>
                  <a:pt x="3232753" y="2518729"/>
                  <a:pt x="3128546" y="2036622"/>
                </a:cubicBezTo>
                <a:cubicBezTo>
                  <a:pt x="3121921" y="2006490"/>
                  <a:pt x="3115769" y="1976359"/>
                  <a:pt x="3108749" y="1946384"/>
                </a:cubicBezTo>
                <a:lnTo>
                  <a:pt x="3087136" y="1856542"/>
                </a:lnTo>
                <a:cubicBezTo>
                  <a:pt x="3073332" y="1796515"/>
                  <a:pt x="3056452" y="1737279"/>
                  <a:pt x="3040990" y="1677645"/>
                </a:cubicBezTo>
                <a:cubicBezTo>
                  <a:pt x="3033103" y="1647828"/>
                  <a:pt x="3024268" y="1618329"/>
                  <a:pt x="3015828" y="1588749"/>
                </a:cubicBezTo>
                <a:lnTo>
                  <a:pt x="2989878" y="1500246"/>
                </a:lnTo>
                <a:lnTo>
                  <a:pt x="2962112" y="1412138"/>
                </a:lnTo>
                <a:lnTo>
                  <a:pt x="2948152" y="1368126"/>
                </a:lnTo>
                <a:lnTo>
                  <a:pt x="2941210" y="1346039"/>
                </a:lnTo>
                <a:lnTo>
                  <a:pt x="2933795" y="1324190"/>
                </a:lnTo>
                <a:cubicBezTo>
                  <a:pt x="2855688" y="1090472"/>
                  <a:pt x="2764869" y="861172"/>
                  <a:pt x="2661743" y="637394"/>
                </a:cubicBezTo>
                <a:close/>
                <a:moveTo>
                  <a:pt x="2459368" y="390142"/>
                </a:moveTo>
                <a:lnTo>
                  <a:pt x="2477972" y="402387"/>
                </a:lnTo>
                <a:lnTo>
                  <a:pt x="2483794" y="413691"/>
                </a:lnTo>
                <a:cubicBezTo>
                  <a:pt x="2497756" y="440825"/>
                  <a:pt x="2511876" y="467960"/>
                  <a:pt x="2525283" y="495409"/>
                </a:cubicBezTo>
                <a:lnTo>
                  <a:pt x="2564722" y="577995"/>
                </a:lnTo>
                <a:cubicBezTo>
                  <a:pt x="2577974" y="605524"/>
                  <a:pt x="2591384" y="633211"/>
                  <a:pt x="2603689" y="660976"/>
                </a:cubicBezTo>
                <a:cubicBezTo>
                  <a:pt x="3011808" y="1549385"/>
                  <a:pt x="3223202" y="2526219"/>
                  <a:pt x="3226122" y="3503992"/>
                </a:cubicBezTo>
                <a:cubicBezTo>
                  <a:pt x="3227029" y="3993513"/>
                  <a:pt x="3175489" y="4481693"/>
                  <a:pt x="3072387" y="4960171"/>
                </a:cubicBezTo>
                <a:cubicBezTo>
                  <a:pt x="3065840" y="4989988"/>
                  <a:pt x="3059765" y="5019960"/>
                  <a:pt x="3052745" y="5049697"/>
                </a:cubicBezTo>
                <a:lnTo>
                  <a:pt x="3031370" y="5138910"/>
                </a:lnTo>
                <a:lnTo>
                  <a:pt x="3020643" y="5183477"/>
                </a:lnTo>
                <a:cubicBezTo>
                  <a:pt x="3017093" y="5198384"/>
                  <a:pt x="3012754" y="5213056"/>
                  <a:pt x="3009126" y="5227883"/>
                </a:cubicBezTo>
                <a:lnTo>
                  <a:pt x="2985462" y="5316544"/>
                </a:lnTo>
                <a:cubicBezTo>
                  <a:pt x="2977969" y="5346203"/>
                  <a:pt x="2968899" y="5375388"/>
                  <a:pt x="2960537" y="5404810"/>
                </a:cubicBezTo>
                <a:lnTo>
                  <a:pt x="2934665" y="5492838"/>
                </a:lnTo>
                <a:lnTo>
                  <a:pt x="2907136" y="5580394"/>
                </a:lnTo>
                <a:cubicBezTo>
                  <a:pt x="2897828" y="5609501"/>
                  <a:pt x="2889231" y="5638843"/>
                  <a:pt x="2879056" y="5667712"/>
                </a:cubicBezTo>
                <a:cubicBezTo>
                  <a:pt x="2801762" y="5899852"/>
                  <a:pt x="2711943" y="6127655"/>
                  <a:pt x="2609999" y="6350091"/>
                </a:cubicBezTo>
                <a:lnTo>
                  <a:pt x="2485716" y="6602143"/>
                </a:lnTo>
                <a:lnTo>
                  <a:pt x="2444554" y="6629234"/>
                </a:lnTo>
                <a:lnTo>
                  <a:pt x="2587914" y="6339839"/>
                </a:lnTo>
                <a:cubicBezTo>
                  <a:pt x="2792186" y="5896618"/>
                  <a:pt x="2947704" y="5432497"/>
                  <a:pt x="3051720" y="4955674"/>
                </a:cubicBezTo>
                <a:cubicBezTo>
                  <a:pt x="3156085" y="4478853"/>
                  <a:pt x="3209604" y="3992408"/>
                  <a:pt x="3211372" y="3504308"/>
                </a:cubicBezTo>
                <a:cubicBezTo>
                  <a:pt x="3212184" y="3015822"/>
                  <a:pt x="3160542" y="2528667"/>
                  <a:pt x="3057320" y="2051212"/>
                </a:cubicBezTo>
                <a:cubicBezTo>
                  <a:pt x="3050773" y="2021475"/>
                  <a:pt x="3044700" y="1991581"/>
                  <a:pt x="3037680" y="1961842"/>
                </a:cubicBezTo>
                <a:lnTo>
                  <a:pt x="3016303" y="1872868"/>
                </a:lnTo>
                <a:lnTo>
                  <a:pt x="3005576" y="1828379"/>
                </a:lnTo>
                <a:cubicBezTo>
                  <a:pt x="3001949" y="1813550"/>
                  <a:pt x="2997689" y="1798880"/>
                  <a:pt x="2993981" y="1784130"/>
                </a:cubicBezTo>
                <a:lnTo>
                  <a:pt x="2970317" y="1695707"/>
                </a:lnTo>
                <a:cubicBezTo>
                  <a:pt x="2962429" y="1666127"/>
                  <a:pt x="2953752" y="1636941"/>
                  <a:pt x="2945392" y="1607599"/>
                </a:cubicBezTo>
                <a:lnTo>
                  <a:pt x="2919915" y="1519728"/>
                </a:lnTo>
                <a:lnTo>
                  <a:pt x="2892386" y="1432410"/>
                </a:lnTo>
                <a:cubicBezTo>
                  <a:pt x="2882999" y="1403381"/>
                  <a:pt x="2874481" y="1374119"/>
                  <a:pt x="2864304" y="1345642"/>
                </a:cubicBezTo>
                <a:cubicBezTo>
                  <a:pt x="2787178" y="1113896"/>
                  <a:pt x="2697437" y="886569"/>
                  <a:pt x="2595486" y="664683"/>
                </a:cubicBezTo>
                <a:close/>
                <a:moveTo>
                  <a:pt x="2334561" y="307997"/>
                </a:moveTo>
                <a:lnTo>
                  <a:pt x="2352279" y="319659"/>
                </a:lnTo>
                <a:lnTo>
                  <a:pt x="2376406" y="362251"/>
                </a:lnTo>
                <a:cubicBezTo>
                  <a:pt x="2433024" y="469201"/>
                  <a:pt x="2486591" y="577758"/>
                  <a:pt x="2537038" y="687794"/>
                </a:cubicBezTo>
                <a:cubicBezTo>
                  <a:pt x="2941447" y="1567841"/>
                  <a:pt x="3151108" y="2535448"/>
                  <a:pt x="3154186" y="3503754"/>
                </a:cubicBezTo>
                <a:cubicBezTo>
                  <a:pt x="3155146" y="3988700"/>
                  <a:pt x="3104137" y="4472305"/>
                  <a:pt x="3002026" y="4946366"/>
                </a:cubicBezTo>
                <a:cubicBezTo>
                  <a:pt x="2995481" y="4975945"/>
                  <a:pt x="2989564" y="5005605"/>
                  <a:pt x="2982624" y="5035104"/>
                </a:cubicBezTo>
                <a:lnTo>
                  <a:pt x="2961404" y="5123450"/>
                </a:lnTo>
                <a:lnTo>
                  <a:pt x="2950835" y="5167621"/>
                </a:lnTo>
                <a:cubicBezTo>
                  <a:pt x="2947207" y="5182371"/>
                  <a:pt x="2942947" y="5196963"/>
                  <a:pt x="2939320" y="5211555"/>
                </a:cubicBezTo>
                <a:lnTo>
                  <a:pt x="2916128" y="5299426"/>
                </a:lnTo>
                <a:cubicBezTo>
                  <a:pt x="2908713" y="5328848"/>
                  <a:pt x="2899721" y="5357720"/>
                  <a:pt x="2891438" y="5386904"/>
                </a:cubicBezTo>
                <a:lnTo>
                  <a:pt x="2866199" y="5474223"/>
                </a:lnTo>
                <a:lnTo>
                  <a:pt x="2838984" y="5560988"/>
                </a:lnTo>
                <a:cubicBezTo>
                  <a:pt x="2829757" y="5589780"/>
                  <a:pt x="2821157" y="5618885"/>
                  <a:pt x="2811140" y="5647756"/>
                </a:cubicBezTo>
                <a:cubicBezTo>
                  <a:pt x="2734549" y="5877765"/>
                  <a:pt x="2645527" y="6103438"/>
                  <a:pt x="2544452" y="6323826"/>
                </a:cubicBezTo>
                <a:cubicBezTo>
                  <a:pt x="2493958" y="6434019"/>
                  <a:pt x="2440312" y="6542733"/>
                  <a:pt x="2383588" y="6649820"/>
                </a:cubicBezTo>
                <a:lnTo>
                  <a:pt x="2365907" y="6680998"/>
                </a:lnTo>
                <a:lnTo>
                  <a:pt x="2326170" y="6707151"/>
                </a:lnTo>
                <a:lnTo>
                  <a:pt x="2319664" y="6710788"/>
                </a:lnTo>
                <a:lnTo>
                  <a:pt x="2361485" y="6637358"/>
                </a:lnTo>
                <a:cubicBezTo>
                  <a:pt x="2418169" y="6530823"/>
                  <a:pt x="2471792" y="6422660"/>
                  <a:pt x="2522286" y="6313018"/>
                </a:cubicBezTo>
                <a:cubicBezTo>
                  <a:pt x="2724816" y="5874137"/>
                  <a:pt x="2878985" y="5414431"/>
                  <a:pt x="2982071" y="4942186"/>
                </a:cubicBezTo>
                <a:cubicBezTo>
                  <a:pt x="2988381" y="4912684"/>
                  <a:pt x="2995324" y="4883264"/>
                  <a:pt x="3001159" y="4853685"/>
                </a:cubicBezTo>
                <a:lnTo>
                  <a:pt x="3018513" y="4764787"/>
                </a:lnTo>
                <a:lnTo>
                  <a:pt x="3027188" y="4720378"/>
                </a:lnTo>
                <a:lnTo>
                  <a:pt x="3035078" y="4675734"/>
                </a:lnTo>
                <a:lnTo>
                  <a:pt x="3050380" y="4586443"/>
                </a:lnTo>
                <a:lnTo>
                  <a:pt x="3054245" y="4564198"/>
                </a:lnTo>
                <a:lnTo>
                  <a:pt x="3057558" y="4541796"/>
                </a:lnTo>
                <a:lnTo>
                  <a:pt x="3064262" y="4496995"/>
                </a:lnTo>
                <a:lnTo>
                  <a:pt x="3077592" y="4407389"/>
                </a:lnTo>
                <a:lnTo>
                  <a:pt x="3088952" y="4317546"/>
                </a:lnTo>
                <a:cubicBezTo>
                  <a:pt x="3092737" y="4287571"/>
                  <a:pt x="3096839" y="4257597"/>
                  <a:pt x="3099522" y="4227545"/>
                </a:cubicBezTo>
                <a:cubicBezTo>
                  <a:pt x="3125795" y="3987360"/>
                  <a:pt x="3139513" y="3745912"/>
                  <a:pt x="3140616" y="3504307"/>
                </a:cubicBezTo>
                <a:cubicBezTo>
                  <a:pt x="3141524" y="3020474"/>
                  <a:pt x="3090403" y="2537896"/>
                  <a:pt x="2988144" y="2065013"/>
                </a:cubicBezTo>
                <a:cubicBezTo>
                  <a:pt x="2981597" y="2035514"/>
                  <a:pt x="2975682" y="2005935"/>
                  <a:pt x="2968662" y="1976513"/>
                </a:cubicBezTo>
                <a:lnTo>
                  <a:pt x="2947522" y="1888405"/>
                </a:lnTo>
                <a:lnTo>
                  <a:pt x="2936875" y="1844313"/>
                </a:lnTo>
                <a:cubicBezTo>
                  <a:pt x="2933245" y="1829641"/>
                  <a:pt x="2928985" y="1815049"/>
                  <a:pt x="2925435" y="1800456"/>
                </a:cubicBezTo>
                <a:lnTo>
                  <a:pt x="2901773" y="1712821"/>
                </a:lnTo>
                <a:cubicBezTo>
                  <a:pt x="2894358" y="1683559"/>
                  <a:pt x="2885286" y="1654687"/>
                  <a:pt x="2877084" y="1625582"/>
                </a:cubicBezTo>
                <a:lnTo>
                  <a:pt x="2851842" y="1538817"/>
                </a:lnTo>
                <a:lnTo>
                  <a:pt x="2824550" y="1452048"/>
                </a:lnTo>
                <a:cubicBezTo>
                  <a:pt x="2815322" y="1423259"/>
                  <a:pt x="2806802" y="1394232"/>
                  <a:pt x="2796705" y="1365755"/>
                </a:cubicBezTo>
                <a:cubicBezTo>
                  <a:pt x="2720059" y="1136455"/>
                  <a:pt x="2630872" y="911494"/>
                  <a:pt x="2529543" y="691974"/>
                </a:cubicBezTo>
                <a:cubicBezTo>
                  <a:pt x="2478872" y="582136"/>
                  <a:pt x="2425098" y="473835"/>
                  <a:pt x="2368299" y="367198"/>
                </a:cubicBezTo>
                <a:close/>
                <a:moveTo>
                  <a:pt x="2210804" y="237990"/>
                </a:moveTo>
                <a:lnTo>
                  <a:pt x="2230555" y="249029"/>
                </a:lnTo>
                <a:lnTo>
                  <a:pt x="2311543" y="391941"/>
                </a:lnTo>
                <a:cubicBezTo>
                  <a:pt x="2367661" y="497895"/>
                  <a:pt x="2420762" y="605446"/>
                  <a:pt x="2470779" y="714456"/>
                </a:cubicBezTo>
                <a:cubicBezTo>
                  <a:pt x="2871403" y="1586144"/>
                  <a:pt x="3079407" y="2544443"/>
                  <a:pt x="3082484" y="3503912"/>
                </a:cubicBezTo>
                <a:cubicBezTo>
                  <a:pt x="3083596" y="3984285"/>
                  <a:pt x="3033145" y="4463393"/>
                  <a:pt x="2931982" y="4932957"/>
                </a:cubicBezTo>
                <a:cubicBezTo>
                  <a:pt x="2881634" y="5167622"/>
                  <a:pt x="2818437" y="5399367"/>
                  <a:pt x="2742673" y="5627090"/>
                </a:cubicBezTo>
                <a:cubicBezTo>
                  <a:pt x="2666841" y="5854891"/>
                  <a:pt x="2578653" y="6078434"/>
                  <a:pt x="2478509" y="6296692"/>
                </a:cubicBezTo>
                <a:cubicBezTo>
                  <a:pt x="2428433" y="6405860"/>
                  <a:pt x="2375249" y="6513549"/>
                  <a:pt x="2319025" y="6619621"/>
                </a:cubicBezTo>
                <a:lnTo>
                  <a:pt x="2242977" y="6753653"/>
                </a:lnTo>
                <a:lnTo>
                  <a:pt x="2195419" y="6780237"/>
                </a:lnTo>
                <a:lnTo>
                  <a:pt x="2294289" y="6606576"/>
                </a:lnTo>
                <a:cubicBezTo>
                  <a:pt x="2350409" y="6501086"/>
                  <a:pt x="2403504" y="6393989"/>
                  <a:pt x="2453504" y="6285412"/>
                </a:cubicBezTo>
                <a:cubicBezTo>
                  <a:pt x="2654172" y="5850790"/>
                  <a:pt x="2806960" y="5395660"/>
                  <a:pt x="2909187" y="4927989"/>
                </a:cubicBezTo>
                <a:cubicBezTo>
                  <a:pt x="2915497" y="4898725"/>
                  <a:pt x="2922280" y="4869618"/>
                  <a:pt x="2928117" y="4840276"/>
                </a:cubicBezTo>
                <a:lnTo>
                  <a:pt x="2945314" y="4752247"/>
                </a:lnTo>
                <a:lnTo>
                  <a:pt x="2953912" y="4708233"/>
                </a:lnTo>
                <a:cubicBezTo>
                  <a:pt x="2956752" y="4693561"/>
                  <a:pt x="2959039" y="4678811"/>
                  <a:pt x="2961799" y="4664059"/>
                </a:cubicBezTo>
                <a:lnTo>
                  <a:pt x="2977024" y="4575638"/>
                </a:lnTo>
                <a:cubicBezTo>
                  <a:pt x="2982386" y="4546217"/>
                  <a:pt x="2986173" y="4516557"/>
                  <a:pt x="2990826" y="4487058"/>
                </a:cubicBezTo>
                <a:lnTo>
                  <a:pt x="3003998" y="4398319"/>
                </a:lnTo>
                <a:lnTo>
                  <a:pt x="3015278" y="4309344"/>
                </a:lnTo>
                <a:cubicBezTo>
                  <a:pt x="3018985" y="4279607"/>
                  <a:pt x="3023168" y="4250025"/>
                  <a:pt x="3025770" y="4220211"/>
                </a:cubicBezTo>
                <a:cubicBezTo>
                  <a:pt x="3051769" y="3982233"/>
                  <a:pt x="3065327" y="3743152"/>
                  <a:pt x="3066392" y="3503755"/>
                </a:cubicBezTo>
                <a:cubicBezTo>
                  <a:pt x="3067450" y="3024576"/>
                  <a:pt x="3016889" y="2546651"/>
                  <a:pt x="2915577" y="2078268"/>
                </a:cubicBezTo>
                <a:cubicBezTo>
                  <a:pt x="2865213" y="1844156"/>
                  <a:pt x="2802014" y="1612963"/>
                  <a:pt x="2726268" y="1385793"/>
                </a:cubicBezTo>
                <a:cubicBezTo>
                  <a:pt x="2650314" y="1158700"/>
                  <a:pt x="2561884" y="936024"/>
                  <a:pt x="2461394" y="718716"/>
                </a:cubicBezTo>
                <a:cubicBezTo>
                  <a:pt x="2411171" y="609942"/>
                  <a:pt x="2357873" y="502696"/>
                  <a:pt x="2301576" y="397104"/>
                </a:cubicBezTo>
                <a:close/>
                <a:moveTo>
                  <a:pt x="2089700" y="170297"/>
                </a:moveTo>
                <a:lnTo>
                  <a:pt x="2110664" y="182015"/>
                </a:lnTo>
                <a:lnTo>
                  <a:pt x="2246684" y="421826"/>
                </a:lnTo>
                <a:cubicBezTo>
                  <a:pt x="2302290" y="526745"/>
                  <a:pt x="2354898" y="633251"/>
                  <a:pt x="2404442" y="741196"/>
                </a:cubicBezTo>
                <a:cubicBezTo>
                  <a:pt x="2801360" y="1604523"/>
                  <a:pt x="3007628" y="2553514"/>
                  <a:pt x="3010861" y="3503913"/>
                </a:cubicBezTo>
                <a:cubicBezTo>
                  <a:pt x="3012068" y="3979711"/>
                  <a:pt x="2962138" y="4454244"/>
                  <a:pt x="2861938" y="4919392"/>
                </a:cubicBezTo>
                <a:cubicBezTo>
                  <a:pt x="2812189" y="5151925"/>
                  <a:pt x="2749647" y="5381543"/>
                  <a:pt x="2674602" y="5607213"/>
                </a:cubicBezTo>
                <a:cubicBezTo>
                  <a:pt x="2599438" y="5832886"/>
                  <a:pt x="2512039" y="6054297"/>
                  <a:pt x="2412802" y="6270505"/>
                </a:cubicBezTo>
                <a:cubicBezTo>
                  <a:pt x="2363179" y="6378608"/>
                  <a:pt x="2310471" y="6485252"/>
                  <a:pt x="2254746" y="6590298"/>
                </a:cubicBezTo>
                <a:lnTo>
                  <a:pt x="2124324" y="6819976"/>
                </a:lnTo>
                <a:lnTo>
                  <a:pt x="2089205" y="6839606"/>
                </a:lnTo>
                <a:lnTo>
                  <a:pt x="2073856" y="6846772"/>
                </a:lnTo>
                <a:lnTo>
                  <a:pt x="2228282" y="6576180"/>
                </a:lnTo>
                <a:cubicBezTo>
                  <a:pt x="2283966" y="6471764"/>
                  <a:pt x="2336662" y="6365751"/>
                  <a:pt x="2386300" y="6258278"/>
                </a:cubicBezTo>
                <a:cubicBezTo>
                  <a:pt x="2585114" y="5827916"/>
                  <a:pt x="2736528" y="5377203"/>
                  <a:pt x="2837879" y="4914107"/>
                </a:cubicBezTo>
                <a:cubicBezTo>
                  <a:pt x="2844111" y="4885158"/>
                  <a:pt x="2850816" y="4856288"/>
                  <a:pt x="2856731" y="4827341"/>
                </a:cubicBezTo>
                <a:lnTo>
                  <a:pt x="2873691" y="4740101"/>
                </a:lnTo>
                <a:lnTo>
                  <a:pt x="2882211" y="4696559"/>
                </a:lnTo>
                <a:cubicBezTo>
                  <a:pt x="2885050" y="4682047"/>
                  <a:pt x="2887338" y="4667375"/>
                  <a:pt x="2890098" y="4652782"/>
                </a:cubicBezTo>
                <a:lnTo>
                  <a:pt x="2905163" y="4565227"/>
                </a:lnTo>
                <a:cubicBezTo>
                  <a:pt x="2910448" y="4536120"/>
                  <a:pt x="2914235" y="4506778"/>
                  <a:pt x="2918810" y="4477513"/>
                </a:cubicBezTo>
                <a:lnTo>
                  <a:pt x="2931905" y="4389643"/>
                </a:lnTo>
                <a:lnTo>
                  <a:pt x="2943104" y="4301457"/>
                </a:lnTo>
                <a:cubicBezTo>
                  <a:pt x="2946732" y="4272113"/>
                  <a:pt x="2950992" y="4242771"/>
                  <a:pt x="2953517" y="4213269"/>
                </a:cubicBezTo>
                <a:cubicBezTo>
                  <a:pt x="2979333" y="3977658"/>
                  <a:pt x="2992790" y="3740786"/>
                  <a:pt x="2993823" y="3503755"/>
                </a:cubicBezTo>
                <a:cubicBezTo>
                  <a:pt x="2994951" y="3029152"/>
                  <a:pt x="2944910" y="2555723"/>
                  <a:pt x="2844584" y="2091835"/>
                </a:cubicBezTo>
                <a:cubicBezTo>
                  <a:pt x="2794710" y="1860011"/>
                  <a:pt x="2732119" y="1631025"/>
                  <a:pt x="2657090" y="1406064"/>
                </a:cubicBezTo>
                <a:cubicBezTo>
                  <a:pt x="2581839" y="1181182"/>
                  <a:pt x="2494230" y="960557"/>
                  <a:pt x="2394660" y="745298"/>
                </a:cubicBezTo>
                <a:cubicBezTo>
                  <a:pt x="2344880" y="637589"/>
                  <a:pt x="2292050" y="531403"/>
                  <a:pt x="2236248" y="426861"/>
                </a:cubicBezTo>
                <a:close/>
                <a:moveTo>
                  <a:pt x="1972209" y="115401"/>
                </a:moveTo>
                <a:lnTo>
                  <a:pt x="1995735" y="126385"/>
                </a:lnTo>
                <a:lnTo>
                  <a:pt x="2007603" y="144873"/>
                </a:lnTo>
                <a:cubicBezTo>
                  <a:pt x="2129360" y="346171"/>
                  <a:pt x="2239602" y="554252"/>
                  <a:pt x="2337790" y="768015"/>
                </a:cubicBezTo>
                <a:cubicBezTo>
                  <a:pt x="2731552" y="1622665"/>
                  <a:pt x="2935690" y="2562663"/>
                  <a:pt x="2939160" y="3503835"/>
                </a:cubicBezTo>
                <a:cubicBezTo>
                  <a:pt x="2940423" y="3975056"/>
                  <a:pt x="2891020" y="4445094"/>
                  <a:pt x="2791816" y="4905745"/>
                </a:cubicBezTo>
                <a:cubicBezTo>
                  <a:pt x="2693051" y="5366791"/>
                  <a:pt x="2543827" y="5815532"/>
                  <a:pt x="2346860" y="6243923"/>
                </a:cubicBezTo>
                <a:cubicBezTo>
                  <a:pt x="2248474" y="6458079"/>
                  <a:pt x="2137862" y="6666317"/>
                  <a:pt x="2015568" y="6867773"/>
                </a:cubicBezTo>
                <a:lnTo>
                  <a:pt x="2009841" y="6876657"/>
                </a:lnTo>
                <a:lnTo>
                  <a:pt x="1954798" y="6902353"/>
                </a:lnTo>
                <a:lnTo>
                  <a:pt x="1988119" y="6850971"/>
                </a:lnTo>
                <a:cubicBezTo>
                  <a:pt x="2110286" y="6650858"/>
                  <a:pt x="2220898" y="6443879"/>
                  <a:pt x="2319410" y="6231066"/>
                </a:cubicBezTo>
                <a:cubicBezTo>
                  <a:pt x="2713805" y="5379963"/>
                  <a:pt x="2917863" y="4442491"/>
                  <a:pt x="2921728" y="3503913"/>
                </a:cubicBezTo>
                <a:cubicBezTo>
                  <a:pt x="2922926" y="3034041"/>
                  <a:pt x="2873423" y="2565345"/>
                  <a:pt x="2774066" y="2106033"/>
                </a:cubicBezTo>
                <a:cubicBezTo>
                  <a:pt x="2724468" y="1876418"/>
                  <a:pt x="2662218" y="1649720"/>
                  <a:pt x="2587597" y="1426966"/>
                </a:cubicBezTo>
                <a:cubicBezTo>
                  <a:pt x="2513112" y="1204133"/>
                  <a:pt x="2426426" y="985560"/>
                  <a:pt x="2327930" y="772273"/>
                </a:cubicBezTo>
                <a:cubicBezTo>
                  <a:pt x="2229102" y="559143"/>
                  <a:pt x="2118236" y="352000"/>
                  <a:pt x="1995931" y="151842"/>
                </a:cubicBezTo>
                <a:close/>
                <a:moveTo>
                  <a:pt x="1849534" y="58132"/>
                </a:moveTo>
                <a:lnTo>
                  <a:pt x="1875305" y="70163"/>
                </a:lnTo>
                <a:lnTo>
                  <a:pt x="1944421" y="177844"/>
                </a:lnTo>
                <a:cubicBezTo>
                  <a:pt x="2065026" y="377170"/>
                  <a:pt x="2174243" y="583121"/>
                  <a:pt x="2271532" y="794832"/>
                </a:cubicBezTo>
                <a:cubicBezTo>
                  <a:pt x="2661587" y="1641122"/>
                  <a:pt x="2863673" y="2571893"/>
                  <a:pt x="2867618" y="3503755"/>
                </a:cubicBezTo>
                <a:cubicBezTo>
                  <a:pt x="2868831" y="3970403"/>
                  <a:pt x="2819912" y="4435866"/>
                  <a:pt x="2721693" y="4892020"/>
                </a:cubicBezTo>
                <a:cubicBezTo>
                  <a:pt x="2623836" y="5348571"/>
                  <a:pt x="2476016" y="5792972"/>
                  <a:pt x="2280917" y="6217181"/>
                </a:cubicBezTo>
                <a:cubicBezTo>
                  <a:pt x="2183148" y="6429326"/>
                  <a:pt x="2073536" y="6635594"/>
                  <a:pt x="1952659" y="6835028"/>
                </a:cubicBezTo>
                <a:lnTo>
                  <a:pt x="1889546" y="6932815"/>
                </a:lnTo>
                <a:lnTo>
                  <a:pt x="1842048" y="6954989"/>
                </a:lnTo>
                <a:lnTo>
                  <a:pt x="1831862" y="6959006"/>
                </a:lnTo>
                <a:lnTo>
                  <a:pt x="1923723" y="6817449"/>
                </a:lnTo>
                <a:cubicBezTo>
                  <a:pt x="2044416" y="6619424"/>
                  <a:pt x="2153920" y="6414576"/>
                  <a:pt x="2251655" y="6203851"/>
                </a:cubicBezTo>
                <a:cubicBezTo>
                  <a:pt x="2642182" y="5361348"/>
                  <a:pt x="2844743" y="4433182"/>
                  <a:pt x="2848686" y="3503755"/>
                </a:cubicBezTo>
                <a:cubicBezTo>
                  <a:pt x="2849933" y="3038458"/>
                  <a:pt x="2800957" y="2574417"/>
                  <a:pt x="2702603" y="2119680"/>
                </a:cubicBezTo>
                <a:cubicBezTo>
                  <a:pt x="2653730" y="1892349"/>
                  <a:pt x="2592291" y="1667861"/>
                  <a:pt x="2518579" y="1447316"/>
                </a:cubicBezTo>
                <a:cubicBezTo>
                  <a:pt x="2444813" y="1226773"/>
                  <a:pt x="2358945" y="1010487"/>
                  <a:pt x="2261357" y="799407"/>
                </a:cubicBezTo>
                <a:cubicBezTo>
                  <a:pt x="2163397" y="588368"/>
                  <a:pt x="2053513" y="383284"/>
                  <a:pt x="1932301" y="185131"/>
                </a:cubicBezTo>
                <a:close/>
                <a:moveTo>
                  <a:pt x="1733954" y="12017"/>
                </a:moveTo>
                <a:lnTo>
                  <a:pt x="1760493" y="22481"/>
                </a:lnTo>
                <a:lnTo>
                  <a:pt x="1881397" y="210736"/>
                </a:lnTo>
                <a:cubicBezTo>
                  <a:pt x="2000749" y="408169"/>
                  <a:pt x="2108858" y="612228"/>
                  <a:pt x="2205193" y="821886"/>
                </a:cubicBezTo>
                <a:cubicBezTo>
                  <a:pt x="2591698" y="1659736"/>
                  <a:pt x="2792287" y="2580882"/>
                  <a:pt x="2795917" y="3503755"/>
                </a:cubicBezTo>
                <a:cubicBezTo>
                  <a:pt x="2797368" y="3965826"/>
                  <a:pt x="2749078" y="4426794"/>
                  <a:pt x="2651885" y="4878533"/>
                </a:cubicBezTo>
                <a:cubicBezTo>
                  <a:pt x="2555028" y="5330664"/>
                  <a:pt x="2408613" y="5770727"/>
                  <a:pt x="2215291" y="6190757"/>
                </a:cubicBezTo>
                <a:cubicBezTo>
                  <a:pt x="2118439" y="6400850"/>
                  <a:pt x="2009846" y="6605126"/>
                  <a:pt x="1890087" y="6802638"/>
                </a:cubicBezTo>
                <a:lnTo>
                  <a:pt x="1774529" y="6981611"/>
                </a:lnTo>
                <a:lnTo>
                  <a:pt x="1715638" y="7004831"/>
                </a:lnTo>
                <a:lnTo>
                  <a:pt x="1859481" y="6783432"/>
                </a:lnTo>
                <a:cubicBezTo>
                  <a:pt x="1979068" y="6587458"/>
                  <a:pt x="2087582" y="6384720"/>
                  <a:pt x="2184449" y="6176164"/>
                </a:cubicBezTo>
                <a:cubicBezTo>
                  <a:pt x="2570954" y="5342259"/>
                  <a:pt x="2772095" y="4423479"/>
                  <a:pt x="2776040" y="3503448"/>
                </a:cubicBezTo>
                <a:cubicBezTo>
                  <a:pt x="2777380" y="3042798"/>
                  <a:pt x="2728933" y="2583408"/>
                  <a:pt x="2631533" y="2133167"/>
                </a:cubicBezTo>
                <a:cubicBezTo>
                  <a:pt x="2534630" y="1682611"/>
                  <a:pt x="2388050" y="1244283"/>
                  <a:pt x="2194466" y="826068"/>
                </a:cubicBezTo>
                <a:cubicBezTo>
                  <a:pt x="2097446" y="617276"/>
                  <a:pt x="1988619" y="414381"/>
                  <a:pt x="1868578" y="218357"/>
                </a:cubicBezTo>
                <a:close/>
                <a:moveTo>
                  <a:pt x="1640236" y="0"/>
                </a:moveTo>
                <a:lnTo>
                  <a:pt x="1661318" y="0"/>
                </a:lnTo>
                <a:lnTo>
                  <a:pt x="1817898" y="243627"/>
                </a:lnTo>
                <a:cubicBezTo>
                  <a:pt x="1936170" y="439010"/>
                  <a:pt x="2043350" y="640939"/>
                  <a:pt x="2138935" y="848390"/>
                </a:cubicBezTo>
                <a:cubicBezTo>
                  <a:pt x="2521575" y="1677877"/>
                  <a:pt x="2720508" y="2590191"/>
                  <a:pt x="2724293" y="3503912"/>
                </a:cubicBezTo>
                <a:cubicBezTo>
                  <a:pt x="2725800" y="3961410"/>
                  <a:pt x="2678041" y="4417801"/>
                  <a:pt x="2581839" y="4865122"/>
                </a:cubicBezTo>
                <a:cubicBezTo>
                  <a:pt x="2485898" y="5312758"/>
                  <a:pt x="2340888" y="5748562"/>
                  <a:pt x="2149427" y="6164411"/>
                </a:cubicBezTo>
                <a:cubicBezTo>
                  <a:pt x="2053435" y="6372376"/>
                  <a:pt x="1945828" y="6574562"/>
                  <a:pt x="1827176" y="6770043"/>
                </a:cubicBezTo>
                <a:lnTo>
                  <a:pt x="1672327" y="7009626"/>
                </a:lnTo>
                <a:lnTo>
                  <a:pt x="1626326" y="7009626"/>
                </a:lnTo>
                <a:lnTo>
                  <a:pt x="1795121" y="6750204"/>
                </a:lnTo>
                <a:cubicBezTo>
                  <a:pt x="1913629" y="6556280"/>
                  <a:pt x="2021166" y="6355653"/>
                  <a:pt x="2117165" y="6149267"/>
                </a:cubicBezTo>
                <a:cubicBezTo>
                  <a:pt x="2500358" y="5323958"/>
                  <a:pt x="2699446" y="4414566"/>
                  <a:pt x="2703706" y="3503754"/>
                </a:cubicBezTo>
                <a:cubicBezTo>
                  <a:pt x="2705142" y="3047687"/>
                  <a:pt x="2657225" y="2592794"/>
                  <a:pt x="2560779" y="2147048"/>
                </a:cubicBezTo>
                <a:cubicBezTo>
                  <a:pt x="2464792" y="1701147"/>
                  <a:pt x="2319606" y="1267314"/>
                  <a:pt x="2127892" y="853439"/>
                </a:cubicBezTo>
                <a:cubicBezTo>
                  <a:pt x="2031692" y="646697"/>
                  <a:pt x="1923783" y="445813"/>
                  <a:pt x="1804756" y="251752"/>
                </a:cubicBezTo>
                <a:close/>
                <a:moveTo>
                  <a:pt x="1553357" y="0"/>
                </a:moveTo>
                <a:lnTo>
                  <a:pt x="1576784" y="0"/>
                </a:lnTo>
                <a:lnTo>
                  <a:pt x="1754642" y="276837"/>
                </a:lnTo>
                <a:cubicBezTo>
                  <a:pt x="1871729" y="470248"/>
                  <a:pt x="1977884" y="670046"/>
                  <a:pt x="2072601" y="875367"/>
                </a:cubicBezTo>
                <a:cubicBezTo>
                  <a:pt x="2451221" y="1696493"/>
                  <a:pt x="2648417" y="2599499"/>
                  <a:pt x="2652677" y="3504231"/>
                </a:cubicBezTo>
                <a:cubicBezTo>
                  <a:pt x="2654270" y="3957152"/>
                  <a:pt x="2607037" y="4408968"/>
                  <a:pt x="2511800" y="4851794"/>
                </a:cubicBezTo>
                <a:cubicBezTo>
                  <a:pt x="2416854" y="5295091"/>
                  <a:pt x="2273261" y="5726559"/>
                  <a:pt x="2083646" y="6138304"/>
                </a:cubicBezTo>
                <a:cubicBezTo>
                  <a:pt x="1988546" y="6344218"/>
                  <a:pt x="1881939" y="6544432"/>
                  <a:pt x="1764392" y="6738000"/>
                </a:cubicBezTo>
                <a:lnTo>
                  <a:pt x="1588747" y="7009626"/>
                </a:lnTo>
                <a:lnTo>
                  <a:pt x="1539822" y="7009626"/>
                </a:lnTo>
                <a:lnTo>
                  <a:pt x="1546951" y="6999921"/>
                </a:lnTo>
                <a:cubicBezTo>
                  <a:pt x="1738967" y="6722387"/>
                  <a:pt x="1907190" y="6428913"/>
                  <a:pt x="2049727" y="6122529"/>
                </a:cubicBezTo>
                <a:cubicBezTo>
                  <a:pt x="2429212" y="5305818"/>
                  <a:pt x="2626568" y="4405733"/>
                  <a:pt x="2630905" y="3504308"/>
                </a:cubicBezTo>
                <a:cubicBezTo>
                  <a:pt x="2632492" y="3052893"/>
                  <a:pt x="2585125" y="2602655"/>
                  <a:pt x="2489633" y="2161484"/>
                </a:cubicBezTo>
                <a:cubicBezTo>
                  <a:pt x="2394656" y="1720080"/>
                  <a:pt x="2250877" y="1290506"/>
                  <a:pt x="2060929" y="880890"/>
                </a:cubicBezTo>
                <a:cubicBezTo>
                  <a:pt x="2037264" y="829856"/>
                  <a:pt x="2012259" y="779134"/>
                  <a:pt x="1987413" y="728575"/>
                </a:cubicBezTo>
                <a:lnTo>
                  <a:pt x="1948683" y="653324"/>
                </a:lnTo>
                <a:cubicBezTo>
                  <a:pt x="1935746" y="628320"/>
                  <a:pt x="1923127" y="603078"/>
                  <a:pt x="1909244" y="578548"/>
                </a:cubicBezTo>
                <a:cubicBezTo>
                  <a:pt x="1881952" y="529169"/>
                  <a:pt x="1855842" y="479160"/>
                  <a:pt x="1826973" y="430729"/>
                </a:cubicBezTo>
                <a:lnTo>
                  <a:pt x="1784617" y="357608"/>
                </a:lnTo>
                <a:cubicBezTo>
                  <a:pt x="1770417" y="333235"/>
                  <a:pt x="1755272" y="309491"/>
                  <a:pt x="1740602" y="285354"/>
                </a:cubicBezTo>
                <a:cubicBezTo>
                  <a:pt x="1681498" y="189320"/>
                  <a:pt x="1619686" y="95016"/>
                  <a:pt x="1555243" y="2549"/>
                </a:cubicBezTo>
                <a:close/>
                <a:moveTo>
                  <a:pt x="1464323" y="0"/>
                </a:moveTo>
                <a:lnTo>
                  <a:pt x="1490175" y="0"/>
                </a:lnTo>
                <a:lnTo>
                  <a:pt x="1509773" y="26947"/>
                </a:lnTo>
                <a:cubicBezTo>
                  <a:pt x="1572968" y="119262"/>
                  <a:pt x="1633529" y="213378"/>
                  <a:pt x="1691379" y="309176"/>
                </a:cubicBezTo>
                <a:cubicBezTo>
                  <a:pt x="1807314" y="500615"/>
                  <a:pt x="1912444" y="698441"/>
                  <a:pt x="2006263" y="901634"/>
                </a:cubicBezTo>
                <a:cubicBezTo>
                  <a:pt x="2381488" y="1714083"/>
                  <a:pt x="2577029" y="2608097"/>
                  <a:pt x="2581052" y="3503684"/>
                </a:cubicBezTo>
                <a:cubicBezTo>
                  <a:pt x="2585074" y="4399266"/>
                  <a:pt x="2393873" y="5296591"/>
                  <a:pt x="2017778" y="6111092"/>
                </a:cubicBezTo>
                <a:cubicBezTo>
                  <a:pt x="1876459" y="6416766"/>
                  <a:pt x="1709503" y="6709663"/>
                  <a:pt x="1518801" y="6986719"/>
                </a:cubicBezTo>
                <a:lnTo>
                  <a:pt x="1502059" y="7009626"/>
                </a:lnTo>
                <a:lnTo>
                  <a:pt x="1450127" y="7009626"/>
                </a:lnTo>
                <a:lnTo>
                  <a:pt x="1484259" y="6963235"/>
                </a:lnTo>
                <a:cubicBezTo>
                  <a:pt x="1674486" y="6688726"/>
                  <a:pt x="1841175" y="6398388"/>
                  <a:pt x="1982441" y="6095315"/>
                </a:cubicBezTo>
                <a:cubicBezTo>
                  <a:pt x="2358219" y="5287124"/>
                  <a:pt x="2553917" y="4396506"/>
                  <a:pt x="2558255" y="3504309"/>
                </a:cubicBezTo>
                <a:cubicBezTo>
                  <a:pt x="2559888" y="3057548"/>
                  <a:pt x="2513049" y="2611962"/>
                  <a:pt x="2418560" y="2175288"/>
                </a:cubicBezTo>
                <a:cubicBezTo>
                  <a:pt x="2324537" y="1738378"/>
                  <a:pt x="2182153" y="1313301"/>
                  <a:pt x="1994035" y="907864"/>
                </a:cubicBezTo>
                <a:cubicBezTo>
                  <a:pt x="1970214" y="857383"/>
                  <a:pt x="1945919" y="807137"/>
                  <a:pt x="1921152" y="757127"/>
                </a:cubicBezTo>
                <a:lnTo>
                  <a:pt x="1882818" y="682746"/>
                </a:lnTo>
                <a:cubicBezTo>
                  <a:pt x="1870038" y="657899"/>
                  <a:pt x="1857418" y="633052"/>
                  <a:pt x="1843378" y="608678"/>
                </a:cubicBezTo>
                <a:cubicBezTo>
                  <a:pt x="1816479" y="559854"/>
                  <a:pt x="1790450" y="510475"/>
                  <a:pt x="1761975" y="462516"/>
                </a:cubicBezTo>
                <a:lnTo>
                  <a:pt x="1720011" y="390105"/>
                </a:lnTo>
                <a:cubicBezTo>
                  <a:pt x="1705814" y="366442"/>
                  <a:pt x="1690904" y="342778"/>
                  <a:pt x="1676312" y="318641"/>
                </a:cubicBezTo>
                <a:cubicBezTo>
                  <a:pt x="1617859" y="223593"/>
                  <a:pt x="1556720" y="130254"/>
                  <a:pt x="1492973" y="38732"/>
                </a:cubicBezTo>
                <a:close/>
                <a:moveTo>
                  <a:pt x="1375475" y="0"/>
                </a:moveTo>
                <a:lnTo>
                  <a:pt x="1402503" y="0"/>
                </a:lnTo>
                <a:lnTo>
                  <a:pt x="1448314" y="62966"/>
                </a:lnTo>
                <a:cubicBezTo>
                  <a:pt x="1510891" y="154357"/>
                  <a:pt x="1570851" y="247532"/>
                  <a:pt x="1628117" y="342382"/>
                </a:cubicBezTo>
                <a:cubicBezTo>
                  <a:pt x="1742838" y="531928"/>
                  <a:pt x="1846965" y="727627"/>
                  <a:pt x="1940004" y="928688"/>
                </a:cubicBezTo>
                <a:cubicBezTo>
                  <a:pt x="2032708" y="1129828"/>
                  <a:pt x="2114600" y="1335859"/>
                  <a:pt x="2185316" y="1545755"/>
                </a:cubicBezTo>
                <a:lnTo>
                  <a:pt x="2198726" y="1585194"/>
                </a:lnTo>
                <a:lnTo>
                  <a:pt x="2211188" y="1624633"/>
                </a:lnTo>
                <a:lnTo>
                  <a:pt x="2236193" y="1703512"/>
                </a:lnTo>
                <a:cubicBezTo>
                  <a:pt x="2244713" y="1729859"/>
                  <a:pt x="2251968" y="1756598"/>
                  <a:pt x="2259857" y="1783100"/>
                </a:cubicBezTo>
                <a:cubicBezTo>
                  <a:pt x="2267745" y="1809605"/>
                  <a:pt x="2275632" y="1836266"/>
                  <a:pt x="2282810" y="1862926"/>
                </a:cubicBezTo>
                <a:cubicBezTo>
                  <a:pt x="2311601" y="1969806"/>
                  <a:pt x="2339288" y="2077082"/>
                  <a:pt x="2362635" y="2185306"/>
                </a:cubicBezTo>
                <a:lnTo>
                  <a:pt x="2380305" y="2266392"/>
                </a:lnTo>
                <a:lnTo>
                  <a:pt x="2396080" y="2347952"/>
                </a:lnTo>
                <a:cubicBezTo>
                  <a:pt x="2407202" y="2402142"/>
                  <a:pt x="2415879" y="2456885"/>
                  <a:pt x="2425344" y="2511389"/>
                </a:cubicBezTo>
                <a:cubicBezTo>
                  <a:pt x="2430314" y="2538682"/>
                  <a:pt x="2434179" y="2566053"/>
                  <a:pt x="2438359" y="2593424"/>
                </a:cubicBezTo>
                <a:lnTo>
                  <a:pt x="2450664" y="2675536"/>
                </a:lnTo>
                <a:lnTo>
                  <a:pt x="2461154" y="2757965"/>
                </a:lnTo>
                <a:cubicBezTo>
                  <a:pt x="2464546" y="2785414"/>
                  <a:pt x="2468568" y="2813179"/>
                  <a:pt x="2471093" y="2840393"/>
                </a:cubicBezTo>
                <a:cubicBezTo>
                  <a:pt x="2495474" y="3060701"/>
                  <a:pt x="2508325" y="3282034"/>
                  <a:pt x="2509587" y="3503683"/>
                </a:cubicBezTo>
                <a:cubicBezTo>
                  <a:pt x="2513372" y="4389957"/>
                  <a:pt x="2324616" y="5278447"/>
                  <a:pt x="1952228" y="6084508"/>
                </a:cubicBezTo>
                <a:cubicBezTo>
                  <a:pt x="1812229" y="6387047"/>
                  <a:pt x="1646823" y="6676941"/>
                  <a:pt x="1457885" y="6951095"/>
                </a:cubicBezTo>
                <a:lnTo>
                  <a:pt x="1415050" y="7009626"/>
                </a:lnTo>
                <a:lnTo>
                  <a:pt x="1360962" y="7009626"/>
                </a:lnTo>
                <a:lnTo>
                  <a:pt x="1421980" y="6926826"/>
                </a:lnTo>
                <a:cubicBezTo>
                  <a:pt x="1610421" y="6655323"/>
                  <a:pt x="1775543" y="6368136"/>
                  <a:pt x="1915472" y="6068258"/>
                </a:cubicBezTo>
                <a:cubicBezTo>
                  <a:pt x="2287542" y="5268665"/>
                  <a:pt x="2481506" y="4387432"/>
                  <a:pt x="2486080" y="3504702"/>
                </a:cubicBezTo>
                <a:cubicBezTo>
                  <a:pt x="2487689" y="3062593"/>
                  <a:pt x="2441458" y="2621583"/>
                  <a:pt x="2348201" y="2189406"/>
                </a:cubicBezTo>
                <a:cubicBezTo>
                  <a:pt x="2255060" y="1756993"/>
                  <a:pt x="2113995" y="1336332"/>
                  <a:pt x="1927619" y="935235"/>
                </a:cubicBezTo>
                <a:cubicBezTo>
                  <a:pt x="1834102" y="735041"/>
                  <a:pt x="1729144" y="540448"/>
                  <a:pt x="1613287" y="352322"/>
                </a:cubicBezTo>
                <a:cubicBezTo>
                  <a:pt x="1555351" y="258338"/>
                  <a:pt x="1494741" y="166030"/>
                  <a:pt x="1431533" y="75536"/>
                </a:cubicBezTo>
                <a:close/>
                <a:moveTo>
                  <a:pt x="1285806" y="0"/>
                </a:moveTo>
                <a:lnTo>
                  <a:pt x="1314846" y="0"/>
                </a:lnTo>
                <a:lnTo>
                  <a:pt x="1386857" y="98855"/>
                </a:lnTo>
                <a:cubicBezTo>
                  <a:pt x="1448829" y="189299"/>
                  <a:pt x="1508190" y="281528"/>
                  <a:pt x="1564859" y="375433"/>
                </a:cubicBezTo>
                <a:cubicBezTo>
                  <a:pt x="1678429" y="562930"/>
                  <a:pt x="1781524" y="756576"/>
                  <a:pt x="1873670" y="955507"/>
                </a:cubicBezTo>
                <a:cubicBezTo>
                  <a:pt x="1965421" y="1154598"/>
                  <a:pt x="2046389" y="1358419"/>
                  <a:pt x="2116222" y="1566185"/>
                </a:cubicBezTo>
                <a:lnTo>
                  <a:pt x="2129553" y="1605073"/>
                </a:lnTo>
                <a:lnTo>
                  <a:pt x="2141937" y="1644513"/>
                </a:lnTo>
                <a:lnTo>
                  <a:pt x="2166704" y="1722916"/>
                </a:lnTo>
                <a:cubicBezTo>
                  <a:pt x="2175144" y="1748948"/>
                  <a:pt x="2182479" y="1775450"/>
                  <a:pt x="2190369" y="1801797"/>
                </a:cubicBezTo>
                <a:lnTo>
                  <a:pt x="2213084" y="1880676"/>
                </a:lnTo>
                <a:cubicBezTo>
                  <a:pt x="2241561" y="1986531"/>
                  <a:pt x="2269010" y="2092622"/>
                  <a:pt x="2291964" y="2199740"/>
                </a:cubicBezTo>
                <a:lnTo>
                  <a:pt x="2309554" y="2280039"/>
                </a:lnTo>
                <a:lnTo>
                  <a:pt x="2325329" y="2360732"/>
                </a:lnTo>
                <a:cubicBezTo>
                  <a:pt x="2336374" y="2414369"/>
                  <a:pt x="2345049" y="2468480"/>
                  <a:pt x="2354356" y="2522512"/>
                </a:cubicBezTo>
                <a:cubicBezTo>
                  <a:pt x="2359248" y="2549411"/>
                  <a:pt x="2363191" y="2576543"/>
                  <a:pt x="2367213" y="2603678"/>
                </a:cubicBezTo>
                <a:lnTo>
                  <a:pt x="2379440" y="2684923"/>
                </a:lnTo>
                <a:lnTo>
                  <a:pt x="2389853" y="2766484"/>
                </a:lnTo>
                <a:cubicBezTo>
                  <a:pt x="2393165" y="2793696"/>
                  <a:pt x="2397188" y="2820831"/>
                  <a:pt x="2399790" y="2848045"/>
                </a:cubicBezTo>
                <a:cubicBezTo>
                  <a:pt x="2423841" y="3065828"/>
                  <a:pt x="2436509" y="3284717"/>
                  <a:pt x="2437732" y="3503755"/>
                </a:cubicBezTo>
                <a:cubicBezTo>
                  <a:pt x="2441677" y="4380887"/>
                  <a:pt x="2254890" y="5260227"/>
                  <a:pt x="1886133" y="6058084"/>
                </a:cubicBezTo>
                <a:cubicBezTo>
                  <a:pt x="1747517" y="6357488"/>
                  <a:pt x="1583704" y="6644335"/>
                  <a:pt x="1396557" y="6915564"/>
                </a:cubicBezTo>
                <a:lnTo>
                  <a:pt x="1327630" y="7009626"/>
                </a:lnTo>
                <a:lnTo>
                  <a:pt x="1270436" y="7009626"/>
                </a:lnTo>
                <a:lnTo>
                  <a:pt x="1358798" y="6889916"/>
                </a:lnTo>
                <a:cubicBezTo>
                  <a:pt x="1545422" y="6621460"/>
                  <a:pt x="1708964" y="6337452"/>
                  <a:pt x="1847561" y="6040889"/>
                </a:cubicBezTo>
                <a:cubicBezTo>
                  <a:pt x="2215924" y="5249893"/>
                  <a:pt x="2408152" y="4377967"/>
                  <a:pt x="2412885" y="3504307"/>
                </a:cubicBezTo>
                <a:cubicBezTo>
                  <a:pt x="2414524" y="3066853"/>
                  <a:pt x="2368855" y="2630497"/>
                  <a:pt x="2276662" y="2202816"/>
                </a:cubicBezTo>
                <a:cubicBezTo>
                  <a:pt x="2265775" y="2149257"/>
                  <a:pt x="2252445" y="2096251"/>
                  <a:pt x="2239983" y="2043007"/>
                </a:cubicBezTo>
                <a:cubicBezTo>
                  <a:pt x="2233908" y="2016348"/>
                  <a:pt x="2226731" y="1990001"/>
                  <a:pt x="2219789" y="1963576"/>
                </a:cubicBezTo>
                <a:lnTo>
                  <a:pt x="2198886" y="1884698"/>
                </a:lnTo>
                <a:lnTo>
                  <a:pt x="2176249" y="1805820"/>
                </a:lnTo>
                <a:cubicBezTo>
                  <a:pt x="2168362" y="1779632"/>
                  <a:pt x="2161497" y="1753206"/>
                  <a:pt x="2153057" y="1726941"/>
                </a:cubicBezTo>
                <a:lnTo>
                  <a:pt x="2128528" y="1648770"/>
                </a:lnTo>
                <a:lnTo>
                  <a:pt x="2116222" y="1609331"/>
                </a:lnTo>
                <a:lnTo>
                  <a:pt x="2102971" y="1570524"/>
                </a:lnTo>
                <a:cubicBezTo>
                  <a:pt x="2033313" y="1363231"/>
                  <a:pt x="1952256" y="1159960"/>
                  <a:pt x="1860181" y="961659"/>
                </a:cubicBezTo>
                <a:cubicBezTo>
                  <a:pt x="1767491" y="763673"/>
                  <a:pt x="1663512" y="571132"/>
                  <a:pt x="1548769" y="385056"/>
                </a:cubicBezTo>
                <a:cubicBezTo>
                  <a:pt x="1491384" y="292138"/>
                  <a:pt x="1431346" y="200895"/>
                  <a:pt x="1368730" y="111456"/>
                </a:cubicBezTo>
                <a:close/>
                <a:moveTo>
                  <a:pt x="1196964" y="0"/>
                </a:moveTo>
                <a:lnTo>
                  <a:pt x="1227291" y="0"/>
                </a:lnTo>
                <a:lnTo>
                  <a:pt x="1325403" y="134468"/>
                </a:lnTo>
                <a:cubicBezTo>
                  <a:pt x="1386759" y="223906"/>
                  <a:pt x="1445518" y="315129"/>
                  <a:pt x="1501600" y="408008"/>
                </a:cubicBezTo>
                <a:cubicBezTo>
                  <a:pt x="1614018" y="593532"/>
                  <a:pt x="1716086" y="785206"/>
                  <a:pt x="1807334" y="982009"/>
                </a:cubicBezTo>
                <a:cubicBezTo>
                  <a:pt x="1898178" y="1178968"/>
                  <a:pt x="1978359" y="1380661"/>
                  <a:pt x="2047519" y="1586220"/>
                </a:cubicBezTo>
                <a:lnTo>
                  <a:pt x="2060692" y="1624632"/>
                </a:lnTo>
                <a:lnTo>
                  <a:pt x="2072996" y="1663363"/>
                </a:lnTo>
                <a:lnTo>
                  <a:pt x="2097449" y="1740979"/>
                </a:lnTo>
                <a:cubicBezTo>
                  <a:pt x="2105888" y="1766694"/>
                  <a:pt x="2112831" y="1792960"/>
                  <a:pt x="2120561" y="1818911"/>
                </a:cubicBezTo>
                <a:lnTo>
                  <a:pt x="2143200" y="1897001"/>
                </a:lnTo>
                <a:cubicBezTo>
                  <a:pt x="2171280" y="2001672"/>
                  <a:pt x="2198414" y="2106739"/>
                  <a:pt x="2221446" y="2212516"/>
                </a:cubicBezTo>
                <a:lnTo>
                  <a:pt x="2238801" y="2291947"/>
                </a:lnTo>
                <a:lnTo>
                  <a:pt x="2254575" y="2371773"/>
                </a:lnTo>
                <a:cubicBezTo>
                  <a:pt x="2265460" y="2424938"/>
                  <a:pt x="2274138" y="2478416"/>
                  <a:pt x="2283367" y="2531897"/>
                </a:cubicBezTo>
                <a:cubicBezTo>
                  <a:pt x="2288177" y="2558557"/>
                  <a:pt x="2292122" y="2585377"/>
                  <a:pt x="2296145" y="2612196"/>
                </a:cubicBezTo>
                <a:lnTo>
                  <a:pt x="2308214" y="2692652"/>
                </a:lnTo>
                <a:lnTo>
                  <a:pt x="2318624" y="2773345"/>
                </a:lnTo>
                <a:cubicBezTo>
                  <a:pt x="2321859" y="2800241"/>
                  <a:pt x="2325804" y="2827062"/>
                  <a:pt x="2328406" y="2854036"/>
                </a:cubicBezTo>
                <a:cubicBezTo>
                  <a:pt x="2352322" y="3069770"/>
                  <a:pt x="2364990" y="3286608"/>
                  <a:pt x="2366346" y="3503603"/>
                </a:cubicBezTo>
                <a:cubicBezTo>
                  <a:pt x="2370528" y="4371262"/>
                  <a:pt x="2185637" y="5241847"/>
                  <a:pt x="1820506" y="6031421"/>
                </a:cubicBezTo>
                <a:cubicBezTo>
                  <a:pt x="1683222" y="6327690"/>
                  <a:pt x="1520989" y="6611491"/>
                  <a:pt x="1335660" y="6879829"/>
                </a:cubicBezTo>
                <a:lnTo>
                  <a:pt x="1240457" y="7009626"/>
                </a:lnTo>
                <a:lnTo>
                  <a:pt x="1180861" y="7009626"/>
                </a:lnTo>
                <a:lnTo>
                  <a:pt x="1296573" y="6853090"/>
                </a:lnTo>
                <a:cubicBezTo>
                  <a:pt x="1481387" y="6587595"/>
                  <a:pt x="1643346" y="6306649"/>
                  <a:pt x="1780594" y="6013279"/>
                </a:cubicBezTo>
                <a:cubicBezTo>
                  <a:pt x="2145328" y="5230882"/>
                  <a:pt x="2335821" y="4368344"/>
                  <a:pt x="2340631" y="3503911"/>
                </a:cubicBezTo>
                <a:cubicBezTo>
                  <a:pt x="2342366" y="3071112"/>
                  <a:pt x="2297225" y="2639330"/>
                  <a:pt x="2205986" y="2216224"/>
                </a:cubicBezTo>
                <a:cubicBezTo>
                  <a:pt x="2195179" y="2163216"/>
                  <a:pt x="2182322" y="2110762"/>
                  <a:pt x="2169702" y="2058465"/>
                </a:cubicBezTo>
                <a:cubicBezTo>
                  <a:pt x="2163707" y="2032041"/>
                  <a:pt x="2156530" y="2006011"/>
                  <a:pt x="2149667" y="1979587"/>
                </a:cubicBezTo>
                <a:lnTo>
                  <a:pt x="2129000" y="1901181"/>
                </a:lnTo>
                <a:lnTo>
                  <a:pt x="2106598" y="1823170"/>
                </a:lnTo>
                <a:cubicBezTo>
                  <a:pt x="2098711" y="1797298"/>
                  <a:pt x="2092086" y="1771111"/>
                  <a:pt x="2083646" y="1745394"/>
                </a:cubicBezTo>
                <a:lnTo>
                  <a:pt x="2059352" y="1668016"/>
                </a:lnTo>
                <a:lnTo>
                  <a:pt x="2047124" y="1629364"/>
                </a:lnTo>
                <a:lnTo>
                  <a:pt x="2034110" y="1590952"/>
                </a:lnTo>
                <a:cubicBezTo>
                  <a:pt x="1965146" y="1385866"/>
                  <a:pt x="1884879" y="1184726"/>
                  <a:pt x="1793686" y="988554"/>
                </a:cubicBezTo>
                <a:cubicBezTo>
                  <a:pt x="1701785" y="792778"/>
                  <a:pt x="1598809" y="602365"/>
                  <a:pt x="1485270" y="418261"/>
                </a:cubicBezTo>
                <a:cubicBezTo>
                  <a:pt x="1428462" y="326289"/>
                  <a:pt x="1369000" y="236013"/>
                  <a:pt x="1306962" y="147541"/>
                </a:cubicBezTo>
                <a:close/>
                <a:moveTo>
                  <a:pt x="1108001" y="0"/>
                </a:moveTo>
                <a:lnTo>
                  <a:pt x="1139465" y="0"/>
                </a:lnTo>
                <a:lnTo>
                  <a:pt x="1263944" y="170427"/>
                </a:lnTo>
                <a:cubicBezTo>
                  <a:pt x="1324693" y="258929"/>
                  <a:pt x="1382851" y="349205"/>
                  <a:pt x="1438339" y="441138"/>
                </a:cubicBezTo>
                <a:cubicBezTo>
                  <a:pt x="1549572" y="624769"/>
                  <a:pt x="1650640" y="814393"/>
                  <a:pt x="1741073" y="1009064"/>
                </a:cubicBezTo>
                <a:cubicBezTo>
                  <a:pt x="1830909" y="1203973"/>
                  <a:pt x="1910270" y="1403459"/>
                  <a:pt x="1978816" y="1606807"/>
                </a:cubicBezTo>
                <a:lnTo>
                  <a:pt x="1991831" y="1644906"/>
                </a:lnTo>
                <a:cubicBezTo>
                  <a:pt x="1996088" y="1657606"/>
                  <a:pt x="1999718" y="1670463"/>
                  <a:pt x="2004056" y="1683241"/>
                </a:cubicBezTo>
                <a:lnTo>
                  <a:pt x="2028272" y="1759912"/>
                </a:lnTo>
                <a:cubicBezTo>
                  <a:pt x="2036555" y="1785468"/>
                  <a:pt x="2043494" y="1811340"/>
                  <a:pt x="2051147" y="1837055"/>
                </a:cubicBezTo>
                <a:lnTo>
                  <a:pt x="2073549" y="1914356"/>
                </a:lnTo>
                <a:lnTo>
                  <a:pt x="2094136" y="1992129"/>
                </a:lnTo>
                <a:cubicBezTo>
                  <a:pt x="2100919" y="2018081"/>
                  <a:pt x="2108176" y="2043876"/>
                  <a:pt x="2114248" y="2069983"/>
                </a:cubicBezTo>
                <a:cubicBezTo>
                  <a:pt x="2126713" y="2122202"/>
                  <a:pt x="2140123" y="2174182"/>
                  <a:pt x="2151008" y="2226638"/>
                </a:cubicBezTo>
                <a:lnTo>
                  <a:pt x="2168202" y="2305517"/>
                </a:lnTo>
                <a:lnTo>
                  <a:pt x="2183979" y="2384395"/>
                </a:lnTo>
                <a:cubicBezTo>
                  <a:pt x="2194707" y="2437007"/>
                  <a:pt x="2203304" y="2489933"/>
                  <a:pt x="2212454" y="2542784"/>
                </a:cubicBezTo>
                <a:cubicBezTo>
                  <a:pt x="2217186" y="2569207"/>
                  <a:pt x="2221131" y="2595711"/>
                  <a:pt x="2225074" y="2622294"/>
                </a:cubicBezTo>
                <a:lnTo>
                  <a:pt x="2237063" y="2701882"/>
                </a:lnTo>
                <a:lnTo>
                  <a:pt x="2247396" y="2781708"/>
                </a:lnTo>
                <a:cubicBezTo>
                  <a:pt x="2250553" y="2808290"/>
                  <a:pt x="2254576" y="2834872"/>
                  <a:pt x="2257098" y="2861531"/>
                </a:cubicBezTo>
                <a:cubicBezTo>
                  <a:pt x="2280818" y="3074979"/>
                  <a:pt x="2293407" y="3289528"/>
                  <a:pt x="2294802" y="3504229"/>
                </a:cubicBezTo>
                <a:cubicBezTo>
                  <a:pt x="2299142" y="4363139"/>
                  <a:pt x="2116221" y="5224338"/>
                  <a:pt x="1754800" y="6005552"/>
                </a:cubicBezTo>
                <a:cubicBezTo>
                  <a:pt x="1618845" y="6298684"/>
                  <a:pt x="1458160" y="6579482"/>
                  <a:pt x="1274591" y="6844918"/>
                </a:cubicBezTo>
                <a:lnTo>
                  <a:pt x="1153607" y="7009626"/>
                </a:lnTo>
                <a:lnTo>
                  <a:pt x="1091050" y="7009626"/>
                </a:lnTo>
                <a:lnTo>
                  <a:pt x="1233968" y="6816608"/>
                </a:lnTo>
                <a:cubicBezTo>
                  <a:pt x="1416983" y="6554123"/>
                  <a:pt x="1577348" y="6276342"/>
                  <a:pt x="1713231" y="5986225"/>
                </a:cubicBezTo>
                <a:cubicBezTo>
                  <a:pt x="2074259" y="5212425"/>
                  <a:pt x="2263015" y="4359195"/>
                  <a:pt x="2267983" y="3504071"/>
                </a:cubicBezTo>
                <a:cubicBezTo>
                  <a:pt x="2269807" y="3075925"/>
                  <a:pt x="2225194" y="2648796"/>
                  <a:pt x="2134915" y="2230188"/>
                </a:cubicBezTo>
                <a:cubicBezTo>
                  <a:pt x="2124268" y="2177732"/>
                  <a:pt x="2111251" y="2125829"/>
                  <a:pt x="2099026" y="2073768"/>
                </a:cubicBezTo>
                <a:cubicBezTo>
                  <a:pt x="2093111" y="2047661"/>
                  <a:pt x="2085931" y="2021866"/>
                  <a:pt x="2079227" y="1995994"/>
                </a:cubicBezTo>
                <a:lnTo>
                  <a:pt x="2059114" y="1918298"/>
                </a:lnTo>
                <a:lnTo>
                  <a:pt x="2036870" y="1841235"/>
                </a:lnTo>
                <a:cubicBezTo>
                  <a:pt x="2028982" y="1815520"/>
                  <a:pt x="2022435" y="1789648"/>
                  <a:pt x="2014152" y="1764249"/>
                </a:cubicBezTo>
                <a:lnTo>
                  <a:pt x="1990488" y="1687658"/>
                </a:lnTo>
                <a:cubicBezTo>
                  <a:pt x="1986388" y="1674958"/>
                  <a:pt x="1982601" y="1662101"/>
                  <a:pt x="1978341" y="1649401"/>
                </a:cubicBezTo>
                <a:lnTo>
                  <a:pt x="1965406" y="1611462"/>
                </a:lnTo>
                <a:cubicBezTo>
                  <a:pt x="1897151" y="1408586"/>
                  <a:pt x="1817704" y="1209653"/>
                  <a:pt x="1727428" y="1015611"/>
                </a:cubicBezTo>
                <a:cubicBezTo>
                  <a:pt x="1636387" y="821965"/>
                  <a:pt x="1534388" y="633602"/>
                  <a:pt x="1421932" y="451550"/>
                </a:cubicBezTo>
                <a:cubicBezTo>
                  <a:pt x="1365691" y="360603"/>
                  <a:pt x="1306807" y="271332"/>
                  <a:pt x="1245361" y="183856"/>
                </a:cubicBezTo>
                <a:close/>
                <a:moveTo>
                  <a:pt x="1017642" y="0"/>
                </a:moveTo>
                <a:lnTo>
                  <a:pt x="1051656" y="0"/>
                </a:lnTo>
                <a:lnTo>
                  <a:pt x="1202481" y="206309"/>
                </a:lnTo>
                <a:cubicBezTo>
                  <a:pt x="1262613" y="293855"/>
                  <a:pt x="1320171" y="383165"/>
                  <a:pt x="1375074" y="474112"/>
                </a:cubicBezTo>
                <a:cubicBezTo>
                  <a:pt x="1485236" y="655691"/>
                  <a:pt x="1585301" y="843184"/>
                  <a:pt x="1674814" y="1035728"/>
                </a:cubicBezTo>
                <a:cubicBezTo>
                  <a:pt x="1763851" y="1228587"/>
                  <a:pt x="1842421" y="1426020"/>
                  <a:pt x="1910187" y="1627318"/>
                </a:cubicBezTo>
                <a:cubicBezTo>
                  <a:pt x="1927933" y="1677325"/>
                  <a:pt x="1943001" y="1728282"/>
                  <a:pt x="1959171" y="1778765"/>
                </a:cubicBezTo>
                <a:cubicBezTo>
                  <a:pt x="1967452" y="1804005"/>
                  <a:pt x="1974395" y="1829642"/>
                  <a:pt x="1981888" y="1855039"/>
                </a:cubicBezTo>
                <a:lnTo>
                  <a:pt x="2004052" y="1931553"/>
                </a:lnTo>
                <a:lnTo>
                  <a:pt x="2024404" y="2008461"/>
                </a:lnTo>
                <a:cubicBezTo>
                  <a:pt x="2031109" y="2034095"/>
                  <a:pt x="2038364" y="2059652"/>
                  <a:pt x="2044359" y="2085525"/>
                </a:cubicBezTo>
                <a:cubicBezTo>
                  <a:pt x="2056586" y="2137111"/>
                  <a:pt x="2069996" y="2188541"/>
                  <a:pt x="2080723" y="2240522"/>
                </a:cubicBezTo>
                <a:lnTo>
                  <a:pt x="2097760" y="2318296"/>
                </a:lnTo>
                <a:lnTo>
                  <a:pt x="2113063" y="2396387"/>
                </a:lnTo>
                <a:cubicBezTo>
                  <a:pt x="2123712" y="2448367"/>
                  <a:pt x="2132310" y="2500742"/>
                  <a:pt x="2141302" y="2553039"/>
                </a:cubicBezTo>
                <a:cubicBezTo>
                  <a:pt x="2145955" y="2579228"/>
                  <a:pt x="2149977" y="2605415"/>
                  <a:pt x="2153844" y="2631918"/>
                </a:cubicBezTo>
                <a:lnTo>
                  <a:pt x="2165674" y="2710796"/>
                </a:lnTo>
                <a:cubicBezTo>
                  <a:pt x="2169304" y="2737143"/>
                  <a:pt x="2172459" y="2763487"/>
                  <a:pt x="2175929" y="2789675"/>
                </a:cubicBezTo>
                <a:cubicBezTo>
                  <a:pt x="2179399" y="2815864"/>
                  <a:pt x="2183029" y="2842288"/>
                  <a:pt x="2185554" y="2868553"/>
                </a:cubicBezTo>
                <a:cubicBezTo>
                  <a:pt x="2209089" y="3079711"/>
                  <a:pt x="2221569" y="3291975"/>
                  <a:pt x="2222941" y="3504388"/>
                </a:cubicBezTo>
                <a:cubicBezTo>
                  <a:pt x="2227515" y="4354149"/>
                  <a:pt x="2046569" y="5206275"/>
                  <a:pt x="1688696" y="5979128"/>
                </a:cubicBezTo>
                <a:cubicBezTo>
                  <a:pt x="1554174" y="6269185"/>
                  <a:pt x="1395111" y="6546951"/>
                  <a:pt x="1213338" y="6809499"/>
                </a:cubicBezTo>
                <a:lnTo>
                  <a:pt x="1066159" y="7009626"/>
                </a:lnTo>
                <a:lnTo>
                  <a:pt x="1001066" y="7009626"/>
                </a:lnTo>
                <a:lnTo>
                  <a:pt x="1171506" y="6779843"/>
                </a:lnTo>
                <a:cubicBezTo>
                  <a:pt x="1352709" y="6520375"/>
                  <a:pt x="1511464" y="6245700"/>
                  <a:pt x="1645944" y="5958778"/>
                </a:cubicBezTo>
                <a:cubicBezTo>
                  <a:pt x="2003422" y="5193655"/>
                  <a:pt x="2190206" y="4349652"/>
                  <a:pt x="2195413" y="3503836"/>
                </a:cubicBezTo>
                <a:cubicBezTo>
                  <a:pt x="2195941" y="3292290"/>
                  <a:pt x="2185412" y="3080816"/>
                  <a:pt x="2163862" y="2870368"/>
                </a:cubicBezTo>
                <a:cubicBezTo>
                  <a:pt x="2142176" y="2659842"/>
                  <a:pt x="2108787" y="2450575"/>
                  <a:pt x="2063843" y="2243755"/>
                </a:cubicBezTo>
                <a:cubicBezTo>
                  <a:pt x="2053351" y="2191854"/>
                  <a:pt x="2040179" y="2140581"/>
                  <a:pt x="2028346" y="2088994"/>
                </a:cubicBezTo>
                <a:cubicBezTo>
                  <a:pt x="2022509" y="2063202"/>
                  <a:pt x="2015332" y="2037723"/>
                  <a:pt x="2008707" y="2012088"/>
                </a:cubicBezTo>
                <a:lnTo>
                  <a:pt x="1988513" y="1935340"/>
                </a:lnTo>
                <a:lnTo>
                  <a:pt x="1966585" y="1859064"/>
                </a:lnTo>
                <a:cubicBezTo>
                  <a:pt x="1958698" y="1833665"/>
                  <a:pt x="1952228" y="1808107"/>
                  <a:pt x="1944026" y="1782946"/>
                </a:cubicBezTo>
                <a:cubicBezTo>
                  <a:pt x="1928251" y="1732542"/>
                  <a:pt x="1913027" y="1681745"/>
                  <a:pt x="1895517" y="1631814"/>
                </a:cubicBezTo>
                <a:cubicBezTo>
                  <a:pt x="1827980" y="1431225"/>
                  <a:pt x="1749352" y="1234581"/>
                  <a:pt x="1659984" y="1042748"/>
                </a:cubicBezTo>
                <a:cubicBezTo>
                  <a:pt x="1569857" y="851229"/>
                  <a:pt x="1468885" y="664998"/>
                  <a:pt x="1357562" y="484996"/>
                </a:cubicBezTo>
                <a:cubicBezTo>
                  <a:pt x="1301870" y="395075"/>
                  <a:pt x="1243551" y="306810"/>
                  <a:pt x="1182683" y="220339"/>
                </a:cubicBezTo>
                <a:close/>
                <a:moveTo>
                  <a:pt x="927737" y="0"/>
                </a:moveTo>
                <a:lnTo>
                  <a:pt x="963724" y="0"/>
                </a:lnTo>
                <a:lnTo>
                  <a:pt x="1140994" y="242148"/>
                </a:lnTo>
                <a:cubicBezTo>
                  <a:pt x="1200521" y="328718"/>
                  <a:pt x="1257488" y="417042"/>
                  <a:pt x="1311815" y="507003"/>
                </a:cubicBezTo>
                <a:cubicBezTo>
                  <a:pt x="1420770" y="686609"/>
                  <a:pt x="1519754" y="872053"/>
                  <a:pt x="1608320" y="1062547"/>
                </a:cubicBezTo>
                <a:cubicBezTo>
                  <a:pt x="1696505" y="1253118"/>
                  <a:pt x="1774288" y="1448421"/>
                  <a:pt x="1841328" y="1647432"/>
                </a:cubicBezTo>
                <a:cubicBezTo>
                  <a:pt x="1858840" y="1696889"/>
                  <a:pt x="1873827" y="1747213"/>
                  <a:pt x="1889759" y="1797302"/>
                </a:cubicBezTo>
                <a:cubicBezTo>
                  <a:pt x="1897646" y="1822304"/>
                  <a:pt x="1904904" y="1847546"/>
                  <a:pt x="1912319" y="1872788"/>
                </a:cubicBezTo>
                <a:lnTo>
                  <a:pt x="1934168" y="1948354"/>
                </a:lnTo>
                <a:lnTo>
                  <a:pt x="1954440" y="2024470"/>
                </a:lnTo>
                <a:cubicBezTo>
                  <a:pt x="1960988" y="2049870"/>
                  <a:pt x="1968165" y="2075111"/>
                  <a:pt x="1974160" y="2100746"/>
                </a:cubicBezTo>
                <a:cubicBezTo>
                  <a:pt x="1986227" y="2151780"/>
                  <a:pt x="1999559" y="2202581"/>
                  <a:pt x="2010207" y="2254009"/>
                </a:cubicBezTo>
                <a:lnTo>
                  <a:pt x="2027009" y="2330917"/>
                </a:lnTo>
                <a:cubicBezTo>
                  <a:pt x="2032293" y="2356630"/>
                  <a:pt x="2037104" y="2382424"/>
                  <a:pt x="2042154" y="2408217"/>
                </a:cubicBezTo>
                <a:cubicBezTo>
                  <a:pt x="2047201" y="2434010"/>
                  <a:pt x="2052643" y="2459644"/>
                  <a:pt x="2056823" y="2485596"/>
                </a:cubicBezTo>
                <a:lnTo>
                  <a:pt x="2070155" y="2563213"/>
                </a:lnTo>
                <a:cubicBezTo>
                  <a:pt x="2072285" y="2576150"/>
                  <a:pt x="2074730" y="2589008"/>
                  <a:pt x="2076703" y="2602023"/>
                </a:cubicBezTo>
                <a:lnTo>
                  <a:pt x="2082538" y="2640989"/>
                </a:lnTo>
                <a:lnTo>
                  <a:pt x="2094292" y="2718843"/>
                </a:lnTo>
                <a:cubicBezTo>
                  <a:pt x="2097920" y="2744872"/>
                  <a:pt x="2100997" y="2770902"/>
                  <a:pt x="2104467" y="2796931"/>
                </a:cubicBezTo>
                <a:cubicBezTo>
                  <a:pt x="2107937" y="2822960"/>
                  <a:pt x="2111487" y="2848992"/>
                  <a:pt x="2114012" y="2875180"/>
                </a:cubicBezTo>
                <a:cubicBezTo>
                  <a:pt x="2137313" y="3084050"/>
                  <a:pt x="2149720" y="3293947"/>
                  <a:pt x="2151164" y="3504073"/>
                </a:cubicBezTo>
                <a:cubicBezTo>
                  <a:pt x="2155896" y="4344682"/>
                  <a:pt x="1977000" y="5187817"/>
                  <a:pt x="1622677" y="5952310"/>
                </a:cubicBezTo>
                <a:cubicBezTo>
                  <a:pt x="1533772" y="6143276"/>
                  <a:pt x="1434226" y="6329112"/>
                  <a:pt x="1324515" y="6508956"/>
                </a:cubicBezTo>
                <a:cubicBezTo>
                  <a:pt x="1269694" y="6598957"/>
                  <a:pt x="1212238" y="6687302"/>
                  <a:pt x="1152225" y="6773871"/>
                </a:cubicBezTo>
                <a:lnTo>
                  <a:pt x="978251" y="7009626"/>
                </a:lnTo>
                <a:lnTo>
                  <a:pt x="909636" y="7009626"/>
                </a:lnTo>
                <a:lnTo>
                  <a:pt x="922233" y="6994614"/>
                </a:lnTo>
                <a:cubicBezTo>
                  <a:pt x="1051790" y="6830940"/>
                  <a:pt x="1171530" y="6659773"/>
                  <a:pt x="1280816" y="6481902"/>
                </a:cubicBezTo>
                <a:cubicBezTo>
                  <a:pt x="1390314" y="6304188"/>
                  <a:pt x="1489727" y="6120399"/>
                  <a:pt x="1578583" y="5931485"/>
                </a:cubicBezTo>
                <a:cubicBezTo>
                  <a:pt x="1932433" y="5174960"/>
                  <a:pt x="2117639" y="4340424"/>
                  <a:pt x="2122847" y="3503836"/>
                </a:cubicBezTo>
                <a:cubicBezTo>
                  <a:pt x="2123476" y="3294577"/>
                  <a:pt x="2113136" y="3085471"/>
                  <a:pt x="2091847" y="2877310"/>
                </a:cubicBezTo>
                <a:cubicBezTo>
                  <a:pt x="2070479" y="2668991"/>
                  <a:pt x="2037483" y="2462089"/>
                  <a:pt x="1993012" y="2257479"/>
                </a:cubicBezTo>
                <a:cubicBezTo>
                  <a:pt x="1982677" y="2206130"/>
                  <a:pt x="1969742" y="2155410"/>
                  <a:pt x="1957910" y="2104376"/>
                </a:cubicBezTo>
                <a:cubicBezTo>
                  <a:pt x="1952153" y="2078897"/>
                  <a:pt x="1944975" y="2053657"/>
                  <a:pt x="1938506" y="2028335"/>
                </a:cubicBezTo>
                <a:lnTo>
                  <a:pt x="1918471" y="1952454"/>
                </a:lnTo>
                <a:lnTo>
                  <a:pt x="1896779" y="1876968"/>
                </a:lnTo>
                <a:cubicBezTo>
                  <a:pt x="1889444" y="1851806"/>
                  <a:pt x="1882502" y="1826564"/>
                  <a:pt x="1874457" y="1801717"/>
                </a:cubicBezTo>
                <a:cubicBezTo>
                  <a:pt x="1858682" y="1751788"/>
                  <a:pt x="1843773" y="1701621"/>
                  <a:pt x="1826420" y="1651847"/>
                </a:cubicBezTo>
                <a:cubicBezTo>
                  <a:pt x="1759634" y="1453389"/>
                  <a:pt x="1681733" y="1258795"/>
                  <a:pt x="1593097" y="1069092"/>
                </a:cubicBezTo>
                <a:cubicBezTo>
                  <a:pt x="1503782" y="879705"/>
                  <a:pt x="1403709" y="695524"/>
                  <a:pt x="1293358" y="517573"/>
                </a:cubicBezTo>
                <a:cubicBezTo>
                  <a:pt x="1183092" y="339701"/>
                  <a:pt x="1062376" y="168457"/>
                  <a:pt x="931855" y="4861"/>
                </a:cubicBezTo>
                <a:close/>
                <a:moveTo>
                  <a:pt x="833745" y="0"/>
                </a:moveTo>
                <a:lnTo>
                  <a:pt x="873361" y="0"/>
                </a:lnTo>
                <a:lnTo>
                  <a:pt x="895256" y="26473"/>
                </a:lnTo>
                <a:cubicBezTo>
                  <a:pt x="1023065" y="190462"/>
                  <a:pt x="1141035" y="361866"/>
                  <a:pt x="1248555" y="539815"/>
                </a:cubicBezTo>
                <a:cubicBezTo>
                  <a:pt x="1356358" y="717449"/>
                  <a:pt x="1454317" y="900922"/>
                  <a:pt x="1541984" y="1089284"/>
                </a:cubicBezTo>
                <a:cubicBezTo>
                  <a:pt x="1629295" y="1277725"/>
                  <a:pt x="1706297" y="1470821"/>
                  <a:pt x="1772624" y="1667702"/>
                </a:cubicBezTo>
                <a:cubicBezTo>
                  <a:pt x="1806306" y="1765905"/>
                  <a:pt x="1835728" y="1865371"/>
                  <a:pt x="1864520" y="1965231"/>
                </a:cubicBezTo>
                <a:lnTo>
                  <a:pt x="1884555" y="2040482"/>
                </a:lnTo>
                <a:cubicBezTo>
                  <a:pt x="1891022" y="2065644"/>
                  <a:pt x="1898199" y="2090568"/>
                  <a:pt x="1904116" y="2115890"/>
                </a:cubicBezTo>
                <a:cubicBezTo>
                  <a:pt x="1916027" y="2166372"/>
                  <a:pt x="1929278" y="2216618"/>
                  <a:pt x="1939769" y="2267496"/>
                </a:cubicBezTo>
                <a:lnTo>
                  <a:pt x="1956413" y="2343615"/>
                </a:lnTo>
                <a:cubicBezTo>
                  <a:pt x="1961698" y="2369012"/>
                  <a:pt x="1966431" y="2394568"/>
                  <a:pt x="1971478" y="2420046"/>
                </a:cubicBezTo>
                <a:cubicBezTo>
                  <a:pt x="1976528" y="2445524"/>
                  <a:pt x="1981733" y="2470923"/>
                  <a:pt x="1985993" y="2496559"/>
                </a:cubicBezTo>
                <a:lnTo>
                  <a:pt x="1999087" y="2573308"/>
                </a:lnTo>
                <a:lnTo>
                  <a:pt x="2005632" y="2611722"/>
                </a:lnTo>
                <a:lnTo>
                  <a:pt x="2011470" y="2650216"/>
                </a:lnTo>
                <a:lnTo>
                  <a:pt x="2023065" y="2727280"/>
                </a:lnTo>
                <a:cubicBezTo>
                  <a:pt x="2026772" y="2752994"/>
                  <a:pt x="2029769" y="2778786"/>
                  <a:pt x="2033162" y="2804500"/>
                </a:cubicBezTo>
                <a:cubicBezTo>
                  <a:pt x="2036554" y="2830215"/>
                  <a:pt x="2040104" y="2856010"/>
                  <a:pt x="2042627" y="2881882"/>
                </a:cubicBezTo>
                <a:cubicBezTo>
                  <a:pt x="2065779" y="3088465"/>
                  <a:pt x="2078099" y="3296154"/>
                  <a:pt x="2079543" y="3503993"/>
                </a:cubicBezTo>
                <a:cubicBezTo>
                  <a:pt x="2084433" y="4335374"/>
                  <a:pt x="1907509" y="5169437"/>
                  <a:pt x="1556813" y="5925568"/>
                </a:cubicBezTo>
                <a:cubicBezTo>
                  <a:pt x="1468801" y="6114482"/>
                  <a:pt x="1370258" y="6298270"/>
                  <a:pt x="1261649" y="6476141"/>
                </a:cubicBezTo>
                <a:cubicBezTo>
                  <a:pt x="1153160" y="6654170"/>
                  <a:pt x="1034186" y="6825572"/>
                  <a:pt x="905354" y="6989484"/>
                </a:cubicBezTo>
                <a:lnTo>
                  <a:pt x="888547" y="7009626"/>
                </a:lnTo>
                <a:lnTo>
                  <a:pt x="815766" y="7009626"/>
                </a:lnTo>
                <a:lnTo>
                  <a:pt x="861262" y="6955487"/>
                </a:lnTo>
                <a:cubicBezTo>
                  <a:pt x="989517" y="6793785"/>
                  <a:pt x="1108048" y="6624591"/>
                  <a:pt x="1216215" y="6448849"/>
                </a:cubicBezTo>
                <a:cubicBezTo>
                  <a:pt x="1324602" y="6273106"/>
                  <a:pt x="1422987" y="6091372"/>
                  <a:pt x="1510907" y="5904586"/>
                </a:cubicBezTo>
                <a:cubicBezTo>
                  <a:pt x="1861915" y="5156500"/>
                  <a:pt x="2044914" y="4331351"/>
                  <a:pt x="2050279" y="3503755"/>
                </a:cubicBezTo>
                <a:cubicBezTo>
                  <a:pt x="2050918" y="3296784"/>
                  <a:pt x="2040725" y="3089965"/>
                  <a:pt x="2019752" y="2884089"/>
                </a:cubicBezTo>
                <a:cubicBezTo>
                  <a:pt x="1998590" y="2678138"/>
                  <a:pt x="1965965" y="2473447"/>
                  <a:pt x="1922021" y="2271124"/>
                </a:cubicBezTo>
                <a:cubicBezTo>
                  <a:pt x="1911847" y="2220405"/>
                  <a:pt x="1898989" y="2170237"/>
                  <a:pt x="1887315" y="2119833"/>
                </a:cubicBezTo>
                <a:cubicBezTo>
                  <a:pt x="1881715" y="2094513"/>
                  <a:pt x="1874457" y="2069666"/>
                  <a:pt x="1868068" y="2044585"/>
                </a:cubicBezTo>
                <a:lnTo>
                  <a:pt x="1848270" y="1969491"/>
                </a:lnTo>
                <a:cubicBezTo>
                  <a:pt x="1820031" y="1869946"/>
                  <a:pt x="1790609" y="1770638"/>
                  <a:pt x="1757165" y="1672592"/>
                </a:cubicBezTo>
                <a:cubicBezTo>
                  <a:pt x="1691128" y="1476341"/>
                  <a:pt x="1614040" y="1283955"/>
                  <a:pt x="1526287" y="1096383"/>
                </a:cubicBezTo>
                <a:cubicBezTo>
                  <a:pt x="1349906" y="721394"/>
                  <a:pt x="1130181" y="368411"/>
                  <a:pt x="871594" y="44615"/>
                </a:cubicBezTo>
                <a:close/>
                <a:moveTo>
                  <a:pt x="741106" y="0"/>
                </a:moveTo>
                <a:lnTo>
                  <a:pt x="781497" y="0"/>
                </a:lnTo>
                <a:lnTo>
                  <a:pt x="835468" y="65202"/>
                </a:lnTo>
                <a:cubicBezTo>
                  <a:pt x="851637" y="85238"/>
                  <a:pt x="867019" y="105903"/>
                  <a:pt x="882322" y="126493"/>
                </a:cubicBezTo>
                <a:lnTo>
                  <a:pt x="928543" y="188174"/>
                </a:lnTo>
                <a:cubicBezTo>
                  <a:pt x="958756" y="229823"/>
                  <a:pt x="988335" y="271865"/>
                  <a:pt x="1017915" y="313829"/>
                </a:cubicBezTo>
                <a:lnTo>
                  <a:pt x="1060904" y="377878"/>
                </a:lnTo>
                <a:cubicBezTo>
                  <a:pt x="1075101" y="399255"/>
                  <a:pt x="1089851" y="420314"/>
                  <a:pt x="1103418" y="442164"/>
                </a:cubicBezTo>
                <a:lnTo>
                  <a:pt x="1144672" y="507238"/>
                </a:lnTo>
                <a:lnTo>
                  <a:pt x="1165259" y="539815"/>
                </a:lnTo>
                <a:lnTo>
                  <a:pt x="1185136" y="572866"/>
                </a:lnTo>
                <a:cubicBezTo>
                  <a:pt x="1291813" y="748450"/>
                  <a:pt x="1388716" y="929792"/>
                  <a:pt x="1475411" y="1116103"/>
                </a:cubicBezTo>
                <a:cubicBezTo>
                  <a:pt x="1562068" y="1302414"/>
                  <a:pt x="1638430" y="1493380"/>
                  <a:pt x="1704159" y="1688054"/>
                </a:cubicBezTo>
                <a:cubicBezTo>
                  <a:pt x="1737603" y="1785152"/>
                  <a:pt x="1767263" y="1883593"/>
                  <a:pt x="1795185" y="1982348"/>
                </a:cubicBezTo>
                <a:lnTo>
                  <a:pt x="1814984" y="2056811"/>
                </a:lnTo>
                <a:cubicBezTo>
                  <a:pt x="1821374" y="2081656"/>
                  <a:pt x="1828551" y="2106346"/>
                  <a:pt x="1834309" y="2131350"/>
                </a:cubicBezTo>
                <a:lnTo>
                  <a:pt x="1852451" y="2206207"/>
                </a:lnTo>
                <a:lnTo>
                  <a:pt x="1861443" y="2243597"/>
                </a:lnTo>
                <a:lnTo>
                  <a:pt x="1869331" y="2281221"/>
                </a:lnTo>
                <a:lnTo>
                  <a:pt x="1885818" y="2356472"/>
                </a:lnTo>
                <a:cubicBezTo>
                  <a:pt x="1891103" y="2381634"/>
                  <a:pt x="1895755" y="2406874"/>
                  <a:pt x="1900725" y="2432038"/>
                </a:cubicBezTo>
                <a:cubicBezTo>
                  <a:pt x="1905695" y="2457200"/>
                  <a:pt x="1910900" y="2482442"/>
                  <a:pt x="1915080" y="2507761"/>
                </a:cubicBezTo>
                <a:lnTo>
                  <a:pt x="1928097" y="2583643"/>
                </a:lnTo>
                <a:lnTo>
                  <a:pt x="1934642" y="2621662"/>
                </a:lnTo>
                <a:lnTo>
                  <a:pt x="1940322" y="2659761"/>
                </a:lnTo>
                <a:lnTo>
                  <a:pt x="1951839" y="2735879"/>
                </a:lnTo>
                <a:cubicBezTo>
                  <a:pt x="1955546" y="2761357"/>
                  <a:pt x="1958464" y="2786834"/>
                  <a:pt x="1961856" y="2812310"/>
                </a:cubicBezTo>
                <a:cubicBezTo>
                  <a:pt x="1965249" y="2837790"/>
                  <a:pt x="1968719" y="2863189"/>
                  <a:pt x="1971241" y="2888824"/>
                </a:cubicBezTo>
                <a:cubicBezTo>
                  <a:pt x="1994156" y="3093120"/>
                  <a:pt x="2006398" y="3298521"/>
                  <a:pt x="2007920" y="3504073"/>
                </a:cubicBezTo>
                <a:cubicBezTo>
                  <a:pt x="2008710" y="3709787"/>
                  <a:pt x="1998764" y="3915345"/>
                  <a:pt x="1978106" y="4120036"/>
                </a:cubicBezTo>
                <a:cubicBezTo>
                  <a:pt x="1957146" y="4324805"/>
                  <a:pt x="1924973" y="4528313"/>
                  <a:pt x="1881715" y="4729612"/>
                </a:cubicBezTo>
                <a:lnTo>
                  <a:pt x="1873828" y="4767314"/>
                </a:lnTo>
                <a:lnTo>
                  <a:pt x="1865071" y="4805255"/>
                </a:lnTo>
                <a:lnTo>
                  <a:pt x="1847481" y="4880426"/>
                </a:lnTo>
                <a:cubicBezTo>
                  <a:pt x="1841881" y="4905588"/>
                  <a:pt x="1834781" y="4930355"/>
                  <a:pt x="1828471" y="4955282"/>
                </a:cubicBezTo>
                <a:cubicBezTo>
                  <a:pt x="1822162" y="4980209"/>
                  <a:pt x="1815694" y="5005134"/>
                  <a:pt x="1808909" y="5029981"/>
                </a:cubicBezTo>
                <a:cubicBezTo>
                  <a:pt x="1781065" y="5129051"/>
                  <a:pt x="1752038" y="5227887"/>
                  <a:pt x="1718988" y="5325460"/>
                </a:cubicBezTo>
                <a:cubicBezTo>
                  <a:pt x="1653850" y="5520764"/>
                  <a:pt x="1577796" y="5712360"/>
                  <a:pt x="1491186" y="5899146"/>
                </a:cubicBezTo>
                <a:cubicBezTo>
                  <a:pt x="1404200" y="6085930"/>
                  <a:pt x="1306760" y="6267586"/>
                  <a:pt x="1199336" y="6443408"/>
                </a:cubicBezTo>
                <a:lnTo>
                  <a:pt x="1179299" y="6476457"/>
                </a:lnTo>
                <a:lnTo>
                  <a:pt x="1158554" y="6509034"/>
                </a:lnTo>
                <a:lnTo>
                  <a:pt x="1116828" y="6574110"/>
                </a:lnTo>
                <a:cubicBezTo>
                  <a:pt x="1103183" y="6595960"/>
                  <a:pt x="1088353" y="6617020"/>
                  <a:pt x="1073996" y="6638397"/>
                </a:cubicBezTo>
                <a:lnTo>
                  <a:pt x="1030614" y="6702445"/>
                </a:lnTo>
                <a:cubicBezTo>
                  <a:pt x="1000719" y="6744409"/>
                  <a:pt x="970903" y="6786451"/>
                  <a:pt x="940456" y="6828020"/>
                </a:cubicBezTo>
                <a:lnTo>
                  <a:pt x="893837" y="6889704"/>
                </a:lnTo>
                <a:cubicBezTo>
                  <a:pt x="878062" y="6910291"/>
                  <a:pt x="862918" y="6930956"/>
                  <a:pt x="846510" y="6950913"/>
                </a:cubicBezTo>
                <a:lnTo>
                  <a:pt x="797482" y="7009626"/>
                </a:lnTo>
                <a:lnTo>
                  <a:pt x="722276" y="7009626"/>
                </a:lnTo>
                <a:lnTo>
                  <a:pt x="801549" y="6915419"/>
                </a:lnTo>
                <a:cubicBezTo>
                  <a:pt x="817799" y="6895699"/>
                  <a:pt x="833101" y="6875347"/>
                  <a:pt x="848877" y="6855075"/>
                </a:cubicBezTo>
                <a:lnTo>
                  <a:pt x="895257" y="6794261"/>
                </a:lnTo>
                <a:cubicBezTo>
                  <a:pt x="925626" y="6753322"/>
                  <a:pt x="955286" y="6711833"/>
                  <a:pt x="985023" y="6670421"/>
                </a:cubicBezTo>
                <a:lnTo>
                  <a:pt x="1028247" y="6607317"/>
                </a:lnTo>
                <a:cubicBezTo>
                  <a:pt x="1042524" y="6586258"/>
                  <a:pt x="1057354" y="6565513"/>
                  <a:pt x="1070921" y="6544214"/>
                </a:cubicBezTo>
                <a:lnTo>
                  <a:pt x="1112490" y="6480007"/>
                </a:lnTo>
                <a:lnTo>
                  <a:pt x="1133235" y="6447825"/>
                </a:lnTo>
                <a:lnTo>
                  <a:pt x="1153191" y="6415248"/>
                </a:lnTo>
                <a:cubicBezTo>
                  <a:pt x="1260418" y="6241557"/>
                  <a:pt x="1357858" y="6062028"/>
                  <a:pt x="1445041" y="5877454"/>
                </a:cubicBezTo>
                <a:cubicBezTo>
                  <a:pt x="1531699" y="5692483"/>
                  <a:pt x="1608061" y="5502937"/>
                  <a:pt x="1673792" y="5309528"/>
                </a:cubicBezTo>
                <a:cubicBezTo>
                  <a:pt x="1707236" y="5213057"/>
                  <a:pt x="1736893" y="5115249"/>
                  <a:pt x="1764895" y="5017124"/>
                </a:cubicBezTo>
                <a:cubicBezTo>
                  <a:pt x="1771758" y="4992592"/>
                  <a:pt x="1778147" y="4967825"/>
                  <a:pt x="1784772" y="4943213"/>
                </a:cubicBezTo>
                <a:cubicBezTo>
                  <a:pt x="1791400" y="4918603"/>
                  <a:pt x="1798340" y="4893994"/>
                  <a:pt x="1804257" y="4869147"/>
                </a:cubicBezTo>
                <a:lnTo>
                  <a:pt x="1822399" y="4794685"/>
                </a:lnTo>
                <a:lnTo>
                  <a:pt x="1831391" y="4757454"/>
                </a:lnTo>
                <a:lnTo>
                  <a:pt x="1839279" y="4720065"/>
                </a:lnTo>
                <a:lnTo>
                  <a:pt x="1855763" y="4645288"/>
                </a:lnTo>
                <a:cubicBezTo>
                  <a:pt x="1861128" y="4620284"/>
                  <a:pt x="1865781" y="4595202"/>
                  <a:pt x="1870751" y="4570195"/>
                </a:cubicBezTo>
                <a:cubicBezTo>
                  <a:pt x="1875720" y="4545193"/>
                  <a:pt x="1881005" y="4520108"/>
                  <a:pt x="1885185" y="4494946"/>
                </a:cubicBezTo>
                <a:lnTo>
                  <a:pt x="1898280" y="4419458"/>
                </a:lnTo>
                <a:lnTo>
                  <a:pt x="1904827" y="4381676"/>
                </a:lnTo>
                <a:lnTo>
                  <a:pt x="1910585" y="4343814"/>
                </a:lnTo>
                <a:lnTo>
                  <a:pt x="1922022" y="4268013"/>
                </a:lnTo>
                <a:cubicBezTo>
                  <a:pt x="1925729" y="4242771"/>
                  <a:pt x="1928727" y="4217372"/>
                  <a:pt x="1932039" y="4192052"/>
                </a:cubicBezTo>
                <a:cubicBezTo>
                  <a:pt x="1935352" y="4166733"/>
                  <a:pt x="1938902" y="4141411"/>
                  <a:pt x="1941504" y="4116014"/>
                </a:cubicBezTo>
                <a:cubicBezTo>
                  <a:pt x="1964474" y="3912820"/>
                  <a:pt x="1976828" y="3708524"/>
                  <a:pt x="1978499" y="3504073"/>
                </a:cubicBezTo>
                <a:cubicBezTo>
                  <a:pt x="1979177" y="3299466"/>
                  <a:pt x="1969144" y="3094935"/>
                  <a:pt x="1948446" y="2891349"/>
                </a:cubicBezTo>
                <a:cubicBezTo>
                  <a:pt x="1927520" y="2687683"/>
                  <a:pt x="1895289" y="2485359"/>
                  <a:pt x="1851898" y="2285244"/>
                </a:cubicBezTo>
                <a:lnTo>
                  <a:pt x="1844011" y="2247699"/>
                </a:lnTo>
                <a:lnTo>
                  <a:pt x="1835256" y="2210310"/>
                </a:lnTo>
                <a:lnTo>
                  <a:pt x="1817587" y="2135610"/>
                </a:lnTo>
                <a:cubicBezTo>
                  <a:pt x="1811987" y="2110606"/>
                  <a:pt x="1804887" y="2085996"/>
                  <a:pt x="1798577" y="2061227"/>
                </a:cubicBezTo>
                <a:lnTo>
                  <a:pt x="1778937" y="1987003"/>
                </a:lnTo>
                <a:cubicBezTo>
                  <a:pt x="1751013" y="1888483"/>
                  <a:pt x="1721906" y="1790359"/>
                  <a:pt x="1688857" y="1693416"/>
                </a:cubicBezTo>
                <a:lnTo>
                  <a:pt x="1664247" y="1620690"/>
                </a:lnTo>
                <a:lnTo>
                  <a:pt x="1637823" y="1548594"/>
                </a:lnTo>
                <a:cubicBezTo>
                  <a:pt x="1620625" y="1500400"/>
                  <a:pt x="1601381" y="1452916"/>
                  <a:pt x="1582606" y="1405352"/>
                </a:cubicBezTo>
                <a:cubicBezTo>
                  <a:pt x="1577874" y="1393440"/>
                  <a:pt x="1573379" y="1381688"/>
                  <a:pt x="1568409" y="1369698"/>
                </a:cubicBezTo>
                <a:lnTo>
                  <a:pt x="1553422" y="1334361"/>
                </a:lnTo>
                <a:lnTo>
                  <a:pt x="1523527" y="1263370"/>
                </a:lnTo>
                <a:cubicBezTo>
                  <a:pt x="1513430" y="1239706"/>
                  <a:pt x="1502545" y="1216673"/>
                  <a:pt x="1491975" y="1193326"/>
                </a:cubicBezTo>
                <a:cubicBezTo>
                  <a:pt x="1481406" y="1169977"/>
                  <a:pt x="1471151" y="1146550"/>
                  <a:pt x="1460424" y="1123438"/>
                </a:cubicBezTo>
                <a:cubicBezTo>
                  <a:pt x="1285960" y="752788"/>
                  <a:pt x="1068532" y="403907"/>
                  <a:pt x="812594" y="83976"/>
                </a:cubicBezTo>
                <a:close/>
                <a:moveTo>
                  <a:pt x="645574" y="0"/>
                </a:moveTo>
                <a:lnTo>
                  <a:pt x="689782" y="0"/>
                </a:lnTo>
                <a:lnTo>
                  <a:pt x="775991" y="104091"/>
                </a:lnTo>
                <a:cubicBezTo>
                  <a:pt x="783880" y="114108"/>
                  <a:pt x="791768" y="123968"/>
                  <a:pt x="799655" y="134143"/>
                </a:cubicBezTo>
                <a:lnTo>
                  <a:pt x="822452" y="164592"/>
                </a:lnTo>
                <a:lnTo>
                  <a:pt x="868202" y="225643"/>
                </a:lnTo>
                <a:cubicBezTo>
                  <a:pt x="898254" y="266660"/>
                  <a:pt x="927203" y="308466"/>
                  <a:pt x="956702" y="349878"/>
                </a:cubicBezTo>
                <a:lnTo>
                  <a:pt x="999219" y="412980"/>
                </a:lnTo>
                <a:cubicBezTo>
                  <a:pt x="1013181" y="434199"/>
                  <a:pt x="1027851" y="454944"/>
                  <a:pt x="1041261" y="476556"/>
                </a:cubicBezTo>
                <a:lnTo>
                  <a:pt x="1082042" y="540922"/>
                </a:lnTo>
                <a:lnTo>
                  <a:pt x="1102472" y="573104"/>
                </a:lnTo>
                <a:lnTo>
                  <a:pt x="1122112" y="605758"/>
                </a:lnTo>
                <a:cubicBezTo>
                  <a:pt x="1227652" y="779372"/>
                  <a:pt x="1323528" y="958741"/>
                  <a:pt x="1409309" y="1142923"/>
                </a:cubicBezTo>
                <a:cubicBezTo>
                  <a:pt x="1494925" y="1327106"/>
                  <a:pt x="1570349" y="1515940"/>
                  <a:pt x="1635219" y="1708404"/>
                </a:cubicBezTo>
                <a:cubicBezTo>
                  <a:pt x="1668268" y="1804399"/>
                  <a:pt x="1697375" y="1901737"/>
                  <a:pt x="1725220" y="1999388"/>
                </a:cubicBezTo>
                <a:cubicBezTo>
                  <a:pt x="1732082" y="2023840"/>
                  <a:pt x="1738312" y="2048450"/>
                  <a:pt x="1744859" y="2072981"/>
                </a:cubicBezTo>
                <a:cubicBezTo>
                  <a:pt x="1751407" y="2097513"/>
                  <a:pt x="1758189" y="2121966"/>
                  <a:pt x="1764027" y="2146655"/>
                </a:cubicBezTo>
                <a:lnTo>
                  <a:pt x="1782011" y="2220642"/>
                </a:lnTo>
                <a:lnTo>
                  <a:pt x="1790924" y="2257479"/>
                </a:lnTo>
                <a:lnTo>
                  <a:pt x="1798813" y="2294710"/>
                </a:lnTo>
                <a:lnTo>
                  <a:pt x="1815061" y="2369094"/>
                </a:lnTo>
                <a:cubicBezTo>
                  <a:pt x="1820346" y="2393941"/>
                  <a:pt x="1824921" y="2418866"/>
                  <a:pt x="1829813" y="2443790"/>
                </a:cubicBezTo>
                <a:cubicBezTo>
                  <a:pt x="1834703" y="2468716"/>
                  <a:pt x="1839830" y="2493563"/>
                  <a:pt x="1844087" y="2518647"/>
                </a:cubicBezTo>
                <a:lnTo>
                  <a:pt x="1856945" y="2593740"/>
                </a:lnTo>
                <a:lnTo>
                  <a:pt x="1863415" y="2631287"/>
                </a:lnTo>
                <a:lnTo>
                  <a:pt x="1869094" y="2668911"/>
                </a:lnTo>
                <a:lnTo>
                  <a:pt x="1880452" y="2744240"/>
                </a:lnTo>
                <a:cubicBezTo>
                  <a:pt x="1884159" y="2769404"/>
                  <a:pt x="1887077" y="2794643"/>
                  <a:pt x="1890392" y="2819807"/>
                </a:cubicBezTo>
                <a:cubicBezTo>
                  <a:pt x="1893704" y="2844968"/>
                  <a:pt x="1897174" y="2870132"/>
                  <a:pt x="1899699" y="2895451"/>
                </a:cubicBezTo>
                <a:cubicBezTo>
                  <a:pt x="1922431" y="3097460"/>
                  <a:pt x="1934563" y="3300572"/>
                  <a:pt x="1936061" y="3503836"/>
                </a:cubicBezTo>
                <a:cubicBezTo>
                  <a:pt x="1936913" y="3707265"/>
                  <a:pt x="1927148" y="3910613"/>
                  <a:pt x="1906796" y="4113017"/>
                </a:cubicBezTo>
                <a:cubicBezTo>
                  <a:pt x="1886076" y="4315498"/>
                  <a:pt x="1854296" y="4516796"/>
                  <a:pt x="1811591" y="4715808"/>
                </a:cubicBezTo>
                <a:cubicBezTo>
                  <a:pt x="1769163" y="4915056"/>
                  <a:pt x="1715391" y="5111622"/>
                  <a:pt x="1650521" y="5304716"/>
                </a:cubicBezTo>
                <a:cubicBezTo>
                  <a:pt x="1586093" y="5498127"/>
                  <a:pt x="1510747" y="5687751"/>
                  <a:pt x="1424848" y="5872642"/>
                </a:cubicBezTo>
                <a:cubicBezTo>
                  <a:pt x="1338832" y="6057376"/>
                  <a:pt x="1242473" y="6237143"/>
                  <a:pt x="1136231" y="6410989"/>
                </a:cubicBezTo>
                <a:lnTo>
                  <a:pt x="1116432" y="6443724"/>
                </a:lnTo>
                <a:lnTo>
                  <a:pt x="1095767" y="6475908"/>
                </a:lnTo>
                <a:lnTo>
                  <a:pt x="1054512" y="6540272"/>
                </a:lnTo>
                <a:cubicBezTo>
                  <a:pt x="1041025" y="6561884"/>
                  <a:pt x="1026196" y="6582631"/>
                  <a:pt x="1012076" y="6603848"/>
                </a:cubicBezTo>
                <a:lnTo>
                  <a:pt x="969167" y="6666952"/>
                </a:lnTo>
                <a:cubicBezTo>
                  <a:pt x="939427" y="6708363"/>
                  <a:pt x="910243" y="6750090"/>
                  <a:pt x="879876" y="6791107"/>
                </a:cubicBezTo>
                <a:lnTo>
                  <a:pt x="833810" y="6852080"/>
                </a:lnTo>
                <a:lnTo>
                  <a:pt x="810778" y="6882605"/>
                </a:lnTo>
                <a:cubicBezTo>
                  <a:pt x="802890" y="6892702"/>
                  <a:pt x="795003" y="6902562"/>
                  <a:pt x="787113" y="6912579"/>
                </a:cubicBezTo>
                <a:lnTo>
                  <a:pt x="706015" y="7009626"/>
                </a:lnTo>
                <a:lnTo>
                  <a:pt x="627058" y="7009626"/>
                </a:lnTo>
                <a:lnTo>
                  <a:pt x="739866" y="6875743"/>
                </a:lnTo>
                <a:cubicBezTo>
                  <a:pt x="747754" y="6865883"/>
                  <a:pt x="755641" y="6856260"/>
                  <a:pt x="763529" y="6846243"/>
                </a:cubicBezTo>
                <a:lnTo>
                  <a:pt x="786403" y="6816189"/>
                </a:lnTo>
                <a:lnTo>
                  <a:pt x="832312" y="6756085"/>
                </a:lnTo>
                <a:cubicBezTo>
                  <a:pt x="862444" y="6715698"/>
                  <a:pt x="891549" y="6674524"/>
                  <a:pt x="921208" y="6633745"/>
                </a:cubicBezTo>
                <a:lnTo>
                  <a:pt x="963882" y="6571351"/>
                </a:lnTo>
                <a:cubicBezTo>
                  <a:pt x="978000" y="6550447"/>
                  <a:pt x="992752" y="6530019"/>
                  <a:pt x="1006161" y="6508247"/>
                </a:cubicBezTo>
                <a:lnTo>
                  <a:pt x="1047256" y="6445146"/>
                </a:lnTo>
                <a:lnTo>
                  <a:pt x="1067842" y="6413594"/>
                </a:lnTo>
                <a:lnTo>
                  <a:pt x="1087562" y="6381332"/>
                </a:lnTo>
                <a:cubicBezTo>
                  <a:pt x="1193662" y="6209693"/>
                  <a:pt x="1290021" y="6032294"/>
                  <a:pt x="1376179" y="5849848"/>
                </a:cubicBezTo>
                <a:cubicBezTo>
                  <a:pt x="1462009" y="5667164"/>
                  <a:pt x="1537613" y="5479828"/>
                  <a:pt x="1602642" y="5288784"/>
                </a:cubicBezTo>
                <a:cubicBezTo>
                  <a:pt x="1635692" y="5193418"/>
                  <a:pt x="1664876" y="5096792"/>
                  <a:pt x="1692800" y="4999772"/>
                </a:cubicBezTo>
                <a:cubicBezTo>
                  <a:pt x="1699663" y="4975477"/>
                  <a:pt x="1705893" y="4951023"/>
                  <a:pt x="1712520" y="4926731"/>
                </a:cubicBezTo>
                <a:cubicBezTo>
                  <a:pt x="1719145" y="4902434"/>
                  <a:pt x="1725850" y="4877982"/>
                  <a:pt x="1731687" y="4853452"/>
                </a:cubicBezTo>
                <a:lnTo>
                  <a:pt x="1749672" y="4779936"/>
                </a:lnTo>
                <a:lnTo>
                  <a:pt x="1758584" y="4743100"/>
                </a:lnTo>
                <a:lnTo>
                  <a:pt x="1766472" y="4706185"/>
                </a:lnTo>
                <a:lnTo>
                  <a:pt x="1782721" y="4632197"/>
                </a:lnTo>
                <a:cubicBezTo>
                  <a:pt x="1788086" y="4607507"/>
                  <a:pt x="1792660" y="4582660"/>
                  <a:pt x="1797629" y="4557973"/>
                </a:cubicBezTo>
                <a:cubicBezTo>
                  <a:pt x="1802598" y="4533283"/>
                  <a:pt x="1807646" y="4508436"/>
                  <a:pt x="1811906" y="4483589"/>
                </a:cubicBezTo>
                <a:lnTo>
                  <a:pt x="1824843" y="4408971"/>
                </a:lnTo>
                <a:lnTo>
                  <a:pt x="1831310" y="4371582"/>
                </a:lnTo>
                <a:lnTo>
                  <a:pt x="1836990" y="4334192"/>
                </a:lnTo>
                <a:lnTo>
                  <a:pt x="1848348" y="4259259"/>
                </a:lnTo>
                <a:cubicBezTo>
                  <a:pt x="1852055" y="4234254"/>
                  <a:pt x="1854975" y="4209170"/>
                  <a:pt x="1858287" y="4184165"/>
                </a:cubicBezTo>
                <a:cubicBezTo>
                  <a:pt x="1861600" y="4159161"/>
                  <a:pt x="1865070" y="4134079"/>
                  <a:pt x="1867674" y="4108994"/>
                </a:cubicBezTo>
                <a:cubicBezTo>
                  <a:pt x="1890414" y="3908091"/>
                  <a:pt x="1902681" y="3706160"/>
                  <a:pt x="1904431" y="3503994"/>
                </a:cubicBezTo>
                <a:cubicBezTo>
                  <a:pt x="1905110" y="3301676"/>
                  <a:pt x="1895233" y="3099510"/>
                  <a:pt x="1874852" y="2898212"/>
                </a:cubicBezTo>
                <a:cubicBezTo>
                  <a:pt x="1854185" y="2696755"/>
                  <a:pt x="1822327" y="2496639"/>
                  <a:pt x="1779409" y="2298733"/>
                </a:cubicBezTo>
                <a:cubicBezTo>
                  <a:pt x="1736852" y="2100746"/>
                  <a:pt x="1682972" y="1905365"/>
                  <a:pt x="1618022" y="1713611"/>
                </a:cubicBezTo>
                <a:lnTo>
                  <a:pt x="1593650" y="1641753"/>
                </a:lnTo>
                <a:lnTo>
                  <a:pt x="1567540" y="1570761"/>
                </a:lnTo>
                <a:cubicBezTo>
                  <a:pt x="1550581" y="1523433"/>
                  <a:pt x="1531414" y="1476106"/>
                  <a:pt x="1512956" y="1428779"/>
                </a:cubicBezTo>
                <a:cubicBezTo>
                  <a:pt x="1503884" y="1405115"/>
                  <a:pt x="1493947" y="1381925"/>
                  <a:pt x="1484007" y="1358578"/>
                </a:cubicBezTo>
                <a:lnTo>
                  <a:pt x="1454428" y="1288692"/>
                </a:lnTo>
                <a:cubicBezTo>
                  <a:pt x="1444410" y="1265500"/>
                  <a:pt x="1433683" y="1242546"/>
                  <a:pt x="1423350" y="1219436"/>
                </a:cubicBezTo>
                <a:cubicBezTo>
                  <a:pt x="1413016" y="1196324"/>
                  <a:pt x="1402841" y="1173212"/>
                  <a:pt x="1391799" y="1150417"/>
                </a:cubicBezTo>
                <a:cubicBezTo>
                  <a:pt x="1219219" y="783945"/>
                  <a:pt x="1003967" y="439167"/>
                  <a:pt x="750513" y="123258"/>
                </a:cubicBezTo>
                <a:close/>
                <a:moveTo>
                  <a:pt x="551263" y="0"/>
                </a:moveTo>
                <a:lnTo>
                  <a:pt x="598382" y="0"/>
                </a:lnTo>
                <a:lnTo>
                  <a:pt x="716752" y="142739"/>
                </a:lnTo>
                <a:lnTo>
                  <a:pt x="740417" y="172319"/>
                </a:lnTo>
                <a:lnTo>
                  <a:pt x="762974" y="202528"/>
                </a:lnTo>
                <a:lnTo>
                  <a:pt x="808173" y="262872"/>
                </a:lnTo>
                <a:cubicBezTo>
                  <a:pt x="823475" y="282829"/>
                  <a:pt x="837438" y="303731"/>
                  <a:pt x="852187" y="324081"/>
                </a:cubicBezTo>
                <a:lnTo>
                  <a:pt x="895729" y="385607"/>
                </a:lnTo>
                <a:cubicBezTo>
                  <a:pt x="923651" y="427414"/>
                  <a:pt x="952125" y="468823"/>
                  <a:pt x="979417" y="511024"/>
                </a:cubicBezTo>
                <a:lnTo>
                  <a:pt x="1019804" y="574678"/>
                </a:lnTo>
                <a:lnTo>
                  <a:pt x="1039919" y="606230"/>
                </a:lnTo>
                <a:lnTo>
                  <a:pt x="1059400" y="638492"/>
                </a:lnTo>
                <a:cubicBezTo>
                  <a:pt x="1163719" y="810211"/>
                  <a:pt x="1258523" y="987450"/>
                  <a:pt x="1343365" y="1169581"/>
                </a:cubicBezTo>
                <a:cubicBezTo>
                  <a:pt x="1427979" y="1351792"/>
                  <a:pt x="1502447" y="1538576"/>
                  <a:pt x="1566433" y="1728990"/>
                </a:cubicBezTo>
                <a:cubicBezTo>
                  <a:pt x="1599168" y="1823643"/>
                  <a:pt x="1627959" y="1920111"/>
                  <a:pt x="1655487" y="2016659"/>
                </a:cubicBezTo>
                <a:cubicBezTo>
                  <a:pt x="1662351" y="2040796"/>
                  <a:pt x="1668424" y="2065171"/>
                  <a:pt x="1674971" y="2089385"/>
                </a:cubicBezTo>
                <a:cubicBezTo>
                  <a:pt x="1681519" y="2113602"/>
                  <a:pt x="1688064" y="2137817"/>
                  <a:pt x="1693901" y="2162271"/>
                </a:cubicBezTo>
                <a:lnTo>
                  <a:pt x="1711651" y="2235391"/>
                </a:lnTo>
                <a:lnTo>
                  <a:pt x="1720483" y="2271990"/>
                </a:lnTo>
                <a:lnTo>
                  <a:pt x="1728373" y="2308827"/>
                </a:lnTo>
                <a:lnTo>
                  <a:pt x="1744147" y="2382421"/>
                </a:lnTo>
                <a:cubicBezTo>
                  <a:pt x="1749512" y="2406953"/>
                  <a:pt x="1753850" y="2431642"/>
                  <a:pt x="1758820" y="2456252"/>
                </a:cubicBezTo>
                <a:cubicBezTo>
                  <a:pt x="1763787" y="2480860"/>
                  <a:pt x="1768679" y="2505471"/>
                  <a:pt x="1772939" y="2530241"/>
                </a:cubicBezTo>
                <a:lnTo>
                  <a:pt x="1785637" y="2604464"/>
                </a:lnTo>
                <a:lnTo>
                  <a:pt x="1792027" y="2641538"/>
                </a:lnTo>
                <a:lnTo>
                  <a:pt x="1797706" y="2678847"/>
                </a:lnTo>
                <a:lnTo>
                  <a:pt x="1808906" y="2753308"/>
                </a:lnTo>
                <a:cubicBezTo>
                  <a:pt x="1812614" y="2778155"/>
                  <a:pt x="1815453" y="2803083"/>
                  <a:pt x="1818766" y="2828007"/>
                </a:cubicBezTo>
                <a:cubicBezTo>
                  <a:pt x="1822081" y="2852934"/>
                  <a:pt x="1825471" y="2877781"/>
                  <a:pt x="1827996" y="2902786"/>
                </a:cubicBezTo>
                <a:cubicBezTo>
                  <a:pt x="1850524" y="3102507"/>
                  <a:pt x="1862583" y="3303331"/>
                  <a:pt x="1864123" y="3504308"/>
                </a:cubicBezTo>
                <a:cubicBezTo>
                  <a:pt x="1864996" y="3705449"/>
                  <a:pt x="1855359" y="3906510"/>
                  <a:pt x="1835253" y="4106626"/>
                </a:cubicBezTo>
                <a:cubicBezTo>
                  <a:pt x="1815003" y="4306898"/>
                  <a:pt x="1783775" y="4505911"/>
                  <a:pt x="1741703" y="4702712"/>
                </a:cubicBezTo>
                <a:cubicBezTo>
                  <a:pt x="1699763" y="4899671"/>
                  <a:pt x="1646590" y="5094107"/>
                  <a:pt x="1582446" y="5285073"/>
                </a:cubicBezTo>
                <a:lnTo>
                  <a:pt x="1558309" y="5356617"/>
                </a:lnTo>
                <a:lnTo>
                  <a:pt x="1532594" y="5427608"/>
                </a:lnTo>
                <a:cubicBezTo>
                  <a:pt x="1515872" y="5474935"/>
                  <a:pt x="1496862" y="5521789"/>
                  <a:pt x="1478720" y="5568723"/>
                </a:cubicBezTo>
                <a:cubicBezTo>
                  <a:pt x="1469808" y="5592385"/>
                  <a:pt x="1459868" y="5615417"/>
                  <a:pt x="1450166" y="5638686"/>
                </a:cubicBezTo>
                <a:lnTo>
                  <a:pt x="1421061" y="5708415"/>
                </a:lnTo>
                <a:lnTo>
                  <a:pt x="1390297" y="5777434"/>
                </a:lnTo>
                <a:cubicBezTo>
                  <a:pt x="1379885" y="5800311"/>
                  <a:pt x="1370105" y="5823578"/>
                  <a:pt x="1359140" y="5846217"/>
                </a:cubicBezTo>
                <a:cubicBezTo>
                  <a:pt x="1273865" y="6028821"/>
                  <a:pt x="1178373" y="6206535"/>
                  <a:pt x="1073125" y="6378412"/>
                </a:cubicBezTo>
                <a:lnTo>
                  <a:pt x="1053485" y="6410673"/>
                </a:lnTo>
                <a:lnTo>
                  <a:pt x="1033056" y="6442225"/>
                </a:lnTo>
                <a:lnTo>
                  <a:pt x="992275" y="6505879"/>
                </a:lnTo>
                <a:cubicBezTo>
                  <a:pt x="964668" y="6548078"/>
                  <a:pt x="936035" y="6589570"/>
                  <a:pt x="907796" y="6631297"/>
                </a:cubicBezTo>
                <a:lnTo>
                  <a:pt x="863782" y="6692823"/>
                </a:lnTo>
                <a:cubicBezTo>
                  <a:pt x="848953" y="6713173"/>
                  <a:pt x="834833" y="6734075"/>
                  <a:pt x="819373" y="6753954"/>
                </a:cubicBezTo>
                <a:lnTo>
                  <a:pt x="773861" y="6814296"/>
                </a:lnTo>
                <a:lnTo>
                  <a:pt x="751064" y="6844505"/>
                </a:lnTo>
                <a:lnTo>
                  <a:pt x="727400" y="6874084"/>
                </a:lnTo>
                <a:lnTo>
                  <a:pt x="613897" y="7009626"/>
                </a:lnTo>
                <a:lnTo>
                  <a:pt x="533478" y="7009626"/>
                </a:lnTo>
                <a:lnTo>
                  <a:pt x="679601" y="6836618"/>
                </a:lnTo>
                <a:lnTo>
                  <a:pt x="703262" y="6807431"/>
                </a:lnTo>
                <a:lnTo>
                  <a:pt x="725980" y="6777774"/>
                </a:lnTo>
                <a:lnTo>
                  <a:pt x="771336" y="6718378"/>
                </a:lnTo>
                <a:cubicBezTo>
                  <a:pt x="786638" y="6698738"/>
                  <a:pt x="800758" y="6678151"/>
                  <a:pt x="815508" y="6658116"/>
                </a:cubicBezTo>
                <a:lnTo>
                  <a:pt x="859287" y="6597535"/>
                </a:lnTo>
                <a:cubicBezTo>
                  <a:pt x="887367" y="6556361"/>
                  <a:pt x="915921" y="6515581"/>
                  <a:pt x="943451" y="6474012"/>
                </a:cubicBezTo>
                <a:lnTo>
                  <a:pt x="984072" y="6410909"/>
                </a:lnTo>
                <a:lnTo>
                  <a:pt x="1004344" y="6379359"/>
                </a:lnTo>
                <a:lnTo>
                  <a:pt x="1023906" y="6347807"/>
                </a:lnTo>
                <a:cubicBezTo>
                  <a:pt x="1128886" y="6178296"/>
                  <a:pt x="1224218" y="6002949"/>
                  <a:pt x="1309446" y="5822633"/>
                </a:cubicBezTo>
                <a:cubicBezTo>
                  <a:pt x="1394439" y="5642156"/>
                  <a:pt x="1469246" y="5457030"/>
                  <a:pt x="1533542" y="5268116"/>
                </a:cubicBezTo>
                <a:cubicBezTo>
                  <a:pt x="1566356" y="5173933"/>
                  <a:pt x="1595145" y="5078807"/>
                  <a:pt x="1622752" y="4982494"/>
                </a:cubicBezTo>
                <a:cubicBezTo>
                  <a:pt x="1629615" y="4958832"/>
                  <a:pt x="1635767" y="4934378"/>
                  <a:pt x="1642315" y="4910243"/>
                </a:cubicBezTo>
                <a:cubicBezTo>
                  <a:pt x="1648862" y="4886106"/>
                  <a:pt x="1655409" y="4862126"/>
                  <a:pt x="1661324" y="4837910"/>
                </a:cubicBezTo>
                <a:lnTo>
                  <a:pt x="1679074" y="4765183"/>
                </a:lnTo>
                <a:lnTo>
                  <a:pt x="1687986" y="4728822"/>
                </a:lnTo>
                <a:lnTo>
                  <a:pt x="1695873" y="4692300"/>
                </a:lnTo>
                <a:lnTo>
                  <a:pt x="1711651" y="4619179"/>
                </a:lnTo>
                <a:cubicBezTo>
                  <a:pt x="1717013" y="4594807"/>
                  <a:pt x="1721430" y="4570275"/>
                  <a:pt x="1726400" y="4545823"/>
                </a:cubicBezTo>
                <a:cubicBezTo>
                  <a:pt x="1731370" y="4521371"/>
                  <a:pt x="1736338" y="4496839"/>
                  <a:pt x="1740598" y="4472307"/>
                </a:cubicBezTo>
                <a:lnTo>
                  <a:pt x="1753377" y="4398556"/>
                </a:lnTo>
                <a:lnTo>
                  <a:pt x="1759765" y="4361641"/>
                </a:lnTo>
                <a:lnTo>
                  <a:pt x="1765445" y="4324647"/>
                </a:lnTo>
                <a:lnTo>
                  <a:pt x="1776645" y="4250581"/>
                </a:lnTo>
                <a:cubicBezTo>
                  <a:pt x="1780352" y="4225891"/>
                  <a:pt x="1783192" y="4201122"/>
                  <a:pt x="1786504" y="4176355"/>
                </a:cubicBezTo>
                <a:cubicBezTo>
                  <a:pt x="1789819" y="4151586"/>
                  <a:pt x="1793209" y="4126818"/>
                  <a:pt x="1795814" y="4102051"/>
                </a:cubicBezTo>
                <a:cubicBezTo>
                  <a:pt x="1818396" y="3903435"/>
                  <a:pt x="1830583" y="3703872"/>
                  <a:pt x="1832333" y="3503993"/>
                </a:cubicBezTo>
                <a:cubicBezTo>
                  <a:pt x="1833059" y="3304041"/>
                  <a:pt x="1823319" y="3104082"/>
                  <a:pt x="1803149" y="2905151"/>
                </a:cubicBezTo>
                <a:cubicBezTo>
                  <a:pt x="1782790" y="2706062"/>
                  <a:pt x="1751325" y="2508313"/>
                  <a:pt x="1708888" y="2312772"/>
                </a:cubicBezTo>
                <a:cubicBezTo>
                  <a:pt x="1666831" y="2117072"/>
                  <a:pt x="1613547" y="1923976"/>
                  <a:pt x="1549316" y="1734355"/>
                </a:cubicBezTo>
                <a:lnTo>
                  <a:pt x="1525179" y="1663364"/>
                </a:lnTo>
                <a:lnTo>
                  <a:pt x="1499387" y="1592923"/>
                </a:lnTo>
                <a:cubicBezTo>
                  <a:pt x="1482585" y="1545596"/>
                  <a:pt x="1463576" y="1499452"/>
                  <a:pt x="1445356" y="1452913"/>
                </a:cubicBezTo>
                <a:cubicBezTo>
                  <a:pt x="1436363" y="1429251"/>
                  <a:pt x="1426424" y="1406612"/>
                  <a:pt x="1416721" y="1383500"/>
                </a:cubicBezTo>
                <a:lnTo>
                  <a:pt x="1387457" y="1314404"/>
                </a:lnTo>
                <a:lnTo>
                  <a:pt x="1356695" y="1246015"/>
                </a:lnTo>
                <a:cubicBezTo>
                  <a:pt x="1346205" y="1223220"/>
                  <a:pt x="1336423" y="1200186"/>
                  <a:pt x="1325143" y="1177786"/>
                </a:cubicBezTo>
                <a:cubicBezTo>
                  <a:pt x="1154371" y="815573"/>
                  <a:pt x="941281" y="474898"/>
                  <a:pt x="690328" y="162854"/>
                </a:cubicBezTo>
                <a:close/>
                <a:moveTo>
                  <a:pt x="458213" y="0"/>
                </a:moveTo>
                <a:lnTo>
                  <a:pt x="506138" y="0"/>
                </a:lnTo>
                <a:lnTo>
                  <a:pt x="656646" y="181390"/>
                </a:lnTo>
                <a:cubicBezTo>
                  <a:pt x="779326" y="337964"/>
                  <a:pt x="892477" y="501876"/>
                  <a:pt x="995509" y="672015"/>
                </a:cubicBezTo>
                <a:cubicBezTo>
                  <a:pt x="1098769" y="841684"/>
                  <a:pt x="1192564" y="1016873"/>
                  <a:pt x="1276475" y="1196875"/>
                </a:cubicBezTo>
                <a:cubicBezTo>
                  <a:pt x="1360394" y="1376718"/>
                  <a:pt x="1434265" y="1561057"/>
                  <a:pt x="1497730" y="1749026"/>
                </a:cubicBezTo>
                <a:cubicBezTo>
                  <a:pt x="1561582" y="1937072"/>
                  <a:pt x="1615141" y="2128431"/>
                  <a:pt x="1658170" y="2322238"/>
                </a:cubicBezTo>
                <a:lnTo>
                  <a:pt x="1673944" y="2394964"/>
                </a:lnTo>
                <a:cubicBezTo>
                  <a:pt x="1679309" y="2419179"/>
                  <a:pt x="1683569" y="2443630"/>
                  <a:pt x="1688459" y="2468005"/>
                </a:cubicBezTo>
                <a:cubicBezTo>
                  <a:pt x="1693349" y="2492379"/>
                  <a:pt x="1698239" y="2516674"/>
                  <a:pt x="1702421" y="2541126"/>
                </a:cubicBezTo>
                <a:lnTo>
                  <a:pt x="1715041" y="2614483"/>
                </a:lnTo>
                <a:lnTo>
                  <a:pt x="1721351" y="2651161"/>
                </a:lnTo>
                <a:lnTo>
                  <a:pt x="1726951" y="2687998"/>
                </a:lnTo>
                <a:lnTo>
                  <a:pt x="1738073" y="2761672"/>
                </a:lnTo>
                <a:cubicBezTo>
                  <a:pt x="1741781" y="2786202"/>
                  <a:pt x="1744541" y="2810890"/>
                  <a:pt x="1747855" y="2835500"/>
                </a:cubicBezTo>
                <a:cubicBezTo>
                  <a:pt x="1751168" y="2860112"/>
                  <a:pt x="1754480" y="2884722"/>
                  <a:pt x="1757005" y="2909412"/>
                </a:cubicBezTo>
                <a:cubicBezTo>
                  <a:pt x="1779334" y="3106845"/>
                  <a:pt x="1791317" y="3305381"/>
                  <a:pt x="1792895" y="3504072"/>
                </a:cubicBezTo>
                <a:cubicBezTo>
                  <a:pt x="1793840" y="3702925"/>
                  <a:pt x="1784368" y="3901699"/>
                  <a:pt x="1764498" y="4099605"/>
                </a:cubicBezTo>
                <a:cubicBezTo>
                  <a:pt x="1744345" y="4297591"/>
                  <a:pt x="1713322" y="4494314"/>
                  <a:pt x="1671579" y="4688908"/>
                </a:cubicBezTo>
                <a:cubicBezTo>
                  <a:pt x="1630017" y="4883659"/>
                  <a:pt x="1577343" y="5075965"/>
                  <a:pt x="1513820" y="5264722"/>
                </a:cubicBezTo>
                <a:cubicBezTo>
                  <a:pt x="1505933" y="5288386"/>
                  <a:pt x="1498045" y="5312051"/>
                  <a:pt x="1490158" y="5335713"/>
                </a:cubicBezTo>
                <a:lnTo>
                  <a:pt x="1464758" y="5405916"/>
                </a:lnTo>
                <a:cubicBezTo>
                  <a:pt x="1448274" y="5453243"/>
                  <a:pt x="1429342" y="5498992"/>
                  <a:pt x="1411437" y="5545451"/>
                </a:cubicBezTo>
                <a:cubicBezTo>
                  <a:pt x="1402682" y="5569116"/>
                  <a:pt x="1392665" y="5591595"/>
                  <a:pt x="1383198" y="5614627"/>
                </a:cubicBezTo>
                <a:lnTo>
                  <a:pt x="1354408" y="5683489"/>
                </a:lnTo>
                <a:lnTo>
                  <a:pt x="1323961" y="5751720"/>
                </a:lnTo>
                <a:cubicBezTo>
                  <a:pt x="1313626" y="5774437"/>
                  <a:pt x="1304004" y="5797391"/>
                  <a:pt x="1293039" y="5819791"/>
                </a:cubicBezTo>
                <a:cubicBezTo>
                  <a:pt x="1124775" y="6181609"/>
                  <a:pt x="915052" y="6522679"/>
                  <a:pt x="668084" y="6836143"/>
                </a:cubicBezTo>
                <a:lnTo>
                  <a:pt x="522443" y="7009626"/>
                </a:lnTo>
                <a:lnTo>
                  <a:pt x="439736" y="7009626"/>
                </a:lnTo>
                <a:lnTo>
                  <a:pt x="619415" y="6797178"/>
                </a:lnTo>
                <a:cubicBezTo>
                  <a:pt x="865249" y="6488525"/>
                  <a:pt x="1074364" y="6152344"/>
                  <a:pt x="1242557" y="5795419"/>
                </a:cubicBezTo>
                <a:cubicBezTo>
                  <a:pt x="1326712" y="5617152"/>
                  <a:pt x="1400765" y="5434233"/>
                  <a:pt x="1464364" y="5247605"/>
                </a:cubicBezTo>
                <a:cubicBezTo>
                  <a:pt x="1528335" y="5060978"/>
                  <a:pt x="1582005" y="4871039"/>
                  <a:pt x="1625120" y="4678496"/>
                </a:cubicBezTo>
                <a:lnTo>
                  <a:pt x="1640895" y="4606245"/>
                </a:lnTo>
                <a:cubicBezTo>
                  <a:pt x="1646258" y="4582580"/>
                  <a:pt x="1650597" y="4557891"/>
                  <a:pt x="1655487" y="4533754"/>
                </a:cubicBezTo>
                <a:cubicBezTo>
                  <a:pt x="1660377" y="4509617"/>
                  <a:pt x="1665269" y="4485400"/>
                  <a:pt x="1669527" y="4461107"/>
                </a:cubicBezTo>
                <a:lnTo>
                  <a:pt x="1682227" y="4388144"/>
                </a:lnTo>
                <a:lnTo>
                  <a:pt x="1688537" y="4351702"/>
                </a:lnTo>
                <a:lnTo>
                  <a:pt x="1694139" y="4315181"/>
                </a:lnTo>
                <a:lnTo>
                  <a:pt x="1705261" y="4241982"/>
                </a:lnTo>
                <a:cubicBezTo>
                  <a:pt x="1709046" y="4217607"/>
                  <a:pt x="1711729" y="4193078"/>
                  <a:pt x="1715041" y="4168626"/>
                </a:cubicBezTo>
                <a:cubicBezTo>
                  <a:pt x="1718354" y="4144171"/>
                  <a:pt x="1721666" y="4119719"/>
                  <a:pt x="1724269" y="4095187"/>
                </a:cubicBezTo>
                <a:cubicBezTo>
                  <a:pt x="1746615" y="3898939"/>
                  <a:pt x="1758725" y="3701583"/>
                  <a:pt x="1760553" y="3504072"/>
                </a:cubicBezTo>
                <a:cubicBezTo>
                  <a:pt x="1761272" y="3306486"/>
                  <a:pt x="1751687" y="3109052"/>
                  <a:pt x="1731843" y="2912487"/>
                </a:cubicBezTo>
                <a:cubicBezTo>
                  <a:pt x="1711735" y="2715763"/>
                  <a:pt x="1680634" y="2520224"/>
                  <a:pt x="1638687" y="2326970"/>
                </a:cubicBezTo>
                <a:cubicBezTo>
                  <a:pt x="1597109" y="2133558"/>
                  <a:pt x="1544433" y="1942672"/>
                  <a:pt x="1480928" y="1755256"/>
                </a:cubicBezTo>
                <a:cubicBezTo>
                  <a:pt x="1473041" y="1731594"/>
                  <a:pt x="1465153" y="1707929"/>
                  <a:pt x="1457266" y="1685055"/>
                </a:cubicBezTo>
                <a:lnTo>
                  <a:pt x="1431787" y="1615326"/>
                </a:lnTo>
                <a:cubicBezTo>
                  <a:pt x="1415302" y="1568787"/>
                  <a:pt x="1396292" y="1523038"/>
                  <a:pt x="1378388" y="1476974"/>
                </a:cubicBezTo>
                <a:cubicBezTo>
                  <a:pt x="1369553" y="1453862"/>
                  <a:pt x="1359535" y="1431222"/>
                  <a:pt x="1349991" y="1408428"/>
                </a:cubicBezTo>
                <a:lnTo>
                  <a:pt x="1321121" y="1340117"/>
                </a:lnTo>
                <a:lnTo>
                  <a:pt x="1290594" y="1272518"/>
                </a:lnTo>
                <a:cubicBezTo>
                  <a:pt x="1280262" y="1250039"/>
                  <a:pt x="1270637" y="1227244"/>
                  <a:pt x="1259674" y="1205077"/>
                </a:cubicBezTo>
                <a:cubicBezTo>
                  <a:pt x="1174975" y="1026338"/>
                  <a:pt x="1080003" y="852727"/>
                  <a:pt x="975238" y="684952"/>
                </a:cubicBezTo>
                <a:cubicBezTo>
                  <a:pt x="870392" y="517413"/>
                  <a:pt x="755575" y="356344"/>
                  <a:pt x="631405" y="202530"/>
                </a:cubicBezTo>
                <a:close/>
                <a:moveTo>
                  <a:pt x="360595" y="0"/>
                </a:moveTo>
                <a:lnTo>
                  <a:pt x="414563" y="0"/>
                </a:lnTo>
                <a:lnTo>
                  <a:pt x="597253" y="219960"/>
                </a:lnTo>
                <a:cubicBezTo>
                  <a:pt x="718464" y="374641"/>
                  <a:pt x="830329" y="536423"/>
                  <a:pt x="932249" y="704434"/>
                </a:cubicBezTo>
                <a:cubicBezTo>
                  <a:pt x="1034375" y="872129"/>
                  <a:pt x="1127142" y="1045268"/>
                  <a:pt x="1210138" y="1223219"/>
                </a:cubicBezTo>
                <a:cubicBezTo>
                  <a:pt x="1293191" y="1401010"/>
                  <a:pt x="1366240" y="1583299"/>
                  <a:pt x="1428949" y="1769296"/>
                </a:cubicBezTo>
                <a:cubicBezTo>
                  <a:pt x="1492202" y="1955054"/>
                  <a:pt x="1545208" y="2144206"/>
                  <a:pt x="1587731" y="2335803"/>
                </a:cubicBezTo>
                <a:lnTo>
                  <a:pt x="1603508" y="2407741"/>
                </a:lnTo>
                <a:cubicBezTo>
                  <a:pt x="1608871" y="2431403"/>
                  <a:pt x="1613053" y="2455857"/>
                  <a:pt x="1617943" y="2479915"/>
                </a:cubicBezTo>
                <a:cubicBezTo>
                  <a:pt x="1622833" y="2503971"/>
                  <a:pt x="1627486" y="2528031"/>
                  <a:pt x="1631746" y="2552168"/>
                </a:cubicBezTo>
                <a:lnTo>
                  <a:pt x="1644210" y="2624737"/>
                </a:lnTo>
                <a:lnTo>
                  <a:pt x="1650440" y="2660942"/>
                </a:lnTo>
                <a:lnTo>
                  <a:pt x="1656040" y="2697383"/>
                </a:lnTo>
                <a:lnTo>
                  <a:pt x="1667005" y="2770109"/>
                </a:lnTo>
                <a:cubicBezTo>
                  <a:pt x="1670712" y="2794403"/>
                  <a:pt x="1673472" y="2818778"/>
                  <a:pt x="1676707" y="2843072"/>
                </a:cubicBezTo>
                <a:cubicBezTo>
                  <a:pt x="1679942" y="2867367"/>
                  <a:pt x="1683254" y="2891742"/>
                  <a:pt x="1685779" y="2916194"/>
                </a:cubicBezTo>
                <a:cubicBezTo>
                  <a:pt x="1707873" y="3111338"/>
                  <a:pt x="1719774" y="3307589"/>
                  <a:pt x="1721431" y="3503992"/>
                </a:cubicBezTo>
                <a:cubicBezTo>
                  <a:pt x="1722379" y="3700556"/>
                  <a:pt x="1713062" y="3897044"/>
                  <a:pt x="1693509" y="4092663"/>
                </a:cubicBezTo>
                <a:cubicBezTo>
                  <a:pt x="1673512" y="4288439"/>
                  <a:pt x="1642837" y="4482955"/>
                  <a:pt x="1601614" y="4675341"/>
                </a:cubicBezTo>
                <a:cubicBezTo>
                  <a:pt x="1560559" y="4867882"/>
                  <a:pt x="1508545" y="5057901"/>
                  <a:pt x="1445829" y="5244527"/>
                </a:cubicBezTo>
                <a:cubicBezTo>
                  <a:pt x="1437942" y="5268192"/>
                  <a:pt x="1430447" y="5291304"/>
                  <a:pt x="1422165" y="5314494"/>
                </a:cubicBezTo>
                <a:lnTo>
                  <a:pt x="1397083" y="5383907"/>
                </a:lnTo>
                <a:lnTo>
                  <a:pt x="1384540" y="5418614"/>
                </a:lnTo>
                <a:cubicBezTo>
                  <a:pt x="1380280" y="5430209"/>
                  <a:pt x="1375628" y="5441568"/>
                  <a:pt x="1371211" y="5453083"/>
                </a:cubicBezTo>
                <a:lnTo>
                  <a:pt x="1344391" y="5521867"/>
                </a:lnTo>
                <a:cubicBezTo>
                  <a:pt x="1335713" y="5544899"/>
                  <a:pt x="1325776" y="5567458"/>
                  <a:pt x="1316389" y="5590175"/>
                </a:cubicBezTo>
                <a:lnTo>
                  <a:pt x="1287915" y="5658327"/>
                </a:lnTo>
                <a:lnTo>
                  <a:pt x="1257860" y="5725768"/>
                </a:lnTo>
                <a:cubicBezTo>
                  <a:pt x="1247686" y="5748170"/>
                  <a:pt x="1238063" y="5770887"/>
                  <a:pt x="1227256" y="5792972"/>
                </a:cubicBezTo>
                <a:cubicBezTo>
                  <a:pt x="1060806" y="6150687"/>
                  <a:pt x="853269" y="6487815"/>
                  <a:pt x="608848" y="6797491"/>
                </a:cubicBezTo>
                <a:lnTo>
                  <a:pt x="430659" y="7009626"/>
                </a:lnTo>
                <a:lnTo>
                  <a:pt x="341938" y="7009626"/>
                </a:lnTo>
                <a:lnTo>
                  <a:pt x="369836" y="6980235"/>
                </a:lnTo>
                <a:cubicBezTo>
                  <a:pt x="434779" y="6907824"/>
                  <a:pt x="497675" y="6833580"/>
                  <a:pt x="558444" y="6757580"/>
                </a:cubicBezTo>
                <a:cubicBezTo>
                  <a:pt x="801509" y="6452871"/>
                  <a:pt x="1008296" y="6120950"/>
                  <a:pt x="1174644" y="5768519"/>
                </a:cubicBezTo>
                <a:cubicBezTo>
                  <a:pt x="1257900" y="5592383"/>
                  <a:pt x="1331139" y="5411672"/>
                  <a:pt x="1394005" y="5227255"/>
                </a:cubicBezTo>
                <a:cubicBezTo>
                  <a:pt x="1457331" y="5042914"/>
                  <a:pt x="1510470" y="4855183"/>
                  <a:pt x="1553182" y="4665006"/>
                </a:cubicBezTo>
                <a:lnTo>
                  <a:pt x="1568959" y="4593543"/>
                </a:lnTo>
                <a:cubicBezTo>
                  <a:pt x="1574322" y="4569878"/>
                  <a:pt x="1578582" y="4546216"/>
                  <a:pt x="1583394" y="4521922"/>
                </a:cubicBezTo>
                <a:cubicBezTo>
                  <a:pt x="1588206" y="4497627"/>
                  <a:pt x="1593016" y="4474120"/>
                  <a:pt x="1597356" y="4450141"/>
                </a:cubicBezTo>
                <a:lnTo>
                  <a:pt x="1609896" y="4378047"/>
                </a:lnTo>
                <a:lnTo>
                  <a:pt x="1616128" y="4342078"/>
                </a:lnTo>
                <a:lnTo>
                  <a:pt x="1621728" y="4305951"/>
                </a:lnTo>
                <a:lnTo>
                  <a:pt x="1632693" y="4233620"/>
                </a:lnTo>
                <a:cubicBezTo>
                  <a:pt x="1636478" y="4209483"/>
                  <a:pt x="1639160" y="4185266"/>
                  <a:pt x="1642395" y="4161129"/>
                </a:cubicBezTo>
                <a:cubicBezTo>
                  <a:pt x="1645627" y="4136994"/>
                  <a:pt x="1648943" y="4112777"/>
                  <a:pt x="1651545" y="4088483"/>
                </a:cubicBezTo>
                <a:cubicBezTo>
                  <a:pt x="1673694" y="3894679"/>
                  <a:pt x="1685699" y="3699848"/>
                  <a:pt x="1687514" y="3504779"/>
                </a:cubicBezTo>
                <a:cubicBezTo>
                  <a:pt x="1688342" y="3309404"/>
                  <a:pt x="1678948" y="3114178"/>
                  <a:pt x="1659355" y="2919821"/>
                </a:cubicBezTo>
                <a:cubicBezTo>
                  <a:pt x="1639444" y="2725385"/>
                  <a:pt x="1608713" y="2532131"/>
                  <a:pt x="1567302" y="2341087"/>
                </a:cubicBezTo>
                <a:cubicBezTo>
                  <a:pt x="1526174" y="2149963"/>
                  <a:pt x="1474084" y="1961287"/>
                  <a:pt x="1411280" y="1776158"/>
                </a:cubicBezTo>
                <a:cubicBezTo>
                  <a:pt x="1403392" y="1753046"/>
                  <a:pt x="1395505" y="1729776"/>
                  <a:pt x="1387618" y="1706744"/>
                </a:cubicBezTo>
                <a:lnTo>
                  <a:pt x="1362453" y="1637883"/>
                </a:lnTo>
                <a:cubicBezTo>
                  <a:pt x="1346126" y="1591819"/>
                  <a:pt x="1327274" y="1546700"/>
                  <a:pt x="1309527" y="1501186"/>
                </a:cubicBezTo>
                <a:cubicBezTo>
                  <a:pt x="1300850" y="1478311"/>
                  <a:pt x="1290832" y="1455990"/>
                  <a:pt x="1281445" y="1433430"/>
                </a:cubicBezTo>
                <a:lnTo>
                  <a:pt x="1252893" y="1365909"/>
                </a:lnTo>
                <a:lnTo>
                  <a:pt x="1222761" y="1299100"/>
                </a:lnTo>
                <a:cubicBezTo>
                  <a:pt x="1212584" y="1276936"/>
                  <a:pt x="1202961" y="1254454"/>
                  <a:pt x="1192077" y="1232526"/>
                </a:cubicBezTo>
                <a:cubicBezTo>
                  <a:pt x="1108290" y="1055917"/>
                  <a:pt x="1014347" y="884356"/>
                  <a:pt x="910716" y="718632"/>
                </a:cubicBezTo>
                <a:cubicBezTo>
                  <a:pt x="806880" y="553223"/>
                  <a:pt x="693215" y="394126"/>
                  <a:pt x="570353" y="242284"/>
                </a:cubicBezTo>
                <a:cubicBezTo>
                  <a:pt x="509069" y="166363"/>
                  <a:pt x="445583" y="92273"/>
                  <a:pt x="379981" y="20107"/>
                </a:cubicBezTo>
                <a:close/>
                <a:moveTo>
                  <a:pt x="262351" y="0"/>
                </a:moveTo>
                <a:lnTo>
                  <a:pt x="319254" y="0"/>
                </a:lnTo>
                <a:lnTo>
                  <a:pt x="351278" y="34246"/>
                </a:lnTo>
                <a:cubicBezTo>
                  <a:pt x="415544" y="107164"/>
                  <a:pt x="477688" y="182009"/>
                  <a:pt x="537620" y="258691"/>
                </a:cubicBezTo>
                <a:cubicBezTo>
                  <a:pt x="657500" y="411478"/>
                  <a:pt x="768125" y="571288"/>
                  <a:pt x="868909" y="737327"/>
                </a:cubicBezTo>
                <a:cubicBezTo>
                  <a:pt x="969884" y="903051"/>
                  <a:pt x="1061626" y="1074218"/>
                  <a:pt x="1143724" y="1250039"/>
                </a:cubicBezTo>
                <a:cubicBezTo>
                  <a:pt x="1225868" y="1425781"/>
                  <a:pt x="1298129" y="1605940"/>
                  <a:pt x="1360167" y="1789726"/>
                </a:cubicBezTo>
                <a:cubicBezTo>
                  <a:pt x="1422703" y="1973435"/>
                  <a:pt x="1475133" y="2160376"/>
                  <a:pt x="1517214" y="2349766"/>
                </a:cubicBezTo>
                <a:lnTo>
                  <a:pt x="1532989" y="2420757"/>
                </a:lnTo>
                <a:cubicBezTo>
                  <a:pt x="1538354" y="2444419"/>
                  <a:pt x="1542456" y="2468083"/>
                  <a:pt x="1547266" y="2491747"/>
                </a:cubicBezTo>
                <a:cubicBezTo>
                  <a:pt x="1552079" y="2515410"/>
                  <a:pt x="1556733" y="2539075"/>
                  <a:pt x="1560993" y="2563212"/>
                </a:cubicBezTo>
                <a:lnTo>
                  <a:pt x="1573298" y="2634913"/>
                </a:lnTo>
                <a:lnTo>
                  <a:pt x="1579450" y="2670722"/>
                </a:lnTo>
                <a:lnTo>
                  <a:pt x="1584971" y="2706691"/>
                </a:lnTo>
                <a:lnTo>
                  <a:pt x="1595855" y="2778628"/>
                </a:lnTo>
                <a:cubicBezTo>
                  <a:pt x="1599643" y="2802291"/>
                  <a:pt x="1602245" y="2826746"/>
                  <a:pt x="1605480" y="2850724"/>
                </a:cubicBezTo>
                <a:cubicBezTo>
                  <a:pt x="1608713" y="2874703"/>
                  <a:pt x="1611870" y="2898840"/>
                  <a:pt x="1614472" y="2922977"/>
                </a:cubicBezTo>
                <a:cubicBezTo>
                  <a:pt x="1636424" y="3115836"/>
                  <a:pt x="1648216" y="3309799"/>
                  <a:pt x="1649809" y="3503913"/>
                </a:cubicBezTo>
                <a:cubicBezTo>
                  <a:pt x="1650828" y="3698192"/>
                  <a:pt x="1641684" y="3892470"/>
                  <a:pt x="1622440" y="4085802"/>
                </a:cubicBezTo>
                <a:cubicBezTo>
                  <a:pt x="1602727" y="4279213"/>
                  <a:pt x="1572477" y="4471441"/>
                  <a:pt x="1531807" y="4661618"/>
                </a:cubicBezTo>
                <a:cubicBezTo>
                  <a:pt x="1491240" y="4851952"/>
                  <a:pt x="1439833" y="5039761"/>
                  <a:pt x="1377837" y="5224259"/>
                </a:cubicBezTo>
                <a:cubicBezTo>
                  <a:pt x="1316240" y="5408993"/>
                  <a:pt x="1244026" y="5589940"/>
                  <a:pt x="1161551" y="5766311"/>
                </a:cubicBezTo>
                <a:cubicBezTo>
                  <a:pt x="996969" y="6119847"/>
                  <a:pt x="791679" y="6452953"/>
                  <a:pt x="549845" y="6758844"/>
                </a:cubicBezTo>
                <a:cubicBezTo>
                  <a:pt x="489365" y="6835278"/>
                  <a:pt x="426621" y="6909877"/>
                  <a:pt x="361701" y="6982534"/>
                </a:cubicBezTo>
                <a:lnTo>
                  <a:pt x="335993" y="7009626"/>
                </a:lnTo>
                <a:lnTo>
                  <a:pt x="242616" y="7009626"/>
                </a:lnTo>
                <a:lnTo>
                  <a:pt x="311644" y="6937001"/>
                </a:lnTo>
                <a:cubicBezTo>
                  <a:pt x="375863" y="6865507"/>
                  <a:pt x="438066" y="6792209"/>
                  <a:pt x="498179" y="6717195"/>
                </a:cubicBezTo>
                <a:cubicBezTo>
                  <a:pt x="738651" y="6416431"/>
                  <a:pt x="943197" y="6088690"/>
                  <a:pt x="1107677" y="5740519"/>
                </a:cubicBezTo>
                <a:cubicBezTo>
                  <a:pt x="1190057" y="5566513"/>
                  <a:pt x="1262530" y="5388011"/>
                  <a:pt x="1324750" y="5205800"/>
                </a:cubicBezTo>
                <a:cubicBezTo>
                  <a:pt x="1387459" y="5023669"/>
                  <a:pt x="1440117" y="4838227"/>
                  <a:pt x="1482507" y="4650336"/>
                </a:cubicBezTo>
                <a:lnTo>
                  <a:pt x="1498284" y="4579820"/>
                </a:lnTo>
                <a:cubicBezTo>
                  <a:pt x="1503727" y="4556155"/>
                  <a:pt x="1507827" y="4532493"/>
                  <a:pt x="1512639" y="4508828"/>
                </a:cubicBezTo>
                <a:cubicBezTo>
                  <a:pt x="1517452" y="4485166"/>
                  <a:pt x="1522104" y="4461502"/>
                  <a:pt x="1526444" y="4437837"/>
                </a:cubicBezTo>
                <a:lnTo>
                  <a:pt x="1538748" y="4366846"/>
                </a:lnTo>
                <a:lnTo>
                  <a:pt x="1544978" y="4331272"/>
                </a:lnTo>
                <a:lnTo>
                  <a:pt x="1550501" y="4295540"/>
                </a:lnTo>
                <a:lnTo>
                  <a:pt x="1561386" y="4224549"/>
                </a:lnTo>
                <a:cubicBezTo>
                  <a:pt x="1565173" y="4200887"/>
                  <a:pt x="1567776" y="4176750"/>
                  <a:pt x="1571011" y="4152928"/>
                </a:cubicBezTo>
                <a:cubicBezTo>
                  <a:pt x="1574243" y="4129106"/>
                  <a:pt x="1577478" y="4105126"/>
                  <a:pt x="1580081" y="4081147"/>
                </a:cubicBezTo>
                <a:cubicBezTo>
                  <a:pt x="1602048" y="3889553"/>
                  <a:pt x="1613975" y="3696852"/>
                  <a:pt x="1615812" y="3503993"/>
                </a:cubicBezTo>
                <a:cubicBezTo>
                  <a:pt x="1616680" y="3310982"/>
                  <a:pt x="1607444" y="3118043"/>
                  <a:pt x="1588125" y="2925974"/>
                </a:cubicBezTo>
                <a:cubicBezTo>
                  <a:pt x="1568492" y="2733826"/>
                  <a:pt x="1538165" y="2542862"/>
                  <a:pt x="1497257" y="2354103"/>
                </a:cubicBezTo>
                <a:cubicBezTo>
                  <a:pt x="1456564" y="2165188"/>
                  <a:pt x="1405018" y="1978799"/>
                  <a:pt x="1342893" y="1795878"/>
                </a:cubicBezTo>
                <a:cubicBezTo>
                  <a:pt x="1335005" y="1773004"/>
                  <a:pt x="1327748" y="1749972"/>
                  <a:pt x="1319228" y="1727332"/>
                </a:cubicBezTo>
                <a:lnTo>
                  <a:pt x="1294381" y="1659261"/>
                </a:lnTo>
                <a:lnTo>
                  <a:pt x="1281919" y="1625264"/>
                </a:lnTo>
                <a:lnTo>
                  <a:pt x="1268667" y="1591502"/>
                </a:lnTo>
                <a:lnTo>
                  <a:pt x="1242085" y="1524141"/>
                </a:lnTo>
                <a:cubicBezTo>
                  <a:pt x="1233487" y="1501582"/>
                  <a:pt x="1223550" y="1479575"/>
                  <a:pt x="1214320" y="1457253"/>
                </a:cubicBezTo>
                <a:lnTo>
                  <a:pt x="1186003" y="1390599"/>
                </a:lnTo>
                <a:lnTo>
                  <a:pt x="1156186" y="1324578"/>
                </a:lnTo>
                <a:cubicBezTo>
                  <a:pt x="1146249" y="1302571"/>
                  <a:pt x="1136547" y="1280406"/>
                  <a:pt x="1125897" y="1258794"/>
                </a:cubicBezTo>
                <a:cubicBezTo>
                  <a:pt x="1042752" y="1084235"/>
                  <a:pt x="949547" y="914646"/>
                  <a:pt x="846745" y="750894"/>
                </a:cubicBezTo>
                <a:cubicBezTo>
                  <a:pt x="743911" y="587537"/>
                  <a:pt x="631415" y="430488"/>
                  <a:pt x="509854" y="280541"/>
                </a:cubicBezTo>
                <a:cubicBezTo>
                  <a:pt x="449220" y="205566"/>
                  <a:pt x="386408" y="132426"/>
                  <a:pt x="321503" y="61198"/>
                </a:cubicBezTo>
                <a:close/>
                <a:moveTo>
                  <a:pt x="0" y="0"/>
                </a:moveTo>
                <a:lnTo>
                  <a:pt x="30146" y="0"/>
                </a:lnTo>
                <a:lnTo>
                  <a:pt x="178996" y="158860"/>
                </a:lnTo>
                <a:cubicBezTo>
                  <a:pt x="241073" y="229091"/>
                  <a:pt x="301114" y="301127"/>
                  <a:pt x="359039" y="374878"/>
                </a:cubicBezTo>
                <a:cubicBezTo>
                  <a:pt x="590114" y="670042"/>
                  <a:pt x="786687" y="990605"/>
                  <a:pt x="944951" y="1330414"/>
                </a:cubicBezTo>
                <a:lnTo>
                  <a:pt x="959936" y="1361966"/>
                </a:lnTo>
                <a:lnTo>
                  <a:pt x="974293" y="1393992"/>
                </a:lnTo>
                <a:lnTo>
                  <a:pt x="1002847" y="1458041"/>
                </a:lnTo>
                <a:cubicBezTo>
                  <a:pt x="1012469" y="1479338"/>
                  <a:pt x="1021067" y="1501108"/>
                  <a:pt x="1030217" y="1522642"/>
                </a:cubicBezTo>
                <a:cubicBezTo>
                  <a:pt x="1039367" y="1544174"/>
                  <a:pt x="1048439" y="1565711"/>
                  <a:pt x="1057036" y="1587401"/>
                </a:cubicBezTo>
                <a:cubicBezTo>
                  <a:pt x="1091348" y="1674169"/>
                  <a:pt x="1124477" y="1761882"/>
                  <a:pt x="1154294" y="1850541"/>
                </a:cubicBezTo>
                <a:cubicBezTo>
                  <a:pt x="1214738" y="2027622"/>
                  <a:pt x="1265512" y="2207782"/>
                  <a:pt x="1306371" y="2390388"/>
                </a:cubicBezTo>
                <a:cubicBezTo>
                  <a:pt x="1316231" y="2436058"/>
                  <a:pt x="1326723" y="2481728"/>
                  <a:pt x="1335163" y="2527715"/>
                </a:cubicBezTo>
                <a:lnTo>
                  <a:pt x="1348493" y="2596577"/>
                </a:lnTo>
                <a:lnTo>
                  <a:pt x="1360325" y="2665753"/>
                </a:lnTo>
                <a:cubicBezTo>
                  <a:pt x="1368765" y="2711740"/>
                  <a:pt x="1375075" y="2758118"/>
                  <a:pt x="1382252" y="2804342"/>
                </a:cubicBezTo>
                <a:cubicBezTo>
                  <a:pt x="1386040" y="2827455"/>
                  <a:pt x="1388485" y="2850724"/>
                  <a:pt x="1391640" y="2873914"/>
                </a:cubicBezTo>
                <a:cubicBezTo>
                  <a:pt x="1394795" y="2897104"/>
                  <a:pt x="1397792" y="2920295"/>
                  <a:pt x="1400474" y="2943562"/>
                </a:cubicBezTo>
                <a:cubicBezTo>
                  <a:pt x="1421716" y="3129481"/>
                  <a:pt x="1433249" y="3316422"/>
                  <a:pt x="1435024" y="3503602"/>
                </a:cubicBezTo>
                <a:cubicBezTo>
                  <a:pt x="1436126" y="3691013"/>
                  <a:pt x="1427442" y="3878430"/>
                  <a:pt x="1408994" y="4064978"/>
                </a:cubicBezTo>
                <a:cubicBezTo>
                  <a:pt x="1390124" y="4251605"/>
                  <a:pt x="1361026" y="4437126"/>
                  <a:pt x="1321833" y="4620600"/>
                </a:cubicBezTo>
                <a:cubicBezTo>
                  <a:pt x="1317258" y="4643632"/>
                  <a:pt x="1311814" y="4666429"/>
                  <a:pt x="1306529" y="4689303"/>
                </a:cubicBezTo>
                <a:lnTo>
                  <a:pt x="1290754" y="4757847"/>
                </a:lnTo>
                <a:lnTo>
                  <a:pt x="1273322" y="4825998"/>
                </a:lnTo>
                <a:cubicBezTo>
                  <a:pt x="1267407" y="4848716"/>
                  <a:pt x="1261885" y="4871592"/>
                  <a:pt x="1255337" y="4894072"/>
                </a:cubicBezTo>
                <a:cubicBezTo>
                  <a:pt x="1242402" y="4939191"/>
                  <a:pt x="1230333" y="4984545"/>
                  <a:pt x="1215898" y="5029269"/>
                </a:cubicBezTo>
                <a:lnTo>
                  <a:pt x="1195231" y="5096631"/>
                </a:lnTo>
                <a:lnTo>
                  <a:pt x="1173066" y="5163442"/>
                </a:lnTo>
                <a:cubicBezTo>
                  <a:pt x="1113624" y="5341708"/>
                  <a:pt x="1043777" y="5516267"/>
                  <a:pt x="963880" y="5686329"/>
                </a:cubicBezTo>
                <a:cubicBezTo>
                  <a:pt x="884150" y="5856550"/>
                  <a:pt x="794797" y="6022037"/>
                  <a:pt x="696245" y="6182082"/>
                </a:cubicBezTo>
                <a:cubicBezTo>
                  <a:pt x="597354" y="6342048"/>
                  <a:pt x="489070" y="6496018"/>
                  <a:pt x="371974" y="6643207"/>
                </a:cubicBezTo>
                <a:lnTo>
                  <a:pt x="312026" y="6714184"/>
                </a:lnTo>
                <a:lnTo>
                  <a:pt x="376591" y="6638218"/>
                </a:lnTo>
                <a:cubicBezTo>
                  <a:pt x="610666" y="6346071"/>
                  <a:pt x="810902" y="6026810"/>
                  <a:pt x="972555" y="5686330"/>
                </a:cubicBezTo>
                <a:cubicBezTo>
                  <a:pt x="1053153" y="5516661"/>
                  <a:pt x="1124052" y="5342577"/>
                  <a:pt x="1184899" y="5164863"/>
                </a:cubicBezTo>
                <a:cubicBezTo>
                  <a:pt x="1246123" y="4987149"/>
                  <a:pt x="1297552" y="4806200"/>
                  <a:pt x="1338949" y="4622886"/>
                </a:cubicBezTo>
                <a:cubicBezTo>
                  <a:pt x="1349046" y="4577057"/>
                  <a:pt x="1359616" y="4531230"/>
                  <a:pt x="1368213" y="4485006"/>
                </a:cubicBezTo>
                <a:lnTo>
                  <a:pt x="1381780" y="4415830"/>
                </a:lnTo>
                <a:lnTo>
                  <a:pt x="1393848" y="4346339"/>
                </a:lnTo>
                <a:cubicBezTo>
                  <a:pt x="1402445" y="4300115"/>
                  <a:pt x="1408755" y="4253498"/>
                  <a:pt x="1416012" y="4207039"/>
                </a:cubicBezTo>
                <a:cubicBezTo>
                  <a:pt x="1419800" y="4183847"/>
                  <a:pt x="1422322" y="4160500"/>
                  <a:pt x="1425479" y="4137153"/>
                </a:cubicBezTo>
                <a:cubicBezTo>
                  <a:pt x="1428634" y="4113804"/>
                  <a:pt x="1431709" y="4090534"/>
                  <a:pt x="1434392" y="4067187"/>
                </a:cubicBezTo>
                <a:cubicBezTo>
                  <a:pt x="1455926" y="3880165"/>
                  <a:pt x="1467694" y="3692119"/>
                  <a:pt x="1469651" y="3503913"/>
                </a:cubicBezTo>
                <a:cubicBezTo>
                  <a:pt x="1470574" y="3315557"/>
                  <a:pt x="1461622" y="3127195"/>
                  <a:pt x="1442832" y="2939778"/>
                </a:cubicBezTo>
                <a:cubicBezTo>
                  <a:pt x="1440544" y="2916114"/>
                  <a:pt x="1437627" y="2893002"/>
                  <a:pt x="1434944" y="2869575"/>
                </a:cubicBezTo>
                <a:cubicBezTo>
                  <a:pt x="1432262" y="2846148"/>
                  <a:pt x="1429895" y="2822721"/>
                  <a:pt x="1426504" y="2799374"/>
                </a:cubicBezTo>
                <a:cubicBezTo>
                  <a:pt x="1419877" y="2752757"/>
                  <a:pt x="1414357" y="2705981"/>
                  <a:pt x="1406310" y="2659521"/>
                </a:cubicBezTo>
                <a:lnTo>
                  <a:pt x="1394953" y="2589713"/>
                </a:lnTo>
                <a:lnTo>
                  <a:pt x="1382095" y="2520222"/>
                </a:lnTo>
                <a:cubicBezTo>
                  <a:pt x="1374208" y="2473842"/>
                  <a:pt x="1363796" y="2427776"/>
                  <a:pt x="1354171" y="2381632"/>
                </a:cubicBezTo>
                <a:cubicBezTo>
                  <a:pt x="1314426" y="2197293"/>
                  <a:pt x="1264068" y="2015398"/>
                  <a:pt x="1203356" y="1836817"/>
                </a:cubicBezTo>
                <a:cubicBezTo>
                  <a:pt x="1143061" y="1658078"/>
                  <a:pt x="1072237" y="1483124"/>
                  <a:pt x="991250" y="1312745"/>
                </a:cubicBezTo>
                <a:cubicBezTo>
                  <a:pt x="910187" y="1142526"/>
                  <a:pt x="819272" y="977196"/>
                  <a:pt x="718961" y="817625"/>
                </a:cubicBezTo>
                <a:cubicBezTo>
                  <a:pt x="618177" y="658528"/>
                  <a:pt x="508049" y="505423"/>
                  <a:pt x="389170" y="359339"/>
                </a:cubicBezTo>
                <a:cubicBezTo>
                  <a:pt x="329802" y="286377"/>
                  <a:pt x="268321" y="215169"/>
                  <a:pt x="204810" y="145825"/>
                </a:cubicBezTo>
                <a:lnTo>
                  <a:pt x="63157" y="0"/>
                </a:lnTo>
                <a:lnTo>
                  <a:pt x="126316" y="0"/>
                </a:lnTo>
                <a:lnTo>
                  <a:pt x="236270" y="117247"/>
                </a:lnTo>
                <a:cubicBezTo>
                  <a:pt x="299105" y="188370"/>
                  <a:pt x="359856" y="261393"/>
                  <a:pt x="418434" y="336229"/>
                </a:cubicBezTo>
                <a:cubicBezTo>
                  <a:pt x="535584" y="485309"/>
                  <a:pt x="643790" y="641251"/>
                  <a:pt x="742468" y="803190"/>
                </a:cubicBezTo>
                <a:cubicBezTo>
                  <a:pt x="841146" y="964969"/>
                  <a:pt x="930807" y="1132033"/>
                  <a:pt x="1011049" y="1303675"/>
                </a:cubicBezTo>
                <a:cubicBezTo>
                  <a:pt x="1016097" y="1314325"/>
                  <a:pt x="1021382" y="1324972"/>
                  <a:pt x="1026194" y="1335779"/>
                </a:cubicBezTo>
                <a:lnTo>
                  <a:pt x="1040707" y="1368198"/>
                </a:lnTo>
                <a:lnTo>
                  <a:pt x="1069656" y="1432957"/>
                </a:lnTo>
                <a:cubicBezTo>
                  <a:pt x="1079201" y="1454649"/>
                  <a:pt x="1088036" y="1476577"/>
                  <a:pt x="1097263" y="1498426"/>
                </a:cubicBezTo>
                <a:cubicBezTo>
                  <a:pt x="1106493" y="1520276"/>
                  <a:pt x="1115800" y="1541968"/>
                  <a:pt x="1124398" y="1564052"/>
                </a:cubicBezTo>
                <a:cubicBezTo>
                  <a:pt x="1159105" y="1652083"/>
                  <a:pt x="1192629" y="1740664"/>
                  <a:pt x="1222838" y="1830347"/>
                </a:cubicBezTo>
                <a:cubicBezTo>
                  <a:pt x="1283923" y="2009639"/>
                  <a:pt x="1335217" y="2192086"/>
                  <a:pt x="1376495" y="2376899"/>
                </a:cubicBezTo>
                <a:cubicBezTo>
                  <a:pt x="1386590" y="2423121"/>
                  <a:pt x="1397082" y="2469346"/>
                  <a:pt x="1405680" y="2515884"/>
                </a:cubicBezTo>
                <a:lnTo>
                  <a:pt x="1419090" y="2585613"/>
                </a:lnTo>
                <a:lnTo>
                  <a:pt x="1431079" y="2655577"/>
                </a:lnTo>
                <a:cubicBezTo>
                  <a:pt x="1439677" y="2702196"/>
                  <a:pt x="1445986" y="2749127"/>
                  <a:pt x="1453244" y="2795904"/>
                </a:cubicBezTo>
                <a:cubicBezTo>
                  <a:pt x="1457029" y="2819566"/>
                  <a:pt x="1459554" y="2843231"/>
                  <a:pt x="1462709" y="2866340"/>
                </a:cubicBezTo>
                <a:cubicBezTo>
                  <a:pt x="1465864" y="2889452"/>
                  <a:pt x="1468941" y="2913669"/>
                  <a:pt x="1471621" y="2936859"/>
                </a:cubicBezTo>
                <a:cubicBezTo>
                  <a:pt x="1493078" y="3125222"/>
                  <a:pt x="1504688" y="3314609"/>
                  <a:pt x="1506408" y="3504150"/>
                </a:cubicBezTo>
                <a:cubicBezTo>
                  <a:pt x="1507504" y="3693774"/>
                  <a:pt x="1498662" y="3883400"/>
                  <a:pt x="1479906" y="4072077"/>
                </a:cubicBezTo>
                <a:cubicBezTo>
                  <a:pt x="1460801" y="4260991"/>
                  <a:pt x="1431308" y="4448802"/>
                  <a:pt x="1391560" y="4634483"/>
                </a:cubicBezTo>
                <a:cubicBezTo>
                  <a:pt x="1352010" y="4820320"/>
                  <a:pt x="1301781" y="5003793"/>
                  <a:pt x="1241138" y="5183873"/>
                </a:cubicBezTo>
                <a:cubicBezTo>
                  <a:pt x="1180985" y="5364269"/>
                  <a:pt x="1110374" y="5540956"/>
                  <a:pt x="1029664" y="5713147"/>
                </a:cubicBezTo>
                <a:cubicBezTo>
                  <a:pt x="948996" y="5885419"/>
                  <a:pt x="858585" y="6053036"/>
                  <a:pt x="758874" y="6215052"/>
                </a:cubicBezTo>
                <a:lnTo>
                  <a:pt x="604797" y="6449374"/>
                </a:lnTo>
                <a:lnTo>
                  <a:pt x="594414" y="6463798"/>
                </a:lnTo>
                <a:lnTo>
                  <a:pt x="439962" y="6670638"/>
                </a:lnTo>
                <a:lnTo>
                  <a:pt x="308203" y="6828263"/>
                </a:lnTo>
                <a:lnTo>
                  <a:pt x="247882" y="6899802"/>
                </a:lnTo>
                <a:lnTo>
                  <a:pt x="252131" y="6895343"/>
                </a:lnTo>
                <a:lnTo>
                  <a:pt x="308203" y="6828263"/>
                </a:lnTo>
                <a:lnTo>
                  <a:pt x="431054" y="6682568"/>
                </a:lnTo>
                <a:lnTo>
                  <a:pt x="439962" y="6670638"/>
                </a:lnTo>
                <a:lnTo>
                  <a:pt x="479999" y="6622741"/>
                </a:lnTo>
                <a:lnTo>
                  <a:pt x="594414" y="6463798"/>
                </a:lnTo>
                <a:lnTo>
                  <a:pt x="601939" y="6453721"/>
                </a:lnTo>
                <a:lnTo>
                  <a:pt x="604797" y="6449374"/>
                </a:lnTo>
                <a:lnTo>
                  <a:pt x="687626" y="6334309"/>
                </a:lnTo>
                <a:cubicBezTo>
                  <a:pt x="819103" y="6136988"/>
                  <a:pt x="936501" y="5929842"/>
                  <a:pt x="1038654" y="5714330"/>
                </a:cubicBezTo>
                <a:cubicBezTo>
                  <a:pt x="1120632" y="5542374"/>
                  <a:pt x="1192713" y="5365842"/>
                  <a:pt x="1254545" y="5185686"/>
                </a:cubicBezTo>
                <a:cubicBezTo>
                  <a:pt x="1316473" y="5005762"/>
                  <a:pt x="1368479" y="4822528"/>
                  <a:pt x="1410331" y="4636927"/>
                </a:cubicBezTo>
                <a:cubicBezTo>
                  <a:pt x="1420584" y="4590468"/>
                  <a:pt x="1431154" y="4544086"/>
                  <a:pt x="1439911" y="4497310"/>
                </a:cubicBezTo>
                <a:lnTo>
                  <a:pt x="1453556" y="4427266"/>
                </a:lnTo>
                <a:lnTo>
                  <a:pt x="1465783" y="4356907"/>
                </a:lnTo>
                <a:cubicBezTo>
                  <a:pt x="1474458" y="4310131"/>
                  <a:pt x="1480771" y="4262962"/>
                  <a:pt x="1488183" y="4215950"/>
                </a:cubicBezTo>
                <a:cubicBezTo>
                  <a:pt x="1491970" y="4192288"/>
                  <a:pt x="1494495" y="4168623"/>
                  <a:pt x="1497728" y="4144959"/>
                </a:cubicBezTo>
                <a:cubicBezTo>
                  <a:pt x="1500963" y="4121297"/>
                  <a:pt x="1504038" y="4097632"/>
                  <a:pt x="1506720" y="4073968"/>
                </a:cubicBezTo>
                <a:cubicBezTo>
                  <a:pt x="1528492" y="3884659"/>
                  <a:pt x="1540338" y="3694325"/>
                  <a:pt x="1542217" y="3503754"/>
                </a:cubicBezTo>
                <a:cubicBezTo>
                  <a:pt x="1543084" y="3313031"/>
                  <a:pt x="1534006" y="3122462"/>
                  <a:pt x="1515003" y="2932677"/>
                </a:cubicBezTo>
                <a:cubicBezTo>
                  <a:pt x="1512715" y="2909013"/>
                  <a:pt x="1509640" y="2885351"/>
                  <a:pt x="1507115" y="2861687"/>
                </a:cubicBezTo>
                <a:cubicBezTo>
                  <a:pt x="1504590" y="2838022"/>
                  <a:pt x="1501988" y="2814360"/>
                  <a:pt x="1498595" y="2790695"/>
                </a:cubicBezTo>
                <a:lnTo>
                  <a:pt x="1488816" y="2719704"/>
                </a:lnTo>
                <a:cubicBezTo>
                  <a:pt x="1485738" y="2696043"/>
                  <a:pt x="1482031" y="2672378"/>
                  <a:pt x="1478088" y="2648714"/>
                </a:cubicBezTo>
                <a:lnTo>
                  <a:pt x="1466571" y="2577723"/>
                </a:lnTo>
                <a:cubicBezTo>
                  <a:pt x="1462469" y="2554060"/>
                  <a:pt x="1457894" y="2530396"/>
                  <a:pt x="1453556" y="2507363"/>
                </a:cubicBezTo>
                <a:cubicBezTo>
                  <a:pt x="1445274" y="2460037"/>
                  <a:pt x="1435099" y="2413736"/>
                  <a:pt x="1425317" y="2367038"/>
                </a:cubicBezTo>
                <a:cubicBezTo>
                  <a:pt x="1385074" y="2180413"/>
                  <a:pt x="1334143" y="1996308"/>
                  <a:pt x="1272767" y="1815517"/>
                </a:cubicBezTo>
                <a:cubicBezTo>
                  <a:pt x="1211753" y="1634570"/>
                  <a:pt x="1140139" y="1457409"/>
                  <a:pt x="1058294" y="1284900"/>
                </a:cubicBezTo>
                <a:cubicBezTo>
                  <a:pt x="976301" y="1112551"/>
                  <a:pt x="884361" y="945171"/>
                  <a:pt x="782929" y="783550"/>
                </a:cubicBezTo>
                <a:cubicBezTo>
                  <a:pt x="681200" y="622241"/>
                  <a:pt x="569885" y="467246"/>
                  <a:pt x="449588" y="319269"/>
                </a:cubicBezTo>
                <a:cubicBezTo>
                  <a:pt x="389585" y="245517"/>
                  <a:pt x="327437" y="173560"/>
                  <a:pt x="263227" y="103486"/>
                </a:cubicBezTo>
                <a:lnTo>
                  <a:pt x="162656" y="0"/>
                </a:lnTo>
                <a:lnTo>
                  <a:pt x="223091" y="0"/>
                </a:lnTo>
                <a:lnTo>
                  <a:pt x="293880" y="75603"/>
                </a:lnTo>
                <a:cubicBezTo>
                  <a:pt x="357435" y="147635"/>
                  <a:pt x="418885" y="221577"/>
                  <a:pt x="478143" y="297340"/>
                </a:cubicBezTo>
                <a:cubicBezTo>
                  <a:pt x="596689" y="448234"/>
                  <a:pt x="706101" y="606151"/>
                  <a:pt x="805803" y="770138"/>
                </a:cubicBezTo>
                <a:cubicBezTo>
                  <a:pt x="905649" y="933812"/>
                  <a:pt x="996335" y="1102929"/>
                  <a:pt x="1077463" y="1276697"/>
                </a:cubicBezTo>
                <a:cubicBezTo>
                  <a:pt x="1158811" y="1450311"/>
                  <a:pt x="1230306" y="1628260"/>
                  <a:pt x="1291619" y="1809917"/>
                </a:cubicBezTo>
                <a:cubicBezTo>
                  <a:pt x="1353452" y="1991338"/>
                  <a:pt x="1405322" y="2175995"/>
                  <a:pt x="1447009" y="2363094"/>
                </a:cubicBezTo>
                <a:cubicBezTo>
                  <a:pt x="1457184" y="2409868"/>
                  <a:pt x="1467754" y="2456644"/>
                  <a:pt x="1476430" y="2503736"/>
                </a:cubicBezTo>
                <a:cubicBezTo>
                  <a:pt x="1481006" y="2527398"/>
                  <a:pt x="1485738" y="2551063"/>
                  <a:pt x="1490078" y="2574725"/>
                </a:cubicBezTo>
                <a:lnTo>
                  <a:pt x="1502225" y="2645716"/>
                </a:lnTo>
                <a:cubicBezTo>
                  <a:pt x="1510823" y="2693045"/>
                  <a:pt x="1517133" y="2740372"/>
                  <a:pt x="1524547" y="2787698"/>
                </a:cubicBezTo>
                <a:cubicBezTo>
                  <a:pt x="1528332" y="2811362"/>
                  <a:pt x="1530857" y="2835025"/>
                  <a:pt x="1534092" y="2858689"/>
                </a:cubicBezTo>
                <a:cubicBezTo>
                  <a:pt x="1537324" y="2882353"/>
                  <a:pt x="1540402" y="2906016"/>
                  <a:pt x="1543005" y="2929680"/>
                </a:cubicBezTo>
                <a:cubicBezTo>
                  <a:pt x="1564666" y="3120332"/>
                  <a:pt x="1576331" y="3311928"/>
                  <a:pt x="1577949" y="3503754"/>
                </a:cubicBezTo>
                <a:cubicBezTo>
                  <a:pt x="1579005" y="3695745"/>
                  <a:pt x="1570028" y="3887737"/>
                  <a:pt x="1551049" y="4078780"/>
                </a:cubicBezTo>
                <a:cubicBezTo>
                  <a:pt x="1531629" y="4269982"/>
                  <a:pt x="1501744" y="4460000"/>
                  <a:pt x="1461524" y="4647891"/>
                </a:cubicBezTo>
                <a:cubicBezTo>
                  <a:pt x="1421587" y="4836095"/>
                  <a:pt x="1370924" y="5021854"/>
                  <a:pt x="1309761" y="5204221"/>
                </a:cubicBezTo>
                <a:cubicBezTo>
                  <a:pt x="1248874" y="5386747"/>
                  <a:pt x="1177450" y="5565643"/>
                  <a:pt x="1095841" y="5739887"/>
                </a:cubicBezTo>
                <a:cubicBezTo>
                  <a:pt x="1014264" y="5914287"/>
                  <a:pt x="922861" y="6083876"/>
                  <a:pt x="822053" y="6247865"/>
                </a:cubicBezTo>
                <a:cubicBezTo>
                  <a:pt x="721167" y="6411932"/>
                  <a:pt x="610531" y="6569769"/>
                  <a:pt x="490762" y="6720585"/>
                </a:cubicBezTo>
                <a:cubicBezTo>
                  <a:pt x="430969" y="6796111"/>
                  <a:pt x="368923" y="6869804"/>
                  <a:pt x="304713" y="6941554"/>
                </a:cubicBezTo>
                <a:lnTo>
                  <a:pt x="239984" y="7009626"/>
                </a:lnTo>
                <a:lnTo>
                  <a:pt x="0" y="7009626"/>
                </a:lnTo>
                <a:lnTo>
                  <a:pt x="0" y="6916165"/>
                </a:lnTo>
                <a:lnTo>
                  <a:pt x="0" y="6842681"/>
                </a:lnTo>
                <a:lnTo>
                  <a:pt x="0" y="6425491"/>
                </a:lnTo>
                <a:lnTo>
                  <a:pt x="0" y="4657507"/>
                </a:lnTo>
                <a:lnTo>
                  <a:pt x="0" y="4281613"/>
                </a:lnTo>
                <a:lnTo>
                  <a:pt x="5979" y="4254443"/>
                </a:lnTo>
                <a:lnTo>
                  <a:pt x="16468" y="4201594"/>
                </a:lnTo>
                <a:lnTo>
                  <a:pt x="21676" y="4175090"/>
                </a:lnTo>
                <a:lnTo>
                  <a:pt x="26328" y="4148508"/>
                </a:lnTo>
                <a:lnTo>
                  <a:pt x="35873" y="4095424"/>
                </a:lnTo>
                <a:lnTo>
                  <a:pt x="44235" y="4042180"/>
                </a:lnTo>
                <a:cubicBezTo>
                  <a:pt x="50150" y="4006683"/>
                  <a:pt x="54487" y="3971189"/>
                  <a:pt x="59380" y="3935299"/>
                </a:cubicBezTo>
                <a:cubicBezTo>
                  <a:pt x="77340" y="3792292"/>
                  <a:pt x="87579" y="3648417"/>
                  <a:pt x="90062" y="3504305"/>
                </a:cubicBezTo>
                <a:cubicBezTo>
                  <a:pt x="94914" y="3215216"/>
                  <a:pt x="66597" y="2926597"/>
                  <a:pt x="5663" y="2643975"/>
                </a:cubicBezTo>
                <a:lnTo>
                  <a:pt x="0" y="2621242"/>
                </a:lnTo>
                <a:lnTo>
                  <a:pt x="0" y="2488028"/>
                </a:lnTo>
                <a:lnTo>
                  <a:pt x="38713" y="2636088"/>
                </a:lnTo>
                <a:cubicBezTo>
                  <a:pt x="43130" y="2653835"/>
                  <a:pt x="46600" y="2671742"/>
                  <a:pt x="50623" y="2689489"/>
                </a:cubicBezTo>
                <a:cubicBezTo>
                  <a:pt x="54647" y="2707236"/>
                  <a:pt x="58512" y="2725063"/>
                  <a:pt x="62062" y="2742968"/>
                </a:cubicBezTo>
                <a:cubicBezTo>
                  <a:pt x="68765" y="2778780"/>
                  <a:pt x="76495" y="2814512"/>
                  <a:pt x="82254" y="2850481"/>
                </a:cubicBezTo>
                <a:lnTo>
                  <a:pt x="91642" y="2904432"/>
                </a:lnTo>
                <a:lnTo>
                  <a:pt x="100001" y="2958466"/>
                </a:lnTo>
                <a:cubicBezTo>
                  <a:pt x="105839" y="2994513"/>
                  <a:pt x="110019" y="3030797"/>
                  <a:pt x="114909" y="3066924"/>
                </a:cubicBezTo>
                <a:cubicBezTo>
                  <a:pt x="132578" y="3211981"/>
                  <a:pt x="142691" y="3357906"/>
                  <a:pt x="145199" y="3503990"/>
                </a:cubicBezTo>
                <a:cubicBezTo>
                  <a:pt x="147482" y="3650586"/>
                  <a:pt x="141567" y="3797083"/>
                  <a:pt x="127518" y="3942792"/>
                </a:cubicBezTo>
                <a:lnTo>
                  <a:pt x="104528" y="4127183"/>
                </a:lnTo>
                <a:lnTo>
                  <a:pt x="108442" y="4105204"/>
                </a:lnTo>
                <a:lnTo>
                  <a:pt x="116962" y="4051094"/>
                </a:lnTo>
                <a:cubicBezTo>
                  <a:pt x="123034" y="4014968"/>
                  <a:pt x="127294" y="3978683"/>
                  <a:pt x="132264" y="3942477"/>
                </a:cubicBezTo>
                <a:cubicBezTo>
                  <a:pt x="150422" y="3797182"/>
                  <a:pt x="160739" y="3650942"/>
                  <a:pt x="163183" y="3504543"/>
                </a:cubicBezTo>
                <a:cubicBezTo>
                  <a:pt x="167696" y="3210799"/>
                  <a:pt x="138583" y="2917450"/>
                  <a:pt x="76418" y="2630330"/>
                </a:cubicBezTo>
                <a:cubicBezTo>
                  <a:pt x="60752" y="2558551"/>
                  <a:pt x="42989" y="2487245"/>
                  <a:pt x="23155" y="2416521"/>
                </a:cubicBezTo>
                <a:lnTo>
                  <a:pt x="0" y="2342382"/>
                </a:lnTo>
                <a:lnTo>
                  <a:pt x="0" y="2240250"/>
                </a:lnTo>
                <a:lnTo>
                  <a:pt x="53115" y="2407676"/>
                </a:lnTo>
                <a:cubicBezTo>
                  <a:pt x="73657" y="2478805"/>
                  <a:pt x="92343" y="2550466"/>
                  <a:pt x="109152" y="2622600"/>
                </a:cubicBezTo>
                <a:cubicBezTo>
                  <a:pt x="113569" y="2640585"/>
                  <a:pt x="117039" y="2658805"/>
                  <a:pt x="121142" y="2676869"/>
                </a:cubicBezTo>
                <a:cubicBezTo>
                  <a:pt x="125244" y="2694932"/>
                  <a:pt x="129029" y="2712996"/>
                  <a:pt x="132736" y="2731138"/>
                </a:cubicBezTo>
                <a:cubicBezTo>
                  <a:pt x="139599" y="2767580"/>
                  <a:pt x="147329" y="2803785"/>
                  <a:pt x="153246" y="2840384"/>
                </a:cubicBezTo>
                <a:lnTo>
                  <a:pt x="162791" y="2895125"/>
                </a:lnTo>
                <a:lnTo>
                  <a:pt x="171231" y="2950342"/>
                </a:lnTo>
                <a:cubicBezTo>
                  <a:pt x="177146" y="2986941"/>
                  <a:pt x="181326" y="3023700"/>
                  <a:pt x="186295" y="3060772"/>
                </a:cubicBezTo>
                <a:cubicBezTo>
                  <a:pt x="204163" y="3208117"/>
                  <a:pt x="214353" y="3356331"/>
                  <a:pt x="216822" y="3504700"/>
                </a:cubicBezTo>
                <a:cubicBezTo>
                  <a:pt x="219078" y="3653584"/>
                  <a:pt x="213016" y="3802349"/>
                  <a:pt x="198703" y="3950316"/>
                </a:cubicBezTo>
                <a:lnTo>
                  <a:pt x="172800" y="4157618"/>
                </a:lnTo>
                <a:lnTo>
                  <a:pt x="180536" y="4113958"/>
                </a:lnTo>
                <a:lnTo>
                  <a:pt x="189132" y="4058742"/>
                </a:lnTo>
                <a:cubicBezTo>
                  <a:pt x="195285" y="4022065"/>
                  <a:pt x="199545" y="3985228"/>
                  <a:pt x="204908" y="3948311"/>
                </a:cubicBezTo>
                <a:cubicBezTo>
                  <a:pt x="223191" y="3800652"/>
                  <a:pt x="233564" y="3652202"/>
                  <a:pt x="235987" y="3503436"/>
                </a:cubicBezTo>
                <a:cubicBezTo>
                  <a:pt x="237990" y="3354436"/>
                  <a:pt x="231774" y="3205434"/>
                  <a:pt x="217372" y="3057142"/>
                </a:cubicBezTo>
                <a:cubicBezTo>
                  <a:pt x="213190" y="3020148"/>
                  <a:pt x="209482" y="2982996"/>
                  <a:pt x="204672" y="2946082"/>
                </a:cubicBezTo>
                <a:lnTo>
                  <a:pt x="197493" y="2890865"/>
                </a:lnTo>
                <a:lnTo>
                  <a:pt x="189053" y="2835651"/>
                </a:lnTo>
                <a:cubicBezTo>
                  <a:pt x="183610" y="2798735"/>
                  <a:pt x="176433" y="2762135"/>
                  <a:pt x="170043" y="2725221"/>
                </a:cubicBezTo>
                <a:cubicBezTo>
                  <a:pt x="166888" y="2706841"/>
                  <a:pt x="162786" y="2688622"/>
                  <a:pt x="159158" y="2670005"/>
                </a:cubicBezTo>
                <a:cubicBezTo>
                  <a:pt x="155531" y="2651390"/>
                  <a:pt x="151981" y="2633405"/>
                  <a:pt x="147879" y="2615263"/>
                </a:cubicBezTo>
                <a:cubicBezTo>
                  <a:pt x="116005" y="2469416"/>
                  <a:pt x="75714" y="2325621"/>
                  <a:pt x="27193" y="2184427"/>
                </a:cubicBezTo>
                <a:lnTo>
                  <a:pt x="0" y="2113044"/>
                </a:lnTo>
                <a:lnTo>
                  <a:pt x="0" y="2033180"/>
                </a:lnTo>
                <a:lnTo>
                  <a:pt x="54645" y="2176619"/>
                </a:lnTo>
                <a:cubicBezTo>
                  <a:pt x="103769" y="2318759"/>
                  <a:pt x="145474" y="2463421"/>
                  <a:pt x="179588" y="2609901"/>
                </a:cubicBezTo>
                <a:cubicBezTo>
                  <a:pt x="184006" y="2628200"/>
                  <a:pt x="187475" y="2646578"/>
                  <a:pt x="191735" y="2665115"/>
                </a:cubicBezTo>
                <a:cubicBezTo>
                  <a:pt x="195995" y="2683651"/>
                  <a:pt x="200017" y="2701792"/>
                  <a:pt x="203488" y="2720331"/>
                </a:cubicBezTo>
                <a:cubicBezTo>
                  <a:pt x="210510" y="2757245"/>
                  <a:pt x="218239" y="2794082"/>
                  <a:pt x="224235" y="2831234"/>
                </a:cubicBezTo>
                <a:lnTo>
                  <a:pt x="233857" y="2886843"/>
                </a:lnTo>
                <a:lnTo>
                  <a:pt x="242377" y="2942609"/>
                </a:lnTo>
                <a:cubicBezTo>
                  <a:pt x="248449" y="2979761"/>
                  <a:pt x="252629" y="3017150"/>
                  <a:pt x="257679" y="3054460"/>
                </a:cubicBezTo>
                <a:cubicBezTo>
                  <a:pt x="275735" y="3204092"/>
                  <a:pt x="286027" y="3354594"/>
                  <a:pt x="288520" y="3505250"/>
                </a:cubicBezTo>
                <a:cubicBezTo>
                  <a:pt x="290389" y="3656145"/>
                  <a:pt x="284196" y="3807039"/>
                  <a:pt x="269983" y="3957304"/>
                </a:cubicBezTo>
                <a:cubicBezTo>
                  <a:pt x="262751" y="4032555"/>
                  <a:pt x="253386" y="4107569"/>
                  <a:pt x="241904" y="4182257"/>
                </a:cubicBezTo>
                <a:lnTo>
                  <a:pt x="232169" y="4235488"/>
                </a:lnTo>
                <a:lnTo>
                  <a:pt x="242774" y="4179981"/>
                </a:lnTo>
                <a:lnTo>
                  <a:pt x="252712" y="4124292"/>
                </a:lnTo>
                <a:lnTo>
                  <a:pt x="261390" y="4068368"/>
                </a:lnTo>
                <a:cubicBezTo>
                  <a:pt x="267622" y="4031137"/>
                  <a:pt x="271882" y="3993670"/>
                  <a:pt x="277167" y="3956281"/>
                </a:cubicBezTo>
                <a:cubicBezTo>
                  <a:pt x="295695" y="3806334"/>
                  <a:pt x="306225" y="3655437"/>
                  <a:pt x="308716" y="3504385"/>
                </a:cubicBezTo>
                <a:cubicBezTo>
                  <a:pt x="310673" y="3353096"/>
                  <a:pt x="304299" y="3201807"/>
                  <a:pt x="289629" y="3051227"/>
                </a:cubicBezTo>
                <a:cubicBezTo>
                  <a:pt x="285369" y="3013603"/>
                  <a:pt x="281741" y="2975899"/>
                  <a:pt x="276691" y="2938432"/>
                </a:cubicBezTo>
                <a:lnTo>
                  <a:pt x="269356" y="2882110"/>
                </a:lnTo>
                <a:lnTo>
                  <a:pt x="260837" y="2825949"/>
                </a:lnTo>
                <a:cubicBezTo>
                  <a:pt x="255317" y="2788482"/>
                  <a:pt x="248060" y="2751331"/>
                  <a:pt x="241512" y="2714021"/>
                </a:cubicBezTo>
                <a:cubicBezTo>
                  <a:pt x="238357" y="2695327"/>
                  <a:pt x="234177" y="2676869"/>
                  <a:pt x="230547" y="2658255"/>
                </a:cubicBezTo>
                <a:cubicBezTo>
                  <a:pt x="226920" y="2639638"/>
                  <a:pt x="223132" y="2621103"/>
                  <a:pt x="219032" y="2603038"/>
                </a:cubicBezTo>
                <a:cubicBezTo>
                  <a:pt x="186660" y="2454984"/>
                  <a:pt x="145791" y="2308902"/>
                  <a:pt x="96612" y="2165499"/>
                </a:cubicBezTo>
                <a:cubicBezTo>
                  <a:pt x="71836" y="2093877"/>
                  <a:pt x="44895" y="2023044"/>
                  <a:pt x="15828" y="1953089"/>
                </a:cubicBezTo>
                <a:lnTo>
                  <a:pt x="0" y="1918036"/>
                </a:lnTo>
                <a:lnTo>
                  <a:pt x="0" y="1847572"/>
                </a:lnTo>
                <a:lnTo>
                  <a:pt x="41683" y="1941779"/>
                </a:lnTo>
                <a:cubicBezTo>
                  <a:pt x="70708" y="2012376"/>
                  <a:pt x="97862" y="2083741"/>
                  <a:pt x="123114" y="2155797"/>
                </a:cubicBezTo>
                <a:cubicBezTo>
                  <a:pt x="172746" y="2300144"/>
                  <a:pt x="214866" y="2447017"/>
                  <a:pt x="249322" y="2595783"/>
                </a:cubicBezTo>
                <a:cubicBezTo>
                  <a:pt x="253659" y="2614318"/>
                  <a:pt x="257209" y="2633013"/>
                  <a:pt x="261627" y="2651707"/>
                </a:cubicBezTo>
                <a:cubicBezTo>
                  <a:pt x="266044" y="2670402"/>
                  <a:pt x="270066" y="2688937"/>
                  <a:pt x="273459" y="2707711"/>
                </a:cubicBezTo>
                <a:cubicBezTo>
                  <a:pt x="280637" y="2745178"/>
                  <a:pt x="288444" y="2782645"/>
                  <a:pt x="294518" y="2820349"/>
                </a:cubicBezTo>
                <a:lnTo>
                  <a:pt x="304299" y="2876748"/>
                </a:lnTo>
                <a:lnTo>
                  <a:pt x="312898" y="2933382"/>
                </a:lnTo>
                <a:cubicBezTo>
                  <a:pt x="319050" y="2971166"/>
                  <a:pt x="323231" y="3009107"/>
                  <a:pt x="328673" y="3046967"/>
                </a:cubicBezTo>
                <a:cubicBezTo>
                  <a:pt x="346855" y="3198809"/>
                  <a:pt x="357197" y="3351519"/>
                  <a:pt x="359672" y="3504464"/>
                </a:cubicBezTo>
                <a:cubicBezTo>
                  <a:pt x="361494" y="3657647"/>
                  <a:pt x="355153" y="3810829"/>
                  <a:pt x="340663" y="3963381"/>
                </a:cubicBezTo>
                <a:cubicBezTo>
                  <a:pt x="333280" y="4039735"/>
                  <a:pt x="323750" y="4115873"/>
                  <a:pt x="312085" y="4191685"/>
                </a:cubicBezTo>
                <a:lnTo>
                  <a:pt x="280359" y="4365194"/>
                </a:lnTo>
                <a:lnTo>
                  <a:pt x="281658" y="4359428"/>
                </a:lnTo>
                <a:cubicBezTo>
                  <a:pt x="285917" y="4340736"/>
                  <a:pt x="290178" y="4322119"/>
                  <a:pt x="293728" y="4303347"/>
                </a:cubicBezTo>
                <a:cubicBezTo>
                  <a:pt x="301063" y="4265800"/>
                  <a:pt x="308950" y="4228333"/>
                  <a:pt x="315182" y="4190549"/>
                </a:cubicBezTo>
                <a:lnTo>
                  <a:pt x="325199" y="4133995"/>
                </a:lnTo>
                <a:lnTo>
                  <a:pt x="334034" y="4077201"/>
                </a:lnTo>
                <a:cubicBezTo>
                  <a:pt x="340344" y="4039419"/>
                  <a:pt x="344604" y="4001320"/>
                  <a:pt x="349809" y="3963379"/>
                </a:cubicBezTo>
                <a:cubicBezTo>
                  <a:pt x="368417" y="3811064"/>
                  <a:pt x="378947" y="3657962"/>
                  <a:pt x="381361" y="3504543"/>
                </a:cubicBezTo>
                <a:cubicBezTo>
                  <a:pt x="383216" y="3350967"/>
                  <a:pt x="376659" y="3197310"/>
                  <a:pt x="361721" y="3044443"/>
                </a:cubicBezTo>
                <a:lnTo>
                  <a:pt x="355489" y="2987099"/>
                </a:lnTo>
                <a:lnTo>
                  <a:pt x="352334" y="2958467"/>
                </a:lnTo>
                <a:lnTo>
                  <a:pt x="348627" y="2929913"/>
                </a:lnTo>
                <a:lnTo>
                  <a:pt x="340739" y="2872724"/>
                </a:lnTo>
                <a:lnTo>
                  <a:pt x="332062" y="2815695"/>
                </a:lnTo>
                <a:cubicBezTo>
                  <a:pt x="320310" y="2739736"/>
                  <a:pt x="305480" y="2664248"/>
                  <a:pt x="289625" y="2588999"/>
                </a:cubicBezTo>
                <a:cubicBezTo>
                  <a:pt x="256764" y="2438655"/>
                  <a:pt x="215281" y="2290363"/>
                  <a:pt x="165390" y="2144753"/>
                </a:cubicBezTo>
                <a:cubicBezTo>
                  <a:pt x="140296" y="2072027"/>
                  <a:pt x="112996" y="2000110"/>
                  <a:pt x="83534" y="1929090"/>
                </a:cubicBezTo>
                <a:lnTo>
                  <a:pt x="0" y="1743860"/>
                </a:lnTo>
                <a:lnTo>
                  <a:pt x="0" y="1672506"/>
                </a:lnTo>
                <a:lnTo>
                  <a:pt x="2900" y="1678342"/>
                </a:lnTo>
                <a:lnTo>
                  <a:pt x="15363" y="1704609"/>
                </a:lnTo>
                <a:cubicBezTo>
                  <a:pt x="81795" y="1844699"/>
                  <a:pt x="140694" y="1988179"/>
                  <a:pt x="191814" y="2134498"/>
                </a:cubicBezTo>
                <a:cubicBezTo>
                  <a:pt x="242227" y="2281056"/>
                  <a:pt x="285065" y="2430057"/>
                  <a:pt x="320152" y="2581032"/>
                </a:cubicBezTo>
                <a:cubicBezTo>
                  <a:pt x="337110" y="2656676"/>
                  <a:pt x="352964" y="2732557"/>
                  <a:pt x="365901" y="2808990"/>
                </a:cubicBezTo>
                <a:lnTo>
                  <a:pt x="375761" y="2866334"/>
                </a:lnTo>
                <a:lnTo>
                  <a:pt x="384516" y="2923838"/>
                </a:lnTo>
                <a:lnTo>
                  <a:pt x="388933" y="2952550"/>
                </a:lnTo>
                <a:lnTo>
                  <a:pt x="392720" y="2981419"/>
                </a:lnTo>
                <a:lnTo>
                  <a:pt x="400608" y="3039080"/>
                </a:lnTo>
                <a:cubicBezTo>
                  <a:pt x="419127" y="3193210"/>
                  <a:pt x="429660" y="3348284"/>
                  <a:pt x="432159" y="3503516"/>
                </a:cubicBezTo>
                <a:cubicBezTo>
                  <a:pt x="433957" y="3658907"/>
                  <a:pt x="427480" y="3814219"/>
                  <a:pt x="412755" y="3968901"/>
                </a:cubicBezTo>
                <a:cubicBezTo>
                  <a:pt x="405222" y="4046399"/>
                  <a:pt x="395532" y="4123661"/>
                  <a:pt x="383696" y="4200597"/>
                </a:cubicBezTo>
                <a:lnTo>
                  <a:pt x="359115" y="4335274"/>
                </a:lnTo>
                <a:lnTo>
                  <a:pt x="386567" y="4200571"/>
                </a:lnTo>
                <a:lnTo>
                  <a:pt x="396664" y="4143147"/>
                </a:lnTo>
                <a:lnTo>
                  <a:pt x="405656" y="4085486"/>
                </a:lnTo>
                <a:lnTo>
                  <a:pt x="410153" y="4056696"/>
                </a:lnTo>
                <a:lnTo>
                  <a:pt x="414019" y="4027827"/>
                </a:lnTo>
                <a:lnTo>
                  <a:pt x="421905" y="3969928"/>
                </a:lnTo>
                <a:cubicBezTo>
                  <a:pt x="440654" y="3815486"/>
                  <a:pt x="451186" y="3660094"/>
                  <a:pt x="453458" y="3504545"/>
                </a:cubicBezTo>
                <a:cubicBezTo>
                  <a:pt x="455254" y="3348602"/>
                  <a:pt x="448574" y="3192737"/>
                  <a:pt x="433421" y="3037505"/>
                </a:cubicBezTo>
                <a:lnTo>
                  <a:pt x="427033" y="2979294"/>
                </a:lnTo>
                <a:lnTo>
                  <a:pt x="423878" y="2950265"/>
                </a:lnTo>
                <a:lnTo>
                  <a:pt x="420013" y="2921238"/>
                </a:lnTo>
                <a:lnTo>
                  <a:pt x="412123" y="2863184"/>
                </a:lnTo>
                <a:cubicBezTo>
                  <a:pt x="409443" y="2843859"/>
                  <a:pt x="406286" y="2824612"/>
                  <a:pt x="403368" y="2805365"/>
                </a:cubicBezTo>
                <a:cubicBezTo>
                  <a:pt x="391459" y="2728224"/>
                  <a:pt x="376392" y="2651553"/>
                  <a:pt x="360379" y="2575197"/>
                </a:cubicBezTo>
                <a:cubicBezTo>
                  <a:pt x="326944" y="2422568"/>
                  <a:pt x="284807" y="2272066"/>
                  <a:pt x="234175" y="2124248"/>
                </a:cubicBezTo>
                <a:cubicBezTo>
                  <a:pt x="228022" y="2105711"/>
                  <a:pt x="221079" y="2087411"/>
                  <a:pt x="214613" y="2069032"/>
                </a:cubicBezTo>
                <a:cubicBezTo>
                  <a:pt x="208145" y="2050654"/>
                  <a:pt x="201675" y="2032195"/>
                  <a:pt x="194497" y="2013818"/>
                </a:cubicBezTo>
                <a:lnTo>
                  <a:pt x="173201" y="1959234"/>
                </a:lnTo>
                <a:lnTo>
                  <a:pt x="162551" y="1931942"/>
                </a:lnTo>
                <a:lnTo>
                  <a:pt x="151194" y="1904965"/>
                </a:lnTo>
                <a:lnTo>
                  <a:pt x="128634" y="1850933"/>
                </a:lnTo>
                <a:cubicBezTo>
                  <a:pt x="120747" y="1832949"/>
                  <a:pt x="112859" y="1815279"/>
                  <a:pt x="104970" y="1797455"/>
                </a:cubicBezTo>
                <a:cubicBezTo>
                  <a:pt x="97082" y="1779627"/>
                  <a:pt x="89195" y="1761722"/>
                  <a:pt x="80675" y="1744131"/>
                </a:cubicBezTo>
                <a:lnTo>
                  <a:pt x="55278" y="1691362"/>
                </a:lnTo>
                <a:lnTo>
                  <a:pt x="0" y="1586653"/>
                </a:lnTo>
                <a:lnTo>
                  <a:pt x="0" y="1514655"/>
                </a:lnTo>
                <a:lnTo>
                  <a:pt x="30746" y="1572807"/>
                </a:lnTo>
                <a:lnTo>
                  <a:pt x="56933" y="1625735"/>
                </a:lnTo>
                <a:lnTo>
                  <a:pt x="70105" y="1652080"/>
                </a:lnTo>
                <a:lnTo>
                  <a:pt x="82648" y="1678819"/>
                </a:lnTo>
                <a:cubicBezTo>
                  <a:pt x="353280" y="2246746"/>
                  <a:pt x="495184" y="2874149"/>
                  <a:pt x="504019" y="3504465"/>
                </a:cubicBezTo>
                <a:cubicBezTo>
                  <a:pt x="505794" y="3662224"/>
                  <a:pt x="499160" y="3820059"/>
                  <a:pt x="484139" y="3977108"/>
                </a:cubicBezTo>
                <a:lnTo>
                  <a:pt x="477910" y="4035952"/>
                </a:lnTo>
                <a:lnTo>
                  <a:pt x="474754" y="4065371"/>
                </a:lnTo>
                <a:lnTo>
                  <a:pt x="470968" y="4094795"/>
                </a:lnTo>
                <a:lnTo>
                  <a:pt x="463080" y="4153479"/>
                </a:lnTo>
                <a:lnTo>
                  <a:pt x="454325" y="4212088"/>
                </a:lnTo>
                <a:lnTo>
                  <a:pt x="415023" y="4426756"/>
                </a:lnTo>
                <a:lnTo>
                  <a:pt x="459057" y="4211061"/>
                </a:lnTo>
                <a:cubicBezTo>
                  <a:pt x="472467" y="4133285"/>
                  <a:pt x="484377" y="4055274"/>
                  <a:pt x="494554" y="3977026"/>
                </a:cubicBezTo>
                <a:cubicBezTo>
                  <a:pt x="513619" y="3820136"/>
                  <a:pt x="524331" y="3662299"/>
                  <a:pt x="526656" y="3504227"/>
                </a:cubicBezTo>
                <a:cubicBezTo>
                  <a:pt x="528415" y="3345997"/>
                  <a:pt x="521578" y="3187768"/>
                  <a:pt x="506149" y="3030246"/>
                </a:cubicBezTo>
                <a:cubicBezTo>
                  <a:pt x="497709" y="2951368"/>
                  <a:pt x="488559" y="2872489"/>
                  <a:pt x="475860" y="2794636"/>
                </a:cubicBezTo>
                <a:cubicBezTo>
                  <a:pt x="463160" y="2716782"/>
                  <a:pt x="448410" y="2638614"/>
                  <a:pt x="432238" y="2561078"/>
                </a:cubicBezTo>
                <a:cubicBezTo>
                  <a:pt x="398337" y="2406238"/>
                  <a:pt x="355625" y="2253529"/>
                  <a:pt x="304298" y="2103579"/>
                </a:cubicBezTo>
                <a:cubicBezTo>
                  <a:pt x="298146" y="2084727"/>
                  <a:pt x="291045" y="2066270"/>
                  <a:pt x="284499" y="2047575"/>
                </a:cubicBezTo>
                <a:cubicBezTo>
                  <a:pt x="277953" y="2028883"/>
                  <a:pt x="271326" y="2010188"/>
                  <a:pt x="264148" y="1991731"/>
                </a:cubicBezTo>
                <a:lnTo>
                  <a:pt x="242537" y="1936515"/>
                </a:lnTo>
                <a:lnTo>
                  <a:pt x="231729" y="1908828"/>
                </a:lnTo>
                <a:lnTo>
                  <a:pt x="220292" y="1881378"/>
                </a:lnTo>
                <a:lnTo>
                  <a:pt x="197337" y="1826162"/>
                </a:lnTo>
                <a:cubicBezTo>
                  <a:pt x="189450" y="1807865"/>
                  <a:pt x="181563" y="1789958"/>
                  <a:pt x="173281" y="1771816"/>
                </a:cubicBezTo>
                <a:cubicBezTo>
                  <a:pt x="164998" y="1753673"/>
                  <a:pt x="157506" y="1735689"/>
                  <a:pt x="148671" y="1717784"/>
                </a:cubicBezTo>
                <a:lnTo>
                  <a:pt x="122956" y="1664225"/>
                </a:lnTo>
                <a:cubicBezTo>
                  <a:pt x="88257" y="1592979"/>
                  <a:pt x="51374" y="1522885"/>
                  <a:pt x="12370" y="1454040"/>
                </a:cubicBezTo>
                <a:lnTo>
                  <a:pt x="0" y="1433707"/>
                </a:lnTo>
                <a:lnTo>
                  <a:pt x="0" y="1366695"/>
                </a:lnTo>
                <a:lnTo>
                  <a:pt x="11026" y="1386021"/>
                </a:lnTo>
                <a:lnTo>
                  <a:pt x="40370" y="1438237"/>
                </a:lnTo>
                <a:cubicBezTo>
                  <a:pt x="58905" y="1473576"/>
                  <a:pt x="77995" y="1508598"/>
                  <a:pt x="95585" y="1544250"/>
                </a:cubicBezTo>
                <a:lnTo>
                  <a:pt x="122167" y="1597889"/>
                </a:lnTo>
                <a:cubicBezTo>
                  <a:pt x="131239" y="1615636"/>
                  <a:pt x="139756" y="1633701"/>
                  <a:pt x="148196" y="1651763"/>
                </a:cubicBezTo>
                <a:cubicBezTo>
                  <a:pt x="422458" y="2228367"/>
                  <a:pt x="566253" y="2864759"/>
                  <a:pt x="574930" y="3504227"/>
                </a:cubicBezTo>
                <a:cubicBezTo>
                  <a:pt x="576603" y="3664272"/>
                  <a:pt x="569780" y="3824316"/>
                  <a:pt x="554500" y="3983653"/>
                </a:cubicBezTo>
                <a:lnTo>
                  <a:pt x="548113" y="4043364"/>
                </a:lnTo>
                <a:lnTo>
                  <a:pt x="544955" y="4073259"/>
                </a:lnTo>
                <a:lnTo>
                  <a:pt x="541091" y="4102996"/>
                </a:lnTo>
                <a:lnTo>
                  <a:pt x="533203" y="4162629"/>
                </a:lnTo>
                <a:cubicBezTo>
                  <a:pt x="530521" y="4182426"/>
                  <a:pt x="527366" y="4202068"/>
                  <a:pt x="524368" y="4222023"/>
                </a:cubicBezTo>
                <a:cubicBezTo>
                  <a:pt x="512458" y="4300902"/>
                  <a:pt x="497157" y="4379782"/>
                  <a:pt x="481065" y="4458661"/>
                </a:cubicBezTo>
                <a:lnTo>
                  <a:pt x="463307" y="4531251"/>
                </a:lnTo>
                <a:lnTo>
                  <a:pt x="482880" y="4456844"/>
                </a:lnTo>
                <a:cubicBezTo>
                  <a:pt x="500392" y="4378756"/>
                  <a:pt x="517194" y="4300507"/>
                  <a:pt x="530681" y="4221549"/>
                </a:cubicBezTo>
                <a:cubicBezTo>
                  <a:pt x="544169" y="4142591"/>
                  <a:pt x="556239" y="4063792"/>
                  <a:pt x="566571" y="3984046"/>
                </a:cubicBezTo>
                <a:cubicBezTo>
                  <a:pt x="585722" y="3824789"/>
                  <a:pt x="596499" y="3664665"/>
                  <a:pt x="598833" y="3504305"/>
                </a:cubicBezTo>
                <a:cubicBezTo>
                  <a:pt x="600567" y="3343630"/>
                  <a:pt x="593563" y="3183034"/>
                  <a:pt x="577851" y="3023147"/>
                </a:cubicBezTo>
                <a:cubicBezTo>
                  <a:pt x="569253" y="2943241"/>
                  <a:pt x="559946" y="2863418"/>
                  <a:pt x="547089" y="2784066"/>
                </a:cubicBezTo>
                <a:cubicBezTo>
                  <a:pt x="534232" y="2704713"/>
                  <a:pt x="519244" y="2625835"/>
                  <a:pt x="502837" y="2547429"/>
                </a:cubicBezTo>
                <a:cubicBezTo>
                  <a:pt x="468439" y="2390302"/>
                  <a:pt x="425141" y="2235305"/>
                  <a:pt x="373160" y="2083070"/>
                </a:cubicBezTo>
                <a:cubicBezTo>
                  <a:pt x="367007" y="2063903"/>
                  <a:pt x="359752" y="2045208"/>
                  <a:pt x="353047" y="2026199"/>
                </a:cubicBezTo>
                <a:cubicBezTo>
                  <a:pt x="346342" y="2007189"/>
                  <a:pt x="339558" y="1988337"/>
                  <a:pt x="332460" y="1969565"/>
                </a:cubicBezTo>
                <a:lnTo>
                  <a:pt x="310531" y="1913403"/>
                </a:lnTo>
                <a:cubicBezTo>
                  <a:pt x="303273" y="1894629"/>
                  <a:pt x="296018" y="1875856"/>
                  <a:pt x="288051" y="1857399"/>
                </a:cubicBezTo>
                <a:cubicBezTo>
                  <a:pt x="272274" y="1820325"/>
                  <a:pt x="257287" y="1783093"/>
                  <a:pt x="240330" y="1746969"/>
                </a:cubicBezTo>
                <a:lnTo>
                  <a:pt x="215483" y="1691753"/>
                </a:lnTo>
                <a:lnTo>
                  <a:pt x="189373" y="1637406"/>
                </a:lnTo>
                <a:cubicBezTo>
                  <a:pt x="154250" y="1565094"/>
                  <a:pt x="116914" y="1493940"/>
                  <a:pt x="77427" y="1424044"/>
                </a:cubicBezTo>
                <a:lnTo>
                  <a:pt x="0" y="1296399"/>
                </a:lnTo>
                <a:lnTo>
                  <a:pt x="0" y="1226954"/>
                </a:lnTo>
                <a:lnTo>
                  <a:pt x="14184" y="1250427"/>
                </a:lnTo>
                <a:lnTo>
                  <a:pt x="45261" y="1302643"/>
                </a:lnTo>
                <a:cubicBezTo>
                  <a:pt x="65771" y="1337587"/>
                  <a:pt x="85175" y="1373161"/>
                  <a:pt x="105052" y="1408421"/>
                </a:cubicBezTo>
                <a:lnTo>
                  <a:pt x="133369" y="1462058"/>
                </a:lnTo>
                <a:cubicBezTo>
                  <a:pt x="142834" y="1480042"/>
                  <a:pt x="152537" y="1497789"/>
                  <a:pt x="161291" y="1516011"/>
                </a:cubicBezTo>
                <a:cubicBezTo>
                  <a:pt x="179198" y="1552373"/>
                  <a:pt x="197736" y="1588265"/>
                  <a:pt x="214615" y="1625099"/>
                </a:cubicBezTo>
                <a:cubicBezTo>
                  <a:pt x="492424" y="2210143"/>
                  <a:pt x="638192" y="2855608"/>
                  <a:pt x="646634" y="3504305"/>
                </a:cubicBezTo>
                <a:cubicBezTo>
                  <a:pt x="648250" y="3666637"/>
                  <a:pt x="641301" y="3828969"/>
                  <a:pt x="625809" y="3990591"/>
                </a:cubicBezTo>
                <a:cubicBezTo>
                  <a:pt x="617290" y="4071284"/>
                  <a:pt x="608140" y="4152055"/>
                  <a:pt x="595283" y="4232276"/>
                </a:cubicBezTo>
                <a:cubicBezTo>
                  <a:pt x="582426" y="4312497"/>
                  <a:pt x="567676" y="4392480"/>
                  <a:pt x="551349" y="4472146"/>
                </a:cubicBezTo>
                <a:lnTo>
                  <a:pt x="518846" y="4604975"/>
                </a:lnTo>
                <a:lnTo>
                  <a:pt x="553870" y="4471281"/>
                </a:lnTo>
                <a:cubicBezTo>
                  <a:pt x="571698" y="4392402"/>
                  <a:pt x="588735" y="4312656"/>
                  <a:pt x="602302" y="4232515"/>
                </a:cubicBezTo>
                <a:cubicBezTo>
                  <a:pt x="615870" y="4152374"/>
                  <a:pt x="628174" y="4072156"/>
                  <a:pt x="638587" y="3991540"/>
                </a:cubicBezTo>
                <a:cubicBezTo>
                  <a:pt x="657936" y="3829998"/>
                  <a:pt x="668780" y="3667507"/>
                  <a:pt x="671084" y="3504860"/>
                </a:cubicBezTo>
                <a:cubicBezTo>
                  <a:pt x="672757" y="3341977"/>
                  <a:pt x="665619" y="3179093"/>
                  <a:pt x="649708" y="3016919"/>
                </a:cubicBezTo>
                <a:cubicBezTo>
                  <a:pt x="640952" y="2935988"/>
                  <a:pt x="631487" y="2854979"/>
                  <a:pt x="618157" y="2774523"/>
                </a:cubicBezTo>
                <a:cubicBezTo>
                  <a:pt x="604827" y="2694067"/>
                  <a:pt x="589918" y="2613927"/>
                  <a:pt x="573196" y="2534101"/>
                </a:cubicBezTo>
                <a:cubicBezTo>
                  <a:pt x="504130" y="2215037"/>
                  <a:pt x="397534" y="1905200"/>
                  <a:pt x="255629" y="1611219"/>
                </a:cubicBezTo>
                <a:cubicBezTo>
                  <a:pt x="184774" y="1464191"/>
                  <a:pt x="104790" y="1321735"/>
                  <a:pt x="16154" y="1184722"/>
                </a:cubicBezTo>
                <a:lnTo>
                  <a:pt x="0" y="1161445"/>
                </a:lnTo>
                <a:lnTo>
                  <a:pt x="0" y="1096488"/>
                </a:lnTo>
                <a:lnTo>
                  <a:pt x="45575" y="1165555"/>
                </a:lnTo>
                <a:lnTo>
                  <a:pt x="61905" y="1191745"/>
                </a:lnTo>
                <a:lnTo>
                  <a:pt x="77680" y="1218167"/>
                </a:lnTo>
                <a:lnTo>
                  <a:pt x="109232" y="1271096"/>
                </a:lnTo>
                <a:cubicBezTo>
                  <a:pt x="129739" y="1306670"/>
                  <a:pt x="149776" y="1342559"/>
                  <a:pt x="169653" y="1378451"/>
                </a:cubicBezTo>
                <a:cubicBezTo>
                  <a:pt x="208460" y="1450860"/>
                  <a:pt x="245929" y="1523900"/>
                  <a:pt x="280794" y="1598206"/>
                </a:cubicBezTo>
                <a:cubicBezTo>
                  <a:pt x="562073" y="2191768"/>
                  <a:pt x="709813" y="2846382"/>
                  <a:pt x="718018" y="3504230"/>
                </a:cubicBezTo>
                <a:cubicBezTo>
                  <a:pt x="719595" y="3668849"/>
                  <a:pt x="712489" y="3833468"/>
                  <a:pt x="696721" y="3997298"/>
                </a:cubicBezTo>
                <a:cubicBezTo>
                  <a:pt x="688123" y="4079176"/>
                  <a:pt x="678736" y="4161052"/>
                  <a:pt x="665721" y="4242455"/>
                </a:cubicBezTo>
                <a:cubicBezTo>
                  <a:pt x="652706" y="4323856"/>
                  <a:pt x="637719" y="4404865"/>
                  <a:pt x="621075" y="4485638"/>
                </a:cubicBezTo>
                <a:cubicBezTo>
                  <a:pt x="603822" y="4566429"/>
                  <a:pt x="584249" y="4646658"/>
                  <a:pt x="562388" y="4726226"/>
                </a:cubicBezTo>
                <a:lnTo>
                  <a:pt x="557773" y="4741307"/>
                </a:lnTo>
                <a:lnTo>
                  <a:pt x="563268" y="4724143"/>
                </a:lnTo>
                <a:cubicBezTo>
                  <a:pt x="586158" y="4645147"/>
                  <a:pt x="606860" y="4565484"/>
                  <a:pt x="625341" y="4485244"/>
                </a:cubicBezTo>
                <a:cubicBezTo>
                  <a:pt x="643403" y="4404946"/>
                  <a:pt x="660598" y="4324332"/>
                  <a:pt x="674323" y="4243086"/>
                </a:cubicBezTo>
                <a:cubicBezTo>
                  <a:pt x="688047" y="4161843"/>
                  <a:pt x="700432" y="4080439"/>
                  <a:pt x="711002" y="3998563"/>
                </a:cubicBezTo>
                <a:cubicBezTo>
                  <a:pt x="730589" y="3834732"/>
                  <a:pt x="741513" y="3669955"/>
                  <a:pt x="743737" y="3504941"/>
                </a:cubicBezTo>
                <a:cubicBezTo>
                  <a:pt x="745409" y="3339691"/>
                  <a:pt x="738112" y="3174520"/>
                  <a:pt x="721887" y="3010057"/>
                </a:cubicBezTo>
                <a:cubicBezTo>
                  <a:pt x="712975" y="2927944"/>
                  <a:pt x="703352" y="2845831"/>
                  <a:pt x="690335" y="2764192"/>
                </a:cubicBezTo>
                <a:cubicBezTo>
                  <a:pt x="677320" y="2682554"/>
                  <a:pt x="661703" y="2601308"/>
                  <a:pt x="644743" y="2520377"/>
                </a:cubicBezTo>
                <a:cubicBezTo>
                  <a:pt x="574746" y="2196661"/>
                  <a:pt x="466779" y="1882327"/>
                  <a:pt x="323076" y="1583930"/>
                </a:cubicBezTo>
                <a:cubicBezTo>
                  <a:pt x="251138" y="1435006"/>
                  <a:pt x="170059" y="1290658"/>
                  <a:pt x="80288" y="1151753"/>
                </a:cubicBezTo>
                <a:lnTo>
                  <a:pt x="0" y="1035810"/>
                </a:lnTo>
                <a:lnTo>
                  <a:pt x="0" y="967119"/>
                </a:lnTo>
                <a:lnTo>
                  <a:pt x="109315" y="1132901"/>
                </a:lnTo>
                <a:cubicBezTo>
                  <a:pt x="197171" y="1274251"/>
                  <a:pt x="276679" y="1420573"/>
                  <a:pt x="347449" y="1571230"/>
                </a:cubicBezTo>
                <a:cubicBezTo>
                  <a:pt x="632281" y="2173154"/>
                  <a:pt x="781993" y="2836996"/>
                  <a:pt x="789961" y="3503756"/>
                </a:cubicBezTo>
                <a:cubicBezTo>
                  <a:pt x="791522" y="3670665"/>
                  <a:pt x="784281" y="3837572"/>
                  <a:pt x="768268" y="4003691"/>
                </a:cubicBezTo>
                <a:cubicBezTo>
                  <a:pt x="759434" y="4086672"/>
                  <a:pt x="749889" y="4169335"/>
                  <a:pt x="736717" y="4252158"/>
                </a:cubicBezTo>
                <a:cubicBezTo>
                  <a:pt x="723544" y="4334982"/>
                  <a:pt x="708320" y="4416858"/>
                  <a:pt x="691440" y="4498734"/>
                </a:cubicBezTo>
                <a:cubicBezTo>
                  <a:pt x="673958" y="4580668"/>
                  <a:pt x="654130" y="4662036"/>
                  <a:pt x="631987" y="4742737"/>
                </a:cubicBezTo>
                <a:lnTo>
                  <a:pt x="561651" y="4972909"/>
                </a:lnTo>
                <a:lnTo>
                  <a:pt x="636109" y="4739860"/>
                </a:lnTo>
                <a:cubicBezTo>
                  <a:pt x="659278" y="4659731"/>
                  <a:pt x="680230" y="4578930"/>
                  <a:pt x="698932" y="4497547"/>
                </a:cubicBezTo>
                <a:cubicBezTo>
                  <a:pt x="717232" y="4416066"/>
                  <a:pt x="734664" y="4334348"/>
                  <a:pt x="748546" y="4251917"/>
                </a:cubicBezTo>
                <a:cubicBezTo>
                  <a:pt x="762429" y="4169491"/>
                  <a:pt x="774971" y="4086905"/>
                  <a:pt x="785621" y="4004002"/>
                </a:cubicBezTo>
                <a:cubicBezTo>
                  <a:pt x="805402" y="3837806"/>
                  <a:pt x="816407" y="3670741"/>
                  <a:pt x="818592" y="3503440"/>
                </a:cubicBezTo>
                <a:cubicBezTo>
                  <a:pt x="820169" y="3335903"/>
                  <a:pt x="812746" y="3168364"/>
                  <a:pt x="796347" y="3001614"/>
                </a:cubicBezTo>
                <a:cubicBezTo>
                  <a:pt x="787275" y="2918319"/>
                  <a:pt x="777496" y="2835103"/>
                  <a:pt x="764008" y="2752357"/>
                </a:cubicBezTo>
                <a:cubicBezTo>
                  <a:pt x="750519" y="2669614"/>
                  <a:pt x="734979" y="2587188"/>
                  <a:pt x="717784" y="2505074"/>
                </a:cubicBezTo>
                <a:cubicBezTo>
                  <a:pt x="646762" y="2176858"/>
                  <a:pt x="537365" y="1858032"/>
                  <a:pt x="391858" y="1555373"/>
                </a:cubicBezTo>
                <a:cubicBezTo>
                  <a:pt x="382708" y="1536601"/>
                  <a:pt x="374030" y="1517434"/>
                  <a:pt x="364408" y="1498817"/>
                </a:cubicBezTo>
                <a:lnTo>
                  <a:pt x="335539" y="1442972"/>
                </a:lnTo>
                <a:lnTo>
                  <a:pt x="321104" y="1415048"/>
                </a:lnTo>
                <a:lnTo>
                  <a:pt x="306037" y="1387441"/>
                </a:lnTo>
                <a:lnTo>
                  <a:pt x="275748" y="1332225"/>
                </a:lnTo>
                <a:cubicBezTo>
                  <a:pt x="255318" y="1295626"/>
                  <a:pt x="233863" y="1259579"/>
                  <a:pt x="212644" y="1223374"/>
                </a:cubicBezTo>
                <a:lnTo>
                  <a:pt x="179595" y="1169893"/>
                </a:lnTo>
                <a:cubicBezTo>
                  <a:pt x="168630" y="1152066"/>
                  <a:pt x="157824" y="1134161"/>
                  <a:pt x="146070" y="1116809"/>
                </a:cubicBezTo>
                <a:cubicBezTo>
                  <a:pt x="100581" y="1046488"/>
                  <a:pt x="52998" y="977568"/>
                  <a:pt x="3387" y="910146"/>
                </a:cubicBezTo>
                <a:lnTo>
                  <a:pt x="0" y="905822"/>
                </a:lnTo>
                <a:lnTo>
                  <a:pt x="0" y="843054"/>
                </a:lnTo>
                <a:lnTo>
                  <a:pt x="33454" y="887991"/>
                </a:lnTo>
                <a:cubicBezTo>
                  <a:pt x="81946" y="957197"/>
                  <a:pt x="128445" y="1027794"/>
                  <a:pt x="172890" y="1099692"/>
                </a:cubicBezTo>
                <a:cubicBezTo>
                  <a:pt x="261834" y="1243251"/>
                  <a:pt x="342377" y="1391779"/>
                  <a:pt x="414102" y="1544646"/>
                </a:cubicBezTo>
                <a:cubicBezTo>
                  <a:pt x="702402" y="2154931"/>
                  <a:pt x="853849" y="2828080"/>
                  <a:pt x="861659" y="3504227"/>
                </a:cubicBezTo>
                <a:cubicBezTo>
                  <a:pt x="863119" y="3673421"/>
                  <a:pt x="855695" y="3842538"/>
                  <a:pt x="839415" y="4010945"/>
                </a:cubicBezTo>
                <a:cubicBezTo>
                  <a:pt x="830502" y="4095108"/>
                  <a:pt x="820799" y="4179191"/>
                  <a:pt x="807390" y="4262805"/>
                </a:cubicBezTo>
                <a:cubicBezTo>
                  <a:pt x="793981" y="4346415"/>
                  <a:pt x="778600" y="4429711"/>
                  <a:pt x="761483" y="4512692"/>
                </a:cubicBezTo>
                <a:cubicBezTo>
                  <a:pt x="743759" y="4595732"/>
                  <a:pt x="723658" y="4678194"/>
                  <a:pt x="701212" y="4759979"/>
                </a:cubicBezTo>
                <a:lnTo>
                  <a:pt x="638263" y="4965942"/>
                </a:lnTo>
                <a:lnTo>
                  <a:pt x="704703" y="4757551"/>
                </a:lnTo>
                <a:cubicBezTo>
                  <a:pt x="728147" y="4676291"/>
                  <a:pt x="749344" y="4594351"/>
                  <a:pt x="768261" y="4511825"/>
                </a:cubicBezTo>
                <a:lnTo>
                  <a:pt x="781986" y="4449826"/>
                </a:lnTo>
                <a:lnTo>
                  <a:pt x="788848" y="4418827"/>
                </a:lnTo>
                <a:lnTo>
                  <a:pt x="795003" y="4387275"/>
                </a:lnTo>
                <a:lnTo>
                  <a:pt x="807307" y="4324961"/>
                </a:lnTo>
                <a:cubicBezTo>
                  <a:pt x="811330" y="4304136"/>
                  <a:pt x="814722" y="4283234"/>
                  <a:pt x="818430" y="4262410"/>
                </a:cubicBezTo>
                <a:cubicBezTo>
                  <a:pt x="833574" y="4179034"/>
                  <a:pt x="845169" y="4095028"/>
                  <a:pt x="855896" y="4010945"/>
                </a:cubicBezTo>
                <a:cubicBezTo>
                  <a:pt x="875829" y="3842458"/>
                  <a:pt x="886935" y="3673029"/>
                  <a:pt x="889183" y="3503363"/>
                </a:cubicBezTo>
                <a:cubicBezTo>
                  <a:pt x="890659" y="3333538"/>
                  <a:pt x="883046" y="3163712"/>
                  <a:pt x="866386" y="2994673"/>
                </a:cubicBezTo>
                <a:cubicBezTo>
                  <a:pt x="857159" y="2910274"/>
                  <a:pt x="847219" y="2825796"/>
                  <a:pt x="833574" y="2742263"/>
                </a:cubicBezTo>
                <a:cubicBezTo>
                  <a:pt x="830102" y="2721280"/>
                  <a:pt x="826947" y="2700298"/>
                  <a:pt x="823319" y="2679159"/>
                </a:cubicBezTo>
                <a:lnTo>
                  <a:pt x="811803" y="2616055"/>
                </a:lnTo>
                <a:lnTo>
                  <a:pt x="806045" y="2584505"/>
                </a:lnTo>
                <a:lnTo>
                  <a:pt x="799577" y="2552954"/>
                </a:lnTo>
                <a:lnTo>
                  <a:pt x="786640" y="2490560"/>
                </a:lnTo>
                <a:cubicBezTo>
                  <a:pt x="714758" y="2157771"/>
                  <a:pt x="604012" y="1834525"/>
                  <a:pt x="456691" y="1527608"/>
                </a:cubicBezTo>
                <a:cubicBezTo>
                  <a:pt x="447384" y="1508441"/>
                  <a:pt x="438470" y="1489194"/>
                  <a:pt x="428847" y="1470185"/>
                </a:cubicBezTo>
                <a:lnTo>
                  <a:pt x="399661" y="1413550"/>
                </a:lnTo>
                <a:cubicBezTo>
                  <a:pt x="380573" y="1375609"/>
                  <a:pt x="359353" y="1338695"/>
                  <a:pt x="339162" y="1301385"/>
                </a:cubicBezTo>
                <a:cubicBezTo>
                  <a:pt x="329144" y="1282611"/>
                  <a:pt x="318102" y="1264469"/>
                  <a:pt x="307609" y="1246169"/>
                </a:cubicBezTo>
                <a:lnTo>
                  <a:pt x="275585" y="1190955"/>
                </a:lnTo>
                <a:cubicBezTo>
                  <a:pt x="253183" y="1154906"/>
                  <a:pt x="231413" y="1118387"/>
                  <a:pt x="208224" y="1082812"/>
                </a:cubicBezTo>
                <a:cubicBezTo>
                  <a:pt x="162198" y="1011506"/>
                  <a:pt x="114042" y="941600"/>
                  <a:pt x="63825" y="873203"/>
                </a:cubicBezTo>
                <a:lnTo>
                  <a:pt x="0" y="791544"/>
                </a:lnTo>
                <a:lnTo>
                  <a:pt x="0" y="725082"/>
                </a:lnTo>
                <a:lnTo>
                  <a:pt x="94770" y="852485"/>
                </a:lnTo>
                <a:cubicBezTo>
                  <a:pt x="242043" y="1062821"/>
                  <a:pt x="371018" y="1285570"/>
                  <a:pt x="480196" y="1518301"/>
                </a:cubicBezTo>
                <a:cubicBezTo>
                  <a:pt x="772048" y="2137184"/>
                  <a:pt x="925625" y="2819326"/>
                  <a:pt x="933275" y="3504622"/>
                </a:cubicBezTo>
                <a:cubicBezTo>
                  <a:pt x="934689" y="3676104"/>
                  <a:pt x="927131" y="3847428"/>
                  <a:pt x="910638" y="4018122"/>
                </a:cubicBezTo>
                <a:cubicBezTo>
                  <a:pt x="901488" y="4103390"/>
                  <a:pt x="891628" y="4188659"/>
                  <a:pt x="878061" y="4273452"/>
                </a:cubicBezTo>
                <a:cubicBezTo>
                  <a:pt x="874669" y="4294592"/>
                  <a:pt x="871593" y="4315889"/>
                  <a:pt x="867886" y="4336556"/>
                </a:cubicBezTo>
                <a:lnTo>
                  <a:pt x="856449" y="4399659"/>
                </a:lnTo>
                <a:lnTo>
                  <a:pt x="850689" y="4431209"/>
                </a:lnTo>
                <a:lnTo>
                  <a:pt x="844302" y="4462761"/>
                </a:lnTo>
                <a:lnTo>
                  <a:pt x="831444" y="4525865"/>
                </a:lnTo>
                <a:cubicBezTo>
                  <a:pt x="795519" y="4694112"/>
                  <a:pt x="749978" y="4860034"/>
                  <a:pt x="695093" y="5022810"/>
                </a:cubicBezTo>
                <a:lnTo>
                  <a:pt x="652337" y="5138533"/>
                </a:lnTo>
                <a:lnTo>
                  <a:pt x="697269" y="5020456"/>
                </a:lnTo>
                <a:cubicBezTo>
                  <a:pt x="753766" y="4858617"/>
                  <a:pt x="801287" y="4693642"/>
                  <a:pt x="839570" y="4526261"/>
                </a:cubicBezTo>
                <a:lnTo>
                  <a:pt x="853453" y="4463158"/>
                </a:lnTo>
                <a:lnTo>
                  <a:pt x="860315" y="4431606"/>
                </a:lnTo>
                <a:lnTo>
                  <a:pt x="866625" y="4400056"/>
                </a:lnTo>
                <a:lnTo>
                  <a:pt x="879090" y="4336952"/>
                </a:lnTo>
                <a:cubicBezTo>
                  <a:pt x="883032" y="4315813"/>
                  <a:pt x="886502" y="4294673"/>
                  <a:pt x="890289" y="4273849"/>
                </a:cubicBezTo>
                <a:cubicBezTo>
                  <a:pt x="905592" y="4189290"/>
                  <a:pt x="917344" y="4104182"/>
                  <a:pt x="928151" y="4018914"/>
                </a:cubicBezTo>
                <a:cubicBezTo>
                  <a:pt x="948281" y="3848142"/>
                  <a:pt x="959466" y="3676343"/>
                  <a:pt x="961675" y="3504386"/>
                </a:cubicBezTo>
                <a:cubicBezTo>
                  <a:pt x="963149" y="3332198"/>
                  <a:pt x="955381" y="3160086"/>
                  <a:pt x="938406" y="2988759"/>
                </a:cubicBezTo>
                <a:cubicBezTo>
                  <a:pt x="929099" y="2903176"/>
                  <a:pt x="918921" y="2817592"/>
                  <a:pt x="905119" y="2732562"/>
                </a:cubicBezTo>
                <a:cubicBezTo>
                  <a:pt x="901649" y="2711345"/>
                  <a:pt x="898414" y="2690045"/>
                  <a:pt x="894707" y="2668828"/>
                </a:cubicBezTo>
                <a:lnTo>
                  <a:pt x="883032" y="2605252"/>
                </a:lnTo>
                <a:lnTo>
                  <a:pt x="877195" y="2573700"/>
                </a:lnTo>
                <a:lnTo>
                  <a:pt x="870647" y="2542148"/>
                </a:lnTo>
                <a:lnTo>
                  <a:pt x="857555" y="2479047"/>
                </a:lnTo>
                <a:cubicBezTo>
                  <a:pt x="784678" y="2141680"/>
                  <a:pt x="672537" y="1814099"/>
                  <a:pt x="523424" y="1502843"/>
                </a:cubicBezTo>
                <a:cubicBezTo>
                  <a:pt x="514036" y="1483438"/>
                  <a:pt x="504967" y="1463956"/>
                  <a:pt x="495344" y="1444629"/>
                </a:cubicBezTo>
                <a:lnTo>
                  <a:pt x="465685" y="1387207"/>
                </a:lnTo>
                <a:cubicBezTo>
                  <a:pt x="446360" y="1348713"/>
                  <a:pt x="425063" y="1311246"/>
                  <a:pt x="404476" y="1273463"/>
                </a:cubicBezTo>
                <a:cubicBezTo>
                  <a:pt x="394299" y="1254453"/>
                  <a:pt x="383257" y="1235996"/>
                  <a:pt x="372452" y="1217301"/>
                </a:cubicBezTo>
                <a:lnTo>
                  <a:pt x="340032" y="1161535"/>
                </a:lnTo>
                <a:cubicBezTo>
                  <a:pt x="317473" y="1124778"/>
                  <a:pt x="295228" y="1087941"/>
                  <a:pt x="271959" y="1051734"/>
                </a:cubicBezTo>
                <a:cubicBezTo>
                  <a:pt x="225358" y="979363"/>
                  <a:pt x="176613" y="908432"/>
                  <a:pt x="125792" y="839019"/>
                </a:cubicBezTo>
                <a:lnTo>
                  <a:pt x="0" y="677551"/>
                </a:lnTo>
                <a:lnTo>
                  <a:pt x="0" y="605484"/>
                </a:lnTo>
                <a:lnTo>
                  <a:pt x="1484" y="607253"/>
                </a:lnTo>
                <a:cubicBezTo>
                  <a:pt x="216532" y="879858"/>
                  <a:pt x="399546" y="1176284"/>
                  <a:pt x="546931" y="1490696"/>
                </a:cubicBezTo>
                <a:cubicBezTo>
                  <a:pt x="842410" y="2118016"/>
                  <a:pt x="997879" y="2809390"/>
                  <a:pt x="1005295" y="3503756"/>
                </a:cubicBezTo>
                <a:cubicBezTo>
                  <a:pt x="1006705" y="3677605"/>
                  <a:pt x="998991" y="3851374"/>
                  <a:pt x="982182" y="4024356"/>
                </a:cubicBezTo>
                <a:cubicBezTo>
                  <a:pt x="964814" y="4197415"/>
                  <a:pt x="938002" y="4369449"/>
                  <a:pt x="901884" y="4539591"/>
                </a:cubicBezTo>
                <a:cubicBezTo>
                  <a:pt x="865402" y="4709813"/>
                  <a:pt x="819292" y="4877902"/>
                  <a:pt x="763766" y="5042916"/>
                </a:cubicBezTo>
                <a:lnTo>
                  <a:pt x="673984" y="5286176"/>
                </a:lnTo>
                <a:lnTo>
                  <a:pt x="674476" y="5285074"/>
                </a:lnTo>
                <a:cubicBezTo>
                  <a:pt x="682365" y="5265040"/>
                  <a:pt x="690253" y="5244768"/>
                  <a:pt x="698613" y="5224575"/>
                </a:cubicBezTo>
                <a:cubicBezTo>
                  <a:pt x="706975" y="5204381"/>
                  <a:pt x="714942" y="5184269"/>
                  <a:pt x="722277" y="5163837"/>
                </a:cubicBezTo>
                <a:lnTo>
                  <a:pt x="744837" y="5102708"/>
                </a:lnTo>
                <a:lnTo>
                  <a:pt x="756117" y="5072101"/>
                </a:lnTo>
                <a:lnTo>
                  <a:pt x="766686" y="5041261"/>
                </a:lnTo>
                <a:cubicBezTo>
                  <a:pt x="823684" y="4876877"/>
                  <a:pt x="871760" y="4709575"/>
                  <a:pt x="910718" y="4540066"/>
                </a:cubicBezTo>
                <a:cubicBezTo>
                  <a:pt x="919869" y="4497550"/>
                  <a:pt x="930123" y="4455270"/>
                  <a:pt x="938091" y="4412439"/>
                </a:cubicBezTo>
                <a:lnTo>
                  <a:pt x="950788" y="4348468"/>
                </a:lnTo>
                <a:lnTo>
                  <a:pt x="962068" y="4284181"/>
                </a:lnTo>
                <a:cubicBezTo>
                  <a:pt x="977845" y="4198520"/>
                  <a:pt x="989440" y="4112227"/>
                  <a:pt x="1000325" y="4025854"/>
                </a:cubicBezTo>
                <a:cubicBezTo>
                  <a:pt x="1020683" y="3852717"/>
                  <a:pt x="1031956" y="3678631"/>
                  <a:pt x="1034083" y="3504309"/>
                </a:cubicBezTo>
                <a:cubicBezTo>
                  <a:pt x="1035543" y="3329831"/>
                  <a:pt x="1027647" y="3155351"/>
                  <a:pt x="1010422" y="2981740"/>
                </a:cubicBezTo>
                <a:cubicBezTo>
                  <a:pt x="1001035" y="2894974"/>
                  <a:pt x="990622" y="2808206"/>
                  <a:pt x="976662" y="2722150"/>
                </a:cubicBezTo>
                <a:lnTo>
                  <a:pt x="966092" y="2657469"/>
                </a:lnTo>
                <a:lnTo>
                  <a:pt x="954260" y="2593105"/>
                </a:lnTo>
                <a:cubicBezTo>
                  <a:pt x="946765" y="2550036"/>
                  <a:pt x="937063" y="2507521"/>
                  <a:pt x="928466" y="2464690"/>
                </a:cubicBezTo>
                <a:cubicBezTo>
                  <a:pt x="924128" y="2443315"/>
                  <a:pt x="918763" y="2422096"/>
                  <a:pt x="913954" y="2400798"/>
                </a:cubicBezTo>
                <a:cubicBezTo>
                  <a:pt x="909141" y="2379502"/>
                  <a:pt x="904329" y="2358205"/>
                  <a:pt x="899044" y="2337065"/>
                </a:cubicBezTo>
                <a:lnTo>
                  <a:pt x="882637" y="2273961"/>
                </a:lnTo>
                <a:lnTo>
                  <a:pt x="874749" y="2242409"/>
                </a:lnTo>
                <a:lnTo>
                  <a:pt x="865837" y="2210858"/>
                </a:lnTo>
                <a:lnTo>
                  <a:pt x="847932" y="2147756"/>
                </a:lnTo>
                <a:cubicBezTo>
                  <a:pt x="842095" y="2126773"/>
                  <a:pt x="835233" y="2106029"/>
                  <a:pt x="828920" y="2085127"/>
                </a:cubicBezTo>
                <a:cubicBezTo>
                  <a:pt x="822611" y="2064222"/>
                  <a:pt x="816223" y="2043320"/>
                  <a:pt x="809361" y="2022575"/>
                </a:cubicBezTo>
                <a:lnTo>
                  <a:pt x="788536" y="1960497"/>
                </a:lnTo>
                <a:cubicBezTo>
                  <a:pt x="732341" y="1795010"/>
                  <a:pt x="666226" y="1633151"/>
                  <a:pt x="590550" y="1475629"/>
                </a:cubicBezTo>
                <a:lnTo>
                  <a:pt x="562153" y="1416630"/>
                </a:lnTo>
                <a:lnTo>
                  <a:pt x="532101" y="1358416"/>
                </a:lnTo>
                <a:cubicBezTo>
                  <a:pt x="512459" y="1319450"/>
                  <a:pt x="491084" y="1281430"/>
                  <a:pt x="470102" y="1243096"/>
                </a:cubicBezTo>
                <a:cubicBezTo>
                  <a:pt x="459847" y="1223849"/>
                  <a:pt x="448805" y="1204997"/>
                  <a:pt x="437840" y="1186144"/>
                </a:cubicBezTo>
                <a:lnTo>
                  <a:pt x="404868" y="1129588"/>
                </a:lnTo>
                <a:cubicBezTo>
                  <a:pt x="382311" y="1092279"/>
                  <a:pt x="359435" y="1055050"/>
                  <a:pt x="336087" y="1018213"/>
                </a:cubicBezTo>
                <a:cubicBezTo>
                  <a:pt x="241820" y="871418"/>
                  <a:pt x="138857" y="730463"/>
                  <a:pt x="27751" y="595974"/>
                </a:cubicBezTo>
                <a:lnTo>
                  <a:pt x="0" y="564366"/>
                </a:lnTo>
                <a:lnTo>
                  <a:pt x="0" y="495652"/>
                </a:lnTo>
                <a:lnTo>
                  <a:pt x="60880" y="568367"/>
                </a:lnTo>
                <a:cubicBezTo>
                  <a:pt x="278648" y="844836"/>
                  <a:pt x="463910" y="1145443"/>
                  <a:pt x="613030" y="1464194"/>
                </a:cubicBezTo>
                <a:cubicBezTo>
                  <a:pt x="912139" y="2099954"/>
                  <a:pt x="1069423" y="2800476"/>
                  <a:pt x="1076680" y="3503994"/>
                </a:cubicBezTo>
                <a:cubicBezTo>
                  <a:pt x="1078020" y="3680051"/>
                  <a:pt x="1070124" y="3856030"/>
                  <a:pt x="1053016" y="4031219"/>
                </a:cubicBezTo>
                <a:cubicBezTo>
                  <a:pt x="1035395" y="4206565"/>
                  <a:pt x="1008220" y="4380809"/>
                  <a:pt x="971613" y="4553238"/>
                </a:cubicBezTo>
                <a:cubicBezTo>
                  <a:pt x="934683" y="4725668"/>
                  <a:pt x="887993" y="4895967"/>
                  <a:pt x="831760" y="5063109"/>
                </a:cubicBezTo>
                <a:cubicBezTo>
                  <a:pt x="803762" y="5146799"/>
                  <a:pt x="773302" y="5229642"/>
                  <a:pt x="740421" y="5311518"/>
                </a:cubicBezTo>
                <a:lnTo>
                  <a:pt x="662160" y="5490882"/>
                </a:lnTo>
                <a:lnTo>
                  <a:pt x="743416" y="5308581"/>
                </a:lnTo>
                <a:lnTo>
                  <a:pt x="767789" y="5247212"/>
                </a:lnTo>
                <a:cubicBezTo>
                  <a:pt x="775675" y="5226625"/>
                  <a:pt x="784353" y="5206353"/>
                  <a:pt x="791453" y="5185608"/>
                </a:cubicBezTo>
                <a:cubicBezTo>
                  <a:pt x="806440" y="5144196"/>
                  <a:pt x="822530" y="5103180"/>
                  <a:pt x="836335" y="5061373"/>
                </a:cubicBezTo>
                <a:cubicBezTo>
                  <a:pt x="894049" y="4894781"/>
                  <a:pt x="942709" y="4725192"/>
                  <a:pt x="982102" y="4553393"/>
                </a:cubicBezTo>
                <a:cubicBezTo>
                  <a:pt x="991409" y="4510326"/>
                  <a:pt x="1001664" y="4467417"/>
                  <a:pt x="1009789" y="4424033"/>
                </a:cubicBezTo>
                <a:lnTo>
                  <a:pt x="1022566" y="4359194"/>
                </a:lnTo>
                <a:lnTo>
                  <a:pt x="1034003" y="4294041"/>
                </a:lnTo>
                <a:cubicBezTo>
                  <a:pt x="1049780" y="4207275"/>
                  <a:pt x="1061690" y="4119799"/>
                  <a:pt x="1072655" y="4032243"/>
                </a:cubicBezTo>
                <a:cubicBezTo>
                  <a:pt x="1093171" y="3856817"/>
                  <a:pt x="1104522" y="3680365"/>
                  <a:pt x="1106652" y="3503756"/>
                </a:cubicBezTo>
                <a:cubicBezTo>
                  <a:pt x="1108047" y="3326913"/>
                  <a:pt x="1099963" y="3150224"/>
                  <a:pt x="1082435" y="2974247"/>
                </a:cubicBezTo>
                <a:cubicBezTo>
                  <a:pt x="1072970" y="2886374"/>
                  <a:pt x="1062400" y="2798504"/>
                  <a:pt x="1048203" y="2711185"/>
                </a:cubicBezTo>
                <a:lnTo>
                  <a:pt x="1037553" y="2645716"/>
                </a:lnTo>
                <a:lnTo>
                  <a:pt x="1025801" y="2580878"/>
                </a:lnTo>
                <a:cubicBezTo>
                  <a:pt x="1017914" y="2537258"/>
                  <a:pt x="1008449" y="2494111"/>
                  <a:pt x="999614" y="2450727"/>
                </a:cubicBezTo>
                <a:cubicBezTo>
                  <a:pt x="995354" y="2429035"/>
                  <a:pt x="989831" y="2407581"/>
                  <a:pt x="985022" y="2386049"/>
                </a:cubicBezTo>
                <a:cubicBezTo>
                  <a:pt x="980209" y="2364514"/>
                  <a:pt x="975162" y="2342900"/>
                  <a:pt x="969877" y="2321368"/>
                </a:cubicBezTo>
                <a:lnTo>
                  <a:pt x="953312" y="2257159"/>
                </a:lnTo>
                <a:cubicBezTo>
                  <a:pt x="947790" y="2235704"/>
                  <a:pt x="942190" y="2214330"/>
                  <a:pt x="935958" y="2193030"/>
                </a:cubicBezTo>
                <a:cubicBezTo>
                  <a:pt x="923890" y="2150515"/>
                  <a:pt x="912293" y="2107841"/>
                  <a:pt x="898491" y="2065719"/>
                </a:cubicBezTo>
                <a:cubicBezTo>
                  <a:pt x="891943" y="2044582"/>
                  <a:pt x="885554" y="2023363"/>
                  <a:pt x="878771" y="2002618"/>
                </a:cubicBezTo>
                <a:lnTo>
                  <a:pt x="857632" y="1939515"/>
                </a:lnTo>
                <a:cubicBezTo>
                  <a:pt x="800815" y="1771820"/>
                  <a:pt x="733909" y="1607751"/>
                  <a:pt x="657280" y="1448179"/>
                </a:cubicBezTo>
                <a:lnTo>
                  <a:pt x="628569" y="1388310"/>
                </a:lnTo>
                <a:lnTo>
                  <a:pt x="598199" y="1329387"/>
                </a:lnTo>
                <a:cubicBezTo>
                  <a:pt x="578242" y="1289947"/>
                  <a:pt x="556710" y="1251220"/>
                  <a:pt x="535490" y="1212411"/>
                </a:cubicBezTo>
                <a:lnTo>
                  <a:pt x="519716" y="1183384"/>
                </a:lnTo>
                <a:lnTo>
                  <a:pt x="503071" y="1154670"/>
                </a:lnTo>
                <a:lnTo>
                  <a:pt x="469707" y="1097326"/>
                </a:lnTo>
                <a:cubicBezTo>
                  <a:pt x="446990" y="1059387"/>
                  <a:pt x="423640" y="1021840"/>
                  <a:pt x="400213" y="984373"/>
                </a:cubicBezTo>
                <a:cubicBezTo>
                  <a:pt x="304785" y="835606"/>
                  <a:pt x="200619" y="692599"/>
                  <a:pt x="88249" y="556142"/>
                </a:cubicBezTo>
                <a:lnTo>
                  <a:pt x="0" y="455276"/>
                </a:lnTo>
                <a:lnTo>
                  <a:pt x="0" y="386058"/>
                </a:lnTo>
                <a:lnTo>
                  <a:pt x="120194" y="529872"/>
                </a:lnTo>
                <a:cubicBezTo>
                  <a:pt x="230531" y="669882"/>
                  <a:pt x="332741" y="816124"/>
                  <a:pt x="426323" y="967808"/>
                </a:cubicBezTo>
                <a:cubicBezTo>
                  <a:pt x="519472" y="1119491"/>
                  <a:pt x="604028" y="1276303"/>
                  <a:pt x="679602" y="1437532"/>
                </a:cubicBezTo>
                <a:cubicBezTo>
                  <a:pt x="981968" y="2084889"/>
                  <a:pt x="1141880" y="2789671"/>
                  <a:pt x="1148536" y="3504151"/>
                </a:cubicBezTo>
                <a:cubicBezTo>
                  <a:pt x="1149799" y="3682495"/>
                  <a:pt x="1141745" y="3860761"/>
                  <a:pt x="1124399" y="4038238"/>
                </a:cubicBezTo>
                <a:cubicBezTo>
                  <a:pt x="1106565" y="4215795"/>
                  <a:pt x="1078996" y="4392246"/>
                  <a:pt x="1041813" y="4566725"/>
                </a:cubicBezTo>
                <a:cubicBezTo>
                  <a:pt x="1037553" y="4588575"/>
                  <a:pt x="1032033" y="4610267"/>
                  <a:pt x="1027221" y="4632036"/>
                </a:cubicBezTo>
                <a:cubicBezTo>
                  <a:pt x="1022409" y="4653808"/>
                  <a:pt x="1017441" y="4675578"/>
                  <a:pt x="1012154" y="4697270"/>
                </a:cubicBezTo>
                <a:lnTo>
                  <a:pt x="995591" y="4762186"/>
                </a:lnTo>
                <a:lnTo>
                  <a:pt x="987309" y="4794606"/>
                </a:lnTo>
                <a:lnTo>
                  <a:pt x="978395" y="4826868"/>
                </a:lnTo>
                <a:lnTo>
                  <a:pt x="960252" y="4891391"/>
                </a:lnTo>
                <a:cubicBezTo>
                  <a:pt x="954415" y="4912924"/>
                  <a:pt x="947395" y="4934141"/>
                  <a:pt x="941008" y="4955598"/>
                </a:cubicBezTo>
                <a:cubicBezTo>
                  <a:pt x="934618" y="4977052"/>
                  <a:pt x="928150" y="4998349"/>
                  <a:pt x="921286" y="5019569"/>
                </a:cubicBezTo>
                <a:lnTo>
                  <a:pt x="900226" y="5083223"/>
                </a:lnTo>
                <a:cubicBezTo>
                  <a:pt x="893285" y="5104442"/>
                  <a:pt x="886186" y="5125582"/>
                  <a:pt x="878456" y="5146326"/>
                </a:cubicBezTo>
                <a:lnTo>
                  <a:pt x="855896" y="5209428"/>
                </a:lnTo>
                <a:cubicBezTo>
                  <a:pt x="848560" y="5230570"/>
                  <a:pt x="840119" y="5251157"/>
                  <a:pt x="832232" y="5272059"/>
                </a:cubicBezTo>
                <a:lnTo>
                  <a:pt x="808018" y="5334610"/>
                </a:lnTo>
                <a:cubicBezTo>
                  <a:pt x="774178" y="5417274"/>
                  <a:pt x="739234" y="5499624"/>
                  <a:pt x="700819" y="5580395"/>
                </a:cubicBezTo>
                <a:lnTo>
                  <a:pt x="657849" y="5665652"/>
                </a:lnTo>
                <a:lnTo>
                  <a:pt x="703030" y="5577793"/>
                </a:lnTo>
                <a:cubicBezTo>
                  <a:pt x="722907" y="5537881"/>
                  <a:pt x="740576" y="5496864"/>
                  <a:pt x="759111" y="5456320"/>
                </a:cubicBezTo>
                <a:cubicBezTo>
                  <a:pt x="768578" y="5436128"/>
                  <a:pt x="776938" y="5415461"/>
                  <a:pt x="785694" y="5394953"/>
                </a:cubicBezTo>
                <a:lnTo>
                  <a:pt x="811803" y="5333347"/>
                </a:lnTo>
                <a:lnTo>
                  <a:pt x="836492" y="5270641"/>
                </a:lnTo>
                <a:cubicBezTo>
                  <a:pt x="844380" y="5249894"/>
                  <a:pt x="853215" y="5229229"/>
                  <a:pt x="860629" y="5208247"/>
                </a:cubicBezTo>
                <a:cubicBezTo>
                  <a:pt x="875854" y="5166283"/>
                  <a:pt x="892182" y="5124714"/>
                  <a:pt x="906143" y="5082040"/>
                </a:cubicBezTo>
                <a:cubicBezTo>
                  <a:pt x="964537" y="4913240"/>
                  <a:pt x="1013750" y="4741364"/>
                  <a:pt x="1053566" y="4567277"/>
                </a:cubicBezTo>
                <a:cubicBezTo>
                  <a:pt x="1063033" y="4523580"/>
                  <a:pt x="1073366" y="4480116"/>
                  <a:pt x="1081568" y="4436182"/>
                </a:cubicBezTo>
                <a:lnTo>
                  <a:pt x="1094505" y="4370476"/>
                </a:lnTo>
                <a:lnTo>
                  <a:pt x="1106022" y="4304455"/>
                </a:lnTo>
                <a:cubicBezTo>
                  <a:pt x="1113910" y="4260518"/>
                  <a:pt x="1120457" y="4216267"/>
                  <a:pt x="1127319" y="4172095"/>
                </a:cubicBezTo>
                <a:cubicBezTo>
                  <a:pt x="1130947" y="4150010"/>
                  <a:pt x="1133472" y="4127846"/>
                  <a:pt x="1136469" y="4105681"/>
                </a:cubicBezTo>
                <a:lnTo>
                  <a:pt x="1145067" y="4039185"/>
                </a:lnTo>
                <a:cubicBezTo>
                  <a:pt x="1165820" y="3861393"/>
                  <a:pt x="1177249" y="3682732"/>
                  <a:pt x="1179299" y="3503756"/>
                </a:cubicBezTo>
                <a:cubicBezTo>
                  <a:pt x="1180656" y="3324628"/>
                  <a:pt x="1172414" y="3145572"/>
                  <a:pt x="1154611" y="2967385"/>
                </a:cubicBezTo>
                <a:lnTo>
                  <a:pt x="1147117" y="2900653"/>
                </a:lnTo>
                <a:cubicBezTo>
                  <a:pt x="1144514" y="2878409"/>
                  <a:pt x="1142384" y="2856087"/>
                  <a:pt x="1139229" y="2833923"/>
                </a:cubicBezTo>
                <a:cubicBezTo>
                  <a:pt x="1133077" y="2789513"/>
                  <a:pt x="1127634" y="2745026"/>
                  <a:pt x="1120062" y="2700853"/>
                </a:cubicBezTo>
                <a:lnTo>
                  <a:pt x="1109255" y="2634516"/>
                </a:lnTo>
                <a:lnTo>
                  <a:pt x="1097030" y="2568417"/>
                </a:lnTo>
                <a:cubicBezTo>
                  <a:pt x="1089140" y="2524243"/>
                  <a:pt x="1079517" y="2480547"/>
                  <a:pt x="1070526" y="2436609"/>
                </a:cubicBezTo>
                <a:cubicBezTo>
                  <a:pt x="1066188" y="2414603"/>
                  <a:pt x="1060666" y="2392911"/>
                  <a:pt x="1055696" y="2371061"/>
                </a:cubicBezTo>
                <a:lnTo>
                  <a:pt x="1040394" y="2305593"/>
                </a:lnTo>
                <a:lnTo>
                  <a:pt x="1023594" y="2240517"/>
                </a:lnTo>
                <a:cubicBezTo>
                  <a:pt x="1017992" y="2218827"/>
                  <a:pt x="1012392" y="2197055"/>
                  <a:pt x="1006081" y="2175600"/>
                </a:cubicBezTo>
                <a:cubicBezTo>
                  <a:pt x="993777" y="2132453"/>
                  <a:pt x="981867" y="2088834"/>
                  <a:pt x="968142" y="2046554"/>
                </a:cubicBezTo>
                <a:lnTo>
                  <a:pt x="948185" y="1982348"/>
                </a:lnTo>
                <a:lnTo>
                  <a:pt x="926731" y="1918614"/>
                </a:lnTo>
                <a:cubicBezTo>
                  <a:pt x="912926" y="1875940"/>
                  <a:pt x="897071" y="1834054"/>
                  <a:pt x="881769" y="1791854"/>
                </a:cubicBezTo>
                <a:cubicBezTo>
                  <a:pt x="874354" y="1770715"/>
                  <a:pt x="865992" y="1750050"/>
                  <a:pt x="857632" y="1728751"/>
                </a:cubicBezTo>
                <a:lnTo>
                  <a:pt x="832942" y="1666202"/>
                </a:lnTo>
                <a:lnTo>
                  <a:pt x="806833" y="1604203"/>
                </a:lnTo>
                <a:cubicBezTo>
                  <a:pt x="798078" y="1583614"/>
                  <a:pt x="789718" y="1562792"/>
                  <a:pt x="780251" y="1542519"/>
                </a:cubicBezTo>
                <a:cubicBezTo>
                  <a:pt x="761637" y="1501738"/>
                  <a:pt x="743967" y="1460486"/>
                  <a:pt x="724089" y="1420337"/>
                </a:cubicBezTo>
                <a:cubicBezTo>
                  <a:pt x="646640" y="1258715"/>
                  <a:pt x="559723" y="1101746"/>
                  <a:pt x="463790" y="950299"/>
                </a:cubicBezTo>
                <a:cubicBezTo>
                  <a:pt x="367330" y="799404"/>
                  <a:pt x="261972" y="654345"/>
                  <a:pt x="148276" y="515992"/>
                </a:cubicBezTo>
                <a:lnTo>
                  <a:pt x="0" y="346015"/>
                </a:lnTo>
                <a:lnTo>
                  <a:pt x="0" y="276824"/>
                </a:lnTo>
                <a:lnTo>
                  <a:pt x="5968" y="283172"/>
                </a:lnTo>
                <a:cubicBezTo>
                  <a:pt x="65877" y="350761"/>
                  <a:pt x="123804" y="420115"/>
                  <a:pt x="179670" y="491145"/>
                </a:cubicBezTo>
                <a:cubicBezTo>
                  <a:pt x="291308" y="633048"/>
                  <a:pt x="394734" y="781182"/>
                  <a:pt x="489427" y="934916"/>
                </a:cubicBezTo>
                <a:cubicBezTo>
                  <a:pt x="583638" y="1088651"/>
                  <a:pt x="669200" y="1247513"/>
                  <a:pt x="745704" y="1410792"/>
                </a:cubicBezTo>
                <a:cubicBezTo>
                  <a:pt x="1051911" y="2063356"/>
                  <a:pt x="1212903" y="2782336"/>
                  <a:pt x="1219923" y="3504151"/>
                </a:cubicBezTo>
                <a:cubicBezTo>
                  <a:pt x="1221176" y="3684782"/>
                  <a:pt x="1212989" y="3865258"/>
                  <a:pt x="1195391" y="4045022"/>
                </a:cubicBezTo>
                <a:cubicBezTo>
                  <a:pt x="1177217" y="4224866"/>
                  <a:pt x="1149255" y="4403605"/>
                  <a:pt x="1111622" y="4580452"/>
                </a:cubicBezTo>
                <a:cubicBezTo>
                  <a:pt x="1107282" y="4602694"/>
                  <a:pt x="1101762" y="4624624"/>
                  <a:pt x="1096872" y="4646631"/>
                </a:cubicBezTo>
                <a:lnTo>
                  <a:pt x="1081568" y="4712732"/>
                </a:lnTo>
                <a:lnTo>
                  <a:pt x="1064768" y="4778436"/>
                </a:lnTo>
                <a:cubicBezTo>
                  <a:pt x="1059246" y="4800365"/>
                  <a:pt x="1053645" y="4822295"/>
                  <a:pt x="1047336" y="4843984"/>
                </a:cubicBezTo>
                <a:cubicBezTo>
                  <a:pt x="1035109" y="4887526"/>
                  <a:pt x="1023198" y="4930752"/>
                  <a:pt x="1009551" y="4974292"/>
                </a:cubicBezTo>
                <a:lnTo>
                  <a:pt x="989597" y="5039130"/>
                </a:lnTo>
                <a:lnTo>
                  <a:pt x="968220" y="5103574"/>
                </a:lnTo>
                <a:cubicBezTo>
                  <a:pt x="954415" y="5146643"/>
                  <a:pt x="938483" y="5189000"/>
                  <a:pt x="923338" y="5231674"/>
                </a:cubicBezTo>
                <a:cubicBezTo>
                  <a:pt x="915924" y="5253049"/>
                  <a:pt x="907563" y="5273953"/>
                  <a:pt x="899279" y="5294778"/>
                </a:cubicBezTo>
                <a:lnTo>
                  <a:pt x="874826" y="5357879"/>
                </a:lnTo>
                <a:lnTo>
                  <a:pt x="848797" y="5420588"/>
                </a:lnTo>
                <a:cubicBezTo>
                  <a:pt x="840042" y="5441490"/>
                  <a:pt x="831680" y="5462472"/>
                  <a:pt x="822295" y="5483062"/>
                </a:cubicBezTo>
                <a:cubicBezTo>
                  <a:pt x="803758" y="5524393"/>
                  <a:pt x="786168" y="5566120"/>
                  <a:pt x="766291" y="5606822"/>
                </a:cubicBezTo>
                <a:cubicBezTo>
                  <a:pt x="727811" y="5689358"/>
                  <a:pt x="686926" y="5770590"/>
                  <a:pt x="643712" y="5850421"/>
                </a:cubicBezTo>
                <a:lnTo>
                  <a:pt x="617750" y="5895139"/>
                </a:lnTo>
                <a:lnTo>
                  <a:pt x="646192" y="5846748"/>
                </a:lnTo>
                <a:cubicBezTo>
                  <a:pt x="689724" y="5767613"/>
                  <a:pt x="731009" y="5687235"/>
                  <a:pt x="769996" y="5605713"/>
                </a:cubicBezTo>
                <a:lnTo>
                  <a:pt x="784666" y="5575189"/>
                </a:lnTo>
                <a:cubicBezTo>
                  <a:pt x="789556" y="5565012"/>
                  <a:pt x="794053" y="5554602"/>
                  <a:pt x="798786" y="5544347"/>
                </a:cubicBezTo>
                <a:lnTo>
                  <a:pt x="826710" y="5482585"/>
                </a:lnTo>
                <a:cubicBezTo>
                  <a:pt x="836332" y="5462156"/>
                  <a:pt x="844615" y="5441094"/>
                  <a:pt x="853607" y="5420349"/>
                </a:cubicBezTo>
                <a:lnTo>
                  <a:pt x="880031" y="5357956"/>
                </a:lnTo>
                <a:lnTo>
                  <a:pt x="904956" y="5294852"/>
                </a:lnTo>
                <a:cubicBezTo>
                  <a:pt x="912843" y="5273792"/>
                  <a:pt x="921836" y="5252890"/>
                  <a:pt x="929409" y="5231750"/>
                </a:cubicBezTo>
                <a:cubicBezTo>
                  <a:pt x="945186" y="5189234"/>
                  <a:pt x="960960" y="5147112"/>
                  <a:pt x="975395" y="5104203"/>
                </a:cubicBezTo>
                <a:cubicBezTo>
                  <a:pt x="1034532" y="4933194"/>
                  <a:pt x="1084303" y="4759030"/>
                  <a:pt x="1124477" y="4582578"/>
                </a:cubicBezTo>
                <a:cubicBezTo>
                  <a:pt x="1134099" y="4538407"/>
                  <a:pt x="1144512" y="4494313"/>
                  <a:pt x="1152794" y="4449826"/>
                </a:cubicBezTo>
                <a:lnTo>
                  <a:pt x="1165966" y="4383252"/>
                </a:lnTo>
                <a:lnTo>
                  <a:pt x="1177641" y="4316364"/>
                </a:lnTo>
                <a:cubicBezTo>
                  <a:pt x="1185528" y="4271875"/>
                  <a:pt x="1192153" y="4226993"/>
                  <a:pt x="1199096" y="4182269"/>
                </a:cubicBezTo>
                <a:cubicBezTo>
                  <a:pt x="1202803" y="4159947"/>
                  <a:pt x="1205328" y="4137387"/>
                  <a:pt x="1208325" y="4114985"/>
                </a:cubicBezTo>
                <a:lnTo>
                  <a:pt x="1217000" y="4047624"/>
                </a:lnTo>
                <a:cubicBezTo>
                  <a:pt x="1237998" y="3867543"/>
                  <a:pt x="1249500" y="3686516"/>
                  <a:pt x="1251470" y="3505252"/>
                </a:cubicBezTo>
                <a:cubicBezTo>
                  <a:pt x="1252535" y="3323835"/>
                  <a:pt x="1244088" y="3142416"/>
                  <a:pt x="1226150" y="2961862"/>
                </a:cubicBezTo>
                <a:lnTo>
                  <a:pt x="1218263" y="2894263"/>
                </a:lnTo>
                <a:cubicBezTo>
                  <a:pt x="1215580" y="2871704"/>
                  <a:pt x="1213451" y="2849144"/>
                  <a:pt x="1210375" y="2826665"/>
                </a:cubicBezTo>
                <a:cubicBezTo>
                  <a:pt x="1204143" y="2781703"/>
                  <a:pt x="1198700" y="2736664"/>
                  <a:pt x="1191051" y="2691940"/>
                </a:cubicBezTo>
                <a:lnTo>
                  <a:pt x="1180164" y="2624736"/>
                </a:lnTo>
                <a:lnTo>
                  <a:pt x="1167701" y="2557765"/>
                </a:lnTo>
                <a:cubicBezTo>
                  <a:pt x="1159814" y="2513043"/>
                  <a:pt x="1150034" y="2468712"/>
                  <a:pt x="1140882" y="2424225"/>
                </a:cubicBezTo>
                <a:cubicBezTo>
                  <a:pt x="1136467" y="2401981"/>
                  <a:pt x="1130945" y="2379973"/>
                  <a:pt x="1125897" y="2357809"/>
                </a:cubicBezTo>
                <a:lnTo>
                  <a:pt x="1110120" y="2291550"/>
                </a:lnTo>
                <a:lnTo>
                  <a:pt x="1093003" y="2225609"/>
                </a:lnTo>
                <a:cubicBezTo>
                  <a:pt x="1087325" y="2203602"/>
                  <a:pt x="1081723" y="2181595"/>
                  <a:pt x="1075336" y="2159822"/>
                </a:cubicBezTo>
                <a:cubicBezTo>
                  <a:pt x="1062793" y="2116203"/>
                  <a:pt x="1050804" y="2072346"/>
                  <a:pt x="1036921" y="2029122"/>
                </a:cubicBezTo>
                <a:lnTo>
                  <a:pt x="1016729" y="1964126"/>
                </a:lnTo>
                <a:lnTo>
                  <a:pt x="995037" y="1899522"/>
                </a:lnTo>
                <a:cubicBezTo>
                  <a:pt x="936817" y="1727331"/>
                  <a:pt x="868326" y="1558767"/>
                  <a:pt x="789951" y="1394700"/>
                </a:cubicBezTo>
                <a:cubicBezTo>
                  <a:pt x="711514" y="1230948"/>
                  <a:pt x="623604" y="1071849"/>
                  <a:pt x="526654" y="918352"/>
                </a:cubicBezTo>
                <a:cubicBezTo>
                  <a:pt x="429114" y="765405"/>
                  <a:pt x="322540" y="618376"/>
                  <a:pt x="207510" y="478131"/>
                </a:cubicBezTo>
                <a:cubicBezTo>
                  <a:pt x="150008" y="408087"/>
                  <a:pt x="90520" y="339769"/>
                  <a:pt x="29127" y="273258"/>
                </a:cubicBezTo>
                <a:lnTo>
                  <a:pt x="0" y="243483"/>
                </a:lnTo>
                <a:lnTo>
                  <a:pt x="0" y="174181"/>
                </a:lnTo>
                <a:lnTo>
                  <a:pt x="63738" y="242026"/>
                </a:lnTo>
                <a:cubicBezTo>
                  <a:pt x="124356" y="310492"/>
                  <a:pt x="182955" y="380754"/>
                  <a:pt x="239456" y="452731"/>
                </a:cubicBezTo>
                <a:cubicBezTo>
                  <a:pt x="352396" y="596448"/>
                  <a:pt x="456981" y="746553"/>
                  <a:pt x="552683" y="902340"/>
                </a:cubicBezTo>
                <a:cubicBezTo>
                  <a:pt x="647962" y="1058124"/>
                  <a:pt x="734515" y="1219036"/>
                  <a:pt x="811958" y="1384367"/>
                </a:cubicBezTo>
                <a:lnTo>
                  <a:pt x="826630" y="1415287"/>
                </a:lnTo>
                <a:cubicBezTo>
                  <a:pt x="831520" y="1425619"/>
                  <a:pt x="836018" y="1436111"/>
                  <a:pt x="840670" y="1446839"/>
                </a:cubicBezTo>
                <a:lnTo>
                  <a:pt x="868594" y="1509390"/>
                </a:lnTo>
                <a:cubicBezTo>
                  <a:pt x="878137" y="1530135"/>
                  <a:pt x="886419" y="1551352"/>
                  <a:pt x="895334" y="1572491"/>
                </a:cubicBezTo>
                <a:lnTo>
                  <a:pt x="921601" y="1635595"/>
                </a:lnTo>
                <a:cubicBezTo>
                  <a:pt x="955045" y="1720468"/>
                  <a:pt x="987385" y="1805814"/>
                  <a:pt x="1016254" y="1892187"/>
                </a:cubicBezTo>
                <a:cubicBezTo>
                  <a:pt x="1075249" y="2064852"/>
                  <a:pt x="1124888" y="2240673"/>
                  <a:pt x="1164941" y="2418703"/>
                </a:cubicBezTo>
                <a:cubicBezTo>
                  <a:pt x="1174486" y="2463348"/>
                  <a:pt x="1184818" y="2507758"/>
                  <a:pt x="1193101" y="2552797"/>
                </a:cubicBezTo>
                <a:lnTo>
                  <a:pt x="1206195" y="2620001"/>
                </a:lnTo>
                <a:lnTo>
                  <a:pt x="1217710" y="2687443"/>
                </a:lnTo>
                <a:cubicBezTo>
                  <a:pt x="1225993" y="2732324"/>
                  <a:pt x="1232225" y="2777600"/>
                  <a:pt x="1239245" y="2822642"/>
                </a:cubicBezTo>
                <a:cubicBezTo>
                  <a:pt x="1242872" y="2845202"/>
                  <a:pt x="1245397" y="2867919"/>
                  <a:pt x="1248395" y="2890476"/>
                </a:cubicBezTo>
                <a:lnTo>
                  <a:pt x="1257072" y="2958470"/>
                </a:lnTo>
                <a:cubicBezTo>
                  <a:pt x="1277950" y="3139971"/>
                  <a:pt x="1289294" y="3322495"/>
                  <a:pt x="1291069" y="3505175"/>
                </a:cubicBezTo>
                <a:cubicBezTo>
                  <a:pt x="1292322" y="3688094"/>
                  <a:pt x="1283969" y="3870857"/>
                  <a:pt x="1266064" y="4052909"/>
                </a:cubicBezTo>
                <a:cubicBezTo>
                  <a:pt x="1247654" y="4235038"/>
                  <a:pt x="1219297" y="4415987"/>
                  <a:pt x="1181111" y="4595041"/>
                </a:cubicBezTo>
                <a:cubicBezTo>
                  <a:pt x="1176774" y="4617520"/>
                  <a:pt x="1171251" y="4639765"/>
                  <a:pt x="1166204" y="4662089"/>
                </a:cubicBezTo>
                <a:lnTo>
                  <a:pt x="1150427" y="4728978"/>
                </a:lnTo>
                <a:lnTo>
                  <a:pt x="1133469" y="4795552"/>
                </a:lnTo>
                <a:cubicBezTo>
                  <a:pt x="1127790" y="4817716"/>
                  <a:pt x="1122190" y="4839881"/>
                  <a:pt x="1115800" y="4861888"/>
                </a:cubicBezTo>
                <a:cubicBezTo>
                  <a:pt x="1103337" y="4905982"/>
                  <a:pt x="1091348" y="4950154"/>
                  <a:pt x="1077543" y="4993853"/>
                </a:cubicBezTo>
                <a:lnTo>
                  <a:pt x="1057351" y="5059559"/>
                </a:lnTo>
                <a:lnTo>
                  <a:pt x="1035659" y="5124713"/>
                </a:lnTo>
                <a:cubicBezTo>
                  <a:pt x="1021697" y="5168332"/>
                  <a:pt x="1005607" y="5211478"/>
                  <a:pt x="990225" y="5254388"/>
                </a:cubicBezTo>
                <a:cubicBezTo>
                  <a:pt x="982732" y="5276080"/>
                  <a:pt x="974450" y="5297299"/>
                  <a:pt x="965930" y="5318674"/>
                </a:cubicBezTo>
                <a:lnTo>
                  <a:pt x="941163" y="5382803"/>
                </a:lnTo>
                <a:lnTo>
                  <a:pt x="914816" y="5446301"/>
                </a:lnTo>
                <a:cubicBezTo>
                  <a:pt x="905904" y="5467439"/>
                  <a:pt x="897622" y="5488815"/>
                  <a:pt x="888076" y="5509403"/>
                </a:cubicBezTo>
                <a:lnTo>
                  <a:pt x="860155" y="5572506"/>
                </a:lnTo>
                <a:cubicBezTo>
                  <a:pt x="855500" y="5582996"/>
                  <a:pt x="851004" y="5593566"/>
                  <a:pt x="846112" y="5604058"/>
                </a:cubicBezTo>
                <a:lnTo>
                  <a:pt x="831443" y="5635135"/>
                </a:lnTo>
                <a:cubicBezTo>
                  <a:pt x="792496" y="5718688"/>
                  <a:pt x="751122" y="5800924"/>
                  <a:pt x="707397" y="5881748"/>
                </a:cubicBezTo>
                <a:lnTo>
                  <a:pt x="572098" y="6114967"/>
                </a:lnTo>
                <a:lnTo>
                  <a:pt x="573270" y="6113220"/>
                </a:lnTo>
                <a:cubicBezTo>
                  <a:pt x="670362" y="5957986"/>
                  <a:pt x="758510" y="5797311"/>
                  <a:pt x="837278" y="5632060"/>
                </a:cubicBezTo>
                <a:lnTo>
                  <a:pt x="852187" y="5601140"/>
                </a:lnTo>
                <a:lnTo>
                  <a:pt x="866385" y="5569588"/>
                </a:lnTo>
                <a:lnTo>
                  <a:pt x="894702" y="5507037"/>
                </a:lnTo>
                <a:cubicBezTo>
                  <a:pt x="904326" y="5486213"/>
                  <a:pt x="912686" y="5464916"/>
                  <a:pt x="921836" y="5443934"/>
                </a:cubicBezTo>
                <a:lnTo>
                  <a:pt x="948498" y="5380832"/>
                </a:lnTo>
                <a:cubicBezTo>
                  <a:pt x="982495" y="5295799"/>
                  <a:pt x="1015387" y="5210296"/>
                  <a:pt x="1044966" y="5123607"/>
                </a:cubicBezTo>
                <a:cubicBezTo>
                  <a:pt x="1104788" y="4950311"/>
                  <a:pt x="1155112" y="4773859"/>
                  <a:pt x="1195703" y="4595120"/>
                </a:cubicBezTo>
                <a:cubicBezTo>
                  <a:pt x="1205483" y="4550319"/>
                  <a:pt x="1215895" y="4505752"/>
                  <a:pt x="1224335" y="4460633"/>
                </a:cubicBezTo>
                <a:lnTo>
                  <a:pt x="1237587" y="4393192"/>
                </a:lnTo>
                <a:lnTo>
                  <a:pt x="1249420" y="4325436"/>
                </a:lnTo>
                <a:cubicBezTo>
                  <a:pt x="1257780" y="4280316"/>
                  <a:pt x="1264012" y="4234960"/>
                  <a:pt x="1271112" y="4189606"/>
                </a:cubicBezTo>
                <a:cubicBezTo>
                  <a:pt x="1274819" y="4166966"/>
                  <a:pt x="1277342" y="4144172"/>
                  <a:pt x="1280419" y="4121455"/>
                </a:cubicBezTo>
                <a:cubicBezTo>
                  <a:pt x="1283494" y="4098738"/>
                  <a:pt x="1286492" y="4076021"/>
                  <a:pt x="1289174" y="4053224"/>
                </a:cubicBezTo>
                <a:cubicBezTo>
                  <a:pt x="1310313" y="3870857"/>
                  <a:pt x="1321924" y="3687463"/>
                  <a:pt x="1323961" y="3503914"/>
                </a:cubicBezTo>
                <a:cubicBezTo>
                  <a:pt x="1324921" y="3320130"/>
                  <a:pt x="1316284" y="3136421"/>
                  <a:pt x="1298089" y="2953579"/>
                </a:cubicBezTo>
                <a:cubicBezTo>
                  <a:pt x="1295801" y="2930785"/>
                  <a:pt x="1292961" y="2907911"/>
                  <a:pt x="1290199" y="2885114"/>
                </a:cubicBezTo>
                <a:cubicBezTo>
                  <a:pt x="1287439" y="2862319"/>
                  <a:pt x="1285389" y="2839364"/>
                  <a:pt x="1282312" y="2816648"/>
                </a:cubicBezTo>
                <a:cubicBezTo>
                  <a:pt x="1275922" y="2771134"/>
                  <a:pt x="1270479" y="2725464"/>
                  <a:pt x="1262672" y="2680188"/>
                </a:cubicBezTo>
                <a:lnTo>
                  <a:pt x="1251627" y="2612114"/>
                </a:lnTo>
                <a:lnTo>
                  <a:pt x="1239087" y="2544358"/>
                </a:lnTo>
                <a:cubicBezTo>
                  <a:pt x="1231198" y="2499081"/>
                  <a:pt x="1221180" y="2454121"/>
                  <a:pt x="1211873" y="2409160"/>
                </a:cubicBezTo>
                <a:cubicBezTo>
                  <a:pt x="1207378" y="2386600"/>
                  <a:pt x="1201856" y="2364279"/>
                  <a:pt x="1196728" y="2341877"/>
                </a:cubicBezTo>
                <a:lnTo>
                  <a:pt x="1180953" y="2274673"/>
                </a:lnTo>
                <a:lnTo>
                  <a:pt x="1163679" y="2207940"/>
                </a:lnTo>
                <a:cubicBezTo>
                  <a:pt x="1157762" y="2185697"/>
                  <a:pt x="1152241" y="2163372"/>
                  <a:pt x="1145772" y="2141287"/>
                </a:cubicBezTo>
                <a:cubicBezTo>
                  <a:pt x="1132994" y="2097116"/>
                  <a:pt x="1121005" y="2052707"/>
                  <a:pt x="1106885" y="2008927"/>
                </a:cubicBezTo>
                <a:lnTo>
                  <a:pt x="1086455" y="1943064"/>
                </a:lnTo>
                <a:lnTo>
                  <a:pt x="1064448" y="1877675"/>
                </a:lnTo>
                <a:cubicBezTo>
                  <a:pt x="1005613" y="1703353"/>
                  <a:pt x="936366" y="1532737"/>
                  <a:pt x="857077" y="1366778"/>
                </a:cubicBezTo>
                <a:cubicBezTo>
                  <a:pt x="777803" y="1200816"/>
                  <a:pt x="688883" y="1039667"/>
                  <a:pt x="590782" y="884120"/>
                </a:cubicBezTo>
                <a:cubicBezTo>
                  <a:pt x="492255" y="729043"/>
                  <a:pt x="384530" y="580041"/>
                  <a:pt x="268169" y="437824"/>
                </a:cubicBezTo>
                <a:cubicBezTo>
                  <a:pt x="210041" y="366814"/>
                  <a:pt x="149902" y="297546"/>
                  <a:pt x="87833" y="230104"/>
                </a:cubicBezTo>
                <a:lnTo>
                  <a:pt x="0" y="140045"/>
                </a:lnTo>
                <a:lnTo>
                  <a:pt x="0" y="71180"/>
                </a:lnTo>
                <a:lnTo>
                  <a:pt x="121173" y="200340"/>
                </a:lnTo>
                <a:cubicBezTo>
                  <a:pt x="182514" y="269694"/>
                  <a:pt x="241820" y="340842"/>
                  <a:pt x="299010" y="413687"/>
                </a:cubicBezTo>
                <a:cubicBezTo>
                  <a:pt x="413257" y="559297"/>
                  <a:pt x="518970" y="711373"/>
                  <a:pt x="615629" y="869210"/>
                </a:cubicBezTo>
                <a:cubicBezTo>
                  <a:pt x="712113" y="1026967"/>
                  <a:pt x="799724" y="1189931"/>
                  <a:pt x="878059" y="1357390"/>
                </a:cubicBezTo>
                <a:lnTo>
                  <a:pt x="892966" y="1388942"/>
                </a:lnTo>
                <a:lnTo>
                  <a:pt x="907164" y="1420494"/>
                </a:lnTo>
                <a:lnTo>
                  <a:pt x="935403" y="1483598"/>
                </a:lnTo>
                <a:cubicBezTo>
                  <a:pt x="944948" y="1504657"/>
                  <a:pt x="953388" y="1526192"/>
                  <a:pt x="962380" y="1547409"/>
                </a:cubicBezTo>
                <a:lnTo>
                  <a:pt x="988962" y="1611380"/>
                </a:lnTo>
                <a:cubicBezTo>
                  <a:pt x="1022801" y="1697358"/>
                  <a:pt x="1055536" y="1783729"/>
                  <a:pt x="1085115" y="1871680"/>
                </a:cubicBezTo>
                <a:cubicBezTo>
                  <a:pt x="1144827" y="2046554"/>
                  <a:pt x="1195018" y="2224504"/>
                  <a:pt x="1235457" y="2404823"/>
                </a:cubicBezTo>
                <a:cubicBezTo>
                  <a:pt x="1245240" y="2450020"/>
                  <a:pt x="1255572" y="2494978"/>
                  <a:pt x="1263934" y="2540493"/>
                </a:cubicBezTo>
                <a:lnTo>
                  <a:pt x="1277184" y="2608486"/>
                </a:lnTo>
                <a:lnTo>
                  <a:pt x="1288859" y="2676795"/>
                </a:lnTo>
                <a:cubicBezTo>
                  <a:pt x="1297221" y="2722229"/>
                  <a:pt x="1303531" y="2768058"/>
                  <a:pt x="1310551" y="2813729"/>
                </a:cubicBezTo>
                <a:cubicBezTo>
                  <a:pt x="1314336" y="2836524"/>
                  <a:pt x="1316780" y="2859479"/>
                  <a:pt x="1319858" y="2882431"/>
                </a:cubicBezTo>
                <a:cubicBezTo>
                  <a:pt x="1322936" y="2905385"/>
                  <a:pt x="1325931" y="2928260"/>
                  <a:pt x="1328613" y="2951214"/>
                </a:cubicBezTo>
                <a:cubicBezTo>
                  <a:pt x="1349691" y="3135001"/>
                  <a:pt x="1361112" y="3319815"/>
                  <a:pt x="1362847" y="3504782"/>
                </a:cubicBezTo>
                <a:cubicBezTo>
                  <a:pt x="1364023" y="3689908"/>
                  <a:pt x="1355510" y="3875037"/>
                  <a:pt x="1337370" y="4059298"/>
                </a:cubicBezTo>
                <a:cubicBezTo>
                  <a:pt x="1318713" y="4243717"/>
                  <a:pt x="1289986" y="4426951"/>
                  <a:pt x="1251312" y="4608215"/>
                </a:cubicBezTo>
                <a:cubicBezTo>
                  <a:pt x="1246895" y="4630932"/>
                  <a:pt x="1241375" y="4653492"/>
                  <a:pt x="1236247" y="4676051"/>
                </a:cubicBezTo>
                <a:lnTo>
                  <a:pt x="1220470" y="4743807"/>
                </a:lnTo>
                <a:lnTo>
                  <a:pt x="1203196" y="4811169"/>
                </a:lnTo>
                <a:cubicBezTo>
                  <a:pt x="1197360" y="4833571"/>
                  <a:pt x="1191838" y="4856130"/>
                  <a:pt x="1185371" y="4878375"/>
                </a:cubicBezTo>
                <a:cubicBezTo>
                  <a:pt x="1172671" y="4922941"/>
                  <a:pt x="1160681" y="4967743"/>
                  <a:pt x="1146641" y="5011995"/>
                </a:cubicBezTo>
                <a:lnTo>
                  <a:pt x="1126212" y="5078491"/>
                </a:lnTo>
                <a:lnTo>
                  <a:pt x="1104282" y="5144432"/>
                </a:lnTo>
                <a:cubicBezTo>
                  <a:pt x="1075255" y="5232618"/>
                  <a:pt x="1042441" y="5319386"/>
                  <a:pt x="1008524" y="5405757"/>
                </a:cubicBezTo>
                <a:lnTo>
                  <a:pt x="981942" y="5470043"/>
                </a:lnTo>
                <a:cubicBezTo>
                  <a:pt x="972870" y="5491420"/>
                  <a:pt x="964430" y="5513032"/>
                  <a:pt x="954807" y="5534172"/>
                </a:cubicBezTo>
                <a:lnTo>
                  <a:pt x="926568" y="5597748"/>
                </a:lnTo>
                <a:lnTo>
                  <a:pt x="912371" y="5629300"/>
                </a:lnTo>
                <a:lnTo>
                  <a:pt x="897464" y="5660852"/>
                </a:lnTo>
                <a:cubicBezTo>
                  <a:pt x="818654" y="5829021"/>
                  <a:pt x="730295" y="5992535"/>
                  <a:pt x="632824" y="6150609"/>
                </a:cubicBezTo>
                <a:cubicBezTo>
                  <a:pt x="583884" y="6229567"/>
                  <a:pt x="532641" y="6307045"/>
                  <a:pt x="479163" y="6382956"/>
                </a:cubicBezTo>
                <a:lnTo>
                  <a:pt x="439356" y="6436078"/>
                </a:lnTo>
                <a:lnTo>
                  <a:pt x="483756" y="6377504"/>
                </a:lnTo>
                <a:cubicBezTo>
                  <a:pt x="537509" y="6302076"/>
                  <a:pt x="589036" y="6225071"/>
                  <a:pt x="638269" y="6146587"/>
                </a:cubicBezTo>
                <a:cubicBezTo>
                  <a:pt x="736481" y="5989303"/>
                  <a:pt x="825654" y="5826576"/>
                  <a:pt x="905352" y="5659194"/>
                </a:cubicBezTo>
                <a:lnTo>
                  <a:pt x="920419" y="5627643"/>
                </a:lnTo>
                <a:lnTo>
                  <a:pt x="934773" y="5596093"/>
                </a:lnTo>
                <a:lnTo>
                  <a:pt x="963408" y="5532989"/>
                </a:lnTo>
                <a:cubicBezTo>
                  <a:pt x="973030" y="5511850"/>
                  <a:pt x="981628" y="5490315"/>
                  <a:pt x="990777" y="5469018"/>
                </a:cubicBezTo>
                <a:cubicBezTo>
                  <a:pt x="999927" y="5447721"/>
                  <a:pt x="1009077" y="5426424"/>
                  <a:pt x="1017754" y="5404969"/>
                </a:cubicBezTo>
                <a:cubicBezTo>
                  <a:pt x="1052146" y="5318834"/>
                  <a:pt x="1085510" y="5232225"/>
                  <a:pt x="1115327" y="5144670"/>
                </a:cubicBezTo>
                <a:cubicBezTo>
                  <a:pt x="1175875" y="4969243"/>
                  <a:pt x="1226776" y="4790584"/>
                  <a:pt x="1267800" y="4609555"/>
                </a:cubicBezTo>
                <a:cubicBezTo>
                  <a:pt x="1277659" y="4564201"/>
                  <a:pt x="1288152" y="4519002"/>
                  <a:pt x="1296749" y="4473333"/>
                </a:cubicBezTo>
                <a:lnTo>
                  <a:pt x="1310159" y="4405024"/>
                </a:lnTo>
                <a:lnTo>
                  <a:pt x="1322068" y="4336400"/>
                </a:lnTo>
                <a:cubicBezTo>
                  <a:pt x="1330508" y="4290729"/>
                  <a:pt x="1336818" y="4244742"/>
                  <a:pt x="1343998" y="4198836"/>
                </a:cubicBezTo>
                <a:cubicBezTo>
                  <a:pt x="1347783" y="4175959"/>
                  <a:pt x="1350228" y="4152849"/>
                  <a:pt x="1353383" y="4129817"/>
                </a:cubicBezTo>
                <a:cubicBezTo>
                  <a:pt x="1356538" y="4106783"/>
                  <a:pt x="1359535" y="4083751"/>
                  <a:pt x="1362218" y="4060718"/>
                </a:cubicBezTo>
                <a:cubicBezTo>
                  <a:pt x="1383586" y="3876062"/>
                  <a:pt x="1395276" y="3690383"/>
                  <a:pt x="1397240" y="3504465"/>
                </a:cubicBezTo>
                <a:cubicBezTo>
                  <a:pt x="1398163" y="3318395"/>
                  <a:pt x="1389368" y="3132399"/>
                  <a:pt x="1370895" y="2947192"/>
                </a:cubicBezTo>
                <a:cubicBezTo>
                  <a:pt x="1368607" y="2924080"/>
                  <a:pt x="1365688" y="2900968"/>
                  <a:pt x="1363008" y="2877859"/>
                </a:cubicBezTo>
                <a:cubicBezTo>
                  <a:pt x="1360325" y="2854747"/>
                  <a:pt x="1358118" y="2831557"/>
                  <a:pt x="1354725" y="2808522"/>
                </a:cubicBezTo>
                <a:cubicBezTo>
                  <a:pt x="1348177" y="2762459"/>
                  <a:pt x="1342656" y="2716235"/>
                  <a:pt x="1334768" y="2670328"/>
                </a:cubicBezTo>
                <a:lnTo>
                  <a:pt x="1323568" y="2601467"/>
                </a:lnTo>
                <a:lnTo>
                  <a:pt x="1310869" y="2532763"/>
                </a:lnTo>
                <a:cubicBezTo>
                  <a:pt x="1302981" y="2486934"/>
                  <a:pt x="1292804" y="2441499"/>
                  <a:pt x="1283262" y="2395908"/>
                </a:cubicBezTo>
                <a:cubicBezTo>
                  <a:pt x="1278764" y="2373033"/>
                  <a:pt x="1273242" y="2350473"/>
                  <a:pt x="1267957" y="2327757"/>
                </a:cubicBezTo>
                <a:lnTo>
                  <a:pt x="1252182" y="2259764"/>
                </a:lnTo>
                <a:lnTo>
                  <a:pt x="1234670" y="2192165"/>
                </a:lnTo>
                <a:cubicBezTo>
                  <a:pt x="1228678" y="2169684"/>
                  <a:pt x="1223233" y="2147045"/>
                  <a:pt x="1216608" y="2124723"/>
                </a:cubicBezTo>
                <a:cubicBezTo>
                  <a:pt x="1203593" y="2079999"/>
                  <a:pt x="1191524" y="2034960"/>
                  <a:pt x="1177169" y="1990630"/>
                </a:cubicBezTo>
                <a:lnTo>
                  <a:pt x="1156424" y="1923897"/>
                </a:lnTo>
                <a:lnTo>
                  <a:pt x="1134259" y="1857640"/>
                </a:lnTo>
                <a:cubicBezTo>
                  <a:pt x="1074657" y="1681187"/>
                  <a:pt x="1004622" y="1508365"/>
                  <a:pt x="924521" y="1340196"/>
                </a:cubicBezTo>
                <a:cubicBezTo>
                  <a:pt x="844309" y="1172107"/>
                  <a:pt x="754364" y="1008825"/>
                  <a:pt x="655149" y="851148"/>
                </a:cubicBezTo>
                <a:cubicBezTo>
                  <a:pt x="555423" y="694101"/>
                  <a:pt x="446484" y="543127"/>
                  <a:pt x="328908" y="398937"/>
                </a:cubicBezTo>
                <a:cubicBezTo>
                  <a:pt x="270143" y="326901"/>
                  <a:pt x="209335" y="256636"/>
                  <a:pt x="146568" y="188221"/>
                </a:cubicBezTo>
                <a:lnTo>
                  <a:pt x="0" y="37488"/>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couleur avec image ">
  <p:cSld name="Titre et contenu couleur avec image ">
    <p:bg>
      <p:bgPr>
        <a:solidFill>
          <a:schemeClr val="dk2"/>
        </a:solidFill>
      </p:bgPr>
    </p:bg>
    <p:spTree>
      <p:nvGrpSpPr>
        <p:cNvPr id="2100" name="Shape 2100"/>
        <p:cNvGrpSpPr/>
        <p:nvPr/>
      </p:nvGrpSpPr>
      <p:grpSpPr>
        <a:xfrm>
          <a:off x="0" y="0"/>
          <a:ext cx="0" cy="0"/>
          <a:chOff x="0" y="0"/>
          <a:chExt cx="0" cy="0"/>
        </a:xfrm>
      </p:grpSpPr>
      <p:sp>
        <p:nvSpPr>
          <p:cNvPr id="2101" name="Google Shape;2101;p211"/>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02" name="Google Shape;2102;p211"/>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103" name="Google Shape;2103;p211"/>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04" name="Google Shape;2104;p211"/>
          <p:cNvSpPr/>
          <p:nvPr/>
        </p:nvSpPr>
        <p:spPr>
          <a:xfrm>
            <a:off x="3640228"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05" name="Google Shape;2105;p211"/>
          <p:cNvSpPr/>
          <p:nvPr>
            <p:ph idx="2" type="pic"/>
          </p:nvPr>
        </p:nvSpPr>
        <p:spPr>
          <a:xfrm>
            <a:off x="4831636" y="0"/>
            <a:ext cx="4312364" cy="5143473"/>
          </a:xfrm>
          <a:prstGeom prst="rect">
            <a:avLst/>
          </a:prstGeom>
          <a:noFill/>
          <a:ln>
            <a:noFill/>
          </a:ln>
        </p:spPr>
      </p:sp>
      <p:sp>
        <p:nvSpPr>
          <p:cNvPr id="2106" name="Google Shape;2106;p211"/>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07" name="Google Shape;2107;p211"/>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108" name="Google Shape;2108;p211"/>
          <p:cNvGrpSpPr/>
          <p:nvPr/>
        </p:nvGrpSpPr>
        <p:grpSpPr>
          <a:xfrm>
            <a:off x="-2799" y="4739349"/>
            <a:ext cx="546734" cy="257176"/>
            <a:chOff x="-3732" y="6319132"/>
            <a:chExt cx="728978" cy="342902"/>
          </a:xfrm>
        </p:grpSpPr>
        <p:sp>
          <p:nvSpPr>
            <p:cNvPr id="2109" name="Google Shape;2109;p211"/>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110" name="Google Shape;2110;p211"/>
            <p:cNvGrpSpPr/>
            <p:nvPr/>
          </p:nvGrpSpPr>
          <p:grpSpPr>
            <a:xfrm>
              <a:off x="367943" y="6411647"/>
              <a:ext cx="178514" cy="157873"/>
              <a:chOff x="3430063" y="2890836"/>
              <a:chExt cx="1219200" cy="1078230"/>
            </a:xfrm>
          </p:grpSpPr>
          <p:sp>
            <p:nvSpPr>
              <p:cNvPr id="2111" name="Google Shape;2111;p21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12" name="Google Shape;2112;p21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161" name="Shape 161"/>
        <p:cNvGrpSpPr/>
        <p:nvPr/>
      </p:nvGrpSpPr>
      <p:grpSpPr>
        <a:xfrm>
          <a:off x="0" y="0"/>
          <a:ext cx="0" cy="0"/>
          <a:chOff x="0" y="0"/>
          <a:chExt cx="0" cy="0"/>
        </a:xfrm>
      </p:grpSpPr>
      <p:sp>
        <p:nvSpPr>
          <p:cNvPr id="162" name="Google Shape;162;p22"/>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63" name="Google Shape;163;p22"/>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164" name="Google Shape;164;p22"/>
          <p:cNvGrpSpPr/>
          <p:nvPr/>
        </p:nvGrpSpPr>
        <p:grpSpPr>
          <a:xfrm>
            <a:off x="-2799" y="4739349"/>
            <a:ext cx="546734" cy="257176"/>
            <a:chOff x="-3732" y="6319132"/>
            <a:chExt cx="728978" cy="342902"/>
          </a:xfrm>
        </p:grpSpPr>
        <p:sp>
          <p:nvSpPr>
            <p:cNvPr id="165" name="Google Shape;165;p22"/>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66" name="Google Shape;166;p22"/>
            <p:cNvGrpSpPr/>
            <p:nvPr/>
          </p:nvGrpSpPr>
          <p:grpSpPr>
            <a:xfrm>
              <a:off x="367943" y="6411647"/>
              <a:ext cx="178514" cy="157873"/>
              <a:chOff x="3430063" y="2890836"/>
              <a:chExt cx="1219200" cy="1078230"/>
            </a:xfrm>
          </p:grpSpPr>
          <p:sp>
            <p:nvSpPr>
              <p:cNvPr id="167" name="Google Shape;167;p2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8" name="Google Shape;168;p2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bleu 2">
  <p:cSld name="Contenu fond tramé bleu 2">
    <p:bg>
      <p:bgPr>
        <a:solidFill>
          <a:schemeClr val="accent2"/>
        </a:solidFill>
      </p:bgPr>
    </p:bg>
    <p:spTree>
      <p:nvGrpSpPr>
        <p:cNvPr id="2113" name="Shape 2113"/>
        <p:cNvGrpSpPr/>
        <p:nvPr/>
      </p:nvGrpSpPr>
      <p:grpSpPr>
        <a:xfrm>
          <a:off x="0" y="0"/>
          <a:ext cx="0" cy="0"/>
          <a:chOff x="0" y="0"/>
          <a:chExt cx="0" cy="0"/>
        </a:xfrm>
      </p:grpSpPr>
      <p:sp>
        <p:nvSpPr>
          <p:cNvPr id="2114" name="Google Shape;2114;p212"/>
          <p:cNvSpPr/>
          <p:nvPr/>
        </p:nvSpPr>
        <p:spPr>
          <a:xfrm>
            <a:off x="1" y="0"/>
            <a:ext cx="9143999" cy="5143500"/>
          </a:xfrm>
          <a:custGeom>
            <a:rect b="b" l="l" r="r" t="t"/>
            <a:pathLst>
              <a:path extrusionOk="0" h="6858000" w="12191999">
                <a:moveTo>
                  <a:pt x="12191999" y="6842712"/>
                </a:moveTo>
                <a:lnTo>
                  <a:pt x="12191999" y="6858000"/>
                </a:lnTo>
                <a:lnTo>
                  <a:pt x="12131670" y="6858000"/>
                </a:lnTo>
                <a:close/>
                <a:moveTo>
                  <a:pt x="0" y="6827349"/>
                </a:moveTo>
                <a:lnTo>
                  <a:pt x="120043" y="6858000"/>
                </a:lnTo>
                <a:lnTo>
                  <a:pt x="0" y="6858000"/>
                </a:lnTo>
                <a:close/>
                <a:moveTo>
                  <a:pt x="12191999" y="6572099"/>
                </a:moveTo>
                <a:lnTo>
                  <a:pt x="12191999" y="6600718"/>
                </a:lnTo>
                <a:lnTo>
                  <a:pt x="11540388" y="6750915"/>
                </a:lnTo>
                <a:lnTo>
                  <a:pt x="11012182" y="6858000"/>
                </a:lnTo>
                <a:lnTo>
                  <a:pt x="10864117" y="6858000"/>
                </a:lnTo>
                <a:lnTo>
                  <a:pt x="11533433" y="6723773"/>
                </a:lnTo>
                <a:cubicBezTo>
                  <a:pt x="11645205" y="6700357"/>
                  <a:pt x="11757341" y="6678955"/>
                  <a:pt x="11868561" y="6653893"/>
                </a:cubicBezTo>
                <a:close/>
                <a:moveTo>
                  <a:pt x="0" y="6557267"/>
                </a:moveTo>
                <a:lnTo>
                  <a:pt x="329086" y="6640539"/>
                </a:lnTo>
                <a:cubicBezTo>
                  <a:pt x="440304" y="6665785"/>
                  <a:pt x="552258" y="6687369"/>
                  <a:pt x="664026" y="6711151"/>
                </a:cubicBezTo>
                <a:cubicBezTo>
                  <a:pt x="887201" y="6759485"/>
                  <a:pt x="1110930" y="6804898"/>
                  <a:pt x="1335155" y="6847382"/>
                </a:cubicBezTo>
                <a:lnTo>
                  <a:pt x="1395476" y="6858000"/>
                </a:lnTo>
                <a:lnTo>
                  <a:pt x="1125085" y="6858000"/>
                </a:lnTo>
                <a:lnTo>
                  <a:pt x="652686" y="6763467"/>
                </a:lnTo>
                <a:cubicBezTo>
                  <a:pt x="540916" y="6740053"/>
                  <a:pt x="428414" y="6718833"/>
                  <a:pt x="317010" y="6693773"/>
                </a:cubicBezTo>
                <a:lnTo>
                  <a:pt x="0" y="6613734"/>
                </a:lnTo>
                <a:close/>
                <a:moveTo>
                  <a:pt x="12191999" y="6305283"/>
                </a:moveTo>
                <a:lnTo>
                  <a:pt x="12191999" y="6334616"/>
                </a:lnTo>
                <a:lnTo>
                  <a:pt x="12152964" y="6344732"/>
                </a:lnTo>
                <a:cubicBezTo>
                  <a:pt x="11273373" y="6560153"/>
                  <a:pt x="10382089" y="6728589"/>
                  <a:pt x="9484344" y="6850201"/>
                </a:cubicBezTo>
                <a:lnTo>
                  <a:pt x="9420534" y="6858000"/>
                </a:lnTo>
                <a:lnTo>
                  <a:pt x="9141337" y="6858000"/>
                </a:lnTo>
                <a:lnTo>
                  <a:pt x="9480073" y="6817234"/>
                </a:lnTo>
                <a:cubicBezTo>
                  <a:pt x="10152274" y="6727454"/>
                  <a:pt x="10821143" y="6611428"/>
                  <a:pt x="11485141" y="6469319"/>
                </a:cubicBezTo>
                <a:cubicBezTo>
                  <a:pt x="11594897" y="6445903"/>
                  <a:pt x="11707033" y="6425235"/>
                  <a:pt x="11817341" y="6399991"/>
                </a:cubicBezTo>
                <a:lnTo>
                  <a:pt x="12146613" y="6316755"/>
                </a:lnTo>
                <a:close/>
                <a:moveTo>
                  <a:pt x="0" y="6287507"/>
                </a:moveTo>
                <a:lnTo>
                  <a:pt x="53594" y="6301207"/>
                </a:lnTo>
                <a:lnTo>
                  <a:pt x="382862" y="6385355"/>
                </a:lnTo>
                <a:cubicBezTo>
                  <a:pt x="492622" y="6410783"/>
                  <a:pt x="604026" y="6431819"/>
                  <a:pt x="714516" y="6455415"/>
                </a:cubicBezTo>
                <a:cubicBezTo>
                  <a:pt x="1377991" y="6599211"/>
                  <a:pt x="2046403" y="6716946"/>
                  <a:pt x="2718212" y="6808453"/>
                </a:cubicBezTo>
                <a:lnTo>
                  <a:pt x="3121071" y="6858000"/>
                </a:lnTo>
                <a:lnTo>
                  <a:pt x="2705124" y="6858000"/>
                </a:lnTo>
                <a:lnTo>
                  <a:pt x="2037819" y="6760309"/>
                </a:lnTo>
                <a:cubicBezTo>
                  <a:pt x="1590466" y="6688862"/>
                  <a:pt x="1144822" y="6605752"/>
                  <a:pt x="701342" y="6511027"/>
                </a:cubicBezTo>
                <a:cubicBezTo>
                  <a:pt x="590490" y="6487795"/>
                  <a:pt x="479086" y="6466943"/>
                  <a:pt x="368778" y="6441695"/>
                </a:cubicBezTo>
                <a:lnTo>
                  <a:pt x="39506" y="6358463"/>
                </a:lnTo>
                <a:lnTo>
                  <a:pt x="0" y="6348488"/>
                </a:lnTo>
                <a:close/>
                <a:moveTo>
                  <a:pt x="0" y="6018086"/>
                </a:moveTo>
                <a:lnTo>
                  <a:pt x="108958" y="6046420"/>
                </a:lnTo>
                <a:cubicBezTo>
                  <a:pt x="2066024" y="6527336"/>
                  <a:pt x="4082313" y="6772284"/>
                  <a:pt x="6097562" y="6784323"/>
                </a:cubicBezTo>
                <a:cubicBezTo>
                  <a:pt x="7891597" y="6779623"/>
                  <a:pt x="9680313" y="6587967"/>
                  <a:pt x="11434653" y="6212487"/>
                </a:cubicBezTo>
                <a:cubicBezTo>
                  <a:pt x="11544409" y="6189439"/>
                  <a:pt x="11654169" y="6169135"/>
                  <a:pt x="11763925" y="6143707"/>
                </a:cubicBezTo>
                <a:lnTo>
                  <a:pt x="12089721" y="6061387"/>
                </a:lnTo>
                <a:lnTo>
                  <a:pt x="12191999" y="6035559"/>
                </a:lnTo>
                <a:lnTo>
                  <a:pt x="12191999" y="6067645"/>
                </a:lnTo>
                <a:lnTo>
                  <a:pt x="12097401" y="6092182"/>
                </a:lnTo>
                <a:cubicBezTo>
                  <a:pt x="10136364" y="6572904"/>
                  <a:pt x="8116696" y="6818051"/>
                  <a:pt x="6097562" y="6828959"/>
                </a:cubicBezTo>
                <a:cubicBezTo>
                  <a:pt x="4300266" y="6825059"/>
                  <a:pt x="2508258" y="6633975"/>
                  <a:pt x="750549" y="6258767"/>
                </a:cubicBezTo>
                <a:cubicBezTo>
                  <a:pt x="640794" y="6235535"/>
                  <a:pt x="530122" y="6215415"/>
                  <a:pt x="421278" y="6189803"/>
                </a:cubicBezTo>
                <a:lnTo>
                  <a:pt x="94750" y="6107487"/>
                </a:lnTo>
                <a:lnTo>
                  <a:pt x="0" y="6083607"/>
                </a:lnTo>
                <a:close/>
                <a:moveTo>
                  <a:pt x="0" y="5747828"/>
                </a:moveTo>
                <a:lnTo>
                  <a:pt x="164234" y="5790578"/>
                </a:lnTo>
                <a:cubicBezTo>
                  <a:pt x="2102863" y="6267455"/>
                  <a:pt x="4100309" y="6510569"/>
                  <a:pt x="6096828" y="6522917"/>
                </a:cubicBezTo>
                <a:cubicBezTo>
                  <a:pt x="7873869" y="6518381"/>
                  <a:pt x="9645665" y="6328701"/>
                  <a:pt x="11383433" y="5956935"/>
                </a:cubicBezTo>
                <a:cubicBezTo>
                  <a:pt x="11492093" y="5933885"/>
                  <a:pt x="11601301" y="5914129"/>
                  <a:pt x="11709413" y="5888519"/>
                </a:cubicBezTo>
                <a:lnTo>
                  <a:pt x="12032281" y="5806933"/>
                </a:lnTo>
                <a:lnTo>
                  <a:pt x="12191999" y="5766631"/>
                </a:lnTo>
                <a:lnTo>
                  <a:pt x="12191999" y="5799881"/>
                </a:lnTo>
                <a:lnTo>
                  <a:pt x="12041376" y="5838987"/>
                </a:lnTo>
                <a:cubicBezTo>
                  <a:pt x="10098472" y="6315757"/>
                  <a:pt x="8097441" y="6559149"/>
                  <a:pt x="6096828" y="6569747"/>
                </a:cubicBezTo>
                <a:cubicBezTo>
                  <a:pt x="4316108" y="6566363"/>
                  <a:pt x="2540600" y="6377469"/>
                  <a:pt x="799026" y="6006143"/>
                </a:cubicBezTo>
                <a:cubicBezTo>
                  <a:pt x="690182" y="5983093"/>
                  <a:pt x="580607" y="5963337"/>
                  <a:pt x="472498" y="5937727"/>
                </a:cubicBezTo>
                <a:lnTo>
                  <a:pt x="148896" y="5856141"/>
                </a:lnTo>
                <a:lnTo>
                  <a:pt x="0" y="5818654"/>
                </a:lnTo>
                <a:close/>
                <a:moveTo>
                  <a:pt x="0" y="5476362"/>
                </a:moveTo>
                <a:lnTo>
                  <a:pt x="221200" y="5533995"/>
                </a:lnTo>
                <a:cubicBezTo>
                  <a:pt x="2141337" y="6006788"/>
                  <a:pt x="4119766" y="6248102"/>
                  <a:pt x="6097558" y="6260963"/>
                </a:cubicBezTo>
                <a:cubicBezTo>
                  <a:pt x="7858304" y="6256683"/>
                  <a:pt x="9613853" y="6068835"/>
                  <a:pt x="11335689" y="5700467"/>
                </a:cubicBezTo>
                <a:cubicBezTo>
                  <a:pt x="11443251" y="5677603"/>
                  <a:pt x="11551727" y="5658395"/>
                  <a:pt x="11658559" y="5632603"/>
                </a:cubicBezTo>
                <a:lnTo>
                  <a:pt x="11978501" y="5551931"/>
                </a:lnTo>
                <a:lnTo>
                  <a:pt x="12191999" y="5498130"/>
                </a:lnTo>
                <a:lnTo>
                  <a:pt x="12191999" y="5533859"/>
                </a:lnTo>
                <a:lnTo>
                  <a:pt x="11987179" y="5587080"/>
                </a:lnTo>
                <a:cubicBezTo>
                  <a:pt x="10062368" y="6059808"/>
                  <a:pt x="8079755" y="6301379"/>
                  <a:pt x="6097558" y="6312183"/>
                </a:cubicBezTo>
                <a:cubicBezTo>
                  <a:pt x="4332880" y="6308871"/>
                  <a:pt x="2573360" y="6121627"/>
                  <a:pt x="847500" y="5753519"/>
                </a:cubicBezTo>
                <a:cubicBezTo>
                  <a:pt x="739756" y="5730651"/>
                  <a:pt x="631096" y="5711443"/>
                  <a:pt x="524082" y="5685651"/>
                </a:cubicBezTo>
                <a:lnTo>
                  <a:pt x="203408" y="5604979"/>
                </a:lnTo>
                <a:lnTo>
                  <a:pt x="0" y="5553751"/>
                </a:lnTo>
                <a:close/>
                <a:moveTo>
                  <a:pt x="0" y="5205742"/>
                </a:moveTo>
                <a:lnTo>
                  <a:pt x="277343" y="5278095"/>
                </a:lnTo>
                <a:cubicBezTo>
                  <a:pt x="2179055" y="5746972"/>
                  <a:pt x="4138596" y="5986420"/>
                  <a:pt x="6097558" y="5998459"/>
                </a:cubicBezTo>
                <a:cubicBezTo>
                  <a:pt x="7841381" y="5994343"/>
                  <a:pt x="9580065" y="5808451"/>
                  <a:pt x="11285385" y="5443819"/>
                </a:cubicBezTo>
                <a:cubicBezTo>
                  <a:pt x="11392029" y="5421137"/>
                  <a:pt x="11499409" y="5402477"/>
                  <a:pt x="11605141" y="5376319"/>
                </a:cubicBezTo>
                <a:lnTo>
                  <a:pt x="11922161" y="5296561"/>
                </a:lnTo>
                <a:lnTo>
                  <a:pt x="12191999" y="5228479"/>
                </a:lnTo>
                <a:lnTo>
                  <a:pt x="12191999" y="5267009"/>
                </a:lnTo>
                <a:lnTo>
                  <a:pt x="11931609" y="5334750"/>
                </a:lnTo>
                <a:cubicBezTo>
                  <a:pt x="10024996" y="5803609"/>
                  <a:pt x="8061175" y="6043495"/>
                  <a:pt x="6097192" y="6053887"/>
                </a:cubicBezTo>
                <a:cubicBezTo>
                  <a:pt x="4349270" y="6050723"/>
                  <a:pt x="2606416" y="5865453"/>
                  <a:pt x="896890" y="5501077"/>
                </a:cubicBezTo>
                <a:cubicBezTo>
                  <a:pt x="790060" y="5478211"/>
                  <a:pt x="682316" y="5459735"/>
                  <a:pt x="576400" y="5433575"/>
                </a:cubicBezTo>
                <a:lnTo>
                  <a:pt x="258652" y="5353635"/>
                </a:lnTo>
                <a:lnTo>
                  <a:pt x="0" y="5288693"/>
                </a:lnTo>
                <a:close/>
                <a:moveTo>
                  <a:pt x="0" y="4935037"/>
                </a:moveTo>
                <a:lnTo>
                  <a:pt x="333748" y="5022233"/>
                </a:lnTo>
                <a:cubicBezTo>
                  <a:pt x="2216883" y="5487261"/>
                  <a:pt x="4157221" y="5725153"/>
                  <a:pt x="6097558" y="5737603"/>
                </a:cubicBezTo>
                <a:cubicBezTo>
                  <a:pt x="7824717" y="5733873"/>
                  <a:pt x="9546791" y="5549937"/>
                  <a:pt x="11235809" y="5188817"/>
                </a:cubicBezTo>
                <a:cubicBezTo>
                  <a:pt x="11341177" y="5166317"/>
                  <a:pt x="11447641" y="5148207"/>
                  <a:pt x="11552277" y="5122047"/>
                </a:cubicBezTo>
                <a:lnTo>
                  <a:pt x="11866183" y="5043023"/>
                </a:lnTo>
                <a:lnTo>
                  <a:pt x="12191999" y="4960904"/>
                </a:lnTo>
                <a:lnTo>
                  <a:pt x="12191999" y="5001156"/>
                </a:lnTo>
                <a:lnTo>
                  <a:pt x="11876494" y="5083256"/>
                </a:lnTo>
                <a:cubicBezTo>
                  <a:pt x="11666596" y="5134670"/>
                  <a:pt x="11455942" y="5183055"/>
                  <a:pt x="11244591" y="5228329"/>
                </a:cubicBezTo>
                <a:cubicBezTo>
                  <a:pt x="9553267" y="5595705"/>
                  <a:pt x="7828249" y="5785751"/>
                  <a:pt x="6097558" y="5795409"/>
                </a:cubicBezTo>
                <a:cubicBezTo>
                  <a:pt x="4365826" y="5792703"/>
                  <a:pt x="2639086" y="5609389"/>
                  <a:pt x="945366" y="5248451"/>
                </a:cubicBezTo>
                <a:cubicBezTo>
                  <a:pt x="839634" y="5225951"/>
                  <a:pt x="732802" y="5207841"/>
                  <a:pt x="627986" y="5181499"/>
                </a:cubicBezTo>
                <a:lnTo>
                  <a:pt x="313164" y="5102475"/>
                </a:lnTo>
                <a:lnTo>
                  <a:pt x="0" y="5023843"/>
                </a:lnTo>
                <a:close/>
                <a:moveTo>
                  <a:pt x="0" y="4664421"/>
                </a:moveTo>
                <a:lnTo>
                  <a:pt x="389472" y="4766301"/>
                </a:lnTo>
                <a:cubicBezTo>
                  <a:pt x="2254158" y="5227282"/>
                  <a:pt x="4175968" y="5462730"/>
                  <a:pt x="6097374" y="5475283"/>
                </a:cubicBezTo>
                <a:cubicBezTo>
                  <a:pt x="7807851" y="5471643"/>
                  <a:pt x="9513333" y="5289557"/>
                  <a:pt x="11186053" y="4931985"/>
                </a:cubicBezTo>
                <a:cubicBezTo>
                  <a:pt x="11290323" y="4909667"/>
                  <a:pt x="11396055" y="4891923"/>
                  <a:pt x="11499593" y="4865581"/>
                </a:cubicBezTo>
                <a:lnTo>
                  <a:pt x="11810573" y="4787471"/>
                </a:lnTo>
                <a:lnTo>
                  <a:pt x="12191999" y="4691442"/>
                </a:lnTo>
                <a:lnTo>
                  <a:pt x="12191999" y="4735328"/>
                </a:lnTo>
                <a:lnTo>
                  <a:pt x="11821245" y="4831947"/>
                </a:lnTo>
                <a:cubicBezTo>
                  <a:pt x="11613361" y="4882950"/>
                  <a:pt x="11404722" y="4930957"/>
                  <a:pt x="11195383" y="4975889"/>
                </a:cubicBezTo>
                <a:cubicBezTo>
                  <a:pt x="9520193" y="5339953"/>
                  <a:pt x="7811601" y="5528223"/>
                  <a:pt x="6097374" y="5537663"/>
                </a:cubicBezTo>
                <a:cubicBezTo>
                  <a:pt x="4382362" y="5534991"/>
                  <a:pt x="2672286" y="5353471"/>
                  <a:pt x="994940" y="4996011"/>
                </a:cubicBezTo>
                <a:cubicBezTo>
                  <a:pt x="785074" y="4951550"/>
                  <a:pt x="575918" y="4904156"/>
                  <a:pt x="367529" y="4853849"/>
                </a:cubicBezTo>
                <a:lnTo>
                  <a:pt x="0" y="4759640"/>
                </a:lnTo>
                <a:close/>
                <a:moveTo>
                  <a:pt x="0" y="4393048"/>
                </a:moveTo>
                <a:lnTo>
                  <a:pt x="445631" y="4509783"/>
                </a:lnTo>
                <a:cubicBezTo>
                  <a:pt x="2291912" y="4966896"/>
                  <a:pt x="4194879" y="5200731"/>
                  <a:pt x="6097556" y="5213695"/>
                </a:cubicBezTo>
                <a:cubicBezTo>
                  <a:pt x="7791221" y="5210457"/>
                  <a:pt x="9479969" y="5030455"/>
                  <a:pt x="11136297" y="4676617"/>
                </a:cubicBezTo>
                <a:cubicBezTo>
                  <a:pt x="11239653" y="4654299"/>
                  <a:pt x="11344285" y="4637103"/>
                  <a:pt x="11447273" y="4610579"/>
                </a:cubicBezTo>
                <a:lnTo>
                  <a:pt x="11754961" y="4533201"/>
                </a:lnTo>
                <a:lnTo>
                  <a:pt x="12191999" y="4423358"/>
                </a:lnTo>
                <a:lnTo>
                  <a:pt x="12191999" y="4467651"/>
                </a:lnTo>
                <a:lnTo>
                  <a:pt x="11767047" y="4578538"/>
                </a:lnTo>
                <a:cubicBezTo>
                  <a:pt x="11561186" y="4629109"/>
                  <a:pt x="11354577" y="4676708"/>
                  <a:pt x="11147273" y="4721251"/>
                </a:cubicBezTo>
                <a:cubicBezTo>
                  <a:pt x="9488289" y="5082077"/>
                  <a:pt x="7796181" y="5268775"/>
                  <a:pt x="6098437" y="5278269"/>
                </a:cubicBezTo>
                <a:cubicBezTo>
                  <a:pt x="4399628" y="5276257"/>
                  <a:pt x="2705634" y="5097059"/>
                  <a:pt x="1043961" y="4743567"/>
                </a:cubicBezTo>
                <a:cubicBezTo>
                  <a:pt x="836097" y="4699539"/>
                  <a:pt x="628935" y="4652601"/>
                  <a:pt x="422535" y="4602775"/>
                </a:cubicBezTo>
                <a:lnTo>
                  <a:pt x="0" y="4494461"/>
                </a:lnTo>
                <a:close/>
                <a:moveTo>
                  <a:pt x="0" y="4122826"/>
                </a:moveTo>
                <a:lnTo>
                  <a:pt x="501684" y="4254438"/>
                </a:lnTo>
                <a:cubicBezTo>
                  <a:pt x="2329470" y="4707665"/>
                  <a:pt x="4213445" y="4939827"/>
                  <a:pt x="6097190" y="4953203"/>
                </a:cubicBezTo>
                <a:cubicBezTo>
                  <a:pt x="7774193" y="4949931"/>
                  <a:pt x="9446327" y="4771647"/>
                  <a:pt x="11086357" y="4421247"/>
                </a:cubicBezTo>
                <a:cubicBezTo>
                  <a:pt x="11188797" y="4399115"/>
                  <a:pt x="11292335" y="4382651"/>
                  <a:pt x="11393677" y="4355759"/>
                </a:cubicBezTo>
                <a:lnTo>
                  <a:pt x="11698437" y="4279295"/>
                </a:lnTo>
                <a:lnTo>
                  <a:pt x="12191999" y="4155348"/>
                </a:lnTo>
                <a:lnTo>
                  <a:pt x="12191999" y="4201638"/>
                </a:lnTo>
                <a:lnTo>
                  <a:pt x="11711313" y="4327207"/>
                </a:lnTo>
                <a:cubicBezTo>
                  <a:pt x="11507553" y="4377294"/>
                  <a:pt x="11303058" y="4424403"/>
                  <a:pt x="11097881" y="4468443"/>
                </a:cubicBezTo>
                <a:cubicBezTo>
                  <a:pt x="9455071" y="4825867"/>
                  <a:pt x="7779461" y="5010955"/>
                  <a:pt x="6098253" y="5020707"/>
                </a:cubicBezTo>
                <a:cubicBezTo>
                  <a:pt x="4416184" y="5018455"/>
                  <a:pt x="2738908" y="4840667"/>
                  <a:pt x="1093720" y="4490211"/>
                </a:cubicBezTo>
                <a:cubicBezTo>
                  <a:pt x="887925" y="4447086"/>
                  <a:pt x="682804" y="4400908"/>
                  <a:pt x="478423" y="4351738"/>
                </a:cubicBezTo>
                <a:lnTo>
                  <a:pt x="0" y="4229229"/>
                </a:lnTo>
                <a:close/>
                <a:moveTo>
                  <a:pt x="0" y="3853926"/>
                </a:moveTo>
                <a:lnTo>
                  <a:pt x="557461" y="4000295"/>
                </a:lnTo>
                <a:cubicBezTo>
                  <a:pt x="758595" y="4049986"/>
                  <a:pt x="960477" y="4096733"/>
                  <a:pt x="1163048" y="4140453"/>
                </a:cubicBezTo>
                <a:cubicBezTo>
                  <a:pt x="2784182" y="4495115"/>
                  <a:pt x="4437932" y="4679525"/>
                  <a:pt x="6097370" y="4690703"/>
                </a:cubicBezTo>
                <a:cubicBezTo>
                  <a:pt x="7757529" y="4687701"/>
                  <a:pt x="9412849" y="4511377"/>
                  <a:pt x="11036417" y="4164599"/>
                </a:cubicBezTo>
                <a:cubicBezTo>
                  <a:pt x="11239560" y="4121547"/>
                  <a:pt x="11442005" y="4075609"/>
                  <a:pt x="11643692" y="4026805"/>
                </a:cubicBezTo>
                <a:lnTo>
                  <a:pt x="12191999" y="3885809"/>
                </a:lnTo>
                <a:lnTo>
                  <a:pt x="12191999" y="3934114"/>
                </a:lnTo>
                <a:lnTo>
                  <a:pt x="11654797" y="4074575"/>
                </a:lnTo>
                <a:cubicBezTo>
                  <a:pt x="11452884" y="4124257"/>
                  <a:pt x="11250216" y="4171001"/>
                  <a:pt x="11046845" y="4214721"/>
                </a:cubicBezTo>
                <a:cubicBezTo>
                  <a:pt x="9420261" y="4569055"/>
                  <a:pt x="7761133" y="4752623"/>
                  <a:pt x="6096458" y="4762409"/>
                </a:cubicBezTo>
                <a:cubicBezTo>
                  <a:pt x="4226810" y="4759014"/>
                  <a:pt x="2352648" y="4540885"/>
                  <a:pt x="532672" y="4100077"/>
                </a:cubicBezTo>
                <a:lnTo>
                  <a:pt x="0" y="3963339"/>
                </a:lnTo>
                <a:close/>
                <a:moveTo>
                  <a:pt x="0" y="3582290"/>
                </a:moveTo>
                <a:lnTo>
                  <a:pt x="18628" y="3587759"/>
                </a:lnTo>
                <a:cubicBezTo>
                  <a:pt x="413691" y="3697616"/>
                  <a:pt x="811961" y="3796089"/>
                  <a:pt x="1212986" y="3882523"/>
                </a:cubicBezTo>
                <a:cubicBezTo>
                  <a:pt x="2817622" y="4233983"/>
                  <a:pt x="4454558" y="4416931"/>
                  <a:pt x="6097188" y="4428383"/>
                </a:cubicBezTo>
                <a:cubicBezTo>
                  <a:pt x="7740738" y="4425491"/>
                  <a:pt x="9379501" y="4251015"/>
                  <a:pt x="10986845" y="3907767"/>
                </a:cubicBezTo>
                <a:cubicBezTo>
                  <a:pt x="11389059" y="3822545"/>
                  <a:pt x="11788495" y="3725873"/>
                  <a:pt x="12184679" y="3617911"/>
                </a:cubicBezTo>
                <a:lnTo>
                  <a:pt x="12191999" y="3615803"/>
                </a:lnTo>
                <a:lnTo>
                  <a:pt x="12191999" y="3667789"/>
                </a:lnTo>
                <a:lnTo>
                  <a:pt x="11599653" y="3818863"/>
                </a:lnTo>
                <a:cubicBezTo>
                  <a:pt x="11400265" y="3869717"/>
                  <a:pt x="11201417" y="3923133"/>
                  <a:pt x="10999101" y="3961181"/>
                </a:cubicBezTo>
                <a:cubicBezTo>
                  <a:pt x="9388541" y="4312277"/>
                  <a:pt x="7745693" y="4494181"/>
                  <a:pt x="6097370" y="4503931"/>
                </a:cubicBezTo>
                <a:cubicBezTo>
                  <a:pt x="4245216" y="4500844"/>
                  <a:pt x="2389358" y="4285107"/>
                  <a:pt x="587389" y="3848710"/>
                </a:cubicBezTo>
                <a:lnTo>
                  <a:pt x="0" y="3697934"/>
                </a:lnTo>
                <a:close/>
                <a:moveTo>
                  <a:pt x="0" y="3309122"/>
                </a:moveTo>
                <a:lnTo>
                  <a:pt x="81753" y="3333553"/>
                </a:lnTo>
                <a:lnTo>
                  <a:pt x="670968" y="3485017"/>
                </a:lnTo>
                <a:cubicBezTo>
                  <a:pt x="867798" y="3535141"/>
                  <a:pt x="1063716" y="3588739"/>
                  <a:pt x="1263290" y="3626239"/>
                </a:cubicBezTo>
                <a:cubicBezTo>
                  <a:pt x="2851370" y="3974279"/>
                  <a:pt x="4471462" y="4155617"/>
                  <a:pt x="6097186" y="4167343"/>
                </a:cubicBezTo>
                <a:cubicBezTo>
                  <a:pt x="7724051" y="4164763"/>
                  <a:pt x="9346229" y="3992243"/>
                  <a:pt x="10937269" y="3652583"/>
                </a:cubicBezTo>
                <a:cubicBezTo>
                  <a:pt x="11335414" y="3568243"/>
                  <a:pt x="11730804" y="3472546"/>
                  <a:pt x="12122966" y="3365650"/>
                </a:cubicBezTo>
                <a:lnTo>
                  <a:pt x="12191999" y="3345766"/>
                </a:lnTo>
                <a:lnTo>
                  <a:pt x="12191999" y="3399114"/>
                </a:lnTo>
                <a:lnTo>
                  <a:pt x="12135085" y="3416053"/>
                </a:lnTo>
                <a:lnTo>
                  <a:pt x="11543861" y="3567335"/>
                </a:lnTo>
                <a:cubicBezTo>
                  <a:pt x="11346481" y="3617459"/>
                  <a:pt x="11149649" y="3670873"/>
                  <a:pt x="10949341" y="3708373"/>
                </a:cubicBezTo>
                <a:cubicBezTo>
                  <a:pt x="9355117" y="4056359"/>
                  <a:pt x="7728881" y="4236727"/>
                  <a:pt x="6097186" y="4246551"/>
                </a:cubicBezTo>
                <a:cubicBezTo>
                  <a:pt x="4060389" y="4243579"/>
                  <a:pt x="2018588" y="3980504"/>
                  <a:pt x="50164" y="3446341"/>
                </a:cubicBezTo>
                <a:lnTo>
                  <a:pt x="0" y="3431981"/>
                </a:lnTo>
                <a:close/>
                <a:moveTo>
                  <a:pt x="0" y="3036727"/>
                </a:moveTo>
                <a:lnTo>
                  <a:pt x="142118" y="3079831"/>
                </a:lnTo>
                <a:lnTo>
                  <a:pt x="725846" y="3229285"/>
                </a:lnTo>
                <a:cubicBezTo>
                  <a:pt x="920482" y="3278859"/>
                  <a:pt x="1114386" y="3332271"/>
                  <a:pt x="1311218" y="3369407"/>
                </a:cubicBezTo>
                <a:cubicBezTo>
                  <a:pt x="2883510" y="3714355"/>
                  <a:pt x="4487542" y="3894119"/>
                  <a:pt x="6097186" y="3905755"/>
                </a:cubicBezTo>
                <a:cubicBezTo>
                  <a:pt x="7707313" y="3903323"/>
                  <a:pt x="9312807" y="3732703"/>
                  <a:pt x="10887513" y="3396665"/>
                </a:cubicBezTo>
                <a:cubicBezTo>
                  <a:pt x="11281542" y="3313148"/>
                  <a:pt x="11672850" y="3218379"/>
                  <a:pt x="12060965" y="3112514"/>
                </a:cubicBezTo>
                <a:lnTo>
                  <a:pt x="12191999" y="3074744"/>
                </a:lnTo>
                <a:lnTo>
                  <a:pt x="12191999" y="3129474"/>
                </a:lnTo>
                <a:lnTo>
                  <a:pt x="12073989" y="3164711"/>
                </a:lnTo>
                <a:lnTo>
                  <a:pt x="11488617" y="3314347"/>
                </a:lnTo>
                <a:cubicBezTo>
                  <a:pt x="11293065" y="3363735"/>
                  <a:pt x="11098431" y="3417151"/>
                  <a:pt x="10900135" y="3454287"/>
                </a:cubicBezTo>
                <a:cubicBezTo>
                  <a:pt x="9322081" y="3798887"/>
                  <a:pt x="7712363" y="3977791"/>
                  <a:pt x="6097186" y="3988071"/>
                </a:cubicBezTo>
                <a:cubicBezTo>
                  <a:pt x="4080969" y="3985444"/>
                  <a:pt x="2059390" y="3725213"/>
                  <a:pt x="110742" y="3196350"/>
                </a:cubicBezTo>
                <a:lnTo>
                  <a:pt x="0" y="3164643"/>
                </a:lnTo>
                <a:close/>
                <a:moveTo>
                  <a:pt x="0" y="2762997"/>
                </a:moveTo>
                <a:lnTo>
                  <a:pt x="205230" y="2825375"/>
                </a:lnTo>
                <a:lnTo>
                  <a:pt x="782920" y="2973547"/>
                </a:lnTo>
                <a:cubicBezTo>
                  <a:pt x="975542" y="3022207"/>
                  <a:pt x="1167070" y="3075623"/>
                  <a:pt x="1362804" y="3112207"/>
                </a:cubicBezTo>
                <a:cubicBezTo>
                  <a:pt x="2918084" y="3454011"/>
                  <a:pt x="4504826" y="3632347"/>
                  <a:pt x="6097186" y="3644347"/>
                </a:cubicBezTo>
                <a:cubicBezTo>
                  <a:pt x="7690577" y="3642155"/>
                  <a:pt x="9279405" y="3473439"/>
                  <a:pt x="10837757" y="3140927"/>
                </a:cubicBezTo>
                <a:cubicBezTo>
                  <a:pt x="11227716" y="3058317"/>
                  <a:pt x="11614976" y="2964546"/>
                  <a:pt x="11999070" y="2859770"/>
                </a:cubicBezTo>
                <a:lnTo>
                  <a:pt x="12191999" y="2804150"/>
                </a:lnTo>
                <a:lnTo>
                  <a:pt x="12191999" y="2859352"/>
                </a:lnTo>
                <a:lnTo>
                  <a:pt x="12012891" y="2913547"/>
                </a:lnTo>
                <a:lnTo>
                  <a:pt x="11432641" y="3061539"/>
                </a:lnTo>
                <a:cubicBezTo>
                  <a:pt x="11239101" y="3110195"/>
                  <a:pt x="11046661" y="3163611"/>
                  <a:pt x="10850379" y="3200379"/>
                </a:cubicBezTo>
                <a:cubicBezTo>
                  <a:pt x="9288533" y="3541779"/>
                  <a:pt x="7695295" y="3719039"/>
                  <a:pt x="6096636" y="3729227"/>
                </a:cubicBezTo>
                <a:cubicBezTo>
                  <a:pt x="4100997" y="3727054"/>
                  <a:pt x="2099998" y="3469712"/>
                  <a:pt x="171171" y="2946210"/>
                </a:cubicBezTo>
                <a:lnTo>
                  <a:pt x="0" y="2897198"/>
                </a:lnTo>
                <a:close/>
                <a:moveTo>
                  <a:pt x="0" y="2488627"/>
                </a:moveTo>
                <a:lnTo>
                  <a:pt x="267974" y="2570191"/>
                </a:lnTo>
                <a:lnTo>
                  <a:pt x="839626" y="2716535"/>
                </a:lnTo>
                <a:cubicBezTo>
                  <a:pt x="1030238" y="2764645"/>
                  <a:pt x="1219752" y="2818059"/>
                  <a:pt x="1413108" y="2854279"/>
                </a:cubicBezTo>
                <a:cubicBezTo>
                  <a:pt x="2952016" y="3192753"/>
                  <a:pt x="4522094" y="3369499"/>
                  <a:pt x="6097732" y="3381663"/>
                </a:cubicBezTo>
                <a:cubicBezTo>
                  <a:pt x="8064885" y="3381663"/>
                  <a:pt x="10037910" y="3126635"/>
                  <a:pt x="11937660" y="2606574"/>
                </a:cubicBezTo>
                <a:lnTo>
                  <a:pt x="12191999" y="2533102"/>
                </a:lnTo>
                <a:lnTo>
                  <a:pt x="12191999" y="2587515"/>
                </a:lnTo>
                <a:lnTo>
                  <a:pt x="11952157" y="2660009"/>
                </a:lnTo>
                <a:lnTo>
                  <a:pt x="11377945" y="2806351"/>
                </a:lnTo>
                <a:cubicBezTo>
                  <a:pt x="11186237" y="2854279"/>
                  <a:pt x="10995805" y="2907329"/>
                  <a:pt x="10801537" y="2943365"/>
                </a:cubicBezTo>
                <a:cubicBezTo>
                  <a:pt x="9255861" y="3280211"/>
                  <a:pt x="7679601" y="3456883"/>
                  <a:pt x="6097732" y="3470567"/>
                </a:cubicBezTo>
                <a:cubicBezTo>
                  <a:pt x="4122558" y="3468852"/>
                  <a:pt x="2142025" y="3214395"/>
                  <a:pt x="233038" y="2696299"/>
                </a:cubicBezTo>
                <a:lnTo>
                  <a:pt x="0" y="2629571"/>
                </a:lnTo>
                <a:close/>
                <a:moveTo>
                  <a:pt x="0" y="2215135"/>
                </a:moveTo>
                <a:lnTo>
                  <a:pt x="329436" y="2315735"/>
                </a:lnTo>
                <a:lnTo>
                  <a:pt x="894870" y="2460615"/>
                </a:lnTo>
                <a:cubicBezTo>
                  <a:pt x="1083652" y="2507995"/>
                  <a:pt x="1270972" y="2561411"/>
                  <a:pt x="1461950" y="2597083"/>
                </a:cubicBezTo>
                <a:cubicBezTo>
                  <a:pt x="2984394" y="2932463"/>
                  <a:pt x="4537734" y="3107747"/>
                  <a:pt x="6096634" y="3120075"/>
                </a:cubicBezTo>
                <a:cubicBezTo>
                  <a:pt x="7656861" y="3121887"/>
                  <a:pt x="9212909" y="2958091"/>
                  <a:pt x="10738609" y="2631471"/>
                </a:cubicBezTo>
                <a:cubicBezTo>
                  <a:pt x="11120107" y="2551028"/>
                  <a:pt x="11499078" y="2458900"/>
                  <a:pt x="11875008" y="2355646"/>
                </a:cubicBezTo>
                <a:lnTo>
                  <a:pt x="12191999" y="2263545"/>
                </a:lnTo>
                <a:lnTo>
                  <a:pt x="12191999" y="2318514"/>
                </a:lnTo>
                <a:lnTo>
                  <a:pt x="11890329" y="2409763"/>
                </a:lnTo>
                <a:lnTo>
                  <a:pt x="11321969" y="2554095"/>
                </a:lnTo>
                <a:cubicBezTo>
                  <a:pt x="11132453" y="2601107"/>
                  <a:pt x="10944037" y="2654155"/>
                  <a:pt x="10751597" y="2689643"/>
                </a:cubicBezTo>
                <a:cubicBezTo>
                  <a:pt x="9222185" y="3023323"/>
                  <a:pt x="7662477" y="3198515"/>
                  <a:pt x="6097182" y="3212455"/>
                </a:cubicBezTo>
                <a:cubicBezTo>
                  <a:pt x="4530362" y="3212437"/>
                  <a:pt x="2967820" y="3048623"/>
                  <a:pt x="1435058" y="2723667"/>
                </a:cubicBezTo>
                <a:cubicBezTo>
                  <a:pt x="1242250" y="2689095"/>
                  <a:pt x="1053286" y="2636775"/>
                  <a:pt x="863040" y="2590863"/>
                </a:cubicBezTo>
                <a:lnTo>
                  <a:pt x="292850" y="2449459"/>
                </a:lnTo>
                <a:lnTo>
                  <a:pt x="0" y="2362525"/>
                </a:lnTo>
                <a:close/>
                <a:moveTo>
                  <a:pt x="0" y="1942959"/>
                </a:moveTo>
                <a:lnTo>
                  <a:pt x="391083" y="2062563"/>
                </a:lnTo>
                <a:lnTo>
                  <a:pt x="950478" y="2205979"/>
                </a:lnTo>
                <a:cubicBezTo>
                  <a:pt x="1137250" y="2252443"/>
                  <a:pt x="1322374" y="2306041"/>
                  <a:pt x="1511706" y="2341165"/>
                </a:cubicBezTo>
                <a:cubicBezTo>
                  <a:pt x="3017646" y="2673327"/>
                  <a:pt x="4554178" y="2847145"/>
                  <a:pt x="6096268" y="2859767"/>
                </a:cubicBezTo>
                <a:cubicBezTo>
                  <a:pt x="7639521" y="2861761"/>
                  <a:pt x="9178665" y="2699869"/>
                  <a:pt x="10687755" y="2376835"/>
                </a:cubicBezTo>
                <a:cubicBezTo>
                  <a:pt x="11065228" y="2297261"/>
                  <a:pt x="11440175" y="2206083"/>
                  <a:pt x="11812092" y="2103868"/>
                </a:cubicBezTo>
                <a:lnTo>
                  <a:pt x="12191999" y="1993408"/>
                </a:lnTo>
                <a:lnTo>
                  <a:pt x="12191999" y="2049310"/>
                </a:lnTo>
                <a:lnTo>
                  <a:pt x="11829597" y="2158783"/>
                </a:lnTo>
                <a:lnTo>
                  <a:pt x="11267273" y="2301469"/>
                </a:lnTo>
                <a:cubicBezTo>
                  <a:pt x="11079405" y="2347749"/>
                  <a:pt x="10893183" y="2400981"/>
                  <a:pt x="10702937" y="2435921"/>
                </a:cubicBezTo>
                <a:cubicBezTo>
                  <a:pt x="9189659" y="2766345"/>
                  <a:pt x="7646379" y="2939999"/>
                  <a:pt x="6097546" y="2954159"/>
                </a:cubicBezTo>
                <a:cubicBezTo>
                  <a:pt x="4547208" y="2954379"/>
                  <a:pt x="3001110" y="2792449"/>
                  <a:pt x="1484446" y="2471043"/>
                </a:cubicBezTo>
                <a:cubicBezTo>
                  <a:pt x="1293654" y="2437019"/>
                  <a:pt x="1106884" y="2384885"/>
                  <a:pt x="918466" y="2339701"/>
                </a:cubicBezTo>
                <a:lnTo>
                  <a:pt x="354314" y="2199943"/>
                </a:lnTo>
                <a:lnTo>
                  <a:pt x="0" y="2095288"/>
                </a:lnTo>
                <a:close/>
                <a:moveTo>
                  <a:pt x="0" y="1668208"/>
                </a:moveTo>
                <a:lnTo>
                  <a:pt x="454010" y="1807377"/>
                </a:lnTo>
                <a:lnTo>
                  <a:pt x="1007370" y="1949331"/>
                </a:lnTo>
                <a:cubicBezTo>
                  <a:pt x="1192126" y="1995063"/>
                  <a:pt x="1375058" y="2048477"/>
                  <a:pt x="1562558" y="2083417"/>
                </a:cubicBezTo>
                <a:cubicBezTo>
                  <a:pt x="3052020" y="2412561"/>
                  <a:pt x="4571830" y="2584971"/>
                  <a:pt x="6097182" y="2597813"/>
                </a:cubicBezTo>
                <a:cubicBezTo>
                  <a:pt x="7624266" y="2600191"/>
                  <a:pt x="9147293" y="2440129"/>
                  <a:pt x="10640561" y="2120369"/>
                </a:cubicBezTo>
                <a:cubicBezTo>
                  <a:pt x="11013964" y="2041664"/>
                  <a:pt x="11384852" y="1951423"/>
                  <a:pt x="11752730" y="1850229"/>
                </a:cubicBezTo>
                <a:lnTo>
                  <a:pt x="12191999" y="1722379"/>
                </a:lnTo>
                <a:lnTo>
                  <a:pt x="12191999" y="1778910"/>
                </a:lnTo>
                <a:lnTo>
                  <a:pt x="11768133" y="1907623"/>
                </a:lnTo>
                <a:lnTo>
                  <a:pt x="11211481" y="2049027"/>
                </a:lnTo>
                <a:cubicBezTo>
                  <a:pt x="11025625" y="2094575"/>
                  <a:pt x="10841413" y="2147625"/>
                  <a:pt x="10653181" y="2182199"/>
                </a:cubicBezTo>
                <a:cubicBezTo>
                  <a:pt x="9156149" y="2509257"/>
                  <a:pt x="7629422" y="2681375"/>
                  <a:pt x="6097182" y="2695863"/>
                </a:cubicBezTo>
                <a:cubicBezTo>
                  <a:pt x="4563232" y="2696303"/>
                  <a:pt x="3033434" y="2536349"/>
                  <a:pt x="1532742" y="2218601"/>
                </a:cubicBezTo>
                <a:cubicBezTo>
                  <a:pt x="1343958" y="2185125"/>
                  <a:pt x="1159382" y="2132991"/>
                  <a:pt x="972796" y="2088539"/>
                </a:cubicBezTo>
                <a:lnTo>
                  <a:pt x="414862" y="1950429"/>
                </a:lnTo>
                <a:lnTo>
                  <a:pt x="0" y="1826548"/>
                </a:lnTo>
                <a:close/>
                <a:moveTo>
                  <a:pt x="0" y="1394486"/>
                </a:moveTo>
                <a:lnTo>
                  <a:pt x="516206" y="1552741"/>
                </a:lnTo>
                <a:lnTo>
                  <a:pt x="1063162" y="1693413"/>
                </a:lnTo>
                <a:cubicBezTo>
                  <a:pt x="1246092" y="1738413"/>
                  <a:pt x="1426824" y="1791829"/>
                  <a:pt x="1611950" y="1826219"/>
                </a:cubicBezTo>
                <a:cubicBezTo>
                  <a:pt x="3084986" y="2151979"/>
                  <a:pt x="4588054" y="2322727"/>
                  <a:pt x="6096630" y="2335675"/>
                </a:cubicBezTo>
                <a:cubicBezTo>
                  <a:pt x="7604309" y="2335675"/>
                  <a:pt x="9114933" y="2183661"/>
                  <a:pt x="10589521" y="1864451"/>
                </a:cubicBezTo>
                <a:cubicBezTo>
                  <a:pt x="10958809" y="1786707"/>
                  <a:pt x="11325628" y="1697529"/>
                  <a:pt x="11689470" y="1597490"/>
                </a:cubicBezTo>
                <a:lnTo>
                  <a:pt x="12191999" y="1451269"/>
                </a:lnTo>
                <a:lnTo>
                  <a:pt x="12191999" y="1510012"/>
                </a:lnTo>
                <a:lnTo>
                  <a:pt x="11706305" y="1657193"/>
                </a:lnTo>
                <a:lnTo>
                  <a:pt x="11156053" y="1796951"/>
                </a:lnTo>
                <a:cubicBezTo>
                  <a:pt x="10973125" y="1841767"/>
                  <a:pt x="10790197" y="1894817"/>
                  <a:pt x="10603973" y="1929025"/>
                </a:cubicBezTo>
                <a:cubicBezTo>
                  <a:pt x="9123073" y="2252809"/>
                  <a:pt x="7612793" y="2423463"/>
                  <a:pt x="6096998" y="2438299"/>
                </a:cubicBezTo>
                <a:cubicBezTo>
                  <a:pt x="4579602" y="2438957"/>
                  <a:pt x="3066290" y="2280907"/>
                  <a:pt x="1581766" y="1966709"/>
                </a:cubicBezTo>
                <a:cubicBezTo>
                  <a:pt x="1394814" y="1933599"/>
                  <a:pt x="1212250" y="1881463"/>
                  <a:pt x="1027674" y="1838659"/>
                </a:cubicBezTo>
                <a:lnTo>
                  <a:pt x="475411" y="1701461"/>
                </a:lnTo>
                <a:lnTo>
                  <a:pt x="0" y="1559571"/>
                </a:lnTo>
                <a:close/>
                <a:moveTo>
                  <a:pt x="0" y="1120126"/>
                </a:moveTo>
                <a:lnTo>
                  <a:pt x="44614" y="1133835"/>
                </a:lnTo>
                <a:lnTo>
                  <a:pt x="579498" y="1297923"/>
                </a:lnTo>
                <a:lnTo>
                  <a:pt x="1120418" y="1437495"/>
                </a:lnTo>
                <a:cubicBezTo>
                  <a:pt x="1301152" y="1481763"/>
                  <a:pt x="1480056" y="1535179"/>
                  <a:pt x="1663168" y="1569203"/>
                </a:cubicBezTo>
                <a:cubicBezTo>
                  <a:pt x="3119774" y="1891563"/>
                  <a:pt x="4606110" y="2060715"/>
                  <a:pt x="6097903" y="2073907"/>
                </a:cubicBezTo>
                <a:cubicBezTo>
                  <a:pt x="7588941" y="2073907"/>
                  <a:pt x="9082005" y="1924271"/>
                  <a:pt x="10541229" y="1608535"/>
                </a:cubicBezTo>
                <a:cubicBezTo>
                  <a:pt x="11088575" y="1492467"/>
                  <a:pt x="11630595" y="1351394"/>
                  <a:pt x="12165546" y="1186957"/>
                </a:cubicBezTo>
                <a:lnTo>
                  <a:pt x="12191999" y="1178405"/>
                </a:lnTo>
                <a:lnTo>
                  <a:pt x="12191999" y="1239366"/>
                </a:lnTo>
                <a:lnTo>
                  <a:pt x="12182283" y="1242311"/>
                </a:lnTo>
                <a:lnTo>
                  <a:pt x="11644839" y="1405299"/>
                </a:lnTo>
                <a:lnTo>
                  <a:pt x="11100807" y="1543959"/>
                </a:lnTo>
                <a:cubicBezTo>
                  <a:pt x="10918977" y="1588047"/>
                  <a:pt x="10738975" y="1641095"/>
                  <a:pt x="10554765" y="1674755"/>
                </a:cubicBezTo>
                <a:cubicBezTo>
                  <a:pt x="9090055" y="1995227"/>
                  <a:pt x="7596257" y="2164271"/>
                  <a:pt x="6096998" y="2179271"/>
                </a:cubicBezTo>
                <a:cubicBezTo>
                  <a:pt x="4596030" y="2180315"/>
                  <a:pt x="3099066" y="2024223"/>
                  <a:pt x="1630606" y="1713535"/>
                </a:cubicBezTo>
                <a:cubicBezTo>
                  <a:pt x="1445666" y="1681155"/>
                  <a:pt x="1264750" y="1629023"/>
                  <a:pt x="1081820" y="1585487"/>
                </a:cubicBezTo>
                <a:lnTo>
                  <a:pt x="535594" y="1449935"/>
                </a:lnTo>
                <a:lnTo>
                  <a:pt x="0" y="1291436"/>
                </a:lnTo>
                <a:close/>
                <a:moveTo>
                  <a:pt x="0" y="846777"/>
                </a:moveTo>
                <a:lnTo>
                  <a:pt x="112846" y="881391"/>
                </a:lnTo>
                <a:lnTo>
                  <a:pt x="640960" y="1042919"/>
                </a:lnTo>
                <a:lnTo>
                  <a:pt x="1175662" y="1181211"/>
                </a:lnTo>
                <a:lnTo>
                  <a:pt x="1443102" y="1249811"/>
                </a:lnTo>
                <a:cubicBezTo>
                  <a:pt x="1487738" y="1260967"/>
                  <a:pt x="1532190" y="1273223"/>
                  <a:pt x="1577006" y="1283651"/>
                </a:cubicBezTo>
                <a:lnTo>
                  <a:pt x="1712192" y="1311639"/>
                </a:lnTo>
                <a:cubicBezTo>
                  <a:pt x="3152336" y="1630895"/>
                  <a:pt x="4621950" y="1798579"/>
                  <a:pt x="6096996" y="1811951"/>
                </a:cubicBezTo>
                <a:cubicBezTo>
                  <a:pt x="7571197" y="1811951"/>
                  <a:pt x="9047797" y="1665607"/>
                  <a:pt x="10490557" y="1352435"/>
                </a:cubicBezTo>
                <a:cubicBezTo>
                  <a:pt x="11032484" y="1237601"/>
                  <a:pt x="11568752" y="1098020"/>
                  <a:pt x="12097817" y="935304"/>
                </a:cubicBezTo>
                <a:lnTo>
                  <a:pt x="12191999" y="904834"/>
                </a:lnTo>
                <a:lnTo>
                  <a:pt x="12191999" y="969770"/>
                </a:lnTo>
                <a:lnTo>
                  <a:pt x="12114965" y="993159"/>
                </a:lnTo>
                <a:lnTo>
                  <a:pt x="11584471" y="1154139"/>
                </a:lnTo>
                <a:lnTo>
                  <a:pt x="11046295" y="1291699"/>
                </a:lnTo>
                <a:cubicBezTo>
                  <a:pt x="10866477" y="1335055"/>
                  <a:pt x="10688669" y="1387923"/>
                  <a:pt x="10506473" y="1421215"/>
                </a:cubicBezTo>
                <a:cubicBezTo>
                  <a:pt x="9057951" y="1738419"/>
                  <a:pt x="7580653" y="1905939"/>
                  <a:pt x="6097903" y="1921159"/>
                </a:cubicBezTo>
                <a:cubicBezTo>
                  <a:pt x="4613078" y="1922495"/>
                  <a:pt x="3132176" y="1768351"/>
                  <a:pt x="1679448" y="1461275"/>
                </a:cubicBezTo>
                <a:lnTo>
                  <a:pt x="1542981" y="1434203"/>
                </a:lnTo>
                <a:cubicBezTo>
                  <a:pt x="1497616" y="1424323"/>
                  <a:pt x="1452798" y="1412251"/>
                  <a:pt x="1407798" y="1401459"/>
                </a:cubicBezTo>
                <a:lnTo>
                  <a:pt x="1137614" y="1335603"/>
                </a:lnTo>
                <a:lnTo>
                  <a:pt x="597790" y="1200787"/>
                </a:lnTo>
                <a:lnTo>
                  <a:pt x="63454" y="1042919"/>
                </a:lnTo>
                <a:lnTo>
                  <a:pt x="0" y="1024120"/>
                </a:lnTo>
                <a:close/>
                <a:moveTo>
                  <a:pt x="0" y="572914"/>
                </a:moveTo>
                <a:lnTo>
                  <a:pt x="181078" y="628583"/>
                </a:lnTo>
                <a:lnTo>
                  <a:pt x="703156" y="788463"/>
                </a:lnTo>
                <a:cubicBezTo>
                  <a:pt x="878584" y="836391"/>
                  <a:pt x="1055294" y="879929"/>
                  <a:pt x="1231454" y="925661"/>
                </a:cubicBezTo>
                <a:lnTo>
                  <a:pt x="1495970" y="993527"/>
                </a:lnTo>
                <a:lnTo>
                  <a:pt x="1628226" y="1027185"/>
                </a:lnTo>
                <a:lnTo>
                  <a:pt x="1761948" y="1054991"/>
                </a:lnTo>
                <a:cubicBezTo>
                  <a:pt x="3185846" y="1370965"/>
                  <a:pt x="4638888" y="1537055"/>
                  <a:pt x="6097362" y="1550545"/>
                </a:cubicBezTo>
                <a:cubicBezTo>
                  <a:pt x="7554733" y="1550545"/>
                  <a:pt x="9014687" y="1405849"/>
                  <a:pt x="10441167" y="1096881"/>
                </a:cubicBezTo>
                <a:cubicBezTo>
                  <a:pt x="10976851" y="981990"/>
                  <a:pt x="11506901" y="844072"/>
                  <a:pt x="12029862" y="683618"/>
                </a:cubicBezTo>
                <a:lnTo>
                  <a:pt x="12191999" y="631307"/>
                </a:lnTo>
                <a:lnTo>
                  <a:pt x="12191999" y="699610"/>
                </a:lnTo>
                <a:lnTo>
                  <a:pt x="12047649" y="743463"/>
                </a:lnTo>
                <a:lnTo>
                  <a:pt x="11522277" y="902795"/>
                </a:lnTo>
                <a:cubicBezTo>
                  <a:pt x="11345385" y="950355"/>
                  <a:pt x="11167395" y="993343"/>
                  <a:pt x="10990135" y="1038893"/>
                </a:cubicBezTo>
                <a:lnTo>
                  <a:pt x="10723975" y="1106393"/>
                </a:lnTo>
                <a:lnTo>
                  <a:pt x="10590803" y="1139687"/>
                </a:lnTo>
                <a:lnTo>
                  <a:pt x="10456349" y="1167309"/>
                </a:lnTo>
                <a:cubicBezTo>
                  <a:pt x="9023943" y="1481183"/>
                  <a:pt x="7563093" y="1647179"/>
                  <a:pt x="6096810" y="1662681"/>
                </a:cubicBezTo>
                <a:cubicBezTo>
                  <a:pt x="4628790" y="1664227"/>
                  <a:pt x="3164628" y="1512053"/>
                  <a:pt x="1728288" y="1208651"/>
                </a:cubicBezTo>
                <a:cubicBezTo>
                  <a:pt x="1189517" y="1095807"/>
                  <a:pt x="655943" y="958473"/>
                  <a:pt x="129175" y="798309"/>
                </a:cubicBezTo>
                <a:lnTo>
                  <a:pt x="0" y="756999"/>
                </a:lnTo>
                <a:close/>
                <a:moveTo>
                  <a:pt x="0" y="298940"/>
                </a:moveTo>
                <a:lnTo>
                  <a:pt x="249126" y="375777"/>
                </a:lnTo>
                <a:lnTo>
                  <a:pt x="764986" y="533827"/>
                </a:lnTo>
                <a:cubicBezTo>
                  <a:pt x="938218" y="581755"/>
                  <a:pt x="1112550" y="624193"/>
                  <a:pt x="1287248" y="669743"/>
                </a:cubicBezTo>
                <a:lnTo>
                  <a:pt x="1549018" y="736695"/>
                </a:lnTo>
                <a:lnTo>
                  <a:pt x="1679812" y="770355"/>
                </a:lnTo>
                <a:lnTo>
                  <a:pt x="1811886" y="797793"/>
                </a:lnTo>
                <a:cubicBezTo>
                  <a:pt x="3219120" y="1110663"/>
                  <a:pt x="4655278" y="1275221"/>
                  <a:pt x="6096812" y="1288775"/>
                </a:cubicBezTo>
                <a:cubicBezTo>
                  <a:pt x="7537537" y="1288775"/>
                  <a:pt x="8980847" y="1146455"/>
                  <a:pt x="10391045" y="841147"/>
                </a:cubicBezTo>
                <a:cubicBezTo>
                  <a:pt x="10920555" y="727435"/>
                  <a:pt x="11444509" y="590944"/>
                  <a:pt x="11961449" y="432160"/>
                </a:cubicBezTo>
                <a:lnTo>
                  <a:pt x="12191999" y="357694"/>
                </a:lnTo>
                <a:lnTo>
                  <a:pt x="12191999" y="429766"/>
                </a:lnTo>
                <a:lnTo>
                  <a:pt x="11980513" y="494131"/>
                </a:lnTo>
                <a:lnTo>
                  <a:pt x="11460813" y="651451"/>
                </a:lnTo>
                <a:cubicBezTo>
                  <a:pt x="11286115" y="699195"/>
                  <a:pt x="11110137" y="741269"/>
                  <a:pt x="10934893" y="786451"/>
                </a:cubicBezTo>
                <a:lnTo>
                  <a:pt x="10671657" y="853037"/>
                </a:lnTo>
                <a:lnTo>
                  <a:pt x="10540131" y="886331"/>
                </a:lnTo>
                <a:lnTo>
                  <a:pt x="10406959" y="913587"/>
                </a:lnTo>
                <a:cubicBezTo>
                  <a:pt x="8990817" y="1224203"/>
                  <a:pt x="7546521" y="1388665"/>
                  <a:pt x="6096812" y="1404385"/>
                </a:cubicBezTo>
                <a:cubicBezTo>
                  <a:pt x="4645290" y="1406143"/>
                  <a:pt x="3197554" y="1255933"/>
                  <a:pt x="1777314" y="956209"/>
                </a:cubicBezTo>
                <a:cubicBezTo>
                  <a:pt x="1244579" y="844668"/>
                  <a:pt x="716938" y="708869"/>
                  <a:pt x="196020" y="550443"/>
                </a:cubicBezTo>
                <a:lnTo>
                  <a:pt x="0" y="487735"/>
                </a:lnTo>
                <a:close/>
                <a:moveTo>
                  <a:pt x="0" y="23625"/>
                </a:moveTo>
                <a:lnTo>
                  <a:pt x="62901" y="44675"/>
                </a:lnTo>
                <a:lnTo>
                  <a:pt x="317906" y="122787"/>
                </a:lnTo>
                <a:lnTo>
                  <a:pt x="827912" y="279191"/>
                </a:lnTo>
                <a:cubicBezTo>
                  <a:pt x="998950" y="327119"/>
                  <a:pt x="1172002" y="368643"/>
                  <a:pt x="1343954" y="413643"/>
                </a:cubicBezTo>
                <a:lnTo>
                  <a:pt x="1602250" y="480047"/>
                </a:lnTo>
                <a:lnTo>
                  <a:pt x="1731946" y="513339"/>
                </a:lnTo>
                <a:lnTo>
                  <a:pt x="1862373" y="540779"/>
                </a:lnTo>
                <a:cubicBezTo>
                  <a:pt x="3253018" y="850255"/>
                  <a:pt x="4672216" y="1013279"/>
                  <a:pt x="6096810" y="1027187"/>
                </a:cubicBezTo>
                <a:cubicBezTo>
                  <a:pt x="7520891" y="1027187"/>
                  <a:pt x="8947553" y="887247"/>
                  <a:pt x="10340739" y="585231"/>
                </a:cubicBezTo>
                <a:cubicBezTo>
                  <a:pt x="10864213" y="472709"/>
                  <a:pt x="11382156" y="337642"/>
                  <a:pt x="11893140" y="180513"/>
                </a:cubicBezTo>
                <a:lnTo>
                  <a:pt x="12191999" y="83875"/>
                </a:lnTo>
                <a:lnTo>
                  <a:pt x="12191999" y="159367"/>
                </a:lnTo>
                <a:lnTo>
                  <a:pt x="12170210" y="166803"/>
                </a:lnTo>
                <a:cubicBezTo>
                  <a:pt x="12084919" y="193670"/>
                  <a:pt x="11999171" y="219097"/>
                  <a:pt x="11913561" y="244799"/>
                </a:cubicBezTo>
                <a:lnTo>
                  <a:pt x="11399715" y="400471"/>
                </a:lnTo>
                <a:cubicBezTo>
                  <a:pt x="11227395" y="448035"/>
                  <a:pt x="11052149" y="489375"/>
                  <a:pt x="10880013" y="534011"/>
                </a:cubicBezTo>
                <a:lnTo>
                  <a:pt x="10619705" y="600047"/>
                </a:lnTo>
                <a:lnTo>
                  <a:pt x="10489643" y="632975"/>
                </a:lnTo>
                <a:lnTo>
                  <a:pt x="10358117" y="660047"/>
                </a:lnTo>
                <a:cubicBezTo>
                  <a:pt x="8958035" y="967367"/>
                  <a:pt x="7530111" y="1130235"/>
                  <a:pt x="6096810" y="1146091"/>
                </a:cubicBezTo>
                <a:cubicBezTo>
                  <a:pt x="4661714" y="1148239"/>
                  <a:pt x="3230350" y="999991"/>
                  <a:pt x="1826154" y="703767"/>
                </a:cubicBezTo>
                <a:cubicBezTo>
                  <a:pt x="1298948" y="591895"/>
                  <a:pt x="777168" y="457636"/>
                  <a:pt x="262207" y="301455"/>
                </a:cubicBezTo>
                <a:lnTo>
                  <a:pt x="0" y="217842"/>
                </a:lnTo>
                <a:close/>
                <a:moveTo>
                  <a:pt x="3932058" y="0"/>
                </a:moveTo>
                <a:lnTo>
                  <a:pt x="7975775" y="0"/>
                </a:lnTo>
                <a:lnTo>
                  <a:pt x="7631853" y="35577"/>
                </a:lnTo>
                <a:cubicBezTo>
                  <a:pt x="7121625" y="81696"/>
                  <a:pt x="6609457" y="107900"/>
                  <a:pt x="6096622" y="112907"/>
                </a:cubicBezTo>
                <a:cubicBezTo>
                  <a:pt x="5411893" y="116069"/>
                  <a:pt x="4727968" y="82789"/>
                  <a:pt x="4047731" y="13361"/>
                </a:cubicBezTo>
                <a:close/>
                <a:moveTo>
                  <a:pt x="2228600" y="0"/>
                </a:moveTo>
                <a:lnTo>
                  <a:pt x="3250933" y="0"/>
                </a:lnTo>
                <a:lnTo>
                  <a:pt x="3531818" y="43778"/>
                </a:lnTo>
                <a:cubicBezTo>
                  <a:pt x="4381067" y="164944"/>
                  <a:pt x="5237775" y="231304"/>
                  <a:pt x="6096626" y="242239"/>
                </a:cubicBezTo>
                <a:cubicBezTo>
                  <a:pt x="7127096" y="243472"/>
                  <a:pt x="8159429" y="168459"/>
                  <a:pt x="9178336" y="7400"/>
                </a:cubicBezTo>
                <a:lnTo>
                  <a:pt x="9221198" y="0"/>
                </a:lnTo>
                <a:lnTo>
                  <a:pt x="9716246" y="0"/>
                </a:lnTo>
                <a:lnTo>
                  <a:pt x="9702548" y="2810"/>
                </a:lnTo>
                <a:cubicBezTo>
                  <a:pt x="8515215" y="231489"/>
                  <a:pt x="7307804" y="359678"/>
                  <a:pt x="6096626" y="371203"/>
                </a:cubicBezTo>
                <a:cubicBezTo>
                  <a:pt x="4883957" y="376481"/>
                  <a:pt x="3673811" y="268875"/>
                  <a:pt x="2481824" y="49988"/>
                </a:cubicBezTo>
                <a:close/>
                <a:moveTo>
                  <a:pt x="1084530" y="0"/>
                </a:moveTo>
                <a:lnTo>
                  <a:pt x="1853199" y="0"/>
                </a:lnTo>
                <a:lnTo>
                  <a:pt x="1962434" y="23639"/>
                </a:lnTo>
                <a:cubicBezTo>
                  <a:pt x="3320298" y="325523"/>
                  <a:pt x="4705708" y="486439"/>
                  <a:pt x="6096626" y="503827"/>
                </a:cubicBezTo>
                <a:cubicBezTo>
                  <a:pt x="7486865" y="505291"/>
                  <a:pt x="8880601" y="368643"/>
                  <a:pt x="10241775" y="73579"/>
                </a:cubicBezTo>
                <a:lnTo>
                  <a:pt x="10561109" y="0"/>
                </a:lnTo>
                <a:lnTo>
                  <a:pt x="10883228" y="0"/>
                </a:lnTo>
                <a:lnTo>
                  <a:pt x="10768609" y="28943"/>
                </a:lnTo>
                <a:lnTo>
                  <a:pt x="10514337" y="93151"/>
                </a:lnTo>
                <a:cubicBezTo>
                  <a:pt x="10429825" y="115287"/>
                  <a:pt x="10344947" y="136323"/>
                  <a:pt x="10258237" y="152419"/>
                </a:cubicBezTo>
                <a:cubicBezTo>
                  <a:pt x="8892125" y="449679"/>
                  <a:pt x="7496013" y="616511"/>
                  <a:pt x="6095528" y="629499"/>
                </a:cubicBezTo>
                <a:cubicBezTo>
                  <a:pt x="4693544" y="635027"/>
                  <a:pt x="3294942" y="491539"/>
                  <a:pt x="1923288" y="201447"/>
                </a:cubicBezTo>
                <a:cubicBezTo>
                  <a:pt x="1751627" y="164762"/>
                  <a:pt x="1580555" y="125662"/>
                  <a:pt x="1410120" y="84166"/>
                </a:cubicBezTo>
                <a:close/>
                <a:moveTo>
                  <a:pt x="158764" y="0"/>
                </a:moveTo>
                <a:lnTo>
                  <a:pt x="815548" y="0"/>
                </a:lnTo>
                <a:lnTo>
                  <a:pt x="890472" y="22907"/>
                </a:lnTo>
                <a:cubicBezTo>
                  <a:pt x="1059316" y="70833"/>
                  <a:pt x="1230354" y="111079"/>
                  <a:pt x="1400294" y="155713"/>
                </a:cubicBezTo>
                <a:lnTo>
                  <a:pt x="1656394" y="221019"/>
                </a:lnTo>
                <a:lnTo>
                  <a:pt x="1784446" y="253579"/>
                </a:lnTo>
                <a:lnTo>
                  <a:pt x="1913410" y="280837"/>
                </a:lnTo>
                <a:cubicBezTo>
                  <a:pt x="3287480" y="585957"/>
                  <a:pt x="4689374" y="748343"/>
                  <a:pt x="6096810" y="765415"/>
                </a:cubicBezTo>
                <a:cubicBezTo>
                  <a:pt x="7504245" y="766695"/>
                  <a:pt x="8913893" y="627853"/>
                  <a:pt x="10291713" y="329495"/>
                </a:cubicBezTo>
                <a:cubicBezTo>
                  <a:pt x="10636534" y="255293"/>
                  <a:pt x="10978920" y="171191"/>
                  <a:pt x="11318456" y="77329"/>
                </a:cubicBezTo>
                <a:lnTo>
                  <a:pt x="11583253" y="0"/>
                </a:lnTo>
                <a:lnTo>
                  <a:pt x="11830313" y="0"/>
                </a:lnTo>
                <a:lnTo>
                  <a:pt x="11338065" y="149127"/>
                </a:lnTo>
                <a:cubicBezTo>
                  <a:pt x="11167761" y="196689"/>
                  <a:pt x="10995441" y="238031"/>
                  <a:pt x="10823489" y="281385"/>
                </a:cubicBezTo>
                <a:lnTo>
                  <a:pt x="10567389" y="346507"/>
                </a:lnTo>
                <a:lnTo>
                  <a:pt x="10439337" y="379069"/>
                </a:lnTo>
                <a:lnTo>
                  <a:pt x="10309457" y="406143"/>
                </a:lnTo>
                <a:cubicBezTo>
                  <a:pt x="8926149" y="706695"/>
                  <a:pt x="7513757" y="874989"/>
                  <a:pt x="6096810" y="887795"/>
                </a:cubicBezTo>
                <a:cubicBezTo>
                  <a:pt x="4677976" y="893079"/>
                  <a:pt x="3262584" y="747689"/>
                  <a:pt x="1874446" y="454069"/>
                </a:cubicBezTo>
                <a:cubicBezTo>
                  <a:pt x="1353407" y="342664"/>
                  <a:pt x="837722" y="209279"/>
                  <a:pt x="328752" y="54372"/>
                </a:cubicBezTo>
                <a:close/>
              </a:path>
            </a:pathLst>
          </a:custGeom>
          <a:solidFill>
            <a:srgbClr val="2E1153"/>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15" name="Google Shape;2115;p212"/>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2116" name="Google Shape;2116;p212"/>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17" name="Google Shape;2117;p212"/>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118" name="Google Shape;2118;p21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19" name="Google Shape;2119;p21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120" name="Google Shape;2120;p212"/>
          <p:cNvGrpSpPr/>
          <p:nvPr/>
        </p:nvGrpSpPr>
        <p:grpSpPr>
          <a:xfrm>
            <a:off x="-2815" y="4739358"/>
            <a:ext cx="546750" cy="257175"/>
            <a:chOff x="-3754" y="6319132"/>
            <a:chExt cx="729000" cy="342900"/>
          </a:xfrm>
        </p:grpSpPr>
        <p:sp>
          <p:nvSpPr>
            <p:cNvPr id="2121" name="Google Shape;2121;p212"/>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122" name="Google Shape;2122;p212"/>
            <p:cNvGrpSpPr/>
            <p:nvPr/>
          </p:nvGrpSpPr>
          <p:grpSpPr>
            <a:xfrm>
              <a:off x="367878" y="6411593"/>
              <a:ext cx="178491" cy="157853"/>
              <a:chOff x="3430063" y="2890836"/>
              <a:chExt cx="1219200" cy="1078230"/>
            </a:xfrm>
          </p:grpSpPr>
          <p:sp>
            <p:nvSpPr>
              <p:cNvPr id="2123" name="Google Shape;2123;p21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24" name="Google Shape;2124;p21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re et contenu - fond blanc">
  <p:cSld name="3_Titre et contenu - fond blanc">
    <p:bg>
      <p:bgPr>
        <a:solidFill>
          <a:schemeClr val="lt1"/>
        </a:solidFill>
      </p:bgPr>
    </p:bg>
    <p:spTree>
      <p:nvGrpSpPr>
        <p:cNvPr id="2125" name="Shape 2125"/>
        <p:cNvGrpSpPr/>
        <p:nvPr/>
      </p:nvGrpSpPr>
      <p:grpSpPr>
        <a:xfrm>
          <a:off x="0" y="0"/>
          <a:ext cx="0" cy="0"/>
          <a:chOff x="0" y="0"/>
          <a:chExt cx="0" cy="0"/>
        </a:xfrm>
      </p:grpSpPr>
      <p:sp>
        <p:nvSpPr>
          <p:cNvPr id="2126" name="Google Shape;2126;p213"/>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3"/>
              </a:buClr>
              <a:buSzPts val="1400"/>
              <a:buFont typeface="Arial"/>
              <a:buNone/>
              <a:defRPr>
                <a:solidFill>
                  <a:schemeClr val="accent3"/>
                </a:solidFill>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2127" name="Google Shape;2127;p21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600"/>
              <a:buNone/>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2128" name="Google Shape;2128;p213"/>
          <p:cNvSpPr txBox="1"/>
          <p:nvPr>
            <p:ph idx="12" type="sldNum"/>
          </p:nvPr>
        </p:nvSpPr>
        <p:spPr>
          <a:xfrm>
            <a:off x="594360" y="4814877"/>
            <a:ext cx="309900" cy="106200"/>
          </a:xfrm>
          <a:prstGeom prst="rect">
            <a:avLst/>
          </a:prstGeom>
          <a:noFill/>
          <a:ln>
            <a:noFill/>
          </a:ln>
        </p:spPr>
        <p:txBody>
          <a:bodyPr anchorCtr="0" anchor="ctr" bIns="19275" lIns="0" spcFirstLastPara="1" rIns="15200" wrap="square" tIns="19275">
            <a:noAutofit/>
          </a:bodyPr>
          <a:lstStyle>
            <a:lvl1pPr indent="0" lvl="0"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Bleu">
  <p:cSld name="Contenu Bleu">
    <p:bg>
      <p:bgPr>
        <a:solidFill>
          <a:schemeClr val="lt1"/>
        </a:solidFill>
      </p:bgPr>
    </p:bg>
    <p:spTree>
      <p:nvGrpSpPr>
        <p:cNvPr id="2129" name="Shape 2129"/>
        <p:cNvGrpSpPr/>
        <p:nvPr/>
      </p:nvGrpSpPr>
      <p:grpSpPr>
        <a:xfrm>
          <a:off x="0" y="0"/>
          <a:ext cx="0" cy="0"/>
          <a:chOff x="0" y="0"/>
          <a:chExt cx="0" cy="0"/>
        </a:xfrm>
      </p:grpSpPr>
      <p:sp>
        <p:nvSpPr>
          <p:cNvPr id="2130" name="Google Shape;2130;p214"/>
          <p:cNvSpPr/>
          <p:nvPr/>
        </p:nvSpPr>
        <p:spPr>
          <a:xfrm>
            <a:off x="0" y="0"/>
            <a:ext cx="9144000" cy="4410000"/>
          </a:xfrm>
          <a:prstGeom prst="rect">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2131" name="Google Shape;2131;p214"/>
          <p:cNvSpPr txBox="1"/>
          <p:nvPr>
            <p:ph type="title"/>
          </p:nvPr>
        </p:nvSpPr>
        <p:spPr>
          <a:xfrm>
            <a:off x="496490" y="239317"/>
            <a:ext cx="81498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32" name="Google Shape;2132;p21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2133" name="Google Shape;2133;p21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34" name="Google Shape;2134;p214"/>
          <p:cNvSpPr/>
          <p:nvPr/>
        </p:nvSpPr>
        <p:spPr>
          <a:xfrm rot="5400000">
            <a:off x="5594800" y="-916200"/>
            <a:ext cx="2633000" cy="4465400"/>
          </a:xfrm>
          <a:custGeom>
            <a:rect b="b" l="l" r="r" t="t"/>
            <a:pathLst>
              <a:path extrusionOk="0" h="5953867" w="3510666">
                <a:moveTo>
                  <a:pt x="0" y="3973038"/>
                </a:moveTo>
                <a:lnTo>
                  <a:pt x="0" y="3911857"/>
                </a:lnTo>
                <a:lnTo>
                  <a:pt x="120607" y="3827437"/>
                </a:lnTo>
                <a:lnTo>
                  <a:pt x="0" y="3910811"/>
                </a:lnTo>
                <a:lnTo>
                  <a:pt x="0" y="2491758"/>
                </a:lnTo>
                <a:lnTo>
                  <a:pt x="28652" y="2455598"/>
                </a:lnTo>
                <a:cubicBezTo>
                  <a:pt x="60072" y="2413289"/>
                  <a:pt x="90168" y="2370000"/>
                  <a:pt x="118895" y="2325796"/>
                </a:cubicBezTo>
                <a:cubicBezTo>
                  <a:pt x="176556" y="2237446"/>
                  <a:pt x="228928" y="2145786"/>
                  <a:pt x="275727" y="2051280"/>
                </a:cubicBezTo>
                <a:cubicBezTo>
                  <a:pt x="322267" y="1956425"/>
                  <a:pt x="363472" y="1859130"/>
                  <a:pt x="399162" y="1759686"/>
                </a:cubicBezTo>
                <a:cubicBezTo>
                  <a:pt x="434512" y="1660012"/>
                  <a:pt x="464509" y="1558477"/>
                  <a:pt x="489021" y="1455605"/>
                </a:cubicBezTo>
                <a:cubicBezTo>
                  <a:pt x="492331" y="1442768"/>
                  <a:pt x="494830" y="1429816"/>
                  <a:pt x="497850" y="1416920"/>
                </a:cubicBezTo>
                <a:cubicBezTo>
                  <a:pt x="500870" y="1404026"/>
                  <a:pt x="503658" y="1391072"/>
                  <a:pt x="506389" y="1378120"/>
                </a:cubicBezTo>
                <a:lnTo>
                  <a:pt x="514114" y="1339202"/>
                </a:lnTo>
                <a:lnTo>
                  <a:pt x="517948" y="1319684"/>
                </a:lnTo>
                <a:lnTo>
                  <a:pt x="521374" y="1300108"/>
                </a:lnTo>
                <a:lnTo>
                  <a:pt x="528402" y="1261018"/>
                </a:lnTo>
                <a:lnTo>
                  <a:pt x="534561" y="1221809"/>
                </a:lnTo>
                <a:cubicBezTo>
                  <a:pt x="538917" y="1195668"/>
                  <a:pt x="542110" y="1169530"/>
                  <a:pt x="545713" y="1143102"/>
                </a:cubicBezTo>
                <a:cubicBezTo>
                  <a:pt x="558939" y="1037792"/>
                  <a:pt x="566479" y="931842"/>
                  <a:pt x="568307" y="825718"/>
                </a:cubicBezTo>
                <a:cubicBezTo>
                  <a:pt x="571880" y="612833"/>
                  <a:pt x="551029" y="400294"/>
                  <a:pt x="506156" y="192172"/>
                </a:cubicBezTo>
                <a:cubicBezTo>
                  <a:pt x="494818" y="140126"/>
                  <a:pt x="481943" y="88444"/>
                  <a:pt x="467550" y="37191"/>
                </a:cubicBezTo>
                <a:lnTo>
                  <a:pt x="455908" y="0"/>
                </a:lnTo>
                <a:lnTo>
                  <a:pt x="480013" y="0"/>
                </a:lnTo>
                <a:lnTo>
                  <a:pt x="489803" y="30736"/>
                </a:lnTo>
                <a:cubicBezTo>
                  <a:pt x="504727" y="82244"/>
                  <a:pt x="518296" y="134144"/>
                  <a:pt x="530494" y="186363"/>
                </a:cubicBezTo>
                <a:cubicBezTo>
                  <a:pt x="533747" y="199432"/>
                  <a:pt x="536303" y="212618"/>
                  <a:pt x="539264" y="225687"/>
                </a:cubicBezTo>
                <a:cubicBezTo>
                  <a:pt x="542229" y="238756"/>
                  <a:pt x="545074" y="251884"/>
                  <a:pt x="547688" y="265070"/>
                </a:cubicBezTo>
                <a:cubicBezTo>
                  <a:pt x="552625" y="291441"/>
                  <a:pt x="558317" y="317754"/>
                  <a:pt x="562558" y="344242"/>
                </a:cubicBezTo>
                <a:lnTo>
                  <a:pt x="569470" y="383972"/>
                </a:lnTo>
                <a:lnTo>
                  <a:pt x="575627" y="423763"/>
                </a:lnTo>
                <a:cubicBezTo>
                  <a:pt x="579926" y="450308"/>
                  <a:pt x="583004" y="477028"/>
                  <a:pt x="586605" y="503630"/>
                </a:cubicBezTo>
                <a:cubicBezTo>
                  <a:pt x="599617" y="610450"/>
                  <a:pt x="607064" y="717910"/>
                  <a:pt x="608910" y="825486"/>
                </a:cubicBezTo>
                <a:cubicBezTo>
                  <a:pt x="610592" y="933440"/>
                  <a:pt x="606236" y="1041320"/>
                  <a:pt x="595890" y="1148620"/>
                </a:cubicBezTo>
                <a:lnTo>
                  <a:pt x="578960" y="1284407"/>
                </a:lnTo>
                <a:lnTo>
                  <a:pt x="581843" y="1268220"/>
                </a:lnTo>
                <a:lnTo>
                  <a:pt x="588117" y="1228374"/>
                </a:lnTo>
                <a:cubicBezTo>
                  <a:pt x="592588" y="1201769"/>
                  <a:pt x="595726" y="1175050"/>
                  <a:pt x="599385" y="1148387"/>
                </a:cubicBezTo>
                <a:cubicBezTo>
                  <a:pt x="612757" y="1041393"/>
                  <a:pt x="620353" y="933701"/>
                  <a:pt x="622154" y="825892"/>
                </a:cubicBezTo>
                <a:cubicBezTo>
                  <a:pt x="625477" y="609580"/>
                  <a:pt x="604039" y="393557"/>
                  <a:pt x="558260" y="182124"/>
                </a:cubicBezTo>
                <a:cubicBezTo>
                  <a:pt x="546725" y="129265"/>
                  <a:pt x="533644" y="76755"/>
                  <a:pt x="519038" y="24674"/>
                </a:cubicBezTo>
                <a:lnTo>
                  <a:pt x="511332" y="0"/>
                </a:lnTo>
                <a:lnTo>
                  <a:pt x="535338" y="0"/>
                </a:lnTo>
                <a:lnTo>
                  <a:pt x="541100" y="18160"/>
                </a:lnTo>
                <a:cubicBezTo>
                  <a:pt x="556227" y="70539"/>
                  <a:pt x="569987" y="123310"/>
                  <a:pt x="582365" y="176431"/>
                </a:cubicBezTo>
                <a:cubicBezTo>
                  <a:pt x="585619" y="189675"/>
                  <a:pt x="588174" y="203091"/>
                  <a:pt x="591195" y="216394"/>
                </a:cubicBezTo>
                <a:cubicBezTo>
                  <a:pt x="594216" y="229696"/>
                  <a:pt x="597003" y="242998"/>
                  <a:pt x="599733" y="256358"/>
                </a:cubicBezTo>
                <a:cubicBezTo>
                  <a:pt x="604787" y="283194"/>
                  <a:pt x="610479" y="309854"/>
                  <a:pt x="614836" y="336806"/>
                </a:cubicBezTo>
                <a:lnTo>
                  <a:pt x="621865" y="377118"/>
                </a:lnTo>
                <a:lnTo>
                  <a:pt x="628080" y="417778"/>
                </a:lnTo>
                <a:cubicBezTo>
                  <a:pt x="632436" y="444730"/>
                  <a:pt x="635514" y="471800"/>
                  <a:pt x="639173" y="499100"/>
                </a:cubicBezTo>
                <a:cubicBezTo>
                  <a:pt x="652332" y="607604"/>
                  <a:pt x="659835" y="716750"/>
                  <a:pt x="661654" y="826009"/>
                </a:cubicBezTo>
                <a:cubicBezTo>
                  <a:pt x="663315" y="935646"/>
                  <a:pt x="658850" y="1045197"/>
                  <a:pt x="648311" y="1154160"/>
                </a:cubicBezTo>
                <a:lnTo>
                  <a:pt x="629233" y="1306836"/>
                </a:lnTo>
                <a:lnTo>
                  <a:pt x="634933" y="1274666"/>
                </a:lnTo>
                <a:lnTo>
                  <a:pt x="641264" y="1234006"/>
                </a:lnTo>
                <a:cubicBezTo>
                  <a:pt x="645795" y="1206996"/>
                  <a:pt x="648931" y="1179870"/>
                  <a:pt x="652880" y="1152684"/>
                </a:cubicBezTo>
                <a:cubicBezTo>
                  <a:pt x="666345" y="1043948"/>
                  <a:pt x="673983" y="934629"/>
                  <a:pt x="675767" y="825078"/>
                </a:cubicBezTo>
                <a:cubicBezTo>
                  <a:pt x="677242" y="715355"/>
                  <a:pt x="672665" y="605629"/>
                  <a:pt x="662060" y="496428"/>
                </a:cubicBezTo>
                <a:cubicBezTo>
                  <a:pt x="658980" y="469185"/>
                  <a:pt x="656249" y="441826"/>
                  <a:pt x="652707" y="414642"/>
                </a:cubicBezTo>
                <a:lnTo>
                  <a:pt x="647420" y="373981"/>
                </a:lnTo>
                <a:lnTo>
                  <a:pt x="641205" y="333321"/>
                </a:lnTo>
                <a:cubicBezTo>
                  <a:pt x="637198" y="306136"/>
                  <a:pt x="631911" y="279184"/>
                  <a:pt x="627206" y="252001"/>
                </a:cubicBezTo>
                <a:cubicBezTo>
                  <a:pt x="624883" y="238466"/>
                  <a:pt x="621863" y="225048"/>
                  <a:pt x="619190" y="211340"/>
                </a:cubicBezTo>
                <a:cubicBezTo>
                  <a:pt x="616519" y="197632"/>
                  <a:pt x="613905" y="184388"/>
                  <a:pt x="610884" y="171028"/>
                </a:cubicBezTo>
                <a:cubicBezTo>
                  <a:pt x="599148" y="117327"/>
                  <a:pt x="585863" y="64004"/>
                  <a:pt x="571045" y="11109"/>
                </a:cubicBezTo>
                <a:lnTo>
                  <a:pt x="567583" y="0"/>
                </a:lnTo>
                <a:lnTo>
                  <a:pt x="590366" y="0"/>
                </a:lnTo>
                <a:lnTo>
                  <a:pt x="592376" y="6346"/>
                </a:lnTo>
                <a:cubicBezTo>
                  <a:pt x="607716" y="59546"/>
                  <a:pt x="621675" y="113146"/>
                  <a:pt x="634236" y="167079"/>
                </a:cubicBezTo>
                <a:cubicBezTo>
                  <a:pt x="637488" y="180554"/>
                  <a:pt x="640043" y="194087"/>
                  <a:pt x="643181" y="207738"/>
                </a:cubicBezTo>
                <a:cubicBezTo>
                  <a:pt x="646317" y="221389"/>
                  <a:pt x="649280" y="234747"/>
                  <a:pt x="651835" y="248400"/>
                </a:cubicBezTo>
                <a:cubicBezTo>
                  <a:pt x="657006" y="275583"/>
                  <a:pt x="662698" y="302710"/>
                  <a:pt x="667113" y="330068"/>
                </a:cubicBezTo>
                <a:lnTo>
                  <a:pt x="674199" y="371019"/>
                </a:lnTo>
                <a:lnTo>
                  <a:pt x="680473" y="412085"/>
                </a:lnTo>
                <a:cubicBezTo>
                  <a:pt x="684944" y="439443"/>
                  <a:pt x="688022" y="466978"/>
                  <a:pt x="691741" y="494452"/>
                </a:cubicBezTo>
                <a:cubicBezTo>
                  <a:pt x="705038" y="604641"/>
                  <a:pt x="712617" y="715470"/>
                  <a:pt x="714453" y="826414"/>
                </a:cubicBezTo>
                <a:cubicBezTo>
                  <a:pt x="715829" y="937532"/>
                  <a:pt x="711269" y="1048652"/>
                  <a:pt x="700802" y="1159306"/>
                </a:cubicBezTo>
                <a:cubicBezTo>
                  <a:pt x="695477" y="1214722"/>
                  <a:pt x="688580" y="1269962"/>
                  <a:pt x="680124" y="1324962"/>
                </a:cubicBezTo>
                <a:lnTo>
                  <a:pt x="672998" y="1363934"/>
                </a:lnTo>
                <a:lnTo>
                  <a:pt x="680764" y="1323283"/>
                </a:lnTo>
                <a:lnTo>
                  <a:pt x="688082" y="1282274"/>
                </a:lnTo>
                <a:lnTo>
                  <a:pt x="694472" y="1241092"/>
                </a:lnTo>
                <a:cubicBezTo>
                  <a:pt x="699062" y="1213675"/>
                  <a:pt x="702198" y="1186084"/>
                  <a:pt x="706090" y="1158551"/>
                </a:cubicBezTo>
                <a:cubicBezTo>
                  <a:pt x="719734" y="1048130"/>
                  <a:pt x="727489" y="937010"/>
                  <a:pt x="729323" y="825774"/>
                </a:cubicBezTo>
                <a:cubicBezTo>
                  <a:pt x="730765" y="714366"/>
                  <a:pt x="726071" y="602956"/>
                  <a:pt x="715267" y="492068"/>
                </a:cubicBezTo>
                <a:cubicBezTo>
                  <a:pt x="712130" y="464362"/>
                  <a:pt x="709459" y="436596"/>
                  <a:pt x="705740" y="409006"/>
                </a:cubicBezTo>
                <a:lnTo>
                  <a:pt x="700340" y="367531"/>
                </a:lnTo>
                <a:lnTo>
                  <a:pt x="694066" y="326174"/>
                </a:lnTo>
                <a:cubicBezTo>
                  <a:pt x="690000" y="298584"/>
                  <a:pt x="684656" y="271226"/>
                  <a:pt x="679834" y="243750"/>
                </a:cubicBezTo>
                <a:cubicBezTo>
                  <a:pt x="677511" y="229984"/>
                  <a:pt x="674433" y="216391"/>
                  <a:pt x="671759" y="202684"/>
                </a:cubicBezTo>
                <a:cubicBezTo>
                  <a:pt x="669089" y="188975"/>
                  <a:pt x="666300" y="175325"/>
                  <a:pt x="663281" y="162023"/>
                </a:cubicBezTo>
                <a:lnTo>
                  <a:pt x="622937" y="0"/>
                </a:lnTo>
                <a:lnTo>
                  <a:pt x="645002" y="0"/>
                </a:lnTo>
                <a:lnTo>
                  <a:pt x="685586" y="156680"/>
                </a:lnTo>
                <a:cubicBezTo>
                  <a:pt x="688779" y="170330"/>
                  <a:pt x="691394" y="184096"/>
                  <a:pt x="694647" y="197863"/>
                </a:cubicBezTo>
                <a:cubicBezTo>
                  <a:pt x="697900" y="211629"/>
                  <a:pt x="700862" y="225278"/>
                  <a:pt x="703360" y="239104"/>
                </a:cubicBezTo>
                <a:cubicBezTo>
                  <a:pt x="708646" y="266695"/>
                  <a:pt x="714395" y="294284"/>
                  <a:pt x="718869" y="322050"/>
                </a:cubicBezTo>
                <a:lnTo>
                  <a:pt x="726071" y="363582"/>
                </a:lnTo>
                <a:lnTo>
                  <a:pt x="732404" y="405287"/>
                </a:lnTo>
                <a:cubicBezTo>
                  <a:pt x="736934" y="433112"/>
                  <a:pt x="740012" y="461052"/>
                  <a:pt x="744020" y="488932"/>
                </a:cubicBezTo>
                <a:cubicBezTo>
                  <a:pt x="757408" y="600748"/>
                  <a:pt x="765024" y="713202"/>
                  <a:pt x="766848" y="825834"/>
                </a:cubicBezTo>
                <a:cubicBezTo>
                  <a:pt x="768189" y="938636"/>
                  <a:pt x="763520" y="1051439"/>
                  <a:pt x="752849" y="1163779"/>
                </a:cubicBezTo>
                <a:cubicBezTo>
                  <a:pt x="747413" y="1220006"/>
                  <a:pt x="740394" y="1276074"/>
                  <a:pt x="731804" y="1331902"/>
                </a:cubicBezTo>
                <a:lnTo>
                  <a:pt x="708436" y="1459698"/>
                </a:lnTo>
                <a:lnTo>
                  <a:pt x="709398" y="1455430"/>
                </a:lnTo>
                <a:cubicBezTo>
                  <a:pt x="712536" y="1441666"/>
                  <a:pt x="715672" y="1427956"/>
                  <a:pt x="718286" y="1414132"/>
                </a:cubicBezTo>
                <a:cubicBezTo>
                  <a:pt x="723688" y="1386484"/>
                  <a:pt x="729497" y="1358892"/>
                  <a:pt x="734085" y="1331068"/>
                </a:cubicBezTo>
                <a:lnTo>
                  <a:pt x="741463" y="1289421"/>
                </a:lnTo>
                <a:lnTo>
                  <a:pt x="747969" y="1247598"/>
                </a:lnTo>
                <a:cubicBezTo>
                  <a:pt x="752615" y="1219776"/>
                  <a:pt x="755752" y="1191720"/>
                  <a:pt x="759585" y="1163780"/>
                </a:cubicBezTo>
                <a:cubicBezTo>
                  <a:pt x="773287" y="1051614"/>
                  <a:pt x="781042" y="938871"/>
                  <a:pt x="782819" y="825892"/>
                </a:cubicBezTo>
                <a:cubicBezTo>
                  <a:pt x="784186" y="712799"/>
                  <a:pt x="779357" y="599646"/>
                  <a:pt x="768356" y="487074"/>
                </a:cubicBezTo>
                <a:lnTo>
                  <a:pt x="763768" y="444847"/>
                </a:lnTo>
                <a:lnTo>
                  <a:pt x="761444" y="423763"/>
                </a:lnTo>
                <a:lnTo>
                  <a:pt x="758714" y="402734"/>
                </a:lnTo>
                <a:lnTo>
                  <a:pt x="752906" y="360621"/>
                </a:lnTo>
                <a:lnTo>
                  <a:pt x="746516" y="318624"/>
                </a:lnTo>
                <a:cubicBezTo>
                  <a:pt x="737861" y="262689"/>
                  <a:pt x="726941" y="207100"/>
                  <a:pt x="715265" y="151686"/>
                </a:cubicBezTo>
                <a:lnTo>
                  <a:pt x="677509" y="0"/>
                </a:lnTo>
                <a:lnTo>
                  <a:pt x="699871" y="0"/>
                </a:lnTo>
                <a:lnTo>
                  <a:pt x="737746" y="145820"/>
                </a:lnTo>
                <a:cubicBezTo>
                  <a:pt x="750233" y="201522"/>
                  <a:pt x="761908" y="257402"/>
                  <a:pt x="771435" y="313688"/>
                </a:cubicBezTo>
                <a:lnTo>
                  <a:pt x="778696" y="355916"/>
                </a:lnTo>
                <a:lnTo>
                  <a:pt x="785143" y="398261"/>
                </a:lnTo>
                <a:lnTo>
                  <a:pt x="788396" y="419404"/>
                </a:lnTo>
                <a:lnTo>
                  <a:pt x="791185" y="440664"/>
                </a:lnTo>
                <a:lnTo>
                  <a:pt x="796994" y="483126"/>
                </a:lnTo>
                <a:cubicBezTo>
                  <a:pt x="810631" y="596627"/>
                  <a:pt x="818386" y="710824"/>
                  <a:pt x="820228" y="825136"/>
                </a:cubicBezTo>
                <a:cubicBezTo>
                  <a:pt x="821552" y="939568"/>
                  <a:pt x="816782" y="1053938"/>
                  <a:pt x="805938" y="1167846"/>
                </a:cubicBezTo>
                <a:cubicBezTo>
                  <a:pt x="800391" y="1224916"/>
                  <a:pt x="793255" y="1281812"/>
                  <a:pt x="784539" y="1338466"/>
                </a:cubicBezTo>
                <a:lnTo>
                  <a:pt x="766441" y="1437625"/>
                </a:lnTo>
                <a:lnTo>
                  <a:pt x="786653" y="1338446"/>
                </a:lnTo>
                <a:lnTo>
                  <a:pt x="794089" y="1296159"/>
                </a:lnTo>
                <a:lnTo>
                  <a:pt x="800711" y="1253696"/>
                </a:lnTo>
                <a:lnTo>
                  <a:pt x="804023" y="1232496"/>
                </a:lnTo>
                <a:lnTo>
                  <a:pt x="806869" y="1211238"/>
                </a:lnTo>
                <a:lnTo>
                  <a:pt x="812677" y="1168600"/>
                </a:lnTo>
                <a:cubicBezTo>
                  <a:pt x="826483" y="1054870"/>
                  <a:pt x="834238" y="940438"/>
                  <a:pt x="835912" y="825892"/>
                </a:cubicBezTo>
                <a:cubicBezTo>
                  <a:pt x="837236" y="711055"/>
                  <a:pt x="832316" y="596276"/>
                  <a:pt x="821157" y="481964"/>
                </a:cubicBezTo>
                <a:lnTo>
                  <a:pt x="816453" y="439096"/>
                </a:lnTo>
                <a:lnTo>
                  <a:pt x="814130" y="417720"/>
                </a:lnTo>
                <a:lnTo>
                  <a:pt x="811283" y="396344"/>
                </a:lnTo>
                <a:lnTo>
                  <a:pt x="805473" y="353594"/>
                </a:lnTo>
                <a:cubicBezTo>
                  <a:pt x="803500" y="339362"/>
                  <a:pt x="801175" y="325189"/>
                  <a:pt x="799026" y="311016"/>
                </a:cubicBezTo>
                <a:cubicBezTo>
                  <a:pt x="790256" y="254209"/>
                  <a:pt x="779161" y="197749"/>
                  <a:pt x="767369" y="141520"/>
                </a:cubicBezTo>
                <a:lnTo>
                  <a:pt x="732093" y="0"/>
                </a:lnTo>
                <a:lnTo>
                  <a:pt x="755096" y="0"/>
                </a:lnTo>
                <a:lnTo>
                  <a:pt x="790292" y="136401"/>
                </a:lnTo>
                <a:cubicBezTo>
                  <a:pt x="842141" y="362204"/>
                  <a:pt x="869893" y="593751"/>
                  <a:pt x="873146" y="825834"/>
                </a:cubicBezTo>
                <a:cubicBezTo>
                  <a:pt x="874452" y="942008"/>
                  <a:pt x="869567" y="1058236"/>
                  <a:pt x="858506" y="1173888"/>
                </a:cubicBezTo>
                <a:lnTo>
                  <a:pt x="853918" y="1217220"/>
                </a:lnTo>
                <a:lnTo>
                  <a:pt x="851595" y="1238885"/>
                </a:lnTo>
                <a:lnTo>
                  <a:pt x="848806" y="1260552"/>
                </a:lnTo>
                <a:lnTo>
                  <a:pt x="842997" y="1303768"/>
                </a:lnTo>
                <a:lnTo>
                  <a:pt x="836551" y="1346927"/>
                </a:lnTo>
                <a:lnTo>
                  <a:pt x="807608" y="1505014"/>
                </a:lnTo>
                <a:lnTo>
                  <a:pt x="840035" y="1346173"/>
                </a:lnTo>
                <a:cubicBezTo>
                  <a:pt x="849909" y="1288899"/>
                  <a:pt x="858680" y="1231452"/>
                  <a:pt x="866174" y="1173830"/>
                </a:cubicBezTo>
                <a:cubicBezTo>
                  <a:pt x="880215" y="1058296"/>
                  <a:pt x="888102" y="942066"/>
                  <a:pt x="889815" y="825661"/>
                </a:cubicBezTo>
                <a:cubicBezTo>
                  <a:pt x="891110" y="709140"/>
                  <a:pt x="886075" y="592620"/>
                  <a:pt x="874713" y="476620"/>
                </a:cubicBezTo>
                <a:cubicBezTo>
                  <a:pt x="868498" y="418534"/>
                  <a:pt x="861760" y="360448"/>
                  <a:pt x="852408" y="303118"/>
                </a:cubicBezTo>
                <a:cubicBezTo>
                  <a:pt x="843056" y="245786"/>
                  <a:pt x="832194" y="188222"/>
                  <a:pt x="820285" y="131125"/>
                </a:cubicBezTo>
                <a:lnTo>
                  <a:pt x="787624" y="0"/>
                </a:lnTo>
                <a:lnTo>
                  <a:pt x="809064" y="0"/>
                </a:lnTo>
                <a:lnTo>
                  <a:pt x="841581" y="126223"/>
                </a:lnTo>
                <a:cubicBezTo>
                  <a:pt x="894099" y="355323"/>
                  <a:pt x="922169" y="590208"/>
                  <a:pt x="925364" y="825661"/>
                </a:cubicBezTo>
                <a:cubicBezTo>
                  <a:pt x="926596" y="943518"/>
                  <a:pt x="921572" y="1061374"/>
                  <a:pt x="910320" y="1178710"/>
                </a:cubicBezTo>
                <a:lnTo>
                  <a:pt x="905616" y="1222682"/>
                </a:lnTo>
                <a:lnTo>
                  <a:pt x="903291" y="1244696"/>
                </a:lnTo>
                <a:lnTo>
                  <a:pt x="900444" y="1266594"/>
                </a:lnTo>
                <a:lnTo>
                  <a:pt x="894636" y="1310508"/>
                </a:lnTo>
                <a:cubicBezTo>
                  <a:pt x="892661" y="1325086"/>
                  <a:pt x="890338" y="1339552"/>
                  <a:pt x="888129" y="1354246"/>
                </a:cubicBezTo>
                <a:cubicBezTo>
                  <a:pt x="879360" y="1412332"/>
                  <a:pt x="868091" y="1470420"/>
                  <a:pt x="856241" y="1528506"/>
                </a:cubicBezTo>
                <a:lnTo>
                  <a:pt x="843185" y="1581878"/>
                </a:lnTo>
                <a:lnTo>
                  <a:pt x="857577" y="1527168"/>
                </a:lnTo>
                <a:cubicBezTo>
                  <a:pt x="870472" y="1469663"/>
                  <a:pt x="882845" y="1412041"/>
                  <a:pt x="892778" y="1353896"/>
                </a:cubicBezTo>
                <a:cubicBezTo>
                  <a:pt x="902710" y="1295751"/>
                  <a:pt x="911598" y="1237724"/>
                  <a:pt x="919206" y="1178999"/>
                </a:cubicBezTo>
                <a:cubicBezTo>
                  <a:pt x="933311" y="1061722"/>
                  <a:pt x="941245" y="943806"/>
                  <a:pt x="942964" y="825718"/>
                </a:cubicBezTo>
                <a:cubicBezTo>
                  <a:pt x="944242" y="707395"/>
                  <a:pt x="939084" y="589132"/>
                  <a:pt x="927513" y="471392"/>
                </a:cubicBezTo>
                <a:cubicBezTo>
                  <a:pt x="921182" y="412550"/>
                  <a:pt x="914328" y="353767"/>
                  <a:pt x="904860" y="295333"/>
                </a:cubicBezTo>
                <a:cubicBezTo>
                  <a:pt x="895392" y="236898"/>
                  <a:pt x="884356" y="178810"/>
                  <a:pt x="872274" y="121074"/>
                </a:cubicBezTo>
                <a:lnTo>
                  <a:pt x="842138" y="0"/>
                </a:lnTo>
                <a:lnTo>
                  <a:pt x="863588" y="0"/>
                </a:lnTo>
                <a:lnTo>
                  <a:pt x="893482" y="116215"/>
                </a:lnTo>
                <a:cubicBezTo>
                  <a:pt x="946667" y="348611"/>
                  <a:pt x="975057" y="586866"/>
                  <a:pt x="978166" y="825718"/>
                </a:cubicBezTo>
                <a:cubicBezTo>
                  <a:pt x="979355" y="945259"/>
                  <a:pt x="974237" y="1064800"/>
                  <a:pt x="962831" y="1183818"/>
                </a:cubicBezTo>
                <a:cubicBezTo>
                  <a:pt x="956556" y="1243241"/>
                  <a:pt x="949818" y="1302721"/>
                  <a:pt x="940350" y="1361796"/>
                </a:cubicBezTo>
                <a:cubicBezTo>
                  <a:pt x="930882" y="1420870"/>
                  <a:pt x="920020" y="1479770"/>
                  <a:pt x="907997" y="1538436"/>
                </a:cubicBezTo>
                <a:lnTo>
                  <a:pt x="884049" y="1636303"/>
                </a:lnTo>
                <a:lnTo>
                  <a:pt x="909856" y="1537796"/>
                </a:lnTo>
                <a:cubicBezTo>
                  <a:pt x="922983" y="1479710"/>
                  <a:pt x="935530" y="1420986"/>
                  <a:pt x="945520" y="1361970"/>
                </a:cubicBezTo>
                <a:cubicBezTo>
                  <a:pt x="955511" y="1302954"/>
                  <a:pt x="964573" y="1243882"/>
                  <a:pt x="972241" y="1184516"/>
                </a:cubicBezTo>
                <a:cubicBezTo>
                  <a:pt x="986489" y="1065556"/>
                  <a:pt x="994476" y="945897"/>
                  <a:pt x="996172" y="826125"/>
                </a:cubicBezTo>
                <a:cubicBezTo>
                  <a:pt x="997404" y="706176"/>
                  <a:pt x="992146" y="586229"/>
                  <a:pt x="980431" y="466804"/>
                </a:cubicBezTo>
                <a:cubicBezTo>
                  <a:pt x="973981" y="407206"/>
                  <a:pt x="967012" y="347551"/>
                  <a:pt x="957196" y="288304"/>
                </a:cubicBezTo>
                <a:cubicBezTo>
                  <a:pt x="947379" y="229056"/>
                  <a:pt x="936400" y="170041"/>
                  <a:pt x="924086" y="111256"/>
                </a:cubicBezTo>
                <a:lnTo>
                  <a:pt x="896537" y="0"/>
                </a:lnTo>
                <a:lnTo>
                  <a:pt x="917909" y="0"/>
                </a:lnTo>
                <a:lnTo>
                  <a:pt x="945157" y="106109"/>
                </a:lnTo>
                <a:cubicBezTo>
                  <a:pt x="999003" y="341815"/>
                  <a:pt x="1027712" y="583440"/>
                  <a:pt x="1030734" y="825660"/>
                </a:cubicBezTo>
                <a:cubicBezTo>
                  <a:pt x="1031895" y="946886"/>
                  <a:pt x="1026661" y="1068111"/>
                  <a:pt x="1015050" y="1188756"/>
                </a:cubicBezTo>
                <a:cubicBezTo>
                  <a:pt x="1008719" y="1249050"/>
                  <a:pt x="1001806" y="1309345"/>
                  <a:pt x="992222" y="1369289"/>
                </a:cubicBezTo>
                <a:cubicBezTo>
                  <a:pt x="982638" y="1429233"/>
                  <a:pt x="971601" y="1488888"/>
                  <a:pt x="959344" y="1548369"/>
                </a:cubicBezTo>
                <a:cubicBezTo>
                  <a:pt x="946640" y="1607864"/>
                  <a:pt x="932226" y="1666944"/>
                  <a:pt x="916128" y="1725537"/>
                </a:cubicBezTo>
                <a:lnTo>
                  <a:pt x="912813" y="1736370"/>
                </a:lnTo>
                <a:lnTo>
                  <a:pt x="916772" y="1724004"/>
                </a:lnTo>
                <a:cubicBezTo>
                  <a:pt x="933629" y="1665831"/>
                  <a:pt x="948872" y="1607168"/>
                  <a:pt x="962483" y="1548080"/>
                </a:cubicBezTo>
                <a:cubicBezTo>
                  <a:pt x="975784" y="1488947"/>
                  <a:pt x="988445" y="1429583"/>
                  <a:pt x="998553" y="1369754"/>
                </a:cubicBezTo>
                <a:cubicBezTo>
                  <a:pt x="1008660" y="1309926"/>
                  <a:pt x="1017780" y="1249981"/>
                  <a:pt x="1025563" y="1189687"/>
                </a:cubicBezTo>
                <a:cubicBezTo>
                  <a:pt x="1039987" y="1069042"/>
                  <a:pt x="1048032" y="947700"/>
                  <a:pt x="1049669" y="826184"/>
                </a:cubicBezTo>
                <a:cubicBezTo>
                  <a:pt x="1050901" y="704492"/>
                  <a:pt x="1045527" y="582860"/>
                  <a:pt x="1033579" y="461750"/>
                </a:cubicBezTo>
                <a:cubicBezTo>
                  <a:pt x="1027016" y="401282"/>
                  <a:pt x="1019930" y="340814"/>
                  <a:pt x="1010344" y="280696"/>
                </a:cubicBezTo>
                <a:cubicBezTo>
                  <a:pt x="1000760" y="220578"/>
                  <a:pt x="989259" y="160747"/>
                  <a:pt x="976770" y="101150"/>
                </a:cubicBezTo>
                <a:lnTo>
                  <a:pt x="951755" y="0"/>
                </a:lnTo>
                <a:lnTo>
                  <a:pt x="972653" y="0"/>
                </a:lnTo>
                <a:lnTo>
                  <a:pt x="997232" y="95850"/>
                </a:lnTo>
                <a:cubicBezTo>
                  <a:pt x="1051746" y="334846"/>
                  <a:pt x="1080774" y="579809"/>
                  <a:pt x="1083707" y="825311"/>
                </a:cubicBezTo>
                <a:cubicBezTo>
                  <a:pt x="1084858" y="948223"/>
                  <a:pt x="1079526" y="1071134"/>
                  <a:pt x="1067734" y="1193462"/>
                </a:cubicBezTo>
                <a:cubicBezTo>
                  <a:pt x="1061228" y="1254570"/>
                  <a:pt x="1054199" y="1315444"/>
                  <a:pt x="1044500" y="1376435"/>
                </a:cubicBezTo>
                <a:cubicBezTo>
                  <a:pt x="1034799" y="1437426"/>
                  <a:pt x="1023587" y="1497718"/>
                  <a:pt x="1011157" y="1558012"/>
                </a:cubicBezTo>
                <a:cubicBezTo>
                  <a:pt x="998284" y="1618350"/>
                  <a:pt x="983682" y="1678268"/>
                  <a:pt x="967377" y="1737696"/>
                </a:cubicBezTo>
                <a:lnTo>
                  <a:pt x="915553" y="1907286"/>
                </a:lnTo>
                <a:lnTo>
                  <a:pt x="970413" y="1735578"/>
                </a:lnTo>
                <a:cubicBezTo>
                  <a:pt x="987474" y="1676572"/>
                  <a:pt x="1002904" y="1617070"/>
                  <a:pt x="1016676" y="1557140"/>
                </a:cubicBezTo>
                <a:cubicBezTo>
                  <a:pt x="1030152" y="1497137"/>
                  <a:pt x="1042989" y="1436960"/>
                  <a:pt x="1053212" y="1376258"/>
                </a:cubicBezTo>
                <a:cubicBezTo>
                  <a:pt x="1063435" y="1315560"/>
                  <a:pt x="1072671" y="1254743"/>
                  <a:pt x="1080513" y="1193693"/>
                </a:cubicBezTo>
                <a:cubicBezTo>
                  <a:pt x="1095081" y="1071306"/>
                  <a:pt x="1103185" y="948280"/>
                  <a:pt x="1104794" y="825078"/>
                </a:cubicBezTo>
                <a:cubicBezTo>
                  <a:pt x="1105956" y="701704"/>
                  <a:pt x="1100488" y="578327"/>
                  <a:pt x="1088412" y="455534"/>
                </a:cubicBezTo>
                <a:cubicBezTo>
                  <a:pt x="1081732" y="394194"/>
                  <a:pt x="1074530" y="332914"/>
                  <a:pt x="1064598" y="271980"/>
                </a:cubicBezTo>
                <a:cubicBezTo>
                  <a:pt x="1054664" y="211049"/>
                  <a:pt x="1043221" y="150350"/>
                  <a:pt x="1030559" y="89882"/>
                </a:cubicBezTo>
                <a:lnTo>
                  <a:pt x="1008327" y="0"/>
                </a:lnTo>
                <a:lnTo>
                  <a:pt x="1027187" y="0"/>
                </a:lnTo>
                <a:lnTo>
                  <a:pt x="1049175" y="85952"/>
                </a:lnTo>
                <a:cubicBezTo>
                  <a:pt x="1104314" y="328295"/>
                  <a:pt x="1133633" y="576701"/>
                  <a:pt x="1136508" y="825659"/>
                </a:cubicBezTo>
                <a:cubicBezTo>
                  <a:pt x="1137583" y="950254"/>
                  <a:pt x="1132117" y="1074791"/>
                  <a:pt x="1120128" y="1198805"/>
                </a:cubicBezTo>
                <a:cubicBezTo>
                  <a:pt x="1113564" y="1260783"/>
                  <a:pt x="1106420" y="1322702"/>
                  <a:pt x="1096544" y="1384275"/>
                </a:cubicBezTo>
                <a:cubicBezTo>
                  <a:pt x="1086669" y="1445846"/>
                  <a:pt x="1075344" y="1507186"/>
                  <a:pt x="1062738" y="1568292"/>
                </a:cubicBezTo>
                <a:cubicBezTo>
                  <a:pt x="1049687" y="1629442"/>
                  <a:pt x="1034885" y="1690169"/>
                  <a:pt x="1018355" y="1750395"/>
                </a:cubicBezTo>
                <a:lnTo>
                  <a:pt x="971901" y="1902388"/>
                </a:lnTo>
                <a:lnTo>
                  <a:pt x="1020930" y="1748607"/>
                </a:lnTo>
                <a:cubicBezTo>
                  <a:pt x="1038194" y="1688767"/>
                  <a:pt x="1053803" y="1628426"/>
                  <a:pt x="1067734" y="1567654"/>
                </a:cubicBezTo>
                <a:lnTo>
                  <a:pt x="1077841" y="1521998"/>
                </a:lnTo>
                <a:lnTo>
                  <a:pt x="1082895" y="1499170"/>
                </a:lnTo>
                <a:lnTo>
                  <a:pt x="1087426" y="1475936"/>
                </a:lnTo>
                <a:lnTo>
                  <a:pt x="1096487" y="1430047"/>
                </a:lnTo>
                <a:cubicBezTo>
                  <a:pt x="1099450" y="1414712"/>
                  <a:pt x="1101948" y="1399320"/>
                  <a:pt x="1104679" y="1383984"/>
                </a:cubicBezTo>
                <a:cubicBezTo>
                  <a:pt x="1115831" y="1322586"/>
                  <a:pt x="1124370" y="1260725"/>
                  <a:pt x="1132268" y="1198806"/>
                </a:cubicBezTo>
                <a:cubicBezTo>
                  <a:pt x="1146947" y="1074732"/>
                  <a:pt x="1155126" y="949965"/>
                  <a:pt x="1156782" y="825020"/>
                </a:cubicBezTo>
                <a:cubicBezTo>
                  <a:pt x="1157868" y="699962"/>
                  <a:pt x="1152262" y="574902"/>
                  <a:pt x="1139993" y="450422"/>
                </a:cubicBezTo>
                <a:cubicBezTo>
                  <a:pt x="1133198" y="388270"/>
                  <a:pt x="1125879" y="326061"/>
                  <a:pt x="1115831" y="264547"/>
                </a:cubicBezTo>
                <a:cubicBezTo>
                  <a:pt x="1113274" y="249096"/>
                  <a:pt x="1110950" y="233645"/>
                  <a:pt x="1108279" y="218078"/>
                </a:cubicBezTo>
                <a:lnTo>
                  <a:pt x="1099798" y="171608"/>
                </a:lnTo>
                <a:lnTo>
                  <a:pt x="1095558" y="148376"/>
                </a:lnTo>
                <a:lnTo>
                  <a:pt x="1090795" y="125140"/>
                </a:lnTo>
                <a:lnTo>
                  <a:pt x="1081269" y="79194"/>
                </a:lnTo>
                <a:lnTo>
                  <a:pt x="1061714" y="0"/>
                </a:lnTo>
                <a:lnTo>
                  <a:pt x="1081419" y="0"/>
                </a:lnTo>
                <a:lnTo>
                  <a:pt x="1100909" y="76246"/>
                </a:lnTo>
                <a:cubicBezTo>
                  <a:pt x="1156752" y="321878"/>
                  <a:pt x="1186434" y="573623"/>
                  <a:pt x="1189250" y="825950"/>
                </a:cubicBezTo>
                <a:cubicBezTo>
                  <a:pt x="1190291" y="952229"/>
                  <a:pt x="1184726" y="1078392"/>
                  <a:pt x="1172580" y="1204092"/>
                </a:cubicBezTo>
                <a:cubicBezTo>
                  <a:pt x="1165843" y="1266884"/>
                  <a:pt x="1158582" y="1329674"/>
                  <a:pt x="1148590" y="1392116"/>
                </a:cubicBezTo>
                <a:cubicBezTo>
                  <a:pt x="1146092" y="1407684"/>
                  <a:pt x="1143828" y="1423366"/>
                  <a:pt x="1141098" y="1438586"/>
                </a:cubicBezTo>
                <a:lnTo>
                  <a:pt x="1132675" y="1485055"/>
                </a:lnTo>
                <a:lnTo>
                  <a:pt x="1128434" y="1508289"/>
                </a:lnTo>
                <a:lnTo>
                  <a:pt x="1123730" y="1531524"/>
                </a:lnTo>
                <a:lnTo>
                  <a:pt x="1114262" y="1577992"/>
                </a:lnTo>
                <a:cubicBezTo>
                  <a:pt x="1087807" y="1701890"/>
                  <a:pt x="1054271" y="1824074"/>
                  <a:pt x="1013853" y="1943942"/>
                </a:cubicBezTo>
                <a:lnTo>
                  <a:pt x="982448" y="2028942"/>
                </a:lnTo>
                <a:lnTo>
                  <a:pt x="1015453" y="1942208"/>
                </a:lnTo>
                <a:cubicBezTo>
                  <a:pt x="1057058" y="1823029"/>
                  <a:pt x="1092052" y="1701542"/>
                  <a:pt x="1120244" y="1578283"/>
                </a:cubicBezTo>
                <a:lnTo>
                  <a:pt x="1130467" y="1531813"/>
                </a:lnTo>
                <a:lnTo>
                  <a:pt x="1135521" y="1508579"/>
                </a:lnTo>
                <a:lnTo>
                  <a:pt x="1140168" y="1485346"/>
                </a:lnTo>
                <a:lnTo>
                  <a:pt x="1149346" y="1438876"/>
                </a:lnTo>
                <a:cubicBezTo>
                  <a:pt x="1152250" y="1423310"/>
                  <a:pt x="1154805" y="1407742"/>
                  <a:pt x="1157593" y="1392407"/>
                </a:cubicBezTo>
                <a:cubicBezTo>
                  <a:pt x="1168862" y="1330138"/>
                  <a:pt x="1177517" y="1267464"/>
                  <a:pt x="1185476" y="1204673"/>
                </a:cubicBezTo>
                <a:cubicBezTo>
                  <a:pt x="1200299" y="1078916"/>
                  <a:pt x="1208536" y="952404"/>
                  <a:pt x="1210162" y="825775"/>
                </a:cubicBezTo>
                <a:cubicBezTo>
                  <a:pt x="1211247" y="698972"/>
                  <a:pt x="1205528" y="572230"/>
                  <a:pt x="1193026" y="446064"/>
                </a:cubicBezTo>
                <a:cubicBezTo>
                  <a:pt x="1186173" y="383042"/>
                  <a:pt x="1178679" y="320018"/>
                  <a:pt x="1168514" y="257402"/>
                </a:cubicBezTo>
                <a:cubicBezTo>
                  <a:pt x="1165959" y="241777"/>
                  <a:pt x="1163576" y="226092"/>
                  <a:pt x="1160847" y="210468"/>
                </a:cubicBezTo>
                <a:lnTo>
                  <a:pt x="1152250" y="163650"/>
                </a:lnTo>
                <a:lnTo>
                  <a:pt x="1147951" y="140416"/>
                </a:lnTo>
                <a:lnTo>
                  <a:pt x="1143129" y="117181"/>
                </a:lnTo>
                <a:lnTo>
                  <a:pt x="1133488" y="70712"/>
                </a:lnTo>
                <a:lnTo>
                  <a:pt x="1116032" y="0"/>
                </a:lnTo>
                <a:lnTo>
                  <a:pt x="1136323" y="0"/>
                </a:lnTo>
                <a:lnTo>
                  <a:pt x="1153063" y="65586"/>
                </a:lnTo>
                <a:cubicBezTo>
                  <a:pt x="1209567" y="314529"/>
                  <a:pt x="1239554" y="569644"/>
                  <a:pt x="1242284" y="825311"/>
                </a:cubicBezTo>
                <a:cubicBezTo>
                  <a:pt x="1243322" y="953332"/>
                  <a:pt x="1237642" y="1081297"/>
                  <a:pt x="1225264" y="1208680"/>
                </a:cubicBezTo>
                <a:cubicBezTo>
                  <a:pt x="1212474" y="1336122"/>
                  <a:pt x="1192729" y="1462806"/>
                  <a:pt x="1166132" y="1588099"/>
                </a:cubicBezTo>
                <a:cubicBezTo>
                  <a:pt x="1139267" y="1713450"/>
                  <a:pt x="1105311" y="1837231"/>
                  <a:pt x="1064422" y="1958748"/>
                </a:cubicBezTo>
                <a:lnTo>
                  <a:pt x="998309" y="2137876"/>
                </a:lnTo>
                <a:lnTo>
                  <a:pt x="998668" y="2137072"/>
                </a:lnTo>
                <a:cubicBezTo>
                  <a:pt x="1004478" y="2122319"/>
                  <a:pt x="1010287" y="2107391"/>
                  <a:pt x="1016443" y="2092522"/>
                </a:cubicBezTo>
                <a:cubicBezTo>
                  <a:pt x="1022600" y="2077650"/>
                  <a:pt x="1028468" y="2062840"/>
                  <a:pt x="1033870" y="2047794"/>
                </a:cubicBezTo>
                <a:lnTo>
                  <a:pt x="1050482" y="2002778"/>
                </a:lnTo>
                <a:lnTo>
                  <a:pt x="1058788" y="1980238"/>
                </a:lnTo>
                <a:lnTo>
                  <a:pt x="1066572" y="1957528"/>
                </a:lnTo>
                <a:cubicBezTo>
                  <a:pt x="1108546" y="1836476"/>
                  <a:pt x="1143949" y="1713276"/>
                  <a:pt x="1172638" y="1588449"/>
                </a:cubicBezTo>
                <a:cubicBezTo>
                  <a:pt x="1179375" y="1557140"/>
                  <a:pt x="1186927" y="1526006"/>
                  <a:pt x="1192794" y="1494464"/>
                </a:cubicBezTo>
                <a:lnTo>
                  <a:pt x="1202144" y="1447356"/>
                </a:lnTo>
                <a:lnTo>
                  <a:pt x="1210451" y="1400016"/>
                </a:lnTo>
                <a:cubicBezTo>
                  <a:pt x="1222069" y="1336934"/>
                  <a:pt x="1230607" y="1273388"/>
                  <a:pt x="1238623" y="1209784"/>
                </a:cubicBezTo>
                <a:cubicBezTo>
                  <a:pt x="1253615" y="1082286"/>
                  <a:pt x="1261917" y="954088"/>
                  <a:pt x="1263483" y="825718"/>
                </a:cubicBezTo>
                <a:cubicBezTo>
                  <a:pt x="1264558" y="697230"/>
                  <a:pt x="1258744" y="568744"/>
                  <a:pt x="1246058" y="440896"/>
                </a:cubicBezTo>
                <a:cubicBezTo>
                  <a:pt x="1239146" y="377002"/>
                  <a:pt x="1231478" y="313106"/>
                  <a:pt x="1221198" y="249734"/>
                </a:cubicBezTo>
                <a:lnTo>
                  <a:pt x="1213415" y="202103"/>
                </a:lnTo>
                <a:lnTo>
                  <a:pt x="1204702" y="154705"/>
                </a:lnTo>
                <a:cubicBezTo>
                  <a:pt x="1199183" y="122990"/>
                  <a:pt x="1192037" y="91682"/>
                  <a:pt x="1185706" y="60140"/>
                </a:cubicBezTo>
                <a:cubicBezTo>
                  <a:pt x="1182513" y="44400"/>
                  <a:pt x="1178561" y="28774"/>
                  <a:pt x="1175019" y="13092"/>
                </a:cubicBezTo>
                <a:lnTo>
                  <a:pt x="1171957" y="0"/>
                </a:lnTo>
                <a:lnTo>
                  <a:pt x="1190530" y="0"/>
                </a:lnTo>
                <a:lnTo>
                  <a:pt x="1204730" y="55719"/>
                </a:lnTo>
                <a:cubicBezTo>
                  <a:pt x="1261887" y="307966"/>
                  <a:pt x="1292179" y="566450"/>
                  <a:pt x="1294852" y="825486"/>
                </a:cubicBezTo>
                <a:cubicBezTo>
                  <a:pt x="1295838" y="955134"/>
                  <a:pt x="1290024" y="1084724"/>
                  <a:pt x="1277425" y="1213734"/>
                </a:cubicBezTo>
                <a:cubicBezTo>
                  <a:pt x="1264448" y="1342859"/>
                  <a:pt x="1244438" y="1471172"/>
                  <a:pt x="1217479" y="1598148"/>
                </a:cubicBezTo>
                <a:cubicBezTo>
                  <a:pt x="1190285" y="1725126"/>
                  <a:pt x="1155902" y="1850534"/>
                  <a:pt x="1114492" y="1973617"/>
                </a:cubicBezTo>
                <a:cubicBezTo>
                  <a:pt x="1093875" y="2035247"/>
                  <a:pt x="1071444" y="2096252"/>
                  <a:pt x="1047230" y="2156546"/>
                </a:cubicBezTo>
                <a:lnTo>
                  <a:pt x="989511" y="2288833"/>
                </a:lnTo>
                <a:lnTo>
                  <a:pt x="1049437" y="2154383"/>
                </a:lnTo>
                <a:lnTo>
                  <a:pt x="1067385" y="2109192"/>
                </a:lnTo>
                <a:cubicBezTo>
                  <a:pt x="1073194" y="2094031"/>
                  <a:pt x="1079583" y="2079102"/>
                  <a:pt x="1084811" y="2063826"/>
                </a:cubicBezTo>
                <a:cubicBezTo>
                  <a:pt x="1095848" y="2033331"/>
                  <a:pt x="1107697" y="2003126"/>
                  <a:pt x="1117862" y="1972340"/>
                </a:cubicBezTo>
                <a:cubicBezTo>
                  <a:pt x="1160363" y="1849661"/>
                  <a:pt x="1196197" y="1724776"/>
                  <a:pt x="1225206" y="1598264"/>
                </a:cubicBezTo>
                <a:cubicBezTo>
                  <a:pt x="1232060" y="1566548"/>
                  <a:pt x="1239611" y="1534950"/>
                  <a:pt x="1245594" y="1503003"/>
                </a:cubicBezTo>
                <a:lnTo>
                  <a:pt x="1255003" y="1455255"/>
                </a:lnTo>
                <a:lnTo>
                  <a:pt x="1263426" y="1407276"/>
                </a:lnTo>
                <a:cubicBezTo>
                  <a:pt x="1275044" y="1343382"/>
                  <a:pt x="1283815" y="1278964"/>
                  <a:pt x="1291889" y="1214489"/>
                </a:cubicBezTo>
                <a:cubicBezTo>
                  <a:pt x="1306996" y="1085304"/>
                  <a:pt x="1315356" y="955366"/>
                  <a:pt x="1316924" y="825311"/>
                </a:cubicBezTo>
                <a:cubicBezTo>
                  <a:pt x="1317952" y="695082"/>
                  <a:pt x="1311999" y="564968"/>
                  <a:pt x="1299090" y="435379"/>
                </a:cubicBezTo>
                <a:cubicBezTo>
                  <a:pt x="1292121" y="370668"/>
                  <a:pt x="1284337" y="305961"/>
                  <a:pt x="1273883" y="241660"/>
                </a:cubicBezTo>
                <a:lnTo>
                  <a:pt x="1266040" y="193448"/>
                </a:lnTo>
                <a:lnTo>
                  <a:pt x="1257386" y="145701"/>
                </a:lnTo>
                <a:cubicBezTo>
                  <a:pt x="1251577" y="113580"/>
                  <a:pt x="1244607" y="81808"/>
                  <a:pt x="1238102" y="49858"/>
                </a:cubicBezTo>
                <a:cubicBezTo>
                  <a:pt x="1234964" y="33886"/>
                  <a:pt x="1230898" y="18085"/>
                  <a:pt x="1227356" y="2230"/>
                </a:cubicBezTo>
                <a:lnTo>
                  <a:pt x="1226833" y="0"/>
                </a:lnTo>
                <a:lnTo>
                  <a:pt x="1244996" y="0"/>
                </a:lnTo>
                <a:lnTo>
                  <a:pt x="1256766" y="46135"/>
                </a:lnTo>
                <a:cubicBezTo>
                  <a:pt x="1314651" y="301243"/>
                  <a:pt x="1345317" y="562529"/>
                  <a:pt x="1347767" y="825602"/>
                </a:cubicBezTo>
                <a:cubicBezTo>
                  <a:pt x="1348698" y="956934"/>
                  <a:pt x="1342766" y="1088210"/>
                  <a:pt x="1329993" y="1218903"/>
                </a:cubicBezTo>
                <a:cubicBezTo>
                  <a:pt x="1316861" y="1349656"/>
                  <a:pt x="1296559" y="1479594"/>
                  <a:pt x="1269178" y="1608080"/>
                </a:cubicBezTo>
                <a:cubicBezTo>
                  <a:pt x="1266040" y="1624172"/>
                  <a:pt x="1261975" y="1640144"/>
                  <a:pt x="1258431" y="1656176"/>
                </a:cubicBezTo>
                <a:cubicBezTo>
                  <a:pt x="1254887" y="1672209"/>
                  <a:pt x="1251230" y="1688240"/>
                  <a:pt x="1247335" y="1704214"/>
                </a:cubicBezTo>
                <a:lnTo>
                  <a:pt x="1235139" y="1752018"/>
                </a:lnTo>
                <a:lnTo>
                  <a:pt x="1229041" y="1775892"/>
                </a:lnTo>
                <a:lnTo>
                  <a:pt x="1222475" y="1799650"/>
                </a:lnTo>
                <a:lnTo>
                  <a:pt x="1209115" y="1847164"/>
                </a:lnTo>
                <a:cubicBezTo>
                  <a:pt x="1204817" y="1863021"/>
                  <a:pt x="1199648" y="1878646"/>
                  <a:pt x="1194944" y="1894447"/>
                </a:cubicBezTo>
                <a:cubicBezTo>
                  <a:pt x="1190238" y="1910246"/>
                  <a:pt x="1185476" y="1925928"/>
                  <a:pt x="1180421" y="1941554"/>
                </a:cubicBezTo>
                <a:lnTo>
                  <a:pt x="1164912" y="1988430"/>
                </a:lnTo>
                <a:cubicBezTo>
                  <a:pt x="1159802" y="2004056"/>
                  <a:pt x="1154573" y="2019622"/>
                  <a:pt x="1148881" y="2034900"/>
                </a:cubicBezTo>
                <a:lnTo>
                  <a:pt x="1132268" y="2081367"/>
                </a:lnTo>
                <a:cubicBezTo>
                  <a:pt x="1126865" y="2096936"/>
                  <a:pt x="1120650" y="2112096"/>
                  <a:pt x="1114841" y="2127488"/>
                </a:cubicBezTo>
                <a:lnTo>
                  <a:pt x="1097010" y="2173551"/>
                </a:lnTo>
                <a:cubicBezTo>
                  <a:pt x="1072090" y="2234426"/>
                  <a:pt x="1046358" y="2295067"/>
                  <a:pt x="1018070" y="2354548"/>
                </a:cubicBezTo>
                <a:lnTo>
                  <a:pt x="986481" y="2417221"/>
                </a:lnTo>
                <a:lnTo>
                  <a:pt x="1019697" y="2352631"/>
                </a:lnTo>
                <a:cubicBezTo>
                  <a:pt x="1034334" y="2323240"/>
                  <a:pt x="1047345" y="2293036"/>
                  <a:pt x="1060995" y="2263178"/>
                </a:cubicBezTo>
                <a:cubicBezTo>
                  <a:pt x="1067967" y="2248309"/>
                  <a:pt x="1074123" y="2233089"/>
                  <a:pt x="1080570" y="2217988"/>
                </a:cubicBezTo>
                <a:lnTo>
                  <a:pt x="1099796" y="2172620"/>
                </a:lnTo>
                <a:lnTo>
                  <a:pt x="1117978" y="2126444"/>
                </a:lnTo>
                <a:cubicBezTo>
                  <a:pt x="1123786" y="2111167"/>
                  <a:pt x="1130292" y="2095950"/>
                  <a:pt x="1135752" y="2080497"/>
                </a:cubicBezTo>
                <a:cubicBezTo>
                  <a:pt x="1146963" y="2049595"/>
                  <a:pt x="1158987" y="2018984"/>
                  <a:pt x="1169269" y="1987558"/>
                </a:cubicBezTo>
                <a:cubicBezTo>
                  <a:pt x="1212270" y="1863255"/>
                  <a:pt x="1248510" y="1736684"/>
                  <a:pt x="1277831" y="1608488"/>
                </a:cubicBezTo>
                <a:cubicBezTo>
                  <a:pt x="1284802" y="1576310"/>
                  <a:pt x="1292411" y="1544302"/>
                  <a:pt x="1298452" y="1511949"/>
                </a:cubicBezTo>
                <a:lnTo>
                  <a:pt x="1307978" y="1463564"/>
                </a:lnTo>
                <a:lnTo>
                  <a:pt x="1316459" y="1414945"/>
                </a:lnTo>
                <a:cubicBezTo>
                  <a:pt x="1322268" y="1382590"/>
                  <a:pt x="1327089" y="1350004"/>
                  <a:pt x="1332143" y="1317476"/>
                </a:cubicBezTo>
                <a:cubicBezTo>
                  <a:pt x="1334814" y="1301213"/>
                  <a:pt x="1336673" y="1284890"/>
                  <a:pt x="1338881" y="1268568"/>
                </a:cubicBezTo>
                <a:lnTo>
                  <a:pt x="1345211" y="1219601"/>
                </a:lnTo>
                <a:cubicBezTo>
                  <a:pt x="1360495" y="1088676"/>
                  <a:pt x="1368911" y="957108"/>
                  <a:pt x="1370420" y="825311"/>
                </a:cubicBezTo>
                <a:cubicBezTo>
                  <a:pt x="1371420" y="693398"/>
                  <a:pt x="1365350" y="561541"/>
                  <a:pt x="1352241" y="430325"/>
                </a:cubicBezTo>
                <a:lnTo>
                  <a:pt x="1346722" y="381184"/>
                </a:lnTo>
                <a:cubicBezTo>
                  <a:pt x="1344804" y="364804"/>
                  <a:pt x="1343237" y="348365"/>
                  <a:pt x="1340913" y="332043"/>
                </a:cubicBezTo>
                <a:cubicBezTo>
                  <a:pt x="1336383" y="299340"/>
                  <a:pt x="1332374" y="266581"/>
                  <a:pt x="1326798" y="234050"/>
                </a:cubicBezTo>
                <a:lnTo>
                  <a:pt x="1318840" y="185200"/>
                </a:lnTo>
                <a:lnTo>
                  <a:pt x="1309838" y="136526"/>
                </a:lnTo>
                <a:cubicBezTo>
                  <a:pt x="1304028" y="103996"/>
                  <a:pt x="1296941" y="71817"/>
                  <a:pt x="1290320" y="39462"/>
                </a:cubicBezTo>
                <a:lnTo>
                  <a:pt x="1281392" y="0"/>
                </a:lnTo>
                <a:lnTo>
                  <a:pt x="1299277" y="0"/>
                </a:lnTo>
                <a:lnTo>
                  <a:pt x="1308349" y="35702"/>
                </a:lnTo>
                <a:cubicBezTo>
                  <a:pt x="1366820" y="294578"/>
                  <a:pt x="1397751" y="559828"/>
                  <a:pt x="1400335" y="825602"/>
                </a:cubicBezTo>
                <a:cubicBezTo>
                  <a:pt x="1401259" y="958618"/>
                  <a:pt x="1395230" y="1091521"/>
                  <a:pt x="1382270" y="1223900"/>
                </a:cubicBezTo>
                <a:cubicBezTo>
                  <a:pt x="1368888" y="1356336"/>
                  <a:pt x="1348296" y="1487960"/>
                  <a:pt x="1320584" y="1618190"/>
                </a:cubicBezTo>
                <a:cubicBezTo>
                  <a:pt x="1317387" y="1634568"/>
                  <a:pt x="1313323" y="1650718"/>
                  <a:pt x="1309721" y="1666924"/>
                </a:cubicBezTo>
                <a:lnTo>
                  <a:pt x="1298452" y="1715600"/>
                </a:lnTo>
                <a:lnTo>
                  <a:pt x="1286080" y="1763984"/>
                </a:lnTo>
                <a:cubicBezTo>
                  <a:pt x="1282014" y="1780134"/>
                  <a:pt x="1277890" y="1796282"/>
                  <a:pt x="1273243" y="1812254"/>
                </a:cubicBezTo>
                <a:cubicBezTo>
                  <a:pt x="1264239" y="1844318"/>
                  <a:pt x="1255468" y="1876151"/>
                  <a:pt x="1245419" y="1908213"/>
                </a:cubicBezTo>
                <a:lnTo>
                  <a:pt x="1230724" y="1955960"/>
                </a:lnTo>
                <a:lnTo>
                  <a:pt x="1214982" y="2003416"/>
                </a:lnTo>
                <a:cubicBezTo>
                  <a:pt x="1204816" y="2035132"/>
                  <a:pt x="1193083" y="2066324"/>
                  <a:pt x="1181931" y="2097748"/>
                </a:cubicBezTo>
                <a:cubicBezTo>
                  <a:pt x="1176470" y="2113490"/>
                  <a:pt x="1170315" y="2128884"/>
                  <a:pt x="1164214" y="2144220"/>
                </a:cubicBezTo>
                <a:lnTo>
                  <a:pt x="1146208" y="2190686"/>
                </a:lnTo>
                <a:lnTo>
                  <a:pt x="1127039" y="2236865"/>
                </a:lnTo>
                <a:cubicBezTo>
                  <a:pt x="1120592" y="2252258"/>
                  <a:pt x="1114434" y="2267708"/>
                  <a:pt x="1107523" y="2282871"/>
                </a:cubicBezTo>
                <a:cubicBezTo>
                  <a:pt x="1093872" y="2313308"/>
                  <a:pt x="1080919" y="2344035"/>
                  <a:pt x="1066282" y="2374007"/>
                </a:cubicBezTo>
                <a:cubicBezTo>
                  <a:pt x="1037945" y="2434787"/>
                  <a:pt x="1007837" y="2494605"/>
                  <a:pt x="976014" y="2553394"/>
                </a:cubicBezTo>
                <a:lnTo>
                  <a:pt x="956603" y="2586828"/>
                </a:lnTo>
                <a:lnTo>
                  <a:pt x="977843" y="2550691"/>
                </a:lnTo>
                <a:cubicBezTo>
                  <a:pt x="1009901" y="2492416"/>
                  <a:pt x="1040302" y="2433226"/>
                  <a:pt x="1069013" y="2373193"/>
                </a:cubicBezTo>
                <a:lnTo>
                  <a:pt x="1079815" y="2350714"/>
                </a:lnTo>
                <a:cubicBezTo>
                  <a:pt x="1083417" y="2343221"/>
                  <a:pt x="1086729" y="2335554"/>
                  <a:pt x="1090214" y="2328004"/>
                </a:cubicBezTo>
                <a:lnTo>
                  <a:pt x="1110777" y="2282522"/>
                </a:lnTo>
                <a:cubicBezTo>
                  <a:pt x="1117862" y="2267478"/>
                  <a:pt x="1123962" y="2251968"/>
                  <a:pt x="1130584" y="2236690"/>
                </a:cubicBezTo>
                <a:lnTo>
                  <a:pt x="1150043" y="2190744"/>
                </a:lnTo>
                <a:lnTo>
                  <a:pt x="1168397" y="2144274"/>
                </a:lnTo>
                <a:cubicBezTo>
                  <a:pt x="1174205" y="2128766"/>
                  <a:pt x="1180828" y="2113374"/>
                  <a:pt x="1186404" y="2097806"/>
                </a:cubicBezTo>
                <a:cubicBezTo>
                  <a:pt x="1198022" y="2066498"/>
                  <a:pt x="1209638" y="2035478"/>
                  <a:pt x="1220268" y="2003881"/>
                </a:cubicBezTo>
                <a:cubicBezTo>
                  <a:pt x="1263817" y="1877950"/>
                  <a:pt x="1300468" y="1749696"/>
                  <a:pt x="1330052" y="1619757"/>
                </a:cubicBezTo>
                <a:cubicBezTo>
                  <a:pt x="1337139" y="1587229"/>
                  <a:pt x="1344806" y="1554758"/>
                  <a:pt x="1350905" y="1521998"/>
                </a:cubicBezTo>
                <a:lnTo>
                  <a:pt x="1360604" y="1472972"/>
                </a:lnTo>
                <a:lnTo>
                  <a:pt x="1369202" y="1423716"/>
                </a:lnTo>
                <a:cubicBezTo>
                  <a:pt x="1375010" y="1390954"/>
                  <a:pt x="1379890" y="1357904"/>
                  <a:pt x="1385002" y="1324968"/>
                </a:cubicBezTo>
                <a:cubicBezTo>
                  <a:pt x="1387731" y="1308531"/>
                  <a:pt x="1389591" y="1291918"/>
                  <a:pt x="1391799" y="1275422"/>
                </a:cubicBezTo>
                <a:lnTo>
                  <a:pt x="1398186" y="1225816"/>
                </a:lnTo>
                <a:cubicBezTo>
                  <a:pt x="1413650" y="1093204"/>
                  <a:pt x="1422118" y="959897"/>
                  <a:pt x="1423570" y="826414"/>
                </a:cubicBezTo>
                <a:cubicBezTo>
                  <a:pt x="1424354" y="692815"/>
                  <a:pt x="1418134" y="559218"/>
                  <a:pt x="1404924" y="426258"/>
                </a:cubicBezTo>
                <a:lnTo>
                  <a:pt x="1399117" y="376479"/>
                </a:lnTo>
                <a:cubicBezTo>
                  <a:pt x="1397141" y="359866"/>
                  <a:pt x="1395572" y="343253"/>
                  <a:pt x="1393308" y="326700"/>
                </a:cubicBezTo>
                <a:cubicBezTo>
                  <a:pt x="1388718" y="293589"/>
                  <a:pt x="1384711" y="260422"/>
                  <a:pt x="1379077" y="227488"/>
                </a:cubicBezTo>
                <a:lnTo>
                  <a:pt x="1371060" y="177998"/>
                </a:lnTo>
                <a:lnTo>
                  <a:pt x="1361882" y="128682"/>
                </a:lnTo>
                <a:cubicBezTo>
                  <a:pt x="1356075" y="95748"/>
                  <a:pt x="1348872" y="63102"/>
                  <a:pt x="1342133" y="30343"/>
                </a:cubicBezTo>
                <a:lnTo>
                  <a:pt x="1335286" y="0"/>
                </a:lnTo>
                <a:lnTo>
                  <a:pt x="1353189" y="0"/>
                </a:lnTo>
                <a:lnTo>
                  <a:pt x="1359850" y="26276"/>
                </a:lnTo>
                <a:cubicBezTo>
                  <a:pt x="1366878" y="59154"/>
                  <a:pt x="1374488" y="91857"/>
                  <a:pt x="1380587" y="125024"/>
                </a:cubicBezTo>
                <a:lnTo>
                  <a:pt x="1390230" y="174512"/>
                </a:lnTo>
                <a:lnTo>
                  <a:pt x="1398710" y="224176"/>
                </a:lnTo>
                <a:cubicBezTo>
                  <a:pt x="1404809" y="257227"/>
                  <a:pt x="1409398" y="290569"/>
                  <a:pt x="1414568" y="323736"/>
                </a:cubicBezTo>
                <a:cubicBezTo>
                  <a:pt x="1417239" y="340350"/>
                  <a:pt x="1419098" y="357078"/>
                  <a:pt x="1421306" y="373690"/>
                </a:cubicBezTo>
                <a:lnTo>
                  <a:pt x="1427696" y="423760"/>
                </a:lnTo>
                <a:cubicBezTo>
                  <a:pt x="1443070" y="557418"/>
                  <a:pt x="1451424" y="691829"/>
                  <a:pt x="1452730" y="826356"/>
                </a:cubicBezTo>
                <a:cubicBezTo>
                  <a:pt x="1453654" y="961058"/>
                  <a:pt x="1447502" y="1095646"/>
                  <a:pt x="1434317" y="1229708"/>
                </a:cubicBezTo>
                <a:cubicBezTo>
                  <a:pt x="1420759" y="1363828"/>
                  <a:pt x="1399878" y="1497078"/>
                  <a:pt x="1371758" y="1628934"/>
                </a:cubicBezTo>
                <a:cubicBezTo>
                  <a:pt x="1368563" y="1645488"/>
                  <a:pt x="1364497" y="1661868"/>
                  <a:pt x="1360780" y="1678308"/>
                </a:cubicBezTo>
                <a:lnTo>
                  <a:pt x="1349162" y="1727566"/>
                </a:lnTo>
                <a:lnTo>
                  <a:pt x="1336675" y="1776590"/>
                </a:lnTo>
                <a:cubicBezTo>
                  <a:pt x="1332492" y="1792912"/>
                  <a:pt x="1328367" y="1809234"/>
                  <a:pt x="1323662" y="1825440"/>
                </a:cubicBezTo>
                <a:cubicBezTo>
                  <a:pt x="1314486" y="1857910"/>
                  <a:pt x="1305656" y="1890438"/>
                  <a:pt x="1295490" y="1922618"/>
                </a:cubicBezTo>
                <a:lnTo>
                  <a:pt x="1280620" y="1971005"/>
                </a:lnTo>
                <a:lnTo>
                  <a:pt x="1264647" y="2018984"/>
                </a:lnTo>
                <a:cubicBezTo>
                  <a:pt x="1254365" y="2051106"/>
                  <a:pt x="1242516" y="2082878"/>
                  <a:pt x="1231189" y="2114476"/>
                </a:cubicBezTo>
                <a:cubicBezTo>
                  <a:pt x="1225672" y="2130451"/>
                  <a:pt x="1219572" y="2146076"/>
                  <a:pt x="1213299" y="2161818"/>
                </a:cubicBezTo>
                <a:lnTo>
                  <a:pt x="1195060" y="2209041"/>
                </a:lnTo>
                <a:lnTo>
                  <a:pt x="1175659" y="2255802"/>
                </a:lnTo>
                <a:cubicBezTo>
                  <a:pt x="1169095" y="2271368"/>
                  <a:pt x="1162996" y="2287110"/>
                  <a:pt x="1155968" y="2302270"/>
                </a:cubicBezTo>
                <a:lnTo>
                  <a:pt x="1135406" y="2348738"/>
                </a:lnTo>
                <a:cubicBezTo>
                  <a:pt x="1131977" y="2356464"/>
                  <a:pt x="1128668" y="2364248"/>
                  <a:pt x="1125065" y="2371974"/>
                </a:cubicBezTo>
                <a:lnTo>
                  <a:pt x="1114262" y="2394858"/>
                </a:lnTo>
                <a:cubicBezTo>
                  <a:pt x="1085582" y="2456387"/>
                  <a:pt x="1055114" y="2516946"/>
                  <a:pt x="1022914" y="2576464"/>
                </a:cubicBezTo>
                <a:lnTo>
                  <a:pt x="923281" y="2748208"/>
                </a:lnTo>
                <a:lnTo>
                  <a:pt x="924143" y="2746922"/>
                </a:lnTo>
                <a:cubicBezTo>
                  <a:pt x="995640" y="2632606"/>
                  <a:pt x="1060553" y="2514286"/>
                  <a:pt x="1118558" y="2392594"/>
                </a:cubicBezTo>
                <a:lnTo>
                  <a:pt x="1129538" y="2369825"/>
                </a:lnTo>
                <a:lnTo>
                  <a:pt x="1139992" y="2346591"/>
                </a:lnTo>
                <a:lnTo>
                  <a:pt x="1160845" y="2300528"/>
                </a:lnTo>
                <a:cubicBezTo>
                  <a:pt x="1167932" y="2285192"/>
                  <a:pt x="1174089" y="2269510"/>
                  <a:pt x="1180827" y="2254058"/>
                </a:cubicBezTo>
                <a:lnTo>
                  <a:pt x="1200461" y="2207590"/>
                </a:lnTo>
                <a:cubicBezTo>
                  <a:pt x="1225495" y="2144972"/>
                  <a:pt x="1249718" y="2082006"/>
                  <a:pt x="1271500" y="2018170"/>
                </a:cubicBezTo>
                <a:cubicBezTo>
                  <a:pt x="1315553" y="1890554"/>
                  <a:pt x="1352612" y="1760616"/>
                  <a:pt x="1382503" y="1628992"/>
                </a:cubicBezTo>
                <a:cubicBezTo>
                  <a:pt x="1389704" y="1596000"/>
                  <a:pt x="1397372" y="1563182"/>
                  <a:pt x="1403587" y="1529956"/>
                </a:cubicBezTo>
                <a:lnTo>
                  <a:pt x="1413346" y="1480292"/>
                </a:lnTo>
                <a:lnTo>
                  <a:pt x="1422059" y="1430396"/>
                </a:lnTo>
                <a:cubicBezTo>
                  <a:pt x="1428216" y="1397172"/>
                  <a:pt x="1432804" y="1363771"/>
                  <a:pt x="1438034" y="1330372"/>
                </a:cubicBezTo>
                <a:cubicBezTo>
                  <a:pt x="1440763" y="1313700"/>
                  <a:pt x="1442621" y="1296914"/>
                  <a:pt x="1444888" y="1280186"/>
                </a:cubicBezTo>
                <a:cubicBezTo>
                  <a:pt x="1447152" y="1263456"/>
                  <a:pt x="1449359" y="1246728"/>
                  <a:pt x="1451335" y="1229940"/>
                </a:cubicBezTo>
                <a:cubicBezTo>
                  <a:pt x="1466901" y="1095646"/>
                  <a:pt x="1475451" y="960595"/>
                  <a:pt x="1476952" y="825428"/>
                </a:cubicBezTo>
                <a:cubicBezTo>
                  <a:pt x="1477658" y="690087"/>
                  <a:pt x="1471298" y="554803"/>
                  <a:pt x="1457899" y="420159"/>
                </a:cubicBezTo>
                <a:cubicBezTo>
                  <a:pt x="1456214" y="403374"/>
                  <a:pt x="1454123" y="386528"/>
                  <a:pt x="1452089" y="369741"/>
                </a:cubicBezTo>
                <a:cubicBezTo>
                  <a:pt x="1450057" y="352955"/>
                  <a:pt x="1448547" y="336052"/>
                  <a:pt x="1446281" y="319322"/>
                </a:cubicBezTo>
                <a:cubicBezTo>
                  <a:pt x="1441576" y="285806"/>
                  <a:pt x="1437567" y="252175"/>
                  <a:pt x="1431818" y="218833"/>
                </a:cubicBezTo>
                <a:lnTo>
                  <a:pt x="1423685" y="168704"/>
                </a:lnTo>
                <a:lnTo>
                  <a:pt x="1414450" y="118808"/>
                </a:lnTo>
                <a:cubicBezTo>
                  <a:pt x="1408641" y="85467"/>
                  <a:pt x="1401263" y="52358"/>
                  <a:pt x="1394409" y="19249"/>
                </a:cubicBezTo>
                <a:lnTo>
                  <a:pt x="1390077" y="0"/>
                </a:lnTo>
                <a:lnTo>
                  <a:pt x="1407716" y="0"/>
                </a:lnTo>
                <a:lnTo>
                  <a:pt x="1411777" y="16054"/>
                </a:lnTo>
                <a:cubicBezTo>
                  <a:pt x="1418981" y="49338"/>
                  <a:pt x="1426590" y="82446"/>
                  <a:pt x="1432747" y="115962"/>
                </a:cubicBezTo>
                <a:lnTo>
                  <a:pt x="1442505" y="166032"/>
                </a:lnTo>
                <a:lnTo>
                  <a:pt x="1451102" y="216336"/>
                </a:lnTo>
                <a:cubicBezTo>
                  <a:pt x="1457261" y="249792"/>
                  <a:pt x="1461906" y="283542"/>
                  <a:pt x="1467077" y="317174"/>
                </a:cubicBezTo>
                <a:cubicBezTo>
                  <a:pt x="1469864" y="333960"/>
                  <a:pt x="1471664" y="350863"/>
                  <a:pt x="1473931" y="367766"/>
                </a:cubicBezTo>
                <a:cubicBezTo>
                  <a:pt x="1476196" y="384669"/>
                  <a:pt x="1478402" y="401514"/>
                  <a:pt x="1480378" y="418418"/>
                </a:cubicBezTo>
                <a:cubicBezTo>
                  <a:pt x="1495899" y="553758"/>
                  <a:pt x="1504310" y="689854"/>
                  <a:pt x="1505588" y="826068"/>
                </a:cubicBezTo>
                <a:cubicBezTo>
                  <a:pt x="1506453" y="962395"/>
                  <a:pt x="1500184" y="1098724"/>
                  <a:pt x="1486826" y="1234414"/>
                </a:cubicBezTo>
                <a:cubicBezTo>
                  <a:pt x="1473087" y="1370220"/>
                  <a:pt x="1451933" y="1505153"/>
                  <a:pt x="1423452" y="1638636"/>
                </a:cubicBezTo>
                <a:cubicBezTo>
                  <a:pt x="1420200" y="1655364"/>
                  <a:pt x="1416135" y="1671978"/>
                  <a:pt x="1412360" y="1688590"/>
                </a:cubicBezTo>
                <a:lnTo>
                  <a:pt x="1400740" y="1738485"/>
                </a:lnTo>
                <a:lnTo>
                  <a:pt x="1388019" y="1788091"/>
                </a:lnTo>
                <a:cubicBezTo>
                  <a:pt x="1383722" y="1804588"/>
                  <a:pt x="1379656" y="1821200"/>
                  <a:pt x="1374894" y="1837581"/>
                </a:cubicBezTo>
                <a:cubicBezTo>
                  <a:pt x="1365542" y="1870400"/>
                  <a:pt x="1356712" y="1903392"/>
                  <a:pt x="1346373" y="1935979"/>
                </a:cubicBezTo>
                <a:lnTo>
                  <a:pt x="1331329" y="1984946"/>
                </a:lnTo>
                <a:lnTo>
                  <a:pt x="1315180" y="2033505"/>
                </a:lnTo>
                <a:cubicBezTo>
                  <a:pt x="1293805" y="2098446"/>
                  <a:pt x="1269641" y="2162342"/>
                  <a:pt x="1244664" y="2225946"/>
                </a:cubicBezTo>
                <a:lnTo>
                  <a:pt x="1225088" y="2273285"/>
                </a:lnTo>
                <a:cubicBezTo>
                  <a:pt x="1218409" y="2289027"/>
                  <a:pt x="1212193" y="2304942"/>
                  <a:pt x="1205107" y="2320510"/>
                </a:cubicBezTo>
                <a:lnTo>
                  <a:pt x="1184312" y="2367328"/>
                </a:lnTo>
                <a:lnTo>
                  <a:pt x="1173856" y="2390562"/>
                </a:lnTo>
                <a:lnTo>
                  <a:pt x="1162879" y="2413797"/>
                </a:lnTo>
                <a:cubicBezTo>
                  <a:pt x="1104843" y="2537637"/>
                  <a:pt x="1039776" y="2658048"/>
                  <a:pt x="967998" y="2774454"/>
                </a:cubicBezTo>
                <a:cubicBezTo>
                  <a:pt x="931959" y="2832598"/>
                  <a:pt x="894223" y="2889652"/>
                  <a:pt x="854842" y="2945554"/>
                </a:cubicBezTo>
                <a:lnTo>
                  <a:pt x="825564" y="2984626"/>
                </a:lnTo>
                <a:lnTo>
                  <a:pt x="858224" y="2941538"/>
                </a:lnTo>
                <a:cubicBezTo>
                  <a:pt x="897808" y="2885993"/>
                  <a:pt x="935754" y="2829287"/>
                  <a:pt x="972008" y="2771492"/>
                </a:cubicBezTo>
                <a:cubicBezTo>
                  <a:pt x="1044332" y="2655667"/>
                  <a:pt x="1109998" y="2535836"/>
                  <a:pt x="1168687" y="2412575"/>
                </a:cubicBezTo>
                <a:lnTo>
                  <a:pt x="1179783" y="2389340"/>
                </a:lnTo>
                <a:lnTo>
                  <a:pt x="1190354" y="2366108"/>
                </a:lnTo>
                <a:lnTo>
                  <a:pt x="1211440" y="2319638"/>
                </a:lnTo>
                <a:cubicBezTo>
                  <a:pt x="1218526" y="2304072"/>
                  <a:pt x="1224857" y="2288213"/>
                  <a:pt x="1231594" y="2272530"/>
                </a:cubicBezTo>
                <a:cubicBezTo>
                  <a:pt x="1238333" y="2256847"/>
                  <a:pt x="1245071" y="2241163"/>
                  <a:pt x="1251461" y="2225364"/>
                </a:cubicBezTo>
                <a:cubicBezTo>
                  <a:pt x="1276787" y="2161934"/>
                  <a:pt x="1301357" y="2098156"/>
                  <a:pt x="1323313" y="2033680"/>
                </a:cubicBezTo>
                <a:cubicBezTo>
                  <a:pt x="1367901" y="1904496"/>
                  <a:pt x="1405385" y="1772930"/>
                  <a:pt x="1435594" y="1639622"/>
                </a:cubicBezTo>
                <a:cubicBezTo>
                  <a:pt x="1442855" y="1606222"/>
                  <a:pt x="1450581" y="1572938"/>
                  <a:pt x="1456913" y="1539308"/>
                </a:cubicBezTo>
                <a:lnTo>
                  <a:pt x="1466787" y="1489005"/>
                </a:lnTo>
                <a:lnTo>
                  <a:pt x="1475557" y="1438471"/>
                </a:lnTo>
                <a:cubicBezTo>
                  <a:pt x="1481773" y="1404838"/>
                  <a:pt x="1486420" y="1370974"/>
                  <a:pt x="1491706" y="1337168"/>
                </a:cubicBezTo>
                <a:cubicBezTo>
                  <a:pt x="1494494" y="1320322"/>
                  <a:pt x="1496294" y="1303304"/>
                  <a:pt x="1498617" y="1286343"/>
                </a:cubicBezTo>
                <a:cubicBezTo>
                  <a:pt x="1500941" y="1269380"/>
                  <a:pt x="1503148" y="1252420"/>
                  <a:pt x="1505124" y="1235459"/>
                </a:cubicBezTo>
                <a:cubicBezTo>
                  <a:pt x="1520859" y="1099478"/>
                  <a:pt x="1529468" y="962744"/>
                  <a:pt x="1530914" y="825834"/>
                </a:cubicBezTo>
                <a:cubicBezTo>
                  <a:pt x="1531593" y="688809"/>
                  <a:pt x="1525116" y="551842"/>
                  <a:pt x="1511514" y="415455"/>
                </a:cubicBezTo>
                <a:cubicBezTo>
                  <a:pt x="1509829" y="398436"/>
                  <a:pt x="1507679" y="381416"/>
                  <a:pt x="1505705" y="364398"/>
                </a:cubicBezTo>
                <a:cubicBezTo>
                  <a:pt x="1503729" y="347378"/>
                  <a:pt x="1502105" y="330301"/>
                  <a:pt x="1499606" y="313339"/>
                </a:cubicBezTo>
                <a:cubicBezTo>
                  <a:pt x="1494784" y="279417"/>
                  <a:pt x="1490718" y="245378"/>
                  <a:pt x="1484909" y="211572"/>
                </a:cubicBezTo>
                <a:lnTo>
                  <a:pt x="1476662" y="160864"/>
                </a:lnTo>
                <a:lnTo>
                  <a:pt x="1467310" y="110270"/>
                </a:lnTo>
                <a:cubicBezTo>
                  <a:pt x="1461502" y="76521"/>
                  <a:pt x="1454007" y="43064"/>
                  <a:pt x="1446981" y="9489"/>
                </a:cubicBezTo>
                <a:lnTo>
                  <a:pt x="1444850" y="0"/>
                </a:lnTo>
                <a:lnTo>
                  <a:pt x="1462628" y="0"/>
                </a:lnTo>
                <a:lnTo>
                  <a:pt x="1463998" y="5425"/>
                </a:lnTo>
                <a:cubicBezTo>
                  <a:pt x="1471259" y="39056"/>
                  <a:pt x="1478986" y="72688"/>
                  <a:pt x="1485201" y="106552"/>
                </a:cubicBezTo>
                <a:lnTo>
                  <a:pt x="1495017" y="157262"/>
                </a:lnTo>
                <a:lnTo>
                  <a:pt x="1503729" y="208203"/>
                </a:lnTo>
                <a:cubicBezTo>
                  <a:pt x="1509945" y="242068"/>
                  <a:pt x="1514592" y="276222"/>
                  <a:pt x="1519877" y="310261"/>
                </a:cubicBezTo>
                <a:cubicBezTo>
                  <a:pt x="1522666" y="327280"/>
                  <a:pt x="1524467" y="344416"/>
                  <a:pt x="1526790" y="361493"/>
                </a:cubicBezTo>
                <a:cubicBezTo>
                  <a:pt x="1529113" y="378570"/>
                  <a:pt x="1531321" y="395648"/>
                  <a:pt x="1533296" y="412782"/>
                </a:cubicBezTo>
                <a:cubicBezTo>
                  <a:pt x="1548938" y="549692"/>
                  <a:pt x="1557431" y="687356"/>
                  <a:pt x="1558738" y="825195"/>
                </a:cubicBezTo>
                <a:cubicBezTo>
                  <a:pt x="1559550" y="963208"/>
                  <a:pt x="1553156" y="1101220"/>
                  <a:pt x="1539569" y="1238595"/>
                </a:cubicBezTo>
                <a:cubicBezTo>
                  <a:pt x="1525674" y="1376027"/>
                  <a:pt x="1504246" y="1512646"/>
                  <a:pt x="1475384" y="1647754"/>
                </a:cubicBezTo>
                <a:cubicBezTo>
                  <a:pt x="1472015" y="1664716"/>
                  <a:pt x="1468006" y="1681504"/>
                  <a:pt x="1464115" y="1698348"/>
                </a:cubicBezTo>
                <a:lnTo>
                  <a:pt x="1452498" y="1748824"/>
                </a:lnTo>
                <a:lnTo>
                  <a:pt x="1439660" y="1799010"/>
                </a:lnTo>
                <a:cubicBezTo>
                  <a:pt x="1435304" y="1815740"/>
                  <a:pt x="1431239" y="1832585"/>
                  <a:pt x="1426416" y="1849140"/>
                </a:cubicBezTo>
                <a:cubicBezTo>
                  <a:pt x="1416891" y="1882366"/>
                  <a:pt x="1408003" y="1915764"/>
                  <a:pt x="1397374" y="1948700"/>
                </a:cubicBezTo>
                <a:lnTo>
                  <a:pt x="1382155" y="1998304"/>
                </a:lnTo>
                <a:lnTo>
                  <a:pt x="1365833" y="2047504"/>
                </a:lnTo>
                <a:cubicBezTo>
                  <a:pt x="1322059" y="2178779"/>
                  <a:pt x="1270625" y="2307325"/>
                  <a:pt x="1211788" y="2432558"/>
                </a:cubicBezTo>
                <a:cubicBezTo>
                  <a:pt x="1153075" y="2557910"/>
                  <a:pt x="1087275" y="2679772"/>
                  <a:pt x="1014702" y="2797629"/>
                </a:cubicBezTo>
                <a:cubicBezTo>
                  <a:pt x="941878" y="2915429"/>
                  <a:pt x="862137" y="3028812"/>
                  <a:pt x="775908" y="3137203"/>
                </a:cubicBezTo>
                <a:lnTo>
                  <a:pt x="732011" y="3189175"/>
                </a:lnTo>
                <a:lnTo>
                  <a:pt x="779308" y="3133526"/>
                </a:lnTo>
                <a:cubicBezTo>
                  <a:pt x="951681" y="2918390"/>
                  <a:pt x="1099134" y="2683287"/>
                  <a:pt x="1218176" y="2432558"/>
                </a:cubicBezTo>
                <a:cubicBezTo>
                  <a:pt x="1277529" y="2307614"/>
                  <a:pt x="1329738" y="2179418"/>
                  <a:pt x="1374546" y="2048550"/>
                </a:cubicBezTo>
                <a:cubicBezTo>
                  <a:pt x="1419632" y="1917681"/>
                  <a:pt x="1457504" y="1784430"/>
                  <a:pt x="1487987" y="1649438"/>
                </a:cubicBezTo>
                <a:cubicBezTo>
                  <a:pt x="1495423" y="1615690"/>
                  <a:pt x="1503207" y="1581942"/>
                  <a:pt x="1509538" y="1547903"/>
                </a:cubicBezTo>
                <a:lnTo>
                  <a:pt x="1519529" y="1496962"/>
                </a:lnTo>
                <a:lnTo>
                  <a:pt x="1528415" y="1445789"/>
                </a:lnTo>
                <a:cubicBezTo>
                  <a:pt x="1534747" y="1411750"/>
                  <a:pt x="1539393" y="1377421"/>
                  <a:pt x="1544737" y="1343208"/>
                </a:cubicBezTo>
                <a:cubicBezTo>
                  <a:pt x="1547527" y="1326130"/>
                  <a:pt x="1549384" y="1308936"/>
                  <a:pt x="1551709" y="1291744"/>
                </a:cubicBezTo>
                <a:cubicBezTo>
                  <a:pt x="1554032" y="1274550"/>
                  <a:pt x="1556296" y="1257414"/>
                  <a:pt x="1558272" y="1240221"/>
                </a:cubicBezTo>
                <a:cubicBezTo>
                  <a:pt x="1574130" y="1102498"/>
                  <a:pt x="1582796" y="964022"/>
                  <a:pt x="1584237" y="825426"/>
                </a:cubicBezTo>
                <a:cubicBezTo>
                  <a:pt x="1584917" y="686717"/>
                  <a:pt x="1578324" y="548008"/>
                  <a:pt x="1564488" y="409996"/>
                </a:cubicBezTo>
                <a:cubicBezTo>
                  <a:pt x="1562803" y="392568"/>
                  <a:pt x="1560655" y="375548"/>
                  <a:pt x="1558679" y="358298"/>
                </a:cubicBezTo>
                <a:cubicBezTo>
                  <a:pt x="1556703" y="341045"/>
                  <a:pt x="1554960" y="323794"/>
                  <a:pt x="1552463" y="306602"/>
                </a:cubicBezTo>
                <a:cubicBezTo>
                  <a:pt x="1547584" y="272272"/>
                  <a:pt x="1543518" y="237826"/>
                  <a:pt x="1537592" y="203614"/>
                </a:cubicBezTo>
                <a:lnTo>
                  <a:pt x="1529229" y="152207"/>
                </a:lnTo>
                <a:lnTo>
                  <a:pt x="1519761" y="101034"/>
                </a:lnTo>
                <a:lnTo>
                  <a:pt x="1499404" y="0"/>
                </a:lnTo>
                <a:lnTo>
                  <a:pt x="1516584" y="0"/>
                </a:lnTo>
                <a:lnTo>
                  <a:pt x="1537128" y="97839"/>
                </a:lnTo>
                <a:lnTo>
                  <a:pt x="1547004" y="149187"/>
                </a:lnTo>
                <a:lnTo>
                  <a:pt x="1555832" y="200708"/>
                </a:lnTo>
                <a:cubicBezTo>
                  <a:pt x="1562164" y="235039"/>
                  <a:pt x="1566811" y="269600"/>
                  <a:pt x="1572154" y="304046"/>
                </a:cubicBezTo>
                <a:cubicBezTo>
                  <a:pt x="1574942" y="321470"/>
                  <a:pt x="1576801" y="338897"/>
                  <a:pt x="1579125" y="355914"/>
                </a:cubicBezTo>
                <a:cubicBezTo>
                  <a:pt x="1581448" y="372934"/>
                  <a:pt x="1583715" y="390768"/>
                  <a:pt x="1585688" y="407846"/>
                </a:cubicBezTo>
                <a:cubicBezTo>
                  <a:pt x="1601489" y="546556"/>
                  <a:pt x="1610038" y="686019"/>
                  <a:pt x="1611305" y="825601"/>
                </a:cubicBezTo>
                <a:cubicBezTo>
                  <a:pt x="1612111" y="965240"/>
                  <a:pt x="1605601" y="1104880"/>
                  <a:pt x="1591788" y="1243822"/>
                </a:cubicBezTo>
                <a:cubicBezTo>
                  <a:pt x="1577719" y="1382938"/>
                  <a:pt x="1556001" y="1521242"/>
                  <a:pt x="1526731" y="1657978"/>
                </a:cubicBezTo>
                <a:cubicBezTo>
                  <a:pt x="1497606" y="1794828"/>
                  <a:pt x="1460617" y="1929938"/>
                  <a:pt x="1415960" y="2062548"/>
                </a:cubicBezTo>
                <a:cubicBezTo>
                  <a:pt x="1371663" y="2195392"/>
                  <a:pt x="1319665" y="2325504"/>
                  <a:pt x="1260232" y="2452306"/>
                </a:cubicBezTo>
                <a:cubicBezTo>
                  <a:pt x="1200827" y="2579167"/>
                  <a:pt x="1134247" y="2702598"/>
                  <a:pt x="1060822" y="2821908"/>
                </a:cubicBezTo>
                <a:lnTo>
                  <a:pt x="947313" y="2994533"/>
                </a:lnTo>
                <a:lnTo>
                  <a:pt x="939834" y="3004920"/>
                </a:lnTo>
                <a:lnTo>
                  <a:pt x="825936" y="3157454"/>
                </a:lnTo>
                <a:lnTo>
                  <a:pt x="729506" y="3272814"/>
                </a:lnTo>
                <a:lnTo>
                  <a:pt x="684490" y="3326200"/>
                </a:lnTo>
                <a:lnTo>
                  <a:pt x="687659" y="3322876"/>
                </a:lnTo>
                <a:lnTo>
                  <a:pt x="729506" y="3272814"/>
                </a:lnTo>
                <a:lnTo>
                  <a:pt x="819414" y="3166186"/>
                </a:lnTo>
                <a:lnTo>
                  <a:pt x="825936" y="3157454"/>
                </a:lnTo>
                <a:lnTo>
                  <a:pt x="855461" y="3122131"/>
                </a:lnTo>
                <a:lnTo>
                  <a:pt x="939834" y="3004920"/>
                </a:lnTo>
                <a:lnTo>
                  <a:pt x="945253" y="2997663"/>
                </a:lnTo>
                <a:lnTo>
                  <a:pt x="947313" y="2994533"/>
                </a:lnTo>
                <a:lnTo>
                  <a:pt x="1008357" y="2909731"/>
                </a:lnTo>
                <a:cubicBezTo>
                  <a:pt x="1105177" y="2764423"/>
                  <a:pt x="1191629" y="2611880"/>
                  <a:pt x="1266854" y="2453178"/>
                </a:cubicBezTo>
                <a:cubicBezTo>
                  <a:pt x="1327223" y="2326548"/>
                  <a:pt x="1380303" y="2196552"/>
                  <a:pt x="1425836" y="2063884"/>
                </a:cubicBezTo>
                <a:cubicBezTo>
                  <a:pt x="1471440" y="1931389"/>
                  <a:pt x="1509737" y="1796454"/>
                  <a:pt x="1540558" y="1659778"/>
                </a:cubicBezTo>
                <a:cubicBezTo>
                  <a:pt x="1548107" y="1625566"/>
                  <a:pt x="1555891" y="1591410"/>
                  <a:pt x="1562340" y="1556965"/>
                </a:cubicBezTo>
                <a:lnTo>
                  <a:pt x="1572388" y="1505384"/>
                </a:lnTo>
                <a:lnTo>
                  <a:pt x="1581392" y="1453572"/>
                </a:lnTo>
                <a:cubicBezTo>
                  <a:pt x="1587780" y="1419126"/>
                  <a:pt x="1592429" y="1384390"/>
                  <a:pt x="1597888" y="1349772"/>
                </a:cubicBezTo>
                <a:cubicBezTo>
                  <a:pt x="1600676" y="1332346"/>
                  <a:pt x="1602536" y="1314920"/>
                  <a:pt x="1604916" y="1297494"/>
                </a:cubicBezTo>
                <a:cubicBezTo>
                  <a:pt x="1607298" y="1280068"/>
                  <a:pt x="1609563" y="1262642"/>
                  <a:pt x="1611538" y="1245216"/>
                </a:cubicBezTo>
                <a:cubicBezTo>
                  <a:pt x="1627571" y="1105808"/>
                  <a:pt x="1636294" y="965648"/>
                  <a:pt x="1637678" y="825311"/>
                </a:cubicBezTo>
                <a:cubicBezTo>
                  <a:pt x="1638316" y="684858"/>
                  <a:pt x="1631631" y="544523"/>
                  <a:pt x="1617637" y="404766"/>
                </a:cubicBezTo>
                <a:cubicBezTo>
                  <a:pt x="1615953" y="387340"/>
                  <a:pt x="1613688" y="369916"/>
                  <a:pt x="1611828" y="352489"/>
                </a:cubicBezTo>
                <a:cubicBezTo>
                  <a:pt x="1609970" y="335062"/>
                  <a:pt x="1608052" y="317638"/>
                  <a:pt x="1605555" y="300210"/>
                </a:cubicBezTo>
                <a:lnTo>
                  <a:pt x="1598353" y="247933"/>
                </a:lnTo>
                <a:cubicBezTo>
                  <a:pt x="1596086" y="230508"/>
                  <a:pt x="1593357" y="213082"/>
                  <a:pt x="1590453" y="195656"/>
                </a:cubicBezTo>
                <a:lnTo>
                  <a:pt x="1581973" y="143378"/>
                </a:lnTo>
                <a:cubicBezTo>
                  <a:pt x="1578951" y="125953"/>
                  <a:pt x="1575583" y="108526"/>
                  <a:pt x="1572388" y="91566"/>
                </a:cubicBezTo>
                <a:lnTo>
                  <a:pt x="1553961" y="0"/>
                </a:lnTo>
                <a:lnTo>
                  <a:pt x="1570637" y="0"/>
                </a:lnTo>
                <a:lnTo>
                  <a:pt x="1589232" y="88894"/>
                </a:lnTo>
                <a:cubicBezTo>
                  <a:pt x="1592601" y="106318"/>
                  <a:pt x="1596086" y="123746"/>
                  <a:pt x="1599283" y="141170"/>
                </a:cubicBezTo>
                <a:lnTo>
                  <a:pt x="1608228" y="193448"/>
                </a:lnTo>
                <a:cubicBezTo>
                  <a:pt x="1614559" y="228302"/>
                  <a:pt x="1619206" y="263152"/>
                  <a:pt x="1624665" y="298004"/>
                </a:cubicBezTo>
                <a:cubicBezTo>
                  <a:pt x="1627453" y="315430"/>
                  <a:pt x="1629312" y="332855"/>
                  <a:pt x="1631695" y="350282"/>
                </a:cubicBezTo>
                <a:cubicBezTo>
                  <a:pt x="1634075" y="367708"/>
                  <a:pt x="1636341" y="385133"/>
                  <a:pt x="1638258" y="402559"/>
                </a:cubicBezTo>
                <a:cubicBezTo>
                  <a:pt x="1654209" y="542954"/>
                  <a:pt x="1662800" y="684046"/>
                  <a:pt x="1663990" y="825311"/>
                </a:cubicBezTo>
                <a:cubicBezTo>
                  <a:pt x="1664768" y="966693"/>
                  <a:pt x="1658158" y="1108075"/>
                  <a:pt x="1644182" y="1248760"/>
                </a:cubicBezTo>
                <a:cubicBezTo>
                  <a:pt x="1629882" y="1389560"/>
                  <a:pt x="1607874" y="1529490"/>
                  <a:pt x="1578255" y="1667852"/>
                </a:cubicBezTo>
                <a:cubicBezTo>
                  <a:pt x="1548847" y="1806446"/>
                  <a:pt x="1511538" y="1943239"/>
                  <a:pt x="1466497" y="2077533"/>
                </a:cubicBezTo>
                <a:cubicBezTo>
                  <a:pt x="1421660" y="2211946"/>
                  <a:pt x="1369063" y="2343686"/>
                  <a:pt x="1308967" y="2471998"/>
                </a:cubicBezTo>
                <a:cubicBezTo>
                  <a:pt x="1248893" y="2600426"/>
                  <a:pt x="1181585" y="2725311"/>
                  <a:pt x="1107350" y="2846072"/>
                </a:cubicBezTo>
                <a:cubicBezTo>
                  <a:pt x="1033057" y="2966891"/>
                  <a:pt x="951584" y="3083122"/>
                  <a:pt x="863387" y="3194184"/>
                </a:cubicBezTo>
                <a:cubicBezTo>
                  <a:pt x="775323" y="3305420"/>
                  <a:pt x="680624" y="3411253"/>
                  <a:pt x="579810" y="3511044"/>
                </a:cubicBezTo>
                <a:cubicBezTo>
                  <a:pt x="479181" y="3611068"/>
                  <a:pt x="372675" y="3704994"/>
                  <a:pt x="260860" y="3792299"/>
                </a:cubicBezTo>
                <a:close/>
                <a:moveTo>
                  <a:pt x="0" y="4034888"/>
                </a:moveTo>
                <a:lnTo>
                  <a:pt x="0" y="3975986"/>
                </a:lnTo>
                <a:lnTo>
                  <a:pt x="267133" y="3788523"/>
                </a:lnTo>
                <a:cubicBezTo>
                  <a:pt x="378506" y="3701044"/>
                  <a:pt x="484711" y="3607236"/>
                  <a:pt x="585212" y="3507443"/>
                </a:cubicBezTo>
                <a:cubicBezTo>
                  <a:pt x="685620" y="3407594"/>
                  <a:pt x="780312" y="3302166"/>
                  <a:pt x="868846" y="3191687"/>
                </a:cubicBezTo>
                <a:cubicBezTo>
                  <a:pt x="1045929" y="2970204"/>
                  <a:pt x="1196557" y="2728856"/>
                  <a:pt x="1317680" y="2472462"/>
                </a:cubicBezTo>
                <a:cubicBezTo>
                  <a:pt x="1378345" y="2344324"/>
                  <a:pt x="1431714" y="2212876"/>
                  <a:pt x="1477533" y="2078696"/>
                </a:cubicBezTo>
                <a:cubicBezTo>
                  <a:pt x="1523712" y="1944574"/>
                  <a:pt x="1562490" y="1808014"/>
                  <a:pt x="1593705" y="1669653"/>
                </a:cubicBezTo>
                <a:lnTo>
                  <a:pt x="1605323" y="1617724"/>
                </a:lnTo>
                <a:cubicBezTo>
                  <a:pt x="1609332" y="1600298"/>
                  <a:pt x="1612351" y="1582873"/>
                  <a:pt x="1615895" y="1565447"/>
                </a:cubicBezTo>
                <a:cubicBezTo>
                  <a:pt x="1619438" y="1548022"/>
                  <a:pt x="1622864" y="1530596"/>
                  <a:pt x="1626061" y="1513168"/>
                </a:cubicBezTo>
                <a:lnTo>
                  <a:pt x="1635122" y="1460890"/>
                </a:lnTo>
                <a:lnTo>
                  <a:pt x="1639710" y="1434694"/>
                </a:lnTo>
                <a:lnTo>
                  <a:pt x="1643776" y="1408382"/>
                </a:lnTo>
                <a:lnTo>
                  <a:pt x="1651792" y="1356103"/>
                </a:lnTo>
                <a:cubicBezTo>
                  <a:pt x="1654580" y="1338678"/>
                  <a:pt x="1656497" y="1320904"/>
                  <a:pt x="1658880" y="1303362"/>
                </a:cubicBezTo>
                <a:cubicBezTo>
                  <a:pt x="1661260" y="1285818"/>
                  <a:pt x="1663642" y="1268160"/>
                  <a:pt x="1665558" y="1250502"/>
                </a:cubicBezTo>
                <a:cubicBezTo>
                  <a:pt x="1681735" y="1109412"/>
                  <a:pt x="1690518" y="967507"/>
                  <a:pt x="1691872" y="825486"/>
                </a:cubicBezTo>
                <a:cubicBezTo>
                  <a:pt x="1692510" y="683349"/>
                  <a:pt x="1685709" y="541268"/>
                  <a:pt x="1671483" y="399830"/>
                </a:cubicBezTo>
                <a:cubicBezTo>
                  <a:pt x="1664254" y="329081"/>
                  <a:pt x="1655056" y="258550"/>
                  <a:pt x="1643900" y="188331"/>
                </a:cubicBezTo>
                <a:lnTo>
                  <a:pt x="1608563" y="0"/>
                </a:lnTo>
                <a:lnTo>
                  <a:pt x="1624705" y="0"/>
                </a:lnTo>
                <a:lnTo>
                  <a:pt x="1630880" y="27787"/>
                </a:lnTo>
                <a:cubicBezTo>
                  <a:pt x="1634830" y="45213"/>
                  <a:pt x="1637851" y="62638"/>
                  <a:pt x="1641393" y="80066"/>
                </a:cubicBezTo>
                <a:cubicBezTo>
                  <a:pt x="1644938" y="97490"/>
                  <a:pt x="1648365" y="114917"/>
                  <a:pt x="1651502" y="132692"/>
                </a:cubicBezTo>
                <a:lnTo>
                  <a:pt x="1660563" y="185492"/>
                </a:lnTo>
                <a:lnTo>
                  <a:pt x="1665094" y="211862"/>
                </a:lnTo>
                <a:lnTo>
                  <a:pt x="1669159" y="238350"/>
                </a:lnTo>
                <a:lnTo>
                  <a:pt x="1677175" y="291324"/>
                </a:lnTo>
                <a:cubicBezTo>
                  <a:pt x="1679964" y="308750"/>
                  <a:pt x="1681880" y="326758"/>
                  <a:pt x="1684263" y="344415"/>
                </a:cubicBezTo>
                <a:cubicBezTo>
                  <a:pt x="1686643" y="362073"/>
                  <a:pt x="1688968" y="379848"/>
                  <a:pt x="1690884" y="397622"/>
                </a:cubicBezTo>
                <a:cubicBezTo>
                  <a:pt x="1707050" y="539644"/>
                  <a:pt x="1715734" y="682478"/>
                  <a:pt x="1716906" y="825428"/>
                </a:cubicBezTo>
                <a:cubicBezTo>
                  <a:pt x="1717657" y="968494"/>
                  <a:pt x="1710923" y="1111561"/>
                  <a:pt x="1696751" y="1253929"/>
                </a:cubicBezTo>
                <a:cubicBezTo>
                  <a:pt x="1682235" y="1396358"/>
                  <a:pt x="1659959" y="1537914"/>
                  <a:pt x="1630009" y="1677960"/>
                </a:cubicBezTo>
                <a:cubicBezTo>
                  <a:pt x="1600137" y="1818122"/>
                  <a:pt x="1562280" y="1956425"/>
                  <a:pt x="1516626" y="2092290"/>
                </a:cubicBezTo>
                <a:cubicBezTo>
                  <a:pt x="1471266" y="2228327"/>
                  <a:pt x="1418088" y="2361576"/>
                  <a:pt x="1357353" y="2491456"/>
                </a:cubicBezTo>
                <a:cubicBezTo>
                  <a:pt x="1236156" y="2751799"/>
                  <a:pt x="1084980" y="2997098"/>
                  <a:pt x="906893" y="3222357"/>
                </a:cubicBezTo>
                <a:cubicBezTo>
                  <a:pt x="817818" y="3334928"/>
                  <a:pt x="722075" y="3442096"/>
                  <a:pt x="620180" y="3543226"/>
                </a:cubicBezTo>
                <a:cubicBezTo>
                  <a:pt x="518448" y="3644410"/>
                  <a:pt x="410802" y="3739439"/>
                  <a:pt x="297802" y="3827848"/>
                </a:cubicBezTo>
                <a:close/>
                <a:moveTo>
                  <a:pt x="0" y="4097314"/>
                </a:moveTo>
                <a:lnTo>
                  <a:pt x="0" y="4040247"/>
                </a:lnTo>
                <a:lnTo>
                  <a:pt x="304772" y="3825873"/>
                </a:lnTo>
                <a:cubicBezTo>
                  <a:pt x="417343" y="3737234"/>
                  <a:pt x="524727" y="3642203"/>
                  <a:pt x="626395" y="3541249"/>
                </a:cubicBezTo>
                <a:cubicBezTo>
                  <a:pt x="727960" y="3440124"/>
                  <a:pt x="823725" y="3333360"/>
                  <a:pt x="913225" y="3221428"/>
                </a:cubicBezTo>
                <a:cubicBezTo>
                  <a:pt x="1092218" y="2997041"/>
                  <a:pt x="1244496" y="2752613"/>
                  <a:pt x="1366994" y="2493084"/>
                </a:cubicBezTo>
                <a:cubicBezTo>
                  <a:pt x="1428304" y="2363377"/>
                  <a:pt x="1482237" y="2230300"/>
                  <a:pt x="1528531" y="2094497"/>
                </a:cubicBezTo>
                <a:cubicBezTo>
                  <a:pt x="1575165" y="1958748"/>
                  <a:pt x="1614297" y="1820503"/>
                  <a:pt x="1645750" y="1680457"/>
                </a:cubicBezTo>
                <a:lnTo>
                  <a:pt x="1657368" y="1627831"/>
                </a:lnTo>
                <a:cubicBezTo>
                  <a:pt x="1661317" y="1610404"/>
                  <a:pt x="1664453" y="1592980"/>
                  <a:pt x="1667998" y="1575090"/>
                </a:cubicBezTo>
                <a:cubicBezTo>
                  <a:pt x="1671541" y="1557199"/>
                  <a:pt x="1675083" y="1539890"/>
                  <a:pt x="1678280" y="1522230"/>
                </a:cubicBezTo>
                <a:lnTo>
                  <a:pt x="1687513" y="1469140"/>
                </a:lnTo>
                <a:lnTo>
                  <a:pt x="1692103" y="1442652"/>
                </a:lnTo>
                <a:lnTo>
                  <a:pt x="1696227" y="1416048"/>
                </a:lnTo>
                <a:lnTo>
                  <a:pt x="1704302" y="1362784"/>
                </a:lnTo>
                <a:cubicBezTo>
                  <a:pt x="1707089" y="1345010"/>
                  <a:pt x="1709064" y="1327176"/>
                  <a:pt x="1711446" y="1309402"/>
                </a:cubicBezTo>
                <a:cubicBezTo>
                  <a:pt x="1713827" y="1291628"/>
                  <a:pt x="1716268" y="1273796"/>
                  <a:pt x="1718184" y="1255906"/>
                </a:cubicBezTo>
                <a:cubicBezTo>
                  <a:pt x="1734494" y="1113188"/>
                  <a:pt x="1743335" y="969715"/>
                  <a:pt x="1744672" y="826066"/>
                </a:cubicBezTo>
                <a:cubicBezTo>
                  <a:pt x="1745281" y="682188"/>
                  <a:pt x="1738363" y="538423"/>
                  <a:pt x="1723936" y="395299"/>
                </a:cubicBezTo>
                <a:cubicBezTo>
                  <a:pt x="1716604" y="323707"/>
                  <a:pt x="1707281" y="252334"/>
                  <a:pt x="1695979" y="181273"/>
                </a:cubicBezTo>
                <a:lnTo>
                  <a:pt x="1661944" y="0"/>
                </a:lnTo>
                <a:lnTo>
                  <a:pt x="1678818" y="0"/>
                </a:lnTo>
                <a:lnTo>
                  <a:pt x="1682810" y="18204"/>
                </a:lnTo>
                <a:cubicBezTo>
                  <a:pt x="1686759" y="35628"/>
                  <a:pt x="1689839" y="53636"/>
                  <a:pt x="1693439" y="71352"/>
                </a:cubicBezTo>
                <a:cubicBezTo>
                  <a:pt x="1697041" y="89068"/>
                  <a:pt x="1700467" y="106785"/>
                  <a:pt x="1703604" y="124560"/>
                </a:cubicBezTo>
                <a:lnTo>
                  <a:pt x="1712783" y="178000"/>
                </a:lnTo>
                <a:lnTo>
                  <a:pt x="1717370" y="204660"/>
                </a:lnTo>
                <a:lnTo>
                  <a:pt x="1721494" y="231496"/>
                </a:lnTo>
                <a:lnTo>
                  <a:pt x="1729569" y="285051"/>
                </a:lnTo>
                <a:cubicBezTo>
                  <a:pt x="1732299" y="302942"/>
                  <a:pt x="1734331" y="320891"/>
                  <a:pt x="1736714" y="338782"/>
                </a:cubicBezTo>
                <a:cubicBezTo>
                  <a:pt x="1739095" y="356672"/>
                  <a:pt x="1741535" y="374622"/>
                  <a:pt x="1743394" y="392628"/>
                </a:cubicBezTo>
                <a:cubicBezTo>
                  <a:pt x="1759664" y="536332"/>
                  <a:pt x="1768428" y="680851"/>
                  <a:pt x="1769649" y="825486"/>
                </a:cubicBezTo>
                <a:cubicBezTo>
                  <a:pt x="1770346" y="970235"/>
                  <a:pt x="1763486" y="1114930"/>
                  <a:pt x="1749087" y="1258984"/>
                </a:cubicBezTo>
                <a:cubicBezTo>
                  <a:pt x="1734360" y="1403153"/>
                  <a:pt x="1711771" y="1546394"/>
                  <a:pt x="1681415" y="1688067"/>
                </a:cubicBezTo>
                <a:cubicBezTo>
                  <a:pt x="1651182" y="1829854"/>
                  <a:pt x="1612878" y="1969784"/>
                  <a:pt x="1566695" y="2107216"/>
                </a:cubicBezTo>
                <a:cubicBezTo>
                  <a:pt x="1560886" y="2124642"/>
                  <a:pt x="1555367" y="2141662"/>
                  <a:pt x="1549269" y="2158739"/>
                </a:cubicBezTo>
                <a:lnTo>
                  <a:pt x="1530798" y="2209855"/>
                </a:lnTo>
                <a:lnTo>
                  <a:pt x="1521562" y="2235414"/>
                </a:lnTo>
                <a:cubicBezTo>
                  <a:pt x="1518425" y="2243952"/>
                  <a:pt x="1514999" y="2252318"/>
                  <a:pt x="1511746" y="2260797"/>
                </a:cubicBezTo>
                <a:lnTo>
                  <a:pt x="1491996" y="2311448"/>
                </a:lnTo>
                <a:cubicBezTo>
                  <a:pt x="1485606" y="2328409"/>
                  <a:pt x="1478288" y="2345022"/>
                  <a:pt x="1471376" y="2361752"/>
                </a:cubicBezTo>
                <a:lnTo>
                  <a:pt x="1450407" y="2411938"/>
                </a:lnTo>
                <a:lnTo>
                  <a:pt x="1428275" y="2461602"/>
                </a:lnTo>
                <a:cubicBezTo>
                  <a:pt x="1420782" y="2478098"/>
                  <a:pt x="1413696" y="2494828"/>
                  <a:pt x="1405737" y="2511090"/>
                </a:cubicBezTo>
                <a:cubicBezTo>
                  <a:pt x="1283164" y="2774512"/>
                  <a:pt x="1130333" y="3022773"/>
                  <a:pt x="950342" y="3250818"/>
                </a:cubicBezTo>
                <a:cubicBezTo>
                  <a:pt x="860313" y="3364727"/>
                  <a:pt x="763566" y="3473174"/>
                  <a:pt x="660607" y="3575580"/>
                </a:cubicBezTo>
                <a:cubicBezTo>
                  <a:pt x="557759" y="3678101"/>
                  <a:pt x="448971" y="3774409"/>
                  <a:pt x="334801" y="3864152"/>
                </a:cubicBezTo>
                <a:close/>
                <a:moveTo>
                  <a:pt x="0" y="4157756"/>
                </a:moveTo>
                <a:lnTo>
                  <a:pt x="0" y="4104514"/>
                </a:lnTo>
                <a:lnTo>
                  <a:pt x="342817" y="3863105"/>
                </a:lnTo>
                <a:cubicBezTo>
                  <a:pt x="456648" y="3773189"/>
                  <a:pt x="565251" y="3676824"/>
                  <a:pt x="668100" y="3574476"/>
                </a:cubicBezTo>
                <a:cubicBezTo>
                  <a:pt x="770808" y="3472070"/>
                  <a:pt x="867637" y="3363913"/>
                  <a:pt x="958123" y="3250588"/>
                </a:cubicBezTo>
                <a:cubicBezTo>
                  <a:pt x="1139156" y="3023295"/>
                  <a:pt x="1293148" y="2775732"/>
                  <a:pt x="1417005" y="2512892"/>
                </a:cubicBezTo>
                <a:cubicBezTo>
                  <a:pt x="1478978" y="2381617"/>
                  <a:pt x="1533509" y="2246916"/>
                  <a:pt x="1580343" y="2109482"/>
                </a:cubicBezTo>
                <a:cubicBezTo>
                  <a:pt x="1627452" y="1972050"/>
                  <a:pt x="1666974" y="1832179"/>
                  <a:pt x="1698725" y="1690390"/>
                </a:cubicBezTo>
                <a:lnTo>
                  <a:pt x="1710342" y="1637184"/>
                </a:lnTo>
                <a:cubicBezTo>
                  <a:pt x="1714291" y="1619758"/>
                  <a:pt x="1717487" y="1601578"/>
                  <a:pt x="1721087" y="1583802"/>
                </a:cubicBezTo>
                <a:cubicBezTo>
                  <a:pt x="1724688" y="1566028"/>
                  <a:pt x="1728291" y="1548194"/>
                  <a:pt x="1731426" y="1530306"/>
                </a:cubicBezTo>
                <a:lnTo>
                  <a:pt x="1740778" y="1476575"/>
                </a:lnTo>
                <a:lnTo>
                  <a:pt x="1745425" y="1449740"/>
                </a:lnTo>
                <a:lnTo>
                  <a:pt x="1749551" y="1422846"/>
                </a:lnTo>
                <a:lnTo>
                  <a:pt x="1757741" y="1368942"/>
                </a:lnTo>
                <a:cubicBezTo>
                  <a:pt x="1760528" y="1350992"/>
                  <a:pt x="1762503" y="1332929"/>
                  <a:pt x="1764943" y="1314922"/>
                </a:cubicBezTo>
                <a:cubicBezTo>
                  <a:pt x="1767382" y="1296914"/>
                  <a:pt x="1769821" y="1278908"/>
                  <a:pt x="1771737" y="1260842"/>
                </a:cubicBezTo>
                <a:cubicBezTo>
                  <a:pt x="1788193" y="1116324"/>
                  <a:pt x="1797111" y="970992"/>
                  <a:pt x="1798458" y="825545"/>
                </a:cubicBezTo>
                <a:cubicBezTo>
                  <a:pt x="1798987" y="680038"/>
                  <a:pt x="1791929" y="534649"/>
                  <a:pt x="1777316" y="389898"/>
                </a:cubicBezTo>
                <a:cubicBezTo>
                  <a:pt x="1769912" y="317464"/>
                  <a:pt x="1760484" y="245248"/>
                  <a:pt x="1749046" y="173352"/>
                </a:cubicBezTo>
                <a:lnTo>
                  <a:pt x="1716472" y="0"/>
                </a:lnTo>
                <a:lnTo>
                  <a:pt x="1732771" y="0"/>
                </a:lnTo>
                <a:lnTo>
                  <a:pt x="1734679" y="8794"/>
                </a:lnTo>
                <a:cubicBezTo>
                  <a:pt x="1738630" y="26626"/>
                  <a:pt x="1741766" y="44632"/>
                  <a:pt x="1745368" y="62582"/>
                </a:cubicBezTo>
                <a:cubicBezTo>
                  <a:pt x="1748968" y="80530"/>
                  <a:pt x="1752569" y="98422"/>
                  <a:pt x="1755650" y="116428"/>
                </a:cubicBezTo>
                <a:lnTo>
                  <a:pt x="1764943" y="170447"/>
                </a:lnTo>
                <a:lnTo>
                  <a:pt x="1769589" y="197458"/>
                </a:lnTo>
                <a:lnTo>
                  <a:pt x="1773713" y="224584"/>
                </a:lnTo>
                <a:lnTo>
                  <a:pt x="1781903" y="278838"/>
                </a:lnTo>
                <a:cubicBezTo>
                  <a:pt x="1784634" y="296902"/>
                  <a:pt x="1786666" y="315082"/>
                  <a:pt x="1789107" y="333206"/>
                </a:cubicBezTo>
                <a:cubicBezTo>
                  <a:pt x="1791547" y="351330"/>
                  <a:pt x="1793985" y="369452"/>
                  <a:pt x="1795845" y="387633"/>
                </a:cubicBezTo>
                <a:cubicBezTo>
                  <a:pt x="1812288" y="533024"/>
                  <a:pt x="1821112" y="679226"/>
                  <a:pt x="1822274" y="825545"/>
                </a:cubicBezTo>
                <a:cubicBezTo>
                  <a:pt x="1822970" y="971980"/>
                  <a:pt x="1815996" y="1118357"/>
                  <a:pt x="1801363" y="1264096"/>
                </a:cubicBezTo>
                <a:cubicBezTo>
                  <a:pt x="1786523" y="1409892"/>
                  <a:pt x="1763677" y="1554760"/>
                  <a:pt x="1732938" y="1698058"/>
                </a:cubicBezTo>
                <a:cubicBezTo>
                  <a:pt x="1702330" y="1841473"/>
                  <a:pt x="1663542" y="1983086"/>
                  <a:pt x="1616764" y="2122086"/>
                </a:cubicBezTo>
                <a:cubicBezTo>
                  <a:pt x="1610955" y="2139514"/>
                  <a:pt x="1605147" y="2156940"/>
                  <a:pt x="1599339" y="2174365"/>
                </a:cubicBezTo>
                <a:lnTo>
                  <a:pt x="1580634" y="2226063"/>
                </a:lnTo>
                <a:cubicBezTo>
                  <a:pt x="1568495" y="2260914"/>
                  <a:pt x="1554553" y="2294604"/>
                  <a:pt x="1541368" y="2328816"/>
                </a:cubicBezTo>
                <a:cubicBezTo>
                  <a:pt x="1534921" y="2346242"/>
                  <a:pt x="1527545" y="2362796"/>
                  <a:pt x="1520573" y="2379758"/>
                </a:cubicBezTo>
                <a:lnTo>
                  <a:pt x="1499372" y="2430467"/>
                </a:lnTo>
                <a:lnTo>
                  <a:pt x="1476952" y="2480712"/>
                </a:lnTo>
                <a:cubicBezTo>
                  <a:pt x="1469341" y="2497441"/>
                  <a:pt x="1462255" y="2514344"/>
                  <a:pt x="1454180" y="2530840"/>
                </a:cubicBezTo>
                <a:cubicBezTo>
                  <a:pt x="1330270" y="2797282"/>
                  <a:pt x="1175831" y="3048446"/>
                  <a:pt x="993963" y="3279281"/>
                </a:cubicBezTo>
                <a:cubicBezTo>
                  <a:pt x="902983" y="3394466"/>
                  <a:pt x="805224" y="3504076"/>
                  <a:pt x="701208" y="3607644"/>
                </a:cubicBezTo>
                <a:cubicBezTo>
                  <a:pt x="597241" y="3711384"/>
                  <a:pt x="487306" y="3808971"/>
                  <a:pt x="371976" y="3899875"/>
                </a:cubicBezTo>
                <a:cubicBezTo>
                  <a:pt x="256281" y="3990345"/>
                  <a:pt x="135830" y="4074381"/>
                  <a:pt x="11176" y="4151643"/>
                </a:cubicBezTo>
                <a:close/>
                <a:moveTo>
                  <a:pt x="0" y="4215500"/>
                </a:moveTo>
                <a:lnTo>
                  <a:pt x="0" y="4165289"/>
                </a:lnTo>
                <a:lnTo>
                  <a:pt x="20779" y="4153747"/>
                </a:lnTo>
                <a:cubicBezTo>
                  <a:pt x="145059" y="4075701"/>
                  <a:pt x="265150" y="3990982"/>
                  <a:pt x="380514" y="3899932"/>
                </a:cubicBezTo>
                <a:cubicBezTo>
                  <a:pt x="495567" y="3808795"/>
                  <a:pt x="605331" y="3711210"/>
                  <a:pt x="709282" y="3607584"/>
                </a:cubicBezTo>
                <a:cubicBezTo>
                  <a:pt x="813071" y="3503842"/>
                  <a:pt x="910946" y="3394348"/>
                  <a:pt x="1002444" y="3279629"/>
                </a:cubicBezTo>
                <a:lnTo>
                  <a:pt x="1019869" y="3258136"/>
                </a:lnTo>
                <a:lnTo>
                  <a:pt x="1036598" y="3236296"/>
                </a:lnTo>
                <a:lnTo>
                  <a:pt x="1069998" y="3192557"/>
                </a:lnTo>
                <a:cubicBezTo>
                  <a:pt x="1081267" y="3178094"/>
                  <a:pt x="1091665" y="3162934"/>
                  <a:pt x="1102526" y="3148180"/>
                </a:cubicBezTo>
                <a:lnTo>
                  <a:pt x="1134765" y="3103569"/>
                </a:lnTo>
                <a:cubicBezTo>
                  <a:pt x="1155443" y="3073248"/>
                  <a:pt x="1176470" y="3043218"/>
                  <a:pt x="1196743" y="3012607"/>
                </a:cubicBezTo>
                <a:lnTo>
                  <a:pt x="1226657" y="2966138"/>
                </a:lnTo>
                <a:lnTo>
                  <a:pt x="1241586" y="2942904"/>
                </a:lnTo>
                <a:lnTo>
                  <a:pt x="1255991" y="2919670"/>
                </a:lnTo>
                <a:cubicBezTo>
                  <a:pt x="1333298" y="2794840"/>
                  <a:pt x="1403500" y="2665716"/>
                  <a:pt x="1466263" y="2532931"/>
                </a:cubicBezTo>
                <a:cubicBezTo>
                  <a:pt x="1528852" y="2400028"/>
                  <a:pt x="1583939" y="2263702"/>
                  <a:pt x="1631286" y="2124586"/>
                </a:cubicBezTo>
                <a:cubicBezTo>
                  <a:pt x="1655450" y="2055229"/>
                  <a:pt x="1676651" y="1985178"/>
                  <a:pt x="1696981" y="1914254"/>
                </a:cubicBezTo>
                <a:cubicBezTo>
                  <a:pt x="1702034" y="1896828"/>
                  <a:pt x="1706565" y="1878821"/>
                  <a:pt x="1711387" y="1861048"/>
                </a:cubicBezTo>
                <a:cubicBezTo>
                  <a:pt x="1716209" y="1843273"/>
                  <a:pt x="1721030" y="1825615"/>
                  <a:pt x="1725386" y="1807782"/>
                </a:cubicBezTo>
                <a:lnTo>
                  <a:pt x="1738456" y="1754226"/>
                </a:lnTo>
                <a:lnTo>
                  <a:pt x="1745019" y="1727449"/>
                </a:lnTo>
                <a:lnTo>
                  <a:pt x="1750827" y="1700555"/>
                </a:lnTo>
                <a:lnTo>
                  <a:pt x="1762446" y="1646708"/>
                </a:lnTo>
                <a:cubicBezTo>
                  <a:pt x="1766395" y="1628761"/>
                  <a:pt x="1769648" y="1610696"/>
                  <a:pt x="1773307" y="1592688"/>
                </a:cubicBezTo>
                <a:cubicBezTo>
                  <a:pt x="1776968" y="1574682"/>
                  <a:pt x="1780625" y="1556616"/>
                  <a:pt x="1783763" y="1538551"/>
                </a:cubicBezTo>
                <a:lnTo>
                  <a:pt x="1793174" y="1484241"/>
                </a:lnTo>
                <a:lnTo>
                  <a:pt x="1797876" y="1457058"/>
                </a:lnTo>
                <a:lnTo>
                  <a:pt x="1802059" y="1429814"/>
                </a:lnTo>
                <a:lnTo>
                  <a:pt x="1810308" y="1375272"/>
                </a:lnTo>
                <a:cubicBezTo>
                  <a:pt x="1813037" y="1357092"/>
                  <a:pt x="1815129" y="1338852"/>
                  <a:pt x="1817568" y="1320613"/>
                </a:cubicBezTo>
                <a:cubicBezTo>
                  <a:pt x="1820009" y="1302372"/>
                  <a:pt x="1822505" y="1284134"/>
                  <a:pt x="1824424" y="1265895"/>
                </a:cubicBezTo>
                <a:cubicBezTo>
                  <a:pt x="1841053" y="1119635"/>
                  <a:pt x="1850028" y="972676"/>
                  <a:pt x="1851317" y="825486"/>
                </a:cubicBezTo>
                <a:cubicBezTo>
                  <a:pt x="1851851" y="678237"/>
                  <a:pt x="1844679" y="530988"/>
                  <a:pt x="1829825" y="384494"/>
                </a:cubicBezTo>
                <a:cubicBezTo>
                  <a:pt x="1822329" y="311190"/>
                  <a:pt x="1812788" y="238132"/>
                  <a:pt x="1801215" y="165401"/>
                </a:cubicBezTo>
                <a:lnTo>
                  <a:pt x="1770133" y="0"/>
                </a:lnTo>
                <a:lnTo>
                  <a:pt x="1786465" y="0"/>
                </a:lnTo>
                <a:lnTo>
                  <a:pt x="1797181" y="53926"/>
                </a:lnTo>
                <a:cubicBezTo>
                  <a:pt x="1800839" y="72048"/>
                  <a:pt x="1804442" y="90171"/>
                  <a:pt x="1807578" y="108410"/>
                </a:cubicBezTo>
                <a:lnTo>
                  <a:pt x="1816929" y="163068"/>
                </a:lnTo>
                <a:lnTo>
                  <a:pt x="1821634" y="190370"/>
                </a:lnTo>
                <a:lnTo>
                  <a:pt x="1825817" y="217844"/>
                </a:lnTo>
                <a:lnTo>
                  <a:pt x="1834065" y="272678"/>
                </a:lnTo>
                <a:cubicBezTo>
                  <a:pt x="1836795" y="290976"/>
                  <a:pt x="1838887" y="309331"/>
                  <a:pt x="1841325" y="327686"/>
                </a:cubicBezTo>
                <a:cubicBezTo>
                  <a:pt x="1843767" y="346042"/>
                  <a:pt x="1846263" y="364340"/>
                  <a:pt x="1848122" y="382752"/>
                </a:cubicBezTo>
                <a:cubicBezTo>
                  <a:pt x="1864712" y="529827"/>
                  <a:pt x="1873592" y="677714"/>
                  <a:pt x="1874726" y="825718"/>
                </a:cubicBezTo>
                <a:cubicBezTo>
                  <a:pt x="1875369" y="973838"/>
                  <a:pt x="1868273" y="1121899"/>
                  <a:pt x="1853467" y="1269265"/>
                </a:cubicBezTo>
                <a:cubicBezTo>
                  <a:pt x="1838554" y="1416745"/>
                  <a:pt x="1815558" y="1563297"/>
                  <a:pt x="1784577" y="1708222"/>
                </a:cubicBezTo>
                <a:cubicBezTo>
                  <a:pt x="1753692" y="1853262"/>
                  <a:pt x="1714536" y="1996446"/>
                  <a:pt x="1667299" y="2137072"/>
                </a:cubicBezTo>
                <a:lnTo>
                  <a:pt x="1649524" y="2189758"/>
                </a:lnTo>
                <a:lnTo>
                  <a:pt x="1630588" y="2242035"/>
                </a:lnTo>
                <a:cubicBezTo>
                  <a:pt x="1618274" y="2276886"/>
                  <a:pt x="1604276" y="2311390"/>
                  <a:pt x="1590916" y="2345952"/>
                </a:cubicBezTo>
                <a:cubicBezTo>
                  <a:pt x="1584353" y="2363377"/>
                  <a:pt x="1577033" y="2380336"/>
                  <a:pt x="1569888" y="2397472"/>
                </a:cubicBezTo>
                <a:lnTo>
                  <a:pt x="1548456" y="2448821"/>
                </a:lnTo>
                <a:lnTo>
                  <a:pt x="1525801" y="2499646"/>
                </a:lnTo>
                <a:cubicBezTo>
                  <a:pt x="1518133" y="2516494"/>
                  <a:pt x="1510931" y="2533626"/>
                  <a:pt x="1502857" y="2550298"/>
                </a:cubicBezTo>
                <a:cubicBezTo>
                  <a:pt x="1440061" y="2684768"/>
                  <a:pt x="1369740" y="2815636"/>
                  <a:pt x="1292236" y="2942206"/>
                </a:cubicBezTo>
                <a:lnTo>
                  <a:pt x="1277774" y="2965964"/>
                </a:lnTo>
                <a:lnTo>
                  <a:pt x="1262729" y="2989200"/>
                </a:lnTo>
                <a:lnTo>
                  <a:pt x="1232697" y="3036074"/>
                </a:lnTo>
                <a:cubicBezTo>
                  <a:pt x="1212367" y="3067150"/>
                  <a:pt x="1191283" y="3097704"/>
                  <a:pt x="1170487" y="3128430"/>
                </a:cubicBezTo>
                <a:lnTo>
                  <a:pt x="1138076" y="3173738"/>
                </a:lnTo>
                <a:cubicBezTo>
                  <a:pt x="1127155" y="3188724"/>
                  <a:pt x="1116757" y="3204116"/>
                  <a:pt x="1105372" y="3218756"/>
                </a:cubicBezTo>
                <a:lnTo>
                  <a:pt x="1071858" y="3263192"/>
                </a:lnTo>
                <a:lnTo>
                  <a:pt x="1055070" y="3285438"/>
                </a:lnTo>
                <a:lnTo>
                  <a:pt x="1037644" y="3307220"/>
                </a:lnTo>
                <a:cubicBezTo>
                  <a:pt x="945711" y="3423914"/>
                  <a:pt x="846907" y="3534976"/>
                  <a:pt x="741753" y="3639880"/>
                </a:cubicBezTo>
                <a:cubicBezTo>
                  <a:pt x="636768" y="3744900"/>
                  <a:pt x="525771" y="3843763"/>
                  <a:pt x="409325" y="3935946"/>
                </a:cubicBezTo>
                <a:cubicBezTo>
                  <a:pt x="292385" y="4027635"/>
                  <a:pt x="170612" y="4112790"/>
                  <a:pt x="44571" y="4191075"/>
                </a:cubicBezTo>
                <a:close/>
                <a:moveTo>
                  <a:pt x="0" y="4273183"/>
                </a:moveTo>
                <a:lnTo>
                  <a:pt x="0" y="4224300"/>
                </a:lnTo>
                <a:lnTo>
                  <a:pt x="54567" y="4193937"/>
                </a:lnTo>
                <a:cubicBezTo>
                  <a:pt x="180225" y="4114867"/>
                  <a:pt x="301623" y="4029030"/>
                  <a:pt x="418213" y="3936760"/>
                </a:cubicBezTo>
                <a:cubicBezTo>
                  <a:pt x="534554" y="3844404"/>
                  <a:pt x="645527" y="3745540"/>
                  <a:pt x="750583" y="3640520"/>
                </a:cubicBezTo>
                <a:cubicBezTo>
                  <a:pt x="855509" y="3535498"/>
                  <a:pt x="954413" y="3424614"/>
                  <a:pt x="1046823" y="3308440"/>
                </a:cubicBezTo>
                <a:cubicBezTo>
                  <a:pt x="1052631" y="3301180"/>
                  <a:pt x="1058439" y="3294094"/>
                  <a:pt x="1064248" y="3286716"/>
                </a:cubicBezTo>
                <a:lnTo>
                  <a:pt x="1081093" y="3264584"/>
                </a:lnTo>
                <a:lnTo>
                  <a:pt x="1114900" y="3220323"/>
                </a:lnTo>
                <a:cubicBezTo>
                  <a:pt x="1137089" y="3190584"/>
                  <a:pt x="1158521" y="3160262"/>
                  <a:pt x="1180363" y="3130232"/>
                </a:cubicBezTo>
                <a:lnTo>
                  <a:pt x="1211788" y="3084286"/>
                </a:lnTo>
                <a:cubicBezTo>
                  <a:pt x="1222184" y="3068892"/>
                  <a:pt x="1233048" y="3053850"/>
                  <a:pt x="1242922" y="3037816"/>
                </a:cubicBezTo>
                <a:lnTo>
                  <a:pt x="1273184" y="2991348"/>
                </a:lnTo>
                <a:lnTo>
                  <a:pt x="1288345" y="2968113"/>
                </a:lnTo>
                <a:lnTo>
                  <a:pt x="1302866" y="2944356"/>
                </a:lnTo>
                <a:cubicBezTo>
                  <a:pt x="1380998" y="2817961"/>
                  <a:pt x="1451957" y="2687324"/>
                  <a:pt x="1515404" y="2552970"/>
                </a:cubicBezTo>
                <a:cubicBezTo>
                  <a:pt x="1578609" y="2418443"/>
                  <a:pt x="1634283" y="2280488"/>
                  <a:pt x="1682171" y="2139804"/>
                </a:cubicBezTo>
                <a:cubicBezTo>
                  <a:pt x="1706509" y="2069576"/>
                  <a:pt x="1728000" y="1998422"/>
                  <a:pt x="1748563" y="1926976"/>
                </a:cubicBezTo>
                <a:cubicBezTo>
                  <a:pt x="1753617" y="1909085"/>
                  <a:pt x="1758205" y="1891077"/>
                  <a:pt x="1763085" y="1873188"/>
                </a:cubicBezTo>
                <a:cubicBezTo>
                  <a:pt x="1767964" y="1855296"/>
                  <a:pt x="1772901" y="1837289"/>
                  <a:pt x="1777200" y="1819226"/>
                </a:cubicBezTo>
                <a:lnTo>
                  <a:pt x="1790443" y="1765089"/>
                </a:lnTo>
                <a:lnTo>
                  <a:pt x="1797007" y="1737962"/>
                </a:lnTo>
                <a:lnTo>
                  <a:pt x="1802815" y="1710779"/>
                </a:lnTo>
                <a:lnTo>
                  <a:pt x="1814781" y="1656294"/>
                </a:lnTo>
                <a:cubicBezTo>
                  <a:pt x="1818731" y="1638112"/>
                  <a:pt x="1822100" y="1619814"/>
                  <a:pt x="1825759" y="1601634"/>
                </a:cubicBezTo>
                <a:cubicBezTo>
                  <a:pt x="1829418" y="1583453"/>
                  <a:pt x="1833136" y="1565156"/>
                  <a:pt x="1836272" y="1546860"/>
                </a:cubicBezTo>
                <a:lnTo>
                  <a:pt x="1845800" y="1491910"/>
                </a:lnTo>
                <a:lnTo>
                  <a:pt x="1850562" y="1464376"/>
                </a:lnTo>
                <a:lnTo>
                  <a:pt x="1854745" y="1436844"/>
                </a:lnTo>
                <a:lnTo>
                  <a:pt x="1863108" y="1381663"/>
                </a:lnTo>
                <a:cubicBezTo>
                  <a:pt x="1865839" y="1363249"/>
                  <a:pt x="1867989" y="1344776"/>
                  <a:pt x="1870428" y="1326364"/>
                </a:cubicBezTo>
                <a:cubicBezTo>
                  <a:pt x="1872867" y="1307950"/>
                  <a:pt x="1875423" y="1289480"/>
                  <a:pt x="1877341" y="1271007"/>
                </a:cubicBezTo>
                <a:cubicBezTo>
                  <a:pt x="1894086" y="1123062"/>
                  <a:pt x="1903120" y="974360"/>
                  <a:pt x="1904409" y="825486"/>
                </a:cubicBezTo>
                <a:cubicBezTo>
                  <a:pt x="1904908" y="676495"/>
                  <a:pt x="1897635" y="527620"/>
                  <a:pt x="1882626" y="379382"/>
                </a:cubicBezTo>
                <a:cubicBezTo>
                  <a:pt x="1875016" y="305207"/>
                  <a:pt x="1865347" y="231278"/>
                  <a:pt x="1853628" y="157675"/>
                </a:cubicBezTo>
                <a:lnTo>
                  <a:pt x="1824003" y="0"/>
                </a:lnTo>
                <a:lnTo>
                  <a:pt x="1840622" y="0"/>
                </a:lnTo>
                <a:lnTo>
                  <a:pt x="1849459" y="44748"/>
                </a:lnTo>
                <a:cubicBezTo>
                  <a:pt x="1853061" y="63104"/>
                  <a:pt x="1856837" y="81402"/>
                  <a:pt x="1859972" y="99872"/>
                </a:cubicBezTo>
                <a:lnTo>
                  <a:pt x="1869440" y="155170"/>
                </a:lnTo>
                <a:lnTo>
                  <a:pt x="1874204" y="182820"/>
                </a:lnTo>
                <a:lnTo>
                  <a:pt x="1878386" y="210526"/>
                </a:lnTo>
                <a:lnTo>
                  <a:pt x="1886750" y="265998"/>
                </a:lnTo>
                <a:cubicBezTo>
                  <a:pt x="1889480" y="284530"/>
                  <a:pt x="1891629" y="303116"/>
                  <a:pt x="1894070" y="321647"/>
                </a:cubicBezTo>
                <a:cubicBezTo>
                  <a:pt x="1896509" y="340174"/>
                  <a:pt x="1899064" y="358706"/>
                  <a:pt x="1900924" y="377351"/>
                </a:cubicBezTo>
                <a:cubicBezTo>
                  <a:pt x="1917664" y="526110"/>
                  <a:pt x="1926598" y="675681"/>
                  <a:pt x="1927700" y="825370"/>
                </a:cubicBezTo>
                <a:cubicBezTo>
                  <a:pt x="1928328" y="975174"/>
                  <a:pt x="1921137" y="1124920"/>
                  <a:pt x="1906150" y="1273970"/>
                </a:cubicBezTo>
                <a:cubicBezTo>
                  <a:pt x="1890892" y="1423077"/>
                  <a:pt x="1867488" y="1571312"/>
                  <a:pt x="1836041" y="1717864"/>
                </a:cubicBezTo>
                <a:cubicBezTo>
                  <a:pt x="1804797" y="1864591"/>
                  <a:pt x="1765199" y="2009342"/>
                  <a:pt x="1717429" y="2151536"/>
                </a:cubicBezTo>
                <a:cubicBezTo>
                  <a:pt x="1669984" y="2293964"/>
                  <a:pt x="1614500" y="2433604"/>
                  <a:pt x="1551244" y="2569757"/>
                </a:cubicBezTo>
                <a:cubicBezTo>
                  <a:pt x="1487902" y="2705795"/>
                  <a:pt x="1416942" y="2838175"/>
                  <a:pt x="1338706" y="2966196"/>
                </a:cubicBezTo>
                <a:lnTo>
                  <a:pt x="1324126" y="2990301"/>
                </a:lnTo>
                <a:lnTo>
                  <a:pt x="1308909" y="3014002"/>
                </a:lnTo>
                <a:lnTo>
                  <a:pt x="1278528" y="3061400"/>
                </a:lnTo>
                <a:cubicBezTo>
                  <a:pt x="1268596" y="3077314"/>
                  <a:pt x="1257676" y="3092592"/>
                  <a:pt x="1247278" y="3108217"/>
                </a:cubicBezTo>
                <a:lnTo>
                  <a:pt x="1215680" y="3154686"/>
                </a:lnTo>
                <a:cubicBezTo>
                  <a:pt x="1193780" y="3185182"/>
                  <a:pt x="1172289" y="3215909"/>
                  <a:pt x="1149926" y="3246114"/>
                </a:cubicBezTo>
                <a:lnTo>
                  <a:pt x="1116003" y="3291016"/>
                </a:lnTo>
                <a:lnTo>
                  <a:pt x="1099042" y="3313493"/>
                </a:lnTo>
                <a:cubicBezTo>
                  <a:pt x="1093234" y="3320928"/>
                  <a:pt x="1087425" y="3328190"/>
                  <a:pt x="1081615" y="3335567"/>
                </a:cubicBezTo>
                <a:cubicBezTo>
                  <a:pt x="988712" y="3453713"/>
                  <a:pt x="888862" y="3566228"/>
                  <a:pt x="782588" y="3672468"/>
                </a:cubicBezTo>
                <a:cubicBezTo>
                  <a:pt x="676429" y="3778766"/>
                  <a:pt x="564172" y="3878731"/>
                  <a:pt x="446385" y="3971960"/>
                </a:cubicBezTo>
                <a:cubicBezTo>
                  <a:pt x="328487" y="4064957"/>
                  <a:pt x="205463" y="4151271"/>
                  <a:pt x="77888" y="4230444"/>
                </a:cubicBezTo>
                <a:close/>
                <a:moveTo>
                  <a:pt x="0" y="4330656"/>
                </a:moveTo>
                <a:lnTo>
                  <a:pt x="0" y="4283941"/>
                </a:lnTo>
                <a:lnTo>
                  <a:pt x="89476" y="4234044"/>
                </a:lnTo>
                <a:cubicBezTo>
                  <a:pt x="216684" y="4154118"/>
                  <a:pt x="339507" y="4067366"/>
                  <a:pt x="456781" y="3973586"/>
                </a:cubicBezTo>
                <a:cubicBezTo>
                  <a:pt x="574389" y="3880125"/>
                  <a:pt x="686566" y="3780043"/>
                  <a:pt x="792753" y="3673803"/>
                </a:cubicBezTo>
                <a:cubicBezTo>
                  <a:pt x="898830" y="3567504"/>
                  <a:pt x="998819" y="3455282"/>
                  <a:pt x="1092245" y="3337658"/>
                </a:cubicBezTo>
                <a:cubicBezTo>
                  <a:pt x="1104211" y="3323136"/>
                  <a:pt x="1115480" y="3308148"/>
                  <a:pt x="1127098" y="3293220"/>
                </a:cubicBezTo>
                <a:lnTo>
                  <a:pt x="1161252" y="3248437"/>
                </a:lnTo>
                <a:cubicBezTo>
                  <a:pt x="1183615" y="3218290"/>
                  <a:pt x="1205456" y="3187737"/>
                  <a:pt x="1227355" y="3157242"/>
                </a:cubicBezTo>
                <a:lnTo>
                  <a:pt x="1259185" y="3110773"/>
                </a:lnTo>
                <a:cubicBezTo>
                  <a:pt x="1269699" y="3095264"/>
                  <a:pt x="1280619" y="3079987"/>
                  <a:pt x="1290611" y="3064302"/>
                </a:cubicBezTo>
                <a:lnTo>
                  <a:pt x="1321222" y="3017022"/>
                </a:lnTo>
                <a:lnTo>
                  <a:pt x="1336499" y="2993322"/>
                </a:lnTo>
                <a:lnTo>
                  <a:pt x="1351194" y="2969333"/>
                </a:lnTo>
                <a:cubicBezTo>
                  <a:pt x="1430156" y="2841426"/>
                  <a:pt x="1501912" y="2709221"/>
                  <a:pt x="1566113" y="2573302"/>
                </a:cubicBezTo>
                <a:cubicBezTo>
                  <a:pt x="1629927" y="2437088"/>
                  <a:pt x="1686161" y="2297507"/>
                  <a:pt x="1734565" y="2155080"/>
                </a:cubicBezTo>
                <a:cubicBezTo>
                  <a:pt x="1759193" y="2084040"/>
                  <a:pt x="1781032" y="2012014"/>
                  <a:pt x="1801653" y="1939754"/>
                </a:cubicBezTo>
                <a:cubicBezTo>
                  <a:pt x="1806706" y="1921688"/>
                  <a:pt x="1811412" y="1903451"/>
                  <a:pt x="1816291" y="1885326"/>
                </a:cubicBezTo>
                <a:cubicBezTo>
                  <a:pt x="1821171" y="1867204"/>
                  <a:pt x="1826281" y="1849082"/>
                  <a:pt x="1830639" y="1830784"/>
                </a:cubicBezTo>
                <a:lnTo>
                  <a:pt x="1843999" y="1775950"/>
                </a:lnTo>
                <a:lnTo>
                  <a:pt x="1850621" y="1748534"/>
                </a:lnTo>
                <a:lnTo>
                  <a:pt x="1856429" y="1721000"/>
                </a:lnTo>
                <a:lnTo>
                  <a:pt x="1868568" y="1665934"/>
                </a:lnTo>
                <a:cubicBezTo>
                  <a:pt x="1872519" y="1647522"/>
                  <a:pt x="1875945" y="1629051"/>
                  <a:pt x="1879605" y="1610636"/>
                </a:cubicBezTo>
                <a:cubicBezTo>
                  <a:pt x="1883264" y="1592224"/>
                  <a:pt x="1887157" y="1573752"/>
                  <a:pt x="1890235" y="1555223"/>
                </a:cubicBezTo>
                <a:lnTo>
                  <a:pt x="1899877" y="1499634"/>
                </a:lnTo>
                <a:lnTo>
                  <a:pt x="1904699" y="1471811"/>
                </a:lnTo>
                <a:lnTo>
                  <a:pt x="1908938" y="1443930"/>
                </a:lnTo>
                <a:lnTo>
                  <a:pt x="1917361" y="1388109"/>
                </a:lnTo>
                <a:cubicBezTo>
                  <a:pt x="1920092" y="1369522"/>
                  <a:pt x="1922299" y="1350818"/>
                  <a:pt x="1924738" y="1332171"/>
                </a:cubicBezTo>
                <a:cubicBezTo>
                  <a:pt x="1927177" y="1313526"/>
                  <a:pt x="1929791" y="1294880"/>
                  <a:pt x="1931708" y="1276177"/>
                </a:cubicBezTo>
                <a:cubicBezTo>
                  <a:pt x="1948623" y="1126546"/>
                  <a:pt x="1957721" y="976102"/>
                  <a:pt x="1958950" y="825544"/>
                </a:cubicBezTo>
                <a:cubicBezTo>
                  <a:pt x="1959451" y="674867"/>
                  <a:pt x="1952062" y="524251"/>
                  <a:pt x="1936820" y="374330"/>
                </a:cubicBezTo>
                <a:cubicBezTo>
                  <a:pt x="1929115" y="299341"/>
                  <a:pt x="1919329" y="224598"/>
                  <a:pt x="1907475" y="150182"/>
                </a:cubicBezTo>
                <a:lnTo>
                  <a:pt x="1879253" y="0"/>
                </a:lnTo>
                <a:lnTo>
                  <a:pt x="1894557" y="0"/>
                </a:lnTo>
                <a:lnTo>
                  <a:pt x="1901679" y="36094"/>
                </a:lnTo>
                <a:cubicBezTo>
                  <a:pt x="1905338" y="54623"/>
                  <a:pt x="1909171" y="73212"/>
                  <a:pt x="1912249" y="91856"/>
                </a:cubicBezTo>
                <a:lnTo>
                  <a:pt x="1921835" y="147734"/>
                </a:lnTo>
                <a:lnTo>
                  <a:pt x="1926655" y="175732"/>
                </a:lnTo>
                <a:lnTo>
                  <a:pt x="1930837" y="203789"/>
                </a:lnTo>
                <a:lnTo>
                  <a:pt x="1939319" y="259842"/>
                </a:lnTo>
                <a:cubicBezTo>
                  <a:pt x="1942048" y="278604"/>
                  <a:pt x="1944197" y="297365"/>
                  <a:pt x="1946695" y="316126"/>
                </a:cubicBezTo>
                <a:cubicBezTo>
                  <a:pt x="1949193" y="334888"/>
                  <a:pt x="1951749" y="353594"/>
                  <a:pt x="1953606" y="372470"/>
                </a:cubicBezTo>
                <a:cubicBezTo>
                  <a:pt x="1970481" y="522914"/>
                  <a:pt x="1979496" y="674172"/>
                  <a:pt x="1980617" y="825544"/>
                </a:cubicBezTo>
                <a:cubicBezTo>
                  <a:pt x="1981199" y="977032"/>
                  <a:pt x="1973874" y="1128404"/>
                  <a:pt x="1958661" y="1279139"/>
                </a:cubicBezTo>
                <a:cubicBezTo>
                  <a:pt x="1943226" y="1429931"/>
                  <a:pt x="1919534" y="1579794"/>
                  <a:pt x="1887680" y="1728030"/>
                </a:cubicBezTo>
                <a:lnTo>
                  <a:pt x="1881871" y="1755793"/>
                </a:lnTo>
                <a:lnTo>
                  <a:pt x="1875422" y="1783734"/>
                </a:lnTo>
                <a:lnTo>
                  <a:pt x="1862470" y="1839090"/>
                </a:lnTo>
                <a:cubicBezTo>
                  <a:pt x="1858345" y="1857620"/>
                  <a:pt x="1853117" y="1875858"/>
                  <a:pt x="1848471" y="1894214"/>
                </a:cubicBezTo>
                <a:cubicBezTo>
                  <a:pt x="1843824" y="1912570"/>
                  <a:pt x="1839061" y="1930924"/>
                  <a:pt x="1834065" y="1949222"/>
                </a:cubicBezTo>
                <a:cubicBezTo>
                  <a:pt x="1813560" y="2022178"/>
                  <a:pt x="1792185" y="2094960"/>
                  <a:pt x="1767847" y="2166813"/>
                </a:cubicBezTo>
                <a:cubicBezTo>
                  <a:pt x="1719880" y="2310634"/>
                  <a:pt x="1663873" y="2451726"/>
                  <a:pt x="1600094" y="2589274"/>
                </a:cubicBezTo>
                <a:cubicBezTo>
                  <a:pt x="1536037" y="2726822"/>
                  <a:pt x="1464283" y="2860594"/>
                  <a:pt x="1385175" y="2990070"/>
                </a:cubicBezTo>
                <a:lnTo>
                  <a:pt x="1370420" y="3014406"/>
                </a:lnTo>
                <a:lnTo>
                  <a:pt x="1355144" y="3038396"/>
                </a:lnTo>
                <a:lnTo>
                  <a:pt x="1324417" y="3086318"/>
                </a:lnTo>
                <a:cubicBezTo>
                  <a:pt x="1314368" y="3102408"/>
                  <a:pt x="1303448" y="3117916"/>
                  <a:pt x="1292875" y="3133658"/>
                </a:cubicBezTo>
                <a:lnTo>
                  <a:pt x="1260929" y="3180825"/>
                </a:lnTo>
                <a:cubicBezTo>
                  <a:pt x="1238915" y="3211727"/>
                  <a:pt x="1216957" y="3242686"/>
                  <a:pt x="1194536" y="3273297"/>
                </a:cubicBezTo>
                <a:lnTo>
                  <a:pt x="1160206" y="3318722"/>
                </a:lnTo>
                <a:cubicBezTo>
                  <a:pt x="1148589" y="3333882"/>
                  <a:pt x="1137437" y="3349100"/>
                  <a:pt x="1125355" y="3363796"/>
                </a:cubicBezTo>
                <a:cubicBezTo>
                  <a:pt x="1031517" y="3483220"/>
                  <a:pt x="930655" y="3596954"/>
                  <a:pt x="823306" y="3704356"/>
                </a:cubicBezTo>
                <a:cubicBezTo>
                  <a:pt x="716056" y="3811873"/>
                  <a:pt x="602654" y="3913060"/>
                  <a:pt x="483675" y="4007450"/>
                </a:cubicBezTo>
                <a:cubicBezTo>
                  <a:pt x="364569" y="4101666"/>
                  <a:pt x="240269" y="4189085"/>
                  <a:pt x="111345" y="4269303"/>
                </a:cubicBezTo>
                <a:close/>
                <a:moveTo>
                  <a:pt x="0" y="4393548"/>
                </a:moveTo>
                <a:lnTo>
                  <a:pt x="0" y="4343188"/>
                </a:lnTo>
                <a:lnTo>
                  <a:pt x="122470" y="4274785"/>
                </a:lnTo>
                <a:cubicBezTo>
                  <a:pt x="250893" y="4193646"/>
                  <a:pt x="374929" y="4105558"/>
                  <a:pt x="494016" y="4010877"/>
                </a:cubicBezTo>
                <a:cubicBezTo>
                  <a:pt x="612856" y="3916255"/>
                  <a:pt x="726210" y="3814894"/>
                  <a:pt x="833530" y="3707377"/>
                </a:cubicBezTo>
                <a:cubicBezTo>
                  <a:pt x="940758" y="3599743"/>
                  <a:pt x="1041811" y="3486184"/>
                  <a:pt x="1136219" y="3367164"/>
                </a:cubicBezTo>
                <a:cubicBezTo>
                  <a:pt x="1230666" y="3248088"/>
                  <a:pt x="1317952" y="3123494"/>
                  <a:pt x="1397606" y="2994076"/>
                </a:cubicBezTo>
                <a:cubicBezTo>
                  <a:pt x="1477422" y="2864660"/>
                  <a:pt x="1549873" y="2730831"/>
                  <a:pt x="1614617" y="2593281"/>
                </a:cubicBezTo>
                <a:cubicBezTo>
                  <a:pt x="1873100" y="2042392"/>
                  <a:pt x="2007860" y="1434754"/>
                  <a:pt x="2011811" y="825311"/>
                </a:cubicBezTo>
                <a:cubicBezTo>
                  <a:pt x="2012281" y="672892"/>
                  <a:pt x="2004775" y="520591"/>
                  <a:pt x="1989331" y="368984"/>
                </a:cubicBezTo>
                <a:cubicBezTo>
                  <a:pt x="1981539" y="293153"/>
                  <a:pt x="1971637" y="217554"/>
                  <a:pt x="1959637" y="142289"/>
                </a:cubicBezTo>
                <a:lnTo>
                  <a:pt x="1932866" y="0"/>
                </a:lnTo>
                <a:lnTo>
                  <a:pt x="1948408" y="0"/>
                </a:lnTo>
                <a:lnTo>
                  <a:pt x="1953781" y="27262"/>
                </a:lnTo>
                <a:cubicBezTo>
                  <a:pt x="1957500" y="46026"/>
                  <a:pt x="1961333" y="64730"/>
                  <a:pt x="1964471" y="83608"/>
                </a:cubicBezTo>
                <a:lnTo>
                  <a:pt x="1974113" y="140125"/>
                </a:lnTo>
                <a:lnTo>
                  <a:pt x="1978933" y="168413"/>
                </a:lnTo>
                <a:lnTo>
                  <a:pt x="1983231" y="196760"/>
                </a:lnTo>
                <a:lnTo>
                  <a:pt x="1991770" y="253510"/>
                </a:lnTo>
                <a:cubicBezTo>
                  <a:pt x="1994501" y="272446"/>
                  <a:pt x="1996708" y="291439"/>
                  <a:pt x="1999206" y="310375"/>
                </a:cubicBezTo>
                <a:cubicBezTo>
                  <a:pt x="2001704" y="329312"/>
                  <a:pt x="2004318" y="348307"/>
                  <a:pt x="2006176" y="367358"/>
                </a:cubicBezTo>
                <a:cubicBezTo>
                  <a:pt x="2023224" y="519486"/>
                  <a:pt x="2032298" y="672428"/>
                  <a:pt x="2033361" y="825486"/>
                </a:cubicBezTo>
                <a:cubicBezTo>
                  <a:pt x="2036962" y="1437715"/>
                  <a:pt x="1906675" y="2051918"/>
                  <a:pt x="1648423" y="2608733"/>
                </a:cubicBezTo>
                <a:cubicBezTo>
                  <a:pt x="1583610" y="2747850"/>
                  <a:pt x="1511044" y="2883190"/>
                  <a:pt x="1431064" y="3014176"/>
                </a:cubicBezTo>
                <a:cubicBezTo>
                  <a:pt x="1351172" y="3145276"/>
                  <a:pt x="1263560" y="3271496"/>
                  <a:pt x="1168688" y="3392200"/>
                </a:cubicBezTo>
                <a:cubicBezTo>
                  <a:pt x="1073839" y="3512960"/>
                  <a:pt x="971932" y="3627973"/>
                  <a:pt x="863502" y="3736709"/>
                </a:cubicBezTo>
                <a:cubicBezTo>
                  <a:pt x="755137" y="3845448"/>
                  <a:pt x="640555" y="3947795"/>
                  <a:pt x="520330" y="4043289"/>
                </a:cubicBezTo>
                <a:cubicBezTo>
                  <a:pt x="399820" y="4138608"/>
                  <a:pt x="274257" y="4227175"/>
                  <a:pt x="144229" y="4308620"/>
                </a:cubicBezTo>
                <a:close/>
                <a:moveTo>
                  <a:pt x="0" y="4452667"/>
                </a:moveTo>
                <a:lnTo>
                  <a:pt x="0" y="4402383"/>
                </a:lnTo>
                <a:lnTo>
                  <a:pt x="156712" y="4314727"/>
                </a:lnTo>
                <a:cubicBezTo>
                  <a:pt x="286730" y="4232709"/>
                  <a:pt x="412062" y="4143548"/>
                  <a:pt x="532120" y="4047530"/>
                </a:cubicBezTo>
                <a:cubicBezTo>
                  <a:pt x="652238" y="3951687"/>
                  <a:pt x="766812" y="3849107"/>
                  <a:pt x="875293" y="3740312"/>
                </a:cubicBezTo>
                <a:cubicBezTo>
                  <a:pt x="983614" y="3631341"/>
                  <a:pt x="1085717" y="3516390"/>
                  <a:pt x="1181118" y="3395978"/>
                </a:cubicBezTo>
                <a:cubicBezTo>
                  <a:pt x="1276525" y="3275448"/>
                  <a:pt x="1364701" y="3149402"/>
                  <a:pt x="1445179" y="3018417"/>
                </a:cubicBezTo>
                <a:cubicBezTo>
                  <a:pt x="1525814" y="2887548"/>
                  <a:pt x="1599021" y="2752207"/>
                  <a:pt x="1664454" y="2613090"/>
                </a:cubicBezTo>
                <a:cubicBezTo>
                  <a:pt x="1925030" y="2055986"/>
                  <a:pt x="2061415" y="1441434"/>
                  <a:pt x="2065250" y="825370"/>
                </a:cubicBezTo>
                <a:cubicBezTo>
                  <a:pt x="2065714" y="671266"/>
                  <a:pt x="2058099" y="517282"/>
                  <a:pt x="2042422" y="363992"/>
                </a:cubicBezTo>
                <a:cubicBezTo>
                  <a:pt x="2034554" y="287289"/>
                  <a:pt x="2024546" y="210847"/>
                  <a:pt x="2012411" y="134746"/>
                </a:cubicBezTo>
                <a:lnTo>
                  <a:pt x="1987044" y="0"/>
                </a:lnTo>
                <a:lnTo>
                  <a:pt x="2002193" y="0"/>
                </a:lnTo>
                <a:lnTo>
                  <a:pt x="2005827" y="18552"/>
                </a:lnTo>
                <a:cubicBezTo>
                  <a:pt x="2009545" y="37546"/>
                  <a:pt x="2013552" y="56423"/>
                  <a:pt x="2016630" y="75535"/>
                </a:cubicBezTo>
                <a:lnTo>
                  <a:pt x="2026449" y="132690"/>
                </a:lnTo>
                <a:cubicBezTo>
                  <a:pt x="2028017" y="142218"/>
                  <a:pt x="2029817" y="151686"/>
                  <a:pt x="2031270" y="161270"/>
                </a:cubicBezTo>
                <a:lnTo>
                  <a:pt x="2035567" y="189964"/>
                </a:lnTo>
                <a:lnTo>
                  <a:pt x="2044223" y="247296"/>
                </a:lnTo>
                <a:cubicBezTo>
                  <a:pt x="2046894" y="266464"/>
                  <a:pt x="2049161" y="285632"/>
                  <a:pt x="2051716" y="304800"/>
                </a:cubicBezTo>
                <a:cubicBezTo>
                  <a:pt x="2054271" y="323969"/>
                  <a:pt x="2056885" y="343138"/>
                  <a:pt x="2058744" y="362423"/>
                </a:cubicBezTo>
                <a:cubicBezTo>
                  <a:pt x="2075903" y="516235"/>
                  <a:pt x="2085039" y="670802"/>
                  <a:pt x="2086103" y="825545"/>
                </a:cubicBezTo>
                <a:cubicBezTo>
                  <a:pt x="2089588" y="1444569"/>
                  <a:pt x="1957849" y="2065453"/>
                  <a:pt x="1696926" y="2628426"/>
                </a:cubicBezTo>
                <a:cubicBezTo>
                  <a:pt x="1631456" y="2769052"/>
                  <a:pt x="1558150" y="2905902"/>
                  <a:pt x="1477359" y="3038340"/>
                </a:cubicBezTo>
                <a:cubicBezTo>
                  <a:pt x="1396618" y="3170892"/>
                  <a:pt x="1308118" y="3298568"/>
                  <a:pt x="1212311" y="3420663"/>
                </a:cubicBezTo>
                <a:cubicBezTo>
                  <a:pt x="1020318" y="3664917"/>
                  <a:pt x="800531" y="3885993"/>
                  <a:pt x="557389" y="4079419"/>
                </a:cubicBezTo>
                <a:cubicBezTo>
                  <a:pt x="435704" y="4175872"/>
                  <a:pt x="308906" y="4265484"/>
                  <a:pt x="177589" y="4347894"/>
                </a:cubicBezTo>
                <a:close/>
                <a:moveTo>
                  <a:pt x="0" y="4511173"/>
                </a:moveTo>
                <a:lnTo>
                  <a:pt x="0" y="4461817"/>
                </a:lnTo>
                <a:lnTo>
                  <a:pt x="190634" y="4354980"/>
                </a:lnTo>
                <a:cubicBezTo>
                  <a:pt x="322034" y="4271976"/>
                  <a:pt x="448684" y="4181710"/>
                  <a:pt x="569991" y="4084531"/>
                </a:cubicBezTo>
                <a:cubicBezTo>
                  <a:pt x="691380" y="3987527"/>
                  <a:pt x="807159" y="3883729"/>
                  <a:pt x="916767" y="3773595"/>
                </a:cubicBezTo>
                <a:cubicBezTo>
                  <a:pt x="1026237" y="3663290"/>
                  <a:pt x="1129404" y="3546944"/>
                  <a:pt x="1225787" y="3425078"/>
                </a:cubicBezTo>
                <a:cubicBezTo>
                  <a:pt x="1418197" y="3180592"/>
                  <a:pt x="1582019" y="2914906"/>
                  <a:pt x="1714061" y="2633188"/>
                </a:cubicBezTo>
                <a:cubicBezTo>
                  <a:pt x="1977306" y="2069752"/>
                  <a:pt x="2114854" y="1448229"/>
                  <a:pt x="2118689" y="825370"/>
                </a:cubicBezTo>
                <a:cubicBezTo>
                  <a:pt x="2119078" y="669582"/>
                  <a:pt x="2111324" y="513854"/>
                  <a:pt x="2095454" y="358879"/>
                </a:cubicBezTo>
                <a:cubicBezTo>
                  <a:pt x="2087469" y="281364"/>
                  <a:pt x="2077330" y="204080"/>
                  <a:pt x="2065050" y="127137"/>
                </a:cubicBezTo>
                <a:lnTo>
                  <a:pt x="2041111" y="0"/>
                </a:lnTo>
                <a:lnTo>
                  <a:pt x="2056118" y="0"/>
                </a:lnTo>
                <a:lnTo>
                  <a:pt x="2058046" y="9840"/>
                </a:lnTo>
                <a:cubicBezTo>
                  <a:pt x="2065889" y="48118"/>
                  <a:pt x="2072220" y="86687"/>
                  <a:pt x="2078841" y="125198"/>
                </a:cubicBezTo>
                <a:cubicBezTo>
                  <a:pt x="2082268" y="144484"/>
                  <a:pt x="2085230" y="163768"/>
                  <a:pt x="2088078" y="183284"/>
                </a:cubicBezTo>
                <a:lnTo>
                  <a:pt x="2096789" y="241371"/>
                </a:lnTo>
                <a:cubicBezTo>
                  <a:pt x="2099462" y="260772"/>
                  <a:pt x="2101786" y="280172"/>
                  <a:pt x="2104341" y="299457"/>
                </a:cubicBezTo>
                <a:cubicBezTo>
                  <a:pt x="2106896" y="318742"/>
                  <a:pt x="2109569" y="338202"/>
                  <a:pt x="2111428" y="357542"/>
                </a:cubicBezTo>
                <a:cubicBezTo>
                  <a:pt x="2128760" y="513040"/>
                  <a:pt x="2137950" y="669350"/>
                  <a:pt x="2138960" y="825776"/>
                </a:cubicBezTo>
                <a:cubicBezTo>
                  <a:pt x="2142329" y="1451540"/>
                  <a:pt x="2009080" y="2079044"/>
                  <a:pt x="1745542" y="2648174"/>
                </a:cubicBezTo>
                <a:cubicBezTo>
                  <a:pt x="1613460" y="2932970"/>
                  <a:pt x="1449249" y="3201678"/>
                  <a:pt x="1256107" y="3449184"/>
                </a:cubicBezTo>
                <a:cubicBezTo>
                  <a:pt x="1062170" y="3696167"/>
                  <a:pt x="840187" y="3919798"/>
                  <a:pt x="594621" y="4115550"/>
                </a:cubicBezTo>
                <a:cubicBezTo>
                  <a:pt x="410230" y="4261883"/>
                  <a:pt x="214210" y="4392697"/>
                  <a:pt x="8584" y="4506717"/>
                </a:cubicBezTo>
                <a:close/>
                <a:moveTo>
                  <a:pt x="0" y="4567901"/>
                </a:moveTo>
                <a:lnTo>
                  <a:pt x="0" y="4521345"/>
                </a:lnTo>
                <a:lnTo>
                  <a:pt x="224440" y="4395292"/>
                </a:lnTo>
                <a:cubicBezTo>
                  <a:pt x="357228" y="4311242"/>
                  <a:pt x="485221" y="4219873"/>
                  <a:pt x="607806" y="4121533"/>
                </a:cubicBezTo>
                <a:cubicBezTo>
                  <a:pt x="730466" y="4023367"/>
                  <a:pt x="847448" y="3918288"/>
                  <a:pt x="958183" y="3806879"/>
                </a:cubicBezTo>
                <a:cubicBezTo>
                  <a:pt x="1068796" y="3695353"/>
                  <a:pt x="1173031" y="3577612"/>
                  <a:pt x="1270396" y="3454353"/>
                </a:cubicBezTo>
                <a:cubicBezTo>
                  <a:pt x="1464718" y="3206964"/>
                  <a:pt x="1630189" y="2938257"/>
                  <a:pt x="1763607" y="2653402"/>
                </a:cubicBezTo>
                <a:cubicBezTo>
                  <a:pt x="2029469" y="2083576"/>
                  <a:pt x="2168468" y="1455257"/>
                  <a:pt x="2172126" y="825545"/>
                </a:cubicBezTo>
                <a:cubicBezTo>
                  <a:pt x="2173133" y="589075"/>
                  <a:pt x="2154905" y="353031"/>
                  <a:pt x="2117682" y="119740"/>
                </a:cubicBezTo>
                <a:lnTo>
                  <a:pt x="2095235" y="0"/>
                </a:lnTo>
                <a:lnTo>
                  <a:pt x="2110065" y="0"/>
                </a:lnTo>
                <a:lnTo>
                  <a:pt x="2110267" y="1010"/>
                </a:lnTo>
                <a:cubicBezTo>
                  <a:pt x="2118166" y="39754"/>
                  <a:pt x="2124497" y="78730"/>
                  <a:pt x="2131235" y="117648"/>
                </a:cubicBezTo>
                <a:cubicBezTo>
                  <a:pt x="2134720" y="137106"/>
                  <a:pt x="2137625" y="156624"/>
                  <a:pt x="2140528" y="176198"/>
                </a:cubicBezTo>
                <a:lnTo>
                  <a:pt x="2149357" y="234808"/>
                </a:lnTo>
                <a:lnTo>
                  <a:pt x="2156966" y="293591"/>
                </a:lnTo>
                <a:cubicBezTo>
                  <a:pt x="2159291" y="313166"/>
                  <a:pt x="2162253" y="332740"/>
                  <a:pt x="2164110" y="352374"/>
                </a:cubicBezTo>
                <a:cubicBezTo>
                  <a:pt x="2181578" y="509556"/>
                  <a:pt x="2190849" y="667550"/>
                  <a:pt x="2191876" y="825661"/>
                </a:cubicBezTo>
                <a:cubicBezTo>
                  <a:pt x="2195072" y="1458162"/>
                  <a:pt x="2060369" y="2092348"/>
                  <a:pt x="1794219" y="2667634"/>
                </a:cubicBezTo>
                <a:cubicBezTo>
                  <a:pt x="1660729" y="2955450"/>
                  <a:pt x="1494865" y="3227120"/>
                  <a:pt x="1299846" y="3477356"/>
                </a:cubicBezTo>
                <a:cubicBezTo>
                  <a:pt x="1104002" y="3727069"/>
                  <a:pt x="879836" y="3953140"/>
                  <a:pt x="631855" y="4151156"/>
                </a:cubicBezTo>
                <a:cubicBezTo>
                  <a:pt x="445685" y="4299277"/>
                  <a:pt x="247706" y="4431713"/>
                  <a:pt x="39965" y="4547118"/>
                </a:cubicBezTo>
                <a:close/>
                <a:moveTo>
                  <a:pt x="0" y="4624368"/>
                </a:moveTo>
                <a:lnTo>
                  <a:pt x="0" y="4580651"/>
                </a:lnTo>
                <a:lnTo>
                  <a:pt x="258305" y="4435429"/>
                </a:lnTo>
                <a:cubicBezTo>
                  <a:pt x="392465" y="4350392"/>
                  <a:pt x="521776" y="4257918"/>
                  <a:pt x="645621" y="4158416"/>
                </a:cubicBezTo>
                <a:cubicBezTo>
                  <a:pt x="769584" y="4059090"/>
                  <a:pt x="887807" y="3952734"/>
                  <a:pt x="999715" y="3839987"/>
                </a:cubicBezTo>
                <a:cubicBezTo>
                  <a:pt x="1111490" y="3727184"/>
                  <a:pt x="1216789" y="3608106"/>
                  <a:pt x="1315123" y="3483396"/>
                </a:cubicBezTo>
                <a:cubicBezTo>
                  <a:pt x="1511346" y="3233160"/>
                  <a:pt x="1678454" y="2961376"/>
                  <a:pt x="1813215" y="2673326"/>
                </a:cubicBezTo>
                <a:cubicBezTo>
                  <a:pt x="2081804" y="2097168"/>
                  <a:pt x="2222083" y="1461996"/>
                  <a:pt x="2225626" y="825428"/>
                </a:cubicBezTo>
                <a:cubicBezTo>
                  <a:pt x="2226584" y="586388"/>
                  <a:pt x="2208125" y="347773"/>
                  <a:pt x="2170490" y="111961"/>
                </a:cubicBezTo>
                <a:lnTo>
                  <a:pt x="2149500" y="0"/>
                </a:lnTo>
                <a:lnTo>
                  <a:pt x="2163744" y="0"/>
                </a:lnTo>
                <a:lnTo>
                  <a:pt x="2183456" y="109632"/>
                </a:lnTo>
                <a:cubicBezTo>
                  <a:pt x="2186998" y="129264"/>
                  <a:pt x="2189903" y="149014"/>
                  <a:pt x="2192865" y="168763"/>
                </a:cubicBezTo>
                <a:lnTo>
                  <a:pt x="2201754" y="228010"/>
                </a:lnTo>
                <a:lnTo>
                  <a:pt x="2209420" y="287434"/>
                </a:lnTo>
                <a:cubicBezTo>
                  <a:pt x="2211801" y="307240"/>
                  <a:pt x="2214706" y="326990"/>
                  <a:pt x="2216622" y="346854"/>
                </a:cubicBezTo>
                <a:cubicBezTo>
                  <a:pt x="2234234" y="505720"/>
                  <a:pt x="2243564" y="665400"/>
                  <a:pt x="2244562" y="825195"/>
                </a:cubicBezTo>
                <a:cubicBezTo>
                  <a:pt x="2247641" y="1464144"/>
                  <a:pt x="2111488" y="2105243"/>
                  <a:pt x="1842605" y="2686686"/>
                </a:cubicBezTo>
                <a:cubicBezTo>
                  <a:pt x="1707811" y="2977581"/>
                  <a:pt x="1540354" y="3252156"/>
                  <a:pt x="1343470" y="3505178"/>
                </a:cubicBezTo>
                <a:cubicBezTo>
                  <a:pt x="1145680" y="3757680"/>
                  <a:pt x="919278" y="3986306"/>
                  <a:pt x="668798" y="4186646"/>
                </a:cubicBezTo>
                <a:cubicBezTo>
                  <a:pt x="480799" y="4336510"/>
                  <a:pt x="280860" y="4470493"/>
                  <a:pt x="71053" y="4587322"/>
                </a:cubicBezTo>
                <a:close/>
                <a:moveTo>
                  <a:pt x="0" y="4681362"/>
                </a:moveTo>
                <a:lnTo>
                  <a:pt x="0" y="4640420"/>
                </a:lnTo>
                <a:lnTo>
                  <a:pt x="292109" y="4475801"/>
                </a:lnTo>
                <a:cubicBezTo>
                  <a:pt x="427670" y="4389715"/>
                  <a:pt x="558318" y="4296140"/>
                  <a:pt x="683436" y="4195475"/>
                </a:cubicBezTo>
                <a:cubicBezTo>
                  <a:pt x="808616" y="4094929"/>
                  <a:pt x="928002" y="3987412"/>
                  <a:pt x="1041015" y="3873388"/>
                </a:cubicBezTo>
                <a:cubicBezTo>
                  <a:pt x="1153900" y="3759248"/>
                  <a:pt x="1260249" y="3638837"/>
                  <a:pt x="1359559" y="3512672"/>
                </a:cubicBezTo>
                <a:cubicBezTo>
                  <a:pt x="1557704" y="3259591"/>
                  <a:pt x="1726445" y="2984842"/>
                  <a:pt x="1862529" y="2693656"/>
                </a:cubicBezTo>
                <a:cubicBezTo>
                  <a:pt x="2133791" y="2111167"/>
                  <a:pt x="2275348" y="1469082"/>
                  <a:pt x="2278833" y="825718"/>
                </a:cubicBezTo>
                <a:cubicBezTo>
                  <a:pt x="2279738" y="584108"/>
                  <a:pt x="2261047" y="342957"/>
                  <a:pt x="2223004" y="104614"/>
                </a:cubicBezTo>
                <a:lnTo>
                  <a:pt x="2203394" y="0"/>
                </a:lnTo>
                <a:lnTo>
                  <a:pt x="2217302" y="0"/>
                </a:lnTo>
                <a:lnTo>
                  <a:pt x="2235732" y="102718"/>
                </a:lnTo>
                <a:cubicBezTo>
                  <a:pt x="2239335" y="122528"/>
                  <a:pt x="2242238" y="142508"/>
                  <a:pt x="2245200" y="162490"/>
                </a:cubicBezTo>
                <a:lnTo>
                  <a:pt x="2254204" y="222320"/>
                </a:lnTo>
                <a:lnTo>
                  <a:pt x="2261872" y="282380"/>
                </a:lnTo>
                <a:cubicBezTo>
                  <a:pt x="2264311" y="302420"/>
                  <a:pt x="2267273" y="322402"/>
                  <a:pt x="2269189" y="342442"/>
                </a:cubicBezTo>
                <a:cubicBezTo>
                  <a:pt x="2286900" y="502818"/>
                  <a:pt x="2296230" y="664007"/>
                  <a:pt x="2297130" y="825311"/>
                </a:cubicBezTo>
                <a:cubicBezTo>
                  <a:pt x="2300035" y="1471232"/>
                  <a:pt x="2162486" y="2118778"/>
                  <a:pt x="1890932" y="2706320"/>
                </a:cubicBezTo>
                <a:cubicBezTo>
                  <a:pt x="1754832" y="3000292"/>
                  <a:pt x="1585742" y="3277830"/>
                  <a:pt x="1386917" y="3533583"/>
                </a:cubicBezTo>
                <a:cubicBezTo>
                  <a:pt x="1187201" y="3788872"/>
                  <a:pt x="958556" y="4020172"/>
                  <a:pt x="705566" y="4222834"/>
                </a:cubicBezTo>
                <a:cubicBezTo>
                  <a:pt x="515668" y="4374396"/>
                  <a:pt x="313702" y="4509980"/>
                  <a:pt x="101753" y="4628215"/>
                </a:cubicBezTo>
                <a:close/>
                <a:moveTo>
                  <a:pt x="0" y="4738421"/>
                </a:moveTo>
                <a:lnTo>
                  <a:pt x="0" y="4700453"/>
                </a:lnTo>
                <a:lnTo>
                  <a:pt x="326496" y="4516227"/>
                </a:lnTo>
                <a:cubicBezTo>
                  <a:pt x="463434" y="4429097"/>
                  <a:pt x="595417" y="4334419"/>
                  <a:pt x="721831" y="4232651"/>
                </a:cubicBezTo>
                <a:cubicBezTo>
                  <a:pt x="848248" y="4130941"/>
                  <a:pt x="968819" y="4022145"/>
                  <a:pt x="1082953" y="3906847"/>
                </a:cubicBezTo>
                <a:cubicBezTo>
                  <a:pt x="1196964" y="3791370"/>
                  <a:pt x="1304383" y="3669622"/>
                  <a:pt x="1404693" y="3542063"/>
                </a:cubicBezTo>
                <a:cubicBezTo>
                  <a:pt x="1604777" y="3286077"/>
                  <a:pt x="1775150" y="3008252"/>
                  <a:pt x="1912540" y="2713812"/>
                </a:cubicBezTo>
                <a:cubicBezTo>
                  <a:pt x="2186533" y="2124992"/>
                  <a:pt x="2329367" y="1476052"/>
                  <a:pt x="2332736" y="826010"/>
                </a:cubicBezTo>
                <a:cubicBezTo>
                  <a:pt x="2333624" y="581829"/>
                  <a:pt x="2314697" y="338106"/>
                  <a:pt x="2276205" y="97242"/>
                </a:cubicBezTo>
                <a:lnTo>
                  <a:pt x="2257957" y="0"/>
                </a:lnTo>
                <a:lnTo>
                  <a:pt x="2271084" y="0"/>
                </a:lnTo>
                <a:lnTo>
                  <a:pt x="2288011" y="94530"/>
                </a:lnTo>
                <a:cubicBezTo>
                  <a:pt x="2291670" y="114628"/>
                  <a:pt x="2294516" y="134784"/>
                  <a:pt x="2297594" y="154938"/>
                </a:cubicBezTo>
                <a:lnTo>
                  <a:pt x="2306655" y="215406"/>
                </a:lnTo>
                <a:lnTo>
                  <a:pt x="2314380" y="276107"/>
                </a:lnTo>
                <a:cubicBezTo>
                  <a:pt x="2316878" y="296320"/>
                  <a:pt x="2319841" y="316766"/>
                  <a:pt x="2321700" y="336808"/>
                </a:cubicBezTo>
                <a:cubicBezTo>
                  <a:pt x="2339654" y="499042"/>
                  <a:pt x="2349118" y="662031"/>
                  <a:pt x="2350047" y="825253"/>
                </a:cubicBezTo>
                <a:cubicBezTo>
                  <a:pt x="2352834" y="1477912"/>
                  <a:pt x="2213834" y="2132194"/>
                  <a:pt x="1939608" y="2725778"/>
                </a:cubicBezTo>
                <a:cubicBezTo>
                  <a:pt x="1802147" y="3022831"/>
                  <a:pt x="1631426" y="3303328"/>
                  <a:pt x="1430714" y="3561872"/>
                </a:cubicBezTo>
                <a:cubicBezTo>
                  <a:pt x="1229109" y="3819833"/>
                  <a:pt x="998326" y="4053571"/>
                  <a:pt x="742974" y="4258442"/>
                </a:cubicBezTo>
                <a:cubicBezTo>
                  <a:pt x="551289" y="4411746"/>
                  <a:pt x="347410" y="4548877"/>
                  <a:pt x="133437" y="4668535"/>
                </a:cubicBezTo>
                <a:close/>
                <a:moveTo>
                  <a:pt x="0" y="4795472"/>
                </a:moveTo>
                <a:lnTo>
                  <a:pt x="0" y="4762288"/>
                </a:lnTo>
                <a:lnTo>
                  <a:pt x="149254" y="4682963"/>
                </a:lnTo>
                <a:cubicBezTo>
                  <a:pt x="220637" y="4642607"/>
                  <a:pt x="290971" y="4600393"/>
                  <a:pt x="360186" y="4556364"/>
                </a:cubicBezTo>
                <a:cubicBezTo>
                  <a:pt x="498507" y="4468190"/>
                  <a:pt x="631808" y="4372405"/>
                  <a:pt x="759470" y="4269419"/>
                </a:cubicBezTo>
                <a:cubicBezTo>
                  <a:pt x="887190" y="4166606"/>
                  <a:pt x="1008963" y="4056532"/>
                  <a:pt x="1124193" y="3939895"/>
                </a:cubicBezTo>
                <a:cubicBezTo>
                  <a:pt x="1239368" y="3823142"/>
                  <a:pt x="1347873" y="3700000"/>
                  <a:pt x="1449187" y="3571048"/>
                </a:cubicBezTo>
                <a:cubicBezTo>
                  <a:pt x="1651164" y="3312216"/>
                  <a:pt x="1823152" y="3031311"/>
                  <a:pt x="1961856" y="2733734"/>
                </a:cubicBezTo>
                <a:cubicBezTo>
                  <a:pt x="2238579" y="2138582"/>
                  <a:pt x="2382691" y="1482732"/>
                  <a:pt x="2385886" y="825717"/>
                </a:cubicBezTo>
                <a:cubicBezTo>
                  <a:pt x="2386787" y="578968"/>
                  <a:pt x="2367611" y="332707"/>
                  <a:pt x="2328611" y="89338"/>
                </a:cubicBezTo>
                <a:lnTo>
                  <a:pt x="2311800" y="0"/>
                </a:lnTo>
                <a:lnTo>
                  <a:pt x="2323558" y="0"/>
                </a:lnTo>
                <a:lnTo>
                  <a:pt x="2340301" y="86899"/>
                </a:lnTo>
                <a:cubicBezTo>
                  <a:pt x="2380618" y="330783"/>
                  <a:pt x="2401562" y="577936"/>
                  <a:pt x="2402673" y="825252"/>
                </a:cubicBezTo>
                <a:cubicBezTo>
                  <a:pt x="2405635" y="1484763"/>
                  <a:pt x="2264834" y="2145554"/>
                  <a:pt x="1987878" y="2745352"/>
                </a:cubicBezTo>
                <a:cubicBezTo>
                  <a:pt x="1849122" y="3045482"/>
                  <a:pt x="1676802" y="3328886"/>
                  <a:pt x="1474221" y="3590216"/>
                </a:cubicBezTo>
                <a:cubicBezTo>
                  <a:pt x="1270664" y="3850907"/>
                  <a:pt x="1037669" y="4087201"/>
                  <a:pt x="779858" y="4294395"/>
                </a:cubicBezTo>
                <a:cubicBezTo>
                  <a:pt x="586331" y="4449399"/>
                  <a:pt x="380481" y="4588098"/>
                  <a:pt x="164425" y="4709169"/>
                </a:cubicBezTo>
                <a:close/>
                <a:moveTo>
                  <a:pt x="0" y="4853411"/>
                </a:moveTo>
                <a:lnTo>
                  <a:pt x="0" y="4821454"/>
                </a:lnTo>
                <a:lnTo>
                  <a:pt x="181217" y="4724996"/>
                </a:lnTo>
                <a:cubicBezTo>
                  <a:pt x="253325" y="4684169"/>
                  <a:pt x="324371" y="4641462"/>
                  <a:pt x="394282" y="4596910"/>
                </a:cubicBezTo>
                <a:cubicBezTo>
                  <a:pt x="533980" y="4507631"/>
                  <a:pt x="668595" y="4410686"/>
                  <a:pt x="797516" y="4306478"/>
                </a:cubicBezTo>
                <a:cubicBezTo>
                  <a:pt x="926504" y="4202447"/>
                  <a:pt x="1049495" y="4091153"/>
                  <a:pt x="1165900" y="3973238"/>
                </a:cubicBezTo>
                <a:cubicBezTo>
                  <a:pt x="1282211" y="3855207"/>
                  <a:pt x="1391745" y="3730669"/>
                  <a:pt x="1493970" y="3600266"/>
                </a:cubicBezTo>
                <a:cubicBezTo>
                  <a:pt x="1697871" y="3338529"/>
                  <a:pt x="1871450" y="3054604"/>
                  <a:pt x="2011403" y="2753776"/>
                </a:cubicBezTo>
                <a:cubicBezTo>
                  <a:pt x="2290855" y="2152349"/>
                  <a:pt x="2436188" y="1489528"/>
                  <a:pt x="2439383" y="825718"/>
                </a:cubicBezTo>
                <a:cubicBezTo>
                  <a:pt x="2440259" y="576397"/>
                  <a:pt x="2420857" y="327566"/>
                  <a:pt x="2381436" y="81677"/>
                </a:cubicBezTo>
                <a:lnTo>
                  <a:pt x="2366061" y="0"/>
                </a:lnTo>
                <a:lnTo>
                  <a:pt x="2377039" y="0"/>
                </a:lnTo>
                <a:lnTo>
                  <a:pt x="2392394" y="79781"/>
                </a:lnTo>
                <a:cubicBezTo>
                  <a:pt x="2433082" y="326153"/>
                  <a:pt x="2454239" y="575817"/>
                  <a:pt x="2455415" y="825661"/>
                </a:cubicBezTo>
                <a:cubicBezTo>
                  <a:pt x="2456588" y="1159192"/>
                  <a:pt x="2421806" y="1491909"/>
                  <a:pt x="2351674" y="1818006"/>
                </a:cubicBezTo>
                <a:cubicBezTo>
                  <a:pt x="2281755" y="2144450"/>
                  <a:pt x="2176013" y="2462184"/>
                  <a:pt x="2036381" y="2765392"/>
                </a:cubicBezTo>
                <a:cubicBezTo>
                  <a:pt x="1896318" y="3068662"/>
                  <a:pt x="1722362" y="3355142"/>
                  <a:pt x="1517844" y="3619260"/>
                </a:cubicBezTo>
                <a:cubicBezTo>
                  <a:pt x="1312388" y="3882681"/>
                  <a:pt x="1077185" y="4121531"/>
                  <a:pt x="816917" y="4330991"/>
                </a:cubicBezTo>
                <a:cubicBezTo>
                  <a:pt x="621577" y="4487737"/>
                  <a:pt x="413771" y="4628015"/>
                  <a:pt x="195640" y="4750502"/>
                </a:cubicBezTo>
                <a:close/>
                <a:moveTo>
                  <a:pt x="0" y="4909841"/>
                </a:moveTo>
                <a:lnTo>
                  <a:pt x="0" y="4879375"/>
                </a:lnTo>
                <a:lnTo>
                  <a:pt x="212688" y="4765984"/>
                </a:lnTo>
                <a:cubicBezTo>
                  <a:pt x="285514" y="4724685"/>
                  <a:pt x="357260" y="4681483"/>
                  <a:pt x="427855" y="4636408"/>
                </a:cubicBezTo>
                <a:cubicBezTo>
                  <a:pt x="568975" y="4546259"/>
                  <a:pt x="704950" y="4448266"/>
                  <a:pt x="835157" y="4342957"/>
                </a:cubicBezTo>
                <a:cubicBezTo>
                  <a:pt x="1095905" y="4132453"/>
                  <a:pt x="1331805" y="3892847"/>
                  <a:pt x="1538291" y="3628902"/>
                </a:cubicBezTo>
                <a:cubicBezTo>
                  <a:pt x="1744306" y="3364436"/>
                  <a:pt x="1919680" y="3077431"/>
                  <a:pt x="2061068" y="2773466"/>
                </a:cubicBezTo>
                <a:cubicBezTo>
                  <a:pt x="2343251" y="2165710"/>
                  <a:pt x="2489860" y="1496034"/>
                  <a:pt x="2492996" y="825311"/>
                </a:cubicBezTo>
                <a:cubicBezTo>
                  <a:pt x="2493789" y="573421"/>
                  <a:pt x="2474139" y="322020"/>
                  <a:pt x="2434302" y="73584"/>
                </a:cubicBezTo>
                <a:lnTo>
                  <a:pt x="2420452" y="0"/>
                </a:lnTo>
                <a:lnTo>
                  <a:pt x="2430993" y="0"/>
                </a:lnTo>
                <a:lnTo>
                  <a:pt x="2444839" y="72050"/>
                </a:lnTo>
                <a:cubicBezTo>
                  <a:pt x="2485857" y="320922"/>
                  <a:pt x="2507111" y="573101"/>
                  <a:pt x="2508157" y="825428"/>
                </a:cubicBezTo>
                <a:cubicBezTo>
                  <a:pt x="2509266" y="1162329"/>
                  <a:pt x="2474096" y="1498415"/>
                  <a:pt x="2403253" y="1827822"/>
                </a:cubicBezTo>
                <a:cubicBezTo>
                  <a:pt x="2332602" y="2157461"/>
                  <a:pt x="2225816" y="2478387"/>
                  <a:pt x="2084825" y="2784618"/>
                </a:cubicBezTo>
                <a:cubicBezTo>
                  <a:pt x="1943448" y="3090908"/>
                  <a:pt x="1767859" y="3380178"/>
                  <a:pt x="1561409" y="3646968"/>
                </a:cubicBezTo>
                <a:cubicBezTo>
                  <a:pt x="1354076" y="3913176"/>
                  <a:pt x="1116690" y="4154583"/>
                  <a:pt x="853977" y="4366308"/>
                </a:cubicBezTo>
                <a:cubicBezTo>
                  <a:pt x="591067" y="4577567"/>
                  <a:pt x="305764" y="4759376"/>
                  <a:pt x="3190" y="4908368"/>
                </a:cubicBezTo>
                <a:close/>
                <a:moveTo>
                  <a:pt x="0" y="4965072"/>
                </a:moveTo>
                <a:lnTo>
                  <a:pt x="0" y="4936718"/>
                </a:lnTo>
                <a:lnTo>
                  <a:pt x="20849" y="4926954"/>
                </a:lnTo>
                <a:cubicBezTo>
                  <a:pt x="172133" y="4851152"/>
                  <a:pt x="319369" y="4767565"/>
                  <a:pt x="461953" y="4676428"/>
                </a:cubicBezTo>
                <a:cubicBezTo>
                  <a:pt x="604431" y="4585235"/>
                  <a:pt x="741724" y="4486137"/>
                  <a:pt x="873202" y="4379665"/>
                </a:cubicBezTo>
                <a:cubicBezTo>
                  <a:pt x="1136502" y="4166780"/>
                  <a:pt x="1374661" y="3924618"/>
                  <a:pt x="1583075" y="3657771"/>
                </a:cubicBezTo>
                <a:cubicBezTo>
                  <a:pt x="1790977" y="3390457"/>
                  <a:pt x="1967948" y="3100434"/>
                  <a:pt x="2110614" y="2793273"/>
                </a:cubicBezTo>
                <a:cubicBezTo>
                  <a:pt x="2395237" y="2179185"/>
                  <a:pt x="2543357" y="1502596"/>
                  <a:pt x="2546262" y="825078"/>
                </a:cubicBezTo>
                <a:cubicBezTo>
                  <a:pt x="2547002" y="570662"/>
                  <a:pt x="2527119" y="316767"/>
                  <a:pt x="2486872" y="65846"/>
                </a:cubicBezTo>
                <a:lnTo>
                  <a:pt x="2474479" y="0"/>
                </a:lnTo>
                <a:lnTo>
                  <a:pt x="2484760" y="0"/>
                </a:lnTo>
                <a:lnTo>
                  <a:pt x="2497132" y="64457"/>
                </a:lnTo>
                <a:cubicBezTo>
                  <a:pt x="2538499" y="315783"/>
                  <a:pt x="2559898" y="570457"/>
                  <a:pt x="2560900" y="825311"/>
                </a:cubicBezTo>
                <a:cubicBezTo>
                  <a:pt x="2561969" y="1165579"/>
                  <a:pt x="2526407" y="1505036"/>
                  <a:pt x="2454834" y="1837697"/>
                </a:cubicBezTo>
                <a:cubicBezTo>
                  <a:pt x="2383509" y="2170646"/>
                  <a:pt x="2275689" y="2494710"/>
                  <a:pt x="2133327" y="2804018"/>
                </a:cubicBezTo>
                <a:cubicBezTo>
                  <a:pt x="1990683" y="3113444"/>
                  <a:pt x="1813456" y="3405733"/>
                  <a:pt x="1605031" y="3675313"/>
                </a:cubicBezTo>
                <a:cubicBezTo>
                  <a:pt x="1500646" y="3809782"/>
                  <a:pt x="1388440" y="3937977"/>
                  <a:pt x="1269002" y="4059263"/>
                </a:cubicBezTo>
                <a:cubicBezTo>
                  <a:pt x="1149676" y="4180663"/>
                  <a:pt x="1023478" y="4295034"/>
                  <a:pt x="891036" y="4401972"/>
                </a:cubicBezTo>
                <a:cubicBezTo>
                  <a:pt x="625697" y="4615556"/>
                  <a:pt x="337722" y="4799397"/>
                  <a:pt x="32293" y="4950132"/>
                </a:cubicBezTo>
                <a:close/>
                <a:moveTo>
                  <a:pt x="0" y="5020999"/>
                </a:moveTo>
                <a:lnTo>
                  <a:pt x="0" y="4993791"/>
                </a:lnTo>
                <a:lnTo>
                  <a:pt x="50358" y="4970173"/>
                </a:lnTo>
                <a:cubicBezTo>
                  <a:pt x="203166" y="4893672"/>
                  <a:pt x="351851" y="4809156"/>
                  <a:pt x="495818" y="4717089"/>
                </a:cubicBezTo>
                <a:cubicBezTo>
                  <a:pt x="639686" y="4624850"/>
                  <a:pt x="778303" y="4524707"/>
                  <a:pt x="911017" y="4417017"/>
                </a:cubicBezTo>
                <a:cubicBezTo>
                  <a:pt x="1176903" y="4201807"/>
                  <a:pt x="1417350" y="3956973"/>
                  <a:pt x="1627686" y="3687221"/>
                </a:cubicBezTo>
                <a:cubicBezTo>
                  <a:pt x="1837553" y="3417060"/>
                  <a:pt x="2016162" y="3124016"/>
                  <a:pt x="2160105" y="2813662"/>
                </a:cubicBezTo>
                <a:cubicBezTo>
                  <a:pt x="2447690" y="2193242"/>
                  <a:pt x="2596856" y="1509740"/>
                  <a:pt x="2599759" y="825311"/>
                </a:cubicBezTo>
                <a:cubicBezTo>
                  <a:pt x="2600447" y="568323"/>
                  <a:pt x="2580333" y="311858"/>
                  <a:pt x="2539677" y="58416"/>
                </a:cubicBezTo>
                <a:lnTo>
                  <a:pt x="2528683" y="0"/>
                </a:lnTo>
                <a:lnTo>
                  <a:pt x="2538368" y="0"/>
                </a:lnTo>
                <a:lnTo>
                  <a:pt x="2549271" y="56883"/>
                </a:lnTo>
                <a:cubicBezTo>
                  <a:pt x="2591003" y="310753"/>
                  <a:pt x="2612611" y="567975"/>
                  <a:pt x="2613701" y="825311"/>
                </a:cubicBezTo>
                <a:cubicBezTo>
                  <a:pt x="2614595" y="1168952"/>
                  <a:pt x="2578569" y="1511718"/>
                  <a:pt x="2506241" y="1847630"/>
                </a:cubicBezTo>
                <a:cubicBezTo>
                  <a:pt x="2434180" y="2183833"/>
                  <a:pt x="2325326" y="2511090"/>
                  <a:pt x="2181655" y="2823478"/>
                </a:cubicBezTo>
                <a:cubicBezTo>
                  <a:pt x="2037660" y="3135924"/>
                  <a:pt x="1858783" y="3431060"/>
                  <a:pt x="1648423" y="3703251"/>
                </a:cubicBezTo>
                <a:cubicBezTo>
                  <a:pt x="1543264" y="3839232"/>
                  <a:pt x="1430147" y="3968880"/>
                  <a:pt x="1309663" y="4091502"/>
                </a:cubicBezTo>
                <a:cubicBezTo>
                  <a:pt x="1189211" y="4214295"/>
                  <a:pt x="1061810" y="4330063"/>
                  <a:pt x="928096" y="4438276"/>
                </a:cubicBezTo>
                <a:cubicBezTo>
                  <a:pt x="660306" y="4654182"/>
                  <a:pt x="369648" y="4840057"/>
                  <a:pt x="61336" y="4992592"/>
                </a:cubicBezTo>
                <a:close/>
                <a:moveTo>
                  <a:pt x="0" y="5076335"/>
                </a:moveTo>
                <a:lnTo>
                  <a:pt x="0" y="5050946"/>
                </a:lnTo>
                <a:lnTo>
                  <a:pt x="80153" y="5013212"/>
                </a:lnTo>
                <a:cubicBezTo>
                  <a:pt x="234448" y="4935726"/>
                  <a:pt x="384570" y="4850223"/>
                  <a:pt x="529911" y="4756996"/>
                </a:cubicBezTo>
                <a:cubicBezTo>
                  <a:pt x="675156" y="4663710"/>
                  <a:pt x="815109" y="4562464"/>
                  <a:pt x="949121" y="4453668"/>
                </a:cubicBezTo>
                <a:cubicBezTo>
                  <a:pt x="1217538" y="4236135"/>
                  <a:pt x="1460227" y="3988630"/>
                  <a:pt x="1672469" y="3715974"/>
                </a:cubicBezTo>
                <a:cubicBezTo>
                  <a:pt x="1778284" y="3579703"/>
                  <a:pt x="1876293" y="3437566"/>
                  <a:pt x="1966036" y="3290200"/>
                </a:cubicBezTo>
                <a:cubicBezTo>
                  <a:pt x="2056000" y="3142837"/>
                  <a:pt x="2137455" y="2990418"/>
                  <a:pt x="2209999" y="2833702"/>
                </a:cubicBezTo>
                <a:cubicBezTo>
                  <a:pt x="2500430" y="2206950"/>
                  <a:pt x="2650700" y="1516597"/>
                  <a:pt x="2653546" y="825428"/>
                </a:cubicBezTo>
                <a:cubicBezTo>
                  <a:pt x="2654207" y="565913"/>
                  <a:pt x="2633867" y="306889"/>
                  <a:pt x="2592788" y="50903"/>
                </a:cubicBezTo>
                <a:lnTo>
                  <a:pt x="2583206" y="0"/>
                </a:lnTo>
                <a:lnTo>
                  <a:pt x="2592158" y="0"/>
                </a:lnTo>
                <a:lnTo>
                  <a:pt x="2601596" y="49285"/>
                </a:lnTo>
                <a:cubicBezTo>
                  <a:pt x="2643686" y="305678"/>
                  <a:pt x="2665425" y="565463"/>
                  <a:pt x="2666383" y="825370"/>
                </a:cubicBezTo>
                <a:cubicBezTo>
                  <a:pt x="2667312" y="1172378"/>
                  <a:pt x="2630932" y="1518513"/>
                  <a:pt x="2557878" y="1857737"/>
                </a:cubicBezTo>
                <a:cubicBezTo>
                  <a:pt x="2485148" y="2197250"/>
                  <a:pt x="2375260" y="2527702"/>
                  <a:pt x="2230213" y="2843170"/>
                </a:cubicBezTo>
                <a:cubicBezTo>
                  <a:pt x="2157762" y="3000875"/>
                  <a:pt x="2076307" y="3154222"/>
                  <a:pt x="1986250" y="3302574"/>
                </a:cubicBezTo>
                <a:cubicBezTo>
                  <a:pt x="1896368" y="3451041"/>
                  <a:pt x="1798139" y="3594340"/>
                  <a:pt x="1692044" y="3731715"/>
                </a:cubicBezTo>
                <a:cubicBezTo>
                  <a:pt x="1585960" y="3869031"/>
                  <a:pt x="1471857" y="3999957"/>
                  <a:pt x="1350322" y="4123797"/>
                </a:cubicBezTo>
                <a:cubicBezTo>
                  <a:pt x="1228794" y="4247753"/>
                  <a:pt x="1100272" y="4364623"/>
                  <a:pt x="965384" y="4473882"/>
                </a:cubicBezTo>
                <a:cubicBezTo>
                  <a:pt x="695133" y="4692055"/>
                  <a:pt x="401785" y="4879964"/>
                  <a:pt x="90610" y="5034242"/>
                </a:cubicBezTo>
                <a:close/>
                <a:moveTo>
                  <a:pt x="0" y="5131741"/>
                </a:moveTo>
                <a:lnTo>
                  <a:pt x="0" y="5108263"/>
                </a:lnTo>
                <a:lnTo>
                  <a:pt x="109895" y="5056428"/>
                </a:lnTo>
                <a:cubicBezTo>
                  <a:pt x="421860" y="4900177"/>
                  <a:pt x="715945" y="4710526"/>
                  <a:pt x="986994" y="4490786"/>
                </a:cubicBezTo>
                <a:cubicBezTo>
                  <a:pt x="1257978" y="4270988"/>
                  <a:pt x="1502933" y="4020868"/>
                  <a:pt x="1717080" y="3745365"/>
                </a:cubicBezTo>
                <a:cubicBezTo>
                  <a:pt x="1823860" y="3607584"/>
                  <a:pt x="1922769" y="3463821"/>
                  <a:pt x="2013320" y="3314886"/>
                </a:cubicBezTo>
                <a:cubicBezTo>
                  <a:pt x="2104039" y="3166012"/>
                  <a:pt x="2186150" y="3012026"/>
                  <a:pt x="2259257" y="2853740"/>
                </a:cubicBezTo>
                <a:cubicBezTo>
                  <a:pt x="2405664" y="2536823"/>
                  <a:pt x="2517165" y="2204917"/>
                  <a:pt x="2591800" y="1863894"/>
                </a:cubicBezTo>
                <a:cubicBezTo>
                  <a:pt x="2596390" y="1842576"/>
                  <a:pt x="2601328" y="1821316"/>
                  <a:pt x="2605683" y="1799999"/>
                </a:cubicBezTo>
                <a:lnTo>
                  <a:pt x="2618172" y="1735756"/>
                </a:lnTo>
                <a:lnTo>
                  <a:pt x="2624446" y="1703690"/>
                </a:lnTo>
                <a:cubicBezTo>
                  <a:pt x="2626538" y="1693004"/>
                  <a:pt x="2628222" y="1682200"/>
                  <a:pt x="2630254" y="1671454"/>
                </a:cubicBezTo>
                <a:lnTo>
                  <a:pt x="2641348" y="1606977"/>
                </a:lnTo>
                <a:cubicBezTo>
                  <a:pt x="2645239" y="1585544"/>
                  <a:pt x="2648029" y="1563936"/>
                  <a:pt x="2651398" y="1542386"/>
                </a:cubicBezTo>
                <a:lnTo>
                  <a:pt x="2661040" y="1477678"/>
                </a:lnTo>
                <a:lnTo>
                  <a:pt x="2669289" y="1412738"/>
                </a:lnTo>
                <a:cubicBezTo>
                  <a:pt x="2671960" y="1391128"/>
                  <a:pt x="2675096" y="1369522"/>
                  <a:pt x="2676956" y="1347796"/>
                </a:cubicBezTo>
                <a:cubicBezTo>
                  <a:pt x="2695967" y="1174292"/>
                  <a:pt x="2705877" y="999860"/>
                  <a:pt x="2706638" y="825311"/>
                </a:cubicBezTo>
                <a:cubicBezTo>
                  <a:pt x="2707260" y="563182"/>
                  <a:pt x="2686688" y="301543"/>
                  <a:pt x="2645194" y="42993"/>
                </a:cubicBezTo>
                <a:lnTo>
                  <a:pt x="2637102" y="0"/>
                </a:lnTo>
                <a:lnTo>
                  <a:pt x="2645917" y="0"/>
                </a:lnTo>
                <a:lnTo>
                  <a:pt x="2653909" y="41773"/>
                </a:lnTo>
                <a:cubicBezTo>
                  <a:pt x="2696372" y="300663"/>
                  <a:pt x="2718290" y="562971"/>
                  <a:pt x="2719183" y="825426"/>
                </a:cubicBezTo>
                <a:cubicBezTo>
                  <a:pt x="2720073" y="1175803"/>
                  <a:pt x="2683305" y="1525251"/>
                  <a:pt x="2609518" y="1867786"/>
                </a:cubicBezTo>
                <a:cubicBezTo>
                  <a:pt x="2572883" y="2039022"/>
                  <a:pt x="2526826" y="2208113"/>
                  <a:pt x="2471563" y="2374296"/>
                </a:cubicBezTo>
                <a:cubicBezTo>
                  <a:pt x="2416212" y="2540482"/>
                  <a:pt x="2351852" y="2703529"/>
                  <a:pt x="2278774" y="2862744"/>
                </a:cubicBezTo>
                <a:cubicBezTo>
                  <a:pt x="2205689" y="3021958"/>
                  <a:pt x="2123515" y="3176874"/>
                  <a:pt x="2032663" y="3326679"/>
                </a:cubicBezTo>
                <a:cubicBezTo>
                  <a:pt x="1941972" y="3476598"/>
                  <a:pt x="1842849" y="3621292"/>
                  <a:pt x="1735783" y="3760003"/>
                </a:cubicBezTo>
                <a:cubicBezTo>
                  <a:pt x="1628673" y="3898711"/>
                  <a:pt x="1513419" y="4030976"/>
                  <a:pt x="1390636" y="4156034"/>
                </a:cubicBezTo>
                <a:cubicBezTo>
                  <a:pt x="1268027" y="4281211"/>
                  <a:pt x="1138360" y="4399301"/>
                  <a:pt x="1002270" y="4509722"/>
                </a:cubicBezTo>
                <a:cubicBezTo>
                  <a:pt x="729533" y="4730217"/>
                  <a:pt x="433460" y="4920158"/>
                  <a:pt x="119362" y="5076179"/>
                </a:cubicBezTo>
                <a:close/>
                <a:moveTo>
                  <a:pt x="0" y="5187354"/>
                </a:moveTo>
                <a:lnTo>
                  <a:pt x="0" y="5164460"/>
                </a:lnTo>
                <a:lnTo>
                  <a:pt x="139172" y="5098715"/>
                </a:lnTo>
                <a:cubicBezTo>
                  <a:pt x="454251" y="4941011"/>
                  <a:pt x="751286" y="4749501"/>
                  <a:pt x="1025041" y="4527669"/>
                </a:cubicBezTo>
                <a:cubicBezTo>
                  <a:pt x="1298557" y="4305547"/>
                  <a:pt x="1545755" y="4052815"/>
                  <a:pt x="1761807" y="3774465"/>
                </a:cubicBezTo>
                <a:cubicBezTo>
                  <a:pt x="1869614" y="3635292"/>
                  <a:pt x="1969466" y="3490074"/>
                  <a:pt x="2060894" y="3339631"/>
                </a:cubicBezTo>
                <a:cubicBezTo>
                  <a:pt x="2152350" y="3189188"/>
                  <a:pt x="2235107" y="3033634"/>
                  <a:pt x="2308747" y="2873722"/>
                </a:cubicBezTo>
                <a:cubicBezTo>
                  <a:pt x="2456519" y="2553668"/>
                  <a:pt x="2569031" y="2218509"/>
                  <a:pt x="2644312" y="1874116"/>
                </a:cubicBezTo>
                <a:cubicBezTo>
                  <a:pt x="2648958" y="1852566"/>
                  <a:pt x="2653953" y="1831132"/>
                  <a:pt x="2658252" y="1809524"/>
                </a:cubicBezTo>
                <a:lnTo>
                  <a:pt x="2670916" y="1744700"/>
                </a:lnTo>
                <a:lnTo>
                  <a:pt x="2677246" y="1712288"/>
                </a:lnTo>
                <a:cubicBezTo>
                  <a:pt x="2679338" y="1701483"/>
                  <a:pt x="2681022" y="1690622"/>
                  <a:pt x="2683055" y="1679758"/>
                </a:cubicBezTo>
                <a:lnTo>
                  <a:pt x="2694266" y="1614645"/>
                </a:lnTo>
                <a:cubicBezTo>
                  <a:pt x="2698215" y="1592980"/>
                  <a:pt x="2701004" y="1571138"/>
                  <a:pt x="2704430" y="1549414"/>
                </a:cubicBezTo>
                <a:lnTo>
                  <a:pt x="2714131" y="1484068"/>
                </a:lnTo>
                <a:lnTo>
                  <a:pt x="2722437" y="1418546"/>
                </a:lnTo>
                <a:cubicBezTo>
                  <a:pt x="2725167" y="1396648"/>
                  <a:pt x="2728247" y="1374864"/>
                  <a:pt x="2730163" y="1352908"/>
                </a:cubicBezTo>
                <a:cubicBezTo>
                  <a:pt x="2749309" y="1177662"/>
                  <a:pt x="2759293" y="1001602"/>
                  <a:pt x="2760077" y="825311"/>
                </a:cubicBezTo>
                <a:cubicBezTo>
                  <a:pt x="2760661" y="560655"/>
                  <a:pt x="2739863" y="296522"/>
                  <a:pt x="2697954" y="35486"/>
                </a:cubicBezTo>
                <a:lnTo>
                  <a:pt x="2691273" y="0"/>
                </a:lnTo>
                <a:lnTo>
                  <a:pt x="2699650" y="0"/>
                </a:lnTo>
                <a:lnTo>
                  <a:pt x="2706192" y="34232"/>
                </a:lnTo>
                <a:cubicBezTo>
                  <a:pt x="2749006" y="295630"/>
                  <a:pt x="2771077" y="560468"/>
                  <a:pt x="2771927" y="825428"/>
                </a:cubicBezTo>
                <a:cubicBezTo>
                  <a:pt x="2772746" y="1179173"/>
                  <a:pt x="2735594" y="1531988"/>
                  <a:pt x="2661097" y="1877774"/>
                </a:cubicBezTo>
                <a:cubicBezTo>
                  <a:pt x="2624021" y="2050582"/>
                  <a:pt x="2577483" y="2221240"/>
                  <a:pt x="2521691" y="2388935"/>
                </a:cubicBezTo>
                <a:cubicBezTo>
                  <a:pt x="2465848" y="2556688"/>
                  <a:pt x="2400907" y="2721304"/>
                  <a:pt x="2327160" y="2882028"/>
                </a:cubicBezTo>
                <a:cubicBezTo>
                  <a:pt x="2253409" y="3042812"/>
                  <a:pt x="2170502" y="3199238"/>
                  <a:pt x="2078842" y="3350495"/>
                </a:cubicBezTo>
                <a:cubicBezTo>
                  <a:pt x="1987292" y="3501868"/>
                  <a:pt x="1887268" y="3647954"/>
                  <a:pt x="1779232" y="3788059"/>
                </a:cubicBezTo>
                <a:cubicBezTo>
                  <a:pt x="1671250" y="3928337"/>
                  <a:pt x="1555026" y="4062051"/>
                  <a:pt x="1431180" y="4188505"/>
                </a:cubicBezTo>
                <a:cubicBezTo>
                  <a:pt x="1307455" y="4314958"/>
                  <a:pt x="1176628" y="4434268"/>
                  <a:pt x="1039331" y="4545851"/>
                </a:cubicBezTo>
                <a:cubicBezTo>
                  <a:pt x="764163" y="4768496"/>
                  <a:pt x="465449" y="4960296"/>
                  <a:pt x="148524" y="5117883"/>
                </a:cubicBezTo>
                <a:close/>
                <a:moveTo>
                  <a:pt x="0" y="5243516"/>
                </a:moveTo>
                <a:lnTo>
                  <a:pt x="0" y="5222825"/>
                </a:lnTo>
                <a:lnTo>
                  <a:pt x="169375" y="5142687"/>
                </a:lnTo>
                <a:cubicBezTo>
                  <a:pt x="328134" y="5062644"/>
                  <a:pt x="482600" y="4974353"/>
                  <a:pt x="632144" y="4878162"/>
                </a:cubicBezTo>
                <a:cubicBezTo>
                  <a:pt x="781613" y="4781912"/>
                  <a:pt x="925619" y="4677357"/>
                  <a:pt x="1063493" y="4565136"/>
                </a:cubicBezTo>
                <a:cubicBezTo>
                  <a:pt x="1339549" y="4340515"/>
                  <a:pt x="1588999" y="4085111"/>
                  <a:pt x="1806997" y="3803799"/>
                </a:cubicBezTo>
                <a:cubicBezTo>
                  <a:pt x="1915868" y="3663173"/>
                  <a:pt x="2016712" y="3516562"/>
                  <a:pt x="2109046" y="3364552"/>
                </a:cubicBezTo>
                <a:cubicBezTo>
                  <a:pt x="2201444" y="3212655"/>
                  <a:pt x="2285029" y="3055532"/>
                  <a:pt x="2359396" y="2894052"/>
                </a:cubicBezTo>
                <a:cubicBezTo>
                  <a:pt x="2508539" y="2570860"/>
                  <a:pt x="2622070" y="2232334"/>
                  <a:pt x="2697983" y="1884572"/>
                </a:cubicBezTo>
                <a:cubicBezTo>
                  <a:pt x="2702630" y="1862847"/>
                  <a:pt x="2707742" y="1841181"/>
                  <a:pt x="2712039" y="1819399"/>
                </a:cubicBezTo>
                <a:lnTo>
                  <a:pt x="2724819" y="1753935"/>
                </a:lnTo>
                <a:lnTo>
                  <a:pt x="2731206" y="1721232"/>
                </a:lnTo>
                <a:lnTo>
                  <a:pt x="2737016" y="1688356"/>
                </a:lnTo>
                <a:lnTo>
                  <a:pt x="2748285" y="1622602"/>
                </a:lnTo>
                <a:lnTo>
                  <a:pt x="2751131" y="1606222"/>
                </a:lnTo>
                <a:lnTo>
                  <a:pt x="2753571" y="1589724"/>
                </a:lnTo>
                <a:lnTo>
                  <a:pt x="2758508" y="1556732"/>
                </a:lnTo>
                <a:lnTo>
                  <a:pt x="2768324" y="1490747"/>
                </a:lnTo>
                <a:lnTo>
                  <a:pt x="2776689" y="1424586"/>
                </a:lnTo>
                <a:cubicBezTo>
                  <a:pt x="2779476" y="1402514"/>
                  <a:pt x="2782497" y="1380441"/>
                  <a:pt x="2784473" y="1358310"/>
                </a:cubicBezTo>
                <a:cubicBezTo>
                  <a:pt x="2803821" y="1181438"/>
                  <a:pt x="2813923" y="1003636"/>
                  <a:pt x="2814735" y="825717"/>
                </a:cubicBezTo>
                <a:cubicBezTo>
                  <a:pt x="2815236" y="558491"/>
                  <a:pt x="2794185" y="291789"/>
                  <a:pt x="2751860" y="28231"/>
                </a:cubicBezTo>
                <a:lnTo>
                  <a:pt x="2746545" y="0"/>
                </a:lnTo>
                <a:lnTo>
                  <a:pt x="2753360" y="0"/>
                </a:lnTo>
                <a:lnTo>
                  <a:pt x="2758458" y="26704"/>
                </a:lnTo>
                <a:cubicBezTo>
                  <a:pt x="2801634" y="290584"/>
                  <a:pt x="2823877" y="557911"/>
                  <a:pt x="2824727" y="825311"/>
                </a:cubicBezTo>
                <a:cubicBezTo>
                  <a:pt x="2825435" y="1182424"/>
                  <a:pt x="2787872" y="1538551"/>
                  <a:pt x="2712677" y="1887650"/>
                </a:cubicBezTo>
                <a:cubicBezTo>
                  <a:pt x="2707858" y="1909432"/>
                  <a:pt x="2703500" y="1931273"/>
                  <a:pt x="2698390" y="1952996"/>
                </a:cubicBezTo>
                <a:lnTo>
                  <a:pt x="2682763" y="2018054"/>
                </a:lnTo>
                <a:lnTo>
                  <a:pt x="2674980" y="2050582"/>
                </a:lnTo>
                <a:cubicBezTo>
                  <a:pt x="2672309" y="2061444"/>
                  <a:pt x="2669171" y="2072190"/>
                  <a:pt x="2666500" y="2082934"/>
                </a:cubicBezTo>
                <a:lnTo>
                  <a:pt x="2649422" y="2147643"/>
                </a:lnTo>
                <a:cubicBezTo>
                  <a:pt x="2643961" y="2169310"/>
                  <a:pt x="2637340" y="2190570"/>
                  <a:pt x="2631241" y="2212062"/>
                </a:cubicBezTo>
                <a:lnTo>
                  <a:pt x="2612654" y="2276364"/>
                </a:lnTo>
                <a:lnTo>
                  <a:pt x="2592613" y="2340258"/>
                </a:lnTo>
                <a:cubicBezTo>
                  <a:pt x="2585818" y="2361460"/>
                  <a:pt x="2579485" y="2382892"/>
                  <a:pt x="2572109" y="2404154"/>
                </a:cubicBezTo>
                <a:cubicBezTo>
                  <a:pt x="2515707" y="2573532"/>
                  <a:pt x="2450151" y="2739716"/>
                  <a:pt x="2375720" y="2902010"/>
                </a:cubicBezTo>
                <a:cubicBezTo>
                  <a:pt x="2301351" y="3064302"/>
                  <a:pt x="2217702" y="3222238"/>
                  <a:pt x="2125193" y="3374949"/>
                </a:cubicBezTo>
                <a:cubicBezTo>
                  <a:pt x="2032889" y="3527772"/>
                  <a:pt x="1932046" y="3675254"/>
                  <a:pt x="1823146" y="3816753"/>
                </a:cubicBezTo>
                <a:cubicBezTo>
                  <a:pt x="1714158" y="3958250"/>
                  <a:pt x="1596829" y="4093126"/>
                  <a:pt x="1471782" y="4220627"/>
                </a:cubicBezTo>
                <a:cubicBezTo>
                  <a:pt x="1346903" y="4348242"/>
                  <a:pt x="1214872" y="4468712"/>
                  <a:pt x="1076330" y="4581341"/>
                </a:cubicBezTo>
                <a:cubicBezTo>
                  <a:pt x="798870" y="4806599"/>
                  <a:pt x="497536" y="5000724"/>
                  <a:pt x="177739" y="5160229"/>
                </a:cubicBezTo>
                <a:close/>
                <a:moveTo>
                  <a:pt x="0" y="5298903"/>
                </a:moveTo>
                <a:lnTo>
                  <a:pt x="0" y="5279455"/>
                </a:lnTo>
                <a:lnTo>
                  <a:pt x="198419" y="5185495"/>
                </a:lnTo>
                <a:cubicBezTo>
                  <a:pt x="358656" y="5104640"/>
                  <a:pt x="514561" y="5015422"/>
                  <a:pt x="665486" y="4918300"/>
                </a:cubicBezTo>
                <a:cubicBezTo>
                  <a:pt x="816255" y="4820946"/>
                  <a:pt x="961500" y="4715288"/>
                  <a:pt x="1100552" y="4601786"/>
                </a:cubicBezTo>
                <a:cubicBezTo>
                  <a:pt x="1379122" y="4374847"/>
                  <a:pt x="1630782" y="4116769"/>
                  <a:pt x="1850621" y="3832611"/>
                </a:cubicBezTo>
                <a:cubicBezTo>
                  <a:pt x="1960362" y="3690590"/>
                  <a:pt x="2062020" y="3542469"/>
                  <a:pt x="2155109" y="3389006"/>
                </a:cubicBezTo>
                <a:cubicBezTo>
                  <a:pt x="2248331" y="3235543"/>
                  <a:pt x="2332677" y="3076908"/>
                  <a:pt x="2407726" y="2913803"/>
                </a:cubicBezTo>
                <a:cubicBezTo>
                  <a:pt x="2558151" y="2587415"/>
                  <a:pt x="2672675" y="2245636"/>
                  <a:pt x="2749273" y="1894504"/>
                </a:cubicBezTo>
                <a:cubicBezTo>
                  <a:pt x="2826126" y="1543374"/>
                  <a:pt x="2865538" y="1185156"/>
                  <a:pt x="2866840" y="825719"/>
                </a:cubicBezTo>
                <a:cubicBezTo>
                  <a:pt x="2867288" y="555922"/>
                  <a:pt x="2846009" y="286681"/>
                  <a:pt x="2803274" y="20594"/>
                </a:cubicBezTo>
                <a:lnTo>
                  <a:pt x="2799397" y="0"/>
                </a:lnTo>
                <a:lnTo>
                  <a:pt x="2807324" y="0"/>
                </a:lnTo>
                <a:lnTo>
                  <a:pt x="2810972" y="19135"/>
                </a:lnTo>
                <a:cubicBezTo>
                  <a:pt x="2854500" y="285556"/>
                  <a:pt x="2876895" y="555472"/>
                  <a:pt x="2877701" y="825486"/>
                </a:cubicBezTo>
                <a:cubicBezTo>
                  <a:pt x="2878370" y="1185969"/>
                  <a:pt x="2840416" y="1545464"/>
                  <a:pt x="2764491" y="1897817"/>
                </a:cubicBezTo>
                <a:cubicBezTo>
                  <a:pt x="2759670" y="1919773"/>
                  <a:pt x="2755197" y="1941844"/>
                  <a:pt x="2750028" y="1963743"/>
                </a:cubicBezTo>
                <a:lnTo>
                  <a:pt x="2734287" y="2029438"/>
                </a:lnTo>
                <a:lnTo>
                  <a:pt x="2726387" y="2062258"/>
                </a:lnTo>
                <a:cubicBezTo>
                  <a:pt x="2723773" y="2073236"/>
                  <a:pt x="2720578" y="2084040"/>
                  <a:pt x="2717906" y="2094960"/>
                </a:cubicBezTo>
                <a:lnTo>
                  <a:pt x="2700480" y="2160248"/>
                </a:lnTo>
                <a:cubicBezTo>
                  <a:pt x="2694963" y="2182090"/>
                  <a:pt x="2688283" y="2203582"/>
                  <a:pt x="2682126" y="2225248"/>
                </a:cubicBezTo>
                <a:lnTo>
                  <a:pt x="2663073" y="2290072"/>
                </a:lnTo>
                <a:lnTo>
                  <a:pt x="2642801" y="2354548"/>
                </a:lnTo>
                <a:cubicBezTo>
                  <a:pt x="2635947" y="2375982"/>
                  <a:pt x="2629616" y="2397590"/>
                  <a:pt x="2622122" y="2418849"/>
                </a:cubicBezTo>
                <a:cubicBezTo>
                  <a:pt x="2565204" y="2589797"/>
                  <a:pt x="2499060" y="2757552"/>
                  <a:pt x="2423990" y="2921352"/>
                </a:cubicBezTo>
                <a:cubicBezTo>
                  <a:pt x="2348954" y="3085215"/>
                  <a:pt x="2264572" y="3244662"/>
                  <a:pt x="2171256" y="3398823"/>
                </a:cubicBezTo>
                <a:cubicBezTo>
                  <a:pt x="2078074" y="3553099"/>
                  <a:pt x="1976261" y="3701974"/>
                  <a:pt x="1866304" y="3844809"/>
                </a:cubicBezTo>
                <a:cubicBezTo>
                  <a:pt x="1852885" y="3862932"/>
                  <a:pt x="1838539" y="3880299"/>
                  <a:pt x="1824540" y="3897958"/>
                </a:cubicBezTo>
                <a:lnTo>
                  <a:pt x="1782310" y="3950699"/>
                </a:lnTo>
                <a:cubicBezTo>
                  <a:pt x="1753617" y="3985552"/>
                  <a:pt x="1724224" y="4019765"/>
                  <a:pt x="1695181" y="4054093"/>
                </a:cubicBezTo>
                <a:lnTo>
                  <a:pt x="1650223" y="4104512"/>
                </a:lnTo>
                <a:lnTo>
                  <a:pt x="1627744" y="4129779"/>
                </a:lnTo>
                <a:lnTo>
                  <a:pt x="1616474" y="4142385"/>
                </a:lnTo>
                <a:lnTo>
                  <a:pt x="1604858" y="4154698"/>
                </a:lnTo>
                <a:lnTo>
                  <a:pt x="1558388" y="4203957"/>
                </a:lnTo>
                <a:lnTo>
                  <a:pt x="1535154" y="4228584"/>
                </a:lnTo>
                <a:cubicBezTo>
                  <a:pt x="1527486" y="4236833"/>
                  <a:pt x="1519412" y="4244616"/>
                  <a:pt x="1511513" y="4252691"/>
                </a:cubicBezTo>
                <a:cubicBezTo>
                  <a:pt x="1385530" y="4381584"/>
                  <a:pt x="1252339" y="4503274"/>
                  <a:pt x="1112577" y="4617065"/>
                </a:cubicBezTo>
                <a:cubicBezTo>
                  <a:pt x="832670" y="4844588"/>
                  <a:pt x="528671" y="5040747"/>
                  <a:pt x="206028" y="5201994"/>
                </a:cubicBezTo>
                <a:close/>
                <a:moveTo>
                  <a:pt x="0" y="5354801"/>
                </a:moveTo>
                <a:lnTo>
                  <a:pt x="0" y="5336607"/>
                </a:lnTo>
                <a:lnTo>
                  <a:pt x="227870" y="5228540"/>
                </a:lnTo>
                <a:cubicBezTo>
                  <a:pt x="389626" y="5146754"/>
                  <a:pt x="546986" y="5056547"/>
                  <a:pt x="699294" y="4958322"/>
                </a:cubicBezTo>
                <a:cubicBezTo>
                  <a:pt x="851531" y="4860042"/>
                  <a:pt x="998194" y="4753393"/>
                  <a:pt x="1138600" y="4638848"/>
                </a:cubicBezTo>
                <a:cubicBezTo>
                  <a:pt x="1419697" y="4409640"/>
                  <a:pt x="1673603" y="4148949"/>
                  <a:pt x="1895348" y="3861887"/>
                </a:cubicBezTo>
                <a:cubicBezTo>
                  <a:pt x="2006089" y="3718414"/>
                  <a:pt x="2108658" y="3568840"/>
                  <a:pt x="2202566" y="3413868"/>
                </a:cubicBezTo>
                <a:lnTo>
                  <a:pt x="2219992" y="3384824"/>
                </a:lnTo>
                <a:cubicBezTo>
                  <a:pt x="2225801" y="3375124"/>
                  <a:pt x="2231609" y="3365250"/>
                  <a:pt x="2237069" y="3355780"/>
                </a:cubicBezTo>
                <a:lnTo>
                  <a:pt x="2271050" y="3296940"/>
                </a:lnTo>
                <a:cubicBezTo>
                  <a:pt x="2282668" y="3277424"/>
                  <a:pt x="2293182" y="3257384"/>
                  <a:pt x="2304043" y="3237518"/>
                </a:cubicBezTo>
                <a:lnTo>
                  <a:pt x="2336571" y="3177863"/>
                </a:lnTo>
                <a:cubicBezTo>
                  <a:pt x="2347201" y="3157824"/>
                  <a:pt x="2357367" y="3137610"/>
                  <a:pt x="2367763" y="3117513"/>
                </a:cubicBezTo>
                <a:cubicBezTo>
                  <a:pt x="2378160" y="3097415"/>
                  <a:pt x="2388733" y="3077314"/>
                  <a:pt x="2398549" y="3056928"/>
                </a:cubicBezTo>
                <a:lnTo>
                  <a:pt x="2428115" y="2995764"/>
                </a:lnTo>
                <a:lnTo>
                  <a:pt x="2442927" y="2965152"/>
                </a:lnTo>
                <a:cubicBezTo>
                  <a:pt x="2447865" y="2954927"/>
                  <a:pt x="2452337" y="2944530"/>
                  <a:pt x="2457099" y="2934250"/>
                </a:cubicBezTo>
                <a:cubicBezTo>
                  <a:pt x="2532839" y="2769518"/>
                  <a:pt x="2599679" y="2600835"/>
                  <a:pt x="2657324" y="2428898"/>
                </a:cubicBezTo>
                <a:lnTo>
                  <a:pt x="2663132" y="2412810"/>
                </a:lnTo>
                <a:lnTo>
                  <a:pt x="2668243" y="2396603"/>
                </a:lnTo>
                <a:lnTo>
                  <a:pt x="2678584" y="2364249"/>
                </a:lnTo>
                <a:lnTo>
                  <a:pt x="2699146" y="2299424"/>
                </a:lnTo>
                <a:lnTo>
                  <a:pt x="2718197" y="2234195"/>
                </a:lnTo>
                <a:cubicBezTo>
                  <a:pt x="2724472" y="2212471"/>
                  <a:pt x="2731210" y="2190804"/>
                  <a:pt x="2736845" y="2168847"/>
                </a:cubicBezTo>
                <a:cubicBezTo>
                  <a:pt x="2748461" y="2125050"/>
                  <a:pt x="2760834" y="2081719"/>
                  <a:pt x="2771057" y="2037282"/>
                </a:cubicBezTo>
                <a:lnTo>
                  <a:pt x="2787147" y="1971238"/>
                </a:lnTo>
                <a:cubicBezTo>
                  <a:pt x="2792374" y="1949222"/>
                  <a:pt x="2796964" y="1926977"/>
                  <a:pt x="2801842" y="1904904"/>
                </a:cubicBezTo>
                <a:cubicBezTo>
                  <a:pt x="2879486" y="1550230"/>
                  <a:pt x="2919246" y="1188350"/>
                  <a:pt x="2920454" y="825314"/>
                </a:cubicBezTo>
                <a:cubicBezTo>
                  <a:pt x="2920867" y="552902"/>
                  <a:pt x="2899361" y="281080"/>
                  <a:pt x="2856208" y="12420"/>
                </a:cubicBezTo>
                <a:lnTo>
                  <a:pt x="2853869" y="0"/>
                </a:lnTo>
                <a:lnTo>
                  <a:pt x="2860805" y="0"/>
                </a:lnTo>
                <a:lnTo>
                  <a:pt x="2862994" y="11485"/>
                </a:lnTo>
                <a:cubicBezTo>
                  <a:pt x="2906898" y="280392"/>
                  <a:pt x="2929465" y="552816"/>
                  <a:pt x="2930270" y="825314"/>
                </a:cubicBezTo>
                <a:cubicBezTo>
                  <a:pt x="2930880" y="1189106"/>
                  <a:pt x="2892537" y="1551970"/>
                  <a:pt x="2815899" y="1907632"/>
                </a:cubicBezTo>
                <a:cubicBezTo>
                  <a:pt x="2811019" y="1929880"/>
                  <a:pt x="2806489" y="1952127"/>
                  <a:pt x="2801319" y="1974258"/>
                </a:cubicBezTo>
                <a:lnTo>
                  <a:pt x="2785403" y="2040534"/>
                </a:lnTo>
                <a:cubicBezTo>
                  <a:pt x="2775297" y="2084854"/>
                  <a:pt x="2762867" y="2128594"/>
                  <a:pt x="2751423" y="2172564"/>
                </a:cubicBezTo>
                <a:cubicBezTo>
                  <a:pt x="2745615" y="2194578"/>
                  <a:pt x="2739166" y="2216361"/>
                  <a:pt x="2732953" y="2238202"/>
                </a:cubicBezTo>
                <a:lnTo>
                  <a:pt x="2714016" y="2303666"/>
                </a:lnTo>
                <a:lnTo>
                  <a:pt x="2693570" y="2368722"/>
                </a:lnTo>
                <a:lnTo>
                  <a:pt x="2683347" y="2401251"/>
                </a:lnTo>
                <a:lnTo>
                  <a:pt x="2678177" y="2417514"/>
                </a:lnTo>
                <a:lnTo>
                  <a:pt x="2672717" y="2433604"/>
                </a:lnTo>
                <a:cubicBezTo>
                  <a:pt x="2615269" y="2606177"/>
                  <a:pt x="2548528" y="2775500"/>
                  <a:pt x="2472784" y="2940813"/>
                </a:cubicBezTo>
                <a:cubicBezTo>
                  <a:pt x="2468020" y="2951152"/>
                  <a:pt x="2463489" y="2961608"/>
                  <a:pt x="2458611" y="2971832"/>
                </a:cubicBezTo>
                <a:lnTo>
                  <a:pt x="2443798" y="3002558"/>
                </a:lnTo>
                <a:lnTo>
                  <a:pt x="2414232" y="3064014"/>
                </a:lnTo>
                <a:cubicBezTo>
                  <a:pt x="2404416" y="3084518"/>
                  <a:pt x="2393671" y="3104676"/>
                  <a:pt x="2383446" y="3124830"/>
                </a:cubicBezTo>
                <a:cubicBezTo>
                  <a:pt x="2373223" y="3144987"/>
                  <a:pt x="2362826" y="3165491"/>
                  <a:pt x="2352255" y="3185472"/>
                </a:cubicBezTo>
                <a:lnTo>
                  <a:pt x="2319727" y="3245417"/>
                </a:lnTo>
                <a:cubicBezTo>
                  <a:pt x="2308806" y="3265342"/>
                  <a:pt x="2298235" y="3285496"/>
                  <a:pt x="2286675" y="3305072"/>
                </a:cubicBezTo>
                <a:lnTo>
                  <a:pt x="2252637" y="3364146"/>
                </a:lnTo>
                <a:cubicBezTo>
                  <a:pt x="2246828" y="3374021"/>
                  <a:pt x="2241427" y="3383953"/>
                  <a:pt x="2235560" y="3393652"/>
                </a:cubicBezTo>
                <a:lnTo>
                  <a:pt x="2218133" y="3422698"/>
                </a:lnTo>
                <a:cubicBezTo>
                  <a:pt x="2124034" y="3578425"/>
                  <a:pt x="2021250" y="3728753"/>
                  <a:pt x="1910276" y="3872923"/>
                </a:cubicBezTo>
                <a:cubicBezTo>
                  <a:pt x="1896741" y="3891219"/>
                  <a:pt x="1882337" y="3908821"/>
                  <a:pt x="1868164" y="3926595"/>
                </a:cubicBezTo>
                <a:lnTo>
                  <a:pt x="1825530" y="3979861"/>
                </a:lnTo>
                <a:cubicBezTo>
                  <a:pt x="1796487" y="4014711"/>
                  <a:pt x="1767037" y="4049564"/>
                  <a:pt x="1737702" y="4084415"/>
                </a:cubicBezTo>
                <a:lnTo>
                  <a:pt x="1692337" y="4135298"/>
                </a:lnTo>
                <a:lnTo>
                  <a:pt x="1669683" y="4160799"/>
                </a:lnTo>
                <a:cubicBezTo>
                  <a:pt x="1662132" y="4169279"/>
                  <a:pt x="1654580" y="4177819"/>
                  <a:pt x="1646447" y="4186008"/>
                </a:cubicBezTo>
                <a:lnTo>
                  <a:pt x="1599980" y="4235730"/>
                </a:lnTo>
                <a:cubicBezTo>
                  <a:pt x="1584412" y="4252284"/>
                  <a:pt x="1569018" y="4269013"/>
                  <a:pt x="1552812" y="4284987"/>
                </a:cubicBezTo>
                <a:cubicBezTo>
                  <a:pt x="1425686" y="4415216"/>
                  <a:pt x="1291291" y="4538126"/>
                  <a:pt x="1150274" y="4653196"/>
                </a:cubicBezTo>
                <a:cubicBezTo>
                  <a:pt x="867908" y="4882928"/>
                  <a:pt x="561223" y="5081000"/>
                  <a:pt x="235713" y="5243932"/>
                </a:cubicBezTo>
                <a:close/>
                <a:moveTo>
                  <a:pt x="0" y="5409799"/>
                </a:moveTo>
                <a:lnTo>
                  <a:pt x="0" y="5393367"/>
                </a:lnTo>
                <a:lnTo>
                  <a:pt x="9576" y="5389394"/>
                </a:lnTo>
                <a:cubicBezTo>
                  <a:pt x="93174" y="5352269"/>
                  <a:pt x="175838" y="5313053"/>
                  <a:pt x="257435" y="5271696"/>
                </a:cubicBezTo>
                <a:cubicBezTo>
                  <a:pt x="420671" y="5189098"/>
                  <a:pt x="579462" y="5097961"/>
                  <a:pt x="733156" y="4998691"/>
                </a:cubicBezTo>
                <a:cubicBezTo>
                  <a:pt x="886759" y="4899306"/>
                  <a:pt x="1034734" y="4791497"/>
                  <a:pt x="1176412" y="4675790"/>
                </a:cubicBezTo>
                <a:cubicBezTo>
                  <a:pt x="1460059" y="4444200"/>
                  <a:pt x="1716227" y="4180895"/>
                  <a:pt x="1939899" y="3890986"/>
                </a:cubicBezTo>
                <a:cubicBezTo>
                  <a:pt x="2051629" y="3746119"/>
                  <a:pt x="2155110" y="3595037"/>
                  <a:pt x="2249847" y="3438554"/>
                </a:cubicBezTo>
                <a:lnTo>
                  <a:pt x="2267738" y="3409511"/>
                </a:lnTo>
                <a:lnTo>
                  <a:pt x="2285164" y="3379886"/>
                </a:lnTo>
                <a:lnTo>
                  <a:pt x="2319492" y="3320464"/>
                </a:lnTo>
                <a:cubicBezTo>
                  <a:pt x="2331110" y="3300832"/>
                  <a:pt x="2341682" y="3280500"/>
                  <a:pt x="2352777" y="3260518"/>
                </a:cubicBezTo>
                <a:lnTo>
                  <a:pt x="2385594" y="3200284"/>
                </a:lnTo>
                <a:lnTo>
                  <a:pt x="2417019" y="3139292"/>
                </a:lnTo>
                <a:cubicBezTo>
                  <a:pt x="2427359" y="3118904"/>
                  <a:pt x="2438222" y="3098634"/>
                  <a:pt x="2448096" y="3078128"/>
                </a:cubicBezTo>
                <a:lnTo>
                  <a:pt x="2477952" y="3016383"/>
                </a:lnTo>
                <a:lnTo>
                  <a:pt x="2492880" y="2985480"/>
                </a:lnTo>
                <a:cubicBezTo>
                  <a:pt x="2497760" y="2975140"/>
                  <a:pt x="2502348" y="2964686"/>
                  <a:pt x="2507112" y="2954288"/>
                </a:cubicBezTo>
                <a:cubicBezTo>
                  <a:pt x="2813574" y="2289084"/>
                  <a:pt x="2972150" y="1557546"/>
                  <a:pt x="2973892" y="825311"/>
                </a:cubicBezTo>
                <a:cubicBezTo>
                  <a:pt x="2974267" y="550417"/>
                  <a:pt x="2952528" y="276080"/>
                  <a:pt x="2908960" y="4969"/>
                </a:cubicBezTo>
                <a:lnTo>
                  <a:pt x="2908024" y="0"/>
                </a:lnTo>
                <a:lnTo>
                  <a:pt x="2914712" y="0"/>
                </a:lnTo>
                <a:lnTo>
                  <a:pt x="2915447" y="3865"/>
                </a:lnTo>
                <a:cubicBezTo>
                  <a:pt x="2959682" y="275293"/>
                  <a:pt x="2982387" y="550265"/>
                  <a:pt x="2983128" y="825311"/>
                </a:cubicBezTo>
                <a:cubicBezTo>
                  <a:pt x="2983424" y="1192415"/>
                  <a:pt x="2944617" y="1558476"/>
                  <a:pt x="2867363" y="1917331"/>
                </a:cubicBezTo>
                <a:cubicBezTo>
                  <a:pt x="2862483" y="1939696"/>
                  <a:pt x="2857836" y="1962176"/>
                  <a:pt x="2852726" y="1984538"/>
                </a:cubicBezTo>
                <a:lnTo>
                  <a:pt x="2836635" y="2051396"/>
                </a:lnTo>
                <a:cubicBezTo>
                  <a:pt x="2826411" y="2096122"/>
                  <a:pt x="2813923" y="2140266"/>
                  <a:pt x="2802421" y="2184703"/>
                </a:cubicBezTo>
                <a:cubicBezTo>
                  <a:pt x="2796614" y="2206893"/>
                  <a:pt x="2790107" y="2228848"/>
                  <a:pt x="2783777" y="2250921"/>
                </a:cubicBezTo>
                <a:lnTo>
                  <a:pt x="2764665" y="2317024"/>
                </a:lnTo>
                <a:lnTo>
                  <a:pt x="2744046" y="2382660"/>
                </a:lnTo>
                <a:lnTo>
                  <a:pt x="2733765" y="2415480"/>
                </a:lnTo>
                <a:cubicBezTo>
                  <a:pt x="2730336" y="2426400"/>
                  <a:pt x="2726851" y="2437321"/>
                  <a:pt x="2723075" y="2448182"/>
                </a:cubicBezTo>
                <a:cubicBezTo>
                  <a:pt x="2665129" y="2622325"/>
                  <a:pt x="2597783" y="2793215"/>
                  <a:pt x="2521342" y="2960096"/>
                </a:cubicBezTo>
                <a:cubicBezTo>
                  <a:pt x="2516580" y="2970494"/>
                  <a:pt x="2511991" y="2981008"/>
                  <a:pt x="2507112" y="2991406"/>
                </a:cubicBezTo>
                <a:lnTo>
                  <a:pt x="2492184" y="3022366"/>
                </a:lnTo>
                <a:lnTo>
                  <a:pt x="2462152" y="3084866"/>
                </a:lnTo>
                <a:cubicBezTo>
                  <a:pt x="2452278" y="3105546"/>
                  <a:pt x="2441415" y="3125525"/>
                  <a:pt x="2431077" y="3146263"/>
                </a:cubicBezTo>
                <a:lnTo>
                  <a:pt x="2399652" y="3207486"/>
                </a:lnTo>
                <a:lnTo>
                  <a:pt x="2366833" y="3267838"/>
                </a:lnTo>
                <a:cubicBezTo>
                  <a:pt x="2355796" y="3287936"/>
                  <a:pt x="2345225" y="3308498"/>
                  <a:pt x="2333550" y="3328072"/>
                </a:cubicBezTo>
                <a:lnTo>
                  <a:pt x="2299220" y="3387729"/>
                </a:lnTo>
                <a:lnTo>
                  <a:pt x="2281795" y="3417526"/>
                </a:lnTo>
                <a:lnTo>
                  <a:pt x="2263846" y="3446918"/>
                </a:lnTo>
                <a:cubicBezTo>
                  <a:pt x="2169026" y="3604098"/>
                  <a:pt x="2065429" y="3755819"/>
                  <a:pt x="1953550" y="3901384"/>
                </a:cubicBezTo>
                <a:cubicBezTo>
                  <a:pt x="1939899" y="3919798"/>
                  <a:pt x="1925436" y="3937629"/>
                  <a:pt x="1911087" y="3955520"/>
                </a:cubicBezTo>
                <a:lnTo>
                  <a:pt x="1868105" y="4009309"/>
                </a:lnTo>
                <a:cubicBezTo>
                  <a:pt x="1839062" y="4044799"/>
                  <a:pt x="1809089" y="4079593"/>
                  <a:pt x="1779581" y="4114677"/>
                </a:cubicBezTo>
                <a:cubicBezTo>
                  <a:pt x="1748970" y="4148890"/>
                  <a:pt x="1718707" y="4183452"/>
                  <a:pt x="1687747" y="4217314"/>
                </a:cubicBezTo>
                <a:lnTo>
                  <a:pt x="1640639" y="4267444"/>
                </a:lnTo>
                <a:cubicBezTo>
                  <a:pt x="1624897" y="4284114"/>
                  <a:pt x="1609446" y="4301133"/>
                  <a:pt x="1593066" y="4317224"/>
                </a:cubicBezTo>
                <a:cubicBezTo>
                  <a:pt x="1464899" y="4448730"/>
                  <a:pt x="1329377" y="4572802"/>
                  <a:pt x="1187160" y="4688974"/>
                </a:cubicBezTo>
                <a:cubicBezTo>
                  <a:pt x="902351" y="4921089"/>
                  <a:pt x="592978" y="5121254"/>
                  <a:pt x="264580" y="5285985"/>
                </a:cubicBezTo>
                <a:cubicBezTo>
                  <a:pt x="182620" y="5327241"/>
                  <a:pt x="99607" y="5366345"/>
                  <a:pt x="15674" y="5403346"/>
                </a:cubicBezTo>
                <a:close/>
                <a:moveTo>
                  <a:pt x="0" y="5464274"/>
                </a:moveTo>
                <a:lnTo>
                  <a:pt x="0" y="5449684"/>
                </a:lnTo>
                <a:lnTo>
                  <a:pt x="37086" y="5434282"/>
                </a:lnTo>
                <a:cubicBezTo>
                  <a:pt x="121453" y="5396785"/>
                  <a:pt x="204879" y="5357185"/>
                  <a:pt x="287230" y="5315435"/>
                </a:cubicBezTo>
                <a:cubicBezTo>
                  <a:pt x="617195" y="5148611"/>
                  <a:pt x="928071" y="4946413"/>
                  <a:pt x="1214402" y="4712500"/>
                </a:cubicBezTo>
                <a:cubicBezTo>
                  <a:pt x="1500600" y="4478644"/>
                  <a:pt x="1759032" y="4212667"/>
                  <a:pt x="1984627" y="3919914"/>
                </a:cubicBezTo>
                <a:cubicBezTo>
                  <a:pt x="2097296" y="3773652"/>
                  <a:pt x="2201631" y="3621117"/>
                  <a:pt x="2297131" y="3463064"/>
                </a:cubicBezTo>
                <a:lnTo>
                  <a:pt x="2315196" y="3433557"/>
                </a:lnTo>
                <a:lnTo>
                  <a:pt x="2332621" y="3403585"/>
                </a:lnTo>
                <a:lnTo>
                  <a:pt x="2367474" y="3343638"/>
                </a:lnTo>
                <a:cubicBezTo>
                  <a:pt x="2379091" y="3323774"/>
                  <a:pt x="2389836" y="3302980"/>
                  <a:pt x="2401047" y="3283055"/>
                </a:cubicBezTo>
                <a:lnTo>
                  <a:pt x="2434157" y="3222238"/>
                </a:lnTo>
                <a:lnTo>
                  <a:pt x="2465872" y="3160726"/>
                </a:lnTo>
                <a:lnTo>
                  <a:pt x="2481671" y="3129882"/>
                </a:lnTo>
                <a:cubicBezTo>
                  <a:pt x="2487015" y="3119658"/>
                  <a:pt x="2492244" y="3109378"/>
                  <a:pt x="2497180" y="3098922"/>
                </a:cubicBezTo>
                <a:lnTo>
                  <a:pt x="2527327" y="3036596"/>
                </a:lnTo>
                <a:lnTo>
                  <a:pt x="2542371" y="3005402"/>
                </a:lnTo>
                <a:lnTo>
                  <a:pt x="2556717" y="2973920"/>
                </a:lnTo>
                <a:cubicBezTo>
                  <a:pt x="2633822" y="2806109"/>
                  <a:pt x="2701864" y="2634234"/>
                  <a:pt x="2760543" y="2459103"/>
                </a:cubicBezTo>
                <a:cubicBezTo>
                  <a:pt x="2819012" y="2283915"/>
                  <a:pt x="2867916" y="2105647"/>
                  <a:pt x="2907036" y="1925174"/>
                </a:cubicBezTo>
                <a:cubicBezTo>
                  <a:pt x="2986068" y="1563878"/>
                  <a:pt x="3026391" y="1195146"/>
                  <a:pt x="3027334" y="825311"/>
                </a:cubicBezTo>
                <a:cubicBezTo>
                  <a:pt x="3027545" y="640335"/>
                  <a:pt x="3017852" y="455621"/>
                  <a:pt x="2998336" y="271952"/>
                </a:cubicBezTo>
                <a:lnTo>
                  <a:pt x="2962062" y="0"/>
                </a:lnTo>
                <a:lnTo>
                  <a:pt x="2968112" y="0"/>
                </a:lnTo>
                <a:lnTo>
                  <a:pt x="3004944" y="271472"/>
                </a:lnTo>
                <a:cubicBezTo>
                  <a:pt x="3024954" y="455286"/>
                  <a:pt x="3035253" y="640160"/>
                  <a:pt x="3035754" y="825311"/>
                </a:cubicBezTo>
                <a:cubicBezTo>
                  <a:pt x="3035953" y="1195900"/>
                  <a:pt x="2996698" y="1565386"/>
                  <a:pt x="2918654" y="1927672"/>
                </a:cubicBezTo>
                <a:cubicBezTo>
                  <a:pt x="2879980" y="2108725"/>
                  <a:pt x="2831500" y="2287516"/>
                  <a:pt x="2773437" y="2463342"/>
                </a:cubicBezTo>
                <a:cubicBezTo>
                  <a:pt x="2715061" y="2639111"/>
                  <a:pt x="2647200" y="2811570"/>
                  <a:pt x="2570136" y="2979960"/>
                </a:cubicBezTo>
                <a:lnTo>
                  <a:pt x="2555789" y="3011560"/>
                </a:lnTo>
                <a:lnTo>
                  <a:pt x="2540686" y="3042870"/>
                </a:lnTo>
                <a:lnTo>
                  <a:pt x="2510597" y="3105428"/>
                </a:lnTo>
                <a:cubicBezTo>
                  <a:pt x="2505660" y="3115882"/>
                  <a:pt x="2500432" y="3126223"/>
                  <a:pt x="2495089" y="3136504"/>
                </a:cubicBezTo>
                <a:lnTo>
                  <a:pt x="2479231" y="3167406"/>
                </a:lnTo>
                <a:lnTo>
                  <a:pt x="2447574" y="3229209"/>
                </a:lnTo>
                <a:lnTo>
                  <a:pt x="2414407" y="3290200"/>
                </a:lnTo>
                <a:cubicBezTo>
                  <a:pt x="2403196" y="3310472"/>
                  <a:pt x="2392625" y="3330861"/>
                  <a:pt x="2380834" y="3351016"/>
                </a:cubicBezTo>
                <a:lnTo>
                  <a:pt x="2345980" y="3411194"/>
                </a:lnTo>
                <a:lnTo>
                  <a:pt x="2328555" y="3441282"/>
                </a:lnTo>
                <a:lnTo>
                  <a:pt x="2310490" y="3470908"/>
                </a:lnTo>
                <a:cubicBezTo>
                  <a:pt x="2214845" y="3629598"/>
                  <a:pt x="2110338" y="3782830"/>
                  <a:pt x="1997464" y="3929787"/>
                </a:cubicBezTo>
                <a:cubicBezTo>
                  <a:pt x="1990435" y="3939024"/>
                  <a:pt x="1983581" y="3948318"/>
                  <a:pt x="1976377" y="3957379"/>
                </a:cubicBezTo>
                <a:lnTo>
                  <a:pt x="1954712" y="3984505"/>
                </a:lnTo>
                <a:lnTo>
                  <a:pt x="1911322" y="4038758"/>
                </a:lnTo>
                <a:cubicBezTo>
                  <a:pt x="1904119" y="4047877"/>
                  <a:pt x="1896741" y="4056764"/>
                  <a:pt x="1889248" y="4065536"/>
                </a:cubicBezTo>
                <a:lnTo>
                  <a:pt x="1866827" y="4092081"/>
                </a:lnTo>
                <a:lnTo>
                  <a:pt x="1821985" y="4145172"/>
                </a:lnTo>
                <a:cubicBezTo>
                  <a:pt x="1791258" y="4180024"/>
                  <a:pt x="1760587" y="4214468"/>
                  <a:pt x="1729454" y="4248798"/>
                </a:cubicBezTo>
                <a:lnTo>
                  <a:pt x="1681939" y="4299391"/>
                </a:lnTo>
                <a:cubicBezTo>
                  <a:pt x="1665965" y="4316177"/>
                  <a:pt x="1650457" y="4333429"/>
                  <a:pt x="1633960" y="4349636"/>
                </a:cubicBezTo>
                <a:cubicBezTo>
                  <a:pt x="1504701" y="4482363"/>
                  <a:pt x="1368018" y="4607653"/>
                  <a:pt x="1224568" y="4724930"/>
                </a:cubicBezTo>
                <a:cubicBezTo>
                  <a:pt x="937278" y="4959250"/>
                  <a:pt x="625223" y="5161507"/>
                  <a:pt x="293968" y="5327982"/>
                </a:cubicBezTo>
                <a:cubicBezTo>
                  <a:pt x="211297" y="5369673"/>
                  <a:pt x="127560" y="5409190"/>
                  <a:pt x="42890" y="5446584"/>
                </a:cubicBezTo>
                <a:close/>
                <a:moveTo>
                  <a:pt x="0" y="5518460"/>
                </a:moveTo>
                <a:lnTo>
                  <a:pt x="0" y="5504469"/>
                </a:lnTo>
                <a:lnTo>
                  <a:pt x="64338" y="5477704"/>
                </a:lnTo>
                <a:cubicBezTo>
                  <a:pt x="149468" y="5439798"/>
                  <a:pt x="233645" y="5399762"/>
                  <a:pt x="316736" y="5357548"/>
                </a:cubicBezTo>
                <a:cubicBezTo>
                  <a:pt x="649680" y="5189273"/>
                  <a:pt x="963364" y="4985331"/>
                  <a:pt x="1252273" y="4749327"/>
                </a:cubicBezTo>
                <a:cubicBezTo>
                  <a:pt x="1541010" y="4513090"/>
                  <a:pt x="1801717" y="4244500"/>
                  <a:pt x="2029294" y="3948899"/>
                </a:cubicBezTo>
                <a:cubicBezTo>
                  <a:pt x="2142968" y="3801185"/>
                  <a:pt x="2248251" y="3647199"/>
                  <a:pt x="2344644" y="3487694"/>
                </a:cubicBezTo>
                <a:lnTo>
                  <a:pt x="2362824" y="3457895"/>
                </a:lnTo>
                <a:lnTo>
                  <a:pt x="2380251" y="3427634"/>
                </a:lnTo>
                <a:lnTo>
                  <a:pt x="2415103" y="3367106"/>
                </a:lnTo>
                <a:lnTo>
                  <a:pt x="2423816" y="3352004"/>
                </a:lnTo>
                <a:lnTo>
                  <a:pt x="2432180" y="3336670"/>
                </a:lnTo>
                <a:lnTo>
                  <a:pt x="2448909" y="3305942"/>
                </a:lnTo>
                <a:lnTo>
                  <a:pt x="2482366" y="3244604"/>
                </a:lnTo>
                <a:lnTo>
                  <a:pt x="2514314" y="3182450"/>
                </a:lnTo>
                <a:lnTo>
                  <a:pt x="2530288" y="3151375"/>
                </a:lnTo>
                <a:lnTo>
                  <a:pt x="2538245" y="3135808"/>
                </a:lnTo>
                <a:lnTo>
                  <a:pt x="2545855" y="3120124"/>
                </a:lnTo>
                <a:lnTo>
                  <a:pt x="2576292" y="3057158"/>
                </a:lnTo>
                <a:lnTo>
                  <a:pt x="2591511" y="3025734"/>
                </a:lnTo>
                <a:lnTo>
                  <a:pt x="2605915" y="2993904"/>
                </a:lnTo>
                <a:cubicBezTo>
                  <a:pt x="2683682" y="2824466"/>
                  <a:pt x="2752322" y="2651020"/>
                  <a:pt x="2811541" y="2474264"/>
                </a:cubicBezTo>
                <a:cubicBezTo>
                  <a:pt x="2870586" y="2297390"/>
                  <a:pt x="2920034" y="2117498"/>
                  <a:pt x="2959661" y="1935282"/>
                </a:cubicBezTo>
                <a:cubicBezTo>
                  <a:pt x="3039309" y="1570616"/>
                  <a:pt x="3079911" y="1198574"/>
                  <a:pt x="3080771" y="825311"/>
                </a:cubicBezTo>
                <a:cubicBezTo>
                  <a:pt x="3080965" y="638622"/>
                  <a:pt x="3071166" y="452195"/>
                  <a:pt x="3051457" y="266827"/>
                </a:cubicBezTo>
                <a:lnTo>
                  <a:pt x="3015849" y="0"/>
                </a:lnTo>
                <a:lnTo>
                  <a:pt x="3021471" y="0"/>
                </a:lnTo>
                <a:lnTo>
                  <a:pt x="3057561" y="266456"/>
                </a:lnTo>
                <a:cubicBezTo>
                  <a:pt x="3077706" y="451933"/>
                  <a:pt x="3088045" y="638476"/>
                  <a:pt x="3088495" y="825311"/>
                </a:cubicBezTo>
                <a:cubicBezTo>
                  <a:pt x="3088678" y="1199213"/>
                  <a:pt x="3049091" y="1572068"/>
                  <a:pt x="2970407" y="1937605"/>
                </a:cubicBezTo>
                <a:cubicBezTo>
                  <a:pt x="2931187" y="2120285"/>
                  <a:pt x="2882128" y="2300760"/>
                  <a:pt x="2823448" y="2478156"/>
                </a:cubicBezTo>
                <a:cubicBezTo>
                  <a:pt x="2764456" y="2655492"/>
                  <a:pt x="2695915" y="2829520"/>
                  <a:pt x="2618115" y="2999422"/>
                </a:cubicBezTo>
                <a:lnTo>
                  <a:pt x="2603709" y="3031368"/>
                </a:lnTo>
                <a:lnTo>
                  <a:pt x="2588491" y="3062909"/>
                </a:lnTo>
                <a:lnTo>
                  <a:pt x="2558053" y="3126050"/>
                </a:lnTo>
                <a:lnTo>
                  <a:pt x="2550444" y="3141792"/>
                </a:lnTo>
                <a:lnTo>
                  <a:pt x="2542486" y="3157415"/>
                </a:lnTo>
                <a:lnTo>
                  <a:pt x="2526513" y="3188609"/>
                </a:lnTo>
                <a:lnTo>
                  <a:pt x="2494623" y="3250993"/>
                </a:lnTo>
                <a:lnTo>
                  <a:pt x="2461166" y="3312565"/>
                </a:lnTo>
                <a:lnTo>
                  <a:pt x="2444437" y="3343351"/>
                </a:lnTo>
                <a:lnTo>
                  <a:pt x="2436072" y="3358743"/>
                </a:lnTo>
                <a:lnTo>
                  <a:pt x="2427301" y="3373962"/>
                </a:lnTo>
                <a:lnTo>
                  <a:pt x="2392448" y="3434660"/>
                </a:lnTo>
                <a:lnTo>
                  <a:pt x="2375023" y="3465041"/>
                </a:lnTo>
                <a:lnTo>
                  <a:pt x="2356841" y="3494954"/>
                </a:lnTo>
                <a:cubicBezTo>
                  <a:pt x="2260355" y="3655040"/>
                  <a:pt x="2154957" y="3809608"/>
                  <a:pt x="2041143" y="3957903"/>
                </a:cubicBezTo>
                <a:cubicBezTo>
                  <a:pt x="1813108" y="4254607"/>
                  <a:pt x="1551575" y="4523952"/>
                  <a:pt x="1261741" y="4760595"/>
                </a:cubicBezTo>
                <a:cubicBezTo>
                  <a:pt x="972008" y="4997239"/>
                  <a:pt x="657268" y="5201528"/>
                  <a:pt x="323126" y="5369747"/>
                </a:cubicBezTo>
                <a:cubicBezTo>
                  <a:pt x="239729" y="5411860"/>
                  <a:pt x="155255" y="5451794"/>
                  <a:pt x="69838" y="5489593"/>
                </a:cubicBezTo>
                <a:close/>
                <a:moveTo>
                  <a:pt x="0" y="5572808"/>
                </a:moveTo>
                <a:lnTo>
                  <a:pt x="0" y="5560271"/>
                </a:lnTo>
                <a:lnTo>
                  <a:pt x="91878" y="5521975"/>
                </a:lnTo>
                <a:cubicBezTo>
                  <a:pt x="177772" y="5483662"/>
                  <a:pt x="262718" y="5443197"/>
                  <a:pt x="346594" y="5400533"/>
                </a:cubicBezTo>
                <a:cubicBezTo>
                  <a:pt x="514283" y="5315261"/>
                  <a:pt x="677377" y="5221278"/>
                  <a:pt x="835215" y="5118930"/>
                </a:cubicBezTo>
                <a:cubicBezTo>
                  <a:pt x="992988" y="5016524"/>
                  <a:pt x="1144943" y="4905405"/>
                  <a:pt x="1290379" y="4786095"/>
                </a:cubicBezTo>
                <a:cubicBezTo>
                  <a:pt x="1581693" y="4547538"/>
                  <a:pt x="1844661" y="4276389"/>
                  <a:pt x="2074138" y="3977885"/>
                </a:cubicBezTo>
                <a:cubicBezTo>
                  <a:pt x="2188805" y="3828776"/>
                  <a:pt x="2295004" y="3673338"/>
                  <a:pt x="2392217" y="3512264"/>
                </a:cubicBezTo>
                <a:cubicBezTo>
                  <a:pt x="2398026" y="3502217"/>
                  <a:pt x="2404589" y="3492284"/>
                  <a:pt x="2410515" y="3482176"/>
                </a:cubicBezTo>
                <a:lnTo>
                  <a:pt x="2427940" y="3451624"/>
                </a:lnTo>
                <a:lnTo>
                  <a:pt x="2463200" y="3390574"/>
                </a:lnTo>
                <a:cubicBezTo>
                  <a:pt x="2469008" y="3380410"/>
                  <a:pt x="2474816" y="3370128"/>
                  <a:pt x="2480624" y="3359788"/>
                </a:cubicBezTo>
                <a:lnTo>
                  <a:pt x="2497470" y="3328829"/>
                </a:lnTo>
                <a:lnTo>
                  <a:pt x="2531218" y="3266850"/>
                </a:lnTo>
                <a:lnTo>
                  <a:pt x="2563455" y="3204118"/>
                </a:lnTo>
                <a:cubicBezTo>
                  <a:pt x="2574028" y="3183148"/>
                  <a:pt x="2585296" y="3162470"/>
                  <a:pt x="2595286" y="3141210"/>
                </a:cubicBezTo>
                <a:lnTo>
                  <a:pt x="2625955" y="3077722"/>
                </a:lnTo>
                <a:lnTo>
                  <a:pt x="2641291" y="3045949"/>
                </a:lnTo>
                <a:lnTo>
                  <a:pt x="2655871" y="3013827"/>
                </a:lnTo>
                <a:cubicBezTo>
                  <a:pt x="2734276" y="2842821"/>
                  <a:pt x="2803496" y="2667692"/>
                  <a:pt x="2863238" y="2489308"/>
                </a:cubicBezTo>
                <a:cubicBezTo>
                  <a:pt x="2922753" y="2310809"/>
                  <a:pt x="2972587" y="2129232"/>
                  <a:pt x="3012521" y="1945389"/>
                </a:cubicBezTo>
                <a:cubicBezTo>
                  <a:pt x="3092831" y="1577354"/>
                  <a:pt x="3133723" y="1201884"/>
                  <a:pt x="3134501" y="825195"/>
                </a:cubicBezTo>
                <a:cubicBezTo>
                  <a:pt x="3134673" y="636764"/>
                  <a:pt x="3124765" y="448593"/>
                  <a:pt x="3104861" y="261483"/>
                </a:cubicBezTo>
                <a:lnTo>
                  <a:pt x="3069962" y="0"/>
                </a:lnTo>
                <a:lnTo>
                  <a:pt x="3074826" y="0"/>
                </a:lnTo>
                <a:lnTo>
                  <a:pt x="3110257" y="261294"/>
                </a:lnTo>
                <a:cubicBezTo>
                  <a:pt x="3130616" y="448506"/>
                  <a:pt x="3141068" y="636793"/>
                  <a:pt x="3141530" y="825370"/>
                </a:cubicBezTo>
                <a:cubicBezTo>
                  <a:pt x="3141676" y="1202639"/>
                  <a:pt x="3101700" y="1578864"/>
                  <a:pt x="3022280" y="1947654"/>
                </a:cubicBezTo>
                <a:cubicBezTo>
                  <a:pt x="2982698" y="2131960"/>
                  <a:pt x="2933198" y="2314062"/>
                  <a:pt x="2873985" y="2493026"/>
                </a:cubicBezTo>
                <a:cubicBezTo>
                  <a:pt x="2814510" y="2671990"/>
                  <a:pt x="2745383" y="2847527"/>
                  <a:pt x="2666907" y="3018997"/>
                </a:cubicBezTo>
                <a:lnTo>
                  <a:pt x="2652327" y="3051234"/>
                </a:lnTo>
                <a:lnTo>
                  <a:pt x="2637051" y="3083067"/>
                </a:lnTo>
                <a:lnTo>
                  <a:pt x="2606323" y="3146960"/>
                </a:lnTo>
                <a:cubicBezTo>
                  <a:pt x="2596333" y="3168280"/>
                  <a:pt x="2585121" y="3189015"/>
                  <a:pt x="2574492" y="3210100"/>
                </a:cubicBezTo>
                <a:lnTo>
                  <a:pt x="2542254" y="3273008"/>
                </a:lnTo>
                <a:lnTo>
                  <a:pt x="2508505" y="3335161"/>
                </a:lnTo>
                <a:lnTo>
                  <a:pt x="2491661" y="3366180"/>
                </a:lnTo>
                <a:cubicBezTo>
                  <a:pt x="2485852" y="3376574"/>
                  <a:pt x="2480393" y="3386915"/>
                  <a:pt x="2474234" y="3397080"/>
                </a:cubicBezTo>
                <a:lnTo>
                  <a:pt x="2438977" y="3458303"/>
                </a:lnTo>
                <a:lnTo>
                  <a:pt x="2421551" y="3488973"/>
                </a:lnTo>
                <a:cubicBezTo>
                  <a:pt x="2415741" y="3499138"/>
                  <a:pt x="2409294" y="3509129"/>
                  <a:pt x="2403195" y="3519178"/>
                </a:cubicBezTo>
                <a:cubicBezTo>
                  <a:pt x="2305907" y="3680774"/>
                  <a:pt x="2199621" y="3836734"/>
                  <a:pt x="2084825" y="3986365"/>
                </a:cubicBezTo>
                <a:cubicBezTo>
                  <a:pt x="1854897" y="4285800"/>
                  <a:pt x="1591184" y="4557701"/>
                  <a:pt x="1298917" y="4796668"/>
                </a:cubicBezTo>
                <a:cubicBezTo>
                  <a:pt x="1006697" y="5035635"/>
                  <a:pt x="689204" y="5241898"/>
                  <a:pt x="352112" y="5411801"/>
                </a:cubicBezTo>
                <a:cubicBezTo>
                  <a:pt x="267989" y="5454335"/>
                  <a:pt x="182781" y="5494661"/>
                  <a:pt x="96623" y="5532829"/>
                </a:cubicBezTo>
                <a:close/>
                <a:moveTo>
                  <a:pt x="0" y="5626740"/>
                </a:moveTo>
                <a:lnTo>
                  <a:pt x="0" y="5615837"/>
                </a:lnTo>
                <a:lnTo>
                  <a:pt x="118839" y="5566266"/>
                </a:lnTo>
                <a:cubicBezTo>
                  <a:pt x="205496" y="5527577"/>
                  <a:pt x="291180" y="5486718"/>
                  <a:pt x="375752" y="5443632"/>
                </a:cubicBezTo>
                <a:cubicBezTo>
                  <a:pt x="714610" y="5271811"/>
                  <a:pt x="1033834" y="5063747"/>
                  <a:pt x="1327844" y="4823095"/>
                </a:cubicBezTo>
                <a:cubicBezTo>
                  <a:pt x="1915561" y="4342258"/>
                  <a:pt x="2388906" y="3724162"/>
                  <a:pt x="2705010" y="3034040"/>
                </a:cubicBezTo>
                <a:cubicBezTo>
                  <a:pt x="2784108" y="2861468"/>
                  <a:pt x="2853915" y="2684768"/>
                  <a:pt x="2914121" y="2504700"/>
                </a:cubicBezTo>
                <a:cubicBezTo>
                  <a:pt x="2974124" y="2324517"/>
                  <a:pt x="3024387" y="2141314"/>
                  <a:pt x="3064681" y="1955726"/>
                </a:cubicBezTo>
                <a:cubicBezTo>
                  <a:pt x="3145636" y="1584324"/>
                  <a:pt x="3186877" y="1205426"/>
                  <a:pt x="3187707" y="825311"/>
                </a:cubicBezTo>
                <a:cubicBezTo>
                  <a:pt x="3187701" y="635223"/>
                  <a:pt x="3177583" y="445412"/>
                  <a:pt x="3157438" y="256668"/>
                </a:cubicBezTo>
                <a:lnTo>
                  <a:pt x="3123125" y="0"/>
                </a:lnTo>
                <a:lnTo>
                  <a:pt x="3128200" y="0"/>
                </a:lnTo>
                <a:lnTo>
                  <a:pt x="3162843" y="256123"/>
                </a:lnTo>
                <a:cubicBezTo>
                  <a:pt x="3183326" y="445122"/>
                  <a:pt x="3193792" y="635209"/>
                  <a:pt x="3194097" y="825311"/>
                </a:cubicBezTo>
                <a:cubicBezTo>
                  <a:pt x="3194236" y="1205950"/>
                  <a:pt x="3153872" y="1585485"/>
                  <a:pt x="3073685" y="1957586"/>
                </a:cubicBezTo>
                <a:cubicBezTo>
                  <a:pt x="3033698" y="2143520"/>
                  <a:pt x="2983773" y="2327246"/>
                  <a:pt x="2924112" y="2507836"/>
                </a:cubicBezTo>
                <a:cubicBezTo>
                  <a:pt x="2864122" y="2688312"/>
                  <a:pt x="2794435" y="2865416"/>
                  <a:pt x="2715350" y="3038396"/>
                </a:cubicBezTo>
                <a:lnTo>
                  <a:pt x="2700654" y="3070866"/>
                </a:lnTo>
                <a:lnTo>
                  <a:pt x="2685203" y="3103048"/>
                </a:lnTo>
                <a:lnTo>
                  <a:pt x="2654243" y="3167290"/>
                </a:lnTo>
                <a:cubicBezTo>
                  <a:pt x="2644137" y="3188840"/>
                  <a:pt x="2632868" y="3209752"/>
                  <a:pt x="2622179" y="3231184"/>
                </a:cubicBezTo>
                <a:lnTo>
                  <a:pt x="2589651" y="3294614"/>
                </a:lnTo>
                <a:lnTo>
                  <a:pt x="2555613" y="3357349"/>
                </a:lnTo>
                <a:cubicBezTo>
                  <a:pt x="2543995" y="3378142"/>
                  <a:pt x="2533191" y="3399286"/>
                  <a:pt x="2521226" y="3419849"/>
                </a:cubicBezTo>
                <a:lnTo>
                  <a:pt x="2485619" y="3481652"/>
                </a:lnTo>
                <a:lnTo>
                  <a:pt x="2467844" y="3512555"/>
                </a:lnTo>
                <a:cubicBezTo>
                  <a:pt x="2462036" y="3522837"/>
                  <a:pt x="2455530" y="3532884"/>
                  <a:pt x="2449374" y="3543050"/>
                </a:cubicBezTo>
                <a:cubicBezTo>
                  <a:pt x="2351168" y="3705983"/>
                  <a:pt x="2243911" y="3863281"/>
                  <a:pt x="2128098" y="4014245"/>
                </a:cubicBezTo>
                <a:cubicBezTo>
                  <a:pt x="1896236" y="4316411"/>
                  <a:pt x="1630328" y="4590867"/>
                  <a:pt x="1335628" y="4832158"/>
                </a:cubicBezTo>
                <a:cubicBezTo>
                  <a:pt x="1041013" y="5073390"/>
                  <a:pt x="720894" y="5281686"/>
                  <a:pt x="380979" y="5453332"/>
                </a:cubicBezTo>
                <a:cubicBezTo>
                  <a:pt x="296131" y="5496316"/>
                  <a:pt x="210186" y="5537067"/>
                  <a:pt x="123281" y="5575636"/>
                </a:cubicBezTo>
                <a:close/>
                <a:moveTo>
                  <a:pt x="0" y="5681358"/>
                </a:moveTo>
                <a:lnTo>
                  <a:pt x="0" y="5672149"/>
                </a:lnTo>
                <a:lnTo>
                  <a:pt x="146790" y="5610818"/>
                </a:lnTo>
                <a:cubicBezTo>
                  <a:pt x="234209" y="5571739"/>
                  <a:pt x="320644" y="5530487"/>
                  <a:pt x="405957" y="5487024"/>
                </a:cubicBezTo>
                <a:cubicBezTo>
                  <a:pt x="747812" y="5313520"/>
                  <a:pt x="1069830" y="5103364"/>
                  <a:pt x="1366356" y="4860389"/>
                </a:cubicBezTo>
                <a:cubicBezTo>
                  <a:pt x="1959184" y="4374905"/>
                  <a:pt x="2436478" y="3750942"/>
                  <a:pt x="2755197" y="3054372"/>
                </a:cubicBezTo>
                <a:cubicBezTo>
                  <a:pt x="2834979" y="2880112"/>
                  <a:pt x="2905385" y="2701731"/>
                  <a:pt x="2966108" y="2519978"/>
                </a:cubicBezTo>
                <a:cubicBezTo>
                  <a:pt x="3026554" y="2338168"/>
                  <a:pt x="3077197" y="2153222"/>
                  <a:pt x="3117830" y="1966010"/>
                </a:cubicBezTo>
                <a:cubicBezTo>
                  <a:pt x="3199261" y="1591238"/>
                  <a:pt x="3240601" y="1208856"/>
                  <a:pt x="3241147" y="825314"/>
                </a:cubicBezTo>
                <a:cubicBezTo>
                  <a:pt x="3241088" y="633512"/>
                  <a:pt x="3230838" y="441987"/>
                  <a:pt x="3210479" y="251543"/>
                </a:cubicBezTo>
                <a:lnTo>
                  <a:pt x="3176816" y="0"/>
                </a:lnTo>
                <a:lnTo>
                  <a:pt x="3181639" y="0"/>
                </a:lnTo>
                <a:lnTo>
                  <a:pt x="3215503" y="251065"/>
                </a:lnTo>
                <a:cubicBezTo>
                  <a:pt x="3236076" y="441653"/>
                  <a:pt x="3246532" y="633338"/>
                  <a:pt x="3246782" y="825314"/>
                </a:cubicBezTo>
                <a:cubicBezTo>
                  <a:pt x="3246835" y="1209320"/>
                  <a:pt x="3206064" y="1592224"/>
                  <a:pt x="3125149" y="1967579"/>
                </a:cubicBezTo>
                <a:cubicBezTo>
                  <a:pt x="3084761" y="2155197"/>
                  <a:pt x="3034349" y="2340492"/>
                  <a:pt x="2974124" y="2522709"/>
                </a:cubicBezTo>
                <a:cubicBezTo>
                  <a:pt x="2913610" y="2704809"/>
                  <a:pt x="2843280" y="2883542"/>
                  <a:pt x="2763446" y="3058032"/>
                </a:cubicBezTo>
                <a:lnTo>
                  <a:pt x="2748634" y="3090792"/>
                </a:lnTo>
                <a:cubicBezTo>
                  <a:pt x="2743640" y="3101713"/>
                  <a:pt x="2738295" y="3112459"/>
                  <a:pt x="2733125" y="3123261"/>
                </a:cubicBezTo>
                <a:lnTo>
                  <a:pt x="2701875" y="3188087"/>
                </a:lnTo>
                <a:cubicBezTo>
                  <a:pt x="2691651" y="3209810"/>
                  <a:pt x="2680381" y="3230954"/>
                  <a:pt x="2669520" y="3252329"/>
                </a:cubicBezTo>
                <a:lnTo>
                  <a:pt x="2636701" y="3316224"/>
                </a:lnTo>
                <a:cubicBezTo>
                  <a:pt x="2625491" y="3337426"/>
                  <a:pt x="2613816" y="3358396"/>
                  <a:pt x="2602430" y="3379482"/>
                </a:cubicBezTo>
                <a:cubicBezTo>
                  <a:pt x="2591046" y="3400566"/>
                  <a:pt x="2579720" y="3421768"/>
                  <a:pt x="2567579" y="3442561"/>
                </a:cubicBezTo>
                <a:lnTo>
                  <a:pt x="2531623" y="3504890"/>
                </a:lnTo>
                <a:cubicBezTo>
                  <a:pt x="2519659" y="3525682"/>
                  <a:pt x="2507751" y="3546536"/>
                  <a:pt x="2495087" y="3566867"/>
                </a:cubicBezTo>
                <a:cubicBezTo>
                  <a:pt x="2396107" y="3731310"/>
                  <a:pt x="2288017" y="3890116"/>
                  <a:pt x="2171316" y="4042535"/>
                </a:cubicBezTo>
                <a:cubicBezTo>
                  <a:pt x="1937686" y="4347489"/>
                  <a:pt x="1669711" y="4624503"/>
                  <a:pt x="1372687" y="4868115"/>
                </a:cubicBezTo>
                <a:cubicBezTo>
                  <a:pt x="1075621" y="5111671"/>
                  <a:pt x="752813" y="5322058"/>
                  <a:pt x="410023" y="5495447"/>
                </a:cubicBezTo>
                <a:cubicBezTo>
                  <a:pt x="324463" y="5538866"/>
                  <a:pt x="237792" y="5580035"/>
                  <a:pt x="150148" y="5619002"/>
                </a:cubicBezTo>
                <a:close/>
                <a:moveTo>
                  <a:pt x="0" y="5735783"/>
                </a:moveTo>
                <a:lnTo>
                  <a:pt x="0" y="5727642"/>
                </a:lnTo>
                <a:lnTo>
                  <a:pt x="173745" y="5654980"/>
                </a:lnTo>
                <a:cubicBezTo>
                  <a:pt x="261920" y="5615512"/>
                  <a:pt x="349106" y="5573831"/>
                  <a:pt x="435174" y="5529889"/>
                </a:cubicBezTo>
                <a:cubicBezTo>
                  <a:pt x="780003" y="5354644"/>
                  <a:pt x="1104786" y="5142512"/>
                  <a:pt x="1403821" y="4897156"/>
                </a:cubicBezTo>
                <a:cubicBezTo>
                  <a:pt x="2001703" y="4406969"/>
                  <a:pt x="2483005" y="3777138"/>
                  <a:pt x="2804339" y="3074296"/>
                </a:cubicBezTo>
                <a:cubicBezTo>
                  <a:pt x="2884776" y="2898526"/>
                  <a:pt x="2955781" y="2718573"/>
                  <a:pt x="3017049" y="2535254"/>
                </a:cubicBezTo>
                <a:cubicBezTo>
                  <a:pt x="3077931" y="2351819"/>
                  <a:pt x="3128982" y="2165244"/>
                  <a:pt x="3169991" y="1976348"/>
                </a:cubicBezTo>
                <a:cubicBezTo>
                  <a:pt x="3252201" y="1598148"/>
                  <a:pt x="3293965" y="1212340"/>
                  <a:pt x="3294586" y="825311"/>
                </a:cubicBezTo>
                <a:cubicBezTo>
                  <a:pt x="3294537" y="631796"/>
                  <a:pt x="3284208" y="438573"/>
                  <a:pt x="3263685" y="246438"/>
                </a:cubicBezTo>
                <a:lnTo>
                  <a:pt x="3230727" y="0"/>
                </a:lnTo>
                <a:lnTo>
                  <a:pt x="3234719" y="0"/>
                </a:lnTo>
                <a:lnTo>
                  <a:pt x="3267922" y="246046"/>
                </a:lnTo>
                <a:cubicBezTo>
                  <a:pt x="3288687" y="438297"/>
                  <a:pt x="3299250" y="631652"/>
                  <a:pt x="3299523" y="825311"/>
                </a:cubicBezTo>
                <a:cubicBezTo>
                  <a:pt x="3299541" y="1212688"/>
                  <a:pt x="3258375" y="1598903"/>
                  <a:pt x="3176729" y="1977568"/>
                </a:cubicBezTo>
                <a:cubicBezTo>
                  <a:pt x="3136022" y="2166813"/>
                  <a:pt x="3085220" y="2353734"/>
                  <a:pt x="3024542" y="2537520"/>
                </a:cubicBezTo>
                <a:cubicBezTo>
                  <a:pt x="2963483" y="2721304"/>
                  <a:pt x="2892548" y="2901604"/>
                  <a:pt x="2812064" y="3077722"/>
                </a:cubicBezTo>
                <a:cubicBezTo>
                  <a:pt x="2651154" y="3430248"/>
                  <a:pt x="2450941" y="3763428"/>
                  <a:pt x="2215227" y="4070997"/>
                </a:cubicBezTo>
                <a:cubicBezTo>
                  <a:pt x="2097614" y="4224809"/>
                  <a:pt x="1971160" y="4371651"/>
                  <a:pt x="1836505" y="4510824"/>
                </a:cubicBezTo>
                <a:cubicBezTo>
                  <a:pt x="1701762" y="4649883"/>
                  <a:pt x="1559282" y="4781218"/>
                  <a:pt x="1409745" y="4904185"/>
                </a:cubicBezTo>
                <a:cubicBezTo>
                  <a:pt x="1110201" y="5149948"/>
                  <a:pt x="784713" y="5362253"/>
                  <a:pt x="439066" y="5537325"/>
                </a:cubicBezTo>
                <a:cubicBezTo>
                  <a:pt x="352795" y="5581180"/>
                  <a:pt x="265398" y="5622766"/>
                  <a:pt x="177014" y="5662133"/>
                </a:cubicBezTo>
                <a:close/>
                <a:moveTo>
                  <a:pt x="0" y="5790479"/>
                </a:moveTo>
                <a:lnTo>
                  <a:pt x="0" y="5782820"/>
                </a:lnTo>
                <a:lnTo>
                  <a:pt x="201789" y="5698335"/>
                </a:lnTo>
                <a:cubicBezTo>
                  <a:pt x="290739" y="5658475"/>
                  <a:pt x="378688" y="5616381"/>
                  <a:pt x="465497" y="5572003"/>
                </a:cubicBezTo>
                <a:cubicBezTo>
                  <a:pt x="813374" y="5395015"/>
                  <a:pt x="1141003" y="5180792"/>
                  <a:pt x="1442622" y="4933055"/>
                </a:cubicBezTo>
                <a:cubicBezTo>
                  <a:pt x="2045849" y="4438450"/>
                  <a:pt x="2530927" y="3802523"/>
                  <a:pt x="2854758" y="3093172"/>
                </a:cubicBezTo>
                <a:cubicBezTo>
                  <a:pt x="2935835" y="2915837"/>
                  <a:pt x="3007379" y="2734258"/>
                  <a:pt x="3069097" y="2549311"/>
                </a:cubicBezTo>
                <a:cubicBezTo>
                  <a:pt x="3130499" y="2364191"/>
                  <a:pt x="3181957" y="2175934"/>
                  <a:pt x="3223258" y="1985352"/>
                </a:cubicBezTo>
                <a:cubicBezTo>
                  <a:pt x="3305786" y="1604188"/>
                  <a:pt x="3347613" y="1215302"/>
                  <a:pt x="3348027" y="825311"/>
                </a:cubicBezTo>
                <a:cubicBezTo>
                  <a:pt x="3347965" y="630113"/>
                  <a:pt x="3337537" y="435190"/>
                  <a:pt x="3316829" y="241364"/>
                </a:cubicBezTo>
                <a:lnTo>
                  <a:pt x="3284549" y="0"/>
                </a:lnTo>
                <a:lnTo>
                  <a:pt x="3287942" y="0"/>
                </a:lnTo>
                <a:lnTo>
                  <a:pt x="3320449" y="241116"/>
                </a:lnTo>
                <a:cubicBezTo>
                  <a:pt x="3341369" y="435015"/>
                  <a:pt x="3352005" y="630025"/>
                  <a:pt x="3352267" y="825311"/>
                </a:cubicBezTo>
                <a:cubicBezTo>
                  <a:pt x="3352248" y="1216058"/>
                  <a:pt x="3310694" y="1605641"/>
                  <a:pt x="3228311" y="1987617"/>
                </a:cubicBezTo>
                <a:cubicBezTo>
                  <a:pt x="3187232" y="2178488"/>
                  <a:pt x="3136006" y="2367038"/>
                  <a:pt x="3074847" y="2552448"/>
                </a:cubicBezTo>
                <a:cubicBezTo>
                  <a:pt x="3013264" y="2737744"/>
                  <a:pt x="2941730" y="2919554"/>
                  <a:pt x="2860566" y="3097124"/>
                </a:cubicBezTo>
                <a:cubicBezTo>
                  <a:pt x="2536446" y="3807459"/>
                  <a:pt x="2050786" y="4444724"/>
                  <a:pt x="1446805" y="4939852"/>
                </a:cubicBezTo>
                <a:cubicBezTo>
                  <a:pt x="1144890" y="5188053"/>
                  <a:pt x="816749" y="5402507"/>
                  <a:pt x="468226" y="5579380"/>
                </a:cubicBezTo>
                <a:cubicBezTo>
                  <a:pt x="381244" y="5623671"/>
                  <a:pt x="293124" y="5665674"/>
                  <a:pt x="204008" y="5705440"/>
                </a:cubicBezTo>
                <a:close/>
                <a:moveTo>
                  <a:pt x="0" y="5845129"/>
                </a:moveTo>
                <a:lnTo>
                  <a:pt x="0" y="5839329"/>
                </a:lnTo>
                <a:lnTo>
                  <a:pt x="228335" y="5743632"/>
                </a:lnTo>
                <a:cubicBezTo>
                  <a:pt x="318053" y="5703388"/>
                  <a:pt x="406757" y="5660890"/>
                  <a:pt x="494306" y="5616091"/>
                </a:cubicBezTo>
                <a:cubicBezTo>
                  <a:pt x="845124" y="5437477"/>
                  <a:pt x="1175513" y="5221280"/>
                  <a:pt x="1479682" y="4971334"/>
                </a:cubicBezTo>
                <a:cubicBezTo>
                  <a:pt x="1631467" y="4846217"/>
                  <a:pt x="1776079" y="4712618"/>
                  <a:pt x="1912832" y="4571236"/>
                </a:cubicBezTo>
                <a:cubicBezTo>
                  <a:pt x="2049397" y="4429622"/>
                  <a:pt x="2177744" y="4280284"/>
                  <a:pt x="2297246" y="4123973"/>
                </a:cubicBezTo>
                <a:cubicBezTo>
                  <a:pt x="2536701" y="3811294"/>
                  <a:pt x="2740089" y="3472536"/>
                  <a:pt x="2903551" y="3114200"/>
                </a:cubicBezTo>
                <a:cubicBezTo>
                  <a:pt x="2985301" y="2935296"/>
                  <a:pt x="3057450" y="2752150"/>
                  <a:pt x="3119690" y="2565518"/>
                </a:cubicBezTo>
                <a:cubicBezTo>
                  <a:pt x="3181517" y="2378771"/>
                  <a:pt x="3233388" y="2188830"/>
                  <a:pt x="3275070" y="1996564"/>
                </a:cubicBezTo>
                <a:cubicBezTo>
                  <a:pt x="3358535" y="1611742"/>
                  <a:pt x="3400902" y="1219078"/>
                  <a:pt x="3401465" y="825314"/>
                </a:cubicBezTo>
                <a:cubicBezTo>
                  <a:pt x="3401401" y="628401"/>
                  <a:pt x="3390874" y="431764"/>
                  <a:pt x="3369973" y="236239"/>
                </a:cubicBezTo>
                <a:lnTo>
                  <a:pt x="3338359" y="0"/>
                </a:lnTo>
                <a:lnTo>
                  <a:pt x="3341239" y="0"/>
                </a:lnTo>
                <a:lnTo>
                  <a:pt x="3373004" y="235897"/>
                </a:lnTo>
                <a:cubicBezTo>
                  <a:pt x="3394081" y="431531"/>
                  <a:pt x="3404779" y="628284"/>
                  <a:pt x="3405009" y="825314"/>
                </a:cubicBezTo>
                <a:cubicBezTo>
                  <a:pt x="3404939" y="1219428"/>
                  <a:pt x="3363018" y="1612382"/>
                  <a:pt x="3279948" y="1997608"/>
                </a:cubicBezTo>
                <a:cubicBezTo>
                  <a:pt x="3238441" y="2190106"/>
                  <a:pt x="3186750" y="2380224"/>
                  <a:pt x="3125091" y="2567262"/>
                </a:cubicBezTo>
                <a:cubicBezTo>
                  <a:pt x="3062974" y="2754182"/>
                  <a:pt x="2990823" y="2937560"/>
                  <a:pt x="2908952" y="3116699"/>
                </a:cubicBezTo>
                <a:cubicBezTo>
                  <a:pt x="2745322" y="3475324"/>
                  <a:pt x="2541784" y="3814372"/>
                  <a:pt x="2302184" y="4127399"/>
                </a:cubicBezTo>
                <a:cubicBezTo>
                  <a:pt x="2182543" y="4283825"/>
                  <a:pt x="2054061" y="4433338"/>
                  <a:pt x="1917362" y="4575128"/>
                </a:cubicBezTo>
                <a:cubicBezTo>
                  <a:pt x="1780476" y="4716801"/>
                  <a:pt x="1635707" y="4850573"/>
                  <a:pt x="1483749" y="4975924"/>
                </a:cubicBezTo>
                <a:cubicBezTo>
                  <a:pt x="1179363" y="5226390"/>
                  <a:pt x="848533" y="5442820"/>
                  <a:pt x="497152" y="5621436"/>
                </a:cubicBezTo>
                <a:cubicBezTo>
                  <a:pt x="409458" y="5666177"/>
                  <a:pt x="320612" y="5708605"/>
                  <a:pt x="230758" y="5748772"/>
                </a:cubicBezTo>
                <a:close/>
                <a:moveTo>
                  <a:pt x="0" y="5899502"/>
                </a:moveTo>
                <a:lnTo>
                  <a:pt x="0" y="5895226"/>
                </a:lnTo>
                <a:lnTo>
                  <a:pt x="255732" y="5787915"/>
                </a:lnTo>
                <a:cubicBezTo>
                  <a:pt x="346218" y="5747279"/>
                  <a:pt x="435685" y="5704368"/>
                  <a:pt x="523989" y="5659133"/>
                </a:cubicBezTo>
                <a:cubicBezTo>
                  <a:pt x="877803" y="5478543"/>
                  <a:pt x="1210963" y="5260021"/>
                  <a:pt x="1517613" y="5007522"/>
                </a:cubicBezTo>
                <a:cubicBezTo>
                  <a:pt x="1670699" y="4881300"/>
                  <a:pt x="1816536" y="4746599"/>
                  <a:pt x="1954421" y="4603939"/>
                </a:cubicBezTo>
                <a:cubicBezTo>
                  <a:pt x="2092057" y="4460987"/>
                  <a:pt x="2221432" y="4310313"/>
                  <a:pt x="2341914" y="4152666"/>
                </a:cubicBezTo>
                <a:cubicBezTo>
                  <a:pt x="2583286" y="3837258"/>
                  <a:pt x="2788307" y="3495594"/>
                  <a:pt x="2953099" y="3134240"/>
                </a:cubicBezTo>
                <a:cubicBezTo>
                  <a:pt x="3035545" y="2953708"/>
                  <a:pt x="3108293" y="2768935"/>
                  <a:pt x="3171038" y="2580678"/>
                </a:cubicBezTo>
                <a:cubicBezTo>
                  <a:pt x="3233323" y="2392246"/>
                  <a:pt x="3285577" y="2200678"/>
                  <a:pt x="3327580" y="2006728"/>
                </a:cubicBezTo>
                <a:cubicBezTo>
                  <a:pt x="3349014" y="1909897"/>
                  <a:pt x="3366730" y="1812198"/>
                  <a:pt x="3383111" y="1714380"/>
                </a:cubicBezTo>
                <a:cubicBezTo>
                  <a:pt x="3387175" y="1689926"/>
                  <a:pt x="3390487" y="1665355"/>
                  <a:pt x="3394205" y="1640842"/>
                </a:cubicBezTo>
                <a:cubicBezTo>
                  <a:pt x="3397923" y="1616330"/>
                  <a:pt x="3401815" y="1591818"/>
                  <a:pt x="3404834" y="1567189"/>
                </a:cubicBezTo>
                <a:lnTo>
                  <a:pt x="3414129" y="1493362"/>
                </a:lnTo>
                <a:lnTo>
                  <a:pt x="3418717" y="1456419"/>
                </a:lnTo>
                <a:lnTo>
                  <a:pt x="3422608" y="1419418"/>
                </a:lnTo>
                <a:cubicBezTo>
                  <a:pt x="3443677" y="1222098"/>
                  <a:pt x="3454457" y="1023792"/>
                  <a:pt x="3454905" y="825311"/>
                </a:cubicBezTo>
                <a:cubicBezTo>
                  <a:pt x="3454614" y="626832"/>
                  <a:pt x="3443984" y="428524"/>
                  <a:pt x="3423074" y="231148"/>
                </a:cubicBezTo>
                <a:lnTo>
                  <a:pt x="3419239" y="194146"/>
                </a:lnTo>
                <a:lnTo>
                  <a:pt x="3414652" y="157204"/>
                </a:lnTo>
                <a:lnTo>
                  <a:pt x="3405473" y="83375"/>
                </a:lnTo>
                <a:cubicBezTo>
                  <a:pt x="3402395" y="58746"/>
                  <a:pt x="3398387" y="34294"/>
                  <a:pt x="3394903" y="9722"/>
                </a:cubicBezTo>
                <a:lnTo>
                  <a:pt x="3393437" y="0"/>
                </a:lnTo>
                <a:lnTo>
                  <a:pt x="3395727" y="0"/>
                </a:lnTo>
                <a:lnTo>
                  <a:pt x="3397167" y="9548"/>
                </a:lnTo>
                <a:cubicBezTo>
                  <a:pt x="3400886" y="34062"/>
                  <a:pt x="3404718" y="58630"/>
                  <a:pt x="3407797" y="83260"/>
                </a:cubicBezTo>
                <a:lnTo>
                  <a:pt x="3417032" y="157088"/>
                </a:lnTo>
                <a:lnTo>
                  <a:pt x="3421679" y="194030"/>
                </a:lnTo>
                <a:lnTo>
                  <a:pt x="3425513" y="231089"/>
                </a:lnTo>
                <a:cubicBezTo>
                  <a:pt x="3446546" y="428466"/>
                  <a:pt x="3457328" y="626832"/>
                  <a:pt x="3457810" y="825311"/>
                </a:cubicBezTo>
                <a:cubicBezTo>
                  <a:pt x="3457519" y="1023909"/>
                  <a:pt x="3446889" y="1222331"/>
                  <a:pt x="3425977" y="1419824"/>
                </a:cubicBezTo>
                <a:lnTo>
                  <a:pt x="3422201" y="1456825"/>
                </a:lnTo>
                <a:lnTo>
                  <a:pt x="3417614" y="1493768"/>
                </a:lnTo>
                <a:lnTo>
                  <a:pt x="3408437" y="1567653"/>
                </a:lnTo>
                <a:cubicBezTo>
                  <a:pt x="3405357" y="1592282"/>
                  <a:pt x="3401350" y="1616794"/>
                  <a:pt x="3397864" y="1641366"/>
                </a:cubicBezTo>
                <a:cubicBezTo>
                  <a:pt x="3394379" y="1665935"/>
                  <a:pt x="3390836" y="1690506"/>
                  <a:pt x="3386771" y="1714960"/>
                </a:cubicBezTo>
                <a:cubicBezTo>
                  <a:pt x="3370448" y="1812894"/>
                  <a:pt x="3352906" y="1910652"/>
                  <a:pt x="3331530" y="2007600"/>
                </a:cubicBezTo>
                <a:cubicBezTo>
                  <a:pt x="3289662" y="2201724"/>
                  <a:pt x="3237541" y="2393524"/>
                  <a:pt x="3175395" y="2582131"/>
                </a:cubicBezTo>
                <a:cubicBezTo>
                  <a:pt x="3112713" y="2770619"/>
                  <a:pt x="3039960" y="2955566"/>
                  <a:pt x="2957454" y="3136214"/>
                </a:cubicBezTo>
                <a:cubicBezTo>
                  <a:pt x="2792537" y="3497977"/>
                  <a:pt x="2587359" y="3839930"/>
                  <a:pt x="2345806" y="4155687"/>
                </a:cubicBezTo>
                <a:cubicBezTo>
                  <a:pt x="2225196" y="4313507"/>
                  <a:pt x="2095705" y="4464298"/>
                  <a:pt x="1957964" y="4607424"/>
                </a:cubicBezTo>
                <a:cubicBezTo>
                  <a:pt x="1819988" y="4750315"/>
                  <a:pt x="1674056" y="4885249"/>
                  <a:pt x="1520864" y="5011703"/>
                </a:cubicBezTo>
                <a:cubicBezTo>
                  <a:pt x="1214018" y="5264436"/>
                  <a:pt x="880488" y="5482899"/>
                  <a:pt x="526196" y="5663197"/>
                </a:cubicBezTo>
                <a:cubicBezTo>
                  <a:pt x="437776" y="5708374"/>
                  <a:pt x="348186" y="5751220"/>
                  <a:pt x="257576" y="5791784"/>
                </a:cubicBezTo>
                <a:close/>
                <a:moveTo>
                  <a:pt x="0" y="5953867"/>
                </a:moveTo>
                <a:lnTo>
                  <a:pt x="0" y="5950098"/>
                </a:lnTo>
                <a:lnTo>
                  <a:pt x="6197" y="5947843"/>
                </a:lnTo>
                <a:cubicBezTo>
                  <a:pt x="192551" y="5874937"/>
                  <a:pt x="375348" y="5793021"/>
                  <a:pt x="553437" y="5701651"/>
                </a:cubicBezTo>
                <a:cubicBezTo>
                  <a:pt x="910267" y="5519551"/>
                  <a:pt x="1246273" y="5299288"/>
                  <a:pt x="1555542" y="5044638"/>
                </a:cubicBezTo>
                <a:cubicBezTo>
                  <a:pt x="1709918" y="4917197"/>
                  <a:pt x="1856992" y="4781159"/>
                  <a:pt x="1996067" y="4637162"/>
                </a:cubicBezTo>
                <a:cubicBezTo>
                  <a:pt x="2134813" y="4492877"/>
                  <a:pt x="2265286" y="4340866"/>
                  <a:pt x="2386873" y="4181825"/>
                </a:cubicBezTo>
                <a:cubicBezTo>
                  <a:pt x="2630375" y="3863630"/>
                  <a:pt x="2837267" y="3519061"/>
                  <a:pt x="3003632" y="3154570"/>
                </a:cubicBezTo>
                <a:cubicBezTo>
                  <a:pt x="3086847" y="2972528"/>
                  <a:pt x="3160204" y="2786071"/>
                  <a:pt x="3223372" y="2596128"/>
                </a:cubicBezTo>
                <a:cubicBezTo>
                  <a:pt x="3286053" y="2406013"/>
                  <a:pt x="3338616" y="2212644"/>
                  <a:pt x="3380843" y="2016950"/>
                </a:cubicBezTo>
                <a:cubicBezTo>
                  <a:pt x="3402336" y="1919249"/>
                  <a:pt x="3420109" y="1820736"/>
                  <a:pt x="3436548" y="1722048"/>
                </a:cubicBezTo>
                <a:cubicBezTo>
                  <a:pt x="3440614" y="1697302"/>
                  <a:pt x="3443983" y="1672558"/>
                  <a:pt x="3447702" y="1647814"/>
                </a:cubicBezTo>
                <a:cubicBezTo>
                  <a:pt x="3451419" y="1623068"/>
                  <a:pt x="3455311" y="1598323"/>
                  <a:pt x="3458389" y="1573521"/>
                </a:cubicBezTo>
                <a:lnTo>
                  <a:pt x="3467625" y="1499054"/>
                </a:lnTo>
                <a:lnTo>
                  <a:pt x="3472271" y="1461762"/>
                </a:lnTo>
                <a:lnTo>
                  <a:pt x="3476104" y="1424472"/>
                </a:lnTo>
                <a:cubicBezTo>
                  <a:pt x="3497248" y="1225468"/>
                  <a:pt x="3507988" y="1025476"/>
                  <a:pt x="3508285" y="825311"/>
                </a:cubicBezTo>
                <a:cubicBezTo>
                  <a:pt x="3507850" y="625147"/>
                  <a:pt x="3496988" y="425155"/>
                  <a:pt x="3475757" y="226093"/>
                </a:cubicBezTo>
                <a:lnTo>
                  <a:pt x="3471924" y="188744"/>
                </a:lnTo>
                <a:lnTo>
                  <a:pt x="3467218" y="151512"/>
                </a:lnTo>
                <a:lnTo>
                  <a:pt x="3457925" y="77044"/>
                </a:lnTo>
                <a:cubicBezTo>
                  <a:pt x="3454845" y="52242"/>
                  <a:pt x="3450721" y="27554"/>
                  <a:pt x="3447236" y="2810"/>
                </a:cubicBezTo>
                <a:lnTo>
                  <a:pt x="3446811" y="0"/>
                </a:lnTo>
                <a:lnTo>
                  <a:pt x="3449904" y="0"/>
                </a:lnTo>
                <a:lnTo>
                  <a:pt x="3450257" y="2346"/>
                </a:lnTo>
                <a:cubicBezTo>
                  <a:pt x="3454033" y="27090"/>
                  <a:pt x="3457866" y="51836"/>
                  <a:pt x="3460887" y="76696"/>
                </a:cubicBezTo>
                <a:lnTo>
                  <a:pt x="3470181" y="151221"/>
                </a:lnTo>
                <a:lnTo>
                  <a:pt x="3474826" y="188455"/>
                </a:lnTo>
                <a:lnTo>
                  <a:pt x="3478661" y="225804"/>
                </a:lnTo>
                <a:cubicBezTo>
                  <a:pt x="3499717" y="424924"/>
                  <a:pt x="3510401" y="625030"/>
                  <a:pt x="3510666" y="825311"/>
                </a:cubicBezTo>
                <a:cubicBezTo>
                  <a:pt x="3510231" y="1025592"/>
                  <a:pt x="3499368" y="1225701"/>
                  <a:pt x="3478138" y="1424819"/>
                </a:cubicBezTo>
                <a:lnTo>
                  <a:pt x="3474247" y="1462112"/>
                </a:lnTo>
                <a:lnTo>
                  <a:pt x="3469600" y="1499402"/>
                </a:lnTo>
                <a:lnTo>
                  <a:pt x="3460248" y="1573870"/>
                </a:lnTo>
                <a:cubicBezTo>
                  <a:pt x="3457227" y="1598730"/>
                  <a:pt x="3453104" y="1623416"/>
                  <a:pt x="3449559" y="1648162"/>
                </a:cubicBezTo>
                <a:cubicBezTo>
                  <a:pt x="3446016" y="1672906"/>
                  <a:pt x="3442415" y="1697710"/>
                  <a:pt x="3438350" y="1722394"/>
                </a:cubicBezTo>
                <a:cubicBezTo>
                  <a:pt x="3421854" y="1821141"/>
                  <a:pt x="3404020" y="1919888"/>
                  <a:pt x="3382412" y="2017416"/>
                </a:cubicBezTo>
                <a:cubicBezTo>
                  <a:pt x="3340044" y="2213225"/>
                  <a:pt x="3287361" y="2406652"/>
                  <a:pt x="3224592" y="2596942"/>
                </a:cubicBezTo>
                <a:cubicBezTo>
                  <a:pt x="3161364" y="2786942"/>
                  <a:pt x="3088054" y="2973398"/>
                  <a:pt x="3004967" y="3155616"/>
                </a:cubicBezTo>
                <a:cubicBezTo>
                  <a:pt x="2838876" y="3520398"/>
                  <a:pt x="2632199" y="3865255"/>
                  <a:pt x="2388846" y="4183744"/>
                </a:cubicBezTo>
                <a:cubicBezTo>
                  <a:pt x="2267307" y="4342898"/>
                  <a:pt x="2136869" y="4495086"/>
                  <a:pt x="1998159" y="4639543"/>
                </a:cubicBezTo>
                <a:cubicBezTo>
                  <a:pt x="1859083" y="4783656"/>
                  <a:pt x="1712009" y="4919869"/>
                  <a:pt x="1557633" y="5047483"/>
                </a:cubicBezTo>
                <a:cubicBezTo>
                  <a:pt x="1248421" y="5302540"/>
                  <a:pt x="912276" y="5523094"/>
                  <a:pt x="555181" y="5705195"/>
                </a:cubicBezTo>
                <a:cubicBezTo>
                  <a:pt x="376916" y="5796448"/>
                  <a:pt x="193946" y="5878306"/>
                  <a:pt x="7446" y="5951161"/>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35" name="Google Shape;2135;p214"/>
          <p:cNvSpPr txBox="1"/>
          <p:nvPr>
            <p:ph idx="1" type="body"/>
          </p:nvPr>
        </p:nvSpPr>
        <p:spPr>
          <a:xfrm>
            <a:off x="479822" y="1234678"/>
            <a:ext cx="8183100" cy="28020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2136" name="Google Shape;2136;p214"/>
          <p:cNvGrpSpPr/>
          <p:nvPr/>
        </p:nvGrpSpPr>
        <p:grpSpPr>
          <a:xfrm>
            <a:off x="75417" y="239443"/>
            <a:ext cx="360639" cy="318940"/>
            <a:chOff x="3430063" y="2890836"/>
            <a:chExt cx="1219200" cy="1078230"/>
          </a:xfrm>
        </p:grpSpPr>
        <p:sp>
          <p:nvSpPr>
            <p:cNvPr id="2137" name="Google Shape;2137;p21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38" name="Google Shape;2138;p21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leine largeur">
  <p:cSld name="Titre et contenu blanc pleine largeur">
    <p:bg>
      <p:bgPr>
        <a:solidFill>
          <a:schemeClr val="lt1"/>
        </a:solidFill>
      </p:bgPr>
    </p:bg>
    <p:spTree>
      <p:nvGrpSpPr>
        <p:cNvPr id="2139" name="Shape 2139"/>
        <p:cNvGrpSpPr/>
        <p:nvPr/>
      </p:nvGrpSpPr>
      <p:grpSpPr>
        <a:xfrm>
          <a:off x="0" y="0"/>
          <a:ext cx="0" cy="0"/>
          <a:chOff x="0" y="0"/>
          <a:chExt cx="0" cy="0"/>
        </a:xfrm>
      </p:grpSpPr>
      <p:sp>
        <p:nvSpPr>
          <p:cNvPr id="2140" name="Google Shape;2140;p215"/>
          <p:cNvSpPr txBox="1"/>
          <p:nvPr>
            <p:ph type="title"/>
          </p:nvPr>
        </p:nvSpPr>
        <p:spPr>
          <a:xfrm>
            <a:off x="496501" y="239325"/>
            <a:ext cx="8068800" cy="3165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1800"/>
              <a:buFont typeface="Arial"/>
              <a:buNone/>
              <a:defRPr>
                <a:solidFill>
                  <a:schemeClr val="accent1"/>
                </a:solidFill>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2141" name="Google Shape;2141;p215"/>
          <p:cNvSpPr txBox="1"/>
          <p:nvPr>
            <p:ph idx="1" type="body"/>
          </p:nvPr>
        </p:nvSpPr>
        <p:spPr>
          <a:xfrm>
            <a:off x="496501" y="1221581"/>
            <a:ext cx="8068800" cy="3325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100"/>
              <a:buNone/>
              <a:defRPr/>
            </a:lvl1pPr>
            <a:lvl2pPr indent="-228600" lvl="1" marL="914400" algn="l">
              <a:lnSpc>
                <a:spcPct val="120000"/>
              </a:lnSpc>
              <a:spcBef>
                <a:spcPts val="500"/>
              </a:spcBef>
              <a:spcAft>
                <a:spcPts val="0"/>
              </a:spcAft>
              <a:buClr>
                <a:schemeClr val="dk2"/>
              </a:buClr>
              <a:buSzPts val="1100"/>
              <a:buNone/>
              <a:defRPr/>
            </a:lvl2pPr>
            <a:lvl3pPr indent="-298450" lvl="2" marL="1371600" algn="l">
              <a:lnSpc>
                <a:spcPct val="120000"/>
              </a:lnSpc>
              <a:spcBef>
                <a:spcPts val="500"/>
              </a:spcBef>
              <a:spcAft>
                <a:spcPts val="0"/>
              </a:spcAft>
              <a:buSzPts val="1100"/>
              <a:buChar char="•"/>
              <a:defRPr/>
            </a:lvl3pPr>
            <a:lvl4pPr indent="-298450" lvl="3" marL="1828800" algn="l">
              <a:lnSpc>
                <a:spcPct val="120000"/>
              </a:lnSpc>
              <a:spcBef>
                <a:spcPts val="500"/>
              </a:spcBef>
              <a:spcAft>
                <a:spcPts val="0"/>
              </a:spcAft>
              <a:buClr>
                <a:schemeClr val="dk2"/>
              </a:buClr>
              <a:buSzPts val="1100"/>
              <a:buChar char="•"/>
              <a:defRPr/>
            </a:lvl4pPr>
            <a:lvl5pPr indent="-228600" lvl="4" marL="2286000" algn="l">
              <a:lnSpc>
                <a:spcPct val="120000"/>
              </a:lnSpc>
              <a:spcBef>
                <a:spcPts val="500"/>
              </a:spcBef>
              <a:spcAft>
                <a:spcPts val="0"/>
              </a:spcAft>
              <a:buClr>
                <a:schemeClr val="dk2"/>
              </a:buClr>
              <a:buSzPts val="1100"/>
              <a:buNone/>
              <a:defRPr/>
            </a:lvl5pPr>
            <a:lvl6pPr indent="-298450" lvl="5" marL="2743200" algn="l">
              <a:lnSpc>
                <a:spcPct val="90000"/>
              </a:lnSpc>
              <a:spcBef>
                <a:spcPts val="400"/>
              </a:spcBef>
              <a:spcAft>
                <a:spcPts val="0"/>
              </a:spcAft>
              <a:buClr>
                <a:schemeClr val="dk2"/>
              </a:buClr>
              <a:buSzPts val="1100"/>
              <a:buChar char="–"/>
              <a:defRPr/>
            </a:lvl6pPr>
            <a:lvl7pPr indent="-228600" lvl="6" marL="3200400" algn="l">
              <a:lnSpc>
                <a:spcPct val="90000"/>
              </a:lnSpc>
              <a:spcBef>
                <a:spcPts val="400"/>
              </a:spcBef>
              <a:spcAft>
                <a:spcPts val="0"/>
              </a:spcAft>
              <a:buClr>
                <a:schemeClr val="dk2"/>
              </a:buClr>
              <a:buSzPts val="1100"/>
              <a:buNone/>
              <a:defRPr/>
            </a:lvl7pPr>
            <a:lvl8pPr indent="-228600" lvl="7" marL="3657600" algn="l">
              <a:lnSpc>
                <a:spcPct val="90000"/>
              </a:lnSpc>
              <a:spcBef>
                <a:spcPts val="400"/>
              </a:spcBef>
              <a:spcAft>
                <a:spcPts val="0"/>
              </a:spcAft>
              <a:buClr>
                <a:schemeClr val="dk2"/>
              </a:buClr>
              <a:buSzPts val="1100"/>
              <a:buNone/>
              <a:defRPr/>
            </a:lvl8pPr>
            <a:lvl9pPr indent="-228600" lvl="8" marL="4114800" algn="l">
              <a:lnSpc>
                <a:spcPct val="90000"/>
              </a:lnSpc>
              <a:spcBef>
                <a:spcPts val="400"/>
              </a:spcBef>
              <a:spcAft>
                <a:spcPts val="0"/>
              </a:spcAft>
              <a:buClr>
                <a:schemeClr val="dk2"/>
              </a:buClr>
              <a:buSzPts val="1100"/>
              <a:buNone/>
              <a:defRPr/>
            </a:lvl9pPr>
          </a:lstStyle>
          <a:p/>
        </p:txBody>
      </p:sp>
      <p:sp>
        <p:nvSpPr>
          <p:cNvPr id="2142" name="Google Shape;2142;p215"/>
          <p:cNvSpPr txBox="1"/>
          <p:nvPr>
            <p:ph idx="12" type="sldNum"/>
          </p:nvPr>
        </p:nvSpPr>
        <p:spPr>
          <a:xfrm>
            <a:off x="594361" y="4814877"/>
            <a:ext cx="309900" cy="106200"/>
          </a:xfrm>
          <a:prstGeom prst="rect">
            <a:avLst/>
          </a:prstGeom>
          <a:noFill/>
          <a:ln>
            <a:noFill/>
          </a:ln>
        </p:spPr>
        <p:txBody>
          <a:bodyPr anchorCtr="0" anchor="ctr" bIns="25700" lIns="0" spcFirstLastPara="1" rIns="20250" wrap="square" tIns="25700">
            <a:noAutofit/>
          </a:bodyPr>
          <a:lstStyle>
            <a:lvl1pPr indent="0" lvl="0"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avec image couleur">
  <p:cSld name="Titre et contenu avec image couleur">
    <p:spTree>
      <p:nvGrpSpPr>
        <p:cNvPr id="2143" name="Shape 2143"/>
        <p:cNvGrpSpPr/>
        <p:nvPr/>
      </p:nvGrpSpPr>
      <p:grpSpPr>
        <a:xfrm>
          <a:off x="0" y="0"/>
          <a:ext cx="0" cy="0"/>
          <a:chOff x="0" y="0"/>
          <a:chExt cx="0" cy="0"/>
        </a:xfrm>
      </p:grpSpPr>
      <p:sp>
        <p:nvSpPr>
          <p:cNvPr id="2144" name="Google Shape;2144;p216"/>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45" name="Google Shape;2145;p216"/>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146" name="Google Shape;2146;p216"/>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dk2"/>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47" name="Google Shape;2147;p216"/>
          <p:cNvSpPr/>
          <p:nvPr/>
        </p:nvSpPr>
        <p:spPr>
          <a:xfrm>
            <a:off x="364022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48" name="Google Shape;2148;p216"/>
          <p:cNvSpPr/>
          <p:nvPr>
            <p:ph idx="2" type="pic"/>
          </p:nvPr>
        </p:nvSpPr>
        <p:spPr>
          <a:xfrm>
            <a:off x="4831636" y="0"/>
            <a:ext cx="4312500" cy="5143500"/>
          </a:xfrm>
          <a:prstGeom prst="rect">
            <a:avLst/>
          </a:prstGeom>
          <a:noFill/>
          <a:ln>
            <a:noFill/>
          </a:ln>
        </p:spPr>
      </p:sp>
      <p:sp>
        <p:nvSpPr>
          <p:cNvPr id="2149" name="Google Shape;2149;p216"/>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50" name="Google Shape;2150;p216"/>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2151" name="Shape 2151"/>
        <p:cNvGrpSpPr/>
        <p:nvPr/>
      </p:nvGrpSpPr>
      <p:grpSpPr>
        <a:xfrm>
          <a:off x="0" y="0"/>
          <a:ext cx="0" cy="0"/>
          <a:chOff x="0" y="0"/>
          <a:chExt cx="0" cy="0"/>
        </a:xfrm>
      </p:grpSpPr>
      <p:sp>
        <p:nvSpPr>
          <p:cNvPr id="2152" name="Google Shape;2152;p217"/>
          <p:cNvSpPr txBox="1"/>
          <p:nvPr>
            <p:ph idx="11" type="ftr"/>
          </p:nvPr>
        </p:nvSpPr>
        <p:spPr>
          <a:xfrm>
            <a:off x="929072" y="4801951"/>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800"/>
              <a:buNone/>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2153" name="Google Shape;2153;p217"/>
          <p:cNvSpPr txBox="1"/>
          <p:nvPr>
            <p:ph idx="12" type="sldNum"/>
          </p:nvPr>
        </p:nvSpPr>
        <p:spPr>
          <a:xfrm>
            <a:off x="594361" y="4814877"/>
            <a:ext cx="309900" cy="106200"/>
          </a:xfrm>
          <a:prstGeom prst="rect">
            <a:avLst/>
          </a:prstGeom>
          <a:noFill/>
          <a:ln>
            <a:noFill/>
          </a:ln>
        </p:spPr>
        <p:txBody>
          <a:bodyPr anchorCtr="0" anchor="ctr" bIns="25700" lIns="0" spcFirstLastPara="1" rIns="20250" wrap="square" tIns="25700">
            <a:noAutofit/>
          </a:bodyPr>
          <a:lstStyle>
            <a:lvl1pPr indent="0" lvl="0"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2154" name="Google Shape;2154;p217"/>
          <p:cNvGrpSpPr/>
          <p:nvPr/>
        </p:nvGrpSpPr>
        <p:grpSpPr>
          <a:xfrm>
            <a:off x="-2815" y="4739358"/>
            <a:ext cx="546750" cy="257175"/>
            <a:chOff x="-3754" y="6319132"/>
            <a:chExt cx="729000" cy="342900"/>
          </a:xfrm>
        </p:grpSpPr>
        <p:sp>
          <p:nvSpPr>
            <p:cNvPr id="2155" name="Google Shape;2155;p217"/>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25700" lIns="51425" spcFirstLastPara="1" rIns="51425" wrap="square" tIns="25700">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400" u="none" cap="none" strike="noStrike">
                <a:solidFill>
                  <a:schemeClr val="lt1"/>
                </a:solidFill>
                <a:latin typeface="Arial"/>
                <a:ea typeface="Arial"/>
                <a:cs typeface="Arial"/>
                <a:sym typeface="Arial"/>
              </a:endParaRPr>
            </a:p>
          </p:txBody>
        </p:sp>
        <p:grpSp>
          <p:nvGrpSpPr>
            <p:cNvPr id="2156" name="Google Shape;2156;p217"/>
            <p:cNvGrpSpPr/>
            <p:nvPr/>
          </p:nvGrpSpPr>
          <p:grpSpPr>
            <a:xfrm>
              <a:off x="367878" y="6411593"/>
              <a:ext cx="178491" cy="157853"/>
              <a:chOff x="3430063" y="2890836"/>
              <a:chExt cx="1219200" cy="1078230"/>
            </a:xfrm>
          </p:grpSpPr>
          <p:sp>
            <p:nvSpPr>
              <p:cNvPr id="2157" name="Google Shape;2157;p21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sp>
            <p:nvSpPr>
              <p:cNvPr id="2158" name="Google Shape;2158;p21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électrique" showMasterSp="0">
  <p:cSld name="Contenu fond tramé électrique">
    <p:bg>
      <p:bgPr>
        <a:solidFill>
          <a:schemeClr val="accent3"/>
        </a:solidFill>
      </p:bgPr>
    </p:bg>
    <p:spTree>
      <p:nvGrpSpPr>
        <p:cNvPr id="2159" name="Shape 2159"/>
        <p:cNvGrpSpPr/>
        <p:nvPr/>
      </p:nvGrpSpPr>
      <p:grpSpPr>
        <a:xfrm>
          <a:off x="0" y="0"/>
          <a:ext cx="0" cy="0"/>
          <a:chOff x="0" y="0"/>
          <a:chExt cx="0" cy="0"/>
        </a:xfrm>
      </p:grpSpPr>
      <p:pic>
        <p:nvPicPr>
          <p:cNvPr id="2160" name="Google Shape;2160;p218"/>
          <p:cNvPicPr preferRelativeResize="0"/>
          <p:nvPr/>
        </p:nvPicPr>
        <p:blipFill rotWithShape="1">
          <a:blip r:embed="rId2">
            <a:alphaModFix/>
          </a:blip>
          <a:srcRect b="10" l="0" r="108" t="-120"/>
          <a:stretch/>
        </p:blipFill>
        <p:spPr>
          <a:xfrm>
            <a:off x="0" y="1"/>
            <a:ext cx="9144000" cy="5143500"/>
          </a:xfrm>
          <a:prstGeom prst="rect">
            <a:avLst/>
          </a:prstGeom>
          <a:noFill/>
          <a:ln>
            <a:noFill/>
          </a:ln>
        </p:spPr>
      </p:pic>
      <p:sp>
        <p:nvSpPr>
          <p:cNvPr id="2161" name="Google Shape;2161;p218"/>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62" name="Google Shape;2162;p218"/>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2163" name="Google Shape;2163;p218"/>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64" name="Google Shape;2164;p218"/>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165" name="Google Shape;2165;p218"/>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166" name="Google Shape;2166;p218"/>
          <p:cNvGrpSpPr/>
          <p:nvPr/>
        </p:nvGrpSpPr>
        <p:grpSpPr>
          <a:xfrm>
            <a:off x="-2815" y="4739358"/>
            <a:ext cx="546750" cy="257175"/>
            <a:chOff x="-3754" y="6319132"/>
            <a:chExt cx="729000" cy="342900"/>
          </a:xfrm>
        </p:grpSpPr>
        <p:sp>
          <p:nvSpPr>
            <p:cNvPr id="2167" name="Google Shape;2167;p218"/>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168" name="Google Shape;2168;p218"/>
            <p:cNvGrpSpPr/>
            <p:nvPr/>
          </p:nvGrpSpPr>
          <p:grpSpPr>
            <a:xfrm>
              <a:off x="367878" y="6411593"/>
              <a:ext cx="178491" cy="157853"/>
              <a:chOff x="3430063" y="2890836"/>
              <a:chExt cx="1219200" cy="1078230"/>
            </a:xfrm>
          </p:grpSpPr>
          <p:sp>
            <p:nvSpPr>
              <p:cNvPr id="2169" name="Google Shape;2169;p21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70" name="Google Shape;2170;p21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bleu">
  <p:cSld name="Texte image bleu">
    <p:bg>
      <p:bgPr>
        <a:solidFill>
          <a:schemeClr val="dk2"/>
        </a:solidFill>
      </p:bgPr>
    </p:bg>
    <p:spTree>
      <p:nvGrpSpPr>
        <p:cNvPr id="2171" name="Shape 2171"/>
        <p:cNvGrpSpPr/>
        <p:nvPr/>
      </p:nvGrpSpPr>
      <p:grpSpPr>
        <a:xfrm>
          <a:off x="0" y="0"/>
          <a:ext cx="0" cy="0"/>
          <a:chOff x="0" y="0"/>
          <a:chExt cx="0" cy="0"/>
        </a:xfrm>
      </p:grpSpPr>
      <p:sp>
        <p:nvSpPr>
          <p:cNvPr id="2172" name="Google Shape;2172;p219"/>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73" name="Google Shape;2173;p219"/>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174" name="Google Shape;2174;p219"/>
          <p:cNvGrpSpPr/>
          <p:nvPr/>
        </p:nvGrpSpPr>
        <p:grpSpPr>
          <a:xfrm>
            <a:off x="-2815" y="4739358"/>
            <a:ext cx="546750" cy="257175"/>
            <a:chOff x="-3754" y="6319132"/>
            <a:chExt cx="729000" cy="342900"/>
          </a:xfrm>
        </p:grpSpPr>
        <p:sp>
          <p:nvSpPr>
            <p:cNvPr id="2175" name="Google Shape;2175;p219"/>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176" name="Google Shape;2176;p219"/>
            <p:cNvGrpSpPr/>
            <p:nvPr/>
          </p:nvGrpSpPr>
          <p:grpSpPr>
            <a:xfrm>
              <a:off x="367878" y="6411593"/>
              <a:ext cx="178491" cy="157853"/>
              <a:chOff x="3430063" y="2890836"/>
              <a:chExt cx="1219200" cy="1078230"/>
            </a:xfrm>
          </p:grpSpPr>
          <p:sp>
            <p:nvSpPr>
              <p:cNvPr id="2177" name="Google Shape;2177;p21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78" name="Google Shape;2178;p21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179" name="Google Shape;2179;p219"/>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80" name="Google Shape;2180;p219"/>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181" name="Google Shape;2181;p219"/>
          <p:cNvSpPr/>
          <p:nvPr>
            <p:ph idx="2" type="pic"/>
          </p:nvPr>
        </p:nvSpPr>
        <p:spPr>
          <a:xfrm>
            <a:off x="4957138" y="0"/>
            <a:ext cx="4186800"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couleur avec image">
  <p:cSld name="Titre et contenu couleur avec image">
    <p:bg>
      <p:bgPr>
        <a:solidFill>
          <a:schemeClr val="dk2"/>
        </a:solidFill>
      </p:bgPr>
    </p:bg>
    <p:spTree>
      <p:nvGrpSpPr>
        <p:cNvPr id="2182" name="Shape 2182"/>
        <p:cNvGrpSpPr/>
        <p:nvPr/>
      </p:nvGrpSpPr>
      <p:grpSpPr>
        <a:xfrm>
          <a:off x="0" y="0"/>
          <a:ext cx="0" cy="0"/>
          <a:chOff x="0" y="0"/>
          <a:chExt cx="0" cy="0"/>
        </a:xfrm>
      </p:grpSpPr>
      <p:sp>
        <p:nvSpPr>
          <p:cNvPr id="2183" name="Google Shape;2183;p220"/>
          <p:cNvSpPr/>
          <p:nvPr>
            <p:ph idx="2" type="pic"/>
          </p:nvPr>
        </p:nvSpPr>
        <p:spPr>
          <a:xfrm>
            <a:off x="4830987" y="0"/>
            <a:ext cx="4313100" cy="5143500"/>
          </a:xfrm>
          <a:prstGeom prst="rect">
            <a:avLst/>
          </a:prstGeom>
          <a:noFill/>
          <a:ln>
            <a:noFill/>
          </a:ln>
        </p:spPr>
      </p:sp>
      <p:sp>
        <p:nvSpPr>
          <p:cNvPr id="2184" name="Google Shape;2184;p220"/>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85" name="Google Shape;2185;p220"/>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285750" lvl="5" marL="2743200" algn="l">
              <a:lnSpc>
                <a:spcPct val="90000"/>
              </a:lnSpc>
              <a:spcBef>
                <a:spcPts val="400"/>
              </a:spcBef>
              <a:spcAft>
                <a:spcPts val="0"/>
              </a:spcAft>
              <a:buClr>
                <a:schemeClr val="lt1"/>
              </a:buClr>
              <a:buSzPts val="900"/>
              <a:buChar char="–"/>
              <a:defRPr>
                <a:solidFill>
                  <a:schemeClr val="lt1"/>
                </a:solidFill>
              </a:defRPr>
            </a:lvl6pPr>
            <a:lvl7pPr indent="-228600" lvl="6" marL="3200400" algn="l">
              <a:lnSpc>
                <a:spcPct val="90000"/>
              </a:lnSpc>
              <a:spcBef>
                <a:spcPts val="400"/>
              </a:spcBef>
              <a:spcAft>
                <a:spcPts val="0"/>
              </a:spcAft>
              <a:buClr>
                <a:schemeClr val="lt1"/>
              </a:buClr>
              <a:buSzPts val="800"/>
              <a:buNone/>
              <a:defRPr>
                <a:solidFill>
                  <a:schemeClr val="lt1"/>
                </a:solidFill>
              </a:defRPr>
            </a:lvl7pPr>
            <a:lvl8pPr indent="-228600" lvl="7" marL="3657600" algn="l">
              <a:lnSpc>
                <a:spcPct val="90000"/>
              </a:lnSpc>
              <a:spcBef>
                <a:spcPts val="400"/>
              </a:spcBef>
              <a:spcAft>
                <a:spcPts val="0"/>
              </a:spcAft>
              <a:buClr>
                <a:schemeClr val="lt1"/>
              </a:buClr>
              <a:buSzPts val="800"/>
              <a:buNone/>
              <a:defRPr>
                <a:solidFill>
                  <a:schemeClr val="lt1"/>
                </a:solidFill>
              </a:defRPr>
            </a:lvl8pPr>
            <a:lvl9pPr indent="-228600" lvl="8" marL="4114800" algn="l">
              <a:lnSpc>
                <a:spcPct val="90000"/>
              </a:lnSpc>
              <a:spcBef>
                <a:spcPts val="400"/>
              </a:spcBef>
              <a:spcAft>
                <a:spcPts val="0"/>
              </a:spcAft>
              <a:buClr>
                <a:schemeClr val="lt1"/>
              </a:buClr>
              <a:buSzPts val="800"/>
              <a:buNone/>
              <a:defRPr>
                <a:solidFill>
                  <a:schemeClr val="lt1"/>
                </a:solidFill>
              </a:defRPr>
            </a:lvl9pPr>
          </a:lstStyle>
          <a:p/>
        </p:txBody>
      </p:sp>
      <p:sp>
        <p:nvSpPr>
          <p:cNvPr id="2186" name="Google Shape;2186;p22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187" name="Google Shape;2187;p220"/>
          <p:cNvGrpSpPr/>
          <p:nvPr/>
        </p:nvGrpSpPr>
        <p:grpSpPr>
          <a:xfrm>
            <a:off x="-2815" y="4739358"/>
            <a:ext cx="546750" cy="257175"/>
            <a:chOff x="-3754" y="6319132"/>
            <a:chExt cx="729000" cy="342900"/>
          </a:xfrm>
        </p:grpSpPr>
        <p:sp>
          <p:nvSpPr>
            <p:cNvPr id="2188" name="Google Shape;2188;p220"/>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189" name="Google Shape;2189;p220"/>
            <p:cNvGrpSpPr/>
            <p:nvPr/>
          </p:nvGrpSpPr>
          <p:grpSpPr>
            <a:xfrm>
              <a:off x="367878" y="6411593"/>
              <a:ext cx="178491" cy="157853"/>
              <a:chOff x="3430063" y="2890836"/>
              <a:chExt cx="1219200" cy="1078230"/>
            </a:xfrm>
          </p:grpSpPr>
          <p:sp>
            <p:nvSpPr>
              <p:cNvPr id="2190" name="Google Shape;2190;p22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91" name="Google Shape;2191;p22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2192" name="Shape 2192"/>
        <p:cNvGrpSpPr/>
        <p:nvPr/>
      </p:nvGrpSpPr>
      <p:grpSpPr>
        <a:xfrm>
          <a:off x="0" y="0"/>
          <a:ext cx="0" cy="0"/>
          <a:chOff x="0" y="0"/>
          <a:chExt cx="0" cy="0"/>
        </a:xfrm>
      </p:grpSpPr>
      <p:sp>
        <p:nvSpPr>
          <p:cNvPr id="2193" name="Google Shape;2193;p221"/>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94" name="Google Shape;2194;p221"/>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95" name="Google Shape;2195;p221"/>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196" name="Google Shape;2196;p221"/>
          <p:cNvGrpSpPr/>
          <p:nvPr/>
        </p:nvGrpSpPr>
        <p:grpSpPr>
          <a:xfrm>
            <a:off x="-2815" y="4739358"/>
            <a:ext cx="546750" cy="257175"/>
            <a:chOff x="-3754" y="6319132"/>
            <a:chExt cx="729000" cy="342900"/>
          </a:xfrm>
        </p:grpSpPr>
        <p:sp>
          <p:nvSpPr>
            <p:cNvPr id="2197" name="Google Shape;2197;p221"/>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198" name="Google Shape;2198;p221"/>
            <p:cNvGrpSpPr/>
            <p:nvPr/>
          </p:nvGrpSpPr>
          <p:grpSpPr>
            <a:xfrm>
              <a:off x="367878" y="6411593"/>
              <a:ext cx="178491" cy="157853"/>
              <a:chOff x="3430063" y="2890836"/>
              <a:chExt cx="1219200" cy="1078230"/>
            </a:xfrm>
          </p:grpSpPr>
          <p:sp>
            <p:nvSpPr>
              <p:cNvPr id="2199" name="Google Shape;2199;p22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00" name="Google Shape;2200;p22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201" name="Google Shape;2201;p221"/>
          <p:cNvSpPr txBox="1"/>
          <p:nvPr>
            <p:ph idx="1" type="body"/>
          </p:nvPr>
        </p:nvSpPr>
        <p:spPr>
          <a:xfrm>
            <a:off x="468257" y="1731869"/>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202" name="Google Shape;2202;p221"/>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03" name="Google Shape;2203;p221"/>
          <p:cNvSpPr txBox="1"/>
          <p:nvPr>
            <p:ph idx="2" type="body"/>
          </p:nvPr>
        </p:nvSpPr>
        <p:spPr>
          <a:xfrm>
            <a:off x="468257" y="2970560"/>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204" name="Google Shape;2204;p221"/>
          <p:cNvSpPr txBox="1"/>
          <p:nvPr>
            <p:ph idx="3" type="body"/>
          </p:nvPr>
        </p:nvSpPr>
        <p:spPr>
          <a:xfrm>
            <a:off x="2534246" y="1731869"/>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205" name="Google Shape;2205;p221"/>
          <p:cNvSpPr txBox="1"/>
          <p:nvPr>
            <p:ph idx="4" type="body"/>
          </p:nvPr>
        </p:nvSpPr>
        <p:spPr>
          <a:xfrm>
            <a:off x="2534246" y="2970560"/>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206" name="Google Shape;2206;p221"/>
          <p:cNvSpPr txBox="1"/>
          <p:nvPr>
            <p:ph idx="5" type="body"/>
          </p:nvPr>
        </p:nvSpPr>
        <p:spPr>
          <a:xfrm>
            <a:off x="4572000" y="1731869"/>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207" name="Google Shape;2207;p221"/>
          <p:cNvSpPr txBox="1"/>
          <p:nvPr>
            <p:ph idx="6" type="body"/>
          </p:nvPr>
        </p:nvSpPr>
        <p:spPr>
          <a:xfrm>
            <a:off x="4572000" y="2970560"/>
            <a:ext cx="1701000" cy="3138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208" name="Google Shape;2208;p221"/>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209" name="Google Shape;2209;p221"/>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210" name="Google Shape;2210;p221"/>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211" name="Google Shape;2211;p221"/>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212" name="Google Shape;2212;p221"/>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213" name="Google Shape;2213;p221"/>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bleu 2">
  <p:cSld name="Contenu fond tramé bleu 2">
    <p:bg>
      <p:bgPr>
        <a:solidFill>
          <a:schemeClr val="accent2"/>
        </a:solidFill>
      </p:bgPr>
    </p:bg>
    <p:spTree>
      <p:nvGrpSpPr>
        <p:cNvPr id="169" name="Shape 169"/>
        <p:cNvGrpSpPr/>
        <p:nvPr/>
      </p:nvGrpSpPr>
      <p:grpSpPr>
        <a:xfrm>
          <a:off x="0" y="0"/>
          <a:ext cx="0" cy="0"/>
          <a:chOff x="0" y="0"/>
          <a:chExt cx="0" cy="0"/>
        </a:xfrm>
      </p:grpSpPr>
      <p:sp>
        <p:nvSpPr>
          <p:cNvPr id="170" name="Google Shape;170;p23"/>
          <p:cNvSpPr/>
          <p:nvPr/>
        </p:nvSpPr>
        <p:spPr>
          <a:xfrm>
            <a:off x="1" y="0"/>
            <a:ext cx="9143999" cy="5143500"/>
          </a:xfrm>
          <a:custGeom>
            <a:rect b="b" l="l" r="r" t="t"/>
            <a:pathLst>
              <a:path extrusionOk="0" h="6858000" w="12191999">
                <a:moveTo>
                  <a:pt x="12191999" y="6842712"/>
                </a:moveTo>
                <a:lnTo>
                  <a:pt x="12191999" y="6858000"/>
                </a:lnTo>
                <a:lnTo>
                  <a:pt x="12131670" y="6858000"/>
                </a:lnTo>
                <a:close/>
                <a:moveTo>
                  <a:pt x="0" y="6827349"/>
                </a:moveTo>
                <a:lnTo>
                  <a:pt x="120043" y="6858000"/>
                </a:lnTo>
                <a:lnTo>
                  <a:pt x="0" y="6858000"/>
                </a:lnTo>
                <a:close/>
                <a:moveTo>
                  <a:pt x="12191999" y="6572099"/>
                </a:moveTo>
                <a:lnTo>
                  <a:pt x="12191999" y="6600718"/>
                </a:lnTo>
                <a:lnTo>
                  <a:pt x="11540388" y="6750915"/>
                </a:lnTo>
                <a:lnTo>
                  <a:pt x="11012182" y="6858000"/>
                </a:lnTo>
                <a:lnTo>
                  <a:pt x="10864117" y="6858000"/>
                </a:lnTo>
                <a:lnTo>
                  <a:pt x="11533433" y="6723773"/>
                </a:lnTo>
                <a:cubicBezTo>
                  <a:pt x="11645205" y="6700357"/>
                  <a:pt x="11757341" y="6678955"/>
                  <a:pt x="11868561" y="6653893"/>
                </a:cubicBezTo>
                <a:close/>
                <a:moveTo>
                  <a:pt x="0" y="6557267"/>
                </a:moveTo>
                <a:lnTo>
                  <a:pt x="329086" y="6640539"/>
                </a:lnTo>
                <a:cubicBezTo>
                  <a:pt x="440304" y="6665785"/>
                  <a:pt x="552258" y="6687369"/>
                  <a:pt x="664026" y="6711151"/>
                </a:cubicBezTo>
                <a:cubicBezTo>
                  <a:pt x="887201" y="6759485"/>
                  <a:pt x="1110930" y="6804898"/>
                  <a:pt x="1335155" y="6847382"/>
                </a:cubicBezTo>
                <a:lnTo>
                  <a:pt x="1395476" y="6858000"/>
                </a:lnTo>
                <a:lnTo>
                  <a:pt x="1125085" y="6858000"/>
                </a:lnTo>
                <a:lnTo>
                  <a:pt x="652686" y="6763467"/>
                </a:lnTo>
                <a:cubicBezTo>
                  <a:pt x="540916" y="6740053"/>
                  <a:pt x="428414" y="6718833"/>
                  <a:pt x="317010" y="6693773"/>
                </a:cubicBezTo>
                <a:lnTo>
                  <a:pt x="0" y="6613734"/>
                </a:lnTo>
                <a:close/>
                <a:moveTo>
                  <a:pt x="12191999" y="6305283"/>
                </a:moveTo>
                <a:lnTo>
                  <a:pt x="12191999" y="6334616"/>
                </a:lnTo>
                <a:lnTo>
                  <a:pt x="12152964" y="6344732"/>
                </a:lnTo>
                <a:cubicBezTo>
                  <a:pt x="11273373" y="6560153"/>
                  <a:pt x="10382089" y="6728589"/>
                  <a:pt x="9484344" y="6850201"/>
                </a:cubicBezTo>
                <a:lnTo>
                  <a:pt x="9420534" y="6858000"/>
                </a:lnTo>
                <a:lnTo>
                  <a:pt x="9141337" y="6858000"/>
                </a:lnTo>
                <a:lnTo>
                  <a:pt x="9480073" y="6817234"/>
                </a:lnTo>
                <a:cubicBezTo>
                  <a:pt x="10152274" y="6727454"/>
                  <a:pt x="10821143" y="6611428"/>
                  <a:pt x="11485141" y="6469319"/>
                </a:cubicBezTo>
                <a:cubicBezTo>
                  <a:pt x="11594897" y="6445903"/>
                  <a:pt x="11707033" y="6425235"/>
                  <a:pt x="11817341" y="6399991"/>
                </a:cubicBezTo>
                <a:lnTo>
                  <a:pt x="12146613" y="6316755"/>
                </a:lnTo>
                <a:close/>
                <a:moveTo>
                  <a:pt x="0" y="6287507"/>
                </a:moveTo>
                <a:lnTo>
                  <a:pt x="53594" y="6301207"/>
                </a:lnTo>
                <a:lnTo>
                  <a:pt x="382862" y="6385355"/>
                </a:lnTo>
                <a:cubicBezTo>
                  <a:pt x="492622" y="6410783"/>
                  <a:pt x="604026" y="6431819"/>
                  <a:pt x="714516" y="6455415"/>
                </a:cubicBezTo>
                <a:cubicBezTo>
                  <a:pt x="1377991" y="6599211"/>
                  <a:pt x="2046403" y="6716946"/>
                  <a:pt x="2718212" y="6808453"/>
                </a:cubicBezTo>
                <a:lnTo>
                  <a:pt x="3121071" y="6858000"/>
                </a:lnTo>
                <a:lnTo>
                  <a:pt x="2705124" y="6858000"/>
                </a:lnTo>
                <a:lnTo>
                  <a:pt x="2037819" y="6760309"/>
                </a:lnTo>
                <a:cubicBezTo>
                  <a:pt x="1590466" y="6688862"/>
                  <a:pt x="1144822" y="6605752"/>
                  <a:pt x="701342" y="6511027"/>
                </a:cubicBezTo>
                <a:cubicBezTo>
                  <a:pt x="590490" y="6487795"/>
                  <a:pt x="479086" y="6466943"/>
                  <a:pt x="368778" y="6441695"/>
                </a:cubicBezTo>
                <a:lnTo>
                  <a:pt x="39506" y="6358463"/>
                </a:lnTo>
                <a:lnTo>
                  <a:pt x="0" y="6348488"/>
                </a:lnTo>
                <a:close/>
                <a:moveTo>
                  <a:pt x="0" y="6018086"/>
                </a:moveTo>
                <a:lnTo>
                  <a:pt x="108958" y="6046420"/>
                </a:lnTo>
                <a:cubicBezTo>
                  <a:pt x="2066024" y="6527336"/>
                  <a:pt x="4082313" y="6772284"/>
                  <a:pt x="6097562" y="6784323"/>
                </a:cubicBezTo>
                <a:cubicBezTo>
                  <a:pt x="7891597" y="6779623"/>
                  <a:pt x="9680313" y="6587967"/>
                  <a:pt x="11434653" y="6212487"/>
                </a:cubicBezTo>
                <a:cubicBezTo>
                  <a:pt x="11544409" y="6189439"/>
                  <a:pt x="11654169" y="6169135"/>
                  <a:pt x="11763925" y="6143707"/>
                </a:cubicBezTo>
                <a:lnTo>
                  <a:pt x="12089721" y="6061387"/>
                </a:lnTo>
                <a:lnTo>
                  <a:pt x="12191999" y="6035559"/>
                </a:lnTo>
                <a:lnTo>
                  <a:pt x="12191999" y="6067645"/>
                </a:lnTo>
                <a:lnTo>
                  <a:pt x="12097401" y="6092182"/>
                </a:lnTo>
                <a:cubicBezTo>
                  <a:pt x="10136364" y="6572904"/>
                  <a:pt x="8116696" y="6818051"/>
                  <a:pt x="6097562" y="6828959"/>
                </a:cubicBezTo>
                <a:cubicBezTo>
                  <a:pt x="4300266" y="6825059"/>
                  <a:pt x="2508258" y="6633975"/>
                  <a:pt x="750549" y="6258767"/>
                </a:cubicBezTo>
                <a:cubicBezTo>
                  <a:pt x="640794" y="6235535"/>
                  <a:pt x="530122" y="6215415"/>
                  <a:pt x="421278" y="6189803"/>
                </a:cubicBezTo>
                <a:lnTo>
                  <a:pt x="94750" y="6107487"/>
                </a:lnTo>
                <a:lnTo>
                  <a:pt x="0" y="6083607"/>
                </a:lnTo>
                <a:close/>
                <a:moveTo>
                  <a:pt x="0" y="5747828"/>
                </a:moveTo>
                <a:lnTo>
                  <a:pt x="164234" y="5790578"/>
                </a:lnTo>
                <a:cubicBezTo>
                  <a:pt x="2102863" y="6267455"/>
                  <a:pt x="4100309" y="6510569"/>
                  <a:pt x="6096828" y="6522917"/>
                </a:cubicBezTo>
                <a:cubicBezTo>
                  <a:pt x="7873869" y="6518381"/>
                  <a:pt x="9645665" y="6328701"/>
                  <a:pt x="11383433" y="5956935"/>
                </a:cubicBezTo>
                <a:cubicBezTo>
                  <a:pt x="11492093" y="5933885"/>
                  <a:pt x="11601301" y="5914129"/>
                  <a:pt x="11709413" y="5888519"/>
                </a:cubicBezTo>
                <a:lnTo>
                  <a:pt x="12032281" y="5806933"/>
                </a:lnTo>
                <a:lnTo>
                  <a:pt x="12191999" y="5766631"/>
                </a:lnTo>
                <a:lnTo>
                  <a:pt x="12191999" y="5799881"/>
                </a:lnTo>
                <a:lnTo>
                  <a:pt x="12041376" y="5838987"/>
                </a:lnTo>
                <a:cubicBezTo>
                  <a:pt x="10098472" y="6315757"/>
                  <a:pt x="8097441" y="6559149"/>
                  <a:pt x="6096828" y="6569747"/>
                </a:cubicBezTo>
                <a:cubicBezTo>
                  <a:pt x="4316108" y="6566363"/>
                  <a:pt x="2540600" y="6377469"/>
                  <a:pt x="799026" y="6006143"/>
                </a:cubicBezTo>
                <a:cubicBezTo>
                  <a:pt x="690182" y="5983093"/>
                  <a:pt x="580607" y="5963337"/>
                  <a:pt x="472498" y="5937727"/>
                </a:cubicBezTo>
                <a:lnTo>
                  <a:pt x="148896" y="5856141"/>
                </a:lnTo>
                <a:lnTo>
                  <a:pt x="0" y="5818654"/>
                </a:lnTo>
                <a:close/>
                <a:moveTo>
                  <a:pt x="0" y="5476362"/>
                </a:moveTo>
                <a:lnTo>
                  <a:pt x="221200" y="5533995"/>
                </a:lnTo>
                <a:cubicBezTo>
                  <a:pt x="2141337" y="6006788"/>
                  <a:pt x="4119766" y="6248102"/>
                  <a:pt x="6097558" y="6260963"/>
                </a:cubicBezTo>
                <a:cubicBezTo>
                  <a:pt x="7858304" y="6256683"/>
                  <a:pt x="9613853" y="6068835"/>
                  <a:pt x="11335689" y="5700467"/>
                </a:cubicBezTo>
                <a:cubicBezTo>
                  <a:pt x="11443251" y="5677603"/>
                  <a:pt x="11551727" y="5658395"/>
                  <a:pt x="11658559" y="5632603"/>
                </a:cubicBezTo>
                <a:lnTo>
                  <a:pt x="11978501" y="5551931"/>
                </a:lnTo>
                <a:lnTo>
                  <a:pt x="12191999" y="5498130"/>
                </a:lnTo>
                <a:lnTo>
                  <a:pt x="12191999" y="5533859"/>
                </a:lnTo>
                <a:lnTo>
                  <a:pt x="11987179" y="5587080"/>
                </a:lnTo>
                <a:cubicBezTo>
                  <a:pt x="10062368" y="6059808"/>
                  <a:pt x="8079755" y="6301379"/>
                  <a:pt x="6097558" y="6312183"/>
                </a:cubicBezTo>
                <a:cubicBezTo>
                  <a:pt x="4332880" y="6308871"/>
                  <a:pt x="2573360" y="6121627"/>
                  <a:pt x="847500" y="5753519"/>
                </a:cubicBezTo>
                <a:cubicBezTo>
                  <a:pt x="739756" y="5730651"/>
                  <a:pt x="631096" y="5711443"/>
                  <a:pt x="524082" y="5685651"/>
                </a:cubicBezTo>
                <a:lnTo>
                  <a:pt x="203408" y="5604979"/>
                </a:lnTo>
                <a:lnTo>
                  <a:pt x="0" y="5553751"/>
                </a:lnTo>
                <a:close/>
                <a:moveTo>
                  <a:pt x="0" y="5205742"/>
                </a:moveTo>
                <a:lnTo>
                  <a:pt x="277343" y="5278095"/>
                </a:lnTo>
                <a:cubicBezTo>
                  <a:pt x="2179055" y="5746972"/>
                  <a:pt x="4138596" y="5986420"/>
                  <a:pt x="6097558" y="5998459"/>
                </a:cubicBezTo>
                <a:cubicBezTo>
                  <a:pt x="7841381" y="5994343"/>
                  <a:pt x="9580065" y="5808451"/>
                  <a:pt x="11285385" y="5443819"/>
                </a:cubicBezTo>
                <a:cubicBezTo>
                  <a:pt x="11392029" y="5421137"/>
                  <a:pt x="11499409" y="5402477"/>
                  <a:pt x="11605141" y="5376319"/>
                </a:cubicBezTo>
                <a:lnTo>
                  <a:pt x="11922161" y="5296561"/>
                </a:lnTo>
                <a:lnTo>
                  <a:pt x="12191999" y="5228479"/>
                </a:lnTo>
                <a:lnTo>
                  <a:pt x="12191999" y="5267009"/>
                </a:lnTo>
                <a:lnTo>
                  <a:pt x="11931609" y="5334750"/>
                </a:lnTo>
                <a:cubicBezTo>
                  <a:pt x="10024996" y="5803609"/>
                  <a:pt x="8061175" y="6043495"/>
                  <a:pt x="6097192" y="6053887"/>
                </a:cubicBezTo>
                <a:cubicBezTo>
                  <a:pt x="4349270" y="6050723"/>
                  <a:pt x="2606416" y="5865453"/>
                  <a:pt x="896890" y="5501077"/>
                </a:cubicBezTo>
                <a:cubicBezTo>
                  <a:pt x="790060" y="5478211"/>
                  <a:pt x="682316" y="5459735"/>
                  <a:pt x="576400" y="5433575"/>
                </a:cubicBezTo>
                <a:lnTo>
                  <a:pt x="258652" y="5353635"/>
                </a:lnTo>
                <a:lnTo>
                  <a:pt x="0" y="5288693"/>
                </a:lnTo>
                <a:close/>
                <a:moveTo>
                  <a:pt x="0" y="4935037"/>
                </a:moveTo>
                <a:lnTo>
                  <a:pt x="333748" y="5022233"/>
                </a:lnTo>
                <a:cubicBezTo>
                  <a:pt x="2216883" y="5487261"/>
                  <a:pt x="4157221" y="5725153"/>
                  <a:pt x="6097558" y="5737603"/>
                </a:cubicBezTo>
                <a:cubicBezTo>
                  <a:pt x="7824717" y="5733873"/>
                  <a:pt x="9546791" y="5549937"/>
                  <a:pt x="11235809" y="5188817"/>
                </a:cubicBezTo>
                <a:cubicBezTo>
                  <a:pt x="11341177" y="5166317"/>
                  <a:pt x="11447641" y="5148207"/>
                  <a:pt x="11552277" y="5122047"/>
                </a:cubicBezTo>
                <a:lnTo>
                  <a:pt x="11866183" y="5043023"/>
                </a:lnTo>
                <a:lnTo>
                  <a:pt x="12191999" y="4960904"/>
                </a:lnTo>
                <a:lnTo>
                  <a:pt x="12191999" y="5001156"/>
                </a:lnTo>
                <a:lnTo>
                  <a:pt x="11876494" y="5083256"/>
                </a:lnTo>
                <a:cubicBezTo>
                  <a:pt x="11666596" y="5134670"/>
                  <a:pt x="11455942" y="5183055"/>
                  <a:pt x="11244591" y="5228329"/>
                </a:cubicBezTo>
                <a:cubicBezTo>
                  <a:pt x="9553267" y="5595705"/>
                  <a:pt x="7828249" y="5785751"/>
                  <a:pt x="6097558" y="5795409"/>
                </a:cubicBezTo>
                <a:cubicBezTo>
                  <a:pt x="4365826" y="5792703"/>
                  <a:pt x="2639086" y="5609389"/>
                  <a:pt x="945366" y="5248451"/>
                </a:cubicBezTo>
                <a:cubicBezTo>
                  <a:pt x="839634" y="5225951"/>
                  <a:pt x="732802" y="5207841"/>
                  <a:pt x="627986" y="5181499"/>
                </a:cubicBezTo>
                <a:lnTo>
                  <a:pt x="313164" y="5102475"/>
                </a:lnTo>
                <a:lnTo>
                  <a:pt x="0" y="5023843"/>
                </a:lnTo>
                <a:close/>
                <a:moveTo>
                  <a:pt x="0" y="4664421"/>
                </a:moveTo>
                <a:lnTo>
                  <a:pt x="389472" y="4766301"/>
                </a:lnTo>
                <a:cubicBezTo>
                  <a:pt x="2254158" y="5227282"/>
                  <a:pt x="4175968" y="5462730"/>
                  <a:pt x="6097374" y="5475283"/>
                </a:cubicBezTo>
                <a:cubicBezTo>
                  <a:pt x="7807851" y="5471643"/>
                  <a:pt x="9513333" y="5289557"/>
                  <a:pt x="11186053" y="4931985"/>
                </a:cubicBezTo>
                <a:cubicBezTo>
                  <a:pt x="11290323" y="4909667"/>
                  <a:pt x="11396055" y="4891923"/>
                  <a:pt x="11499593" y="4865581"/>
                </a:cubicBezTo>
                <a:lnTo>
                  <a:pt x="11810573" y="4787471"/>
                </a:lnTo>
                <a:lnTo>
                  <a:pt x="12191999" y="4691442"/>
                </a:lnTo>
                <a:lnTo>
                  <a:pt x="12191999" y="4735328"/>
                </a:lnTo>
                <a:lnTo>
                  <a:pt x="11821245" y="4831947"/>
                </a:lnTo>
                <a:cubicBezTo>
                  <a:pt x="11613361" y="4882950"/>
                  <a:pt x="11404722" y="4930957"/>
                  <a:pt x="11195383" y="4975889"/>
                </a:cubicBezTo>
                <a:cubicBezTo>
                  <a:pt x="9520193" y="5339953"/>
                  <a:pt x="7811601" y="5528223"/>
                  <a:pt x="6097374" y="5537663"/>
                </a:cubicBezTo>
                <a:cubicBezTo>
                  <a:pt x="4382362" y="5534991"/>
                  <a:pt x="2672286" y="5353471"/>
                  <a:pt x="994940" y="4996011"/>
                </a:cubicBezTo>
                <a:cubicBezTo>
                  <a:pt x="785074" y="4951550"/>
                  <a:pt x="575918" y="4904156"/>
                  <a:pt x="367529" y="4853849"/>
                </a:cubicBezTo>
                <a:lnTo>
                  <a:pt x="0" y="4759640"/>
                </a:lnTo>
                <a:close/>
                <a:moveTo>
                  <a:pt x="0" y="4393048"/>
                </a:moveTo>
                <a:lnTo>
                  <a:pt x="445631" y="4509783"/>
                </a:lnTo>
                <a:cubicBezTo>
                  <a:pt x="2291912" y="4966896"/>
                  <a:pt x="4194879" y="5200731"/>
                  <a:pt x="6097556" y="5213695"/>
                </a:cubicBezTo>
                <a:cubicBezTo>
                  <a:pt x="7791221" y="5210457"/>
                  <a:pt x="9479969" y="5030455"/>
                  <a:pt x="11136297" y="4676617"/>
                </a:cubicBezTo>
                <a:cubicBezTo>
                  <a:pt x="11239653" y="4654299"/>
                  <a:pt x="11344285" y="4637103"/>
                  <a:pt x="11447273" y="4610579"/>
                </a:cubicBezTo>
                <a:lnTo>
                  <a:pt x="11754961" y="4533201"/>
                </a:lnTo>
                <a:lnTo>
                  <a:pt x="12191999" y="4423358"/>
                </a:lnTo>
                <a:lnTo>
                  <a:pt x="12191999" y="4467651"/>
                </a:lnTo>
                <a:lnTo>
                  <a:pt x="11767047" y="4578538"/>
                </a:lnTo>
                <a:cubicBezTo>
                  <a:pt x="11561186" y="4629109"/>
                  <a:pt x="11354577" y="4676708"/>
                  <a:pt x="11147273" y="4721251"/>
                </a:cubicBezTo>
                <a:cubicBezTo>
                  <a:pt x="9488289" y="5082077"/>
                  <a:pt x="7796181" y="5268775"/>
                  <a:pt x="6098437" y="5278269"/>
                </a:cubicBezTo>
                <a:cubicBezTo>
                  <a:pt x="4399628" y="5276257"/>
                  <a:pt x="2705634" y="5097059"/>
                  <a:pt x="1043961" y="4743567"/>
                </a:cubicBezTo>
                <a:cubicBezTo>
                  <a:pt x="836097" y="4699539"/>
                  <a:pt x="628935" y="4652601"/>
                  <a:pt x="422535" y="4602775"/>
                </a:cubicBezTo>
                <a:lnTo>
                  <a:pt x="0" y="4494461"/>
                </a:lnTo>
                <a:close/>
                <a:moveTo>
                  <a:pt x="0" y="4122826"/>
                </a:moveTo>
                <a:lnTo>
                  <a:pt x="501684" y="4254438"/>
                </a:lnTo>
                <a:cubicBezTo>
                  <a:pt x="2329470" y="4707665"/>
                  <a:pt x="4213445" y="4939827"/>
                  <a:pt x="6097190" y="4953203"/>
                </a:cubicBezTo>
                <a:cubicBezTo>
                  <a:pt x="7774193" y="4949931"/>
                  <a:pt x="9446327" y="4771647"/>
                  <a:pt x="11086357" y="4421247"/>
                </a:cubicBezTo>
                <a:cubicBezTo>
                  <a:pt x="11188797" y="4399115"/>
                  <a:pt x="11292335" y="4382651"/>
                  <a:pt x="11393677" y="4355759"/>
                </a:cubicBezTo>
                <a:lnTo>
                  <a:pt x="11698437" y="4279295"/>
                </a:lnTo>
                <a:lnTo>
                  <a:pt x="12191999" y="4155348"/>
                </a:lnTo>
                <a:lnTo>
                  <a:pt x="12191999" y="4201638"/>
                </a:lnTo>
                <a:lnTo>
                  <a:pt x="11711313" y="4327207"/>
                </a:lnTo>
                <a:cubicBezTo>
                  <a:pt x="11507553" y="4377294"/>
                  <a:pt x="11303058" y="4424403"/>
                  <a:pt x="11097881" y="4468443"/>
                </a:cubicBezTo>
                <a:cubicBezTo>
                  <a:pt x="9455071" y="4825867"/>
                  <a:pt x="7779461" y="5010955"/>
                  <a:pt x="6098253" y="5020707"/>
                </a:cubicBezTo>
                <a:cubicBezTo>
                  <a:pt x="4416184" y="5018455"/>
                  <a:pt x="2738908" y="4840667"/>
                  <a:pt x="1093720" y="4490211"/>
                </a:cubicBezTo>
                <a:cubicBezTo>
                  <a:pt x="887925" y="4447086"/>
                  <a:pt x="682804" y="4400908"/>
                  <a:pt x="478423" y="4351738"/>
                </a:cubicBezTo>
                <a:lnTo>
                  <a:pt x="0" y="4229229"/>
                </a:lnTo>
                <a:close/>
                <a:moveTo>
                  <a:pt x="0" y="3853926"/>
                </a:moveTo>
                <a:lnTo>
                  <a:pt x="557461" y="4000295"/>
                </a:lnTo>
                <a:cubicBezTo>
                  <a:pt x="758595" y="4049986"/>
                  <a:pt x="960477" y="4096733"/>
                  <a:pt x="1163048" y="4140453"/>
                </a:cubicBezTo>
                <a:cubicBezTo>
                  <a:pt x="2784182" y="4495115"/>
                  <a:pt x="4437932" y="4679525"/>
                  <a:pt x="6097370" y="4690703"/>
                </a:cubicBezTo>
                <a:cubicBezTo>
                  <a:pt x="7757529" y="4687701"/>
                  <a:pt x="9412849" y="4511377"/>
                  <a:pt x="11036417" y="4164599"/>
                </a:cubicBezTo>
                <a:cubicBezTo>
                  <a:pt x="11239560" y="4121547"/>
                  <a:pt x="11442005" y="4075609"/>
                  <a:pt x="11643692" y="4026805"/>
                </a:cubicBezTo>
                <a:lnTo>
                  <a:pt x="12191999" y="3885809"/>
                </a:lnTo>
                <a:lnTo>
                  <a:pt x="12191999" y="3934114"/>
                </a:lnTo>
                <a:lnTo>
                  <a:pt x="11654797" y="4074575"/>
                </a:lnTo>
                <a:cubicBezTo>
                  <a:pt x="11452884" y="4124257"/>
                  <a:pt x="11250216" y="4171001"/>
                  <a:pt x="11046845" y="4214721"/>
                </a:cubicBezTo>
                <a:cubicBezTo>
                  <a:pt x="9420261" y="4569055"/>
                  <a:pt x="7761133" y="4752623"/>
                  <a:pt x="6096458" y="4762409"/>
                </a:cubicBezTo>
                <a:cubicBezTo>
                  <a:pt x="4226810" y="4759014"/>
                  <a:pt x="2352648" y="4540885"/>
                  <a:pt x="532672" y="4100077"/>
                </a:cubicBezTo>
                <a:lnTo>
                  <a:pt x="0" y="3963339"/>
                </a:lnTo>
                <a:close/>
                <a:moveTo>
                  <a:pt x="0" y="3582290"/>
                </a:moveTo>
                <a:lnTo>
                  <a:pt x="18628" y="3587759"/>
                </a:lnTo>
                <a:cubicBezTo>
                  <a:pt x="413691" y="3697616"/>
                  <a:pt x="811961" y="3796089"/>
                  <a:pt x="1212986" y="3882523"/>
                </a:cubicBezTo>
                <a:cubicBezTo>
                  <a:pt x="2817622" y="4233983"/>
                  <a:pt x="4454558" y="4416931"/>
                  <a:pt x="6097188" y="4428383"/>
                </a:cubicBezTo>
                <a:cubicBezTo>
                  <a:pt x="7740738" y="4425491"/>
                  <a:pt x="9379501" y="4251015"/>
                  <a:pt x="10986845" y="3907767"/>
                </a:cubicBezTo>
                <a:cubicBezTo>
                  <a:pt x="11389059" y="3822545"/>
                  <a:pt x="11788495" y="3725873"/>
                  <a:pt x="12184679" y="3617911"/>
                </a:cubicBezTo>
                <a:lnTo>
                  <a:pt x="12191999" y="3615803"/>
                </a:lnTo>
                <a:lnTo>
                  <a:pt x="12191999" y="3667789"/>
                </a:lnTo>
                <a:lnTo>
                  <a:pt x="11599653" y="3818863"/>
                </a:lnTo>
                <a:cubicBezTo>
                  <a:pt x="11400265" y="3869717"/>
                  <a:pt x="11201417" y="3923133"/>
                  <a:pt x="10999101" y="3961181"/>
                </a:cubicBezTo>
                <a:cubicBezTo>
                  <a:pt x="9388541" y="4312277"/>
                  <a:pt x="7745693" y="4494181"/>
                  <a:pt x="6097370" y="4503931"/>
                </a:cubicBezTo>
                <a:cubicBezTo>
                  <a:pt x="4245216" y="4500844"/>
                  <a:pt x="2389358" y="4285107"/>
                  <a:pt x="587389" y="3848710"/>
                </a:cubicBezTo>
                <a:lnTo>
                  <a:pt x="0" y="3697934"/>
                </a:lnTo>
                <a:close/>
                <a:moveTo>
                  <a:pt x="0" y="3309122"/>
                </a:moveTo>
                <a:lnTo>
                  <a:pt x="81753" y="3333553"/>
                </a:lnTo>
                <a:lnTo>
                  <a:pt x="670968" y="3485017"/>
                </a:lnTo>
                <a:cubicBezTo>
                  <a:pt x="867798" y="3535141"/>
                  <a:pt x="1063716" y="3588739"/>
                  <a:pt x="1263290" y="3626239"/>
                </a:cubicBezTo>
                <a:cubicBezTo>
                  <a:pt x="2851370" y="3974279"/>
                  <a:pt x="4471462" y="4155617"/>
                  <a:pt x="6097186" y="4167343"/>
                </a:cubicBezTo>
                <a:cubicBezTo>
                  <a:pt x="7724051" y="4164763"/>
                  <a:pt x="9346229" y="3992243"/>
                  <a:pt x="10937269" y="3652583"/>
                </a:cubicBezTo>
                <a:cubicBezTo>
                  <a:pt x="11335414" y="3568243"/>
                  <a:pt x="11730804" y="3472546"/>
                  <a:pt x="12122966" y="3365650"/>
                </a:cubicBezTo>
                <a:lnTo>
                  <a:pt x="12191999" y="3345766"/>
                </a:lnTo>
                <a:lnTo>
                  <a:pt x="12191999" y="3399114"/>
                </a:lnTo>
                <a:lnTo>
                  <a:pt x="12135085" y="3416053"/>
                </a:lnTo>
                <a:lnTo>
                  <a:pt x="11543861" y="3567335"/>
                </a:lnTo>
                <a:cubicBezTo>
                  <a:pt x="11346481" y="3617459"/>
                  <a:pt x="11149649" y="3670873"/>
                  <a:pt x="10949341" y="3708373"/>
                </a:cubicBezTo>
                <a:cubicBezTo>
                  <a:pt x="9355117" y="4056359"/>
                  <a:pt x="7728881" y="4236727"/>
                  <a:pt x="6097186" y="4246551"/>
                </a:cubicBezTo>
                <a:cubicBezTo>
                  <a:pt x="4060389" y="4243579"/>
                  <a:pt x="2018588" y="3980504"/>
                  <a:pt x="50164" y="3446341"/>
                </a:cubicBezTo>
                <a:lnTo>
                  <a:pt x="0" y="3431981"/>
                </a:lnTo>
                <a:close/>
                <a:moveTo>
                  <a:pt x="0" y="3036727"/>
                </a:moveTo>
                <a:lnTo>
                  <a:pt x="142118" y="3079831"/>
                </a:lnTo>
                <a:lnTo>
                  <a:pt x="725846" y="3229285"/>
                </a:lnTo>
                <a:cubicBezTo>
                  <a:pt x="920482" y="3278859"/>
                  <a:pt x="1114386" y="3332271"/>
                  <a:pt x="1311218" y="3369407"/>
                </a:cubicBezTo>
                <a:cubicBezTo>
                  <a:pt x="2883510" y="3714355"/>
                  <a:pt x="4487542" y="3894119"/>
                  <a:pt x="6097186" y="3905755"/>
                </a:cubicBezTo>
                <a:cubicBezTo>
                  <a:pt x="7707313" y="3903323"/>
                  <a:pt x="9312807" y="3732703"/>
                  <a:pt x="10887513" y="3396665"/>
                </a:cubicBezTo>
                <a:cubicBezTo>
                  <a:pt x="11281542" y="3313148"/>
                  <a:pt x="11672850" y="3218379"/>
                  <a:pt x="12060965" y="3112514"/>
                </a:cubicBezTo>
                <a:lnTo>
                  <a:pt x="12191999" y="3074744"/>
                </a:lnTo>
                <a:lnTo>
                  <a:pt x="12191999" y="3129474"/>
                </a:lnTo>
                <a:lnTo>
                  <a:pt x="12073989" y="3164711"/>
                </a:lnTo>
                <a:lnTo>
                  <a:pt x="11488617" y="3314347"/>
                </a:lnTo>
                <a:cubicBezTo>
                  <a:pt x="11293065" y="3363735"/>
                  <a:pt x="11098431" y="3417151"/>
                  <a:pt x="10900135" y="3454287"/>
                </a:cubicBezTo>
                <a:cubicBezTo>
                  <a:pt x="9322081" y="3798887"/>
                  <a:pt x="7712363" y="3977791"/>
                  <a:pt x="6097186" y="3988071"/>
                </a:cubicBezTo>
                <a:cubicBezTo>
                  <a:pt x="4080969" y="3985444"/>
                  <a:pt x="2059390" y="3725213"/>
                  <a:pt x="110742" y="3196350"/>
                </a:cubicBezTo>
                <a:lnTo>
                  <a:pt x="0" y="3164643"/>
                </a:lnTo>
                <a:close/>
                <a:moveTo>
                  <a:pt x="0" y="2762997"/>
                </a:moveTo>
                <a:lnTo>
                  <a:pt x="205230" y="2825375"/>
                </a:lnTo>
                <a:lnTo>
                  <a:pt x="782920" y="2973547"/>
                </a:lnTo>
                <a:cubicBezTo>
                  <a:pt x="975542" y="3022207"/>
                  <a:pt x="1167070" y="3075623"/>
                  <a:pt x="1362804" y="3112207"/>
                </a:cubicBezTo>
                <a:cubicBezTo>
                  <a:pt x="2918084" y="3454011"/>
                  <a:pt x="4504826" y="3632347"/>
                  <a:pt x="6097186" y="3644347"/>
                </a:cubicBezTo>
                <a:cubicBezTo>
                  <a:pt x="7690577" y="3642155"/>
                  <a:pt x="9279405" y="3473439"/>
                  <a:pt x="10837757" y="3140927"/>
                </a:cubicBezTo>
                <a:cubicBezTo>
                  <a:pt x="11227716" y="3058317"/>
                  <a:pt x="11614976" y="2964546"/>
                  <a:pt x="11999070" y="2859770"/>
                </a:cubicBezTo>
                <a:lnTo>
                  <a:pt x="12191999" y="2804150"/>
                </a:lnTo>
                <a:lnTo>
                  <a:pt x="12191999" y="2859352"/>
                </a:lnTo>
                <a:lnTo>
                  <a:pt x="12012891" y="2913547"/>
                </a:lnTo>
                <a:lnTo>
                  <a:pt x="11432641" y="3061539"/>
                </a:lnTo>
                <a:cubicBezTo>
                  <a:pt x="11239101" y="3110195"/>
                  <a:pt x="11046661" y="3163611"/>
                  <a:pt x="10850379" y="3200379"/>
                </a:cubicBezTo>
                <a:cubicBezTo>
                  <a:pt x="9288533" y="3541779"/>
                  <a:pt x="7695295" y="3719039"/>
                  <a:pt x="6096636" y="3729227"/>
                </a:cubicBezTo>
                <a:cubicBezTo>
                  <a:pt x="4100997" y="3727054"/>
                  <a:pt x="2099998" y="3469712"/>
                  <a:pt x="171171" y="2946210"/>
                </a:cubicBezTo>
                <a:lnTo>
                  <a:pt x="0" y="2897198"/>
                </a:lnTo>
                <a:close/>
                <a:moveTo>
                  <a:pt x="0" y="2488627"/>
                </a:moveTo>
                <a:lnTo>
                  <a:pt x="267974" y="2570191"/>
                </a:lnTo>
                <a:lnTo>
                  <a:pt x="839626" y="2716535"/>
                </a:lnTo>
                <a:cubicBezTo>
                  <a:pt x="1030238" y="2764645"/>
                  <a:pt x="1219752" y="2818059"/>
                  <a:pt x="1413108" y="2854279"/>
                </a:cubicBezTo>
                <a:cubicBezTo>
                  <a:pt x="2952016" y="3192753"/>
                  <a:pt x="4522094" y="3369499"/>
                  <a:pt x="6097732" y="3381663"/>
                </a:cubicBezTo>
                <a:cubicBezTo>
                  <a:pt x="8064885" y="3381663"/>
                  <a:pt x="10037910" y="3126635"/>
                  <a:pt x="11937660" y="2606574"/>
                </a:cubicBezTo>
                <a:lnTo>
                  <a:pt x="12191999" y="2533102"/>
                </a:lnTo>
                <a:lnTo>
                  <a:pt x="12191999" y="2587515"/>
                </a:lnTo>
                <a:lnTo>
                  <a:pt x="11952157" y="2660009"/>
                </a:lnTo>
                <a:lnTo>
                  <a:pt x="11377945" y="2806351"/>
                </a:lnTo>
                <a:cubicBezTo>
                  <a:pt x="11186237" y="2854279"/>
                  <a:pt x="10995805" y="2907329"/>
                  <a:pt x="10801537" y="2943365"/>
                </a:cubicBezTo>
                <a:cubicBezTo>
                  <a:pt x="9255861" y="3280211"/>
                  <a:pt x="7679601" y="3456883"/>
                  <a:pt x="6097732" y="3470567"/>
                </a:cubicBezTo>
                <a:cubicBezTo>
                  <a:pt x="4122558" y="3468852"/>
                  <a:pt x="2142025" y="3214395"/>
                  <a:pt x="233038" y="2696299"/>
                </a:cubicBezTo>
                <a:lnTo>
                  <a:pt x="0" y="2629571"/>
                </a:lnTo>
                <a:close/>
                <a:moveTo>
                  <a:pt x="0" y="2215135"/>
                </a:moveTo>
                <a:lnTo>
                  <a:pt x="329436" y="2315735"/>
                </a:lnTo>
                <a:lnTo>
                  <a:pt x="894870" y="2460615"/>
                </a:lnTo>
                <a:cubicBezTo>
                  <a:pt x="1083652" y="2507995"/>
                  <a:pt x="1270972" y="2561411"/>
                  <a:pt x="1461950" y="2597083"/>
                </a:cubicBezTo>
                <a:cubicBezTo>
                  <a:pt x="2984394" y="2932463"/>
                  <a:pt x="4537734" y="3107747"/>
                  <a:pt x="6096634" y="3120075"/>
                </a:cubicBezTo>
                <a:cubicBezTo>
                  <a:pt x="7656861" y="3121887"/>
                  <a:pt x="9212909" y="2958091"/>
                  <a:pt x="10738609" y="2631471"/>
                </a:cubicBezTo>
                <a:cubicBezTo>
                  <a:pt x="11120107" y="2551028"/>
                  <a:pt x="11499078" y="2458900"/>
                  <a:pt x="11875008" y="2355646"/>
                </a:cubicBezTo>
                <a:lnTo>
                  <a:pt x="12191999" y="2263545"/>
                </a:lnTo>
                <a:lnTo>
                  <a:pt x="12191999" y="2318514"/>
                </a:lnTo>
                <a:lnTo>
                  <a:pt x="11890329" y="2409763"/>
                </a:lnTo>
                <a:lnTo>
                  <a:pt x="11321969" y="2554095"/>
                </a:lnTo>
                <a:cubicBezTo>
                  <a:pt x="11132453" y="2601107"/>
                  <a:pt x="10944037" y="2654155"/>
                  <a:pt x="10751597" y="2689643"/>
                </a:cubicBezTo>
                <a:cubicBezTo>
                  <a:pt x="9222185" y="3023323"/>
                  <a:pt x="7662477" y="3198515"/>
                  <a:pt x="6097182" y="3212455"/>
                </a:cubicBezTo>
                <a:cubicBezTo>
                  <a:pt x="4530362" y="3212437"/>
                  <a:pt x="2967820" y="3048623"/>
                  <a:pt x="1435058" y="2723667"/>
                </a:cubicBezTo>
                <a:cubicBezTo>
                  <a:pt x="1242250" y="2689095"/>
                  <a:pt x="1053286" y="2636775"/>
                  <a:pt x="863040" y="2590863"/>
                </a:cubicBezTo>
                <a:lnTo>
                  <a:pt x="292850" y="2449459"/>
                </a:lnTo>
                <a:lnTo>
                  <a:pt x="0" y="2362525"/>
                </a:lnTo>
                <a:close/>
                <a:moveTo>
                  <a:pt x="0" y="1942959"/>
                </a:moveTo>
                <a:lnTo>
                  <a:pt x="391083" y="2062563"/>
                </a:lnTo>
                <a:lnTo>
                  <a:pt x="950478" y="2205979"/>
                </a:lnTo>
                <a:cubicBezTo>
                  <a:pt x="1137250" y="2252443"/>
                  <a:pt x="1322374" y="2306041"/>
                  <a:pt x="1511706" y="2341165"/>
                </a:cubicBezTo>
                <a:cubicBezTo>
                  <a:pt x="3017646" y="2673327"/>
                  <a:pt x="4554178" y="2847145"/>
                  <a:pt x="6096268" y="2859767"/>
                </a:cubicBezTo>
                <a:cubicBezTo>
                  <a:pt x="7639521" y="2861761"/>
                  <a:pt x="9178665" y="2699869"/>
                  <a:pt x="10687755" y="2376835"/>
                </a:cubicBezTo>
                <a:cubicBezTo>
                  <a:pt x="11065228" y="2297261"/>
                  <a:pt x="11440175" y="2206083"/>
                  <a:pt x="11812092" y="2103868"/>
                </a:cubicBezTo>
                <a:lnTo>
                  <a:pt x="12191999" y="1993408"/>
                </a:lnTo>
                <a:lnTo>
                  <a:pt x="12191999" y="2049310"/>
                </a:lnTo>
                <a:lnTo>
                  <a:pt x="11829597" y="2158783"/>
                </a:lnTo>
                <a:lnTo>
                  <a:pt x="11267273" y="2301469"/>
                </a:lnTo>
                <a:cubicBezTo>
                  <a:pt x="11079405" y="2347749"/>
                  <a:pt x="10893183" y="2400981"/>
                  <a:pt x="10702937" y="2435921"/>
                </a:cubicBezTo>
                <a:cubicBezTo>
                  <a:pt x="9189659" y="2766345"/>
                  <a:pt x="7646379" y="2939999"/>
                  <a:pt x="6097546" y="2954159"/>
                </a:cubicBezTo>
                <a:cubicBezTo>
                  <a:pt x="4547208" y="2954379"/>
                  <a:pt x="3001110" y="2792449"/>
                  <a:pt x="1484446" y="2471043"/>
                </a:cubicBezTo>
                <a:cubicBezTo>
                  <a:pt x="1293654" y="2437019"/>
                  <a:pt x="1106884" y="2384885"/>
                  <a:pt x="918466" y="2339701"/>
                </a:cubicBezTo>
                <a:lnTo>
                  <a:pt x="354314" y="2199943"/>
                </a:lnTo>
                <a:lnTo>
                  <a:pt x="0" y="2095288"/>
                </a:lnTo>
                <a:close/>
                <a:moveTo>
                  <a:pt x="0" y="1668208"/>
                </a:moveTo>
                <a:lnTo>
                  <a:pt x="454010" y="1807377"/>
                </a:lnTo>
                <a:lnTo>
                  <a:pt x="1007370" y="1949331"/>
                </a:lnTo>
                <a:cubicBezTo>
                  <a:pt x="1192126" y="1995063"/>
                  <a:pt x="1375058" y="2048477"/>
                  <a:pt x="1562558" y="2083417"/>
                </a:cubicBezTo>
                <a:cubicBezTo>
                  <a:pt x="3052020" y="2412561"/>
                  <a:pt x="4571830" y="2584971"/>
                  <a:pt x="6097182" y="2597813"/>
                </a:cubicBezTo>
                <a:cubicBezTo>
                  <a:pt x="7624266" y="2600191"/>
                  <a:pt x="9147293" y="2440129"/>
                  <a:pt x="10640561" y="2120369"/>
                </a:cubicBezTo>
                <a:cubicBezTo>
                  <a:pt x="11013964" y="2041664"/>
                  <a:pt x="11384852" y="1951423"/>
                  <a:pt x="11752730" y="1850229"/>
                </a:cubicBezTo>
                <a:lnTo>
                  <a:pt x="12191999" y="1722379"/>
                </a:lnTo>
                <a:lnTo>
                  <a:pt x="12191999" y="1778910"/>
                </a:lnTo>
                <a:lnTo>
                  <a:pt x="11768133" y="1907623"/>
                </a:lnTo>
                <a:lnTo>
                  <a:pt x="11211481" y="2049027"/>
                </a:lnTo>
                <a:cubicBezTo>
                  <a:pt x="11025625" y="2094575"/>
                  <a:pt x="10841413" y="2147625"/>
                  <a:pt x="10653181" y="2182199"/>
                </a:cubicBezTo>
                <a:cubicBezTo>
                  <a:pt x="9156149" y="2509257"/>
                  <a:pt x="7629422" y="2681375"/>
                  <a:pt x="6097182" y="2695863"/>
                </a:cubicBezTo>
                <a:cubicBezTo>
                  <a:pt x="4563232" y="2696303"/>
                  <a:pt x="3033434" y="2536349"/>
                  <a:pt x="1532742" y="2218601"/>
                </a:cubicBezTo>
                <a:cubicBezTo>
                  <a:pt x="1343958" y="2185125"/>
                  <a:pt x="1159382" y="2132991"/>
                  <a:pt x="972796" y="2088539"/>
                </a:cubicBezTo>
                <a:lnTo>
                  <a:pt x="414862" y="1950429"/>
                </a:lnTo>
                <a:lnTo>
                  <a:pt x="0" y="1826548"/>
                </a:lnTo>
                <a:close/>
                <a:moveTo>
                  <a:pt x="0" y="1394486"/>
                </a:moveTo>
                <a:lnTo>
                  <a:pt x="516206" y="1552741"/>
                </a:lnTo>
                <a:lnTo>
                  <a:pt x="1063162" y="1693413"/>
                </a:lnTo>
                <a:cubicBezTo>
                  <a:pt x="1246092" y="1738413"/>
                  <a:pt x="1426824" y="1791829"/>
                  <a:pt x="1611950" y="1826219"/>
                </a:cubicBezTo>
                <a:cubicBezTo>
                  <a:pt x="3084986" y="2151979"/>
                  <a:pt x="4588054" y="2322727"/>
                  <a:pt x="6096630" y="2335675"/>
                </a:cubicBezTo>
                <a:cubicBezTo>
                  <a:pt x="7604309" y="2335675"/>
                  <a:pt x="9114933" y="2183661"/>
                  <a:pt x="10589521" y="1864451"/>
                </a:cubicBezTo>
                <a:cubicBezTo>
                  <a:pt x="10958809" y="1786707"/>
                  <a:pt x="11325628" y="1697529"/>
                  <a:pt x="11689470" y="1597490"/>
                </a:cubicBezTo>
                <a:lnTo>
                  <a:pt x="12191999" y="1451269"/>
                </a:lnTo>
                <a:lnTo>
                  <a:pt x="12191999" y="1510012"/>
                </a:lnTo>
                <a:lnTo>
                  <a:pt x="11706305" y="1657193"/>
                </a:lnTo>
                <a:lnTo>
                  <a:pt x="11156053" y="1796951"/>
                </a:lnTo>
                <a:cubicBezTo>
                  <a:pt x="10973125" y="1841767"/>
                  <a:pt x="10790197" y="1894817"/>
                  <a:pt x="10603973" y="1929025"/>
                </a:cubicBezTo>
                <a:cubicBezTo>
                  <a:pt x="9123073" y="2252809"/>
                  <a:pt x="7612793" y="2423463"/>
                  <a:pt x="6096998" y="2438299"/>
                </a:cubicBezTo>
                <a:cubicBezTo>
                  <a:pt x="4579602" y="2438957"/>
                  <a:pt x="3066290" y="2280907"/>
                  <a:pt x="1581766" y="1966709"/>
                </a:cubicBezTo>
                <a:cubicBezTo>
                  <a:pt x="1394814" y="1933599"/>
                  <a:pt x="1212250" y="1881463"/>
                  <a:pt x="1027674" y="1838659"/>
                </a:cubicBezTo>
                <a:lnTo>
                  <a:pt x="475411" y="1701461"/>
                </a:lnTo>
                <a:lnTo>
                  <a:pt x="0" y="1559571"/>
                </a:lnTo>
                <a:close/>
                <a:moveTo>
                  <a:pt x="0" y="1120126"/>
                </a:moveTo>
                <a:lnTo>
                  <a:pt x="44614" y="1133835"/>
                </a:lnTo>
                <a:lnTo>
                  <a:pt x="579498" y="1297923"/>
                </a:lnTo>
                <a:lnTo>
                  <a:pt x="1120418" y="1437495"/>
                </a:lnTo>
                <a:cubicBezTo>
                  <a:pt x="1301152" y="1481763"/>
                  <a:pt x="1480056" y="1535179"/>
                  <a:pt x="1663168" y="1569203"/>
                </a:cubicBezTo>
                <a:cubicBezTo>
                  <a:pt x="3119774" y="1891563"/>
                  <a:pt x="4606110" y="2060715"/>
                  <a:pt x="6097903" y="2073907"/>
                </a:cubicBezTo>
                <a:cubicBezTo>
                  <a:pt x="7588941" y="2073907"/>
                  <a:pt x="9082005" y="1924271"/>
                  <a:pt x="10541229" y="1608535"/>
                </a:cubicBezTo>
                <a:cubicBezTo>
                  <a:pt x="11088575" y="1492467"/>
                  <a:pt x="11630595" y="1351394"/>
                  <a:pt x="12165546" y="1186957"/>
                </a:cubicBezTo>
                <a:lnTo>
                  <a:pt x="12191999" y="1178405"/>
                </a:lnTo>
                <a:lnTo>
                  <a:pt x="12191999" y="1239366"/>
                </a:lnTo>
                <a:lnTo>
                  <a:pt x="12182283" y="1242311"/>
                </a:lnTo>
                <a:lnTo>
                  <a:pt x="11644839" y="1405299"/>
                </a:lnTo>
                <a:lnTo>
                  <a:pt x="11100807" y="1543959"/>
                </a:lnTo>
                <a:cubicBezTo>
                  <a:pt x="10918977" y="1588047"/>
                  <a:pt x="10738975" y="1641095"/>
                  <a:pt x="10554765" y="1674755"/>
                </a:cubicBezTo>
                <a:cubicBezTo>
                  <a:pt x="9090055" y="1995227"/>
                  <a:pt x="7596257" y="2164271"/>
                  <a:pt x="6096998" y="2179271"/>
                </a:cubicBezTo>
                <a:cubicBezTo>
                  <a:pt x="4596030" y="2180315"/>
                  <a:pt x="3099066" y="2024223"/>
                  <a:pt x="1630606" y="1713535"/>
                </a:cubicBezTo>
                <a:cubicBezTo>
                  <a:pt x="1445666" y="1681155"/>
                  <a:pt x="1264750" y="1629023"/>
                  <a:pt x="1081820" y="1585487"/>
                </a:cubicBezTo>
                <a:lnTo>
                  <a:pt x="535594" y="1449935"/>
                </a:lnTo>
                <a:lnTo>
                  <a:pt x="0" y="1291436"/>
                </a:lnTo>
                <a:close/>
                <a:moveTo>
                  <a:pt x="0" y="846777"/>
                </a:moveTo>
                <a:lnTo>
                  <a:pt x="112846" y="881391"/>
                </a:lnTo>
                <a:lnTo>
                  <a:pt x="640960" y="1042919"/>
                </a:lnTo>
                <a:lnTo>
                  <a:pt x="1175662" y="1181211"/>
                </a:lnTo>
                <a:lnTo>
                  <a:pt x="1443102" y="1249811"/>
                </a:lnTo>
                <a:cubicBezTo>
                  <a:pt x="1487738" y="1260967"/>
                  <a:pt x="1532190" y="1273223"/>
                  <a:pt x="1577006" y="1283651"/>
                </a:cubicBezTo>
                <a:lnTo>
                  <a:pt x="1712192" y="1311639"/>
                </a:lnTo>
                <a:cubicBezTo>
                  <a:pt x="3152336" y="1630895"/>
                  <a:pt x="4621950" y="1798579"/>
                  <a:pt x="6096996" y="1811951"/>
                </a:cubicBezTo>
                <a:cubicBezTo>
                  <a:pt x="7571197" y="1811951"/>
                  <a:pt x="9047797" y="1665607"/>
                  <a:pt x="10490557" y="1352435"/>
                </a:cubicBezTo>
                <a:cubicBezTo>
                  <a:pt x="11032484" y="1237601"/>
                  <a:pt x="11568752" y="1098020"/>
                  <a:pt x="12097817" y="935304"/>
                </a:cubicBezTo>
                <a:lnTo>
                  <a:pt x="12191999" y="904834"/>
                </a:lnTo>
                <a:lnTo>
                  <a:pt x="12191999" y="969770"/>
                </a:lnTo>
                <a:lnTo>
                  <a:pt x="12114965" y="993159"/>
                </a:lnTo>
                <a:lnTo>
                  <a:pt x="11584471" y="1154139"/>
                </a:lnTo>
                <a:lnTo>
                  <a:pt x="11046295" y="1291699"/>
                </a:lnTo>
                <a:cubicBezTo>
                  <a:pt x="10866477" y="1335055"/>
                  <a:pt x="10688669" y="1387923"/>
                  <a:pt x="10506473" y="1421215"/>
                </a:cubicBezTo>
                <a:cubicBezTo>
                  <a:pt x="9057951" y="1738419"/>
                  <a:pt x="7580653" y="1905939"/>
                  <a:pt x="6097903" y="1921159"/>
                </a:cubicBezTo>
                <a:cubicBezTo>
                  <a:pt x="4613078" y="1922495"/>
                  <a:pt x="3132176" y="1768351"/>
                  <a:pt x="1679448" y="1461275"/>
                </a:cubicBezTo>
                <a:lnTo>
                  <a:pt x="1542981" y="1434203"/>
                </a:lnTo>
                <a:cubicBezTo>
                  <a:pt x="1497616" y="1424323"/>
                  <a:pt x="1452798" y="1412251"/>
                  <a:pt x="1407798" y="1401459"/>
                </a:cubicBezTo>
                <a:lnTo>
                  <a:pt x="1137614" y="1335603"/>
                </a:lnTo>
                <a:lnTo>
                  <a:pt x="597790" y="1200787"/>
                </a:lnTo>
                <a:lnTo>
                  <a:pt x="63454" y="1042919"/>
                </a:lnTo>
                <a:lnTo>
                  <a:pt x="0" y="1024120"/>
                </a:lnTo>
                <a:close/>
                <a:moveTo>
                  <a:pt x="0" y="572914"/>
                </a:moveTo>
                <a:lnTo>
                  <a:pt x="181078" y="628583"/>
                </a:lnTo>
                <a:lnTo>
                  <a:pt x="703156" y="788463"/>
                </a:lnTo>
                <a:cubicBezTo>
                  <a:pt x="878584" y="836391"/>
                  <a:pt x="1055294" y="879929"/>
                  <a:pt x="1231454" y="925661"/>
                </a:cubicBezTo>
                <a:lnTo>
                  <a:pt x="1495970" y="993527"/>
                </a:lnTo>
                <a:lnTo>
                  <a:pt x="1628226" y="1027185"/>
                </a:lnTo>
                <a:lnTo>
                  <a:pt x="1761948" y="1054991"/>
                </a:lnTo>
                <a:cubicBezTo>
                  <a:pt x="3185846" y="1370965"/>
                  <a:pt x="4638888" y="1537055"/>
                  <a:pt x="6097362" y="1550545"/>
                </a:cubicBezTo>
                <a:cubicBezTo>
                  <a:pt x="7554733" y="1550545"/>
                  <a:pt x="9014687" y="1405849"/>
                  <a:pt x="10441167" y="1096881"/>
                </a:cubicBezTo>
                <a:cubicBezTo>
                  <a:pt x="10976851" y="981990"/>
                  <a:pt x="11506901" y="844072"/>
                  <a:pt x="12029862" y="683618"/>
                </a:cubicBezTo>
                <a:lnTo>
                  <a:pt x="12191999" y="631307"/>
                </a:lnTo>
                <a:lnTo>
                  <a:pt x="12191999" y="699610"/>
                </a:lnTo>
                <a:lnTo>
                  <a:pt x="12047649" y="743463"/>
                </a:lnTo>
                <a:lnTo>
                  <a:pt x="11522277" y="902795"/>
                </a:lnTo>
                <a:cubicBezTo>
                  <a:pt x="11345385" y="950355"/>
                  <a:pt x="11167395" y="993343"/>
                  <a:pt x="10990135" y="1038893"/>
                </a:cubicBezTo>
                <a:lnTo>
                  <a:pt x="10723975" y="1106393"/>
                </a:lnTo>
                <a:lnTo>
                  <a:pt x="10590803" y="1139687"/>
                </a:lnTo>
                <a:lnTo>
                  <a:pt x="10456349" y="1167309"/>
                </a:lnTo>
                <a:cubicBezTo>
                  <a:pt x="9023943" y="1481183"/>
                  <a:pt x="7563093" y="1647179"/>
                  <a:pt x="6096810" y="1662681"/>
                </a:cubicBezTo>
                <a:cubicBezTo>
                  <a:pt x="4628790" y="1664227"/>
                  <a:pt x="3164628" y="1512053"/>
                  <a:pt x="1728288" y="1208651"/>
                </a:cubicBezTo>
                <a:cubicBezTo>
                  <a:pt x="1189517" y="1095807"/>
                  <a:pt x="655943" y="958473"/>
                  <a:pt x="129175" y="798309"/>
                </a:cubicBezTo>
                <a:lnTo>
                  <a:pt x="0" y="756999"/>
                </a:lnTo>
                <a:close/>
                <a:moveTo>
                  <a:pt x="0" y="298940"/>
                </a:moveTo>
                <a:lnTo>
                  <a:pt x="249126" y="375777"/>
                </a:lnTo>
                <a:lnTo>
                  <a:pt x="764986" y="533827"/>
                </a:lnTo>
                <a:cubicBezTo>
                  <a:pt x="938218" y="581755"/>
                  <a:pt x="1112550" y="624193"/>
                  <a:pt x="1287248" y="669743"/>
                </a:cubicBezTo>
                <a:lnTo>
                  <a:pt x="1549018" y="736695"/>
                </a:lnTo>
                <a:lnTo>
                  <a:pt x="1679812" y="770355"/>
                </a:lnTo>
                <a:lnTo>
                  <a:pt x="1811886" y="797793"/>
                </a:lnTo>
                <a:cubicBezTo>
                  <a:pt x="3219120" y="1110663"/>
                  <a:pt x="4655278" y="1275221"/>
                  <a:pt x="6096812" y="1288775"/>
                </a:cubicBezTo>
                <a:cubicBezTo>
                  <a:pt x="7537537" y="1288775"/>
                  <a:pt x="8980847" y="1146455"/>
                  <a:pt x="10391045" y="841147"/>
                </a:cubicBezTo>
                <a:cubicBezTo>
                  <a:pt x="10920555" y="727435"/>
                  <a:pt x="11444509" y="590944"/>
                  <a:pt x="11961449" y="432160"/>
                </a:cubicBezTo>
                <a:lnTo>
                  <a:pt x="12191999" y="357694"/>
                </a:lnTo>
                <a:lnTo>
                  <a:pt x="12191999" y="429766"/>
                </a:lnTo>
                <a:lnTo>
                  <a:pt x="11980513" y="494131"/>
                </a:lnTo>
                <a:lnTo>
                  <a:pt x="11460813" y="651451"/>
                </a:lnTo>
                <a:cubicBezTo>
                  <a:pt x="11286115" y="699195"/>
                  <a:pt x="11110137" y="741269"/>
                  <a:pt x="10934893" y="786451"/>
                </a:cubicBezTo>
                <a:lnTo>
                  <a:pt x="10671657" y="853037"/>
                </a:lnTo>
                <a:lnTo>
                  <a:pt x="10540131" y="886331"/>
                </a:lnTo>
                <a:lnTo>
                  <a:pt x="10406959" y="913587"/>
                </a:lnTo>
                <a:cubicBezTo>
                  <a:pt x="8990817" y="1224203"/>
                  <a:pt x="7546521" y="1388665"/>
                  <a:pt x="6096812" y="1404385"/>
                </a:cubicBezTo>
                <a:cubicBezTo>
                  <a:pt x="4645290" y="1406143"/>
                  <a:pt x="3197554" y="1255933"/>
                  <a:pt x="1777314" y="956209"/>
                </a:cubicBezTo>
                <a:cubicBezTo>
                  <a:pt x="1244579" y="844668"/>
                  <a:pt x="716938" y="708869"/>
                  <a:pt x="196020" y="550443"/>
                </a:cubicBezTo>
                <a:lnTo>
                  <a:pt x="0" y="487735"/>
                </a:lnTo>
                <a:close/>
                <a:moveTo>
                  <a:pt x="0" y="23625"/>
                </a:moveTo>
                <a:lnTo>
                  <a:pt x="62901" y="44675"/>
                </a:lnTo>
                <a:lnTo>
                  <a:pt x="317906" y="122787"/>
                </a:lnTo>
                <a:lnTo>
                  <a:pt x="827912" y="279191"/>
                </a:lnTo>
                <a:cubicBezTo>
                  <a:pt x="998950" y="327119"/>
                  <a:pt x="1172002" y="368643"/>
                  <a:pt x="1343954" y="413643"/>
                </a:cubicBezTo>
                <a:lnTo>
                  <a:pt x="1602250" y="480047"/>
                </a:lnTo>
                <a:lnTo>
                  <a:pt x="1731946" y="513339"/>
                </a:lnTo>
                <a:lnTo>
                  <a:pt x="1862373" y="540779"/>
                </a:lnTo>
                <a:cubicBezTo>
                  <a:pt x="3253018" y="850255"/>
                  <a:pt x="4672216" y="1013279"/>
                  <a:pt x="6096810" y="1027187"/>
                </a:cubicBezTo>
                <a:cubicBezTo>
                  <a:pt x="7520891" y="1027187"/>
                  <a:pt x="8947553" y="887247"/>
                  <a:pt x="10340739" y="585231"/>
                </a:cubicBezTo>
                <a:cubicBezTo>
                  <a:pt x="10864213" y="472709"/>
                  <a:pt x="11382156" y="337642"/>
                  <a:pt x="11893140" y="180513"/>
                </a:cubicBezTo>
                <a:lnTo>
                  <a:pt x="12191999" y="83875"/>
                </a:lnTo>
                <a:lnTo>
                  <a:pt x="12191999" y="159367"/>
                </a:lnTo>
                <a:lnTo>
                  <a:pt x="12170210" y="166803"/>
                </a:lnTo>
                <a:cubicBezTo>
                  <a:pt x="12084919" y="193670"/>
                  <a:pt x="11999171" y="219097"/>
                  <a:pt x="11913561" y="244799"/>
                </a:cubicBezTo>
                <a:lnTo>
                  <a:pt x="11399715" y="400471"/>
                </a:lnTo>
                <a:cubicBezTo>
                  <a:pt x="11227395" y="448035"/>
                  <a:pt x="11052149" y="489375"/>
                  <a:pt x="10880013" y="534011"/>
                </a:cubicBezTo>
                <a:lnTo>
                  <a:pt x="10619705" y="600047"/>
                </a:lnTo>
                <a:lnTo>
                  <a:pt x="10489643" y="632975"/>
                </a:lnTo>
                <a:lnTo>
                  <a:pt x="10358117" y="660047"/>
                </a:lnTo>
                <a:cubicBezTo>
                  <a:pt x="8958035" y="967367"/>
                  <a:pt x="7530111" y="1130235"/>
                  <a:pt x="6096810" y="1146091"/>
                </a:cubicBezTo>
                <a:cubicBezTo>
                  <a:pt x="4661714" y="1148239"/>
                  <a:pt x="3230350" y="999991"/>
                  <a:pt x="1826154" y="703767"/>
                </a:cubicBezTo>
                <a:cubicBezTo>
                  <a:pt x="1298948" y="591895"/>
                  <a:pt x="777168" y="457636"/>
                  <a:pt x="262207" y="301455"/>
                </a:cubicBezTo>
                <a:lnTo>
                  <a:pt x="0" y="217842"/>
                </a:lnTo>
                <a:close/>
                <a:moveTo>
                  <a:pt x="3932058" y="0"/>
                </a:moveTo>
                <a:lnTo>
                  <a:pt x="7975775" y="0"/>
                </a:lnTo>
                <a:lnTo>
                  <a:pt x="7631853" y="35577"/>
                </a:lnTo>
                <a:cubicBezTo>
                  <a:pt x="7121625" y="81696"/>
                  <a:pt x="6609457" y="107900"/>
                  <a:pt x="6096622" y="112907"/>
                </a:cubicBezTo>
                <a:cubicBezTo>
                  <a:pt x="5411893" y="116069"/>
                  <a:pt x="4727968" y="82789"/>
                  <a:pt x="4047731" y="13361"/>
                </a:cubicBezTo>
                <a:close/>
                <a:moveTo>
                  <a:pt x="2228600" y="0"/>
                </a:moveTo>
                <a:lnTo>
                  <a:pt x="3250933" y="0"/>
                </a:lnTo>
                <a:lnTo>
                  <a:pt x="3531818" y="43778"/>
                </a:lnTo>
                <a:cubicBezTo>
                  <a:pt x="4381067" y="164944"/>
                  <a:pt x="5237775" y="231304"/>
                  <a:pt x="6096626" y="242239"/>
                </a:cubicBezTo>
                <a:cubicBezTo>
                  <a:pt x="7127096" y="243472"/>
                  <a:pt x="8159429" y="168459"/>
                  <a:pt x="9178336" y="7400"/>
                </a:cubicBezTo>
                <a:lnTo>
                  <a:pt x="9221198" y="0"/>
                </a:lnTo>
                <a:lnTo>
                  <a:pt x="9716246" y="0"/>
                </a:lnTo>
                <a:lnTo>
                  <a:pt x="9702548" y="2810"/>
                </a:lnTo>
                <a:cubicBezTo>
                  <a:pt x="8515215" y="231489"/>
                  <a:pt x="7307804" y="359678"/>
                  <a:pt x="6096626" y="371203"/>
                </a:cubicBezTo>
                <a:cubicBezTo>
                  <a:pt x="4883957" y="376481"/>
                  <a:pt x="3673811" y="268875"/>
                  <a:pt x="2481824" y="49988"/>
                </a:cubicBezTo>
                <a:close/>
                <a:moveTo>
                  <a:pt x="1084530" y="0"/>
                </a:moveTo>
                <a:lnTo>
                  <a:pt x="1853199" y="0"/>
                </a:lnTo>
                <a:lnTo>
                  <a:pt x="1962434" y="23639"/>
                </a:lnTo>
                <a:cubicBezTo>
                  <a:pt x="3320298" y="325523"/>
                  <a:pt x="4705708" y="486439"/>
                  <a:pt x="6096626" y="503827"/>
                </a:cubicBezTo>
                <a:cubicBezTo>
                  <a:pt x="7486865" y="505291"/>
                  <a:pt x="8880601" y="368643"/>
                  <a:pt x="10241775" y="73579"/>
                </a:cubicBezTo>
                <a:lnTo>
                  <a:pt x="10561109" y="0"/>
                </a:lnTo>
                <a:lnTo>
                  <a:pt x="10883228" y="0"/>
                </a:lnTo>
                <a:lnTo>
                  <a:pt x="10768609" y="28943"/>
                </a:lnTo>
                <a:lnTo>
                  <a:pt x="10514337" y="93151"/>
                </a:lnTo>
                <a:cubicBezTo>
                  <a:pt x="10429825" y="115287"/>
                  <a:pt x="10344947" y="136323"/>
                  <a:pt x="10258237" y="152419"/>
                </a:cubicBezTo>
                <a:cubicBezTo>
                  <a:pt x="8892125" y="449679"/>
                  <a:pt x="7496013" y="616511"/>
                  <a:pt x="6095528" y="629499"/>
                </a:cubicBezTo>
                <a:cubicBezTo>
                  <a:pt x="4693544" y="635027"/>
                  <a:pt x="3294942" y="491539"/>
                  <a:pt x="1923288" y="201447"/>
                </a:cubicBezTo>
                <a:cubicBezTo>
                  <a:pt x="1751627" y="164762"/>
                  <a:pt x="1580555" y="125662"/>
                  <a:pt x="1410120" y="84166"/>
                </a:cubicBezTo>
                <a:close/>
                <a:moveTo>
                  <a:pt x="158764" y="0"/>
                </a:moveTo>
                <a:lnTo>
                  <a:pt x="815548" y="0"/>
                </a:lnTo>
                <a:lnTo>
                  <a:pt x="890472" y="22907"/>
                </a:lnTo>
                <a:cubicBezTo>
                  <a:pt x="1059316" y="70833"/>
                  <a:pt x="1230354" y="111079"/>
                  <a:pt x="1400294" y="155713"/>
                </a:cubicBezTo>
                <a:lnTo>
                  <a:pt x="1656394" y="221019"/>
                </a:lnTo>
                <a:lnTo>
                  <a:pt x="1784446" y="253579"/>
                </a:lnTo>
                <a:lnTo>
                  <a:pt x="1913410" y="280837"/>
                </a:lnTo>
                <a:cubicBezTo>
                  <a:pt x="3287480" y="585957"/>
                  <a:pt x="4689374" y="748343"/>
                  <a:pt x="6096810" y="765415"/>
                </a:cubicBezTo>
                <a:cubicBezTo>
                  <a:pt x="7504245" y="766695"/>
                  <a:pt x="8913893" y="627853"/>
                  <a:pt x="10291713" y="329495"/>
                </a:cubicBezTo>
                <a:cubicBezTo>
                  <a:pt x="10636534" y="255293"/>
                  <a:pt x="10978920" y="171191"/>
                  <a:pt x="11318456" y="77329"/>
                </a:cubicBezTo>
                <a:lnTo>
                  <a:pt x="11583253" y="0"/>
                </a:lnTo>
                <a:lnTo>
                  <a:pt x="11830313" y="0"/>
                </a:lnTo>
                <a:lnTo>
                  <a:pt x="11338065" y="149127"/>
                </a:lnTo>
                <a:cubicBezTo>
                  <a:pt x="11167761" y="196689"/>
                  <a:pt x="10995441" y="238031"/>
                  <a:pt x="10823489" y="281385"/>
                </a:cubicBezTo>
                <a:lnTo>
                  <a:pt x="10567389" y="346507"/>
                </a:lnTo>
                <a:lnTo>
                  <a:pt x="10439337" y="379069"/>
                </a:lnTo>
                <a:lnTo>
                  <a:pt x="10309457" y="406143"/>
                </a:lnTo>
                <a:cubicBezTo>
                  <a:pt x="8926149" y="706695"/>
                  <a:pt x="7513757" y="874989"/>
                  <a:pt x="6096810" y="887795"/>
                </a:cubicBezTo>
                <a:cubicBezTo>
                  <a:pt x="4677976" y="893079"/>
                  <a:pt x="3262584" y="747689"/>
                  <a:pt x="1874446" y="454069"/>
                </a:cubicBezTo>
                <a:cubicBezTo>
                  <a:pt x="1353407" y="342664"/>
                  <a:pt x="837722" y="209279"/>
                  <a:pt x="328752" y="54372"/>
                </a:cubicBezTo>
                <a:close/>
              </a:path>
            </a:pathLst>
          </a:custGeom>
          <a:solidFill>
            <a:srgbClr val="2E1153"/>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71" name="Google Shape;171;p23"/>
          <p:cNvSpPr/>
          <p:nvPr/>
        </p:nvSpPr>
        <p:spPr>
          <a:xfrm>
            <a:off x="496491" y="497681"/>
            <a:ext cx="8149828" cy="4148138"/>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72" name="Google Shape;172;p23"/>
          <p:cNvSpPr txBox="1"/>
          <p:nvPr>
            <p:ph type="title"/>
          </p:nvPr>
        </p:nvSpPr>
        <p:spPr>
          <a:xfrm>
            <a:off x="496491" y="497681"/>
            <a:ext cx="8149828" cy="553879"/>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3" name="Google Shape;173;p23"/>
          <p:cNvSpPr txBox="1"/>
          <p:nvPr>
            <p:ph idx="1" type="body"/>
          </p:nvPr>
        </p:nvSpPr>
        <p:spPr>
          <a:xfrm>
            <a:off x="496491" y="1234440"/>
            <a:ext cx="8149828" cy="3411379"/>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74" name="Google Shape;174;p23"/>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75" name="Google Shape;175;p23"/>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76" name="Google Shape;176;p23"/>
          <p:cNvGrpSpPr/>
          <p:nvPr/>
        </p:nvGrpSpPr>
        <p:grpSpPr>
          <a:xfrm>
            <a:off x="-2799" y="4739349"/>
            <a:ext cx="546734" cy="257176"/>
            <a:chOff x="-3732" y="6319132"/>
            <a:chExt cx="728978" cy="342902"/>
          </a:xfrm>
        </p:grpSpPr>
        <p:sp>
          <p:nvSpPr>
            <p:cNvPr id="177" name="Google Shape;177;p23"/>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78" name="Google Shape;178;p23"/>
            <p:cNvGrpSpPr/>
            <p:nvPr/>
          </p:nvGrpSpPr>
          <p:grpSpPr>
            <a:xfrm>
              <a:off x="367943" y="6411647"/>
              <a:ext cx="178514" cy="157873"/>
              <a:chOff x="3430063" y="2890836"/>
              <a:chExt cx="1219200" cy="1078230"/>
            </a:xfrm>
          </p:grpSpPr>
          <p:sp>
            <p:nvSpPr>
              <p:cNvPr id="179" name="Google Shape;179;p2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0" name="Google Shape;180;p2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avec image">
  <p:cSld name="Titre et contenu blanc avec image">
    <p:spTree>
      <p:nvGrpSpPr>
        <p:cNvPr id="2214" name="Shape 2214"/>
        <p:cNvGrpSpPr/>
        <p:nvPr/>
      </p:nvGrpSpPr>
      <p:grpSpPr>
        <a:xfrm>
          <a:off x="0" y="0"/>
          <a:ext cx="0" cy="0"/>
          <a:chOff x="0" y="0"/>
          <a:chExt cx="0" cy="0"/>
        </a:xfrm>
      </p:grpSpPr>
      <p:sp>
        <p:nvSpPr>
          <p:cNvPr id="2215" name="Google Shape;2215;p222"/>
          <p:cNvSpPr/>
          <p:nvPr>
            <p:ph idx="2" type="pic"/>
          </p:nvPr>
        </p:nvSpPr>
        <p:spPr>
          <a:xfrm>
            <a:off x="4830987" y="0"/>
            <a:ext cx="4313100" cy="5143500"/>
          </a:xfrm>
          <a:prstGeom prst="rect">
            <a:avLst/>
          </a:prstGeom>
          <a:noFill/>
          <a:ln>
            <a:noFill/>
          </a:ln>
        </p:spPr>
      </p:sp>
      <p:sp>
        <p:nvSpPr>
          <p:cNvPr id="2216" name="Google Shape;2216;p222"/>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17" name="Google Shape;2217;p222"/>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218" name="Google Shape;2218;p22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19" name="Google Shape;2219;p22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ue avec image">
  <p:cSld name="Titre et contenu blue avec image">
    <p:bg>
      <p:bgPr>
        <a:solidFill>
          <a:schemeClr val="accent3"/>
        </a:solidFill>
      </p:bgPr>
    </p:bg>
    <p:spTree>
      <p:nvGrpSpPr>
        <p:cNvPr id="2220" name="Shape 2220"/>
        <p:cNvGrpSpPr/>
        <p:nvPr/>
      </p:nvGrpSpPr>
      <p:grpSpPr>
        <a:xfrm>
          <a:off x="0" y="0"/>
          <a:ext cx="0" cy="0"/>
          <a:chOff x="0" y="0"/>
          <a:chExt cx="0" cy="0"/>
        </a:xfrm>
      </p:grpSpPr>
      <p:sp>
        <p:nvSpPr>
          <p:cNvPr id="2221" name="Google Shape;2221;p223"/>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22" name="Google Shape;2222;p223"/>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223" name="Google Shape;2223;p22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24" name="Google Shape;2224;p223"/>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225" name="Google Shape;2225;p223"/>
          <p:cNvGrpSpPr/>
          <p:nvPr/>
        </p:nvGrpSpPr>
        <p:grpSpPr>
          <a:xfrm>
            <a:off x="-2815" y="4739358"/>
            <a:ext cx="546750" cy="257175"/>
            <a:chOff x="-3754" y="6319132"/>
            <a:chExt cx="729000" cy="342900"/>
          </a:xfrm>
        </p:grpSpPr>
        <p:sp>
          <p:nvSpPr>
            <p:cNvPr id="2226" name="Google Shape;2226;p223"/>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227" name="Google Shape;2227;p223"/>
            <p:cNvGrpSpPr/>
            <p:nvPr/>
          </p:nvGrpSpPr>
          <p:grpSpPr>
            <a:xfrm>
              <a:off x="367878" y="6411593"/>
              <a:ext cx="178491" cy="157853"/>
              <a:chOff x="3430063" y="2890836"/>
              <a:chExt cx="1219200" cy="1078230"/>
            </a:xfrm>
          </p:grpSpPr>
          <p:sp>
            <p:nvSpPr>
              <p:cNvPr id="2228" name="Google Shape;2228;p22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29" name="Google Shape;2229;p22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230" name="Google Shape;2230;p223"/>
          <p:cNvSpPr/>
          <p:nvPr>
            <p:ph idx="2" type="pic"/>
          </p:nvPr>
        </p:nvSpPr>
        <p:spPr>
          <a:xfrm>
            <a:off x="4831634" y="0"/>
            <a:ext cx="4312500"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2231" name="Shape 2231"/>
        <p:cNvGrpSpPr/>
        <p:nvPr/>
      </p:nvGrpSpPr>
      <p:grpSpPr>
        <a:xfrm>
          <a:off x="0" y="0"/>
          <a:ext cx="0" cy="0"/>
          <a:chOff x="0" y="0"/>
          <a:chExt cx="0" cy="0"/>
        </a:xfrm>
      </p:grpSpPr>
      <p:sp>
        <p:nvSpPr>
          <p:cNvPr id="2232" name="Google Shape;2232;p22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33" name="Google Shape;2233;p22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234" name="Google Shape;2234;p224"/>
          <p:cNvGrpSpPr/>
          <p:nvPr/>
        </p:nvGrpSpPr>
        <p:grpSpPr>
          <a:xfrm>
            <a:off x="-2815" y="4739358"/>
            <a:ext cx="546750" cy="257175"/>
            <a:chOff x="-3754" y="6319132"/>
            <a:chExt cx="729000" cy="342900"/>
          </a:xfrm>
        </p:grpSpPr>
        <p:sp>
          <p:nvSpPr>
            <p:cNvPr id="2235" name="Google Shape;2235;p224"/>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236" name="Google Shape;2236;p224"/>
            <p:cNvGrpSpPr/>
            <p:nvPr/>
          </p:nvGrpSpPr>
          <p:grpSpPr>
            <a:xfrm>
              <a:off x="367878" y="6411593"/>
              <a:ext cx="178491" cy="157853"/>
              <a:chOff x="3430063" y="2890836"/>
              <a:chExt cx="1219200" cy="1078230"/>
            </a:xfrm>
          </p:grpSpPr>
          <p:sp>
            <p:nvSpPr>
              <p:cNvPr id="2237" name="Google Shape;2237;p22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38" name="Google Shape;2238;p22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239" name="Google Shape;2239;p224"/>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2"/>
              </a:buClr>
              <a:buSzPts val="2400"/>
              <a:buFont typeface="Arial"/>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40" name="Google Shape;2240;p224"/>
          <p:cNvSpPr/>
          <p:nvPr>
            <p:ph idx="2" type="pic"/>
          </p:nvPr>
        </p:nvSpPr>
        <p:spPr>
          <a:xfrm>
            <a:off x="4957138" y="0"/>
            <a:ext cx="4186800" cy="5143500"/>
          </a:xfrm>
          <a:prstGeom prst="rect">
            <a:avLst/>
          </a:prstGeom>
          <a:noFill/>
          <a:ln>
            <a:noFill/>
          </a:ln>
        </p:spPr>
      </p:sp>
      <p:sp>
        <p:nvSpPr>
          <p:cNvPr id="2241" name="Google Shape;2241;p224"/>
          <p:cNvSpPr txBox="1"/>
          <p:nvPr>
            <p:ph idx="1" type="body"/>
          </p:nvPr>
        </p:nvSpPr>
        <p:spPr>
          <a:xfrm>
            <a:off x="496491" y="1221580"/>
            <a:ext cx="3393300" cy="2914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vert" showMasterSp="0">
  <p:cSld name="Contenu fond tramé vert">
    <p:bg>
      <p:bgPr>
        <a:solidFill>
          <a:schemeClr val="accent4"/>
        </a:solidFill>
      </p:bgPr>
    </p:bg>
    <p:spTree>
      <p:nvGrpSpPr>
        <p:cNvPr id="2242" name="Shape 2242"/>
        <p:cNvGrpSpPr/>
        <p:nvPr/>
      </p:nvGrpSpPr>
      <p:grpSpPr>
        <a:xfrm>
          <a:off x="0" y="0"/>
          <a:ext cx="0" cy="0"/>
          <a:chOff x="0" y="0"/>
          <a:chExt cx="0" cy="0"/>
        </a:xfrm>
      </p:grpSpPr>
      <p:pic>
        <p:nvPicPr>
          <p:cNvPr id="2243" name="Google Shape;2243;p225"/>
          <p:cNvPicPr preferRelativeResize="0"/>
          <p:nvPr/>
        </p:nvPicPr>
        <p:blipFill rotWithShape="1">
          <a:blip r:embed="rId2">
            <a:alphaModFix/>
          </a:blip>
          <a:srcRect b="10" l="0" r="108" t="-120"/>
          <a:stretch/>
        </p:blipFill>
        <p:spPr>
          <a:xfrm>
            <a:off x="0" y="1"/>
            <a:ext cx="9144000" cy="5143500"/>
          </a:xfrm>
          <a:prstGeom prst="rect">
            <a:avLst/>
          </a:prstGeom>
          <a:noFill/>
          <a:ln>
            <a:noFill/>
          </a:ln>
        </p:spPr>
      </p:pic>
      <p:sp>
        <p:nvSpPr>
          <p:cNvPr id="2244" name="Google Shape;2244;p225"/>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45" name="Google Shape;2245;p225"/>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2246" name="Google Shape;2246;p225"/>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47" name="Google Shape;2247;p225"/>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248" name="Google Shape;2248;p225"/>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249" name="Google Shape;2249;p225"/>
          <p:cNvGrpSpPr/>
          <p:nvPr/>
        </p:nvGrpSpPr>
        <p:grpSpPr>
          <a:xfrm>
            <a:off x="-2815" y="4739358"/>
            <a:ext cx="546750" cy="257175"/>
            <a:chOff x="-3754" y="6319132"/>
            <a:chExt cx="729000" cy="342900"/>
          </a:xfrm>
        </p:grpSpPr>
        <p:sp>
          <p:nvSpPr>
            <p:cNvPr id="2250" name="Google Shape;2250;p225"/>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251" name="Google Shape;2251;p225"/>
            <p:cNvGrpSpPr/>
            <p:nvPr/>
          </p:nvGrpSpPr>
          <p:grpSpPr>
            <a:xfrm>
              <a:off x="367878" y="6411593"/>
              <a:ext cx="178491" cy="157853"/>
              <a:chOff x="3430063" y="2890836"/>
              <a:chExt cx="1219200" cy="1078230"/>
            </a:xfrm>
          </p:grpSpPr>
          <p:sp>
            <p:nvSpPr>
              <p:cNvPr id="2252" name="Google Shape;2252;p22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53" name="Google Shape;2253;p22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rci" showMasterSp="0">
  <p:cSld name="Merci">
    <p:bg>
      <p:bgPr>
        <a:solidFill>
          <a:schemeClr val="dk2"/>
        </a:solidFill>
      </p:bgPr>
    </p:bg>
    <p:spTree>
      <p:nvGrpSpPr>
        <p:cNvPr id="2254" name="Shape 2254"/>
        <p:cNvGrpSpPr/>
        <p:nvPr/>
      </p:nvGrpSpPr>
      <p:grpSpPr>
        <a:xfrm>
          <a:off x="0" y="0"/>
          <a:ext cx="0" cy="0"/>
          <a:chOff x="0" y="0"/>
          <a:chExt cx="0" cy="0"/>
        </a:xfrm>
      </p:grpSpPr>
      <p:sp>
        <p:nvSpPr>
          <p:cNvPr id="2255" name="Google Shape;2255;p226"/>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2256" name="Google Shape;2256;p226"/>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57" name="Google Shape;2257;p226"/>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2258" name="Google Shape;2258;p226"/>
          <p:cNvPicPr preferRelativeResize="0"/>
          <p:nvPr/>
        </p:nvPicPr>
        <p:blipFill rotWithShape="1">
          <a:blip r:embed="rId2">
            <a:alphaModFix/>
          </a:blip>
          <a:srcRect b="0" l="0" r="0" t="0"/>
          <a:stretch/>
        </p:blipFill>
        <p:spPr>
          <a:xfrm>
            <a:off x="2059781" y="0"/>
            <a:ext cx="5024439" cy="5143500"/>
          </a:xfrm>
          <a:prstGeom prst="rect">
            <a:avLst/>
          </a:prstGeom>
          <a:noFill/>
          <a:ln>
            <a:noFill/>
          </a:ln>
        </p:spPr>
      </p:pic>
      <p:grpSp>
        <p:nvGrpSpPr>
          <p:cNvPr id="2259" name="Google Shape;2259;p226"/>
          <p:cNvGrpSpPr/>
          <p:nvPr/>
        </p:nvGrpSpPr>
        <p:grpSpPr>
          <a:xfrm>
            <a:off x="-2815" y="4739358"/>
            <a:ext cx="546750" cy="257175"/>
            <a:chOff x="-3754" y="6319132"/>
            <a:chExt cx="729000" cy="342900"/>
          </a:xfrm>
        </p:grpSpPr>
        <p:sp>
          <p:nvSpPr>
            <p:cNvPr id="2260" name="Google Shape;2260;p226"/>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261" name="Google Shape;2261;p226"/>
            <p:cNvGrpSpPr/>
            <p:nvPr/>
          </p:nvGrpSpPr>
          <p:grpSpPr>
            <a:xfrm>
              <a:off x="367878" y="6411593"/>
              <a:ext cx="178491" cy="157853"/>
              <a:chOff x="3430063" y="2890836"/>
              <a:chExt cx="1219200" cy="1078230"/>
            </a:xfrm>
          </p:grpSpPr>
          <p:sp>
            <p:nvSpPr>
              <p:cNvPr id="2262" name="Google Shape;2262;p22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63" name="Google Shape;2263;p22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264" name="Google Shape;2264;p226"/>
          <p:cNvSpPr txBox="1"/>
          <p:nvPr>
            <p:ph idx="1" type="body"/>
          </p:nvPr>
        </p:nvSpPr>
        <p:spPr>
          <a:xfrm>
            <a:off x="3208735" y="2571750"/>
            <a:ext cx="2726400" cy="1880100"/>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265" name="Google Shape;2265;p226"/>
          <p:cNvSpPr txBox="1"/>
          <p:nvPr/>
        </p:nvSpPr>
        <p:spPr>
          <a:xfrm>
            <a:off x="3208735" y="1623448"/>
            <a:ext cx="27264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Merci</a:t>
            </a:r>
            <a:endParaRPr b="0" i="0" sz="1100" u="none" cap="none" strike="noStrike">
              <a:solidFill>
                <a:srgbClr val="000000"/>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showMasterSp="0">
  <p:cSld name="Contact">
    <p:bg>
      <p:bgPr>
        <a:solidFill>
          <a:schemeClr val="dk2"/>
        </a:solidFill>
      </p:bgPr>
    </p:bg>
    <p:spTree>
      <p:nvGrpSpPr>
        <p:cNvPr id="2266" name="Shape 2266"/>
        <p:cNvGrpSpPr/>
        <p:nvPr/>
      </p:nvGrpSpPr>
      <p:grpSpPr>
        <a:xfrm>
          <a:off x="0" y="0"/>
          <a:ext cx="0" cy="0"/>
          <a:chOff x="0" y="0"/>
          <a:chExt cx="0" cy="0"/>
        </a:xfrm>
      </p:grpSpPr>
      <p:sp>
        <p:nvSpPr>
          <p:cNvPr id="2267" name="Google Shape;2267;p227"/>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2268" name="Google Shape;2268;p227"/>
          <p:cNvPicPr preferRelativeResize="0"/>
          <p:nvPr/>
        </p:nvPicPr>
        <p:blipFill rotWithShape="1">
          <a:blip r:embed="rId2">
            <a:alphaModFix/>
          </a:blip>
          <a:srcRect b="0" l="0" r="0" t="0"/>
          <a:stretch/>
        </p:blipFill>
        <p:spPr>
          <a:xfrm>
            <a:off x="2059781" y="0"/>
            <a:ext cx="5024439" cy="5143500"/>
          </a:xfrm>
          <a:prstGeom prst="rect">
            <a:avLst/>
          </a:prstGeom>
          <a:noFill/>
          <a:ln>
            <a:noFill/>
          </a:ln>
        </p:spPr>
      </p:pic>
      <p:sp>
        <p:nvSpPr>
          <p:cNvPr id="2269" name="Google Shape;2269;p227"/>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2270" name="Google Shape;2270;p227"/>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2271" name="Google Shape;2271;p227"/>
          <p:cNvGrpSpPr/>
          <p:nvPr/>
        </p:nvGrpSpPr>
        <p:grpSpPr>
          <a:xfrm>
            <a:off x="-2815" y="4739358"/>
            <a:ext cx="546750" cy="257175"/>
            <a:chOff x="-3754" y="6319132"/>
            <a:chExt cx="729000" cy="342900"/>
          </a:xfrm>
        </p:grpSpPr>
        <p:sp>
          <p:nvSpPr>
            <p:cNvPr id="2272" name="Google Shape;2272;p227"/>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273" name="Google Shape;2273;p227"/>
            <p:cNvGrpSpPr/>
            <p:nvPr/>
          </p:nvGrpSpPr>
          <p:grpSpPr>
            <a:xfrm>
              <a:off x="367878" y="6411593"/>
              <a:ext cx="178491" cy="157853"/>
              <a:chOff x="3430063" y="2890836"/>
              <a:chExt cx="1219200" cy="1078230"/>
            </a:xfrm>
          </p:grpSpPr>
          <p:sp>
            <p:nvSpPr>
              <p:cNvPr id="2274" name="Google Shape;2274;p22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75" name="Google Shape;2275;p22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pic>
        <p:nvPicPr>
          <p:cNvPr id="2276" name="Google Shape;2276;p227"/>
          <p:cNvPicPr preferRelativeResize="0"/>
          <p:nvPr/>
        </p:nvPicPr>
        <p:blipFill rotWithShape="1">
          <a:blip r:embed="rId3">
            <a:alphaModFix/>
          </a:blip>
          <a:srcRect b="0" l="0" r="0" t="0"/>
          <a:stretch/>
        </p:blipFill>
        <p:spPr>
          <a:xfrm>
            <a:off x="2059781" y="0"/>
            <a:ext cx="5024439" cy="5143500"/>
          </a:xfrm>
          <a:prstGeom prst="rect">
            <a:avLst/>
          </a:prstGeom>
          <a:noFill/>
          <a:ln>
            <a:noFill/>
          </a:ln>
        </p:spPr>
      </p:pic>
      <p:sp>
        <p:nvSpPr>
          <p:cNvPr id="2277" name="Google Shape;2277;p227"/>
          <p:cNvSpPr txBox="1"/>
          <p:nvPr/>
        </p:nvSpPr>
        <p:spPr>
          <a:xfrm>
            <a:off x="3208735" y="1623448"/>
            <a:ext cx="27264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Contact</a:t>
            </a:r>
            <a:endParaRPr b="0" i="0" sz="1100" u="none" cap="none" strike="noStrike">
              <a:solidFill>
                <a:srgbClr val="000000"/>
              </a:solidFill>
              <a:latin typeface="Arial"/>
              <a:ea typeface="Arial"/>
              <a:cs typeface="Arial"/>
              <a:sym typeface="Arial"/>
            </a:endParaRPr>
          </a:p>
        </p:txBody>
      </p:sp>
      <p:sp>
        <p:nvSpPr>
          <p:cNvPr id="2278" name="Google Shape;2278;p227"/>
          <p:cNvSpPr txBox="1"/>
          <p:nvPr>
            <p:ph idx="1" type="body"/>
          </p:nvPr>
        </p:nvSpPr>
        <p:spPr>
          <a:xfrm>
            <a:off x="3208735" y="2571750"/>
            <a:ext cx="2726400" cy="1880100"/>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texture blanc" showMasterSp="0">
  <p:cSld name="Intercalaire texture blanc">
    <p:bg>
      <p:bgPr>
        <a:solidFill>
          <a:schemeClr val="lt1"/>
        </a:solidFill>
      </p:bgPr>
    </p:bg>
    <p:spTree>
      <p:nvGrpSpPr>
        <p:cNvPr id="2279" name="Shape 2279"/>
        <p:cNvGrpSpPr/>
        <p:nvPr/>
      </p:nvGrpSpPr>
      <p:grpSpPr>
        <a:xfrm>
          <a:off x="0" y="0"/>
          <a:ext cx="0" cy="0"/>
          <a:chOff x="0" y="0"/>
          <a:chExt cx="0" cy="0"/>
        </a:xfrm>
      </p:grpSpPr>
      <p:sp>
        <p:nvSpPr>
          <p:cNvPr id="2280" name="Google Shape;2280;p228"/>
          <p:cNvSpPr/>
          <p:nvPr/>
        </p:nvSpPr>
        <p:spPr>
          <a:xfrm>
            <a:off x="-33493" y="-56860"/>
            <a:ext cx="3064243" cy="5257220"/>
          </a:xfrm>
          <a:custGeom>
            <a:rect b="b" l="l" r="r" t="t"/>
            <a:pathLst>
              <a:path extrusionOk="0" h="7009626" w="4085658">
                <a:moveTo>
                  <a:pt x="4037378" y="2681549"/>
                </a:moveTo>
                <a:lnTo>
                  <a:pt x="4044514" y="2718809"/>
                </a:lnTo>
                <a:lnTo>
                  <a:pt x="4074513" y="3096122"/>
                </a:lnTo>
                <a:cubicBezTo>
                  <a:pt x="4081760" y="3231851"/>
                  <a:pt x="4085477" y="3367776"/>
                  <a:pt x="4085658" y="3503756"/>
                </a:cubicBezTo>
                <a:cubicBezTo>
                  <a:pt x="4085362" y="3639742"/>
                  <a:pt x="4081526" y="3775670"/>
                  <a:pt x="4074161" y="3911401"/>
                </a:cubicBezTo>
                <a:lnTo>
                  <a:pt x="4043043" y="4298497"/>
                </a:lnTo>
                <a:lnTo>
                  <a:pt x="4037913" y="4325286"/>
                </a:lnTo>
                <a:lnTo>
                  <a:pt x="4038724" y="4317390"/>
                </a:lnTo>
                <a:cubicBezTo>
                  <a:pt x="4067436" y="4047150"/>
                  <a:pt x="4082021" y="3775571"/>
                  <a:pt x="4082423" y="3503756"/>
                </a:cubicBezTo>
                <a:cubicBezTo>
                  <a:pt x="4081833" y="3231955"/>
                  <a:pt x="4067083" y="2960372"/>
                  <a:pt x="4038251" y="2690055"/>
                </a:cubicBezTo>
                <a:close/>
                <a:moveTo>
                  <a:pt x="3899695" y="2218276"/>
                </a:moveTo>
                <a:lnTo>
                  <a:pt x="3905818" y="2235663"/>
                </a:lnTo>
                <a:lnTo>
                  <a:pt x="3916464" y="2296057"/>
                </a:lnTo>
                <a:cubicBezTo>
                  <a:pt x="3921906" y="2329264"/>
                  <a:pt x="3926481" y="2362711"/>
                  <a:pt x="3931529" y="2395998"/>
                </a:cubicBezTo>
                <a:cubicBezTo>
                  <a:pt x="3936579" y="2429285"/>
                  <a:pt x="3941784" y="2462647"/>
                  <a:pt x="3945964" y="2496092"/>
                </a:cubicBezTo>
                <a:lnTo>
                  <a:pt x="3958506" y="2596349"/>
                </a:lnTo>
                <a:lnTo>
                  <a:pt x="3964816" y="2646516"/>
                </a:lnTo>
                <a:lnTo>
                  <a:pt x="3970023" y="2696840"/>
                </a:lnTo>
                <a:cubicBezTo>
                  <a:pt x="3998584" y="2964871"/>
                  <a:pt x="4013225" y="3234242"/>
                  <a:pt x="4013880" y="3503756"/>
                </a:cubicBezTo>
                <a:cubicBezTo>
                  <a:pt x="4013485" y="3773443"/>
                  <a:pt x="3999050" y="4042893"/>
                  <a:pt x="3970653" y="4311080"/>
                </a:cubicBezTo>
                <a:lnTo>
                  <a:pt x="3965526" y="4361326"/>
                </a:lnTo>
                <a:lnTo>
                  <a:pt x="3959296" y="4411493"/>
                </a:lnTo>
                <a:lnTo>
                  <a:pt x="3946833" y="4511826"/>
                </a:lnTo>
                <a:cubicBezTo>
                  <a:pt x="3942651" y="4545270"/>
                  <a:pt x="3937209" y="4578557"/>
                  <a:pt x="3932476" y="4611924"/>
                </a:cubicBezTo>
                <a:cubicBezTo>
                  <a:pt x="3927744" y="4645288"/>
                  <a:pt x="3922932" y="4678655"/>
                  <a:pt x="3917411" y="4711862"/>
                </a:cubicBezTo>
                <a:lnTo>
                  <a:pt x="3907218" y="4769987"/>
                </a:lnTo>
                <a:lnTo>
                  <a:pt x="3896838" y="4799463"/>
                </a:lnTo>
                <a:lnTo>
                  <a:pt x="3912442" y="4711075"/>
                </a:lnTo>
                <a:cubicBezTo>
                  <a:pt x="3917962" y="4677865"/>
                  <a:pt x="3922459" y="4644501"/>
                  <a:pt x="3927506" y="4611214"/>
                </a:cubicBezTo>
                <a:cubicBezTo>
                  <a:pt x="3932556" y="4577927"/>
                  <a:pt x="3937841" y="4544640"/>
                  <a:pt x="3941941" y="4511196"/>
                </a:cubicBezTo>
                <a:lnTo>
                  <a:pt x="3954563" y="4410941"/>
                </a:lnTo>
                <a:lnTo>
                  <a:pt x="3960793" y="4360774"/>
                </a:lnTo>
                <a:lnTo>
                  <a:pt x="3966078" y="4310528"/>
                </a:lnTo>
                <a:cubicBezTo>
                  <a:pt x="3994688" y="4042578"/>
                  <a:pt x="4009327" y="3773286"/>
                  <a:pt x="4009935" y="3503756"/>
                </a:cubicBezTo>
                <a:cubicBezTo>
                  <a:pt x="4009540" y="3234242"/>
                  <a:pt x="3995105" y="2964949"/>
                  <a:pt x="3966710" y="2696920"/>
                </a:cubicBezTo>
                <a:lnTo>
                  <a:pt x="3961503" y="2646673"/>
                </a:lnTo>
                <a:lnTo>
                  <a:pt x="3955273" y="2596507"/>
                </a:lnTo>
                <a:lnTo>
                  <a:pt x="3942809" y="2496250"/>
                </a:lnTo>
                <a:cubicBezTo>
                  <a:pt x="3938629" y="2462805"/>
                  <a:pt x="3933186" y="2429600"/>
                  <a:pt x="3928454" y="2396232"/>
                </a:cubicBezTo>
                <a:cubicBezTo>
                  <a:pt x="3923721" y="2362869"/>
                  <a:pt x="3918909" y="2329502"/>
                  <a:pt x="3913387" y="2296295"/>
                </a:cubicBezTo>
                <a:close/>
                <a:moveTo>
                  <a:pt x="3759544" y="1881083"/>
                </a:moveTo>
                <a:lnTo>
                  <a:pt x="3759736" y="1881447"/>
                </a:lnTo>
                <a:lnTo>
                  <a:pt x="3767600" y="1899426"/>
                </a:lnTo>
                <a:lnTo>
                  <a:pt x="3770694" y="1912076"/>
                </a:lnTo>
                <a:cubicBezTo>
                  <a:pt x="3884066" y="2435043"/>
                  <a:pt x="3941554" y="2968658"/>
                  <a:pt x="3942178" y="3503759"/>
                </a:cubicBezTo>
                <a:cubicBezTo>
                  <a:pt x="3942082" y="4038951"/>
                  <a:pt x="3885155" y="4572566"/>
                  <a:pt x="3772351" y="5095688"/>
                </a:cubicBezTo>
                <a:lnTo>
                  <a:pt x="3770344" y="5103927"/>
                </a:lnTo>
                <a:lnTo>
                  <a:pt x="3759736" y="5128179"/>
                </a:lnTo>
                <a:lnTo>
                  <a:pt x="3755426" y="5136349"/>
                </a:lnTo>
                <a:lnTo>
                  <a:pt x="3765726" y="5094268"/>
                </a:lnTo>
                <a:cubicBezTo>
                  <a:pt x="3879067" y="4571698"/>
                  <a:pt x="3936600" y="4038477"/>
                  <a:pt x="3937365" y="3503759"/>
                </a:cubicBezTo>
                <a:cubicBezTo>
                  <a:pt x="3937192" y="2968973"/>
                  <a:pt x="3880185" y="2435675"/>
                  <a:pt x="3767304" y="1912944"/>
                </a:cubicBezTo>
                <a:close/>
                <a:moveTo>
                  <a:pt x="3622716" y="1624707"/>
                </a:moveTo>
                <a:lnTo>
                  <a:pt x="3629115" y="1634958"/>
                </a:lnTo>
                <a:lnTo>
                  <a:pt x="3700338" y="1926192"/>
                </a:lnTo>
                <a:cubicBezTo>
                  <a:pt x="3812787" y="2444506"/>
                  <a:pt x="3869847" y="2973389"/>
                  <a:pt x="3870557" y="3503756"/>
                </a:cubicBezTo>
                <a:cubicBezTo>
                  <a:pt x="3870532" y="4034375"/>
                  <a:pt x="3814102" y="4563412"/>
                  <a:pt x="3702230" y="5082120"/>
                </a:cubicBezTo>
                <a:lnTo>
                  <a:pt x="3632304" y="5369559"/>
                </a:lnTo>
                <a:lnTo>
                  <a:pt x="3619032" y="5390823"/>
                </a:lnTo>
                <a:lnTo>
                  <a:pt x="3695368" y="5079042"/>
                </a:lnTo>
                <a:cubicBezTo>
                  <a:pt x="3807437" y="4561440"/>
                  <a:pt x="3864238" y="4033348"/>
                  <a:pt x="3864799" y="3503756"/>
                </a:cubicBezTo>
                <a:cubicBezTo>
                  <a:pt x="3864633" y="2973627"/>
                  <a:pt x="3808156" y="2444980"/>
                  <a:pt x="3696313" y="1926745"/>
                </a:cubicBezTo>
                <a:close/>
                <a:moveTo>
                  <a:pt x="3486846" y="1407643"/>
                </a:moveTo>
                <a:lnTo>
                  <a:pt x="3489488" y="1411266"/>
                </a:lnTo>
                <a:lnTo>
                  <a:pt x="3494912" y="1419956"/>
                </a:lnTo>
                <a:lnTo>
                  <a:pt x="3536281" y="1556823"/>
                </a:lnTo>
                <a:cubicBezTo>
                  <a:pt x="3570908" y="1683502"/>
                  <a:pt x="3602152" y="1811107"/>
                  <a:pt x="3629977" y="1939521"/>
                </a:cubicBezTo>
                <a:cubicBezTo>
                  <a:pt x="3741559" y="2453497"/>
                  <a:pt x="3798193" y="2977805"/>
                  <a:pt x="3798934" y="3503755"/>
                </a:cubicBezTo>
                <a:cubicBezTo>
                  <a:pt x="3798958" y="4029797"/>
                  <a:pt x="3743056" y="4554261"/>
                  <a:pt x="3632185" y="5068471"/>
                </a:cubicBezTo>
                <a:cubicBezTo>
                  <a:pt x="3604546" y="5196965"/>
                  <a:pt x="3573479" y="5324670"/>
                  <a:pt x="3539023" y="5451448"/>
                </a:cubicBezTo>
                <a:lnTo>
                  <a:pt x="3499818" y="5581811"/>
                </a:lnTo>
                <a:lnTo>
                  <a:pt x="3489488" y="5598361"/>
                </a:lnTo>
                <a:lnTo>
                  <a:pt x="3480365" y="5610870"/>
                </a:lnTo>
                <a:lnTo>
                  <a:pt x="3529310" y="5449082"/>
                </a:lnTo>
                <a:cubicBezTo>
                  <a:pt x="3563937" y="5322541"/>
                  <a:pt x="3595191" y="5195073"/>
                  <a:pt x="3623035" y="5066816"/>
                </a:cubicBezTo>
                <a:cubicBezTo>
                  <a:pt x="3734672" y="4553237"/>
                  <a:pt x="3791386" y="4029324"/>
                  <a:pt x="3792229" y="3503755"/>
                </a:cubicBezTo>
                <a:cubicBezTo>
                  <a:pt x="3792096" y="2978197"/>
                  <a:pt x="3736123" y="2454206"/>
                  <a:pt x="3625242" y="1940468"/>
                </a:cubicBezTo>
                <a:cubicBezTo>
                  <a:pt x="3597604" y="1812134"/>
                  <a:pt x="3566538" y="1684568"/>
                  <a:pt x="3532082" y="1557918"/>
                </a:cubicBezTo>
                <a:close/>
                <a:moveTo>
                  <a:pt x="3357756" y="1230637"/>
                </a:moveTo>
                <a:lnTo>
                  <a:pt x="3366955" y="1243251"/>
                </a:lnTo>
                <a:lnTo>
                  <a:pt x="3466999" y="1573707"/>
                </a:lnTo>
                <a:cubicBezTo>
                  <a:pt x="3501363" y="1699282"/>
                  <a:pt x="3532354" y="1825783"/>
                  <a:pt x="3559933" y="1953093"/>
                </a:cubicBezTo>
                <a:cubicBezTo>
                  <a:pt x="3670521" y="2462570"/>
                  <a:pt x="3726636" y="2982381"/>
                  <a:pt x="3727315" y="3503760"/>
                </a:cubicBezTo>
                <a:cubicBezTo>
                  <a:pt x="3727386" y="4025224"/>
                  <a:pt x="3672021" y="4545194"/>
                  <a:pt x="3562143" y="5054909"/>
                </a:cubicBezTo>
                <a:cubicBezTo>
                  <a:pt x="3534720" y="5182298"/>
                  <a:pt x="3503894" y="5308898"/>
                  <a:pt x="3469701" y="5434581"/>
                </a:cubicBezTo>
                <a:lnTo>
                  <a:pt x="3371825" y="5759698"/>
                </a:lnTo>
                <a:lnTo>
                  <a:pt x="3351443" y="5787646"/>
                </a:lnTo>
                <a:lnTo>
                  <a:pt x="3459278" y="5431662"/>
                </a:lnTo>
                <a:cubicBezTo>
                  <a:pt x="3493628" y="5306236"/>
                  <a:pt x="3524615" y="5179892"/>
                  <a:pt x="3552203" y="5052779"/>
                </a:cubicBezTo>
                <a:cubicBezTo>
                  <a:pt x="3662785" y="4543854"/>
                  <a:pt x="3718921" y="4024594"/>
                  <a:pt x="3719662" y="3503760"/>
                </a:cubicBezTo>
                <a:cubicBezTo>
                  <a:pt x="3719505" y="2982855"/>
                  <a:pt x="3663983" y="2463438"/>
                  <a:pt x="3554018" y="1954275"/>
                </a:cubicBezTo>
                <a:cubicBezTo>
                  <a:pt x="3526608" y="1827044"/>
                  <a:pt x="3495786" y="1700602"/>
                  <a:pt x="3461592" y="1575077"/>
                </a:cubicBezTo>
                <a:close/>
                <a:moveTo>
                  <a:pt x="3223863" y="1067116"/>
                </a:moveTo>
                <a:lnTo>
                  <a:pt x="3233241" y="1078207"/>
                </a:lnTo>
                <a:lnTo>
                  <a:pt x="3284801" y="1220313"/>
                </a:lnTo>
                <a:cubicBezTo>
                  <a:pt x="3529098" y="1955041"/>
                  <a:pt x="3654530" y="2729313"/>
                  <a:pt x="3655771" y="3503756"/>
                </a:cubicBezTo>
                <a:cubicBezTo>
                  <a:pt x="3655959" y="4020649"/>
                  <a:pt x="3601147" y="4536041"/>
                  <a:pt x="3492256" y="5041338"/>
                </a:cubicBezTo>
                <a:cubicBezTo>
                  <a:pt x="3437956" y="5293828"/>
                  <a:pt x="3370160" y="5543323"/>
                  <a:pt x="3289143" y="5788556"/>
                </a:cubicBezTo>
                <a:lnTo>
                  <a:pt x="3240410" y="5922940"/>
                </a:lnTo>
                <a:lnTo>
                  <a:pt x="3213422" y="5954859"/>
                </a:lnTo>
                <a:lnTo>
                  <a:pt x="3275576" y="5784296"/>
                </a:lnTo>
                <a:cubicBezTo>
                  <a:pt x="3357057" y="5539616"/>
                  <a:pt x="3425312" y="5290833"/>
                  <a:pt x="3480029" y="5038813"/>
                </a:cubicBezTo>
                <a:cubicBezTo>
                  <a:pt x="3589963" y="4534466"/>
                  <a:pt x="3645967" y="4019939"/>
                  <a:pt x="3647094" y="3503756"/>
                </a:cubicBezTo>
                <a:cubicBezTo>
                  <a:pt x="3647078" y="2987507"/>
                  <a:pt x="3592132" y="2472744"/>
                  <a:pt x="3483184" y="1968076"/>
                </a:cubicBezTo>
                <a:cubicBezTo>
                  <a:pt x="3428924" y="1715901"/>
                  <a:pt x="3361144" y="1466803"/>
                  <a:pt x="3280151" y="1221884"/>
                </a:cubicBezTo>
                <a:close/>
                <a:moveTo>
                  <a:pt x="3095001" y="924422"/>
                </a:moveTo>
                <a:lnTo>
                  <a:pt x="3104957" y="934618"/>
                </a:lnTo>
                <a:lnTo>
                  <a:pt x="3216259" y="1240734"/>
                </a:lnTo>
                <a:cubicBezTo>
                  <a:pt x="3296999" y="1483524"/>
                  <a:pt x="3364600" y="1730492"/>
                  <a:pt x="3418742" y="1980617"/>
                </a:cubicBezTo>
                <a:cubicBezTo>
                  <a:pt x="3527611" y="2481103"/>
                  <a:pt x="3583133" y="2991686"/>
                  <a:pt x="3584387" y="3503834"/>
                </a:cubicBezTo>
                <a:cubicBezTo>
                  <a:pt x="3584584" y="4016150"/>
                  <a:pt x="3530300" y="4527047"/>
                  <a:pt x="3422450" y="5027849"/>
                </a:cubicBezTo>
                <a:cubicBezTo>
                  <a:pt x="3368700" y="5278129"/>
                  <a:pt x="3301481" y="5525417"/>
                  <a:pt x="3221072" y="5768442"/>
                </a:cubicBezTo>
                <a:lnTo>
                  <a:pt x="3112773" y="6067004"/>
                </a:lnTo>
                <a:lnTo>
                  <a:pt x="3085543" y="6094890"/>
                </a:lnTo>
                <a:lnTo>
                  <a:pt x="3206479" y="5763392"/>
                </a:lnTo>
                <a:cubicBezTo>
                  <a:pt x="3287297" y="5520997"/>
                  <a:pt x="3354969" y="5274424"/>
                  <a:pt x="3409198" y="5024772"/>
                </a:cubicBezTo>
                <a:cubicBezTo>
                  <a:pt x="3518255" y="4524997"/>
                  <a:pt x="3573786" y="4015125"/>
                  <a:pt x="3574842" y="3503607"/>
                </a:cubicBezTo>
                <a:cubicBezTo>
                  <a:pt x="3575308" y="2991843"/>
                  <a:pt x="3521024" y="2481498"/>
                  <a:pt x="3412905" y="1981247"/>
                </a:cubicBezTo>
                <a:cubicBezTo>
                  <a:pt x="3358874" y="1731517"/>
                  <a:pt x="3291384" y="1484944"/>
                  <a:pt x="3210739" y="1242469"/>
                </a:cubicBezTo>
                <a:close/>
                <a:moveTo>
                  <a:pt x="2961680" y="788745"/>
                </a:moveTo>
                <a:lnTo>
                  <a:pt x="2967981" y="794336"/>
                </a:lnTo>
                <a:lnTo>
                  <a:pt x="2972841" y="799313"/>
                </a:lnTo>
                <a:lnTo>
                  <a:pt x="3017355" y="903776"/>
                </a:lnTo>
                <a:cubicBezTo>
                  <a:pt x="3063936" y="1021689"/>
                  <a:pt x="3107379" y="1140836"/>
                  <a:pt x="3147633" y="1261087"/>
                </a:cubicBezTo>
                <a:cubicBezTo>
                  <a:pt x="3227721" y="1501822"/>
                  <a:pt x="3294758" y="1746662"/>
                  <a:pt x="3348459" y="1994657"/>
                </a:cubicBezTo>
                <a:cubicBezTo>
                  <a:pt x="3456207" y="2490490"/>
                  <a:pt x="3511146" y="2996339"/>
                  <a:pt x="3512369" y="3503755"/>
                </a:cubicBezTo>
                <a:cubicBezTo>
                  <a:pt x="3512615" y="4011497"/>
                  <a:pt x="3458859" y="4517820"/>
                  <a:pt x="3352009" y="5014202"/>
                </a:cubicBezTo>
                <a:cubicBezTo>
                  <a:pt x="3298750" y="5262275"/>
                  <a:pt x="3232130" y="5507353"/>
                  <a:pt x="3152446" y="5748248"/>
                </a:cubicBezTo>
                <a:cubicBezTo>
                  <a:pt x="3112391" y="5868656"/>
                  <a:pt x="3069095" y="5987940"/>
                  <a:pt x="3022606" y="6105963"/>
                </a:cubicBezTo>
                <a:lnTo>
                  <a:pt x="2982343" y="6200581"/>
                </a:lnTo>
                <a:lnTo>
                  <a:pt x="2967981" y="6215290"/>
                </a:lnTo>
                <a:lnTo>
                  <a:pt x="2949772" y="6231448"/>
                </a:lnTo>
                <a:lnTo>
                  <a:pt x="3006106" y="6099515"/>
                </a:lnTo>
                <a:cubicBezTo>
                  <a:pt x="3052661" y="5981867"/>
                  <a:pt x="3096068" y="5862977"/>
                  <a:pt x="3136276" y="5742963"/>
                </a:cubicBezTo>
                <a:cubicBezTo>
                  <a:pt x="3216457" y="5502778"/>
                  <a:pt x="3283605" y="5258490"/>
                  <a:pt x="3337417" y="5011047"/>
                </a:cubicBezTo>
                <a:cubicBezTo>
                  <a:pt x="3445575" y="4515847"/>
                  <a:pt x="3500712" y="4010630"/>
                  <a:pt x="3501879" y="3503755"/>
                </a:cubicBezTo>
                <a:cubicBezTo>
                  <a:pt x="3502407" y="2996734"/>
                  <a:pt x="3448650" y="2491120"/>
                  <a:pt x="3341519" y="1995604"/>
                </a:cubicBezTo>
                <a:cubicBezTo>
                  <a:pt x="3288173" y="1747924"/>
                  <a:pt x="3221480" y="1503322"/>
                  <a:pt x="3141718" y="1262822"/>
                </a:cubicBezTo>
                <a:cubicBezTo>
                  <a:pt x="3101620" y="1142651"/>
                  <a:pt x="3058267" y="1023623"/>
                  <a:pt x="3011711" y="905866"/>
                </a:cubicBezTo>
                <a:close/>
                <a:moveTo>
                  <a:pt x="2835291" y="676598"/>
                </a:moveTo>
                <a:lnTo>
                  <a:pt x="2848244" y="688092"/>
                </a:lnTo>
                <a:lnTo>
                  <a:pt x="2950052" y="927666"/>
                </a:lnTo>
                <a:cubicBezTo>
                  <a:pt x="2996080" y="1044505"/>
                  <a:pt x="3039004" y="1162566"/>
                  <a:pt x="3078775" y="1281751"/>
                </a:cubicBezTo>
                <a:cubicBezTo>
                  <a:pt x="3158245" y="1520124"/>
                  <a:pt x="3224733" y="1762674"/>
                  <a:pt x="3277943" y="2008224"/>
                </a:cubicBezTo>
                <a:cubicBezTo>
                  <a:pt x="3384808" y="2499560"/>
                  <a:pt x="3439385" y="3000914"/>
                  <a:pt x="3440748" y="3503755"/>
                </a:cubicBezTo>
                <a:cubicBezTo>
                  <a:pt x="3441016" y="4007000"/>
                  <a:pt x="3387710" y="4508748"/>
                  <a:pt x="3281730" y="5000715"/>
                </a:cubicBezTo>
                <a:cubicBezTo>
                  <a:pt x="3229212" y="5246578"/>
                  <a:pt x="3163379" y="5489368"/>
                  <a:pt x="3084532" y="5728134"/>
                </a:cubicBezTo>
                <a:cubicBezTo>
                  <a:pt x="3044896" y="5847478"/>
                  <a:pt x="3002039" y="5965697"/>
                  <a:pt x="2956011" y="6082664"/>
                </a:cubicBezTo>
                <a:lnTo>
                  <a:pt x="2858196" y="6312704"/>
                </a:lnTo>
                <a:lnTo>
                  <a:pt x="2823597" y="6343405"/>
                </a:lnTo>
                <a:lnTo>
                  <a:pt x="2938011" y="6075654"/>
                </a:lnTo>
                <a:cubicBezTo>
                  <a:pt x="2984159" y="5959092"/>
                  <a:pt x="3027180" y="5841286"/>
                  <a:pt x="3067022" y="5722376"/>
                </a:cubicBezTo>
                <a:cubicBezTo>
                  <a:pt x="3146420" y="5484478"/>
                  <a:pt x="3212829" y="5242398"/>
                  <a:pt x="3265953" y="4997323"/>
                </a:cubicBezTo>
                <a:cubicBezTo>
                  <a:pt x="3373275" y="4506698"/>
                  <a:pt x="3428032" y="4005975"/>
                  <a:pt x="3429313" y="3503755"/>
                </a:cubicBezTo>
                <a:cubicBezTo>
                  <a:pt x="3429887" y="3001388"/>
                  <a:pt x="3376659" y="2500427"/>
                  <a:pt x="3270528" y="2009406"/>
                </a:cubicBezTo>
                <a:cubicBezTo>
                  <a:pt x="3217664" y="1764094"/>
                  <a:pt x="3151547" y="1521859"/>
                  <a:pt x="3072465" y="1283724"/>
                </a:cubicBezTo>
                <a:cubicBezTo>
                  <a:pt x="3032722" y="1164656"/>
                  <a:pt x="2989750" y="1046713"/>
                  <a:pt x="2943602" y="930032"/>
                </a:cubicBezTo>
                <a:close/>
                <a:moveTo>
                  <a:pt x="2709825" y="572091"/>
                </a:moveTo>
                <a:lnTo>
                  <a:pt x="2725626" y="584205"/>
                </a:lnTo>
                <a:lnTo>
                  <a:pt x="2736125" y="607259"/>
                </a:lnTo>
                <a:cubicBezTo>
                  <a:pt x="3151816" y="1512470"/>
                  <a:pt x="3366602" y="2507764"/>
                  <a:pt x="3369285" y="3503754"/>
                </a:cubicBezTo>
                <a:cubicBezTo>
                  <a:pt x="3369686" y="4002267"/>
                  <a:pt x="3316988" y="4499362"/>
                  <a:pt x="3212080" y="4986672"/>
                </a:cubicBezTo>
                <a:cubicBezTo>
                  <a:pt x="3205453" y="5017042"/>
                  <a:pt x="3199143" y="5047568"/>
                  <a:pt x="3192203" y="5077935"/>
                </a:cubicBezTo>
                <a:lnTo>
                  <a:pt x="3170353" y="5168726"/>
                </a:lnTo>
                <a:cubicBezTo>
                  <a:pt x="3156469" y="5229462"/>
                  <a:pt x="3139512" y="5289409"/>
                  <a:pt x="3123892" y="5349752"/>
                </a:cubicBezTo>
                <a:cubicBezTo>
                  <a:pt x="3116005" y="5379884"/>
                  <a:pt x="3107170" y="5409699"/>
                  <a:pt x="3098573" y="5439673"/>
                </a:cubicBezTo>
                <a:lnTo>
                  <a:pt x="3072621" y="5529439"/>
                </a:lnTo>
                <a:lnTo>
                  <a:pt x="3044621" y="5618570"/>
                </a:lnTo>
                <a:lnTo>
                  <a:pt x="3030659" y="5663136"/>
                </a:lnTo>
                <a:cubicBezTo>
                  <a:pt x="3026004" y="5677966"/>
                  <a:pt x="3021272" y="5692796"/>
                  <a:pt x="3016144" y="5707545"/>
                </a:cubicBezTo>
                <a:cubicBezTo>
                  <a:pt x="2937454" y="5944023"/>
                  <a:pt x="2846003" y="6176086"/>
                  <a:pt x="2742199" y="6402704"/>
                </a:cubicBezTo>
                <a:lnTo>
                  <a:pt x="2735215" y="6418071"/>
                </a:lnTo>
                <a:lnTo>
                  <a:pt x="2699578" y="6445392"/>
                </a:lnTo>
                <a:lnTo>
                  <a:pt x="2703548" y="6437173"/>
                </a:lnTo>
                <a:cubicBezTo>
                  <a:pt x="2710175" y="6423134"/>
                  <a:pt x="2716405" y="6408936"/>
                  <a:pt x="2722875" y="6394817"/>
                </a:cubicBezTo>
                <a:cubicBezTo>
                  <a:pt x="3139037" y="5491497"/>
                  <a:pt x="3354377" y="4498099"/>
                  <a:pt x="3356742" y="3503754"/>
                </a:cubicBezTo>
                <a:cubicBezTo>
                  <a:pt x="3357421" y="3006040"/>
                  <a:pt x="3304714" y="2509656"/>
                  <a:pt x="3199538" y="2023210"/>
                </a:cubicBezTo>
                <a:cubicBezTo>
                  <a:pt x="3192911" y="1992841"/>
                  <a:pt x="3186601" y="1962394"/>
                  <a:pt x="3179581" y="1932104"/>
                </a:cubicBezTo>
                <a:lnTo>
                  <a:pt x="3157731" y="1841474"/>
                </a:lnTo>
                <a:cubicBezTo>
                  <a:pt x="3143771" y="1780815"/>
                  <a:pt x="3126812" y="1721026"/>
                  <a:pt x="3111115" y="1660842"/>
                </a:cubicBezTo>
                <a:cubicBezTo>
                  <a:pt x="3103227" y="1630710"/>
                  <a:pt x="3094393" y="1600973"/>
                  <a:pt x="3085795" y="1571156"/>
                </a:cubicBezTo>
                <a:lnTo>
                  <a:pt x="3059763" y="1481551"/>
                </a:lnTo>
                <a:lnTo>
                  <a:pt x="3031764" y="1392655"/>
                </a:lnTo>
                <a:lnTo>
                  <a:pt x="3017722" y="1348166"/>
                </a:lnTo>
                <a:cubicBezTo>
                  <a:pt x="3013147" y="1333337"/>
                  <a:pt x="3008414" y="1318509"/>
                  <a:pt x="3003209" y="1303837"/>
                </a:cubicBezTo>
                <a:cubicBezTo>
                  <a:pt x="2924455" y="1067910"/>
                  <a:pt x="2832870" y="836481"/>
                  <a:pt x="2728867" y="610572"/>
                </a:cubicBezTo>
                <a:close/>
                <a:moveTo>
                  <a:pt x="2580154" y="472678"/>
                </a:moveTo>
                <a:lnTo>
                  <a:pt x="2599810" y="487747"/>
                </a:lnTo>
                <a:lnTo>
                  <a:pt x="2629956" y="550468"/>
                </a:lnTo>
                <a:lnTo>
                  <a:pt x="2650068" y="592117"/>
                </a:lnTo>
                <a:cubicBezTo>
                  <a:pt x="2656695" y="606079"/>
                  <a:pt x="2662847" y="620199"/>
                  <a:pt x="2669235" y="634239"/>
                </a:cubicBezTo>
                <a:cubicBezTo>
                  <a:pt x="3081534" y="1530930"/>
                  <a:pt x="3294587" y="2516994"/>
                  <a:pt x="3297505" y="3503757"/>
                </a:cubicBezTo>
                <a:cubicBezTo>
                  <a:pt x="3298333" y="3997773"/>
                  <a:pt x="3246265" y="4490528"/>
                  <a:pt x="3142193" y="4973503"/>
                </a:cubicBezTo>
                <a:cubicBezTo>
                  <a:pt x="3135566" y="5003713"/>
                  <a:pt x="3129413" y="5033924"/>
                  <a:pt x="3122394" y="5063976"/>
                </a:cubicBezTo>
                <a:lnTo>
                  <a:pt x="3100781" y="5153977"/>
                </a:lnTo>
                <a:cubicBezTo>
                  <a:pt x="3087057" y="5214161"/>
                  <a:pt x="3070177" y="5273557"/>
                  <a:pt x="3054637" y="5333268"/>
                </a:cubicBezTo>
                <a:cubicBezTo>
                  <a:pt x="3046750" y="5363163"/>
                  <a:pt x="3037993" y="5392742"/>
                  <a:pt x="3029555" y="5422402"/>
                </a:cubicBezTo>
                <a:lnTo>
                  <a:pt x="3003841" y="5511297"/>
                </a:lnTo>
                <a:lnTo>
                  <a:pt x="2976074" y="5599641"/>
                </a:lnTo>
                <a:lnTo>
                  <a:pt x="2962192" y="5643815"/>
                </a:lnTo>
                <a:lnTo>
                  <a:pt x="2955172" y="5665899"/>
                </a:lnTo>
                <a:lnTo>
                  <a:pt x="2947757" y="5687749"/>
                </a:lnTo>
                <a:cubicBezTo>
                  <a:pt x="2869746" y="5922097"/>
                  <a:pt x="2779115" y="6152030"/>
                  <a:pt x="2676257" y="6376518"/>
                </a:cubicBezTo>
                <a:cubicBezTo>
                  <a:pt x="2669787" y="6390558"/>
                  <a:pt x="2663635" y="6404757"/>
                  <a:pt x="2657010" y="6418639"/>
                </a:cubicBezTo>
                <a:lnTo>
                  <a:pt x="2636896" y="6460366"/>
                </a:lnTo>
                <a:lnTo>
                  <a:pt x="2611680" y="6512779"/>
                </a:lnTo>
                <a:lnTo>
                  <a:pt x="2570156" y="6544614"/>
                </a:lnTo>
                <a:lnTo>
                  <a:pt x="2575449" y="6534197"/>
                </a:lnTo>
                <a:lnTo>
                  <a:pt x="2615598" y="6451139"/>
                </a:lnTo>
                <a:lnTo>
                  <a:pt x="2635713" y="6409569"/>
                </a:lnTo>
                <a:cubicBezTo>
                  <a:pt x="2642418" y="6395685"/>
                  <a:pt x="2648490" y="6381565"/>
                  <a:pt x="2654958" y="6367605"/>
                </a:cubicBezTo>
                <a:cubicBezTo>
                  <a:pt x="2757809" y="6143905"/>
                  <a:pt x="2848575" y="5914842"/>
                  <a:pt x="2926855" y="5681359"/>
                </a:cubicBezTo>
                <a:lnTo>
                  <a:pt x="2934742" y="5659512"/>
                </a:lnTo>
                <a:lnTo>
                  <a:pt x="2941682" y="5637503"/>
                </a:lnTo>
                <a:lnTo>
                  <a:pt x="2955724" y="5593568"/>
                </a:lnTo>
                <a:lnTo>
                  <a:pt x="2983646" y="5505540"/>
                </a:lnTo>
                <a:lnTo>
                  <a:pt x="3009518" y="5416959"/>
                </a:lnTo>
                <a:cubicBezTo>
                  <a:pt x="3018038" y="5387460"/>
                  <a:pt x="3027188" y="5358036"/>
                  <a:pt x="3034840" y="5328221"/>
                </a:cubicBezTo>
                <a:cubicBezTo>
                  <a:pt x="3050615" y="5268745"/>
                  <a:pt x="3067417" y="5209903"/>
                  <a:pt x="3081299" y="5149560"/>
                </a:cubicBezTo>
                <a:lnTo>
                  <a:pt x="3103149" y="5059876"/>
                </a:lnTo>
                <a:cubicBezTo>
                  <a:pt x="3110246" y="5029980"/>
                  <a:pt x="3116479" y="4999770"/>
                  <a:pt x="3123103" y="4969796"/>
                </a:cubicBezTo>
                <a:cubicBezTo>
                  <a:pt x="3228542" y="4488163"/>
                  <a:pt x="3282533" y="3996748"/>
                  <a:pt x="3284175" y="3503757"/>
                </a:cubicBezTo>
                <a:cubicBezTo>
                  <a:pt x="3284923" y="3010538"/>
                  <a:pt x="3232753" y="2518729"/>
                  <a:pt x="3128546" y="2036622"/>
                </a:cubicBezTo>
                <a:cubicBezTo>
                  <a:pt x="3121921" y="2006490"/>
                  <a:pt x="3115769" y="1976359"/>
                  <a:pt x="3108749" y="1946384"/>
                </a:cubicBezTo>
                <a:lnTo>
                  <a:pt x="3087136" y="1856542"/>
                </a:lnTo>
                <a:cubicBezTo>
                  <a:pt x="3073332" y="1796515"/>
                  <a:pt x="3056452" y="1737279"/>
                  <a:pt x="3040990" y="1677645"/>
                </a:cubicBezTo>
                <a:cubicBezTo>
                  <a:pt x="3033103" y="1647828"/>
                  <a:pt x="3024268" y="1618329"/>
                  <a:pt x="3015828" y="1588749"/>
                </a:cubicBezTo>
                <a:lnTo>
                  <a:pt x="2989878" y="1500246"/>
                </a:lnTo>
                <a:lnTo>
                  <a:pt x="2962112" y="1412138"/>
                </a:lnTo>
                <a:lnTo>
                  <a:pt x="2948152" y="1368126"/>
                </a:lnTo>
                <a:lnTo>
                  <a:pt x="2941210" y="1346039"/>
                </a:lnTo>
                <a:lnTo>
                  <a:pt x="2933795" y="1324190"/>
                </a:lnTo>
                <a:cubicBezTo>
                  <a:pt x="2855688" y="1090472"/>
                  <a:pt x="2764869" y="861172"/>
                  <a:pt x="2661743" y="637394"/>
                </a:cubicBezTo>
                <a:close/>
                <a:moveTo>
                  <a:pt x="2459368" y="390142"/>
                </a:moveTo>
                <a:lnTo>
                  <a:pt x="2477972" y="402387"/>
                </a:lnTo>
                <a:lnTo>
                  <a:pt x="2483794" y="413691"/>
                </a:lnTo>
                <a:cubicBezTo>
                  <a:pt x="2497756" y="440825"/>
                  <a:pt x="2511876" y="467960"/>
                  <a:pt x="2525283" y="495409"/>
                </a:cubicBezTo>
                <a:lnTo>
                  <a:pt x="2564722" y="577995"/>
                </a:lnTo>
                <a:cubicBezTo>
                  <a:pt x="2577974" y="605524"/>
                  <a:pt x="2591384" y="633211"/>
                  <a:pt x="2603689" y="660976"/>
                </a:cubicBezTo>
                <a:cubicBezTo>
                  <a:pt x="3011808" y="1549385"/>
                  <a:pt x="3223202" y="2526219"/>
                  <a:pt x="3226122" y="3503992"/>
                </a:cubicBezTo>
                <a:cubicBezTo>
                  <a:pt x="3227029" y="3993513"/>
                  <a:pt x="3175489" y="4481693"/>
                  <a:pt x="3072387" y="4960171"/>
                </a:cubicBezTo>
                <a:cubicBezTo>
                  <a:pt x="3065840" y="4989988"/>
                  <a:pt x="3059765" y="5019960"/>
                  <a:pt x="3052745" y="5049697"/>
                </a:cubicBezTo>
                <a:lnTo>
                  <a:pt x="3031370" y="5138910"/>
                </a:lnTo>
                <a:lnTo>
                  <a:pt x="3020643" y="5183477"/>
                </a:lnTo>
                <a:cubicBezTo>
                  <a:pt x="3017093" y="5198384"/>
                  <a:pt x="3012754" y="5213056"/>
                  <a:pt x="3009126" y="5227883"/>
                </a:cubicBezTo>
                <a:lnTo>
                  <a:pt x="2985462" y="5316544"/>
                </a:lnTo>
                <a:cubicBezTo>
                  <a:pt x="2977969" y="5346203"/>
                  <a:pt x="2968899" y="5375388"/>
                  <a:pt x="2960537" y="5404810"/>
                </a:cubicBezTo>
                <a:lnTo>
                  <a:pt x="2934665" y="5492838"/>
                </a:lnTo>
                <a:lnTo>
                  <a:pt x="2907136" y="5580394"/>
                </a:lnTo>
                <a:cubicBezTo>
                  <a:pt x="2897828" y="5609501"/>
                  <a:pt x="2889231" y="5638843"/>
                  <a:pt x="2879056" y="5667712"/>
                </a:cubicBezTo>
                <a:cubicBezTo>
                  <a:pt x="2801762" y="5899852"/>
                  <a:pt x="2711943" y="6127655"/>
                  <a:pt x="2609999" y="6350091"/>
                </a:cubicBezTo>
                <a:lnTo>
                  <a:pt x="2485716" y="6602143"/>
                </a:lnTo>
                <a:lnTo>
                  <a:pt x="2444554" y="6629234"/>
                </a:lnTo>
                <a:lnTo>
                  <a:pt x="2587914" y="6339839"/>
                </a:lnTo>
                <a:cubicBezTo>
                  <a:pt x="2792186" y="5896618"/>
                  <a:pt x="2947704" y="5432497"/>
                  <a:pt x="3051720" y="4955674"/>
                </a:cubicBezTo>
                <a:cubicBezTo>
                  <a:pt x="3156085" y="4478853"/>
                  <a:pt x="3209604" y="3992408"/>
                  <a:pt x="3211372" y="3504308"/>
                </a:cubicBezTo>
                <a:cubicBezTo>
                  <a:pt x="3212184" y="3015822"/>
                  <a:pt x="3160542" y="2528667"/>
                  <a:pt x="3057320" y="2051212"/>
                </a:cubicBezTo>
                <a:cubicBezTo>
                  <a:pt x="3050773" y="2021475"/>
                  <a:pt x="3044700" y="1991581"/>
                  <a:pt x="3037680" y="1961842"/>
                </a:cubicBezTo>
                <a:lnTo>
                  <a:pt x="3016303" y="1872868"/>
                </a:lnTo>
                <a:lnTo>
                  <a:pt x="3005576" y="1828379"/>
                </a:lnTo>
                <a:cubicBezTo>
                  <a:pt x="3001949" y="1813550"/>
                  <a:pt x="2997689" y="1798880"/>
                  <a:pt x="2993981" y="1784130"/>
                </a:cubicBezTo>
                <a:lnTo>
                  <a:pt x="2970317" y="1695707"/>
                </a:lnTo>
                <a:cubicBezTo>
                  <a:pt x="2962429" y="1666127"/>
                  <a:pt x="2953752" y="1636941"/>
                  <a:pt x="2945392" y="1607599"/>
                </a:cubicBezTo>
                <a:lnTo>
                  <a:pt x="2919915" y="1519728"/>
                </a:lnTo>
                <a:lnTo>
                  <a:pt x="2892386" y="1432410"/>
                </a:lnTo>
                <a:cubicBezTo>
                  <a:pt x="2882999" y="1403381"/>
                  <a:pt x="2874481" y="1374119"/>
                  <a:pt x="2864304" y="1345642"/>
                </a:cubicBezTo>
                <a:cubicBezTo>
                  <a:pt x="2787178" y="1113896"/>
                  <a:pt x="2697437" y="886569"/>
                  <a:pt x="2595486" y="664683"/>
                </a:cubicBezTo>
                <a:close/>
                <a:moveTo>
                  <a:pt x="2334561" y="307997"/>
                </a:moveTo>
                <a:lnTo>
                  <a:pt x="2352279" y="319659"/>
                </a:lnTo>
                <a:lnTo>
                  <a:pt x="2376406" y="362251"/>
                </a:lnTo>
                <a:cubicBezTo>
                  <a:pt x="2433024" y="469201"/>
                  <a:pt x="2486591" y="577758"/>
                  <a:pt x="2537038" y="687794"/>
                </a:cubicBezTo>
                <a:cubicBezTo>
                  <a:pt x="2941447" y="1567841"/>
                  <a:pt x="3151108" y="2535448"/>
                  <a:pt x="3154186" y="3503754"/>
                </a:cubicBezTo>
                <a:cubicBezTo>
                  <a:pt x="3155146" y="3988700"/>
                  <a:pt x="3104137" y="4472305"/>
                  <a:pt x="3002026" y="4946366"/>
                </a:cubicBezTo>
                <a:cubicBezTo>
                  <a:pt x="2995481" y="4975945"/>
                  <a:pt x="2989564" y="5005605"/>
                  <a:pt x="2982624" y="5035104"/>
                </a:cubicBezTo>
                <a:lnTo>
                  <a:pt x="2961404" y="5123450"/>
                </a:lnTo>
                <a:lnTo>
                  <a:pt x="2950835" y="5167621"/>
                </a:lnTo>
                <a:cubicBezTo>
                  <a:pt x="2947207" y="5182371"/>
                  <a:pt x="2942947" y="5196963"/>
                  <a:pt x="2939320" y="5211555"/>
                </a:cubicBezTo>
                <a:lnTo>
                  <a:pt x="2916128" y="5299426"/>
                </a:lnTo>
                <a:cubicBezTo>
                  <a:pt x="2908713" y="5328848"/>
                  <a:pt x="2899721" y="5357720"/>
                  <a:pt x="2891438" y="5386904"/>
                </a:cubicBezTo>
                <a:lnTo>
                  <a:pt x="2866199" y="5474223"/>
                </a:lnTo>
                <a:lnTo>
                  <a:pt x="2838984" y="5560988"/>
                </a:lnTo>
                <a:cubicBezTo>
                  <a:pt x="2829757" y="5589780"/>
                  <a:pt x="2821157" y="5618885"/>
                  <a:pt x="2811140" y="5647756"/>
                </a:cubicBezTo>
                <a:cubicBezTo>
                  <a:pt x="2734549" y="5877765"/>
                  <a:pt x="2645527" y="6103438"/>
                  <a:pt x="2544452" y="6323826"/>
                </a:cubicBezTo>
                <a:cubicBezTo>
                  <a:pt x="2493958" y="6434019"/>
                  <a:pt x="2440312" y="6542733"/>
                  <a:pt x="2383588" y="6649820"/>
                </a:cubicBezTo>
                <a:lnTo>
                  <a:pt x="2365907" y="6680998"/>
                </a:lnTo>
                <a:lnTo>
                  <a:pt x="2326170" y="6707151"/>
                </a:lnTo>
                <a:lnTo>
                  <a:pt x="2319664" y="6710788"/>
                </a:lnTo>
                <a:lnTo>
                  <a:pt x="2361485" y="6637358"/>
                </a:lnTo>
                <a:cubicBezTo>
                  <a:pt x="2418169" y="6530823"/>
                  <a:pt x="2471792" y="6422660"/>
                  <a:pt x="2522286" y="6313018"/>
                </a:cubicBezTo>
                <a:cubicBezTo>
                  <a:pt x="2724816" y="5874137"/>
                  <a:pt x="2878985" y="5414431"/>
                  <a:pt x="2982071" y="4942186"/>
                </a:cubicBezTo>
                <a:cubicBezTo>
                  <a:pt x="2988381" y="4912684"/>
                  <a:pt x="2995324" y="4883264"/>
                  <a:pt x="3001159" y="4853685"/>
                </a:cubicBezTo>
                <a:lnTo>
                  <a:pt x="3018513" y="4764787"/>
                </a:lnTo>
                <a:lnTo>
                  <a:pt x="3027188" y="4720378"/>
                </a:lnTo>
                <a:lnTo>
                  <a:pt x="3035078" y="4675734"/>
                </a:lnTo>
                <a:lnTo>
                  <a:pt x="3050380" y="4586443"/>
                </a:lnTo>
                <a:lnTo>
                  <a:pt x="3054245" y="4564198"/>
                </a:lnTo>
                <a:lnTo>
                  <a:pt x="3057558" y="4541796"/>
                </a:lnTo>
                <a:lnTo>
                  <a:pt x="3064262" y="4496995"/>
                </a:lnTo>
                <a:lnTo>
                  <a:pt x="3077592" y="4407389"/>
                </a:lnTo>
                <a:lnTo>
                  <a:pt x="3088952" y="4317546"/>
                </a:lnTo>
                <a:cubicBezTo>
                  <a:pt x="3092737" y="4287571"/>
                  <a:pt x="3096839" y="4257597"/>
                  <a:pt x="3099522" y="4227545"/>
                </a:cubicBezTo>
                <a:cubicBezTo>
                  <a:pt x="3125795" y="3987360"/>
                  <a:pt x="3139513" y="3745912"/>
                  <a:pt x="3140616" y="3504307"/>
                </a:cubicBezTo>
                <a:cubicBezTo>
                  <a:pt x="3141524" y="3020474"/>
                  <a:pt x="3090403" y="2537896"/>
                  <a:pt x="2988144" y="2065013"/>
                </a:cubicBezTo>
                <a:cubicBezTo>
                  <a:pt x="2981597" y="2035514"/>
                  <a:pt x="2975682" y="2005935"/>
                  <a:pt x="2968662" y="1976513"/>
                </a:cubicBezTo>
                <a:lnTo>
                  <a:pt x="2947522" y="1888405"/>
                </a:lnTo>
                <a:lnTo>
                  <a:pt x="2936875" y="1844313"/>
                </a:lnTo>
                <a:cubicBezTo>
                  <a:pt x="2933245" y="1829641"/>
                  <a:pt x="2928985" y="1815049"/>
                  <a:pt x="2925435" y="1800456"/>
                </a:cubicBezTo>
                <a:lnTo>
                  <a:pt x="2901773" y="1712821"/>
                </a:lnTo>
                <a:cubicBezTo>
                  <a:pt x="2894358" y="1683559"/>
                  <a:pt x="2885286" y="1654687"/>
                  <a:pt x="2877084" y="1625582"/>
                </a:cubicBezTo>
                <a:lnTo>
                  <a:pt x="2851842" y="1538817"/>
                </a:lnTo>
                <a:lnTo>
                  <a:pt x="2824550" y="1452048"/>
                </a:lnTo>
                <a:cubicBezTo>
                  <a:pt x="2815322" y="1423259"/>
                  <a:pt x="2806802" y="1394232"/>
                  <a:pt x="2796705" y="1365755"/>
                </a:cubicBezTo>
                <a:cubicBezTo>
                  <a:pt x="2720059" y="1136455"/>
                  <a:pt x="2630872" y="911494"/>
                  <a:pt x="2529543" y="691974"/>
                </a:cubicBezTo>
                <a:cubicBezTo>
                  <a:pt x="2478872" y="582136"/>
                  <a:pt x="2425098" y="473835"/>
                  <a:pt x="2368299" y="367198"/>
                </a:cubicBezTo>
                <a:close/>
                <a:moveTo>
                  <a:pt x="2210804" y="237990"/>
                </a:moveTo>
                <a:lnTo>
                  <a:pt x="2230555" y="249029"/>
                </a:lnTo>
                <a:lnTo>
                  <a:pt x="2311543" y="391941"/>
                </a:lnTo>
                <a:cubicBezTo>
                  <a:pt x="2367661" y="497895"/>
                  <a:pt x="2420762" y="605446"/>
                  <a:pt x="2470779" y="714456"/>
                </a:cubicBezTo>
                <a:cubicBezTo>
                  <a:pt x="2871403" y="1586144"/>
                  <a:pt x="3079407" y="2544443"/>
                  <a:pt x="3082484" y="3503912"/>
                </a:cubicBezTo>
                <a:cubicBezTo>
                  <a:pt x="3083596" y="3984285"/>
                  <a:pt x="3033145" y="4463393"/>
                  <a:pt x="2931982" y="4932957"/>
                </a:cubicBezTo>
                <a:cubicBezTo>
                  <a:pt x="2881634" y="5167622"/>
                  <a:pt x="2818437" y="5399367"/>
                  <a:pt x="2742673" y="5627090"/>
                </a:cubicBezTo>
                <a:cubicBezTo>
                  <a:pt x="2666841" y="5854891"/>
                  <a:pt x="2578653" y="6078434"/>
                  <a:pt x="2478509" y="6296692"/>
                </a:cubicBezTo>
                <a:cubicBezTo>
                  <a:pt x="2428433" y="6405860"/>
                  <a:pt x="2375249" y="6513549"/>
                  <a:pt x="2319025" y="6619621"/>
                </a:cubicBezTo>
                <a:lnTo>
                  <a:pt x="2242977" y="6753653"/>
                </a:lnTo>
                <a:lnTo>
                  <a:pt x="2195419" y="6780237"/>
                </a:lnTo>
                <a:lnTo>
                  <a:pt x="2294289" y="6606576"/>
                </a:lnTo>
                <a:cubicBezTo>
                  <a:pt x="2350409" y="6501086"/>
                  <a:pt x="2403504" y="6393989"/>
                  <a:pt x="2453504" y="6285412"/>
                </a:cubicBezTo>
                <a:cubicBezTo>
                  <a:pt x="2654172" y="5850790"/>
                  <a:pt x="2806960" y="5395660"/>
                  <a:pt x="2909187" y="4927989"/>
                </a:cubicBezTo>
                <a:cubicBezTo>
                  <a:pt x="2915497" y="4898725"/>
                  <a:pt x="2922280" y="4869618"/>
                  <a:pt x="2928117" y="4840276"/>
                </a:cubicBezTo>
                <a:lnTo>
                  <a:pt x="2945314" y="4752247"/>
                </a:lnTo>
                <a:lnTo>
                  <a:pt x="2953912" y="4708233"/>
                </a:lnTo>
                <a:cubicBezTo>
                  <a:pt x="2956752" y="4693561"/>
                  <a:pt x="2959039" y="4678811"/>
                  <a:pt x="2961799" y="4664059"/>
                </a:cubicBezTo>
                <a:lnTo>
                  <a:pt x="2977024" y="4575638"/>
                </a:lnTo>
                <a:cubicBezTo>
                  <a:pt x="2982386" y="4546217"/>
                  <a:pt x="2986173" y="4516557"/>
                  <a:pt x="2990826" y="4487058"/>
                </a:cubicBezTo>
                <a:lnTo>
                  <a:pt x="3003998" y="4398319"/>
                </a:lnTo>
                <a:lnTo>
                  <a:pt x="3015278" y="4309344"/>
                </a:lnTo>
                <a:cubicBezTo>
                  <a:pt x="3018985" y="4279607"/>
                  <a:pt x="3023168" y="4250025"/>
                  <a:pt x="3025770" y="4220211"/>
                </a:cubicBezTo>
                <a:cubicBezTo>
                  <a:pt x="3051769" y="3982233"/>
                  <a:pt x="3065327" y="3743152"/>
                  <a:pt x="3066392" y="3503755"/>
                </a:cubicBezTo>
                <a:cubicBezTo>
                  <a:pt x="3067450" y="3024576"/>
                  <a:pt x="3016889" y="2546651"/>
                  <a:pt x="2915577" y="2078268"/>
                </a:cubicBezTo>
                <a:cubicBezTo>
                  <a:pt x="2865213" y="1844156"/>
                  <a:pt x="2802014" y="1612963"/>
                  <a:pt x="2726268" y="1385793"/>
                </a:cubicBezTo>
                <a:cubicBezTo>
                  <a:pt x="2650314" y="1158700"/>
                  <a:pt x="2561884" y="936024"/>
                  <a:pt x="2461394" y="718716"/>
                </a:cubicBezTo>
                <a:cubicBezTo>
                  <a:pt x="2411171" y="609942"/>
                  <a:pt x="2357873" y="502696"/>
                  <a:pt x="2301576" y="397104"/>
                </a:cubicBezTo>
                <a:close/>
                <a:moveTo>
                  <a:pt x="2089700" y="170297"/>
                </a:moveTo>
                <a:lnTo>
                  <a:pt x="2110664" y="182015"/>
                </a:lnTo>
                <a:lnTo>
                  <a:pt x="2246684" y="421826"/>
                </a:lnTo>
                <a:cubicBezTo>
                  <a:pt x="2302290" y="526745"/>
                  <a:pt x="2354898" y="633251"/>
                  <a:pt x="2404442" y="741196"/>
                </a:cubicBezTo>
                <a:cubicBezTo>
                  <a:pt x="2801360" y="1604523"/>
                  <a:pt x="3007628" y="2553514"/>
                  <a:pt x="3010861" y="3503913"/>
                </a:cubicBezTo>
                <a:cubicBezTo>
                  <a:pt x="3012068" y="3979711"/>
                  <a:pt x="2962138" y="4454244"/>
                  <a:pt x="2861938" y="4919392"/>
                </a:cubicBezTo>
                <a:cubicBezTo>
                  <a:pt x="2812189" y="5151925"/>
                  <a:pt x="2749647" y="5381543"/>
                  <a:pt x="2674602" y="5607213"/>
                </a:cubicBezTo>
                <a:cubicBezTo>
                  <a:pt x="2599438" y="5832886"/>
                  <a:pt x="2512039" y="6054297"/>
                  <a:pt x="2412802" y="6270505"/>
                </a:cubicBezTo>
                <a:cubicBezTo>
                  <a:pt x="2363179" y="6378608"/>
                  <a:pt x="2310471" y="6485252"/>
                  <a:pt x="2254746" y="6590298"/>
                </a:cubicBezTo>
                <a:lnTo>
                  <a:pt x="2124324" y="6819976"/>
                </a:lnTo>
                <a:lnTo>
                  <a:pt x="2089205" y="6839606"/>
                </a:lnTo>
                <a:lnTo>
                  <a:pt x="2073856" y="6846772"/>
                </a:lnTo>
                <a:lnTo>
                  <a:pt x="2228282" y="6576180"/>
                </a:lnTo>
                <a:cubicBezTo>
                  <a:pt x="2283966" y="6471764"/>
                  <a:pt x="2336662" y="6365751"/>
                  <a:pt x="2386300" y="6258278"/>
                </a:cubicBezTo>
                <a:cubicBezTo>
                  <a:pt x="2585114" y="5827916"/>
                  <a:pt x="2736528" y="5377203"/>
                  <a:pt x="2837879" y="4914107"/>
                </a:cubicBezTo>
                <a:cubicBezTo>
                  <a:pt x="2844111" y="4885158"/>
                  <a:pt x="2850816" y="4856288"/>
                  <a:pt x="2856731" y="4827341"/>
                </a:cubicBezTo>
                <a:lnTo>
                  <a:pt x="2873691" y="4740101"/>
                </a:lnTo>
                <a:lnTo>
                  <a:pt x="2882211" y="4696559"/>
                </a:lnTo>
                <a:cubicBezTo>
                  <a:pt x="2885050" y="4682047"/>
                  <a:pt x="2887338" y="4667375"/>
                  <a:pt x="2890098" y="4652782"/>
                </a:cubicBezTo>
                <a:lnTo>
                  <a:pt x="2905163" y="4565227"/>
                </a:lnTo>
                <a:cubicBezTo>
                  <a:pt x="2910448" y="4536120"/>
                  <a:pt x="2914235" y="4506778"/>
                  <a:pt x="2918810" y="4477513"/>
                </a:cubicBezTo>
                <a:lnTo>
                  <a:pt x="2931905" y="4389643"/>
                </a:lnTo>
                <a:lnTo>
                  <a:pt x="2943104" y="4301457"/>
                </a:lnTo>
                <a:cubicBezTo>
                  <a:pt x="2946732" y="4272113"/>
                  <a:pt x="2950992" y="4242771"/>
                  <a:pt x="2953517" y="4213269"/>
                </a:cubicBezTo>
                <a:cubicBezTo>
                  <a:pt x="2979333" y="3977658"/>
                  <a:pt x="2992790" y="3740786"/>
                  <a:pt x="2993823" y="3503755"/>
                </a:cubicBezTo>
                <a:cubicBezTo>
                  <a:pt x="2994951" y="3029152"/>
                  <a:pt x="2944910" y="2555723"/>
                  <a:pt x="2844584" y="2091835"/>
                </a:cubicBezTo>
                <a:cubicBezTo>
                  <a:pt x="2794710" y="1860011"/>
                  <a:pt x="2732119" y="1631025"/>
                  <a:pt x="2657090" y="1406064"/>
                </a:cubicBezTo>
                <a:cubicBezTo>
                  <a:pt x="2581839" y="1181182"/>
                  <a:pt x="2494230" y="960557"/>
                  <a:pt x="2394660" y="745298"/>
                </a:cubicBezTo>
                <a:cubicBezTo>
                  <a:pt x="2344880" y="637589"/>
                  <a:pt x="2292050" y="531403"/>
                  <a:pt x="2236248" y="426861"/>
                </a:cubicBezTo>
                <a:close/>
                <a:moveTo>
                  <a:pt x="1972209" y="115401"/>
                </a:moveTo>
                <a:lnTo>
                  <a:pt x="1995735" y="126385"/>
                </a:lnTo>
                <a:lnTo>
                  <a:pt x="2007603" y="144873"/>
                </a:lnTo>
                <a:cubicBezTo>
                  <a:pt x="2129360" y="346171"/>
                  <a:pt x="2239602" y="554252"/>
                  <a:pt x="2337790" y="768015"/>
                </a:cubicBezTo>
                <a:cubicBezTo>
                  <a:pt x="2731552" y="1622665"/>
                  <a:pt x="2935690" y="2562663"/>
                  <a:pt x="2939160" y="3503835"/>
                </a:cubicBezTo>
                <a:cubicBezTo>
                  <a:pt x="2940423" y="3975056"/>
                  <a:pt x="2891020" y="4445094"/>
                  <a:pt x="2791816" y="4905745"/>
                </a:cubicBezTo>
                <a:cubicBezTo>
                  <a:pt x="2693051" y="5366791"/>
                  <a:pt x="2543827" y="5815532"/>
                  <a:pt x="2346860" y="6243923"/>
                </a:cubicBezTo>
                <a:cubicBezTo>
                  <a:pt x="2248474" y="6458079"/>
                  <a:pt x="2137862" y="6666317"/>
                  <a:pt x="2015568" y="6867773"/>
                </a:cubicBezTo>
                <a:lnTo>
                  <a:pt x="2009841" y="6876657"/>
                </a:lnTo>
                <a:lnTo>
                  <a:pt x="1954798" y="6902353"/>
                </a:lnTo>
                <a:lnTo>
                  <a:pt x="1988119" y="6850971"/>
                </a:lnTo>
                <a:cubicBezTo>
                  <a:pt x="2110286" y="6650858"/>
                  <a:pt x="2220898" y="6443879"/>
                  <a:pt x="2319410" y="6231066"/>
                </a:cubicBezTo>
                <a:cubicBezTo>
                  <a:pt x="2713805" y="5379963"/>
                  <a:pt x="2917863" y="4442491"/>
                  <a:pt x="2921728" y="3503913"/>
                </a:cubicBezTo>
                <a:cubicBezTo>
                  <a:pt x="2922926" y="3034041"/>
                  <a:pt x="2873423" y="2565345"/>
                  <a:pt x="2774066" y="2106033"/>
                </a:cubicBezTo>
                <a:cubicBezTo>
                  <a:pt x="2724468" y="1876418"/>
                  <a:pt x="2662218" y="1649720"/>
                  <a:pt x="2587597" y="1426966"/>
                </a:cubicBezTo>
                <a:cubicBezTo>
                  <a:pt x="2513112" y="1204133"/>
                  <a:pt x="2426426" y="985560"/>
                  <a:pt x="2327930" y="772273"/>
                </a:cubicBezTo>
                <a:cubicBezTo>
                  <a:pt x="2229102" y="559143"/>
                  <a:pt x="2118236" y="352000"/>
                  <a:pt x="1995931" y="151842"/>
                </a:cubicBezTo>
                <a:close/>
                <a:moveTo>
                  <a:pt x="1849534" y="58132"/>
                </a:moveTo>
                <a:lnTo>
                  <a:pt x="1875305" y="70163"/>
                </a:lnTo>
                <a:lnTo>
                  <a:pt x="1944421" y="177844"/>
                </a:lnTo>
                <a:cubicBezTo>
                  <a:pt x="2065026" y="377170"/>
                  <a:pt x="2174243" y="583121"/>
                  <a:pt x="2271532" y="794832"/>
                </a:cubicBezTo>
                <a:cubicBezTo>
                  <a:pt x="2661587" y="1641122"/>
                  <a:pt x="2863673" y="2571893"/>
                  <a:pt x="2867618" y="3503755"/>
                </a:cubicBezTo>
                <a:cubicBezTo>
                  <a:pt x="2868831" y="3970403"/>
                  <a:pt x="2819912" y="4435866"/>
                  <a:pt x="2721693" y="4892020"/>
                </a:cubicBezTo>
                <a:cubicBezTo>
                  <a:pt x="2623836" y="5348571"/>
                  <a:pt x="2476016" y="5792972"/>
                  <a:pt x="2280917" y="6217181"/>
                </a:cubicBezTo>
                <a:cubicBezTo>
                  <a:pt x="2183148" y="6429326"/>
                  <a:pt x="2073536" y="6635594"/>
                  <a:pt x="1952659" y="6835028"/>
                </a:cubicBezTo>
                <a:lnTo>
                  <a:pt x="1889546" y="6932815"/>
                </a:lnTo>
                <a:lnTo>
                  <a:pt x="1842048" y="6954989"/>
                </a:lnTo>
                <a:lnTo>
                  <a:pt x="1831862" y="6959006"/>
                </a:lnTo>
                <a:lnTo>
                  <a:pt x="1923723" y="6817449"/>
                </a:lnTo>
                <a:cubicBezTo>
                  <a:pt x="2044416" y="6619424"/>
                  <a:pt x="2153920" y="6414576"/>
                  <a:pt x="2251655" y="6203851"/>
                </a:cubicBezTo>
                <a:cubicBezTo>
                  <a:pt x="2642182" y="5361348"/>
                  <a:pt x="2844743" y="4433182"/>
                  <a:pt x="2848686" y="3503755"/>
                </a:cubicBezTo>
                <a:cubicBezTo>
                  <a:pt x="2849933" y="3038458"/>
                  <a:pt x="2800957" y="2574417"/>
                  <a:pt x="2702603" y="2119680"/>
                </a:cubicBezTo>
                <a:cubicBezTo>
                  <a:pt x="2653730" y="1892349"/>
                  <a:pt x="2592291" y="1667861"/>
                  <a:pt x="2518579" y="1447316"/>
                </a:cubicBezTo>
                <a:cubicBezTo>
                  <a:pt x="2444813" y="1226773"/>
                  <a:pt x="2358945" y="1010487"/>
                  <a:pt x="2261357" y="799407"/>
                </a:cubicBezTo>
                <a:cubicBezTo>
                  <a:pt x="2163397" y="588368"/>
                  <a:pt x="2053513" y="383284"/>
                  <a:pt x="1932301" y="185131"/>
                </a:cubicBezTo>
                <a:close/>
                <a:moveTo>
                  <a:pt x="1733954" y="12017"/>
                </a:moveTo>
                <a:lnTo>
                  <a:pt x="1760493" y="22481"/>
                </a:lnTo>
                <a:lnTo>
                  <a:pt x="1881397" y="210736"/>
                </a:lnTo>
                <a:cubicBezTo>
                  <a:pt x="2000749" y="408169"/>
                  <a:pt x="2108858" y="612228"/>
                  <a:pt x="2205193" y="821886"/>
                </a:cubicBezTo>
                <a:cubicBezTo>
                  <a:pt x="2591698" y="1659736"/>
                  <a:pt x="2792287" y="2580882"/>
                  <a:pt x="2795917" y="3503755"/>
                </a:cubicBezTo>
                <a:cubicBezTo>
                  <a:pt x="2797368" y="3965826"/>
                  <a:pt x="2749078" y="4426794"/>
                  <a:pt x="2651885" y="4878533"/>
                </a:cubicBezTo>
                <a:cubicBezTo>
                  <a:pt x="2555028" y="5330664"/>
                  <a:pt x="2408613" y="5770727"/>
                  <a:pt x="2215291" y="6190757"/>
                </a:cubicBezTo>
                <a:cubicBezTo>
                  <a:pt x="2118439" y="6400850"/>
                  <a:pt x="2009846" y="6605126"/>
                  <a:pt x="1890087" y="6802638"/>
                </a:cubicBezTo>
                <a:lnTo>
                  <a:pt x="1774529" y="6981611"/>
                </a:lnTo>
                <a:lnTo>
                  <a:pt x="1715638" y="7004831"/>
                </a:lnTo>
                <a:lnTo>
                  <a:pt x="1859481" y="6783432"/>
                </a:lnTo>
                <a:cubicBezTo>
                  <a:pt x="1979068" y="6587458"/>
                  <a:pt x="2087582" y="6384720"/>
                  <a:pt x="2184449" y="6176164"/>
                </a:cubicBezTo>
                <a:cubicBezTo>
                  <a:pt x="2570954" y="5342259"/>
                  <a:pt x="2772095" y="4423479"/>
                  <a:pt x="2776040" y="3503448"/>
                </a:cubicBezTo>
                <a:cubicBezTo>
                  <a:pt x="2777380" y="3042798"/>
                  <a:pt x="2728933" y="2583408"/>
                  <a:pt x="2631533" y="2133167"/>
                </a:cubicBezTo>
                <a:cubicBezTo>
                  <a:pt x="2534630" y="1682611"/>
                  <a:pt x="2388050" y="1244283"/>
                  <a:pt x="2194466" y="826068"/>
                </a:cubicBezTo>
                <a:cubicBezTo>
                  <a:pt x="2097446" y="617276"/>
                  <a:pt x="1988619" y="414381"/>
                  <a:pt x="1868578" y="218357"/>
                </a:cubicBezTo>
                <a:close/>
                <a:moveTo>
                  <a:pt x="1640236" y="0"/>
                </a:moveTo>
                <a:lnTo>
                  <a:pt x="1661318" y="0"/>
                </a:lnTo>
                <a:lnTo>
                  <a:pt x="1817898" y="243627"/>
                </a:lnTo>
                <a:cubicBezTo>
                  <a:pt x="1936170" y="439010"/>
                  <a:pt x="2043350" y="640939"/>
                  <a:pt x="2138935" y="848390"/>
                </a:cubicBezTo>
                <a:cubicBezTo>
                  <a:pt x="2521575" y="1677877"/>
                  <a:pt x="2720508" y="2590191"/>
                  <a:pt x="2724293" y="3503912"/>
                </a:cubicBezTo>
                <a:cubicBezTo>
                  <a:pt x="2725800" y="3961410"/>
                  <a:pt x="2678041" y="4417801"/>
                  <a:pt x="2581839" y="4865122"/>
                </a:cubicBezTo>
                <a:cubicBezTo>
                  <a:pt x="2485898" y="5312758"/>
                  <a:pt x="2340888" y="5748562"/>
                  <a:pt x="2149427" y="6164411"/>
                </a:cubicBezTo>
                <a:cubicBezTo>
                  <a:pt x="2053435" y="6372376"/>
                  <a:pt x="1945828" y="6574562"/>
                  <a:pt x="1827176" y="6770043"/>
                </a:cubicBezTo>
                <a:lnTo>
                  <a:pt x="1672327" y="7009626"/>
                </a:lnTo>
                <a:lnTo>
                  <a:pt x="1626326" y="7009626"/>
                </a:lnTo>
                <a:lnTo>
                  <a:pt x="1795121" y="6750204"/>
                </a:lnTo>
                <a:cubicBezTo>
                  <a:pt x="1913629" y="6556280"/>
                  <a:pt x="2021166" y="6355653"/>
                  <a:pt x="2117165" y="6149267"/>
                </a:cubicBezTo>
                <a:cubicBezTo>
                  <a:pt x="2500358" y="5323958"/>
                  <a:pt x="2699446" y="4414566"/>
                  <a:pt x="2703706" y="3503754"/>
                </a:cubicBezTo>
                <a:cubicBezTo>
                  <a:pt x="2705142" y="3047687"/>
                  <a:pt x="2657225" y="2592794"/>
                  <a:pt x="2560779" y="2147048"/>
                </a:cubicBezTo>
                <a:cubicBezTo>
                  <a:pt x="2464792" y="1701147"/>
                  <a:pt x="2319606" y="1267314"/>
                  <a:pt x="2127892" y="853439"/>
                </a:cubicBezTo>
                <a:cubicBezTo>
                  <a:pt x="2031692" y="646697"/>
                  <a:pt x="1923783" y="445813"/>
                  <a:pt x="1804756" y="251752"/>
                </a:cubicBezTo>
                <a:close/>
                <a:moveTo>
                  <a:pt x="1553357" y="0"/>
                </a:moveTo>
                <a:lnTo>
                  <a:pt x="1576784" y="0"/>
                </a:lnTo>
                <a:lnTo>
                  <a:pt x="1754642" y="276837"/>
                </a:lnTo>
                <a:cubicBezTo>
                  <a:pt x="1871729" y="470248"/>
                  <a:pt x="1977884" y="670046"/>
                  <a:pt x="2072601" y="875367"/>
                </a:cubicBezTo>
                <a:cubicBezTo>
                  <a:pt x="2451221" y="1696493"/>
                  <a:pt x="2648417" y="2599499"/>
                  <a:pt x="2652677" y="3504231"/>
                </a:cubicBezTo>
                <a:cubicBezTo>
                  <a:pt x="2654270" y="3957152"/>
                  <a:pt x="2607037" y="4408968"/>
                  <a:pt x="2511800" y="4851794"/>
                </a:cubicBezTo>
                <a:cubicBezTo>
                  <a:pt x="2416854" y="5295091"/>
                  <a:pt x="2273261" y="5726559"/>
                  <a:pt x="2083646" y="6138304"/>
                </a:cubicBezTo>
                <a:cubicBezTo>
                  <a:pt x="1988546" y="6344218"/>
                  <a:pt x="1881939" y="6544432"/>
                  <a:pt x="1764392" y="6738000"/>
                </a:cubicBezTo>
                <a:lnTo>
                  <a:pt x="1588747" y="7009626"/>
                </a:lnTo>
                <a:lnTo>
                  <a:pt x="1539822" y="7009626"/>
                </a:lnTo>
                <a:lnTo>
                  <a:pt x="1546951" y="6999921"/>
                </a:lnTo>
                <a:cubicBezTo>
                  <a:pt x="1738967" y="6722387"/>
                  <a:pt x="1907190" y="6428913"/>
                  <a:pt x="2049727" y="6122529"/>
                </a:cubicBezTo>
                <a:cubicBezTo>
                  <a:pt x="2429212" y="5305818"/>
                  <a:pt x="2626568" y="4405733"/>
                  <a:pt x="2630905" y="3504308"/>
                </a:cubicBezTo>
                <a:cubicBezTo>
                  <a:pt x="2632492" y="3052893"/>
                  <a:pt x="2585125" y="2602655"/>
                  <a:pt x="2489633" y="2161484"/>
                </a:cubicBezTo>
                <a:cubicBezTo>
                  <a:pt x="2394656" y="1720080"/>
                  <a:pt x="2250877" y="1290506"/>
                  <a:pt x="2060929" y="880890"/>
                </a:cubicBezTo>
                <a:cubicBezTo>
                  <a:pt x="2037264" y="829856"/>
                  <a:pt x="2012259" y="779134"/>
                  <a:pt x="1987413" y="728575"/>
                </a:cubicBezTo>
                <a:lnTo>
                  <a:pt x="1948683" y="653324"/>
                </a:lnTo>
                <a:cubicBezTo>
                  <a:pt x="1935746" y="628320"/>
                  <a:pt x="1923127" y="603078"/>
                  <a:pt x="1909244" y="578548"/>
                </a:cubicBezTo>
                <a:cubicBezTo>
                  <a:pt x="1881952" y="529169"/>
                  <a:pt x="1855842" y="479160"/>
                  <a:pt x="1826973" y="430729"/>
                </a:cubicBezTo>
                <a:lnTo>
                  <a:pt x="1784617" y="357608"/>
                </a:lnTo>
                <a:cubicBezTo>
                  <a:pt x="1770417" y="333235"/>
                  <a:pt x="1755272" y="309491"/>
                  <a:pt x="1740602" y="285354"/>
                </a:cubicBezTo>
                <a:cubicBezTo>
                  <a:pt x="1681498" y="189320"/>
                  <a:pt x="1619686" y="95016"/>
                  <a:pt x="1555243" y="2549"/>
                </a:cubicBezTo>
                <a:close/>
                <a:moveTo>
                  <a:pt x="1464323" y="0"/>
                </a:moveTo>
                <a:lnTo>
                  <a:pt x="1490175" y="0"/>
                </a:lnTo>
                <a:lnTo>
                  <a:pt x="1509773" y="26947"/>
                </a:lnTo>
                <a:cubicBezTo>
                  <a:pt x="1572968" y="119262"/>
                  <a:pt x="1633529" y="213378"/>
                  <a:pt x="1691379" y="309176"/>
                </a:cubicBezTo>
                <a:cubicBezTo>
                  <a:pt x="1807314" y="500615"/>
                  <a:pt x="1912444" y="698441"/>
                  <a:pt x="2006263" y="901634"/>
                </a:cubicBezTo>
                <a:cubicBezTo>
                  <a:pt x="2381488" y="1714083"/>
                  <a:pt x="2577029" y="2608097"/>
                  <a:pt x="2581052" y="3503684"/>
                </a:cubicBezTo>
                <a:cubicBezTo>
                  <a:pt x="2585074" y="4399266"/>
                  <a:pt x="2393873" y="5296591"/>
                  <a:pt x="2017778" y="6111092"/>
                </a:cubicBezTo>
                <a:cubicBezTo>
                  <a:pt x="1876459" y="6416766"/>
                  <a:pt x="1709503" y="6709663"/>
                  <a:pt x="1518801" y="6986719"/>
                </a:cubicBezTo>
                <a:lnTo>
                  <a:pt x="1502059" y="7009626"/>
                </a:lnTo>
                <a:lnTo>
                  <a:pt x="1450127" y="7009626"/>
                </a:lnTo>
                <a:lnTo>
                  <a:pt x="1484259" y="6963235"/>
                </a:lnTo>
                <a:cubicBezTo>
                  <a:pt x="1674486" y="6688726"/>
                  <a:pt x="1841175" y="6398388"/>
                  <a:pt x="1982441" y="6095315"/>
                </a:cubicBezTo>
                <a:cubicBezTo>
                  <a:pt x="2358219" y="5287124"/>
                  <a:pt x="2553917" y="4396506"/>
                  <a:pt x="2558255" y="3504309"/>
                </a:cubicBezTo>
                <a:cubicBezTo>
                  <a:pt x="2559888" y="3057548"/>
                  <a:pt x="2513049" y="2611962"/>
                  <a:pt x="2418560" y="2175288"/>
                </a:cubicBezTo>
                <a:cubicBezTo>
                  <a:pt x="2324537" y="1738378"/>
                  <a:pt x="2182153" y="1313301"/>
                  <a:pt x="1994035" y="907864"/>
                </a:cubicBezTo>
                <a:cubicBezTo>
                  <a:pt x="1970214" y="857383"/>
                  <a:pt x="1945919" y="807137"/>
                  <a:pt x="1921152" y="757127"/>
                </a:cubicBezTo>
                <a:lnTo>
                  <a:pt x="1882818" y="682746"/>
                </a:lnTo>
                <a:cubicBezTo>
                  <a:pt x="1870038" y="657899"/>
                  <a:pt x="1857418" y="633052"/>
                  <a:pt x="1843378" y="608678"/>
                </a:cubicBezTo>
                <a:cubicBezTo>
                  <a:pt x="1816479" y="559854"/>
                  <a:pt x="1790450" y="510475"/>
                  <a:pt x="1761975" y="462516"/>
                </a:cubicBezTo>
                <a:lnTo>
                  <a:pt x="1720011" y="390105"/>
                </a:lnTo>
                <a:cubicBezTo>
                  <a:pt x="1705814" y="366442"/>
                  <a:pt x="1690904" y="342778"/>
                  <a:pt x="1676312" y="318641"/>
                </a:cubicBezTo>
                <a:cubicBezTo>
                  <a:pt x="1617859" y="223593"/>
                  <a:pt x="1556720" y="130254"/>
                  <a:pt x="1492973" y="38732"/>
                </a:cubicBezTo>
                <a:close/>
                <a:moveTo>
                  <a:pt x="1375475" y="0"/>
                </a:moveTo>
                <a:lnTo>
                  <a:pt x="1402503" y="0"/>
                </a:lnTo>
                <a:lnTo>
                  <a:pt x="1448314" y="62966"/>
                </a:lnTo>
                <a:cubicBezTo>
                  <a:pt x="1510891" y="154357"/>
                  <a:pt x="1570851" y="247532"/>
                  <a:pt x="1628117" y="342382"/>
                </a:cubicBezTo>
                <a:cubicBezTo>
                  <a:pt x="1742838" y="531928"/>
                  <a:pt x="1846965" y="727627"/>
                  <a:pt x="1940004" y="928688"/>
                </a:cubicBezTo>
                <a:cubicBezTo>
                  <a:pt x="2032708" y="1129828"/>
                  <a:pt x="2114600" y="1335859"/>
                  <a:pt x="2185316" y="1545755"/>
                </a:cubicBezTo>
                <a:lnTo>
                  <a:pt x="2198726" y="1585194"/>
                </a:lnTo>
                <a:lnTo>
                  <a:pt x="2211188" y="1624633"/>
                </a:lnTo>
                <a:lnTo>
                  <a:pt x="2236193" y="1703512"/>
                </a:lnTo>
                <a:cubicBezTo>
                  <a:pt x="2244713" y="1729859"/>
                  <a:pt x="2251968" y="1756598"/>
                  <a:pt x="2259857" y="1783100"/>
                </a:cubicBezTo>
                <a:cubicBezTo>
                  <a:pt x="2267745" y="1809605"/>
                  <a:pt x="2275632" y="1836266"/>
                  <a:pt x="2282810" y="1862926"/>
                </a:cubicBezTo>
                <a:cubicBezTo>
                  <a:pt x="2311601" y="1969806"/>
                  <a:pt x="2339288" y="2077082"/>
                  <a:pt x="2362635" y="2185306"/>
                </a:cubicBezTo>
                <a:lnTo>
                  <a:pt x="2380305" y="2266392"/>
                </a:lnTo>
                <a:lnTo>
                  <a:pt x="2396080" y="2347952"/>
                </a:lnTo>
                <a:cubicBezTo>
                  <a:pt x="2407202" y="2402142"/>
                  <a:pt x="2415879" y="2456885"/>
                  <a:pt x="2425344" y="2511389"/>
                </a:cubicBezTo>
                <a:cubicBezTo>
                  <a:pt x="2430314" y="2538682"/>
                  <a:pt x="2434179" y="2566053"/>
                  <a:pt x="2438359" y="2593424"/>
                </a:cubicBezTo>
                <a:lnTo>
                  <a:pt x="2450664" y="2675536"/>
                </a:lnTo>
                <a:lnTo>
                  <a:pt x="2461154" y="2757965"/>
                </a:lnTo>
                <a:cubicBezTo>
                  <a:pt x="2464546" y="2785414"/>
                  <a:pt x="2468568" y="2813179"/>
                  <a:pt x="2471093" y="2840393"/>
                </a:cubicBezTo>
                <a:cubicBezTo>
                  <a:pt x="2495474" y="3060701"/>
                  <a:pt x="2508325" y="3282034"/>
                  <a:pt x="2509587" y="3503683"/>
                </a:cubicBezTo>
                <a:cubicBezTo>
                  <a:pt x="2513372" y="4389957"/>
                  <a:pt x="2324616" y="5278447"/>
                  <a:pt x="1952228" y="6084508"/>
                </a:cubicBezTo>
                <a:cubicBezTo>
                  <a:pt x="1812229" y="6387047"/>
                  <a:pt x="1646823" y="6676941"/>
                  <a:pt x="1457885" y="6951095"/>
                </a:cubicBezTo>
                <a:lnTo>
                  <a:pt x="1415050" y="7009626"/>
                </a:lnTo>
                <a:lnTo>
                  <a:pt x="1360962" y="7009626"/>
                </a:lnTo>
                <a:lnTo>
                  <a:pt x="1421980" y="6926826"/>
                </a:lnTo>
                <a:cubicBezTo>
                  <a:pt x="1610421" y="6655323"/>
                  <a:pt x="1775543" y="6368136"/>
                  <a:pt x="1915472" y="6068258"/>
                </a:cubicBezTo>
                <a:cubicBezTo>
                  <a:pt x="2287542" y="5268665"/>
                  <a:pt x="2481506" y="4387432"/>
                  <a:pt x="2486080" y="3504702"/>
                </a:cubicBezTo>
                <a:cubicBezTo>
                  <a:pt x="2487689" y="3062593"/>
                  <a:pt x="2441458" y="2621583"/>
                  <a:pt x="2348201" y="2189406"/>
                </a:cubicBezTo>
                <a:cubicBezTo>
                  <a:pt x="2255060" y="1756993"/>
                  <a:pt x="2113995" y="1336332"/>
                  <a:pt x="1927619" y="935235"/>
                </a:cubicBezTo>
                <a:cubicBezTo>
                  <a:pt x="1834102" y="735041"/>
                  <a:pt x="1729144" y="540448"/>
                  <a:pt x="1613287" y="352322"/>
                </a:cubicBezTo>
                <a:cubicBezTo>
                  <a:pt x="1555351" y="258338"/>
                  <a:pt x="1494741" y="166030"/>
                  <a:pt x="1431533" y="75536"/>
                </a:cubicBezTo>
                <a:close/>
                <a:moveTo>
                  <a:pt x="1285806" y="0"/>
                </a:moveTo>
                <a:lnTo>
                  <a:pt x="1314846" y="0"/>
                </a:lnTo>
                <a:lnTo>
                  <a:pt x="1386857" y="98855"/>
                </a:lnTo>
                <a:cubicBezTo>
                  <a:pt x="1448829" y="189299"/>
                  <a:pt x="1508190" y="281528"/>
                  <a:pt x="1564859" y="375433"/>
                </a:cubicBezTo>
                <a:cubicBezTo>
                  <a:pt x="1678429" y="562930"/>
                  <a:pt x="1781524" y="756576"/>
                  <a:pt x="1873670" y="955507"/>
                </a:cubicBezTo>
                <a:cubicBezTo>
                  <a:pt x="1965421" y="1154598"/>
                  <a:pt x="2046389" y="1358419"/>
                  <a:pt x="2116222" y="1566185"/>
                </a:cubicBezTo>
                <a:lnTo>
                  <a:pt x="2129553" y="1605073"/>
                </a:lnTo>
                <a:lnTo>
                  <a:pt x="2141937" y="1644513"/>
                </a:lnTo>
                <a:lnTo>
                  <a:pt x="2166704" y="1722916"/>
                </a:lnTo>
                <a:cubicBezTo>
                  <a:pt x="2175144" y="1748948"/>
                  <a:pt x="2182479" y="1775450"/>
                  <a:pt x="2190369" y="1801797"/>
                </a:cubicBezTo>
                <a:lnTo>
                  <a:pt x="2213084" y="1880676"/>
                </a:lnTo>
                <a:cubicBezTo>
                  <a:pt x="2241561" y="1986531"/>
                  <a:pt x="2269010" y="2092622"/>
                  <a:pt x="2291964" y="2199740"/>
                </a:cubicBezTo>
                <a:lnTo>
                  <a:pt x="2309554" y="2280039"/>
                </a:lnTo>
                <a:lnTo>
                  <a:pt x="2325329" y="2360732"/>
                </a:lnTo>
                <a:cubicBezTo>
                  <a:pt x="2336374" y="2414369"/>
                  <a:pt x="2345049" y="2468480"/>
                  <a:pt x="2354356" y="2522512"/>
                </a:cubicBezTo>
                <a:cubicBezTo>
                  <a:pt x="2359248" y="2549411"/>
                  <a:pt x="2363191" y="2576543"/>
                  <a:pt x="2367213" y="2603678"/>
                </a:cubicBezTo>
                <a:lnTo>
                  <a:pt x="2379440" y="2684923"/>
                </a:lnTo>
                <a:lnTo>
                  <a:pt x="2389853" y="2766484"/>
                </a:lnTo>
                <a:cubicBezTo>
                  <a:pt x="2393165" y="2793696"/>
                  <a:pt x="2397188" y="2820831"/>
                  <a:pt x="2399790" y="2848045"/>
                </a:cubicBezTo>
                <a:cubicBezTo>
                  <a:pt x="2423841" y="3065828"/>
                  <a:pt x="2436509" y="3284717"/>
                  <a:pt x="2437732" y="3503755"/>
                </a:cubicBezTo>
                <a:cubicBezTo>
                  <a:pt x="2441677" y="4380887"/>
                  <a:pt x="2254890" y="5260227"/>
                  <a:pt x="1886133" y="6058084"/>
                </a:cubicBezTo>
                <a:cubicBezTo>
                  <a:pt x="1747517" y="6357488"/>
                  <a:pt x="1583704" y="6644335"/>
                  <a:pt x="1396557" y="6915564"/>
                </a:cubicBezTo>
                <a:lnTo>
                  <a:pt x="1327630" y="7009626"/>
                </a:lnTo>
                <a:lnTo>
                  <a:pt x="1270436" y="7009626"/>
                </a:lnTo>
                <a:lnTo>
                  <a:pt x="1358798" y="6889916"/>
                </a:lnTo>
                <a:cubicBezTo>
                  <a:pt x="1545422" y="6621460"/>
                  <a:pt x="1708964" y="6337452"/>
                  <a:pt x="1847561" y="6040889"/>
                </a:cubicBezTo>
                <a:cubicBezTo>
                  <a:pt x="2215924" y="5249893"/>
                  <a:pt x="2408152" y="4377967"/>
                  <a:pt x="2412885" y="3504307"/>
                </a:cubicBezTo>
                <a:cubicBezTo>
                  <a:pt x="2414524" y="3066853"/>
                  <a:pt x="2368855" y="2630497"/>
                  <a:pt x="2276662" y="2202816"/>
                </a:cubicBezTo>
                <a:cubicBezTo>
                  <a:pt x="2265775" y="2149257"/>
                  <a:pt x="2252445" y="2096251"/>
                  <a:pt x="2239983" y="2043007"/>
                </a:cubicBezTo>
                <a:cubicBezTo>
                  <a:pt x="2233908" y="2016348"/>
                  <a:pt x="2226731" y="1990001"/>
                  <a:pt x="2219789" y="1963576"/>
                </a:cubicBezTo>
                <a:lnTo>
                  <a:pt x="2198886" y="1884698"/>
                </a:lnTo>
                <a:lnTo>
                  <a:pt x="2176249" y="1805820"/>
                </a:lnTo>
                <a:cubicBezTo>
                  <a:pt x="2168362" y="1779632"/>
                  <a:pt x="2161497" y="1753206"/>
                  <a:pt x="2153057" y="1726941"/>
                </a:cubicBezTo>
                <a:lnTo>
                  <a:pt x="2128528" y="1648770"/>
                </a:lnTo>
                <a:lnTo>
                  <a:pt x="2116222" y="1609331"/>
                </a:lnTo>
                <a:lnTo>
                  <a:pt x="2102971" y="1570524"/>
                </a:lnTo>
                <a:cubicBezTo>
                  <a:pt x="2033313" y="1363231"/>
                  <a:pt x="1952256" y="1159960"/>
                  <a:pt x="1860181" y="961659"/>
                </a:cubicBezTo>
                <a:cubicBezTo>
                  <a:pt x="1767491" y="763673"/>
                  <a:pt x="1663512" y="571132"/>
                  <a:pt x="1548769" y="385056"/>
                </a:cubicBezTo>
                <a:cubicBezTo>
                  <a:pt x="1491384" y="292138"/>
                  <a:pt x="1431346" y="200895"/>
                  <a:pt x="1368730" y="111456"/>
                </a:cubicBezTo>
                <a:close/>
                <a:moveTo>
                  <a:pt x="1196964" y="0"/>
                </a:moveTo>
                <a:lnTo>
                  <a:pt x="1227291" y="0"/>
                </a:lnTo>
                <a:lnTo>
                  <a:pt x="1325403" y="134468"/>
                </a:lnTo>
                <a:cubicBezTo>
                  <a:pt x="1386759" y="223906"/>
                  <a:pt x="1445518" y="315129"/>
                  <a:pt x="1501600" y="408008"/>
                </a:cubicBezTo>
                <a:cubicBezTo>
                  <a:pt x="1614018" y="593532"/>
                  <a:pt x="1716086" y="785206"/>
                  <a:pt x="1807334" y="982009"/>
                </a:cubicBezTo>
                <a:cubicBezTo>
                  <a:pt x="1898178" y="1178968"/>
                  <a:pt x="1978359" y="1380661"/>
                  <a:pt x="2047519" y="1586220"/>
                </a:cubicBezTo>
                <a:lnTo>
                  <a:pt x="2060692" y="1624632"/>
                </a:lnTo>
                <a:lnTo>
                  <a:pt x="2072996" y="1663363"/>
                </a:lnTo>
                <a:lnTo>
                  <a:pt x="2097449" y="1740979"/>
                </a:lnTo>
                <a:cubicBezTo>
                  <a:pt x="2105888" y="1766694"/>
                  <a:pt x="2112831" y="1792960"/>
                  <a:pt x="2120561" y="1818911"/>
                </a:cubicBezTo>
                <a:lnTo>
                  <a:pt x="2143200" y="1897001"/>
                </a:lnTo>
                <a:cubicBezTo>
                  <a:pt x="2171280" y="2001672"/>
                  <a:pt x="2198414" y="2106739"/>
                  <a:pt x="2221446" y="2212516"/>
                </a:cubicBezTo>
                <a:lnTo>
                  <a:pt x="2238801" y="2291947"/>
                </a:lnTo>
                <a:lnTo>
                  <a:pt x="2254575" y="2371773"/>
                </a:lnTo>
                <a:cubicBezTo>
                  <a:pt x="2265460" y="2424938"/>
                  <a:pt x="2274138" y="2478416"/>
                  <a:pt x="2283367" y="2531897"/>
                </a:cubicBezTo>
                <a:cubicBezTo>
                  <a:pt x="2288177" y="2558557"/>
                  <a:pt x="2292122" y="2585377"/>
                  <a:pt x="2296145" y="2612196"/>
                </a:cubicBezTo>
                <a:lnTo>
                  <a:pt x="2308214" y="2692652"/>
                </a:lnTo>
                <a:lnTo>
                  <a:pt x="2318624" y="2773345"/>
                </a:lnTo>
                <a:cubicBezTo>
                  <a:pt x="2321859" y="2800241"/>
                  <a:pt x="2325804" y="2827062"/>
                  <a:pt x="2328406" y="2854036"/>
                </a:cubicBezTo>
                <a:cubicBezTo>
                  <a:pt x="2352322" y="3069770"/>
                  <a:pt x="2364990" y="3286608"/>
                  <a:pt x="2366346" y="3503603"/>
                </a:cubicBezTo>
                <a:cubicBezTo>
                  <a:pt x="2370528" y="4371262"/>
                  <a:pt x="2185637" y="5241847"/>
                  <a:pt x="1820506" y="6031421"/>
                </a:cubicBezTo>
                <a:cubicBezTo>
                  <a:pt x="1683222" y="6327690"/>
                  <a:pt x="1520989" y="6611491"/>
                  <a:pt x="1335660" y="6879829"/>
                </a:cubicBezTo>
                <a:lnTo>
                  <a:pt x="1240457" y="7009626"/>
                </a:lnTo>
                <a:lnTo>
                  <a:pt x="1180861" y="7009626"/>
                </a:lnTo>
                <a:lnTo>
                  <a:pt x="1296573" y="6853090"/>
                </a:lnTo>
                <a:cubicBezTo>
                  <a:pt x="1481387" y="6587595"/>
                  <a:pt x="1643346" y="6306649"/>
                  <a:pt x="1780594" y="6013279"/>
                </a:cubicBezTo>
                <a:cubicBezTo>
                  <a:pt x="2145328" y="5230882"/>
                  <a:pt x="2335821" y="4368344"/>
                  <a:pt x="2340631" y="3503911"/>
                </a:cubicBezTo>
                <a:cubicBezTo>
                  <a:pt x="2342366" y="3071112"/>
                  <a:pt x="2297225" y="2639330"/>
                  <a:pt x="2205986" y="2216224"/>
                </a:cubicBezTo>
                <a:cubicBezTo>
                  <a:pt x="2195179" y="2163216"/>
                  <a:pt x="2182322" y="2110762"/>
                  <a:pt x="2169702" y="2058465"/>
                </a:cubicBezTo>
                <a:cubicBezTo>
                  <a:pt x="2163707" y="2032041"/>
                  <a:pt x="2156530" y="2006011"/>
                  <a:pt x="2149667" y="1979587"/>
                </a:cubicBezTo>
                <a:lnTo>
                  <a:pt x="2129000" y="1901181"/>
                </a:lnTo>
                <a:lnTo>
                  <a:pt x="2106598" y="1823170"/>
                </a:lnTo>
                <a:cubicBezTo>
                  <a:pt x="2098711" y="1797298"/>
                  <a:pt x="2092086" y="1771111"/>
                  <a:pt x="2083646" y="1745394"/>
                </a:cubicBezTo>
                <a:lnTo>
                  <a:pt x="2059352" y="1668016"/>
                </a:lnTo>
                <a:lnTo>
                  <a:pt x="2047124" y="1629364"/>
                </a:lnTo>
                <a:lnTo>
                  <a:pt x="2034110" y="1590952"/>
                </a:lnTo>
                <a:cubicBezTo>
                  <a:pt x="1965146" y="1385866"/>
                  <a:pt x="1884879" y="1184726"/>
                  <a:pt x="1793686" y="988554"/>
                </a:cubicBezTo>
                <a:cubicBezTo>
                  <a:pt x="1701785" y="792778"/>
                  <a:pt x="1598809" y="602365"/>
                  <a:pt x="1485270" y="418261"/>
                </a:cubicBezTo>
                <a:cubicBezTo>
                  <a:pt x="1428462" y="326289"/>
                  <a:pt x="1369000" y="236013"/>
                  <a:pt x="1306962" y="147541"/>
                </a:cubicBezTo>
                <a:close/>
                <a:moveTo>
                  <a:pt x="1108001" y="0"/>
                </a:moveTo>
                <a:lnTo>
                  <a:pt x="1139465" y="0"/>
                </a:lnTo>
                <a:lnTo>
                  <a:pt x="1263944" y="170427"/>
                </a:lnTo>
                <a:cubicBezTo>
                  <a:pt x="1324693" y="258929"/>
                  <a:pt x="1382851" y="349205"/>
                  <a:pt x="1438339" y="441138"/>
                </a:cubicBezTo>
                <a:cubicBezTo>
                  <a:pt x="1549572" y="624769"/>
                  <a:pt x="1650640" y="814393"/>
                  <a:pt x="1741073" y="1009064"/>
                </a:cubicBezTo>
                <a:cubicBezTo>
                  <a:pt x="1830909" y="1203973"/>
                  <a:pt x="1910270" y="1403459"/>
                  <a:pt x="1978816" y="1606807"/>
                </a:cubicBezTo>
                <a:lnTo>
                  <a:pt x="1991831" y="1644906"/>
                </a:lnTo>
                <a:cubicBezTo>
                  <a:pt x="1996088" y="1657606"/>
                  <a:pt x="1999718" y="1670463"/>
                  <a:pt x="2004056" y="1683241"/>
                </a:cubicBezTo>
                <a:lnTo>
                  <a:pt x="2028272" y="1759912"/>
                </a:lnTo>
                <a:cubicBezTo>
                  <a:pt x="2036555" y="1785468"/>
                  <a:pt x="2043494" y="1811340"/>
                  <a:pt x="2051147" y="1837055"/>
                </a:cubicBezTo>
                <a:lnTo>
                  <a:pt x="2073549" y="1914356"/>
                </a:lnTo>
                <a:lnTo>
                  <a:pt x="2094136" y="1992129"/>
                </a:lnTo>
                <a:cubicBezTo>
                  <a:pt x="2100919" y="2018081"/>
                  <a:pt x="2108176" y="2043876"/>
                  <a:pt x="2114248" y="2069983"/>
                </a:cubicBezTo>
                <a:cubicBezTo>
                  <a:pt x="2126713" y="2122202"/>
                  <a:pt x="2140123" y="2174182"/>
                  <a:pt x="2151008" y="2226638"/>
                </a:cubicBezTo>
                <a:lnTo>
                  <a:pt x="2168202" y="2305517"/>
                </a:lnTo>
                <a:lnTo>
                  <a:pt x="2183979" y="2384395"/>
                </a:lnTo>
                <a:cubicBezTo>
                  <a:pt x="2194707" y="2437007"/>
                  <a:pt x="2203304" y="2489933"/>
                  <a:pt x="2212454" y="2542784"/>
                </a:cubicBezTo>
                <a:cubicBezTo>
                  <a:pt x="2217186" y="2569207"/>
                  <a:pt x="2221131" y="2595711"/>
                  <a:pt x="2225074" y="2622294"/>
                </a:cubicBezTo>
                <a:lnTo>
                  <a:pt x="2237063" y="2701882"/>
                </a:lnTo>
                <a:lnTo>
                  <a:pt x="2247396" y="2781708"/>
                </a:lnTo>
                <a:cubicBezTo>
                  <a:pt x="2250553" y="2808290"/>
                  <a:pt x="2254576" y="2834872"/>
                  <a:pt x="2257098" y="2861531"/>
                </a:cubicBezTo>
                <a:cubicBezTo>
                  <a:pt x="2280818" y="3074979"/>
                  <a:pt x="2293407" y="3289528"/>
                  <a:pt x="2294802" y="3504229"/>
                </a:cubicBezTo>
                <a:cubicBezTo>
                  <a:pt x="2299142" y="4363139"/>
                  <a:pt x="2116221" y="5224338"/>
                  <a:pt x="1754800" y="6005552"/>
                </a:cubicBezTo>
                <a:cubicBezTo>
                  <a:pt x="1618845" y="6298684"/>
                  <a:pt x="1458160" y="6579482"/>
                  <a:pt x="1274591" y="6844918"/>
                </a:cubicBezTo>
                <a:lnTo>
                  <a:pt x="1153607" y="7009626"/>
                </a:lnTo>
                <a:lnTo>
                  <a:pt x="1091050" y="7009626"/>
                </a:lnTo>
                <a:lnTo>
                  <a:pt x="1233968" y="6816608"/>
                </a:lnTo>
                <a:cubicBezTo>
                  <a:pt x="1416983" y="6554123"/>
                  <a:pt x="1577348" y="6276342"/>
                  <a:pt x="1713231" y="5986225"/>
                </a:cubicBezTo>
                <a:cubicBezTo>
                  <a:pt x="2074259" y="5212425"/>
                  <a:pt x="2263015" y="4359195"/>
                  <a:pt x="2267983" y="3504071"/>
                </a:cubicBezTo>
                <a:cubicBezTo>
                  <a:pt x="2269807" y="3075925"/>
                  <a:pt x="2225194" y="2648796"/>
                  <a:pt x="2134915" y="2230188"/>
                </a:cubicBezTo>
                <a:cubicBezTo>
                  <a:pt x="2124268" y="2177732"/>
                  <a:pt x="2111251" y="2125829"/>
                  <a:pt x="2099026" y="2073768"/>
                </a:cubicBezTo>
                <a:cubicBezTo>
                  <a:pt x="2093111" y="2047661"/>
                  <a:pt x="2085931" y="2021866"/>
                  <a:pt x="2079227" y="1995994"/>
                </a:cubicBezTo>
                <a:lnTo>
                  <a:pt x="2059114" y="1918298"/>
                </a:lnTo>
                <a:lnTo>
                  <a:pt x="2036870" y="1841235"/>
                </a:lnTo>
                <a:cubicBezTo>
                  <a:pt x="2028982" y="1815520"/>
                  <a:pt x="2022435" y="1789648"/>
                  <a:pt x="2014152" y="1764249"/>
                </a:cubicBezTo>
                <a:lnTo>
                  <a:pt x="1990488" y="1687658"/>
                </a:lnTo>
                <a:cubicBezTo>
                  <a:pt x="1986388" y="1674958"/>
                  <a:pt x="1982601" y="1662101"/>
                  <a:pt x="1978341" y="1649401"/>
                </a:cubicBezTo>
                <a:lnTo>
                  <a:pt x="1965406" y="1611462"/>
                </a:lnTo>
                <a:cubicBezTo>
                  <a:pt x="1897151" y="1408586"/>
                  <a:pt x="1817704" y="1209653"/>
                  <a:pt x="1727428" y="1015611"/>
                </a:cubicBezTo>
                <a:cubicBezTo>
                  <a:pt x="1636387" y="821965"/>
                  <a:pt x="1534388" y="633602"/>
                  <a:pt x="1421932" y="451550"/>
                </a:cubicBezTo>
                <a:cubicBezTo>
                  <a:pt x="1365691" y="360603"/>
                  <a:pt x="1306807" y="271332"/>
                  <a:pt x="1245361" y="183856"/>
                </a:cubicBezTo>
                <a:close/>
                <a:moveTo>
                  <a:pt x="1017642" y="0"/>
                </a:moveTo>
                <a:lnTo>
                  <a:pt x="1051656" y="0"/>
                </a:lnTo>
                <a:lnTo>
                  <a:pt x="1202481" y="206309"/>
                </a:lnTo>
                <a:cubicBezTo>
                  <a:pt x="1262613" y="293855"/>
                  <a:pt x="1320171" y="383165"/>
                  <a:pt x="1375074" y="474112"/>
                </a:cubicBezTo>
                <a:cubicBezTo>
                  <a:pt x="1485236" y="655691"/>
                  <a:pt x="1585301" y="843184"/>
                  <a:pt x="1674814" y="1035728"/>
                </a:cubicBezTo>
                <a:cubicBezTo>
                  <a:pt x="1763851" y="1228587"/>
                  <a:pt x="1842421" y="1426020"/>
                  <a:pt x="1910187" y="1627318"/>
                </a:cubicBezTo>
                <a:cubicBezTo>
                  <a:pt x="1927933" y="1677325"/>
                  <a:pt x="1943001" y="1728282"/>
                  <a:pt x="1959171" y="1778765"/>
                </a:cubicBezTo>
                <a:cubicBezTo>
                  <a:pt x="1967452" y="1804005"/>
                  <a:pt x="1974395" y="1829642"/>
                  <a:pt x="1981888" y="1855039"/>
                </a:cubicBezTo>
                <a:lnTo>
                  <a:pt x="2004052" y="1931553"/>
                </a:lnTo>
                <a:lnTo>
                  <a:pt x="2024404" y="2008461"/>
                </a:lnTo>
                <a:cubicBezTo>
                  <a:pt x="2031109" y="2034095"/>
                  <a:pt x="2038364" y="2059652"/>
                  <a:pt x="2044359" y="2085525"/>
                </a:cubicBezTo>
                <a:cubicBezTo>
                  <a:pt x="2056586" y="2137111"/>
                  <a:pt x="2069996" y="2188541"/>
                  <a:pt x="2080723" y="2240522"/>
                </a:cubicBezTo>
                <a:lnTo>
                  <a:pt x="2097760" y="2318296"/>
                </a:lnTo>
                <a:lnTo>
                  <a:pt x="2113063" y="2396387"/>
                </a:lnTo>
                <a:cubicBezTo>
                  <a:pt x="2123712" y="2448367"/>
                  <a:pt x="2132310" y="2500742"/>
                  <a:pt x="2141302" y="2553039"/>
                </a:cubicBezTo>
                <a:cubicBezTo>
                  <a:pt x="2145955" y="2579228"/>
                  <a:pt x="2149977" y="2605415"/>
                  <a:pt x="2153844" y="2631918"/>
                </a:cubicBezTo>
                <a:lnTo>
                  <a:pt x="2165674" y="2710796"/>
                </a:lnTo>
                <a:cubicBezTo>
                  <a:pt x="2169304" y="2737143"/>
                  <a:pt x="2172459" y="2763487"/>
                  <a:pt x="2175929" y="2789675"/>
                </a:cubicBezTo>
                <a:cubicBezTo>
                  <a:pt x="2179399" y="2815864"/>
                  <a:pt x="2183029" y="2842288"/>
                  <a:pt x="2185554" y="2868553"/>
                </a:cubicBezTo>
                <a:cubicBezTo>
                  <a:pt x="2209089" y="3079711"/>
                  <a:pt x="2221569" y="3291975"/>
                  <a:pt x="2222941" y="3504388"/>
                </a:cubicBezTo>
                <a:cubicBezTo>
                  <a:pt x="2227515" y="4354149"/>
                  <a:pt x="2046569" y="5206275"/>
                  <a:pt x="1688696" y="5979128"/>
                </a:cubicBezTo>
                <a:cubicBezTo>
                  <a:pt x="1554174" y="6269185"/>
                  <a:pt x="1395111" y="6546951"/>
                  <a:pt x="1213338" y="6809499"/>
                </a:cubicBezTo>
                <a:lnTo>
                  <a:pt x="1066159" y="7009626"/>
                </a:lnTo>
                <a:lnTo>
                  <a:pt x="1001066" y="7009626"/>
                </a:lnTo>
                <a:lnTo>
                  <a:pt x="1171506" y="6779843"/>
                </a:lnTo>
                <a:cubicBezTo>
                  <a:pt x="1352709" y="6520375"/>
                  <a:pt x="1511464" y="6245700"/>
                  <a:pt x="1645944" y="5958778"/>
                </a:cubicBezTo>
                <a:cubicBezTo>
                  <a:pt x="2003422" y="5193655"/>
                  <a:pt x="2190206" y="4349652"/>
                  <a:pt x="2195413" y="3503836"/>
                </a:cubicBezTo>
                <a:cubicBezTo>
                  <a:pt x="2195941" y="3292290"/>
                  <a:pt x="2185412" y="3080816"/>
                  <a:pt x="2163862" y="2870368"/>
                </a:cubicBezTo>
                <a:cubicBezTo>
                  <a:pt x="2142176" y="2659842"/>
                  <a:pt x="2108787" y="2450575"/>
                  <a:pt x="2063843" y="2243755"/>
                </a:cubicBezTo>
                <a:cubicBezTo>
                  <a:pt x="2053351" y="2191854"/>
                  <a:pt x="2040179" y="2140581"/>
                  <a:pt x="2028346" y="2088994"/>
                </a:cubicBezTo>
                <a:cubicBezTo>
                  <a:pt x="2022509" y="2063202"/>
                  <a:pt x="2015332" y="2037723"/>
                  <a:pt x="2008707" y="2012088"/>
                </a:cubicBezTo>
                <a:lnTo>
                  <a:pt x="1988513" y="1935340"/>
                </a:lnTo>
                <a:lnTo>
                  <a:pt x="1966585" y="1859064"/>
                </a:lnTo>
                <a:cubicBezTo>
                  <a:pt x="1958698" y="1833665"/>
                  <a:pt x="1952228" y="1808107"/>
                  <a:pt x="1944026" y="1782946"/>
                </a:cubicBezTo>
                <a:cubicBezTo>
                  <a:pt x="1928251" y="1732542"/>
                  <a:pt x="1913027" y="1681745"/>
                  <a:pt x="1895517" y="1631814"/>
                </a:cubicBezTo>
                <a:cubicBezTo>
                  <a:pt x="1827980" y="1431225"/>
                  <a:pt x="1749352" y="1234581"/>
                  <a:pt x="1659984" y="1042748"/>
                </a:cubicBezTo>
                <a:cubicBezTo>
                  <a:pt x="1569857" y="851229"/>
                  <a:pt x="1468885" y="664998"/>
                  <a:pt x="1357562" y="484996"/>
                </a:cubicBezTo>
                <a:cubicBezTo>
                  <a:pt x="1301870" y="395075"/>
                  <a:pt x="1243551" y="306810"/>
                  <a:pt x="1182683" y="220339"/>
                </a:cubicBezTo>
                <a:close/>
                <a:moveTo>
                  <a:pt x="927737" y="0"/>
                </a:moveTo>
                <a:lnTo>
                  <a:pt x="963724" y="0"/>
                </a:lnTo>
                <a:lnTo>
                  <a:pt x="1140994" y="242148"/>
                </a:lnTo>
                <a:cubicBezTo>
                  <a:pt x="1200521" y="328718"/>
                  <a:pt x="1257488" y="417042"/>
                  <a:pt x="1311815" y="507003"/>
                </a:cubicBezTo>
                <a:cubicBezTo>
                  <a:pt x="1420770" y="686609"/>
                  <a:pt x="1519754" y="872053"/>
                  <a:pt x="1608320" y="1062547"/>
                </a:cubicBezTo>
                <a:cubicBezTo>
                  <a:pt x="1696505" y="1253118"/>
                  <a:pt x="1774288" y="1448421"/>
                  <a:pt x="1841328" y="1647432"/>
                </a:cubicBezTo>
                <a:cubicBezTo>
                  <a:pt x="1858840" y="1696889"/>
                  <a:pt x="1873827" y="1747213"/>
                  <a:pt x="1889759" y="1797302"/>
                </a:cubicBezTo>
                <a:cubicBezTo>
                  <a:pt x="1897646" y="1822304"/>
                  <a:pt x="1904904" y="1847546"/>
                  <a:pt x="1912319" y="1872788"/>
                </a:cubicBezTo>
                <a:lnTo>
                  <a:pt x="1934168" y="1948354"/>
                </a:lnTo>
                <a:lnTo>
                  <a:pt x="1954440" y="2024470"/>
                </a:lnTo>
                <a:cubicBezTo>
                  <a:pt x="1960988" y="2049870"/>
                  <a:pt x="1968165" y="2075111"/>
                  <a:pt x="1974160" y="2100746"/>
                </a:cubicBezTo>
                <a:cubicBezTo>
                  <a:pt x="1986227" y="2151780"/>
                  <a:pt x="1999559" y="2202581"/>
                  <a:pt x="2010207" y="2254009"/>
                </a:cubicBezTo>
                <a:lnTo>
                  <a:pt x="2027009" y="2330917"/>
                </a:lnTo>
                <a:cubicBezTo>
                  <a:pt x="2032293" y="2356630"/>
                  <a:pt x="2037104" y="2382424"/>
                  <a:pt x="2042154" y="2408217"/>
                </a:cubicBezTo>
                <a:cubicBezTo>
                  <a:pt x="2047201" y="2434010"/>
                  <a:pt x="2052643" y="2459644"/>
                  <a:pt x="2056823" y="2485596"/>
                </a:cubicBezTo>
                <a:lnTo>
                  <a:pt x="2070155" y="2563213"/>
                </a:lnTo>
                <a:cubicBezTo>
                  <a:pt x="2072285" y="2576150"/>
                  <a:pt x="2074730" y="2589008"/>
                  <a:pt x="2076703" y="2602023"/>
                </a:cubicBezTo>
                <a:lnTo>
                  <a:pt x="2082538" y="2640989"/>
                </a:lnTo>
                <a:lnTo>
                  <a:pt x="2094292" y="2718843"/>
                </a:lnTo>
                <a:cubicBezTo>
                  <a:pt x="2097920" y="2744872"/>
                  <a:pt x="2100997" y="2770902"/>
                  <a:pt x="2104467" y="2796931"/>
                </a:cubicBezTo>
                <a:cubicBezTo>
                  <a:pt x="2107937" y="2822960"/>
                  <a:pt x="2111487" y="2848992"/>
                  <a:pt x="2114012" y="2875180"/>
                </a:cubicBezTo>
                <a:cubicBezTo>
                  <a:pt x="2137313" y="3084050"/>
                  <a:pt x="2149720" y="3293947"/>
                  <a:pt x="2151164" y="3504073"/>
                </a:cubicBezTo>
                <a:cubicBezTo>
                  <a:pt x="2155896" y="4344682"/>
                  <a:pt x="1977000" y="5187817"/>
                  <a:pt x="1622677" y="5952310"/>
                </a:cubicBezTo>
                <a:cubicBezTo>
                  <a:pt x="1533772" y="6143276"/>
                  <a:pt x="1434226" y="6329112"/>
                  <a:pt x="1324515" y="6508956"/>
                </a:cubicBezTo>
                <a:cubicBezTo>
                  <a:pt x="1269694" y="6598957"/>
                  <a:pt x="1212238" y="6687302"/>
                  <a:pt x="1152225" y="6773871"/>
                </a:cubicBezTo>
                <a:lnTo>
                  <a:pt x="978251" y="7009626"/>
                </a:lnTo>
                <a:lnTo>
                  <a:pt x="909636" y="7009626"/>
                </a:lnTo>
                <a:lnTo>
                  <a:pt x="922233" y="6994614"/>
                </a:lnTo>
                <a:cubicBezTo>
                  <a:pt x="1051790" y="6830940"/>
                  <a:pt x="1171530" y="6659773"/>
                  <a:pt x="1280816" y="6481902"/>
                </a:cubicBezTo>
                <a:cubicBezTo>
                  <a:pt x="1390314" y="6304188"/>
                  <a:pt x="1489727" y="6120399"/>
                  <a:pt x="1578583" y="5931485"/>
                </a:cubicBezTo>
                <a:cubicBezTo>
                  <a:pt x="1932433" y="5174960"/>
                  <a:pt x="2117639" y="4340424"/>
                  <a:pt x="2122847" y="3503836"/>
                </a:cubicBezTo>
                <a:cubicBezTo>
                  <a:pt x="2123476" y="3294577"/>
                  <a:pt x="2113136" y="3085471"/>
                  <a:pt x="2091847" y="2877310"/>
                </a:cubicBezTo>
                <a:cubicBezTo>
                  <a:pt x="2070479" y="2668991"/>
                  <a:pt x="2037483" y="2462089"/>
                  <a:pt x="1993012" y="2257479"/>
                </a:cubicBezTo>
                <a:cubicBezTo>
                  <a:pt x="1982677" y="2206130"/>
                  <a:pt x="1969742" y="2155410"/>
                  <a:pt x="1957910" y="2104376"/>
                </a:cubicBezTo>
                <a:cubicBezTo>
                  <a:pt x="1952153" y="2078897"/>
                  <a:pt x="1944975" y="2053657"/>
                  <a:pt x="1938506" y="2028335"/>
                </a:cubicBezTo>
                <a:lnTo>
                  <a:pt x="1918471" y="1952454"/>
                </a:lnTo>
                <a:lnTo>
                  <a:pt x="1896779" y="1876968"/>
                </a:lnTo>
                <a:cubicBezTo>
                  <a:pt x="1889444" y="1851806"/>
                  <a:pt x="1882502" y="1826564"/>
                  <a:pt x="1874457" y="1801717"/>
                </a:cubicBezTo>
                <a:cubicBezTo>
                  <a:pt x="1858682" y="1751788"/>
                  <a:pt x="1843773" y="1701621"/>
                  <a:pt x="1826420" y="1651847"/>
                </a:cubicBezTo>
                <a:cubicBezTo>
                  <a:pt x="1759634" y="1453389"/>
                  <a:pt x="1681733" y="1258795"/>
                  <a:pt x="1593097" y="1069092"/>
                </a:cubicBezTo>
                <a:cubicBezTo>
                  <a:pt x="1503782" y="879705"/>
                  <a:pt x="1403709" y="695524"/>
                  <a:pt x="1293358" y="517573"/>
                </a:cubicBezTo>
                <a:cubicBezTo>
                  <a:pt x="1183092" y="339701"/>
                  <a:pt x="1062376" y="168457"/>
                  <a:pt x="931855" y="4861"/>
                </a:cubicBezTo>
                <a:close/>
                <a:moveTo>
                  <a:pt x="833745" y="0"/>
                </a:moveTo>
                <a:lnTo>
                  <a:pt x="873361" y="0"/>
                </a:lnTo>
                <a:lnTo>
                  <a:pt x="895256" y="26473"/>
                </a:lnTo>
                <a:cubicBezTo>
                  <a:pt x="1023065" y="190462"/>
                  <a:pt x="1141035" y="361866"/>
                  <a:pt x="1248555" y="539815"/>
                </a:cubicBezTo>
                <a:cubicBezTo>
                  <a:pt x="1356358" y="717449"/>
                  <a:pt x="1454317" y="900922"/>
                  <a:pt x="1541984" y="1089284"/>
                </a:cubicBezTo>
                <a:cubicBezTo>
                  <a:pt x="1629295" y="1277725"/>
                  <a:pt x="1706297" y="1470821"/>
                  <a:pt x="1772624" y="1667702"/>
                </a:cubicBezTo>
                <a:cubicBezTo>
                  <a:pt x="1806306" y="1765905"/>
                  <a:pt x="1835728" y="1865371"/>
                  <a:pt x="1864520" y="1965231"/>
                </a:cubicBezTo>
                <a:lnTo>
                  <a:pt x="1884555" y="2040482"/>
                </a:lnTo>
                <a:cubicBezTo>
                  <a:pt x="1891022" y="2065644"/>
                  <a:pt x="1898199" y="2090568"/>
                  <a:pt x="1904116" y="2115890"/>
                </a:cubicBezTo>
                <a:cubicBezTo>
                  <a:pt x="1916027" y="2166372"/>
                  <a:pt x="1929278" y="2216618"/>
                  <a:pt x="1939769" y="2267496"/>
                </a:cubicBezTo>
                <a:lnTo>
                  <a:pt x="1956413" y="2343615"/>
                </a:lnTo>
                <a:cubicBezTo>
                  <a:pt x="1961698" y="2369012"/>
                  <a:pt x="1966431" y="2394568"/>
                  <a:pt x="1971478" y="2420046"/>
                </a:cubicBezTo>
                <a:cubicBezTo>
                  <a:pt x="1976528" y="2445524"/>
                  <a:pt x="1981733" y="2470923"/>
                  <a:pt x="1985993" y="2496559"/>
                </a:cubicBezTo>
                <a:lnTo>
                  <a:pt x="1999087" y="2573308"/>
                </a:lnTo>
                <a:lnTo>
                  <a:pt x="2005632" y="2611722"/>
                </a:lnTo>
                <a:lnTo>
                  <a:pt x="2011470" y="2650216"/>
                </a:lnTo>
                <a:lnTo>
                  <a:pt x="2023065" y="2727280"/>
                </a:lnTo>
                <a:cubicBezTo>
                  <a:pt x="2026772" y="2752994"/>
                  <a:pt x="2029769" y="2778786"/>
                  <a:pt x="2033162" y="2804500"/>
                </a:cubicBezTo>
                <a:cubicBezTo>
                  <a:pt x="2036554" y="2830215"/>
                  <a:pt x="2040104" y="2856010"/>
                  <a:pt x="2042627" y="2881882"/>
                </a:cubicBezTo>
                <a:cubicBezTo>
                  <a:pt x="2065779" y="3088465"/>
                  <a:pt x="2078099" y="3296154"/>
                  <a:pt x="2079543" y="3503993"/>
                </a:cubicBezTo>
                <a:cubicBezTo>
                  <a:pt x="2084433" y="4335374"/>
                  <a:pt x="1907509" y="5169437"/>
                  <a:pt x="1556813" y="5925568"/>
                </a:cubicBezTo>
                <a:cubicBezTo>
                  <a:pt x="1468801" y="6114482"/>
                  <a:pt x="1370258" y="6298270"/>
                  <a:pt x="1261649" y="6476141"/>
                </a:cubicBezTo>
                <a:cubicBezTo>
                  <a:pt x="1153160" y="6654170"/>
                  <a:pt x="1034186" y="6825572"/>
                  <a:pt x="905354" y="6989484"/>
                </a:cubicBezTo>
                <a:lnTo>
                  <a:pt x="888547" y="7009626"/>
                </a:lnTo>
                <a:lnTo>
                  <a:pt x="815766" y="7009626"/>
                </a:lnTo>
                <a:lnTo>
                  <a:pt x="861262" y="6955487"/>
                </a:lnTo>
                <a:cubicBezTo>
                  <a:pt x="989517" y="6793785"/>
                  <a:pt x="1108048" y="6624591"/>
                  <a:pt x="1216215" y="6448849"/>
                </a:cubicBezTo>
                <a:cubicBezTo>
                  <a:pt x="1324602" y="6273106"/>
                  <a:pt x="1422987" y="6091372"/>
                  <a:pt x="1510907" y="5904586"/>
                </a:cubicBezTo>
                <a:cubicBezTo>
                  <a:pt x="1861915" y="5156500"/>
                  <a:pt x="2044914" y="4331351"/>
                  <a:pt x="2050279" y="3503755"/>
                </a:cubicBezTo>
                <a:cubicBezTo>
                  <a:pt x="2050918" y="3296784"/>
                  <a:pt x="2040725" y="3089965"/>
                  <a:pt x="2019752" y="2884089"/>
                </a:cubicBezTo>
                <a:cubicBezTo>
                  <a:pt x="1998590" y="2678138"/>
                  <a:pt x="1965965" y="2473447"/>
                  <a:pt x="1922021" y="2271124"/>
                </a:cubicBezTo>
                <a:cubicBezTo>
                  <a:pt x="1911847" y="2220405"/>
                  <a:pt x="1898989" y="2170237"/>
                  <a:pt x="1887315" y="2119833"/>
                </a:cubicBezTo>
                <a:cubicBezTo>
                  <a:pt x="1881715" y="2094513"/>
                  <a:pt x="1874457" y="2069666"/>
                  <a:pt x="1868068" y="2044585"/>
                </a:cubicBezTo>
                <a:lnTo>
                  <a:pt x="1848270" y="1969491"/>
                </a:lnTo>
                <a:cubicBezTo>
                  <a:pt x="1820031" y="1869946"/>
                  <a:pt x="1790609" y="1770638"/>
                  <a:pt x="1757165" y="1672592"/>
                </a:cubicBezTo>
                <a:cubicBezTo>
                  <a:pt x="1691128" y="1476341"/>
                  <a:pt x="1614040" y="1283955"/>
                  <a:pt x="1526287" y="1096383"/>
                </a:cubicBezTo>
                <a:cubicBezTo>
                  <a:pt x="1349906" y="721394"/>
                  <a:pt x="1130181" y="368411"/>
                  <a:pt x="871594" y="44615"/>
                </a:cubicBezTo>
                <a:close/>
                <a:moveTo>
                  <a:pt x="741106" y="0"/>
                </a:moveTo>
                <a:lnTo>
                  <a:pt x="781497" y="0"/>
                </a:lnTo>
                <a:lnTo>
                  <a:pt x="835468" y="65202"/>
                </a:lnTo>
                <a:cubicBezTo>
                  <a:pt x="851637" y="85238"/>
                  <a:pt x="867019" y="105903"/>
                  <a:pt x="882322" y="126493"/>
                </a:cubicBezTo>
                <a:lnTo>
                  <a:pt x="928543" y="188174"/>
                </a:lnTo>
                <a:cubicBezTo>
                  <a:pt x="958756" y="229823"/>
                  <a:pt x="988335" y="271865"/>
                  <a:pt x="1017915" y="313829"/>
                </a:cubicBezTo>
                <a:lnTo>
                  <a:pt x="1060904" y="377878"/>
                </a:lnTo>
                <a:cubicBezTo>
                  <a:pt x="1075101" y="399255"/>
                  <a:pt x="1089851" y="420314"/>
                  <a:pt x="1103418" y="442164"/>
                </a:cubicBezTo>
                <a:lnTo>
                  <a:pt x="1144672" y="507238"/>
                </a:lnTo>
                <a:lnTo>
                  <a:pt x="1165259" y="539815"/>
                </a:lnTo>
                <a:lnTo>
                  <a:pt x="1185136" y="572866"/>
                </a:lnTo>
                <a:cubicBezTo>
                  <a:pt x="1291813" y="748450"/>
                  <a:pt x="1388716" y="929792"/>
                  <a:pt x="1475411" y="1116103"/>
                </a:cubicBezTo>
                <a:cubicBezTo>
                  <a:pt x="1562068" y="1302414"/>
                  <a:pt x="1638430" y="1493380"/>
                  <a:pt x="1704159" y="1688054"/>
                </a:cubicBezTo>
                <a:cubicBezTo>
                  <a:pt x="1737603" y="1785152"/>
                  <a:pt x="1767263" y="1883593"/>
                  <a:pt x="1795185" y="1982348"/>
                </a:cubicBezTo>
                <a:lnTo>
                  <a:pt x="1814984" y="2056811"/>
                </a:lnTo>
                <a:cubicBezTo>
                  <a:pt x="1821374" y="2081656"/>
                  <a:pt x="1828551" y="2106346"/>
                  <a:pt x="1834309" y="2131350"/>
                </a:cubicBezTo>
                <a:lnTo>
                  <a:pt x="1852451" y="2206207"/>
                </a:lnTo>
                <a:lnTo>
                  <a:pt x="1861443" y="2243597"/>
                </a:lnTo>
                <a:lnTo>
                  <a:pt x="1869331" y="2281221"/>
                </a:lnTo>
                <a:lnTo>
                  <a:pt x="1885818" y="2356472"/>
                </a:lnTo>
                <a:cubicBezTo>
                  <a:pt x="1891103" y="2381634"/>
                  <a:pt x="1895755" y="2406874"/>
                  <a:pt x="1900725" y="2432038"/>
                </a:cubicBezTo>
                <a:cubicBezTo>
                  <a:pt x="1905695" y="2457200"/>
                  <a:pt x="1910900" y="2482442"/>
                  <a:pt x="1915080" y="2507761"/>
                </a:cubicBezTo>
                <a:lnTo>
                  <a:pt x="1928097" y="2583643"/>
                </a:lnTo>
                <a:lnTo>
                  <a:pt x="1934642" y="2621662"/>
                </a:lnTo>
                <a:lnTo>
                  <a:pt x="1940322" y="2659761"/>
                </a:lnTo>
                <a:lnTo>
                  <a:pt x="1951839" y="2735879"/>
                </a:lnTo>
                <a:cubicBezTo>
                  <a:pt x="1955546" y="2761357"/>
                  <a:pt x="1958464" y="2786834"/>
                  <a:pt x="1961856" y="2812310"/>
                </a:cubicBezTo>
                <a:cubicBezTo>
                  <a:pt x="1965249" y="2837790"/>
                  <a:pt x="1968719" y="2863189"/>
                  <a:pt x="1971241" y="2888824"/>
                </a:cubicBezTo>
                <a:cubicBezTo>
                  <a:pt x="1994156" y="3093120"/>
                  <a:pt x="2006398" y="3298521"/>
                  <a:pt x="2007920" y="3504073"/>
                </a:cubicBezTo>
                <a:cubicBezTo>
                  <a:pt x="2008710" y="3709787"/>
                  <a:pt x="1998764" y="3915345"/>
                  <a:pt x="1978106" y="4120036"/>
                </a:cubicBezTo>
                <a:cubicBezTo>
                  <a:pt x="1957146" y="4324805"/>
                  <a:pt x="1924973" y="4528313"/>
                  <a:pt x="1881715" y="4729612"/>
                </a:cubicBezTo>
                <a:lnTo>
                  <a:pt x="1873828" y="4767314"/>
                </a:lnTo>
                <a:lnTo>
                  <a:pt x="1865071" y="4805255"/>
                </a:lnTo>
                <a:lnTo>
                  <a:pt x="1847481" y="4880426"/>
                </a:lnTo>
                <a:cubicBezTo>
                  <a:pt x="1841881" y="4905588"/>
                  <a:pt x="1834781" y="4930355"/>
                  <a:pt x="1828471" y="4955282"/>
                </a:cubicBezTo>
                <a:cubicBezTo>
                  <a:pt x="1822162" y="4980209"/>
                  <a:pt x="1815694" y="5005134"/>
                  <a:pt x="1808909" y="5029981"/>
                </a:cubicBezTo>
                <a:cubicBezTo>
                  <a:pt x="1781065" y="5129051"/>
                  <a:pt x="1752038" y="5227887"/>
                  <a:pt x="1718988" y="5325460"/>
                </a:cubicBezTo>
                <a:cubicBezTo>
                  <a:pt x="1653850" y="5520764"/>
                  <a:pt x="1577796" y="5712360"/>
                  <a:pt x="1491186" y="5899146"/>
                </a:cubicBezTo>
                <a:cubicBezTo>
                  <a:pt x="1404200" y="6085930"/>
                  <a:pt x="1306760" y="6267586"/>
                  <a:pt x="1199336" y="6443408"/>
                </a:cubicBezTo>
                <a:lnTo>
                  <a:pt x="1179299" y="6476457"/>
                </a:lnTo>
                <a:lnTo>
                  <a:pt x="1158554" y="6509034"/>
                </a:lnTo>
                <a:lnTo>
                  <a:pt x="1116828" y="6574110"/>
                </a:lnTo>
                <a:cubicBezTo>
                  <a:pt x="1103183" y="6595960"/>
                  <a:pt x="1088353" y="6617020"/>
                  <a:pt x="1073996" y="6638397"/>
                </a:cubicBezTo>
                <a:lnTo>
                  <a:pt x="1030614" y="6702445"/>
                </a:lnTo>
                <a:cubicBezTo>
                  <a:pt x="1000719" y="6744409"/>
                  <a:pt x="970903" y="6786451"/>
                  <a:pt x="940456" y="6828020"/>
                </a:cubicBezTo>
                <a:lnTo>
                  <a:pt x="893837" y="6889704"/>
                </a:lnTo>
                <a:cubicBezTo>
                  <a:pt x="878062" y="6910291"/>
                  <a:pt x="862918" y="6930956"/>
                  <a:pt x="846510" y="6950913"/>
                </a:cubicBezTo>
                <a:lnTo>
                  <a:pt x="797482" y="7009626"/>
                </a:lnTo>
                <a:lnTo>
                  <a:pt x="722276" y="7009626"/>
                </a:lnTo>
                <a:lnTo>
                  <a:pt x="801549" y="6915419"/>
                </a:lnTo>
                <a:cubicBezTo>
                  <a:pt x="817799" y="6895699"/>
                  <a:pt x="833101" y="6875347"/>
                  <a:pt x="848877" y="6855075"/>
                </a:cubicBezTo>
                <a:lnTo>
                  <a:pt x="895257" y="6794261"/>
                </a:lnTo>
                <a:cubicBezTo>
                  <a:pt x="925626" y="6753322"/>
                  <a:pt x="955286" y="6711833"/>
                  <a:pt x="985023" y="6670421"/>
                </a:cubicBezTo>
                <a:lnTo>
                  <a:pt x="1028247" y="6607317"/>
                </a:lnTo>
                <a:cubicBezTo>
                  <a:pt x="1042524" y="6586258"/>
                  <a:pt x="1057354" y="6565513"/>
                  <a:pt x="1070921" y="6544214"/>
                </a:cubicBezTo>
                <a:lnTo>
                  <a:pt x="1112490" y="6480007"/>
                </a:lnTo>
                <a:lnTo>
                  <a:pt x="1133235" y="6447825"/>
                </a:lnTo>
                <a:lnTo>
                  <a:pt x="1153191" y="6415248"/>
                </a:lnTo>
                <a:cubicBezTo>
                  <a:pt x="1260418" y="6241557"/>
                  <a:pt x="1357858" y="6062028"/>
                  <a:pt x="1445041" y="5877454"/>
                </a:cubicBezTo>
                <a:cubicBezTo>
                  <a:pt x="1531699" y="5692483"/>
                  <a:pt x="1608061" y="5502937"/>
                  <a:pt x="1673792" y="5309528"/>
                </a:cubicBezTo>
                <a:cubicBezTo>
                  <a:pt x="1707236" y="5213057"/>
                  <a:pt x="1736893" y="5115249"/>
                  <a:pt x="1764895" y="5017124"/>
                </a:cubicBezTo>
                <a:cubicBezTo>
                  <a:pt x="1771758" y="4992592"/>
                  <a:pt x="1778147" y="4967825"/>
                  <a:pt x="1784772" y="4943213"/>
                </a:cubicBezTo>
                <a:cubicBezTo>
                  <a:pt x="1791400" y="4918603"/>
                  <a:pt x="1798340" y="4893994"/>
                  <a:pt x="1804257" y="4869147"/>
                </a:cubicBezTo>
                <a:lnTo>
                  <a:pt x="1822399" y="4794685"/>
                </a:lnTo>
                <a:lnTo>
                  <a:pt x="1831391" y="4757454"/>
                </a:lnTo>
                <a:lnTo>
                  <a:pt x="1839279" y="4720065"/>
                </a:lnTo>
                <a:lnTo>
                  <a:pt x="1855763" y="4645288"/>
                </a:lnTo>
                <a:cubicBezTo>
                  <a:pt x="1861128" y="4620284"/>
                  <a:pt x="1865781" y="4595202"/>
                  <a:pt x="1870751" y="4570195"/>
                </a:cubicBezTo>
                <a:cubicBezTo>
                  <a:pt x="1875720" y="4545193"/>
                  <a:pt x="1881005" y="4520108"/>
                  <a:pt x="1885185" y="4494946"/>
                </a:cubicBezTo>
                <a:lnTo>
                  <a:pt x="1898280" y="4419458"/>
                </a:lnTo>
                <a:lnTo>
                  <a:pt x="1904827" y="4381676"/>
                </a:lnTo>
                <a:lnTo>
                  <a:pt x="1910585" y="4343814"/>
                </a:lnTo>
                <a:lnTo>
                  <a:pt x="1922022" y="4268013"/>
                </a:lnTo>
                <a:cubicBezTo>
                  <a:pt x="1925729" y="4242771"/>
                  <a:pt x="1928727" y="4217372"/>
                  <a:pt x="1932039" y="4192052"/>
                </a:cubicBezTo>
                <a:cubicBezTo>
                  <a:pt x="1935352" y="4166733"/>
                  <a:pt x="1938902" y="4141411"/>
                  <a:pt x="1941504" y="4116014"/>
                </a:cubicBezTo>
                <a:cubicBezTo>
                  <a:pt x="1964474" y="3912820"/>
                  <a:pt x="1976828" y="3708524"/>
                  <a:pt x="1978499" y="3504073"/>
                </a:cubicBezTo>
                <a:cubicBezTo>
                  <a:pt x="1979177" y="3299466"/>
                  <a:pt x="1969144" y="3094935"/>
                  <a:pt x="1948446" y="2891349"/>
                </a:cubicBezTo>
                <a:cubicBezTo>
                  <a:pt x="1927520" y="2687683"/>
                  <a:pt x="1895289" y="2485359"/>
                  <a:pt x="1851898" y="2285244"/>
                </a:cubicBezTo>
                <a:lnTo>
                  <a:pt x="1844011" y="2247699"/>
                </a:lnTo>
                <a:lnTo>
                  <a:pt x="1835256" y="2210310"/>
                </a:lnTo>
                <a:lnTo>
                  <a:pt x="1817587" y="2135610"/>
                </a:lnTo>
                <a:cubicBezTo>
                  <a:pt x="1811987" y="2110606"/>
                  <a:pt x="1804887" y="2085996"/>
                  <a:pt x="1798577" y="2061227"/>
                </a:cubicBezTo>
                <a:lnTo>
                  <a:pt x="1778937" y="1987003"/>
                </a:lnTo>
                <a:cubicBezTo>
                  <a:pt x="1751013" y="1888483"/>
                  <a:pt x="1721906" y="1790359"/>
                  <a:pt x="1688857" y="1693416"/>
                </a:cubicBezTo>
                <a:lnTo>
                  <a:pt x="1664247" y="1620690"/>
                </a:lnTo>
                <a:lnTo>
                  <a:pt x="1637823" y="1548594"/>
                </a:lnTo>
                <a:cubicBezTo>
                  <a:pt x="1620625" y="1500400"/>
                  <a:pt x="1601381" y="1452916"/>
                  <a:pt x="1582606" y="1405352"/>
                </a:cubicBezTo>
                <a:cubicBezTo>
                  <a:pt x="1577874" y="1393440"/>
                  <a:pt x="1573379" y="1381688"/>
                  <a:pt x="1568409" y="1369698"/>
                </a:cubicBezTo>
                <a:lnTo>
                  <a:pt x="1553422" y="1334361"/>
                </a:lnTo>
                <a:lnTo>
                  <a:pt x="1523527" y="1263370"/>
                </a:lnTo>
                <a:cubicBezTo>
                  <a:pt x="1513430" y="1239706"/>
                  <a:pt x="1502545" y="1216673"/>
                  <a:pt x="1491975" y="1193326"/>
                </a:cubicBezTo>
                <a:cubicBezTo>
                  <a:pt x="1481406" y="1169977"/>
                  <a:pt x="1471151" y="1146550"/>
                  <a:pt x="1460424" y="1123438"/>
                </a:cubicBezTo>
                <a:cubicBezTo>
                  <a:pt x="1285960" y="752788"/>
                  <a:pt x="1068532" y="403907"/>
                  <a:pt x="812594" y="83976"/>
                </a:cubicBezTo>
                <a:close/>
                <a:moveTo>
                  <a:pt x="645574" y="0"/>
                </a:moveTo>
                <a:lnTo>
                  <a:pt x="689782" y="0"/>
                </a:lnTo>
                <a:lnTo>
                  <a:pt x="775991" y="104091"/>
                </a:lnTo>
                <a:cubicBezTo>
                  <a:pt x="783880" y="114108"/>
                  <a:pt x="791768" y="123968"/>
                  <a:pt x="799655" y="134143"/>
                </a:cubicBezTo>
                <a:lnTo>
                  <a:pt x="822452" y="164592"/>
                </a:lnTo>
                <a:lnTo>
                  <a:pt x="868202" y="225643"/>
                </a:lnTo>
                <a:cubicBezTo>
                  <a:pt x="898254" y="266660"/>
                  <a:pt x="927203" y="308466"/>
                  <a:pt x="956702" y="349878"/>
                </a:cubicBezTo>
                <a:lnTo>
                  <a:pt x="999219" y="412980"/>
                </a:lnTo>
                <a:cubicBezTo>
                  <a:pt x="1013181" y="434199"/>
                  <a:pt x="1027851" y="454944"/>
                  <a:pt x="1041261" y="476556"/>
                </a:cubicBezTo>
                <a:lnTo>
                  <a:pt x="1082042" y="540922"/>
                </a:lnTo>
                <a:lnTo>
                  <a:pt x="1102472" y="573104"/>
                </a:lnTo>
                <a:lnTo>
                  <a:pt x="1122112" y="605758"/>
                </a:lnTo>
                <a:cubicBezTo>
                  <a:pt x="1227652" y="779372"/>
                  <a:pt x="1323528" y="958741"/>
                  <a:pt x="1409309" y="1142923"/>
                </a:cubicBezTo>
                <a:cubicBezTo>
                  <a:pt x="1494925" y="1327106"/>
                  <a:pt x="1570349" y="1515940"/>
                  <a:pt x="1635219" y="1708404"/>
                </a:cubicBezTo>
                <a:cubicBezTo>
                  <a:pt x="1668268" y="1804399"/>
                  <a:pt x="1697375" y="1901737"/>
                  <a:pt x="1725220" y="1999388"/>
                </a:cubicBezTo>
                <a:cubicBezTo>
                  <a:pt x="1732082" y="2023840"/>
                  <a:pt x="1738312" y="2048450"/>
                  <a:pt x="1744859" y="2072981"/>
                </a:cubicBezTo>
                <a:cubicBezTo>
                  <a:pt x="1751407" y="2097513"/>
                  <a:pt x="1758189" y="2121966"/>
                  <a:pt x="1764027" y="2146655"/>
                </a:cubicBezTo>
                <a:lnTo>
                  <a:pt x="1782011" y="2220642"/>
                </a:lnTo>
                <a:lnTo>
                  <a:pt x="1790924" y="2257479"/>
                </a:lnTo>
                <a:lnTo>
                  <a:pt x="1798813" y="2294710"/>
                </a:lnTo>
                <a:lnTo>
                  <a:pt x="1815061" y="2369094"/>
                </a:lnTo>
                <a:cubicBezTo>
                  <a:pt x="1820346" y="2393941"/>
                  <a:pt x="1824921" y="2418866"/>
                  <a:pt x="1829813" y="2443790"/>
                </a:cubicBezTo>
                <a:cubicBezTo>
                  <a:pt x="1834703" y="2468716"/>
                  <a:pt x="1839830" y="2493563"/>
                  <a:pt x="1844087" y="2518647"/>
                </a:cubicBezTo>
                <a:lnTo>
                  <a:pt x="1856945" y="2593740"/>
                </a:lnTo>
                <a:lnTo>
                  <a:pt x="1863415" y="2631287"/>
                </a:lnTo>
                <a:lnTo>
                  <a:pt x="1869094" y="2668911"/>
                </a:lnTo>
                <a:lnTo>
                  <a:pt x="1880452" y="2744240"/>
                </a:lnTo>
                <a:cubicBezTo>
                  <a:pt x="1884159" y="2769404"/>
                  <a:pt x="1887077" y="2794643"/>
                  <a:pt x="1890392" y="2819807"/>
                </a:cubicBezTo>
                <a:cubicBezTo>
                  <a:pt x="1893704" y="2844968"/>
                  <a:pt x="1897174" y="2870132"/>
                  <a:pt x="1899699" y="2895451"/>
                </a:cubicBezTo>
                <a:cubicBezTo>
                  <a:pt x="1922431" y="3097460"/>
                  <a:pt x="1934563" y="3300572"/>
                  <a:pt x="1936061" y="3503836"/>
                </a:cubicBezTo>
                <a:cubicBezTo>
                  <a:pt x="1936913" y="3707265"/>
                  <a:pt x="1927148" y="3910613"/>
                  <a:pt x="1906796" y="4113017"/>
                </a:cubicBezTo>
                <a:cubicBezTo>
                  <a:pt x="1886076" y="4315498"/>
                  <a:pt x="1854296" y="4516796"/>
                  <a:pt x="1811591" y="4715808"/>
                </a:cubicBezTo>
                <a:cubicBezTo>
                  <a:pt x="1769163" y="4915056"/>
                  <a:pt x="1715391" y="5111622"/>
                  <a:pt x="1650521" y="5304716"/>
                </a:cubicBezTo>
                <a:cubicBezTo>
                  <a:pt x="1586093" y="5498127"/>
                  <a:pt x="1510747" y="5687751"/>
                  <a:pt x="1424848" y="5872642"/>
                </a:cubicBezTo>
                <a:cubicBezTo>
                  <a:pt x="1338832" y="6057376"/>
                  <a:pt x="1242473" y="6237143"/>
                  <a:pt x="1136231" y="6410989"/>
                </a:cubicBezTo>
                <a:lnTo>
                  <a:pt x="1116432" y="6443724"/>
                </a:lnTo>
                <a:lnTo>
                  <a:pt x="1095767" y="6475908"/>
                </a:lnTo>
                <a:lnTo>
                  <a:pt x="1054512" y="6540272"/>
                </a:lnTo>
                <a:cubicBezTo>
                  <a:pt x="1041025" y="6561884"/>
                  <a:pt x="1026196" y="6582631"/>
                  <a:pt x="1012076" y="6603848"/>
                </a:cubicBezTo>
                <a:lnTo>
                  <a:pt x="969167" y="6666952"/>
                </a:lnTo>
                <a:cubicBezTo>
                  <a:pt x="939427" y="6708363"/>
                  <a:pt x="910243" y="6750090"/>
                  <a:pt x="879876" y="6791107"/>
                </a:cubicBezTo>
                <a:lnTo>
                  <a:pt x="833810" y="6852080"/>
                </a:lnTo>
                <a:lnTo>
                  <a:pt x="810778" y="6882605"/>
                </a:lnTo>
                <a:cubicBezTo>
                  <a:pt x="802890" y="6892702"/>
                  <a:pt x="795003" y="6902562"/>
                  <a:pt x="787113" y="6912579"/>
                </a:cubicBezTo>
                <a:lnTo>
                  <a:pt x="706015" y="7009626"/>
                </a:lnTo>
                <a:lnTo>
                  <a:pt x="627058" y="7009626"/>
                </a:lnTo>
                <a:lnTo>
                  <a:pt x="739866" y="6875743"/>
                </a:lnTo>
                <a:cubicBezTo>
                  <a:pt x="747754" y="6865883"/>
                  <a:pt x="755641" y="6856260"/>
                  <a:pt x="763529" y="6846243"/>
                </a:cubicBezTo>
                <a:lnTo>
                  <a:pt x="786403" y="6816189"/>
                </a:lnTo>
                <a:lnTo>
                  <a:pt x="832312" y="6756085"/>
                </a:lnTo>
                <a:cubicBezTo>
                  <a:pt x="862444" y="6715698"/>
                  <a:pt x="891549" y="6674524"/>
                  <a:pt x="921208" y="6633745"/>
                </a:cubicBezTo>
                <a:lnTo>
                  <a:pt x="963882" y="6571351"/>
                </a:lnTo>
                <a:cubicBezTo>
                  <a:pt x="978000" y="6550447"/>
                  <a:pt x="992752" y="6530019"/>
                  <a:pt x="1006161" y="6508247"/>
                </a:cubicBezTo>
                <a:lnTo>
                  <a:pt x="1047256" y="6445146"/>
                </a:lnTo>
                <a:lnTo>
                  <a:pt x="1067842" y="6413594"/>
                </a:lnTo>
                <a:lnTo>
                  <a:pt x="1087562" y="6381332"/>
                </a:lnTo>
                <a:cubicBezTo>
                  <a:pt x="1193662" y="6209693"/>
                  <a:pt x="1290021" y="6032294"/>
                  <a:pt x="1376179" y="5849848"/>
                </a:cubicBezTo>
                <a:cubicBezTo>
                  <a:pt x="1462009" y="5667164"/>
                  <a:pt x="1537613" y="5479828"/>
                  <a:pt x="1602642" y="5288784"/>
                </a:cubicBezTo>
                <a:cubicBezTo>
                  <a:pt x="1635692" y="5193418"/>
                  <a:pt x="1664876" y="5096792"/>
                  <a:pt x="1692800" y="4999772"/>
                </a:cubicBezTo>
                <a:cubicBezTo>
                  <a:pt x="1699663" y="4975477"/>
                  <a:pt x="1705893" y="4951023"/>
                  <a:pt x="1712520" y="4926731"/>
                </a:cubicBezTo>
                <a:cubicBezTo>
                  <a:pt x="1719145" y="4902434"/>
                  <a:pt x="1725850" y="4877982"/>
                  <a:pt x="1731687" y="4853452"/>
                </a:cubicBezTo>
                <a:lnTo>
                  <a:pt x="1749672" y="4779936"/>
                </a:lnTo>
                <a:lnTo>
                  <a:pt x="1758584" y="4743100"/>
                </a:lnTo>
                <a:lnTo>
                  <a:pt x="1766472" y="4706185"/>
                </a:lnTo>
                <a:lnTo>
                  <a:pt x="1782721" y="4632197"/>
                </a:lnTo>
                <a:cubicBezTo>
                  <a:pt x="1788086" y="4607507"/>
                  <a:pt x="1792660" y="4582660"/>
                  <a:pt x="1797629" y="4557973"/>
                </a:cubicBezTo>
                <a:cubicBezTo>
                  <a:pt x="1802598" y="4533283"/>
                  <a:pt x="1807646" y="4508436"/>
                  <a:pt x="1811906" y="4483589"/>
                </a:cubicBezTo>
                <a:lnTo>
                  <a:pt x="1824843" y="4408971"/>
                </a:lnTo>
                <a:lnTo>
                  <a:pt x="1831310" y="4371582"/>
                </a:lnTo>
                <a:lnTo>
                  <a:pt x="1836990" y="4334192"/>
                </a:lnTo>
                <a:lnTo>
                  <a:pt x="1848348" y="4259259"/>
                </a:lnTo>
                <a:cubicBezTo>
                  <a:pt x="1852055" y="4234254"/>
                  <a:pt x="1854975" y="4209170"/>
                  <a:pt x="1858287" y="4184165"/>
                </a:cubicBezTo>
                <a:cubicBezTo>
                  <a:pt x="1861600" y="4159161"/>
                  <a:pt x="1865070" y="4134079"/>
                  <a:pt x="1867674" y="4108994"/>
                </a:cubicBezTo>
                <a:cubicBezTo>
                  <a:pt x="1890414" y="3908091"/>
                  <a:pt x="1902681" y="3706160"/>
                  <a:pt x="1904431" y="3503994"/>
                </a:cubicBezTo>
                <a:cubicBezTo>
                  <a:pt x="1905110" y="3301676"/>
                  <a:pt x="1895233" y="3099510"/>
                  <a:pt x="1874852" y="2898212"/>
                </a:cubicBezTo>
                <a:cubicBezTo>
                  <a:pt x="1854185" y="2696755"/>
                  <a:pt x="1822327" y="2496639"/>
                  <a:pt x="1779409" y="2298733"/>
                </a:cubicBezTo>
                <a:cubicBezTo>
                  <a:pt x="1736852" y="2100746"/>
                  <a:pt x="1682972" y="1905365"/>
                  <a:pt x="1618022" y="1713611"/>
                </a:cubicBezTo>
                <a:lnTo>
                  <a:pt x="1593650" y="1641753"/>
                </a:lnTo>
                <a:lnTo>
                  <a:pt x="1567540" y="1570761"/>
                </a:lnTo>
                <a:cubicBezTo>
                  <a:pt x="1550581" y="1523433"/>
                  <a:pt x="1531414" y="1476106"/>
                  <a:pt x="1512956" y="1428779"/>
                </a:cubicBezTo>
                <a:cubicBezTo>
                  <a:pt x="1503884" y="1405115"/>
                  <a:pt x="1493947" y="1381925"/>
                  <a:pt x="1484007" y="1358578"/>
                </a:cubicBezTo>
                <a:lnTo>
                  <a:pt x="1454428" y="1288692"/>
                </a:lnTo>
                <a:cubicBezTo>
                  <a:pt x="1444410" y="1265500"/>
                  <a:pt x="1433683" y="1242546"/>
                  <a:pt x="1423350" y="1219436"/>
                </a:cubicBezTo>
                <a:cubicBezTo>
                  <a:pt x="1413016" y="1196324"/>
                  <a:pt x="1402841" y="1173212"/>
                  <a:pt x="1391799" y="1150417"/>
                </a:cubicBezTo>
                <a:cubicBezTo>
                  <a:pt x="1219219" y="783945"/>
                  <a:pt x="1003967" y="439167"/>
                  <a:pt x="750513" y="123258"/>
                </a:cubicBezTo>
                <a:close/>
                <a:moveTo>
                  <a:pt x="551263" y="0"/>
                </a:moveTo>
                <a:lnTo>
                  <a:pt x="598382" y="0"/>
                </a:lnTo>
                <a:lnTo>
                  <a:pt x="716752" y="142739"/>
                </a:lnTo>
                <a:lnTo>
                  <a:pt x="740417" y="172319"/>
                </a:lnTo>
                <a:lnTo>
                  <a:pt x="762974" y="202528"/>
                </a:lnTo>
                <a:lnTo>
                  <a:pt x="808173" y="262872"/>
                </a:lnTo>
                <a:cubicBezTo>
                  <a:pt x="823475" y="282829"/>
                  <a:pt x="837438" y="303731"/>
                  <a:pt x="852187" y="324081"/>
                </a:cubicBezTo>
                <a:lnTo>
                  <a:pt x="895729" y="385607"/>
                </a:lnTo>
                <a:cubicBezTo>
                  <a:pt x="923651" y="427414"/>
                  <a:pt x="952125" y="468823"/>
                  <a:pt x="979417" y="511024"/>
                </a:cubicBezTo>
                <a:lnTo>
                  <a:pt x="1019804" y="574678"/>
                </a:lnTo>
                <a:lnTo>
                  <a:pt x="1039919" y="606230"/>
                </a:lnTo>
                <a:lnTo>
                  <a:pt x="1059400" y="638492"/>
                </a:lnTo>
                <a:cubicBezTo>
                  <a:pt x="1163719" y="810211"/>
                  <a:pt x="1258523" y="987450"/>
                  <a:pt x="1343365" y="1169581"/>
                </a:cubicBezTo>
                <a:cubicBezTo>
                  <a:pt x="1427979" y="1351792"/>
                  <a:pt x="1502447" y="1538576"/>
                  <a:pt x="1566433" y="1728990"/>
                </a:cubicBezTo>
                <a:cubicBezTo>
                  <a:pt x="1599168" y="1823643"/>
                  <a:pt x="1627959" y="1920111"/>
                  <a:pt x="1655487" y="2016659"/>
                </a:cubicBezTo>
                <a:cubicBezTo>
                  <a:pt x="1662351" y="2040796"/>
                  <a:pt x="1668424" y="2065171"/>
                  <a:pt x="1674971" y="2089385"/>
                </a:cubicBezTo>
                <a:cubicBezTo>
                  <a:pt x="1681519" y="2113602"/>
                  <a:pt x="1688064" y="2137817"/>
                  <a:pt x="1693901" y="2162271"/>
                </a:cubicBezTo>
                <a:lnTo>
                  <a:pt x="1711651" y="2235391"/>
                </a:lnTo>
                <a:lnTo>
                  <a:pt x="1720483" y="2271990"/>
                </a:lnTo>
                <a:lnTo>
                  <a:pt x="1728373" y="2308827"/>
                </a:lnTo>
                <a:lnTo>
                  <a:pt x="1744147" y="2382421"/>
                </a:lnTo>
                <a:cubicBezTo>
                  <a:pt x="1749512" y="2406953"/>
                  <a:pt x="1753850" y="2431642"/>
                  <a:pt x="1758820" y="2456252"/>
                </a:cubicBezTo>
                <a:cubicBezTo>
                  <a:pt x="1763787" y="2480860"/>
                  <a:pt x="1768679" y="2505471"/>
                  <a:pt x="1772939" y="2530241"/>
                </a:cubicBezTo>
                <a:lnTo>
                  <a:pt x="1785637" y="2604464"/>
                </a:lnTo>
                <a:lnTo>
                  <a:pt x="1792027" y="2641538"/>
                </a:lnTo>
                <a:lnTo>
                  <a:pt x="1797706" y="2678847"/>
                </a:lnTo>
                <a:lnTo>
                  <a:pt x="1808906" y="2753308"/>
                </a:lnTo>
                <a:cubicBezTo>
                  <a:pt x="1812614" y="2778155"/>
                  <a:pt x="1815453" y="2803083"/>
                  <a:pt x="1818766" y="2828007"/>
                </a:cubicBezTo>
                <a:cubicBezTo>
                  <a:pt x="1822081" y="2852934"/>
                  <a:pt x="1825471" y="2877781"/>
                  <a:pt x="1827996" y="2902786"/>
                </a:cubicBezTo>
                <a:cubicBezTo>
                  <a:pt x="1850524" y="3102507"/>
                  <a:pt x="1862583" y="3303331"/>
                  <a:pt x="1864123" y="3504308"/>
                </a:cubicBezTo>
                <a:cubicBezTo>
                  <a:pt x="1864996" y="3705449"/>
                  <a:pt x="1855359" y="3906510"/>
                  <a:pt x="1835253" y="4106626"/>
                </a:cubicBezTo>
                <a:cubicBezTo>
                  <a:pt x="1815003" y="4306898"/>
                  <a:pt x="1783775" y="4505911"/>
                  <a:pt x="1741703" y="4702712"/>
                </a:cubicBezTo>
                <a:cubicBezTo>
                  <a:pt x="1699763" y="4899671"/>
                  <a:pt x="1646590" y="5094107"/>
                  <a:pt x="1582446" y="5285073"/>
                </a:cubicBezTo>
                <a:lnTo>
                  <a:pt x="1558309" y="5356617"/>
                </a:lnTo>
                <a:lnTo>
                  <a:pt x="1532594" y="5427608"/>
                </a:lnTo>
                <a:cubicBezTo>
                  <a:pt x="1515872" y="5474935"/>
                  <a:pt x="1496862" y="5521789"/>
                  <a:pt x="1478720" y="5568723"/>
                </a:cubicBezTo>
                <a:cubicBezTo>
                  <a:pt x="1469808" y="5592385"/>
                  <a:pt x="1459868" y="5615417"/>
                  <a:pt x="1450166" y="5638686"/>
                </a:cubicBezTo>
                <a:lnTo>
                  <a:pt x="1421061" y="5708415"/>
                </a:lnTo>
                <a:lnTo>
                  <a:pt x="1390297" y="5777434"/>
                </a:lnTo>
                <a:cubicBezTo>
                  <a:pt x="1379885" y="5800311"/>
                  <a:pt x="1370105" y="5823578"/>
                  <a:pt x="1359140" y="5846217"/>
                </a:cubicBezTo>
                <a:cubicBezTo>
                  <a:pt x="1273865" y="6028821"/>
                  <a:pt x="1178373" y="6206535"/>
                  <a:pt x="1073125" y="6378412"/>
                </a:cubicBezTo>
                <a:lnTo>
                  <a:pt x="1053485" y="6410673"/>
                </a:lnTo>
                <a:lnTo>
                  <a:pt x="1033056" y="6442225"/>
                </a:lnTo>
                <a:lnTo>
                  <a:pt x="992275" y="6505879"/>
                </a:lnTo>
                <a:cubicBezTo>
                  <a:pt x="964668" y="6548078"/>
                  <a:pt x="936035" y="6589570"/>
                  <a:pt x="907796" y="6631297"/>
                </a:cubicBezTo>
                <a:lnTo>
                  <a:pt x="863782" y="6692823"/>
                </a:lnTo>
                <a:cubicBezTo>
                  <a:pt x="848953" y="6713173"/>
                  <a:pt x="834833" y="6734075"/>
                  <a:pt x="819373" y="6753954"/>
                </a:cubicBezTo>
                <a:lnTo>
                  <a:pt x="773861" y="6814296"/>
                </a:lnTo>
                <a:lnTo>
                  <a:pt x="751064" y="6844505"/>
                </a:lnTo>
                <a:lnTo>
                  <a:pt x="727400" y="6874084"/>
                </a:lnTo>
                <a:lnTo>
                  <a:pt x="613897" y="7009626"/>
                </a:lnTo>
                <a:lnTo>
                  <a:pt x="533478" y="7009626"/>
                </a:lnTo>
                <a:lnTo>
                  <a:pt x="679601" y="6836618"/>
                </a:lnTo>
                <a:lnTo>
                  <a:pt x="703262" y="6807431"/>
                </a:lnTo>
                <a:lnTo>
                  <a:pt x="725980" y="6777774"/>
                </a:lnTo>
                <a:lnTo>
                  <a:pt x="771336" y="6718378"/>
                </a:lnTo>
                <a:cubicBezTo>
                  <a:pt x="786638" y="6698738"/>
                  <a:pt x="800758" y="6678151"/>
                  <a:pt x="815508" y="6658116"/>
                </a:cubicBezTo>
                <a:lnTo>
                  <a:pt x="859287" y="6597535"/>
                </a:lnTo>
                <a:cubicBezTo>
                  <a:pt x="887367" y="6556361"/>
                  <a:pt x="915921" y="6515581"/>
                  <a:pt x="943451" y="6474012"/>
                </a:cubicBezTo>
                <a:lnTo>
                  <a:pt x="984072" y="6410909"/>
                </a:lnTo>
                <a:lnTo>
                  <a:pt x="1004344" y="6379359"/>
                </a:lnTo>
                <a:lnTo>
                  <a:pt x="1023906" y="6347807"/>
                </a:lnTo>
                <a:cubicBezTo>
                  <a:pt x="1128886" y="6178296"/>
                  <a:pt x="1224218" y="6002949"/>
                  <a:pt x="1309446" y="5822633"/>
                </a:cubicBezTo>
                <a:cubicBezTo>
                  <a:pt x="1394439" y="5642156"/>
                  <a:pt x="1469246" y="5457030"/>
                  <a:pt x="1533542" y="5268116"/>
                </a:cubicBezTo>
                <a:cubicBezTo>
                  <a:pt x="1566356" y="5173933"/>
                  <a:pt x="1595145" y="5078807"/>
                  <a:pt x="1622752" y="4982494"/>
                </a:cubicBezTo>
                <a:cubicBezTo>
                  <a:pt x="1629615" y="4958832"/>
                  <a:pt x="1635767" y="4934378"/>
                  <a:pt x="1642315" y="4910243"/>
                </a:cubicBezTo>
                <a:cubicBezTo>
                  <a:pt x="1648862" y="4886106"/>
                  <a:pt x="1655409" y="4862126"/>
                  <a:pt x="1661324" y="4837910"/>
                </a:cubicBezTo>
                <a:lnTo>
                  <a:pt x="1679074" y="4765183"/>
                </a:lnTo>
                <a:lnTo>
                  <a:pt x="1687986" y="4728822"/>
                </a:lnTo>
                <a:lnTo>
                  <a:pt x="1695873" y="4692300"/>
                </a:lnTo>
                <a:lnTo>
                  <a:pt x="1711651" y="4619179"/>
                </a:lnTo>
                <a:cubicBezTo>
                  <a:pt x="1717013" y="4594807"/>
                  <a:pt x="1721430" y="4570275"/>
                  <a:pt x="1726400" y="4545823"/>
                </a:cubicBezTo>
                <a:cubicBezTo>
                  <a:pt x="1731370" y="4521371"/>
                  <a:pt x="1736338" y="4496839"/>
                  <a:pt x="1740598" y="4472307"/>
                </a:cubicBezTo>
                <a:lnTo>
                  <a:pt x="1753377" y="4398556"/>
                </a:lnTo>
                <a:lnTo>
                  <a:pt x="1759765" y="4361641"/>
                </a:lnTo>
                <a:lnTo>
                  <a:pt x="1765445" y="4324647"/>
                </a:lnTo>
                <a:lnTo>
                  <a:pt x="1776645" y="4250581"/>
                </a:lnTo>
                <a:cubicBezTo>
                  <a:pt x="1780352" y="4225891"/>
                  <a:pt x="1783192" y="4201122"/>
                  <a:pt x="1786504" y="4176355"/>
                </a:cubicBezTo>
                <a:cubicBezTo>
                  <a:pt x="1789819" y="4151586"/>
                  <a:pt x="1793209" y="4126818"/>
                  <a:pt x="1795814" y="4102051"/>
                </a:cubicBezTo>
                <a:cubicBezTo>
                  <a:pt x="1818396" y="3903435"/>
                  <a:pt x="1830583" y="3703872"/>
                  <a:pt x="1832333" y="3503993"/>
                </a:cubicBezTo>
                <a:cubicBezTo>
                  <a:pt x="1833059" y="3304041"/>
                  <a:pt x="1823319" y="3104082"/>
                  <a:pt x="1803149" y="2905151"/>
                </a:cubicBezTo>
                <a:cubicBezTo>
                  <a:pt x="1782790" y="2706062"/>
                  <a:pt x="1751325" y="2508313"/>
                  <a:pt x="1708888" y="2312772"/>
                </a:cubicBezTo>
                <a:cubicBezTo>
                  <a:pt x="1666831" y="2117072"/>
                  <a:pt x="1613547" y="1923976"/>
                  <a:pt x="1549316" y="1734355"/>
                </a:cubicBezTo>
                <a:lnTo>
                  <a:pt x="1525179" y="1663364"/>
                </a:lnTo>
                <a:lnTo>
                  <a:pt x="1499387" y="1592923"/>
                </a:lnTo>
                <a:cubicBezTo>
                  <a:pt x="1482585" y="1545596"/>
                  <a:pt x="1463576" y="1499452"/>
                  <a:pt x="1445356" y="1452913"/>
                </a:cubicBezTo>
                <a:cubicBezTo>
                  <a:pt x="1436363" y="1429251"/>
                  <a:pt x="1426424" y="1406612"/>
                  <a:pt x="1416721" y="1383500"/>
                </a:cubicBezTo>
                <a:lnTo>
                  <a:pt x="1387457" y="1314404"/>
                </a:lnTo>
                <a:lnTo>
                  <a:pt x="1356695" y="1246015"/>
                </a:lnTo>
                <a:cubicBezTo>
                  <a:pt x="1346205" y="1223220"/>
                  <a:pt x="1336423" y="1200186"/>
                  <a:pt x="1325143" y="1177786"/>
                </a:cubicBezTo>
                <a:cubicBezTo>
                  <a:pt x="1154371" y="815573"/>
                  <a:pt x="941281" y="474898"/>
                  <a:pt x="690328" y="162854"/>
                </a:cubicBezTo>
                <a:close/>
                <a:moveTo>
                  <a:pt x="458213" y="0"/>
                </a:moveTo>
                <a:lnTo>
                  <a:pt x="506138" y="0"/>
                </a:lnTo>
                <a:lnTo>
                  <a:pt x="656646" y="181390"/>
                </a:lnTo>
                <a:cubicBezTo>
                  <a:pt x="779326" y="337964"/>
                  <a:pt x="892477" y="501876"/>
                  <a:pt x="995509" y="672015"/>
                </a:cubicBezTo>
                <a:cubicBezTo>
                  <a:pt x="1098769" y="841684"/>
                  <a:pt x="1192564" y="1016873"/>
                  <a:pt x="1276475" y="1196875"/>
                </a:cubicBezTo>
                <a:cubicBezTo>
                  <a:pt x="1360394" y="1376718"/>
                  <a:pt x="1434265" y="1561057"/>
                  <a:pt x="1497730" y="1749026"/>
                </a:cubicBezTo>
                <a:cubicBezTo>
                  <a:pt x="1561582" y="1937072"/>
                  <a:pt x="1615141" y="2128431"/>
                  <a:pt x="1658170" y="2322238"/>
                </a:cubicBezTo>
                <a:lnTo>
                  <a:pt x="1673944" y="2394964"/>
                </a:lnTo>
                <a:cubicBezTo>
                  <a:pt x="1679309" y="2419179"/>
                  <a:pt x="1683569" y="2443630"/>
                  <a:pt x="1688459" y="2468005"/>
                </a:cubicBezTo>
                <a:cubicBezTo>
                  <a:pt x="1693349" y="2492379"/>
                  <a:pt x="1698239" y="2516674"/>
                  <a:pt x="1702421" y="2541126"/>
                </a:cubicBezTo>
                <a:lnTo>
                  <a:pt x="1715041" y="2614483"/>
                </a:lnTo>
                <a:lnTo>
                  <a:pt x="1721351" y="2651161"/>
                </a:lnTo>
                <a:lnTo>
                  <a:pt x="1726951" y="2687998"/>
                </a:lnTo>
                <a:lnTo>
                  <a:pt x="1738073" y="2761672"/>
                </a:lnTo>
                <a:cubicBezTo>
                  <a:pt x="1741781" y="2786202"/>
                  <a:pt x="1744541" y="2810890"/>
                  <a:pt x="1747855" y="2835500"/>
                </a:cubicBezTo>
                <a:cubicBezTo>
                  <a:pt x="1751168" y="2860112"/>
                  <a:pt x="1754480" y="2884722"/>
                  <a:pt x="1757005" y="2909412"/>
                </a:cubicBezTo>
                <a:cubicBezTo>
                  <a:pt x="1779334" y="3106845"/>
                  <a:pt x="1791317" y="3305381"/>
                  <a:pt x="1792895" y="3504072"/>
                </a:cubicBezTo>
                <a:cubicBezTo>
                  <a:pt x="1793840" y="3702925"/>
                  <a:pt x="1784368" y="3901699"/>
                  <a:pt x="1764498" y="4099605"/>
                </a:cubicBezTo>
                <a:cubicBezTo>
                  <a:pt x="1744345" y="4297591"/>
                  <a:pt x="1713322" y="4494314"/>
                  <a:pt x="1671579" y="4688908"/>
                </a:cubicBezTo>
                <a:cubicBezTo>
                  <a:pt x="1630017" y="4883659"/>
                  <a:pt x="1577343" y="5075965"/>
                  <a:pt x="1513820" y="5264722"/>
                </a:cubicBezTo>
                <a:cubicBezTo>
                  <a:pt x="1505933" y="5288386"/>
                  <a:pt x="1498045" y="5312051"/>
                  <a:pt x="1490158" y="5335713"/>
                </a:cubicBezTo>
                <a:lnTo>
                  <a:pt x="1464758" y="5405916"/>
                </a:lnTo>
                <a:cubicBezTo>
                  <a:pt x="1448274" y="5453243"/>
                  <a:pt x="1429342" y="5498992"/>
                  <a:pt x="1411437" y="5545451"/>
                </a:cubicBezTo>
                <a:cubicBezTo>
                  <a:pt x="1402682" y="5569116"/>
                  <a:pt x="1392665" y="5591595"/>
                  <a:pt x="1383198" y="5614627"/>
                </a:cubicBezTo>
                <a:lnTo>
                  <a:pt x="1354408" y="5683489"/>
                </a:lnTo>
                <a:lnTo>
                  <a:pt x="1323961" y="5751720"/>
                </a:lnTo>
                <a:cubicBezTo>
                  <a:pt x="1313626" y="5774437"/>
                  <a:pt x="1304004" y="5797391"/>
                  <a:pt x="1293039" y="5819791"/>
                </a:cubicBezTo>
                <a:cubicBezTo>
                  <a:pt x="1124775" y="6181609"/>
                  <a:pt x="915052" y="6522679"/>
                  <a:pt x="668084" y="6836143"/>
                </a:cubicBezTo>
                <a:lnTo>
                  <a:pt x="522443" y="7009626"/>
                </a:lnTo>
                <a:lnTo>
                  <a:pt x="439736" y="7009626"/>
                </a:lnTo>
                <a:lnTo>
                  <a:pt x="619415" y="6797178"/>
                </a:lnTo>
                <a:cubicBezTo>
                  <a:pt x="865249" y="6488525"/>
                  <a:pt x="1074364" y="6152344"/>
                  <a:pt x="1242557" y="5795419"/>
                </a:cubicBezTo>
                <a:cubicBezTo>
                  <a:pt x="1326712" y="5617152"/>
                  <a:pt x="1400765" y="5434233"/>
                  <a:pt x="1464364" y="5247605"/>
                </a:cubicBezTo>
                <a:cubicBezTo>
                  <a:pt x="1528335" y="5060978"/>
                  <a:pt x="1582005" y="4871039"/>
                  <a:pt x="1625120" y="4678496"/>
                </a:cubicBezTo>
                <a:lnTo>
                  <a:pt x="1640895" y="4606245"/>
                </a:lnTo>
                <a:cubicBezTo>
                  <a:pt x="1646258" y="4582580"/>
                  <a:pt x="1650597" y="4557891"/>
                  <a:pt x="1655487" y="4533754"/>
                </a:cubicBezTo>
                <a:cubicBezTo>
                  <a:pt x="1660377" y="4509617"/>
                  <a:pt x="1665269" y="4485400"/>
                  <a:pt x="1669527" y="4461107"/>
                </a:cubicBezTo>
                <a:lnTo>
                  <a:pt x="1682227" y="4388144"/>
                </a:lnTo>
                <a:lnTo>
                  <a:pt x="1688537" y="4351702"/>
                </a:lnTo>
                <a:lnTo>
                  <a:pt x="1694139" y="4315181"/>
                </a:lnTo>
                <a:lnTo>
                  <a:pt x="1705261" y="4241982"/>
                </a:lnTo>
                <a:cubicBezTo>
                  <a:pt x="1709046" y="4217607"/>
                  <a:pt x="1711729" y="4193078"/>
                  <a:pt x="1715041" y="4168626"/>
                </a:cubicBezTo>
                <a:cubicBezTo>
                  <a:pt x="1718354" y="4144171"/>
                  <a:pt x="1721666" y="4119719"/>
                  <a:pt x="1724269" y="4095187"/>
                </a:cubicBezTo>
                <a:cubicBezTo>
                  <a:pt x="1746615" y="3898939"/>
                  <a:pt x="1758725" y="3701583"/>
                  <a:pt x="1760553" y="3504072"/>
                </a:cubicBezTo>
                <a:cubicBezTo>
                  <a:pt x="1761272" y="3306486"/>
                  <a:pt x="1751687" y="3109052"/>
                  <a:pt x="1731843" y="2912487"/>
                </a:cubicBezTo>
                <a:cubicBezTo>
                  <a:pt x="1711735" y="2715763"/>
                  <a:pt x="1680634" y="2520224"/>
                  <a:pt x="1638687" y="2326970"/>
                </a:cubicBezTo>
                <a:cubicBezTo>
                  <a:pt x="1597109" y="2133558"/>
                  <a:pt x="1544433" y="1942672"/>
                  <a:pt x="1480928" y="1755256"/>
                </a:cubicBezTo>
                <a:cubicBezTo>
                  <a:pt x="1473041" y="1731594"/>
                  <a:pt x="1465153" y="1707929"/>
                  <a:pt x="1457266" y="1685055"/>
                </a:cubicBezTo>
                <a:lnTo>
                  <a:pt x="1431787" y="1615326"/>
                </a:lnTo>
                <a:cubicBezTo>
                  <a:pt x="1415302" y="1568787"/>
                  <a:pt x="1396292" y="1523038"/>
                  <a:pt x="1378388" y="1476974"/>
                </a:cubicBezTo>
                <a:cubicBezTo>
                  <a:pt x="1369553" y="1453862"/>
                  <a:pt x="1359535" y="1431222"/>
                  <a:pt x="1349991" y="1408428"/>
                </a:cubicBezTo>
                <a:lnTo>
                  <a:pt x="1321121" y="1340117"/>
                </a:lnTo>
                <a:lnTo>
                  <a:pt x="1290594" y="1272518"/>
                </a:lnTo>
                <a:cubicBezTo>
                  <a:pt x="1280262" y="1250039"/>
                  <a:pt x="1270637" y="1227244"/>
                  <a:pt x="1259674" y="1205077"/>
                </a:cubicBezTo>
                <a:cubicBezTo>
                  <a:pt x="1174975" y="1026338"/>
                  <a:pt x="1080003" y="852727"/>
                  <a:pt x="975238" y="684952"/>
                </a:cubicBezTo>
                <a:cubicBezTo>
                  <a:pt x="870392" y="517413"/>
                  <a:pt x="755575" y="356344"/>
                  <a:pt x="631405" y="202530"/>
                </a:cubicBezTo>
                <a:close/>
                <a:moveTo>
                  <a:pt x="360595" y="0"/>
                </a:moveTo>
                <a:lnTo>
                  <a:pt x="414563" y="0"/>
                </a:lnTo>
                <a:lnTo>
                  <a:pt x="597253" y="219960"/>
                </a:lnTo>
                <a:cubicBezTo>
                  <a:pt x="718464" y="374641"/>
                  <a:pt x="830329" y="536423"/>
                  <a:pt x="932249" y="704434"/>
                </a:cubicBezTo>
                <a:cubicBezTo>
                  <a:pt x="1034375" y="872129"/>
                  <a:pt x="1127142" y="1045268"/>
                  <a:pt x="1210138" y="1223219"/>
                </a:cubicBezTo>
                <a:cubicBezTo>
                  <a:pt x="1293191" y="1401010"/>
                  <a:pt x="1366240" y="1583299"/>
                  <a:pt x="1428949" y="1769296"/>
                </a:cubicBezTo>
                <a:cubicBezTo>
                  <a:pt x="1492202" y="1955054"/>
                  <a:pt x="1545208" y="2144206"/>
                  <a:pt x="1587731" y="2335803"/>
                </a:cubicBezTo>
                <a:lnTo>
                  <a:pt x="1603508" y="2407741"/>
                </a:lnTo>
                <a:cubicBezTo>
                  <a:pt x="1608871" y="2431403"/>
                  <a:pt x="1613053" y="2455857"/>
                  <a:pt x="1617943" y="2479915"/>
                </a:cubicBezTo>
                <a:cubicBezTo>
                  <a:pt x="1622833" y="2503971"/>
                  <a:pt x="1627486" y="2528031"/>
                  <a:pt x="1631746" y="2552168"/>
                </a:cubicBezTo>
                <a:lnTo>
                  <a:pt x="1644210" y="2624737"/>
                </a:lnTo>
                <a:lnTo>
                  <a:pt x="1650440" y="2660942"/>
                </a:lnTo>
                <a:lnTo>
                  <a:pt x="1656040" y="2697383"/>
                </a:lnTo>
                <a:lnTo>
                  <a:pt x="1667005" y="2770109"/>
                </a:lnTo>
                <a:cubicBezTo>
                  <a:pt x="1670712" y="2794403"/>
                  <a:pt x="1673472" y="2818778"/>
                  <a:pt x="1676707" y="2843072"/>
                </a:cubicBezTo>
                <a:cubicBezTo>
                  <a:pt x="1679942" y="2867367"/>
                  <a:pt x="1683254" y="2891742"/>
                  <a:pt x="1685779" y="2916194"/>
                </a:cubicBezTo>
                <a:cubicBezTo>
                  <a:pt x="1707873" y="3111338"/>
                  <a:pt x="1719774" y="3307589"/>
                  <a:pt x="1721431" y="3503992"/>
                </a:cubicBezTo>
                <a:cubicBezTo>
                  <a:pt x="1722379" y="3700556"/>
                  <a:pt x="1713062" y="3897044"/>
                  <a:pt x="1693509" y="4092663"/>
                </a:cubicBezTo>
                <a:cubicBezTo>
                  <a:pt x="1673512" y="4288439"/>
                  <a:pt x="1642837" y="4482955"/>
                  <a:pt x="1601614" y="4675341"/>
                </a:cubicBezTo>
                <a:cubicBezTo>
                  <a:pt x="1560559" y="4867882"/>
                  <a:pt x="1508545" y="5057901"/>
                  <a:pt x="1445829" y="5244527"/>
                </a:cubicBezTo>
                <a:cubicBezTo>
                  <a:pt x="1437942" y="5268192"/>
                  <a:pt x="1430447" y="5291304"/>
                  <a:pt x="1422165" y="5314494"/>
                </a:cubicBezTo>
                <a:lnTo>
                  <a:pt x="1397083" y="5383907"/>
                </a:lnTo>
                <a:lnTo>
                  <a:pt x="1384540" y="5418614"/>
                </a:lnTo>
                <a:cubicBezTo>
                  <a:pt x="1380280" y="5430209"/>
                  <a:pt x="1375628" y="5441568"/>
                  <a:pt x="1371211" y="5453083"/>
                </a:cubicBezTo>
                <a:lnTo>
                  <a:pt x="1344391" y="5521867"/>
                </a:lnTo>
                <a:cubicBezTo>
                  <a:pt x="1335713" y="5544899"/>
                  <a:pt x="1325776" y="5567458"/>
                  <a:pt x="1316389" y="5590175"/>
                </a:cubicBezTo>
                <a:lnTo>
                  <a:pt x="1287915" y="5658327"/>
                </a:lnTo>
                <a:lnTo>
                  <a:pt x="1257860" y="5725768"/>
                </a:lnTo>
                <a:cubicBezTo>
                  <a:pt x="1247686" y="5748170"/>
                  <a:pt x="1238063" y="5770887"/>
                  <a:pt x="1227256" y="5792972"/>
                </a:cubicBezTo>
                <a:cubicBezTo>
                  <a:pt x="1060806" y="6150687"/>
                  <a:pt x="853269" y="6487815"/>
                  <a:pt x="608848" y="6797491"/>
                </a:cubicBezTo>
                <a:lnTo>
                  <a:pt x="430659" y="7009626"/>
                </a:lnTo>
                <a:lnTo>
                  <a:pt x="341938" y="7009626"/>
                </a:lnTo>
                <a:lnTo>
                  <a:pt x="369836" y="6980235"/>
                </a:lnTo>
                <a:cubicBezTo>
                  <a:pt x="434779" y="6907824"/>
                  <a:pt x="497675" y="6833580"/>
                  <a:pt x="558444" y="6757580"/>
                </a:cubicBezTo>
                <a:cubicBezTo>
                  <a:pt x="801509" y="6452871"/>
                  <a:pt x="1008296" y="6120950"/>
                  <a:pt x="1174644" y="5768519"/>
                </a:cubicBezTo>
                <a:cubicBezTo>
                  <a:pt x="1257900" y="5592383"/>
                  <a:pt x="1331139" y="5411672"/>
                  <a:pt x="1394005" y="5227255"/>
                </a:cubicBezTo>
                <a:cubicBezTo>
                  <a:pt x="1457331" y="5042914"/>
                  <a:pt x="1510470" y="4855183"/>
                  <a:pt x="1553182" y="4665006"/>
                </a:cubicBezTo>
                <a:lnTo>
                  <a:pt x="1568959" y="4593543"/>
                </a:lnTo>
                <a:cubicBezTo>
                  <a:pt x="1574322" y="4569878"/>
                  <a:pt x="1578582" y="4546216"/>
                  <a:pt x="1583394" y="4521922"/>
                </a:cubicBezTo>
                <a:cubicBezTo>
                  <a:pt x="1588206" y="4497627"/>
                  <a:pt x="1593016" y="4474120"/>
                  <a:pt x="1597356" y="4450141"/>
                </a:cubicBezTo>
                <a:lnTo>
                  <a:pt x="1609896" y="4378047"/>
                </a:lnTo>
                <a:lnTo>
                  <a:pt x="1616128" y="4342078"/>
                </a:lnTo>
                <a:lnTo>
                  <a:pt x="1621728" y="4305951"/>
                </a:lnTo>
                <a:lnTo>
                  <a:pt x="1632693" y="4233620"/>
                </a:lnTo>
                <a:cubicBezTo>
                  <a:pt x="1636478" y="4209483"/>
                  <a:pt x="1639160" y="4185266"/>
                  <a:pt x="1642395" y="4161129"/>
                </a:cubicBezTo>
                <a:cubicBezTo>
                  <a:pt x="1645627" y="4136994"/>
                  <a:pt x="1648943" y="4112777"/>
                  <a:pt x="1651545" y="4088483"/>
                </a:cubicBezTo>
                <a:cubicBezTo>
                  <a:pt x="1673694" y="3894679"/>
                  <a:pt x="1685699" y="3699848"/>
                  <a:pt x="1687514" y="3504779"/>
                </a:cubicBezTo>
                <a:cubicBezTo>
                  <a:pt x="1688342" y="3309404"/>
                  <a:pt x="1678948" y="3114178"/>
                  <a:pt x="1659355" y="2919821"/>
                </a:cubicBezTo>
                <a:cubicBezTo>
                  <a:pt x="1639444" y="2725385"/>
                  <a:pt x="1608713" y="2532131"/>
                  <a:pt x="1567302" y="2341087"/>
                </a:cubicBezTo>
                <a:cubicBezTo>
                  <a:pt x="1526174" y="2149963"/>
                  <a:pt x="1474084" y="1961287"/>
                  <a:pt x="1411280" y="1776158"/>
                </a:cubicBezTo>
                <a:cubicBezTo>
                  <a:pt x="1403392" y="1753046"/>
                  <a:pt x="1395505" y="1729776"/>
                  <a:pt x="1387618" y="1706744"/>
                </a:cubicBezTo>
                <a:lnTo>
                  <a:pt x="1362453" y="1637883"/>
                </a:lnTo>
                <a:cubicBezTo>
                  <a:pt x="1346126" y="1591819"/>
                  <a:pt x="1327274" y="1546700"/>
                  <a:pt x="1309527" y="1501186"/>
                </a:cubicBezTo>
                <a:cubicBezTo>
                  <a:pt x="1300850" y="1478311"/>
                  <a:pt x="1290832" y="1455990"/>
                  <a:pt x="1281445" y="1433430"/>
                </a:cubicBezTo>
                <a:lnTo>
                  <a:pt x="1252893" y="1365909"/>
                </a:lnTo>
                <a:lnTo>
                  <a:pt x="1222761" y="1299100"/>
                </a:lnTo>
                <a:cubicBezTo>
                  <a:pt x="1212584" y="1276936"/>
                  <a:pt x="1202961" y="1254454"/>
                  <a:pt x="1192077" y="1232526"/>
                </a:cubicBezTo>
                <a:cubicBezTo>
                  <a:pt x="1108290" y="1055917"/>
                  <a:pt x="1014347" y="884356"/>
                  <a:pt x="910716" y="718632"/>
                </a:cubicBezTo>
                <a:cubicBezTo>
                  <a:pt x="806880" y="553223"/>
                  <a:pt x="693215" y="394126"/>
                  <a:pt x="570353" y="242284"/>
                </a:cubicBezTo>
                <a:cubicBezTo>
                  <a:pt x="509069" y="166363"/>
                  <a:pt x="445583" y="92273"/>
                  <a:pt x="379981" y="20107"/>
                </a:cubicBezTo>
                <a:close/>
                <a:moveTo>
                  <a:pt x="262351" y="0"/>
                </a:moveTo>
                <a:lnTo>
                  <a:pt x="319254" y="0"/>
                </a:lnTo>
                <a:lnTo>
                  <a:pt x="351278" y="34246"/>
                </a:lnTo>
                <a:cubicBezTo>
                  <a:pt x="415544" y="107164"/>
                  <a:pt x="477688" y="182009"/>
                  <a:pt x="537620" y="258691"/>
                </a:cubicBezTo>
                <a:cubicBezTo>
                  <a:pt x="657500" y="411478"/>
                  <a:pt x="768125" y="571288"/>
                  <a:pt x="868909" y="737327"/>
                </a:cubicBezTo>
                <a:cubicBezTo>
                  <a:pt x="969884" y="903051"/>
                  <a:pt x="1061626" y="1074218"/>
                  <a:pt x="1143724" y="1250039"/>
                </a:cubicBezTo>
                <a:cubicBezTo>
                  <a:pt x="1225868" y="1425781"/>
                  <a:pt x="1298129" y="1605940"/>
                  <a:pt x="1360167" y="1789726"/>
                </a:cubicBezTo>
                <a:cubicBezTo>
                  <a:pt x="1422703" y="1973435"/>
                  <a:pt x="1475133" y="2160376"/>
                  <a:pt x="1517214" y="2349766"/>
                </a:cubicBezTo>
                <a:lnTo>
                  <a:pt x="1532989" y="2420757"/>
                </a:lnTo>
                <a:cubicBezTo>
                  <a:pt x="1538354" y="2444419"/>
                  <a:pt x="1542456" y="2468083"/>
                  <a:pt x="1547266" y="2491747"/>
                </a:cubicBezTo>
                <a:cubicBezTo>
                  <a:pt x="1552079" y="2515410"/>
                  <a:pt x="1556733" y="2539075"/>
                  <a:pt x="1560993" y="2563212"/>
                </a:cubicBezTo>
                <a:lnTo>
                  <a:pt x="1573298" y="2634913"/>
                </a:lnTo>
                <a:lnTo>
                  <a:pt x="1579450" y="2670722"/>
                </a:lnTo>
                <a:lnTo>
                  <a:pt x="1584971" y="2706691"/>
                </a:lnTo>
                <a:lnTo>
                  <a:pt x="1595855" y="2778628"/>
                </a:lnTo>
                <a:cubicBezTo>
                  <a:pt x="1599643" y="2802291"/>
                  <a:pt x="1602245" y="2826746"/>
                  <a:pt x="1605480" y="2850724"/>
                </a:cubicBezTo>
                <a:cubicBezTo>
                  <a:pt x="1608713" y="2874703"/>
                  <a:pt x="1611870" y="2898840"/>
                  <a:pt x="1614472" y="2922977"/>
                </a:cubicBezTo>
                <a:cubicBezTo>
                  <a:pt x="1636424" y="3115836"/>
                  <a:pt x="1648216" y="3309799"/>
                  <a:pt x="1649809" y="3503913"/>
                </a:cubicBezTo>
                <a:cubicBezTo>
                  <a:pt x="1650828" y="3698192"/>
                  <a:pt x="1641684" y="3892470"/>
                  <a:pt x="1622440" y="4085802"/>
                </a:cubicBezTo>
                <a:cubicBezTo>
                  <a:pt x="1602727" y="4279213"/>
                  <a:pt x="1572477" y="4471441"/>
                  <a:pt x="1531807" y="4661618"/>
                </a:cubicBezTo>
                <a:cubicBezTo>
                  <a:pt x="1491240" y="4851952"/>
                  <a:pt x="1439833" y="5039761"/>
                  <a:pt x="1377837" y="5224259"/>
                </a:cubicBezTo>
                <a:cubicBezTo>
                  <a:pt x="1316240" y="5408993"/>
                  <a:pt x="1244026" y="5589940"/>
                  <a:pt x="1161551" y="5766311"/>
                </a:cubicBezTo>
                <a:cubicBezTo>
                  <a:pt x="996969" y="6119847"/>
                  <a:pt x="791679" y="6452953"/>
                  <a:pt x="549845" y="6758844"/>
                </a:cubicBezTo>
                <a:cubicBezTo>
                  <a:pt x="489365" y="6835278"/>
                  <a:pt x="426621" y="6909877"/>
                  <a:pt x="361701" y="6982534"/>
                </a:cubicBezTo>
                <a:lnTo>
                  <a:pt x="335993" y="7009626"/>
                </a:lnTo>
                <a:lnTo>
                  <a:pt x="242616" y="7009626"/>
                </a:lnTo>
                <a:lnTo>
                  <a:pt x="311644" y="6937001"/>
                </a:lnTo>
                <a:cubicBezTo>
                  <a:pt x="375863" y="6865507"/>
                  <a:pt x="438066" y="6792209"/>
                  <a:pt x="498179" y="6717195"/>
                </a:cubicBezTo>
                <a:cubicBezTo>
                  <a:pt x="738651" y="6416431"/>
                  <a:pt x="943197" y="6088690"/>
                  <a:pt x="1107677" y="5740519"/>
                </a:cubicBezTo>
                <a:cubicBezTo>
                  <a:pt x="1190057" y="5566513"/>
                  <a:pt x="1262530" y="5388011"/>
                  <a:pt x="1324750" y="5205800"/>
                </a:cubicBezTo>
                <a:cubicBezTo>
                  <a:pt x="1387459" y="5023669"/>
                  <a:pt x="1440117" y="4838227"/>
                  <a:pt x="1482507" y="4650336"/>
                </a:cubicBezTo>
                <a:lnTo>
                  <a:pt x="1498284" y="4579820"/>
                </a:lnTo>
                <a:cubicBezTo>
                  <a:pt x="1503727" y="4556155"/>
                  <a:pt x="1507827" y="4532493"/>
                  <a:pt x="1512639" y="4508828"/>
                </a:cubicBezTo>
                <a:cubicBezTo>
                  <a:pt x="1517452" y="4485166"/>
                  <a:pt x="1522104" y="4461502"/>
                  <a:pt x="1526444" y="4437837"/>
                </a:cubicBezTo>
                <a:lnTo>
                  <a:pt x="1538748" y="4366846"/>
                </a:lnTo>
                <a:lnTo>
                  <a:pt x="1544978" y="4331272"/>
                </a:lnTo>
                <a:lnTo>
                  <a:pt x="1550501" y="4295540"/>
                </a:lnTo>
                <a:lnTo>
                  <a:pt x="1561386" y="4224549"/>
                </a:lnTo>
                <a:cubicBezTo>
                  <a:pt x="1565173" y="4200887"/>
                  <a:pt x="1567776" y="4176750"/>
                  <a:pt x="1571011" y="4152928"/>
                </a:cubicBezTo>
                <a:cubicBezTo>
                  <a:pt x="1574243" y="4129106"/>
                  <a:pt x="1577478" y="4105126"/>
                  <a:pt x="1580081" y="4081147"/>
                </a:cubicBezTo>
                <a:cubicBezTo>
                  <a:pt x="1602048" y="3889553"/>
                  <a:pt x="1613975" y="3696852"/>
                  <a:pt x="1615812" y="3503993"/>
                </a:cubicBezTo>
                <a:cubicBezTo>
                  <a:pt x="1616680" y="3310982"/>
                  <a:pt x="1607444" y="3118043"/>
                  <a:pt x="1588125" y="2925974"/>
                </a:cubicBezTo>
                <a:cubicBezTo>
                  <a:pt x="1568492" y="2733826"/>
                  <a:pt x="1538165" y="2542862"/>
                  <a:pt x="1497257" y="2354103"/>
                </a:cubicBezTo>
                <a:cubicBezTo>
                  <a:pt x="1456564" y="2165188"/>
                  <a:pt x="1405018" y="1978799"/>
                  <a:pt x="1342893" y="1795878"/>
                </a:cubicBezTo>
                <a:cubicBezTo>
                  <a:pt x="1335005" y="1773004"/>
                  <a:pt x="1327748" y="1749972"/>
                  <a:pt x="1319228" y="1727332"/>
                </a:cubicBezTo>
                <a:lnTo>
                  <a:pt x="1294381" y="1659261"/>
                </a:lnTo>
                <a:lnTo>
                  <a:pt x="1281919" y="1625264"/>
                </a:lnTo>
                <a:lnTo>
                  <a:pt x="1268667" y="1591502"/>
                </a:lnTo>
                <a:lnTo>
                  <a:pt x="1242085" y="1524141"/>
                </a:lnTo>
                <a:cubicBezTo>
                  <a:pt x="1233487" y="1501582"/>
                  <a:pt x="1223550" y="1479575"/>
                  <a:pt x="1214320" y="1457253"/>
                </a:cubicBezTo>
                <a:lnTo>
                  <a:pt x="1186003" y="1390599"/>
                </a:lnTo>
                <a:lnTo>
                  <a:pt x="1156186" y="1324578"/>
                </a:lnTo>
                <a:cubicBezTo>
                  <a:pt x="1146249" y="1302571"/>
                  <a:pt x="1136547" y="1280406"/>
                  <a:pt x="1125897" y="1258794"/>
                </a:cubicBezTo>
                <a:cubicBezTo>
                  <a:pt x="1042752" y="1084235"/>
                  <a:pt x="949547" y="914646"/>
                  <a:pt x="846745" y="750894"/>
                </a:cubicBezTo>
                <a:cubicBezTo>
                  <a:pt x="743911" y="587537"/>
                  <a:pt x="631415" y="430488"/>
                  <a:pt x="509854" y="280541"/>
                </a:cubicBezTo>
                <a:cubicBezTo>
                  <a:pt x="449220" y="205566"/>
                  <a:pt x="386408" y="132426"/>
                  <a:pt x="321503" y="61198"/>
                </a:cubicBezTo>
                <a:close/>
                <a:moveTo>
                  <a:pt x="0" y="0"/>
                </a:moveTo>
                <a:lnTo>
                  <a:pt x="30146" y="0"/>
                </a:lnTo>
                <a:lnTo>
                  <a:pt x="178996" y="158860"/>
                </a:lnTo>
                <a:cubicBezTo>
                  <a:pt x="241073" y="229091"/>
                  <a:pt x="301114" y="301127"/>
                  <a:pt x="359039" y="374878"/>
                </a:cubicBezTo>
                <a:cubicBezTo>
                  <a:pt x="590114" y="670042"/>
                  <a:pt x="786687" y="990605"/>
                  <a:pt x="944951" y="1330414"/>
                </a:cubicBezTo>
                <a:lnTo>
                  <a:pt x="959936" y="1361966"/>
                </a:lnTo>
                <a:lnTo>
                  <a:pt x="974293" y="1393992"/>
                </a:lnTo>
                <a:lnTo>
                  <a:pt x="1002847" y="1458041"/>
                </a:lnTo>
                <a:cubicBezTo>
                  <a:pt x="1012469" y="1479338"/>
                  <a:pt x="1021067" y="1501108"/>
                  <a:pt x="1030217" y="1522642"/>
                </a:cubicBezTo>
                <a:cubicBezTo>
                  <a:pt x="1039367" y="1544174"/>
                  <a:pt x="1048439" y="1565711"/>
                  <a:pt x="1057036" y="1587401"/>
                </a:cubicBezTo>
                <a:cubicBezTo>
                  <a:pt x="1091348" y="1674169"/>
                  <a:pt x="1124477" y="1761882"/>
                  <a:pt x="1154294" y="1850541"/>
                </a:cubicBezTo>
                <a:cubicBezTo>
                  <a:pt x="1214738" y="2027622"/>
                  <a:pt x="1265512" y="2207782"/>
                  <a:pt x="1306371" y="2390388"/>
                </a:cubicBezTo>
                <a:cubicBezTo>
                  <a:pt x="1316231" y="2436058"/>
                  <a:pt x="1326723" y="2481728"/>
                  <a:pt x="1335163" y="2527715"/>
                </a:cubicBezTo>
                <a:lnTo>
                  <a:pt x="1348493" y="2596577"/>
                </a:lnTo>
                <a:lnTo>
                  <a:pt x="1360325" y="2665753"/>
                </a:lnTo>
                <a:cubicBezTo>
                  <a:pt x="1368765" y="2711740"/>
                  <a:pt x="1375075" y="2758118"/>
                  <a:pt x="1382252" y="2804342"/>
                </a:cubicBezTo>
                <a:cubicBezTo>
                  <a:pt x="1386040" y="2827455"/>
                  <a:pt x="1388485" y="2850724"/>
                  <a:pt x="1391640" y="2873914"/>
                </a:cubicBezTo>
                <a:cubicBezTo>
                  <a:pt x="1394795" y="2897104"/>
                  <a:pt x="1397792" y="2920295"/>
                  <a:pt x="1400474" y="2943562"/>
                </a:cubicBezTo>
                <a:cubicBezTo>
                  <a:pt x="1421716" y="3129481"/>
                  <a:pt x="1433249" y="3316422"/>
                  <a:pt x="1435024" y="3503602"/>
                </a:cubicBezTo>
                <a:cubicBezTo>
                  <a:pt x="1436126" y="3691013"/>
                  <a:pt x="1427442" y="3878430"/>
                  <a:pt x="1408994" y="4064978"/>
                </a:cubicBezTo>
                <a:cubicBezTo>
                  <a:pt x="1390124" y="4251605"/>
                  <a:pt x="1361026" y="4437126"/>
                  <a:pt x="1321833" y="4620600"/>
                </a:cubicBezTo>
                <a:cubicBezTo>
                  <a:pt x="1317258" y="4643632"/>
                  <a:pt x="1311814" y="4666429"/>
                  <a:pt x="1306529" y="4689303"/>
                </a:cubicBezTo>
                <a:lnTo>
                  <a:pt x="1290754" y="4757847"/>
                </a:lnTo>
                <a:lnTo>
                  <a:pt x="1273322" y="4825998"/>
                </a:lnTo>
                <a:cubicBezTo>
                  <a:pt x="1267407" y="4848716"/>
                  <a:pt x="1261885" y="4871592"/>
                  <a:pt x="1255337" y="4894072"/>
                </a:cubicBezTo>
                <a:cubicBezTo>
                  <a:pt x="1242402" y="4939191"/>
                  <a:pt x="1230333" y="4984545"/>
                  <a:pt x="1215898" y="5029269"/>
                </a:cubicBezTo>
                <a:lnTo>
                  <a:pt x="1195231" y="5096631"/>
                </a:lnTo>
                <a:lnTo>
                  <a:pt x="1173066" y="5163442"/>
                </a:lnTo>
                <a:cubicBezTo>
                  <a:pt x="1113624" y="5341708"/>
                  <a:pt x="1043777" y="5516267"/>
                  <a:pt x="963880" y="5686329"/>
                </a:cubicBezTo>
                <a:cubicBezTo>
                  <a:pt x="884150" y="5856550"/>
                  <a:pt x="794797" y="6022037"/>
                  <a:pt x="696245" y="6182082"/>
                </a:cubicBezTo>
                <a:cubicBezTo>
                  <a:pt x="597354" y="6342048"/>
                  <a:pt x="489070" y="6496018"/>
                  <a:pt x="371974" y="6643207"/>
                </a:cubicBezTo>
                <a:lnTo>
                  <a:pt x="312026" y="6714184"/>
                </a:lnTo>
                <a:lnTo>
                  <a:pt x="376591" y="6638218"/>
                </a:lnTo>
                <a:cubicBezTo>
                  <a:pt x="610666" y="6346071"/>
                  <a:pt x="810902" y="6026810"/>
                  <a:pt x="972555" y="5686330"/>
                </a:cubicBezTo>
                <a:cubicBezTo>
                  <a:pt x="1053153" y="5516661"/>
                  <a:pt x="1124052" y="5342577"/>
                  <a:pt x="1184899" y="5164863"/>
                </a:cubicBezTo>
                <a:cubicBezTo>
                  <a:pt x="1246123" y="4987149"/>
                  <a:pt x="1297552" y="4806200"/>
                  <a:pt x="1338949" y="4622886"/>
                </a:cubicBezTo>
                <a:cubicBezTo>
                  <a:pt x="1349046" y="4577057"/>
                  <a:pt x="1359616" y="4531230"/>
                  <a:pt x="1368213" y="4485006"/>
                </a:cubicBezTo>
                <a:lnTo>
                  <a:pt x="1381780" y="4415830"/>
                </a:lnTo>
                <a:lnTo>
                  <a:pt x="1393848" y="4346339"/>
                </a:lnTo>
                <a:cubicBezTo>
                  <a:pt x="1402445" y="4300115"/>
                  <a:pt x="1408755" y="4253498"/>
                  <a:pt x="1416012" y="4207039"/>
                </a:cubicBezTo>
                <a:cubicBezTo>
                  <a:pt x="1419800" y="4183847"/>
                  <a:pt x="1422322" y="4160500"/>
                  <a:pt x="1425479" y="4137153"/>
                </a:cubicBezTo>
                <a:cubicBezTo>
                  <a:pt x="1428634" y="4113804"/>
                  <a:pt x="1431709" y="4090534"/>
                  <a:pt x="1434392" y="4067187"/>
                </a:cubicBezTo>
                <a:cubicBezTo>
                  <a:pt x="1455926" y="3880165"/>
                  <a:pt x="1467694" y="3692119"/>
                  <a:pt x="1469651" y="3503913"/>
                </a:cubicBezTo>
                <a:cubicBezTo>
                  <a:pt x="1470574" y="3315557"/>
                  <a:pt x="1461622" y="3127195"/>
                  <a:pt x="1442832" y="2939778"/>
                </a:cubicBezTo>
                <a:cubicBezTo>
                  <a:pt x="1440544" y="2916114"/>
                  <a:pt x="1437627" y="2893002"/>
                  <a:pt x="1434944" y="2869575"/>
                </a:cubicBezTo>
                <a:cubicBezTo>
                  <a:pt x="1432262" y="2846148"/>
                  <a:pt x="1429895" y="2822721"/>
                  <a:pt x="1426504" y="2799374"/>
                </a:cubicBezTo>
                <a:cubicBezTo>
                  <a:pt x="1419877" y="2752757"/>
                  <a:pt x="1414357" y="2705981"/>
                  <a:pt x="1406310" y="2659521"/>
                </a:cubicBezTo>
                <a:lnTo>
                  <a:pt x="1394953" y="2589713"/>
                </a:lnTo>
                <a:lnTo>
                  <a:pt x="1382095" y="2520222"/>
                </a:lnTo>
                <a:cubicBezTo>
                  <a:pt x="1374208" y="2473842"/>
                  <a:pt x="1363796" y="2427776"/>
                  <a:pt x="1354171" y="2381632"/>
                </a:cubicBezTo>
                <a:cubicBezTo>
                  <a:pt x="1314426" y="2197293"/>
                  <a:pt x="1264068" y="2015398"/>
                  <a:pt x="1203356" y="1836817"/>
                </a:cubicBezTo>
                <a:cubicBezTo>
                  <a:pt x="1143061" y="1658078"/>
                  <a:pt x="1072237" y="1483124"/>
                  <a:pt x="991250" y="1312745"/>
                </a:cubicBezTo>
                <a:cubicBezTo>
                  <a:pt x="910187" y="1142526"/>
                  <a:pt x="819272" y="977196"/>
                  <a:pt x="718961" y="817625"/>
                </a:cubicBezTo>
                <a:cubicBezTo>
                  <a:pt x="618177" y="658528"/>
                  <a:pt x="508049" y="505423"/>
                  <a:pt x="389170" y="359339"/>
                </a:cubicBezTo>
                <a:cubicBezTo>
                  <a:pt x="329802" y="286377"/>
                  <a:pt x="268321" y="215169"/>
                  <a:pt x="204810" y="145825"/>
                </a:cubicBezTo>
                <a:lnTo>
                  <a:pt x="63157" y="0"/>
                </a:lnTo>
                <a:lnTo>
                  <a:pt x="126316" y="0"/>
                </a:lnTo>
                <a:lnTo>
                  <a:pt x="236270" y="117247"/>
                </a:lnTo>
                <a:cubicBezTo>
                  <a:pt x="299105" y="188370"/>
                  <a:pt x="359856" y="261393"/>
                  <a:pt x="418434" y="336229"/>
                </a:cubicBezTo>
                <a:cubicBezTo>
                  <a:pt x="535584" y="485309"/>
                  <a:pt x="643790" y="641251"/>
                  <a:pt x="742468" y="803190"/>
                </a:cubicBezTo>
                <a:cubicBezTo>
                  <a:pt x="841146" y="964969"/>
                  <a:pt x="930807" y="1132033"/>
                  <a:pt x="1011049" y="1303675"/>
                </a:cubicBezTo>
                <a:cubicBezTo>
                  <a:pt x="1016097" y="1314325"/>
                  <a:pt x="1021382" y="1324972"/>
                  <a:pt x="1026194" y="1335779"/>
                </a:cubicBezTo>
                <a:lnTo>
                  <a:pt x="1040707" y="1368198"/>
                </a:lnTo>
                <a:lnTo>
                  <a:pt x="1069656" y="1432957"/>
                </a:lnTo>
                <a:cubicBezTo>
                  <a:pt x="1079201" y="1454649"/>
                  <a:pt x="1088036" y="1476577"/>
                  <a:pt x="1097263" y="1498426"/>
                </a:cubicBezTo>
                <a:cubicBezTo>
                  <a:pt x="1106493" y="1520276"/>
                  <a:pt x="1115800" y="1541968"/>
                  <a:pt x="1124398" y="1564052"/>
                </a:cubicBezTo>
                <a:cubicBezTo>
                  <a:pt x="1159105" y="1652083"/>
                  <a:pt x="1192629" y="1740664"/>
                  <a:pt x="1222838" y="1830347"/>
                </a:cubicBezTo>
                <a:cubicBezTo>
                  <a:pt x="1283923" y="2009639"/>
                  <a:pt x="1335217" y="2192086"/>
                  <a:pt x="1376495" y="2376899"/>
                </a:cubicBezTo>
                <a:cubicBezTo>
                  <a:pt x="1386590" y="2423121"/>
                  <a:pt x="1397082" y="2469346"/>
                  <a:pt x="1405680" y="2515884"/>
                </a:cubicBezTo>
                <a:lnTo>
                  <a:pt x="1419090" y="2585613"/>
                </a:lnTo>
                <a:lnTo>
                  <a:pt x="1431079" y="2655577"/>
                </a:lnTo>
                <a:cubicBezTo>
                  <a:pt x="1439677" y="2702196"/>
                  <a:pt x="1445986" y="2749127"/>
                  <a:pt x="1453244" y="2795904"/>
                </a:cubicBezTo>
                <a:cubicBezTo>
                  <a:pt x="1457029" y="2819566"/>
                  <a:pt x="1459554" y="2843231"/>
                  <a:pt x="1462709" y="2866340"/>
                </a:cubicBezTo>
                <a:cubicBezTo>
                  <a:pt x="1465864" y="2889452"/>
                  <a:pt x="1468941" y="2913669"/>
                  <a:pt x="1471621" y="2936859"/>
                </a:cubicBezTo>
                <a:cubicBezTo>
                  <a:pt x="1493078" y="3125222"/>
                  <a:pt x="1504688" y="3314609"/>
                  <a:pt x="1506408" y="3504150"/>
                </a:cubicBezTo>
                <a:cubicBezTo>
                  <a:pt x="1507504" y="3693774"/>
                  <a:pt x="1498662" y="3883400"/>
                  <a:pt x="1479906" y="4072077"/>
                </a:cubicBezTo>
                <a:cubicBezTo>
                  <a:pt x="1460801" y="4260991"/>
                  <a:pt x="1431308" y="4448802"/>
                  <a:pt x="1391560" y="4634483"/>
                </a:cubicBezTo>
                <a:cubicBezTo>
                  <a:pt x="1352010" y="4820320"/>
                  <a:pt x="1301781" y="5003793"/>
                  <a:pt x="1241138" y="5183873"/>
                </a:cubicBezTo>
                <a:cubicBezTo>
                  <a:pt x="1180985" y="5364269"/>
                  <a:pt x="1110374" y="5540956"/>
                  <a:pt x="1029664" y="5713147"/>
                </a:cubicBezTo>
                <a:cubicBezTo>
                  <a:pt x="948996" y="5885419"/>
                  <a:pt x="858585" y="6053036"/>
                  <a:pt x="758874" y="6215052"/>
                </a:cubicBezTo>
                <a:lnTo>
                  <a:pt x="604797" y="6449374"/>
                </a:lnTo>
                <a:lnTo>
                  <a:pt x="594414" y="6463798"/>
                </a:lnTo>
                <a:lnTo>
                  <a:pt x="439962" y="6670638"/>
                </a:lnTo>
                <a:lnTo>
                  <a:pt x="308203" y="6828263"/>
                </a:lnTo>
                <a:lnTo>
                  <a:pt x="247882" y="6899802"/>
                </a:lnTo>
                <a:lnTo>
                  <a:pt x="252131" y="6895343"/>
                </a:lnTo>
                <a:lnTo>
                  <a:pt x="308203" y="6828263"/>
                </a:lnTo>
                <a:lnTo>
                  <a:pt x="431054" y="6682568"/>
                </a:lnTo>
                <a:lnTo>
                  <a:pt x="439962" y="6670638"/>
                </a:lnTo>
                <a:lnTo>
                  <a:pt x="479999" y="6622741"/>
                </a:lnTo>
                <a:lnTo>
                  <a:pt x="594414" y="6463798"/>
                </a:lnTo>
                <a:lnTo>
                  <a:pt x="601939" y="6453721"/>
                </a:lnTo>
                <a:lnTo>
                  <a:pt x="604797" y="6449374"/>
                </a:lnTo>
                <a:lnTo>
                  <a:pt x="687626" y="6334309"/>
                </a:lnTo>
                <a:cubicBezTo>
                  <a:pt x="819103" y="6136988"/>
                  <a:pt x="936501" y="5929842"/>
                  <a:pt x="1038654" y="5714330"/>
                </a:cubicBezTo>
                <a:cubicBezTo>
                  <a:pt x="1120632" y="5542374"/>
                  <a:pt x="1192713" y="5365842"/>
                  <a:pt x="1254545" y="5185686"/>
                </a:cubicBezTo>
                <a:cubicBezTo>
                  <a:pt x="1316473" y="5005762"/>
                  <a:pt x="1368479" y="4822528"/>
                  <a:pt x="1410331" y="4636927"/>
                </a:cubicBezTo>
                <a:cubicBezTo>
                  <a:pt x="1420584" y="4590468"/>
                  <a:pt x="1431154" y="4544086"/>
                  <a:pt x="1439911" y="4497310"/>
                </a:cubicBezTo>
                <a:lnTo>
                  <a:pt x="1453556" y="4427266"/>
                </a:lnTo>
                <a:lnTo>
                  <a:pt x="1465783" y="4356907"/>
                </a:lnTo>
                <a:cubicBezTo>
                  <a:pt x="1474458" y="4310131"/>
                  <a:pt x="1480771" y="4262962"/>
                  <a:pt x="1488183" y="4215950"/>
                </a:cubicBezTo>
                <a:cubicBezTo>
                  <a:pt x="1491970" y="4192288"/>
                  <a:pt x="1494495" y="4168623"/>
                  <a:pt x="1497728" y="4144959"/>
                </a:cubicBezTo>
                <a:cubicBezTo>
                  <a:pt x="1500963" y="4121297"/>
                  <a:pt x="1504038" y="4097632"/>
                  <a:pt x="1506720" y="4073968"/>
                </a:cubicBezTo>
                <a:cubicBezTo>
                  <a:pt x="1528492" y="3884659"/>
                  <a:pt x="1540338" y="3694325"/>
                  <a:pt x="1542217" y="3503754"/>
                </a:cubicBezTo>
                <a:cubicBezTo>
                  <a:pt x="1543084" y="3313031"/>
                  <a:pt x="1534006" y="3122462"/>
                  <a:pt x="1515003" y="2932677"/>
                </a:cubicBezTo>
                <a:cubicBezTo>
                  <a:pt x="1512715" y="2909013"/>
                  <a:pt x="1509640" y="2885351"/>
                  <a:pt x="1507115" y="2861687"/>
                </a:cubicBezTo>
                <a:cubicBezTo>
                  <a:pt x="1504590" y="2838022"/>
                  <a:pt x="1501988" y="2814360"/>
                  <a:pt x="1498595" y="2790695"/>
                </a:cubicBezTo>
                <a:lnTo>
                  <a:pt x="1488816" y="2719704"/>
                </a:lnTo>
                <a:cubicBezTo>
                  <a:pt x="1485738" y="2696043"/>
                  <a:pt x="1482031" y="2672378"/>
                  <a:pt x="1478088" y="2648714"/>
                </a:cubicBezTo>
                <a:lnTo>
                  <a:pt x="1466571" y="2577723"/>
                </a:lnTo>
                <a:cubicBezTo>
                  <a:pt x="1462469" y="2554060"/>
                  <a:pt x="1457894" y="2530396"/>
                  <a:pt x="1453556" y="2507363"/>
                </a:cubicBezTo>
                <a:cubicBezTo>
                  <a:pt x="1445274" y="2460037"/>
                  <a:pt x="1435099" y="2413736"/>
                  <a:pt x="1425317" y="2367038"/>
                </a:cubicBezTo>
                <a:cubicBezTo>
                  <a:pt x="1385074" y="2180413"/>
                  <a:pt x="1334143" y="1996308"/>
                  <a:pt x="1272767" y="1815517"/>
                </a:cubicBezTo>
                <a:cubicBezTo>
                  <a:pt x="1211753" y="1634570"/>
                  <a:pt x="1140139" y="1457409"/>
                  <a:pt x="1058294" y="1284900"/>
                </a:cubicBezTo>
                <a:cubicBezTo>
                  <a:pt x="976301" y="1112551"/>
                  <a:pt x="884361" y="945171"/>
                  <a:pt x="782929" y="783550"/>
                </a:cubicBezTo>
                <a:cubicBezTo>
                  <a:pt x="681200" y="622241"/>
                  <a:pt x="569885" y="467246"/>
                  <a:pt x="449588" y="319269"/>
                </a:cubicBezTo>
                <a:cubicBezTo>
                  <a:pt x="389585" y="245517"/>
                  <a:pt x="327437" y="173560"/>
                  <a:pt x="263227" y="103486"/>
                </a:cubicBezTo>
                <a:lnTo>
                  <a:pt x="162656" y="0"/>
                </a:lnTo>
                <a:lnTo>
                  <a:pt x="223091" y="0"/>
                </a:lnTo>
                <a:lnTo>
                  <a:pt x="293880" y="75603"/>
                </a:lnTo>
                <a:cubicBezTo>
                  <a:pt x="357435" y="147635"/>
                  <a:pt x="418885" y="221577"/>
                  <a:pt x="478143" y="297340"/>
                </a:cubicBezTo>
                <a:cubicBezTo>
                  <a:pt x="596689" y="448234"/>
                  <a:pt x="706101" y="606151"/>
                  <a:pt x="805803" y="770138"/>
                </a:cubicBezTo>
                <a:cubicBezTo>
                  <a:pt x="905649" y="933812"/>
                  <a:pt x="996335" y="1102929"/>
                  <a:pt x="1077463" y="1276697"/>
                </a:cubicBezTo>
                <a:cubicBezTo>
                  <a:pt x="1158811" y="1450311"/>
                  <a:pt x="1230306" y="1628260"/>
                  <a:pt x="1291619" y="1809917"/>
                </a:cubicBezTo>
                <a:cubicBezTo>
                  <a:pt x="1353452" y="1991338"/>
                  <a:pt x="1405322" y="2175995"/>
                  <a:pt x="1447009" y="2363094"/>
                </a:cubicBezTo>
                <a:cubicBezTo>
                  <a:pt x="1457184" y="2409868"/>
                  <a:pt x="1467754" y="2456644"/>
                  <a:pt x="1476430" y="2503736"/>
                </a:cubicBezTo>
                <a:cubicBezTo>
                  <a:pt x="1481006" y="2527398"/>
                  <a:pt x="1485738" y="2551063"/>
                  <a:pt x="1490078" y="2574725"/>
                </a:cubicBezTo>
                <a:lnTo>
                  <a:pt x="1502225" y="2645716"/>
                </a:lnTo>
                <a:cubicBezTo>
                  <a:pt x="1510823" y="2693045"/>
                  <a:pt x="1517133" y="2740372"/>
                  <a:pt x="1524547" y="2787698"/>
                </a:cubicBezTo>
                <a:cubicBezTo>
                  <a:pt x="1528332" y="2811362"/>
                  <a:pt x="1530857" y="2835025"/>
                  <a:pt x="1534092" y="2858689"/>
                </a:cubicBezTo>
                <a:cubicBezTo>
                  <a:pt x="1537324" y="2882353"/>
                  <a:pt x="1540402" y="2906016"/>
                  <a:pt x="1543005" y="2929680"/>
                </a:cubicBezTo>
                <a:cubicBezTo>
                  <a:pt x="1564666" y="3120332"/>
                  <a:pt x="1576331" y="3311928"/>
                  <a:pt x="1577949" y="3503754"/>
                </a:cubicBezTo>
                <a:cubicBezTo>
                  <a:pt x="1579005" y="3695745"/>
                  <a:pt x="1570028" y="3887737"/>
                  <a:pt x="1551049" y="4078780"/>
                </a:cubicBezTo>
                <a:cubicBezTo>
                  <a:pt x="1531629" y="4269982"/>
                  <a:pt x="1501744" y="4460000"/>
                  <a:pt x="1461524" y="4647891"/>
                </a:cubicBezTo>
                <a:cubicBezTo>
                  <a:pt x="1421587" y="4836095"/>
                  <a:pt x="1370924" y="5021854"/>
                  <a:pt x="1309761" y="5204221"/>
                </a:cubicBezTo>
                <a:cubicBezTo>
                  <a:pt x="1248874" y="5386747"/>
                  <a:pt x="1177450" y="5565643"/>
                  <a:pt x="1095841" y="5739887"/>
                </a:cubicBezTo>
                <a:cubicBezTo>
                  <a:pt x="1014264" y="5914287"/>
                  <a:pt x="922861" y="6083876"/>
                  <a:pt x="822053" y="6247865"/>
                </a:cubicBezTo>
                <a:cubicBezTo>
                  <a:pt x="721167" y="6411932"/>
                  <a:pt x="610531" y="6569769"/>
                  <a:pt x="490762" y="6720585"/>
                </a:cubicBezTo>
                <a:cubicBezTo>
                  <a:pt x="430969" y="6796111"/>
                  <a:pt x="368923" y="6869804"/>
                  <a:pt x="304713" y="6941554"/>
                </a:cubicBezTo>
                <a:lnTo>
                  <a:pt x="239984" y="7009626"/>
                </a:lnTo>
                <a:lnTo>
                  <a:pt x="0" y="7009626"/>
                </a:lnTo>
                <a:lnTo>
                  <a:pt x="0" y="6916165"/>
                </a:lnTo>
                <a:lnTo>
                  <a:pt x="0" y="6842681"/>
                </a:lnTo>
                <a:lnTo>
                  <a:pt x="0" y="6425491"/>
                </a:lnTo>
                <a:lnTo>
                  <a:pt x="0" y="4657507"/>
                </a:lnTo>
                <a:lnTo>
                  <a:pt x="0" y="4281613"/>
                </a:lnTo>
                <a:lnTo>
                  <a:pt x="5979" y="4254443"/>
                </a:lnTo>
                <a:lnTo>
                  <a:pt x="16468" y="4201594"/>
                </a:lnTo>
                <a:lnTo>
                  <a:pt x="21676" y="4175090"/>
                </a:lnTo>
                <a:lnTo>
                  <a:pt x="26328" y="4148508"/>
                </a:lnTo>
                <a:lnTo>
                  <a:pt x="35873" y="4095424"/>
                </a:lnTo>
                <a:lnTo>
                  <a:pt x="44235" y="4042180"/>
                </a:lnTo>
                <a:cubicBezTo>
                  <a:pt x="50150" y="4006683"/>
                  <a:pt x="54487" y="3971189"/>
                  <a:pt x="59380" y="3935299"/>
                </a:cubicBezTo>
                <a:cubicBezTo>
                  <a:pt x="77340" y="3792292"/>
                  <a:pt x="87579" y="3648417"/>
                  <a:pt x="90062" y="3504305"/>
                </a:cubicBezTo>
                <a:cubicBezTo>
                  <a:pt x="94914" y="3215216"/>
                  <a:pt x="66597" y="2926597"/>
                  <a:pt x="5663" y="2643975"/>
                </a:cubicBezTo>
                <a:lnTo>
                  <a:pt x="0" y="2621242"/>
                </a:lnTo>
                <a:lnTo>
                  <a:pt x="0" y="2488028"/>
                </a:lnTo>
                <a:lnTo>
                  <a:pt x="38713" y="2636088"/>
                </a:lnTo>
                <a:cubicBezTo>
                  <a:pt x="43130" y="2653835"/>
                  <a:pt x="46600" y="2671742"/>
                  <a:pt x="50623" y="2689489"/>
                </a:cubicBezTo>
                <a:cubicBezTo>
                  <a:pt x="54647" y="2707236"/>
                  <a:pt x="58512" y="2725063"/>
                  <a:pt x="62062" y="2742968"/>
                </a:cubicBezTo>
                <a:cubicBezTo>
                  <a:pt x="68765" y="2778780"/>
                  <a:pt x="76495" y="2814512"/>
                  <a:pt x="82254" y="2850481"/>
                </a:cubicBezTo>
                <a:lnTo>
                  <a:pt x="91642" y="2904432"/>
                </a:lnTo>
                <a:lnTo>
                  <a:pt x="100001" y="2958466"/>
                </a:lnTo>
                <a:cubicBezTo>
                  <a:pt x="105839" y="2994513"/>
                  <a:pt x="110019" y="3030797"/>
                  <a:pt x="114909" y="3066924"/>
                </a:cubicBezTo>
                <a:cubicBezTo>
                  <a:pt x="132578" y="3211981"/>
                  <a:pt x="142691" y="3357906"/>
                  <a:pt x="145199" y="3503990"/>
                </a:cubicBezTo>
                <a:cubicBezTo>
                  <a:pt x="147482" y="3650586"/>
                  <a:pt x="141567" y="3797083"/>
                  <a:pt x="127518" y="3942792"/>
                </a:cubicBezTo>
                <a:lnTo>
                  <a:pt x="104528" y="4127183"/>
                </a:lnTo>
                <a:lnTo>
                  <a:pt x="108442" y="4105204"/>
                </a:lnTo>
                <a:lnTo>
                  <a:pt x="116962" y="4051094"/>
                </a:lnTo>
                <a:cubicBezTo>
                  <a:pt x="123034" y="4014968"/>
                  <a:pt x="127294" y="3978683"/>
                  <a:pt x="132264" y="3942477"/>
                </a:cubicBezTo>
                <a:cubicBezTo>
                  <a:pt x="150422" y="3797182"/>
                  <a:pt x="160739" y="3650942"/>
                  <a:pt x="163183" y="3504543"/>
                </a:cubicBezTo>
                <a:cubicBezTo>
                  <a:pt x="167696" y="3210799"/>
                  <a:pt x="138583" y="2917450"/>
                  <a:pt x="76418" y="2630330"/>
                </a:cubicBezTo>
                <a:cubicBezTo>
                  <a:pt x="60752" y="2558551"/>
                  <a:pt x="42989" y="2487245"/>
                  <a:pt x="23155" y="2416521"/>
                </a:cubicBezTo>
                <a:lnTo>
                  <a:pt x="0" y="2342382"/>
                </a:lnTo>
                <a:lnTo>
                  <a:pt x="0" y="2240250"/>
                </a:lnTo>
                <a:lnTo>
                  <a:pt x="53115" y="2407676"/>
                </a:lnTo>
                <a:cubicBezTo>
                  <a:pt x="73657" y="2478805"/>
                  <a:pt x="92343" y="2550466"/>
                  <a:pt x="109152" y="2622600"/>
                </a:cubicBezTo>
                <a:cubicBezTo>
                  <a:pt x="113569" y="2640585"/>
                  <a:pt x="117039" y="2658805"/>
                  <a:pt x="121142" y="2676869"/>
                </a:cubicBezTo>
                <a:cubicBezTo>
                  <a:pt x="125244" y="2694932"/>
                  <a:pt x="129029" y="2712996"/>
                  <a:pt x="132736" y="2731138"/>
                </a:cubicBezTo>
                <a:cubicBezTo>
                  <a:pt x="139599" y="2767580"/>
                  <a:pt x="147329" y="2803785"/>
                  <a:pt x="153246" y="2840384"/>
                </a:cubicBezTo>
                <a:lnTo>
                  <a:pt x="162791" y="2895125"/>
                </a:lnTo>
                <a:lnTo>
                  <a:pt x="171231" y="2950342"/>
                </a:lnTo>
                <a:cubicBezTo>
                  <a:pt x="177146" y="2986941"/>
                  <a:pt x="181326" y="3023700"/>
                  <a:pt x="186295" y="3060772"/>
                </a:cubicBezTo>
                <a:cubicBezTo>
                  <a:pt x="204163" y="3208117"/>
                  <a:pt x="214353" y="3356331"/>
                  <a:pt x="216822" y="3504700"/>
                </a:cubicBezTo>
                <a:cubicBezTo>
                  <a:pt x="219078" y="3653584"/>
                  <a:pt x="213016" y="3802349"/>
                  <a:pt x="198703" y="3950316"/>
                </a:cubicBezTo>
                <a:lnTo>
                  <a:pt x="172800" y="4157618"/>
                </a:lnTo>
                <a:lnTo>
                  <a:pt x="180536" y="4113958"/>
                </a:lnTo>
                <a:lnTo>
                  <a:pt x="189132" y="4058742"/>
                </a:lnTo>
                <a:cubicBezTo>
                  <a:pt x="195285" y="4022065"/>
                  <a:pt x="199545" y="3985228"/>
                  <a:pt x="204908" y="3948311"/>
                </a:cubicBezTo>
                <a:cubicBezTo>
                  <a:pt x="223191" y="3800652"/>
                  <a:pt x="233564" y="3652202"/>
                  <a:pt x="235987" y="3503436"/>
                </a:cubicBezTo>
                <a:cubicBezTo>
                  <a:pt x="237990" y="3354436"/>
                  <a:pt x="231774" y="3205434"/>
                  <a:pt x="217372" y="3057142"/>
                </a:cubicBezTo>
                <a:cubicBezTo>
                  <a:pt x="213190" y="3020148"/>
                  <a:pt x="209482" y="2982996"/>
                  <a:pt x="204672" y="2946082"/>
                </a:cubicBezTo>
                <a:lnTo>
                  <a:pt x="197493" y="2890865"/>
                </a:lnTo>
                <a:lnTo>
                  <a:pt x="189053" y="2835651"/>
                </a:lnTo>
                <a:cubicBezTo>
                  <a:pt x="183610" y="2798735"/>
                  <a:pt x="176433" y="2762135"/>
                  <a:pt x="170043" y="2725221"/>
                </a:cubicBezTo>
                <a:cubicBezTo>
                  <a:pt x="166888" y="2706841"/>
                  <a:pt x="162786" y="2688622"/>
                  <a:pt x="159158" y="2670005"/>
                </a:cubicBezTo>
                <a:cubicBezTo>
                  <a:pt x="155531" y="2651390"/>
                  <a:pt x="151981" y="2633405"/>
                  <a:pt x="147879" y="2615263"/>
                </a:cubicBezTo>
                <a:cubicBezTo>
                  <a:pt x="116005" y="2469416"/>
                  <a:pt x="75714" y="2325621"/>
                  <a:pt x="27193" y="2184427"/>
                </a:cubicBezTo>
                <a:lnTo>
                  <a:pt x="0" y="2113044"/>
                </a:lnTo>
                <a:lnTo>
                  <a:pt x="0" y="2033180"/>
                </a:lnTo>
                <a:lnTo>
                  <a:pt x="54645" y="2176619"/>
                </a:lnTo>
                <a:cubicBezTo>
                  <a:pt x="103769" y="2318759"/>
                  <a:pt x="145474" y="2463421"/>
                  <a:pt x="179588" y="2609901"/>
                </a:cubicBezTo>
                <a:cubicBezTo>
                  <a:pt x="184006" y="2628200"/>
                  <a:pt x="187475" y="2646578"/>
                  <a:pt x="191735" y="2665115"/>
                </a:cubicBezTo>
                <a:cubicBezTo>
                  <a:pt x="195995" y="2683651"/>
                  <a:pt x="200017" y="2701792"/>
                  <a:pt x="203488" y="2720331"/>
                </a:cubicBezTo>
                <a:cubicBezTo>
                  <a:pt x="210510" y="2757245"/>
                  <a:pt x="218239" y="2794082"/>
                  <a:pt x="224235" y="2831234"/>
                </a:cubicBezTo>
                <a:lnTo>
                  <a:pt x="233857" y="2886843"/>
                </a:lnTo>
                <a:lnTo>
                  <a:pt x="242377" y="2942609"/>
                </a:lnTo>
                <a:cubicBezTo>
                  <a:pt x="248449" y="2979761"/>
                  <a:pt x="252629" y="3017150"/>
                  <a:pt x="257679" y="3054460"/>
                </a:cubicBezTo>
                <a:cubicBezTo>
                  <a:pt x="275735" y="3204092"/>
                  <a:pt x="286027" y="3354594"/>
                  <a:pt x="288520" y="3505250"/>
                </a:cubicBezTo>
                <a:cubicBezTo>
                  <a:pt x="290389" y="3656145"/>
                  <a:pt x="284196" y="3807039"/>
                  <a:pt x="269983" y="3957304"/>
                </a:cubicBezTo>
                <a:cubicBezTo>
                  <a:pt x="262751" y="4032555"/>
                  <a:pt x="253386" y="4107569"/>
                  <a:pt x="241904" y="4182257"/>
                </a:cubicBezTo>
                <a:lnTo>
                  <a:pt x="232169" y="4235488"/>
                </a:lnTo>
                <a:lnTo>
                  <a:pt x="242774" y="4179981"/>
                </a:lnTo>
                <a:lnTo>
                  <a:pt x="252712" y="4124292"/>
                </a:lnTo>
                <a:lnTo>
                  <a:pt x="261390" y="4068368"/>
                </a:lnTo>
                <a:cubicBezTo>
                  <a:pt x="267622" y="4031137"/>
                  <a:pt x="271882" y="3993670"/>
                  <a:pt x="277167" y="3956281"/>
                </a:cubicBezTo>
                <a:cubicBezTo>
                  <a:pt x="295695" y="3806334"/>
                  <a:pt x="306225" y="3655437"/>
                  <a:pt x="308716" y="3504385"/>
                </a:cubicBezTo>
                <a:cubicBezTo>
                  <a:pt x="310673" y="3353096"/>
                  <a:pt x="304299" y="3201807"/>
                  <a:pt x="289629" y="3051227"/>
                </a:cubicBezTo>
                <a:cubicBezTo>
                  <a:pt x="285369" y="3013603"/>
                  <a:pt x="281741" y="2975899"/>
                  <a:pt x="276691" y="2938432"/>
                </a:cubicBezTo>
                <a:lnTo>
                  <a:pt x="269356" y="2882110"/>
                </a:lnTo>
                <a:lnTo>
                  <a:pt x="260837" y="2825949"/>
                </a:lnTo>
                <a:cubicBezTo>
                  <a:pt x="255317" y="2788482"/>
                  <a:pt x="248060" y="2751331"/>
                  <a:pt x="241512" y="2714021"/>
                </a:cubicBezTo>
                <a:cubicBezTo>
                  <a:pt x="238357" y="2695327"/>
                  <a:pt x="234177" y="2676869"/>
                  <a:pt x="230547" y="2658255"/>
                </a:cubicBezTo>
                <a:cubicBezTo>
                  <a:pt x="226920" y="2639638"/>
                  <a:pt x="223132" y="2621103"/>
                  <a:pt x="219032" y="2603038"/>
                </a:cubicBezTo>
                <a:cubicBezTo>
                  <a:pt x="186660" y="2454984"/>
                  <a:pt x="145791" y="2308902"/>
                  <a:pt x="96612" y="2165499"/>
                </a:cubicBezTo>
                <a:cubicBezTo>
                  <a:pt x="71836" y="2093877"/>
                  <a:pt x="44895" y="2023044"/>
                  <a:pt x="15828" y="1953089"/>
                </a:cubicBezTo>
                <a:lnTo>
                  <a:pt x="0" y="1918036"/>
                </a:lnTo>
                <a:lnTo>
                  <a:pt x="0" y="1847572"/>
                </a:lnTo>
                <a:lnTo>
                  <a:pt x="41683" y="1941779"/>
                </a:lnTo>
                <a:cubicBezTo>
                  <a:pt x="70708" y="2012376"/>
                  <a:pt x="97862" y="2083741"/>
                  <a:pt x="123114" y="2155797"/>
                </a:cubicBezTo>
                <a:cubicBezTo>
                  <a:pt x="172746" y="2300144"/>
                  <a:pt x="214866" y="2447017"/>
                  <a:pt x="249322" y="2595783"/>
                </a:cubicBezTo>
                <a:cubicBezTo>
                  <a:pt x="253659" y="2614318"/>
                  <a:pt x="257209" y="2633013"/>
                  <a:pt x="261627" y="2651707"/>
                </a:cubicBezTo>
                <a:cubicBezTo>
                  <a:pt x="266044" y="2670402"/>
                  <a:pt x="270066" y="2688937"/>
                  <a:pt x="273459" y="2707711"/>
                </a:cubicBezTo>
                <a:cubicBezTo>
                  <a:pt x="280637" y="2745178"/>
                  <a:pt x="288444" y="2782645"/>
                  <a:pt x="294518" y="2820349"/>
                </a:cubicBezTo>
                <a:lnTo>
                  <a:pt x="304299" y="2876748"/>
                </a:lnTo>
                <a:lnTo>
                  <a:pt x="312898" y="2933382"/>
                </a:lnTo>
                <a:cubicBezTo>
                  <a:pt x="319050" y="2971166"/>
                  <a:pt x="323231" y="3009107"/>
                  <a:pt x="328673" y="3046967"/>
                </a:cubicBezTo>
                <a:cubicBezTo>
                  <a:pt x="346855" y="3198809"/>
                  <a:pt x="357197" y="3351519"/>
                  <a:pt x="359672" y="3504464"/>
                </a:cubicBezTo>
                <a:cubicBezTo>
                  <a:pt x="361494" y="3657647"/>
                  <a:pt x="355153" y="3810829"/>
                  <a:pt x="340663" y="3963381"/>
                </a:cubicBezTo>
                <a:cubicBezTo>
                  <a:pt x="333280" y="4039735"/>
                  <a:pt x="323750" y="4115873"/>
                  <a:pt x="312085" y="4191685"/>
                </a:cubicBezTo>
                <a:lnTo>
                  <a:pt x="280359" y="4365194"/>
                </a:lnTo>
                <a:lnTo>
                  <a:pt x="281658" y="4359428"/>
                </a:lnTo>
                <a:cubicBezTo>
                  <a:pt x="285917" y="4340736"/>
                  <a:pt x="290178" y="4322119"/>
                  <a:pt x="293728" y="4303347"/>
                </a:cubicBezTo>
                <a:cubicBezTo>
                  <a:pt x="301063" y="4265800"/>
                  <a:pt x="308950" y="4228333"/>
                  <a:pt x="315182" y="4190549"/>
                </a:cubicBezTo>
                <a:lnTo>
                  <a:pt x="325199" y="4133995"/>
                </a:lnTo>
                <a:lnTo>
                  <a:pt x="334034" y="4077201"/>
                </a:lnTo>
                <a:cubicBezTo>
                  <a:pt x="340344" y="4039419"/>
                  <a:pt x="344604" y="4001320"/>
                  <a:pt x="349809" y="3963379"/>
                </a:cubicBezTo>
                <a:cubicBezTo>
                  <a:pt x="368417" y="3811064"/>
                  <a:pt x="378947" y="3657962"/>
                  <a:pt x="381361" y="3504543"/>
                </a:cubicBezTo>
                <a:cubicBezTo>
                  <a:pt x="383216" y="3350967"/>
                  <a:pt x="376659" y="3197310"/>
                  <a:pt x="361721" y="3044443"/>
                </a:cubicBezTo>
                <a:lnTo>
                  <a:pt x="355489" y="2987099"/>
                </a:lnTo>
                <a:lnTo>
                  <a:pt x="352334" y="2958467"/>
                </a:lnTo>
                <a:lnTo>
                  <a:pt x="348627" y="2929913"/>
                </a:lnTo>
                <a:lnTo>
                  <a:pt x="340739" y="2872724"/>
                </a:lnTo>
                <a:lnTo>
                  <a:pt x="332062" y="2815695"/>
                </a:lnTo>
                <a:cubicBezTo>
                  <a:pt x="320310" y="2739736"/>
                  <a:pt x="305480" y="2664248"/>
                  <a:pt x="289625" y="2588999"/>
                </a:cubicBezTo>
                <a:cubicBezTo>
                  <a:pt x="256764" y="2438655"/>
                  <a:pt x="215281" y="2290363"/>
                  <a:pt x="165390" y="2144753"/>
                </a:cubicBezTo>
                <a:cubicBezTo>
                  <a:pt x="140296" y="2072027"/>
                  <a:pt x="112996" y="2000110"/>
                  <a:pt x="83534" y="1929090"/>
                </a:cubicBezTo>
                <a:lnTo>
                  <a:pt x="0" y="1743860"/>
                </a:lnTo>
                <a:lnTo>
                  <a:pt x="0" y="1672506"/>
                </a:lnTo>
                <a:lnTo>
                  <a:pt x="2900" y="1678342"/>
                </a:lnTo>
                <a:lnTo>
                  <a:pt x="15363" y="1704609"/>
                </a:lnTo>
                <a:cubicBezTo>
                  <a:pt x="81795" y="1844699"/>
                  <a:pt x="140694" y="1988179"/>
                  <a:pt x="191814" y="2134498"/>
                </a:cubicBezTo>
                <a:cubicBezTo>
                  <a:pt x="242227" y="2281056"/>
                  <a:pt x="285065" y="2430057"/>
                  <a:pt x="320152" y="2581032"/>
                </a:cubicBezTo>
                <a:cubicBezTo>
                  <a:pt x="337110" y="2656676"/>
                  <a:pt x="352964" y="2732557"/>
                  <a:pt x="365901" y="2808990"/>
                </a:cubicBezTo>
                <a:lnTo>
                  <a:pt x="375761" y="2866334"/>
                </a:lnTo>
                <a:lnTo>
                  <a:pt x="384516" y="2923838"/>
                </a:lnTo>
                <a:lnTo>
                  <a:pt x="388933" y="2952550"/>
                </a:lnTo>
                <a:lnTo>
                  <a:pt x="392720" y="2981419"/>
                </a:lnTo>
                <a:lnTo>
                  <a:pt x="400608" y="3039080"/>
                </a:lnTo>
                <a:cubicBezTo>
                  <a:pt x="419127" y="3193210"/>
                  <a:pt x="429660" y="3348284"/>
                  <a:pt x="432159" y="3503516"/>
                </a:cubicBezTo>
                <a:cubicBezTo>
                  <a:pt x="433957" y="3658907"/>
                  <a:pt x="427480" y="3814219"/>
                  <a:pt x="412755" y="3968901"/>
                </a:cubicBezTo>
                <a:cubicBezTo>
                  <a:pt x="405222" y="4046399"/>
                  <a:pt x="395532" y="4123661"/>
                  <a:pt x="383696" y="4200597"/>
                </a:cubicBezTo>
                <a:lnTo>
                  <a:pt x="359115" y="4335274"/>
                </a:lnTo>
                <a:lnTo>
                  <a:pt x="386567" y="4200571"/>
                </a:lnTo>
                <a:lnTo>
                  <a:pt x="396664" y="4143147"/>
                </a:lnTo>
                <a:lnTo>
                  <a:pt x="405656" y="4085486"/>
                </a:lnTo>
                <a:lnTo>
                  <a:pt x="410153" y="4056696"/>
                </a:lnTo>
                <a:lnTo>
                  <a:pt x="414019" y="4027827"/>
                </a:lnTo>
                <a:lnTo>
                  <a:pt x="421905" y="3969928"/>
                </a:lnTo>
                <a:cubicBezTo>
                  <a:pt x="440654" y="3815486"/>
                  <a:pt x="451186" y="3660094"/>
                  <a:pt x="453458" y="3504545"/>
                </a:cubicBezTo>
                <a:cubicBezTo>
                  <a:pt x="455254" y="3348602"/>
                  <a:pt x="448574" y="3192737"/>
                  <a:pt x="433421" y="3037505"/>
                </a:cubicBezTo>
                <a:lnTo>
                  <a:pt x="427033" y="2979294"/>
                </a:lnTo>
                <a:lnTo>
                  <a:pt x="423878" y="2950265"/>
                </a:lnTo>
                <a:lnTo>
                  <a:pt x="420013" y="2921238"/>
                </a:lnTo>
                <a:lnTo>
                  <a:pt x="412123" y="2863184"/>
                </a:lnTo>
                <a:cubicBezTo>
                  <a:pt x="409443" y="2843859"/>
                  <a:pt x="406286" y="2824612"/>
                  <a:pt x="403368" y="2805365"/>
                </a:cubicBezTo>
                <a:cubicBezTo>
                  <a:pt x="391459" y="2728224"/>
                  <a:pt x="376392" y="2651553"/>
                  <a:pt x="360379" y="2575197"/>
                </a:cubicBezTo>
                <a:cubicBezTo>
                  <a:pt x="326944" y="2422568"/>
                  <a:pt x="284807" y="2272066"/>
                  <a:pt x="234175" y="2124248"/>
                </a:cubicBezTo>
                <a:cubicBezTo>
                  <a:pt x="228022" y="2105711"/>
                  <a:pt x="221079" y="2087411"/>
                  <a:pt x="214613" y="2069032"/>
                </a:cubicBezTo>
                <a:cubicBezTo>
                  <a:pt x="208145" y="2050654"/>
                  <a:pt x="201675" y="2032195"/>
                  <a:pt x="194497" y="2013818"/>
                </a:cubicBezTo>
                <a:lnTo>
                  <a:pt x="173201" y="1959234"/>
                </a:lnTo>
                <a:lnTo>
                  <a:pt x="162551" y="1931942"/>
                </a:lnTo>
                <a:lnTo>
                  <a:pt x="151194" y="1904965"/>
                </a:lnTo>
                <a:lnTo>
                  <a:pt x="128634" y="1850933"/>
                </a:lnTo>
                <a:cubicBezTo>
                  <a:pt x="120747" y="1832949"/>
                  <a:pt x="112859" y="1815279"/>
                  <a:pt x="104970" y="1797455"/>
                </a:cubicBezTo>
                <a:cubicBezTo>
                  <a:pt x="97082" y="1779627"/>
                  <a:pt x="89195" y="1761722"/>
                  <a:pt x="80675" y="1744131"/>
                </a:cubicBezTo>
                <a:lnTo>
                  <a:pt x="55278" y="1691362"/>
                </a:lnTo>
                <a:lnTo>
                  <a:pt x="0" y="1586653"/>
                </a:lnTo>
                <a:lnTo>
                  <a:pt x="0" y="1514655"/>
                </a:lnTo>
                <a:lnTo>
                  <a:pt x="30746" y="1572807"/>
                </a:lnTo>
                <a:lnTo>
                  <a:pt x="56933" y="1625735"/>
                </a:lnTo>
                <a:lnTo>
                  <a:pt x="70105" y="1652080"/>
                </a:lnTo>
                <a:lnTo>
                  <a:pt x="82648" y="1678819"/>
                </a:lnTo>
                <a:cubicBezTo>
                  <a:pt x="353280" y="2246746"/>
                  <a:pt x="495184" y="2874149"/>
                  <a:pt x="504019" y="3504465"/>
                </a:cubicBezTo>
                <a:cubicBezTo>
                  <a:pt x="505794" y="3662224"/>
                  <a:pt x="499160" y="3820059"/>
                  <a:pt x="484139" y="3977108"/>
                </a:cubicBezTo>
                <a:lnTo>
                  <a:pt x="477910" y="4035952"/>
                </a:lnTo>
                <a:lnTo>
                  <a:pt x="474754" y="4065371"/>
                </a:lnTo>
                <a:lnTo>
                  <a:pt x="470968" y="4094795"/>
                </a:lnTo>
                <a:lnTo>
                  <a:pt x="463080" y="4153479"/>
                </a:lnTo>
                <a:lnTo>
                  <a:pt x="454325" y="4212088"/>
                </a:lnTo>
                <a:lnTo>
                  <a:pt x="415023" y="4426756"/>
                </a:lnTo>
                <a:lnTo>
                  <a:pt x="459057" y="4211061"/>
                </a:lnTo>
                <a:cubicBezTo>
                  <a:pt x="472467" y="4133285"/>
                  <a:pt x="484377" y="4055274"/>
                  <a:pt x="494554" y="3977026"/>
                </a:cubicBezTo>
                <a:cubicBezTo>
                  <a:pt x="513619" y="3820136"/>
                  <a:pt x="524331" y="3662299"/>
                  <a:pt x="526656" y="3504227"/>
                </a:cubicBezTo>
                <a:cubicBezTo>
                  <a:pt x="528415" y="3345997"/>
                  <a:pt x="521578" y="3187768"/>
                  <a:pt x="506149" y="3030246"/>
                </a:cubicBezTo>
                <a:cubicBezTo>
                  <a:pt x="497709" y="2951368"/>
                  <a:pt x="488559" y="2872489"/>
                  <a:pt x="475860" y="2794636"/>
                </a:cubicBezTo>
                <a:cubicBezTo>
                  <a:pt x="463160" y="2716782"/>
                  <a:pt x="448410" y="2638614"/>
                  <a:pt x="432238" y="2561078"/>
                </a:cubicBezTo>
                <a:cubicBezTo>
                  <a:pt x="398337" y="2406238"/>
                  <a:pt x="355625" y="2253529"/>
                  <a:pt x="304298" y="2103579"/>
                </a:cubicBezTo>
                <a:cubicBezTo>
                  <a:pt x="298146" y="2084727"/>
                  <a:pt x="291045" y="2066270"/>
                  <a:pt x="284499" y="2047575"/>
                </a:cubicBezTo>
                <a:cubicBezTo>
                  <a:pt x="277953" y="2028883"/>
                  <a:pt x="271326" y="2010188"/>
                  <a:pt x="264148" y="1991731"/>
                </a:cubicBezTo>
                <a:lnTo>
                  <a:pt x="242537" y="1936515"/>
                </a:lnTo>
                <a:lnTo>
                  <a:pt x="231729" y="1908828"/>
                </a:lnTo>
                <a:lnTo>
                  <a:pt x="220292" y="1881378"/>
                </a:lnTo>
                <a:lnTo>
                  <a:pt x="197337" y="1826162"/>
                </a:lnTo>
                <a:cubicBezTo>
                  <a:pt x="189450" y="1807865"/>
                  <a:pt x="181563" y="1789958"/>
                  <a:pt x="173281" y="1771816"/>
                </a:cubicBezTo>
                <a:cubicBezTo>
                  <a:pt x="164998" y="1753673"/>
                  <a:pt x="157506" y="1735689"/>
                  <a:pt x="148671" y="1717784"/>
                </a:cubicBezTo>
                <a:lnTo>
                  <a:pt x="122956" y="1664225"/>
                </a:lnTo>
                <a:cubicBezTo>
                  <a:pt x="88257" y="1592979"/>
                  <a:pt x="51374" y="1522885"/>
                  <a:pt x="12370" y="1454040"/>
                </a:cubicBezTo>
                <a:lnTo>
                  <a:pt x="0" y="1433707"/>
                </a:lnTo>
                <a:lnTo>
                  <a:pt x="0" y="1366695"/>
                </a:lnTo>
                <a:lnTo>
                  <a:pt x="11026" y="1386021"/>
                </a:lnTo>
                <a:lnTo>
                  <a:pt x="40370" y="1438237"/>
                </a:lnTo>
                <a:cubicBezTo>
                  <a:pt x="58905" y="1473576"/>
                  <a:pt x="77995" y="1508598"/>
                  <a:pt x="95585" y="1544250"/>
                </a:cubicBezTo>
                <a:lnTo>
                  <a:pt x="122167" y="1597889"/>
                </a:lnTo>
                <a:cubicBezTo>
                  <a:pt x="131239" y="1615636"/>
                  <a:pt x="139756" y="1633701"/>
                  <a:pt x="148196" y="1651763"/>
                </a:cubicBezTo>
                <a:cubicBezTo>
                  <a:pt x="422458" y="2228367"/>
                  <a:pt x="566253" y="2864759"/>
                  <a:pt x="574930" y="3504227"/>
                </a:cubicBezTo>
                <a:cubicBezTo>
                  <a:pt x="576603" y="3664272"/>
                  <a:pt x="569780" y="3824316"/>
                  <a:pt x="554500" y="3983653"/>
                </a:cubicBezTo>
                <a:lnTo>
                  <a:pt x="548113" y="4043364"/>
                </a:lnTo>
                <a:lnTo>
                  <a:pt x="544955" y="4073259"/>
                </a:lnTo>
                <a:lnTo>
                  <a:pt x="541091" y="4102996"/>
                </a:lnTo>
                <a:lnTo>
                  <a:pt x="533203" y="4162629"/>
                </a:lnTo>
                <a:cubicBezTo>
                  <a:pt x="530521" y="4182426"/>
                  <a:pt x="527366" y="4202068"/>
                  <a:pt x="524368" y="4222023"/>
                </a:cubicBezTo>
                <a:cubicBezTo>
                  <a:pt x="512458" y="4300902"/>
                  <a:pt x="497157" y="4379782"/>
                  <a:pt x="481065" y="4458661"/>
                </a:cubicBezTo>
                <a:lnTo>
                  <a:pt x="463307" y="4531251"/>
                </a:lnTo>
                <a:lnTo>
                  <a:pt x="482880" y="4456844"/>
                </a:lnTo>
                <a:cubicBezTo>
                  <a:pt x="500392" y="4378756"/>
                  <a:pt x="517194" y="4300507"/>
                  <a:pt x="530681" y="4221549"/>
                </a:cubicBezTo>
                <a:cubicBezTo>
                  <a:pt x="544169" y="4142591"/>
                  <a:pt x="556239" y="4063792"/>
                  <a:pt x="566571" y="3984046"/>
                </a:cubicBezTo>
                <a:cubicBezTo>
                  <a:pt x="585722" y="3824789"/>
                  <a:pt x="596499" y="3664665"/>
                  <a:pt x="598833" y="3504305"/>
                </a:cubicBezTo>
                <a:cubicBezTo>
                  <a:pt x="600567" y="3343630"/>
                  <a:pt x="593563" y="3183034"/>
                  <a:pt x="577851" y="3023147"/>
                </a:cubicBezTo>
                <a:cubicBezTo>
                  <a:pt x="569253" y="2943241"/>
                  <a:pt x="559946" y="2863418"/>
                  <a:pt x="547089" y="2784066"/>
                </a:cubicBezTo>
                <a:cubicBezTo>
                  <a:pt x="534232" y="2704713"/>
                  <a:pt x="519244" y="2625835"/>
                  <a:pt x="502837" y="2547429"/>
                </a:cubicBezTo>
                <a:cubicBezTo>
                  <a:pt x="468439" y="2390302"/>
                  <a:pt x="425141" y="2235305"/>
                  <a:pt x="373160" y="2083070"/>
                </a:cubicBezTo>
                <a:cubicBezTo>
                  <a:pt x="367007" y="2063903"/>
                  <a:pt x="359752" y="2045208"/>
                  <a:pt x="353047" y="2026199"/>
                </a:cubicBezTo>
                <a:cubicBezTo>
                  <a:pt x="346342" y="2007189"/>
                  <a:pt x="339558" y="1988337"/>
                  <a:pt x="332460" y="1969565"/>
                </a:cubicBezTo>
                <a:lnTo>
                  <a:pt x="310531" y="1913403"/>
                </a:lnTo>
                <a:cubicBezTo>
                  <a:pt x="303273" y="1894629"/>
                  <a:pt x="296018" y="1875856"/>
                  <a:pt x="288051" y="1857399"/>
                </a:cubicBezTo>
                <a:cubicBezTo>
                  <a:pt x="272274" y="1820325"/>
                  <a:pt x="257287" y="1783093"/>
                  <a:pt x="240330" y="1746969"/>
                </a:cubicBezTo>
                <a:lnTo>
                  <a:pt x="215483" y="1691753"/>
                </a:lnTo>
                <a:lnTo>
                  <a:pt x="189373" y="1637406"/>
                </a:lnTo>
                <a:cubicBezTo>
                  <a:pt x="154250" y="1565094"/>
                  <a:pt x="116914" y="1493940"/>
                  <a:pt x="77427" y="1424044"/>
                </a:cubicBezTo>
                <a:lnTo>
                  <a:pt x="0" y="1296399"/>
                </a:lnTo>
                <a:lnTo>
                  <a:pt x="0" y="1226954"/>
                </a:lnTo>
                <a:lnTo>
                  <a:pt x="14184" y="1250427"/>
                </a:lnTo>
                <a:lnTo>
                  <a:pt x="45261" y="1302643"/>
                </a:lnTo>
                <a:cubicBezTo>
                  <a:pt x="65771" y="1337587"/>
                  <a:pt x="85175" y="1373161"/>
                  <a:pt x="105052" y="1408421"/>
                </a:cubicBezTo>
                <a:lnTo>
                  <a:pt x="133369" y="1462058"/>
                </a:lnTo>
                <a:cubicBezTo>
                  <a:pt x="142834" y="1480042"/>
                  <a:pt x="152537" y="1497789"/>
                  <a:pt x="161291" y="1516011"/>
                </a:cubicBezTo>
                <a:cubicBezTo>
                  <a:pt x="179198" y="1552373"/>
                  <a:pt x="197736" y="1588265"/>
                  <a:pt x="214615" y="1625099"/>
                </a:cubicBezTo>
                <a:cubicBezTo>
                  <a:pt x="492424" y="2210143"/>
                  <a:pt x="638192" y="2855608"/>
                  <a:pt x="646634" y="3504305"/>
                </a:cubicBezTo>
                <a:cubicBezTo>
                  <a:pt x="648250" y="3666637"/>
                  <a:pt x="641301" y="3828969"/>
                  <a:pt x="625809" y="3990591"/>
                </a:cubicBezTo>
                <a:cubicBezTo>
                  <a:pt x="617290" y="4071284"/>
                  <a:pt x="608140" y="4152055"/>
                  <a:pt x="595283" y="4232276"/>
                </a:cubicBezTo>
                <a:cubicBezTo>
                  <a:pt x="582426" y="4312497"/>
                  <a:pt x="567676" y="4392480"/>
                  <a:pt x="551349" y="4472146"/>
                </a:cubicBezTo>
                <a:lnTo>
                  <a:pt x="518846" y="4604975"/>
                </a:lnTo>
                <a:lnTo>
                  <a:pt x="553870" y="4471281"/>
                </a:lnTo>
                <a:cubicBezTo>
                  <a:pt x="571698" y="4392402"/>
                  <a:pt x="588735" y="4312656"/>
                  <a:pt x="602302" y="4232515"/>
                </a:cubicBezTo>
                <a:cubicBezTo>
                  <a:pt x="615870" y="4152374"/>
                  <a:pt x="628174" y="4072156"/>
                  <a:pt x="638587" y="3991540"/>
                </a:cubicBezTo>
                <a:cubicBezTo>
                  <a:pt x="657936" y="3829998"/>
                  <a:pt x="668780" y="3667507"/>
                  <a:pt x="671084" y="3504860"/>
                </a:cubicBezTo>
                <a:cubicBezTo>
                  <a:pt x="672757" y="3341977"/>
                  <a:pt x="665619" y="3179093"/>
                  <a:pt x="649708" y="3016919"/>
                </a:cubicBezTo>
                <a:cubicBezTo>
                  <a:pt x="640952" y="2935988"/>
                  <a:pt x="631487" y="2854979"/>
                  <a:pt x="618157" y="2774523"/>
                </a:cubicBezTo>
                <a:cubicBezTo>
                  <a:pt x="604827" y="2694067"/>
                  <a:pt x="589918" y="2613927"/>
                  <a:pt x="573196" y="2534101"/>
                </a:cubicBezTo>
                <a:cubicBezTo>
                  <a:pt x="504130" y="2215037"/>
                  <a:pt x="397534" y="1905200"/>
                  <a:pt x="255629" y="1611219"/>
                </a:cubicBezTo>
                <a:cubicBezTo>
                  <a:pt x="184774" y="1464191"/>
                  <a:pt x="104790" y="1321735"/>
                  <a:pt x="16154" y="1184722"/>
                </a:cubicBezTo>
                <a:lnTo>
                  <a:pt x="0" y="1161445"/>
                </a:lnTo>
                <a:lnTo>
                  <a:pt x="0" y="1096488"/>
                </a:lnTo>
                <a:lnTo>
                  <a:pt x="45575" y="1165555"/>
                </a:lnTo>
                <a:lnTo>
                  <a:pt x="61905" y="1191745"/>
                </a:lnTo>
                <a:lnTo>
                  <a:pt x="77680" y="1218167"/>
                </a:lnTo>
                <a:lnTo>
                  <a:pt x="109232" y="1271096"/>
                </a:lnTo>
                <a:cubicBezTo>
                  <a:pt x="129739" y="1306670"/>
                  <a:pt x="149776" y="1342559"/>
                  <a:pt x="169653" y="1378451"/>
                </a:cubicBezTo>
                <a:cubicBezTo>
                  <a:pt x="208460" y="1450860"/>
                  <a:pt x="245929" y="1523900"/>
                  <a:pt x="280794" y="1598206"/>
                </a:cubicBezTo>
                <a:cubicBezTo>
                  <a:pt x="562073" y="2191768"/>
                  <a:pt x="709813" y="2846382"/>
                  <a:pt x="718018" y="3504230"/>
                </a:cubicBezTo>
                <a:cubicBezTo>
                  <a:pt x="719595" y="3668849"/>
                  <a:pt x="712489" y="3833468"/>
                  <a:pt x="696721" y="3997298"/>
                </a:cubicBezTo>
                <a:cubicBezTo>
                  <a:pt x="688123" y="4079176"/>
                  <a:pt x="678736" y="4161052"/>
                  <a:pt x="665721" y="4242455"/>
                </a:cubicBezTo>
                <a:cubicBezTo>
                  <a:pt x="652706" y="4323856"/>
                  <a:pt x="637719" y="4404865"/>
                  <a:pt x="621075" y="4485638"/>
                </a:cubicBezTo>
                <a:cubicBezTo>
                  <a:pt x="603822" y="4566429"/>
                  <a:pt x="584249" y="4646658"/>
                  <a:pt x="562388" y="4726226"/>
                </a:cubicBezTo>
                <a:lnTo>
                  <a:pt x="557773" y="4741307"/>
                </a:lnTo>
                <a:lnTo>
                  <a:pt x="563268" y="4724143"/>
                </a:lnTo>
                <a:cubicBezTo>
                  <a:pt x="586158" y="4645147"/>
                  <a:pt x="606860" y="4565484"/>
                  <a:pt x="625341" y="4485244"/>
                </a:cubicBezTo>
                <a:cubicBezTo>
                  <a:pt x="643403" y="4404946"/>
                  <a:pt x="660598" y="4324332"/>
                  <a:pt x="674323" y="4243086"/>
                </a:cubicBezTo>
                <a:cubicBezTo>
                  <a:pt x="688047" y="4161843"/>
                  <a:pt x="700432" y="4080439"/>
                  <a:pt x="711002" y="3998563"/>
                </a:cubicBezTo>
                <a:cubicBezTo>
                  <a:pt x="730589" y="3834732"/>
                  <a:pt x="741513" y="3669955"/>
                  <a:pt x="743737" y="3504941"/>
                </a:cubicBezTo>
                <a:cubicBezTo>
                  <a:pt x="745409" y="3339691"/>
                  <a:pt x="738112" y="3174520"/>
                  <a:pt x="721887" y="3010057"/>
                </a:cubicBezTo>
                <a:cubicBezTo>
                  <a:pt x="712975" y="2927944"/>
                  <a:pt x="703352" y="2845831"/>
                  <a:pt x="690335" y="2764192"/>
                </a:cubicBezTo>
                <a:cubicBezTo>
                  <a:pt x="677320" y="2682554"/>
                  <a:pt x="661703" y="2601308"/>
                  <a:pt x="644743" y="2520377"/>
                </a:cubicBezTo>
                <a:cubicBezTo>
                  <a:pt x="574746" y="2196661"/>
                  <a:pt x="466779" y="1882327"/>
                  <a:pt x="323076" y="1583930"/>
                </a:cubicBezTo>
                <a:cubicBezTo>
                  <a:pt x="251138" y="1435006"/>
                  <a:pt x="170059" y="1290658"/>
                  <a:pt x="80288" y="1151753"/>
                </a:cubicBezTo>
                <a:lnTo>
                  <a:pt x="0" y="1035810"/>
                </a:lnTo>
                <a:lnTo>
                  <a:pt x="0" y="967119"/>
                </a:lnTo>
                <a:lnTo>
                  <a:pt x="109315" y="1132901"/>
                </a:lnTo>
                <a:cubicBezTo>
                  <a:pt x="197171" y="1274251"/>
                  <a:pt x="276679" y="1420573"/>
                  <a:pt x="347449" y="1571230"/>
                </a:cubicBezTo>
                <a:cubicBezTo>
                  <a:pt x="632281" y="2173154"/>
                  <a:pt x="781993" y="2836996"/>
                  <a:pt x="789961" y="3503756"/>
                </a:cubicBezTo>
                <a:cubicBezTo>
                  <a:pt x="791522" y="3670665"/>
                  <a:pt x="784281" y="3837572"/>
                  <a:pt x="768268" y="4003691"/>
                </a:cubicBezTo>
                <a:cubicBezTo>
                  <a:pt x="759434" y="4086672"/>
                  <a:pt x="749889" y="4169335"/>
                  <a:pt x="736717" y="4252158"/>
                </a:cubicBezTo>
                <a:cubicBezTo>
                  <a:pt x="723544" y="4334982"/>
                  <a:pt x="708320" y="4416858"/>
                  <a:pt x="691440" y="4498734"/>
                </a:cubicBezTo>
                <a:cubicBezTo>
                  <a:pt x="673958" y="4580668"/>
                  <a:pt x="654130" y="4662036"/>
                  <a:pt x="631987" y="4742737"/>
                </a:cubicBezTo>
                <a:lnTo>
                  <a:pt x="561651" y="4972909"/>
                </a:lnTo>
                <a:lnTo>
                  <a:pt x="636109" y="4739860"/>
                </a:lnTo>
                <a:cubicBezTo>
                  <a:pt x="659278" y="4659731"/>
                  <a:pt x="680230" y="4578930"/>
                  <a:pt x="698932" y="4497547"/>
                </a:cubicBezTo>
                <a:cubicBezTo>
                  <a:pt x="717232" y="4416066"/>
                  <a:pt x="734664" y="4334348"/>
                  <a:pt x="748546" y="4251917"/>
                </a:cubicBezTo>
                <a:cubicBezTo>
                  <a:pt x="762429" y="4169491"/>
                  <a:pt x="774971" y="4086905"/>
                  <a:pt x="785621" y="4004002"/>
                </a:cubicBezTo>
                <a:cubicBezTo>
                  <a:pt x="805402" y="3837806"/>
                  <a:pt x="816407" y="3670741"/>
                  <a:pt x="818592" y="3503440"/>
                </a:cubicBezTo>
                <a:cubicBezTo>
                  <a:pt x="820169" y="3335903"/>
                  <a:pt x="812746" y="3168364"/>
                  <a:pt x="796347" y="3001614"/>
                </a:cubicBezTo>
                <a:cubicBezTo>
                  <a:pt x="787275" y="2918319"/>
                  <a:pt x="777496" y="2835103"/>
                  <a:pt x="764008" y="2752357"/>
                </a:cubicBezTo>
                <a:cubicBezTo>
                  <a:pt x="750519" y="2669614"/>
                  <a:pt x="734979" y="2587188"/>
                  <a:pt x="717784" y="2505074"/>
                </a:cubicBezTo>
                <a:cubicBezTo>
                  <a:pt x="646762" y="2176858"/>
                  <a:pt x="537365" y="1858032"/>
                  <a:pt x="391858" y="1555373"/>
                </a:cubicBezTo>
                <a:cubicBezTo>
                  <a:pt x="382708" y="1536601"/>
                  <a:pt x="374030" y="1517434"/>
                  <a:pt x="364408" y="1498817"/>
                </a:cubicBezTo>
                <a:lnTo>
                  <a:pt x="335539" y="1442972"/>
                </a:lnTo>
                <a:lnTo>
                  <a:pt x="321104" y="1415048"/>
                </a:lnTo>
                <a:lnTo>
                  <a:pt x="306037" y="1387441"/>
                </a:lnTo>
                <a:lnTo>
                  <a:pt x="275748" y="1332225"/>
                </a:lnTo>
                <a:cubicBezTo>
                  <a:pt x="255318" y="1295626"/>
                  <a:pt x="233863" y="1259579"/>
                  <a:pt x="212644" y="1223374"/>
                </a:cubicBezTo>
                <a:lnTo>
                  <a:pt x="179595" y="1169893"/>
                </a:lnTo>
                <a:cubicBezTo>
                  <a:pt x="168630" y="1152066"/>
                  <a:pt x="157824" y="1134161"/>
                  <a:pt x="146070" y="1116809"/>
                </a:cubicBezTo>
                <a:cubicBezTo>
                  <a:pt x="100581" y="1046488"/>
                  <a:pt x="52998" y="977568"/>
                  <a:pt x="3387" y="910146"/>
                </a:cubicBezTo>
                <a:lnTo>
                  <a:pt x="0" y="905822"/>
                </a:lnTo>
                <a:lnTo>
                  <a:pt x="0" y="843054"/>
                </a:lnTo>
                <a:lnTo>
                  <a:pt x="33454" y="887991"/>
                </a:lnTo>
                <a:cubicBezTo>
                  <a:pt x="81946" y="957197"/>
                  <a:pt x="128445" y="1027794"/>
                  <a:pt x="172890" y="1099692"/>
                </a:cubicBezTo>
                <a:cubicBezTo>
                  <a:pt x="261834" y="1243251"/>
                  <a:pt x="342377" y="1391779"/>
                  <a:pt x="414102" y="1544646"/>
                </a:cubicBezTo>
                <a:cubicBezTo>
                  <a:pt x="702402" y="2154931"/>
                  <a:pt x="853849" y="2828080"/>
                  <a:pt x="861659" y="3504227"/>
                </a:cubicBezTo>
                <a:cubicBezTo>
                  <a:pt x="863119" y="3673421"/>
                  <a:pt x="855695" y="3842538"/>
                  <a:pt x="839415" y="4010945"/>
                </a:cubicBezTo>
                <a:cubicBezTo>
                  <a:pt x="830502" y="4095108"/>
                  <a:pt x="820799" y="4179191"/>
                  <a:pt x="807390" y="4262805"/>
                </a:cubicBezTo>
                <a:cubicBezTo>
                  <a:pt x="793981" y="4346415"/>
                  <a:pt x="778600" y="4429711"/>
                  <a:pt x="761483" y="4512692"/>
                </a:cubicBezTo>
                <a:cubicBezTo>
                  <a:pt x="743759" y="4595732"/>
                  <a:pt x="723658" y="4678194"/>
                  <a:pt x="701212" y="4759979"/>
                </a:cubicBezTo>
                <a:lnTo>
                  <a:pt x="638263" y="4965942"/>
                </a:lnTo>
                <a:lnTo>
                  <a:pt x="704703" y="4757551"/>
                </a:lnTo>
                <a:cubicBezTo>
                  <a:pt x="728147" y="4676291"/>
                  <a:pt x="749344" y="4594351"/>
                  <a:pt x="768261" y="4511825"/>
                </a:cubicBezTo>
                <a:lnTo>
                  <a:pt x="781986" y="4449826"/>
                </a:lnTo>
                <a:lnTo>
                  <a:pt x="788848" y="4418827"/>
                </a:lnTo>
                <a:lnTo>
                  <a:pt x="795003" y="4387275"/>
                </a:lnTo>
                <a:lnTo>
                  <a:pt x="807307" y="4324961"/>
                </a:lnTo>
                <a:cubicBezTo>
                  <a:pt x="811330" y="4304136"/>
                  <a:pt x="814722" y="4283234"/>
                  <a:pt x="818430" y="4262410"/>
                </a:cubicBezTo>
                <a:cubicBezTo>
                  <a:pt x="833574" y="4179034"/>
                  <a:pt x="845169" y="4095028"/>
                  <a:pt x="855896" y="4010945"/>
                </a:cubicBezTo>
                <a:cubicBezTo>
                  <a:pt x="875829" y="3842458"/>
                  <a:pt x="886935" y="3673029"/>
                  <a:pt x="889183" y="3503363"/>
                </a:cubicBezTo>
                <a:cubicBezTo>
                  <a:pt x="890659" y="3333538"/>
                  <a:pt x="883046" y="3163712"/>
                  <a:pt x="866386" y="2994673"/>
                </a:cubicBezTo>
                <a:cubicBezTo>
                  <a:pt x="857159" y="2910274"/>
                  <a:pt x="847219" y="2825796"/>
                  <a:pt x="833574" y="2742263"/>
                </a:cubicBezTo>
                <a:cubicBezTo>
                  <a:pt x="830102" y="2721280"/>
                  <a:pt x="826947" y="2700298"/>
                  <a:pt x="823319" y="2679159"/>
                </a:cubicBezTo>
                <a:lnTo>
                  <a:pt x="811803" y="2616055"/>
                </a:lnTo>
                <a:lnTo>
                  <a:pt x="806045" y="2584505"/>
                </a:lnTo>
                <a:lnTo>
                  <a:pt x="799577" y="2552954"/>
                </a:lnTo>
                <a:lnTo>
                  <a:pt x="786640" y="2490560"/>
                </a:lnTo>
                <a:cubicBezTo>
                  <a:pt x="714758" y="2157771"/>
                  <a:pt x="604012" y="1834525"/>
                  <a:pt x="456691" y="1527608"/>
                </a:cubicBezTo>
                <a:cubicBezTo>
                  <a:pt x="447384" y="1508441"/>
                  <a:pt x="438470" y="1489194"/>
                  <a:pt x="428847" y="1470185"/>
                </a:cubicBezTo>
                <a:lnTo>
                  <a:pt x="399661" y="1413550"/>
                </a:lnTo>
                <a:cubicBezTo>
                  <a:pt x="380573" y="1375609"/>
                  <a:pt x="359353" y="1338695"/>
                  <a:pt x="339162" y="1301385"/>
                </a:cubicBezTo>
                <a:cubicBezTo>
                  <a:pt x="329144" y="1282611"/>
                  <a:pt x="318102" y="1264469"/>
                  <a:pt x="307609" y="1246169"/>
                </a:cubicBezTo>
                <a:lnTo>
                  <a:pt x="275585" y="1190955"/>
                </a:lnTo>
                <a:cubicBezTo>
                  <a:pt x="253183" y="1154906"/>
                  <a:pt x="231413" y="1118387"/>
                  <a:pt x="208224" y="1082812"/>
                </a:cubicBezTo>
                <a:cubicBezTo>
                  <a:pt x="162198" y="1011506"/>
                  <a:pt x="114042" y="941600"/>
                  <a:pt x="63825" y="873203"/>
                </a:cubicBezTo>
                <a:lnTo>
                  <a:pt x="0" y="791544"/>
                </a:lnTo>
                <a:lnTo>
                  <a:pt x="0" y="725082"/>
                </a:lnTo>
                <a:lnTo>
                  <a:pt x="94770" y="852485"/>
                </a:lnTo>
                <a:cubicBezTo>
                  <a:pt x="242043" y="1062821"/>
                  <a:pt x="371018" y="1285570"/>
                  <a:pt x="480196" y="1518301"/>
                </a:cubicBezTo>
                <a:cubicBezTo>
                  <a:pt x="772048" y="2137184"/>
                  <a:pt x="925625" y="2819326"/>
                  <a:pt x="933275" y="3504622"/>
                </a:cubicBezTo>
                <a:cubicBezTo>
                  <a:pt x="934689" y="3676104"/>
                  <a:pt x="927131" y="3847428"/>
                  <a:pt x="910638" y="4018122"/>
                </a:cubicBezTo>
                <a:cubicBezTo>
                  <a:pt x="901488" y="4103390"/>
                  <a:pt x="891628" y="4188659"/>
                  <a:pt x="878061" y="4273452"/>
                </a:cubicBezTo>
                <a:cubicBezTo>
                  <a:pt x="874669" y="4294592"/>
                  <a:pt x="871593" y="4315889"/>
                  <a:pt x="867886" y="4336556"/>
                </a:cubicBezTo>
                <a:lnTo>
                  <a:pt x="856449" y="4399659"/>
                </a:lnTo>
                <a:lnTo>
                  <a:pt x="850689" y="4431209"/>
                </a:lnTo>
                <a:lnTo>
                  <a:pt x="844302" y="4462761"/>
                </a:lnTo>
                <a:lnTo>
                  <a:pt x="831444" y="4525865"/>
                </a:lnTo>
                <a:cubicBezTo>
                  <a:pt x="795519" y="4694112"/>
                  <a:pt x="749978" y="4860034"/>
                  <a:pt x="695093" y="5022810"/>
                </a:cubicBezTo>
                <a:lnTo>
                  <a:pt x="652337" y="5138533"/>
                </a:lnTo>
                <a:lnTo>
                  <a:pt x="697269" y="5020456"/>
                </a:lnTo>
                <a:cubicBezTo>
                  <a:pt x="753766" y="4858617"/>
                  <a:pt x="801287" y="4693642"/>
                  <a:pt x="839570" y="4526261"/>
                </a:cubicBezTo>
                <a:lnTo>
                  <a:pt x="853453" y="4463158"/>
                </a:lnTo>
                <a:lnTo>
                  <a:pt x="860315" y="4431606"/>
                </a:lnTo>
                <a:lnTo>
                  <a:pt x="866625" y="4400056"/>
                </a:lnTo>
                <a:lnTo>
                  <a:pt x="879090" y="4336952"/>
                </a:lnTo>
                <a:cubicBezTo>
                  <a:pt x="883032" y="4315813"/>
                  <a:pt x="886502" y="4294673"/>
                  <a:pt x="890289" y="4273849"/>
                </a:cubicBezTo>
                <a:cubicBezTo>
                  <a:pt x="905592" y="4189290"/>
                  <a:pt x="917344" y="4104182"/>
                  <a:pt x="928151" y="4018914"/>
                </a:cubicBezTo>
                <a:cubicBezTo>
                  <a:pt x="948281" y="3848142"/>
                  <a:pt x="959466" y="3676343"/>
                  <a:pt x="961675" y="3504386"/>
                </a:cubicBezTo>
                <a:cubicBezTo>
                  <a:pt x="963149" y="3332198"/>
                  <a:pt x="955381" y="3160086"/>
                  <a:pt x="938406" y="2988759"/>
                </a:cubicBezTo>
                <a:cubicBezTo>
                  <a:pt x="929099" y="2903176"/>
                  <a:pt x="918921" y="2817592"/>
                  <a:pt x="905119" y="2732562"/>
                </a:cubicBezTo>
                <a:cubicBezTo>
                  <a:pt x="901649" y="2711345"/>
                  <a:pt x="898414" y="2690045"/>
                  <a:pt x="894707" y="2668828"/>
                </a:cubicBezTo>
                <a:lnTo>
                  <a:pt x="883032" y="2605252"/>
                </a:lnTo>
                <a:lnTo>
                  <a:pt x="877195" y="2573700"/>
                </a:lnTo>
                <a:lnTo>
                  <a:pt x="870647" y="2542148"/>
                </a:lnTo>
                <a:lnTo>
                  <a:pt x="857555" y="2479047"/>
                </a:lnTo>
                <a:cubicBezTo>
                  <a:pt x="784678" y="2141680"/>
                  <a:pt x="672537" y="1814099"/>
                  <a:pt x="523424" y="1502843"/>
                </a:cubicBezTo>
                <a:cubicBezTo>
                  <a:pt x="514036" y="1483438"/>
                  <a:pt x="504967" y="1463956"/>
                  <a:pt x="495344" y="1444629"/>
                </a:cubicBezTo>
                <a:lnTo>
                  <a:pt x="465685" y="1387207"/>
                </a:lnTo>
                <a:cubicBezTo>
                  <a:pt x="446360" y="1348713"/>
                  <a:pt x="425063" y="1311246"/>
                  <a:pt x="404476" y="1273463"/>
                </a:cubicBezTo>
                <a:cubicBezTo>
                  <a:pt x="394299" y="1254453"/>
                  <a:pt x="383257" y="1235996"/>
                  <a:pt x="372452" y="1217301"/>
                </a:cubicBezTo>
                <a:lnTo>
                  <a:pt x="340032" y="1161535"/>
                </a:lnTo>
                <a:cubicBezTo>
                  <a:pt x="317473" y="1124778"/>
                  <a:pt x="295228" y="1087941"/>
                  <a:pt x="271959" y="1051734"/>
                </a:cubicBezTo>
                <a:cubicBezTo>
                  <a:pt x="225358" y="979363"/>
                  <a:pt x="176613" y="908432"/>
                  <a:pt x="125792" y="839019"/>
                </a:cubicBezTo>
                <a:lnTo>
                  <a:pt x="0" y="677551"/>
                </a:lnTo>
                <a:lnTo>
                  <a:pt x="0" y="605484"/>
                </a:lnTo>
                <a:lnTo>
                  <a:pt x="1484" y="607253"/>
                </a:lnTo>
                <a:cubicBezTo>
                  <a:pt x="216532" y="879858"/>
                  <a:pt x="399546" y="1176284"/>
                  <a:pt x="546931" y="1490696"/>
                </a:cubicBezTo>
                <a:cubicBezTo>
                  <a:pt x="842410" y="2118016"/>
                  <a:pt x="997879" y="2809390"/>
                  <a:pt x="1005295" y="3503756"/>
                </a:cubicBezTo>
                <a:cubicBezTo>
                  <a:pt x="1006705" y="3677605"/>
                  <a:pt x="998991" y="3851374"/>
                  <a:pt x="982182" y="4024356"/>
                </a:cubicBezTo>
                <a:cubicBezTo>
                  <a:pt x="964814" y="4197415"/>
                  <a:pt x="938002" y="4369449"/>
                  <a:pt x="901884" y="4539591"/>
                </a:cubicBezTo>
                <a:cubicBezTo>
                  <a:pt x="865402" y="4709813"/>
                  <a:pt x="819292" y="4877902"/>
                  <a:pt x="763766" y="5042916"/>
                </a:cubicBezTo>
                <a:lnTo>
                  <a:pt x="673984" y="5286176"/>
                </a:lnTo>
                <a:lnTo>
                  <a:pt x="674476" y="5285074"/>
                </a:lnTo>
                <a:cubicBezTo>
                  <a:pt x="682365" y="5265040"/>
                  <a:pt x="690253" y="5244768"/>
                  <a:pt x="698613" y="5224575"/>
                </a:cubicBezTo>
                <a:cubicBezTo>
                  <a:pt x="706975" y="5204381"/>
                  <a:pt x="714942" y="5184269"/>
                  <a:pt x="722277" y="5163837"/>
                </a:cubicBezTo>
                <a:lnTo>
                  <a:pt x="744837" y="5102708"/>
                </a:lnTo>
                <a:lnTo>
                  <a:pt x="756117" y="5072101"/>
                </a:lnTo>
                <a:lnTo>
                  <a:pt x="766686" y="5041261"/>
                </a:lnTo>
                <a:cubicBezTo>
                  <a:pt x="823684" y="4876877"/>
                  <a:pt x="871760" y="4709575"/>
                  <a:pt x="910718" y="4540066"/>
                </a:cubicBezTo>
                <a:cubicBezTo>
                  <a:pt x="919869" y="4497550"/>
                  <a:pt x="930123" y="4455270"/>
                  <a:pt x="938091" y="4412439"/>
                </a:cubicBezTo>
                <a:lnTo>
                  <a:pt x="950788" y="4348468"/>
                </a:lnTo>
                <a:lnTo>
                  <a:pt x="962068" y="4284181"/>
                </a:lnTo>
                <a:cubicBezTo>
                  <a:pt x="977845" y="4198520"/>
                  <a:pt x="989440" y="4112227"/>
                  <a:pt x="1000325" y="4025854"/>
                </a:cubicBezTo>
                <a:cubicBezTo>
                  <a:pt x="1020683" y="3852717"/>
                  <a:pt x="1031956" y="3678631"/>
                  <a:pt x="1034083" y="3504309"/>
                </a:cubicBezTo>
                <a:cubicBezTo>
                  <a:pt x="1035543" y="3329831"/>
                  <a:pt x="1027647" y="3155351"/>
                  <a:pt x="1010422" y="2981740"/>
                </a:cubicBezTo>
                <a:cubicBezTo>
                  <a:pt x="1001035" y="2894974"/>
                  <a:pt x="990622" y="2808206"/>
                  <a:pt x="976662" y="2722150"/>
                </a:cubicBezTo>
                <a:lnTo>
                  <a:pt x="966092" y="2657469"/>
                </a:lnTo>
                <a:lnTo>
                  <a:pt x="954260" y="2593105"/>
                </a:lnTo>
                <a:cubicBezTo>
                  <a:pt x="946765" y="2550036"/>
                  <a:pt x="937063" y="2507521"/>
                  <a:pt x="928466" y="2464690"/>
                </a:cubicBezTo>
                <a:cubicBezTo>
                  <a:pt x="924128" y="2443315"/>
                  <a:pt x="918763" y="2422096"/>
                  <a:pt x="913954" y="2400798"/>
                </a:cubicBezTo>
                <a:cubicBezTo>
                  <a:pt x="909141" y="2379502"/>
                  <a:pt x="904329" y="2358205"/>
                  <a:pt x="899044" y="2337065"/>
                </a:cubicBezTo>
                <a:lnTo>
                  <a:pt x="882637" y="2273961"/>
                </a:lnTo>
                <a:lnTo>
                  <a:pt x="874749" y="2242409"/>
                </a:lnTo>
                <a:lnTo>
                  <a:pt x="865837" y="2210858"/>
                </a:lnTo>
                <a:lnTo>
                  <a:pt x="847932" y="2147756"/>
                </a:lnTo>
                <a:cubicBezTo>
                  <a:pt x="842095" y="2126773"/>
                  <a:pt x="835233" y="2106029"/>
                  <a:pt x="828920" y="2085127"/>
                </a:cubicBezTo>
                <a:cubicBezTo>
                  <a:pt x="822611" y="2064222"/>
                  <a:pt x="816223" y="2043320"/>
                  <a:pt x="809361" y="2022575"/>
                </a:cubicBezTo>
                <a:lnTo>
                  <a:pt x="788536" y="1960497"/>
                </a:lnTo>
                <a:cubicBezTo>
                  <a:pt x="732341" y="1795010"/>
                  <a:pt x="666226" y="1633151"/>
                  <a:pt x="590550" y="1475629"/>
                </a:cubicBezTo>
                <a:lnTo>
                  <a:pt x="562153" y="1416630"/>
                </a:lnTo>
                <a:lnTo>
                  <a:pt x="532101" y="1358416"/>
                </a:lnTo>
                <a:cubicBezTo>
                  <a:pt x="512459" y="1319450"/>
                  <a:pt x="491084" y="1281430"/>
                  <a:pt x="470102" y="1243096"/>
                </a:cubicBezTo>
                <a:cubicBezTo>
                  <a:pt x="459847" y="1223849"/>
                  <a:pt x="448805" y="1204997"/>
                  <a:pt x="437840" y="1186144"/>
                </a:cubicBezTo>
                <a:lnTo>
                  <a:pt x="404868" y="1129588"/>
                </a:lnTo>
                <a:cubicBezTo>
                  <a:pt x="382311" y="1092279"/>
                  <a:pt x="359435" y="1055050"/>
                  <a:pt x="336087" y="1018213"/>
                </a:cubicBezTo>
                <a:cubicBezTo>
                  <a:pt x="241820" y="871418"/>
                  <a:pt x="138857" y="730463"/>
                  <a:pt x="27751" y="595974"/>
                </a:cubicBezTo>
                <a:lnTo>
                  <a:pt x="0" y="564366"/>
                </a:lnTo>
                <a:lnTo>
                  <a:pt x="0" y="495652"/>
                </a:lnTo>
                <a:lnTo>
                  <a:pt x="60880" y="568367"/>
                </a:lnTo>
                <a:cubicBezTo>
                  <a:pt x="278648" y="844836"/>
                  <a:pt x="463910" y="1145443"/>
                  <a:pt x="613030" y="1464194"/>
                </a:cubicBezTo>
                <a:cubicBezTo>
                  <a:pt x="912139" y="2099954"/>
                  <a:pt x="1069423" y="2800476"/>
                  <a:pt x="1076680" y="3503994"/>
                </a:cubicBezTo>
                <a:cubicBezTo>
                  <a:pt x="1078020" y="3680051"/>
                  <a:pt x="1070124" y="3856030"/>
                  <a:pt x="1053016" y="4031219"/>
                </a:cubicBezTo>
                <a:cubicBezTo>
                  <a:pt x="1035395" y="4206565"/>
                  <a:pt x="1008220" y="4380809"/>
                  <a:pt x="971613" y="4553238"/>
                </a:cubicBezTo>
                <a:cubicBezTo>
                  <a:pt x="934683" y="4725668"/>
                  <a:pt x="887993" y="4895967"/>
                  <a:pt x="831760" y="5063109"/>
                </a:cubicBezTo>
                <a:cubicBezTo>
                  <a:pt x="803762" y="5146799"/>
                  <a:pt x="773302" y="5229642"/>
                  <a:pt x="740421" y="5311518"/>
                </a:cubicBezTo>
                <a:lnTo>
                  <a:pt x="662160" y="5490882"/>
                </a:lnTo>
                <a:lnTo>
                  <a:pt x="743416" y="5308581"/>
                </a:lnTo>
                <a:lnTo>
                  <a:pt x="767789" y="5247212"/>
                </a:lnTo>
                <a:cubicBezTo>
                  <a:pt x="775675" y="5226625"/>
                  <a:pt x="784353" y="5206353"/>
                  <a:pt x="791453" y="5185608"/>
                </a:cubicBezTo>
                <a:cubicBezTo>
                  <a:pt x="806440" y="5144196"/>
                  <a:pt x="822530" y="5103180"/>
                  <a:pt x="836335" y="5061373"/>
                </a:cubicBezTo>
                <a:cubicBezTo>
                  <a:pt x="894049" y="4894781"/>
                  <a:pt x="942709" y="4725192"/>
                  <a:pt x="982102" y="4553393"/>
                </a:cubicBezTo>
                <a:cubicBezTo>
                  <a:pt x="991409" y="4510326"/>
                  <a:pt x="1001664" y="4467417"/>
                  <a:pt x="1009789" y="4424033"/>
                </a:cubicBezTo>
                <a:lnTo>
                  <a:pt x="1022566" y="4359194"/>
                </a:lnTo>
                <a:lnTo>
                  <a:pt x="1034003" y="4294041"/>
                </a:lnTo>
                <a:cubicBezTo>
                  <a:pt x="1049780" y="4207275"/>
                  <a:pt x="1061690" y="4119799"/>
                  <a:pt x="1072655" y="4032243"/>
                </a:cubicBezTo>
                <a:cubicBezTo>
                  <a:pt x="1093171" y="3856817"/>
                  <a:pt x="1104522" y="3680365"/>
                  <a:pt x="1106652" y="3503756"/>
                </a:cubicBezTo>
                <a:cubicBezTo>
                  <a:pt x="1108047" y="3326913"/>
                  <a:pt x="1099963" y="3150224"/>
                  <a:pt x="1082435" y="2974247"/>
                </a:cubicBezTo>
                <a:cubicBezTo>
                  <a:pt x="1072970" y="2886374"/>
                  <a:pt x="1062400" y="2798504"/>
                  <a:pt x="1048203" y="2711185"/>
                </a:cubicBezTo>
                <a:lnTo>
                  <a:pt x="1037553" y="2645716"/>
                </a:lnTo>
                <a:lnTo>
                  <a:pt x="1025801" y="2580878"/>
                </a:lnTo>
                <a:cubicBezTo>
                  <a:pt x="1017914" y="2537258"/>
                  <a:pt x="1008449" y="2494111"/>
                  <a:pt x="999614" y="2450727"/>
                </a:cubicBezTo>
                <a:cubicBezTo>
                  <a:pt x="995354" y="2429035"/>
                  <a:pt x="989831" y="2407581"/>
                  <a:pt x="985022" y="2386049"/>
                </a:cubicBezTo>
                <a:cubicBezTo>
                  <a:pt x="980209" y="2364514"/>
                  <a:pt x="975162" y="2342900"/>
                  <a:pt x="969877" y="2321368"/>
                </a:cubicBezTo>
                <a:lnTo>
                  <a:pt x="953312" y="2257159"/>
                </a:lnTo>
                <a:cubicBezTo>
                  <a:pt x="947790" y="2235704"/>
                  <a:pt x="942190" y="2214330"/>
                  <a:pt x="935958" y="2193030"/>
                </a:cubicBezTo>
                <a:cubicBezTo>
                  <a:pt x="923890" y="2150515"/>
                  <a:pt x="912293" y="2107841"/>
                  <a:pt x="898491" y="2065719"/>
                </a:cubicBezTo>
                <a:cubicBezTo>
                  <a:pt x="891943" y="2044582"/>
                  <a:pt x="885554" y="2023363"/>
                  <a:pt x="878771" y="2002618"/>
                </a:cubicBezTo>
                <a:lnTo>
                  <a:pt x="857632" y="1939515"/>
                </a:lnTo>
                <a:cubicBezTo>
                  <a:pt x="800815" y="1771820"/>
                  <a:pt x="733909" y="1607751"/>
                  <a:pt x="657280" y="1448179"/>
                </a:cubicBezTo>
                <a:lnTo>
                  <a:pt x="628569" y="1388310"/>
                </a:lnTo>
                <a:lnTo>
                  <a:pt x="598199" y="1329387"/>
                </a:lnTo>
                <a:cubicBezTo>
                  <a:pt x="578242" y="1289947"/>
                  <a:pt x="556710" y="1251220"/>
                  <a:pt x="535490" y="1212411"/>
                </a:cubicBezTo>
                <a:lnTo>
                  <a:pt x="519716" y="1183384"/>
                </a:lnTo>
                <a:lnTo>
                  <a:pt x="503071" y="1154670"/>
                </a:lnTo>
                <a:lnTo>
                  <a:pt x="469707" y="1097326"/>
                </a:lnTo>
                <a:cubicBezTo>
                  <a:pt x="446990" y="1059387"/>
                  <a:pt x="423640" y="1021840"/>
                  <a:pt x="400213" y="984373"/>
                </a:cubicBezTo>
                <a:cubicBezTo>
                  <a:pt x="304785" y="835606"/>
                  <a:pt x="200619" y="692599"/>
                  <a:pt x="88249" y="556142"/>
                </a:cubicBezTo>
                <a:lnTo>
                  <a:pt x="0" y="455276"/>
                </a:lnTo>
                <a:lnTo>
                  <a:pt x="0" y="386058"/>
                </a:lnTo>
                <a:lnTo>
                  <a:pt x="120194" y="529872"/>
                </a:lnTo>
                <a:cubicBezTo>
                  <a:pt x="230531" y="669882"/>
                  <a:pt x="332741" y="816124"/>
                  <a:pt x="426323" y="967808"/>
                </a:cubicBezTo>
                <a:cubicBezTo>
                  <a:pt x="519472" y="1119491"/>
                  <a:pt x="604028" y="1276303"/>
                  <a:pt x="679602" y="1437532"/>
                </a:cubicBezTo>
                <a:cubicBezTo>
                  <a:pt x="981968" y="2084889"/>
                  <a:pt x="1141880" y="2789671"/>
                  <a:pt x="1148536" y="3504151"/>
                </a:cubicBezTo>
                <a:cubicBezTo>
                  <a:pt x="1149799" y="3682495"/>
                  <a:pt x="1141745" y="3860761"/>
                  <a:pt x="1124399" y="4038238"/>
                </a:cubicBezTo>
                <a:cubicBezTo>
                  <a:pt x="1106565" y="4215795"/>
                  <a:pt x="1078996" y="4392246"/>
                  <a:pt x="1041813" y="4566725"/>
                </a:cubicBezTo>
                <a:cubicBezTo>
                  <a:pt x="1037553" y="4588575"/>
                  <a:pt x="1032033" y="4610267"/>
                  <a:pt x="1027221" y="4632036"/>
                </a:cubicBezTo>
                <a:cubicBezTo>
                  <a:pt x="1022409" y="4653808"/>
                  <a:pt x="1017441" y="4675578"/>
                  <a:pt x="1012154" y="4697270"/>
                </a:cubicBezTo>
                <a:lnTo>
                  <a:pt x="995591" y="4762186"/>
                </a:lnTo>
                <a:lnTo>
                  <a:pt x="987309" y="4794606"/>
                </a:lnTo>
                <a:lnTo>
                  <a:pt x="978395" y="4826868"/>
                </a:lnTo>
                <a:lnTo>
                  <a:pt x="960252" y="4891391"/>
                </a:lnTo>
                <a:cubicBezTo>
                  <a:pt x="954415" y="4912924"/>
                  <a:pt x="947395" y="4934141"/>
                  <a:pt x="941008" y="4955598"/>
                </a:cubicBezTo>
                <a:cubicBezTo>
                  <a:pt x="934618" y="4977052"/>
                  <a:pt x="928150" y="4998349"/>
                  <a:pt x="921286" y="5019569"/>
                </a:cubicBezTo>
                <a:lnTo>
                  <a:pt x="900226" y="5083223"/>
                </a:lnTo>
                <a:cubicBezTo>
                  <a:pt x="893285" y="5104442"/>
                  <a:pt x="886186" y="5125582"/>
                  <a:pt x="878456" y="5146326"/>
                </a:cubicBezTo>
                <a:lnTo>
                  <a:pt x="855896" y="5209428"/>
                </a:lnTo>
                <a:cubicBezTo>
                  <a:pt x="848560" y="5230570"/>
                  <a:pt x="840119" y="5251157"/>
                  <a:pt x="832232" y="5272059"/>
                </a:cubicBezTo>
                <a:lnTo>
                  <a:pt x="808018" y="5334610"/>
                </a:lnTo>
                <a:cubicBezTo>
                  <a:pt x="774178" y="5417274"/>
                  <a:pt x="739234" y="5499624"/>
                  <a:pt x="700819" y="5580395"/>
                </a:cubicBezTo>
                <a:lnTo>
                  <a:pt x="657849" y="5665652"/>
                </a:lnTo>
                <a:lnTo>
                  <a:pt x="703030" y="5577793"/>
                </a:lnTo>
                <a:cubicBezTo>
                  <a:pt x="722907" y="5537881"/>
                  <a:pt x="740576" y="5496864"/>
                  <a:pt x="759111" y="5456320"/>
                </a:cubicBezTo>
                <a:cubicBezTo>
                  <a:pt x="768578" y="5436128"/>
                  <a:pt x="776938" y="5415461"/>
                  <a:pt x="785694" y="5394953"/>
                </a:cubicBezTo>
                <a:lnTo>
                  <a:pt x="811803" y="5333347"/>
                </a:lnTo>
                <a:lnTo>
                  <a:pt x="836492" y="5270641"/>
                </a:lnTo>
                <a:cubicBezTo>
                  <a:pt x="844380" y="5249894"/>
                  <a:pt x="853215" y="5229229"/>
                  <a:pt x="860629" y="5208247"/>
                </a:cubicBezTo>
                <a:cubicBezTo>
                  <a:pt x="875854" y="5166283"/>
                  <a:pt x="892182" y="5124714"/>
                  <a:pt x="906143" y="5082040"/>
                </a:cubicBezTo>
                <a:cubicBezTo>
                  <a:pt x="964537" y="4913240"/>
                  <a:pt x="1013750" y="4741364"/>
                  <a:pt x="1053566" y="4567277"/>
                </a:cubicBezTo>
                <a:cubicBezTo>
                  <a:pt x="1063033" y="4523580"/>
                  <a:pt x="1073366" y="4480116"/>
                  <a:pt x="1081568" y="4436182"/>
                </a:cubicBezTo>
                <a:lnTo>
                  <a:pt x="1094505" y="4370476"/>
                </a:lnTo>
                <a:lnTo>
                  <a:pt x="1106022" y="4304455"/>
                </a:lnTo>
                <a:cubicBezTo>
                  <a:pt x="1113910" y="4260518"/>
                  <a:pt x="1120457" y="4216267"/>
                  <a:pt x="1127319" y="4172095"/>
                </a:cubicBezTo>
                <a:cubicBezTo>
                  <a:pt x="1130947" y="4150010"/>
                  <a:pt x="1133472" y="4127846"/>
                  <a:pt x="1136469" y="4105681"/>
                </a:cubicBezTo>
                <a:lnTo>
                  <a:pt x="1145067" y="4039185"/>
                </a:lnTo>
                <a:cubicBezTo>
                  <a:pt x="1165820" y="3861393"/>
                  <a:pt x="1177249" y="3682732"/>
                  <a:pt x="1179299" y="3503756"/>
                </a:cubicBezTo>
                <a:cubicBezTo>
                  <a:pt x="1180656" y="3324628"/>
                  <a:pt x="1172414" y="3145572"/>
                  <a:pt x="1154611" y="2967385"/>
                </a:cubicBezTo>
                <a:lnTo>
                  <a:pt x="1147117" y="2900653"/>
                </a:lnTo>
                <a:cubicBezTo>
                  <a:pt x="1144514" y="2878409"/>
                  <a:pt x="1142384" y="2856087"/>
                  <a:pt x="1139229" y="2833923"/>
                </a:cubicBezTo>
                <a:cubicBezTo>
                  <a:pt x="1133077" y="2789513"/>
                  <a:pt x="1127634" y="2745026"/>
                  <a:pt x="1120062" y="2700853"/>
                </a:cubicBezTo>
                <a:lnTo>
                  <a:pt x="1109255" y="2634516"/>
                </a:lnTo>
                <a:lnTo>
                  <a:pt x="1097030" y="2568417"/>
                </a:lnTo>
                <a:cubicBezTo>
                  <a:pt x="1089140" y="2524243"/>
                  <a:pt x="1079517" y="2480547"/>
                  <a:pt x="1070526" y="2436609"/>
                </a:cubicBezTo>
                <a:cubicBezTo>
                  <a:pt x="1066188" y="2414603"/>
                  <a:pt x="1060666" y="2392911"/>
                  <a:pt x="1055696" y="2371061"/>
                </a:cubicBezTo>
                <a:lnTo>
                  <a:pt x="1040394" y="2305593"/>
                </a:lnTo>
                <a:lnTo>
                  <a:pt x="1023594" y="2240517"/>
                </a:lnTo>
                <a:cubicBezTo>
                  <a:pt x="1017992" y="2218827"/>
                  <a:pt x="1012392" y="2197055"/>
                  <a:pt x="1006081" y="2175600"/>
                </a:cubicBezTo>
                <a:cubicBezTo>
                  <a:pt x="993777" y="2132453"/>
                  <a:pt x="981867" y="2088834"/>
                  <a:pt x="968142" y="2046554"/>
                </a:cubicBezTo>
                <a:lnTo>
                  <a:pt x="948185" y="1982348"/>
                </a:lnTo>
                <a:lnTo>
                  <a:pt x="926731" y="1918614"/>
                </a:lnTo>
                <a:cubicBezTo>
                  <a:pt x="912926" y="1875940"/>
                  <a:pt x="897071" y="1834054"/>
                  <a:pt x="881769" y="1791854"/>
                </a:cubicBezTo>
                <a:cubicBezTo>
                  <a:pt x="874354" y="1770715"/>
                  <a:pt x="865992" y="1750050"/>
                  <a:pt x="857632" y="1728751"/>
                </a:cubicBezTo>
                <a:lnTo>
                  <a:pt x="832942" y="1666202"/>
                </a:lnTo>
                <a:lnTo>
                  <a:pt x="806833" y="1604203"/>
                </a:lnTo>
                <a:cubicBezTo>
                  <a:pt x="798078" y="1583614"/>
                  <a:pt x="789718" y="1562792"/>
                  <a:pt x="780251" y="1542519"/>
                </a:cubicBezTo>
                <a:cubicBezTo>
                  <a:pt x="761637" y="1501738"/>
                  <a:pt x="743967" y="1460486"/>
                  <a:pt x="724089" y="1420337"/>
                </a:cubicBezTo>
                <a:cubicBezTo>
                  <a:pt x="646640" y="1258715"/>
                  <a:pt x="559723" y="1101746"/>
                  <a:pt x="463790" y="950299"/>
                </a:cubicBezTo>
                <a:cubicBezTo>
                  <a:pt x="367330" y="799404"/>
                  <a:pt x="261972" y="654345"/>
                  <a:pt x="148276" y="515992"/>
                </a:cubicBezTo>
                <a:lnTo>
                  <a:pt x="0" y="346015"/>
                </a:lnTo>
                <a:lnTo>
                  <a:pt x="0" y="276824"/>
                </a:lnTo>
                <a:lnTo>
                  <a:pt x="5968" y="283172"/>
                </a:lnTo>
                <a:cubicBezTo>
                  <a:pt x="65877" y="350761"/>
                  <a:pt x="123804" y="420115"/>
                  <a:pt x="179670" y="491145"/>
                </a:cubicBezTo>
                <a:cubicBezTo>
                  <a:pt x="291308" y="633048"/>
                  <a:pt x="394734" y="781182"/>
                  <a:pt x="489427" y="934916"/>
                </a:cubicBezTo>
                <a:cubicBezTo>
                  <a:pt x="583638" y="1088651"/>
                  <a:pt x="669200" y="1247513"/>
                  <a:pt x="745704" y="1410792"/>
                </a:cubicBezTo>
                <a:cubicBezTo>
                  <a:pt x="1051911" y="2063356"/>
                  <a:pt x="1212903" y="2782336"/>
                  <a:pt x="1219923" y="3504151"/>
                </a:cubicBezTo>
                <a:cubicBezTo>
                  <a:pt x="1221176" y="3684782"/>
                  <a:pt x="1212989" y="3865258"/>
                  <a:pt x="1195391" y="4045022"/>
                </a:cubicBezTo>
                <a:cubicBezTo>
                  <a:pt x="1177217" y="4224866"/>
                  <a:pt x="1149255" y="4403605"/>
                  <a:pt x="1111622" y="4580452"/>
                </a:cubicBezTo>
                <a:cubicBezTo>
                  <a:pt x="1107282" y="4602694"/>
                  <a:pt x="1101762" y="4624624"/>
                  <a:pt x="1096872" y="4646631"/>
                </a:cubicBezTo>
                <a:lnTo>
                  <a:pt x="1081568" y="4712732"/>
                </a:lnTo>
                <a:lnTo>
                  <a:pt x="1064768" y="4778436"/>
                </a:lnTo>
                <a:cubicBezTo>
                  <a:pt x="1059246" y="4800365"/>
                  <a:pt x="1053645" y="4822295"/>
                  <a:pt x="1047336" y="4843984"/>
                </a:cubicBezTo>
                <a:cubicBezTo>
                  <a:pt x="1035109" y="4887526"/>
                  <a:pt x="1023198" y="4930752"/>
                  <a:pt x="1009551" y="4974292"/>
                </a:cubicBezTo>
                <a:lnTo>
                  <a:pt x="989597" y="5039130"/>
                </a:lnTo>
                <a:lnTo>
                  <a:pt x="968220" y="5103574"/>
                </a:lnTo>
                <a:cubicBezTo>
                  <a:pt x="954415" y="5146643"/>
                  <a:pt x="938483" y="5189000"/>
                  <a:pt x="923338" y="5231674"/>
                </a:cubicBezTo>
                <a:cubicBezTo>
                  <a:pt x="915924" y="5253049"/>
                  <a:pt x="907563" y="5273953"/>
                  <a:pt x="899279" y="5294778"/>
                </a:cubicBezTo>
                <a:lnTo>
                  <a:pt x="874826" y="5357879"/>
                </a:lnTo>
                <a:lnTo>
                  <a:pt x="848797" y="5420588"/>
                </a:lnTo>
                <a:cubicBezTo>
                  <a:pt x="840042" y="5441490"/>
                  <a:pt x="831680" y="5462472"/>
                  <a:pt x="822295" y="5483062"/>
                </a:cubicBezTo>
                <a:cubicBezTo>
                  <a:pt x="803758" y="5524393"/>
                  <a:pt x="786168" y="5566120"/>
                  <a:pt x="766291" y="5606822"/>
                </a:cubicBezTo>
                <a:cubicBezTo>
                  <a:pt x="727811" y="5689358"/>
                  <a:pt x="686926" y="5770590"/>
                  <a:pt x="643712" y="5850421"/>
                </a:cubicBezTo>
                <a:lnTo>
                  <a:pt x="617750" y="5895139"/>
                </a:lnTo>
                <a:lnTo>
                  <a:pt x="646192" y="5846748"/>
                </a:lnTo>
                <a:cubicBezTo>
                  <a:pt x="689724" y="5767613"/>
                  <a:pt x="731009" y="5687235"/>
                  <a:pt x="769996" y="5605713"/>
                </a:cubicBezTo>
                <a:lnTo>
                  <a:pt x="784666" y="5575189"/>
                </a:lnTo>
                <a:cubicBezTo>
                  <a:pt x="789556" y="5565012"/>
                  <a:pt x="794053" y="5554602"/>
                  <a:pt x="798786" y="5544347"/>
                </a:cubicBezTo>
                <a:lnTo>
                  <a:pt x="826710" y="5482585"/>
                </a:lnTo>
                <a:cubicBezTo>
                  <a:pt x="836332" y="5462156"/>
                  <a:pt x="844615" y="5441094"/>
                  <a:pt x="853607" y="5420349"/>
                </a:cubicBezTo>
                <a:lnTo>
                  <a:pt x="880031" y="5357956"/>
                </a:lnTo>
                <a:lnTo>
                  <a:pt x="904956" y="5294852"/>
                </a:lnTo>
                <a:cubicBezTo>
                  <a:pt x="912843" y="5273792"/>
                  <a:pt x="921836" y="5252890"/>
                  <a:pt x="929409" y="5231750"/>
                </a:cubicBezTo>
                <a:cubicBezTo>
                  <a:pt x="945186" y="5189234"/>
                  <a:pt x="960960" y="5147112"/>
                  <a:pt x="975395" y="5104203"/>
                </a:cubicBezTo>
                <a:cubicBezTo>
                  <a:pt x="1034532" y="4933194"/>
                  <a:pt x="1084303" y="4759030"/>
                  <a:pt x="1124477" y="4582578"/>
                </a:cubicBezTo>
                <a:cubicBezTo>
                  <a:pt x="1134099" y="4538407"/>
                  <a:pt x="1144512" y="4494313"/>
                  <a:pt x="1152794" y="4449826"/>
                </a:cubicBezTo>
                <a:lnTo>
                  <a:pt x="1165966" y="4383252"/>
                </a:lnTo>
                <a:lnTo>
                  <a:pt x="1177641" y="4316364"/>
                </a:lnTo>
                <a:cubicBezTo>
                  <a:pt x="1185528" y="4271875"/>
                  <a:pt x="1192153" y="4226993"/>
                  <a:pt x="1199096" y="4182269"/>
                </a:cubicBezTo>
                <a:cubicBezTo>
                  <a:pt x="1202803" y="4159947"/>
                  <a:pt x="1205328" y="4137387"/>
                  <a:pt x="1208325" y="4114985"/>
                </a:cubicBezTo>
                <a:lnTo>
                  <a:pt x="1217000" y="4047624"/>
                </a:lnTo>
                <a:cubicBezTo>
                  <a:pt x="1237998" y="3867543"/>
                  <a:pt x="1249500" y="3686516"/>
                  <a:pt x="1251470" y="3505252"/>
                </a:cubicBezTo>
                <a:cubicBezTo>
                  <a:pt x="1252535" y="3323835"/>
                  <a:pt x="1244088" y="3142416"/>
                  <a:pt x="1226150" y="2961862"/>
                </a:cubicBezTo>
                <a:lnTo>
                  <a:pt x="1218263" y="2894263"/>
                </a:lnTo>
                <a:cubicBezTo>
                  <a:pt x="1215580" y="2871704"/>
                  <a:pt x="1213451" y="2849144"/>
                  <a:pt x="1210375" y="2826665"/>
                </a:cubicBezTo>
                <a:cubicBezTo>
                  <a:pt x="1204143" y="2781703"/>
                  <a:pt x="1198700" y="2736664"/>
                  <a:pt x="1191051" y="2691940"/>
                </a:cubicBezTo>
                <a:lnTo>
                  <a:pt x="1180164" y="2624736"/>
                </a:lnTo>
                <a:lnTo>
                  <a:pt x="1167701" y="2557765"/>
                </a:lnTo>
                <a:cubicBezTo>
                  <a:pt x="1159814" y="2513043"/>
                  <a:pt x="1150034" y="2468712"/>
                  <a:pt x="1140882" y="2424225"/>
                </a:cubicBezTo>
                <a:cubicBezTo>
                  <a:pt x="1136467" y="2401981"/>
                  <a:pt x="1130945" y="2379973"/>
                  <a:pt x="1125897" y="2357809"/>
                </a:cubicBezTo>
                <a:lnTo>
                  <a:pt x="1110120" y="2291550"/>
                </a:lnTo>
                <a:lnTo>
                  <a:pt x="1093003" y="2225609"/>
                </a:lnTo>
                <a:cubicBezTo>
                  <a:pt x="1087325" y="2203602"/>
                  <a:pt x="1081723" y="2181595"/>
                  <a:pt x="1075336" y="2159822"/>
                </a:cubicBezTo>
                <a:cubicBezTo>
                  <a:pt x="1062793" y="2116203"/>
                  <a:pt x="1050804" y="2072346"/>
                  <a:pt x="1036921" y="2029122"/>
                </a:cubicBezTo>
                <a:lnTo>
                  <a:pt x="1016729" y="1964126"/>
                </a:lnTo>
                <a:lnTo>
                  <a:pt x="995037" y="1899522"/>
                </a:lnTo>
                <a:cubicBezTo>
                  <a:pt x="936817" y="1727331"/>
                  <a:pt x="868326" y="1558767"/>
                  <a:pt x="789951" y="1394700"/>
                </a:cubicBezTo>
                <a:cubicBezTo>
                  <a:pt x="711514" y="1230948"/>
                  <a:pt x="623604" y="1071849"/>
                  <a:pt x="526654" y="918352"/>
                </a:cubicBezTo>
                <a:cubicBezTo>
                  <a:pt x="429114" y="765405"/>
                  <a:pt x="322540" y="618376"/>
                  <a:pt x="207510" y="478131"/>
                </a:cubicBezTo>
                <a:cubicBezTo>
                  <a:pt x="150008" y="408087"/>
                  <a:pt x="90520" y="339769"/>
                  <a:pt x="29127" y="273258"/>
                </a:cubicBezTo>
                <a:lnTo>
                  <a:pt x="0" y="243483"/>
                </a:lnTo>
                <a:lnTo>
                  <a:pt x="0" y="174181"/>
                </a:lnTo>
                <a:lnTo>
                  <a:pt x="63738" y="242026"/>
                </a:lnTo>
                <a:cubicBezTo>
                  <a:pt x="124356" y="310492"/>
                  <a:pt x="182955" y="380754"/>
                  <a:pt x="239456" y="452731"/>
                </a:cubicBezTo>
                <a:cubicBezTo>
                  <a:pt x="352396" y="596448"/>
                  <a:pt x="456981" y="746553"/>
                  <a:pt x="552683" y="902340"/>
                </a:cubicBezTo>
                <a:cubicBezTo>
                  <a:pt x="647962" y="1058124"/>
                  <a:pt x="734515" y="1219036"/>
                  <a:pt x="811958" y="1384367"/>
                </a:cubicBezTo>
                <a:lnTo>
                  <a:pt x="826630" y="1415287"/>
                </a:lnTo>
                <a:cubicBezTo>
                  <a:pt x="831520" y="1425619"/>
                  <a:pt x="836018" y="1436111"/>
                  <a:pt x="840670" y="1446839"/>
                </a:cubicBezTo>
                <a:lnTo>
                  <a:pt x="868594" y="1509390"/>
                </a:lnTo>
                <a:cubicBezTo>
                  <a:pt x="878137" y="1530135"/>
                  <a:pt x="886419" y="1551352"/>
                  <a:pt x="895334" y="1572491"/>
                </a:cubicBezTo>
                <a:lnTo>
                  <a:pt x="921601" y="1635595"/>
                </a:lnTo>
                <a:cubicBezTo>
                  <a:pt x="955045" y="1720468"/>
                  <a:pt x="987385" y="1805814"/>
                  <a:pt x="1016254" y="1892187"/>
                </a:cubicBezTo>
                <a:cubicBezTo>
                  <a:pt x="1075249" y="2064852"/>
                  <a:pt x="1124888" y="2240673"/>
                  <a:pt x="1164941" y="2418703"/>
                </a:cubicBezTo>
                <a:cubicBezTo>
                  <a:pt x="1174486" y="2463348"/>
                  <a:pt x="1184818" y="2507758"/>
                  <a:pt x="1193101" y="2552797"/>
                </a:cubicBezTo>
                <a:lnTo>
                  <a:pt x="1206195" y="2620001"/>
                </a:lnTo>
                <a:lnTo>
                  <a:pt x="1217710" y="2687443"/>
                </a:lnTo>
                <a:cubicBezTo>
                  <a:pt x="1225993" y="2732324"/>
                  <a:pt x="1232225" y="2777600"/>
                  <a:pt x="1239245" y="2822642"/>
                </a:cubicBezTo>
                <a:cubicBezTo>
                  <a:pt x="1242872" y="2845202"/>
                  <a:pt x="1245397" y="2867919"/>
                  <a:pt x="1248395" y="2890476"/>
                </a:cubicBezTo>
                <a:lnTo>
                  <a:pt x="1257072" y="2958470"/>
                </a:lnTo>
                <a:cubicBezTo>
                  <a:pt x="1277950" y="3139971"/>
                  <a:pt x="1289294" y="3322495"/>
                  <a:pt x="1291069" y="3505175"/>
                </a:cubicBezTo>
                <a:cubicBezTo>
                  <a:pt x="1292322" y="3688094"/>
                  <a:pt x="1283969" y="3870857"/>
                  <a:pt x="1266064" y="4052909"/>
                </a:cubicBezTo>
                <a:cubicBezTo>
                  <a:pt x="1247654" y="4235038"/>
                  <a:pt x="1219297" y="4415987"/>
                  <a:pt x="1181111" y="4595041"/>
                </a:cubicBezTo>
                <a:cubicBezTo>
                  <a:pt x="1176774" y="4617520"/>
                  <a:pt x="1171251" y="4639765"/>
                  <a:pt x="1166204" y="4662089"/>
                </a:cubicBezTo>
                <a:lnTo>
                  <a:pt x="1150427" y="4728978"/>
                </a:lnTo>
                <a:lnTo>
                  <a:pt x="1133469" y="4795552"/>
                </a:lnTo>
                <a:cubicBezTo>
                  <a:pt x="1127790" y="4817716"/>
                  <a:pt x="1122190" y="4839881"/>
                  <a:pt x="1115800" y="4861888"/>
                </a:cubicBezTo>
                <a:cubicBezTo>
                  <a:pt x="1103337" y="4905982"/>
                  <a:pt x="1091348" y="4950154"/>
                  <a:pt x="1077543" y="4993853"/>
                </a:cubicBezTo>
                <a:lnTo>
                  <a:pt x="1057351" y="5059559"/>
                </a:lnTo>
                <a:lnTo>
                  <a:pt x="1035659" y="5124713"/>
                </a:lnTo>
                <a:cubicBezTo>
                  <a:pt x="1021697" y="5168332"/>
                  <a:pt x="1005607" y="5211478"/>
                  <a:pt x="990225" y="5254388"/>
                </a:cubicBezTo>
                <a:cubicBezTo>
                  <a:pt x="982732" y="5276080"/>
                  <a:pt x="974450" y="5297299"/>
                  <a:pt x="965930" y="5318674"/>
                </a:cubicBezTo>
                <a:lnTo>
                  <a:pt x="941163" y="5382803"/>
                </a:lnTo>
                <a:lnTo>
                  <a:pt x="914816" y="5446301"/>
                </a:lnTo>
                <a:cubicBezTo>
                  <a:pt x="905904" y="5467439"/>
                  <a:pt x="897622" y="5488815"/>
                  <a:pt x="888076" y="5509403"/>
                </a:cubicBezTo>
                <a:lnTo>
                  <a:pt x="860155" y="5572506"/>
                </a:lnTo>
                <a:cubicBezTo>
                  <a:pt x="855500" y="5582996"/>
                  <a:pt x="851004" y="5593566"/>
                  <a:pt x="846112" y="5604058"/>
                </a:cubicBezTo>
                <a:lnTo>
                  <a:pt x="831443" y="5635135"/>
                </a:lnTo>
                <a:cubicBezTo>
                  <a:pt x="792496" y="5718688"/>
                  <a:pt x="751122" y="5800924"/>
                  <a:pt x="707397" y="5881748"/>
                </a:cubicBezTo>
                <a:lnTo>
                  <a:pt x="572098" y="6114967"/>
                </a:lnTo>
                <a:lnTo>
                  <a:pt x="573270" y="6113220"/>
                </a:lnTo>
                <a:cubicBezTo>
                  <a:pt x="670362" y="5957986"/>
                  <a:pt x="758510" y="5797311"/>
                  <a:pt x="837278" y="5632060"/>
                </a:cubicBezTo>
                <a:lnTo>
                  <a:pt x="852187" y="5601140"/>
                </a:lnTo>
                <a:lnTo>
                  <a:pt x="866385" y="5569588"/>
                </a:lnTo>
                <a:lnTo>
                  <a:pt x="894702" y="5507037"/>
                </a:lnTo>
                <a:cubicBezTo>
                  <a:pt x="904326" y="5486213"/>
                  <a:pt x="912686" y="5464916"/>
                  <a:pt x="921836" y="5443934"/>
                </a:cubicBezTo>
                <a:lnTo>
                  <a:pt x="948498" y="5380832"/>
                </a:lnTo>
                <a:cubicBezTo>
                  <a:pt x="982495" y="5295799"/>
                  <a:pt x="1015387" y="5210296"/>
                  <a:pt x="1044966" y="5123607"/>
                </a:cubicBezTo>
                <a:cubicBezTo>
                  <a:pt x="1104788" y="4950311"/>
                  <a:pt x="1155112" y="4773859"/>
                  <a:pt x="1195703" y="4595120"/>
                </a:cubicBezTo>
                <a:cubicBezTo>
                  <a:pt x="1205483" y="4550319"/>
                  <a:pt x="1215895" y="4505752"/>
                  <a:pt x="1224335" y="4460633"/>
                </a:cubicBezTo>
                <a:lnTo>
                  <a:pt x="1237587" y="4393192"/>
                </a:lnTo>
                <a:lnTo>
                  <a:pt x="1249420" y="4325436"/>
                </a:lnTo>
                <a:cubicBezTo>
                  <a:pt x="1257780" y="4280316"/>
                  <a:pt x="1264012" y="4234960"/>
                  <a:pt x="1271112" y="4189606"/>
                </a:cubicBezTo>
                <a:cubicBezTo>
                  <a:pt x="1274819" y="4166966"/>
                  <a:pt x="1277342" y="4144172"/>
                  <a:pt x="1280419" y="4121455"/>
                </a:cubicBezTo>
                <a:cubicBezTo>
                  <a:pt x="1283494" y="4098738"/>
                  <a:pt x="1286492" y="4076021"/>
                  <a:pt x="1289174" y="4053224"/>
                </a:cubicBezTo>
                <a:cubicBezTo>
                  <a:pt x="1310313" y="3870857"/>
                  <a:pt x="1321924" y="3687463"/>
                  <a:pt x="1323961" y="3503914"/>
                </a:cubicBezTo>
                <a:cubicBezTo>
                  <a:pt x="1324921" y="3320130"/>
                  <a:pt x="1316284" y="3136421"/>
                  <a:pt x="1298089" y="2953579"/>
                </a:cubicBezTo>
                <a:cubicBezTo>
                  <a:pt x="1295801" y="2930785"/>
                  <a:pt x="1292961" y="2907911"/>
                  <a:pt x="1290199" y="2885114"/>
                </a:cubicBezTo>
                <a:cubicBezTo>
                  <a:pt x="1287439" y="2862319"/>
                  <a:pt x="1285389" y="2839364"/>
                  <a:pt x="1282312" y="2816648"/>
                </a:cubicBezTo>
                <a:cubicBezTo>
                  <a:pt x="1275922" y="2771134"/>
                  <a:pt x="1270479" y="2725464"/>
                  <a:pt x="1262672" y="2680188"/>
                </a:cubicBezTo>
                <a:lnTo>
                  <a:pt x="1251627" y="2612114"/>
                </a:lnTo>
                <a:lnTo>
                  <a:pt x="1239087" y="2544358"/>
                </a:lnTo>
                <a:cubicBezTo>
                  <a:pt x="1231198" y="2499081"/>
                  <a:pt x="1221180" y="2454121"/>
                  <a:pt x="1211873" y="2409160"/>
                </a:cubicBezTo>
                <a:cubicBezTo>
                  <a:pt x="1207378" y="2386600"/>
                  <a:pt x="1201856" y="2364279"/>
                  <a:pt x="1196728" y="2341877"/>
                </a:cubicBezTo>
                <a:lnTo>
                  <a:pt x="1180953" y="2274673"/>
                </a:lnTo>
                <a:lnTo>
                  <a:pt x="1163679" y="2207940"/>
                </a:lnTo>
                <a:cubicBezTo>
                  <a:pt x="1157762" y="2185697"/>
                  <a:pt x="1152241" y="2163372"/>
                  <a:pt x="1145772" y="2141287"/>
                </a:cubicBezTo>
                <a:cubicBezTo>
                  <a:pt x="1132994" y="2097116"/>
                  <a:pt x="1121005" y="2052707"/>
                  <a:pt x="1106885" y="2008927"/>
                </a:cubicBezTo>
                <a:lnTo>
                  <a:pt x="1086455" y="1943064"/>
                </a:lnTo>
                <a:lnTo>
                  <a:pt x="1064448" y="1877675"/>
                </a:lnTo>
                <a:cubicBezTo>
                  <a:pt x="1005613" y="1703353"/>
                  <a:pt x="936366" y="1532737"/>
                  <a:pt x="857077" y="1366778"/>
                </a:cubicBezTo>
                <a:cubicBezTo>
                  <a:pt x="777803" y="1200816"/>
                  <a:pt x="688883" y="1039667"/>
                  <a:pt x="590782" y="884120"/>
                </a:cubicBezTo>
                <a:cubicBezTo>
                  <a:pt x="492255" y="729043"/>
                  <a:pt x="384530" y="580041"/>
                  <a:pt x="268169" y="437824"/>
                </a:cubicBezTo>
                <a:cubicBezTo>
                  <a:pt x="210041" y="366814"/>
                  <a:pt x="149902" y="297546"/>
                  <a:pt x="87833" y="230104"/>
                </a:cubicBezTo>
                <a:lnTo>
                  <a:pt x="0" y="140045"/>
                </a:lnTo>
                <a:lnTo>
                  <a:pt x="0" y="71180"/>
                </a:lnTo>
                <a:lnTo>
                  <a:pt x="121173" y="200340"/>
                </a:lnTo>
                <a:cubicBezTo>
                  <a:pt x="182514" y="269694"/>
                  <a:pt x="241820" y="340842"/>
                  <a:pt x="299010" y="413687"/>
                </a:cubicBezTo>
                <a:cubicBezTo>
                  <a:pt x="413257" y="559297"/>
                  <a:pt x="518970" y="711373"/>
                  <a:pt x="615629" y="869210"/>
                </a:cubicBezTo>
                <a:cubicBezTo>
                  <a:pt x="712113" y="1026967"/>
                  <a:pt x="799724" y="1189931"/>
                  <a:pt x="878059" y="1357390"/>
                </a:cubicBezTo>
                <a:lnTo>
                  <a:pt x="892966" y="1388942"/>
                </a:lnTo>
                <a:lnTo>
                  <a:pt x="907164" y="1420494"/>
                </a:lnTo>
                <a:lnTo>
                  <a:pt x="935403" y="1483598"/>
                </a:lnTo>
                <a:cubicBezTo>
                  <a:pt x="944948" y="1504657"/>
                  <a:pt x="953388" y="1526192"/>
                  <a:pt x="962380" y="1547409"/>
                </a:cubicBezTo>
                <a:lnTo>
                  <a:pt x="988962" y="1611380"/>
                </a:lnTo>
                <a:cubicBezTo>
                  <a:pt x="1022801" y="1697358"/>
                  <a:pt x="1055536" y="1783729"/>
                  <a:pt x="1085115" y="1871680"/>
                </a:cubicBezTo>
                <a:cubicBezTo>
                  <a:pt x="1144827" y="2046554"/>
                  <a:pt x="1195018" y="2224504"/>
                  <a:pt x="1235457" y="2404823"/>
                </a:cubicBezTo>
                <a:cubicBezTo>
                  <a:pt x="1245240" y="2450020"/>
                  <a:pt x="1255572" y="2494978"/>
                  <a:pt x="1263934" y="2540493"/>
                </a:cubicBezTo>
                <a:lnTo>
                  <a:pt x="1277184" y="2608486"/>
                </a:lnTo>
                <a:lnTo>
                  <a:pt x="1288859" y="2676795"/>
                </a:lnTo>
                <a:cubicBezTo>
                  <a:pt x="1297221" y="2722229"/>
                  <a:pt x="1303531" y="2768058"/>
                  <a:pt x="1310551" y="2813729"/>
                </a:cubicBezTo>
                <a:cubicBezTo>
                  <a:pt x="1314336" y="2836524"/>
                  <a:pt x="1316780" y="2859479"/>
                  <a:pt x="1319858" y="2882431"/>
                </a:cubicBezTo>
                <a:cubicBezTo>
                  <a:pt x="1322936" y="2905385"/>
                  <a:pt x="1325931" y="2928260"/>
                  <a:pt x="1328613" y="2951214"/>
                </a:cubicBezTo>
                <a:cubicBezTo>
                  <a:pt x="1349691" y="3135001"/>
                  <a:pt x="1361112" y="3319815"/>
                  <a:pt x="1362847" y="3504782"/>
                </a:cubicBezTo>
                <a:cubicBezTo>
                  <a:pt x="1364023" y="3689908"/>
                  <a:pt x="1355510" y="3875037"/>
                  <a:pt x="1337370" y="4059298"/>
                </a:cubicBezTo>
                <a:cubicBezTo>
                  <a:pt x="1318713" y="4243717"/>
                  <a:pt x="1289986" y="4426951"/>
                  <a:pt x="1251312" y="4608215"/>
                </a:cubicBezTo>
                <a:cubicBezTo>
                  <a:pt x="1246895" y="4630932"/>
                  <a:pt x="1241375" y="4653492"/>
                  <a:pt x="1236247" y="4676051"/>
                </a:cubicBezTo>
                <a:lnTo>
                  <a:pt x="1220470" y="4743807"/>
                </a:lnTo>
                <a:lnTo>
                  <a:pt x="1203196" y="4811169"/>
                </a:lnTo>
                <a:cubicBezTo>
                  <a:pt x="1197360" y="4833571"/>
                  <a:pt x="1191838" y="4856130"/>
                  <a:pt x="1185371" y="4878375"/>
                </a:cubicBezTo>
                <a:cubicBezTo>
                  <a:pt x="1172671" y="4922941"/>
                  <a:pt x="1160681" y="4967743"/>
                  <a:pt x="1146641" y="5011995"/>
                </a:cubicBezTo>
                <a:lnTo>
                  <a:pt x="1126212" y="5078491"/>
                </a:lnTo>
                <a:lnTo>
                  <a:pt x="1104282" y="5144432"/>
                </a:lnTo>
                <a:cubicBezTo>
                  <a:pt x="1075255" y="5232618"/>
                  <a:pt x="1042441" y="5319386"/>
                  <a:pt x="1008524" y="5405757"/>
                </a:cubicBezTo>
                <a:lnTo>
                  <a:pt x="981942" y="5470043"/>
                </a:lnTo>
                <a:cubicBezTo>
                  <a:pt x="972870" y="5491420"/>
                  <a:pt x="964430" y="5513032"/>
                  <a:pt x="954807" y="5534172"/>
                </a:cubicBezTo>
                <a:lnTo>
                  <a:pt x="926568" y="5597748"/>
                </a:lnTo>
                <a:lnTo>
                  <a:pt x="912371" y="5629300"/>
                </a:lnTo>
                <a:lnTo>
                  <a:pt x="897464" y="5660852"/>
                </a:lnTo>
                <a:cubicBezTo>
                  <a:pt x="818654" y="5829021"/>
                  <a:pt x="730295" y="5992535"/>
                  <a:pt x="632824" y="6150609"/>
                </a:cubicBezTo>
                <a:cubicBezTo>
                  <a:pt x="583884" y="6229567"/>
                  <a:pt x="532641" y="6307045"/>
                  <a:pt x="479163" y="6382956"/>
                </a:cubicBezTo>
                <a:lnTo>
                  <a:pt x="439356" y="6436078"/>
                </a:lnTo>
                <a:lnTo>
                  <a:pt x="483756" y="6377504"/>
                </a:lnTo>
                <a:cubicBezTo>
                  <a:pt x="537509" y="6302076"/>
                  <a:pt x="589036" y="6225071"/>
                  <a:pt x="638269" y="6146587"/>
                </a:cubicBezTo>
                <a:cubicBezTo>
                  <a:pt x="736481" y="5989303"/>
                  <a:pt x="825654" y="5826576"/>
                  <a:pt x="905352" y="5659194"/>
                </a:cubicBezTo>
                <a:lnTo>
                  <a:pt x="920419" y="5627643"/>
                </a:lnTo>
                <a:lnTo>
                  <a:pt x="934773" y="5596093"/>
                </a:lnTo>
                <a:lnTo>
                  <a:pt x="963408" y="5532989"/>
                </a:lnTo>
                <a:cubicBezTo>
                  <a:pt x="973030" y="5511850"/>
                  <a:pt x="981628" y="5490315"/>
                  <a:pt x="990777" y="5469018"/>
                </a:cubicBezTo>
                <a:cubicBezTo>
                  <a:pt x="999927" y="5447721"/>
                  <a:pt x="1009077" y="5426424"/>
                  <a:pt x="1017754" y="5404969"/>
                </a:cubicBezTo>
                <a:cubicBezTo>
                  <a:pt x="1052146" y="5318834"/>
                  <a:pt x="1085510" y="5232225"/>
                  <a:pt x="1115327" y="5144670"/>
                </a:cubicBezTo>
                <a:cubicBezTo>
                  <a:pt x="1175875" y="4969243"/>
                  <a:pt x="1226776" y="4790584"/>
                  <a:pt x="1267800" y="4609555"/>
                </a:cubicBezTo>
                <a:cubicBezTo>
                  <a:pt x="1277659" y="4564201"/>
                  <a:pt x="1288152" y="4519002"/>
                  <a:pt x="1296749" y="4473333"/>
                </a:cubicBezTo>
                <a:lnTo>
                  <a:pt x="1310159" y="4405024"/>
                </a:lnTo>
                <a:lnTo>
                  <a:pt x="1322068" y="4336400"/>
                </a:lnTo>
                <a:cubicBezTo>
                  <a:pt x="1330508" y="4290729"/>
                  <a:pt x="1336818" y="4244742"/>
                  <a:pt x="1343998" y="4198836"/>
                </a:cubicBezTo>
                <a:cubicBezTo>
                  <a:pt x="1347783" y="4175959"/>
                  <a:pt x="1350228" y="4152849"/>
                  <a:pt x="1353383" y="4129817"/>
                </a:cubicBezTo>
                <a:cubicBezTo>
                  <a:pt x="1356538" y="4106783"/>
                  <a:pt x="1359535" y="4083751"/>
                  <a:pt x="1362218" y="4060718"/>
                </a:cubicBezTo>
                <a:cubicBezTo>
                  <a:pt x="1383586" y="3876062"/>
                  <a:pt x="1395276" y="3690383"/>
                  <a:pt x="1397240" y="3504465"/>
                </a:cubicBezTo>
                <a:cubicBezTo>
                  <a:pt x="1398163" y="3318395"/>
                  <a:pt x="1389368" y="3132399"/>
                  <a:pt x="1370895" y="2947192"/>
                </a:cubicBezTo>
                <a:cubicBezTo>
                  <a:pt x="1368607" y="2924080"/>
                  <a:pt x="1365688" y="2900968"/>
                  <a:pt x="1363008" y="2877859"/>
                </a:cubicBezTo>
                <a:cubicBezTo>
                  <a:pt x="1360325" y="2854747"/>
                  <a:pt x="1358118" y="2831557"/>
                  <a:pt x="1354725" y="2808522"/>
                </a:cubicBezTo>
                <a:cubicBezTo>
                  <a:pt x="1348177" y="2762459"/>
                  <a:pt x="1342656" y="2716235"/>
                  <a:pt x="1334768" y="2670328"/>
                </a:cubicBezTo>
                <a:lnTo>
                  <a:pt x="1323568" y="2601467"/>
                </a:lnTo>
                <a:lnTo>
                  <a:pt x="1310869" y="2532763"/>
                </a:lnTo>
                <a:cubicBezTo>
                  <a:pt x="1302981" y="2486934"/>
                  <a:pt x="1292804" y="2441499"/>
                  <a:pt x="1283262" y="2395908"/>
                </a:cubicBezTo>
                <a:cubicBezTo>
                  <a:pt x="1278764" y="2373033"/>
                  <a:pt x="1273242" y="2350473"/>
                  <a:pt x="1267957" y="2327757"/>
                </a:cubicBezTo>
                <a:lnTo>
                  <a:pt x="1252182" y="2259764"/>
                </a:lnTo>
                <a:lnTo>
                  <a:pt x="1234670" y="2192165"/>
                </a:lnTo>
                <a:cubicBezTo>
                  <a:pt x="1228678" y="2169684"/>
                  <a:pt x="1223233" y="2147045"/>
                  <a:pt x="1216608" y="2124723"/>
                </a:cubicBezTo>
                <a:cubicBezTo>
                  <a:pt x="1203593" y="2079999"/>
                  <a:pt x="1191524" y="2034960"/>
                  <a:pt x="1177169" y="1990630"/>
                </a:cubicBezTo>
                <a:lnTo>
                  <a:pt x="1156424" y="1923897"/>
                </a:lnTo>
                <a:lnTo>
                  <a:pt x="1134259" y="1857640"/>
                </a:lnTo>
                <a:cubicBezTo>
                  <a:pt x="1074657" y="1681187"/>
                  <a:pt x="1004622" y="1508365"/>
                  <a:pt x="924521" y="1340196"/>
                </a:cubicBezTo>
                <a:cubicBezTo>
                  <a:pt x="844309" y="1172107"/>
                  <a:pt x="754364" y="1008825"/>
                  <a:pt x="655149" y="851148"/>
                </a:cubicBezTo>
                <a:cubicBezTo>
                  <a:pt x="555423" y="694101"/>
                  <a:pt x="446484" y="543127"/>
                  <a:pt x="328908" y="398937"/>
                </a:cubicBezTo>
                <a:cubicBezTo>
                  <a:pt x="270143" y="326901"/>
                  <a:pt x="209335" y="256636"/>
                  <a:pt x="146568" y="188221"/>
                </a:cubicBezTo>
                <a:lnTo>
                  <a:pt x="0" y="37488"/>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81" name="Google Shape;2281;p228"/>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82" name="Google Shape;2282;p228"/>
          <p:cNvSpPr txBox="1"/>
          <p:nvPr>
            <p:ph idx="1"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283" name="Google Shape;2283;p228"/>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2284" name="Google Shape;2284;p228"/>
          <p:cNvGrpSpPr/>
          <p:nvPr/>
        </p:nvGrpSpPr>
        <p:grpSpPr>
          <a:xfrm>
            <a:off x="2437086" y="2049307"/>
            <a:ext cx="1181161" cy="1044589"/>
            <a:chOff x="3430063" y="2890836"/>
            <a:chExt cx="1219200" cy="1078230"/>
          </a:xfrm>
        </p:grpSpPr>
        <p:sp>
          <p:nvSpPr>
            <p:cNvPr id="2285" name="Google Shape;2285;p22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86" name="Google Shape;2286;p22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_GRIS - Titre avec sous-titres avec forme bleu">
  <p:cSld name="07_GRIS - Titre avec sous-titres avec forme bleu">
    <p:spTree>
      <p:nvGrpSpPr>
        <p:cNvPr id="2287" name="Shape 2287"/>
        <p:cNvGrpSpPr/>
        <p:nvPr/>
      </p:nvGrpSpPr>
      <p:grpSpPr>
        <a:xfrm>
          <a:off x="0" y="0"/>
          <a:ext cx="0" cy="0"/>
          <a:chOff x="0" y="0"/>
          <a:chExt cx="0" cy="0"/>
        </a:xfrm>
      </p:grpSpPr>
      <p:sp>
        <p:nvSpPr>
          <p:cNvPr id="2288" name="Google Shape;2288;p229"/>
          <p:cNvSpPr/>
          <p:nvPr/>
        </p:nvSpPr>
        <p:spPr>
          <a:xfrm>
            <a:off x="5313914" y="0"/>
            <a:ext cx="3834300" cy="5143500"/>
          </a:xfrm>
          <a:prstGeom prst="rect">
            <a:avLst/>
          </a:prstGeom>
          <a:solidFill>
            <a:srgbClr val="0A00C6"/>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chemeClr val="lt1"/>
              </a:buClr>
              <a:buSzPts val="1400"/>
              <a:buFont typeface="Calibri"/>
              <a:buNone/>
            </a:pPr>
            <a:r>
              <a:t/>
            </a:r>
            <a:endParaRPr b="0" i="0" sz="1400" u="none" cap="none" strike="noStrike">
              <a:solidFill>
                <a:srgbClr val="FFFFFF"/>
              </a:solidFill>
              <a:latin typeface="Calibri"/>
              <a:ea typeface="Calibri"/>
              <a:cs typeface="Calibri"/>
              <a:sym typeface="Calibri"/>
            </a:endParaRPr>
          </a:p>
        </p:txBody>
      </p:sp>
      <p:sp>
        <p:nvSpPr>
          <p:cNvPr id="2289" name="Google Shape;2289;p229"/>
          <p:cNvSpPr txBox="1"/>
          <p:nvPr>
            <p:ph idx="1" type="subTitle"/>
          </p:nvPr>
        </p:nvSpPr>
        <p:spPr>
          <a:xfrm>
            <a:off x="5732775" y="179981"/>
            <a:ext cx="3240000" cy="81000"/>
          </a:xfrm>
          <a:prstGeom prst="rect">
            <a:avLst/>
          </a:prstGeom>
          <a:noFill/>
          <a:ln>
            <a:noFill/>
          </a:ln>
        </p:spPr>
        <p:txBody>
          <a:bodyPr anchorCtr="0" anchor="ctr" bIns="0" lIns="0" spcFirstLastPara="1" rIns="0" wrap="square" tIns="0">
            <a:noAutofit/>
          </a:bodyPr>
          <a:lstStyle>
            <a:lvl1pPr lvl="0" marR="0" algn="r">
              <a:lnSpc>
                <a:spcPct val="100000"/>
              </a:lnSpc>
              <a:spcBef>
                <a:spcPts val="0"/>
              </a:spcBef>
              <a:spcAft>
                <a:spcPts val="0"/>
              </a:spcAft>
              <a:buSzPts val="1200"/>
              <a:buNone/>
              <a:defRPr sz="500">
                <a:solidFill>
                  <a:schemeClr val="lt1"/>
                </a:solidFill>
                <a:latin typeface="Montserrat Medium"/>
                <a:ea typeface="Montserrat Medium"/>
                <a:cs typeface="Montserrat Medium"/>
                <a:sym typeface="Montserrat Medium"/>
              </a:defRPr>
            </a:lvl1pPr>
            <a:lvl2pPr lvl="1" algn="r">
              <a:lnSpc>
                <a:spcPct val="120000"/>
              </a:lnSpc>
              <a:spcBef>
                <a:spcPts val="0"/>
              </a:spcBef>
              <a:spcAft>
                <a:spcPts val="0"/>
              </a:spcAft>
              <a:buClr>
                <a:schemeClr val="lt1"/>
              </a:buClr>
              <a:buSzPts val="800"/>
              <a:buNone/>
              <a:defRPr>
                <a:solidFill>
                  <a:schemeClr val="lt1"/>
                </a:solidFill>
              </a:defRPr>
            </a:lvl2pPr>
            <a:lvl3pPr lvl="2" algn="r">
              <a:lnSpc>
                <a:spcPct val="120000"/>
              </a:lnSpc>
              <a:spcBef>
                <a:spcPts val="0"/>
              </a:spcBef>
              <a:spcAft>
                <a:spcPts val="0"/>
              </a:spcAft>
              <a:buClr>
                <a:schemeClr val="lt1"/>
              </a:buClr>
              <a:buSzPts val="1200"/>
              <a:buNone/>
              <a:defRPr>
                <a:solidFill>
                  <a:schemeClr val="lt1"/>
                </a:solidFill>
              </a:defRPr>
            </a:lvl3pPr>
            <a:lvl4pPr lvl="3" algn="r">
              <a:lnSpc>
                <a:spcPct val="120000"/>
              </a:lnSpc>
              <a:spcBef>
                <a:spcPts val="0"/>
              </a:spcBef>
              <a:spcAft>
                <a:spcPts val="0"/>
              </a:spcAft>
              <a:buClr>
                <a:schemeClr val="lt1"/>
              </a:buClr>
              <a:buSzPts val="800"/>
              <a:buNone/>
              <a:defRPr>
                <a:solidFill>
                  <a:schemeClr val="lt1"/>
                </a:solidFill>
              </a:defRPr>
            </a:lvl4pPr>
            <a:lvl5pPr lvl="4" algn="r">
              <a:lnSpc>
                <a:spcPct val="120000"/>
              </a:lnSpc>
              <a:spcBef>
                <a:spcPts val="0"/>
              </a:spcBef>
              <a:spcAft>
                <a:spcPts val="0"/>
              </a:spcAft>
              <a:buClr>
                <a:schemeClr val="lt1"/>
              </a:buClr>
              <a:buSzPts val="800"/>
              <a:buNone/>
              <a:defRPr>
                <a:solidFill>
                  <a:schemeClr val="lt1"/>
                </a:solidFill>
              </a:defRPr>
            </a:lvl5pPr>
            <a:lvl6pPr lvl="5" algn="r">
              <a:lnSpc>
                <a:spcPct val="90000"/>
              </a:lnSpc>
              <a:spcBef>
                <a:spcPts val="400"/>
              </a:spcBef>
              <a:spcAft>
                <a:spcPts val="0"/>
              </a:spcAft>
              <a:buClr>
                <a:schemeClr val="lt1"/>
              </a:buClr>
              <a:buSzPts val="1400"/>
              <a:buNone/>
              <a:defRPr>
                <a:solidFill>
                  <a:schemeClr val="lt1"/>
                </a:solidFill>
              </a:defRPr>
            </a:lvl6pPr>
            <a:lvl7pPr lvl="6" algn="r">
              <a:lnSpc>
                <a:spcPct val="90000"/>
              </a:lnSpc>
              <a:spcBef>
                <a:spcPts val="400"/>
              </a:spcBef>
              <a:spcAft>
                <a:spcPts val="0"/>
              </a:spcAft>
              <a:buClr>
                <a:schemeClr val="lt1"/>
              </a:buClr>
              <a:buSzPts val="1400"/>
              <a:buNone/>
              <a:defRPr>
                <a:solidFill>
                  <a:schemeClr val="lt1"/>
                </a:solidFill>
              </a:defRPr>
            </a:lvl7pPr>
            <a:lvl8pPr lvl="7" algn="r">
              <a:lnSpc>
                <a:spcPct val="90000"/>
              </a:lnSpc>
              <a:spcBef>
                <a:spcPts val="400"/>
              </a:spcBef>
              <a:spcAft>
                <a:spcPts val="0"/>
              </a:spcAft>
              <a:buClr>
                <a:schemeClr val="lt1"/>
              </a:buClr>
              <a:buSzPts val="1400"/>
              <a:buNone/>
              <a:defRPr>
                <a:solidFill>
                  <a:schemeClr val="lt1"/>
                </a:solidFill>
              </a:defRPr>
            </a:lvl8pPr>
            <a:lvl9pPr lvl="8" algn="r">
              <a:lnSpc>
                <a:spcPct val="90000"/>
              </a:lnSpc>
              <a:spcBef>
                <a:spcPts val="400"/>
              </a:spcBef>
              <a:spcAft>
                <a:spcPts val="0"/>
              </a:spcAft>
              <a:buClr>
                <a:schemeClr val="lt1"/>
              </a:buClr>
              <a:buSzPts val="1400"/>
              <a:buNone/>
              <a:defRPr>
                <a:solidFill>
                  <a:schemeClr val="lt1"/>
                </a:solidFill>
              </a:defRPr>
            </a:lvl9pPr>
          </a:lstStyle>
          <a:p/>
        </p:txBody>
      </p:sp>
      <p:sp>
        <p:nvSpPr>
          <p:cNvPr id="2290" name="Google Shape;2290;p229"/>
          <p:cNvSpPr txBox="1"/>
          <p:nvPr>
            <p:ph type="title"/>
          </p:nvPr>
        </p:nvSpPr>
        <p:spPr>
          <a:xfrm>
            <a:off x="721519" y="695700"/>
            <a:ext cx="3850200" cy="378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SzPts val="30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91" name="Google Shape;2291;p229"/>
          <p:cNvSpPr txBox="1"/>
          <p:nvPr>
            <p:ph idx="2" type="subTitle"/>
          </p:nvPr>
        </p:nvSpPr>
        <p:spPr>
          <a:xfrm>
            <a:off x="721519" y="475245"/>
            <a:ext cx="3850200" cy="245700"/>
          </a:xfrm>
          <a:prstGeom prst="rect">
            <a:avLst/>
          </a:prstGeom>
          <a:noFill/>
          <a:ln>
            <a:noFill/>
          </a:ln>
        </p:spPr>
        <p:txBody>
          <a:bodyPr anchorCtr="0" anchor="b" bIns="0" lIns="0" spcFirstLastPara="1" rIns="0" wrap="square" tIns="0">
            <a:noAutofit/>
          </a:bodyPr>
          <a:lstStyle>
            <a:lvl1pPr lvl="0" marR="0" algn="l">
              <a:lnSpc>
                <a:spcPct val="100000"/>
              </a:lnSpc>
              <a:spcBef>
                <a:spcPts val="0"/>
              </a:spcBef>
              <a:spcAft>
                <a:spcPts val="0"/>
              </a:spcAft>
              <a:buSzPts val="1200"/>
              <a:buNone/>
              <a:defRPr sz="1500">
                <a:solidFill>
                  <a:srgbClr val="BDBFCF"/>
                </a:solidFill>
                <a:latin typeface="Montserrat Medium"/>
                <a:ea typeface="Montserrat Medium"/>
                <a:cs typeface="Montserrat Medium"/>
                <a:sym typeface="Montserrat Medium"/>
              </a:defRPr>
            </a:lvl1pPr>
            <a:lvl2pPr lvl="1" algn="l">
              <a:lnSpc>
                <a:spcPct val="120000"/>
              </a:lnSpc>
              <a:spcBef>
                <a:spcPts val="0"/>
              </a:spcBef>
              <a:spcAft>
                <a:spcPts val="0"/>
              </a:spcAft>
              <a:buSzPts val="800"/>
              <a:buNone/>
              <a:defRPr/>
            </a:lvl2pPr>
            <a:lvl3pPr lvl="2" algn="l">
              <a:lnSpc>
                <a:spcPct val="120000"/>
              </a:lnSpc>
              <a:spcBef>
                <a:spcPts val="0"/>
              </a:spcBef>
              <a:spcAft>
                <a:spcPts val="0"/>
              </a:spcAft>
              <a:buSzPts val="1200"/>
              <a:buNone/>
              <a:defRPr/>
            </a:lvl3pPr>
            <a:lvl4pPr lvl="3" algn="l">
              <a:lnSpc>
                <a:spcPct val="120000"/>
              </a:lnSpc>
              <a:spcBef>
                <a:spcPts val="0"/>
              </a:spcBef>
              <a:spcAft>
                <a:spcPts val="0"/>
              </a:spcAft>
              <a:buSzPts val="800"/>
              <a:buNone/>
              <a:defRPr/>
            </a:lvl4pPr>
            <a:lvl5pPr lvl="4" algn="l">
              <a:lnSpc>
                <a:spcPct val="120000"/>
              </a:lnSpc>
              <a:spcBef>
                <a:spcPts val="0"/>
              </a:spcBef>
              <a:spcAft>
                <a:spcPts val="0"/>
              </a:spcAft>
              <a:buSzPts val="800"/>
              <a:buNone/>
              <a:defRPr/>
            </a:lvl5pPr>
            <a:lvl6pPr lvl="5" algn="l">
              <a:lnSpc>
                <a:spcPct val="90000"/>
              </a:lnSpc>
              <a:spcBef>
                <a:spcPts val="400"/>
              </a:spcBef>
              <a:spcAft>
                <a:spcPts val="0"/>
              </a:spcAft>
              <a:buSzPts val="1400"/>
              <a:buNone/>
              <a:defRPr/>
            </a:lvl6pPr>
            <a:lvl7pPr lvl="6" algn="l">
              <a:lnSpc>
                <a:spcPct val="90000"/>
              </a:lnSpc>
              <a:spcBef>
                <a:spcPts val="400"/>
              </a:spcBef>
              <a:spcAft>
                <a:spcPts val="0"/>
              </a:spcAft>
              <a:buSzPts val="1400"/>
              <a:buNone/>
              <a:defRPr/>
            </a:lvl7pPr>
            <a:lvl8pPr lvl="7" algn="l">
              <a:lnSpc>
                <a:spcPct val="90000"/>
              </a:lnSpc>
              <a:spcBef>
                <a:spcPts val="400"/>
              </a:spcBef>
              <a:spcAft>
                <a:spcPts val="0"/>
              </a:spcAft>
              <a:buSzPts val="1400"/>
              <a:buNone/>
              <a:defRPr/>
            </a:lvl8pPr>
            <a:lvl9pPr lvl="8" algn="l">
              <a:lnSpc>
                <a:spcPct val="90000"/>
              </a:lnSpc>
              <a:spcBef>
                <a:spcPts val="400"/>
              </a:spcBef>
              <a:spcAft>
                <a:spcPts val="0"/>
              </a:spcAft>
              <a:buSzPts val="1400"/>
              <a:buNone/>
              <a:defRPr/>
            </a:lvl9pPr>
          </a:lstStyle>
          <a:p/>
        </p:txBody>
      </p:sp>
      <p:sp>
        <p:nvSpPr>
          <p:cNvPr id="2292" name="Google Shape;2292;p229"/>
          <p:cNvSpPr txBox="1"/>
          <p:nvPr>
            <p:ph idx="3" type="subTitle"/>
          </p:nvPr>
        </p:nvSpPr>
        <p:spPr>
          <a:xfrm>
            <a:off x="721519" y="1222200"/>
            <a:ext cx="3850200" cy="1485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1200"/>
              <a:buNone/>
              <a:defRPr b="1" sz="1200">
                <a:solidFill>
                  <a:srgbClr val="BDBFCF"/>
                </a:solidFill>
              </a:defRPr>
            </a:lvl1pPr>
            <a:lvl2pPr lvl="1" algn="l">
              <a:lnSpc>
                <a:spcPct val="120000"/>
              </a:lnSpc>
              <a:spcBef>
                <a:spcPts val="0"/>
              </a:spcBef>
              <a:spcAft>
                <a:spcPts val="0"/>
              </a:spcAft>
              <a:buSzPts val="800"/>
              <a:buNone/>
              <a:defRPr/>
            </a:lvl2pPr>
            <a:lvl3pPr lvl="2" algn="l">
              <a:lnSpc>
                <a:spcPct val="120000"/>
              </a:lnSpc>
              <a:spcBef>
                <a:spcPts val="0"/>
              </a:spcBef>
              <a:spcAft>
                <a:spcPts val="0"/>
              </a:spcAft>
              <a:buSzPts val="1200"/>
              <a:buNone/>
              <a:defRPr/>
            </a:lvl3pPr>
            <a:lvl4pPr lvl="3" algn="l">
              <a:lnSpc>
                <a:spcPct val="120000"/>
              </a:lnSpc>
              <a:spcBef>
                <a:spcPts val="0"/>
              </a:spcBef>
              <a:spcAft>
                <a:spcPts val="0"/>
              </a:spcAft>
              <a:buSzPts val="800"/>
              <a:buNone/>
              <a:defRPr/>
            </a:lvl4pPr>
            <a:lvl5pPr lvl="4" algn="l">
              <a:lnSpc>
                <a:spcPct val="120000"/>
              </a:lnSpc>
              <a:spcBef>
                <a:spcPts val="0"/>
              </a:spcBef>
              <a:spcAft>
                <a:spcPts val="0"/>
              </a:spcAft>
              <a:buSzPts val="800"/>
              <a:buNone/>
              <a:defRPr/>
            </a:lvl5pPr>
            <a:lvl6pPr lvl="5" algn="l">
              <a:lnSpc>
                <a:spcPct val="90000"/>
              </a:lnSpc>
              <a:spcBef>
                <a:spcPts val="400"/>
              </a:spcBef>
              <a:spcAft>
                <a:spcPts val="0"/>
              </a:spcAft>
              <a:buSzPts val="1400"/>
              <a:buNone/>
              <a:defRPr/>
            </a:lvl6pPr>
            <a:lvl7pPr lvl="6" algn="l">
              <a:lnSpc>
                <a:spcPct val="90000"/>
              </a:lnSpc>
              <a:spcBef>
                <a:spcPts val="400"/>
              </a:spcBef>
              <a:spcAft>
                <a:spcPts val="0"/>
              </a:spcAft>
              <a:buSzPts val="1400"/>
              <a:buNone/>
              <a:defRPr/>
            </a:lvl7pPr>
            <a:lvl8pPr lvl="7" algn="l">
              <a:lnSpc>
                <a:spcPct val="90000"/>
              </a:lnSpc>
              <a:spcBef>
                <a:spcPts val="400"/>
              </a:spcBef>
              <a:spcAft>
                <a:spcPts val="0"/>
              </a:spcAft>
              <a:buSzPts val="1400"/>
              <a:buNone/>
              <a:defRPr/>
            </a:lvl8pPr>
            <a:lvl9pPr lvl="8" algn="l">
              <a:lnSpc>
                <a:spcPct val="90000"/>
              </a:lnSpc>
              <a:spcBef>
                <a:spcPts val="400"/>
              </a:spcBef>
              <a:spcAft>
                <a:spcPts val="0"/>
              </a:spcAft>
              <a:buSzPts val="1400"/>
              <a:buNone/>
              <a:defRPr/>
            </a:lvl9pPr>
          </a:lstStyle>
          <a:p/>
        </p:txBody>
      </p:sp>
      <p:pic>
        <p:nvPicPr>
          <p:cNvPr id="2293" name="Google Shape;2293;p229"/>
          <p:cNvPicPr preferRelativeResize="0"/>
          <p:nvPr/>
        </p:nvPicPr>
        <p:blipFill rotWithShape="1">
          <a:blip r:embed="rId2">
            <a:alphaModFix/>
          </a:blip>
          <a:srcRect b="0" l="0" r="0" t="0"/>
          <a:stretch/>
        </p:blipFill>
        <p:spPr>
          <a:xfrm>
            <a:off x="352425" y="190752"/>
            <a:ext cx="174948" cy="154817"/>
          </a:xfrm>
          <a:prstGeom prst="rect">
            <a:avLst/>
          </a:prstGeom>
          <a:noFill/>
          <a:ln>
            <a:noFill/>
          </a:ln>
        </p:spPr>
      </p:pic>
      <p:sp>
        <p:nvSpPr>
          <p:cNvPr id="2294" name="Google Shape;2294;p229"/>
          <p:cNvSpPr txBox="1"/>
          <p:nvPr>
            <p:ph idx="12" type="sldNum"/>
          </p:nvPr>
        </p:nvSpPr>
        <p:spPr>
          <a:xfrm>
            <a:off x="6551288" y="4864144"/>
            <a:ext cx="2421300" cy="150000"/>
          </a:xfrm>
          <a:prstGeom prst="rect">
            <a:avLst/>
          </a:prstGeom>
          <a:noFill/>
          <a:ln>
            <a:noFill/>
          </a:ln>
        </p:spPr>
        <p:txBody>
          <a:bodyPr anchorCtr="0" anchor="t" bIns="0" lIns="0" spcFirstLastPara="1" rIns="0" wrap="square" tIns="0">
            <a:noAutofit/>
          </a:bodyPr>
          <a:lstStyle>
            <a:lvl1pPr indent="0" lvl="0"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r">
              <a:spcBef>
                <a:spcPts val="0"/>
              </a:spcBef>
              <a:spcAft>
                <a:spcPts val="0"/>
              </a:spcAft>
              <a:buNone/>
            </a:pPr>
            <a:r>
              <a:rPr lang="fr"/>
              <a:t>. </a:t>
            </a:r>
            <a:fld id="{00000000-1234-1234-1234-123412341234}" type="slidenum">
              <a:rPr lang="fr"/>
              <a:t>‹#›</a:t>
            </a:fld>
            <a:endParaRP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couleur">
  <p:cSld name="Titre seul couleur">
    <p:bg>
      <p:bgPr>
        <a:solidFill>
          <a:schemeClr val="dk2"/>
        </a:solidFill>
      </p:bgPr>
    </p:bg>
    <p:spTree>
      <p:nvGrpSpPr>
        <p:cNvPr id="2308" name="Shape 2308"/>
        <p:cNvGrpSpPr/>
        <p:nvPr/>
      </p:nvGrpSpPr>
      <p:grpSpPr>
        <a:xfrm>
          <a:off x="0" y="0"/>
          <a:ext cx="0" cy="0"/>
          <a:chOff x="0" y="0"/>
          <a:chExt cx="0" cy="0"/>
        </a:xfrm>
      </p:grpSpPr>
      <p:sp>
        <p:nvSpPr>
          <p:cNvPr id="2309" name="Google Shape;2309;p231"/>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10" name="Google Shape;2310;p231"/>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311" name="Google Shape;2311;p231"/>
          <p:cNvGrpSpPr/>
          <p:nvPr/>
        </p:nvGrpSpPr>
        <p:grpSpPr>
          <a:xfrm>
            <a:off x="-2799" y="4739349"/>
            <a:ext cx="546734" cy="257176"/>
            <a:chOff x="-3732" y="6319132"/>
            <a:chExt cx="728978" cy="342902"/>
          </a:xfrm>
        </p:grpSpPr>
        <p:sp>
          <p:nvSpPr>
            <p:cNvPr id="2312" name="Google Shape;2312;p231"/>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313" name="Google Shape;2313;p231"/>
            <p:cNvGrpSpPr/>
            <p:nvPr/>
          </p:nvGrpSpPr>
          <p:grpSpPr>
            <a:xfrm>
              <a:off x="367943" y="6411647"/>
              <a:ext cx="178514" cy="157873"/>
              <a:chOff x="3430063" y="2890836"/>
              <a:chExt cx="1219200" cy="1078230"/>
            </a:xfrm>
          </p:grpSpPr>
          <p:sp>
            <p:nvSpPr>
              <p:cNvPr id="2314" name="Google Shape;2314;p23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315" name="Google Shape;2315;p23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316" name="Google Shape;2316;p231"/>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cSld name="Titre et contenu blanc">
    <p:bg>
      <p:bgPr>
        <a:solidFill>
          <a:schemeClr val="lt1"/>
        </a:solidFill>
      </p:bgPr>
    </p:bg>
    <p:spTree>
      <p:nvGrpSpPr>
        <p:cNvPr id="2317" name="Shape 2317"/>
        <p:cNvGrpSpPr/>
        <p:nvPr/>
      </p:nvGrpSpPr>
      <p:grpSpPr>
        <a:xfrm>
          <a:off x="0" y="0"/>
          <a:ext cx="0" cy="0"/>
          <a:chOff x="0" y="0"/>
          <a:chExt cx="0" cy="0"/>
        </a:xfrm>
      </p:grpSpPr>
      <p:sp>
        <p:nvSpPr>
          <p:cNvPr id="2318" name="Google Shape;2318;p232"/>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19" name="Google Shape;2319;p232"/>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320" name="Google Shape;2320;p232"/>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21" name="Google Shape;2321;p232"/>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image blanc">
  <p:cSld name="Intercalaire image blanc">
    <p:bg>
      <p:bgPr>
        <a:solidFill>
          <a:schemeClr val="lt1"/>
        </a:solidFill>
      </p:bgPr>
    </p:bg>
    <p:spTree>
      <p:nvGrpSpPr>
        <p:cNvPr id="181" name="Shape 181"/>
        <p:cNvGrpSpPr/>
        <p:nvPr/>
      </p:nvGrpSpPr>
      <p:grpSpPr>
        <a:xfrm>
          <a:off x="0" y="0"/>
          <a:ext cx="0" cy="0"/>
          <a:chOff x="0" y="0"/>
          <a:chExt cx="0" cy="0"/>
        </a:xfrm>
      </p:grpSpPr>
      <p:sp>
        <p:nvSpPr>
          <p:cNvPr id="182" name="Google Shape;182;p24"/>
          <p:cNvSpPr/>
          <p:nvPr/>
        </p:nvSpPr>
        <p:spPr>
          <a:xfrm>
            <a:off x="0" y="0"/>
            <a:ext cx="3029747" cy="5143500"/>
          </a:xfrm>
          <a:custGeom>
            <a:rect b="b" l="l" r="r" t="t"/>
            <a:pathLst>
              <a:path extrusionOk="0" h="6858000" w="4039663">
                <a:moveTo>
                  <a:pt x="0" y="0"/>
                </a:moveTo>
                <a:lnTo>
                  <a:pt x="1666629" y="0"/>
                </a:lnTo>
                <a:lnTo>
                  <a:pt x="1802202" y="53455"/>
                </a:lnTo>
                <a:cubicBezTo>
                  <a:pt x="3117064" y="609595"/>
                  <a:pt x="4039663" y="1911555"/>
                  <a:pt x="4039663" y="3429000"/>
                </a:cubicBezTo>
                <a:cubicBezTo>
                  <a:pt x="4039663" y="4946445"/>
                  <a:pt x="3117064" y="6248405"/>
                  <a:pt x="1802202" y="6804545"/>
                </a:cubicBezTo>
                <a:lnTo>
                  <a:pt x="1666628" y="6858000"/>
                </a:lnTo>
                <a:lnTo>
                  <a:pt x="0" y="6858000"/>
                </a:lnTo>
                <a:lnTo>
                  <a:pt x="0" y="6694666"/>
                </a:lnTo>
                <a:lnTo>
                  <a:pt x="565438" y="6694666"/>
                </a:lnTo>
                <a:cubicBezTo>
                  <a:pt x="678150" y="6694666"/>
                  <a:pt x="769521" y="6603295"/>
                  <a:pt x="769521" y="6490583"/>
                </a:cubicBezTo>
                <a:cubicBezTo>
                  <a:pt x="769521" y="6377871"/>
                  <a:pt x="678150" y="6286500"/>
                  <a:pt x="565438" y="6286500"/>
                </a:cubicBezTo>
                <a:lnTo>
                  <a:pt x="0" y="6286500"/>
                </a:lnTo>
                <a:close/>
              </a:path>
            </a:pathLst>
          </a:custGeom>
          <a:solidFill>
            <a:srgbClr val="2D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83" name="Google Shape;183;p24"/>
          <p:cNvSpPr/>
          <p:nvPr>
            <p:ph idx="2" type="pic"/>
          </p:nvPr>
        </p:nvSpPr>
        <p:spPr>
          <a:xfrm>
            <a:off x="0" y="0"/>
            <a:ext cx="3025699" cy="5143500"/>
          </a:xfrm>
          <a:prstGeom prst="rect">
            <a:avLst/>
          </a:prstGeom>
          <a:noFill/>
          <a:ln>
            <a:noFill/>
          </a:ln>
        </p:spPr>
      </p:sp>
      <p:sp>
        <p:nvSpPr>
          <p:cNvPr id="184" name="Google Shape;184;p24"/>
          <p:cNvSpPr/>
          <p:nvPr>
            <p:ph idx="1" type="body"/>
          </p:nvPr>
        </p:nvSpPr>
        <p:spPr>
          <a:xfrm>
            <a:off x="-200025" y="4739349"/>
            <a:ext cx="3108722" cy="257176"/>
          </a:xfrm>
          <a:prstGeom prst="roundRect">
            <a:avLst>
              <a:gd fmla="val 50000" name="adj"/>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85" name="Google Shape;185;p24"/>
          <p:cNvSpPr/>
          <p:nvPr/>
        </p:nvSpPr>
        <p:spPr>
          <a:xfrm rot="10800000">
            <a:off x="3064186" y="-4762"/>
            <a:ext cx="2450254" cy="514350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186" name="Google Shape;186;p24"/>
          <p:cNvGrpSpPr/>
          <p:nvPr/>
        </p:nvGrpSpPr>
        <p:grpSpPr>
          <a:xfrm>
            <a:off x="2437235" y="2049432"/>
            <a:ext cx="1181214" cy="1044636"/>
            <a:chOff x="3430063" y="2890836"/>
            <a:chExt cx="1219200" cy="1078230"/>
          </a:xfrm>
        </p:grpSpPr>
        <p:sp>
          <p:nvSpPr>
            <p:cNvPr id="187" name="Google Shape;187;p2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8" name="Google Shape;188;p2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89" name="Google Shape;189;p24"/>
          <p:cNvSpPr txBox="1"/>
          <p:nvPr>
            <p:ph type="title"/>
          </p:nvPr>
        </p:nvSpPr>
        <p:spPr>
          <a:xfrm>
            <a:off x="4572000" y="2080009"/>
            <a:ext cx="3458795" cy="1822107"/>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0" name="Google Shape;190;p24"/>
          <p:cNvSpPr txBox="1"/>
          <p:nvPr>
            <p:ph idx="3" type="body"/>
          </p:nvPr>
        </p:nvSpPr>
        <p:spPr>
          <a:xfrm>
            <a:off x="4572000" y="1588769"/>
            <a:ext cx="3458766" cy="313849"/>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191" name="Google Shape;191;p24"/>
          <p:cNvSpPr txBox="1"/>
          <p:nvPr>
            <p:ph idx="11" type="ftr"/>
          </p:nvPr>
        </p:nvSpPr>
        <p:spPr>
          <a:xfrm>
            <a:off x="929072" y="4801950"/>
            <a:ext cx="1826034" cy="135731"/>
          </a:xfrm>
          <a:prstGeom prst="rect">
            <a:avLst/>
          </a:prstGeom>
          <a:noFill/>
          <a:ln>
            <a:noFill/>
          </a:ln>
          <a:effectLst>
            <a:outerShdw blurRad="114300" rotWithShape="0" algn="ctr" dir="5400000" dist="12700">
              <a:schemeClr val="lt1">
                <a:alpha val="63529"/>
              </a:schemeClr>
            </a:outerShdw>
          </a:effectLst>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2" name="Google Shape;192;p24"/>
          <p:cNvSpPr txBox="1"/>
          <p:nvPr>
            <p:ph idx="12" type="sldNum"/>
          </p:nvPr>
        </p:nvSpPr>
        <p:spPr>
          <a:xfrm>
            <a:off x="594360" y="4814877"/>
            <a:ext cx="310039" cy="106158"/>
          </a:xfrm>
          <a:prstGeom prst="rect">
            <a:avLst/>
          </a:prstGeom>
          <a:noFill/>
          <a:ln>
            <a:noFill/>
          </a:ln>
          <a:effectLst>
            <a:outerShdw blurRad="114300" rotWithShape="0" algn="ctr" dir="5400000" dist="12700">
              <a:schemeClr val="lt1">
                <a:alpha val="63529"/>
              </a:schemeClr>
            </a:outerShdw>
          </a:effectLst>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grpSp>
        <p:nvGrpSpPr>
          <p:cNvPr id="193" name="Google Shape;193;p24"/>
          <p:cNvGrpSpPr/>
          <p:nvPr/>
        </p:nvGrpSpPr>
        <p:grpSpPr>
          <a:xfrm>
            <a:off x="275957" y="4808735"/>
            <a:ext cx="133886" cy="118405"/>
            <a:chOff x="3430063" y="2890836"/>
            <a:chExt cx="1219200" cy="1078231"/>
          </a:xfrm>
        </p:grpSpPr>
        <p:sp>
          <p:nvSpPr>
            <p:cNvPr id="194" name="Google Shape;194;p24"/>
            <p:cNvSpPr/>
            <p:nvPr/>
          </p:nvSpPr>
          <p:spPr>
            <a:xfrm>
              <a:off x="4020663" y="2891410"/>
              <a:ext cx="628600" cy="1077657"/>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5" name="Google Shape;195;p24"/>
            <p:cNvSpPr/>
            <p:nvPr/>
          </p:nvSpPr>
          <p:spPr>
            <a:xfrm>
              <a:off x="3430063" y="2890836"/>
              <a:ext cx="620077" cy="1078231"/>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96" name="Google Shape;196;p24"/>
          <p:cNvSpPr txBox="1"/>
          <p:nvPr>
            <p:ph idx="4" type="body"/>
          </p:nvPr>
        </p:nvSpPr>
        <p:spPr>
          <a:xfrm flipH="1" rot="10800000">
            <a:off x="271826" y="4808387"/>
            <a:ext cx="139803" cy="127507"/>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00"/>
              <a:buFont typeface="Arial"/>
              <a:buNone/>
              <a:defRPr sz="100"/>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re et contenu - fond blanc">
  <p:cSld name="3_Titre et contenu - fond blanc">
    <p:bg>
      <p:bgPr>
        <a:solidFill>
          <a:schemeClr val="lt1"/>
        </a:solidFill>
      </p:bgPr>
    </p:bg>
    <p:spTree>
      <p:nvGrpSpPr>
        <p:cNvPr id="2322" name="Shape 2322"/>
        <p:cNvGrpSpPr/>
        <p:nvPr/>
      </p:nvGrpSpPr>
      <p:grpSpPr>
        <a:xfrm>
          <a:off x="0" y="0"/>
          <a:ext cx="0" cy="0"/>
          <a:chOff x="0" y="0"/>
          <a:chExt cx="0" cy="0"/>
        </a:xfrm>
      </p:grpSpPr>
      <p:sp>
        <p:nvSpPr>
          <p:cNvPr id="2323" name="Google Shape;2323;p233"/>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3"/>
              </a:buClr>
              <a:buSzPts val="1400"/>
              <a:buFont typeface="Arial"/>
              <a:buNone/>
              <a:defRPr>
                <a:solidFill>
                  <a:schemeClr val="accent3"/>
                </a:solidFill>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2324" name="Google Shape;2324;p23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600"/>
              <a:buNone/>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2325" name="Google Shape;2325;p233"/>
          <p:cNvSpPr txBox="1"/>
          <p:nvPr>
            <p:ph idx="12" type="sldNum"/>
          </p:nvPr>
        </p:nvSpPr>
        <p:spPr>
          <a:xfrm>
            <a:off x="594360" y="4814877"/>
            <a:ext cx="309900" cy="106200"/>
          </a:xfrm>
          <a:prstGeom prst="rect">
            <a:avLst/>
          </a:prstGeom>
          <a:noFill/>
          <a:ln>
            <a:noFill/>
          </a:ln>
        </p:spPr>
        <p:txBody>
          <a:bodyPr anchorCtr="0" anchor="ctr" bIns="19275" lIns="0" spcFirstLastPara="1" rIns="15200" wrap="square" tIns="19275">
            <a:noAutofit/>
          </a:bodyPr>
          <a:lstStyle>
            <a:lvl1pPr indent="0" lvl="0"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avec image couleur">
  <p:cSld name="Titre et contenu avec image couleur">
    <p:spTree>
      <p:nvGrpSpPr>
        <p:cNvPr id="2326" name="Shape 2326"/>
        <p:cNvGrpSpPr/>
        <p:nvPr/>
      </p:nvGrpSpPr>
      <p:grpSpPr>
        <a:xfrm>
          <a:off x="0" y="0"/>
          <a:ext cx="0" cy="0"/>
          <a:chOff x="0" y="0"/>
          <a:chExt cx="0" cy="0"/>
        </a:xfrm>
      </p:grpSpPr>
      <p:sp>
        <p:nvSpPr>
          <p:cNvPr id="2327" name="Google Shape;2327;p234"/>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28" name="Google Shape;2328;p234"/>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329" name="Google Shape;2329;p234"/>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dk2"/>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330" name="Google Shape;2330;p234"/>
          <p:cNvSpPr/>
          <p:nvPr/>
        </p:nvSpPr>
        <p:spPr>
          <a:xfrm>
            <a:off x="3640228"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331" name="Google Shape;2331;p234"/>
          <p:cNvSpPr/>
          <p:nvPr>
            <p:ph idx="2" type="pic"/>
          </p:nvPr>
        </p:nvSpPr>
        <p:spPr>
          <a:xfrm>
            <a:off x="4831636" y="0"/>
            <a:ext cx="4312364" cy="5143473"/>
          </a:xfrm>
          <a:prstGeom prst="rect">
            <a:avLst/>
          </a:prstGeom>
          <a:noFill/>
          <a:ln>
            <a:noFill/>
          </a:ln>
        </p:spPr>
      </p:sp>
      <p:sp>
        <p:nvSpPr>
          <p:cNvPr id="2332" name="Google Shape;2332;p234"/>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33" name="Google Shape;2333;p234"/>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2334" name="Shape 2334"/>
        <p:cNvGrpSpPr/>
        <p:nvPr/>
      </p:nvGrpSpPr>
      <p:grpSpPr>
        <a:xfrm>
          <a:off x="0" y="0"/>
          <a:ext cx="0" cy="0"/>
          <a:chOff x="0" y="0"/>
          <a:chExt cx="0" cy="0"/>
        </a:xfrm>
      </p:grpSpPr>
      <p:sp>
        <p:nvSpPr>
          <p:cNvPr id="2335" name="Google Shape;2335;p235"/>
          <p:cNvSpPr txBox="1"/>
          <p:nvPr>
            <p:ph idx="11" type="ftr"/>
          </p:nvPr>
        </p:nvSpPr>
        <p:spPr>
          <a:xfrm>
            <a:off x="929072" y="4801951"/>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800"/>
              <a:buNone/>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2336" name="Google Shape;2336;p235"/>
          <p:cNvSpPr txBox="1"/>
          <p:nvPr>
            <p:ph idx="12" type="sldNum"/>
          </p:nvPr>
        </p:nvSpPr>
        <p:spPr>
          <a:xfrm>
            <a:off x="594361" y="4814877"/>
            <a:ext cx="310039" cy="106158"/>
          </a:xfrm>
          <a:prstGeom prst="rect">
            <a:avLst/>
          </a:prstGeom>
          <a:noFill/>
          <a:ln>
            <a:noFill/>
          </a:ln>
        </p:spPr>
        <p:txBody>
          <a:bodyPr anchorCtr="0" anchor="ctr" bIns="25700" lIns="0" spcFirstLastPara="1" rIns="20250" wrap="square" tIns="25700">
            <a:noAutofit/>
          </a:bodyPr>
          <a:lstStyle>
            <a:lvl1pPr indent="0" lvl="0"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2337" name="Google Shape;2337;p235"/>
          <p:cNvGrpSpPr/>
          <p:nvPr/>
        </p:nvGrpSpPr>
        <p:grpSpPr>
          <a:xfrm>
            <a:off x="-2799" y="4739349"/>
            <a:ext cx="546734" cy="257176"/>
            <a:chOff x="-3732" y="6319132"/>
            <a:chExt cx="728978" cy="342902"/>
          </a:xfrm>
        </p:grpSpPr>
        <p:sp>
          <p:nvSpPr>
            <p:cNvPr id="2338" name="Google Shape;2338;p235"/>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25700" lIns="51425" spcFirstLastPara="1" rIns="51425" wrap="square" tIns="25700">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400" u="none" cap="none" strike="noStrike">
                <a:solidFill>
                  <a:schemeClr val="lt1"/>
                </a:solidFill>
                <a:latin typeface="Arial"/>
                <a:ea typeface="Arial"/>
                <a:cs typeface="Arial"/>
                <a:sym typeface="Arial"/>
              </a:endParaRPr>
            </a:p>
          </p:txBody>
        </p:sp>
        <p:grpSp>
          <p:nvGrpSpPr>
            <p:cNvPr id="2339" name="Google Shape;2339;p235"/>
            <p:cNvGrpSpPr/>
            <p:nvPr/>
          </p:nvGrpSpPr>
          <p:grpSpPr>
            <a:xfrm>
              <a:off x="367943" y="6411647"/>
              <a:ext cx="178514" cy="157873"/>
              <a:chOff x="3430063" y="2890836"/>
              <a:chExt cx="1219200" cy="1078230"/>
            </a:xfrm>
          </p:grpSpPr>
          <p:sp>
            <p:nvSpPr>
              <p:cNvPr id="2340" name="Google Shape;2340;p23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sp>
            <p:nvSpPr>
              <p:cNvPr id="2341" name="Google Shape;2341;p23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leine largeur">
  <p:cSld name="Titre et contenu blanc pleine largeur">
    <p:bg>
      <p:bgPr>
        <a:solidFill>
          <a:schemeClr val="lt1"/>
        </a:solidFill>
      </p:bgPr>
    </p:bg>
    <p:spTree>
      <p:nvGrpSpPr>
        <p:cNvPr id="2342" name="Shape 2342"/>
        <p:cNvGrpSpPr/>
        <p:nvPr/>
      </p:nvGrpSpPr>
      <p:grpSpPr>
        <a:xfrm>
          <a:off x="0" y="0"/>
          <a:ext cx="0" cy="0"/>
          <a:chOff x="0" y="0"/>
          <a:chExt cx="0" cy="0"/>
        </a:xfrm>
      </p:grpSpPr>
      <p:sp>
        <p:nvSpPr>
          <p:cNvPr id="2343" name="Google Shape;2343;p236"/>
          <p:cNvSpPr txBox="1"/>
          <p:nvPr>
            <p:ph type="title"/>
          </p:nvPr>
        </p:nvSpPr>
        <p:spPr>
          <a:xfrm>
            <a:off x="496501" y="239325"/>
            <a:ext cx="8068725" cy="31635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1800"/>
              <a:buFont typeface="Arial"/>
              <a:buNone/>
              <a:defRPr>
                <a:solidFill>
                  <a:schemeClr val="accent1"/>
                </a:solidFill>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2344" name="Google Shape;2344;p236"/>
          <p:cNvSpPr txBox="1"/>
          <p:nvPr>
            <p:ph idx="1" type="body"/>
          </p:nvPr>
        </p:nvSpPr>
        <p:spPr>
          <a:xfrm>
            <a:off x="496501" y="1221581"/>
            <a:ext cx="8068725" cy="3325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100"/>
              <a:buNone/>
              <a:defRPr/>
            </a:lvl1pPr>
            <a:lvl2pPr indent="-228600" lvl="1" marL="914400" algn="l">
              <a:lnSpc>
                <a:spcPct val="120000"/>
              </a:lnSpc>
              <a:spcBef>
                <a:spcPts val="500"/>
              </a:spcBef>
              <a:spcAft>
                <a:spcPts val="0"/>
              </a:spcAft>
              <a:buClr>
                <a:schemeClr val="dk2"/>
              </a:buClr>
              <a:buSzPts val="1100"/>
              <a:buNone/>
              <a:defRPr/>
            </a:lvl2pPr>
            <a:lvl3pPr indent="-298450" lvl="2" marL="1371600" algn="l">
              <a:lnSpc>
                <a:spcPct val="120000"/>
              </a:lnSpc>
              <a:spcBef>
                <a:spcPts val="500"/>
              </a:spcBef>
              <a:spcAft>
                <a:spcPts val="0"/>
              </a:spcAft>
              <a:buSzPts val="1100"/>
              <a:buChar char="•"/>
              <a:defRPr/>
            </a:lvl3pPr>
            <a:lvl4pPr indent="-298450" lvl="3" marL="1828800" algn="l">
              <a:lnSpc>
                <a:spcPct val="120000"/>
              </a:lnSpc>
              <a:spcBef>
                <a:spcPts val="500"/>
              </a:spcBef>
              <a:spcAft>
                <a:spcPts val="0"/>
              </a:spcAft>
              <a:buClr>
                <a:schemeClr val="dk2"/>
              </a:buClr>
              <a:buSzPts val="1100"/>
              <a:buChar char="•"/>
              <a:defRPr/>
            </a:lvl4pPr>
            <a:lvl5pPr indent="-228600" lvl="4" marL="2286000" algn="l">
              <a:lnSpc>
                <a:spcPct val="120000"/>
              </a:lnSpc>
              <a:spcBef>
                <a:spcPts val="500"/>
              </a:spcBef>
              <a:spcAft>
                <a:spcPts val="0"/>
              </a:spcAft>
              <a:buClr>
                <a:schemeClr val="dk2"/>
              </a:buClr>
              <a:buSzPts val="1100"/>
              <a:buNone/>
              <a:defRPr/>
            </a:lvl5pPr>
            <a:lvl6pPr indent="-298450" lvl="5" marL="2743200" algn="l">
              <a:lnSpc>
                <a:spcPct val="90000"/>
              </a:lnSpc>
              <a:spcBef>
                <a:spcPts val="400"/>
              </a:spcBef>
              <a:spcAft>
                <a:spcPts val="0"/>
              </a:spcAft>
              <a:buClr>
                <a:schemeClr val="dk2"/>
              </a:buClr>
              <a:buSzPts val="1100"/>
              <a:buChar char="–"/>
              <a:defRPr/>
            </a:lvl6pPr>
            <a:lvl7pPr indent="-228600" lvl="6" marL="3200400" algn="l">
              <a:lnSpc>
                <a:spcPct val="90000"/>
              </a:lnSpc>
              <a:spcBef>
                <a:spcPts val="400"/>
              </a:spcBef>
              <a:spcAft>
                <a:spcPts val="0"/>
              </a:spcAft>
              <a:buClr>
                <a:schemeClr val="dk2"/>
              </a:buClr>
              <a:buSzPts val="1100"/>
              <a:buNone/>
              <a:defRPr/>
            </a:lvl7pPr>
            <a:lvl8pPr indent="-228600" lvl="7" marL="3657600" algn="l">
              <a:lnSpc>
                <a:spcPct val="90000"/>
              </a:lnSpc>
              <a:spcBef>
                <a:spcPts val="400"/>
              </a:spcBef>
              <a:spcAft>
                <a:spcPts val="0"/>
              </a:spcAft>
              <a:buClr>
                <a:schemeClr val="dk2"/>
              </a:buClr>
              <a:buSzPts val="1100"/>
              <a:buNone/>
              <a:defRPr/>
            </a:lvl8pPr>
            <a:lvl9pPr indent="-228600" lvl="8" marL="4114800" algn="l">
              <a:lnSpc>
                <a:spcPct val="90000"/>
              </a:lnSpc>
              <a:spcBef>
                <a:spcPts val="400"/>
              </a:spcBef>
              <a:spcAft>
                <a:spcPts val="0"/>
              </a:spcAft>
              <a:buClr>
                <a:schemeClr val="dk2"/>
              </a:buClr>
              <a:buSzPts val="1100"/>
              <a:buNone/>
              <a:defRPr/>
            </a:lvl9pPr>
          </a:lstStyle>
          <a:p/>
        </p:txBody>
      </p:sp>
      <p:sp>
        <p:nvSpPr>
          <p:cNvPr id="2345" name="Google Shape;2345;p236"/>
          <p:cNvSpPr txBox="1"/>
          <p:nvPr>
            <p:ph idx="12" type="sldNum"/>
          </p:nvPr>
        </p:nvSpPr>
        <p:spPr>
          <a:xfrm>
            <a:off x="594361" y="4814877"/>
            <a:ext cx="310039" cy="106158"/>
          </a:xfrm>
          <a:prstGeom prst="rect">
            <a:avLst/>
          </a:prstGeom>
          <a:noFill/>
          <a:ln>
            <a:noFill/>
          </a:ln>
        </p:spPr>
        <p:txBody>
          <a:bodyPr anchorCtr="0" anchor="ctr" bIns="25700" lIns="0" spcFirstLastPara="1" rIns="20250" wrap="square" tIns="25700">
            <a:noAutofit/>
          </a:bodyPr>
          <a:lstStyle>
            <a:lvl1pPr indent="0" lvl="0"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2346" name="Shape 2346"/>
        <p:cNvGrpSpPr/>
        <p:nvPr/>
      </p:nvGrpSpPr>
      <p:grpSpPr>
        <a:xfrm>
          <a:off x="0" y="0"/>
          <a:ext cx="0" cy="0"/>
          <a:chOff x="0" y="0"/>
          <a:chExt cx="0" cy="0"/>
        </a:xfrm>
      </p:grpSpPr>
      <p:sp>
        <p:nvSpPr>
          <p:cNvPr id="2347" name="Google Shape;2347;p237"/>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48" name="Google Shape;2348;p237"/>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49" name="Google Shape;2349;p237"/>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350" name="Google Shape;2350;p237"/>
          <p:cNvGrpSpPr/>
          <p:nvPr/>
        </p:nvGrpSpPr>
        <p:grpSpPr>
          <a:xfrm>
            <a:off x="-2799" y="4739349"/>
            <a:ext cx="546734" cy="257176"/>
            <a:chOff x="-3732" y="6319132"/>
            <a:chExt cx="728978" cy="342902"/>
          </a:xfrm>
        </p:grpSpPr>
        <p:sp>
          <p:nvSpPr>
            <p:cNvPr id="2351" name="Google Shape;2351;p237"/>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352" name="Google Shape;2352;p237"/>
            <p:cNvGrpSpPr/>
            <p:nvPr/>
          </p:nvGrpSpPr>
          <p:grpSpPr>
            <a:xfrm>
              <a:off x="367943" y="6411647"/>
              <a:ext cx="178514" cy="157873"/>
              <a:chOff x="3430063" y="2890836"/>
              <a:chExt cx="1219200" cy="1078230"/>
            </a:xfrm>
          </p:grpSpPr>
          <p:sp>
            <p:nvSpPr>
              <p:cNvPr id="2353" name="Google Shape;2353;p23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354" name="Google Shape;2354;p23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355" name="Google Shape;2355;p237"/>
          <p:cNvSpPr txBox="1"/>
          <p:nvPr>
            <p:ph idx="1" type="body"/>
          </p:nvPr>
        </p:nvSpPr>
        <p:spPr>
          <a:xfrm>
            <a:off x="468257"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356" name="Google Shape;2356;p237"/>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357" name="Google Shape;2357;p237"/>
          <p:cNvSpPr txBox="1"/>
          <p:nvPr>
            <p:ph idx="2" type="body"/>
          </p:nvPr>
        </p:nvSpPr>
        <p:spPr>
          <a:xfrm>
            <a:off x="468257"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358" name="Google Shape;2358;p237"/>
          <p:cNvSpPr txBox="1"/>
          <p:nvPr>
            <p:ph idx="3" type="body"/>
          </p:nvPr>
        </p:nvSpPr>
        <p:spPr>
          <a:xfrm>
            <a:off x="2534246"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359" name="Google Shape;2359;p237"/>
          <p:cNvSpPr txBox="1"/>
          <p:nvPr>
            <p:ph idx="4" type="body"/>
          </p:nvPr>
        </p:nvSpPr>
        <p:spPr>
          <a:xfrm>
            <a:off x="2534246"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360" name="Google Shape;2360;p237"/>
          <p:cNvSpPr txBox="1"/>
          <p:nvPr>
            <p:ph idx="5" type="body"/>
          </p:nvPr>
        </p:nvSpPr>
        <p:spPr>
          <a:xfrm>
            <a:off x="4572000"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361" name="Google Shape;2361;p237"/>
          <p:cNvSpPr txBox="1"/>
          <p:nvPr>
            <p:ph idx="6" type="body"/>
          </p:nvPr>
        </p:nvSpPr>
        <p:spPr>
          <a:xfrm>
            <a:off x="4572000"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362" name="Google Shape;2362;p237"/>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363" name="Google Shape;2363;p237"/>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364" name="Google Shape;2364;p237"/>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365" name="Google Shape;2365;p237"/>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366" name="Google Shape;2366;p237"/>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367" name="Google Shape;2367;p237"/>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avec image">
  <p:cSld name="Titre et contenu blanc avec image">
    <p:spTree>
      <p:nvGrpSpPr>
        <p:cNvPr id="2368" name="Shape 2368"/>
        <p:cNvGrpSpPr/>
        <p:nvPr/>
      </p:nvGrpSpPr>
      <p:grpSpPr>
        <a:xfrm>
          <a:off x="0" y="0"/>
          <a:ext cx="0" cy="0"/>
          <a:chOff x="0" y="0"/>
          <a:chExt cx="0" cy="0"/>
        </a:xfrm>
      </p:grpSpPr>
      <p:sp>
        <p:nvSpPr>
          <p:cNvPr id="2369" name="Google Shape;2369;p238"/>
          <p:cNvSpPr/>
          <p:nvPr>
            <p:ph idx="2" type="pic"/>
          </p:nvPr>
        </p:nvSpPr>
        <p:spPr>
          <a:xfrm>
            <a:off x="4830987" y="0"/>
            <a:ext cx="4313013" cy="5143500"/>
          </a:xfrm>
          <a:prstGeom prst="rect">
            <a:avLst/>
          </a:prstGeom>
          <a:noFill/>
          <a:ln>
            <a:noFill/>
          </a:ln>
        </p:spPr>
      </p:sp>
      <p:sp>
        <p:nvSpPr>
          <p:cNvPr id="2370" name="Google Shape;2370;p238"/>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71" name="Google Shape;2371;p238"/>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372" name="Google Shape;2372;p238"/>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73" name="Google Shape;2373;p238"/>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ue avec image">
  <p:cSld name="Titre et contenu blue avec image">
    <p:bg>
      <p:bgPr>
        <a:solidFill>
          <a:schemeClr val="accent3"/>
        </a:solidFill>
      </p:bgPr>
    </p:bg>
    <p:spTree>
      <p:nvGrpSpPr>
        <p:cNvPr id="2374" name="Shape 2374"/>
        <p:cNvGrpSpPr/>
        <p:nvPr/>
      </p:nvGrpSpPr>
      <p:grpSpPr>
        <a:xfrm>
          <a:off x="0" y="0"/>
          <a:ext cx="0" cy="0"/>
          <a:chOff x="0" y="0"/>
          <a:chExt cx="0" cy="0"/>
        </a:xfrm>
      </p:grpSpPr>
      <p:sp>
        <p:nvSpPr>
          <p:cNvPr id="2375" name="Google Shape;2375;p239"/>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76" name="Google Shape;2376;p239"/>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377" name="Google Shape;2377;p239"/>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78" name="Google Shape;2378;p239"/>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379" name="Google Shape;2379;p239"/>
          <p:cNvGrpSpPr/>
          <p:nvPr/>
        </p:nvGrpSpPr>
        <p:grpSpPr>
          <a:xfrm>
            <a:off x="-2799" y="4739349"/>
            <a:ext cx="546734" cy="257176"/>
            <a:chOff x="-3732" y="6319132"/>
            <a:chExt cx="728978" cy="342902"/>
          </a:xfrm>
        </p:grpSpPr>
        <p:sp>
          <p:nvSpPr>
            <p:cNvPr id="2380" name="Google Shape;2380;p239"/>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381" name="Google Shape;2381;p239"/>
            <p:cNvGrpSpPr/>
            <p:nvPr/>
          </p:nvGrpSpPr>
          <p:grpSpPr>
            <a:xfrm>
              <a:off x="367943" y="6411647"/>
              <a:ext cx="178514" cy="157873"/>
              <a:chOff x="3430063" y="2890836"/>
              <a:chExt cx="1219200" cy="1078230"/>
            </a:xfrm>
          </p:grpSpPr>
          <p:sp>
            <p:nvSpPr>
              <p:cNvPr id="2382" name="Google Shape;2382;p23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383" name="Google Shape;2383;p23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384" name="Google Shape;2384;p239"/>
          <p:cNvSpPr/>
          <p:nvPr>
            <p:ph idx="2" type="pic"/>
          </p:nvPr>
        </p:nvSpPr>
        <p:spPr>
          <a:xfrm>
            <a:off x="4831634" y="0"/>
            <a:ext cx="4312365" cy="5143473"/>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bleu">
  <p:cSld name="Texte image bleu">
    <p:bg>
      <p:bgPr>
        <a:solidFill>
          <a:schemeClr val="dk2"/>
        </a:solidFill>
      </p:bgPr>
    </p:bg>
    <p:spTree>
      <p:nvGrpSpPr>
        <p:cNvPr id="2385" name="Shape 2385"/>
        <p:cNvGrpSpPr/>
        <p:nvPr/>
      </p:nvGrpSpPr>
      <p:grpSpPr>
        <a:xfrm>
          <a:off x="0" y="0"/>
          <a:ext cx="0" cy="0"/>
          <a:chOff x="0" y="0"/>
          <a:chExt cx="0" cy="0"/>
        </a:xfrm>
      </p:grpSpPr>
      <p:sp>
        <p:nvSpPr>
          <p:cNvPr id="2386" name="Google Shape;2386;p240"/>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87" name="Google Shape;2387;p240"/>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388" name="Google Shape;2388;p240"/>
          <p:cNvGrpSpPr/>
          <p:nvPr/>
        </p:nvGrpSpPr>
        <p:grpSpPr>
          <a:xfrm>
            <a:off x="-2799" y="4739349"/>
            <a:ext cx="546734" cy="257176"/>
            <a:chOff x="-3732" y="6319132"/>
            <a:chExt cx="728978" cy="342902"/>
          </a:xfrm>
        </p:grpSpPr>
        <p:sp>
          <p:nvSpPr>
            <p:cNvPr id="2389" name="Google Shape;2389;p240"/>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390" name="Google Shape;2390;p240"/>
            <p:cNvGrpSpPr/>
            <p:nvPr/>
          </p:nvGrpSpPr>
          <p:grpSpPr>
            <a:xfrm>
              <a:off x="367943" y="6411647"/>
              <a:ext cx="178514" cy="157873"/>
              <a:chOff x="3430063" y="2890836"/>
              <a:chExt cx="1219200" cy="1078230"/>
            </a:xfrm>
          </p:grpSpPr>
          <p:sp>
            <p:nvSpPr>
              <p:cNvPr id="2391" name="Google Shape;2391;p24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392" name="Google Shape;2392;p24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393" name="Google Shape;2393;p240"/>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94" name="Google Shape;2394;p240"/>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395" name="Google Shape;2395;p240"/>
          <p:cNvSpPr/>
          <p:nvPr>
            <p:ph idx="2" type="pic"/>
          </p:nvPr>
        </p:nvSpPr>
        <p:spPr>
          <a:xfrm>
            <a:off x="4957138" y="0"/>
            <a:ext cx="4186862"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2396" name="Shape 2396"/>
        <p:cNvGrpSpPr/>
        <p:nvPr/>
      </p:nvGrpSpPr>
      <p:grpSpPr>
        <a:xfrm>
          <a:off x="0" y="0"/>
          <a:ext cx="0" cy="0"/>
          <a:chOff x="0" y="0"/>
          <a:chExt cx="0" cy="0"/>
        </a:xfrm>
      </p:grpSpPr>
      <p:sp>
        <p:nvSpPr>
          <p:cNvPr id="2397" name="Google Shape;2397;p241"/>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98" name="Google Shape;2398;p241"/>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399" name="Google Shape;2399;p241"/>
          <p:cNvGrpSpPr/>
          <p:nvPr/>
        </p:nvGrpSpPr>
        <p:grpSpPr>
          <a:xfrm>
            <a:off x="-2799" y="4739349"/>
            <a:ext cx="546734" cy="257176"/>
            <a:chOff x="-3732" y="6319132"/>
            <a:chExt cx="728978" cy="342902"/>
          </a:xfrm>
        </p:grpSpPr>
        <p:sp>
          <p:nvSpPr>
            <p:cNvPr id="2400" name="Google Shape;2400;p241"/>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401" name="Google Shape;2401;p241"/>
            <p:cNvGrpSpPr/>
            <p:nvPr/>
          </p:nvGrpSpPr>
          <p:grpSpPr>
            <a:xfrm>
              <a:off x="367943" y="6411647"/>
              <a:ext cx="178514" cy="157873"/>
              <a:chOff x="3430063" y="2890836"/>
              <a:chExt cx="1219200" cy="1078230"/>
            </a:xfrm>
          </p:grpSpPr>
          <p:sp>
            <p:nvSpPr>
              <p:cNvPr id="2402" name="Google Shape;2402;p24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03" name="Google Shape;2403;p24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404" name="Google Shape;2404;p241"/>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2"/>
              </a:buClr>
              <a:buSzPts val="2400"/>
              <a:buFont typeface="Arial"/>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405" name="Google Shape;2405;p241"/>
          <p:cNvSpPr/>
          <p:nvPr>
            <p:ph idx="2" type="pic"/>
          </p:nvPr>
        </p:nvSpPr>
        <p:spPr>
          <a:xfrm>
            <a:off x="4957138" y="0"/>
            <a:ext cx="4186862" cy="5143500"/>
          </a:xfrm>
          <a:prstGeom prst="rect">
            <a:avLst/>
          </a:prstGeom>
          <a:noFill/>
          <a:ln>
            <a:noFill/>
          </a:ln>
        </p:spPr>
      </p:sp>
      <p:sp>
        <p:nvSpPr>
          <p:cNvPr id="2406" name="Google Shape;2406;p241"/>
          <p:cNvSpPr txBox="1"/>
          <p:nvPr>
            <p:ph idx="1" type="body"/>
          </p:nvPr>
        </p:nvSpPr>
        <p:spPr>
          <a:xfrm>
            <a:off x="496491" y="1221580"/>
            <a:ext cx="3393281"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vert" showMasterSp="0">
  <p:cSld name="Contenu fond tramé vert">
    <p:bg>
      <p:bgPr>
        <a:solidFill>
          <a:schemeClr val="accent4"/>
        </a:solidFill>
      </p:bgPr>
    </p:bg>
    <p:spTree>
      <p:nvGrpSpPr>
        <p:cNvPr id="2407" name="Shape 2407"/>
        <p:cNvGrpSpPr/>
        <p:nvPr/>
      </p:nvGrpSpPr>
      <p:grpSpPr>
        <a:xfrm>
          <a:off x="0" y="0"/>
          <a:ext cx="0" cy="0"/>
          <a:chOff x="0" y="0"/>
          <a:chExt cx="0" cy="0"/>
        </a:xfrm>
      </p:grpSpPr>
      <p:pic>
        <p:nvPicPr>
          <p:cNvPr id="2408" name="Google Shape;2408;p242"/>
          <p:cNvPicPr preferRelativeResize="0"/>
          <p:nvPr/>
        </p:nvPicPr>
        <p:blipFill rotWithShape="1">
          <a:blip r:embed="rId2">
            <a:alphaModFix/>
          </a:blip>
          <a:srcRect b="1" l="0" r="114" t="-116"/>
          <a:stretch/>
        </p:blipFill>
        <p:spPr>
          <a:xfrm>
            <a:off x="0" y="1"/>
            <a:ext cx="9144000" cy="5143500"/>
          </a:xfrm>
          <a:prstGeom prst="rect">
            <a:avLst/>
          </a:prstGeom>
          <a:noFill/>
          <a:ln>
            <a:noFill/>
          </a:ln>
        </p:spPr>
      </p:pic>
      <p:sp>
        <p:nvSpPr>
          <p:cNvPr id="2409" name="Google Shape;2409;p242"/>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410" name="Google Shape;2410;p242"/>
          <p:cNvSpPr/>
          <p:nvPr/>
        </p:nvSpPr>
        <p:spPr>
          <a:xfrm>
            <a:off x="496491" y="497681"/>
            <a:ext cx="8149828" cy="4148138"/>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2411" name="Google Shape;2411;p242"/>
          <p:cNvSpPr txBox="1"/>
          <p:nvPr>
            <p:ph type="title"/>
          </p:nvPr>
        </p:nvSpPr>
        <p:spPr>
          <a:xfrm>
            <a:off x="496491" y="497681"/>
            <a:ext cx="8149828" cy="553879"/>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412" name="Google Shape;2412;p242"/>
          <p:cNvSpPr txBox="1"/>
          <p:nvPr>
            <p:ph idx="1" type="body"/>
          </p:nvPr>
        </p:nvSpPr>
        <p:spPr>
          <a:xfrm>
            <a:off x="496491" y="1234440"/>
            <a:ext cx="8149828" cy="3411379"/>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413" name="Google Shape;2413;p242"/>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414" name="Google Shape;2414;p242"/>
          <p:cNvGrpSpPr/>
          <p:nvPr/>
        </p:nvGrpSpPr>
        <p:grpSpPr>
          <a:xfrm>
            <a:off x="-2799" y="4739349"/>
            <a:ext cx="546734" cy="257176"/>
            <a:chOff x="-3732" y="6319132"/>
            <a:chExt cx="728978" cy="342902"/>
          </a:xfrm>
        </p:grpSpPr>
        <p:sp>
          <p:nvSpPr>
            <p:cNvPr id="2415" name="Google Shape;2415;p242"/>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416" name="Google Shape;2416;p242"/>
            <p:cNvGrpSpPr/>
            <p:nvPr/>
          </p:nvGrpSpPr>
          <p:grpSpPr>
            <a:xfrm>
              <a:off x="367943" y="6411647"/>
              <a:ext cx="178514" cy="157873"/>
              <a:chOff x="3430063" y="2890836"/>
              <a:chExt cx="1219200" cy="1078230"/>
            </a:xfrm>
          </p:grpSpPr>
          <p:sp>
            <p:nvSpPr>
              <p:cNvPr id="2417" name="Google Shape;2417;p24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18" name="Google Shape;2418;p24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197" name="Shape 197"/>
        <p:cNvGrpSpPr/>
        <p:nvPr/>
      </p:nvGrpSpPr>
      <p:grpSpPr>
        <a:xfrm>
          <a:off x="0" y="0"/>
          <a:ext cx="0" cy="0"/>
          <a:chOff x="0" y="0"/>
          <a:chExt cx="0" cy="0"/>
        </a:xfrm>
      </p:grpSpPr>
      <p:sp>
        <p:nvSpPr>
          <p:cNvPr id="198" name="Google Shape;198;p25"/>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199" name="Google Shape;199;p25"/>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00" name="Google Shape;200;p25"/>
          <p:cNvGrpSpPr/>
          <p:nvPr/>
        </p:nvGrpSpPr>
        <p:grpSpPr>
          <a:xfrm>
            <a:off x="-2799" y="4739349"/>
            <a:ext cx="546734" cy="257176"/>
            <a:chOff x="-3732" y="6319132"/>
            <a:chExt cx="728978" cy="342902"/>
          </a:xfrm>
        </p:grpSpPr>
        <p:sp>
          <p:nvSpPr>
            <p:cNvPr id="201" name="Google Shape;201;p25"/>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02" name="Google Shape;202;p25"/>
            <p:cNvGrpSpPr/>
            <p:nvPr/>
          </p:nvGrpSpPr>
          <p:grpSpPr>
            <a:xfrm>
              <a:off x="367943" y="6411647"/>
              <a:ext cx="178514" cy="157873"/>
              <a:chOff x="3430063" y="2890836"/>
              <a:chExt cx="1219200" cy="1078230"/>
            </a:xfrm>
          </p:grpSpPr>
          <p:sp>
            <p:nvSpPr>
              <p:cNvPr id="203" name="Google Shape;203;p2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4" name="Google Shape;204;p2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05" name="Google Shape;205;p25"/>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2"/>
              </a:buClr>
              <a:buSzPts val="2400"/>
              <a:buFont typeface="Arial"/>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06" name="Google Shape;206;p25"/>
          <p:cNvSpPr/>
          <p:nvPr>
            <p:ph idx="2" type="pic"/>
          </p:nvPr>
        </p:nvSpPr>
        <p:spPr>
          <a:xfrm>
            <a:off x="4957138" y="0"/>
            <a:ext cx="4186862" cy="5143500"/>
          </a:xfrm>
          <a:prstGeom prst="rect">
            <a:avLst/>
          </a:prstGeom>
          <a:noFill/>
          <a:ln>
            <a:noFill/>
          </a:ln>
        </p:spPr>
      </p:sp>
      <p:sp>
        <p:nvSpPr>
          <p:cNvPr id="207" name="Google Shape;207;p25"/>
          <p:cNvSpPr txBox="1"/>
          <p:nvPr>
            <p:ph idx="1" type="body"/>
          </p:nvPr>
        </p:nvSpPr>
        <p:spPr>
          <a:xfrm>
            <a:off x="496491" y="1221580"/>
            <a:ext cx="3393281"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itation">
  <p:cSld name="Citation">
    <p:bg>
      <p:bgPr>
        <a:solidFill>
          <a:schemeClr val="accent4"/>
        </a:solidFill>
      </p:bgPr>
    </p:bg>
    <p:spTree>
      <p:nvGrpSpPr>
        <p:cNvPr id="2419" name="Shape 2419"/>
        <p:cNvGrpSpPr/>
        <p:nvPr/>
      </p:nvGrpSpPr>
      <p:grpSpPr>
        <a:xfrm>
          <a:off x="0" y="0"/>
          <a:ext cx="0" cy="0"/>
          <a:chOff x="0" y="0"/>
          <a:chExt cx="0" cy="0"/>
        </a:xfrm>
      </p:grpSpPr>
      <p:sp>
        <p:nvSpPr>
          <p:cNvPr id="2420" name="Google Shape;2420;p243"/>
          <p:cNvSpPr/>
          <p:nvPr/>
        </p:nvSpPr>
        <p:spPr>
          <a:xfrm rot="10800000">
            <a:off x="0"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accent4"/>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21" name="Google Shape;2421;p243"/>
          <p:cNvSpPr/>
          <p:nvPr>
            <p:ph idx="2" type="pic"/>
          </p:nvPr>
        </p:nvSpPr>
        <p:spPr>
          <a:xfrm>
            <a:off x="0" y="0"/>
            <a:ext cx="4312364" cy="5143473"/>
          </a:xfrm>
          <a:prstGeom prst="rect">
            <a:avLst/>
          </a:prstGeom>
          <a:noFill/>
          <a:ln>
            <a:noFill/>
          </a:ln>
        </p:spPr>
      </p:sp>
      <p:sp>
        <p:nvSpPr>
          <p:cNvPr id="2422" name="Google Shape;2422;p243"/>
          <p:cNvSpPr txBox="1"/>
          <p:nvPr>
            <p:ph idx="1" type="body"/>
          </p:nvPr>
        </p:nvSpPr>
        <p:spPr>
          <a:xfrm>
            <a:off x="5253037" y="2571750"/>
            <a:ext cx="3393281" cy="233124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423" name="Google Shape;2423;p243"/>
          <p:cNvSpPr/>
          <p:nvPr/>
        </p:nvSpPr>
        <p:spPr>
          <a:xfrm flipH="1">
            <a:off x="3717444"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24" name="Google Shape;2424;p243"/>
          <p:cNvSpPr txBox="1"/>
          <p:nvPr>
            <p:ph idx="3" type="body"/>
          </p:nvPr>
        </p:nvSpPr>
        <p:spPr>
          <a:xfrm>
            <a:off x="5253037" y="834326"/>
            <a:ext cx="3409951" cy="1611695"/>
          </a:xfrm>
          <a:prstGeom prst="rect">
            <a:avLst/>
          </a:prstGeom>
          <a:noFill/>
          <a:ln>
            <a:noFill/>
          </a:ln>
        </p:spPr>
        <p:txBody>
          <a:bodyPr anchorCtr="0" anchor="b" bIns="0" lIns="378000" spcFirstLastPara="1" rIns="0" wrap="square" tIns="0">
            <a:noAutofit/>
          </a:bodyPr>
          <a:lstStyle>
            <a:lvl1pPr indent="-228600" lvl="0" marL="457200" algn="l">
              <a:lnSpc>
                <a:spcPct val="120000"/>
              </a:lnSpc>
              <a:spcBef>
                <a:spcPts val="500"/>
              </a:spcBef>
              <a:spcAft>
                <a:spcPts val="0"/>
              </a:spcAft>
              <a:buClr>
                <a:schemeClr val="dk2"/>
              </a:buClr>
              <a:buSzPts val="2400"/>
              <a:buFont typeface="Arial"/>
              <a:buNone/>
              <a:defRPr b="1" sz="2400">
                <a:solidFill>
                  <a:schemeClr val="dk2"/>
                </a:solidFill>
              </a:defRPr>
            </a:lvl1pPr>
            <a:lvl2pPr indent="-228600" lvl="1" marL="914400" algn="l">
              <a:lnSpc>
                <a:spcPct val="120000"/>
              </a:lnSpc>
              <a:spcBef>
                <a:spcPts val="500"/>
              </a:spcBef>
              <a:spcAft>
                <a:spcPts val="0"/>
              </a:spcAft>
              <a:buClr>
                <a:schemeClr val="dk2"/>
              </a:buClr>
              <a:buSzPts val="1100"/>
              <a:buFont typeface="Arial"/>
              <a:buNone/>
              <a:defRPr b="1">
                <a:solidFill>
                  <a:schemeClr val="dk2"/>
                </a:solidFill>
              </a:defRPr>
            </a:lvl2pPr>
            <a:lvl3pPr indent="-298450" lvl="2" marL="1371600" algn="l">
              <a:lnSpc>
                <a:spcPct val="120000"/>
              </a:lnSpc>
              <a:spcBef>
                <a:spcPts val="500"/>
              </a:spcBef>
              <a:spcAft>
                <a:spcPts val="0"/>
              </a:spcAft>
              <a:buSzPts val="1100"/>
              <a:buFont typeface="Arial"/>
              <a:buChar char="•"/>
              <a:defRPr b="1">
                <a:solidFill>
                  <a:schemeClr val="dk2"/>
                </a:solidFill>
              </a:defRPr>
            </a:lvl3pPr>
            <a:lvl4pPr indent="-298450" lvl="3" marL="1828800" algn="l">
              <a:lnSpc>
                <a:spcPct val="120000"/>
              </a:lnSpc>
              <a:spcBef>
                <a:spcPts val="500"/>
              </a:spcBef>
              <a:spcAft>
                <a:spcPts val="0"/>
              </a:spcAft>
              <a:buClr>
                <a:schemeClr val="dk2"/>
              </a:buClr>
              <a:buSzPts val="1100"/>
              <a:buFont typeface="Arial"/>
              <a:buChar char="•"/>
              <a:defRPr b="1">
                <a:solidFill>
                  <a:schemeClr val="dk2"/>
                </a:solidFill>
              </a:defRPr>
            </a:lvl4pPr>
            <a:lvl5pPr indent="-228600" lvl="4" marL="2286000" algn="l">
              <a:lnSpc>
                <a:spcPct val="120000"/>
              </a:lnSpc>
              <a:spcBef>
                <a:spcPts val="500"/>
              </a:spcBef>
              <a:spcAft>
                <a:spcPts val="0"/>
              </a:spcAft>
              <a:buClr>
                <a:schemeClr val="dk2"/>
              </a:buClr>
              <a:buSzPts val="900"/>
              <a:buFont typeface="Arial"/>
              <a:buNone/>
              <a:defRPr b="1">
                <a:solidFill>
                  <a:schemeClr val="dk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425" name="Google Shape;2425;p243"/>
          <p:cNvSpPr txBox="1"/>
          <p:nvPr>
            <p:ph idx="4" type="body"/>
          </p:nvPr>
        </p:nvSpPr>
        <p:spPr>
          <a:xfrm>
            <a:off x="5253036" y="2159556"/>
            <a:ext cx="268597" cy="224314"/>
          </a:xfrm>
          <a:prstGeom prst="rect">
            <a:avLst/>
          </a:prstGeom>
          <a:solidFill>
            <a:schemeClr val="dk2"/>
          </a:solid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SzPts val="100"/>
              <a:buFont typeface="Arial"/>
              <a:buNone/>
              <a:defRPr sz="100"/>
            </a:lvl1pPr>
            <a:lvl2pPr indent="-228600" lvl="1" marL="914400" algn="l">
              <a:lnSpc>
                <a:spcPct val="120000"/>
              </a:lnSpc>
              <a:spcBef>
                <a:spcPts val="500"/>
              </a:spcBef>
              <a:spcAft>
                <a:spcPts val="0"/>
              </a:spcAft>
              <a:buSzPts val="1100"/>
              <a:buFont typeface="Arial"/>
              <a:buNone/>
              <a:defRPr/>
            </a:lvl2pPr>
            <a:lvl3pPr indent="-298450" lvl="2" marL="1371600" algn="l">
              <a:lnSpc>
                <a:spcPct val="120000"/>
              </a:lnSpc>
              <a:spcBef>
                <a:spcPts val="500"/>
              </a:spcBef>
              <a:spcAft>
                <a:spcPts val="0"/>
              </a:spcAft>
              <a:buSzPts val="1100"/>
              <a:buFont typeface="Arial"/>
              <a:buChar char="•"/>
              <a:defRPr/>
            </a:lvl3pPr>
            <a:lvl4pPr indent="-298450" lvl="3" marL="1828800" algn="l">
              <a:lnSpc>
                <a:spcPct val="120000"/>
              </a:lnSpc>
              <a:spcBef>
                <a:spcPts val="500"/>
              </a:spcBef>
              <a:spcAft>
                <a:spcPts val="0"/>
              </a:spcAft>
              <a:buSzPts val="1100"/>
              <a:buFont typeface="Arial"/>
              <a:buChar char="•"/>
              <a:defRPr/>
            </a:lvl4pPr>
            <a:lvl5pPr indent="-228600" lvl="4" marL="2286000" algn="l">
              <a:lnSpc>
                <a:spcPct val="120000"/>
              </a:lnSpc>
              <a:spcBef>
                <a:spcPts val="500"/>
              </a:spcBef>
              <a:spcAft>
                <a:spcPts val="0"/>
              </a:spcAft>
              <a:buSzPts val="900"/>
              <a:buFont typeface="Arial"/>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2426" name="Google Shape;2426;p243"/>
          <p:cNvGrpSpPr/>
          <p:nvPr/>
        </p:nvGrpSpPr>
        <p:grpSpPr>
          <a:xfrm>
            <a:off x="275957" y="4808735"/>
            <a:ext cx="133886" cy="118405"/>
            <a:chOff x="3430063" y="2890836"/>
            <a:chExt cx="1219200" cy="1078231"/>
          </a:xfrm>
        </p:grpSpPr>
        <p:sp>
          <p:nvSpPr>
            <p:cNvPr id="2427" name="Google Shape;2427;p243"/>
            <p:cNvSpPr/>
            <p:nvPr/>
          </p:nvSpPr>
          <p:spPr>
            <a:xfrm>
              <a:off x="4020663" y="2891410"/>
              <a:ext cx="628600" cy="1077657"/>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28" name="Google Shape;2428;p243"/>
            <p:cNvSpPr/>
            <p:nvPr/>
          </p:nvSpPr>
          <p:spPr>
            <a:xfrm>
              <a:off x="3430063" y="2890836"/>
              <a:ext cx="620077" cy="1078231"/>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429" name="Google Shape;2429;p243"/>
          <p:cNvSpPr txBox="1"/>
          <p:nvPr>
            <p:ph idx="5" type="body"/>
          </p:nvPr>
        </p:nvSpPr>
        <p:spPr>
          <a:xfrm flipH="1" rot="10800000">
            <a:off x="271826" y="4808387"/>
            <a:ext cx="139803" cy="127507"/>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00"/>
              <a:buFont typeface="Arial"/>
              <a:buNone/>
              <a:defRPr sz="100"/>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2430" name="Google Shape;2430;p243"/>
          <p:cNvGrpSpPr/>
          <p:nvPr/>
        </p:nvGrpSpPr>
        <p:grpSpPr>
          <a:xfrm>
            <a:off x="-2799" y="4739349"/>
            <a:ext cx="546734" cy="257176"/>
            <a:chOff x="-3732" y="6319132"/>
            <a:chExt cx="728978" cy="342902"/>
          </a:xfrm>
        </p:grpSpPr>
        <p:sp>
          <p:nvSpPr>
            <p:cNvPr id="2431" name="Google Shape;2431;p243"/>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432" name="Google Shape;2432;p243"/>
            <p:cNvGrpSpPr/>
            <p:nvPr/>
          </p:nvGrpSpPr>
          <p:grpSpPr>
            <a:xfrm>
              <a:off x="367943" y="6411647"/>
              <a:ext cx="178514" cy="157873"/>
              <a:chOff x="3430063" y="2890836"/>
              <a:chExt cx="1219200" cy="1078230"/>
            </a:xfrm>
          </p:grpSpPr>
          <p:sp>
            <p:nvSpPr>
              <p:cNvPr id="2433" name="Google Shape;2433;p24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34" name="Google Shape;2434;p24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435" name="Google Shape;2435;p243"/>
          <p:cNvSpPr/>
          <p:nvPr>
            <p:ph idx="6" type="body"/>
          </p:nvPr>
        </p:nvSpPr>
        <p:spPr>
          <a:xfrm>
            <a:off x="-200025" y="4739349"/>
            <a:ext cx="3108722" cy="257176"/>
          </a:xfrm>
          <a:prstGeom prst="roundRect">
            <a:avLst>
              <a:gd fmla="val 50000" name="adj"/>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436" name="Google Shape;2436;p243"/>
          <p:cNvSpPr txBox="1"/>
          <p:nvPr>
            <p:ph idx="11" type="ftr"/>
          </p:nvPr>
        </p:nvSpPr>
        <p:spPr>
          <a:xfrm>
            <a:off x="929072" y="4801950"/>
            <a:ext cx="1826034" cy="135731"/>
          </a:xfrm>
          <a:prstGeom prst="rect">
            <a:avLst/>
          </a:prstGeom>
          <a:noFill/>
          <a:ln>
            <a:noFill/>
          </a:ln>
          <a:effectLst>
            <a:outerShdw blurRad="114300" rotWithShape="0" algn="ctr" dir="5400000" dist="63500">
              <a:schemeClr val="accent1">
                <a:alpha val="29019"/>
              </a:schemeClr>
            </a:outerShdw>
          </a:effectLst>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437" name="Google Shape;2437;p243"/>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rci" showMasterSp="0">
  <p:cSld name="Merci">
    <p:bg>
      <p:bgPr>
        <a:solidFill>
          <a:schemeClr val="dk2"/>
        </a:solidFill>
      </p:bgPr>
    </p:bg>
    <p:spTree>
      <p:nvGrpSpPr>
        <p:cNvPr id="2438" name="Shape 2438"/>
        <p:cNvGrpSpPr/>
        <p:nvPr/>
      </p:nvGrpSpPr>
      <p:grpSpPr>
        <a:xfrm>
          <a:off x="0" y="0"/>
          <a:ext cx="0" cy="0"/>
          <a:chOff x="0" y="0"/>
          <a:chExt cx="0" cy="0"/>
        </a:xfrm>
      </p:grpSpPr>
      <p:sp>
        <p:nvSpPr>
          <p:cNvPr id="2439" name="Google Shape;2439;p244"/>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2440" name="Google Shape;2440;p244"/>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441" name="Google Shape;2441;p244"/>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2442" name="Google Shape;2442;p244"/>
          <p:cNvPicPr preferRelativeResize="0"/>
          <p:nvPr/>
        </p:nvPicPr>
        <p:blipFill rotWithShape="1">
          <a:blip r:embed="rId2">
            <a:alphaModFix/>
          </a:blip>
          <a:srcRect b="0" l="0" r="0" t="0"/>
          <a:stretch/>
        </p:blipFill>
        <p:spPr>
          <a:xfrm>
            <a:off x="2059781" y="0"/>
            <a:ext cx="5024438" cy="5143500"/>
          </a:xfrm>
          <a:prstGeom prst="rect">
            <a:avLst/>
          </a:prstGeom>
          <a:noFill/>
          <a:ln>
            <a:noFill/>
          </a:ln>
        </p:spPr>
      </p:pic>
      <p:grpSp>
        <p:nvGrpSpPr>
          <p:cNvPr id="2443" name="Google Shape;2443;p244"/>
          <p:cNvGrpSpPr/>
          <p:nvPr/>
        </p:nvGrpSpPr>
        <p:grpSpPr>
          <a:xfrm>
            <a:off x="-2799" y="4739349"/>
            <a:ext cx="546734" cy="257176"/>
            <a:chOff x="-3732" y="6319132"/>
            <a:chExt cx="728978" cy="342902"/>
          </a:xfrm>
        </p:grpSpPr>
        <p:sp>
          <p:nvSpPr>
            <p:cNvPr id="2444" name="Google Shape;2444;p244"/>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445" name="Google Shape;2445;p244"/>
            <p:cNvGrpSpPr/>
            <p:nvPr/>
          </p:nvGrpSpPr>
          <p:grpSpPr>
            <a:xfrm>
              <a:off x="367943" y="6411647"/>
              <a:ext cx="178514" cy="157873"/>
              <a:chOff x="3430063" y="2890836"/>
              <a:chExt cx="1219200" cy="1078230"/>
            </a:xfrm>
          </p:grpSpPr>
          <p:sp>
            <p:nvSpPr>
              <p:cNvPr id="2446" name="Google Shape;2446;p24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47" name="Google Shape;2447;p24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448" name="Google Shape;2448;p244"/>
          <p:cNvSpPr txBox="1"/>
          <p:nvPr>
            <p:ph idx="1" type="body"/>
          </p:nvPr>
        </p:nvSpPr>
        <p:spPr>
          <a:xfrm>
            <a:off x="3208735" y="2571750"/>
            <a:ext cx="2726532" cy="1880138"/>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449" name="Google Shape;2449;p244"/>
          <p:cNvSpPr txBox="1"/>
          <p:nvPr/>
        </p:nvSpPr>
        <p:spPr>
          <a:xfrm>
            <a:off x="3208735" y="1623448"/>
            <a:ext cx="2726532" cy="761747"/>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Merci</a:t>
            </a:r>
            <a:endParaRPr b="0" i="0" sz="1100" u="none" cap="none" strike="noStrike">
              <a:solidFill>
                <a:srgbClr val="000000"/>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showMasterSp="0">
  <p:cSld name="Contact">
    <p:bg>
      <p:bgPr>
        <a:solidFill>
          <a:schemeClr val="dk2"/>
        </a:solidFill>
      </p:bgPr>
    </p:bg>
    <p:spTree>
      <p:nvGrpSpPr>
        <p:cNvPr id="2450" name="Shape 2450"/>
        <p:cNvGrpSpPr/>
        <p:nvPr/>
      </p:nvGrpSpPr>
      <p:grpSpPr>
        <a:xfrm>
          <a:off x="0" y="0"/>
          <a:ext cx="0" cy="0"/>
          <a:chOff x="0" y="0"/>
          <a:chExt cx="0" cy="0"/>
        </a:xfrm>
      </p:grpSpPr>
      <p:sp>
        <p:nvSpPr>
          <p:cNvPr id="2451" name="Google Shape;2451;p245"/>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2452" name="Google Shape;2452;p245"/>
          <p:cNvPicPr preferRelativeResize="0"/>
          <p:nvPr/>
        </p:nvPicPr>
        <p:blipFill rotWithShape="1">
          <a:blip r:embed="rId2">
            <a:alphaModFix/>
          </a:blip>
          <a:srcRect b="0" l="0" r="0" t="0"/>
          <a:stretch/>
        </p:blipFill>
        <p:spPr>
          <a:xfrm>
            <a:off x="2059781" y="0"/>
            <a:ext cx="5024438" cy="5143500"/>
          </a:xfrm>
          <a:prstGeom prst="rect">
            <a:avLst/>
          </a:prstGeom>
          <a:noFill/>
          <a:ln>
            <a:noFill/>
          </a:ln>
        </p:spPr>
      </p:pic>
      <p:sp>
        <p:nvSpPr>
          <p:cNvPr id="2453" name="Google Shape;2453;p245"/>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2454" name="Google Shape;2454;p245"/>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2455" name="Google Shape;2455;p245"/>
          <p:cNvGrpSpPr/>
          <p:nvPr/>
        </p:nvGrpSpPr>
        <p:grpSpPr>
          <a:xfrm>
            <a:off x="-2799" y="4739349"/>
            <a:ext cx="546734" cy="257176"/>
            <a:chOff x="-3732" y="6319132"/>
            <a:chExt cx="728978" cy="342902"/>
          </a:xfrm>
        </p:grpSpPr>
        <p:sp>
          <p:nvSpPr>
            <p:cNvPr id="2456" name="Google Shape;2456;p245"/>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457" name="Google Shape;2457;p245"/>
            <p:cNvGrpSpPr/>
            <p:nvPr/>
          </p:nvGrpSpPr>
          <p:grpSpPr>
            <a:xfrm>
              <a:off x="367943" y="6411647"/>
              <a:ext cx="178514" cy="157873"/>
              <a:chOff x="3430063" y="2890836"/>
              <a:chExt cx="1219200" cy="1078230"/>
            </a:xfrm>
          </p:grpSpPr>
          <p:sp>
            <p:nvSpPr>
              <p:cNvPr id="2458" name="Google Shape;2458;p24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59" name="Google Shape;2459;p24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pic>
        <p:nvPicPr>
          <p:cNvPr id="2460" name="Google Shape;2460;p245"/>
          <p:cNvPicPr preferRelativeResize="0"/>
          <p:nvPr/>
        </p:nvPicPr>
        <p:blipFill rotWithShape="1">
          <a:blip r:embed="rId3">
            <a:alphaModFix/>
          </a:blip>
          <a:srcRect b="0" l="0" r="0" t="0"/>
          <a:stretch/>
        </p:blipFill>
        <p:spPr>
          <a:xfrm>
            <a:off x="2059781" y="0"/>
            <a:ext cx="5024438" cy="5143500"/>
          </a:xfrm>
          <a:prstGeom prst="rect">
            <a:avLst/>
          </a:prstGeom>
          <a:noFill/>
          <a:ln>
            <a:noFill/>
          </a:ln>
        </p:spPr>
      </p:pic>
      <p:sp>
        <p:nvSpPr>
          <p:cNvPr id="2461" name="Google Shape;2461;p245"/>
          <p:cNvSpPr txBox="1"/>
          <p:nvPr/>
        </p:nvSpPr>
        <p:spPr>
          <a:xfrm>
            <a:off x="3208735" y="1623448"/>
            <a:ext cx="2726532" cy="761747"/>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Contact</a:t>
            </a:r>
            <a:endParaRPr b="0" i="0" sz="1100" u="none" cap="none" strike="noStrike">
              <a:solidFill>
                <a:srgbClr val="000000"/>
              </a:solidFill>
              <a:latin typeface="Arial"/>
              <a:ea typeface="Arial"/>
              <a:cs typeface="Arial"/>
              <a:sym typeface="Arial"/>
            </a:endParaRPr>
          </a:p>
        </p:txBody>
      </p:sp>
      <p:sp>
        <p:nvSpPr>
          <p:cNvPr id="2462" name="Google Shape;2462;p245"/>
          <p:cNvSpPr txBox="1"/>
          <p:nvPr>
            <p:ph idx="1" type="body"/>
          </p:nvPr>
        </p:nvSpPr>
        <p:spPr>
          <a:xfrm>
            <a:off x="3208735" y="2571750"/>
            <a:ext cx="2726532" cy="1880138"/>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couleur" showMasterSp="0">
  <p:cSld name="Vide couleur">
    <p:bg>
      <p:bgPr>
        <a:solidFill>
          <a:schemeClr val="dk2"/>
        </a:solidFill>
      </p:bgPr>
    </p:bg>
    <p:spTree>
      <p:nvGrpSpPr>
        <p:cNvPr id="2463" name="Shape 2463"/>
        <p:cNvGrpSpPr/>
        <p:nvPr/>
      </p:nvGrpSpPr>
      <p:grpSpPr>
        <a:xfrm>
          <a:off x="0" y="0"/>
          <a:ext cx="0" cy="0"/>
          <a:chOff x="0" y="0"/>
          <a:chExt cx="0" cy="0"/>
        </a:xfrm>
      </p:grpSpPr>
      <p:sp>
        <p:nvSpPr>
          <p:cNvPr id="2464" name="Google Shape;2464;p246"/>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465" name="Google Shape;2465;p246"/>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466" name="Google Shape;2466;p246"/>
          <p:cNvGrpSpPr/>
          <p:nvPr/>
        </p:nvGrpSpPr>
        <p:grpSpPr>
          <a:xfrm>
            <a:off x="-2799" y="4739349"/>
            <a:ext cx="546734" cy="257176"/>
            <a:chOff x="-3732" y="6319132"/>
            <a:chExt cx="728978" cy="342902"/>
          </a:xfrm>
        </p:grpSpPr>
        <p:sp>
          <p:nvSpPr>
            <p:cNvPr id="2467" name="Google Shape;2467;p246"/>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468" name="Google Shape;2468;p246"/>
            <p:cNvGrpSpPr/>
            <p:nvPr/>
          </p:nvGrpSpPr>
          <p:grpSpPr>
            <a:xfrm>
              <a:off x="367943" y="6411647"/>
              <a:ext cx="178514" cy="157873"/>
              <a:chOff x="3430063" y="2890836"/>
              <a:chExt cx="1219200" cy="1078230"/>
            </a:xfrm>
          </p:grpSpPr>
          <p:sp>
            <p:nvSpPr>
              <p:cNvPr id="2469" name="Google Shape;2469;p24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70" name="Google Shape;2470;p24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couleur">
  <p:cSld name="Titre seul couleur">
    <p:bg>
      <p:bgPr>
        <a:solidFill>
          <a:schemeClr val="dk2"/>
        </a:solidFill>
      </p:bgPr>
    </p:bg>
    <p:spTree>
      <p:nvGrpSpPr>
        <p:cNvPr id="221" name="Shape 221"/>
        <p:cNvGrpSpPr/>
        <p:nvPr/>
      </p:nvGrpSpPr>
      <p:grpSpPr>
        <a:xfrm>
          <a:off x="0" y="0"/>
          <a:ext cx="0" cy="0"/>
          <a:chOff x="0" y="0"/>
          <a:chExt cx="0" cy="0"/>
        </a:xfrm>
      </p:grpSpPr>
      <p:sp>
        <p:nvSpPr>
          <p:cNvPr id="222" name="Google Shape;222;p27"/>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23" name="Google Shape;223;p27"/>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24" name="Google Shape;224;p27"/>
          <p:cNvGrpSpPr/>
          <p:nvPr/>
        </p:nvGrpSpPr>
        <p:grpSpPr>
          <a:xfrm>
            <a:off x="-2799" y="4739349"/>
            <a:ext cx="546734" cy="257176"/>
            <a:chOff x="-3732" y="6319132"/>
            <a:chExt cx="728978" cy="342902"/>
          </a:xfrm>
        </p:grpSpPr>
        <p:sp>
          <p:nvSpPr>
            <p:cNvPr id="225" name="Google Shape;225;p27"/>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26" name="Google Shape;226;p27"/>
            <p:cNvGrpSpPr/>
            <p:nvPr/>
          </p:nvGrpSpPr>
          <p:grpSpPr>
            <a:xfrm>
              <a:off x="367943" y="6411647"/>
              <a:ext cx="178514" cy="157873"/>
              <a:chOff x="3430063" y="2890836"/>
              <a:chExt cx="1219200" cy="1078230"/>
            </a:xfrm>
          </p:grpSpPr>
          <p:sp>
            <p:nvSpPr>
              <p:cNvPr id="227" name="Google Shape;227;p2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8" name="Google Shape;228;p2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29" name="Google Shape;229;p27"/>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cSld name="Titre et contenu blanc">
    <p:bg>
      <p:bgPr>
        <a:solidFill>
          <a:schemeClr val="lt1"/>
        </a:solidFill>
      </p:bgPr>
    </p:bg>
    <p:spTree>
      <p:nvGrpSpPr>
        <p:cNvPr id="230" name="Shape 230"/>
        <p:cNvGrpSpPr/>
        <p:nvPr/>
      </p:nvGrpSpPr>
      <p:grpSpPr>
        <a:xfrm>
          <a:off x="0" y="0"/>
          <a:ext cx="0" cy="0"/>
          <a:chOff x="0" y="0"/>
          <a:chExt cx="0" cy="0"/>
        </a:xfrm>
      </p:grpSpPr>
      <p:sp>
        <p:nvSpPr>
          <p:cNvPr id="231" name="Google Shape;231;p28"/>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2" name="Google Shape;232;p28"/>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33" name="Google Shape;233;p28"/>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34" name="Google Shape;234;p28"/>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leine largeur">
  <p:cSld name="Titre et contenu blanc pleine largeur">
    <p:bg>
      <p:bgPr>
        <a:solidFill>
          <a:schemeClr val="lt1"/>
        </a:solidFill>
      </p:bgPr>
    </p:bg>
    <p:spTree>
      <p:nvGrpSpPr>
        <p:cNvPr id="235" name="Shape 235"/>
        <p:cNvGrpSpPr/>
        <p:nvPr/>
      </p:nvGrpSpPr>
      <p:grpSpPr>
        <a:xfrm>
          <a:off x="0" y="0"/>
          <a:ext cx="0" cy="0"/>
          <a:chOff x="0" y="0"/>
          <a:chExt cx="0" cy="0"/>
        </a:xfrm>
      </p:grpSpPr>
      <p:sp>
        <p:nvSpPr>
          <p:cNvPr id="236" name="Google Shape;236;p29"/>
          <p:cNvSpPr txBox="1"/>
          <p:nvPr>
            <p:ph type="title"/>
          </p:nvPr>
        </p:nvSpPr>
        <p:spPr>
          <a:xfrm>
            <a:off x="496501" y="239325"/>
            <a:ext cx="8068725" cy="31635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1800"/>
              <a:buFont typeface="Arial"/>
              <a:buNone/>
              <a:defRPr>
                <a:solidFill>
                  <a:schemeClr val="accent1"/>
                </a:solidFill>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237" name="Google Shape;237;p29"/>
          <p:cNvSpPr txBox="1"/>
          <p:nvPr>
            <p:ph idx="1" type="body"/>
          </p:nvPr>
        </p:nvSpPr>
        <p:spPr>
          <a:xfrm>
            <a:off x="496501" y="1221581"/>
            <a:ext cx="8068725" cy="3325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100"/>
              <a:buNone/>
              <a:defRPr/>
            </a:lvl1pPr>
            <a:lvl2pPr indent="-228600" lvl="1" marL="914400" algn="l">
              <a:lnSpc>
                <a:spcPct val="120000"/>
              </a:lnSpc>
              <a:spcBef>
                <a:spcPts val="500"/>
              </a:spcBef>
              <a:spcAft>
                <a:spcPts val="0"/>
              </a:spcAft>
              <a:buClr>
                <a:schemeClr val="dk2"/>
              </a:buClr>
              <a:buSzPts val="1100"/>
              <a:buNone/>
              <a:defRPr/>
            </a:lvl2pPr>
            <a:lvl3pPr indent="-298450" lvl="2" marL="1371600" algn="l">
              <a:lnSpc>
                <a:spcPct val="120000"/>
              </a:lnSpc>
              <a:spcBef>
                <a:spcPts val="500"/>
              </a:spcBef>
              <a:spcAft>
                <a:spcPts val="0"/>
              </a:spcAft>
              <a:buSzPts val="1100"/>
              <a:buChar char="•"/>
              <a:defRPr/>
            </a:lvl3pPr>
            <a:lvl4pPr indent="-298450" lvl="3" marL="1828800" algn="l">
              <a:lnSpc>
                <a:spcPct val="120000"/>
              </a:lnSpc>
              <a:spcBef>
                <a:spcPts val="500"/>
              </a:spcBef>
              <a:spcAft>
                <a:spcPts val="0"/>
              </a:spcAft>
              <a:buClr>
                <a:schemeClr val="dk2"/>
              </a:buClr>
              <a:buSzPts val="1100"/>
              <a:buChar char="•"/>
              <a:defRPr/>
            </a:lvl4pPr>
            <a:lvl5pPr indent="-228600" lvl="4" marL="2286000" algn="l">
              <a:lnSpc>
                <a:spcPct val="120000"/>
              </a:lnSpc>
              <a:spcBef>
                <a:spcPts val="500"/>
              </a:spcBef>
              <a:spcAft>
                <a:spcPts val="0"/>
              </a:spcAft>
              <a:buClr>
                <a:schemeClr val="dk2"/>
              </a:buClr>
              <a:buSzPts val="1100"/>
              <a:buNone/>
              <a:defRPr/>
            </a:lvl5pPr>
            <a:lvl6pPr indent="-298450" lvl="5" marL="2743200" algn="l">
              <a:lnSpc>
                <a:spcPct val="90000"/>
              </a:lnSpc>
              <a:spcBef>
                <a:spcPts val="400"/>
              </a:spcBef>
              <a:spcAft>
                <a:spcPts val="0"/>
              </a:spcAft>
              <a:buClr>
                <a:schemeClr val="dk2"/>
              </a:buClr>
              <a:buSzPts val="1100"/>
              <a:buChar char="–"/>
              <a:defRPr/>
            </a:lvl6pPr>
            <a:lvl7pPr indent="-228600" lvl="6" marL="3200400" algn="l">
              <a:lnSpc>
                <a:spcPct val="90000"/>
              </a:lnSpc>
              <a:spcBef>
                <a:spcPts val="400"/>
              </a:spcBef>
              <a:spcAft>
                <a:spcPts val="0"/>
              </a:spcAft>
              <a:buClr>
                <a:schemeClr val="dk2"/>
              </a:buClr>
              <a:buSzPts val="1100"/>
              <a:buNone/>
              <a:defRPr/>
            </a:lvl7pPr>
            <a:lvl8pPr indent="-228600" lvl="7" marL="3657600" algn="l">
              <a:lnSpc>
                <a:spcPct val="90000"/>
              </a:lnSpc>
              <a:spcBef>
                <a:spcPts val="400"/>
              </a:spcBef>
              <a:spcAft>
                <a:spcPts val="0"/>
              </a:spcAft>
              <a:buClr>
                <a:schemeClr val="dk2"/>
              </a:buClr>
              <a:buSzPts val="1100"/>
              <a:buNone/>
              <a:defRPr/>
            </a:lvl8pPr>
            <a:lvl9pPr indent="-228600" lvl="8" marL="4114800" algn="l">
              <a:lnSpc>
                <a:spcPct val="90000"/>
              </a:lnSpc>
              <a:spcBef>
                <a:spcPts val="400"/>
              </a:spcBef>
              <a:spcAft>
                <a:spcPts val="0"/>
              </a:spcAft>
              <a:buClr>
                <a:schemeClr val="dk2"/>
              </a:buClr>
              <a:buSzPts val="1100"/>
              <a:buNone/>
              <a:defRPr/>
            </a:lvl9pPr>
          </a:lstStyle>
          <a:p/>
        </p:txBody>
      </p:sp>
      <p:sp>
        <p:nvSpPr>
          <p:cNvPr id="238" name="Google Shape;238;p29"/>
          <p:cNvSpPr txBox="1"/>
          <p:nvPr>
            <p:ph idx="12" type="sldNum"/>
          </p:nvPr>
        </p:nvSpPr>
        <p:spPr>
          <a:xfrm>
            <a:off x="594361" y="4814877"/>
            <a:ext cx="310039" cy="106158"/>
          </a:xfrm>
          <a:prstGeom prst="rect">
            <a:avLst/>
          </a:prstGeom>
          <a:noFill/>
          <a:ln>
            <a:noFill/>
          </a:ln>
        </p:spPr>
        <p:txBody>
          <a:bodyPr anchorCtr="0" anchor="ctr" bIns="25700" lIns="0" spcFirstLastPara="1" rIns="20250" wrap="square" tIns="25700">
            <a:noAutofit/>
          </a:bodyPr>
          <a:lstStyle>
            <a:lvl1pPr indent="0" lvl="0"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1pPr>
            <a:lvl2pPr indent="0" lvl="1"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2pPr>
            <a:lvl3pPr indent="0" lvl="2"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3pPr>
            <a:lvl4pPr indent="0" lvl="3"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4pPr>
            <a:lvl5pPr indent="0" lvl="4"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5pPr>
            <a:lvl6pPr indent="0" lvl="5"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6pPr>
            <a:lvl7pPr indent="0" lvl="6"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7pPr>
            <a:lvl8pPr indent="0" lvl="7"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8pPr>
            <a:lvl9pPr indent="0" lvl="8"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avec image couleur">
  <p:cSld name="Titre et contenu avec image couleur">
    <p:spTree>
      <p:nvGrpSpPr>
        <p:cNvPr id="239" name="Shape 239"/>
        <p:cNvGrpSpPr/>
        <p:nvPr/>
      </p:nvGrpSpPr>
      <p:grpSpPr>
        <a:xfrm>
          <a:off x="0" y="0"/>
          <a:ext cx="0" cy="0"/>
          <a:chOff x="0" y="0"/>
          <a:chExt cx="0" cy="0"/>
        </a:xfrm>
      </p:grpSpPr>
      <p:sp>
        <p:nvSpPr>
          <p:cNvPr id="240" name="Google Shape;240;p30"/>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41" name="Google Shape;241;p30"/>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42" name="Google Shape;242;p30"/>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dk2"/>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3" name="Google Shape;243;p30"/>
          <p:cNvSpPr/>
          <p:nvPr/>
        </p:nvSpPr>
        <p:spPr>
          <a:xfrm>
            <a:off x="3640228"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44" name="Google Shape;244;p30"/>
          <p:cNvSpPr/>
          <p:nvPr>
            <p:ph idx="2" type="pic"/>
          </p:nvPr>
        </p:nvSpPr>
        <p:spPr>
          <a:xfrm>
            <a:off x="4831636" y="0"/>
            <a:ext cx="4312364" cy="5143473"/>
          </a:xfrm>
          <a:prstGeom prst="rect">
            <a:avLst/>
          </a:prstGeom>
          <a:noFill/>
          <a:ln>
            <a:noFill/>
          </a:ln>
        </p:spPr>
      </p:sp>
      <p:sp>
        <p:nvSpPr>
          <p:cNvPr id="245" name="Google Shape;245;p30"/>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46" name="Google Shape;246;p30"/>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247" name="Shape 247"/>
        <p:cNvGrpSpPr/>
        <p:nvPr/>
      </p:nvGrpSpPr>
      <p:grpSpPr>
        <a:xfrm>
          <a:off x="0" y="0"/>
          <a:ext cx="0" cy="0"/>
          <a:chOff x="0" y="0"/>
          <a:chExt cx="0" cy="0"/>
        </a:xfrm>
      </p:grpSpPr>
      <p:sp>
        <p:nvSpPr>
          <p:cNvPr id="248" name="Google Shape;248;p31"/>
          <p:cNvSpPr txBox="1"/>
          <p:nvPr>
            <p:ph idx="11" type="ftr"/>
          </p:nvPr>
        </p:nvSpPr>
        <p:spPr>
          <a:xfrm>
            <a:off x="929072" y="4801951"/>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800"/>
              <a:buNone/>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249" name="Google Shape;249;p31"/>
          <p:cNvSpPr txBox="1"/>
          <p:nvPr>
            <p:ph idx="12" type="sldNum"/>
          </p:nvPr>
        </p:nvSpPr>
        <p:spPr>
          <a:xfrm>
            <a:off x="594361" y="4814877"/>
            <a:ext cx="310039" cy="106158"/>
          </a:xfrm>
          <a:prstGeom prst="rect">
            <a:avLst/>
          </a:prstGeom>
          <a:noFill/>
          <a:ln>
            <a:noFill/>
          </a:ln>
        </p:spPr>
        <p:txBody>
          <a:bodyPr anchorCtr="0" anchor="ctr" bIns="25700" lIns="0" spcFirstLastPara="1" rIns="20250" wrap="square" tIns="25700">
            <a:noAutofit/>
          </a:bodyPr>
          <a:lstStyle>
            <a:lvl1pPr indent="0" lvl="0"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250" name="Google Shape;250;p31"/>
          <p:cNvGrpSpPr/>
          <p:nvPr/>
        </p:nvGrpSpPr>
        <p:grpSpPr>
          <a:xfrm>
            <a:off x="-2799" y="4739349"/>
            <a:ext cx="546734" cy="257176"/>
            <a:chOff x="-3732" y="6319132"/>
            <a:chExt cx="728978" cy="342902"/>
          </a:xfrm>
        </p:grpSpPr>
        <p:sp>
          <p:nvSpPr>
            <p:cNvPr id="251" name="Google Shape;251;p31"/>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25700" lIns="51425" spcFirstLastPara="1" rIns="51425" wrap="square" tIns="25700">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400" u="none" cap="none" strike="noStrike">
                <a:solidFill>
                  <a:schemeClr val="lt1"/>
                </a:solidFill>
                <a:latin typeface="Arial"/>
                <a:ea typeface="Arial"/>
                <a:cs typeface="Arial"/>
                <a:sym typeface="Arial"/>
              </a:endParaRPr>
            </a:p>
          </p:txBody>
        </p:sp>
        <p:grpSp>
          <p:nvGrpSpPr>
            <p:cNvPr id="252" name="Google Shape;252;p31"/>
            <p:cNvGrpSpPr/>
            <p:nvPr/>
          </p:nvGrpSpPr>
          <p:grpSpPr>
            <a:xfrm>
              <a:off x="367943" y="6411647"/>
              <a:ext cx="178514" cy="157873"/>
              <a:chOff x="3430063" y="2890836"/>
              <a:chExt cx="1219200" cy="1078230"/>
            </a:xfrm>
          </p:grpSpPr>
          <p:sp>
            <p:nvSpPr>
              <p:cNvPr id="253" name="Google Shape;253;p3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sp>
            <p:nvSpPr>
              <p:cNvPr id="254" name="Google Shape;254;p3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re et contenu - fond blanc">
  <p:cSld name="3_Titre et contenu - fond blanc">
    <p:bg>
      <p:bgPr>
        <a:solidFill>
          <a:schemeClr val="lt1"/>
        </a:solidFill>
      </p:bgPr>
    </p:bg>
    <p:spTree>
      <p:nvGrpSpPr>
        <p:cNvPr id="255" name="Shape 255"/>
        <p:cNvGrpSpPr/>
        <p:nvPr/>
      </p:nvGrpSpPr>
      <p:grpSpPr>
        <a:xfrm>
          <a:off x="0" y="0"/>
          <a:ext cx="0" cy="0"/>
          <a:chOff x="0" y="0"/>
          <a:chExt cx="0" cy="0"/>
        </a:xfrm>
      </p:grpSpPr>
      <p:sp>
        <p:nvSpPr>
          <p:cNvPr id="256" name="Google Shape;256;p32"/>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3"/>
              </a:buClr>
              <a:buSzPts val="1400"/>
              <a:buFont typeface="Arial"/>
              <a:buNone/>
              <a:defRPr>
                <a:solidFill>
                  <a:schemeClr val="accent3"/>
                </a:solidFill>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257" name="Google Shape;257;p3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600"/>
              <a:buNone/>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258" name="Google Shape;258;p32"/>
          <p:cNvSpPr txBox="1"/>
          <p:nvPr>
            <p:ph idx="12" type="sldNum"/>
          </p:nvPr>
        </p:nvSpPr>
        <p:spPr>
          <a:xfrm>
            <a:off x="594360" y="4814877"/>
            <a:ext cx="309900" cy="106200"/>
          </a:xfrm>
          <a:prstGeom prst="rect">
            <a:avLst/>
          </a:prstGeom>
          <a:noFill/>
          <a:ln>
            <a:noFill/>
          </a:ln>
        </p:spPr>
        <p:txBody>
          <a:bodyPr anchorCtr="0" anchor="ctr" bIns="19275" lIns="0" spcFirstLastPara="1" rIns="15200" wrap="square" tIns="19275">
            <a:noAutofit/>
          </a:bodyPr>
          <a:lstStyle>
            <a:lvl1pPr indent="0" lvl="0"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259" name="Shape 259"/>
        <p:cNvGrpSpPr/>
        <p:nvPr/>
      </p:nvGrpSpPr>
      <p:grpSpPr>
        <a:xfrm>
          <a:off x="0" y="0"/>
          <a:ext cx="0" cy="0"/>
          <a:chOff x="0" y="0"/>
          <a:chExt cx="0" cy="0"/>
        </a:xfrm>
      </p:grpSpPr>
      <p:sp>
        <p:nvSpPr>
          <p:cNvPr id="260" name="Google Shape;260;p33"/>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61" name="Google Shape;261;p33"/>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62" name="Google Shape;262;p33"/>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63" name="Google Shape;263;p33"/>
          <p:cNvGrpSpPr/>
          <p:nvPr/>
        </p:nvGrpSpPr>
        <p:grpSpPr>
          <a:xfrm>
            <a:off x="-2799" y="4739349"/>
            <a:ext cx="546734" cy="257176"/>
            <a:chOff x="-3732" y="6319132"/>
            <a:chExt cx="728978" cy="342902"/>
          </a:xfrm>
        </p:grpSpPr>
        <p:sp>
          <p:nvSpPr>
            <p:cNvPr id="264" name="Google Shape;264;p33"/>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65" name="Google Shape;265;p33"/>
            <p:cNvGrpSpPr/>
            <p:nvPr/>
          </p:nvGrpSpPr>
          <p:grpSpPr>
            <a:xfrm>
              <a:off x="367943" y="6411647"/>
              <a:ext cx="178514" cy="157873"/>
              <a:chOff x="3430063" y="2890836"/>
              <a:chExt cx="1219200" cy="1078230"/>
            </a:xfrm>
          </p:grpSpPr>
          <p:sp>
            <p:nvSpPr>
              <p:cNvPr id="266" name="Google Shape;266;p3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7" name="Google Shape;267;p3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68" name="Google Shape;268;p33"/>
          <p:cNvSpPr txBox="1"/>
          <p:nvPr>
            <p:ph idx="1" type="body"/>
          </p:nvPr>
        </p:nvSpPr>
        <p:spPr>
          <a:xfrm>
            <a:off x="468257"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69" name="Google Shape;269;p33"/>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 name="Google Shape;270;p33"/>
          <p:cNvSpPr txBox="1"/>
          <p:nvPr>
            <p:ph idx="2" type="body"/>
          </p:nvPr>
        </p:nvSpPr>
        <p:spPr>
          <a:xfrm>
            <a:off x="468257"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71" name="Google Shape;271;p33"/>
          <p:cNvSpPr txBox="1"/>
          <p:nvPr>
            <p:ph idx="3" type="body"/>
          </p:nvPr>
        </p:nvSpPr>
        <p:spPr>
          <a:xfrm>
            <a:off x="2534246"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72" name="Google Shape;272;p33"/>
          <p:cNvSpPr txBox="1"/>
          <p:nvPr>
            <p:ph idx="4" type="body"/>
          </p:nvPr>
        </p:nvSpPr>
        <p:spPr>
          <a:xfrm>
            <a:off x="2534246"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73" name="Google Shape;273;p33"/>
          <p:cNvSpPr txBox="1"/>
          <p:nvPr>
            <p:ph idx="5" type="body"/>
          </p:nvPr>
        </p:nvSpPr>
        <p:spPr>
          <a:xfrm>
            <a:off x="4572000"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74" name="Google Shape;274;p33"/>
          <p:cNvSpPr txBox="1"/>
          <p:nvPr>
            <p:ph idx="6" type="body"/>
          </p:nvPr>
        </p:nvSpPr>
        <p:spPr>
          <a:xfrm>
            <a:off x="4572000"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275" name="Google Shape;275;p33"/>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76" name="Google Shape;276;p33"/>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77" name="Google Shape;277;p33"/>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78" name="Google Shape;278;p33"/>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79" name="Google Shape;279;p33"/>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280" name="Google Shape;280;p33"/>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avec image">
  <p:cSld name="Titre et contenu blanc avec image">
    <p:spTree>
      <p:nvGrpSpPr>
        <p:cNvPr id="281" name="Shape 281"/>
        <p:cNvGrpSpPr/>
        <p:nvPr/>
      </p:nvGrpSpPr>
      <p:grpSpPr>
        <a:xfrm>
          <a:off x="0" y="0"/>
          <a:ext cx="0" cy="0"/>
          <a:chOff x="0" y="0"/>
          <a:chExt cx="0" cy="0"/>
        </a:xfrm>
      </p:grpSpPr>
      <p:sp>
        <p:nvSpPr>
          <p:cNvPr id="282" name="Google Shape;282;p34"/>
          <p:cNvSpPr/>
          <p:nvPr>
            <p:ph idx="2" type="pic"/>
          </p:nvPr>
        </p:nvSpPr>
        <p:spPr>
          <a:xfrm>
            <a:off x="4830987" y="0"/>
            <a:ext cx="4313013" cy="5143500"/>
          </a:xfrm>
          <a:prstGeom prst="rect">
            <a:avLst/>
          </a:prstGeom>
          <a:noFill/>
          <a:ln>
            <a:noFill/>
          </a:ln>
        </p:spPr>
      </p:sp>
      <p:sp>
        <p:nvSpPr>
          <p:cNvPr id="283" name="Google Shape;283;p34"/>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84" name="Google Shape;284;p34"/>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85" name="Google Shape;285;p34"/>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86" name="Google Shape;286;p34"/>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ue avec image">
  <p:cSld name="Titre et contenu blue avec image">
    <p:bg>
      <p:bgPr>
        <a:solidFill>
          <a:schemeClr val="accent3"/>
        </a:solidFill>
      </p:bgPr>
    </p:bg>
    <p:spTree>
      <p:nvGrpSpPr>
        <p:cNvPr id="287" name="Shape 287"/>
        <p:cNvGrpSpPr/>
        <p:nvPr/>
      </p:nvGrpSpPr>
      <p:grpSpPr>
        <a:xfrm>
          <a:off x="0" y="0"/>
          <a:ext cx="0" cy="0"/>
          <a:chOff x="0" y="0"/>
          <a:chExt cx="0" cy="0"/>
        </a:xfrm>
      </p:grpSpPr>
      <p:sp>
        <p:nvSpPr>
          <p:cNvPr id="288" name="Google Shape;288;p35"/>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89" name="Google Shape;289;p35"/>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290" name="Google Shape;290;p35"/>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91" name="Google Shape;291;p35"/>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292" name="Google Shape;292;p35"/>
          <p:cNvGrpSpPr/>
          <p:nvPr/>
        </p:nvGrpSpPr>
        <p:grpSpPr>
          <a:xfrm>
            <a:off x="-2799" y="4739349"/>
            <a:ext cx="546734" cy="257176"/>
            <a:chOff x="-3732" y="6319132"/>
            <a:chExt cx="728978" cy="342902"/>
          </a:xfrm>
        </p:grpSpPr>
        <p:sp>
          <p:nvSpPr>
            <p:cNvPr id="293" name="Google Shape;293;p35"/>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94" name="Google Shape;294;p35"/>
            <p:cNvGrpSpPr/>
            <p:nvPr/>
          </p:nvGrpSpPr>
          <p:grpSpPr>
            <a:xfrm>
              <a:off x="367943" y="6411647"/>
              <a:ext cx="178514" cy="157873"/>
              <a:chOff x="3430063" y="2890836"/>
              <a:chExt cx="1219200" cy="1078230"/>
            </a:xfrm>
          </p:grpSpPr>
          <p:sp>
            <p:nvSpPr>
              <p:cNvPr id="295" name="Google Shape;295;p3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6" name="Google Shape;296;p3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97" name="Google Shape;297;p35"/>
          <p:cNvSpPr/>
          <p:nvPr>
            <p:ph idx="2" type="pic"/>
          </p:nvPr>
        </p:nvSpPr>
        <p:spPr>
          <a:xfrm>
            <a:off x="4831634" y="0"/>
            <a:ext cx="4312365" cy="5143473"/>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bleu">
  <p:cSld name="Texte image bleu">
    <p:bg>
      <p:bgPr>
        <a:solidFill>
          <a:schemeClr val="dk2"/>
        </a:solidFill>
      </p:bgPr>
    </p:bg>
    <p:spTree>
      <p:nvGrpSpPr>
        <p:cNvPr id="298" name="Shape 298"/>
        <p:cNvGrpSpPr/>
        <p:nvPr/>
      </p:nvGrpSpPr>
      <p:grpSpPr>
        <a:xfrm>
          <a:off x="0" y="0"/>
          <a:ext cx="0" cy="0"/>
          <a:chOff x="0" y="0"/>
          <a:chExt cx="0" cy="0"/>
        </a:xfrm>
      </p:grpSpPr>
      <p:sp>
        <p:nvSpPr>
          <p:cNvPr id="299" name="Google Shape;299;p36"/>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300" name="Google Shape;300;p36"/>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301" name="Google Shape;301;p36"/>
          <p:cNvGrpSpPr/>
          <p:nvPr/>
        </p:nvGrpSpPr>
        <p:grpSpPr>
          <a:xfrm>
            <a:off x="-2799" y="4739349"/>
            <a:ext cx="546734" cy="257176"/>
            <a:chOff x="-3732" y="6319132"/>
            <a:chExt cx="728978" cy="342902"/>
          </a:xfrm>
        </p:grpSpPr>
        <p:sp>
          <p:nvSpPr>
            <p:cNvPr id="302" name="Google Shape;302;p36"/>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303" name="Google Shape;303;p36"/>
            <p:cNvGrpSpPr/>
            <p:nvPr/>
          </p:nvGrpSpPr>
          <p:grpSpPr>
            <a:xfrm>
              <a:off x="367943" y="6411647"/>
              <a:ext cx="178514" cy="157873"/>
              <a:chOff x="3430063" y="2890836"/>
              <a:chExt cx="1219200" cy="1078230"/>
            </a:xfrm>
          </p:grpSpPr>
          <p:sp>
            <p:nvSpPr>
              <p:cNvPr id="304" name="Google Shape;304;p3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5" name="Google Shape;305;p3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306" name="Google Shape;306;p36"/>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307" name="Google Shape;307;p36"/>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308" name="Google Shape;308;p36"/>
          <p:cNvSpPr/>
          <p:nvPr>
            <p:ph idx="2" type="pic"/>
          </p:nvPr>
        </p:nvSpPr>
        <p:spPr>
          <a:xfrm>
            <a:off x="4957138" y="0"/>
            <a:ext cx="4186862"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309" name="Shape 309"/>
        <p:cNvGrpSpPr/>
        <p:nvPr/>
      </p:nvGrpSpPr>
      <p:grpSpPr>
        <a:xfrm>
          <a:off x="0" y="0"/>
          <a:ext cx="0" cy="0"/>
          <a:chOff x="0" y="0"/>
          <a:chExt cx="0" cy="0"/>
        </a:xfrm>
      </p:grpSpPr>
      <p:sp>
        <p:nvSpPr>
          <p:cNvPr id="310" name="Google Shape;310;p37"/>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311" name="Google Shape;311;p37"/>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312" name="Google Shape;312;p37"/>
          <p:cNvGrpSpPr/>
          <p:nvPr/>
        </p:nvGrpSpPr>
        <p:grpSpPr>
          <a:xfrm>
            <a:off x="-2799" y="4739349"/>
            <a:ext cx="546734" cy="257176"/>
            <a:chOff x="-3732" y="6319132"/>
            <a:chExt cx="728978" cy="342902"/>
          </a:xfrm>
        </p:grpSpPr>
        <p:sp>
          <p:nvSpPr>
            <p:cNvPr id="313" name="Google Shape;313;p37"/>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314" name="Google Shape;314;p37"/>
            <p:cNvGrpSpPr/>
            <p:nvPr/>
          </p:nvGrpSpPr>
          <p:grpSpPr>
            <a:xfrm>
              <a:off x="367943" y="6411647"/>
              <a:ext cx="178514" cy="157873"/>
              <a:chOff x="3430063" y="2890836"/>
              <a:chExt cx="1219200" cy="1078230"/>
            </a:xfrm>
          </p:grpSpPr>
          <p:sp>
            <p:nvSpPr>
              <p:cNvPr id="315" name="Google Shape;315;p3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16" name="Google Shape;316;p3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317" name="Google Shape;317;p37"/>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2"/>
              </a:buClr>
              <a:buSzPts val="2400"/>
              <a:buFont typeface="Arial"/>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318" name="Google Shape;318;p37"/>
          <p:cNvSpPr/>
          <p:nvPr>
            <p:ph idx="2" type="pic"/>
          </p:nvPr>
        </p:nvSpPr>
        <p:spPr>
          <a:xfrm>
            <a:off x="4957138" y="0"/>
            <a:ext cx="4186862" cy="5143500"/>
          </a:xfrm>
          <a:prstGeom prst="rect">
            <a:avLst/>
          </a:prstGeom>
          <a:noFill/>
          <a:ln>
            <a:noFill/>
          </a:ln>
        </p:spPr>
      </p:sp>
      <p:sp>
        <p:nvSpPr>
          <p:cNvPr id="319" name="Google Shape;319;p37"/>
          <p:cNvSpPr txBox="1"/>
          <p:nvPr>
            <p:ph idx="1" type="body"/>
          </p:nvPr>
        </p:nvSpPr>
        <p:spPr>
          <a:xfrm>
            <a:off x="496491" y="1221580"/>
            <a:ext cx="3393281"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vert" showMasterSp="0">
  <p:cSld name="Contenu fond tramé vert">
    <p:bg>
      <p:bgPr>
        <a:solidFill>
          <a:schemeClr val="accent4"/>
        </a:solidFill>
      </p:bgPr>
    </p:bg>
    <p:spTree>
      <p:nvGrpSpPr>
        <p:cNvPr id="320" name="Shape 320"/>
        <p:cNvGrpSpPr/>
        <p:nvPr/>
      </p:nvGrpSpPr>
      <p:grpSpPr>
        <a:xfrm>
          <a:off x="0" y="0"/>
          <a:ext cx="0" cy="0"/>
          <a:chOff x="0" y="0"/>
          <a:chExt cx="0" cy="0"/>
        </a:xfrm>
      </p:grpSpPr>
      <p:pic>
        <p:nvPicPr>
          <p:cNvPr id="321" name="Google Shape;321;p38"/>
          <p:cNvPicPr preferRelativeResize="0"/>
          <p:nvPr/>
        </p:nvPicPr>
        <p:blipFill rotWithShape="1">
          <a:blip r:embed="rId2">
            <a:alphaModFix/>
          </a:blip>
          <a:srcRect b="1" l="0" r="114" t="-116"/>
          <a:stretch/>
        </p:blipFill>
        <p:spPr>
          <a:xfrm>
            <a:off x="0" y="1"/>
            <a:ext cx="9144000" cy="5143500"/>
          </a:xfrm>
          <a:prstGeom prst="rect">
            <a:avLst/>
          </a:prstGeom>
          <a:noFill/>
          <a:ln>
            <a:noFill/>
          </a:ln>
        </p:spPr>
      </p:pic>
      <p:sp>
        <p:nvSpPr>
          <p:cNvPr id="322" name="Google Shape;322;p38"/>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323" name="Google Shape;323;p38"/>
          <p:cNvSpPr/>
          <p:nvPr/>
        </p:nvSpPr>
        <p:spPr>
          <a:xfrm>
            <a:off x="496491" y="497681"/>
            <a:ext cx="8149828" cy="4148138"/>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324" name="Google Shape;324;p38"/>
          <p:cNvSpPr txBox="1"/>
          <p:nvPr>
            <p:ph type="title"/>
          </p:nvPr>
        </p:nvSpPr>
        <p:spPr>
          <a:xfrm>
            <a:off x="496491" y="497681"/>
            <a:ext cx="8149828" cy="553879"/>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325" name="Google Shape;325;p38"/>
          <p:cNvSpPr txBox="1"/>
          <p:nvPr>
            <p:ph idx="1" type="body"/>
          </p:nvPr>
        </p:nvSpPr>
        <p:spPr>
          <a:xfrm>
            <a:off x="496491" y="1234440"/>
            <a:ext cx="8149828" cy="3411379"/>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326" name="Google Shape;326;p38"/>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327" name="Google Shape;327;p38"/>
          <p:cNvGrpSpPr/>
          <p:nvPr/>
        </p:nvGrpSpPr>
        <p:grpSpPr>
          <a:xfrm>
            <a:off x="-2799" y="4739349"/>
            <a:ext cx="546734" cy="257176"/>
            <a:chOff x="-3732" y="6319132"/>
            <a:chExt cx="728978" cy="342902"/>
          </a:xfrm>
        </p:grpSpPr>
        <p:sp>
          <p:nvSpPr>
            <p:cNvPr id="328" name="Google Shape;328;p38"/>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329" name="Google Shape;329;p38"/>
            <p:cNvGrpSpPr/>
            <p:nvPr/>
          </p:nvGrpSpPr>
          <p:grpSpPr>
            <a:xfrm>
              <a:off x="367943" y="6411647"/>
              <a:ext cx="178514" cy="157873"/>
              <a:chOff x="3430063" y="2890836"/>
              <a:chExt cx="1219200" cy="1078230"/>
            </a:xfrm>
          </p:grpSpPr>
          <p:sp>
            <p:nvSpPr>
              <p:cNvPr id="330" name="Google Shape;330;p3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1" name="Google Shape;331;p3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itation">
  <p:cSld name="Citation">
    <p:bg>
      <p:bgPr>
        <a:solidFill>
          <a:schemeClr val="accent4"/>
        </a:solidFill>
      </p:bgPr>
    </p:bg>
    <p:spTree>
      <p:nvGrpSpPr>
        <p:cNvPr id="332" name="Shape 332"/>
        <p:cNvGrpSpPr/>
        <p:nvPr/>
      </p:nvGrpSpPr>
      <p:grpSpPr>
        <a:xfrm>
          <a:off x="0" y="0"/>
          <a:ext cx="0" cy="0"/>
          <a:chOff x="0" y="0"/>
          <a:chExt cx="0" cy="0"/>
        </a:xfrm>
      </p:grpSpPr>
      <p:sp>
        <p:nvSpPr>
          <p:cNvPr id="333" name="Google Shape;333;p39"/>
          <p:cNvSpPr/>
          <p:nvPr/>
        </p:nvSpPr>
        <p:spPr>
          <a:xfrm rot="10800000">
            <a:off x="0"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accent4"/>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 name="Google Shape;334;p39"/>
          <p:cNvSpPr/>
          <p:nvPr>
            <p:ph idx="2" type="pic"/>
          </p:nvPr>
        </p:nvSpPr>
        <p:spPr>
          <a:xfrm>
            <a:off x="0" y="0"/>
            <a:ext cx="4312364" cy="5143473"/>
          </a:xfrm>
          <a:prstGeom prst="rect">
            <a:avLst/>
          </a:prstGeom>
          <a:noFill/>
          <a:ln>
            <a:noFill/>
          </a:ln>
        </p:spPr>
      </p:sp>
      <p:sp>
        <p:nvSpPr>
          <p:cNvPr id="335" name="Google Shape;335;p39"/>
          <p:cNvSpPr txBox="1"/>
          <p:nvPr>
            <p:ph idx="1" type="body"/>
          </p:nvPr>
        </p:nvSpPr>
        <p:spPr>
          <a:xfrm>
            <a:off x="5253037" y="2571750"/>
            <a:ext cx="3393281" cy="233124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336" name="Google Shape;336;p39"/>
          <p:cNvSpPr/>
          <p:nvPr/>
        </p:nvSpPr>
        <p:spPr>
          <a:xfrm flipH="1">
            <a:off x="3717444"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7" name="Google Shape;337;p39"/>
          <p:cNvSpPr txBox="1"/>
          <p:nvPr>
            <p:ph idx="3" type="body"/>
          </p:nvPr>
        </p:nvSpPr>
        <p:spPr>
          <a:xfrm>
            <a:off x="5253037" y="834326"/>
            <a:ext cx="3409951" cy="1611695"/>
          </a:xfrm>
          <a:prstGeom prst="rect">
            <a:avLst/>
          </a:prstGeom>
          <a:noFill/>
          <a:ln>
            <a:noFill/>
          </a:ln>
        </p:spPr>
        <p:txBody>
          <a:bodyPr anchorCtr="0" anchor="b" bIns="0" lIns="378000" spcFirstLastPara="1" rIns="0" wrap="square" tIns="0">
            <a:noAutofit/>
          </a:bodyPr>
          <a:lstStyle>
            <a:lvl1pPr indent="-228600" lvl="0" marL="457200" algn="l">
              <a:lnSpc>
                <a:spcPct val="120000"/>
              </a:lnSpc>
              <a:spcBef>
                <a:spcPts val="500"/>
              </a:spcBef>
              <a:spcAft>
                <a:spcPts val="0"/>
              </a:spcAft>
              <a:buClr>
                <a:schemeClr val="dk2"/>
              </a:buClr>
              <a:buSzPts val="2400"/>
              <a:buFont typeface="Arial"/>
              <a:buNone/>
              <a:defRPr b="1" sz="2400">
                <a:solidFill>
                  <a:schemeClr val="dk2"/>
                </a:solidFill>
              </a:defRPr>
            </a:lvl1pPr>
            <a:lvl2pPr indent="-228600" lvl="1" marL="914400" algn="l">
              <a:lnSpc>
                <a:spcPct val="120000"/>
              </a:lnSpc>
              <a:spcBef>
                <a:spcPts val="500"/>
              </a:spcBef>
              <a:spcAft>
                <a:spcPts val="0"/>
              </a:spcAft>
              <a:buClr>
                <a:schemeClr val="dk2"/>
              </a:buClr>
              <a:buSzPts val="1100"/>
              <a:buFont typeface="Arial"/>
              <a:buNone/>
              <a:defRPr b="1">
                <a:solidFill>
                  <a:schemeClr val="dk2"/>
                </a:solidFill>
              </a:defRPr>
            </a:lvl2pPr>
            <a:lvl3pPr indent="-298450" lvl="2" marL="1371600" algn="l">
              <a:lnSpc>
                <a:spcPct val="120000"/>
              </a:lnSpc>
              <a:spcBef>
                <a:spcPts val="500"/>
              </a:spcBef>
              <a:spcAft>
                <a:spcPts val="0"/>
              </a:spcAft>
              <a:buSzPts val="1100"/>
              <a:buFont typeface="Arial"/>
              <a:buChar char="•"/>
              <a:defRPr b="1">
                <a:solidFill>
                  <a:schemeClr val="dk2"/>
                </a:solidFill>
              </a:defRPr>
            </a:lvl3pPr>
            <a:lvl4pPr indent="-298450" lvl="3" marL="1828800" algn="l">
              <a:lnSpc>
                <a:spcPct val="120000"/>
              </a:lnSpc>
              <a:spcBef>
                <a:spcPts val="500"/>
              </a:spcBef>
              <a:spcAft>
                <a:spcPts val="0"/>
              </a:spcAft>
              <a:buClr>
                <a:schemeClr val="dk2"/>
              </a:buClr>
              <a:buSzPts val="1100"/>
              <a:buFont typeface="Arial"/>
              <a:buChar char="•"/>
              <a:defRPr b="1">
                <a:solidFill>
                  <a:schemeClr val="dk2"/>
                </a:solidFill>
              </a:defRPr>
            </a:lvl4pPr>
            <a:lvl5pPr indent="-228600" lvl="4" marL="2286000" algn="l">
              <a:lnSpc>
                <a:spcPct val="120000"/>
              </a:lnSpc>
              <a:spcBef>
                <a:spcPts val="500"/>
              </a:spcBef>
              <a:spcAft>
                <a:spcPts val="0"/>
              </a:spcAft>
              <a:buClr>
                <a:schemeClr val="dk2"/>
              </a:buClr>
              <a:buSzPts val="900"/>
              <a:buFont typeface="Arial"/>
              <a:buNone/>
              <a:defRPr b="1">
                <a:solidFill>
                  <a:schemeClr val="dk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338" name="Google Shape;338;p39"/>
          <p:cNvSpPr txBox="1"/>
          <p:nvPr>
            <p:ph idx="4" type="body"/>
          </p:nvPr>
        </p:nvSpPr>
        <p:spPr>
          <a:xfrm>
            <a:off x="5253036" y="2159556"/>
            <a:ext cx="268597" cy="224314"/>
          </a:xfrm>
          <a:prstGeom prst="rect">
            <a:avLst/>
          </a:prstGeom>
          <a:solidFill>
            <a:schemeClr val="dk2"/>
          </a:solid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SzPts val="100"/>
              <a:buFont typeface="Arial"/>
              <a:buNone/>
              <a:defRPr sz="100"/>
            </a:lvl1pPr>
            <a:lvl2pPr indent="-228600" lvl="1" marL="914400" algn="l">
              <a:lnSpc>
                <a:spcPct val="120000"/>
              </a:lnSpc>
              <a:spcBef>
                <a:spcPts val="500"/>
              </a:spcBef>
              <a:spcAft>
                <a:spcPts val="0"/>
              </a:spcAft>
              <a:buSzPts val="1100"/>
              <a:buFont typeface="Arial"/>
              <a:buNone/>
              <a:defRPr/>
            </a:lvl2pPr>
            <a:lvl3pPr indent="-298450" lvl="2" marL="1371600" algn="l">
              <a:lnSpc>
                <a:spcPct val="120000"/>
              </a:lnSpc>
              <a:spcBef>
                <a:spcPts val="500"/>
              </a:spcBef>
              <a:spcAft>
                <a:spcPts val="0"/>
              </a:spcAft>
              <a:buSzPts val="1100"/>
              <a:buFont typeface="Arial"/>
              <a:buChar char="•"/>
              <a:defRPr/>
            </a:lvl3pPr>
            <a:lvl4pPr indent="-298450" lvl="3" marL="1828800" algn="l">
              <a:lnSpc>
                <a:spcPct val="120000"/>
              </a:lnSpc>
              <a:spcBef>
                <a:spcPts val="500"/>
              </a:spcBef>
              <a:spcAft>
                <a:spcPts val="0"/>
              </a:spcAft>
              <a:buSzPts val="1100"/>
              <a:buFont typeface="Arial"/>
              <a:buChar char="•"/>
              <a:defRPr/>
            </a:lvl4pPr>
            <a:lvl5pPr indent="-228600" lvl="4" marL="2286000" algn="l">
              <a:lnSpc>
                <a:spcPct val="120000"/>
              </a:lnSpc>
              <a:spcBef>
                <a:spcPts val="500"/>
              </a:spcBef>
              <a:spcAft>
                <a:spcPts val="0"/>
              </a:spcAft>
              <a:buSzPts val="900"/>
              <a:buFont typeface="Arial"/>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339" name="Google Shape;339;p39"/>
          <p:cNvGrpSpPr/>
          <p:nvPr/>
        </p:nvGrpSpPr>
        <p:grpSpPr>
          <a:xfrm>
            <a:off x="275957" y="4808735"/>
            <a:ext cx="133886" cy="118405"/>
            <a:chOff x="3430063" y="2890836"/>
            <a:chExt cx="1219200" cy="1078231"/>
          </a:xfrm>
        </p:grpSpPr>
        <p:sp>
          <p:nvSpPr>
            <p:cNvPr id="340" name="Google Shape;340;p39"/>
            <p:cNvSpPr/>
            <p:nvPr/>
          </p:nvSpPr>
          <p:spPr>
            <a:xfrm>
              <a:off x="4020663" y="2891410"/>
              <a:ext cx="628600" cy="1077657"/>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41" name="Google Shape;341;p39"/>
            <p:cNvSpPr/>
            <p:nvPr/>
          </p:nvSpPr>
          <p:spPr>
            <a:xfrm>
              <a:off x="3430063" y="2890836"/>
              <a:ext cx="620077" cy="1078231"/>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342" name="Google Shape;342;p39"/>
          <p:cNvSpPr txBox="1"/>
          <p:nvPr>
            <p:ph idx="5" type="body"/>
          </p:nvPr>
        </p:nvSpPr>
        <p:spPr>
          <a:xfrm flipH="1" rot="10800000">
            <a:off x="271826" y="4808387"/>
            <a:ext cx="139803" cy="127507"/>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00"/>
              <a:buFont typeface="Arial"/>
              <a:buNone/>
              <a:defRPr sz="100"/>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343" name="Google Shape;343;p39"/>
          <p:cNvGrpSpPr/>
          <p:nvPr/>
        </p:nvGrpSpPr>
        <p:grpSpPr>
          <a:xfrm>
            <a:off x="-2799" y="4739349"/>
            <a:ext cx="546734" cy="257176"/>
            <a:chOff x="-3732" y="6319132"/>
            <a:chExt cx="728978" cy="342902"/>
          </a:xfrm>
        </p:grpSpPr>
        <p:sp>
          <p:nvSpPr>
            <p:cNvPr id="344" name="Google Shape;344;p39"/>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345" name="Google Shape;345;p39"/>
            <p:cNvGrpSpPr/>
            <p:nvPr/>
          </p:nvGrpSpPr>
          <p:grpSpPr>
            <a:xfrm>
              <a:off x="367943" y="6411647"/>
              <a:ext cx="178514" cy="157873"/>
              <a:chOff x="3430063" y="2890836"/>
              <a:chExt cx="1219200" cy="1078230"/>
            </a:xfrm>
          </p:grpSpPr>
          <p:sp>
            <p:nvSpPr>
              <p:cNvPr id="346" name="Google Shape;346;p3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47" name="Google Shape;347;p3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348" name="Google Shape;348;p39"/>
          <p:cNvSpPr/>
          <p:nvPr>
            <p:ph idx="6" type="body"/>
          </p:nvPr>
        </p:nvSpPr>
        <p:spPr>
          <a:xfrm>
            <a:off x="-200025" y="4739349"/>
            <a:ext cx="3108722" cy="257176"/>
          </a:xfrm>
          <a:prstGeom prst="roundRect">
            <a:avLst>
              <a:gd fmla="val 50000" name="adj"/>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349" name="Google Shape;349;p39"/>
          <p:cNvSpPr txBox="1"/>
          <p:nvPr>
            <p:ph idx="11" type="ftr"/>
          </p:nvPr>
        </p:nvSpPr>
        <p:spPr>
          <a:xfrm>
            <a:off x="929072" y="4801950"/>
            <a:ext cx="1826034" cy="135731"/>
          </a:xfrm>
          <a:prstGeom prst="rect">
            <a:avLst/>
          </a:prstGeom>
          <a:noFill/>
          <a:ln>
            <a:noFill/>
          </a:ln>
          <a:effectLst>
            <a:outerShdw blurRad="114300" rotWithShape="0" algn="ctr" dir="5400000" dist="63500">
              <a:schemeClr val="accent1">
                <a:alpha val="29411"/>
              </a:schemeClr>
            </a:outerShdw>
          </a:effectLst>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350" name="Google Shape;350;p39"/>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rci" showMasterSp="0">
  <p:cSld name="Merci">
    <p:bg>
      <p:bgPr>
        <a:solidFill>
          <a:schemeClr val="dk2"/>
        </a:solidFill>
      </p:bgPr>
    </p:bg>
    <p:spTree>
      <p:nvGrpSpPr>
        <p:cNvPr id="351" name="Shape 351"/>
        <p:cNvGrpSpPr/>
        <p:nvPr/>
      </p:nvGrpSpPr>
      <p:grpSpPr>
        <a:xfrm>
          <a:off x="0" y="0"/>
          <a:ext cx="0" cy="0"/>
          <a:chOff x="0" y="0"/>
          <a:chExt cx="0" cy="0"/>
        </a:xfrm>
      </p:grpSpPr>
      <p:sp>
        <p:nvSpPr>
          <p:cNvPr id="352" name="Google Shape;352;p40"/>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353" name="Google Shape;353;p40"/>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354" name="Google Shape;354;p40"/>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355" name="Google Shape;355;p40"/>
          <p:cNvPicPr preferRelativeResize="0"/>
          <p:nvPr/>
        </p:nvPicPr>
        <p:blipFill rotWithShape="1">
          <a:blip r:embed="rId2">
            <a:alphaModFix/>
          </a:blip>
          <a:srcRect b="0" l="0" r="0" t="0"/>
          <a:stretch/>
        </p:blipFill>
        <p:spPr>
          <a:xfrm>
            <a:off x="2059781" y="0"/>
            <a:ext cx="5024438" cy="5143500"/>
          </a:xfrm>
          <a:prstGeom prst="rect">
            <a:avLst/>
          </a:prstGeom>
          <a:noFill/>
          <a:ln>
            <a:noFill/>
          </a:ln>
        </p:spPr>
      </p:pic>
      <p:grpSp>
        <p:nvGrpSpPr>
          <p:cNvPr id="356" name="Google Shape;356;p40"/>
          <p:cNvGrpSpPr/>
          <p:nvPr/>
        </p:nvGrpSpPr>
        <p:grpSpPr>
          <a:xfrm>
            <a:off x="-2799" y="4739349"/>
            <a:ext cx="546734" cy="257176"/>
            <a:chOff x="-3732" y="6319132"/>
            <a:chExt cx="728978" cy="342902"/>
          </a:xfrm>
        </p:grpSpPr>
        <p:sp>
          <p:nvSpPr>
            <p:cNvPr id="357" name="Google Shape;357;p40"/>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358" name="Google Shape;358;p40"/>
            <p:cNvGrpSpPr/>
            <p:nvPr/>
          </p:nvGrpSpPr>
          <p:grpSpPr>
            <a:xfrm>
              <a:off x="367943" y="6411647"/>
              <a:ext cx="178514" cy="157873"/>
              <a:chOff x="3430063" y="2890836"/>
              <a:chExt cx="1219200" cy="1078230"/>
            </a:xfrm>
          </p:grpSpPr>
          <p:sp>
            <p:nvSpPr>
              <p:cNvPr id="359" name="Google Shape;359;p4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60" name="Google Shape;360;p4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361" name="Google Shape;361;p40"/>
          <p:cNvSpPr txBox="1"/>
          <p:nvPr>
            <p:ph idx="1" type="body"/>
          </p:nvPr>
        </p:nvSpPr>
        <p:spPr>
          <a:xfrm>
            <a:off x="3208735" y="2571750"/>
            <a:ext cx="2726532" cy="1880138"/>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362" name="Google Shape;362;p40"/>
          <p:cNvSpPr txBox="1"/>
          <p:nvPr/>
        </p:nvSpPr>
        <p:spPr>
          <a:xfrm>
            <a:off x="3208735" y="1623448"/>
            <a:ext cx="2726532" cy="761747"/>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Merci</a:t>
            </a:r>
            <a:endParaRPr b="0" i="0" sz="1100" u="none" cap="none" strike="noStrike">
              <a:solidFill>
                <a:srgbClr val="000000"/>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showMasterSp="0">
  <p:cSld name="Contact">
    <p:bg>
      <p:bgPr>
        <a:solidFill>
          <a:schemeClr val="dk2"/>
        </a:solidFill>
      </p:bgPr>
    </p:bg>
    <p:spTree>
      <p:nvGrpSpPr>
        <p:cNvPr id="363" name="Shape 363"/>
        <p:cNvGrpSpPr/>
        <p:nvPr/>
      </p:nvGrpSpPr>
      <p:grpSpPr>
        <a:xfrm>
          <a:off x="0" y="0"/>
          <a:ext cx="0" cy="0"/>
          <a:chOff x="0" y="0"/>
          <a:chExt cx="0" cy="0"/>
        </a:xfrm>
      </p:grpSpPr>
      <p:sp>
        <p:nvSpPr>
          <p:cNvPr id="364" name="Google Shape;364;p41"/>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365" name="Google Shape;365;p41"/>
          <p:cNvPicPr preferRelativeResize="0"/>
          <p:nvPr/>
        </p:nvPicPr>
        <p:blipFill rotWithShape="1">
          <a:blip r:embed="rId2">
            <a:alphaModFix/>
          </a:blip>
          <a:srcRect b="0" l="0" r="0" t="0"/>
          <a:stretch/>
        </p:blipFill>
        <p:spPr>
          <a:xfrm>
            <a:off x="2059781" y="0"/>
            <a:ext cx="5024438" cy="5143500"/>
          </a:xfrm>
          <a:prstGeom prst="rect">
            <a:avLst/>
          </a:prstGeom>
          <a:noFill/>
          <a:ln>
            <a:noFill/>
          </a:ln>
        </p:spPr>
      </p:pic>
      <p:sp>
        <p:nvSpPr>
          <p:cNvPr id="366" name="Google Shape;366;p41"/>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367" name="Google Shape;367;p41"/>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368" name="Google Shape;368;p41"/>
          <p:cNvGrpSpPr/>
          <p:nvPr/>
        </p:nvGrpSpPr>
        <p:grpSpPr>
          <a:xfrm>
            <a:off x="-2799" y="4739349"/>
            <a:ext cx="546734" cy="257176"/>
            <a:chOff x="-3732" y="6319132"/>
            <a:chExt cx="728978" cy="342902"/>
          </a:xfrm>
        </p:grpSpPr>
        <p:sp>
          <p:nvSpPr>
            <p:cNvPr id="369" name="Google Shape;369;p41"/>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370" name="Google Shape;370;p41"/>
            <p:cNvGrpSpPr/>
            <p:nvPr/>
          </p:nvGrpSpPr>
          <p:grpSpPr>
            <a:xfrm>
              <a:off x="367943" y="6411647"/>
              <a:ext cx="178514" cy="157873"/>
              <a:chOff x="3430063" y="2890836"/>
              <a:chExt cx="1219200" cy="1078230"/>
            </a:xfrm>
          </p:grpSpPr>
          <p:sp>
            <p:nvSpPr>
              <p:cNvPr id="371" name="Google Shape;371;p4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2" name="Google Shape;372;p4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pic>
        <p:nvPicPr>
          <p:cNvPr id="373" name="Google Shape;373;p41"/>
          <p:cNvPicPr preferRelativeResize="0"/>
          <p:nvPr/>
        </p:nvPicPr>
        <p:blipFill rotWithShape="1">
          <a:blip r:embed="rId3">
            <a:alphaModFix/>
          </a:blip>
          <a:srcRect b="0" l="0" r="0" t="0"/>
          <a:stretch/>
        </p:blipFill>
        <p:spPr>
          <a:xfrm>
            <a:off x="2059781" y="0"/>
            <a:ext cx="5024438" cy="5143500"/>
          </a:xfrm>
          <a:prstGeom prst="rect">
            <a:avLst/>
          </a:prstGeom>
          <a:noFill/>
          <a:ln>
            <a:noFill/>
          </a:ln>
        </p:spPr>
      </p:pic>
      <p:sp>
        <p:nvSpPr>
          <p:cNvPr id="374" name="Google Shape;374;p41"/>
          <p:cNvSpPr txBox="1"/>
          <p:nvPr/>
        </p:nvSpPr>
        <p:spPr>
          <a:xfrm>
            <a:off x="3208735" y="1623448"/>
            <a:ext cx="2726532" cy="761747"/>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Contact</a:t>
            </a:r>
            <a:endParaRPr b="0" i="0" sz="1100" u="none" cap="none" strike="noStrike">
              <a:solidFill>
                <a:srgbClr val="000000"/>
              </a:solidFill>
              <a:latin typeface="Arial"/>
              <a:ea typeface="Arial"/>
              <a:cs typeface="Arial"/>
              <a:sym typeface="Arial"/>
            </a:endParaRPr>
          </a:p>
        </p:txBody>
      </p:sp>
      <p:sp>
        <p:nvSpPr>
          <p:cNvPr id="375" name="Google Shape;375;p41"/>
          <p:cNvSpPr txBox="1"/>
          <p:nvPr>
            <p:ph idx="1" type="body"/>
          </p:nvPr>
        </p:nvSpPr>
        <p:spPr>
          <a:xfrm>
            <a:off x="3208735" y="2571750"/>
            <a:ext cx="2726532" cy="1880138"/>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couleur" showMasterSp="0">
  <p:cSld name="Vide couleur">
    <p:bg>
      <p:bgPr>
        <a:solidFill>
          <a:schemeClr val="dk2"/>
        </a:solidFill>
      </p:bgPr>
    </p:bg>
    <p:spTree>
      <p:nvGrpSpPr>
        <p:cNvPr id="376" name="Shape 376"/>
        <p:cNvGrpSpPr/>
        <p:nvPr/>
      </p:nvGrpSpPr>
      <p:grpSpPr>
        <a:xfrm>
          <a:off x="0" y="0"/>
          <a:ext cx="0" cy="0"/>
          <a:chOff x="0" y="0"/>
          <a:chExt cx="0" cy="0"/>
        </a:xfrm>
      </p:grpSpPr>
      <p:sp>
        <p:nvSpPr>
          <p:cNvPr id="377" name="Google Shape;377;p42"/>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378" name="Google Shape;378;p42"/>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379" name="Google Shape;379;p42"/>
          <p:cNvGrpSpPr/>
          <p:nvPr/>
        </p:nvGrpSpPr>
        <p:grpSpPr>
          <a:xfrm>
            <a:off x="-2799" y="4739349"/>
            <a:ext cx="546734" cy="257176"/>
            <a:chOff x="-3732" y="6319132"/>
            <a:chExt cx="728978" cy="342902"/>
          </a:xfrm>
        </p:grpSpPr>
        <p:sp>
          <p:nvSpPr>
            <p:cNvPr id="380" name="Google Shape;380;p42"/>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381" name="Google Shape;381;p42"/>
            <p:cNvGrpSpPr/>
            <p:nvPr/>
          </p:nvGrpSpPr>
          <p:grpSpPr>
            <a:xfrm>
              <a:off x="367943" y="6411647"/>
              <a:ext cx="178514" cy="157873"/>
              <a:chOff x="3430063" y="2890836"/>
              <a:chExt cx="1219200" cy="1078230"/>
            </a:xfrm>
          </p:grpSpPr>
          <p:sp>
            <p:nvSpPr>
              <p:cNvPr id="382" name="Google Shape;382;p4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3" name="Google Shape;383;p4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couleur">
  <p:cSld name="Titre seul couleur">
    <p:bg>
      <p:bgPr>
        <a:solidFill>
          <a:schemeClr val="dk2"/>
        </a:solidFill>
      </p:bgPr>
    </p:bg>
    <p:spTree>
      <p:nvGrpSpPr>
        <p:cNvPr id="397" name="Shape 397"/>
        <p:cNvGrpSpPr/>
        <p:nvPr/>
      </p:nvGrpSpPr>
      <p:grpSpPr>
        <a:xfrm>
          <a:off x="0" y="0"/>
          <a:ext cx="0" cy="0"/>
          <a:chOff x="0" y="0"/>
          <a:chExt cx="0" cy="0"/>
        </a:xfrm>
      </p:grpSpPr>
      <p:sp>
        <p:nvSpPr>
          <p:cNvPr id="398" name="Google Shape;398;p44"/>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399" name="Google Shape;399;p44"/>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400" name="Google Shape;400;p44"/>
          <p:cNvGrpSpPr/>
          <p:nvPr/>
        </p:nvGrpSpPr>
        <p:grpSpPr>
          <a:xfrm>
            <a:off x="-2799" y="4739349"/>
            <a:ext cx="546734" cy="257176"/>
            <a:chOff x="-3732" y="6319132"/>
            <a:chExt cx="728978" cy="342902"/>
          </a:xfrm>
        </p:grpSpPr>
        <p:sp>
          <p:nvSpPr>
            <p:cNvPr id="401" name="Google Shape;401;p44"/>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402" name="Google Shape;402;p44"/>
            <p:cNvGrpSpPr/>
            <p:nvPr/>
          </p:nvGrpSpPr>
          <p:grpSpPr>
            <a:xfrm>
              <a:off x="367943" y="6411647"/>
              <a:ext cx="178514" cy="157873"/>
              <a:chOff x="3430063" y="2890836"/>
              <a:chExt cx="1219200" cy="1078230"/>
            </a:xfrm>
          </p:grpSpPr>
          <p:sp>
            <p:nvSpPr>
              <p:cNvPr id="403" name="Google Shape;403;p4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04" name="Google Shape;404;p4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405" name="Google Shape;405;p44"/>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406" name="Shape 406"/>
        <p:cNvGrpSpPr/>
        <p:nvPr/>
      </p:nvGrpSpPr>
      <p:grpSpPr>
        <a:xfrm>
          <a:off x="0" y="0"/>
          <a:ext cx="0" cy="0"/>
          <a:chOff x="0" y="0"/>
          <a:chExt cx="0" cy="0"/>
        </a:xfrm>
      </p:grpSpPr>
      <p:sp>
        <p:nvSpPr>
          <p:cNvPr id="407" name="Google Shape;407;p45"/>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08" name="Google Shape;408;p45"/>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09" name="Google Shape;409;p45"/>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410" name="Google Shape;410;p45"/>
          <p:cNvGrpSpPr/>
          <p:nvPr/>
        </p:nvGrpSpPr>
        <p:grpSpPr>
          <a:xfrm>
            <a:off x="-2799" y="4739349"/>
            <a:ext cx="546734" cy="257176"/>
            <a:chOff x="-3732" y="6319132"/>
            <a:chExt cx="728978" cy="342902"/>
          </a:xfrm>
        </p:grpSpPr>
        <p:sp>
          <p:nvSpPr>
            <p:cNvPr id="411" name="Google Shape;411;p45"/>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412" name="Google Shape;412;p45"/>
            <p:cNvGrpSpPr/>
            <p:nvPr/>
          </p:nvGrpSpPr>
          <p:grpSpPr>
            <a:xfrm>
              <a:off x="367943" y="6411647"/>
              <a:ext cx="178514" cy="157873"/>
              <a:chOff x="3430063" y="2890836"/>
              <a:chExt cx="1219200" cy="1078230"/>
            </a:xfrm>
          </p:grpSpPr>
          <p:sp>
            <p:nvSpPr>
              <p:cNvPr id="413" name="Google Shape;413;p4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14" name="Google Shape;414;p4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415" name="Google Shape;415;p45"/>
          <p:cNvSpPr txBox="1"/>
          <p:nvPr>
            <p:ph idx="1" type="body"/>
          </p:nvPr>
        </p:nvSpPr>
        <p:spPr>
          <a:xfrm>
            <a:off x="468257"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416" name="Google Shape;416;p45"/>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17" name="Google Shape;417;p45"/>
          <p:cNvSpPr txBox="1"/>
          <p:nvPr>
            <p:ph idx="2" type="body"/>
          </p:nvPr>
        </p:nvSpPr>
        <p:spPr>
          <a:xfrm>
            <a:off x="468257"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418" name="Google Shape;418;p45"/>
          <p:cNvSpPr txBox="1"/>
          <p:nvPr>
            <p:ph idx="3" type="body"/>
          </p:nvPr>
        </p:nvSpPr>
        <p:spPr>
          <a:xfrm>
            <a:off x="2534246"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419" name="Google Shape;419;p45"/>
          <p:cNvSpPr txBox="1"/>
          <p:nvPr>
            <p:ph idx="4" type="body"/>
          </p:nvPr>
        </p:nvSpPr>
        <p:spPr>
          <a:xfrm>
            <a:off x="2534246"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420" name="Google Shape;420;p45"/>
          <p:cNvSpPr txBox="1"/>
          <p:nvPr>
            <p:ph idx="5" type="body"/>
          </p:nvPr>
        </p:nvSpPr>
        <p:spPr>
          <a:xfrm>
            <a:off x="4572000" y="1731869"/>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421" name="Google Shape;421;p45"/>
          <p:cNvSpPr txBox="1"/>
          <p:nvPr>
            <p:ph idx="6" type="body"/>
          </p:nvPr>
        </p:nvSpPr>
        <p:spPr>
          <a:xfrm>
            <a:off x="4572000" y="2970560"/>
            <a:ext cx="1701000" cy="313849"/>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algn="l">
              <a:lnSpc>
                <a:spcPct val="120000"/>
              </a:lnSpc>
              <a:spcBef>
                <a:spcPts val="0"/>
              </a:spcBef>
              <a:spcAft>
                <a:spcPts val="0"/>
              </a:spcAft>
              <a:buSzPts val="1500"/>
              <a:buFont typeface="Arial"/>
              <a:buNone/>
              <a:defRPr b="1" i="0" sz="1500">
                <a:solidFill>
                  <a:schemeClr val="lt1"/>
                </a:solidFill>
              </a:defRPr>
            </a:lvl3pPr>
            <a:lvl4pPr indent="-228600" lvl="3" marL="182880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422" name="Google Shape;422;p45"/>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423" name="Google Shape;423;p45"/>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424" name="Google Shape;424;p45"/>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425" name="Google Shape;425;p45"/>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426" name="Google Shape;426;p45"/>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427" name="Google Shape;427;p45"/>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algn="l">
              <a:lnSpc>
                <a:spcPct val="85000"/>
              </a:lnSpc>
              <a:spcBef>
                <a:spcPts val="200"/>
              </a:spcBef>
              <a:spcAft>
                <a:spcPts val="0"/>
              </a:spcAft>
              <a:buSzPts val="1400"/>
              <a:buFont typeface="Arial"/>
              <a:buNone/>
              <a:defRPr sz="1400">
                <a:solidFill>
                  <a:schemeClr val="lt1"/>
                </a:solidFill>
              </a:defRPr>
            </a:lvl3pPr>
            <a:lvl4pPr indent="-228600" lvl="3" marL="182880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algn="l">
              <a:lnSpc>
                <a:spcPct val="85000"/>
              </a:lnSpc>
              <a:spcBef>
                <a:spcPts val="200"/>
              </a:spcBef>
              <a:spcAft>
                <a:spcPts val="0"/>
              </a:spcAft>
              <a:buClr>
                <a:schemeClr val="lt1"/>
              </a:buClr>
              <a:buSzPts val="1400"/>
              <a:buNone/>
              <a:defRPr sz="1400">
                <a:solidFill>
                  <a:schemeClr val="lt1"/>
                </a:solidFill>
              </a:defRPr>
            </a:lvl6pPr>
            <a:lvl7pPr indent="-228600" lvl="6" marL="320040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avec image">
  <p:cSld name="Titre et contenu blanc avec image">
    <p:spTree>
      <p:nvGrpSpPr>
        <p:cNvPr id="428" name="Shape 428"/>
        <p:cNvGrpSpPr/>
        <p:nvPr/>
      </p:nvGrpSpPr>
      <p:grpSpPr>
        <a:xfrm>
          <a:off x="0" y="0"/>
          <a:ext cx="0" cy="0"/>
          <a:chOff x="0" y="0"/>
          <a:chExt cx="0" cy="0"/>
        </a:xfrm>
      </p:grpSpPr>
      <p:sp>
        <p:nvSpPr>
          <p:cNvPr id="429" name="Google Shape;429;p46"/>
          <p:cNvSpPr/>
          <p:nvPr>
            <p:ph idx="2" type="pic"/>
          </p:nvPr>
        </p:nvSpPr>
        <p:spPr>
          <a:xfrm>
            <a:off x="4830987" y="0"/>
            <a:ext cx="4313013" cy="5143500"/>
          </a:xfrm>
          <a:prstGeom prst="rect">
            <a:avLst/>
          </a:prstGeom>
          <a:noFill/>
          <a:ln>
            <a:noFill/>
          </a:ln>
        </p:spPr>
      </p:sp>
      <p:sp>
        <p:nvSpPr>
          <p:cNvPr id="430" name="Google Shape;430;p46"/>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2400"/>
              <a:buFont typeface="Arial"/>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31" name="Google Shape;431;p46"/>
          <p:cNvSpPr txBox="1"/>
          <p:nvPr>
            <p:ph idx="1" type="body"/>
          </p:nvPr>
        </p:nvSpPr>
        <p:spPr>
          <a:xfrm>
            <a:off x="496491" y="1221580"/>
            <a:ext cx="4075509"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432" name="Google Shape;432;p46"/>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33" name="Google Shape;433;p46"/>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ue avec image">
  <p:cSld name="Titre et contenu blue avec image">
    <p:bg>
      <p:bgPr>
        <a:solidFill>
          <a:schemeClr val="accent3"/>
        </a:solidFill>
      </p:bgPr>
    </p:bg>
    <p:spTree>
      <p:nvGrpSpPr>
        <p:cNvPr id="434" name="Shape 434"/>
        <p:cNvGrpSpPr/>
        <p:nvPr/>
      </p:nvGrpSpPr>
      <p:grpSpPr>
        <a:xfrm>
          <a:off x="0" y="0"/>
          <a:ext cx="0" cy="0"/>
          <a:chOff x="0" y="0"/>
          <a:chExt cx="0" cy="0"/>
        </a:xfrm>
      </p:grpSpPr>
      <p:sp>
        <p:nvSpPr>
          <p:cNvPr id="435" name="Google Shape;435;p47"/>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36" name="Google Shape;436;p47"/>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437" name="Google Shape;437;p47"/>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38" name="Google Shape;438;p47"/>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439" name="Google Shape;439;p47"/>
          <p:cNvGrpSpPr/>
          <p:nvPr/>
        </p:nvGrpSpPr>
        <p:grpSpPr>
          <a:xfrm>
            <a:off x="-2799" y="4739349"/>
            <a:ext cx="546734" cy="257176"/>
            <a:chOff x="-3732" y="6319132"/>
            <a:chExt cx="728978" cy="342902"/>
          </a:xfrm>
        </p:grpSpPr>
        <p:sp>
          <p:nvSpPr>
            <p:cNvPr id="440" name="Google Shape;440;p47"/>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441" name="Google Shape;441;p47"/>
            <p:cNvGrpSpPr/>
            <p:nvPr/>
          </p:nvGrpSpPr>
          <p:grpSpPr>
            <a:xfrm>
              <a:off x="367943" y="6411647"/>
              <a:ext cx="178514" cy="157873"/>
              <a:chOff x="3430063" y="2890836"/>
              <a:chExt cx="1219200" cy="1078230"/>
            </a:xfrm>
          </p:grpSpPr>
          <p:sp>
            <p:nvSpPr>
              <p:cNvPr id="442" name="Google Shape;442;p4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43" name="Google Shape;443;p4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444" name="Google Shape;444;p47"/>
          <p:cNvSpPr/>
          <p:nvPr>
            <p:ph idx="2" type="pic"/>
          </p:nvPr>
        </p:nvSpPr>
        <p:spPr>
          <a:xfrm>
            <a:off x="4831634" y="0"/>
            <a:ext cx="4312365" cy="5143473"/>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bleu">
  <p:cSld name="Texte image bleu">
    <p:bg>
      <p:bgPr>
        <a:solidFill>
          <a:schemeClr val="dk2"/>
        </a:solidFill>
      </p:bgPr>
    </p:bg>
    <p:spTree>
      <p:nvGrpSpPr>
        <p:cNvPr id="445" name="Shape 445"/>
        <p:cNvGrpSpPr/>
        <p:nvPr/>
      </p:nvGrpSpPr>
      <p:grpSpPr>
        <a:xfrm>
          <a:off x="0" y="0"/>
          <a:ext cx="0" cy="0"/>
          <a:chOff x="0" y="0"/>
          <a:chExt cx="0" cy="0"/>
        </a:xfrm>
      </p:grpSpPr>
      <p:sp>
        <p:nvSpPr>
          <p:cNvPr id="446" name="Google Shape;446;p48"/>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47" name="Google Shape;447;p48"/>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448" name="Google Shape;448;p48"/>
          <p:cNvGrpSpPr/>
          <p:nvPr/>
        </p:nvGrpSpPr>
        <p:grpSpPr>
          <a:xfrm>
            <a:off x="-2799" y="4739349"/>
            <a:ext cx="546734" cy="257176"/>
            <a:chOff x="-3732" y="6319132"/>
            <a:chExt cx="728978" cy="342902"/>
          </a:xfrm>
        </p:grpSpPr>
        <p:sp>
          <p:nvSpPr>
            <p:cNvPr id="449" name="Google Shape;449;p48"/>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450" name="Google Shape;450;p48"/>
            <p:cNvGrpSpPr/>
            <p:nvPr/>
          </p:nvGrpSpPr>
          <p:grpSpPr>
            <a:xfrm>
              <a:off x="367943" y="6411647"/>
              <a:ext cx="178514" cy="157873"/>
              <a:chOff x="3430063" y="2890836"/>
              <a:chExt cx="1219200" cy="1078230"/>
            </a:xfrm>
          </p:grpSpPr>
          <p:sp>
            <p:nvSpPr>
              <p:cNvPr id="451" name="Google Shape;451;p4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52" name="Google Shape;452;p4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453" name="Google Shape;453;p48"/>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400"/>
              <a:buFont typeface="Arial"/>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54" name="Google Shape;454;p48"/>
          <p:cNvSpPr txBox="1"/>
          <p:nvPr>
            <p:ph idx="1" type="body"/>
          </p:nvPr>
        </p:nvSpPr>
        <p:spPr>
          <a:xfrm>
            <a:off x="496491" y="1221581"/>
            <a:ext cx="4075509" cy="2840831"/>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455" name="Google Shape;455;p48"/>
          <p:cNvSpPr/>
          <p:nvPr>
            <p:ph idx="2" type="pic"/>
          </p:nvPr>
        </p:nvSpPr>
        <p:spPr>
          <a:xfrm>
            <a:off x="4957138" y="0"/>
            <a:ext cx="4186862"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456" name="Shape 456"/>
        <p:cNvGrpSpPr/>
        <p:nvPr/>
      </p:nvGrpSpPr>
      <p:grpSpPr>
        <a:xfrm>
          <a:off x="0" y="0"/>
          <a:ext cx="0" cy="0"/>
          <a:chOff x="0" y="0"/>
          <a:chExt cx="0" cy="0"/>
        </a:xfrm>
      </p:grpSpPr>
      <p:sp>
        <p:nvSpPr>
          <p:cNvPr id="457" name="Google Shape;457;p49"/>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58" name="Google Shape;458;p49"/>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459" name="Google Shape;459;p49"/>
          <p:cNvGrpSpPr/>
          <p:nvPr/>
        </p:nvGrpSpPr>
        <p:grpSpPr>
          <a:xfrm>
            <a:off x="-2799" y="4739349"/>
            <a:ext cx="546734" cy="257176"/>
            <a:chOff x="-3732" y="6319132"/>
            <a:chExt cx="728978" cy="342902"/>
          </a:xfrm>
        </p:grpSpPr>
        <p:sp>
          <p:nvSpPr>
            <p:cNvPr id="460" name="Google Shape;460;p49"/>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461" name="Google Shape;461;p49"/>
            <p:cNvGrpSpPr/>
            <p:nvPr/>
          </p:nvGrpSpPr>
          <p:grpSpPr>
            <a:xfrm>
              <a:off x="367943" y="6411647"/>
              <a:ext cx="178514" cy="157873"/>
              <a:chOff x="3430063" y="2890836"/>
              <a:chExt cx="1219200" cy="1078230"/>
            </a:xfrm>
          </p:grpSpPr>
          <p:sp>
            <p:nvSpPr>
              <p:cNvPr id="462" name="Google Shape;462;p4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3" name="Google Shape;463;p4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464" name="Google Shape;464;p49"/>
          <p:cNvSpPr txBox="1"/>
          <p:nvPr>
            <p:ph type="title"/>
          </p:nvPr>
        </p:nvSpPr>
        <p:spPr>
          <a:xfrm>
            <a:off x="496491" y="239317"/>
            <a:ext cx="4075509" cy="812243"/>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2"/>
              </a:buClr>
              <a:buSzPts val="2400"/>
              <a:buFont typeface="Arial"/>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65" name="Google Shape;465;p49"/>
          <p:cNvSpPr/>
          <p:nvPr>
            <p:ph idx="2" type="pic"/>
          </p:nvPr>
        </p:nvSpPr>
        <p:spPr>
          <a:xfrm>
            <a:off x="4957138" y="0"/>
            <a:ext cx="4186862" cy="5143500"/>
          </a:xfrm>
          <a:prstGeom prst="rect">
            <a:avLst/>
          </a:prstGeom>
          <a:noFill/>
          <a:ln>
            <a:noFill/>
          </a:ln>
        </p:spPr>
      </p:sp>
      <p:sp>
        <p:nvSpPr>
          <p:cNvPr id="466" name="Google Shape;466;p49"/>
          <p:cNvSpPr txBox="1"/>
          <p:nvPr>
            <p:ph idx="1" type="body"/>
          </p:nvPr>
        </p:nvSpPr>
        <p:spPr>
          <a:xfrm>
            <a:off x="496491" y="1221580"/>
            <a:ext cx="3393281" cy="291442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vert" showMasterSp="0">
  <p:cSld name="Contenu fond tramé vert">
    <p:bg>
      <p:bgPr>
        <a:solidFill>
          <a:schemeClr val="accent4"/>
        </a:solidFill>
      </p:bgPr>
    </p:bg>
    <p:spTree>
      <p:nvGrpSpPr>
        <p:cNvPr id="467" name="Shape 467"/>
        <p:cNvGrpSpPr/>
        <p:nvPr/>
      </p:nvGrpSpPr>
      <p:grpSpPr>
        <a:xfrm>
          <a:off x="0" y="0"/>
          <a:ext cx="0" cy="0"/>
          <a:chOff x="0" y="0"/>
          <a:chExt cx="0" cy="0"/>
        </a:xfrm>
      </p:grpSpPr>
      <p:pic>
        <p:nvPicPr>
          <p:cNvPr id="468" name="Google Shape;468;p50"/>
          <p:cNvPicPr preferRelativeResize="0"/>
          <p:nvPr/>
        </p:nvPicPr>
        <p:blipFill rotWithShape="1">
          <a:blip r:embed="rId2">
            <a:alphaModFix/>
          </a:blip>
          <a:srcRect b="1" l="0" r="114" t="-116"/>
          <a:stretch/>
        </p:blipFill>
        <p:spPr>
          <a:xfrm>
            <a:off x="0" y="1"/>
            <a:ext cx="9144000" cy="5143500"/>
          </a:xfrm>
          <a:prstGeom prst="rect">
            <a:avLst/>
          </a:prstGeom>
          <a:noFill/>
          <a:ln>
            <a:noFill/>
          </a:ln>
        </p:spPr>
      </p:pic>
      <p:sp>
        <p:nvSpPr>
          <p:cNvPr id="469" name="Google Shape;469;p50"/>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70" name="Google Shape;470;p50"/>
          <p:cNvSpPr/>
          <p:nvPr/>
        </p:nvSpPr>
        <p:spPr>
          <a:xfrm>
            <a:off x="496491" y="497681"/>
            <a:ext cx="8149828" cy="4148138"/>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471" name="Google Shape;471;p50"/>
          <p:cNvSpPr txBox="1"/>
          <p:nvPr>
            <p:ph type="title"/>
          </p:nvPr>
        </p:nvSpPr>
        <p:spPr>
          <a:xfrm>
            <a:off x="496491" y="497681"/>
            <a:ext cx="8149828" cy="553879"/>
          </a:xfrm>
          <a:prstGeom prst="rect">
            <a:avLst/>
          </a:prstGeom>
          <a:noFill/>
          <a:ln>
            <a:noFill/>
          </a:ln>
        </p:spPr>
        <p:txBody>
          <a:bodyPr anchorCtr="0" anchor="t" bIns="135000" lIns="189000" spcFirstLastPara="1" rIns="189000" wrap="square" tIns="135000">
            <a:noAutofit/>
          </a:bodyPr>
          <a:lstStyle>
            <a:lvl1pPr lvl="0" algn="l">
              <a:lnSpc>
                <a:spcPct val="90000"/>
              </a:lnSpc>
              <a:spcBef>
                <a:spcPts val="0"/>
              </a:spcBef>
              <a:spcAft>
                <a:spcPts val="0"/>
              </a:spcAft>
              <a:buClr>
                <a:schemeClr val="dk2"/>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72" name="Google Shape;472;p50"/>
          <p:cNvSpPr txBox="1"/>
          <p:nvPr>
            <p:ph idx="1" type="body"/>
          </p:nvPr>
        </p:nvSpPr>
        <p:spPr>
          <a:xfrm>
            <a:off x="496491" y="1234440"/>
            <a:ext cx="8149828" cy="3411379"/>
          </a:xfrm>
          <a:prstGeom prst="rect">
            <a:avLst/>
          </a:prstGeom>
          <a:noFill/>
          <a:ln>
            <a:noFill/>
          </a:ln>
        </p:spPr>
        <p:txBody>
          <a:bodyPr anchorCtr="0" anchor="t" bIns="0" lIns="189000" spcFirstLastPara="1" rIns="18900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473" name="Google Shape;473;p50"/>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474" name="Google Shape;474;p50"/>
          <p:cNvGrpSpPr/>
          <p:nvPr/>
        </p:nvGrpSpPr>
        <p:grpSpPr>
          <a:xfrm>
            <a:off x="-2799" y="4739349"/>
            <a:ext cx="546734" cy="257176"/>
            <a:chOff x="-3732" y="6319132"/>
            <a:chExt cx="728978" cy="342902"/>
          </a:xfrm>
        </p:grpSpPr>
        <p:sp>
          <p:nvSpPr>
            <p:cNvPr id="475" name="Google Shape;475;p50"/>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476" name="Google Shape;476;p50"/>
            <p:cNvGrpSpPr/>
            <p:nvPr/>
          </p:nvGrpSpPr>
          <p:grpSpPr>
            <a:xfrm>
              <a:off x="367943" y="6411647"/>
              <a:ext cx="178514" cy="157873"/>
              <a:chOff x="3430063" y="2890836"/>
              <a:chExt cx="1219200" cy="1078230"/>
            </a:xfrm>
          </p:grpSpPr>
          <p:sp>
            <p:nvSpPr>
              <p:cNvPr id="477" name="Google Shape;477;p5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78" name="Google Shape;478;p5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itation">
  <p:cSld name="Citation">
    <p:bg>
      <p:bgPr>
        <a:solidFill>
          <a:schemeClr val="accent4"/>
        </a:solidFill>
      </p:bgPr>
    </p:bg>
    <p:spTree>
      <p:nvGrpSpPr>
        <p:cNvPr id="479" name="Shape 479"/>
        <p:cNvGrpSpPr/>
        <p:nvPr/>
      </p:nvGrpSpPr>
      <p:grpSpPr>
        <a:xfrm>
          <a:off x="0" y="0"/>
          <a:ext cx="0" cy="0"/>
          <a:chOff x="0" y="0"/>
          <a:chExt cx="0" cy="0"/>
        </a:xfrm>
      </p:grpSpPr>
      <p:sp>
        <p:nvSpPr>
          <p:cNvPr id="480" name="Google Shape;480;p51"/>
          <p:cNvSpPr/>
          <p:nvPr/>
        </p:nvSpPr>
        <p:spPr>
          <a:xfrm rot="10800000">
            <a:off x="0"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accent4"/>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1" name="Google Shape;481;p51"/>
          <p:cNvSpPr/>
          <p:nvPr>
            <p:ph idx="2" type="pic"/>
          </p:nvPr>
        </p:nvSpPr>
        <p:spPr>
          <a:xfrm>
            <a:off x="0" y="0"/>
            <a:ext cx="4312364" cy="5143473"/>
          </a:xfrm>
          <a:prstGeom prst="rect">
            <a:avLst/>
          </a:prstGeom>
          <a:noFill/>
          <a:ln>
            <a:noFill/>
          </a:ln>
        </p:spPr>
      </p:sp>
      <p:sp>
        <p:nvSpPr>
          <p:cNvPr id="482" name="Google Shape;482;p51"/>
          <p:cNvSpPr txBox="1"/>
          <p:nvPr>
            <p:ph idx="1" type="body"/>
          </p:nvPr>
        </p:nvSpPr>
        <p:spPr>
          <a:xfrm>
            <a:off x="5253037" y="2571750"/>
            <a:ext cx="3393281" cy="2331244"/>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l">
              <a:lnSpc>
                <a:spcPct val="120000"/>
              </a:lnSpc>
              <a:spcBef>
                <a:spcPts val="500"/>
              </a:spcBef>
              <a:spcAft>
                <a:spcPts val="0"/>
              </a:spcAft>
              <a:buSzPts val="1100"/>
              <a:buFont typeface="Arial"/>
              <a:buChar char="•"/>
              <a:defRPr>
                <a:solidFill>
                  <a:schemeClr val="lt1"/>
                </a:solidFill>
              </a:defRPr>
            </a:lvl3pPr>
            <a:lvl4pPr indent="-298450" lvl="3" marL="182880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483" name="Google Shape;483;p51"/>
          <p:cNvSpPr/>
          <p:nvPr/>
        </p:nvSpPr>
        <p:spPr>
          <a:xfrm flipH="1">
            <a:off x="3717444" y="0"/>
            <a:ext cx="1787103" cy="5142419"/>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4" name="Google Shape;484;p51"/>
          <p:cNvSpPr txBox="1"/>
          <p:nvPr>
            <p:ph idx="3" type="body"/>
          </p:nvPr>
        </p:nvSpPr>
        <p:spPr>
          <a:xfrm>
            <a:off x="5253037" y="834326"/>
            <a:ext cx="3409951" cy="1611695"/>
          </a:xfrm>
          <a:prstGeom prst="rect">
            <a:avLst/>
          </a:prstGeom>
          <a:noFill/>
          <a:ln>
            <a:noFill/>
          </a:ln>
        </p:spPr>
        <p:txBody>
          <a:bodyPr anchorCtr="0" anchor="b" bIns="0" lIns="378000" spcFirstLastPara="1" rIns="0" wrap="square" tIns="0">
            <a:noAutofit/>
          </a:bodyPr>
          <a:lstStyle>
            <a:lvl1pPr indent="-228600" lvl="0" marL="457200" algn="l">
              <a:lnSpc>
                <a:spcPct val="120000"/>
              </a:lnSpc>
              <a:spcBef>
                <a:spcPts val="500"/>
              </a:spcBef>
              <a:spcAft>
                <a:spcPts val="0"/>
              </a:spcAft>
              <a:buClr>
                <a:schemeClr val="dk2"/>
              </a:buClr>
              <a:buSzPts val="2400"/>
              <a:buFont typeface="Arial"/>
              <a:buNone/>
              <a:defRPr b="1" sz="2400">
                <a:solidFill>
                  <a:schemeClr val="dk2"/>
                </a:solidFill>
              </a:defRPr>
            </a:lvl1pPr>
            <a:lvl2pPr indent="-228600" lvl="1" marL="914400" algn="l">
              <a:lnSpc>
                <a:spcPct val="120000"/>
              </a:lnSpc>
              <a:spcBef>
                <a:spcPts val="500"/>
              </a:spcBef>
              <a:spcAft>
                <a:spcPts val="0"/>
              </a:spcAft>
              <a:buClr>
                <a:schemeClr val="dk2"/>
              </a:buClr>
              <a:buSzPts val="1100"/>
              <a:buFont typeface="Arial"/>
              <a:buNone/>
              <a:defRPr b="1">
                <a:solidFill>
                  <a:schemeClr val="dk2"/>
                </a:solidFill>
              </a:defRPr>
            </a:lvl2pPr>
            <a:lvl3pPr indent="-298450" lvl="2" marL="1371600" algn="l">
              <a:lnSpc>
                <a:spcPct val="120000"/>
              </a:lnSpc>
              <a:spcBef>
                <a:spcPts val="500"/>
              </a:spcBef>
              <a:spcAft>
                <a:spcPts val="0"/>
              </a:spcAft>
              <a:buSzPts val="1100"/>
              <a:buFont typeface="Arial"/>
              <a:buChar char="•"/>
              <a:defRPr b="1">
                <a:solidFill>
                  <a:schemeClr val="dk2"/>
                </a:solidFill>
              </a:defRPr>
            </a:lvl3pPr>
            <a:lvl4pPr indent="-298450" lvl="3" marL="1828800" algn="l">
              <a:lnSpc>
                <a:spcPct val="120000"/>
              </a:lnSpc>
              <a:spcBef>
                <a:spcPts val="500"/>
              </a:spcBef>
              <a:spcAft>
                <a:spcPts val="0"/>
              </a:spcAft>
              <a:buClr>
                <a:schemeClr val="dk2"/>
              </a:buClr>
              <a:buSzPts val="1100"/>
              <a:buFont typeface="Arial"/>
              <a:buChar char="•"/>
              <a:defRPr b="1">
                <a:solidFill>
                  <a:schemeClr val="dk2"/>
                </a:solidFill>
              </a:defRPr>
            </a:lvl4pPr>
            <a:lvl5pPr indent="-228600" lvl="4" marL="2286000" algn="l">
              <a:lnSpc>
                <a:spcPct val="120000"/>
              </a:lnSpc>
              <a:spcBef>
                <a:spcPts val="500"/>
              </a:spcBef>
              <a:spcAft>
                <a:spcPts val="0"/>
              </a:spcAft>
              <a:buClr>
                <a:schemeClr val="dk2"/>
              </a:buClr>
              <a:buSzPts val="900"/>
              <a:buFont typeface="Arial"/>
              <a:buNone/>
              <a:defRPr b="1">
                <a:solidFill>
                  <a:schemeClr val="dk2"/>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485" name="Google Shape;485;p51"/>
          <p:cNvSpPr txBox="1"/>
          <p:nvPr>
            <p:ph idx="4" type="body"/>
          </p:nvPr>
        </p:nvSpPr>
        <p:spPr>
          <a:xfrm>
            <a:off x="5253036" y="2159556"/>
            <a:ext cx="268597" cy="224314"/>
          </a:xfrm>
          <a:prstGeom prst="rect">
            <a:avLst/>
          </a:prstGeom>
          <a:solidFill>
            <a:schemeClr val="dk2"/>
          </a:solid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SzPts val="100"/>
              <a:buFont typeface="Arial"/>
              <a:buNone/>
              <a:defRPr sz="100"/>
            </a:lvl1pPr>
            <a:lvl2pPr indent="-228600" lvl="1" marL="914400" algn="l">
              <a:lnSpc>
                <a:spcPct val="120000"/>
              </a:lnSpc>
              <a:spcBef>
                <a:spcPts val="500"/>
              </a:spcBef>
              <a:spcAft>
                <a:spcPts val="0"/>
              </a:spcAft>
              <a:buSzPts val="1100"/>
              <a:buFont typeface="Arial"/>
              <a:buNone/>
              <a:defRPr/>
            </a:lvl2pPr>
            <a:lvl3pPr indent="-298450" lvl="2" marL="1371600" algn="l">
              <a:lnSpc>
                <a:spcPct val="120000"/>
              </a:lnSpc>
              <a:spcBef>
                <a:spcPts val="500"/>
              </a:spcBef>
              <a:spcAft>
                <a:spcPts val="0"/>
              </a:spcAft>
              <a:buSzPts val="1100"/>
              <a:buFont typeface="Arial"/>
              <a:buChar char="•"/>
              <a:defRPr/>
            </a:lvl3pPr>
            <a:lvl4pPr indent="-298450" lvl="3" marL="1828800" algn="l">
              <a:lnSpc>
                <a:spcPct val="120000"/>
              </a:lnSpc>
              <a:spcBef>
                <a:spcPts val="500"/>
              </a:spcBef>
              <a:spcAft>
                <a:spcPts val="0"/>
              </a:spcAft>
              <a:buSzPts val="1100"/>
              <a:buFont typeface="Arial"/>
              <a:buChar char="•"/>
              <a:defRPr/>
            </a:lvl4pPr>
            <a:lvl5pPr indent="-228600" lvl="4" marL="2286000" algn="l">
              <a:lnSpc>
                <a:spcPct val="120000"/>
              </a:lnSpc>
              <a:spcBef>
                <a:spcPts val="500"/>
              </a:spcBef>
              <a:spcAft>
                <a:spcPts val="0"/>
              </a:spcAft>
              <a:buSzPts val="900"/>
              <a:buFont typeface="Arial"/>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486" name="Google Shape;486;p51"/>
          <p:cNvGrpSpPr/>
          <p:nvPr/>
        </p:nvGrpSpPr>
        <p:grpSpPr>
          <a:xfrm>
            <a:off x="275957" y="4808735"/>
            <a:ext cx="133886" cy="118405"/>
            <a:chOff x="3430063" y="2890836"/>
            <a:chExt cx="1219200" cy="1078231"/>
          </a:xfrm>
        </p:grpSpPr>
        <p:sp>
          <p:nvSpPr>
            <p:cNvPr id="487" name="Google Shape;487;p51"/>
            <p:cNvSpPr/>
            <p:nvPr/>
          </p:nvSpPr>
          <p:spPr>
            <a:xfrm>
              <a:off x="4020663" y="2891410"/>
              <a:ext cx="628600" cy="1077657"/>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8" name="Google Shape;488;p51"/>
            <p:cNvSpPr/>
            <p:nvPr/>
          </p:nvSpPr>
          <p:spPr>
            <a:xfrm>
              <a:off x="3430063" y="2890836"/>
              <a:ext cx="620077" cy="1078231"/>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89" name="Google Shape;489;p51"/>
          <p:cNvSpPr txBox="1"/>
          <p:nvPr>
            <p:ph idx="5" type="body"/>
          </p:nvPr>
        </p:nvSpPr>
        <p:spPr>
          <a:xfrm flipH="1" rot="10800000">
            <a:off x="271826" y="4808387"/>
            <a:ext cx="139803" cy="127507"/>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00"/>
              <a:buFont typeface="Arial"/>
              <a:buNone/>
              <a:defRPr sz="100"/>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grpSp>
        <p:nvGrpSpPr>
          <p:cNvPr id="490" name="Google Shape;490;p51"/>
          <p:cNvGrpSpPr/>
          <p:nvPr/>
        </p:nvGrpSpPr>
        <p:grpSpPr>
          <a:xfrm>
            <a:off x="-2799" y="4739349"/>
            <a:ext cx="546734" cy="257176"/>
            <a:chOff x="-3732" y="6319132"/>
            <a:chExt cx="728978" cy="342902"/>
          </a:xfrm>
        </p:grpSpPr>
        <p:sp>
          <p:nvSpPr>
            <p:cNvPr id="491" name="Google Shape;491;p51"/>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492" name="Google Shape;492;p51"/>
            <p:cNvGrpSpPr/>
            <p:nvPr/>
          </p:nvGrpSpPr>
          <p:grpSpPr>
            <a:xfrm>
              <a:off x="367943" y="6411647"/>
              <a:ext cx="178514" cy="157873"/>
              <a:chOff x="3430063" y="2890836"/>
              <a:chExt cx="1219200" cy="1078230"/>
            </a:xfrm>
          </p:grpSpPr>
          <p:sp>
            <p:nvSpPr>
              <p:cNvPr id="493" name="Google Shape;493;p5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94" name="Google Shape;494;p5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495" name="Google Shape;495;p51"/>
          <p:cNvSpPr/>
          <p:nvPr>
            <p:ph idx="6" type="body"/>
          </p:nvPr>
        </p:nvSpPr>
        <p:spPr>
          <a:xfrm>
            <a:off x="-200025" y="4739349"/>
            <a:ext cx="3108722" cy="257176"/>
          </a:xfrm>
          <a:prstGeom prst="roundRect">
            <a:avLst>
              <a:gd fmla="val 50000" name="adj"/>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496" name="Google Shape;496;p51"/>
          <p:cNvSpPr txBox="1"/>
          <p:nvPr>
            <p:ph idx="11" type="ftr"/>
          </p:nvPr>
        </p:nvSpPr>
        <p:spPr>
          <a:xfrm>
            <a:off x="929072" y="4801950"/>
            <a:ext cx="1826034" cy="135731"/>
          </a:xfrm>
          <a:prstGeom prst="rect">
            <a:avLst/>
          </a:prstGeom>
          <a:noFill/>
          <a:ln>
            <a:noFill/>
          </a:ln>
          <a:effectLst>
            <a:outerShdw blurRad="114300" rotWithShape="0" algn="ctr" dir="5400000" dist="63500">
              <a:schemeClr val="accent1">
                <a:alpha val="29411"/>
              </a:schemeClr>
            </a:outerShdw>
          </a:effectLst>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497" name="Google Shape;497;p51"/>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rci" showMasterSp="0">
  <p:cSld name="Merci">
    <p:bg>
      <p:bgPr>
        <a:solidFill>
          <a:schemeClr val="dk2"/>
        </a:solidFill>
      </p:bgPr>
    </p:bg>
    <p:spTree>
      <p:nvGrpSpPr>
        <p:cNvPr id="498" name="Shape 498"/>
        <p:cNvGrpSpPr/>
        <p:nvPr/>
      </p:nvGrpSpPr>
      <p:grpSpPr>
        <a:xfrm>
          <a:off x="0" y="0"/>
          <a:ext cx="0" cy="0"/>
          <a:chOff x="0" y="0"/>
          <a:chExt cx="0" cy="0"/>
        </a:xfrm>
      </p:grpSpPr>
      <p:sp>
        <p:nvSpPr>
          <p:cNvPr id="499" name="Google Shape;499;p52"/>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500" name="Google Shape;500;p52"/>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501" name="Google Shape;501;p52"/>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502" name="Google Shape;502;p52"/>
          <p:cNvPicPr preferRelativeResize="0"/>
          <p:nvPr/>
        </p:nvPicPr>
        <p:blipFill rotWithShape="1">
          <a:blip r:embed="rId2">
            <a:alphaModFix/>
          </a:blip>
          <a:srcRect b="0" l="0" r="0" t="0"/>
          <a:stretch/>
        </p:blipFill>
        <p:spPr>
          <a:xfrm>
            <a:off x="2059781" y="0"/>
            <a:ext cx="5024438" cy="5143500"/>
          </a:xfrm>
          <a:prstGeom prst="rect">
            <a:avLst/>
          </a:prstGeom>
          <a:noFill/>
          <a:ln>
            <a:noFill/>
          </a:ln>
        </p:spPr>
      </p:pic>
      <p:grpSp>
        <p:nvGrpSpPr>
          <p:cNvPr id="503" name="Google Shape;503;p52"/>
          <p:cNvGrpSpPr/>
          <p:nvPr/>
        </p:nvGrpSpPr>
        <p:grpSpPr>
          <a:xfrm>
            <a:off x="-2799" y="4739349"/>
            <a:ext cx="546734" cy="257176"/>
            <a:chOff x="-3732" y="6319132"/>
            <a:chExt cx="728978" cy="342902"/>
          </a:xfrm>
        </p:grpSpPr>
        <p:sp>
          <p:nvSpPr>
            <p:cNvPr id="504" name="Google Shape;504;p52"/>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505" name="Google Shape;505;p52"/>
            <p:cNvGrpSpPr/>
            <p:nvPr/>
          </p:nvGrpSpPr>
          <p:grpSpPr>
            <a:xfrm>
              <a:off x="367943" y="6411647"/>
              <a:ext cx="178514" cy="157873"/>
              <a:chOff x="3430063" y="2890836"/>
              <a:chExt cx="1219200" cy="1078230"/>
            </a:xfrm>
          </p:grpSpPr>
          <p:sp>
            <p:nvSpPr>
              <p:cNvPr id="506" name="Google Shape;506;p5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07" name="Google Shape;507;p5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508" name="Google Shape;508;p52"/>
          <p:cNvSpPr txBox="1"/>
          <p:nvPr>
            <p:ph idx="1" type="body"/>
          </p:nvPr>
        </p:nvSpPr>
        <p:spPr>
          <a:xfrm>
            <a:off x="3208735" y="2571750"/>
            <a:ext cx="2726532" cy="1880138"/>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509" name="Google Shape;509;p52"/>
          <p:cNvSpPr txBox="1"/>
          <p:nvPr/>
        </p:nvSpPr>
        <p:spPr>
          <a:xfrm>
            <a:off x="3208735" y="1623448"/>
            <a:ext cx="2726532" cy="761747"/>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Merci</a:t>
            </a:r>
            <a:endParaRPr b="0" i="0" sz="1100" u="none" cap="none" strike="noStrike">
              <a:solidFill>
                <a:srgbClr val="000000"/>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showMasterSp="0">
  <p:cSld name="Contact">
    <p:bg>
      <p:bgPr>
        <a:solidFill>
          <a:schemeClr val="dk2"/>
        </a:solidFill>
      </p:bgPr>
    </p:bg>
    <p:spTree>
      <p:nvGrpSpPr>
        <p:cNvPr id="510" name="Shape 510"/>
        <p:cNvGrpSpPr/>
        <p:nvPr/>
      </p:nvGrpSpPr>
      <p:grpSpPr>
        <a:xfrm>
          <a:off x="0" y="0"/>
          <a:ext cx="0" cy="0"/>
          <a:chOff x="0" y="0"/>
          <a:chExt cx="0" cy="0"/>
        </a:xfrm>
      </p:grpSpPr>
      <p:sp>
        <p:nvSpPr>
          <p:cNvPr id="511" name="Google Shape;511;p53"/>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512" name="Google Shape;512;p53"/>
          <p:cNvPicPr preferRelativeResize="0"/>
          <p:nvPr/>
        </p:nvPicPr>
        <p:blipFill rotWithShape="1">
          <a:blip r:embed="rId2">
            <a:alphaModFix/>
          </a:blip>
          <a:srcRect b="0" l="0" r="0" t="0"/>
          <a:stretch/>
        </p:blipFill>
        <p:spPr>
          <a:xfrm>
            <a:off x="2059781" y="0"/>
            <a:ext cx="5024438" cy="5143500"/>
          </a:xfrm>
          <a:prstGeom prst="rect">
            <a:avLst/>
          </a:prstGeom>
          <a:noFill/>
          <a:ln>
            <a:noFill/>
          </a:ln>
        </p:spPr>
      </p:pic>
      <p:sp>
        <p:nvSpPr>
          <p:cNvPr id="513" name="Google Shape;513;p53"/>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514" name="Google Shape;514;p53"/>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515" name="Google Shape;515;p53"/>
          <p:cNvGrpSpPr/>
          <p:nvPr/>
        </p:nvGrpSpPr>
        <p:grpSpPr>
          <a:xfrm>
            <a:off x="-2799" y="4739349"/>
            <a:ext cx="546734" cy="257176"/>
            <a:chOff x="-3732" y="6319132"/>
            <a:chExt cx="728978" cy="342902"/>
          </a:xfrm>
        </p:grpSpPr>
        <p:sp>
          <p:nvSpPr>
            <p:cNvPr id="516" name="Google Shape;516;p53"/>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517" name="Google Shape;517;p53"/>
            <p:cNvGrpSpPr/>
            <p:nvPr/>
          </p:nvGrpSpPr>
          <p:grpSpPr>
            <a:xfrm>
              <a:off x="367943" y="6411647"/>
              <a:ext cx="178514" cy="157873"/>
              <a:chOff x="3430063" y="2890836"/>
              <a:chExt cx="1219200" cy="1078230"/>
            </a:xfrm>
          </p:grpSpPr>
          <p:sp>
            <p:nvSpPr>
              <p:cNvPr id="518" name="Google Shape;518;p5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19" name="Google Shape;519;p5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pic>
        <p:nvPicPr>
          <p:cNvPr id="520" name="Google Shape;520;p53"/>
          <p:cNvPicPr preferRelativeResize="0"/>
          <p:nvPr/>
        </p:nvPicPr>
        <p:blipFill rotWithShape="1">
          <a:blip r:embed="rId3">
            <a:alphaModFix/>
          </a:blip>
          <a:srcRect b="0" l="0" r="0" t="0"/>
          <a:stretch/>
        </p:blipFill>
        <p:spPr>
          <a:xfrm>
            <a:off x="2059781" y="0"/>
            <a:ext cx="5024438" cy="5143500"/>
          </a:xfrm>
          <a:prstGeom prst="rect">
            <a:avLst/>
          </a:prstGeom>
          <a:noFill/>
          <a:ln>
            <a:noFill/>
          </a:ln>
        </p:spPr>
      </p:pic>
      <p:sp>
        <p:nvSpPr>
          <p:cNvPr id="521" name="Google Shape;521;p53"/>
          <p:cNvSpPr txBox="1"/>
          <p:nvPr/>
        </p:nvSpPr>
        <p:spPr>
          <a:xfrm>
            <a:off x="3208735" y="1623448"/>
            <a:ext cx="2726532" cy="761747"/>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Contact</a:t>
            </a:r>
            <a:endParaRPr b="0" i="0" sz="1100" u="none" cap="none" strike="noStrike">
              <a:solidFill>
                <a:srgbClr val="000000"/>
              </a:solidFill>
              <a:latin typeface="Arial"/>
              <a:ea typeface="Arial"/>
              <a:cs typeface="Arial"/>
              <a:sym typeface="Arial"/>
            </a:endParaRPr>
          </a:p>
        </p:txBody>
      </p:sp>
      <p:sp>
        <p:nvSpPr>
          <p:cNvPr id="522" name="Google Shape;522;p53"/>
          <p:cNvSpPr txBox="1"/>
          <p:nvPr>
            <p:ph idx="1" type="body"/>
          </p:nvPr>
        </p:nvSpPr>
        <p:spPr>
          <a:xfrm>
            <a:off x="3208735" y="2571750"/>
            <a:ext cx="2726532" cy="1880138"/>
          </a:xfrm>
          <a:prstGeom prst="rect">
            <a:avLst/>
          </a:prstGeom>
          <a:noFill/>
          <a:ln>
            <a:noFill/>
          </a:ln>
        </p:spPr>
        <p:txBody>
          <a:bodyPr anchorCtr="0" anchor="t" bIns="0" lIns="0" spcFirstLastPara="1" rIns="0" wrap="square" tIns="0">
            <a:noAutofit/>
          </a:bodyPr>
          <a:lstStyle>
            <a:lvl1pPr indent="-228600" lvl="0" marL="45720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algn="ctr">
              <a:lnSpc>
                <a:spcPct val="120000"/>
              </a:lnSpc>
              <a:spcBef>
                <a:spcPts val="500"/>
              </a:spcBef>
              <a:spcAft>
                <a:spcPts val="0"/>
              </a:spcAft>
              <a:buSzPts val="1100"/>
              <a:buFont typeface="Arial"/>
              <a:buChar char="•"/>
              <a:defRPr>
                <a:solidFill>
                  <a:schemeClr val="lt1"/>
                </a:solidFill>
              </a:defRPr>
            </a:lvl3pPr>
            <a:lvl4pPr indent="-298450" lvl="3" marL="182880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couleur" showMasterSp="0">
  <p:cSld name="Vide couleur">
    <p:bg>
      <p:bgPr>
        <a:solidFill>
          <a:schemeClr val="dk2"/>
        </a:solidFill>
      </p:bgPr>
    </p:bg>
    <p:spTree>
      <p:nvGrpSpPr>
        <p:cNvPr id="523" name="Shape 523"/>
        <p:cNvGrpSpPr/>
        <p:nvPr/>
      </p:nvGrpSpPr>
      <p:grpSpPr>
        <a:xfrm>
          <a:off x="0" y="0"/>
          <a:ext cx="0" cy="0"/>
          <a:chOff x="0" y="0"/>
          <a:chExt cx="0" cy="0"/>
        </a:xfrm>
      </p:grpSpPr>
      <p:sp>
        <p:nvSpPr>
          <p:cNvPr id="524" name="Google Shape;524;p54"/>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525" name="Google Shape;525;p54"/>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526" name="Google Shape;526;p54"/>
          <p:cNvGrpSpPr/>
          <p:nvPr/>
        </p:nvGrpSpPr>
        <p:grpSpPr>
          <a:xfrm>
            <a:off x="-2799" y="4739349"/>
            <a:ext cx="546734" cy="257176"/>
            <a:chOff x="-3732" y="6319132"/>
            <a:chExt cx="728978" cy="342902"/>
          </a:xfrm>
        </p:grpSpPr>
        <p:sp>
          <p:nvSpPr>
            <p:cNvPr id="527" name="Google Shape;527;p54"/>
            <p:cNvSpPr/>
            <p:nvPr/>
          </p:nvSpPr>
          <p:spPr>
            <a:xfrm rot="5400000">
              <a:off x="189306" y="6126094"/>
              <a:ext cx="342902" cy="728978"/>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528" name="Google Shape;528;p54"/>
            <p:cNvGrpSpPr/>
            <p:nvPr/>
          </p:nvGrpSpPr>
          <p:grpSpPr>
            <a:xfrm>
              <a:off x="367943" y="6411647"/>
              <a:ext cx="178514" cy="157873"/>
              <a:chOff x="3430063" y="2890836"/>
              <a:chExt cx="1219200" cy="1078230"/>
            </a:xfrm>
          </p:grpSpPr>
          <p:sp>
            <p:nvSpPr>
              <p:cNvPr id="529" name="Google Shape;529;p5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30" name="Google Shape;530;p5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531" name="Shape 531"/>
        <p:cNvGrpSpPr/>
        <p:nvPr/>
      </p:nvGrpSpPr>
      <p:grpSpPr>
        <a:xfrm>
          <a:off x="0" y="0"/>
          <a:ext cx="0" cy="0"/>
          <a:chOff x="0" y="0"/>
          <a:chExt cx="0" cy="0"/>
        </a:xfrm>
      </p:grpSpPr>
      <p:sp>
        <p:nvSpPr>
          <p:cNvPr id="532" name="Google Shape;532;p55"/>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533" name="Google Shape;533;p55"/>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534" name="Google Shape;534;p55"/>
          <p:cNvGrpSpPr/>
          <p:nvPr/>
        </p:nvGrpSpPr>
        <p:grpSpPr>
          <a:xfrm>
            <a:off x="-2799" y="4739349"/>
            <a:ext cx="546734" cy="257176"/>
            <a:chOff x="-3732" y="6319132"/>
            <a:chExt cx="728978" cy="342902"/>
          </a:xfrm>
        </p:grpSpPr>
        <p:sp>
          <p:nvSpPr>
            <p:cNvPr id="535" name="Google Shape;535;p55"/>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536" name="Google Shape;536;p55"/>
            <p:cNvGrpSpPr/>
            <p:nvPr/>
          </p:nvGrpSpPr>
          <p:grpSpPr>
            <a:xfrm>
              <a:off x="367943" y="6411647"/>
              <a:ext cx="178514" cy="157873"/>
              <a:chOff x="3430063" y="2890836"/>
              <a:chExt cx="1219200" cy="1078230"/>
            </a:xfrm>
          </p:grpSpPr>
          <p:sp>
            <p:nvSpPr>
              <p:cNvPr id="537" name="Google Shape;537;p5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38" name="Google Shape;538;p5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image blanc">
  <p:cSld name="Intercalaire image blanc">
    <p:bg>
      <p:bgPr>
        <a:solidFill>
          <a:schemeClr val="lt1"/>
        </a:solidFill>
      </p:bgPr>
    </p:bg>
    <p:spTree>
      <p:nvGrpSpPr>
        <p:cNvPr id="539" name="Shape 539"/>
        <p:cNvGrpSpPr/>
        <p:nvPr/>
      </p:nvGrpSpPr>
      <p:grpSpPr>
        <a:xfrm>
          <a:off x="0" y="0"/>
          <a:ext cx="0" cy="0"/>
          <a:chOff x="0" y="0"/>
          <a:chExt cx="0" cy="0"/>
        </a:xfrm>
      </p:grpSpPr>
      <p:sp>
        <p:nvSpPr>
          <p:cNvPr id="540" name="Google Shape;540;p56"/>
          <p:cNvSpPr/>
          <p:nvPr/>
        </p:nvSpPr>
        <p:spPr>
          <a:xfrm>
            <a:off x="0" y="0"/>
            <a:ext cx="3029747" cy="5143500"/>
          </a:xfrm>
          <a:custGeom>
            <a:rect b="b" l="l" r="r" t="t"/>
            <a:pathLst>
              <a:path extrusionOk="0" h="6858000" w="4039663">
                <a:moveTo>
                  <a:pt x="0" y="0"/>
                </a:moveTo>
                <a:lnTo>
                  <a:pt x="1666629" y="0"/>
                </a:lnTo>
                <a:lnTo>
                  <a:pt x="1802202" y="53455"/>
                </a:lnTo>
                <a:cubicBezTo>
                  <a:pt x="3117064" y="609595"/>
                  <a:pt x="4039663" y="1911555"/>
                  <a:pt x="4039663" y="3429000"/>
                </a:cubicBezTo>
                <a:cubicBezTo>
                  <a:pt x="4039663" y="4946445"/>
                  <a:pt x="3117064" y="6248405"/>
                  <a:pt x="1802202" y="6804545"/>
                </a:cubicBezTo>
                <a:lnTo>
                  <a:pt x="1666628" y="6858000"/>
                </a:lnTo>
                <a:lnTo>
                  <a:pt x="0" y="6858000"/>
                </a:lnTo>
                <a:lnTo>
                  <a:pt x="0" y="6694666"/>
                </a:lnTo>
                <a:lnTo>
                  <a:pt x="565438" y="6694666"/>
                </a:lnTo>
                <a:cubicBezTo>
                  <a:pt x="678150" y="6694666"/>
                  <a:pt x="769521" y="6603295"/>
                  <a:pt x="769521" y="6490583"/>
                </a:cubicBezTo>
                <a:cubicBezTo>
                  <a:pt x="769521" y="6377871"/>
                  <a:pt x="678150" y="6286500"/>
                  <a:pt x="565438" y="6286500"/>
                </a:cubicBezTo>
                <a:lnTo>
                  <a:pt x="0" y="6286500"/>
                </a:lnTo>
                <a:close/>
              </a:path>
            </a:pathLst>
          </a:custGeom>
          <a:solidFill>
            <a:srgbClr val="2D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541" name="Google Shape;541;p56"/>
          <p:cNvSpPr/>
          <p:nvPr>
            <p:ph idx="2" type="pic"/>
          </p:nvPr>
        </p:nvSpPr>
        <p:spPr>
          <a:xfrm>
            <a:off x="0" y="0"/>
            <a:ext cx="3025699" cy="5143500"/>
          </a:xfrm>
          <a:prstGeom prst="rect">
            <a:avLst/>
          </a:prstGeom>
          <a:noFill/>
          <a:ln>
            <a:noFill/>
          </a:ln>
        </p:spPr>
      </p:sp>
      <p:sp>
        <p:nvSpPr>
          <p:cNvPr id="542" name="Google Shape;542;p56"/>
          <p:cNvSpPr/>
          <p:nvPr>
            <p:ph idx="1" type="body"/>
          </p:nvPr>
        </p:nvSpPr>
        <p:spPr>
          <a:xfrm>
            <a:off x="-200025" y="4739349"/>
            <a:ext cx="3108722" cy="257176"/>
          </a:xfrm>
          <a:prstGeom prst="roundRect">
            <a:avLst>
              <a:gd fmla="val 50000" name="adj"/>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543" name="Google Shape;543;p56"/>
          <p:cNvSpPr/>
          <p:nvPr/>
        </p:nvSpPr>
        <p:spPr>
          <a:xfrm rot="10800000">
            <a:off x="3064186" y="-4762"/>
            <a:ext cx="2450254" cy="514350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544" name="Google Shape;544;p56"/>
          <p:cNvGrpSpPr/>
          <p:nvPr/>
        </p:nvGrpSpPr>
        <p:grpSpPr>
          <a:xfrm>
            <a:off x="2437235" y="2049432"/>
            <a:ext cx="1181214" cy="1044636"/>
            <a:chOff x="3430063" y="2890836"/>
            <a:chExt cx="1219200" cy="1078230"/>
          </a:xfrm>
        </p:grpSpPr>
        <p:sp>
          <p:nvSpPr>
            <p:cNvPr id="545" name="Google Shape;545;p5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46" name="Google Shape;546;p5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547" name="Google Shape;547;p56"/>
          <p:cNvSpPr txBox="1"/>
          <p:nvPr>
            <p:ph type="title"/>
          </p:nvPr>
        </p:nvSpPr>
        <p:spPr>
          <a:xfrm>
            <a:off x="4572000" y="2080009"/>
            <a:ext cx="3458795" cy="1822107"/>
          </a:xfrm>
          <a:prstGeom prst="rect">
            <a:avLst/>
          </a:prstGeom>
          <a:noFill/>
          <a:ln>
            <a:noFill/>
          </a:ln>
        </p:spPr>
        <p:txBody>
          <a:bodyPr anchorCtr="0" anchor="t" bIns="0" lIns="0" spcFirstLastPara="1" rIns="0" wrap="square" tIns="0">
            <a:normAutofit/>
          </a:bodyPr>
          <a:lstStyle>
            <a:lvl1pPr lvl="0" algn="l">
              <a:lnSpc>
                <a:spcPct val="90000"/>
              </a:lnSpc>
              <a:spcBef>
                <a:spcPts val="0"/>
              </a:spcBef>
              <a:spcAft>
                <a:spcPts val="0"/>
              </a:spcAft>
              <a:buClr>
                <a:schemeClr val="dk2"/>
              </a:buClr>
              <a:buSzPts val="3300"/>
              <a:buFont typeface="Arial"/>
              <a:buNone/>
              <a:defRPr sz="33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548" name="Google Shape;548;p56"/>
          <p:cNvSpPr txBox="1"/>
          <p:nvPr>
            <p:ph idx="3" type="body"/>
          </p:nvPr>
        </p:nvSpPr>
        <p:spPr>
          <a:xfrm>
            <a:off x="4572000" y="1588769"/>
            <a:ext cx="3458766" cy="313849"/>
          </a:xfrm>
          <a:prstGeom prst="rect">
            <a:avLst/>
          </a:prstGeom>
          <a:noFill/>
          <a:ln>
            <a:noFill/>
          </a:ln>
        </p:spPr>
        <p:txBody>
          <a:bodyPr anchorCtr="0" anchor="t" bIns="0" lIns="0" spcFirstLastPara="1" rIns="0" wrap="square" tIns="0">
            <a:normAutofit/>
          </a:bodyPr>
          <a:lstStyle>
            <a:lvl1pPr indent="-228600" lvl="0" marL="45720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algn="l">
              <a:lnSpc>
                <a:spcPct val="120000"/>
              </a:lnSpc>
              <a:spcBef>
                <a:spcPts val="500"/>
              </a:spcBef>
              <a:spcAft>
                <a:spcPts val="0"/>
              </a:spcAft>
              <a:buClr>
                <a:schemeClr val="dk2"/>
              </a:buClr>
              <a:buSzPts val="1400"/>
              <a:buNone/>
              <a:defRPr/>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
        <p:nvSpPr>
          <p:cNvPr id="549" name="Google Shape;549;p56"/>
          <p:cNvSpPr txBox="1"/>
          <p:nvPr>
            <p:ph idx="11" type="ftr"/>
          </p:nvPr>
        </p:nvSpPr>
        <p:spPr>
          <a:xfrm>
            <a:off x="929072" y="4801950"/>
            <a:ext cx="1826034" cy="135731"/>
          </a:xfrm>
          <a:prstGeom prst="rect">
            <a:avLst/>
          </a:prstGeom>
          <a:noFill/>
          <a:ln>
            <a:noFill/>
          </a:ln>
          <a:effectLst>
            <a:outerShdw blurRad="114300" rotWithShape="0" algn="ctr" dir="5400000" dist="12700">
              <a:schemeClr val="lt1">
                <a:alpha val="63529"/>
              </a:schemeClr>
            </a:outerShdw>
          </a:effectLst>
        </p:spPr>
        <p:txBody>
          <a:bodyPr anchorCtr="0" anchor="ctr" bIns="0" lIns="0" spcFirstLastPara="1" rIns="0" wrap="square" tIns="0">
            <a:noAutofit/>
          </a:bodyPr>
          <a:lstStyle>
            <a:lvl1pPr lvl="0" algn="l">
              <a:lnSpc>
                <a:spcPct val="100000"/>
              </a:lnSpc>
              <a:spcBef>
                <a:spcPts val="0"/>
              </a:spcBef>
              <a:spcAft>
                <a:spcPts val="0"/>
              </a:spcAft>
              <a:buSzPts val="1100"/>
              <a:buNone/>
              <a:defRPr>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550" name="Google Shape;550;p56"/>
          <p:cNvSpPr txBox="1"/>
          <p:nvPr>
            <p:ph idx="12" type="sldNum"/>
          </p:nvPr>
        </p:nvSpPr>
        <p:spPr>
          <a:xfrm>
            <a:off x="594360" y="4814877"/>
            <a:ext cx="310039" cy="106158"/>
          </a:xfrm>
          <a:prstGeom prst="rect">
            <a:avLst/>
          </a:prstGeom>
          <a:noFill/>
          <a:ln>
            <a:noFill/>
          </a:ln>
          <a:effectLst>
            <a:outerShdw blurRad="114300" rotWithShape="0" algn="ctr" dir="5400000" dist="12700">
              <a:schemeClr val="lt1">
                <a:alpha val="63529"/>
              </a:schemeClr>
            </a:outerShdw>
          </a:effectLst>
        </p:spPr>
        <p:txBody>
          <a:bodyPr anchorCtr="0" anchor="ctr" bIns="34275" lIns="0" spcFirstLastPara="1" rIns="27000" wrap="square" tIns="34275">
            <a:noAutofit/>
          </a:bodyPr>
          <a:lstStyle>
            <a:lvl1pPr indent="0" lvl="0"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grpSp>
        <p:nvGrpSpPr>
          <p:cNvPr id="551" name="Google Shape;551;p56"/>
          <p:cNvGrpSpPr/>
          <p:nvPr/>
        </p:nvGrpSpPr>
        <p:grpSpPr>
          <a:xfrm>
            <a:off x="275957" y="4808735"/>
            <a:ext cx="133886" cy="118405"/>
            <a:chOff x="3430063" y="2890836"/>
            <a:chExt cx="1219200" cy="1078231"/>
          </a:xfrm>
        </p:grpSpPr>
        <p:sp>
          <p:nvSpPr>
            <p:cNvPr id="552" name="Google Shape;552;p56"/>
            <p:cNvSpPr/>
            <p:nvPr/>
          </p:nvSpPr>
          <p:spPr>
            <a:xfrm>
              <a:off x="4020663" y="2891410"/>
              <a:ext cx="628600" cy="1077657"/>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53" name="Google Shape;553;p56"/>
            <p:cNvSpPr/>
            <p:nvPr/>
          </p:nvSpPr>
          <p:spPr>
            <a:xfrm>
              <a:off x="3430063" y="2890836"/>
              <a:ext cx="620077" cy="1078231"/>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554" name="Google Shape;554;p56"/>
          <p:cNvSpPr txBox="1"/>
          <p:nvPr>
            <p:ph idx="4" type="body"/>
          </p:nvPr>
        </p:nvSpPr>
        <p:spPr>
          <a:xfrm flipH="1" rot="10800000">
            <a:off x="271826" y="4808387"/>
            <a:ext cx="139803" cy="127507"/>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400"/>
              <a:buNone/>
              <a:defRPr/>
            </a:lvl1pPr>
            <a:lvl2pPr indent="-228600" lvl="1" marL="914400" algn="l">
              <a:lnSpc>
                <a:spcPct val="120000"/>
              </a:lnSpc>
              <a:spcBef>
                <a:spcPts val="500"/>
              </a:spcBef>
              <a:spcAft>
                <a:spcPts val="0"/>
              </a:spcAft>
              <a:buClr>
                <a:schemeClr val="dk2"/>
              </a:buClr>
              <a:buSzPts val="100"/>
              <a:buFont typeface="Arial"/>
              <a:buNone/>
              <a:defRPr sz="100"/>
            </a:lvl2pPr>
            <a:lvl3pPr indent="-317500" lvl="2" marL="1371600" algn="l">
              <a:lnSpc>
                <a:spcPct val="120000"/>
              </a:lnSpc>
              <a:spcBef>
                <a:spcPts val="500"/>
              </a:spcBef>
              <a:spcAft>
                <a:spcPts val="0"/>
              </a:spcAft>
              <a:buSzPts val="1400"/>
              <a:buChar char="•"/>
              <a:defRPr/>
            </a:lvl3pPr>
            <a:lvl4pPr indent="-317500" lvl="3" marL="1828800" algn="l">
              <a:lnSpc>
                <a:spcPct val="120000"/>
              </a:lnSpc>
              <a:spcBef>
                <a:spcPts val="500"/>
              </a:spcBef>
              <a:spcAft>
                <a:spcPts val="0"/>
              </a:spcAft>
              <a:buClr>
                <a:schemeClr val="dk2"/>
              </a:buClr>
              <a:buSzPts val="1400"/>
              <a:buChar char="•"/>
              <a:defRPr/>
            </a:lvl4pPr>
            <a:lvl5pPr indent="-228600" lvl="4" marL="2286000" algn="l">
              <a:lnSpc>
                <a:spcPct val="120000"/>
              </a:lnSpc>
              <a:spcBef>
                <a:spcPts val="500"/>
              </a:spcBef>
              <a:spcAft>
                <a:spcPts val="0"/>
              </a:spcAft>
              <a:buClr>
                <a:schemeClr val="dk2"/>
              </a:buClr>
              <a:buSzPts val="1400"/>
              <a:buNone/>
              <a:defRPr/>
            </a:lvl5pPr>
            <a:lvl6pPr indent="-317500" lvl="5" marL="2743200" algn="l">
              <a:lnSpc>
                <a:spcPct val="90000"/>
              </a:lnSpc>
              <a:spcBef>
                <a:spcPts val="400"/>
              </a:spcBef>
              <a:spcAft>
                <a:spcPts val="0"/>
              </a:spcAft>
              <a:buClr>
                <a:schemeClr val="dk2"/>
              </a:buClr>
              <a:buSzPts val="1400"/>
              <a:buChar char="–"/>
              <a:defRPr/>
            </a:lvl6pPr>
            <a:lvl7pPr indent="-228600" lvl="6" marL="3200400" algn="l">
              <a:lnSpc>
                <a:spcPct val="90000"/>
              </a:lnSpc>
              <a:spcBef>
                <a:spcPts val="400"/>
              </a:spcBef>
              <a:spcAft>
                <a:spcPts val="0"/>
              </a:spcAft>
              <a:buClr>
                <a:schemeClr val="dk2"/>
              </a:buClr>
              <a:buSzPts val="1400"/>
              <a:buNone/>
              <a:defRPr/>
            </a:lvl7pPr>
            <a:lvl8pPr indent="-228600" lvl="7" marL="3657600" algn="l">
              <a:lnSpc>
                <a:spcPct val="90000"/>
              </a:lnSpc>
              <a:spcBef>
                <a:spcPts val="400"/>
              </a:spcBef>
              <a:spcAft>
                <a:spcPts val="0"/>
              </a:spcAft>
              <a:buClr>
                <a:schemeClr val="dk2"/>
              </a:buClr>
              <a:buSzPts val="1400"/>
              <a:buNone/>
              <a:defRPr/>
            </a:lvl8pPr>
            <a:lvl9pPr indent="-228600" lvl="8" marL="411480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leine largeur">
  <p:cSld name="Titre et contenu blanc pleine largeur">
    <p:bg>
      <p:bgPr>
        <a:solidFill>
          <a:schemeClr val="lt1"/>
        </a:solidFill>
      </p:bgPr>
    </p:bg>
    <p:spTree>
      <p:nvGrpSpPr>
        <p:cNvPr id="555" name="Shape 555"/>
        <p:cNvGrpSpPr/>
        <p:nvPr/>
      </p:nvGrpSpPr>
      <p:grpSpPr>
        <a:xfrm>
          <a:off x="0" y="0"/>
          <a:ext cx="0" cy="0"/>
          <a:chOff x="0" y="0"/>
          <a:chExt cx="0" cy="0"/>
        </a:xfrm>
      </p:grpSpPr>
      <p:sp>
        <p:nvSpPr>
          <p:cNvPr id="556" name="Google Shape;556;p57"/>
          <p:cNvSpPr txBox="1"/>
          <p:nvPr>
            <p:ph type="title"/>
          </p:nvPr>
        </p:nvSpPr>
        <p:spPr>
          <a:xfrm>
            <a:off x="496501" y="239325"/>
            <a:ext cx="8068725" cy="31635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1"/>
              </a:buClr>
              <a:buSzPts val="1800"/>
              <a:buFont typeface="Arial"/>
              <a:buNone/>
              <a:defRPr>
                <a:solidFill>
                  <a:schemeClr val="accent1"/>
                </a:solidFill>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557" name="Google Shape;557;p57"/>
          <p:cNvSpPr txBox="1"/>
          <p:nvPr>
            <p:ph idx="1" type="body"/>
          </p:nvPr>
        </p:nvSpPr>
        <p:spPr>
          <a:xfrm>
            <a:off x="496501" y="1221581"/>
            <a:ext cx="8068725" cy="3325500"/>
          </a:xfrm>
          <a:prstGeom prst="rect">
            <a:avLst/>
          </a:prstGeom>
          <a:noFill/>
          <a:ln>
            <a:noFill/>
          </a:ln>
        </p:spPr>
        <p:txBody>
          <a:bodyPr anchorCtr="0" anchor="t" bIns="0" lIns="0" spcFirstLastPara="1" rIns="0" wrap="square" tIns="0">
            <a:noAutofit/>
          </a:bodyPr>
          <a:lstStyle>
            <a:lvl1pPr indent="-228600" lvl="0" marL="457200" algn="l">
              <a:lnSpc>
                <a:spcPct val="120000"/>
              </a:lnSpc>
              <a:spcBef>
                <a:spcPts val="500"/>
              </a:spcBef>
              <a:spcAft>
                <a:spcPts val="0"/>
              </a:spcAft>
              <a:buClr>
                <a:schemeClr val="dk2"/>
              </a:buClr>
              <a:buSzPts val="1100"/>
              <a:buNone/>
              <a:defRPr/>
            </a:lvl1pPr>
            <a:lvl2pPr indent="-228600" lvl="1" marL="914400" algn="l">
              <a:lnSpc>
                <a:spcPct val="120000"/>
              </a:lnSpc>
              <a:spcBef>
                <a:spcPts val="500"/>
              </a:spcBef>
              <a:spcAft>
                <a:spcPts val="0"/>
              </a:spcAft>
              <a:buClr>
                <a:schemeClr val="dk2"/>
              </a:buClr>
              <a:buSzPts val="1100"/>
              <a:buNone/>
              <a:defRPr/>
            </a:lvl2pPr>
            <a:lvl3pPr indent="-298450" lvl="2" marL="1371600" algn="l">
              <a:lnSpc>
                <a:spcPct val="120000"/>
              </a:lnSpc>
              <a:spcBef>
                <a:spcPts val="500"/>
              </a:spcBef>
              <a:spcAft>
                <a:spcPts val="0"/>
              </a:spcAft>
              <a:buSzPts val="1100"/>
              <a:buChar char="•"/>
              <a:defRPr/>
            </a:lvl3pPr>
            <a:lvl4pPr indent="-298450" lvl="3" marL="1828800" algn="l">
              <a:lnSpc>
                <a:spcPct val="120000"/>
              </a:lnSpc>
              <a:spcBef>
                <a:spcPts val="500"/>
              </a:spcBef>
              <a:spcAft>
                <a:spcPts val="0"/>
              </a:spcAft>
              <a:buClr>
                <a:schemeClr val="dk2"/>
              </a:buClr>
              <a:buSzPts val="1100"/>
              <a:buChar char="•"/>
              <a:defRPr/>
            </a:lvl4pPr>
            <a:lvl5pPr indent="-228600" lvl="4" marL="2286000" algn="l">
              <a:lnSpc>
                <a:spcPct val="120000"/>
              </a:lnSpc>
              <a:spcBef>
                <a:spcPts val="500"/>
              </a:spcBef>
              <a:spcAft>
                <a:spcPts val="0"/>
              </a:spcAft>
              <a:buClr>
                <a:schemeClr val="dk2"/>
              </a:buClr>
              <a:buSzPts val="1100"/>
              <a:buNone/>
              <a:defRPr/>
            </a:lvl5pPr>
            <a:lvl6pPr indent="-298450" lvl="5" marL="2743200" algn="l">
              <a:lnSpc>
                <a:spcPct val="90000"/>
              </a:lnSpc>
              <a:spcBef>
                <a:spcPts val="400"/>
              </a:spcBef>
              <a:spcAft>
                <a:spcPts val="0"/>
              </a:spcAft>
              <a:buClr>
                <a:schemeClr val="dk2"/>
              </a:buClr>
              <a:buSzPts val="1100"/>
              <a:buChar char="–"/>
              <a:defRPr/>
            </a:lvl6pPr>
            <a:lvl7pPr indent="-228600" lvl="6" marL="3200400" algn="l">
              <a:lnSpc>
                <a:spcPct val="90000"/>
              </a:lnSpc>
              <a:spcBef>
                <a:spcPts val="400"/>
              </a:spcBef>
              <a:spcAft>
                <a:spcPts val="0"/>
              </a:spcAft>
              <a:buClr>
                <a:schemeClr val="dk2"/>
              </a:buClr>
              <a:buSzPts val="1100"/>
              <a:buNone/>
              <a:defRPr/>
            </a:lvl7pPr>
            <a:lvl8pPr indent="-228600" lvl="7" marL="3657600" algn="l">
              <a:lnSpc>
                <a:spcPct val="90000"/>
              </a:lnSpc>
              <a:spcBef>
                <a:spcPts val="400"/>
              </a:spcBef>
              <a:spcAft>
                <a:spcPts val="0"/>
              </a:spcAft>
              <a:buClr>
                <a:schemeClr val="dk2"/>
              </a:buClr>
              <a:buSzPts val="1100"/>
              <a:buNone/>
              <a:defRPr/>
            </a:lvl8pPr>
            <a:lvl9pPr indent="-228600" lvl="8" marL="4114800" algn="l">
              <a:lnSpc>
                <a:spcPct val="90000"/>
              </a:lnSpc>
              <a:spcBef>
                <a:spcPts val="400"/>
              </a:spcBef>
              <a:spcAft>
                <a:spcPts val="0"/>
              </a:spcAft>
              <a:buClr>
                <a:schemeClr val="dk2"/>
              </a:buClr>
              <a:buSzPts val="1100"/>
              <a:buNone/>
              <a:defRPr/>
            </a:lvl9pPr>
          </a:lstStyle>
          <a:p/>
        </p:txBody>
      </p:sp>
      <p:sp>
        <p:nvSpPr>
          <p:cNvPr id="558" name="Google Shape;558;p57"/>
          <p:cNvSpPr txBox="1"/>
          <p:nvPr>
            <p:ph idx="12" type="sldNum"/>
          </p:nvPr>
        </p:nvSpPr>
        <p:spPr>
          <a:xfrm>
            <a:off x="594361" y="4814877"/>
            <a:ext cx="310039" cy="106158"/>
          </a:xfrm>
          <a:prstGeom prst="rect">
            <a:avLst/>
          </a:prstGeom>
          <a:noFill/>
          <a:ln>
            <a:noFill/>
          </a:ln>
        </p:spPr>
        <p:txBody>
          <a:bodyPr anchorCtr="0" anchor="ctr" bIns="25700" lIns="0" spcFirstLastPara="1" rIns="20250" wrap="square" tIns="25700">
            <a:noAutofit/>
          </a:bodyPr>
          <a:lstStyle>
            <a:lvl1pPr indent="0" lvl="0"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1pPr>
            <a:lvl2pPr indent="0" lvl="1"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2pPr>
            <a:lvl3pPr indent="0" lvl="2"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3pPr>
            <a:lvl4pPr indent="0" lvl="3"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4pPr>
            <a:lvl5pPr indent="0" lvl="4"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5pPr>
            <a:lvl6pPr indent="0" lvl="5"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6pPr>
            <a:lvl7pPr indent="0" lvl="6"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7pPr>
            <a:lvl8pPr indent="0" lvl="7"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8pPr>
            <a:lvl9pPr indent="0" lvl="8" marL="0" algn="l">
              <a:lnSpc>
                <a:spcPct val="100000"/>
              </a:lnSpc>
              <a:spcBef>
                <a:spcPts val="0"/>
              </a:spcBef>
              <a:spcAft>
                <a:spcPts val="0"/>
              </a:spcAft>
              <a:buSzPts val="600"/>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re et contenu - fond blanc">
  <p:cSld name="3_Titre et contenu - fond blanc">
    <p:bg>
      <p:bgPr>
        <a:solidFill>
          <a:schemeClr val="lt1"/>
        </a:solidFill>
      </p:bgPr>
    </p:bg>
    <p:spTree>
      <p:nvGrpSpPr>
        <p:cNvPr id="559" name="Shape 559"/>
        <p:cNvGrpSpPr/>
        <p:nvPr/>
      </p:nvGrpSpPr>
      <p:grpSpPr>
        <a:xfrm>
          <a:off x="0" y="0"/>
          <a:ext cx="0" cy="0"/>
          <a:chOff x="0" y="0"/>
          <a:chExt cx="0" cy="0"/>
        </a:xfrm>
      </p:grpSpPr>
      <p:sp>
        <p:nvSpPr>
          <p:cNvPr id="560" name="Google Shape;560;p58"/>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3"/>
              </a:buClr>
              <a:buSzPts val="1400"/>
              <a:buFont typeface="Arial"/>
              <a:buNone/>
              <a:defRPr>
                <a:solidFill>
                  <a:schemeClr val="accent3"/>
                </a:solidFill>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561" name="Google Shape;561;p58"/>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600"/>
              <a:buNone/>
              <a:defRPr/>
            </a:lvl1pPr>
            <a:lvl2pPr lvl="1" algn="l">
              <a:lnSpc>
                <a:spcPct val="100000"/>
              </a:lnSpc>
              <a:spcBef>
                <a:spcPts val="0"/>
              </a:spcBef>
              <a:spcAft>
                <a:spcPts val="0"/>
              </a:spcAft>
              <a:buSzPts val="600"/>
              <a:buNone/>
              <a:defRPr/>
            </a:lvl2pPr>
            <a:lvl3pPr lvl="2" algn="l">
              <a:lnSpc>
                <a:spcPct val="100000"/>
              </a:lnSpc>
              <a:spcBef>
                <a:spcPts val="0"/>
              </a:spcBef>
              <a:spcAft>
                <a:spcPts val="0"/>
              </a:spcAft>
              <a:buSzPts val="600"/>
              <a:buNone/>
              <a:defRPr/>
            </a:lvl3pPr>
            <a:lvl4pPr lvl="3" algn="l">
              <a:lnSpc>
                <a:spcPct val="100000"/>
              </a:lnSpc>
              <a:spcBef>
                <a:spcPts val="0"/>
              </a:spcBef>
              <a:spcAft>
                <a:spcPts val="0"/>
              </a:spcAft>
              <a:buSzPts val="600"/>
              <a:buNone/>
              <a:defRPr/>
            </a:lvl4pPr>
            <a:lvl5pPr lvl="4" algn="l">
              <a:lnSpc>
                <a:spcPct val="100000"/>
              </a:lnSpc>
              <a:spcBef>
                <a:spcPts val="0"/>
              </a:spcBef>
              <a:spcAft>
                <a:spcPts val="0"/>
              </a:spcAft>
              <a:buSzPts val="600"/>
              <a:buNone/>
              <a:defRPr/>
            </a:lvl5pPr>
            <a:lvl6pPr lvl="5" algn="l">
              <a:lnSpc>
                <a:spcPct val="100000"/>
              </a:lnSpc>
              <a:spcBef>
                <a:spcPts val="0"/>
              </a:spcBef>
              <a:spcAft>
                <a:spcPts val="0"/>
              </a:spcAft>
              <a:buSzPts val="600"/>
              <a:buNone/>
              <a:defRPr/>
            </a:lvl6pPr>
            <a:lvl7pPr lvl="6" algn="l">
              <a:lnSpc>
                <a:spcPct val="100000"/>
              </a:lnSpc>
              <a:spcBef>
                <a:spcPts val="0"/>
              </a:spcBef>
              <a:spcAft>
                <a:spcPts val="0"/>
              </a:spcAft>
              <a:buSzPts val="600"/>
              <a:buNone/>
              <a:defRPr/>
            </a:lvl7pPr>
            <a:lvl8pPr lvl="7" algn="l">
              <a:lnSpc>
                <a:spcPct val="100000"/>
              </a:lnSpc>
              <a:spcBef>
                <a:spcPts val="0"/>
              </a:spcBef>
              <a:spcAft>
                <a:spcPts val="0"/>
              </a:spcAft>
              <a:buSzPts val="600"/>
              <a:buNone/>
              <a:defRPr/>
            </a:lvl8pPr>
            <a:lvl9pPr lvl="8" algn="l">
              <a:lnSpc>
                <a:spcPct val="100000"/>
              </a:lnSpc>
              <a:spcBef>
                <a:spcPts val="0"/>
              </a:spcBef>
              <a:spcAft>
                <a:spcPts val="0"/>
              </a:spcAft>
              <a:buSzPts val="600"/>
              <a:buNone/>
              <a:defRPr/>
            </a:lvl9pPr>
          </a:lstStyle>
          <a:p/>
        </p:txBody>
      </p:sp>
      <p:sp>
        <p:nvSpPr>
          <p:cNvPr id="562" name="Google Shape;562;p58"/>
          <p:cNvSpPr txBox="1"/>
          <p:nvPr>
            <p:ph idx="12" type="sldNum"/>
          </p:nvPr>
        </p:nvSpPr>
        <p:spPr>
          <a:xfrm>
            <a:off x="594360" y="4814877"/>
            <a:ext cx="309900" cy="106200"/>
          </a:xfrm>
          <a:prstGeom prst="rect">
            <a:avLst/>
          </a:prstGeom>
          <a:noFill/>
          <a:ln>
            <a:noFill/>
          </a:ln>
        </p:spPr>
        <p:txBody>
          <a:bodyPr anchorCtr="0" anchor="ctr" bIns="19275" lIns="0" spcFirstLastPara="1" rIns="15200" wrap="square" tIns="19275">
            <a:noAutofit/>
          </a:bodyPr>
          <a:lstStyle>
            <a:lvl1pPr indent="0" lvl="0"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1pPr>
            <a:lvl2pPr indent="0" lvl="1"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2pPr>
            <a:lvl3pPr indent="0" lvl="2"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3pPr>
            <a:lvl4pPr indent="0" lvl="3"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4pPr>
            <a:lvl5pPr indent="0" lvl="4"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5pPr>
            <a:lvl6pPr indent="0" lvl="5"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6pPr>
            <a:lvl7pPr indent="0" lvl="6"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7pPr>
            <a:lvl8pPr indent="0" lvl="7"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8pPr>
            <a:lvl9pPr indent="0" lvl="8" marL="0" marR="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type="obj">
  <p:cSld name="OBJECT">
    <p:spTree>
      <p:nvGrpSpPr>
        <p:cNvPr id="563" name="Shape 563"/>
        <p:cNvGrpSpPr/>
        <p:nvPr/>
      </p:nvGrpSpPr>
      <p:grpSpPr>
        <a:xfrm>
          <a:off x="0" y="0"/>
          <a:ext cx="0" cy="0"/>
          <a:chOff x="0" y="0"/>
          <a:chExt cx="0" cy="0"/>
        </a:xfrm>
      </p:grpSpPr>
      <p:sp>
        <p:nvSpPr>
          <p:cNvPr id="564" name="Google Shape;564;p59"/>
          <p:cNvSpPr txBox="1"/>
          <p:nvPr>
            <p:ph type="title"/>
          </p:nvPr>
        </p:nvSpPr>
        <p:spPr>
          <a:xfrm>
            <a:off x="628650" y="273844"/>
            <a:ext cx="7886700" cy="994275"/>
          </a:xfrm>
          <a:prstGeom prst="rect">
            <a:avLst/>
          </a:prstGeom>
          <a:noFill/>
          <a:ln>
            <a:noFill/>
          </a:ln>
        </p:spPr>
        <p:txBody>
          <a:bodyPr anchorCtr="0" anchor="ctr" bIns="25700" lIns="51425" spcFirstLastPara="1" rIns="51425" wrap="square" tIns="25700">
            <a:normAutofit/>
          </a:bodyPr>
          <a:lstStyle>
            <a:lvl1pPr lvl="0" algn="l">
              <a:lnSpc>
                <a:spcPct val="90000"/>
              </a:lnSpc>
              <a:spcBef>
                <a:spcPts val="0"/>
              </a:spcBef>
              <a:spcAft>
                <a:spcPts val="0"/>
              </a:spcAft>
              <a:buClr>
                <a:schemeClr val="dk1"/>
              </a:buClr>
              <a:buSzPts val="1100"/>
              <a:buNone/>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565" name="Google Shape;565;p59"/>
          <p:cNvSpPr txBox="1"/>
          <p:nvPr>
            <p:ph idx="1" type="body"/>
          </p:nvPr>
        </p:nvSpPr>
        <p:spPr>
          <a:xfrm>
            <a:off x="628650" y="1369219"/>
            <a:ext cx="7886700" cy="3263400"/>
          </a:xfrm>
          <a:prstGeom prst="rect">
            <a:avLst/>
          </a:prstGeom>
          <a:noFill/>
          <a:ln>
            <a:noFill/>
          </a:ln>
        </p:spPr>
        <p:txBody>
          <a:bodyPr anchorCtr="0" anchor="t" bIns="25700" lIns="51425" spcFirstLastPara="1" rIns="51425" wrap="square" tIns="25700">
            <a:normAutofit/>
          </a:bodyPr>
          <a:lstStyle>
            <a:lvl1pPr indent="-298450" lvl="0" marL="457200" algn="l">
              <a:lnSpc>
                <a:spcPct val="90000"/>
              </a:lnSpc>
              <a:spcBef>
                <a:spcPts val="800"/>
              </a:spcBef>
              <a:spcAft>
                <a:spcPts val="0"/>
              </a:spcAft>
              <a:buClr>
                <a:schemeClr val="dk1"/>
              </a:buClr>
              <a:buSzPts val="1100"/>
              <a:buChar char="•"/>
              <a:defRPr/>
            </a:lvl1pPr>
            <a:lvl2pPr indent="-298450" lvl="1" marL="914400" algn="l">
              <a:lnSpc>
                <a:spcPct val="90000"/>
              </a:lnSpc>
              <a:spcBef>
                <a:spcPts val="400"/>
              </a:spcBef>
              <a:spcAft>
                <a:spcPts val="0"/>
              </a:spcAft>
              <a:buClr>
                <a:schemeClr val="dk1"/>
              </a:buClr>
              <a:buSzPts val="1100"/>
              <a:buChar char="•"/>
              <a:defRPr/>
            </a:lvl2pPr>
            <a:lvl3pPr indent="-298450" lvl="2" marL="1371600" algn="l">
              <a:lnSpc>
                <a:spcPct val="90000"/>
              </a:lnSpc>
              <a:spcBef>
                <a:spcPts val="400"/>
              </a:spcBef>
              <a:spcAft>
                <a:spcPts val="0"/>
              </a:spcAft>
              <a:buClr>
                <a:schemeClr val="dk1"/>
              </a:buClr>
              <a:buSzPts val="1100"/>
              <a:buChar char="•"/>
              <a:defRPr/>
            </a:lvl3pPr>
            <a:lvl4pPr indent="-298450" lvl="3" marL="1828800" algn="l">
              <a:lnSpc>
                <a:spcPct val="90000"/>
              </a:lnSpc>
              <a:spcBef>
                <a:spcPts val="400"/>
              </a:spcBef>
              <a:spcAft>
                <a:spcPts val="0"/>
              </a:spcAft>
              <a:buClr>
                <a:schemeClr val="dk1"/>
              </a:buClr>
              <a:buSzPts val="1100"/>
              <a:buChar char="•"/>
              <a:defRPr/>
            </a:lvl4pPr>
            <a:lvl5pPr indent="-298450" lvl="4" marL="2286000" algn="l">
              <a:lnSpc>
                <a:spcPct val="90000"/>
              </a:lnSpc>
              <a:spcBef>
                <a:spcPts val="400"/>
              </a:spcBef>
              <a:spcAft>
                <a:spcPts val="0"/>
              </a:spcAft>
              <a:buClr>
                <a:schemeClr val="dk1"/>
              </a:buClr>
              <a:buSzPts val="1100"/>
              <a:buChar char="•"/>
              <a:defRPr/>
            </a:lvl5pPr>
            <a:lvl6pPr indent="-298450" lvl="5" marL="2743200" algn="l">
              <a:lnSpc>
                <a:spcPct val="90000"/>
              </a:lnSpc>
              <a:spcBef>
                <a:spcPts val="400"/>
              </a:spcBef>
              <a:spcAft>
                <a:spcPts val="0"/>
              </a:spcAft>
              <a:buClr>
                <a:schemeClr val="dk1"/>
              </a:buClr>
              <a:buSzPts val="1100"/>
              <a:buChar char="•"/>
              <a:defRPr/>
            </a:lvl6pPr>
            <a:lvl7pPr indent="-298450" lvl="6" marL="3200400" algn="l">
              <a:lnSpc>
                <a:spcPct val="90000"/>
              </a:lnSpc>
              <a:spcBef>
                <a:spcPts val="400"/>
              </a:spcBef>
              <a:spcAft>
                <a:spcPts val="0"/>
              </a:spcAft>
              <a:buClr>
                <a:schemeClr val="dk1"/>
              </a:buClr>
              <a:buSzPts val="1100"/>
              <a:buChar char="•"/>
              <a:defRPr/>
            </a:lvl7pPr>
            <a:lvl8pPr indent="-298450" lvl="7" marL="3657600" algn="l">
              <a:lnSpc>
                <a:spcPct val="90000"/>
              </a:lnSpc>
              <a:spcBef>
                <a:spcPts val="400"/>
              </a:spcBef>
              <a:spcAft>
                <a:spcPts val="0"/>
              </a:spcAft>
              <a:buClr>
                <a:schemeClr val="dk1"/>
              </a:buClr>
              <a:buSzPts val="1100"/>
              <a:buChar char="•"/>
              <a:defRPr/>
            </a:lvl8pPr>
            <a:lvl9pPr indent="-298450" lvl="8" marL="4114800" algn="l">
              <a:lnSpc>
                <a:spcPct val="90000"/>
              </a:lnSpc>
              <a:spcBef>
                <a:spcPts val="400"/>
              </a:spcBef>
              <a:spcAft>
                <a:spcPts val="0"/>
              </a:spcAft>
              <a:buClr>
                <a:schemeClr val="dk1"/>
              </a:buClr>
              <a:buSzPts val="1100"/>
              <a:buChar char="•"/>
              <a:defRPr/>
            </a:lvl9pPr>
          </a:lstStyle>
          <a:p/>
        </p:txBody>
      </p:sp>
      <p:sp>
        <p:nvSpPr>
          <p:cNvPr id="566" name="Google Shape;566;p59"/>
          <p:cNvSpPr txBox="1"/>
          <p:nvPr>
            <p:ph idx="10" type="dt"/>
          </p:nvPr>
        </p:nvSpPr>
        <p:spPr>
          <a:xfrm>
            <a:off x="628650" y="4767263"/>
            <a:ext cx="2057400" cy="273825"/>
          </a:xfrm>
          <a:prstGeom prst="rect">
            <a:avLst/>
          </a:prstGeom>
          <a:noFill/>
          <a:ln>
            <a:noFill/>
          </a:ln>
        </p:spPr>
        <p:txBody>
          <a:bodyPr anchorCtr="0" anchor="ctr" bIns="25700" lIns="51425" spcFirstLastPara="1" rIns="51425" wrap="square" tIns="25700">
            <a:noAutofit/>
          </a:bodyPr>
          <a:lstStyle>
            <a:lvl1pPr lvl="0" marR="0" rtl="0" algn="l">
              <a:lnSpc>
                <a:spcPct val="100000"/>
              </a:lnSpc>
              <a:spcBef>
                <a:spcPts val="0"/>
              </a:spcBef>
              <a:spcAft>
                <a:spcPts val="0"/>
              </a:spcAft>
              <a:buClr>
                <a:srgbClr val="000000"/>
              </a:buClr>
              <a:buSzPts val="800"/>
              <a:buFont typeface="Arial"/>
              <a:buNone/>
              <a:defRPr b="0" i="0" sz="11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800"/>
              <a:buFont typeface="Arial"/>
              <a:buNone/>
              <a:defRPr b="0" i="0" sz="11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800"/>
              <a:buFont typeface="Arial"/>
              <a:buNone/>
              <a:defRPr b="0" i="0" sz="11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800"/>
              <a:buFont typeface="Arial"/>
              <a:buNone/>
              <a:defRPr b="0" i="0" sz="11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800"/>
              <a:buFont typeface="Arial"/>
              <a:buNone/>
              <a:defRPr b="0" i="0" sz="11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800"/>
              <a:buFont typeface="Arial"/>
              <a:buNone/>
              <a:defRPr b="0" i="0" sz="11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800"/>
              <a:buFont typeface="Arial"/>
              <a:buNone/>
              <a:defRPr b="0" i="0" sz="11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800"/>
              <a:buFont typeface="Arial"/>
              <a:buNone/>
              <a:defRPr b="0" i="0" sz="11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800"/>
              <a:buFont typeface="Arial"/>
              <a:buNone/>
              <a:defRPr b="0" i="0" sz="1100" u="none" cap="none" strike="noStrike">
                <a:solidFill>
                  <a:srgbClr val="000000"/>
                </a:solidFill>
                <a:latin typeface="Arial"/>
                <a:ea typeface="Arial"/>
                <a:cs typeface="Arial"/>
                <a:sym typeface="Arial"/>
              </a:defRPr>
            </a:lvl9pPr>
          </a:lstStyle>
          <a:p/>
        </p:txBody>
      </p:sp>
      <p:sp>
        <p:nvSpPr>
          <p:cNvPr id="567" name="Google Shape;567;p59"/>
          <p:cNvSpPr txBox="1"/>
          <p:nvPr>
            <p:ph idx="11" type="ftr"/>
          </p:nvPr>
        </p:nvSpPr>
        <p:spPr>
          <a:xfrm>
            <a:off x="3028950" y="4767263"/>
            <a:ext cx="3086100" cy="273825"/>
          </a:xfrm>
          <a:prstGeom prst="rect">
            <a:avLst/>
          </a:prstGeom>
          <a:noFill/>
          <a:ln>
            <a:noFill/>
          </a:ln>
        </p:spPr>
        <p:txBody>
          <a:bodyPr anchorCtr="0" anchor="ctr" bIns="25700" lIns="51425" spcFirstLastPara="1" rIns="51425" wrap="square" tIns="25700">
            <a:noAutofit/>
          </a:bodyPr>
          <a:lstStyle>
            <a:lvl1pPr lvl="0" algn="ctr">
              <a:lnSpc>
                <a:spcPct val="100000"/>
              </a:lnSpc>
              <a:spcBef>
                <a:spcPts val="0"/>
              </a:spcBef>
              <a:spcAft>
                <a:spcPts val="0"/>
              </a:spcAft>
              <a:buSzPts val="800"/>
              <a:buNone/>
              <a:defRPr/>
            </a:lvl1pPr>
            <a:lvl2pPr lvl="1" algn="l">
              <a:lnSpc>
                <a:spcPct val="100000"/>
              </a:lnSpc>
              <a:spcBef>
                <a:spcPts val="0"/>
              </a:spcBef>
              <a:spcAft>
                <a:spcPts val="0"/>
              </a:spcAft>
              <a:buSzPts val="800"/>
              <a:buNone/>
              <a:defRPr/>
            </a:lvl2pPr>
            <a:lvl3pPr lvl="2" algn="l">
              <a:lnSpc>
                <a:spcPct val="100000"/>
              </a:lnSpc>
              <a:spcBef>
                <a:spcPts val="0"/>
              </a:spcBef>
              <a:spcAft>
                <a:spcPts val="0"/>
              </a:spcAft>
              <a:buSzPts val="800"/>
              <a:buNone/>
              <a:defRPr/>
            </a:lvl3pPr>
            <a:lvl4pPr lvl="3" algn="l">
              <a:lnSpc>
                <a:spcPct val="100000"/>
              </a:lnSpc>
              <a:spcBef>
                <a:spcPts val="0"/>
              </a:spcBef>
              <a:spcAft>
                <a:spcPts val="0"/>
              </a:spcAft>
              <a:buSzPts val="800"/>
              <a:buNone/>
              <a:defRPr/>
            </a:lvl4pPr>
            <a:lvl5pPr lvl="4" algn="l">
              <a:lnSpc>
                <a:spcPct val="100000"/>
              </a:lnSpc>
              <a:spcBef>
                <a:spcPts val="0"/>
              </a:spcBef>
              <a:spcAft>
                <a:spcPts val="0"/>
              </a:spcAft>
              <a:buSzPts val="800"/>
              <a:buNone/>
              <a:defRPr/>
            </a:lvl5pPr>
            <a:lvl6pPr lvl="5" algn="l">
              <a:lnSpc>
                <a:spcPct val="100000"/>
              </a:lnSpc>
              <a:spcBef>
                <a:spcPts val="0"/>
              </a:spcBef>
              <a:spcAft>
                <a:spcPts val="0"/>
              </a:spcAft>
              <a:buSzPts val="800"/>
              <a:buNone/>
              <a:defRPr/>
            </a:lvl6pPr>
            <a:lvl7pPr lvl="6" algn="l">
              <a:lnSpc>
                <a:spcPct val="100000"/>
              </a:lnSpc>
              <a:spcBef>
                <a:spcPts val="0"/>
              </a:spcBef>
              <a:spcAft>
                <a:spcPts val="0"/>
              </a:spcAft>
              <a:buSzPts val="800"/>
              <a:buNone/>
              <a:defRPr/>
            </a:lvl7pPr>
            <a:lvl8pPr lvl="7" algn="l">
              <a:lnSpc>
                <a:spcPct val="100000"/>
              </a:lnSpc>
              <a:spcBef>
                <a:spcPts val="0"/>
              </a:spcBef>
              <a:spcAft>
                <a:spcPts val="0"/>
              </a:spcAft>
              <a:buSzPts val="800"/>
              <a:buNone/>
              <a:defRPr/>
            </a:lvl8pPr>
            <a:lvl9pPr lvl="8" algn="l">
              <a:lnSpc>
                <a:spcPct val="100000"/>
              </a:lnSpc>
              <a:spcBef>
                <a:spcPts val="0"/>
              </a:spcBef>
              <a:spcAft>
                <a:spcPts val="0"/>
              </a:spcAft>
              <a:buSzPts val="800"/>
              <a:buNone/>
              <a:defRPr/>
            </a:lvl9pPr>
          </a:lstStyle>
          <a:p/>
        </p:txBody>
      </p:sp>
      <p:sp>
        <p:nvSpPr>
          <p:cNvPr id="568" name="Google Shape;568;p59"/>
          <p:cNvSpPr txBox="1"/>
          <p:nvPr>
            <p:ph idx="12" type="sldNum"/>
          </p:nvPr>
        </p:nvSpPr>
        <p:spPr>
          <a:xfrm>
            <a:off x="6457950" y="4767263"/>
            <a:ext cx="2057400" cy="273825"/>
          </a:xfrm>
          <a:prstGeom prst="rect">
            <a:avLst/>
          </a:prstGeom>
          <a:noFill/>
          <a:ln>
            <a:noFill/>
          </a:ln>
        </p:spPr>
        <p:txBody>
          <a:bodyPr anchorCtr="0" anchor="ctr" bIns="25700" lIns="51425" spcFirstLastPara="1" rIns="51425" wrap="square" tIns="25700">
            <a:noAutofit/>
          </a:bodyPr>
          <a:lstStyle>
            <a:lvl1pPr indent="0" lvl="0" marL="0" marR="0" algn="r">
              <a:lnSpc>
                <a:spcPct val="100000"/>
              </a:lnSpc>
              <a:spcBef>
                <a:spcPts val="0"/>
              </a:spcBef>
              <a:spcAft>
                <a:spcPts val="0"/>
              </a:spcAft>
              <a:buClr>
                <a:srgbClr val="000000"/>
              </a:buClr>
              <a:buSzPts val="700"/>
              <a:buFont typeface="Arial"/>
              <a:buNone/>
              <a:defRPr b="0" i="0" sz="9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00"/>
              <a:buFont typeface="Arial"/>
              <a:buNone/>
              <a:defRPr b="0" i="0" sz="9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00"/>
              <a:buFont typeface="Arial"/>
              <a:buNone/>
              <a:defRPr b="0" i="0" sz="9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00"/>
              <a:buFont typeface="Arial"/>
              <a:buNone/>
              <a:defRPr b="0" i="0" sz="9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00"/>
              <a:buFont typeface="Arial"/>
              <a:buNone/>
              <a:defRPr b="0" i="0" sz="9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00"/>
              <a:buFont typeface="Arial"/>
              <a:buNone/>
              <a:defRPr b="0" i="0" sz="9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00"/>
              <a:buFont typeface="Arial"/>
              <a:buNone/>
              <a:defRPr b="0" i="0" sz="9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00"/>
              <a:buFont typeface="Arial"/>
              <a:buNone/>
              <a:defRPr b="0" i="0" sz="9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00"/>
              <a:buFont typeface="Arial"/>
              <a:buNone/>
              <a:defRPr b="0" i="0" sz="9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vide color">
  <p:cSld name="Slide vide color">
    <p:bg>
      <p:bgPr>
        <a:solidFill>
          <a:srgbClr val="A5DDE5"/>
        </a:solidFill>
      </p:bgPr>
    </p:bg>
    <p:spTree>
      <p:nvGrpSpPr>
        <p:cNvPr id="569" name="Shape 569"/>
        <p:cNvGrpSpPr/>
        <p:nvPr/>
      </p:nvGrpSpPr>
      <p:grpSpPr>
        <a:xfrm>
          <a:off x="0" y="0"/>
          <a:ext cx="0" cy="0"/>
          <a:chOff x="0" y="0"/>
          <a:chExt cx="0" cy="0"/>
        </a:xfrm>
      </p:grpSpPr>
      <p:sp>
        <p:nvSpPr>
          <p:cNvPr id="570" name="Google Shape;570;p60"/>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571" name="Google Shape;571;p60"/>
          <p:cNvGrpSpPr/>
          <p:nvPr/>
        </p:nvGrpSpPr>
        <p:grpSpPr>
          <a:xfrm>
            <a:off x="8215949" y="4805527"/>
            <a:ext cx="414886" cy="180475"/>
            <a:chOff x="10954599" y="6407369"/>
            <a:chExt cx="553181" cy="240633"/>
          </a:xfrm>
        </p:grpSpPr>
        <p:pic>
          <p:nvPicPr>
            <p:cNvPr id="572" name="Google Shape;572;p60"/>
            <p:cNvPicPr preferRelativeResize="0"/>
            <p:nvPr/>
          </p:nvPicPr>
          <p:blipFill rotWithShape="1">
            <a:blip r:embed="rId2">
              <a:alphaModFix/>
            </a:blip>
            <a:srcRect b="0" l="0" r="2079" t="0"/>
            <a:stretch/>
          </p:blipFill>
          <p:spPr>
            <a:xfrm>
              <a:off x="10954599" y="6407369"/>
              <a:ext cx="549457" cy="240633"/>
            </a:xfrm>
            <a:custGeom>
              <a:rect b="b" l="l" r="r" t="t"/>
              <a:pathLst>
                <a:path extrusionOk="0" h="240633" w="549457">
                  <a:moveTo>
                    <a:pt x="0" y="0"/>
                  </a:moveTo>
                  <a:lnTo>
                    <a:pt x="404391" y="0"/>
                  </a:lnTo>
                  <a:lnTo>
                    <a:pt x="549457" y="240633"/>
                  </a:lnTo>
                  <a:lnTo>
                    <a:pt x="0" y="240633"/>
                  </a:lnTo>
                  <a:close/>
                </a:path>
              </a:pathLst>
            </a:custGeom>
            <a:noFill/>
            <a:ln>
              <a:noFill/>
            </a:ln>
          </p:spPr>
        </p:pic>
        <p:sp>
          <p:nvSpPr>
            <p:cNvPr id="573" name="Google Shape;573;p60"/>
            <p:cNvSpPr/>
            <p:nvPr/>
          </p:nvSpPr>
          <p:spPr>
            <a:xfrm>
              <a:off x="11415042" y="6439611"/>
              <a:ext cx="92738" cy="92738"/>
            </a:xfrm>
            <a:custGeom>
              <a:rect b="b" l="l" r="r" t="t"/>
              <a:pathLst>
                <a:path extrusionOk="0" h="92738" w="92738">
                  <a:moveTo>
                    <a:pt x="59022" y="23238"/>
                  </a:moveTo>
                  <a:lnTo>
                    <a:pt x="58944" y="23311"/>
                  </a:lnTo>
                  <a:cubicBezTo>
                    <a:pt x="54209" y="28700"/>
                    <a:pt x="48978" y="32106"/>
                    <a:pt x="43250" y="33532"/>
                  </a:cubicBezTo>
                  <a:cubicBezTo>
                    <a:pt x="37721" y="34908"/>
                    <a:pt x="31730" y="34436"/>
                    <a:pt x="25278" y="32119"/>
                  </a:cubicBezTo>
                  <a:lnTo>
                    <a:pt x="24585" y="31864"/>
                  </a:lnTo>
                  <a:cubicBezTo>
                    <a:pt x="24379" y="31784"/>
                    <a:pt x="24148" y="31841"/>
                    <a:pt x="24002" y="32005"/>
                  </a:cubicBezTo>
                  <a:cubicBezTo>
                    <a:pt x="23832" y="32198"/>
                    <a:pt x="23827" y="32479"/>
                    <a:pt x="23975" y="32676"/>
                  </a:cubicBezTo>
                  <a:lnTo>
                    <a:pt x="24048" y="32754"/>
                  </a:lnTo>
                  <a:cubicBezTo>
                    <a:pt x="29448" y="37482"/>
                    <a:pt x="32861" y="42706"/>
                    <a:pt x="34289" y="48423"/>
                  </a:cubicBezTo>
                  <a:cubicBezTo>
                    <a:pt x="35715" y="54129"/>
                    <a:pt x="33569" y="62502"/>
                    <a:pt x="27847" y="73541"/>
                  </a:cubicBezTo>
                  <a:cubicBezTo>
                    <a:pt x="27733" y="73764"/>
                    <a:pt x="27790" y="74037"/>
                    <a:pt x="27983" y="74195"/>
                  </a:cubicBezTo>
                  <a:cubicBezTo>
                    <a:pt x="28182" y="74356"/>
                    <a:pt x="28463" y="74351"/>
                    <a:pt x="28653" y="74195"/>
                  </a:cubicBezTo>
                  <a:lnTo>
                    <a:pt x="28729" y="74119"/>
                  </a:lnTo>
                  <a:cubicBezTo>
                    <a:pt x="36657" y="64372"/>
                    <a:pt x="43484" y="58788"/>
                    <a:pt x="49205" y="57364"/>
                  </a:cubicBezTo>
                  <a:cubicBezTo>
                    <a:pt x="54934" y="55938"/>
                    <a:pt x="61155" y="56495"/>
                    <a:pt x="67868" y="59036"/>
                  </a:cubicBezTo>
                  <a:cubicBezTo>
                    <a:pt x="68074" y="59113"/>
                    <a:pt x="68305" y="59054"/>
                    <a:pt x="68451" y="58890"/>
                  </a:cubicBezTo>
                  <a:cubicBezTo>
                    <a:pt x="68621" y="58698"/>
                    <a:pt x="68626" y="58419"/>
                    <a:pt x="68478" y="58221"/>
                  </a:cubicBezTo>
                  <a:lnTo>
                    <a:pt x="68405" y="58143"/>
                  </a:lnTo>
                  <a:cubicBezTo>
                    <a:pt x="63005" y="53417"/>
                    <a:pt x="59592" y="48195"/>
                    <a:pt x="58165" y="42478"/>
                  </a:cubicBezTo>
                  <a:cubicBezTo>
                    <a:pt x="56737" y="36762"/>
                    <a:pt x="57293" y="30551"/>
                    <a:pt x="59837" y="23846"/>
                  </a:cubicBezTo>
                  <a:cubicBezTo>
                    <a:pt x="59914" y="23641"/>
                    <a:pt x="59857" y="23409"/>
                    <a:pt x="59691" y="23263"/>
                  </a:cubicBezTo>
                  <a:cubicBezTo>
                    <a:pt x="59501" y="23095"/>
                    <a:pt x="59220" y="23089"/>
                    <a:pt x="59022" y="23238"/>
                  </a:cubicBezTo>
                  <a:close/>
                  <a:moveTo>
                    <a:pt x="46369" y="0"/>
                  </a:moveTo>
                  <a:cubicBezTo>
                    <a:pt x="71978" y="0"/>
                    <a:pt x="92738" y="20760"/>
                    <a:pt x="92738" y="46369"/>
                  </a:cubicBezTo>
                  <a:cubicBezTo>
                    <a:pt x="92738" y="71978"/>
                    <a:pt x="71978" y="92738"/>
                    <a:pt x="46369" y="92738"/>
                  </a:cubicBezTo>
                  <a:cubicBezTo>
                    <a:pt x="20760" y="92738"/>
                    <a:pt x="0" y="71978"/>
                    <a:pt x="0" y="46369"/>
                  </a:cubicBezTo>
                  <a:cubicBezTo>
                    <a:pt x="0" y="20760"/>
                    <a:pt x="20760" y="0"/>
                    <a:pt x="46369" y="0"/>
                  </a:cubicBezTo>
                  <a:close/>
                </a:path>
              </a:pathLst>
            </a:custGeom>
            <a:solidFill>
              <a:schemeClr val="dk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gradient">
  <p:cSld name="Slide gradient">
    <p:bg>
      <p:bgPr>
        <a:gradFill>
          <a:gsLst>
            <a:gs pos="0">
              <a:srgbClr val="FEEBE5"/>
            </a:gs>
            <a:gs pos="80000">
              <a:srgbClr val="93CCD4"/>
            </a:gs>
            <a:gs pos="100000">
              <a:srgbClr val="93CCD4"/>
            </a:gs>
          </a:gsLst>
          <a:lin ang="8400000" scaled="0"/>
        </a:gradFill>
      </p:bgPr>
    </p:bg>
    <p:spTree>
      <p:nvGrpSpPr>
        <p:cNvPr id="574" name="Shape 574"/>
        <p:cNvGrpSpPr/>
        <p:nvPr/>
      </p:nvGrpSpPr>
      <p:grpSpPr>
        <a:xfrm>
          <a:off x="0" y="0"/>
          <a:ext cx="0" cy="0"/>
          <a:chOff x="0" y="0"/>
          <a:chExt cx="0" cy="0"/>
        </a:xfrm>
      </p:grpSpPr>
      <p:sp>
        <p:nvSpPr>
          <p:cNvPr id="575" name="Google Shape;575;p61"/>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grpSp>
        <p:nvGrpSpPr>
          <p:cNvPr id="576" name="Google Shape;576;p61"/>
          <p:cNvGrpSpPr/>
          <p:nvPr/>
        </p:nvGrpSpPr>
        <p:grpSpPr>
          <a:xfrm>
            <a:off x="8215949" y="4805527"/>
            <a:ext cx="414886" cy="180475"/>
            <a:chOff x="10954599" y="6407369"/>
            <a:chExt cx="553181" cy="240633"/>
          </a:xfrm>
        </p:grpSpPr>
        <p:pic>
          <p:nvPicPr>
            <p:cNvPr id="577" name="Google Shape;577;p61"/>
            <p:cNvPicPr preferRelativeResize="0"/>
            <p:nvPr/>
          </p:nvPicPr>
          <p:blipFill rotWithShape="1">
            <a:blip r:embed="rId2">
              <a:alphaModFix/>
            </a:blip>
            <a:srcRect b="0" l="0" r="2079" t="0"/>
            <a:stretch/>
          </p:blipFill>
          <p:spPr>
            <a:xfrm>
              <a:off x="10954599" y="6407369"/>
              <a:ext cx="549457" cy="240633"/>
            </a:xfrm>
            <a:custGeom>
              <a:rect b="b" l="l" r="r" t="t"/>
              <a:pathLst>
                <a:path extrusionOk="0" h="240633" w="549457">
                  <a:moveTo>
                    <a:pt x="0" y="0"/>
                  </a:moveTo>
                  <a:lnTo>
                    <a:pt x="404391" y="0"/>
                  </a:lnTo>
                  <a:lnTo>
                    <a:pt x="549457" y="240633"/>
                  </a:lnTo>
                  <a:lnTo>
                    <a:pt x="0" y="240633"/>
                  </a:lnTo>
                  <a:close/>
                </a:path>
              </a:pathLst>
            </a:custGeom>
            <a:noFill/>
            <a:ln>
              <a:noFill/>
            </a:ln>
          </p:spPr>
        </p:pic>
        <p:sp>
          <p:nvSpPr>
            <p:cNvPr id="578" name="Google Shape;578;p61"/>
            <p:cNvSpPr/>
            <p:nvPr/>
          </p:nvSpPr>
          <p:spPr>
            <a:xfrm>
              <a:off x="11415042" y="6439611"/>
              <a:ext cx="92738" cy="92738"/>
            </a:xfrm>
            <a:custGeom>
              <a:rect b="b" l="l" r="r" t="t"/>
              <a:pathLst>
                <a:path extrusionOk="0" h="92738" w="92738">
                  <a:moveTo>
                    <a:pt x="59022" y="23238"/>
                  </a:moveTo>
                  <a:lnTo>
                    <a:pt x="58944" y="23311"/>
                  </a:lnTo>
                  <a:cubicBezTo>
                    <a:pt x="54209" y="28700"/>
                    <a:pt x="48978" y="32106"/>
                    <a:pt x="43250" y="33532"/>
                  </a:cubicBezTo>
                  <a:cubicBezTo>
                    <a:pt x="37721" y="34908"/>
                    <a:pt x="31730" y="34436"/>
                    <a:pt x="25278" y="32119"/>
                  </a:cubicBezTo>
                  <a:lnTo>
                    <a:pt x="24585" y="31864"/>
                  </a:lnTo>
                  <a:cubicBezTo>
                    <a:pt x="24379" y="31784"/>
                    <a:pt x="24148" y="31841"/>
                    <a:pt x="24002" y="32005"/>
                  </a:cubicBezTo>
                  <a:cubicBezTo>
                    <a:pt x="23832" y="32198"/>
                    <a:pt x="23827" y="32479"/>
                    <a:pt x="23975" y="32676"/>
                  </a:cubicBezTo>
                  <a:lnTo>
                    <a:pt x="24048" y="32754"/>
                  </a:lnTo>
                  <a:cubicBezTo>
                    <a:pt x="29448" y="37482"/>
                    <a:pt x="32861" y="42706"/>
                    <a:pt x="34289" y="48423"/>
                  </a:cubicBezTo>
                  <a:cubicBezTo>
                    <a:pt x="35715" y="54129"/>
                    <a:pt x="33569" y="62502"/>
                    <a:pt x="27847" y="73541"/>
                  </a:cubicBezTo>
                  <a:cubicBezTo>
                    <a:pt x="27733" y="73764"/>
                    <a:pt x="27790" y="74037"/>
                    <a:pt x="27983" y="74195"/>
                  </a:cubicBezTo>
                  <a:cubicBezTo>
                    <a:pt x="28182" y="74356"/>
                    <a:pt x="28463" y="74351"/>
                    <a:pt x="28653" y="74195"/>
                  </a:cubicBezTo>
                  <a:lnTo>
                    <a:pt x="28729" y="74119"/>
                  </a:lnTo>
                  <a:cubicBezTo>
                    <a:pt x="36657" y="64372"/>
                    <a:pt x="43484" y="58788"/>
                    <a:pt x="49205" y="57364"/>
                  </a:cubicBezTo>
                  <a:cubicBezTo>
                    <a:pt x="54934" y="55938"/>
                    <a:pt x="61155" y="56495"/>
                    <a:pt x="67868" y="59036"/>
                  </a:cubicBezTo>
                  <a:cubicBezTo>
                    <a:pt x="68074" y="59113"/>
                    <a:pt x="68305" y="59054"/>
                    <a:pt x="68451" y="58890"/>
                  </a:cubicBezTo>
                  <a:cubicBezTo>
                    <a:pt x="68621" y="58698"/>
                    <a:pt x="68626" y="58419"/>
                    <a:pt x="68478" y="58221"/>
                  </a:cubicBezTo>
                  <a:lnTo>
                    <a:pt x="68405" y="58143"/>
                  </a:lnTo>
                  <a:cubicBezTo>
                    <a:pt x="63005" y="53417"/>
                    <a:pt x="59592" y="48195"/>
                    <a:pt x="58165" y="42478"/>
                  </a:cubicBezTo>
                  <a:cubicBezTo>
                    <a:pt x="56737" y="36762"/>
                    <a:pt x="57293" y="30551"/>
                    <a:pt x="59837" y="23846"/>
                  </a:cubicBezTo>
                  <a:cubicBezTo>
                    <a:pt x="59914" y="23641"/>
                    <a:pt x="59857" y="23409"/>
                    <a:pt x="59691" y="23263"/>
                  </a:cubicBezTo>
                  <a:cubicBezTo>
                    <a:pt x="59501" y="23095"/>
                    <a:pt x="59220" y="23089"/>
                    <a:pt x="59022" y="23238"/>
                  </a:cubicBezTo>
                  <a:close/>
                  <a:moveTo>
                    <a:pt x="46369" y="0"/>
                  </a:moveTo>
                  <a:cubicBezTo>
                    <a:pt x="71978" y="0"/>
                    <a:pt x="92738" y="20760"/>
                    <a:pt x="92738" y="46369"/>
                  </a:cubicBezTo>
                  <a:cubicBezTo>
                    <a:pt x="92738" y="71978"/>
                    <a:pt x="71978" y="92738"/>
                    <a:pt x="46369" y="92738"/>
                  </a:cubicBezTo>
                  <a:cubicBezTo>
                    <a:pt x="20760" y="92738"/>
                    <a:pt x="0" y="71978"/>
                    <a:pt x="0" y="46369"/>
                  </a:cubicBezTo>
                  <a:cubicBezTo>
                    <a:pt x="0" y="20760"/>
                    <a:pt x="20760" y="0"/>
                    <a:pt x="46369" y="0"/>
                  </a:cubicBezTo>
                  <a:close/>
                </a:path>
              </a:pathLst>
            </a:custGeom>
            <a:solidFill>
              <a:schemeClr val="dk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re et contenu">
  <p:cSld name="1_Titre et contenu">
    <p:spTree>
      <p:nvGrpSpPr>
        <p:cNvPr id="579" name="Shape 579"/>
        <p:cNvGrpSpPr/>
        <p:nvPr/>
      </p:nvGrpSpPr>
      <p:grpSpPr>
        <a:xfrm>
          <a:off x="0" y="0"/>
          <a:ext cx="0" cy="0"/>
          <a:chOff x="0" y="0"/>
          <a:chExt cx="0" cy="0"/>
        </a:xfrm>
      </p:grpSpPr>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couleur">
  <p:cSld name="Titre seul couleur">
    <p:bg>
      <p:bgPr>
        <a:solidFill>
          <a:schemeClr val="dk2"/>
        </a:solidFill>
      </p:bgPr>
    </p:bg>
    <p:spTree>
      <p:nvGrpSpPr>
        <p:cNvPr id="593" name="Shape 593"/>
        <p:cNvGrpSpPr/>
        <p:nvPr/>
      </p:nvGrpSpPr>
      <p:grpSpPr>
        <a:xfrm>
          <a:off x="0" y="0"/>
          <a:ext cx="0" cy="0"/>
          <a:chOff x="0" y="0"/>
          <a:chExt cx="0" cy="0"/>
        </a:xfrm>
      </p:grpSpPr>
      <p:sp>
        <p:nvSpPr>
          <p:cNvPr id="594" name="Google Shape;594;p6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595" name="Google Shape;595;p6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596" name="Google Shape;596;p64"/>
          <p:cNvGrpSpPr/>
          <p:nvPr/>
        </p:nvGrpSpPr>
        <p:grpSpPr>
          <a:xfrm>
            <a:off x="-2815" y="4739358"/>
            <a:ext cx="546750" cy="257175"/>
            <a:chOff x="-3754" y="6319132"/>
            <a:chExt cx="729000" cy="342900"/>
          </a:xfrm>
        </p:grpSpPr>
        <p:sp>
          <p:nvSpPr>
            <p:cNvPr id="597" name="Google Shape;597;p64"/>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598" name="Google Shape;598;p64"/>
            <p:cNvGrpSpPr/>
            <p:nvPr/>
          </p:nvGrpSpPr>
          <p:grpSpPr>
            <a:xfrm>
              <a:off x="367878" y="6411593"/>
              <a:ext cx="178491" cy="157853"/>
              <a:chOff x="3430063" y="2890836"/>
              <a:chExt cx="1219200" cy="1078230"/>
            </a:xfrm>
          </p:grpSpPr>
          <p:sp>
            <p:nvSpPr>
              <p:cNvPr id="599" name="Google Shape;599;p6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00" name="Google Shape;600;p6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601" name="Google Shape;601;p64"/>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vide color">
  <p:cSld name="Slide vide color">
    <p:bg>
      <p:bgPr>
        <a:solidFill>
          <a:srgbClr val="A5DDE5"/>
        </a:solidFill>
      </p:bgPr>
    </p:bg>
    <p:spTree>
      <p:nvGrpSpPr>
        <p:cNvPr id="602" name="Shape 602"/>
        <p:cNvGrpSpPr/>
        <p:nvPr/>
      </p:nvGrpSpPr>
      <p:grpSpPr>
        <a:xfrm>
          <a:off x="0" y="0"/>
          <a:ext cx="0" cy="0"/>
          <a:chOff x="0" y="0"/>
          <a:chExt cx="0" cy="0"/>
        </a:xfrm>
      </p:grpSpPr>
      <p:sp>
        <p:nvSpPr>
          <p:cNvPr id="603" name="Google Shape;603;p65"/>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bleu">
  <p:cSld name="Texte image bleu">
    <p:bg>
      <p:bgPr>
        <a:solidFill>
          <a:schemeClr val="dk2"/>
        </a:solidFill>
      </p:bgPr>
    </p:bg>
    <p:spTree>
      <p:nvGrpSpPr>
        <p:cNvPr id="604" name="Shape 604"/>
        <p:cNvGrpSpPr/>
        <p:nvPr/>
      </p:nvGrpSpPr>
      <p:grpSpPr>
        <a:xfrm>
          <a:off x="0" y="0"/>
          <a:ext cx="0" cy="0"/>
          <a:chOff x="0" y="0"/>
          <a:chExt cx="0" cy="0"/>
        </a:xfrm>
      </p:grpSpPr>
      <p:sp>
        <p:nvSpPr>
          <p:cNvPr id="605" name="Google Shape;605;p66"/>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06" name="Google Shape;606;p66"/>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607" name="Google Shape;607;p66"/>
          <p:cNvGrpSpPr/>
          <p:nvPr/>
        </p:nvGrpSpPr>
        <p:grpSpPr>
          <a:xfrm>
            <a:off x="-2815" y="4739358"/>
            <a:ext cx="546750" cy="257175"/>
            <a:chOff x="-3754" y="6319132"/>
            <a:chExt cx="729000" cy="342900"/>
          </a:xfrm>
        </p:grpSpPr>
        <p:sp>
          <p:nvSpPr>
            <p:cNvPr id="608" name="Google Shape;608;p66"/>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609" name="Google Shape;609;p66"/>
            <p:cNvGrpSpPr/>
            <p:nvPr/>
          </p:nvGrpSpPr>
          <p:grpSpPr>
            <a:xfrm>
              <a:off x="367878" y="6411593"/>
              <a:ext cx="178491" cy="157853"/>
              <a:chOff x="3430063" y="2890836"/>
              <a:chExt cx="1219200" cy="1078230"/>
            </a:xfrm>
          </p:grpSpPr>
          <p:sp>
            <p:nvSpPr>
              <p:cNvPr id="610" name="Google Shape;610;p6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11" name="Google Shape;611;p6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612" name="Google Shape;612;p66"/>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13" name="Google Shape;613;p66"/>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614" name="Google Shape;614;p66"/>
          <p:cNvSpPr/>
          <p:nvPr>
            <p:ph idx="2" type="pic"/>
          </p:nvPr>
        </p:nvSpPr>
        <p:spPr>
          <a:xfrm>
            <a:off x="4957138" y="0"/>
            <a:ext cx="4186800"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re et contenu - fond blanc">
  <p:cSld name="3_Titre et contenu - fond blanc">
    <p:bg>
      <p:bgPr>
        <a:solidFill>
          <a:schemeClr val="lt1"/>
        </a:solidFill>
      </p:bgPr>
    </p:bg>
    <p:spTree>
      <p:nvGrpSpPr>
        <p:cNvPr id="615" name="Shape 615"/>
        <p:cNvGrpSpPr/>
        <p:nvPr/>
      </p:nvGrpSpPr>
      <p:grpSpPr>
        <a:xfrm>
          <a:off x="0" y="0"/>
          <a:ext cx="0" cy="0"/>
          <a:chOff x="0" y="0"/>
          <a:chExt cx="0" cy="0"/>
        </a:xfrm>
      </p:grpSpPr>
      <p:sp>
        <p:nvSpPr>
          <p:cNvPr id="616" name="Google Shape;616;p67"/>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3"/>
              </a:buClr>
              <a:buSzPts val="1400"/>
              <a:buFont typeface="Arial"/>
              <a:buNone/>
              <a:defRPr>
                <a:solidFill>
                  <a:schemeClr val="accent3"/>
                </a:solidFill>
              </a:defRPr>
            </a:lvl1pPr>
            <a:lvl2pPr lvl="1" rtl="0" algn="l">
              <a:lnSpc>
                <a:spcPct val="100000"/>
              </a:lnSpc>
              <a:spcBef>
                <a:spcPts val="0"/>
              </a:spcBef>
              <a:spcAft>
                <a:spcPts val="0"/>
              </a:spcAft>
              <a:buSzPts val="600"/>
              <a:buNone/>
              <a:defRPr/>
            </a:lvl2pPr>
            <a:lvl3pPr lvl="2" rtl="0" algn="l">
              <a:lnSpc>
                <a:spcPct val="100000"/>
              </a:lnSpc>
              <a:spcBef>
                <a:spcPts val="0"/>
              </a:spcBef>
              <a:spcAft>
                <a:spcPts val="0"/>
              </a:spcAft>
              <a:buSzPts val="600"/>
              <a:buNone/>
              <a:defRPr/>
            </a:lvl3pPr>
            <a:lvl4pPr lvl="3" rtl="0" algn="l">
              <a:lnSpc>
                <a:spcPct val="100000"/>
              </a:lnSpc>
              <a:spcBef>
                <a:spcPts val="0"/>
              </a:spcBef>
              <a:spcAft>
                <a:spcPts val="0"/>
              </a:spcAft>
              <a:buSzPts val="600"/>
              <a:buNone/>
              <a:defRPr/>
            </a:lvl4pPr>
            <a:lvl5pPr lvl="4" rtl="0" algn="l">
              <a:lnSpc>
                <a:spcPct val="100000"/>
              </a:lnSpc>
              <a:spcBef>
                <a:spcPts val="0"/>
              </a:spcBef>
              <a:spcAft>
                <a:spcPts val="0"/>
              </a:spcAft>
              <a:buSzPts val="600"/>
              <a:buNone/>
              <a:defRPr/>
            </a:lvl5pPr>
            <a:lvl6pPr lvl="5" rtl="0" algn="l">
              <a:lnSpc>
                <a:spcPct val="100000"/>
              </a:lnSpc>
              <a:spcBef>
                <a:spcPts val="0"/>
              </a:spcBef>
              <a:spcAft>
                <a:spcPts val="0"/>
              </a:spcAft>
              <a:buSzPts val="600"/>
              <a:buNone/>
              <a:defRPr/>
            </a:lvl6pPr>
            <a:lvl7pPr lvl="6" rtl="0" algn="l">
              <a:lnSpc>
                <a:spcPct val="100000"/>
              </a:lnSpc>
              <a:spcBef>
                <a:spcPts val="0"/>
              </a:spcBef>
              <a:spcAft>
                <a:spcPts val="0"/>
              </a:spcAft>
              <a:buSzPts val="600"/>
              <a:buNone/>
              <a:defRPr/>
            </a:lvl7pPr>
            <a:lvl8pPr lvl="7" rtl="0" algn="l">
              <a:lnSpc>
                <a:spcPct val="100000"/>
              </a:lnSpc>
              <a:spcBef>
                <a:spcPts val="0"/>
              </a:spcBef>
              <a:spcAft>
                <a:spcPts val="0"/>
              </a:spcAft>
              <a:buSzPts val="600"/>
              <a:buNone/>
              <a:defRPr/>
            </a:lvl8pPr>
            <a:lvl9pPr lvl="8" rtl="0" algn="l">
              <a:lnSpc>
                <a:spcPct val="100000"/>
              </a:lnSpc>
              <a:spcBef>
                <a:spcPts val="0"/>
              </a:spcBef>
              <a:spcAft>
                <a:spcPts val="0"/>
              </a:spcAft>
              <a:buSzPts val="600"/>
              <a:buNone/>
              <a:defRPr/>
            </a:lvl9pPr>
          </a:lstStyle>
          <a:p/>
        </p:txBody>
      </p:sp>
      <p:sp>
        <p:nvSpPr>
          <p:cNvPr id="617" name="Google Shape;617;p67"/>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600"/>
              <a:buNone/>
              <a:defRPr/>
            </a:lvl1pPr>
            <a:lvl2pPr lvl="1" rtl="0" algn="l">
              <a:lnSpc>
                <a:spcPct val="100000"/>
              </a:lnSpc>
              <a:spcBef>
                <a:spcPts val="0"/>
              </a:spcBef>
              <a:spcAft>
                <a:spcPts val="0"/>
              </a:spcAft>
              <a:buSzPts val="600"/>
              <a:buNone/>
              <a:defRPr/>
            </a:lvl2pPr>
            <a:lvl3pPr lvl="2" rtl="0" algn="l">
              <a:lnSpc>
                <a:spcPct val="100000"/>
              </a:lnSpc>
              <a:spcBef>
                <a:spcPts val="0"/>
              </a:spcBef>
              <a:spcAft>
                <a:spcPts val="0"/>
              </a:spcAft>
              <a:buSzPts val="600"/>
              <a:buNone/>
              <a:defRPr/>
            </a:lvl3pPr>
            <a:lvl4pPr lvl="3" rtl="0" algn="l">
              <a:lnSpc>
                <a:spcPct val="100000"/>
              </a:lnSpc>
              <a:spcBef>
                <a:spcPts val="0"/>
              </a:spcBef>
              <a:spcAft>
                <a:spcPts val="0"/>
              </a:spcAft>
              <a:buSzPts val="600"/>
              <a:buNone/>
              <a:defRPr/>
            </a:lvl4pPr>
            <a:lvl5pPr lvl="4" rtl="0" algn="l">
              <a:lnSpc>
                <a:spcPct val="100000"/>
              </a:lnSpc>
              <a:spcBef>
                <a:spcPts val="0"/>
              </a:spcBef>
              <a:spcAft>
                <a:spcPts val="0"/>
              </a:spcAft>
              <a:buSzPts val="600"/>
              <a:buNone/>
              <a:defRPr/>
            </a:lvl5pPr>
            <a:lvl6pPr lvl="5" rtl="0" algn="l">
              <a:lnSpc>
                <a:spcPct val="100000"/>
              </a:lnSpc>
              <a:spcBef>
                <a:spcPts val="0"/>
              </a:spcBef>
              <a:spcAft>
                <a:spcPts val="0"/>
              </a:spcAft>
              <a:buSzPts val="600"/>
              <a:buNone/>
              <a:defRPr/>
            </a:lvl6pPr>
            <a:lvl7pPr lvl="6" rtl="0" algn="l">
              <a:lnSpc>
                <a:spcPct val="100000"/>
              </a:lnSpc>
              <a:spcBef>
                <a:spcPts val="0"/>
              </a:spcBef>
              <a:spcAft>
                <a:spcPts val="0"/>
              </a:spcAft>
              <a:buSzPts val="600"/>
              <a:buNone/>
              <a:defRPr/>
            </a:lvl7pPr>
            <a:lvl8pPr lvl="7" rtl="0" algn="l">
              <a:lnSpc>
                <a:spcPct val="100000"/>
              </a:lnSpc>
              <a:spcBef>
                <a:spcPts val="0"/>
              </a:spcBef>
              <a:spcAft>
                <a:spcPts val="0"/>
              </a:spcAft>
              <a:buSzPts val="600"/>
              <a:buNone/>
              <a:defRPr/>
            </a:lvl8pPr>
            <a:lvl9pPr lvl="8" rtl="0" algn="l">
              <a:lnSpc>
                <a:spcPct val="100000"/>
              </a:lnSpc>
              <a:spcBef>
                <a:spcPts val="0"/>
              </a:spcBef>
              <a:spcAft>
                <a:spcPts val="0"/>
              </a:spcAft>
              <a:buSzPts val="600"/>
              <a:buNone/>
              <a:defRPr/>
            </a:lvl9pPr>
          </a:lstStyle>
          <a:p/>
        </p:txBody>
      </p:sp>
      <p:sp>
        <p:nvSpPr>
          <p:cNvPr id="618" name="Google Shape;618;p67"/>
          <p:cNvSpPr txBox="1"/>
          <p:nvPr>
            <p:ph idx="12" type="sldNum"/>
          </p:nvPr>
        </p:nvSpPr>
        <p:spPr>
          <a:xfrm>
            <a:off x="594360" y="4814877"/>
            <a:ext cx="309900" cy="106200"/>
          </a:xfrm>
          <a:prstGeom prst="rect">
            <a:avLst/>
          </a:prstGeom>
          <a:noFill/>
          <a:ln>
            <a:noFill/>
          </a:ln>
        </p:spPr>
        <p:txBody>
          <a:bodyPr anchorCtr="0" anchor="ctr" bIns="19275" lIns="0" spcFirstLastPara="1" rIns="15200" wrap="square" tIns="19275">
            <a:noAutofit/>
          </a:bodyPr>
          <a:lstStyle>
            <a:lvl1pPr indent="0" lvl="0"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texture couleur" showMasterSp="0">
  <p:cSld name="Intercalaire texture couleur">
    <p:bg>
      <p:bgPr>
        <a:solidFill>
          <a:schemeClr val="accent2"/>
        </a:solidFill>
      </p:bgPr>
    </p:bg>
    <p:spTree>
      <p:nvGrpSpPr>
        <p:cNvPr id="619" name="Shape 619"/>
        <p:cNvGrpSpPr/>
        <p:nvPr/>
      </p:nvGrpSpPr>
      <p:grpSpPr>
        <a:xfrm>
          <a:off x="0" y="0"/>
          <a:ext cx="0" cy="0"/>
          <a:chOff x="0" y="0"/>
          <a:chExt cx="0" cy="0"/>
        </a:xfrm>
      </p:grpSpPr>
      <p:sp>
        <p:nvSpPr>
          <p:cNvPr id="620" name="Google Shape;620;p68"/>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rtl="0" algn="l">
              <a:lnSpc>
                <a:spcPct val="90000"/>
              </a:lnSpc>
              <a:spcBef>
                <a:spcPts val="0"/>
              </a:spcBef>
              <a:spcAft>
                <a:spcPts val="0"/>
              </a:spcAft>
              <a:buClr>
                <a:schemeClr val="dk2"/>
              </a:buClr>
              <a:buSzPts val="3300"/>
              <a:buFont typeface="Arial"/>
              <a:buNone/>
              <a:defRPr sz="3300">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21" name="Google Shape;621;p68"/>
          <p:cNvSpPr txBox="1"/>
          <p:nvPr>
            <p:ph idx="1"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rtl="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622" name="Google Shape;622;p68"/>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623" name="Google Shape;623;p68"/>
          <p:cNvGrpSpPr/>
          <p:nvPr/>
        </p:nvGrpSpPr>
        <p:grpSpPr>
          <a:xfrm>
            <a:off x="2437086" y="2049307"/>
            <a:ext cx="1181161" cy="1044589"/>
            <a:chOff x="3430063" y="2890836"/>
            <a:chExt cx="1219200" cy="1078230"/>
          </a:xfrm>
        </p:grpSpPr>
        <p:sp>
          <p:nvSpPr>
            <p:cNvPr id="624" name="Google Shape;624;p6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25" name="Google Shape;625;p6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626" name="Google Shape;626;p68"/>
          <p:cNvSpPr/>
          <p:nvPr/>
        </p:nvSpPr>
        <p:spPr>
          <a:xfrm>
            <a:off x="-33493" y="-56860"/>
            <a:ext cx="3064243" cy="5257220"/>
          </a:xfrm>
          <a:custGeom>
            <a:rect b="b" l="l" r="r" t="t"/>
            <a:pathLst>
              <a:path extrusionOk="0" h="7009626" w="4085658">
                <a:moveTo>
                  <a:pt x="4037378" y="2681549"/>
                </a:moveTo>
                <a:lnTo>
                  <a:pt x="4044514" y="2718809"/>
                </a:lnTo>
                <a:lnTo>
                  <a:pt x="4074513" y="3096122"/>
                </a:lnTo>
                <a:cubicBezTo>
                  <a:pt x="4081760" y="3231851"/>
                  <a:pt x="4085477" y="3367776"/>
                  <a:pt x="4085658" y="3503756"/>
                </a:cubicBezTo>
                <a:cubicBezTo>
                  <a:pt x="4085362" y="3639742"/>
                  <a:pt x="4081526" y="3775670"/>
                  <a:pt x="4074161" y="3911401"/>
                </a:cubicBezTo>
                <a:lnTo>
                  <a:pt x="4043043" y="4298497"/>
                </a:lnTo>
                <a:lnTo>
                  <a:pt x="4037913" y="4325286"/>
                </a:lnTo>
                <a:lnTo>
                  <a:pt x="4038724" y="4317390"/>
                </a:lnTo>
                <a:cubicBezTo>
                  <a:pt x="4067436" y="4047150"/>
                  <a:pt x="4082021" y="3775571"/>
                  <a:pt x="4082423" y="3503756"/>
                </a:cubicBezTo>
                <a:cubicBezTo>
                  <a:pt x="4081833" y="3231955"/>
                  <a:pt x="4067083" y="2960372"/>
                  <a:pt x="4038251" y="2690055"/>
                </a:cubicBezTo>
                <a:close/>
                <a:moveTo>
                  <a:pt x="3899695" y="2218276"/>
                </a:moveTo>
                <a:lnTo>
                  <a:pt x="3905818" y="2235663"/>
                </a:lnTo>
                <a:lnTo>
                  <a:pt x="3916464" y="2296057"/>
                </a:lnTo>
                <a:cubicBezTo>
                  <a:pt x="3921906" y="2329264"/>
                  <a:pt x="3926481" y="2362711"/>
                  <a:pt x="3931529" y="2395998"/>
                </a:cubicBezTo>
                <a:cubicBezTo>
                  <a:pt x="3936579" y="2429285"/>
                  <a:pt x="3941784" y="2462647"/>
                  <a:pt x="3945964" y="2496092"/>
                </a:cubicBezTo>
                <a:lnTo>
                  <a:pt x="3958506" y="2596349"/>
                </a:lnTo>
                <a:lnTo>
                  <a:pt x="3964816" y="2646516"/>
                </a:lnTo>
                <a:lnTo>
                  <a:pt x="3970023" y="2696840"/>
                </a:lnTo>
                <a:cubicBezTo>
                  <a:pt x="3998584" y="2964871"/>
                  <a:pt x="4013225" y="3234242"/>
                  <a:pt x="4013880" y="3503756"/>
                </a:cubicBezTo>
                <a:cubicBezTo>
                  <a:pt x="4013485" y="3773443"/>
                  <a:pt x="3999050" y="4042893"/>
                  <a:pt x="3970653" y="4311080"/>
                </a:cubicBezTo>
                <a:lnTo>
                  <a:pt x="3965526" y="4361326"/>
                </a:lnTo>
                <a:lnTo>
                  <a:pt x="3959296" y="4411493"/>
                </a:lnTo>
                <a:lnTo>
                  <a:pt x="3946833" y="4511826"/>
                </a:lnTo>
                <a:cubicBezTo>
                  <a:pt x="3942651" y="4545270"/>
                  <a:pt x="3937209" y="4578557"/>
                  <a:pt x="3932476" y="4611924"/>
                </a:cubicBezTo>
                <a:cubicBezTo>
                  <a:pt x="3927744" y="4645288"/>
                  <a:pt x="3922932" y="4678655"/>
                  <a:pt x="3917411" y="4711862"/>
                </a:cubicBezTo>
                <a:lnTo>
                  <a:pt x="3907218" y="4769987"/>
                </a:lnTo>
                <a:lnTo>
                  <a:pt x="3896838" y="4799463"/>
                </a:lnTo>
                <a:lnTo>
                  <a:pt x="3912442" y="4711075"/>
                </a:lnTo>
                <a:cubicBezTo>
                  <a:pt x="3917962" y="4677865"/>
                  <a:pt x="3922459" y="4644501"/>
                  <a:pt x="3927506" y="4611214"/>
                </a:cubicBezTo>
                <a:cubicBezTo>
                  <a:pt x="3932556" y="4577927"/>
                  <a:pt x="3937841" y="4544640"/>
                  <a:pt x="3941941" y="4511196"/>
                </a:cubicBezTo>
                <a:lnTo>
                  <a:pt x="3954563" y="4410941"/>
                </a:lnTo>
                <a:lnTo>
                  <a:pt x="3960793" y="4360774"/>
                </a:lnTo>
                <a:lnTo>
                  <a:pt x="3966078" y="4310528"/>
                </a:lnTo>
                <a:cubicBezTo>
                  <a:pt x="3994688" y="4042578"/>
                  <a:pt x="4009327" y="3773286"/>
                  <a:pt x="4009935" y="3503756"/>
                </a:cubicBezTo>
                <a:cubicBezTo>
                  <a:pt x="4009540" y="3234242"/>
                  <a:pt x="3995105" y="2964949"/>
                  <a:pt x="3966710" y="2696920"/>
                </a:cubicBezTo>
                <a:lnTo>
                  <a:pt x="3961503" y="2646673"/>
                </a:lnTo>
                <a:lnTo>
                  <a:pt x="3955273" y="2596507"/>
                </a:lnTo>
                <a:lnTo>
                  <a:pt x="3942809" y="2496250"/>
                </a:lnTo>
                <a:cubicBezTo>
                  <a:pt x="3938629" y="2462805"/>
                  <a:pt x="3933186" y="2429600"/>
                  <a:pt x="3928454" y="2396232"/>
                </a:cubicBezTo>
                <a:cubicBezTo>
                  <a:pt x="3923721" y="2362869"/>
                  <a:pt x="3918909" y="2329502"/>
                  <a:pt x="3913387" y="2296295"/>
                </a:cubicBezTo>
                <a:close/>
                <a:moveTo>
                  <a:pt x="3759544" y="1881083"/>
                </a:moveTo>
                <a:lnTo>
                  <a:pt x="3759736" y="1881447"/>
                </a:lnTo>
                <a:lnTo>
                  <a:pt x="3767600" y="1899426"/>
                </a:lnTo>
                <a:lnTo>
                  <a:pt x="3770694" y="1912076"/>
                </a:lnTo>
                <a:cubicBezTo>
                  <a:pt x="3884066" y="2435043"/>
                  <a:pt x="3941554" y="2968658"/>
                  <a:pt x="3942178" y="3503759"/>
                </a:cubicBezTo>
                <a:cubicBezTo>
                  <a:pt x="3942082" y="4038951"/>
                  <a:pt x="3885155" y="4572566"/>
                  <a:pt x="3772351" y="5095688"/>
                </a:cubicBezTo>
                <a:lnTo>
                  <a:pt x="3770344" y="5103927"/>
                </a:lnTo>
                <a:lnTo>
                  <a:pt x="3759736" y="5128179"/>
                </a:lnTo>
                <a:lnTo>
                  <a:pt x="3755426" y="5136349"/>
                </a:lnTo>
                <a:lnTo>
                  <a:pt x="3765726" y="5094268"/>
                </a:lnTo>
                <a:cubicBezTo>
                  <a:pt x="3879067" y="4571698"/>
                  <a:pt x="3936600" y="4038477"/>
                  <a:pt x="3937365" y="3503759"/>
                </a:cubicBezTo>
                <a:cubicBezTo>
                  <a:pt x="3937192" y="2968973"/>
                  <a:pt x="3880185" y="2435675"/>
                  <a:pt x="3767304" y="1912944"/>
                </a:cubicBezTo>
                <a:close/>
                <a:moveTo>
                  <a:pt x="3622716" y="1624707"/>
                </a:moveTo>
                <a:lnTo>
                  <a:pt x="3629115" y="1634958"/>
                </a:lnTo>
                <a:lnTo>
                  <a:pt x="3700338" y="1926192"/>
                </a:lnTo>
                <a:cubicBezTo>
                  <a:pt x="3812787" y="2444506"/>
                  <a:pt x="3869847" y="2973389"/>
                  <a:pt x="3870557" y="3503756"/>
                </a:cubicBezTo>
                <a:cubicBezTo>
                  <a:pt x="3870532" y="4034375"/>
                  <a:pt x="3814102" y="4563412"/>
                  <a:pt x="3702230" y="5082120"/>
                </a:cubicBezTo>
                <a:lnTo>
                  <a:pt x="3632304" y="5369559"/>
                </a:lnTo>
                <a:lnTo>
                  <a:pt x="3619032" y="5390823"/>
                </a:lnTo>
                <a:lnTo>
                  <a:pt x="3695368" y="5079042"/>
                </a:lnTo>
                <a:cubicBezTo>
                  <a:pt x="3807437" y="4561440"/>
                  <a:pt x="3864238" y="4033348"/>
                  <a:pt x="3864799" y="3503756"/>
                </a:cubicBezTo>
                <a:cubicBezTo>
                  <a:pt x="3864633" y="2973627"/>
                  <a:pt x="3808156" y="2444980"/>
                  <a:pt x="3696313" y="1926745"/>
                </a:cubicBezTo>
                <a:close/>
                <a:moveTo>
                  <a:pt x="3486846" y="1407643"/>
                </a:moveTo>
                <a:lnTo>
                  <a:pt x="3489488" y="1411266"/>
                </a:lnTo>
                <a:lnTo>
                  <a:pt x="3494912" y="1419956"/>
                </a:lnTo>
                <a:lnTo>
                  <a:pt x="3536281" y="1556823"/>
                </a:lnTo>
                <a:cubicBezTo>
                  <a:pt x="3570908" y="1683502"/>
                  <a:pt x="3602152" y="1811107"/>
                  <a:pt x="3629977" y="1939521"/>
                </a:cubicBezTo>
                <a:cubicBezTo>
                  <a:pt x="3741559" y="2453497"/>
                  <a:pt x="3798193" y="2977805"/>
                  <a:pt x="3798934" y="3503755"/>
                </a:cubicBezTo>
                <a:cubicBezTo>
                  <a:pt x="3798958" y="4029797"/>
                  <a:pt x="3743056" y="4554261"/>
                  <a:pt x="3632185" y="5068471"/>
                </a:cubicBezTo>
                <a:cubicBezTo>
                  <a:pt x="3604546" y="5196965"/>
                  <a:pt x="3573479" y="5324670"/>
                  <a:pt x="3539023" y="5451448"/>
                </a:cubicBezTo>
                <a:lnTo>
                  <a:pt x="3499818" y="5581811"/>
                </a:lnTo>
                <a:lnTo>
                  <a:pt x="3489488" y="5598361"/>
                </a:lnTo>
                <a:lnTo>
                  <a:pt x="3480365" y="5610870"/>
                </a:lnTo>
                <a:lnTo>
                  <a:pt x="3529310" y="5449082"/>
                </a:lnTo>
                <a:cubicBezTo>
                  <a:pt x="3563937" y="5322541"/>
                  <a:pt x="3595191" y="5195073"/>
                  <a:pt x="3623035" y="5066816"/>
                </a:cubicBezTo>
                <a:cubicBezTo>
                  <a:pt x="3734672" y="4553237"/>
                  <a:pt x="3791386" y="4029324"/>
                  <a:pt x="3792229" y="3503755"/>
                </a:cubicBezTo>
                <a:cubicBezTo>
                  <a:pt x="3792096" y="2978197"/>
                  <a:pt x="3736123" y="2454206"/>
                  <a:pt x="3625242" y="1940468"/>
                </a:cubicBezTo>
                <a:cubicBezTo>
                  <a:pt x="3597604" y="1812134"/>
                  <a:pt x="3566538" y="1684568"/>
                  <a:pt x="3532082" y="1557918"/>
                </a:cubicBezTo>
                <a:close/>
                <a:moveTo>
                  <a:pt x="3357756" y="1230637"/>
                </a:moveTo>
                <a:lnTo>
                  <a:pt x="3366955" y="1243251"/>
                </a:lnTo>
                <a:lnTo>
                  <a:pt x="3466999" y="1573707"/>
                </a:lnTo>
                <a:cubicBezTo>
                  <a:pt x="3501363" y="1699282"/>
                  <a:pt x="3532354" y="1825783"/>
                  <a:pt x="3559933" y="1953093"/>
                </a:cubicBezTo>
                <a:cubicBezTo>
                  <a:pt x="3670521" y="2462570"/>
                  <a:pt x="3726636" y="2982381"/>
                  <a:pt x="3727315" y="3503760"/>
                </a:cubicBezTo>
                <a:cubicBezTo>
                  <a:pt x="3727386" y="4025224"/>
                  <a:pt x="3672021" y="4545194"/>
                  <a:pt x="3562143" y="5054909"/>
                </a:cubicBezTo>
                <a:cubicBezTo>
                  <a:pt x="3534720" y="5182298"/>
                  <a:pt x="3503894" y="5308898"/>
                  <a:pt x="3469701" y="5434581"/>
                </a:cubicBezTo>
                <a:lnTo>
                  <a:pt x="3371825" y="5759698"/>
                </a:lnTo>
                <a:lnTo>
                  <a:pt x="3351443" y="5787646"/>
                </a:lnTo>
                <a:lnTo>
                  <a:pt x="3459278" y="5431662"/>
                </a:lnTo>
                <a:cubicBezTo>
                  <a:pt x="3493628" y="5306236"/>
                  <a:pt x="3524615" y="5179892"/>
                  <a:pt x="3552203" y="5052779"/>
                </a:cubicBezTo>
                <a:cubicBezTo>
                  <a:pt x="3662785" y="4543854"/>
                  <a:pt x="3718921" y="4024594"/>
                  <a:pt x="3719662" y="3503760"/>
                </a:cubicBezTo>
                <a:cubicBezTo>
                  <a:pt x="3719505" y="2982855"/>
                  <a:pt x="3663983" y="2463438"/>
                  <a:pt x="3554018" y="1954275"/>
                </a:cubicBezTo>
                <a:cubicBezTo>
                  <a:pt x="3526608" y="1827044"/>
                  <a:pt x="3495786" y="1700602"/>
                  <a:pt x="3461592" y="1575077"/>
                </a:cubicBezTo>
                <a:close/>
                <a:moveTo>
                  <a:pt x="3223863" y="1067116"/>
                </a:moveTo>
                <a:lnTo>
                  <a:pt x="3233241" y="1078207"/>
                </a:lnTo>
                <a:lnTo>
                  <a:pt x="3284801" y="1220313"/>
                </a:lnTo>
                <a:cubicBezTo>
                  <a:pt x="3529098" y="1955041"/>
                  <a:pt x="3654530" y="2729313"/>
                  <a:pt x="3655771" y="3503756"/>
                </a:cubicBezTo>
                <a:cubicBezTo>
                  <a:pt x="3655959" y="4020649"/>
                  <a:pt x="3601147" y="4536041"/>
                  <a:pt x="3492256" y="5041338"/>
                </a:cubicBezTo>
                <a:cubicBezTo>
                  <a:pt x="3437956" y="5293828"/>
                  <a:pt x="3370160" y="5543323"/>
                  <a:pt x="3289143" y="5788556"/>
                </a:cubicBezTo>
                <a:lnTo>
                  <a:pt x="3240410" y="5922940"/>
                </a:lnTo>
                <a:lnTo>
                  <a:pt x="3213422" y="5954859"/>
                </a:lnTo>
                <a:lnTo>
                  <a:pt x="3275576" y="5784296"/>
                </a:lnTo>
                <a:cubicBezTo>
                  <a:pt x="3357057" y="5539616"/>
                  <a:pt x="3425312" y="5290833"/>
                  <a:pt x="3480029" y="5038813"/>
                </a:cubicBezTo>
                <a:cubicBezTo>
                  <a:pt x="3589963" y="4534466"/>
                  <a:pt x="3645967" y="4019939"/>
                  <a:pt x="3647094" y="3503756"/>
                </a:cubicBezTo>
                <a:cubicBezTo>
                  <a:pt x="3647078" y="2987507"/>
                  <a:pt x="3592132" y="2472744"/>
                  <a:pt x="3483184" y="1968076"/>
                </a:cubicBezTo>
                <a:cubicBezTo>
                  <a:pt x="3428924" y="1715901"/>
                  <a:pt x="3361144" y="1466803"/>
                  <a:pt x="3280151" y="1221884"/>
                </a:cubicBezTo>
                <a:close/>
                <a:moveTo>
                  <a:pt x="3095001" y="924422"/>
                </a:moveTo>
                <a:lnTo>
                  <a:pt x="3104957" y="934618"/>
                </a:lnTo>
                <a:lnTo>
                  <a:pt x="3216259" y="1240734"/>
                </a:lnTo>
                <a:cubicBezTo>
                  <a:pt x="3296999" y="1483524"/>
                  <a:pt x="3364600" y="1730492"/>
                  <a:pt x="3418742" y="1980617"/>
                </a:cubicBezTo>
                <a:cubicBezTo>
                  <a:pt x="3527611" y="2481103"/>
                  <a:pt x="3583133" y="2991686"/>
                  <a:pt x="3584387" y="3503834"/>
                </a:cubicBezTo>
                <a:cubicBezTo>
                  <a:pt x="3584584" y="4016150"/>
                  <a:pt x="3530300" y="4527047"/>
                  <a:pt x="3422450" y="5027849"/>
                </a:cubicBezTo>
                <a:cubicBezTo>
                  <a:pt x="3368700" y="5278129"/>
                  <a:pt x="3301481" y="5525417"/>
                  <a:pt x="3221072" y="5768442"/>
                </a:cubicBezTo>
                <a:lnTo>
                  <a:pt x="3112773" y="6067004"/>
                </a:lnTo>
                <a:lnTo>
                  <a:pt x="3085543" y="6094890"/>
                </a:lnTo>
                <a:lnTo>
                  <a:pt x="3206479" y="5763392"/>
                </a:lnTo>
                <a:cubicBezTo>
                  <a:pt x="3287297" y="5520997"/>
                  <a:pt x="3354969" y="5274424"/>
                  <a:pt x="3409198" y="5024772"/>
                </a:cubicBezTo>
                <a:cubicBezTo>
                  <a:pt x="3518255" y="4524997"/>
                  <a:pt x="3573786" y="4015125"/>
                  <a:pt x="3574842" y="3503607"/>
                </a:cubicBezTo>
                <a:cubicBezTo>
                  <a:pt x="3575308" y="2991843"/>
                  <a:pt x="3521024" y="2481498"/>
                  <a:pt x="3412905" y="1981247"/>
                </a:cubicBezTo>
                <a:cubicBezTo>
                  <a:pt x="3358874" y="1731517"/>
                  <a:pt x="3291384" y="1484944"/>
                  <a:pt x="3210739" y="1242469"/>
                </a:cubicBezTo>
                <a:close/>
                <a:moveTo>
                  <a:pt x="2961680" y="788745"/>
                </a:moveTo>
                <a:lnTo>
                  <a:pt x="2967981" y="794336"/>
                </a:lnTo>
                <a:lnTo>
                  <a:pt x="2972841" y="799313"/>
                </a:lnTo>
                <a:lnTo>
                  <a:pt x="3017355" y="903776"/>
                </a:lnTo>
                <a:cubicBezTo>
                  <a:pt x="3063936" y="1021689"/>
                  <a:pt x="3107379" y="1140836"/>
                  <a:pt x="3147633" y="1261087"/>
                </a:cubicBezTo>
                <a:cubicBezTo>
                  <a:pt x="3227721" y="1501822"/>
                  <a:pt x="3294758" y="1746662"/>
                  <a:pt x="3348459" y="1994657"/>
                </a:cubicBezTo>
                <a:cubicBezTo>
                  <a:pt x="3456207" y="2490490"/>
                  <a:pt x="3511146" y="2996339"/>
                  <a:pt x="3512369" y="3503755"/>
                </a:cubicBezTo>
                <a:cubicBezTo>
                  <a:pt x="3512615" y="4011497"/>
                  <a:pt x="3458859" y="4517820"/>
                  <a:pt x="3352009" y="5014202"/>
                </a:cubicBezTo>
                <a:cubicBezTo>
                  <a:pt x="3298750" y="5262275"/>
                  <a:pt x="3232130" y="5507353"/>
                  <a:pt x="3152446" y="5748248"/>
                </a:cubicBezTo>
                <a:cubicBezTo>
                  <a:pt x="3112391" y="5868656"/>
                  <a:pt x="3069095" y="5987940"/>
                  <a:pt x="3022606" y="6105963"/>
                </a:cubicBezTo>
                <a:lnTo>
                  <a:pt x="2982343" y="6200581"/>
                </a:lnTo>
                <a:lnTo>
                  <a:pt x="2967981" y="6215290"/>
                </a:lnTo>
                <a:lnTo>
                  <a:pt x="2949772" y="6231448"/>
                </a:lnTo>
                <a:lnTo>
                  <a:pt x="3006106" y="6099515"/>
                </a:lnTo>
                <a:cubicBezTo>
                  <a:pt x="3052661" y="5981867"/>
                  <a:pt x="3096068" y="5862977"/>
                  <a:pt x="3136276" y="5742963"/>
                </a:cubicBezTo>
                <a:cubicBezTo>
                  <a:pt x="3216457" y="5502778"/>
                  <a:pt x="3283605" y="5258490"/>
                  <a:pt x="3337417" y="5011047"/>
                </a:cubicBezTo>
                <a:cubicBezTo>
                  <a:pt x="3445575" y="4515847"/>
                  <a:pt x="3500712" y="4010630"/>
                  <a:pt x="3501879" y="3503755"/>
                </a:cubicBezTo>
                <a:cubicBezTo>
                  <a:pt x="3502407" y="2996734"/>
                  <a:pt x="3448650" y="2491120"/>
                  <a:pt x="3341519" y="1995604"/>
                </a:cubicBezTo>
                <a:cubicBezTo>
                  <a:pt x="3288173" y="1747924"/>
                  <a:pt x="3221480" y="1503322"/>
                  <a:pt x="3141718" y="1262822"/>
                </a:cubicBezTo>
                <a:cubicBezTo>
                  <a:pt x="3101620" y="1142651"/>
                  <a:pt x="3058267" y="1023623"/>
                  <a:pt x="3011711" y="905866"/>
                </a:cubicBezTo>
                <a:close/>
                <a:moveTo>
                  <a:pt x="2835291" y="676598"/>
                </a:moveTo>
                <a:lnTo>
                  <a:pt x="2848244" y="688092"/>
                </a:lnTo>
                <a:lnTo>
                  <a:pt x="2950052" y="927666"/>
                </a:lnTo>
                <a:cubicBezTo>
                  <a:pt x="2996080" y="1044505"/>
                  <a:pt x="3039004" y="1162566"/>
                  <a:pt x="3078775" y="1281751"/>
                </a:cubicBezTo>
                <a:cubicBezTo>
                  <a:pt x="3158245" y="1520124"/>
                  <a:pt x="3224733" y="1762674"/>
                  <a:pt x="3277943" y="2008224"/>
                </a:cubicBezTo>
                <a:cubicBezTo>
                  <a:pt x="3384808" y="2499560"/>
                  <a:pt x="3439385" y="3000914"/>
                  <a:pt x="3440748" y="3503755"/>
                </a:cubicBezTo>
                <a:cubicBezTo>
                  <a:pt x="3441016" y="4007000"/>
                  <a:pt x="3387710" y="4508748"/>
                  <a:pt x="3281730" y="5000715"/>
                </a:cubicBezTo>
                <a:cubicBezTo>
                  <a:pt x="3229212" y="5246578"/>
                  <a:pt x="3163379" y="5489368"/>
                  <a:pt x="3084532" y="5728134"/>
                </a:cubicBezTo>
                <a:cubicBezTo>
                  <a:pt x="3044896" y="5847478"/>
                  <a:pt x="3002039" y="5965697"/>
                  <a:pt x="2956011" y="6082664"/>
                </a:cubicBezTo>
                <a:lnTo>
                  <a:pt x="2858196" y="6312704"/>
                </a:lnTo>
                <a:lnTo>
                  <a:pt x="2823597" y="6343405"/>
                </a:lnTo>
                <a:lnTo>
                  <a:pt x="2938011" y="6075654"/>
                </a:lnTo>
                <a:cubicBezTo>
                  <a:pt x="2984159" y="5959092"/>
                  <a:pt x="3027180" y="5841286"/>
                  <a:pt x="3067022" y="5722376"/>
                </a:cubicBezTo>
                <a:cubicBezTo>
                  <a:pt x="3146420" y="5484478"/>
                  <a:pt x="3212829" y="5242398"/>
                  <a:pt x="3265953" y="4997323"/>
                </a:cubicBezTo>
                <a:cubicBezTo>
                  <a:pt x="3373275" y="4506698"/>
                  <a:pt x="3428032" y="4005975"/>
                  <a:pt x="3429313" y="3503755"/>
                </a:cubicBezTo>
                <a:cubicBezTo>
                  <a:pt x="3429887" y="3001388"/>
                  <a:pt x="3376659" y="2500427"/>
                  <a:pt x="3270528" y="2009406"/>
                </a:cubicBezTo>
                <a:cubicBezTo>
                  <a:pt x="3217664" y="1764094"/>
                  <a:pt x="3151547" y="1521859"/>
                  <a:pt x="3072465" y="1283724"/>
                </a:cubicBezTo>
                <a:cubicBezTo>
                  <a:pt x="3032722" y="1164656"/>
                  <a:pt x="2989750" y="1046713"/>
                  <a:pt x="2943602" y="930032"/>
                </a:cubicBezTo>
                <a:close/>
                <a:moveTo>
                  <a:pt x="2709825" y="572091"/>
                </a:moveTo>
                <a:lnTo>
                  <a:pt x="2725626" y="584205"/>
                </a:lnTo>
                <a:lnTo>
                  <a:pt x="2736125" y="607259"/>
                </a:lnTo>
                <a:cubicBezTo>
                  <a:pt x="3151816" y="1512470"/>
                  <a:pt x="3366602" y="2507764"/>
                  <a:pt x="3369285" y="3503754"/>
                </a:cubicBezTo>
                <a:cubicBezTo>
                  <a:pt x="3369686" y="4002267"/>
                  <a:pt x="3316988" y="4499362"/>
                  <a:pt x="3212080" y="4986672"/>
                </a:cubicBezTo>
                <a:cubicBezTo>
                  <a:pt x="3205453" y="5017042"/>
                  <a:pt x="3199143" y="5047568"/>
                  <a:pt x="3192203" y="5077935"/>
                </a:cubicBezTo>
                <a:lnTo>
                  <a:pt x="3170353" y="5168726"/>
                </a:lnTo>
                <a:cubicBezTo>
                  <a:pt x="3156469" y="5229462"/>
                  <a:pt x="3139512" y="5289409"/>
                  <a:pt x="3123892" y="5349752"/>
                </a:cubicBezTo>
                <a:cubicBezTo>
                  <a:pt x="3116005" y="5379884"/>
                  <a:pt x="3107170" y="5409699"/>
                  <a:pt x="3098573" y="5439673"/>
                </a:cubicBezTo>
                <a:lnTo>
                  <a:pt x="3072621" y="5529439"/>
                </a:lnTo>
                <a:lnTo>
                  <a:pt x="3044621" y="5618570"/>
                </a:lnTo>
                <a:lnTo>
                  <a:pt x="3030659" y="5663136"/>
                </a:lnTo>
                <a:cubicBezTo>
                  <a:pt x="3026004" y="5677966"/>
                  <a:pt x="3021272" y="5692796"/>
                  <a:pt x="3016144" y="5707545"/>
                </a:cubicBezTo>
                <a:cubicBezTo>
                  <a:pt x="2937454" y="5944023"/>
                  <a:pt x="2846003" y="6176086"/>
                  <a:pt x="2742199" y="6402704"/>
                </a:cubicBezTo>
                <a:lnTo>
                  <a:pt x="2735215" y="6418071"/>
                </a:lnTo>
                <a:lnTo>
                  <a:pt x="2699578" y="6445392"/>
                </a:lnTo>
                <a:lnTo>
                  <a:pt x="2703548" y="6437173"/>
                </a:lnTo>
                <a:cubicBezTo>
                  <a:pt x="2710175" y="6423134"/>
                  <a:pt x="2716405" y="6408936"/>
                  <a:pt x="2722875" y="6394817"/>
                </a:cubicBezTo>
                <a:cubicBezTo>
                  <a:pt x="3139037" y="5491497"/>
                  <a:pt x="3354377" y="4498099"/>
                  <a:pt x="3356742" y="3503754"/>
                </a:cubicBezTo>
                <a:cubicBezTo>
                  <a:pt x="3357421" y="3006040"/>
                  <a:pt x="3304714" y="2509656"/>
                  <a:pt x="3199538" y="2023210"/>
                </a:cubicBezTo>
                <a:cubicBezTo>
                  <a:pt x="3192911" y="1992841"/>
                  <a:pt x="3186601" y="1962394"/>
                  <a:pt x="3179581" y="1932104"/>
                </a:cubicBezTo>
                <a:lnTo>
                  <a:pt x="3157731" y="1841474"/>
                </a:lnTo>
                <a:cubicBezTo>
                  <a:pt x="3143771" y="1780815"/>
                  <a:pt x="3126812" y="1721026"/>
                  <a:pt x="3111115" y="1660842"/>
                </a:cubicBezTo>
                <a:cubicBezTo>
                  <a:pt x="3103227" y="1630710"/>
                  <a:pt x="3094393" y="1600973"/>
                  <a:pt x="3085795" y="1571156"/>
                </a:cubicBezTo>
                <a:lnTo>
                  <a:pt x="3059763" y="1481551"/>
                </a:lnTo>
                <a:lnTo>
                  <a:pt x="3031764" y="1392655"/>
                </a:lnTo>
                <a:lnTo>
                  <a:pt x="3017722" y="1348166"/>
                </a:lnTo>
                <a:cubicBezTo>
                  <a:pt x="3013147" y="1333337"/>
                  <a:pt x="3008414" y="1318509"/>
                  <a:pt x="3003209" y="1303837"/>
                </a:cubicBezTo>
                <a:cubicBezTo>
                  <a:pt x="2924455" y="1067910"/>
                  <a:pt x="2832870" y="836481"/>
                  <a:pt x="2728867" y="610572"/>
                </a:cubicBezTo>
                <a:close/>
                <a:moveTo>
                  <a:pt x="2580154" y="472678"/>
                </a:moveTo>
                <a:lnTo>
                  <a:pt x="2599810" y="487747"/>
                </a:lnTo>
                <a:lnTo>
                  <a:pt x="2629956" y="550468"/>
                </a:lnTo>
                <a:lnTo>
                  <a:pt x="2650068" y="592117"/>
                </a:lnTo>
                <a:cubicBezTo>
                  <a:pt x="2656695" y="606079"/>
                  <a:pt x="2662847" y="620199"/>
                  <a:pt x="2669235" y="634239"/>
                </a:cubicBezTo>
                <a:cubicBezTo>
                  <a:pt x="3081534" y="1530930"/>
                  <a:pt x="3294587" y="2516994"/>
                  <a:pt x="3297505" y="3503757"/>
                </a:cubicBezTo>
                <a:cubicBezTo>
                  <a:pt x="3298333" y="3997773"/>
                  <a:pt x="3246265" y="4490528"/>
                  <a:pt x="3142193" y="4973503"/>
                </a:cubicBezTo>
                <a:cubicBezTo>
                  <a:pt x="3135566" y="5003713"/>
                  <a:pt x="3129413" y="5033924"/>
                  <a:pt x="3122394" y="5063976"/>
                </a:cubicBezTo>
                <a:lnTo>
                  <a:pt x="3100781" y="5153977"/>
                </a:lnTo>
                <a:cubicBezTo>
                  <a:pt x="3087057" y="5214161"/>
                  <a:pt x="3070177" y="5273557"/>
                  <a:pt x="3054637" y="5333268"/>
                </a:cubicBezTo>
                <a:cubicBezTo>
                  <a:pt x="3046750" y="5363163"/>
                  <a:pt x="3037993" y="5392742"/>
                  <a:pt x="3029555" y="5422402"/>
                </a:cubicBezTo>
                <a:lnTo>
                  <a:pt x="3003841" y="5511297"/>
                </a:lnTo>
                <a:lnTo>
                  <a:pt x="2976074" y="5599641"/>
                </a:lnTo>
                <a:lnTo>
                  <a:pt x="2962192" y="5643815"/>
                </a:lnTo>
                <a:lnTo>
                  <a:pt x="2955172" y="5665899"/>
                </a:lnTo>
                <a:lnTo>
                  <a:pt x="2947757" y="5687749"/>
                </a:lnTo>
                <a:cubicBezTo>
                  <a:pt x="2869746" y="5922097"/>
                  <a:pt x="2779115" y="6152030"/>
                  <a:pt x="2676257" y="6376518"/>
                </a:cubicBezTo>
                <a:cubicBezTo>
                  <a:pt x="2669787" y="6390558"/>
                  <a:pt x="2663635" y="6404757"/>
                  <a:pt x="2657010" y="6418639"/>
                </a:cubicBezTo>
                <a:lnTo>
                  <a:pt x="2636896" y="6460366"/>
                </a:lnTo>
                <a:lnTo>
                  <a:pt x="2611680" y="6512779"/>
                </a:lnTo>
                <a:lnTo>
                  <a:pt x="2570156" y="6544614"/>
                </a:lnTo>
                <a:lnTo>
                  <a:pt x="2575449" y="6534197"/>
                </a:lnTo>
                <a:lnTo>
                  <a:pt x="2615598" y="6451139"/>
                </a:lnTo>
                <a:lnTo>
                  <a:pt x="2635713" y="6409569"/>
                </a:lnTo>
                <a:cubicBezTo>
                  <a:pt x="2642418" y="6395685"/>
                  <a:pt x="2648490" y="6381565"/>
                  <a:pt x="2654958" y="6367605"/>
                </a:cubicBezTo>
                <a:cubicBezTo>
                  <a:pt x="2757809" y="6143905"/>
                  <a:pt x="2848575" y="5914842"/>
                  <a:pt x="2926855" y="5681359"/>
                </a:cubicBezTo>
                <a:lnTo>
                  <a:pt x="2934742" y="5659512"/>
                </a:lnTo>
                <a:lnTo>
                  <a:pt x="2941682" y="5637503"/>
                </a:lnTo>
                <a:lnTo>
                  <a:pt x="2955724" y="5593568"/>
                </a:lnTo>
                <a:lnTo>
                  <a:pt x="2983646" y="5505540"/>
                </a:lnTo>
                <a:lnTo>
                  <a:pt x="3009518" y="5416959"/>
                </a:lnTo>
                <a:cubicBezTo>
                  <a:pt x="3018038" y="5387460"/>
                  <a:pt x="3027188" y="5358036"/>
                  <a:pt x="3034840" y="5328221"/>
                </a:cubicBezTo>
                <a:cubicBezTo>
                  <a:pt x="3050615" y="5268745"/>
                  <a:pt x="3067417" y="5209903"/>
                  <a:pt x="3081299" y="5149560"/>
                </a:cubicBezTo>
                <a:lnTo>
                  <a:pt x="3103149" y="5059876"/>
                </a:lnTo>
                <a:cubicBezTo>
                  <a:pt x="3110246" y="5029980"/>
                  <a:pt x="3116479" y="4999770"/>
                  <a:pt x="3123103" y="4969796"/>
                </a:cubicBezTo>
                <a:cubicBezTo>
                  <a:pt x="3228542" y="4488163"/>
                  <a:pt x="3282533" y="3996748"/>
                  <a:pt x="3284175" y="3503757"/>
                </a:cubicBezTo>
                <a:cubicBezTo>
                  <a:pt x="3284923" y="3010538"/>
                  <a:pt x="3232753" y="2518729"/>
                  <a:pt x="3128546" y="2036622"/>
                </a:cubicBezTo>
                <a:cubicBezTo>
                  <a:pt x="3121921" y="2006490"/>
                  <a:pt x="3115769" y="1976359"/>
                  <a:pt x="3108749" y="1946384"/>
                </a:cubicBezTo>
                <a:lnTo>
                  <a:pt x="3087136" y="1856542"/>
                </a:lnTo>
                <a:cubicBezTo>
                  <a:pt x="3073332" y="1796515"/>
                  <a:pt x="3056452" y="1737279"/>
                  <a:pt x="3040990" y="1677645"/>
                </a:cubicBezTo>
                <a:cubicBezTo>
                  <a:pt x="3033103" y="1647828"/>
                  <a:pt x="3024268" y="1618329"/>
                  <a:pt x="3015828" y="1588749"/>
                </a:cubicBezTo>
                <a:lnTo>
                  <a:pt x="2989878" y="1500246"/>
                </a:lnTo>
                <a:lnTo>
                  <a:pt x="2962112" y="1412138"/>
                </a:lnTo>
                <a:lnTo>
                  <a:pt x="2948152" y="1368126"/>
                </a:lnTo>
                <a:lnTo>
                  <a:pt x="2941210" y="1346039"/>
                </a:lnTo>
                <a:lnTo>
                  <a:pt x="2933795" y="1324190"/>
                </a:lnTo>
                <a:cubicBezTo>
                  <a:pt x="2855688" y="1090472"/>
                  <a:pt x="2764869" y="861172"/>
                  <a:pt x="2661743" y="637394"/>
                </a:cubicBezTo>
                <a:close/>
                <a:moveTo>
                  <a:pt x="2459368" y="390142"/>
                </a:moveTo>
                <a:lnTo>
                  <a:pt x="2477972" y="402387"/>
                </a:lnTo>
                <a:lnTo>
                  <a:pt x="2483794" y="413691"/>
                </a:lnTo>
                <a:cubicBezTo>
                  <a:pt x="2497756" y="440825"/>
                  <a:pt x="2511876" y="467960"/>
                  <a:pt x="2525283" y="495409"/>
                </a:cubicBezTo>
                <a:lnTo>
                  <a:pt x="2564722" y="577995"/>
                </a:lnTo>
                <a:cubicBezTo>
                  <a:pt x="2577974" y="605524"/>
                  <a:pt x="2591384" y="633211"/>
                  <a:pt x="2603689" y="660976"/>
                </a:cubicBezTo>
                <a:cubicBezTo>
                  <a:pt x="3011808" y="1549385"/>
                  <a:pt x="3223202" y="2526219"/>
                  <a:pt x="3226122" y="3503992"/>
                </a:cubicBezTo>
                <a:cubicBezTo>
                  <a:pt x="3227029" y="3993513"/>
                  <a:pt x="3175489" y="4481693"/>
                  <a:pt x="3072387" y="4960171"/>
                </a:cubicBezTo>
                <a:cubicBezTo>
                  <a:pt x="3065840" y="4989988"/>
                  <a:pt x="3059765" y="5019960"/>
                  <a:pt x="3052745" y="5049697"/>
                </a:cubicBezTo>
                <a:lnTo>
                  <a:pt x="3031370" y="5138910"/>
                </a:lnTo>
                <a:lnTo>
                  <a:pt x="3020643" y="5183477"/>
                </a:lnTo>
                <a:cubicBezTo>
                  <a:pt x="3017093" y="5198384"/>
                  <a:pt x="3012754" y="5213056"/>
                  <a:pt x="3009126" y="5227883"/>
                </a:cubicBezTo>
                <a:lnTo>
                  <a:pt x="2985462" y="5316544"/>
                </a:lnTo>
                <a:cubicBezTo>
                  <a:pt x="2977969" y="5346203"/>
                  <a:pt x="2968899" y="5375388"/>
                  <a:pt x="2960537" y="5404810"/>
                </a:cubicBezTo>
                <a:lnTo>
                  <a:pt x="2934665" y="5492838"/>
                </a:lnTo>
                <a:lnTo>
                  <a:pt x="2907136" y="5580394"/>
                </a:lnTo>
                <a:cubicBezTo>
                  <a:pt x="2897828" y="5609501"/>
                  <a:pt x="2889231" y="5638843"/>
                  <a:pt x="2879056" y="5667712"/>
                </a:cubicBezTo>
                <a:cubicBezTo>
                  <a:pt x="2801762" y="5899852"/>
                  <a:pt x="2711943" y="6127655"/>
                  <a:pt x="2609999" y="6350091"/>
                </a:cubicBezTo>
                <a:lnTo>
                  <a:pt x="2485716" y="6602143"/>
                </a:lnTo>
                <a:lnTo>
                  <a:pt x="2444554" y="6629234"/>
                </a:lnTo>
                <a:lnTo>
                  <a:pt x="2587914" y="6339839"/>
                </a:lnTo>
                <a:cubicBezTo>
                  <a:pt x="2792186" y="5896618"/>
                  <a:pt x="2947704" y="5432497"/>
                  <a:pt x="3051720" y="4955674"/>
                </a:cubicBezTo>
                <a:cubicBezTo>
                  <a:pt x="3156085" y="4478853"/>
                  <a:pt x="3209604" y="3992408"/>
                  <a:pt x="3211372" y="3504308"/>
                </a:cubicBezTo>
                <a:cubicBezTo>
                  <a:pt x="3212184" y="3015822"/>
                  <a:pt x="3160542" y="2528667"/>
                  <a:pt x="3057320" y="2051212"/>
                </a:cubicBezTo>
                <a:cubicBezTo>
                  <a:pt x="3050773" y="2021475"/>
                  <a:pt x="3044700" y="1991581"/>
                  <a:pt x="3037680" y="1961842"/>
                </a:cubicBezTo>
                <a:lnTo>
                  <a:pt x="3016303" y="1872868"/>
                </a:lnTo>
                <a:lnTo>
                  <a:pt x="3005576" y="1828379"/>
                </a:lnTo>
                <a:cubicBezTo>
                  <a:pt x="3001949" y="1813550"/>
                  <a:pt x="2997689" y="1798880"/>
                  <a:pt x="2993981" y="1784130"/>
                </a:cubicBezTo>
                <a:lnTo>
                  <a:pt x="2970317" y="1695707"/>
                </a:lnTo>
                <a:cubicBezTo>
                  <a:pt x="2962429" y="1666127"/>
                  <a:pt x="2953752" y="1636941"/>
                  <a:pt x="2945392" y="1607599"/>
                </a:cubicBezTo>
                <a:lnTo>
                  <a:pt x="2919915" y="1519728"/>
                </a:lnTo>
                <a:lnTo>
                  <a:pt x="2892386" y="1432410"/>
                </a:lnTo>
                <a:cubicBezTo>
                  <a:pt x="2882999" y="1403381"/>
                  <a:pt x="2874481" y="1374119"/>
                  <a:pt x="2864304" y="1345642"/>
                </a:cubicBezTo>
                <a:cubicBezTo>
                  <a:pt x="2787178" y="1113896"/>
                  <a:pt x="2697437" y="886569"/>
                  <a:pt x="2595486" y="664683"/>
                </a:cubicBezTo>
                <a:close/>
                <a:moveTo>
                  <a:pt x="2334561" y="307997"/>
                </a:moveTo>
                <a:lnTo>
                  <a:pt x="2352279" y="319659"/>
                </a:lnTo>
                <a:lnTo>
                  <a:pt x="2376406" y="362251"/>
                </a:lnTo>
                <a:cubicBezTo>
                  <a:pt x="2433024" y="469201"/>
                  <a:pt x="2486591" y="577758"/>
                  <a:pt x="2537038" y="687794"/>
                </a:cubicBezTo>
                <a:cubicBezTo>
                  <a:pt x="2941447" y="1567841"/>
                  <a:pt x="3151108" y="2535448"/>
                  <a:pt x="3154186" y="3503754"/>
                </a:cubicBezTo>
                <a:cubicBezTo>
                  <a:pt x="3155146" y="3988700"/>
                  <a:pt x="3104137" y="4472305"/>
                  <a:pt x="3002026" y="4946366"/>
                </a:cubicBezTo>
                <a:cubicBezTo>
                  <a:pt x="2995481" y="4975945"/>
                  <a:pt x="2989564" y="5005605"/>
                  <a:pt x="2982624" y="5035104"/>
                </a:cubicBezTo>
                <a:lnTo>
                  <a:pt x="2961404" y="5123450"/>
                </a:lnTo>
                <a:lnTo>
                  <a:pt x="2950835" y="5167621"/>
                </a:lnTo>
                <a:cubicBezTo>
                  <a:pt x="2947207" y="5182371"/>
                  <a:pt x="2942947" y="5196963"/>
                  <a:pt x="2939320" y="5211555"/>
                </a:cubicBezTo>
                <a:lnTo>
                  <a:pt x="2916128" y="5299426"/>
                </a:lnTo>
                <a:cubicBezTo>
                  <a:pt x="2908713" y="5328848"/>
                  <a:pt x="2899721" y="5357720"/>
                  <a:pt x="2891438" y="5386904"/>
                </a:cubicBezTo>
                <a:lnTo>
                  <a:pt x="2866199" y="5474223"/>
                </a:lnTo>
                <a:lnTo>
                  <a:pt x="2838984" y="5560988"/>
                </a:lnTo>
                <a:cubicBezTo>
                  <a:pt x="2829757" y="5589780"/>
                  <a:pt x="2821157" y="5618885"/>
                  <a:pt x="2811140" y="5647756"/>
                </a:cubicBezTo>
                <a:cubicBezTo>
                  <a:pt x="2734549" y="5877765"/>
                  <a:pt x="2645527" y="6103438"/>
                  <a:pt x="2544452" y="6323826"/>
                </a:cubicBezTo>
                <a:cubicBezTo>
                  <a:pt x="2493958" y="6434019"/>
                  <a:pt x="2440312" y="6542733"/>
                  <a:pt x="2383588" y="6649820"/>
                </a:cubicBezTo>
                <a:lnTo>
                  <a:pt x="2365907" y="6680998"/>
                </a:lnTo>
                <a:lnTo>
                  <a:pt x="2326170" y="6707151"/>
                </a:lnTo>
                <a:lnTo>
                  <a:pt x="2319664" y="6710788"/>
                </a:lnTo>
                <a:lnTo>
                  <a:pt x="2361485" y="6637358"/>
                </a:lnTo>
                <a:cubicBezTo>
                  <a:pt x="2418169" y="6530823"/>
                  <a:pt x="2471792" y="6422660"/>
                  <a:pt x="2522286" y="6313018"/>
                </a:cubicBezTo>
                <a:cubicBezTo>
                  <a:pt x="2724816" y="5874137"/>
                  <a:pt x="2878985" y="5414431"/>
                  <a:pt x="2982071" y="4942186"/>
                </a:cubicBezTo>
                <a:cubicBezTo>
                  <a:pt x="2988381" y="4912684"/>
                  <a:pt x="2995324" y="4883264"/>
                  <a:pt x="3001159" y="4853685"/>
                </a:cubicBezTo>
                <a:lnTo>
                  <a:pt x="3018513" y="4764787"/>
                </a:lnTo>
                <a:lnTo>
                  <a:pt x="3027188" y="4720378"/>
                </a:lnTo>
                <a:lnTo>
                  <a:pt x="3035078" y="4675734"/>
                </a:lnTo>
                <a:lnTo>
                  <a:pt x="3050380" y="4586443"/>
                </a:lnTo>
                <a:lnTo>
                  <a:pt x="3054245" y="4564198"/>
                </a:lnTo>
                <a:lnTo>
                  <a:pt x="3057558" y="4541796"/>
                </a:lnTo>
                <a:lnTo>
                  <a:pt x="3064262" y="4496995"/>
                </a:lnTo>
                <a:lnTo>
                  <a:pt x="3077592" y="4407389"/>
                </a:lnTo>
                <a:lnTo>
                  <a:pt x="3088952" y="4317546"/>
                </a:lnTo>
                <a:cubicBezTo>
                  <a:pt x="3092737" y="4287571"/>
                  <a:pt x="3096839" y="4257597"/>
                  <a:pt x="3099522" y="4227545"/>
                </a:cubicBezTo>
                <a:cubicBezTo>
                  <a:pt x="3125795" y="3987360"/>
                  <a:pt x="3139513" y="3745912"/>
                  <a:pt x="3140616" y="3504307"/>
                </a:cubicBezTo>
                <a:cubicBezTo>
                  <a:pt x="3141524" y="3020474"/>
                  <a:pt x="3090403" y="2537896"/>
                  <a:pt x="2988144" y="2065013"/>
                </a:cubicBezTo>
                <a:cubicBezTo>
                  <a:pt x="2981597" y="2035514"/>
                  <a:pt x="2975682" y="2005935"/>
                  <a:pt x="2968662" y="1976513"/>
                </a:cubicBezTo>
                <a:lnTo>
                  <a:pt x="2947522" y="1888405"/>
                </a:lnTo>
                <a:lnTo>
                  <a:pt x="2936875" y="1844313"/>
                </a:lnTo>
                <a:cubicBezTo>
                  <a:pt x="2933245" y="1829641"/>
                  <a:pt x="2928985" y="1815049"/>
                  <a:pt x="2925435" y="1800456"/>
                </a:cubicBezTo>
                <a:lnTo>
                  <a:pt x="2901773" y="1712821"/>
                </a:lnTo>
                <a:cubicBezTo>
                  <a:pt x="2894358" y="1683559"/>
                  <a:pt x="2885286" y="1654687"/>
                  <a:pt x="2877084" y="1625582"/>
                </a:cubicBezTo>
                <a:lnTo>
                  <a:pt x="2851842" y="1538817"/>
                </a:lnTo>
                <a:lnTo>
                  <a:pt x="2824550" y="1452048"/>
                </a:lnTo>
                <a:cubicBezTo>
                  <a:pt x="2815322" y="1423259"/>
                  <a:pt x="2806802" y="1394232"/>
                  <a:pt x="2796705" y="1365755"/>
                </a:cubicBezTo>
                <a:cubicBezTo>
                  <a:pt x="2720059" y="1136455"/>
                  <a:pt x="2630872" y="911494"/>
                  <a:pt x="2529543" y="691974"/>
                </a:cubicBezTo>
                <a:cubicBezTo>
                  <a:pt x="2478872" y="582136"/>
                  <a:pt x="2425098" y="473835"/>
                  <a:pt x="2368299" y="367198"/>
                </a:cubicBezTo>
                <a:close/>
                <a:moveTo>
                  <a:pt x="2210804" y="237990"/>
                </a:moveTo>
                <a:lnTo>
                  <a:pt x="2230555" y="249029"/>
                </a:lnTo>
                <a:lnTo>
                  <a:pt x="2311543" y="391941"/>
                </a:lnTo>
                <a:cubicBezTo>
                  <a:pt x="2367661" y="497895"/>
                  <a:pt x="2420762" y="605446"/>
                  <a:pt x="2470779" y="714456"/>
                </a:cubicBezTo>
                <a:cubicBezTo>
                  <a:pt x="2871403" y="1586144"/>
                  <a:pt x="3079407" y="2544443"/>
                  <a:pt x="3082484" y="3503912"/>
                </a:cubicBezTo>
                <a:cubicBezTo>
                  <a:pt x="3083596" y="3984285"/>
                  <a:pt x="3033145" y="4463393"/>
                  <a:pt x="2931982" y="4932957"/>
                </a:cubicBezTo>
                <a:cubicBezTo>
                  <a:pt x="2881634" y="5167622"/>
                  <a:pt x="2818437" y="5399367"/>
                  <a:pt x="2742673" y="5627090"/>
                </a:cubicBezTo>
                <a:cubicBezTo>
                  <a:pt x="2666841" y="5854891"/>
                  <a:pt x="2578653" y="6078434"/>
                  <a:pt x="2478509" y="6296692"/>
                </a:cubicBezTo>
                <a:cubicBezTo>
                  <a:pt x="2428433" y="6405860"/>
                  <a:pt x="2375249" y="6513549"/>
                  <a:pt x="2319025" y="6619621"/>
                </a:cubicBezTo>
                <a:lnTo>
                  <a:pt x="2242977" y="6753653"/>
                </a:lnTo>
                <a:lnTo>
                  <a:pt x="2195419" y="6780237"/>
                </a:lnTo>
                <a:lnTo>
                  <a:pt x="2294289" y="6606576"/>
                </a:lnTo>
                <a:cubicBezTo>
                  <a:pt x="2350409" y="6501086"/>
                  <a:pt x="2403504" y="6393989"/>
                  <a:pt x="2453504" y="6285412"/>
                </a:cubicBezTo>
                <a:cubicBezTo>
                  <a:pt x="2654172" y="5850790"/>
                  <a:pt x="2806960" y="5395660"/>
                  <a:pt x="2909187" y="4927989"/>
                </a:cubicBezTo>
                <a:cubicBezTo>
                  <a:pt x="2915497" y="4898725"/>
                  <a:pt x="2922280" y="4869618"/>
                  <a:pt x="2928117" y="4840276"/>
                </a:cubicBezTo>
                <a:lnTo>
                  <a:pt x="2945314" y="4752247"/>
                </a:lnTo>
                <a:lnTo>
                  <a:pt x="2953912" y="4708233"/>
                </a:lnTo>
                <a:cubicBezTo>
                  <a:pt x="2956752" y="4693561"/>
                  <a:pt x="2959039" y="4678811"/>
                  <a:pt x="2961799" y="4664059"/>
                </a:cubicBezTo>
                <a:lnTo>
                  <a:pt x="2977024" y="4575638"/>
                </a:lnTo>
                <a:cubicBezTo>
                  <a:pt x="2982386" y="4546217"/>
                  <a:pt x="2986173" y="4516557"/>
                  <a:pt x="2990826" y="4487058"/>
                </a:cubicBezTo>
                <a:lnTo>
                  <a:pt x="3003998" y="4398319"/>
                </a:lnTo>
                <a:lnTo>
                  <a:pt x="3015278" y="4309344"/>
                </a:lnTo>
                <a:cubicBezTo>
                  <a:pt x="3018985" y="4279607"/>
                  <a:pt x="3023168" y="4250025"/>
                  <a:pt x="3025770" y="4220211"/>
                </a:cubicBezTo>
                <a:cubicBezTo>
                  <a:pt x="3051769" y="3982233"/>
                  <a:pt x="3065327" y="3743152"/>
                  <a:pt x="3066392" y="3503755"/>
                </a:cubicBezTo>
                <a:cubicBezTo>
                  <a:pt x="3067450" y="3024576"/>
                  <a:pt x="3016889" y="2546651"/>
                  <a:pt x="2915577" y="2078268"/>
                </a:cubicBezTo>
                <a:cubicBezTo>
                  <a:pt x="2865213" y="1844156"/>
                  <a:pt x="2802014" y="1612963"/>
                  <a:pt x="2726268" y="1385793"/>
                </a:cubicBezTo>
                <a:cubicBezTo>
                  <a:pt x="2650314" y="1158700"/>
                  <a:pt x="2561884" y="936024"/>
                  <a:pt x="2461394" y="718716"/>
                </a:cubicBezTo>
                <a:cubicBezTo>
                  <a:pt x="2411171" y="609942"/>
                  <a:pt x="2357873" y="502696"/>
                  <a:pt x="2301576" y="397104"/>
                </a:cubicBezTo>
                <a:close/>
                <a:moveTo>
                  <a:pt x="2089700" y="170297"/>
                </a:moveTo>
                <a:lnTo>
                  <a:pt x="2110664" y="182015"/>
                </a:lnTo>
                <a:lnTo>
                  <a:pt x="2246684" y="421826"/>
                </a:lnTo>
                <a:cubicBezTo>
                  <a:pt x="2302290" y="526745"/>
                  <a:pt x="2354898" y="633251"/>
                  <a:pt x="2404442" y="741196"/>
                </a:cubicBezTo>
                <a:cubicBezTo>
                  <a:pt x="2801360" y="1604523"/>
                  <a:pt x="3007628" y="2553514"/>
                  <a:pt x="3010861" y="3503913"/>
                </a:cubicBezTo>
                <a:cubicBezTo>
                  <a:pt x="3012068" y="3979711"/>
                  <a:pt x="2962138" y="4454244"/>
                  <a:pt x="2861938" y="4919392"/>
                </a:cubicBezTo>
                <a:cubicBezTo>
                  <a:pt x="2812189" y="5151925"/>
                  <a:pt x="2749647" y="5381543"/>
                  <a:pt x="2674602" y="5607213"/>
                </a:cubicBezTo>
                <a:cubicBezTo>
                  <a:pt x="2599438" y="5832886"/>
                  <a:pt x="2512039" y="6054297"/>
                  <a:pt x="2412802" y="6270505"/>
                </a:cubicBezTo>
                <a:cubicBezTo>
                  <a:pt x="2363179" y="6378608"/>
                  <a:pt x="2310471" y="6485252"/>
                  <a:pt x="2254746" y="6590298"/>
                </a:cubicBezTo>
                <a:lnTo>
                  <a:pt x="2124324" y="6819976"/>
                </a:lnTo>
                <a:lnTo>
                  <a:pt x="2089205" y="6839606"/>
                </a:lnTo>
                <a:lnTo>
                  <a:pt x="2073856" y="6846772"/>
                </a:lnTo>
                <a:lnTo>
                  <a:pt x="2228282" y="6576180"/>
                </a:lnTo>
                <a:cubicBezTo>
                  <a:pt x="2283966" y="6471764"/>
                  <a:pt x="2336662" y="6365751"/>
                  <a:pt x="2386300" y="6258278"/>
                </a:cubicBezTo>
                <a:cubicBezTo>
                  <a:pt x="2585114" y="5827916"/>
                  <a:pt x="2736528" y="5377203"/>
                  <a:pt x="2837879" y="4914107"/>
                </a:cubicBezTo>
                <a:cubicBezTo>
                  <a:pt x="2844111" y="4885158"/>
                  <a:pt x="2850816" y="4856288"/>
                  <a:pt x="2856731" y="4827341"/>
                </a:cubicBezTo>
                <a:lnTo>
                  <a:pt x="2873691" y="4740101"/>
                </a:lnTo>
                <a:lnTo>
                  <a:pt x="2882211" y="4696559"/>
                </a:lnTo>
                <a:cubicBezTo>
                  <a:pt x="2885050" y="4682047"/>
                  <a:pt x="2887338" y="4667375"/>
                  <a:pt x="2890098" y="4652782"/>
                </a:cubicBezTo>
                <a:lnTo>
                  <a:pt x="2905163" y="4565227"/>
                </a:lnTo>
                <a:cubicBezTo>
                  <a:pt x="2910448" y="4536120"/>
                  <a:pt x="2914235" y="4506778"/>
                  <a:pt x="2918810" y="4477513"/>
                </a:cubicBezTo>
                <a:lnTo>
                  <a:pt x="2931905" y="4389643"/>
                </a:lnTo>
                <a:lnTo>
                  <a:pt x="2943104" y="4301457"/>
                </a:lnTo>
                <a:cubicBezTo>
                  <a:pt x="2946732" y="4272113"/>
                  <a:pt x="2950992" y="4242771"/>
                  <a:pt x="2953517" y="4213269"/>
                </a:cubicBezTo>
                <a:cubicBezTo>
                  <a:pt x="2979333" y="3977658"/>
                  <a:pt x="2992790" y="3740786"/>
                  <a:pt x="2993823" y="3503755"/>
                </a:cubicBezTo>
                <a:cubicBezTo>
                  <a:pt x="2994951" y="3029152"/>
                  <a:pt x="2944910" y="2555723"/>
                  <a:pt x="2844584" y="2091835"/>
                </a:cubicBezTo>
                <a:cubicBezTo>
                  <a:pt x="2794710" y="1860011"/>
                  <a:pt x="2732119" y="1631025"/>
                  <a:pt x="2657090" y="1406064"/>
                </a:cubicBezTo>
                <a:cubicBezTo>
                  <a:pt x="2581839" y="1181182"/>
                  <a:pt x="2494230" y="960557"/>
                  <a:pt x="2394660" y="745298"/>
                </a:cubicBezTo>
                <a:cubicBezTo>
                  <a:pt x="2344880" y="637589"/>
                  <a:pt x="2292050" y="531403"/>
                  <a:pt x="2236248" y="426861"/>
                </a:cubicBezTo>
                <a:close/>
                <a:moveTo>
                  <a:pt x="1972209" y="115401"/>
                </a:moveTo>
                <a:lnTo>
                  <a:pt x="1995735" y="126385"/>
                </a:lnTo>
                <a:lnTo>
                  <a:pt x="2007603" y="144873"/>
                </a:lnTo>
                <a:cubicBezTo>
                  <a:pt x="2129360" y="346171"/>
                  <a:pt x="2239602" y="554252"/>
                  <a:pt x="2337790" y="768015"/>
                </a:cubicBezTo>
                <a:cubicBezTo>
                  <a:pt x="2731552" y="1622665"/>
                  <a:pt x="2935690" y="2562663"/>
                  <a:pt x="2939160" y="3503835"/>
                </a:cubicBezTo>
                <a:cubicBezTo>
                  <a:pt x="2940423" y="3975056"/>
                  <a:pt x="2891020" y="4445094"/>
                  <a:pt x="2791816" y="4905745"/>
                </a:cubicBezTo>
                <a:cubicBezTo>
                  <a:pt x="2693051" y="5366791"/>
                  <a:pt x="2543827" y="5815532"/>
                  <a:pt x="2346860" y="6243923"/>
                </a:cubicBezTo>
                <a:cubicBezTo>
                  <a:pt x="2248474" y="6458079"/>
                  <a:pt x="2137862" y="6666317"/>
                  <a:pt x="2015568" y="6867773"/>
                </a:cubicBezTo>
                <a:lnTo>
                  <a:pt x="2009841" y="6876657"/>
                </a:lnTo>
                <a:lnTo>
                  <a:pt x="1954798" y="6902353"/>
                </a:lnTo>
                <a:lnTo>
                  <a:pt x="1988119" y="6850971"/>
                </a:lnTo>
                <a:cubicBezTo>
                  <a:pt x="2110286" y="6650858"/>
                  <a:pt x="2220898" y="6443879"/>
                  <a:pt x="2319410" y="6231066"/>
                </a:cubicBezTo>
                <a:cubicBezTo>
                  <a:pt x="2713805" y="5379963"/>
                  <a:pt x="2917863" y="4442491"/>
                  <a:pt x="2921728" y="3503913"/>
                </a:cubicBezTo>
                <a:cubicBezTo>
                  <a:pt x="2922926" y="3034041"/>
                  <a:pt x="2873423" y="2565345"/>
                  <a:pt x="2774066" y="2106033"/>
                </a:cubicBezTo>
                <a:cubicBezTo>
                  <a:pt x="2724468" y="1876418"/>
                  <a:pt x="2662218" y="1649720"/>
                  <a:pt x="2587597" y="1426966"/>
                </a:cubicBezTo>
                <a:cubicBezTo>
                  <a:pt x="2513112" y="1204133"/>
                  <a:pt x="2426426" y="985560"/>
                  <a:pt x="2327930" y="772273"/>
                </a:cubicBezTo>
                <a:cubicBezTo>
                  <a:pt x="2229102" y="559143"/>
                  <a:pt x="2118236" y="352000"/>
                  <a:pt x="1995931" y="151842"/>
                </a:cubicBezTo>
                <a:close/>
                <a:moveTo>
                  <a:pt x="1849534" y="58132"/>
                </a:moveTo>
                <a:lnTo>
                  <a:pt x="1875305" y="70163"/>
                </a:lnTo>
                <a:lnTo>
                  <a:pt x="1944421" y="177844"/>
                </a:lnTo>
                <a:cubicBezTo>
                  <a:pt x="2065026" y="377170"/>
                  <a:pt x="2174243" y="583121"/>
                  <a:pt x="2271532" y="794832"/>
                </a:cubicBezTo>
                <a:cubicBezTo>
                  <a:pt x="2661587" y="1641122"/>
                  <a:pt x="2863673" y="2571893"/>
                  <a:pt x="2867618" y="3503755"/>
                </a:cubicBezTo>
                <a:cubicBezTo>
                  <a:pt x="2868831" y="3970403"/>
                  <a:pt x="2819912" y="4435866"/>
                  <a:pt x="2721693" y="4892020"/>
                </a:cubicBezTo>
                <a:cubicBezTo>
                  <a:pt x="2623836" y="5348571"/>
                  <a:pt x="2476016" y="5792972"/>
                  <a:pt x="2280917" y="6217181"/>
                </a:cubicBezTo>
                <a:cubicBezTo>
                  <a:pt x="2183148" y="6429326"/>
                  <a:pt x="2073536" y="6635594"/>
                  <a:pt x="1952659" y="6835028"/>
                </a:cubicBezTo>
                <a:lnTo>
                  <a:pt x="1889546" y="6932815"/>
                </a:lnTo>
                <a:lnTo>
                  <a:pt x="1842048" y="6954989"/>
                </a:lnTo>
                <a:lnTo>
                  <a:pt x="1831862" y="6959006"/>
                </a:lnTo>
                <a:lnTo>
                  <a:pt x="1923723" y="6817449"/>
                </a:lnTo>
                <a:cubicBezTo>
                  <a:pt x="2044416" y="6619424"/>
                  <a:pt x="2153920" y="6414576"/>
                  <a:pt x="2251655" y="6203851"/>
                </a:cubicBezTo>
                <a:cubicBezTo>
                  <a:pt x="2642182" y="5361348"/>
                  <a:pt x="2844743" y="4433182"/>
                  <a:pt x="2848686" y="3503755"/>
                </a:cubicBezTo>
                <a:cubicBezTo>
                  <a:pt x="2849933" y="3038458"/>
                  <a:pt x="2800957" y="2574417"/>
                  <a:pt x="2702603" y="2119680"/>
                </a:cubicBezTo>
                <a:cubicBezTo>
                  <a:pt x="2653730" y="1892349"/>
                  <a:pt x="2592291" y="1667861"/>
                  <a:pt x="2518579" y="1447316"/>
                </a:cubicBezTo>
                <a:cubicBezTo>
                  <a:pt x="2444813" y="1226773"/>
                  <a:pt x="2358945" y="1010487"/>
                  <a:pt x="2261357" y="799407"/>
                </a:cubicBezTo>
                <a:cubicBezTo>
                  <a:pt x="2163397" y="588368"/>
                  <a:pt x="2053513" y="383284"/>
                  <a:pt x="1932301" y="185131"/>
                </a:cubicBezTo>
                <a:close/>
                <a:moveTo>
                  <a:pt x="1733954" y="12017"/>
                </a:moveTo>
                <a:lnTo>
                  <a:pt x="1760493" y="22481"/>
                </a:lnTo>
                <a:lnTo>
                  <a:pt x="1881397" y="210736"/>
                </a:lnTo>
                <a:cubicBezTo>
                  <a:pt x="2000749" y="408169"/>
                  <a:pt x="2108858" y="612228"/>
                  <a:pt x="2205193" y="821886"/>
                </a:cubicBezTo>
                <a:cubicBezTo>
                  <a:pt x="2591698" y="1659736"/>
                  <a:pt x="2792287" y="2580882"/>
                  <a:pt x="2795917" y="3503755"/>
                </a:cubicBezTo>
                <a:cubicBezTo>
                  <a:pt x="2797368" y="3965826"/>
                  <a:pt x="2749078" y="4426794"/>
                  <a:pt x="2651885" y="4878533"/>
                </a:cubicBezTo>
                <a:cubicBezTo>
                  <a:pt x="2555028" y="5330664"/>
                  <a:pt x="2408613" y="5770727"/>
                  <a:pt x="2215291" y="6190757"/>
                </a:cubicBezTo>
                <a:cubicBezTo>
                  <a:pt x="2118439" y="6400850"/>
                  <a:pt x="2009846" y="6605126"/>
                  <a:pt x="1890087" y="6802638"/>
                </a:cubicBezTo>
                <a:lnTo>
                  <a:pt x="1774529" y="6981611"/>
                </a:lnTo>
                <a:lnTo>
                  <a:pt x="1715638" y="7004831"/>
                </a:lnTo>
                <a:lnTo>
                  <a:pt x="1859481" y="6783432"/>
                </a:lnTo>
                <a:cubicBezTo>
                  <a:pt x="1979068" y="6587458"/>
                  <a:pt x="2087582" y="6384720"/>
                  <a:pt x="2184449" y="6176164"/>
                </a:cubicBezTo>
                <a:cubicBezTo>
                  <a:pt x="2570954" y="5342259"/>
                  <a:pt x="2772095" y="4423479"/>
                  <a:pt x="2776040" y="3503448"/>
                </a:cubicBezTo>
                <a:cubicBezTo>
                  <a:pt x="2777380" y="3042798"/>
                  <a:pt x="2728933" y="2583408"/>
                  <a:pt x="2631533" y="2133167"/>
                </a:cubicBezTo>
                <a:cubicBezTo>
                  <a:pt x="2534630" y="1682611"/>
                  <a:pt x="2388050" y="1244283"/>
                  <a:pt x="2194466" y="826068"/>
                </a:cubicBezTo>
                <a:cubicBezTo>
                  <a:pt x="2097446" y="617276"/>
                  <a:pt x="1988619" y="414381"/>
                  <a:pt x="1868578" y="218357"/>
                </a:cubicBezTo>
                <a:close/>
                <a:moveTo>
                  <a:pt x="1640236" y="0"/>
                </a:moveTo>
                <a:lnTo>
                  <a:pt x="1661318" y="0"/>
                </a:lnTo>
                <a:lnTo>
                  <a:pt x="1817898" y="243627"/>
                </a:lnTo>
                <a:cubicBezTo>
                  <a:pt x="1936170" y="439010"/>
                  <a:pt x="2043350" y="640939"/>
                  <a:pt x="2138935" y="848390"/>
                </a:cubicBezTo>
                <a:cubicBezTo>
                  <a:pt x="2521575" y="1677877"/>
                  <a:pt x="2720508" y="2590191"/>
                  <a:pt x="2724293" y="3503912"/>
                </a:cubicBezTo>
                <a:cubicBezTo>
                  <a:pt x="2725800" y="3961410"/>
                  <a:pt x="2678041" y="4417801"/>
                  <a:pt x="2581839" y="4865122"/>
                </a:cubicBezTo>
                <a:cubicBezTo>
                  <a:pt x="2485898" y="5312758"/>
                  <a:pt x="2340888" y="5748562"/>
                  <a:pt x="2149427" y="6164411"/>
                </a:cubicBezTo>
                <a:cubicBezTo>
                  <a:pt x="2053435" y="6372376"/>
                  <a:pt x="1945828" y="6574562"/>
                  <a:pt x="1827176" y="6770043"/>
                </a:cubicBezTo>
                <a:lnTo>
                  <a:pt x="1672327" y="7009626"/>
                </a:lnTo>
                <a:lnTo>
                  <a:pt x="1626326" y="7009626"/>
                </a:lnTo>
                <a:lnTo>
                  <a:pt x="1795121" y="6750204"/>
                </a:lnTo>
                <a:cubicBezTo>
                  <a:pt x="1913629" y="6556280"/>
                  <a:pt x="2021166" y="6355653"/>
                  <a:pt x="2117165" y="6149267"/>
                </a:cubicBezTo>
                <a:cubicBezTo>
                  <a:pt x="2500358" y="5323958"/>
                  <a:pt x="2699446" y="4414566"/>
                  <a:pt x="2703706" y="3503754"/>
                </a:cubicBezTo>
                <a:cubicBezTo>
                  <a:pt x="2705142" y="3047687"/>
                  <a:pt x="2657225" y="2592794"/>
                  <a:pt x="2560779" y="2147048"/>
                </a:cubicBezTo>
                <a:cubicBezTo>
                  <a:pt x="2464792" y="1701147"/>
                  <a:pt x="2319606" y="1267314"/>
                  <a:pt x="2127892" y="853439"/>
                </a:cubicBezTo>
                <a:cubicBezTo>
                  <a:pt x="2031692" y="646697"/>
                  <a:pt x="1923783" y="445813"/>
                  <a:pt x="1804756" y="251752"/>
                </a:cubicBezTo>
                <a:close/>
                <a:moveTo>
                  <a:pt x="1553357" y="0"/>
                </a:moveTo>
                <a:lnTo>
                  <a:pt x="1576784" y="0"/>
                </a:lnTo>
                <a:lnTo>
                  <a:pt x="1754642" y="276837"/>
                </a:lnTo>
                <a:cubicBezTo>
                  <a:pt x="1871729" y="470248"/>
                  <a:pt x="1977884" y="670046"/>
                  <a:pt x="2072601" y="875367"/>
                </a:cubicBezTo>
                <a:cubicBezTo>
                  <a:pt x="2451221" y="1696493"/>
                  <a:pt x="2648417" y="2599499"/>
                  <a:pt x="2652677" y="3504231"/>
                </a:cubicBezTo>
                <a:cubicBezTo>
                  <a:pt x="2654270" y="3957152"/>
                  <a:pt x="2607037" y="4408968"/>
                  <a:pt x="2511800" y="4851794"/>
                </a:cubicBezTo>
                <a:cubicBezTo>
                  <a:pt x="2416854" y="5295091"/>
                  <a:pt x="2273261" y="5726559"/>
                  <a:pt x="2083646" y="6138304"/>
                </a:cubicBezTo>
                <a:cubicBezTo>
                  <a:pt x="1988546" y="6344218"/>
                  <a:pt x="1881939" y="6544432"/>
                  <a:pt x="1764392" y="6738000"/>
                </a:cubicBezTo>
                <a:lnTo>
                  <a:pt x="1588747" y="7009626"/>
                </a:lnTo>
                <a:lnTo>
                  <a:pt x="1539822" y="7009626"/>
                </a:lnTo>
                <a:lnTo>
                  <a:pt x="1546951" y="6999921"/>
                </a:lnTo>
                <a:cubicBezTo>
                  <a:pt x="1738967" y="6722387"/>
                  <a:pt x="1907190" y="6428913"/>
                  <a:pt x="2049727" y="6122529"/>
                </a:cubicBezTo>
                <a:cubicBezTo>
                  <a:pt x="2429212" y="5305818"/>
                  <a:pt x="2626568" y="4405733"/>
                  <a:pt x="2630905" y="3504308"/>
                </a:cubicBezTo>
                <a:cubicBezTo>
                  <a:pt x="2632492" y="3052893"/>
                  <a:pt x="2585125" y="2602655"/>
                  <a:pt x="2489633" y="2161484"/>
                </a:cubicBezTo>
                <a:cubicBezTo>
                  <a:pt x="2394656" y="1720080"/>
                  <a:pt x="2250877" y="1290506"/>
                  <a:pt x="2060929" y="880890"/>
                </a:cubicBezTo>
                <a:cubicBezTo>
                  <a:pt x="2037264" y="829856"/>
                  <a:pt x="2012259" y="779134"/>
                  <a:pt x="1987413" y="728575"/>
                </a:cubicBezTo>
                <a:lnTo>
                  <a:pt x="1948683" y="653324"/>
                </a:lnTo>
                <a:cubicBezTo>
                  <a:pt x="1935746" y="628320"/>
                  <a:pt x="1923127" y="603078"/>
                  <a:pt x="1909244" y="578548"/>
                </a:cubicBezTo>
                <a:cubicBezTo>
                  <a:pt x="1881952" y="529169"/>
                  <a:pt x="1855842" y="479160"/>
                  <a:pt x="1826973" y="430729"/>
                </a:cubicBezTo>
                <a:lnTo>
                  <a:pt x="1784617" y="357608"/>
                </a:lnTo>
                <a:cubicBezTo>
                  <a:pt x="1770417" y="333235"/>
                  <a:pt x="1755272" y="309491"/>
                  <a:pt x="1740602" y="285354"/>
                </a:cubicBezTo>
                <a:cubicBezTo>
                  <a:pt x="1681498" y="189320"/>
                  <a:pt x="1619686" y="95016"/>
                  <a:pt x="1555243" y="2549"/>
                </a:cubicBezTo>
                <a:close/>
                <a:moveTo>
                  <a:pt x="1464323" y="0"/>
                </a:moveTo>
                <a:lnTo>
                  <a:pt x="1490175" y="0"/>
                </a:lnTo>
                <a:lnTo>
                  <a:pt x="1509773" y="26947"/>
                </a:lnTo>
                <a:cubicBezTo>
                  <a:pt x="1572968" y="119262"/>
                  <a:pt x="1633529" y="213378"/>
                  <a:pt x="1691379" y="309176"/>
                </a:cubicBezTo>
                <a:cubicBezTo>
                  <a:pt x="1807314" y="500615"/>
                  <a:pt x="1912444" y="698441"/>
                  <a:pt x="2006263" y="901634"/>
                </a:cubicBezTo>
                <a:cubicBezTo>
                  <a:pt x="2381488" y="1714083"/>
                  <a:pt x="2577029" y="2608097"/>
                  <a:pt x="2581052" y="3503684"/>
                </a:cubicBezTo>
                <a:cubicBezTo>
                  <a:pt x="2585074" y="4399266"/>
                  <a:pt x="2393873" y="5296591"/>
                  <a:pt x="2017778" y="6111092"/>
                </a:cubicBezTo>
                <a:cubicBezTo>
                  <a:pt x="1876459" y="6416766"/>
                  <a:pt x="1709503" y="6709663"/>
                  <a:pt x="1518801" y="6986719"/>
                </a:cubicBezTo>
                <a:lnTo>
                  <a:pt x="1502059" y="7009626"/>
                </a:lnTo>
                <a:lnTo>
                  <a:pt x="1450127" y="7009626"/>
                </a:lnTo>
                <a:lnTo>
                  <a:pt x="1484259" y="6963235"/>
                </a:lnTo>
                <a:cubicBezTo>
                  <a:pt x="1674486" y="6688726"/>
                  <a:pt x="1841175" y="6398388"/>
                  <a:pt x="1982441" y="6095315"/>
                </a:cubicBezTo>
                <a:cubicBezTo>
                  <a:pt x="2358219" y="5287124"/>
                  <a:pt x="2553917" y="4396506"/>
                  <a:pt x="2558255" y="3504309"/>
                </a:cubicBezTo>
                <a:cubicBezTo>
                  <a:pt x="2559888" y="3057548"/>
                  <a:pt x="2513049" y="2611962"/>
                  <a:pt x="2418560" y="2175288"/>
                </a:cubicBezTo>
                <a:cubicBezTo>
                  <a:pt x="2324537" y="1738378"/>
                  <a:pt x="2182153" y="1313301"/>
                  <a:pt x="1994035" y="907864"/>
                </a:cubicBezTo>
                <a:cubicBezTo>
                  <a:pt x="1970214" y="857383"/>
                  <a:pt x="1945919" y="807137"/>
                  <a:pt x="1921152" y="757127"/>
                </a:cubicBezTo>
                <a:lnTo>
                  <a:pt x="1882818" y="682746"/>
                </a:lnTo>
                <a:cubicBezTo>
                  <a:pt x="1870038" y="657899"/>
                  <a:pt x="1857418" y="633052"/>
                  <a:pt x="1843378" y="608678"/>
                </a:cubicBezTo>
                <a:cubicBezTo>
                  <a:pt x="1816479" y="559854"/>
                  <a:pt x="1790450" y="510475"/>
                  <a:pt x="1761975" y="462516"/>
                </a:cubicBezTo>
                <a:lnTo>
                  <a:pt x="1720011" y="390105"/>
                </a:lnTo>
                <a:cubicBezTo>
                  <a:pt x="1705814" y="366442"/>
                  <a:pt x="1690904" y="342778"/>
                  <a:pt x="1676312" y="318641"/>
                </a:cubicBezTo>
                <a:cubicBezTo>
                  <a:pt x="1617859" y="223593"/>
                  <a:pt x="1556720" y="130254"/>
                  <a:pt x="1492973" y="38732"/>
                </a:cubicBezTo>
                <a:close/>
                <a:moveTo>
                  <a:pt x="1375475" y="0"/>
                </a:moveTo>
                <a:lnTo>
                  <a:pt x="1402503" y="0"/>
                </a:lnTo>
                <a:lnTo>
                  <a:pt x="1448314" y="62966"/>
                </a:lnTo>
                <a:cubicBezTo>
                  <a:pt x="1510891" y="154357"/>
                  <a:pt x="1570851" y="247532"/>
                  <a:pt x="1628117" y="342382"/>
                </a:cubicBezTo>
                <a:cubicBezTo>
                  <a:pt x="1742838" y="531928"/>
                  <a:pt x="1846965" y="727627"/>
                  <a:pt x="1940004" y="928688"/>
                </a:cubicBezTo>
                <a:cubicBezTo>
                  <a:pt x="2032708" y="1129828"/>
                  <a:pt x="2114600" y="1335859"/>
                  <a:pt x="2185316" y="1545755"/>
                </a:cubicBezTo>
                <a:lnTo>
                  <a:pt x="2198726" y="1585194"/>
                </a:lnTo>
                <a:lnTo>
                  <a:pt x="2211188" y="1624633"/>
                </a:lnTo>
                <a:lnTo>
                  <a:pt x="2236193" y="1703512"/>
                </a:lnTo>
                <a:cubicBezTo>
                  <a:pt x="2244713" y="1729859"/>
                  <a:pt x="2251968" y="1756598"/>
                  <a:pt x="2259857" y="1783100"/>
                </a:cubicBezTo>
                <a:cubicBezTo>
                  <a:pt x="2267745" y="1809605"/>
                  <a:pt x="2275632" y="1836266"/>
                  <a:pt x="2282810" y="1862926"/>
                </a:cubicBezTo>
                <a:cubicBezTo>
                  <a:pt x="2311601" y="1969806"/>
                  <a:pt x="2339288" y="2077082"/>
                  <a:pt x="2362635" y="2185306"/>
                </a:cubicBezTo>
                <a:lnTo>
                  <a:pt x="2380305" y="2266392"/>
                </a:lnTo>
                <a:lnTo>
                  <a:pt x="2396080" y="2347952"/>
                </a:lnTo>
                <a:cubicBezTo>
                  <a:pt x="2407202" y="2402142"/>
                  <a:pt x="2415879" y="2456885"/>
                  <a:pt x="2425344" y="2511389"/>
                </a:cubicBezTo>
                <a:cubicBezTo>
                  <a:pt x="2430314" y="2538682"/>
                  <a:pt x="2434179" y="2566053"/>
                  <a:pt x="2438359" y="2593424"/>
                </a:cubicBezTo>
                <a:lnTo>
                  <a:pt x="2450664" y="2675536"/>
                </a:lnTo>
                <a:lnTo>
                  <a:pt x="2461154" y="2757965"/>
                </a:lnTo>
                <a:cubicBezTo>
                  <a:pt x="2464546" y="2785414"/>
                  <a:pt x="2468568" y="2813179"/>
                  <a:pt x="2471093" y="2840393"/>
                </a:cubicBezTo>
                <a:cubicBezTo>
                  <a:pt x="2495474" y="3060701"/>
                  <a:pt x="2508325" y="3282034"/>
                  <a:pt x="2509587" y="3503683"/>
                </a:cubicBezTo>
                <a:cubicBezTo>
                  <a:pt x="2513372" y="4389957"/>
                  <a:pt x="2324616" y="5278447"/>
                  <a:pt x="1952228" y="6084508"/>
                </a:cubicBezTo>
                <a:cubicBezTo>
                  <a:pt x="1812229" y="6387047"/>
                  <a:pt x="1646823" y="6676941"/>
                  <a:pt x="1457885" y="6951095"/>
                </a:cubicBezTo>
                <a:lnTo>
                  <a:pt x="1415050" y="7009626"/>
                </a:lnTo>
                <a:lnTo>
                  <a:pt x="1360962" y="7009626"/>
                </a:lnTo>
                <a:lnTo>
                  <a:pt x="1421980" y="6926826"/>
                </a:lnTo>
                <a:cubicBezTo>
                  <a:pt x="1610421" y="6655323"/>
                  <a:pt x="1775543" y="6368136"/>
                  <a:pt x="1915472" y="6068258"/>
                </a:cubicBezTo>
                <a:cubicBezTo>
                  <a:pt x="2287542" y="5268665"/>
                  <a:pt x="2481506" y="4387432"/>
                  <a:pt x="2486080" y="3504702"/>
                </a:cubicBezTo>
                <a:cubicBezTo>
                  <a:pt x="2487689" y="3062593"/>
                  <a:pt x="2441458" y="2621583"/>
                  <a:pt x="2348201" y="2189406"/>
                </a:cubicBezTo>
                <a:cubicBezTo>
                  <a:pt x="2255060" y="1756993"/>
                  <a:pt x="2113995" y="1336332"/>
                  <a:pt x="1927619" y="935235"/>
                </a:cubicBezTo>
                <a:cubicBezTo>
                  <a:pt x="1834102" y="735041"/>
                  <a:pt x="1729144" y="540448"/>
                  <a:pt x="1613287" y="352322"/>
                </a:cubicBezTo>
                <a:cubicBezTo>
                  <a:pt x="1555351" y="258338"/>
                  <a:pt x="1494741" y="166030"/>
                  <a:pt x="1431533" y="75536"/>
                </a:cubicBezTo>
                <a:close/>
                <a:moveTo>
                  <a:pt x="1285806" y="0"/>
                </a:moveTo>
                <a:lnTo>
                  <a:pt x="1314846" y="0"/>
                </a:lnTo>
                <a:lnTo>
                  <a:pt x="1386857" y="98855"/>
                </a:lnTo>
                <a:cubicBezTo>
                  <a:pt x="1448829" y="189299"/>
                  <a:pt x="1508190" y="281528"/>
                  <a:pt x="1564859" y="375433"/>
                </a:cubicBezTo>
                <a:cubicBezTo>
                  <a:pt x="1678429" y="562930"/>
                  <a:pt x="1781524" y="756576"/>
                  <a:pt x="1873670" y="955507"/>
                </a:cubicBezTo>
                <a:cubicBezTo>
                  <a:pt x="1965421" y="1154598"/>
                  <a:pt x="2046389" y="1358419"/>
                  <a:pt x="2116222" y="1566185"/>
                </a:cubicBezTo>
                <a:lnTo>
                  <a:pt x="2129553" y="1605073"/>
                </a:lnTo>
                <a:lnTo>
                  <a:pt x="2141937" y="1644513"/>
                </a:lnTo>
                <a:lnTo>
                  <a:pt x="2166704" y="1722916"/>
                </a:lnTo>
                <a:cubicBezTo>
                  <a:pt x="2175144" y="1748948"/>
                  <a:pt x="2182479" y="1775450"/>
                  <a:pt x="2190369" y="1801797"/>
                </a:cubicBezTo>
                <a:lnTo>
                  <a:pt x="2213084" y="1880676"/>
                </a:lnTo>
                <a:cubicBezTo>
                  <a:pt x="2241561" y="1986531"/>
                  <a:pt x="2269010" y="2092622"/>
                  <a:pt x="2291964" y="2199740"/>
                </a:cubicBezTo>
                <a:lnTo>
                  <a:pt x="2309554" y="2280039"/>
                </a:lnTo>
                <a:lnTo>
                  <a:pt x="2325329" y="2360732"/>
                </a:lnTo>
                <a:cubicBezTo>
                  <a:pt x="2336374" y="2414369"/>
                  <a:pt x="2345049" y="2468480"/>
                  <a:pt x="2354356" y="2522512"/>
                </a:cubicBezTo>
                <a:cubicBezTo>
                  <a:pt x="2359248" y="2549411"/>
                  <a:pt x="2363191" y="2576543"/>
                  <a:pt x="2367213" y="2603678"/>
                </a:cubicBezTo>
                <a:lnTo>
                  <a:pt x="2379440" y="2684923"/>
                </a:lnTo>
                <a:lnTo>
                  <a:pt x="2389853" y="2766484"/>
                </a:lnTo>
                <a:cubicBezTo>
                  <a:pt x="2393165" y="2793696"/>
                  <a:pt x="2397188" y="2820831"/>
                  <a:pt x="2399790" y="2848045"/>
                </a:cubicBezTo>
                <a:cubicBezTo>
                  <a:pt x="2423841" y="3065828"/>
                  <a:pt x="2436509" y="3284717"/>
                  <a:pt x="2437732" y="3503755"/>
                </a:cubicBezTo>
                <a:cubicBezTo>
                  <a:pt x="2441677" y="4380887"/>
                  <a:pt x="2254890" y="5260227"/>
                  <a:pt x="1886133" y="6058084"/>
                </a:cubicBezTo>
                <a:cubicBezTo>
                  <a:pt x="1747517" y="6357488"/>
                  <a:pt x="1583704" y="6644335"/>
                  <a:pt x="1396557" y="6915564"/>
                </a:cubicBezTo>
                <a:lnTo>
                  <a:pt x="1327630" y="7009626"/>
                </a:lnTo>
                <a:lnTo>
                  <a:pt x="1270436" y="7009626"/>
                </a:lnTo>
                <a:lnTo>
                  <a:pt x="1358798" y="6889916"/>
                </a:lnTo>
                <a:cubicBezTo>
                  <a:pt x="1545422" y="6621460"/>
                  <a:pt x="1708964" y="6337452"/>
                  <a:pt x="1847561" y="6040889"/>
                </a:cubicBezTo>
                <a:cubicBezTo>
                  <a:pt x="2215924" y="5249893"/>
                  <a:pt x="2408152" y="4377967"/>
                  <a:pt x="2412885" y="3504307"/>
                </a:cubicBezTo>
                <a:cubicBezTo>
                  <a:pt x="2414524" y="3066853"/>
                  <a:pt x="2368855" y="2630497"/>
                  <a:pt x="2276662" y="2202816"/>
                </a:cubicBezTo>
                <a:cubicBezTo>
                  <a:pt x="2265775" y="2149257"/>
                  <a:pt x="2252445" y="2096251"/>
                  <a:pt x="2239983" y="2043007"/>
                </a:cubicBezTo>
                <a:cubicBezTo>
                  <a:pt x="2233908" y="2016348"/>
                  <a:pt x="2226731" y="1990001"/>
                  <a:pt x="2219789" y="1963576"/>
                </a:cubicBezTo>
                <a:lnTo>
                  <a:pt x="2198886" y="1884698"/>
                </a:lnTo>
                <a:lnTo>
                  <a:pt x="2176249" y="1805820"/>
                </a:lnTo>
                <a:cubicBezTo>
                  <a:pt x="2168362" y="1779632"/>
                  <a:pt x="2161497" y="1753206"/>
                  <a:pt x="2153057" y="1726941"/>
                </a:cubicBezTo>
                <a:lnTo>
                  <a:pt x="2128528" y="1648770"/>
                </a:lnTo>
                <a:lnTo>
                  <a:pt x="2116222" y="1609331"/>
                </a:lnTo>
                <a:lnTo>
                  <a:pt x="2102971" y="1570524"/>
                </a:lnTo>
                <a:cubicBezTo>
                  <a:pt x="2033313" y="1363231"/>
                  <a:pt x="1952256" y="1159960"/>
                  <a:pt x="1860181" y="961659"/>
                </a:cubicBezTo>
                <a:cubicBezTo>
                  <a:pt x="1767491" y="763673"/>
                  <a:pt x="1663512" y="571132"/>
                  <a:pt x="1548769" y="385056"/>
                </a:cubicBezTo>
                <a:cubicBezTo>
                  <a:pt x="1491384" y="292138"/>
                  <a:pt x="1431346" y="200895"/>
                  <a:pt x="1368730" y="111456"/>
                </a:cubicBezTo>
                <a:close/>
                <a:moveTo>
                  <a:pt x="1196964" y="0"/>
                </a:moveTo>
                <a:lnTo>
                  <a:pt x="1227291" y="0"/>
                </a:lnTo>
                <a:lnTo>
                  <a:pt x="1325403" y="134468"/>
                </a:lnTo>
                <a:cubicBezTo>
                  <a:pt x="1386759" y="223906"/>
                  <a:pt x="1445518" y="315129"/>
                  <a:pt x="1501600" y="408008"/>
                </a:cubicBezTo>
                <a:cubicBezTo>
                  <a:pt x="1614018" y="593532"/>
                  <a:pt x="1716086" y="785206"/>
                  <a:pt x="1807334" y="982009"/>
                </a:cubicBezTo>
                <a:cubicBezTo>
                  <a:pt x="1898178" y="1178968"/>
                  <a:pt x="1978359" y="1380661"/>
                  <a:pt x="2047519" y="1586220"/>
                </a:cubicBezTo>
                <a:lnTo>
                  <a:pt x="2060692" y="1624632"/>
                </a:lnTo>
                <a:lnTo>
                  <a:pt x="2072996" y="1663363"/>
                </a:lnTo>
                <a:lnTo>
                  <a:pt x="2097449" y="1740979"/>
                </a:lnTo>
                <a:cubicBezTo>
                  <a:pt x="2105888" y="1766694"/>
                  <a:pt x="2112831" y="1792960"/>
                  <a:pt x="2120561" y="1818911"/>
                </a:cubicBezTo>
                <a:lnTo>
                  <a:pt x="2143200" y="1897001"/>
                </a:lnTo>
                <a:cubicBezTo>
                  <a:pt x="2171280" y="2001672"/>
                  <a:pt x="2198414" y="2106739"/>
                  <a:pt x="2221446" y="2212516"/>
                </a:cubicBezTo>
                <a:lnTo>
                  <a:pt x="2238801" y="2291947"/>
                </a:lnTo>
                <a:lnTo>
                  <a:pt x="2254575" y="2371773"/>
                </a:lnTo>
                <a:cubicBezTo>
                  <a:pt x="2265460" y="2424938"/>
                  <a:pt x="2274138" y="2478416"/>
                  <a:pt x="2283367" y="2531897"/>
                </a:cubicBezTo>
                <a:cubicBezTo>
                  <a:pt x="2288177" y="2558557"/>
                  <a:pt x="2292122" y="2585377"/>
                  <a:pt x="2296145" y="2612196"/>
                </a:cubicBezTo>
                <a:lnTo>
                  <a:pt x="2308214" y="2692652"/>
                </a:lnTo>
                <a:lnTo>
                  <a:pt x="2318624" y="2773345"/>
                </a:lnTo>
                <a:cubicBezTo>
                  <a:pt x="2321859" y="2800241"/>
                  <a:pt x="2325804" y="2827062"/>
                  <a:pt x="2328406" y="2854036"/>
                </a:cubicBezTo>
                <a:cubicBezTo>
                  <a:pt x="2352322" y="3069770"/>
                  <a:pt x="2364990" y="3286608"/>
                  <a:pt x="2366346" y="3503603"/>
                </a:cubicBezTo>
                <a:cubicBezTo>
                  <a:pt x="2370528" y="4371262"/>
                  <a:pt x="2185637" y="5241847"/>
                  <a:pt x="1820506" y="6031421"/>
                </a:cubicBezTo>
                <a:cubicBezTo>
                  <a:pt x="1683222" y="6327690"/>
                  <a:pt x="1520989" y="6611491"/>
                  <a:pt x="1335660" y="6879829"/>
                </a:cubicBezTo>
                <a:lnTo>
                  <a:pt x="1240457" y="7009626"/>
                </a:lnTo>
                <a:lnTo>
                  <a:pt x="1180861" y="7009626"/>
                </a:lnTo>
                <a:lnTo>
                  <a:pt x="1296573" y="6853090"/>
                </a:lnTo>
                <a:cubicBezTo>
                  <a:pt x="1481387" y="6587595"/>
                  <a:pt x="1643346" y="6306649"/>
                  <a:pt x="1780594" y="6013279"/>
                </a:cubicBezTo>
                <a:cubicBezTo>
                  <a:pt x="2145328" y="5230882"/>
                  <a:pt x="2335821" y="4368344"/>
                  <a:pt x="2340631" y="3503911"/>
                </a:cubicBezTo>
                <a:cubicBezTo>
                  <a:pt x="2342366" y="3071112"/>
                  <a:pt x="2297225" y="2639330"/>
                  <a:pt x="2205986" y="2216224"/>
                </a:cubicBezTo>
                <a:cubicBezTo>
                  <a:pt x="2195179" y="2163216"/>
                  <a:pt x="2182322" y="2110762"/>
                  <a:pt x="2169702" y="2058465"/>
                </a:cubicBezTo>
                <a:cubicBezTo>
                  <a:pt x="2163707" y="2032041"/>
                  <a:pt x="2156530" y="2006011"/>
                  <a:pt x="2149667" y="1979587"/>
                </a:cubicBezTo>
                <a:lnTo>
                  <a:pt x="2129000" y="1901181"/>
                </a:lnTo>
                <a:lnTo>
                  <a:pt x="2106598" y="1823170"/>
                </a:lnTo>
                <a:cubicBezTo>
                  <a:pt x="2098711" y="1797298"/>
                  <a:pt x="2092086" y="1771111"/>
                  <a:pt x="2083646" y="1745394"/>
                </a:cubicBezTo>
                <a:lnTo>
                  <a:pt x="2059352" y="1668016"/>
                </a:lnTo>
                <a:lnTo>
                  <a:pt x="2047124" y="1629364"/>
                </a:lnTo>
                <a:lnTo>
                  <a:pt x="2034110" y="1590952"/>
                </a:lnTo>
                <a:cubicBezTo>
                  <a:pt x="1965146" y="1385866"/>
                  <a:pt x="1884879" y="1184726"/>
                  <a:pt x="1793686" y="988554"/>
                </a:cubicBezTo>
                <a:cubicBezTo>
                  <a:pt x="1701785" y="792778"/>
                  <a:pt x="1598809" y="602365"/>
                  <a:pt x="1485270" y="418261"/>
                </a:cubicBezTo>
                <a:cubicBezTo>
                  <a:pt x="1428462" y="326289"/>
                  <a:pt x="1369000" y="236013"/>
                  <a:pt x="1306962" y="147541"/>
                </a:cubicBezTo>
                <a:close/>
                <a:moveTo>
                  <a:pt x="1108001" y="0"/>
                </a:moveTo>
                <a:lnTo>
                  <a:pt x="1139465" y="0"/>
                </a:lnTo>
                <a:lnTo>
                  <a:pt x="1263944" y="170427"/>
                </a:lnTo>
                <a:cubicBezTo>
                  <a:pt x="1324693" y="258929"/>
                  <a:pt x="1382851" y="349205"/>
                  <a:pt x="1438339" y="441138"/>
                </a:cubicBezTo>
                <a:cubicBezTo>
                  <a:pt x="1549572" y="624769"/>
                  <a:pt x="1650640" y="814393"/>
                  <a:pt x="1741073" y="1009064"/>
                </a:cubicBezTo>
                <a:cubicBezTo>
                  <a:pt x="1830909" y="1203973"/>
                  <a:pt x="1910270" y="1403459"/>
                  <a:pt x="1978816" y="1606807"/>
                </a:cubicBezTo>
                <a:lnTo>
                  <a:pt x="1991831" y="1644906"/>
                </a:lnTo>
                <a:cubicBezTo>
                  <a:pt x="1996088" y="1657606"/>
                  <a:pt x="1999718" y="1670463"/>
                  <a:pt x="2004056" y="1683241"/>
                </a:cubicBezTo>
                <a:lnTo>
                  <a:pt x="2028272" y="1759912"/>
                </a:lnTo>
                <a:cubicBezTo>
                  <a:pt x="2036555" y="1785468"/>
                  <a:pt x="2043494" y="1811340"/>
                  <a:pt x="2051147" y="1837055"/>
                </a:cubicBezTo>
                <a:lnTo>
                  <a:pt x="2073549" y="1914356"/>
                </a:lnTo>
                <a:lnTo>
                  <a:pt x="2094136" y="1992129"/>
                </a:lnTo>
                <a:cubicBezTo>
                  <a:pt x="2100919" y="2018081"/>
                  <a:pt x="2108176" y="2043876"/>
                  <a:pt x="2114248" y="2069983"/>
                </a:cubicBezTo>
                <a:cubicBezTo>
                  <a:pt x="2126713" y="2122202"/>
                  <a:pt x="2140123" y="2174182"/>
                  <a:pt x="2151008" y="2226638"/>
                </a:cubicBezTo>
                <a:lnTo>
                  <a:pt x="2168202" y="2305517"/>
                </a:lnTo>
                <a:lnTo>
                  <a:pt x="2183979" y="2384395"/>
                </a:lnTo>
                <a:cubicBezTo>
                  <a:pt x="2194707" y="2437007"/>
                  <a:pt x="2203304" y="2489933"/>
                  <a:pt x="2212454" y="2542784"/>
                </a:cubicBezTo>
                <a:cubicBezTo>
                  <a:pt x="2217186" y="2569207"/>
                  <a:pt x="2221131" y="2595711"/>
                  <a:pt x="2225074" y="2622294"/>
                </a:cubicBezTo>
                <a:lnTo>
                  <a:pt x="2237063" y="2701882"/>
                </a:lnTo>
                <a:lnTo>
                  <a:pt x="2247396" y="2781708"/>
                </a:lnTo>
                <a:cubicBezTo>
                  <a:pt x="2250553" y="2808290"/>
                  <a:pt x="2254576" y="2834872"/>
                  <a:pt x="2257098" y="2861531"/>
                </a:cubicBezTo>
                <a:cubicBezTo>
                  <a:pt x="2280818" y="3074979"/>
                  <a:pt x="2293407" y="3289528"/>
                  <a:pt x="2294802" y="3504229"/>
                </a:cubicBezTo>
                <a:cubicBezTo>
                  <a:pt x="2299142" y="4363139"/>
                  <a:pt x="2116221" y="5224338"/>
                  <a:pt x="1754800" y="6005552"/>
                </a:cubicBezTo>
                <a:cubicBezTo>
                  <a:pt x="1618845" y="6298684"/>
                  <a:pt x="1458160" y="6579482"/>
                  <a:pt x="1274591" y="6844918"/>
                </a:cubicBezTo>
                <a:lnTo>
                  <a:pt x="1153607" y="7009626"/>
                </a:lnTo>
                <a:lnTo>
                  <a:pt x="1091050" y="7009626"/>
                </a:lnTo>
                <a:lnTo>
                  <a:pt x="1233968" y="6816608"/>
                </a:lnTo>
                <a:cubicBezTo>
                  <a:pt x="1416983" y="6554123"/>
                  <a:pt x="1577348" y="6276342"/>
                  <a:pt x="1713231" y="5986225"/>
                </a:cubicBezTo>
                <a:cubicBezTo>
                  <a:pt x="2074259" y="5212425"/>
                  <a:pt x="2263015" y="4359195"/>
                  <a:pt x="2267983" y="3504071"/>
                </a:cubicBezTo>
                <a:cubicBezTo>
                  <a:pt x="2269807" y="3075925"/>
                  <a:pt x="2225194" y="2648796"/>
                  <a:pt x="2134915" y="2230188"/>
                </a:cubicBezTo>
                <a:cubicBezTo>
                  <a:pt x="2124268" y="2177732"/>
                  <a:pt x="2111251" y="2125829"/>
                  <a:pt x="2099026" y="2073768"/>
                </a:cubicBezTo>
                <a:cubicBezTo>
                  <a:pt x="2093111" y="2047661"/>
                  <a:pt x="2085931" y="2021866"/>
                  <a:pt x="2079227" y="1995994"/>
                </a:cubicBezTo>
                <a:lnTo>
                  <a:pt x="2059114" y="1918298"/>
                </a:lnTo>
                <a:lnTo>
                  <a:pt x="2036870" y="1841235"/>
                </a:lnTo>
                <a:cubicBezTo>
                  <a:pt x="2028982" y="1815520"/>
                  <a:pt x="2022435" y="1789648"/>
                  <a:pt x="2014152" y="1764249"/>
                </a:cubicBezTo>
                <a:lnTo>
                  <a:pt x="1990488" y="1687658"/>
                </a:lnTo>
                <a:cubicBezTo>
                  <a:pt x="1986388" y="1674958"/>
                  <a:pt x="1982601" y="1662101"/>
                  <a:pt x="1978341" y="1649401"/>
                </a:cubicBezTo>
                <a:lnTo>
                  <a:pt x="1965406" y="1611462"/>
                </a:lnTo>
                <a:cubicBezTo>
                  <a:pt x="1897151" y="1408586"/>
                  <a:pt x="1817704" y="1209653"/>
                  <a:pt x="1727428" y="1015611"/>
                </a:cubicBezTo>
                <a:cubicBezTo>
                  <a:pt x="1636387" y="821965"/>
                  <a:pt x="1534388" y="633602"/>
                  <a:pt x="1421932" y="451550"/>
                </a:cubicBezTo>
                <a:cubicBezTo>
                  <a:pt x="1365691" y="360603"/>
                  <a:pt x="1306807" y="271332"/>
                  <a:pt x="1245361" y="183856"/>
                </a:cubicBezTo>
                <a:close/>
                <a:moveTo>
                  <a:pt x="1017642" y="0"/>
                </a:moveTo>
                <a:lnTo>
                  <a:pt x="1051656" y="0"/>
                </a:lnTo>
                <a:lnTo>
                  <a:pt x="1202481" y="206309"/>
                </a:lnTo>
                <a:cubicBezTo>
                  <a:pt x="1262613" y="293855"/>
                  <a:pt x="1320171" y="383165"/>
                  <a:pt x="1375074" y="474112"/>
                </a:cubicBezTo>
                <a:cubicBezTo>
                  <a:pt x="1485236" y="655691"/>
                  <a:pt x="1585301" y="843184"/>
                  <a:pt x="1674814" y="1035728"/>
                </a:cubicBezTo>
                <a:cubicBezTo>
                  <a:pt x="1763851" y="1228587"/>
                  <a:pt x="1842421" y="1426020"/>
                  <a:pt x="1910187" y="1627318"/>
                </a:cubicBezTo>
                <a:cubicBezTo>
                  <a:pt x="1927933" y="1677325"/>
                  <a:pt x="1943001" y="1728282"/>
                  <a:pt x="1959171" y="1778765"/>
                </a:cubicBezTo>
                <a:cubicBezTo>
                  <a:pt x="1967452" y="1804005"/>
                  <a:pt x="1974395" y="1829642"/>
                  <a:pt x="1981888" y="1855039"/>
                </a:cubicBezTo>
                <a:lnTo>
                  <a:pt x="2004052" y="1931553"/>
                </a:lnTo>
                <a:lnTo>
                  <a:pt x="2024404" y="2008461"/>
                </a:lnTo>
                <a:cubicBezTo>
                  <a:pt x="2031109" y="2034095"/>
                  <a:pt x="2038364" y="2059652"/>
                  <a:pt x="2044359" y="2085525"/>
                </a:cubicBezTo>
                <a:cubicBezTo>
                  <a:pt x="2056586" y="2137111"/>
                  <a:pt x="2069996" y="2188541"/>
                  <a:pt x="2080723" y="2240522"/>
                </a:cubicBezTo>
                <a:lnTo>
                  <a:pt x="2097760" y="2318296"/>
                </a:lnTo>
                <a:lnTo>
                  <a:pt x="2113063" y="2396387"/>
                </a:lnTo>
                <a:cubicBezTo>
                  <a:pt x="2123712" y="2448367"/>
                  <a:pt x="2132310" y="2500742"/>
                  <a:pt x="2141302" y="2553039"/>
                </a:cubicBezTo>
                <a:cubicBezTo>
                  <a:pt x="2145955" y="2579228"/>
                  <a:pt x="2149977" y="2605415"/>
                  <a:pt x="2153844" y="2631918"/>
                </a:cubicBezTo>
                <a:lnTo>
                  <a:pt x="2165674" y="2710796"/>
                </a:lnTo>
                <a:cubicBezTo>
                  <a:pt x="2169304" y="2737143"/>
                  <a:pt x="2172459" y="2763487"/>
                  <a:pt x="2175929" y="2789675"/>
                </a:cubicBezTo>
                <a:cubicBezTo>
                  <a:pt x="2179399" y="2815864"/>
                  <a:pt x="2183029" y="2842288"/>
                  <a:pt x="2185554" y="2868553"/>
                </a:cubicBezTo>
                <a:cubicBezTo>
                  <a:pt x="2209089" y="3079711"/>
                  <a:pt x="2221569" y="3291975"/>
                  <a:pt x="2222941" y="3504388"/>
                </a:cubicBezTo>
                <a:cubicBezTo>
                  <a:pt x="2227515" y="4354149"/>
                  <a:pt x="2046569" y="5206275"/>
                  <a:pt x="1688696" y="5979128"/>
                </a:cubicBezTo>
                <a:cubicBezTo>
                  <a:pt x="1554174" y="6269185"/>
                  <a:pt x="1395111" y="6546951"/>
                  <a:pt x="1213338" y="6809499"/>
                </a:cubicBezTo>
                <a:lnTo>
                  <a:pt x="1066159" y="7009626"/>
                </a:lnTo>
                <a:lnTo>
                  <a:pt x="1001066" y="7009626"/>
                </a:lnTo>
                <a:lnTo>
                  <a:pt x="1171506" y="6779843"/>
                </a:lnTo>
                <a:cubicBezTo>
                  <a:pt x="1352709" y="6520375"/>
                  <a:pt x="1511464" y="6245700"/>
                  <a:pt x="1645944" y="5958778"/>
                </a:cubicBezTo>
                <a:cubicBezTo>
                  <a:pt x="2003422" y="5193655"/>
                  <a:pt x="2190206" y="4349652"/>
                  <a:pt x="2195413" y="3503836"/>
                </a:cubicBezTo>
                <a:cubicBezTo>
                  <a:pt x="2195941" y="3292290"/>
                  <a:pt x="2185412" y="3080816"/>
                  <a:pt x="2163862" y="2870368"/>
                </a:cubicBezTo>
                <a:cubicBezTo>
                  <a:pt x="2142176" y="2659842"/>
                  <a:pt x="2108787" y="2450575"/>
                  <a:pt x="2063843" y="2243755"/>
                </a:cubicBezTo>
                <a:cubicBezTo>
                  <a:pt x="2053351" y="2191854"/>
                  <a:pt x="2040179" y="2140581"/>
                  <a:pt x="2028346" y="2088994"/>
                </a:cubicBezTo>
                <a:cubicBezTo>
                  <a:pt x="2022509" y="2063202"/>
                  <a:pt x="2015332" y="2037723"/>
                  <a:pt x="2008707" y="2012088"/>
                </a:cubicBezTo>
                <a:lnTo>
                  <a:pt x="1988513" y="1935340"/>
                </a:lnTo>
                <a:lnTo>
                  <a:pt x="1966585" y="1859064"/>
                </a:lnTo>
                <a:cubicBezTo>
                  <a:pt x="1958698" y="1833665"/>
                  <a:pt x="1952228" y="1808107"/>
                  <a:pt x="1944026" y="1782946"/>
                </a:cubicBezTo>
                <a:cubicBezTo>
                  <a:pt x="1928251" y="1732542"/>
                  <a:pt x="1913027" y="1681745"/>
                  <a:pt x="1895517" y="1631814"/>
                </a:cubicBezTo>
                <a:cubicBezTo>
                  <a:pt x="1827980" y="1431225"/>
                  <a:pt x="1749352" y="1234581"/>
                  <a:pt x="1659984" y="1042748"/>
                </a:cubicBezTo>
                <a:cubicBezTo>
                  <a:pt x="1569857" y="851229"/>
                  <a:pt x="1468885" y="664998"/>
                  <a:pt x="1357562" y="484996"/>
                </a:cubicBezTo>
                <a:cubicBezTo>
                  <a:pt x="1301870" y="395075"/>
                  <a:pt x="1243551" y="306810"/>
                  <a:pt x="1182683" y="220339"/>
                </a:cubicBezTo>
                <a:close/>
                <a:moveTo>
                  <a:pt x="927737" y="0"/>
                </a:moveTo>
                <a:lnTo>
                  <a:pt x="963724" y="0"/>
                </a:lnTo>
                <a:lnTo>
                  <a:pt x="1140994" y="242148"/>
                </a:lnTo>
                <a:cubicBezTo>
                  <a:pt x="1200521" y="328718"/>
                  <a:pt x="1257488" y="417042"/>
                  <a:pt x="1311815" y="507003"/>
                </a:cubicBezTo>
                <a:cubicBezTo>
                  <a:pt x="1420770" y="686609"/>
                  <a:pt x="1519754" y="872053"/>
                  <a:pt x="1608320" y="1062547"/>
                </a:cubicBezTo>
                <a:cubicBezTo>
                  <a:pt x="1696505" y="1253118"/>
                  <a:pt x="1774288" y="1448421"/>
                  <a:pt x="1841328" y="1647432"/>
                </a:cubicBezTo>
                <a:cubicBezTo>
                  <a:pt x="1858840" y="1696889"/>
                  <a:pt x="1873827" y="1747213"/>
                  <a:pt x="1889759" y="1797302"/>
                </a:cubicBezTo>
                <a:cubicBezTo>
                  <a:pt x="1897646" y="1822304"/>
                  <a:pt x="1904904" y="1847546"/>
                  <a:pt x="1912319" y="1872788"/>
                </a:cubicBezTo>
                <a:lnTo>
                  <a:pt x="1934168" y="1948354"/>
                </a:lnTo>
                <a:lnTo>
                  <a:pt x="1954440" y="2024470"/>
                </a:lnTo>
                <a:cubicBezTo>
                  <a:pt x="1960988" y="2049870"/>
                  <a:pt x="1968165" y="2075111"/>
                  <a:pt x="1974160" y="2100746"/>
                </a:cubicBezTo>
                <a:cubicBezTo>
                  <a:pt x="1986227" y="2151780"/>
                  <a:pt x="1999559" y="2202581"/>
                  <a:pt x="2010207" y="2254009"/>
                </a:cubicBezTo>
                <a:lnTo>
                  <a:pt x="2027009" y="2330917"/>
                </a:lnTo>
                <a:cubicBezTo>
                  <a:pt x="2032293" y="2356630"/>
                  <a:pt x="2037104" y="2382424"/>
                  <a:pt x="2042154" y="2408217"/>
                </a:cubicBezTo>
                <a:cubicBezTo>
                  <a:pt x="2047201" y="2434010"/>
                  <a:pt x="2052643" y="2459644"/>
                  <a:pt x="2056823" y="2485596"/>
                </a:cubicBezTo>
                <a:lnTo>
                  <a:pt x="2070155" y="2563213"/>
                </a:lnTo>
                <a:cubicBezTo>
                  <a:pt x="2072285" y="2576150"/>
                  <a:pt x="2074730" y="2589008"/>
                  <a:pt x="2076703" y="2602023"/>
                </a:cubicBezTo>
                <a:lnTo>
                  <a:pt x="2082538" y="2640989"/>
                </a:lnTo>
                <a:lnTo>
                  <a:pt x="2094292" y="2718843"/>
                </a:lnTo>
                <a:cubicBezTo>
                  <a:pt x="2097920" y="2744872"/>
                  <a:pt x="2100997" y="2770902"/>
                  <a:pt x="2104467" y="2796931"/>
                </a:cubicBezTo>
                <a:cubicBezTo>
                  <a:pt x="2107937" y="2822960"/>
                  <a:pt x="2111487" y="2848992"/>
                  <a:pt x="2114012" y="2875180"/>
                </a:cubicBezTo>
                <a:cubicBezTo>
                  <a:pt x="2137313" y="3084050"/>
                  <a:pt x="2149720" y="3293947"/>
                  <a:pt x="2151164" y="3504073"/>
                </a:cubicBezTo>
                <a:cubicBezTo>
                  <a:pt x="2155896" y="4344682"/>
                  <a:pt x="1977000" y="5187817"/>
                  <a:pt x="1622677" y="5952310"/>
                </a:cubicBezTo>
                <a:cubicBezTo>
                  <a:pt x="1533772" y="6143276"/>
                  <a:pt x="1434226" y="6329112"/>
                  <a:pt x="1324515" y="6508956"/>
                </a:cubicBezTo>
                <a:cubicBezTo>
                  <a:pt x="1269694" y="6598957"/>
                  <a:pt x="1212238" y="6687302"/>
                  <a:pt x="1152225" y="6773871"/>
                </a:cubicBezTo>
                <a:lnTo>
                  <a:pt x="978251" y="7009626"/>
                </a:lnTo>
                <a:lnTo>
                  <a:pt x="909636" y="7009626"/>
                </a:lnTo>
                <a:lnTo>
                  <a:pt x="922233" y="6994614"/>
                </a:lnTo>
                <a:cubicBezTo>
                  <a:pt x="1051790" y="6830940"/>
                  <a:pt x="1171530" y="6659773"/>
                  <a:pt x="1280816" y="6481902"/>
                </a:cubicBezTo>
                <a:cubicBezTo>
                  <a:pt x="1390314" y="6304188"/>
                  <a:pt x="1489727" y="6120399"/>
                  <a:pt x="1578583" y="5931485"/>
                </a:cubicBezTo>
                <a:cubicBezTo>
                  <a:pt x="1932433" y="5174960"/>
                  <a:pt x="2117639" y="4340424"/>
                  <a:pt x="2122847" y="3503836"/>
                </a:cubicBezTo>
                <a:cubicBezTo>
                  <a:pt x="2123476" y="3294577"/>
                  <a:pt x="2113136" y="3085471"/>
                  <a:pt x="2091847" y="2877310"/>
                </a:cubicBezTo>
                <a:cubicBezTo>
                  <a:pt x="2070479" y="2668991"/>
                  <a:pt x="2037483" y="2462089"/>
                  <a:pt x="1993012" y="2257479"/>
                </a:cubicBezTo>
                <a:cubicBezTo>
                  <a:pt x="1982677" y="2206130"/>
                  <a:pt x="1969742" y="2155410"/>
                  <a:pt x="1957910" y="2104376"/>
                </a:cubicBezTo>
                <a:cubicBezTo>
                  <a:pt x="1952153" y="2078897"/>
                  <a:pt x="1944975" y="2053657"/>
                  <a:pt x="1938506" y="2028335"/>
                </a:cubicBezTo>
                <a:lnTo>
                  <a:pt x="1918471" y="1952454"/>
                </a:lnTo>
                <a:lnTo>
                  <a:pt x="1896779" y="1876968"/>
                </a:lnTo>
                <a:cubicBezTo>
                  <a:pt x="1889444" y="1851806"/>
                  <a:pt x="1882502" y="1826564"/>
                  <a:pt x="1874457" y="1801717"/>
                </a:cubicBezTo>
                <a:cubicBezTo>
                  <a:pt x="1858682" y="1751788"/>
                  <a:pt x="1843773" y="1701621"/>
                  <a:pt x="1826420" y="1651847"/>
                </a:cubicBezTo>
                <a:cubicBezTo>
                  <a:pt x="1759634" y="1453389"/>
                  <a:pt x="1681733" y="1258795"/>
                  <a:pt x="1593097" y="1069092"/>
                </a:cubicBezTo>
                <a:cubicBezTo>
                  <a:pt x="1503782" y="879705"/>
                  <a:pt x="1403709" y="695524"/>
                  <a:pt x="1293358" y="517573"/>
                </a:cubicBezTo>
                <a:cubicBezTo>
                  <a:pt x="1183092" y="339701"/>
                  <a:pt x="1062376" y="168457"/>
                  <a:pt x="931855" y="4861"/>
                </a:cubicBezTo>
                <a:close/>
                <a:moveTo>
                  <a:pt x="833745" y="0"/>
                </a:moveTo>
                <a:lnTo>
                  <a:pt x="873361" y="0"/>
                </a:lnTo>
                <a:lnTo>
                  <a:pt x="895256" y="26473"/>
                </a:lnTo>
                <a:cubicBezTo>
                  <a:pt x="1023065" y="190462"/>
                  <a:pt x="1141035" y="361866"/>
                  <a:pt x="1248555" y="539815"/>
                </a:cubicBezTo>
                <a:cubicBezTo>
                  <a:pt x="1356358" y="717449"/>
                  <a:pt x="1454317" y="900922"/>
                  <a:pt x="1541984" y="1089284"/>
                </a:cubicBezTo>
                <a:cubicBezTo>
                  <a:pt x="1629295" y="1277725"/>
                  <a:pt x="1706297" y="1470821"/>
                  <a:pt x="1772624" y="1667702"/>
                </a:cubicBezTo>
                <a:cubicBezTo>
                  <a:pt x="1806306" y="1765905"/>
                  <a:pt x="1835728" y="1865371"/>
                  <a:pt x="1864520" y="1965231"/>
                </a:cubicBezTo>
                <a:lnTo>
                  <a:pt x="1884555" y="2040482"/>
                </a:lnTo>
                <a:cubicBezTo>
                  <a:pt x="1891022" y="2065644"/>
                  <a:pt x="1898199" y="2090568"/>
                  <a:pt x="1904116" y="2115890"/>
                </a:cubicBezTo>
                <a:cubicBezTo>
                  <a:pt x="1916027" y="2166372"/>
                  <a:pt x="1929278" y="2216618"/>
                  <a:pt x="1939769" y="2267496"/>
                </a:cubicBezTo>
                <a:lnTo>
                  <a:pt x="1956413" y="2343615"/>
                </a:lnTo>
                <a:cubicBezTo>
                  <a:pt x="1961698" y="2369012"/>
                  <a:pt x="1966431" y="2394568"/>
                  <a:pt x="1971478" y="2420046"/>
                </a:cubicBezTo>
                <a:cubicBezTo>
                  <a:pt x="1976528" y="2445524"/>
                  <a:pt x="1981733" y="2470923"/>
                  <a:pt x="1985993" y="2496559"/>
                </a:cubicBezTo>
                <a:lnTo>
                  <a:pt x="1999087" y="2573308"/>
                </a:lnTo>
                <a:lnTo>
                  <a:pt x="2005632" y="2611722"/>
                </a:lnTo>
                <a:lnTo>
                  <a:pt x="2011470" y="2650216"/>
                </a:lnTo>
                <a:lnTo>
                  <a:pt x="2023065" y="2727280"/>
                </a:lnTo>
                <a:cubicBezTo>
                  <a:pt x="2026772" y="2752994"/>
                  <a:pt x="2029769" y="2778786"/>
                  <a:pt x="2033162" y="2804500"/>
                </a:cubicBezTo>
                <a:cubicBezTo>
                  <a:pt x="2036554" y="2830215"/>
                  <a:pt x="2040104" y="2856010"/>
                  <a:pt x="2042627" y="2881882"/>
                </a:cubicBezTo>
                <a:cubicBezTo>
                  <a:pt x="2065779" y="3088465"/>
                  <a:pt x="2078099" y="3296154"/>
                  <a:pt x="2079543" y="3503993"/>
                </a:cubicBezTo>
                <a:cubicBezTo>
                  <a:pt x="2084433" y="4335374"/>
                  <a:pt x="1907509" y="5169437"/>
                  <a:pt x="1556813" y="5925568"/>
                </a:cubicBezTo>
                <a:cubicBezTo>
                  <a:pt x="1468801" y="6114482"/>
                  <a:pt x="1370258" y="6298270"/>
                  <a:pt x="1261649" y="6476141"/>
                </a:cubicBezTo>
                <a:cubicBezTo>
                  <a:pt x="1153160" y="6654170"/>
                  <a:pt x="1034186" y="6825572"/>
                  <a:pt x="905354" y="6989484"/>
                </a:cubicBezTo>
                <a:lnTo>
                  <a:pt x="888547" y="7009626"/>
                </a:lnTo>
                <a:lnTo>
                  <a:pt x="815766" y="7009626"/>
                </a:lnTo>
                <a:lnTo>
                  <a:pt x="861262" y="6955487"/>
                </a:lnTo>
                <a:cubicBezTo>
                  <a:pt x="989517" y="6793785"/>
                  <a:pt x="1108048" y="6624591"/>
                  <a:pt x="1216215" y="6448849"/>
                </a:cubicBezTo>
                <a:cubicBezTo>
                  <a:pt x="1324602" y="6273106"/>
                  <a:pt x="1422987" y="6091372"/>
                  <a:pt x="1510907" y="5904586"/>
                </a:cubicBezTo>
                <a:cubicBezTo>
                  <a:pt x="1861915" y="5156500"/>
                  <a:pt x="2044914" y="4331351"/>
                  <a:pt x="2050279" y="3503755"/>
                </a:cubicBezTo>
                <a:cubicBezTo>
                  <a:pt x="2050918" y="3296784"/>
                  <a:pt x="2040725" y="3089965"/>
                  <a:pt x="2019752" y="2884089"/>
                </a:cubicBezTo>
                <a:cubicBezTo>
                  <a:pt x="1998590" y="2678138"/>
                  <a:pt x="1965965" y="2473447"/>
                  <a:pt x="1922021" y="2271124"/>
                </a:cubicBezTo>
                <a:cubicBezTo>
                  <a:pt x="1911847" y="2220405"/>
                  <a:pt x="1898989" y="2170237"/>
                  <a:pt x="1887315" y="2119833"/>
                </a:cubicBezTo>
                <a:cubicBezTo>
                  <a:pt x="1881715" y="2094513"/>
                  <a:pt x="1874457" y="2069666"/>
                  <a:pt x="1868068" y="2044585"/>
                </a:cubicBezTo>
                <a:lnTo>
                  <a:pt x="1848270" y="1969491"/>
                </a:lnTo>
                <a:cubicBezTo>
                  <a:pt x="1820031" y="1869946"/>
                  <a:pt x="1790609" y="1770638"/>
                  <a:pt x="1757165" y="1672592"/>
                </a:cubicBezTo>
                <a:cubicBezTo>
                  <a:pt x="1691128" y="1476341"/>
                  <a:pt x="1614040" y="1283955"/>
                  <a:pt x="1526287" y="1096383"/>
                </a:cubicBezTo>
                <a:cubicBezTo>
                  <a:pt x="1349906" y="721394"/>
                  <a:pt x="1130181" y="368411"/>
                  <a:pt x="871594" y="44615"/>
                </a:cubicBezTo>
                <a:close/>
                <a:moveTo>
                  <a:pt x="741106" y="0"/>
                </a:moveTo>
                <a:lnTo>
                  <a:pt x="781497" y="0"/>
                </a:lnTo>
                <a:lnTo>
                  <a:pt x="835468" y="65202"/>
                </a:lnTo>
                <a:cubicBezTo>
                  <a:pt x="851637" y="85238"/>
                  <a:pt x="867019" y="105903"/>
                  <a:pt x="882322" y="126493"/>
                </a:cubicBezTo>
                <a:lnTo>
                  <a:pt x="928543" y="188174"/>
                </a:lnTo>
                <a:cubicBezTo>
                  <a:pt x="958756" y="229823"/>
                  <a:pt x="988335" y="271865"/>
                  <a:pt x="1017915" y="313829"/>
                </a:cubicBezTo>
                <a:lnTo>
                  <a:pt x="1060904" y="377878"/>
                </a:lnTo>
                <a:cubicBezTo>
                  <a:pt x="1075101" y="399255"/>
                  <a:pt x="1089851" y="420314"/>
                  <a:pt x="1103418" y="442164"/>
                </a:cubicBezTo>
                <a:lnTo>
                  <a:pt x="1144672" y="507238"/>
                </a:lnTo>
                <a:lnTo>
                  <a:pt x="1165259" y="539815"/>
                </a:lnTo>
                <a:lnTo>
                  <a:pt x="1185136" y="572866"/>
                </a:lnTo>
                <a:cubicBezTo>
                  <a:pt x="1291813" y="748450"/>
                  <a:pt x="1388716" y="929792"/>
                  <a:pt x="1475411" y="1116103"/>
                </a:cubicBezTo>
                <a:cubicBezTo>
                  <a:pt x="1562068" y="1302414"/>
                  <a:pt x="1638430" y="1493380"/>
                  <a:pt x="1704159" y="1688054"/>
                </a:cubicBezTo>
                <a:cubicBezTo>
                  <a:pt x="1737603" y="1785152"/>
                  <a:pt x="1767263" y="1883593"/>
                  <a:pt x="1795185" y="1982348"/>
                </a:cubicBezTo>
                <a:lnTo>
                  <a:pt x="1814984" y="2056811"/>
                </a:lnTo>
                <a:cubicBezTo>
                  <a:pt x="1821374" y="2081656"/>
                  <a:pt x="1828551" y="2106346"/>
                  <a:pt x="1834309" y="2131350"/>
                </a:cubicBezTo>
                <a:lnTo>
                  <a:pt x="1852451" y="2206207"/>
                </a:lnTo>
                <a:lnTo>
                  <a:pt x="1861443" y="2243597"/>
                </a:lnTo>
                <a:lnTo>
                  <a:pt x="1869331" y="2281221"/>
                </a:lnTo>
                <a:lnTo>
                  <a:pt x="1885818" y="2356472"/>
                </a:lnTo>
                <a:cubicBezTo>
                  <a:pt x="1891103" y="2381634"/>
                  <a:pt x="1895755" y="2406874"/>
                  <a:pt x="1900725" y="2432038"/>
                </a:cubicBezTo>
                <a:cubicBezTo>
                  <a:pt x="1905695" y="2457200"/>
                  <a:pt x="1910900" y="2482442"/>
                  <a:pt x="1915080" y="2507761"/>
                </a:cubicBezTo>
                <a:lnTo>
                  <a:pt x="1928097" y="2583643"/>
                </a:lnTo>
                <a:lnTo>
                  <a:pt x="1934642" y="2621662"/>
                </a:lnTo>
                <a:lnTo>
                  <a:pt x="1940322" y="2659761"/>
                </a:lnTo>
                <a:lnTo>
                  <a:pt x="1951839" y="2735879"/>
                </a:lnTo>
                <a:cubicBezTo>
                  <a:pt x="1955546" y="2761357"/>
                  <a:pt x="1958464" y="2786834"/>
                  <a:pt x="1961856" y="2812310"/>
                </a:cubicBezTo>
                <a:cubicBezTo>
                  <a:pt x="1965249" y="2837790"/>
                  <a:pt x="1968719" y="2863189"/>
                  <a:pt x="1971241" y="2888824"/>
                </a:cubicBezTo>
                <a:cubicBezTo>
                  <a:pt x="1994156" y="3093120"/>
                  <a:pt x="2006398" y="3298521"/>
                  <a:pt x="2007920" y="3504073"/>
                </a:cubicBezTo>
                <a:cubicBezTo>
                  <a:pt x="2008710" y="3709787"/>
                  <a:pt x="1998764" y="3915345"/>
                  <a:pt x="1978106" y="4120036"/>
                </a:cubicBezTo>
                <a:cubicBezTo>
                  <a:pt x="1957146" y="4324805"/>
                  <a:pt x="1924973" y="4528313"/>
                  <a:pt x="1881715" y="4729612"/>
                </a:cubicBezTo>
                <a:lnTo>
                  <a:pt x="1873828" y="4767314"/>
                </a:lnTo>
                <a:lnTo>
                  <a:pt x="1865071" y="4805255"/>
                </a:lnTo>
                <a:lnTo>
                  <a:pt x="1847481" y="4880426"/>
                </a:lnTo>
                <a:cubicBezTo>
                  <a:pt x="1841881" y="4905588"/>
                  <a:pt x="1834781" y="4930355"/>
                  <a:pt x="1828471" y="4955282"/>
                </a:cubicBezTo>
                <a:cubicBezTo>
                  <a:pt x="1822162" y="4980209"/>
                  <a:pt x="1815694" y="5005134"/>
                  <a:pt x="1808909" y="5029981"/>
                </a:cubicBezTo>
                <a:cubicBezTo>
                  <a:pt x="1781065" y="5129051"/>
                  <a:pt x="1752038" y="5227887"/>
                  <a:pt x="1718988" y="5325460"/>
                </a:cubicBezTo>
                <a:cubicBezTo>
                  <a:pt x="1653850" y="5520764"/>
                  <a:pt x="1577796" y="5712360"/>
                  <a:pt x="1491186" y="5899146"/>
                </a:cubicBezTo>
                <a:cubicBezTo>
                  <a:pt x="1404200" y="6085930"/>
                  <a:pt x="1306760" y="6267586"/>
                  <a:pt x="1199336" y="6443408"/>
                </a:cubicBezTo>
                <a:lnTo>
                  <a:pt x="1179299" y="6476457"/>
                </a:lnTo>
                <a:lnTo>
                  <a:pt x="1158554" y="6509034"/>
                </a:lnTo>
                <a:lnTo>
                  <a:pt x="1116828" y="6574110"/>
                </a:lnTo>
                <a:cubicBezTo>
                  <a:pt x="1103183" y="6595960"/>
                  <a:pt x="1088353" y="6617020"/>
                  <a:pt x="1073996" y="6638397"/>
                </a:cubicBezTo>
                <a:lnTo>
                  <a:pt x="1030614" y="6702445"/>
                </a:lnTo>
                <a:cubicBezTo>
                  <a:pt x="1000719" y="6744409"/>
                  <a:pt x="970903" y="6786451"/>
                  <a:pt x="940456" y="6828020"/>
                </a:cubicBezTo>
                <a:lnTo>
                  <a:pt x="893837" y="6889704"/>
                </a:lnTo>
                <a:cubicBezTo>
                  <a:pt x="878062" y="6910291"/>
                  <a:pt x="862918" y="6930956"/>
                  <a:pt x="846510" y="6950913"/>
                </a:cubicBezTo>
                <a:lnTo>
                  <a:pt x="797482" y="7009626"/>
                </a:lnTo>
                <a:lnTo>
                  <a:pt x="722276" y="7009626"/>
                </a:lnTo>
                <a:lnTo>
                  <a:pt x="801549" y="6915419"/>
                </a:lnTo>
                <a:cubicBezTo>
                  <a:pt x="817799" y="6895699"/>
                  <a:pt x="833101" y="6875347"/>
                  <a:pt x="848877" y="6855075"/>
                </a:cubicBezTo>
                <a:lnTo>
                  <a:pt x="895257" y="6794261"/>
                </a:lnTo>
                <a:cubicBezTo>
                  <a:pt x="925626" y="6753322"/>
                  <a:pt x="955286" y="6711833"/>
                  <a:pt x="985023" y="6670421"/>
                </a:cubicBezTo>
                <a:lnTo>
                  <a:pt x="1028247" y="6607317"/>
                </a:lnTo>
                <a:cubicBezTo>
                  <a:pt x="1042524" y="6586258"/>
                  <a:pt x="1057354" y="6565513"/>
                  <a:pt x="1070921" y="6544214"/>
                </a:cubicBezTo>
                <a:lnTo>
                  <a:pt x="1112490" y="6480007"/>
                </a:lnTo>
                <a:lnTo>
                  <a:pt x="1133235" y="6447825"/>
                </a:lnTo>
                <a:lnTo>
                  <a:pt x="1153191" y="6415248"/>
                </a:lnTo>
                <a:cubicBezTo>
                  <a:pt x="1260418" y="6241557"/>
                  <a:pt x="1357858" y="6062028"/>
                  <a:pt x="1445041" y="5877454"/>
                </a:cubicBezTo>
                <a:cubicBezTo>
                  <a:pt x="1531699" y="5692483"/>
                  <a:pt x="1608061" y="5502937"/>
                  <a:pt x="1673792" y="5309528"/>
                </a:cubicBezTo>
                <a:cubicBezTo>
                  <a:pt x="1707236" y="5213057"/>
                  <a:pt x="1736893" y="5115249"/>
                  <a:pt x="1764895" y="5017124"/>
                </a:cubicBezTo>
                <a:cubicBezTo>
                  <a:pt x="1771758" y="4992592"/>
                  <a:pt x="1778147" y="4967825"/>
                  <a:pt x="1784772" y="4943213"/>
                </a:cubicBezTo>
                <a:cubicBezTo>
                  <a:pt x="1791400" y="4918603"/>
                  <a:pt x="1798340" y="4893994"/>
                  <a:pt x="1804257" y="4869147"/>
                </a:cubicBezTo>
                <a:lnTo>
                  <a:pt x="1822399" y="4794685"/>
                </a:lnTo>
                <a:lnTo>
                  <a:pt x="1831391" y="4757454"/>
                </a:lnTo>
                <a:lnTo>
                  <a:pt x="1839279" y="4720065"/>
                </a:lnTo>
                <a:lnTo>
                  <a:pt x="1855763" y="4645288"/>
                </a:lnTo>
                <a:cubicBezTo>
                  <a:pt x="1861128" y="4620284"/>
                  <a:pt x="1865781" y="4595202"/>
                  <a:pt x="1870751" y="4570195"/>
                </a:cubicBezTo>
                <a:cubicBezTo>
                  <a:pt x="1875720" y="4545193"/>
                  <a:pt x="1881005" y="4520108"/>
                  <a:pt x="1885185" y="4494946"/>
                </a:cubicBezTo>
                <a:lnTo>
                  <a:pt x="1898280" y="4419458"/>
                </a:lnTo>
                <a:lnTo>
                  <a:pt x="1904827" y="4381676"/>
                </a:lnTo>
                <a:lnTo>
                  <a:pt x="1910585" y="4343814"/>
                </a:lnTo>
                <a:lnTo>
                  <a:pt x="1922022" y="4268013"/>
                </a:lnTo>
                <a:cubicBezTo>
                  <a:pt x="1925729" y="4242771"/>
                  <a:pt x="1928727" y="4217372"/>
                  <a:pt x="1932039" y="4192052"/>
                </a:cubicBezTo>
                <a:cubicBezTo>
                  <a:pt x="1935352" y="4166733"/>
                  <a:pt x="1938902" y="4141411"/>
                  <a:pt x="1941504" y="4116014"/>
                </a:cubicBezTo>
                <a:cubicBezTo>
                  <a:pt x="1964474" y="3912820"/>
                  <a:pt x="1976828" y="3708524"/>
                  <a:pt x="1978499" y="3504073"/>
                </a:cubicBezTo>
                <a:cubicBezTo>
                  <a:pt x="1979177" y="3299466"/>
                  <a:pt x="1969144" y="3094935"/>
                  <a:pt x="1948446" y="2891349"/>
                </a:cubicBezTo>
                <a:cubicBezTo>
                  <a:pt x="1927520" y="2687683"/>
                  <a:pt x="1895289" y="2485359"/>
                  <a:pt x="1851898" y="2285244"/>
                </a:cubicBezTo>
                <a:lnTo>
                  <a:pt x="1844011" y="2247699"/>
                </a:lnTo>
                <a:lnTo>
                  <a:pt x="1835256" y="2210310"/>
                </a:lnTo>
                <a:lnTo>
                  <a:pt x="1817587" y="2135610"/>
                </a:lnTo>
                <a:cubicBezTo>
                  <a:pt x="1811987" y="2110606"/>
                  <a:pt x="1804887" y="2085996"/>
                  <a:pt x="1798577" y="2061227"/>
                </a:cubicBezTo>
                <a:lnTo>
                  <a:pt x="1778937" y="1987003"/>
                </a:lnTo>
                <a:cubicBezTo>
                  <a:pt x="1751013" y="1888483"/>
                  <a:pt x="1721906" y="1790359"/>
                  <a:pt x="1688857" y="1693416"/>
                </a:cubicBezTo>
                <a:lnTo>
                  <a:pt x="1664247" y="1620690"/>
                </a:lnTo>
                <a:lnTo>
                  <a:pt x="1637823" y="1548594"/>
                </a:lnTo>
                <a:cubicBezTo>
                  <a:pt x="1620625" y="1500400"/>
                  <a:pt x="1601381" y="1452916"/>
                  <a:pt x="1582606" y="1405352"/>
                </a:cubicBezTo>
                <a:cubicBezTo>
                  <a:pt x="1577874" y="1393440"/>
                  <a:pt x="1573379" y="1381688"/>
                  <a:pt x="1568409" y="1369698"/>
                </a:cubicBezTo>
                <a:lnTo>
                  <a:pt x="1553422" y="1334361"/>
                </a:lnTo>
                <a:lnTo>
                  <a:pt x="1523527" y="1263370"/>
                </a:lnTo>
                <a:cubicBezTo>
                  <a:pt x="1513430" y="1239706"/>
                  <a:pt x="1502545" y="1216673"/>
                  <a:pt x="1491975" y="1193326"/>
                </a:cubicBezTo>
                <a:cubicBezTo>
                  <a:pt x="1481406" y="1169977"/>
                  <a:pt x="1471151" y="1146550"/>
                  <a:pt x="1460424" y="1123438"/>
                </a:cubicBezTo>
                <a:cubicBezTo>
                  <a:pt x="1285960" y="752788"/>
                  <a:pt x="1068532" y="403907"/>
                  <a:pt x="812594" y="83976"/>
                </a:cubicBezTo>
                <a:close/>
                <a:moveTo>
                  <a:pt x="645574" y="0"/>
                </a:moveTo>
                <a:lnTo>
                  <a:pt x="689782" y="0"/>
                </a:lnTo>
                <a:lnTo>
                  <a:pt x="775991" y="104091"/>
                </a:lnTo>
                <a:cubicBezTo>
                  <a:pt x="783880" y="114108"/>
                  <a:pt x="791768" y="123968"/>
                  <a:pt x="799655" y="134143"/>
                </a:cubicBezTo>
                <a:lnTo>
                  <a:pt x="822452" y="164592"/>
                </a:lnTo>
                <a:lnTo>
                  <a:pt x="868202" y="225643"/>
                </a:lnTo>
                <a:cubicBezTo>
                  <a:pt x="898254" y="266660"/>
                  <a:pt x="927203" y="308466"/>
                  <a:pt x="956702" y="349878"/>
                </a:cubicBezTo>
                <a:lnTo>
                  <a:pt x="999219" y="412980"/>
                </a:lnTo>
                <a:cubicBezTo>
                  <a:pt x="1013181" y="434199"/>
                  <a:pt x="1027851" y="454944"/>
                  <a:pt x="1041261" y="476556"/>
                </a:cubicBezTo>
                <a:lnTo>
                  <a:pt x="1082042" y="540922"/>
                </a:lnTo>
                <a:lnTo>
                  <a:pt x="1102472" y="573104"/>
                </a:lnTo>
                <a:lnTo>
                  <a:pt x="1122112" y="605758"/>
                </a:lnTo>
                <a:cubicBezTo>
                  <a:pt x="1227652" y="779372"/>
                  <a:pt x="1323528" y="958741"/>
                  <a:pt x="1409309" y="1142923"/>
                </a:cubicBezTo>
                <a:cubicBezTo>
                  <a:pt x="1494925" y="1327106"/>
                  <a:pt x="1570349" y="1515940"/>
                  <a:pt x="1635219" y="1708404"/>
                </a:cubicBezTo>
                <a:cubicBezTo>
                  <a:pt x="1668268" y="1804399"/>
                  <a:pt x="1697375" y="1901737"/>
                  <a:pt x="1725220" y="1999388"/>
                </a:cubicBezTo>
                <a:cubicBezTo>
                  <a:pt x="1732082" y="2023840"/>
                  <a:pt x="1738312" y="2048450"/>
                  <a:pt x="1744859" y="2072981"/>
                </a:cubicBezTo>
                <a:cubicBezTo>
                  <a:pt x="1751407" y="2097513"/>
                  <a:pt x="1758189" y="2121966"/>
                  <a:pt x="1764027" y="2146655"/>
                </a:cubicBezTo>
                <a:lnTo>
                  <a:pt x="1782011" y="2220642"/>
                </a:lnTo>
                <a:lnTo>
                  <a:pt x="1790924" y="2257479"/>
                </a:lnTo>
                <a:lnTo>
                  <a:pt x="1798813" y="2294710"/>
                </a:lnTo>
                <a:lnTo>
                  <a:pt x="1815061" y="2369094"/>
                </a:lnTo>
                <a:cubicBezTo>
                  <a:pt x="1820346" y="2393941"/>
                  <a:pt x="1824921" y="2418866"/>
                  <a:pt x="1829813" y="2443790"/>
                </a:cubicBezTo>
                <a:cubicBezTo>
                  <a:pt x="1834703" y="2468716"/>
                  <a:pt x="1839830" y="2493563"/>
                  <a:pt x="1844087" y="2518647"/>
                </a:cubicBezTo>
                <a:lnTo>
                  <a:pt x="1856945" y="2593740"/>
                </a:lnTo>
                <a:lnTo>
                  <a:pt x="1863415" y="2631287"/>
                </a:lnTo>
                <a:lnTo>
                  <a:pt x="1869094" y="2668911"/>
                </a:lnTo>
                <a:lnTo>
                  <a:pt x="1880452" y="2744240"/>
                </a:lnTo>
                <a:cubicBezTo>
                  <a:pt x="1884159" y="2769404"/>
                  <a:pt x="1887077" y="2794643"/>
                  <a:pt x="1890392" y="2819807"/>
                </a:cubicBezTo>
                <a:cubicBezTo>
                  <a:pt x="1893704" y="2844968"/>
                  <a:pt x="1897174" y="2870132"/>
                  <a:pt x="1899699" y="2895451"/>
                </a:cubicBezTo>
                <a:cubicBezTo>
                  <a:pt x="1922431" y="3097460"/>
                  <a:pt x="1934563" y="3300572"/>
                  <a:pt x="1936061" y="3503836"/>
                </a:cubicBezTo>
                <a:cubicBezTo>
                  <a:pt x="1936913" y="3707265"/>
                  <a:pt x="1927148" y="3910613"/>
                  <a:pt x="1906796" y="4113017"/>
                </a:cubicBezTo>
                <a:cubicBezTo>
                  <a:pt x="1886076" y="4315498"/>
                  <a:pt x="1854296" y="4516796"/>
                  <a:pt x="1811591" y="4715808"/>
                </a:cubicBezTo>
                <a:cubicBezTo>
                  <a:pt x="1769163" y="4915056"/>
                  <a:pt x="1715391" y="5111622"/>
                  <a:pt x="1650521" y="5304716"/>
                </a:cubicBezTo>
                <a:cubicBezTo>
                  <a:pt x="1586093" y="5498127"/>
                  <a:pt x="1510747" y="5687751"/>
                  <a:pt x="1424848" y="5872642"/>
                </a:cubicBezTo>
                <a:cubicBezTo>
                  <a:pt x="1338832" y="6057376"/>
                  <a:pt x="1242473" y="6237143"/>
                  <a:pt x="1136231" y="6410989"/>
                </a:cubicBezTo>
                <a:lnTo>
                  <a:pt x="1116432" y="6443724"/>
                </a:lnTo>
                <a:lnTo>
                  <a:pt x="1095767" y="6475908"/>
                </a:lnTo>
                <a:lnTo>
                  <a:pt x="1054512" y="6540272"/>
                </a:lnTo>
                <a:cubicBezTo>
                  <a:pt x="1041025" y="6561884"/>
                  <a:pt x="1026196" y="6582631"/>
                  <a:pt x="1012076" y="6603848"/>
                </a:cubicBezTo>
                <a:lnTo>
                  <a:pt x="969167" y="6666952"/>
                </a:lnTo>
                <a:cubicBezTo>
                  <a:pt x="939427" y="6708363"/>
                  <a:pt x="910243" y="6750090"/>
                  <a:pt x="879876" y="6791107"/>
                </a:cubicBezTo>
                <a:lnTo>
                  <a:pt x="833810" y="6852080"/>
                </a:lnTo>
                <a:lnTo>
                  <a:pt x="810778" y="6882605"/>
                </a:lnTo>
                <a:cubicBezTo>
                  <a:pt x="802890" y="6892702"/>
                  <a:pt x="795003" y="6902562"/>
                  <a:pt x="787113" y="6912579"/>
                </a:cubicBezTo>
                <a:lnTo>
                  <a:pt x="706015" y="7009626"/>
                </a:lnTo>
                <a:lnTo>
                  <a:pt x="627058" y="7009626"/>
                </a:lnTo>
                <a:lnTo>
                  <a:pt x="739866" y="6875743"/>
                </a:lnTo>
                <a:cubicBezTo>
                  <a:pt x="747754" y="6865883"/>
                  <a:pt x="755641" y="6856260"/>
                  <a:pt x="763529" y="6846243"/>
                </a:cubicBezTo>
                <a:lnTo>
                  <a:pt x="786403" y="6816189"/>
                </a:lnTo>
                <a:lnTo>
                  <a:pt x="832312" y="6756085"/>
                </a:lnTo>
                <a:cubicBezTo>
                  <a:pt x="862444" y="6715698"/>
                  <a:pt x="891549" y="6674524"/>
                  <a:pt x="921208" y="6633745"/>
                </a:cubicBezTo>
                <a:lnTo>
                  <a:pt x="963882" y="6571351"/>
                </a:lnTo>
                <a:cubicBezTo>
                  <a:pt x="978000" y="6550447"/>
                  <a:pt x="992752" y="6530019"/>
                  <a:pt x="1006161" y="6508247"/>
                </a:cubicBezTo>
                <a:lnTo>
                  <a:pt x="1047256" y="6445146"/>
                </a:lnTo>
                <a:lnTo>
                  <a:pt x="1067842" y="6413594"/>
                </a:lnTo>
                <a:lnTo>
                  <a:pt x="1087562" y="6381332"/>
                </a:lnTo>
                <a:cubicBezTo>
                  <a:pt x="1193662" y="6209693"/>
                  <a:pt x="1290021" y="6032294"/>
                  <a:pt x="1376179" y="5849848"/>
                </a:cubicBezTo>
                <a:cubicBezTo>
                  <a:pt x="1462009" y="5667164"/>
                  <a:pt x="1537613" y="5479828"/>
                  <a:pt x="1602642" y="5288784"/>
                </a:cubicBezTo>
                <a:cubicBezTo>
                  <a:pt x="1635692" y="5193418"/>
                  <a:pt x="1664876" y="5096792"/>
                  <a:pt x="1692800" y="4999772"/>
                </a:cubicBezTo>
                <a:cubicBezTo>
                  <a:pt x="1699663" y="4975477"/>
                  <a:pt x="1705893" y="4951023"/>
                  <a:pt x="1712520" y="4926731"/>
                </a:cubicBezTo>
                <a:cubicBezTo>
                  <a:pt x="1719145" y="4902434"/>
                  <a:pt x="1725850" y="4877982"/>
                  <a:pt x="1731687" y="4853452"/>
                </a:cubicBezTo>
                <a:lnTo>
                  <a:pt x="1749672" y="4779936"/>
                </a:lnTo>
                <a:lnTo>
                  <a:pt x="1758584" y="4743100"/>
                </a:lnTo>
                <a:lnTo>
                  <a:pt x="1766472" y="4706185"/>
                </a:lnTo>
                <a:lnTo>
                  <a:pt x="1782721" y="4632197"/>
                </a:lnTo>
                <a:cubicBezTo>
                  <a:pt x="1788086" y="4607507"/>
                  <a:pt x="1792660" y="4582660"/>
                  <a:pt x="1797629" y="4557973"/>
                </a:cubicBezTo>
                <a:cubicBezTo>
                  <a:pt x="1802598" y="4533283"/>
                  <a:pt x="1807646" y="4508436"/>
                  <a:pt x="1811906" y="4483589"/>
                </a:cubicBezTo>
                <a:lnTo>
                  <a:pt x="1824843" y="4408971"/>
                </a:lnTo>
                <a:lnTo>
                  <a:pt x="1831310" y="4371582"/>
                </a:lnTo>
                <a:lnTo>
                  <a:pt x="1836990" y="4334192"/>
                </a:lnTo>
                <a:lnTo>
                  <a:pt x="1848348" y="4259259"/>
                </a:lnTo>
                <a:cubicBezTo>
                  <a:pt x="1852055" y="4234254"/>
                  <a:pt x="1854975" y="4209170"/>
                  <a:pt x="1858287" y="4184165"/>
                </a:cubicBezTo>
                <a:cubicBezTo>
                  <a:pt x="1861600" y="4159161"/>
                  <a:pt x="1865070" y="4134079"/>
                  <a:pt x="1867674" y="4108994"/>
                </a:cubicBezTo>
                <a:cubicBezTo>
                  <a:pt x="1890414" y="3908091"/>
                  <a:pt x="1902681" y="3706160"/>
                  <a:pt x="1904431" y="3503994"/>
                </a:cubicBezTo>
                <a:cubicBezTo>
                  <a:pt x="1905110" y="3301676"/>
                  <a:pt x="1895233" y="3099510"/>
                  <a:pt x="1874852" y="2898212"/>
                </a:cubicBezTo>
                <a:cubicBezTo>
                  <a:pt x="1854185" y="2696755"/>
                  <a:pt x="1822327" y="2496639"/>
                  <a:pt x="1779409" y="2298733"/>
                </a:cubicBezTo>
                <a:cubicBezTo>
                  <a:pt x="1736852" y="2100746"/>
                  <a:pt x="1682972" y="1905365"/>
                  <a:pt x="1618022" y="1713611"/>
                </a:cubicBezTo>
                <a:lnTo>
                  <a:pt x="1593650" y="1641753"/>
                </a:lnTo>
                <a:lnTo>
                  <a:pt x="1567540" y="1570761"/>
                </a:lnTo>
                <a:cubicBezTo>
                  <a:pt x="1550581" y="1523433"/>
                  <a:pt x="1531414" y="1476106"/>
                  <a:pt x="1512956" y="1428779"/>
                </a:cubicBezTo>
                <a:cubicBezTo>
                  <a:pt x="1503884" y="1405115"/>
                  <a:pt x="1493947" y="1381925"/>
                  <a:pt x="1484007" y="1358578"/>
                </a:cubicBezTo>
                <a:lnTo>
                  <a:pt x="1454428" y="1288692"/>
                </a:lnTo>
                <a:cubicBezTo>
                  <a:pt x="1444410" y="1265500"/>
                  <a:pt x="1433683" y="1242546"/>
                  <a:pt x="1423350" y="1219436"/>
                </a:cubicBezTo>
                <a:cubicBezTo>
                  <a:pt x="1413016" y="1196324"/>
                  <a:pt x="1402841" y="1173212"/>
                  <a:pt x="1391799" y="1150417"/>
                </a:cubicBezTo>
                <a:cubicBezTo>
                  <a:pt x="1219219" y="783945"/>
                  <a:pt x="1003967" y="439167"/>
                  <a:pt x="750513" y="123258"/>
                </a:cubicBezTo>
                <a:close/>
                <a:moveTo>
                  <a:pt x="551263" y="0"/>
                </a:moveTo>
                <a:lnTo>
                  <a:pt x="598382" y="0"/>
                </a:lnTo>
                <a:lnTo>
                  <a:pt x="716752" y="142739"/>
                </a:lnTo>
                <a:lnTo>
                  <a:pt x="740417" y="172319"/>
                </a:lnTo>
                <a:lnTo>
                  <a:pt x="762974" y="202528"/>
                </a:lnTo>
                <a:lnTo>
                  <a:pt x="808173" y="262872"/>
                </a:lnTo>
                <a:cubicBezTo>
                  <a:pt x="823475" y="282829"/>
                  <a:pt x="837438" y="303731"/>
                  <a:pt x="852187" y="324081"/>
                </a:cubicBezTo>
                <a:lnTo>
                  <a:pt x="895729" y="385607"/>
                </a:lnTo>
                <a:cubicBezTo>
                  <a:pt x="923651" y="427414"/>
                  <a:pt x="952125" y="468823"/>
                  <a:pt x="979417" y="511024"/>
                </a:cubicBezTo>
                <a:lnTo>
                  <a:pt x="1019804" y="574678"/>
                </a:lnTo>
                <a:lnTo>
                  <a:pt x="1039919" y="606230"/>
                </a:lnTo>
                <a:lnTo>
                  <a:pt x="1059400" y="638492"/>
                </a:lnTo>
                <a:cubicBezTo>
                  <a:pt x="1163719" y="810211"/>
                  <a:pt x="1258523" y="987450"/>
                  <a:pt x="1343365" y="1169581"/>
                </a:cubicBezTo>
                <a:cubicBezTo>
                  <a:pt x="1427979" y="1351792"/>
                  <a:pt x="1502447" y="1538576"/>
                  <a:pt x="1566433" y="1728990"/>
                </a:cubicBezTo>
                <a:cubicBezTo>
                  <a:pt x="1599168" y="1823643"/>
                  <a:pt x="1627959" y="1920111"/>
                  <a:pt x="1655487" y="2016659"/>
                </a:cubicBezTo>
                <a:cubicBezTo>
                  <a:pt x="1662351" y="2040796"/>
                  <a:pt x="1668424" y="2065171"/>
                  <a:pt x="1674971" y="2089385"/>
                </a:cubicBezTo>
                <a:cubicBezTo>
                  <a:pt x="1681519" y="2113602"/>
                  <a:pt x="1688064" y="2137817"/>
                  <a:pt x="1693901" y="2162271"/>
                </a:cubicBezTo>
                <a:lnTo>
                  <a:pt x="1711651" y="2235391"/>
                </a:lnTo>
                <a:lnTo>
                  <a:pt x="1720483" y="2271990"/>
                </a:lnTo>
                <a:lnTo>
                  <a:pt x="1728373" y="2308827"/>
                </a:lnTo>
                <a:lnTo>
                  <a:pt x="1744147" y="2382421"/>
                </a:lnTo>
                <a:cubicBezTo>
                  <a:pt x="1749512" y="2406953"/>
                  <a:pt x="1753850" y="2431642"/>
                  <a:pt x="1758820" y="2456252"/>
                </a:cubicBezTo>
                <a:cubicBezTo>
                  <a:pt x="1763787" y="2480860"/>
                  <a:pt x="1768679" y="2505471"/>
                  <a:pt x="1772939" y="2530241"/>
                </a:cubicBezTo>
                <a:lnTo>
                  <a:pt x="1785637" y="2604464"/>
                </a:lnTo>
                <a:lnTo>
                  <a:pt x="1792027" y="2641538"/>
                </a:lnTo>
                <a:lnTo>
                  <a:pt x="1797706" y="2678847"/>
                </a:lnTo>
                <a:lnTo>
                  <a:pt x="1808906" y="2753308"/>
                </a:lnTo>
                <a:cubicBezTo>
                  <a:pt x="1812614" y="2778155"/>
                  <a:pt x="1815453" y="2803083"/>
                  <a:pt x="1818766" y="2828007"/>
                </a:cubicBezTo>
                <a:cubicBezTo>
                  <a:pt x="1822081" y="2852934"/>
                  <a:pt x="1825471" y="2877781"/>
                  <a:pt x="1827996" y="2902786"/>
                </a:cubicBezTo>
                <a:cubicBezTo>
                  <a:pt x="1850524" y="3102507"/>
                  <a:pt x="1862583" y="3303331"/>
                  <a:pt x="1864123" y="3504308"/>
                </a:cubicBezTo>
                <a:cubicBezTo>
                  <a:pt x="1864996" y="3705449"/>
                  <a:pt x="1855359" y="3906510"/>
                  <a:pt x="1835253" y="4106626"/>
                </a:cubicBezTo>
                <a:cubicBezTo>
                  <a:pt x="1815003" y="4306898"/>
                  <a:pt x="1783775" y="4505911"/>
                  <a:pt x="1741703" y="4702712"/>
                </a:cubicBezTo>
                <a:cubicBezTo>
                  <a:pt x="1699763" y="4899671"/>
                  <a:pt x="1646590" y="5094107"/>
                  <a:pt x="1582446" y="5285073"/>
                </a:cubicBezTo>
                <a:lnTo>
                  <a:pt x="1558309" y="5356617"/>
                </a:lnTo>
                <a:lnTo>
                  <a:pt x="1532594" y="5427608"/>
                </a:lnTo>
                <a:cubicBezTo>
                  <a:pt x="1515872" y="5474935"/>
                  <a:pt x="1496862" y="5521789"/>
                  <a:pt x="1478720" y="5568723"/>
                </a:cubicBezTo>
                <a:cubicBezTo>
                  <a:pt x="1469808" y="5592385"/>
                  <a:pt x="1459868" y="5615417"/>
                  <a:pt x="1450166" y="5638686"/>
                </a:cubicBezTo>
                <a:lnTo>
                  <a:pt x="1421061" y="5708415"/>
                </a:lnTo>
                <a:lnTo>
                  <a:pt x="1390297" y="5777434"/>
                </a:lnTo>
                <a:cubicBezTo>
                  <a:pt x="1379885" y="5800311"/>
                  <a:pt x="1370105" y="5823578"/>
                  <a:pt x="1359140" y="5846217"/>
                </a:cubicBezTo>
                <a:cubicBezTo>
                  <a:pt x="1273865" y="6028821"/>
                  <a:pt x="1178373" y="6206535"/>
                  <a:pt x="1073125" y="6378412"/>
                </a:cubicBezTo>
                <a:lnTo>
                  <a:pt x="1053485" y="6410673"/>
                </a:lnTo>
                <a:lnTo>
                  <a:pt x="1033056" y="6442225"/>
                </a:lnTo>
                <a:lnTo>
                  <a:pt x="992275" y="6505879"/>
                </a:lnTo>
                <a:cubicBezTo>
                  <a:pt x="964668" y="6548078"/>
                  <a:pt x="936035" y="6589570"/>
                  <a:pt x="907796" y="6631297"/>
                </a:cubicBezTo>
                <a:lnTo>
                  <a:pt x="863782" y="6692823"/>
                </a:lnTo>
                <a:cubicBezTo>
                  <a:pt x="848953" y="6713173"/>
                  <a:pt x="834833" y="6734075"/>
                  <a:pt x="819373" y="6753954"/>
                </a:cubicBezTo>
                <a:lnTo>
                  <a:pt x="773861" y="6814296"/>
                </a:lnTo>
                <a:lnTo>
                  <a:pt x="751064" y="6844505"/>
                </a:lnTo>
                <a:lnTo>
                  <a:pt x="727400" y="6874084"/>
                </a:lnTo>
                <a:lnTo>
                  <a:pt x="613897" y="7009626"/>
                </a:lnTo>
                <a:lnTo>
                  <a:pt x="533478" y="7009626"/>
                </a:lnTo>
                <a:lnTo>
                  <a:pt x="679601" y="6836618"/>
                </a:lnTo>
                <a:lnTo>
                  <a:pt x="703262" y="6807431"/>
                </a:lnTo>
                <a:lnTo>
                  <a:pt x="725980" y="6777774"/>
                </a:lnTo>
                <a:lnTo>
                  <a:pt x="771336" y="6718378"/>
                </a:lnTo>
                <a:cubicBezTo>
                  <a:pt x="786638" y="6698738"/>
                  <a:pt x="800758" y="6678151"/>
                  <a:pt x="815508" y="6658116"/>
                </a:cubicBezTo>
                <a:lnTo>
                  <a:pt x="859287" y="6597535"/>
                </a:lnTo>
                <a:cubicBezTo>
                  <a:pt x="887367" y="6556361"/>
                  <a:pt x="915921" y="6515581"/>
                  <a:pt x="943451" y="6474012"/>
                </a:cubicBezTo>
                <a:lnTo>
                  <a:pt x="984072" y="6410909"/>
                </a:lnTo>
                <a:lnTo>
                  <a:pt x="1004344" y="6379359"/>
                </a:lnTo>
                <a:lnTo>
                  <a:pt x="1023906" y="6347807"/>
                </a:lnTo>
                <a:cubicBezTo>
                  <a:pt x="1128886" y="6178296"/>
                  <a:pt x="1224218" y="6002949"/>
                  <a:pt x="1309446" y="5822633"/>
                </a:cubicBezTo>
                <a:cubicBezTo>
                  <a:pt x="1394439" y="5642156"/>
                  <a:pt x="1469246" y="5457030"/>
                  <a:pt x="1533542" y="5268116"/>
                </a:cubicBezTo>
                <a:cubicBezTo>
                  <a:pt x="1566356" y="5173933"/>
                  <a:pt x="1595145" y="5078807"/>
                  <a:pt x="1622752" y="4982494"/>
                </a:cubicBezTo>
                <a:cubicBezTo>
                  <a:pt x="1629615" y="4958832"/>
                  <a:pt x="1635767" y="4934378"/>
                  <a:pt x="1642315" y="4910243"/>
                </a:cubicBezTo>
                <a:cubicBezTo>
                  <a:pt x="1648862" y="4886106"/>
                  <a:pt x="1655409" y="4862126"/>
                  <a:pt x="1661324" y="4837910"/>
                </a:cubicBezTo>
                <a:lnTo>
                  <a:pt x="1679074" y="4765183"/>
                </a:lnTo>
                <a:lnTo>
                  <a:pt x="1687986" y="4728822"/>
                </a:lnTo>
                <a:lnTo>
                  <a:pt x="1695873" y="4692300"/>
                </a:lnTo>
                <a:lnTo>
                  <a:pt x="1711651" y="4619179"/>
                </a:lnTo>
                <a:cubicBezTo>
                  <a:pt x="1717013" y="4594807"/>
                  <a:pt x="1721430" y="4570275"/>
                  <a:pt x="1726400" y="4545823"/>
                </a:cubicBezTo>
                <a:cubicBezTo>
                  <a:pt x="1731370" y="4521371"/>
                  <a:pt x="1736338" y="4496839"/>
                  <a:pt x="1740598" y="4472307"/>
                </a:cubicBezTo>
                <a:lnTo>
                  <a:pt x="1753377" y="4398556"/>
                </a:lnTo>
                <a:lnTo>
                  <a:pt x="1759765" y="4361641"/>
                </a:lnTo>
                <a:lnTo>
                  <a:pt x="1765445" y="4324647"/>
                </a:lnTo>
                <a:lnTo>
                  <a:pt x="1776645" y="4250581"/>
                </a:lnTo>
                <a:cubicBezTo>
                  <a:pt x="1780352" y="4225891"/>
                  <a:pt x="1783192" y="4201122"/>
                  <a:pt x="1786504" y="4176355"/>
                </a:cubicBezTo>
                <a:cubicBezTo>
                  <a:pt x="1789819" y="4151586"/>
                  <a:pt x="1793209" y="4126818"/>
                  <a:pt x="1795814" y="4102051"/>
                </a:cubicBezTo>
                <a:cubicBezTo>
                  <a:pt x="1818396" y="3903435"/>
                  <a:pt x="1830583" y="3703872"/>
                  <a:pt x="1832333" y="3503993"/>
                </a:cubicBezTo>
                <a:cubicBezTo>
                  <a:pt x="1833059" y="3304041"/>
                  <a:pt x="1823319" y="3104082"/>
                  <a:pt x="1803149" y="2905151"/>
                </a:cubicBezTo>
                <a:cubicBezTo>
                  <a:pt x="1782790" y="2706062"/>
                  <a:pt x="1751325" y="2508313"/>
                  <a:pt x="1708888" y="2312772"/>
                </a:cubicBezTo>
                <a:cubicBezTo>
                  <a:pt x="1666831" y="2117072"/>
                  <a:pt x="1613547" y="1923976"/>
                  <a:pt x="1549316" y="1734355"/>
                </a:cubicBezTo>
                <a:lnTo>
                  <a:pt x="1525179" y="1663364"/>
                </a:lnTo>
                <a:lnTo>
                  <a:pt x="1499387" y="1592923"/>
                </a:lnTo>
                <a:cubicBezTo>
                  <a:pt x="1482585" y="1545596"/>
                  <a:pt x="1463576" y="1499452"/>
                  <a:pt x="1445356" y="1452913"/>
                </a:cubicBezTo>
                <a:cubicBezTo>
                  <a:pt x="1436363" y="1429251"/>
                  <a:pt x="1426424" y="1406612"/>
                  <a:pt x="1416721" y="1383500"/>
                </a:cubicBezTo>
                <a:lnTo>
                  <a:pt x="1387457" y="1314404"/>
                </a:lnTo>
                <a:lnTo>
                  <a:pt x="1356695" y="1246015"/>
                </a:lnTo>
                <a:cubicBezTo>
                  <a:pt x="1346205" y="1223220"/>
                  <a:pt x="1336423" y="1200186"/>
                  <a:pt x="1325143" y="1177786"/>
                </a:cubicBezTo>
                <a:cubicBezTo>
                  <a:pt x="1154371" y="815573"/>
                  <a:pt x="941281" y="474898"/>
                  <a:pt x="690328" y="162854"/>
                </a:cubicBezTo>
                <a:close/>
                <a:moveTo>
                  <a:pt x="458213" y="0"/>
                </a:moveTo>
                <a:lnTo>
                  <a:pt x="506138" y="0"/>
                </a:lnTo>
                <a:lnTo>
                  <a:pt x="656646" y="181390"/>
                </a:lnTo>
                <a:cubicBezTo>
                  <a:pt x="779326" y="337964"/>
                  <a:pt x="892477" y="501876"/>
                  <a:pt x="995509" y="672015"/>
                </a:cubicBezTo>
                <a:cubicBezTo>
                  <a:pt x="1098769" y="841684"/>
                  <a:pt x="1192564" y="1016873"/>
                  <a:pt x="1276475" y="1196875"/>
                </a:cubicBezTo>
                <a:cubicBezTo>
                  <a:pt x="1360394" y="1376718"/>
                  <a:pt x="1434265" y="1561057"/>
                  <a:pt x="1497730" y="1749026"/>
                </a:cubicBezTo>
                <a:cubicBezTo>
                  <a:pt x="1561582" y="1937072"/>
                  <a:pt x="1615141" y="2128431"/>
                  <a:pt x="1658170" y="2322238"/>
                </a:cubicBezTo>
                <a:lnTo>
                  <a:pt x="1673944" y="2394964"/>
                </a:lnTo>
                <a:cubicBezTo>
                  <a:pt x="1679309" y="2419179"/>
                  <a:pt x="1683569" y="2443630"/>
                  <a:pt x="1688459" y="2468005"/>
                </a:cubicBezTo>
                <a:cubicBezTo>
                  <a:pt x="1693349" y="2492379"/>
                  <a:pt x="1698239" y="2516674"/>
                  <a:pt x="1702421" y="2541126"/>
                </a:cubicBezTo>
                <a:lnTo>
                  <a:pt x="1715041" y="2614483"/>
                </a:lnTo>
                <a:lnTo>
                  <a:pt x="1721351" y="2651161"/>
                </a:lnTo>
                <a:lnTo>
                  <a:pt x="1726951" y="2687998"/>
                </a:lnTo>
                <a:lnTo>
                  <a:pt x="1738073" y="2761672"/>
                </a:lnTo>
                <a:cubicBezTo>
                  <a:pt x="1741781" y="2786202"/>
                  <a:pt x="1744541" y="2810890"/>
                  <a:pt x="1747855" y="2835500"/>
                </a:cubicBezTo>
                <a:cubicBezTo>
                  <a:pt x="1751168" y="2860112"/>
                  <a:pt x="1754480" y="2884722"/>
                  <a:pt x="1757005" y="2909412"/>
                </a:cubicBezTo>
                <a:cubicBezTo>
                  <a:pt x="1779334" y="3106845"/>
                  <a:pt x="1791317" y="3305381"/>
                  <a:pt x="1792895" y="3504072"/>
                </a:cubicBezTo>
                <a:cubicBezTo>
                  <a:pt x="1793840" y="3702925"/>
                  <a:pt x="1784368" y="3901699"/>
                  <a:pt x="1764498" y="4099605"/>
                </a:cubicBezTo>
                <a:cubicBezTo>
                  <a:pt x="1744345" y="4297591"/>
                  <a:pt x="1713322" y="4494314"/>
                  <a:pt x="1671579" y="4688908"/>
                </a:cubicBezTo>
                <a:cubicBezTo>
                  <a:pt x="1630017" y="4883659"/>
                  <a:pt x="1577343" y="5075965"/>
                  <a:pt x="1513820" y="5264722"/>
                </a:cubicBezTo>
                <a:cubicBezTo>
                  <a:pt x="1505933" y="5288386"/>
                  <a:pt x="1498045" y="5312051"/>
                  <a:pt x="1490158" y="5335713"/>
                </a:cubicBezTo>
                <a:lnTo>
                  <a:pt x="1464758" y="5405916"/>
                </a:lnTo>
                <a:cubicBezTo>
                  <a:pt x="1448274" y="5453243"/>
                  <a:pt x="1429342" y="5498992"/>
                  <a:pt x="1411437" y="5545451"/>
                </a:cubicBezTo>
                <a:cubicBezTo>
                  <a:pt x="1402682" y="5569116"/>
                  <a:pt x="1392665" y="5591595"/>
                  <a:pt x="1383198" y="5614627"/>
                </a:cubicBezTo>
                <a:lnTo>
                  <a:pt x="1354408" y="5683489"/>
                </a:lnTo>
                <a:lnTo>
                  <a:pt x="1323961" y="5751720"/>
                </a:lnTo>
                <a:cubicBezTo>
                  <a:pt x="1313626" y="5774437"/>
                  <a:pt x="1304004" y="5797391"/>
                  <a:pt x="1293039" y="5819791"/>
                </a:cubicBezTo>
                <a:cubicBezTo>
                  <a:pt x="1124775" y="6181609"/>
                  <a:pt x="915052" y="6522679"/>
                  <a:pt x="668084" y="6836143"/>
                </a:cubicBezTo>
                <a:lnTo>
                  <a:pt x="522443" y="7009626"/>
                </a:lnTo>
                <a:lnTo>
                  <a:pt x="439736" y="7009626"/>
                </a:lnTo>
                <a:lnTo>
                  <a:pt x="619415" y="6797178"/>
                </a:lnTo>
                <a:cubicBezTo>
                  <a:pt x="865249" y="6488525"/>
                  <a:pt x="1074364" y="6152344"/>
                  <a:pt x="1242557" y="5795419"/>
                </a:cubicBezTo>
                <a:cubicBezTo>
                  <a:pt x="1326712" y="5617152"/>
                  <a:pt x="1400765" y="5434233"/>
                  <a:pt x="1464364" y="5247605"/>
                </a:cubicBezTo>
                <a:cubicBezTo>
                  <a:pt x="1528335" y="5060978"/>
                  <a:pt x="1582005" y="4871039"/>
                  <a:pt x="1625120" y="4678496"/>
                </a:cubicBezTo>
                <a:lnTo>
                  <a:pt x="1640895" y="4606245"/>
                </a:lnTo>
                <a:cubicBezTo>
                  <a:pt x="1646258" y="4582580"/>
                  <a:pt x="1650597" y="4557891"/>
                  <a:pt x="1655487" y="4533754"/>
                </a:cubicBezTo>
                <a:cubicBezTo>
                  <a:pt x="1660377" y="4509617"/>
                  <a:pt x="1665269" y="4485400"/>
                  <a:pt x="1669527" y="4461107"/>
                </a:cubicBezTo>
                <a:lnTo>
                  <a:pt x="1682227" y="4388144"/>
                </a:lnTo>
                <a:lnTo>
                  <a:pt x="1688537" y="4351702"/>
                </a:lnTo>
                <a:lnTo>
                  <a:pt x="1694139" y="4315181"/>
                </a:lnTo>
                <a:lnTo>
                  <a:pt x="1705261" y="4241982"/>
                </a:lnTo>
                <a:cubicBezTo>
                  <a:pt x="1709046" y="4217607"/>
                  <a:pt x="1711729" y="4193078"/>
                  <a:pt x="1715041" y="4168626"/>
                </a:cubicBezTo>
                <a:cubicBezTo>
                  <a:pt x="1718354" y="4144171"/>
                  <a:pt x="1721666" y="4119719"/>
                  <a:pt x="1724269" y="4095187"/>
                </a:cubicBezTo>
                <a:cubicBezTo>
                  <a:pt x="1746615" y="3898939"/>
                  <a:pt x="1758725" y="3701583"/>
                  <a:pt x="1760553" y="3504072"/>
                </a:cubicBezTo>
                <a:cubicBezTo>
                  <a:pt x="1761272" y="3306486"/>
                  <a:pt x="1751687" y="3109052"/>
                  <a:pt x="1731843" y="2912487"/>
                </a:cubicBezTo>
                <a:cubicBezTo>
                  <a:pt x="1711735" y="2715763"/>
                  <a:pt x="1680634" y="2520224"/>
                  <a:pt x="1638687" y="2326970"/>
                </a:cubicBezTo>
                <a:cubicBezTo>
                  <a:pt x="1597109" y="2133558"/>
                  <a:pt x="1544433" y="1942672"/>
                  <a:pt x="1480928" y="1755256"/>
                </a:cubicBezTo>
                <a:cubicBezTo>
                  <a:pt x="1473041" y="1731594"/>
                  <a:pt x="1465153" y="1707929"/>
                  <a:pt x="1457266" y="1685055"/>
                </a:cubicBezTo>
                <a:lnTo>
                  <a:pt x="1431787" y="1615326"/>
                </a:lnTo>
                <a:cubicBezTo>
                  <a:pt x="1415302" y="1568787"/>
                  <a:pt x="1396292" y="1523038"/>
                  <a:pt x="1378388" y="1476974"/>
                </a:cubicBezTo>
                <a:cubicBezTo>
                  <a:pt x="1369553" y="1453862"/>
                  <a:pt x="1359535" y="1431222"/>
                  <a:pt x="1349991" y="1408428"/>
                </a:cubicBezTo>
                <a:lnTo>
                  <a:pt x="1321121" y="1340117"/>
                </a:lnTo>
                <a:lnTo>
                  <a:pt x="1290594" y="1272518"/>
                </a:lnTo>
                <a:cubicBezTo>
                  <a:pt x="1280262" y="1250039"/>
                  <a:pt x="1270637" y="1227244"/>
                  <a:pt x="1259674" y="1205077"/>
                </a:cubicBezTo>
                <a:cubicBezTo>
                  <a:pt x="1174975" y="1026338"/>
                  <a:pt x="1080003" y="852727"/>
                  <a:pt x="975238" y="684952"/>
                </a:cubicBezTo>
                <a:cubicBezTo>
                  <a:pt x="870392" y="517413"/>
                  <a:pt x="755575" y="356344"/>
                  <a:pt x="631405" y="202530"/>
                </a:cubicBezTo>
                <a:close/>
                <a:moveTo>
                  <a:pt x="360595" y="0"/>
                </a:moveTo>
                <a:lnTo>
                  <a:pt x="414563" y="0"/>
                </a:lnTo>
                <a:lnTo>
                  <a:pt x="597253" y="219960"/>
                </a:lnTo>
                <a:cubicBezTo>
                  <a:pt x="718464" y="374641"/>
                  <a:pt x="830329" y="536423"/>
                  <a:pt x="932249" y="704434"/>
                </a:cubicBezTo>
                <a:cubicBezTo>
                  <a:pt x="1034375" y="872129"/>
                  <a:pt x="1127142" y="1045268"/>
                  <a:pt x="1210138" y="1223219"/>
                </a:cubicBezTo>
                <a:cubicBezTo>
                  <a:pt x="1293191" y="1401010"/>
                  <a:pt x="1366240" y="1583299"/>
                  <a:pt x="1428949" y="1769296"/>
                </a:cubicBezTo>
                <a:cubicBezTo>
                  <a:pt x="1492202" y="1955054"/>
                  <a:pt x="1545208" y="2144206"/>
                  <a:pt x="1587731" y="2335803"/>
                </a:cubicBezTo>
                <a:lnTo>
                  <a:pt x="1603508" y="2407741"/>
                </a:lnTo>
                <a:cubicBezTo>
                  <a:pt x="1608871" y="2431403"/>
                  <a:pt x="1613053" y="2455857"/>
                  <a:pt x="1617943" y="2479915"/>
                </a:cubicBezTo>
                <a:cubicBezTo>
                  <a:pt x="1622833" y="2503971"/>
                  <a:pt x="1627486" y="2528031"/>
                  <a:pt x="1631746" y="2552168"/>
                </a:cubicBezTo>
                <a:lnTo>
                  <a:pt x="1644210" y="2624737"/>
                </a:lnTo>
                <a:lnTo>
                  <a:pt x="1650440" y="2660942"/>
                </a:lnTo>
                <a:lnTo>
                  <a:pt x="1656040" y="2697383"/>
                </a:lnTo>
                <a:lnTo>
                  <a:pt x="1667005" y="2770109"/>
                </a:lnTo>
                <a:cubicBezTo>
                  <a:pt x="1670712" y="2794403"/>
                  <a:pt x="1673472" y="2818778"/>
                  <a:pt x="1676707" y="2843072"/>
                </a:cubicBezTo>
                <a:cubicBezTo>
                  <a:pt x="1679942" y="2867367"/>
                  <a:pt x="1683254" y="2891742"/>
                  <a:pt x="1685779" y="2916194"/>
                </a:cubicBezTo>
                <a:cubicBezTo>
                  <a:pt x="1707873" y="3111338"/>
                  <a:pt x="1719774" y="3307589"/>
                  <a:pt x="1721431" y="3503992"/>
                </a:cubicBezTo>
                <a:cubicBezTo>
                  <a:pt x="1722379" y="3700556"/>
                  <a:pt x="1713062" y="3897044"/>
                  <a:pt x="1693509" y="4092663"/>
                </a:cubicBezTo>
                <a:cubicBezTo>
                  <a:pt x="1673512" y="4288439"/>
                  <a:pt x="1642837" y="4482955"/>
                  <a:pt x="1601614" y="4675341"/>
                </a:cubicBezTo>
                <a:cubicBezTo>
                  <a:pt x="1560559" y="4867882"/>
                  <a:pt x="1508545" y="5057901"/>
                  <a:pt x="1445829" y="5244527"/>
                </a:cubicBezTo>
                <a:cubicBezTo>
                  <a:pt x="1437942" y="5268192"/>
                  <a:pt x="1430447" y="5291304"/>
                  <a:pt x="1422165" y="5314494"/>
                </a:cubicBezTo>
                <a:lnTo>
                  <a:pt x="1397083" y="5383907"/>
                </a:lnTo>
                <a:lnTo>
                  <a:pt x="1384540" y="5418614"/>
                </a:lnTo>
                <a:cubicBezTo>
                  <a:pt x="1380280" y="5430209"/>
                  <a:pt x="1375628" y="5441568"/>
                  <a:pt x="1371211" y="5453083"/>
                </a:cubicBezTo>
                <a:lnTo>
                  <a:pt x="1344391" y="5521867"/>
                </a:lnTo>
                <a:cubicBezTo>
                  <a:pt x="1335713" y="5544899"/>
                  <a:pt x="1325776" y="5567458"/>
                  <a:pt x="1316389" y="5590175"/>
                </a:cubicBezTo>
                <a:lnTo>
                  <a:pt x="1287915" y="5658327"/>
                </a:lnTo>
                <a:lnTo>
                  <a:pt x="1257860" y="5725768"/>
                </a:lnTo>
                <a:cubicBezTo>
                  <a:pt x="1247686" y="5748170"/>
                  <a:pt x="1238063" y="5770887"/>
                  <a:pt x="1227256" y="5792972"/>
                </a:cubicBezTo>
                <a:cubicBezTo>
                  <a:pt x="1060806" y="6150687"/>
                  <a:pt x="853269" y="6487815"/>
                  <a:pt x="608848" y="6797491"/>
                </a:cubicBezTo>
                <a:lnTo>
                  <a:pt x="430659" y="7009626"/>
                </a:lnTo>
                <a:lnTo>
                  <a:pt x="341938" y="7009626"/>
                </a:lnTo>
                <a:lnTo>
                  <a:pt x="369836" y="6980235"/>
                </a:lnTo>
                <a:cubicBezTo>
                  <a:pt x="434779" y="6907824"/>
                  <a:pt x="497675" y="6833580"/>
                  <a:pt x="558444" y="6757580"/>
                </a:cubicBezTo>
                <a:cubicBezTo>
                  <a:pt x="801509" y="6452871"/>
                  <a:pt x="1008296" y="6120950"/>
                  <a:pt x="1174644" y="5768519"/>
                </a:cubicBezTo>
                <a:cubicBezTo>
                  <a:pt x="1257900" y="5592383"/>
                  <a:pt x="1331139" y="5411672"/>
                  <a:pt x="1394005" y="5227255"/>
                </a:cubicBezTo>
                <a:cubicBezTo>
                  <a:pt x="1457331" y="5042914"/>
                  <a:pt x="1510470" y="4855183"/>
                  <a:pt x="1553182" y="4665006"/>
                </a:cubicBezTo>
                <a:lnTo>
                  <a:pt x="1568959" y="4593543"/>
                </a:lnTo>
                <a:cubicBezTo>
                  <a:pt x="1574322" y="4569878"/>
                  <a:pt x="1578582" y="4546216"/>
                  <a:pt x="1583394" y="4521922"/>
                </a:cubicBezTo>
                <a:cubicBezTo>
                  <a:pt x="1588206" y="4497627"/>
                  <a:pt x="1593016" y="4474120"/>
                  <a:pt x="1597356" y="4450141"/>
                </a:cubicBezTo>
                <a:lnTo>
                  <a:pt x="1609896" y="4378047"/>
                </a:lnTo>
                <a:lnTo>
                  <a:pt x="1616128" y="4342078"/>
                </a:lnTo>
                <a:lnTo>
                  <a:pt x="1621728" y="4305951"/>
                </a:lnTo>
                <a:lnTo>
                  <a:pt x="1632693" y="4233620"/>
                </a:lnTo>
                <a:cubicBezTo>
                  <a:pt x="1636478" y="4209483"/>
                  <a:pt x="1639160" y="4185266"/>
                  <a:pt x="1642395" y="4161129"/>
                </a:cubicBezTo>
                <a:cubicBezTo>
                  <a:pt x="1645627" y="4136994"/>
                  <a:pt x="1648943" y="4112777"/>
                  <a:pt x="1651545" y="4088483"/>
                </a:cubicBezTo>
                <a:cubicBezTo>
                  <a:pt x="1673694" y="3894679"/>
                  <a:pt x="1685699" y="3699848"/>
                  <a:pt x="1687514" y="3504779"/>
                </a:cubicBezTo>
                <a:cubicBezTo>
                  <a:pt x="1688342" y="3309404"/>
                  <a:pt x="1678948" y="3114178"/>
                  <a:pt x="1659355" y="2919821"/>
                </a:cubicBezTo>
                <a:cubicBezTo>
                  <a:pt x="1639444" y="2725385"/>
                  <a:pt x="1608713" y="2532131"/>
                  <a:pt x="1567302" y="2341087"/>
                </a:cubicBezTo>
                <a:cubicBezTo>
                  <a:pt x="1526174" y="2149963"/>
                  <a:pt x="1474084" y="1961287"/>
                  <a:pt x="1411280" y="1776158"/>
                </a:cubicBezTo>
                <a:cubicBezTo>
                  <a:pt x="1403392" y="1753046"/>
                  <a:pt x="1395505" y="1729776"/>
                  <a:pt x="1387618" y="1706744"/>
                </a:cubicBezTo>
                <a:lnTo>
                  <a:pt x="1362453" y="1637883"/>
                </a:lnTo>
                <a:cubicBezTo>
                  <a:pt x="1346126" y="1591819"/>
                  <a:pt x="1327274" y="1546700"/>
                  <a:pt x="1309527" y="1501186"/>
                </a:cubicBezTo>
                <a:cubicBezTo>
                  <a:pt x="1300850" y="1478311"/>
                  <a:pt x="1290832" y="1455990"/>
                  <a:pt x="1281445" y="1433430"/>
                </a:cubicBezTo>
                <a:lnTo>
                  <a:pt x="1252893" y="1365909"/>
                </a:lnTo>
                <a:lnTo>
                  <a:pt x="1222761" y="1299100"/>
                </a:lnTo>
                <a:cubicBezTo>
                  <a:pt x="1212584" y="1276936"/>
                  <a:pt x="1202961" y="1254454"/>
                  <a:pt x="1192077" y="1232526"/>
                </a:cubicBezTo>
                <a:cubicBezTo>
                  <a:pt x="1108290" y="1055917"/>
                  <a:pt x="1014347" y="884356"/>
                  <a:pt x="910716" y="718632"/>
                </a:cubicBezTo>
                <a:cubicBezTo>
                  <a:pt x="806880" y="553223"/>
                  <a:pt x="693215" y="394126"/>
                  <a:pt x="570353" y="242284"/>
                </a:cubicBezTo>
                <a:cubicBezTo>
                  <a:pt x="509069" y="166363"/>
                  <a:pt x="445583" y="92273"/>
                  <a:pt x="379981" y="20107"/>
                </a:cubicBezTo>
                <a:close/>
                <a:moveTo>
                  <a:pt x="262351" y="0"/>
                </a:moveTo>
                <a:lnTo>
                  <a:pt x="319254" y="0"/>
                </a:lnTo>
                <a:lnTo>
                  <a:pt x="351278" y="34246"/>
                </a:lnTo>
                <a:cubicBezTo>
                  <a:pt x="415544" y="107164"/>
                  <a:pt x="477688" y="182009"/>
                  <a:pt x="537620" y="258691"/>
                </a:cubicBezTo>
                <a:cubicBezTo>
                  <a:pt x="657500" y="411478"/>
                  <a:pt x="768125" y="571288"/>
                  <a:pt x="868909" y="737327"/>
                </a:cubicBezTo>
                <a:cubicBezTo>
                  <a:pt x="969884" y="903051"/>
                  <a:pt x="1061626" y="1074218"/>
                  <a:pt x="1143724" y="1250039"/>
                </a:cubicBezTo>
                <a:cubicBezTo>
                  <a:pt x="1225868" y="1425781"/>
                  <a:pt x="1298129" y="1605940"/>
                  <a:pt x="1360167" y="1789726"/>
                </a:cubicBezTo>
                <a:cubicBezTo>
                  <a:pt x="1422703" y="1973435"/>
                  <a:pt x="1475133" y="2160376"/>
                  <a:pt x="1517214" y="2349766"/>
                </a:cubicBezTo>
                <a:lnTo>
                  <a:pt x="1532989" y="2420757"/>
                </a:lnTo>
                <a:cubicBezTo>
                  <a:pt x="1538354" y="2444419"/>
                  <a:pt x="1542456" y="2468083"/>
                  <a:pt x="1547266" y="2491747"/>
                </a:cubicBezTo>
                <a:cubicBezTo>
                  <a:pt x="1552079" y="2515410"/>
                  <a:pt x="1556733" y="2539075"/>
                  <a:pt x="1560993" y="2563212"/>
                </a:cubicBezTo>
                <a:lnTo>
                  <a:pt x="1573298" y="2634913"/>
                </a:lnTo>
                <a:lnTo>
                  <a:pt x="1579450" y="2670722"/>
                </a:lnTo>
                <a:lnTo>
                  <a:pt x="1584971" y="2706691"/>
                </a:lnTo>
                <a:lnTo>
                  <a:pt x="1595855" y="2778628"/>
                </a:lnTo>
                <a:cubicBezTo>
                  <a:pt x="1599643" y="2802291"/>
                  <a:pt x="1602245" y="2826746"/>
                  <a:pt x="1605480" y="2850724"/>
                </a:cubicBezTo>
                <a:cubicBezTo>
                  <a:pt x="1608713" y="2874703"/>
                  <a:pt x="1611870" y="2898840"/>
                  <a:pt x="1614472" y="2922977"/>
                </a:cubicBezTo>
                <a:cubicBezTo>
                  <a:pt x="1636424" y="3115836"/>
                  <a:pt x="1648216" y="3309799"/>
                  <a:pt x="1649809" y="3503913"/>
                </a:cubicBezTo>
                <a:cubicBezTo>
                  <a:pt x="1650828" y="3698192"/>
                  <a:pt x="1641684" y="3892470"/>
                  <a:pt x="1622440" y="4085802"/>
                </a:cubicBezTo>
                <a:cubicBezTo>
                  <a:pt x="1602727" y="4279213"/>
                  <a:pt x="1572477" y="4471441"/>
                  <a:pt x="1531807" y="4661618"/>
                </a:cubicBezTo>
                <a:cubicBezTo>
                  <a:pt x="1491240" y="4851952"/>
                  <a:pt x="1439833" y="5039761"/>
                  <a:pt x="1377837" y="5224259"/>
                </a:cubicBezTo>
                <a:cubicBezTo>
                  <a:pt x="1316240" y="5408993"/>
                  <a:pt x="1244026" y="5589940"/>
                  <a:pt x="1161551" y="5766311"/>
                </a:cubicBezTo>
                <a:cubicBezTo>
                  <a:pt x="996969" y="6119847"/>
                  <a:pt x="791679" y="6452953"/>
                  <a:pt x="549845" y="6758844"/>
                </a:cubicBezTo>
                <a:cubicBezTo>
                  <a:pt x="489365" y="6835278"/>
                  <a:pt x="426621" y="6909877"/>
                  <a:pt x="361701" y="6982534"/>
                </a:cubicBezTo>
                <a:lnTo>
                  <a:pt x="335993" y="7009626"/>
                </a:lnTo>
                <a:lnTo>
                  <a:pt x="242616" y="7009626"/>
                </a:lnTo>
                <a:lnTo>
                  <a:pt x="311644" y="6937001"/>
                </a:lnTo>
                <a:cubicBezTo>
                  <a:pt x="375863" y="6865507"/>
                  <a:pt x="438066" y="6792209"/>
                  <a:pt x="498179" y="6717195"/>
                </a:cubicBezTo>
                <a:cubicBezTo>
                  <a:pt x="738651" y="6416431"/>
                  <a:pt x="943197" y="6088690"/>
                  <a:pt x="1107677" y="5740519"/>
                </a:cubicBezTo>
                <a:cubicBezTo>
                  <a:pt x="1190057" y="5566513"/>
                  <a:pt x="1262530" y="5388011"/>
                  <a:pt x="1324750" y="5205800"/>
                </a:cubicBezTo>
                <a:cubicBezTo>
                  <a:pt x="1387459" y="5023669"/>
                  <a:pt x="1440117" y="4838227"/>
                  <a:pt x="1482507" y="4650336"/>
                </a:cubicBezTo>
                <a:lnTo>
                  <a:pt x="1498284" y="4579820"/>
                </a:lnTo>
                <a:cubicBezTo>
                  <a:pt x="1503727" y="4556155"/>
                  <a:pt x="1507827" y="4532493"/>
                  <a:pt x="1512639" y="4508828"/>
                </a:cubicBezTo>
                <a:cubicBezTo>
                  <a:pt x="1517452" y="4485166"/>
                  <a:pt x="1522104" y="4461502"/>
                  <a:pt x="1526444" y="4437837"/>
                </a:cubicBezTo>
                <a:lnTo>
                  <a:pt x="1538748" y="4366846"/>
                </a:lnTo>
                <a:lnTo>
                  <a:pt x="1544978" y="4331272"/>
                </a:lnTo>
                <a:lnTo>
                  <a:pt x="1550501" y="4295540"/>
                </a:lnTo>
                <a:lnTo>
                  <a:pt x="1561386" y="4224549"/>
                </a:lnTo>
                <a:cubicBezTo>
                  <a:pt x="1565173" y="4200887"/>
                  <a:pt x="1567776" y="4176750"/>
                  <a:pt x="1571011" y="4152928"/>
                </a:cubicBezTo>
                <a:cubicBezTo>
                  <a:pt x="1574243" y="4129106"/>
                  <a:pt x="1577478" y="4105126"/>
                  <a:pt x="1580081" y="4081147"/>
                </a:cubicBezTo>
                <a:cubicBezTo>
                  <a:pt x="1602048" y="3889553"/>
                  <a:pt x="1613975" y="3696852"/>
                  <a:pt x="1615812" y="3503993"/>
                </a:cubicBezTo>
                <a:cubicBezTo>
                  <a:pt x="1616680" y="3310982"/>
                  <a:pt x="1607444" y="3118043"/>
                  <a:pt x="1588125" y="2925974"/>
                </a:cubicBezTo>
                <a:cubicBezTo>
                  <a:pt x="1568492" y="2733826"/>
                  <a:pt x="1538165" y="2542862"/>
                  <a:pt x="1497257" y="2354103"/>
                </a:cubicBezTo>
                <a:cubicBezTo>
                  <a:pt x="1456564" y="2165188"/>
                  <a:pt x="1405018" y="1978799"/>
                  <a:pt x="1342893" y="1795878"/>
                </a:cubicBezTo>
                <a:cubicBezTo>
                  <a:pt x="1335005" y="1773004"/>
                  <a:pt x="1327748" y="1749972"/>
                  <a:pt x="1319228" y="1727332"/>
                </a:cubicBezTo>
                <a:lnTo>
                  <a:pt x="1294381" y="1659261"/>
                </a:lnTo>
                <a:lnTo>
                  <a:pt x="1281919" y="1625264"/>
                </a:lnTo>
                <a:lnTo>
                  <a:pt x="1268667" y="1591502"/>
                </a:lnTo>
                <a:lnTo>
                  <a:pt x="1242085" y="1524141"/>
                </a:lnTo>
                <a:cubicBezTo>
                  <a:pt x="1233487" y="1501582"/>
                  <a:pt x="1223550" y="1479575"/>
                  <a:pt x="1214320" y="1457253"/>
                </a:cubicBezTo>
                <a:lnTo>
                  <a:pt x="1186003" y="1390599"/>
                </a:lnTo>
                <a:lnTo>
                  <a:pt x="1156186" y="1324578"/>
                </a:lnTo>
                <a:cubicBezTo>
                  <a:pt x="1146249" y="1302571"/>
                  <a:pt x="1136547" y="1280406"/>
                  <a:pt x="1125897" y="1258794"/>
                </a:cubicBezTo>
                <a:cubicBezTo>
                  <a:pt x="1042752" y="1084235"/>
                  <a:pt x="949547" y="914646"/>
                  <a:pt x="846745" y="750894"/>
                </a:cubicBezTo>
                <a:cubicBezTo>
                  <a:pt x="743911" y="587537"/>
                  <a:pt x="631415" y="430488"/>
                  <a:pt x="509854" y="280541"/>
                </a:cubicBezTo>
                <a:cubicBezTo>
                  <a:pt x="449220" y="205566"/>
                  <a:pt x="386408" y="132426"/>
                  <a:pt x="321503" y="61198"/>
                </a:cubicBezTo>
                <a:close/>
                <a:moveTo>
                  <a:pt x="0" y="0"/>
                </a:moveTo>
                <a:lnTo>
                  <a:pt x="30146" y="0"/>
                </a:lnTo>
                <a:lnTo>
                  <a:pt x="178996" y="158860"/>
                </a:lnTo>
                <a:cubicBezTo>
                  <a:pt x="241073" y="229091"/>
                  <a:pt x="301114" y="301127"/>
                  <a:pt x="359039" y="374878"/>
                </a:cubicBezTo>
                <a:cubicBezTo>
                  <a:pt x="590114" y="670042"/>
                  <a:pt x="786687" y="990605"/>
                  <a:pt x="944951" y="1330414"/>
                </a:cubicBezTo>
                <a:lnTo>
                  <a:pt x="959936" y="1361966"/>
                </a:lnTo>
                <a:lnTo>
                  <a:pt x="974293" y="1393992"/>
                </a:lnTo>
                <a:lnTo>
                  <a:pt x="1002847" y="1458041"/>
                </a:lnTo>
                <a:cubicBezTo>
                  <a:pt x="1012469" y="1479338"/>
                  <a:pt x="1021067" y="1501108"/>
                  <a:pt x="1030217" y="1522642"/>
                </a:cubicBezTo>
                <a:cubicBezTo>
                  <a:pt x="1039367" y="1544174"/>
                  <a:pt x="1048439" y="1565711"/>
                  <a:pt x="1057036" y="1587401"/>
                </a:cubicBezTo>
                <a:cubicBezTo>
                  <a:pt x="1091348" y="1674169"/>
                  <a:pt x="1124477" y="1761882"/>
                  <a:pt x="1154294" y="1850541"/>
                </a:cubicBezTo>
                <a:cubicBezTo>
                  <a:pt x="1214738" y="2027622"/>
                  <a:pt x="1265512" y="2207782"/>
                  <a:pt x="1306371" y="2390388"/>
                </a:cubicBezTo>
                <a:cubicBezTo>
                  <a:pt x="1316231" y="2436058"/>
                  <a:pt x="1326723" y="2481728"/>
                  <a:pt x="1335163" y="2527715"/>
                </a:cubicBezTo>
                <a:lnTo>
                  <a:pt x="1348493" y="2596577"/>
                </a:lnTo>
                <a:lnTo>
                  <a:pt x="1360325" y="2665753"/>
                </a:lnTo>
                <a:cubicBezTo>
                  <a:pt x="1368765" y="2711740"/>
                  <a:pt x="1375075" y="2758118"/>
                  <a:pt x="1382252" y="2804342"/>
                </a:cubicBezTo>
                <a:cubicBezTo>
                  <a:pt x="1386040" y="2827455"/>
                  <a:pt x="1388485" y="2850724"/>
                  <a:pt x="1391640" y="2873914"/>
                </a:cubicBezTo>
                <a:cubicBezTo>
                  <a:pt x="1394795" y="2897104"/>
                  <a:pt x="1397792" y="2920295"/>
                  <a:pt x="1400474" y="2943562"/>
                </a:cubicBezTo>
                <a:cubicBezTo>
                  <a:pt x="1421716" y="3129481"/>
                  <a:pt x="1433249" y="3316422"/>
                  <a:pt x="1435024" y="3503602"/>
                </a:cubicBezTo>
                <a:cubicBezTo>
                  <a:pt x="1436126" y="3691013"/>
                  <a:pt x="1427442" y="3878430"/>
                  <a:pt x="1408994" y="4064978"/>
                </a:cubicBezTo>
                <a:cubicBezTo>
                  <a:pt x="1390124" y="4251605"/>
                  <a:pt x="1361026" y="4437126"/>
                  <a:pt x="1321833" y="4620600"/>
                </a:cubicBezTo>
                <a:cubicBezTo>
                  <a:pt x="1317258" y="4643632"/>
                  <a:pt x="1311814" y="4666429"/>
                  <a:pt x="1306529" y="4689303"/>
                </a:cubicBezTo>
                <a:lnTo>
                  <a:pt x="1290754" y="4757847"/>
                </a:lnTo>
                <a:lnTo>
                  <a:pt x="1273322" y="4825998"/>
                </a:lnTo>
                <a:cubicBezTo>
                  <a:pt x="1267407" y="4848716"/>
                  <a:pt x="1261885" y="4871592"/>
                  <a:pt x="1255337" y="4894072"/>
                </a:cubicBezTo>
                <a:cubicBezTo>
                  <a:pt x="1242402" y="4939191"/>
                  <a:pt x="1230333" y="4984545"/>
                  <a:pt x="1215898" y="5029269"/>
                </a:cubicBezTo>
                <a:lnTo>
                  <a:pt x="1195231" y="5096631"/>
                </a:lnTo>
                <a:lnTo>
                  <a:pt x="1173066" y="5163442"/>
                </a:lnTo>
                <a:cubicBezTo>
                  <a:pt x="1113624" y="5341708"/>
                  <a:pt x="1043777" y="5516267"/>
                  <a:pt x="963880" y="5686329"/>
                </a:cubicBezTo>
                <a:cubicBezTo>
                  <a:pt x="884150" y="5856550"/>
                  <a:pt x="794797" y="6022037"/>
                  <a:pt x="696245" y="6182082"/>
                </a:cubicBezTo>
                <a:cubicBezTo>
                  <a:pt x="597354" y="6342048"/>
                  <a:pt x="489070" y="6496018"/>
                  <a:pt x="371974" y="6643207"/>
                </a:cubicBezTo>
                <a:lnTo>
                  <a:pt x="312026" y="6714184"/>
                </a:lnTo>
                <a:lnTo>
                  <a:pt x="376591" y="6638218"/>
                </a:lnTo>
                <a:cubicBezTo>
                  <a:pt x="610666" y="6346071"/>
                  <a:pt x="810902" y="6026810"/>
                  <a:pt x="972555" y="5686330"/>
                </a:cubicBezTo>
                <a:cubicBezTo>
                  <a:pt x="1053153" y="5516661"/>
                  <a:pt x="1124052" y="5342577"/>
                  <a:pt x="1184899" y="5164863"/>
                </a:cubicBezTo>
                <a:cubicBezTo>
                  <a:pt x="1246123" y="4987149"/>
                  <a:pt x="1297552" y="4806200"/>
                  <a:pt x="1338949" y="4622886"/>
                </a:cubicBezTo>
                <a:cubicBezTo>
                  <a:pt x="1349046" y="4577057"/>
                  <a:pt x="1359616" y="4531230"/>
                  <a:pt x="1368213" y="4485006"/>
                </a:cubicBezTo>
                <a:lnTo>
                  <a:pt x="1381780" y="4415830"/>
                </a:lnTo>
                <a:lnTo>
                  <a:pt x="1393848" y="4346339"/>
                </a:lnTo>
                <a:cubicBezTo>
                  <a:pt x="1402445" y="4300115"/>
                  <a:pt x="1408755" y="4253498"/>
                  <a:pt x="1416012" y="4207039"/>
                </a:cubicBezTo>
                <a:cubicBezTo>
                  <a:pt x="1419800" y="4183847"/>
                  <a:pt x="1422322" y="4160500"/>
                  <a:pt x="1425479" y="4137153"/>
                </a:cubicBezTo>
                <a:cubicBezTo>
                  <a:pt x="1428634" y="4113804"/>
                  <a:pt x="1431709" y="4090534"/>
                  <a:pt x="1434392" y="4067187"/>
                </a:cubicBezTo>
                <a:cubicBezTo>
                  <a:pt x="1455926" y="3880165"/>
                  <a:pt x="1467694" y="3692119"/>
                  <a:pt x="1469651" y="3503913"/>
                </a:cubicBezTo>
                <a:cubicBezTo>
                  <a:pt x="1470574" y="3315557"/>
                  <a:pt x="1461622" y="3127195"/>
                  <a:pt x="1442832" y="2939778"/>
                </a:cubicBezTo>
                <a:cubicBezTo>
                  <a:pt x="1440544" y="2916114"/>
                  <a:pt x="1437627" y="2893002"/>
                  <a:pt x="1434944" y="2869575"/>
                </a:cubicBezTo>
                <a:cubicBezTo>
                  <a:pt x="1432262" y="2846148"/>
                  <a:pt x="1429895" y="2822721"/>
                  <a:pt x="1426504" y="2799374"/>
                </a:cubicBezTo>
                <a:cubicBezTo>
                  <a:pt x="1419877" y="2752757"/>
                  <a:pt x="1414357" y="2705981"/>
                  <a:pt x="1406310" y="2659521"/>
                </a:cubicBezTo>
                <a:lnTo>
                  <a:pt x="1394953" y="2589713"/>
                </a:lnTo>
                <a:lnTo>
                  <a:pt x="1382095" y="2520222"/>
                </a:lnTo>
                <a:cubicBezTo>
                  <a:pt x="1374208" y="2473842"/>
                  <a:pt x="1363796" y="2427776"/>
                  <a:pt x="1354171" y="2381632"/>
                </a:cubicBezTo>
                <a:cubicBezTo>
                  <a:pt x="1314426" y="2197293"/>
                  <a:pt x="1264068" y="2015398"/>
                  <a:pt x="1203356" y="1836817"/>
                </a:cubicBezTo>
                <a:cubicBezTo>
                  <a:pt x="1143061" y="1658078"/>
                  <a:pt x="1072237" y="1483124"/>
                  <a:pt x="991250" y="1312745"/>
                </a:cubicBezTo>
                <a:cubicBezTo>
                  <a:pt x="910187" y="1142526"/>
                  <a:pt x="819272" y="977196"/>
                  <a:pt x="718961" y="817625"/>
                </a:cubicBezTo>
                <a:cubicBezTo>
                  <a:pt x="618177" y="658528"/>
                  <a:pt x="508049" y="505423"/>
                  <a:pt x="389170" y="359339"/>
                </a:cubicBezTo>
                <a:cubicBezTo>
                  <a:pt x="329802" y="286377"/>
                  <a:pt x="268321" y="215169"/>
                  <a:pt x="204810" y="145825"/>
                </a:cubicBezTo>
                <a:lnTo>
                  <a:pt x="63157" y="0"/>
                </a:lnTo>
                <a:lnTo>
                  <a:pt x="126316" y="0"/>
                </a:lnTo>
                <a:lnTo>
                  <a:pt x="236270" y="117247"/>
                </a:lnTo>
                <a:cubicBezTo>
                  <a:pt x="299105" y="188370"/>
                  <a:pt x="359856" y="261393"/>
                  <a:pt x="418434" y="336229"/>
                </a:cubicBezTo>
                <a:cubicBezTo>
                  <a:pt x="535584" y="485309"/>
                  <a:pt x="643790" y="641251"/>
                  <a:pt x="742468" y="803190"/>
                </a:cubicBezTo>
                <a:cubicBezTo>
                  <a:pt x="841146" y="964969"/>
                  <a:pt x="930807" y="1132033"/>
                  <a:pt x="1011049" y="1303675"/>
                </a:cubicBezTo>
                <a:cubicBezTo>
                  <a:pt x="1016097" y="1314325"/>
                  <a:pt x="1021382" y="1324972"/>
                  <a:pt x="1026194" y="1335779"/>
                </a:cubicBezTo>
                <a:lnTo>
                  <a:pt x="1040707" y="1368198"/>
                </a:lnTo>
                <a:lnTo>
                  <a:pt x="1069656" y="1432957"/>
                </a:lnTo>
                <a:cubicBezTo>
                  <a:pt x="1079201" y="1454649"/>
                  <a:pt x="1088036" y="1476577"/>
                  <a:pt x="1097263" y="1498426"/>
                </a:cubicBezTo>
                <a:cubicBezTo>
                  <a:pt x="1106493" y="1520276"/>
                  <a:pt x="1115800" y="1541968"/>
                  <a:pt x="1124398" y="1564052"/>
                </a:cubicBezTo>
                <a:cubicBezTo>
                  <a:pt x="1159105" y="1652083"/>
                  <a:pt x="1192629" y="1740664"/>
                  <a:pt x="1222838" y="1830347"/>
                </a:cubicBezTo>
                <a:cubicBezTo>
                  <a:pt x="1283923" y="2009639"/>
                  <a:pt x="1335217" y="2192086"/>
                  <a:pt x="1376495" y="2376899"/>
                </a:cubicBezTo>
                <a:cubicBezTo>
                  <a:pt x="1386590" y="2423121"/>
                  <a:pt x="1397082" y="2469346"/>
                  <a:pt x="1405680" y="2515884"/>
                </a:cubicBezTo>
                <a:lnTo>
                  <a:pt x="1419090" y="2585613"/>
                </a:lnTo>
                <a:lnTo>
                  <a:pt x="1431079" y="2655577"/>
                </a:lnTo>
                <a:cubicBezTo>
                  <a:pt x="1439677" y="2702196"/>
                  <a:pt x="1445986" y="2749127"/>
                  <a:pt x="1453244" y="2795904"/>
                </a:cubicBezTo>
                <a:cubicBezTo>
                  <a:pt x="1457029" y="2819566"/>
                  <a:pt x="1459554" y="2843231"/>
                  <a:pt x="1462709" y="2866340"/>
                </a:cubicBezTo>
                <a:cubicBezTo>
                  <a:pt x="1465864" y="2889452"/>
                  <a:pt x="1468941" y="2913669"/>
                  <a:pt x="1471621" y="2936859"/>
                </a:cubicBezTo>
                <a:cubicBezTo>
                  <a:pt x="1493078" y="3125222"/>
                  <a:pt x="1504688" y="3314609"/>
                  <a:pt x="1506408" y="3504150"/>
                </a:cubicBezTo>
                <a:cubicBezTo>
                  <a:pt x="1507504" y="3693774"/>
                  <a:pt x="1498662" y="3883400"/>
                  <a:pt x="1479906" y="4072077"/>
                </a:cubicBezTo>
                <a:cubicBezTo>
                  <a:pt x="1460801" y="4260991"/>
                  <a:pt x="1431308" y="4448802"/>
                  <a:pt x="1391560" y="4634483"/>
                </a:cubicBezTo>
                <a:cubicBezTo>
                  <a:pt x="1352010" y="4820320"/>
                  <a:pt x="1301781" y="5003793"/>
                  <a:pt x="1241138" y="5183873"/>
                </a:cubicBezTo>
                <a:cubicBezTo>
                  <a:pt x="1180985" y="5364269"/>
                  <a:pt x="1110374" y="5540956"/>
                  <a:pt x="1029664" y="5713147"/>
                </a:cubicBezTo>
                <a:cubicBezTo>
                  <a:pt x="948996" y="5885419"/>
                  <a:pt x="858585" y="6053036"/>
                  <a:pt x="758874" y="6215052"/>
                </a:cubicBezTo>
                <a:lnTo>
                  <a:pt x="604797" y="6449374"/>
                </a:lnTo>
                <a:lnTo>
                  <a:pt x="594414" y="6463798"/>
                </a:lnTo>
                <a:lnTo>
                  <a:pt x="439962" y="6670638"/>
                </a:lnTo>
                <a:lnTo>
                  <a:pt x="308203" y="6828263"/>
                </a:lnTo>
                <a:lnTo>
                  <a:pt x="247882" y="6899802"/>
                </a:lnTo>
                <a:lnTo>
                  <a:pt x="252131" y="6895343"/>
                </a:lnTo>
                <a:lnTo>
                  <a:pt x="308203" y="6828263"/>
                </a:lnTo>
                <a:lnTo>
                  <a:pt x="431054" y="6682568"/>
                </a:lnTo>
                <a:lnTo>
                  <a:pt x="439962" y="6670638"/>
                </a:lnTo>
                <a:lnTo>
                  <a:pt x="479999" y="6622741"/>
                </a:lnTo>
                <a:lnTo>
                  <a:pt x="594414" y="6463798"/>
                </a:lnTo>
                <a:lnTo>
                  <a:pt x="601939" y="6453721"/>
                </a:lnTo>
                <a:lnTo>
                  <a:pt x="604797" y="6449374"/>
                </a:lnTo>
                <a:lnTo>
                  <a:pt x="687626" y="6334309"/>
                </a:lnTo>
                <a:cubicBezTo>
                  <a:pt x="819103" y="6136988"/>
                  <a:pt x="936501" y="5929842"/>
                  <a:pt x="1038654" y="5714330"/>
                </a:cubicBezTo>
                <a:cubicBezTo>
                  <a:pt x="1120632" y="5542374"/>
                  <a:pt x="1192713" y="5365842"/>
                  <a:pt x="1254545" y="5185686"/>
                </a:cubicBezTo>
                <a:cubicBezTo>
                  <a:pt x="1316473" y="5005762"/>
                  <a:pt x="1368479" y="4822528"/>
                  <a:pt x="1410331" y="4636927"/>
                </a:cubicBezTo>
                <a:cubicBezTo>
                  <a:pt x="1420584" y="4590468"/>
                  <a:pt x="1431154" y="4544086"/>
                  <a:pt x="1439911" y="4497310"/>
                </a:cubicBezTo>
                <a:lnTo>
                  <a:pt x="1453556" y="4427266"/>
                </a:lnTo>
                <a:lnTo>
                  <a:pt x="1465783" y="4356907"/>
                </a:lnTo>
                <a:cubicBezTo>
                  <a:pt x="1474458" y="4310131"/>
                  <a:pt x="1480771" y="4262962"/>
                  <a:pt x="1488183" y="4215950"/>
                </a:cubicBezTo>
                <a:cubicBezTo>
                  <a:pt x="1491970" y="4192288"/>
                  <a:pt x="1494495" y="4168623"/>
                  <a:pt x="1497728" y="4144959"/>
                </a:cubicBezTo>
                <a:cubicBezTo>
                  <a:pt x="1500963" y="4121297"/>
                  <a:pt x="1504038" y="4097632"/>
                  <a:pt x="1506720" y="4073968"/>
                </a:cubicBezTo>
                <a:cubicBezTo>
                  <a:pt x="1528492" y="3884659"/>
                  <a:pt x="1540338" y="3694325"/>
                  <a:pt x="1542217" y="3503754"/>
                </a:cubicBezTo>
                <a:cubicBezTo>
                  <a:pt x="1543084" y="3313031"/>
                  <a:pt x="1534006" y="3122462"/>
                  <a:pt x="1515003" y="2932677"/>
                </a:cubicBezTo>
                <a:cubicBezTo>
                  <a:pt x="1512715" y="2909013"/>
                  <a:pt x="1509640" y="2885351"/>
                  <a:pt x="1507115" y="2861687"/>
                </a:cubicBezTo>
                <a:cubicBezTo>
                  <a:pt x="1504590" y="2838022"/>
                  <a:pt x="1501988" y="2814360"/>
                  <a:pt x="1498595" y="2790695"/>
                </a:cubicBezTo>
                <a:lnTo>
                  <a:pt x="1488816" y="2719704"/>
                </a:lnTo>
                <a:cubicBezTo>
                  <a:pt x="1485738" y="2696043"/>
                  <a:pt x="1482031" y="2672378"/>
                  <a:pt x="1478088" y="2648714"/>
                </a:cubicBezTo>
                <a:lnTo>
                  <a:pt x="1466571" y="2577723"/>
                </a:lnTo>
                <a:cubicBezTo>
                  <a:pt x="1462469" y="2554060"/>
                  <a:pt x="1457894" y="2530396"/>
                  <a:pt x="1453556" y="2507363"/>
                </a:cubicBezTo>
                <a:cubicBezTo>
                  <a:pt x="1445274" y="2460037"/>
                  <a:pt x="1435099" y="2413736"/>
                  <a:pt x="1425317" y="2367038"/>
                </a:cubicBezTo>
                <a:cubicBezTo>
                  <a:pt x="1385074" y="2180413"/>
                  <a:pt x="1334143" y="1996308"/>
                  <a:pt x="1272767" y="1815517"/>
                </a:cubicBezTo>
                <a:cubicBezTo>
                  <a:pt x="1211753" y="1634570"/>
                  <a:pt x="1140139" y="1457409"/>
                  <a:pt x="1058294" y="1284900"/>
                </a:cubicBezTo>
                <a:cubicBezTo>
                  <a:pt x="976301" y="1112551"/>
                  <a:pt x="884361" y="945171"/>
                  <a:pt x="782929" y="783550"/>
                </a:cubicBezTo>
                <a:cubicBezTo>
                  <a:pt x="681200" y="622241"/>
                  <a:pt x="569885" y="467246"/>
                  <a:pt x="449588" y="319269"/>
                </a:cubicBezTo>
                <a:cubicBezTo>
                  <a:pt x="389585" y="245517"/>
                  <a:pt x="327437" y="173560"/>
                  <a:pt x="263227" y="103486"/>
                </a:cubicBezTo>
                <a:lnTo>
                  <a:pt x="162656" y="0"/>
                </a:lnTo>
                <a:lnTo>
                  <a:pt x="223091" y="0"/>
                </a:lnTo>
                <a:lnTo>
                  <a:pt x="293880" y="75603"/>
                </a:lnTo>
                <a:cubicBezTo>
                  <a:pt x="357435" y="147635"/>
                  <a:pt x="418885" y="221577"/>
                  <a:pt x="478143" y="297340"/>
                </a:cubicBezTo>
                <a:cubicBezTo>
                  <a:pt x="596689" y="448234"/>
                  <a:pt x="706101" y="606151"/>
                  <a:pt x="805803" y="770138"/>
                </a:cubicBezTo>
                <a:cubicBezTo>
                  <a:pt x="905649" y="933812"/>
                  <a:pt x="996335" y="1102929"/>
                  <a:pt x="1077463" y="1276697"/>
                </a:cubicBezTo>
                <a:cubicBezTo>
                  <a:pt x="1158811" y="1450311"/>
                  <a:pt x="1230306" y="1628260"/>
                  <a:pt x="1291619" y="1809917"/>
                </a:cubicBezTo>
                <a:cubicBezTo>
                  <a:pt x="1353452" y="1991338"/>
                  <a:pt x="1405322" y="2175995"/>
                  <a:pt x="1447009" y="2363094"/>
                </a:cubicBezTo>
                <a:cubicBezTo>
                  <a:pt x="1457184" y="2409868"/>
                  <a:pt x="1467754" y="2456644"/>
                  <a:pt x="1476430" y="2503736"/>
                </a:cubicBezTo>
                <a:cubicBezTo>
                  <a:pt x="1481006" y="2527398"/>
                  <a:pt x="1485738" y="2551063"/>
                  <a:pt x="1490078" y="2574725"/>
                </a:cubicBezTo>
                <a:lnTo>
                  <a:pt x="1502225" y="2645716"/>
                </a:lnTo>
                <a:cubicBezTo>
                  <a:pt x="1510823" y="2693045"/>
                  <a:pt x="1517133" y="2740372"/>
                  <a:pt x="1524547" y="2787698"/>
                </a:cubicBezTo>
                <a:cubicBezTo>
                  <a:pt x="1528332" y="2811362"/>
                  <a:pt x="1530857" y="2835025"/>
                  <a:pt x="1534092" y="2858689"/>
                </a:cubicBezTo>
                <a:cubicBezTo>
                  <a:pt x="1537324" y="2882353"/>
                  <a:pt x="1540402" y="2906016"/>
                  <a:pt x="1543005" y="2929680"/>
                </a:cubicBezTo>
                <a:cubicBezTo>
                  <a:pt x="1564666" y="3120332"/>
                  <a:pt x="1576331" y="3311928"/>
                  <a:pt x="1577949" y="3503754"/>
                </a:cubicBezTo>
                <a:cubicBezTo>
                  <a:pt x="1579005" y="3695745"/>
                  <a:pt x="1570028" y="3887737"/>
                  <a:pt x="1551049" y="4078780"/>
                </a:cubicBezTo>
                <a:cubicBezTo>
                  <a:pt x="1531629" y="4269982"/>
                  <a:pt x="1501744" y="4460000"/>
                  <a:pt x="1461524" y="4647891"/>
                </a:cubicBezTo>
                <a:cubicBezTo>
                  <a:pt x="1421587" y="4836095"/>
                  <a:pt x="1370924" y="5021854"/>
                  <a:pt x="1309761" y="5204221"/>
                </a:cubicBezTo>
                <a:cubicBezTo>
                  <a:pt x="1248874" y="5386747"/>
                  <a:pt x="1177450" y="5565643"/>
                  <a:pt x="1095841" y="5739887"/>
                </a:cubicBezTo>
                <a:cubicBezTo>
                  <a:pt x="1014264" y="5914287"/>
                  <a:pt x="922861" y="6083876"/>
                  <a:pt x="822053" y="6247865"/>
                </a:cubicBezTo>
                <a:cubicBezTo>
                  <a:pt x="721167" y="6411932"/>
                  <a:pt x="610531" y="6569769"/>
                  <a:pt x="490762" y="6720585"/>
                </a:cubicBezTo>
                <a:cubicBezTo>
                  <a:pt x="430969" y="6796111"/>
                  <a:pt x="368923" y="6869804"/>
                  <a:pt x="304713" y="6941554"/>
                </a:cubicBezTo>
                <a:lnTo>
                  <a:pt x="239984" y="7009626"/>
                </a:lnTo>
                <a:lnTo>
                  <a:pt x="0" y="7009626"/>
                </a:lnTo>
                <a:lnTo>
                  <a:pt x="0" y="6916165"/>
                </a:lnTo>
                <a:lnTo>
                  <a:pt x="0" y="6842681"/>
                </a:lnTo>
                <a:lnTo>
                  <a:pt x="0" y="6425491"/>
                </a:lnTo>
                <a:lnTo>
                  <a:pt x="0" y="4657507"/>
                </a:lnTo>
                <a:lnTo>
                  <a:pt x="0" y="4281613"/>
                </a:lnTo>
                <a:lnTo>
                  <a:pt x="5979" y="4254443"/>
                </a:lnTo>
                <a:lnTo>
                  <a:pt x="16468" y="4201594"/>
                </a:lnTo>
                <a:lnTo>
                  <a:pt x="21676" y="4175090"/>
                </a:lnTo>
                <a:lnTo>
                  <a:pt x="26328" y="4148508"/>
                </a:lnTo>
                <a:lnTo>
                  <a:pt x="35873" y="4095424"/>
                </a:lnTo>
                <a:lnTo>
                  <a:pt x="44235" y="4042180"/>
                </a:lnTo>
                <a:cubicBezTo>
                  <a:pt x="50150" y="4006683"/>
                  <a:pt x="54487" y="3971189"/>
                  <a:pt x="59380" y="3935299"/>
                </a:cubicBezTo>
                <a:cubicBezTo>
                  <a:pt x="77340" y="3792292"/>
                  <a:pt x="87579" y="3648417"/>
                  <a:pt x="90062" y="3504305"/>
                </a:cubicBezTo>
                <a:cubicBezTo>
                  <a:pt x="94914" y="3215216"/>
                  <a:pt x="66597" y="2926597"/>
                  <a:pt x="5663" y="2643975"/>
                </a:cubicBezTo>
                <a:lnTo>
                  <a:pt x="0" y="2621242"/>
                </a:lnTo>
                <a:lnTo>
                  <a:pt x="0" y="2488028"/>
                </a:lnTo>
                <a:lnTo>
                  <a:pt x="38713" y="2636088"/>
                </a:lnTo>
                <a:cubicBezTo>
                  <a:pt x="43130" y="2653835"/>
                  <a:pt x="46600" y="2671742"/>
                  <a:pt x="50623" y="2689489"/>
                </a:cubicBezTo>
                <a:cubicBezTo>
                  <a:pt x="54647" y="2707236"/>
                  <a:pt x="58512" y="2725063"/>
                  <a:pt x="62062" y="2742968"/>
                </a:cubicBezTo>
                <a:cubicBezTo>
                  <a:pt x="68765" y="2778780"/>
                  <a:pt x="76495" y="2814512"/>
                  <a:pt x="82254" y="2850481"/>
                </a:cubicBezTo>
                <a:lnTo>
                  <a:pt x="91642" y="2904432"/>
                </a:lnTo>
                <a:lnTo>
                  <a:pt x="100001" y="2958466"/>
                </a:lnTo>
                <a:cubicBezTo>
                  <a:pt x="105839" y="2994513"/>
                  <a:pt x="110019" y="3030797"/>
                  <a:pt x="114909" y="3066924"/>
                </a:cubicBezTo>
                <a:cubicBezTo>
                  <a:pt x="132578" y="3211981"/>
                  <a:pt x="142691" y="3357906"/>
                  <a:pt x="145199" y="3503990"/>
                </a:cubicBezTo>
                <a:cubicBezTo>
                  <a:pt x="147482" y="3650586"/>
                  <a:pt x="141567" y="3797083"/>
                  <a:pt x="127518" y="3942792"/>
                </a:cubicBezTo>
                <a:lnTo>
                  <a:pt x="104528" y="4127183"/>
                </a:lnTo>
                <a:lnTo>
                  <a:pt x="108442" y="4105204"/>
                </a:lnTo>
                <a:lnTo>
                  <a:pt x="116962" y="4051094"/>
                </a:lnTo>
                <a:cubicBezTo>
                  <a:pt x="123034" y="4014968"/>
                  <a:pt x="127294" y="3978683"/>
                  <a:pt x="132264" y="3942477"/>
                </a:cubicBezTo>
                <a:cubicBezTo>
                  <a:pt x="150422" y="3797182"/>
                  <a:pt x="160739" y="3650942"/>
                  <a:pt x="163183" y="3504543"/>
                </a:cubicBezTo>
                <a:cubicBezTo>
                  <a:pt x="167696" y="3210799"/>
                  <a:pt x="138583" y="2917450"/>
                  <a:pt x="76418" y="2630330"/>
                </a:cubicBezTo>
                <a:cubicBezTo>
                  <a:pt x="60752" y="2558551"/>
                  <a:pt x="42989" y="2487245"/>
                  <a:pt x="23155" y="2416521"/>
                </a:cubicBezTo>
                <a:lnTo>
                  <a:pt x="0" y="2342382"/>
                </a:lnTo>
                <a:lnTo>
                  <a:pt x="0" y="2240250"/>
                </a:lnTo>
                <a:lnTo>
                  <a:pt x="53115" y="2407676"/>
                </a:lnTo>
                <a:cubicBezTo>
                  <a:pt x="73657" y="2478805"/>
                  <a:pt x="92343" y="2550466"/>
                  <a:pt x="109152" y="2622600"/>
                </a:cubicBezTo>
                <a:cubicBezTo>
                  <a:pt x="113569" y="2640585"/>
                  <a:pt x="117039" y="2658805"/>
                  <a:pt x="121142" y="2676869"/>
                </a:cubicBezTo>
                <a:cubicBezTo>
                  <a:pt x="125244" y="2694932"/>
                  <a:pt x="129029" y="2712996"/>
                  <a:pt x="132736" y="2731138"/>
                </a:cubicBezTo>
                <a:cubicBezTo>
                  <a:pt x="139599" y="2767580"/>
                  <a:pt x="147329" y="2803785"/>
                  <a:pt x="153246" y="2840384"/>
                </a:cubicBezTo>
                <a:lnTo>
                  <a:pt x="162791" y="2895125"/>
                </a:lnTo>
                <a:lnTo>
                  <a:pt x="171231" y="2950342"/>
                </a:lnTo>
                <a:cubicBezTo>
                  <a:pt x="177146" y="2986941"/>
                  <a:pt x="181326" y="3023700"/>
                  <a:pt x="186295" y="3060772"/>
                </a:cubicBezTo>
                <a:cubicBezTo>
                  <a:pt x="204163" y="3208117"/>
                  <a:pt x="214353" y="3356331"/>
                  <a:pt x="216822" y="3504700"/>
                </a:cubicBezTo>
                <a:cubicBezTo>
                  <a:pt x="219078" y="3653584"/>
                  <a:pt x="213016" y="3802349"/>
                  <a:pt x="198703" y="3950316"/>
                </a:cubicBezTo>
                <a:lnTo>
                  <a:pt x="172800" y="4157618"/>
                </a:lnTo>
                <a:lnTo>
                  <a:pt x="180536" y="4113958"/>
                </a:lnTo>
                <a:lnTo>
                  <a:pt x="189132" y="4058742"/>
                </a:lnTo>
                <a:cubicBezTo>
                  <a:pt x="195285" y="4022065"/>
                  <a:pt x="199545" y="3985228"/>
                  <a:pt x="204908" y="3948311"/>
                </a:cubicBezTo>
                <a:cubicBezTo>
                  <a:pt x="223191" y="3800652"/>
                  <a:pt x="233564" y="3652202"/>
                  <a:pt x="235987" y="3503436"/>
                </a:cubicBezTo>
                <a:cubicBezTo>
                  <a:pt x="237990" y="3354436"/>
                  <a:pt x="231774" y="3205434"/>
                  <a:pt x="217372" y="3057142"/>
                </a:cubicBezTo>
                <a:cubicBezTo>
                  <a:pt x="213190" y="3020148"/>
                  <a:pt x="209482" y="2982996"/>
                  <a:pt x="204672" y="2946082"/>
                </a:cubicBezTo>
                <a:lnTo>
                  <a:pt x="197493" y="2890865"/>
                </a:lnTo>
                <a:lnTo>
                  <a:pt x="189053" y="2835651"/>
                </a:lnTo>
                <a:cubicBezTo>
                  <a:pt x="183610" y="2798735"/>
                  <a:pt x="176433" y="2762135"/>
                  <a:pt x="170043" y="2725221"/>
                </a:cubicBezTo>
                <a:cubicBezTo>
                  <a:pt x="166888" y="2706841"/>
                  <a:pt x="162786" y="2688622"/>
                  <a:pt x="159158" y="2670005"/>
                </a:cubicBezTo>
                <a:cubicBezTo>
                  <a:pt x="155531" y="2651390"/>
                  <a:pt x="151981" y="2633405"/>
                  <a:pt x="147879" y="2615263"/>
                </a:cubicBezTo>
                <a:cubicBezTo>
                  <a:pt x="116005" y="2469416"/>
                  <a:pt x="75714" y="2325621"/>
                  <a:pt x="27193" y="2184427"/>
                </a:cubicBezTo>
                <a:lnTo>
                  <a:pt x="0" y="2113044"/>
                </a:lnTo>
                <a:lnTo>
                  <a:pt x="0" y="2033180"/>
                </a:lnTo>
                <a:lnTo>
                  <a:pt x="54645" y="2176619"/>
                </a:lnTo>
                <a:cubicBezTo>
                  <a:pt x="103769" y="2318759"/>
                  <a:pt x="145474" y="2463421"/>
                  <a:pt x="179588" y="2609901"/>
                </a:cubicBezTo>
                <a:cubicBezTo>
                  <a:pt x="184006" y="2628200"/>
                  <a:pt x="187475" y="2646578"/>
                  <a:pt x="191735" y="2665115"/>
                </a:cubicBezTo>
                <a:cubicBezTo>
                  <a:pt x="195995" y="2683651"/>
                  <a:pt x="200017" y="2701792"/>
                  <a:pt x="203488" y="2720331"/>
                </a:cubicBezTo>
                <a:cubicBezTo>
                  <a:pt x="210510" y="2757245"/>
                  <a:pt x="218239" y="2794082"/>
                  <a:pt x="224235" y="2831234"/>
                </a:cubicBezTo>
                <a:lnTo>
                  <a:pt x="233857" y="2886843"/>
                </a:lnTo>
                <a:lnTo>
                  <a:pt x="242377" y="2942609"/>
                </a:lnTo>
                <a:cubicBezTo>
                  <a:pt x="248449" y="2979761"/>
                  <a:pt x="252629" y="3017150"/>
                  <a:pt x="257679" y="3054460"/>
                </a:cubicBezTo>
                <a:cubicBezTo>
                  <a:pt x="275735" y="3204092"/>
                  <a:pt x="286027" y="3354594"/>
                  <a:pt x="288520" y="3505250"/>
                </a:cubicBezTo>
                <a:cubicBezTo>
                  <a:pt x="290389" y="3656145"/>
                  <a:pt x="284196" y="3807039"/>
                  <a:pt x="269983" y="3957304"/>
                </a:cubicBezTo>
                <a:cubicBezTo>
                  <a:pt x="262751" y="4032555"/>
                  <a:pt x="253386" y="4107569"/>
                  <a:pt x="241904" y="4182257"/>
                </a:cubicBezTo>
                <a:lnTo>
                  <a:pt x="232169" y="4235488"/>
                </a:lnTo>
                <a:lnTo>
                  <a:pt x="242774" y="4179981"/>
                </a:lnTo>
                <a:lnTo>
                  <a:pt x="252712" y="4124292"/>
                </a:lnTo>
                <a:lnTo>
                  <a:pt x="261390" y="4068368"/>
                </a:lnTo>
                <a:cubicBezTo>
                  <a:pt x="267622" y="4031137"/>
                  <a:pt x="271882" y="3993670"/>
                  <a:pt x="277167" y="3956281"/>
                </a:cubicBezTo>
                <a:cubicBezTo>
                  <a:pt x="295695" y="3806334"/>
                  <a:pt x="306225" y="3655437"/>
                  <a:pt x="308716" y="3504385"/>
                </a:cubicBezTo>
                <a:cubicBezTo>
                  <a:pt x="310673" y="3353096"/>
                  <a:pt x="304299" y="3201807"/>
                  <a:pt x="289629" y="3051227"/>
                </a:cubicBezTo>
                <a:cubicBezTo>
                  <a:pt x="285369" y="3013603"/>
                  <a:pt x="281741" y="2975899"/>
                  <a:pt x="276691" y="2938432"/>
                </a:cubicBezTo>
                <a:lnTo>
                  <a:pt x="269356" y="2882110"/>
                </a:lnTo>
                <a:lnTo>
                  <a:pt x="260837" y="2825949"/>
                </a:lnTo>
                <a:cubicBezTo>
                  <a:pt x="255317" y="2788482"/>
                  <a:pt x="248060" y="2751331"/>
                  <a:pt x="241512" y="2714021"/>
                </a:cubicBezTo>
                <a:cubicBezTo>
                  <a:pt x="238357" y="2695327"/>
                  <a:pt x="234177" y="2676869"/>
                  <a:pt x="230547" y="2658255"/>
                </a:cubicBezTo>
                <a:cubicBezTo>
                  <a:pt x="226920" y="2639638"/>
                  <a:pt x="223132" y="2621103"/>
                  <a:pt x="219032" y="2603038"/>
                </a:cubicBezTo>
                <a:cubicBezTo>
                  <a:pt x="186660" y="2454984"/>
                  <a:pt x="145791" y="2308902"/>
                  <a:pt x="96612" y="2165499"/>
                </a:cubicBezTo>
                <a:cubicBezTo>
                  <a:pt x="71836" y="2093877"/>
                  <a:pt x="44895" y="2023044"/>
                  <a:pt x="15828" y="1953089"/>
                </a:cubicBezTo>
                <a:lnTo>
                  <a:pt x="0" y="1918036"/>
                </a:lnTo>
                <a:lnTo>
                  <a:pt x="0" y="1847572"/>
                </a:lnTo>
                <a:lnTo>
                  <a:pt x="41683" y="1941779"/>
                </a:lnTo>
                <a:cubicBezTo>
                  <a:pt x="70708" y="2012376"/>
                  <a:pt x="97862" y="2083741"/>
                  <a:pt x="123114" y="2155797"/>
                </a:cubicBezTo>
                <a:cubicBezTo>
                  <a:pt x="172746" y="2300144"/>
                  <a:pt x="214866" y="2447017"/>
                  <a:pt x="249322" y="2595783"/>
                </a:cubicBezTo>
                <a:cubicBezTo>
                  <a:pt x="253659" y="2614318"/>
                  <a:pt x="257209" y="2633013"/>
                  <a:pt x="261627" y="2651707"/>
                </a:cubicBezTo>
                <a:cubicBezTo>
                  <a:pt x="266044" y="2670402"/>
                  <a:pt x="270066" y="2688937"/>
                  <a:pt x="273459" y="2707711"/>
                </a:cubicBezTo>
                <a:cubicBezTo>
                  <a:pt x="280637" y="2745178"/>
                  <a:pt x="288444" y="2782645"/>
                  <a:pt x="294518" y="2820349"/>
                </a:cubicBezTo>
                <a:lnTo>
                  <a:pt x="304299" y="2876748"/>
                </a:lnTo>
                <a:lnTo>
                  <a:pt x="312898" y="2933382"/>
                </a:lnTo>
                <a:cubicBezTo>
                  <a:pt x="319050" y="2971166"/>
                  <a:pt x="323231" y="3009107"/>
                  <a:pt x="328673" y="3046967"/>
                </a:cubicBezTo>
                <a:cubicBezTo>
                  <a:pt x="346855" y="3198809"/>
                  <a:pt x="357197" y="3351519"/>
                  <a:pt x="359672" y="3504464"/>
                </a:cubicBezTo>
                <a:cubicBezTo>
                  <a:pt x="361494" y="3657647"/>
                  <a:pt x="355153" y="3810829"/>
                  <a:pt x="340663" y="3963381"/>
                </a:cubicBezTo>
                <a:cubicBezTo>
                  <a:pt x="333280" y="4039735"/>
                  <a:pt x="323750" y="4115873"/>
                  <a:pt x="312085" y="4191685"/>
                </a:cubicBezTo>
                <a:lnTo>
                  <a:pt x="280359" y="4365194"/>
                </a:lnTo>
                <a:lnTo>
                  <a:pt x="281658" y="4359428"/>
                </a:lnTo>
                <a:cubicBezTo>
                  <a:pt x="285917" y="4340736"/>
                  <a:pt x="290178" y="4322119"/>
                  <a:pt x="293728" y="4303347"/>
                </a:cubicBezTo>
                <a:cubicBezTo>
                  <a:pt x="301063" y="4265800"/>
                  <a:pt x="308950" y="4228333"/>
                  <a:pt x="315182" y="4190549"/>
                </a:cubicBezTo>
                <a:lnTo>
                  <a:pt x="325199" y="4133995"/>
                </a:lnTo>
                <a:lnTo>
                  <a:pt x="334034" y="4077201"/>
                </a:lnTo>
                <a:cubicBezTo>
                  <a:pt x="340344" y="4039419"/>
                  <a:pt x="344604" y="4001320"/>
                  <a:pt x="349809" y="3963379"/>
                </a:cubicBezTo>
                <a:cubicBezTo>
                  <a:pt x="368417" y="3811064"/>
                  <a:pt x="378947" y="3657962"/>
                  <a:pt x="381361" y="3504543"/>
                </a:cubicBezTo>
                <a:cubicBezTo>
                  <a:pt x="383216" y="3350967"/>
                  <a:pt x="376659" y="3197310"/>
                  <a:pt x="361721" y="3044443"/>
                </a:cubicBezTo>
                <a:lnTo>
                  <a:pt x="355489" y="2987099"/>
                </a:lnTo>
                <a:lnTo>
                  <a:pt x="352334" y="2958467"/>
                </a:lnTo>
                <a:lnTo>
                  <a:pt x="348627" y="2929913"/>
                </a:lnTo>
                <a:lnTo>
                  <a:pt x="340739" y="2872724"/>
                </a:lnTo>
                <a:lnTo>
                  <a:pt x="332062" y="2815695"/>
                </a:lnTo>
                <a:cubicBezTo>
                  <a:pt x="320310" y="2739736"/>
                  <a:pt x="305480" y="2664248"/>
                  <a:pt x="289625" y="2588999"/>
                </a:cubicBezTo>
                <a:cubicBezTo>
                  <a:pt x="256764" y="2438655"/>
                  <a:pt x="215281" y="2290363"/>
                  <a:pt x="165390" y="2144753"/>
                </a:cubicBezTo>
                <a:cubicBezTo>
                  <a:pt x="140296" y="2072027"/>
                  <a:pt x="112996" y="2000110"/>
                  <a:pt x="83534" y="1929090"/>
                </a:cubicBezTo>
                <a:lnTo>
                  <a:pt x="0" y="1743860"/>
                </a:lnTo>
                <a:lnTo>
                  <a:pt x="0" y="1672506"/>
                </a:lnTo>
                <a:lnTo>
                  <a:pt x="2900" y="1678342"/>
                </a:lnTo>
                <a:lnTo>
                  <a:pt x="15363" y="1704609"/>
                </a:lnTo>
                <a:cubicBezTo>
                  <a:pt x="81795" y="1844699"/>
                  <a:pt x="140694" y="1988179"/>
                  <a:pt x="191814" y="2134498"/>
                </a:cubicBezTo>
                <a:cubicBezTo>
                  <a:pt x="242227" y="2281056"/>
                  <a:pt x="285065" y="2430057"/>
                  <a:pt x="320152" y="2581032"/>
                </a:cubicBezTo>
                <a:cubicBezTo>
                  <a:pt x="337110" y="2656676"/>
                  <a:pt x="352964" y="2732557"/>
                  <a:pt x="365901" y="2808990"/>
                </a:cubicBezTo>
                <a:lnTo>
                  <a:pt x="375761" y="2866334"/>
                </a:lnTo>
                <a:lnTo>
                  <a:pt x="384516" y="2923838"/>
                </a:lnTo>
                <a:lnTo>
                  <a:pt x="388933" y="2952550"/>
                </a:lnTo>
                <a:lnTo>
                  <a:pt x="392720" y="2981419"/>
                </a:lnTo>
                <a:lnTo>
                  <a:pt x="400608" y="3039080"/>
                </a:lnTo>
                <a:cubicBezTo>
                  <a:pt x="419127" y="3193210"/>
                  <a:pt x="429660" y="3348284"/>
                  <a:pt x="432159" y="3503516"/>
                </a:cubicBezTo>
                <a:cubicBezTo>
                  <a:pt x="433957" y="3658907"/>
                  <a:pt x="427480" y="3814219"/>
                  <a:pt x="412755" y="3968901"/>
                </a:cubicBezTo>
                <a:cubicBezTo>
                  <a:pt x="405222" y="4046399"/>
                  <a:pt x="395532" y="4123661"/>
                  <a:pt x="383696" y="4200597"/>
                </a:cubicBezTo>
                <a:lnTo>
                  <a:pt x="359115" y="4335274"/>
                </a:lnTo>
                <a:lnTo>
                  <a:pt x="386567" y="4200571"/>
                </a:lnTo>
                <a:lnTo>
                  <a:pt x="396664" y="4143147"/>
                </a:lnTo>
                <a:lnTo>
                  <a:pt x="405656" y="4085486"/>
                </a:lnTo>
                <a:lnTo>
                  <a:pt x="410153" y="4056696"/>
                </a:lnTo>
                <a:lnTo>
                  <a:pt x="414019" y="4027827"/>
                </a:lnTo>
                <a:lnTo>
                  <a:pt x="421905" y="3969928"/>
                </a:lnTo>
                <a:cubicBezTo>
                  <a:pt x="440654" y="3815486"/>
                  <a:pt x="451186" y="3660094"/>
                  <a:pt x="453458" y="3504545"/>
                </a:cubicBezTo>
                <a:cubicBezTo>
                  <a:pt x="455254" y="3348602"/>
                  <a:pt x="448574" y="3192737"/>
                  <a:pt x="433421" y="3037505"/>
                </a:cubicBezTo>
                <a:lnTo>
                  <a:pt x="427033" y="2979294"/>
                </a:lnTo>
                <a:lnTo>
                  <a:pt x="423878" y="2950265"/>
                </a:lnTo>
                <a:lnTo>
                  <a:pt x="420013" y="2921238"/>
                </a:lnTo>
                <a:lnTo>
                  <a:pt x="412123" y="2863184"/>
                </a:lnTo>
                <a:cubicBezTo>
                  <a:pt x="409443" y="2843859"/>
                  <a:pt x="406286" y="2824612"/>
                  <a:pt x="403368" y="2805365"/>
                </a:cubicBezTo>
                <a:cubicBezTo>
                  <a:pt x="391459" y="2728224"/>
                  <a:pt x="376392" y="2651553"/>
                  <a:pt x="360379" y="2575197"/>
                </a:cubicBezTo>
                <a:cubicBezTo>
                  <a:pt x="326944" y="2422568"/>
                  <a:pt x="284807" y="2272066"/>
                  <a:pt x="234175" y="2124248"/>
                </a:cubicBezTo>
                <a:cubicBezTo>
                  <a:pt x="228022" y="2105711"/>
                  <a:pt x="221079" y="2087411"/>
                  <a:pt x="214613" y="2069032"/>
                </a:cubicBezTo>
                <a:cubicBezTo>
                  <a:pt x="208145" y="2050654"/>
                  <a:pt x="201675" y="2032195"/>
                  <a:pt x="194497" y="2013818"/>
                </a:cubicBezTo>
                <a:lnTo>
                  <a:pt x="173201" y="1959234"/>
                </a:lnTo>
                <a:lnTo>
                  <a:pt x="162551" y="1931942"/>
                </a:lnTo>
                <a:lnTo>
                  <a:pt x="151194" y="1904965"/>
                </a:lnTo>
                <a:lnTo>
                  <a:pt x="128634" y="1850933"/>
                </a:lnTo>
                <a:cubicBezTo>
                  <a:pt x="120747" y="1832949"/>
                  <a:pt x="112859" y="1815279"/>
                  <a:pt x="104970" y="1797455"/>
                </a:cubicBezTo>
                <a:cubicBezTo>
                  <a:pt x="97082" y="1779627"/>
                  <a:pt x="89195" y="1761722"/>
                  <a:pt x="80675" y="1744131"/>
                </a:cubicBezTo>
                <a:lnTo>
                  <a:pt x="55278" y="1691362"/>
                </a:lnTo>
                <a:lnTo>
                  <a:pt x="0" y="1586653"/>
                </a:lnTo>
                <a:lnTo>
                  <a:pt x="0" y="1514655"/>
                </a:lnTo>
                <a:lnTo>
                  <a:pt x="30746" y="1572807"/>
                </a:lnTo>
                <a:lnTo>
                  <a:pt x="56933" y="1625735"/>
                </a:lnTo>
                <a:lnTo>
                  <a:pt x="70105" y="1652080"/>
                </a:lnTo>
                <a:lnTo>
                  <a:pt x="82648" y="1678819"/>
                </a:lnTo>
                <a:cubicBezTo>
                  <a:pt x="353280" y="2246746"/>
                  <a:pt x="495184" y="2874149"/>
                  <a:pt x="504019" y="3504465"/>
                </a:cubicBezTo>
                <a:cubicBezTo>
                  <a:pt x="505794" y="3662224"/>
                  <a:pt x="499160" y="3820059"/>
                  <a:pt x="484139" y="3977108"/>
                </a:cubicBezTo>
                <a:lnTo>
                  <a:pt x="477910" y="4035952"/>
                </a:lnTo>
                <a:lnTo>
                  <a:pt x="474754" y="4065371"/>
                </a:lnTo>
                <a:lnTo>
                  <a:pt x="470968" y="4094795"/>
                </a:lnTo>
                <a:lnTo>
                  <a:pt x="463080" y="4153479"/>
                </a:lnTo>
                <a:lnTo>
                  <a:pt x="454325" y="4212088"/>
                </a:lnTo>
                <a:lnTo>
                  <a:pt x="415023" y="4426756"/>
                </a:lnTo>
                <a:lnTo>
                  <a:pt x="459057" y="4211061"/>
                </a:lnTo>
                <a:cubicBezTo>
                  <a:pt x="472467" y="4133285"/>
                  <a:pt x="484377" y="4055274"/>
                  <a:pt x="494554" y="3977026"/>
                </a:cubicBezTo>
                <a:cubicBezTo>
                  <a:pt x="513619" y="3820136"/>
                  <a:pt x="524331" y="3662299"/>
                  <a:pt x="526656" y="3504227"/>
                </a:cubicBezTo>
                <a:cubicBezTo>
                  <a:pt x="528415" y="3345997"/>
                  <a:pt x="521578" y="3187768"/>
                  <a:pt x="506149" y="3030246"/>
                </a:cubicBezTo>
                <a:cubicBezTo>
                  <a:pt x="497709" y="2951368"/>
                  <a:pt x="488559" y="2872489"/>
                  <a:pt x="475860" y="2794636"/>
                </a:cubicBezTo>
                <a:cubicBezTo>
                  <a:pt x="463160" y="2716782"/>
                  <a:pt x="448410" y="2638614"/>
                  <a:pt x="432238" y="2561078"/>
                </a:cubicBezTo>
                <a:cubicBezTo>
                  <a:pt x="398337" y="2406238"/>
                  <a:pt x="355625" y="2253529"/>
                  <a:pt x="304298" y="2103579"/>
                </a:cubicBezTo>
                <a:cubicBezTo>
                  <a:pt x="298146" y="2084727"/>
                  <a:pt x="291045" y="2066270"/>
                  <a:pt x="284499" y="2047575"/>
                </a:cubicBezTo>
                <a:cubicBezTo>
                  <a:pt x="277953" y="2028883"/>
                  <a:pt x="271326" y="2010188"/>
                  <a:pt x="264148" y="1991731"/>
                </a:cubicBezTo>
                <a:lnTo>
                  <a:pt x="242537" y="1936515"/>
                </a:lnTo>
                <a:lnTo>
                  <a:pt x="231729" y="1908828"/>
                </a:lnTo>
                <a:lnTo>
                  <a:pt x="220292" y="1881378"/>
                </a:lnTo>
                <a:lnTo>
                  <a:pt x="197337" y="1826162"/>
                </a:lnTo>
                <a:cubicBezTo>
                  <a:pt x="189450" y="1807865"/>
                  <a:pt x="181563" y="1789958"/>
                  <a:pt x="173281" y="1771816"/>
                </a:cubicBezTo>
                <a:cubicBezTo>
                  <a:pt x="164998" y="1753673"/>
                  <a:pt x="157506" y="1735689"/>
                  <a:pt x="148671" y="1717784"/>
                </a:cubicBezTo>
                <a:lnTo>
                  <a:pt x="122956" y="1664225"/>
                </a:lnTo>
                <a:cubicBezTo>
                  <a:pt x="88257" y="1592979"/>
                  <a:pt x="51374" y="1522885"/>
                  <a:pt x="12370" y="1454040"/>
                </a:cubicBezTo>
                <a:lnTo>
                  <a:pt x="0" y="1433707"/>
                </a:lnTo>
                <a:lnTo>
                  <a:pt x="0" y="1366695"/>
                </a:lnTo>
                <a:lnTo>
                  <a:pt x="11026" y="1386021"/>
                </a:lnTo>
                <a:lnTo>
                  <a:pt x="40370" y="1438237"/>
                </a:lnTo>
                <a:cubicBezTo>
                  <a:pt x="58905" y="1473576"/>
                  <a:pt x="77995" y="1508598"/>
                  <a:pt x="95585" y="1544250"/>
                </a:cubicBezTo>
                <a:lnTo>
                  <a:pt x="122167" y="1597889"/>
                </a:lnTo>
                <a:cubicBezTo>
                  <a:pt x="131239" y="1615636"/>
                  <a:pt x="139756" y="1633701"/>
                  <a:pt x="148196" y="1651763"/>
                </a:cubicBezTo>
                <a:cubicBezTo>
                  <a:pt x="422458" y="2228367"/>
                  <a:pt x="566253" y="2864759"/>
                  <a:pt x="574930" y="3504227"/>
                </a:cubicBezTo>
                <a:cubicBezTo>
                  <a:pt x="576603" y="3664272"/>
                  <a:pt x="569780" y="3824316"/>
                  <a:pt x="554500" y="3983653"/>
                </a:cubicBezTo>
                <a:lnTo>
                  <a:pt x="548113" y="4043364"/>
                </a:lnTo>
                <a:lnTo>
                  <a:pt x="544955" y="4073259"/>
                </a:lnTo>
                <a:lnTo>
                  <a:pt x="541091" y="4102996"/>
                </a:lnTo>
                <a:lnTo>
                  <a:pt x="533203" y="4162629"/>
                </a:lnTo>
                <a:cubicBezTo>
                  <a:pt x="530521" y="4182426"/>
                  <a:pt x="527366" y="4202068"/>
                  <a:pt x="524368" y="4222023"/>
                </a:cubicBezTo>
                <a:cubicBezTo>
                  <a:pt x="512458" y="4300902"/>
                  <a:pt x="497157" y="4379782"/>
                  <a:pt x="481065" y="4458661"/>
                </a:cubicBezTo>
                <a:lnTo>
                  <a:pt x="463307" y="4531251"/>
                </a:lnTo>
                <a:lnTo>
                  <a:pt x="482880" y="4456844"/>
                </a:lnTo>
                <a:cubicBezTo>
                  <a:pt x="500392" y="4378756"/>
                  <a:pt x="517194" y="4300507"/>
                  <a:pt x="530681" y="4221549"/>
                </a:cubicBezTo>
                <a:cubicBezTo>
                  <a:pt x="544169" y="4142591"/>
                  <a:pt x="556239" y="4063792"/>
                  <a:pt x="566571" y="3984046"/>
                </a:cubicBezTo>
                <a:cubicBezTo>
                  <a:pt x="585722" y="3824789"/>
                  <a:pt x="596499" y="3664665"/>
                  <a:pt x="598833" y="3504305"/>
                </a:cubicBezTo>
                <a:cubicBezTo>
                  <a:pt x="600567" y="3343630"/>
                  <a:pt x="593563" y="3183034"/>
                  <a:pt x="577851" y="3023147"/>
                </a:cubicBezTo>
                <a:cubicBezTo>
                  <a:pt x="569253" y="2943241"/>
                  <a:pt x="559946" y="2863418"/>
                  <a:pt x="547089" y="2784066"/>
                </a:cubicBezTo>
                <a:cubicBezTo>
                  <a:pt x="534232" y="2704713"/>
                  <a:pt x="519244" y="2625835"/>
                  <a:pt x="502837" y="2547429"/>
                </a:cubicBezTo>
                <a:cubicBezTo>
                  <a:pt x="468439" y="2390302"/>
                  <a:pt x="425141" y="2235305"/>
                  <a:pt x="373160" y="2083070"/>
                </a:cubicBezTo>
                <a:cubicBezTo>
                  <a:pt x="367007" y="2063903"/>
                  <a:pt x="359752" y="2045208"/>
                  <a:pt x="353047" y="2026199"/>
                </a:cubicBezTo>
                <a:cubicBezTo>
                  <a:pt x="346342" y="2007189"/>
                  <a:pt x="339558" y="1988337"/>
                  <a:pt x="332460" y="1969565"/>
                </a:cubicBezTo>
                <a:lnTo>
                  <a:pt x="310531" y="1913403"/>
                </a:lnTo>
                <a:cubicBezTo>
                  <a:pt x="303273" y="1894629"/>
                  <a:pt x="296018" y="1875856"/>
                  <a:pt x="288051" y="1857399"/>
                </a:cubicBezTo>
                <a:cubicBezTo>
                  <a:pt x="272274" y="1820325"/>
                  <a:pt x="257287" y="1783093"/>
                  <a:pt x="240330" y="1746969"/>
                </a:cubicBezTo>
                <a:lnTo>
                  <a:pt x="215483" y="1691753"/>
                </a:lnTo>
                <a:lnTo>
                  <a:pt x="189373" y="1637406"/>
                </a:lnTo>
                <a:cubicBezTo>
                  <a:pt x="154250" y="1565094"/>
                  <a:pt x="116914" y="1493940"/>
                  <a:pt x="77427" y="1424044"/>
                </a:cubicBezTo>
                <a:lnTo>
                  <a:pt x="0" y="1296399"/>
                </a:lnTo>
                <a:lnTo>
                  <a:pt x="0" y="1226954"/>
                </a:lnTo>
                <a:lnTo>
                  <a:pt x="14184" y="1250427"/>
                </a:lnTo>
                <a:lnTo>
                  <a:pt x="45261" y="1302643"/>
                </a:lnTo>
                <a:cubicBezTo>
                  <a:pt x="65771" y="1337587"/>
                  <a:pt x="85175" y="1373161"/>
                  <a:pt x="105052" y="1408421"/>
                </a:cubicBezTo>
                <a:lnTo>
                  <a:pt x="133369" y="1462058"/>
                </a:lnTo>
                <a:cubicBezTo>
                  <a:pt x="142834" y="1480042"/>
                  <a:pt x="152537" y="1497789"/>
                  <a:pt x="161291" y="1516011"/>
                </a:cubicBezTo>
                <a:cubicBezTo>
                  <a:pt x="179198" y="1552373"/>
                  <a:pt x="197736" y="1588265"/>
                  <a:pt x="214615" y="1625099"/>
                </a:cubicBezTo>
                <a:cubicBezTo>
                  <a:pt x="492424" y="2210143"/>
                  <a:pt x="638192" y="2855608"/>
                  <a:pt x="646634" y="3504305"/>
                </a:cubicBezTo>
                <a:cubicBezTo>
                  <a:pt x="648250" y="3666637"/>
                  <a:pt x="641301" y="3828969"/>
                  <a:pt x="625809" y="3990591"/>
                </a:cubicBezTo>
                <a:cubicBezTo>
                  <a:pt x="617290" y="4071284"/>
                  <a:pt x="608140" y="4152055"/>
                  <a:pt x="595283" y="4232276"/>
                </a:cubicBezTo>
                <a:cubicBezTo>
                  <a:pt x="582426" y="4312497"/>
                  <a:pt x="567676" y="4392480"/>
                  <a:pt x="551349" y="4472146"/>
                </a:cubicBezTo>
                <a:lnTo>
                  <a:pt x="518846" y="4604975"/>
                </a:lnTo>
                <a:lnTo>
                  <a:pt x="553870" y="4471281"/>
                </a:lnTo>
                <a:cubicBezTo>
                  <a:pt x="571698" y="4392402"/>
                  <a:pt x="588735" y="4312656"/>
                  <a:pt x="602302" y="4232515"/>
                </a:cubicBezTo>
                <a:cubicBezTo>
                  <a:pt x="615870" y="4152374"/>
                  <a:pt x="628174" y="4072156"/>
                  <a:pt x="638587" y="3991540"/>
                </a:cubicBezTo>
                <a:cubicBezTo>
                  <a:pt x="657936" y="3829998"/>
                  <a:pt x="668780" y="3667507"/>
                  <a:pt x="671084" y="3504860"/>
                </a:cubicBezTo>
                <a:cubicBezTo>
                  <a:pt x="672757" y="3341977"/>
                  <a:pt x="665619" y="3179093"/>
                  <a:pt x="649708" y="3016919"/>
                </a:cubicBezTo>
                <a:cubicBezTo>
                  <a:pt x="640952" y="2935988"/>
                  <a:pt x="631487" y="2854979"/>
                  <a:pt x="618157" y="2774523"/>
                </a:cubicBezTo>
                <a:cubicBezTo>
                  <a:pt x="604827" y="2694067"/>
                  <a:pt x="589918" y="2613927"/>
                  <a:pt x="573196" y="2534101"/>
                </a:cubicBezTo>
                <a:cubicBezTo>
                  <a:pt x="504130" y="2215037"/>
                  <a:pt x="397534" y="1905200"/>
                  <a:pt x="255629" y="1611219"/>
                </a:cubicBezTo>
                <a:cubicBezTo>
                  <a:pt x="184774" y="1464191"/>
                  <a:pt x="104790" y="1321735"/>
                  <a:pt x="16154" y="1184722"/>
                </a:cubicBezTo>
                <a:lnTo>
                  <a:pt x="0" y="1161445"/>
                </a:lnTo>
                <a:lnTo>
                  <a:pt x="0" y="1096488"/>
                </a:lnTo>
                <a:lnTo>
                  <a:pt x="45575" y="1165555"/>
                </a:lnTo>
                <a:lnTo>
                  <a:pt x="61905" y="1191745"/>
                </a:lnTo>
                <a:lnTo>
                  <a:pt x="77680" y="1218167"/>
                </a:lnTo>
                <a:lnTo>
                  <a:pt x="109232" y="1271096"/>
                </a:lnTo>
                <a:cubicBezTo>
                  <a:pt x="129739" y="1306670"/>
                  <a:pt x="149776" y="1342559"/>
                  <a:pt x="169653" y="1378451"/>
                </a:cubicBezTo>
                <a:cubicBezTo>
                  <a:pt x="208460" y="1450860"/>
                  <a:pt x="245929" y="1523900"/>
                  <a:pt x="280794" y="1598206"/>
                </a:cubicBezTo>
                <a:cubicBezTo>
                  <a:pt x="562073" y="2191768"/>
                  <a:pt x="709813" y="2846382"/>
                  <a:pt x="718018" y="3504230"/>
                </a:cubicBezTo>
                <a:cubicBezTo>
                  <a:pt x="719595" y="3668849"/>
                  <a:pt x="712489" y="3833468"/>
                  <a:pt x="696721" y="3997298"/>
                </a:cubicBezTo>
                <a:cubicBezTo>
                  <a:pt x="688123" y="4079176"/>
                  <a:pt x="678736" y="4161052"/>
                  <a:pt x="665721" y="4242455"/>
                </a:cubicBezTo>
                <a:cubicBezTo>
                  <a:pt x="652706" y="4323856"/>
                  <a:pt x="637719" y="4404865"/>
                  <a:pt x="621075" y="4485638"/>
                </a:cubicBezTo>
                <a:cubicBezTo>
                  <a:pt x="603822" y="4566429"/>
                  <a:pt x="584249" y="4646658"/>
                  <a:pt x="562388" y="4726226"/>
                </a:cubicBezTo>
                <a:lnTo>
                  <a:pt x="557773" y="4741307"/>
                </a:lnTo>
                <a:lnTo>
                  <a:pt x="563268" y="4724143"/>
                </a:lnTo>
                <a:cubicBezTo>
                  <a:pt x="586158" y="4645147"/>
                  <a:pt x="606860" y="4565484"/>
                  <a:pt x="625341" y="4485244"/>
                </a:cubicBezTo>
                <a:cubicBezTo>
                  <a:pt x="643403" y="4404946"/>
                  <a:pt x="660598" y="4324332"/>
                  <a:pt x="674323" y="4243086"/>
                </a:cubicBezTo>
                <a:cubicBezTo>
                  <a:pt x="688047" y="4161843"/>
                  <a:pt x="700432" y="4080439"/>
                  <a:pt x="711002" y="3998563"/>
                </a:cubicBezTo>
                <a:cubicBezTo>
                  <a:pt x="730589" y="3834732"/>
                  <a:pt x="741513" y="3669955"/>
                  <a:pt x="743737" y="3504941"/>
                </a:cubicBezTo>
                <a:cubicBezTo>
                  <a:pt x="745409" y="3339691"/>
                  <a:pt x="738112" y="3174520"/>
                  <a:pt x="721887" y="3010057"/>
                </a:cubicBezTo>
                <a:cubicBezTo>
                  <a:pt x="712975" y="2927944"/>
                  <a:pt x="703352" y="2845831"/>
                  <a:pt x="690335" y="2764192"/>
                </a:cubicBezTo>
                <a:cubicBezTo>
                  <a:pt x="677320" y="2682554"/>
                  <a:pt x="661703" y="2601308"/>
                  <a:pt x="644743" y="2520377"/>
                </a:cubicBezTo>
                <a:cubicBezTo>
                  <a:pt x="574746" y="2196661"/>
                  <a:pt x="466779" y="1882327"/>
                  <a:pt x="323076" y="1583930"/>
                </a:cubicBezTo>
                <a:cubicBezTo>
                  <a:pt x="251138" y="1435006"/>
                  <a:pt x="170059" y="1290658"/>
                  <a:pt x="80288" y="1151753"/>
                </a:cubicBezTo>
                <a:lnTo>
                  <a:pt x="0" y="1035810"/>
                </a:lnTo>
                <a:lnTo>
                  <a:pt x="0" y="967119"/>
                </a:lnTo>
                <a:lnTo>
                  <a:pt x="109315" y="1132901"/>
                </a:lnTo>
                <a:cubicBezTo>
                  <a:pt x="197171" y="1274251"/>
                  <a:pt x="276679" y="1420573"/>
                  <a:pt x="347449" y="1571230"/>
                </a:cubicBezTo>
                <a:cubicBezTo>
                  <a:pt x="632281" y="2173154"/>
                  <a:pt x="781993" y="2836996"/>
                  <a:pt x="789961" y="3503756"/>
                </a:cubicBezTo>
                <a:cubicBezTo>
                  <a:pt x="791522" y="3670665"/>
                  <a:pt x="784281" y="3837572"/>
                  <a:pt x="768268" y="4003691"/>
                </a:cubicBezTo>
                <a:cubicBezTo>
                  <a:pt x="759434" y="4086672"/>
                  <a:pt x="749889" y="4169335"/>
                  <a:pt x="736717" y="4252158"/>
                </a:cubicBezTo>
                <a:cubicBezTo>
                  <a:pt x="723544" y="4334982"/>
                  <a:pt x="708320" y="4416858"/>
                  <a:pt x="691440" y="4498734"/>
                </a:cubicBezTo>
                <a:cubicBezTo>
                  <a:pt x="673958" y="4580668"/>
                  <a:pt x="654130" y="4662036"/>
                  <a:pt x="631987" y="4742737"/>
                </a:cubicBezTo>
                <a:lnTo>
                  <a:pt x="561651" y="4972909"/>
                </a:lnTo>
                <a:lnTo>
                  <a:pt x="636109" y="4739860"/>
                </a:lnTo>
                <a:cubicBezTo>
                  <a:pt x="659278" y="4659731"/>
                  <a:pt x="680230" y="4578930"/>
                  <a:pt x="698932" y="4497547"/>
                </a:cubicBezTo>
                <a:cubicBezTo>
                  <a:pt x="717232" y="4416066"/>
                  <a:pt x="734664" y="4334348"/>
                  <a:pt x="748546" y="4251917"/>
                </a:cubicBezTo>
                <a:cubicBezTo>
                  <a:pt x="762429" y="4169491"/>
                  <a:pt x="774971" y="4086905"/>
                  <a:pt x="785621" y="4004002"/>
                </a:cubicBezTo>
                <a:cubicBezTo>
                  <a:pt x="805402" y="3837806"/>
                  <a:pt x="816407" y="3670741"/>
                  <a:pt x="818592" y="3503440"/>
                </a:cubicBezTo>
                <a:cubicBezTo>
                  <a:pt x="820169" y="3335903"/>
                  <a:pt x="812746" y="3168364"/>
                  <a:pt x="796347" y="3001614"/>
                </a:cubicBezTo>
                <a:cubicBezTo>
                  <a:pt x="787275" y="2918319"/>
                  <a:pt x="777496" y="2835103"/>
                  <a:pt x="764008" y="2752357"/>
                </a:cubicBezTo>
                <a:cubicBezTo>
                  <a:pt x="750519" y="2669614"/>
                  <a:pt x="734979" y="2587188"/>
                  <a:pt x="717784" y="2505074"/>
                </a:cubicBezTo>
                <a:cubicBezTo>
                  <a:pt x="646762" y="2176858"/>
                  <a:pt x="537365" y="1858032"/>
                  <a:pt x="391858" y="1555373"/>
                </a:cubicBezTo>
                <a:cubicBezTo>
                  <a:pt x="382708" y="1536601"/>
                  <a:pt x="374030" y="1517434"/>
                  <a:pt x="364408" y="1498817"/>
                </a:cubicBezTo>
                <a:lnTo>
                  <a:pt x="335539" y="1442972"/>
                </a:lnTo>
                <a:lnTo>
                  <a:pt x="321104" y="1415048"/>
                </a:lnTo>
                <a:lnTo>
                  <a:pt x="306037" y="1387441"/>
                </a:lnTo>
                <a:lnTo>
                  <a:pt x="275748" y="1332225"/>
                </a:lnTo>
                <a:cubicBezTo>
                  <a:pt x="255318" y="1295626"/>
                  <a:pt x="233863" y="1259579"/>
                  <a:pt x="212644" y="1223374"/>
                </a:cubicBezTo>
                <a:lnTo>
                  <a:pt x="179595" y="1169893"/>
                </a:lnTo>
                <a:cubicBezTo>
                  <a:pt x="168630" y="1152066"/>
                  <a:pt x="157824" y="1134161"/>
                  <a:pt x="146070" y="1116809"/>
                </a:cubicBezTo>
                <a:cubicBezTo>
                  <a:pt x="100581" y="1046488"/>
                  <a:pt x="52998" y="977568"/>
                  <a:pt x="3387" y="910146"/>
                </a:cubicBezTo>
                <a:lnTo>
                  <a:pt x="0" y="905822"/>
                </a:lnTo>
                <a:lnTo>
                  <a:pt x="0" y="843054"/>
                </a:lnTo>
                <a:lnTo>
                  <a:pt x="33454" y="887991"/>
                </a:lnTo>
                <a:cubicBezTo>
                  <a:pt x="81946" y="957197"/>
                  <a:pt x="128445" y="1027794"/>
                  <a:pt x="172890" y="1099692"/>
                </a:cubicBezTo>
                <a:cubicBezTo>
                  <a:pt x="261834" y="1243251"/>
                  <a:pt x="342377" y="1391779"/>
                  <a:pt x="414102" y="1544646"/>
                </a:cubicBezTo>
                <a:cubicBezTo>
                  <a:pt x="702402" y="2154931"/>
                  <a:pt x="853849" y="2828080"/>
                  <a:pt x="861659" y="3504227"/>
                </a:cubicBezTo>
                <a:cubicBezTo>
                  <a:pt x="863119" y="3673421"/>
                  <a:pt x="855695" y="3842538"/>
                  <a:pt x="839415" y="4010945"/>
                </a:cubicBezTo>
                <a:cubicBezTo>
                  <a:pt x="830502" y="4095108"/>
                  <a:pt x="820799" y="4179191"/>
                  <a:pt x="807390" y="4262805"/>
                </a:cubicBezTo>
                <a:cubicBezTo>
                  <a:pt x="793981" y="4346415"/>
                  <a:pt x="778600" y="4429711"/>
                  <a:pt x="761483" y="4512692"/>
                </a:cubicBezTo>
                <a:cubicBezTo>
                  <a:pt x="743759" y="4595732"/>
                  <a:pt x="723658" y="4678194"/>
                  <a:pt x="701212" y="4759979"/>
                </a:cubicBezTo>
                <a:lnTo>
                  <a:pt x="638263" y="4965942"/>
                </a:lnTo>
                <a:lnTo>
                  <a:pt x="704703" y="4757551"/>
                </a:lnTo>
                <a:cubicBezTo>
                  <a:pt x="728147" y="4676291"/>
                  <a:pt x="749344" y="4594351"/>
                  <a:pt x="768261" y="4511825"/>
                </a:cubicBezTo>
                <a:lnTo>
                  <a:pt x="781986" y="4449826"/>
                </a:lnTo>
                <a:lnTo>
                  <a:pt x="788848" y="4418827"/>
                </a:lnTo>
                <a:lnTo>
                  <a:pt x="795003" y="4387275"/>
                </a:lnTo>
                <a:lnTo>
                  <a:pt x="807307" y="4324961"/>
                </a:lnTo>
                <a:cubicBezTo>
                  <a:pt x="811330" y="4304136"/>
                  <a:pt x="814722" y="4283234"/>
                  <a:pt x="818430" y="4262410"/>
                </a:cubicBezTo>
                <a:cubicBezTo>
                  <a:pt x="833574" y="4179034"/>
                  <a:pt x="845169" y="4095028"/>
                  <a:pt x="855896" y="4010945"/>
                </a:cubicBezTo>
                <a:cubicBezTo>
                  <a:pt x="875829" y="3842458"/>
                  <a:pt x="886935" y="3673029"/>
                  <a:pt x="889183" y="3503363"/>
                </a:cubicBezTo>
                <a:cubicBezTo>
                  <a:pt x="890659" y="3333538"/>
                  <a:pt x="883046" y="3163712"/>
                  <a:pt x="866386" y="2994673"/>
                </a:cubicBezTo>
                <a:cubicBezTo>
                  <a:pt x="857159" y="2910274"/>
                  <a:pt x="847219" y="2825796"/>
                  <a:pt x="833574" y="2742263"/>
                </a:cubicBezTo>
                <a:cubicBezTo>
                  <a:pt x="830102" y="2721280"/>
                  <a:pt x="826947" y="2700298"/>
                  <a:pt x="823319" y="2679159"/>
                </a:cubicBezTo>
                <a:lnTo>
                  <a:pt x="811803" y="2616055"/>
                </a:lnTo>
                <a:lnTo>
                  <a:pt x="806045" y="2584505"/>
                </a:lnTo>
                <a:lnTo>
                  <a:pt x="799577" y="2552954"/>
                </a:lnTo>
                <a:lnTo>
                  <a:pt x="786640" y="2490560"/>
                </a:lnTo>
                <a:cubicBezTo>
                  <a:pt x="714758" y="2157771"/>
                  <a:pt x="604012" y="1834525"/>
                  <a:pt x="456691" y="1527608"/>
                </a:cubicBezTo>
                <a:cubicBezTo>
                  <a:pt x="447384" y="1508441"/>
                  <a:pt x="438470" y="1489194"/>
                  <a:pt x="428847" y="1470185"/>
                </a:cubicBezTo>
                <a:lnTo>
                  <a:pt x="399661" y="1413550"/>
                </a:lnTo>
                <a:cubicBezTo>
                  <a:pt x="380573" y="1375609"/>
                  <a:pt x="359353" y="1338695"/>
                  <a:pt x="339162" y="1301385"/>
                </a:cubicBezTo>
                <a:cubicBezTo>
                  <a:pt x="329144" y="1282611"/>
                  <a:pt x="318102" y="1264469"/>
                  <a:pt x="307609" y="1246169"/>
                </a:cubicBezTo>
                <a:lnTo>
                  <a:pt x="275585" y="1190955"/>
                </a:lnTo>
                <a:cubicBezTo>
                  <a:pt x="253183" y="1154906"/>
                  <a:pt x="231413" y="1118387"/>
                  <a:pt x="208224" y="1082812"/>
                </a:cubicBezTo>
                <a:cubicBezTo>
                  <a:pt x="162198" y="1011506"/>
                  <a:pt x="114042" y="941600"/>
                  <a:pt x="63825" y="873203"/>
                </a:cubicBezTo>
                <a:lnTo>
                  <a:pt x="0" y="791544"/>
                </a:lnTo>
                <a:lnTo>
                  <a:pt x="0" y="725082"/>
                </a:lnTo>
                <a:lnTo>
                  <a:pt x="94770" y="852485"/>
                </a:lnTo>
                <a:cubicBezTo>
                  <a:pt x="242043" y="1062821"/>
                  <a:pt x="371018" y="1285570"/>
                  <a:pt x="480196" y="1518301"/>
                </a:cubicBezTo>
                <a:cubicBezTo>
                  <a:pt x="772048" y="2137184"/>
                  <a:pt x="925625" y="2819326"/>
                  <a:pt x="933275" y="3504622"/>
                </a:cubicBezTo>
                <a:cubicBezTo>
                  <a:pt x="934689" y="3676104"/>
                  <a:pt x="927131" y="3847428"/>
                  <a:pt x="910638" y="4018122"/>
                </a:cubicBezTo>
                <a:cubicBezTo>
                  <a:pt x="901488" y="4103390"/>
                  <a:pt x="891628" y="4188659"/>
                  <a:pt x="878061" y="4273452"/>
                </a:cubicBezTo>
                <a:cubicBezTo>
                  <a:pt x="874669" y="4294592"/>
                  <a:pt x="871593" y="4315889"/>
                  <a:pt x="867886" y="4336556"/>
                </a:cubicBezTo>
                <a:lnTo>
                  <a:pt x="856449" y="4399659"/>
                </a:lnTo>
                <a:lnTo>
                  <a:pt x="850689" y="4431209"/>
                </a:lnTo>
                <a:lnTo>
                  <a:pt x="844302" y="4462761"/>
                </a:lnTo>
                <a:lnTo>
                  <a:pt x="831444" y="4525865"/>
                </a:lnTo>
                <a:cubicBezTo>
                  <a:pt x="795519" y="4694112"/>
                  <a:pt x="749978" y="4860034"/>
                  <a:pt x="695093" y="5022810"/>
                </a:cubicBezTo>
                <a:lnTo>
                  <a:pt x="652337" y="5138533"/>
                </a:lnTo>
                <a:lnTo>
                  <a:pt x="697269" y="5020456"/>
                </a:lnTo>
                <a:cubicBezTo>
                  <a:pt x="753766" y="4858617"/>
                  <a:pt x="801287" y="4693642"/>
                  <a:pt x="839570" y="4526261"/>
                </a:cubicBezTo>
                <a:lnTo>
                  <a:pt x="853453" y="4463158"/>
                </a:lnTo>
                <a:lnTo>
                  <a:pt x="860315" y="4431606"/>
                </a:lnTo>
                <a:lnTo>
                  <a:pt x="866625" y="4400056"/>
                </a:lnTo>
                <a:lnTo>
                  <a:pt x="879090" y="4336952"/>
                </a:lnTo>
                <a:cubicBezTo>
                  <a:pt x="883032" y="4315813"/>
                  <a:pt x="886502" y="4294673"/>
                  <a:pt x="890289" y="4273849"/>
                </a:cubicBezTo>
                <a:cubicBezTo>
                  <a:pt x="905592" y="4189290"/>
                  <a:pt x="917344" y="4104182"/>
                  <a:pt x="928151" y="4018914"/>
                </a:cubicBezTo>
                <a:cubicBezTo>
                  <a:pt x="948281" y="3848142"/>
                  <a:pt x="959466" y="3676343"/>
                  <a:pt x="961675" y="3504386"/>
                </a:cubicBezTo>
                <a:cubicBezTo>
                  <a:pt x="963149" y="3332198"/>
                  <a:pt x="955381" y="3160086"/>
                  <a:pt x="938406" y="2988759"/>
                </a:cubicBezTo>
                <a:cubicBezTo>
                  <a:pt x="929099" y="2903176"/>
                  <a:pt x="918921" y="2817592"/>
                  <a:pt x="905119" y="2732562"/>
                </a:cubicBezTo>
                <a:cubicBezTo>
                  <a:pt x="901649" y="2711345"/>
                  <a:pt x="898414" y="2690045"/>
                  <a:pt x="894707" y="2668828"/>
                </a:cubicBezTo>
                <a:lnTo>
                  <a:pt x="883032" y="2605252"/>
                </a:lnTo>
                <a:lnTo>
                  <a:pt x="877195" y="2573700"/>
                </a:lnTo>
                <a:lnTo>
                  <a:pt x="870647" y="2542148"/>
                </a:lnTo>
                <a:lnTo>
                  <a:pt x="857555" y="2479047"/>
                </a:lnTo>
                <a:cubicBezTo>
                  <a:pt x="784678" y="2141680"/>
                  <a:pt x="672537" y="1814099"/>
                  <a:pt x="523424" y="1502843"/>
                </a:cubicBezTo>
                <a:cubicBezTo>
                  <a:pt x="514036" y="1483438"/>
                  <a:pt x="504967" y="1463956"/>
                  <a:pt x="495344" y="1444629"/>
                </a:cubicBezTo>
                <a:lnTo>
                  <a:pt x="465685" y="1387207"/>
                </a:lnTo>
                <a:cubicBezTo>
                  <a:pt x="446360" y="1348713"/>
                  <a:pt x="425063" y="1311246"/>
                  <a:pt x="404476" y="1273463"/>
                </a:cubicBezTo>
                <a:cubicBezTo>
                  <a:pt x="394299" y="1254453"/>
                  <a:pt x="383257" y="1235996"/>
                  <a:pt x="372452" y="1217301"/>
                </a:cubicBezTo>
                <a:lnTo>
                  <a:pt x="340032" y="1161535"/>
                </a:lnTo>
                <a:cubicBezTo>
                  <a:pt x="317473" y="1124778"/>
                  <a:pt x="295228" y="1087941"/>
                  <a:pt x="271959" y="1051734"/>
                </a:cubicBezTo>
                <a:cubicBezTo>
                  <a:pt x="225358" y="979363"/>
                  <a:pt x="176613" y="908432"/>
                  <a:pt x="125792" y="839019"/>
                </a:cubicBezTo>
                <a:lnTo>
                  <a:pt x="0" y="677551"/>
                </a:lnTo>
                <a:lnTo>
                  <a:pt x="0" y="605484"/>
                </a:lnTo>
                <a:lnTo>
                  <a:pt x="1484" y="607253"/>
                </a:lnTo>
                <a:cubicBezTo>
                  <a:pt x="216532" y="879858"/>
                  <a:pt x="399546" y="1176284"/>
                  <a:pt x="546931" y="1490696"/>
                </a:cubicBezTo>
                <a:cubicBezTo>
                  <a:pt x="842410" y="2118016"/>
                  <a:pt x="997879" y="2809390"/>
                  <a:pt x="1005295" y="3503756"/>
                </a:cubicBezTo>
                <a:cubicBezTo>
                  <a:pt x="1006705" y="3677605"/>
                  <a:pt x="998991" y="3851374"/>
                  <a:pt x="982182" y="4024356"/>
                </a:cubicBezTo>
                <a:cubicBezTo>
                  <a:pt x="964814" y="4197415"/>
                  <a:pt x="938002" y="4369449"/>
                  <a:pt x="901884" y="4539591"/>
                </a:cubicBezTo>
                <a:cubicBezTo>
                  <a:pt x="865402" y="4709813"/>
                  <a:pt x="819292" y="4877902"/>
                  <a:pt x="763766" y="5042916"/>
                </a:cubicBezTo>
                <a:lnTo>
                  <a:pt x="673984" y="5286176"/>
                </a:lnTo>
                <a:lnTo>
                  <a:pt x="674476" y="5285074"/>
                </a:lnTo>
                <a:cubicBezTo>
                  <a:pt x="682365" y="5265040"/>
                  <a:pt x="690253" y="5244768"/>
                  <a:pt x="698613" y="5224575"/>
                </a:cubicBezTo>
                <a:cubicBezTo>
                  <a:pt x="706975" y="5204381"/>
                  <a:pt x="714942" y="5184269"/>
                  <a:pt x="722277" y="5163837"/>
                </a:cubicBezTo>
                <a:lnTo>
                  <a:pt x="744837" y="5102708"/>
                </a:lnTo>
                <a:lnTo>
                  <a:pt x="756117" y="5072101"/>
                </a:lnTo>
                <a:lnTo>
                  <a:pt x="766686" y="5041261"/>
                </a:lnTo>
                <a:cubicBezTo>
                  <a:pt x="823684" y="4876877"/>
                  <a:pt x="871760" y="4709575"/>
                  <a:pt x="910718" y="4540066"/>
                </a:cubicBezTo>
                <a:cubicBezTo>
                  <a:pt x="919869" y="4497550"/>
                  <a:pt x="930123" y="4455270"/>
                  <a:pt x="938091" y="4412439"/>
                </a:cubicBezTo>
                <a:lnTo>
                  <a:pt x="950788" y="4348468"/>
                </a:lnTo>
                <a:lnTo>
                  <a:pt x="962068" y="4284181"/>
                </a:lnTo>
                <a:cubicBezTo>
                  <a:pt x="977845" y="4198520"/>
                  <a:pt x="989440" y="4112227"/>
                  <a:pt x="1000325" y="4025854"/>
                </a:cubicBezTo>
                <a:cubicBezTo>
                  <a:pt x="1020683" y="3852717"/>
                  <a:pt x="1031956" y="3678631"/>
                  <a:pt x="1034083" y="3504309"/>
                </a:cubicBezTo>
                <a:cubicBezTo>
                  <a:pt x="1035543" y="3329831"/>
                  <a:pt x="1027647" y="3155351"/>
                  <a:pt x="1010422" y="2981740"/>
                </a:cubicBezTo>
                <a:cubicBezTo>
                  <a:pt x="1001035" y="2894974"/>
                  <a:pt x="990622" y="2808206"/>
                  <a:pt x="976662" y="2722150"/>
                </a:cubicBezTo>
                <a:lnTo>
                  <a:pt x="966092" y="2657469"/>
                </a:lnTo>
                <a:lnTo>
                  <a:pt x="954260" y="2593105"/>
                </a:lnTo>
                <a:cubicBezTo>
                  <a:pt x="946765" y="2550036"/>
                  <a:pt x="937063" y="2507521"/>
                  <a:pt x="928466" y="2464690"/>
                </a:cubicBezTo>
                <a:cubicBezTo>
                  <a:pt x="924128" y="2443315"/>
                  <a:pt x="918763" y="2422096"/>
                  <a:pt x="913954" y="2400798"/>
                </a:cubicBezTo>
                <a:cubicBezTo>
                  <a:pt x="909141" y="2379502"/>
                  <a:pt x="904329" y="2358205"/>
                  <a:pt x="899044" y="2337065"/>
                </a:cubicBezTo>
                <a:lnTo>
                  <a:pt x="882637" y="2273961"/>
                </a:lnTo>
                <a:lnTo>
                  <a:pt x="874749" y="2242409"/>
                </a:lnTo>
                <a:lnTo>
                  <a:pt x="865837" y="2210858"/>
                </a:lnTo>
                <a:lnTo>
                  <a:pt x="847932" y="2147756"/>
                </a:lnTo>
                <a:cubicBezTo>
                  <a:pt x="842095" y="2126773"/>
                  <a:pt x="835233" y="2106029"/>
                  <a:pt x="828920" y="2085127"/>
                </a:cubicBezTo>
                <a:cubicBezTo>
                  <a:pt x="822611" y="2064222"/>
                  <a:pt x="816223" y="2043320"/>
                  <a:pt x="809361" y="2022575"/>
                </a:cubicBezTo>
                <a:lnTo>
                  <a:pt x="788536" y="1960497"/>
                </a:lnTo>
                <a:cubicBezTo>
                  <a:pt x="732341" y="1795010"/>
                  <a:pt x="666226" y="1633151"/>
                  <a:pt x="590550" y="1475629"/>
                </a:cubicBezTo>
                <a:lnTo>
                  <a:pt x="562153" y="1416630"/>
                </a:lnTo>
                <a:lnTo>
                  <a:pt x="532101" y="1358416"/>
                </a:lnTo>
                <a:cubicBezTo>
                  <a:pt x="512459" y="1319450"/>
                  <a:pt x="491084" y="1281430"/>
                  <a:pt x="470102" y="1243096"/>
                </a:cubicBezTo>
                <a:cubicBezTo>
                  <a:pt x="459847" y="1223849"/>
                  <a:pt x="448805" y="1204997"/>
                  <a:pt x="437840" y="1186144"/>
                </a:cubicBezTo>
                <a:lnTo>
                  <a:pt x="404868" y="1129588"/>
                </a:lnTo>
                <a:cubicBezTo>
                  <a:pt x="382311" y="1092279"/>
                  <a:pt x="359435" y="1055050"/>
                  <a:pt x="336087" y="1018213"/>
                </a:cubicBezTo>
                <a:cubicBezTo>
                  <a:pt x="241820" y="871418"/>
                  <a:pt x="138857" y="730463"/>
                  <a:pt x="27751" y="595974"/>
                </a:cubicBezTo>
                <a:lnTo>
                  <a:pt x="0" y="564366"/>
                </a:lnTo>
                <a:lnTo>
                  <a:pt x="0" y="495652"/>
                </a:lnTo>
                <a:lnTo>
                  <a:pt x="60880" y="568367"/>
                </a:lnTo>
                <a:cubicBezTo>
                  <a:pt x="278648" y="844836"/>
                  <a:pt x="463910" y="1145443"/>
                  <a:pt x="613030" y="1464194"/>
                </a:cubicBezTo>
                <a:cubicBezTo>
                  <a:pt x="912139" y="2099954"/>
                  <a:pt x="1069423" y="2800476"/>
                  <a:pt x="1076680" y="3503994"/>
                </a:cubicBezTo>
                <a:cubicBezTo>
                  <a:pt x="1078020" y="3680051"/>
                  <a:pt x="1070124" y="3856030"/>
                  <a:pt x="1053016" y="4031219"/>
                </a:cubicBezTo>
                <a:cubicBezTo>
                  <a:pt x="1035395" y="4206565"/>
                  <a:pt x="1008220" y="4380809"/>
                  <a:pt x="971613" y="4553238"/>
                </a:cubicBezTo>
                <a:cubicBezTo>
                  <a:pt x="934683" y="4725668"/>
                  <a:pt x="887993" y="4895967"/>
                  <a:pt x="831760" y="5063109"/>
                </a:cubicBezTo>
                <a:cubicBezTo>
                  <a:pt x="803762" y="5146799"/>
                  <a:pt x="773302" y="5229642"/>
                  <a:pt x="740421" y="5311518"/>
                </a:cubicBezTo>
                <a:lnTo>
                  <a:pt x="662160" y="5490882"/>
                </a:lnTo>
                <a:lnTo>
                  <a:pt x="743416" y="5308581"/>
                </a:lnTo>
                <a:lnTo>
                  <a:pt x="767789" y="5247212"/>
                </a:lnTo>
                <a:cubicBezTo>
                  <a:pt x="775675" y="5226625"/>
                  <a:pt x="784353" y="5206353"/>
                  <a:pt x="791453" y="5185608"/>
                </a:cubicBezTo>
                <a:cubicBezTo>
                  <a:pt x="806440" y="5144196"/>
                  <a:pt x="822530" y="5103180"/>
                  <a:pt x="836335" y="5061373"/>
                </a:cubicBezTo>
                <a:cubicBezTo>
                  <a:pt x="894049" y="4894781"/>
                  <a:pt x="942709" y="4725192"/>
                  <a:pt x="982102" y="4553393"/>
                </a:cubicBezTo>
                <a:cubicBezTo>
                  <a:pt x="991409" y="4510326"/>
                  <a:pt x="1001664" y="4467417"/>
                  <a:pt x="1009789" y="4424033"/>
                </a:cubicBezTo>
                <a:lnTo>
                  <a:pt x="1022566" y="4359194"/>
                </a:lnTo>
                <a:lnTo>
                  <a:pt x="1034003" y="4294041"/>
                </a:lnTo>
                <a:cubicBezTo>
                  <a:pt x="1049780" y="4207275"/>
                  <a:pt x="1061690" y="4119799"/>
                  <a:pt x="1072655" y="4032243"/>
                </a:cubicBezTo>
                <a:cubicBezTo>
                  <a:pt x="1093171" y="3856817"/>
                  <a:pt x="1104522" y="3680365"/>
                  <a:pt x="1106652" y="3503756"/>
                </a:cubicBezTo>
                <a:cubicBezTo>
                  <a:pt x="1108047" y="3326913"/>
                  <a:pt x="1099963" y="3150224"/>
                  <a:pt x="1082435" y="2974247"/>
                </a:cubicBezTo>
                <a:cubicBezTo>
                  <a:pt x="1072970" y="2886374"/>
                  <a:pt x="1062400" y="2798504"/>
                  <a:pt x="1048203" y="2711185"/>
                </a:cubicBezTo>
                <a:lnTo>
                  <a:pt x="1037553" y="2645716"/>
                </a:lnTo>
                <a:lnTo>
                  <a:pt x="1025801" y="2580878"/>
                </a:lnTo>
                <a:cubicBezTo>
                  <a:pt x="1017914" y="2537258"/>
                  <a:pt x="1008449" y="2494111"/>
                  <a:pt x="999614" y="2450727"/>
                </a:cubicBezTo>
                <a:cubicBezTo>
                  <a:pt x="995354" y="2429035"/>
                  <a:pt x="989831" y="2407581"/>
                  <a:pt x="985022" y="2386049"/>
                </a:cubicBezTo>
                <a:cubicBezTo>
                  <a:pt x="980209" y="2364514"/>
                  <a:pt x="975162" y="2342900"/>
                  <a:pt x="969877" y="2321368"/>
                </a:cubicBezTo>
                <a:lnTo>
                  <a:pt x="953312" y="2257159"/>
                </a:lnTo>
                <a:cubicBezTo>
                  <a:pt x="947790" y="2235704"/>
                  <a:pt x="942190" y="2214330"/>
                  <a:pt x="935958" y="2193030"/>
                </a:cubicBezTo>
                <a:cubicBezTo>
                  <a:pt x="923890" y="2150515"/>
                  <a:pt x="912293" y="2107841"/>
                  <a:pt x="898491" y="2065719"/>
                </a:cubicBezTo>
                <a:cubicBezTo>
                  <a:pt x="891943" y="2044582"/>
                  <a:pt x="885554" y="2023363"/>
                  <a:pt x="878771" y="2002618"/>
                </a:cubicBezTo>
                <a:lnTo>
                  <a:pt x="857632" y="1939515"/>
                </a:lnTo>
                <a:cubicBezTo>
                  <a:pt x="800815" y="1771820"/>
                  <a:pt x="733909" y="1607751"/>
                  <a:pt x="657280" y="1448179"/>
                </a:cubicBezTo>
                <a:lnTo>
                  <a:pt x="628569" y="1388310"/>
                </a:lnTo>
                <a:lnTo>
                  <a:pt x="598199" y="1329387"/>
                </a:lnTo>
                <a:cubicBezTo>
                  <a:pt x="578242" y="1289947"/>
                  <a:pt x="556710" y="1251220"/>
                  <a:pt x="535490" y="1212411"/>
                </a:cubicBezTo>
                <a:lnTo>
                  <a:pt x="519716" y="1183384"/>
                </a:lnTo>
                <a:lnTo>
                  <a:pt x="503071" y="1154670"/>
                </a:lnTo>
                <a:lnTo>
                  <a:pt x="469707" y="1097326"/>
                </a:lnTo>
                <a:cubicBezTo>
                  <a:pt x="446990" y="1059387"/>
                  <a:pt x="423640" y="1021840"/>
                  <a:pt x="400213" y="984373"/>
                </a:cubicBezTo>
                <a:cubicBezTo>
                  <a:pt x="304785" y="835606"/>
                  <a:pt x="200619" y="692599"/>
                  <a:pt x="88249" y="556142"/>
                </a:cubicBezTo>
                <a:lnTo>
                  <a:pt x="0" y="455276"/>
                </a:lnTo>
                <a:lnTo>
                  <a:pt x="0" y="386058"/>
                </a:lnTo>
                <a:lnTo>
                  <a:pt x="120194" y="529872"/>
                </a:lnTo>
                <a:cubicBezTo>
                  <a:pt x="230531" y="669882"/>
                  <a:pt x="332741" y="816124"/>
                  <a:pt x="426323" y="967808"/>
                </a:cubicBezTo>
                <a:cubicBezTo>
                  <a:pt x="519472" y="1119491"/>
                  <a:pt x="604028" y="1276303"/>
                  <a:pt x="679602" y="1437532"/>
                </a:cubicBezTo>
                <a:cubicBezTo>
                  <a:pt x="981968" y="2084889"/>
                  <a:pt x="1141880" y="2789671"/>
                  <a:pt x="1148536" y="3504151"/>
                </a:cubicBezTo>
                <a:cubicBezTo>
                  <a:pt x="1149799" y="3682495"/>
                  <a:pt x="1141745" y="3860761"/>
                  <a:pt x="1124399" y="4038238"/>
                </a:cubicBezTo>
                <a:cubicBezTo>
                  <a:pt x="1106565" y="4215795"/>
                  <a:pt x="1078996" y="4392246"/>
                  <a:pt x="1041813" y="4566725"/>
                </a:cubicBezTo>
                <a:cubicBezTo>
                  <a:pt x="1037553" y="4588575"/>
                  <a:pt x="1032033" y="4610267"/>
                  <a:pt x="1027221" y="4632036"/>
                </a:cubicBezTo>
                <a:cubicBezTo>
                  <a:pt x="1022409" y="4653808"/>
                  <a:pt x="1017441" y="4675578"/>
                  <a:pt x="1012154" y="4697270"/>
                </a:cubicBezTo>
                <a:lnTo>
                  <a:pt x="995591" y="4762186"/>
                </a:lnTo>
                <a:lnTo>
                  <a:pt x="987309" y="4794606"/>
                </a:lnTo>
                <a:lnTo>
                  <a:pt x="978395" y="4826868"/>
                </a:lnTo>
                <a:lnTo>
                  <a:pt x="960252" y="4891391"/>
                </a:lnTo>
                <a:cubicBezTo>
                  <a:pt x="954415" y="4912924"/>
                  <a:pt x="947395" y="4934141"/>
                  <a:pt x="941008" y="4955598"/>
                </a:cubicBezTo>
                <a:cubicBezTo>
                  <a:pt x="934618" y="4977052"/>
                  <a:pt x="928150" y="4998349"/>
                  <a:pt x="921286" y="5019569"/>
                </a:cubicBezTo>
                <a:lnTo>
                  <a:pt x="900226" y="5083223"/>
                </a:lnTo>
                <a:cubicBezTo>
                  <a:pt x="893285" y="5104442"/>
                  <a:pt x="886186" y="5125582"/>
                  <a:pt x="878456" y="5146326"/>
                </a:cubicBezTo>
                <a:lnTo>
                  <a:pt x="855896" y="5209428"/>
                </a:lnTo>
                <a:cubicBezTo>
                  <a:pt x="848560" y="5230570"/>
                  <a:pt x="840119" y="5251157"/>
                  <a:pt x="832232" y="5272059"/>
                </a:cubicBezTo>
                <a:lnTo>
                  <a:pt x="808018" y="5334610"/>
                </a:lnTo>
                <a:cubicBezTo>
                  <a:pt x="774178" y="5417274"/>
                  <a:pt x="739234" y="5499624"/>
                  <a:pt x="700819" y="5580395"/>
                </a:cubicBezTo>
                <a:lnTo>
                  <a:pt x="657849" y="5665652"/>
                </a:lnTo>
                <a:lnTo>
                  <a:pt x="703030" y="5577793"/>
                </a:lnTo>
                <a:cubicBezTo>
                  <a:pt x="722907" y="5537881"/>
                  <a:pt x="740576" y="5496864"/>
                  <a:pt x="759111" y="5456320"/>
                </a:cubicBezTo>
                <a:cubicBezTo>
                  <a:pt x="768578" y="5436128"/>
                  <a:pt x="776938" y="5415461"/>
                  <a:pt x="785694" y="5394953"/>
                </a:cubicBezTo>
                <a:lnTo>
                  <a:pt x="811803" y="5333347"/>
                </a:lnTo>
                <a:lnTo>
                  <a:pt x="836492" y="5270641"/>
                </a:lnTo>
                <a:cubicBezTo>
                  <a:pt x="844380" y="5249894"/>
                  <a:pt x="853215" y="5229229"/>
                  <a:pt x="860629" y="5208247"/>
                </a:cubicBezTo>
                <a:cubicBezTo>
                  <a:pt x="875854" y="5166283"/>
                  <a:pt x="892182" y="5124714"/>
                  <a:pt x="906143" y="5082040"/>
                </a:cubicBezTo>
                <a:cubicBezTo>
                  <a:pt x="964537" y="4913240"/>
                  <a:pt x="1013750" y="4741364"/>
                  <a:pt x="1053566" y="4567277"/>
                </a:cubicBezTo>
                <a:cubicBezTo>
                  <a:pt x="1063033" y="4523580"/>
                  <a:pt x="1073366" y="4480116"/>
                  <a:pt x="1081568" y="4436182"/>
                </a:cubicBezTo>
                <a:lnTo>
                  <a:pt x="1094505" y="4370476"/>
                </a:lnTo>
                <a:lnTo>
                  <a:pt x="1106022" y="4304455"/>
                </a:lnTo>
                <a:cubicBezTo>
                  <a:pt x="1113910" y="4260518"/>
                  <a:pt x="1120457" y="4216267"/>
                  <a:pt x="1127319" y="4172095"/>
                </a:cubicBezTo>
                <a:cubicBezTo>
                  <a:pt x="1130947" y="4150010"/>
                  <a:pt x="1133472" y="4127846"/>
                  <a:pt x="1136469" y="4105681"/>
                </a:cubicBezTo>
                <a:lnTo>
                  <a:pt x="1145067" y="4039185"/>
                </a:lnTo>
                <a:cubicBezTo>
                  <a:pt x="1165820" y="3861393"/>
                  <a:pt x="1177249" y="3682732"/>
                  <a:pt x="1179299" y="3503756"/>
                </a:cubicBezTo>
                <a:cubicBezTo>
                  <a:pt x="1180656" y="3324628"/>
                  <a:pt x="1172414" y="3145572"/>
                  <a:pt x="1154611" y="2967385"/>
                </a:cubicBezTo>
                <a:lnTo>
                  <a:pt x="1147117" y="2900653"/>
                </a:lnTo>
                <a:cubicBezTo>
                  <a:pt x="1144514" y="2878409"/>
                  <a:pt x="1142384" y="2856087"/>
                  <a:pt x="1139229" y="2833923"/>
                </a:cubicBezTo>
                <a:cubicBezTo>
                  <a:pt x="1133077" y="2789513"/>
                  <a:pt x="1127634" y="2745026"/>
                  <a:pt x="1120062" y="2700853"/>
                </a:cubicBezTo>
                <a:lnTo>
                  <a:pt x="1109255" y="2634516"/>
                </a:lnTo>
                <a:lnTo>
                  <a:pt x="1097030" y="2568417"/>
                </a:lnTo>
                <a:cubicBezTo>
                  <a:pt x="1089140" y="2524243"/>
                  <a:pt x="1079517" y="2480547"/>
                  <a:pt x="1070526" y="2436609"/>
                </a:cubicBezTo>
                <a:cubicBezTo>
                  <a:pt x="1066188" y="2414603"/>
                  <a:pt x="1060666" y="2392911"/>
                  <a:pt x="1055696" y="2371061"/>
                </a:cubicBezTo>
                <a:lnTo>
                  <a:pt x="1040394" y="2305593"/>
                </a:lnTo>
                <a:lnTo>
                  <a:pt x="1023594" y="2240517"/>
                </a:lnTo>
                <a:cubicBezTo>
                  <a:pt x="1017992" y="2218827"/>
                  <a:pt x="1012392" y="2197055"/>
                  <a:pt x="1006081" y="2175600"/>
                </a:cubicBezTo>
                <a:cubicBezTo>
                  <a:pt x="993777" y="2132453"/>
                  <a:pt x="981867" y="2088834"/>
                  <a:pt x="968142" y="2046554"/>
                </a:cubicBezTo>
                <a:lnTo>
                  <a:pt x="948185" y="1982348"/>
                </a:lnTo>
                <a:lnTo>
                  <a:pt x="926731" y="1918614"/>
                </a:lnTo>
                <a:cubicBezTo>
                  <a:pt x="912926" y="1875940"/>
                  <a:pt x="897071" y="1834054"/>
                  <a:pt x="881769" y="1791854"/>
                </a:cubicBezTo>
                <a:cubicBezTo>
                  <a:pt x="874354" y="1770715"/>
                  <a:pt x="865992" y="1750050"/>
                  <a:pt x="857632" y="1728751"/>
                </a:cubicBezTo>
                <a:lnTo>
                  <a:pt x="832942" y="1666202"/>
                </a:lnTo>
                <a:lnTo>
                  <a:pt x="806833" y="1604203"/>
                </a:lnTo>
                <a:cubicBezTo>
                  <a:pt x="798078" y="1583614"/>
                  <a:pt x="789718" y="1562792"/>
                  <a:pt x="780251" y="1542519"/>
                </a:cubicBezTo>
                <a:cubicBezTo>
                  <a:pt x="761637" y="1501738"/>
                  <a:pt x="743967" y="1460486"/>
                  <a:pt x="724089" y="1420337"/>
                </a:cubicBezTo>
                <a:cubicBezTo>
                  <a:pt x="646640" y="1258715"/>
                  <a:pt x="559723" y="1101746"/>
                  <a:pt x="463790" y="950299"/>
                </a:cubicBezTo>
                <a:cubicBezTo>
                  <a:pt x="367330" y="799404"/>
                  <a:pt x="261972" y="654345"/>
                  <a:pt x="148276" y="515992"/>
                </a:cubicBezTo>
                <a:lnTo>
                  <a:pt x="0" y="346015"/>
                </a:lnTo>
                <a:lnTo>
                  <a:pt x="0" y="276824"/>
                </a:lnTo>
                <a:lnTo>
                  <a:pt x="5968" y="283172"/>
                </a:lnTo>
                <a:cubicBezTo>
                  <a:pt x="65877" y="350761"/>
                  <a:pt x="123804" y="420115"/>
                  <a:pt x="179670" y="491145"/>
                </a:cubicBezTo>
                <a:cubicBezTo>
                  <a:pt x="291308" y="633048"/>
                  <a:pt x="394734" y="781182"/>
                  <a:pt x="489427" y="934916"/>
                </a:cubicBezTo>
                <a:cubicBezTo>
                  <a:pt x="583638" y="1088651"/>
                  <a:pt x="669200" y="1247513"/>
                  <a:pt x="745704" y="1410792"/>
                </a:cubicBezTo>
                <a:cubicBezTo>
                  <a:pt x="1051911" y="2063356"/>
                  <a:pt x="1212903" y="2782336"/>
                  <a:pt x="1219923" y="3504151"/>
                </a:cubicBezTo>
                <a:cubicBezTo>
                  <a:pt x="1221176" y="3684782"/>
                  <a:pt x="1212989" y="3865258"/>
                  <a:pt x="1195391" y="4045022"/>
                </a:cubicBezTo>
                <a:cubicBezTo>
                  <a:pt x="1177217" y="4224866"/>
                  <a:pt x="1149255" y="4403605"/>
                  <a:pt x="1111622" y="4580452"/>
                </a:cubicBezTo>
                <a:cubicBezTo>
                  <a:pt x="1107282" y="4602694"/>
                  <a:pt x="1101762" y="4624624"/>
                  <a:pt x="1096872" y="4646631"/>
                </a:cubicBezTo>
                <a:lnTo>
                  <a:pt x="1081568" y="4712732"/>
                </a:lnTo>
                <a:lnTo>
                  <a:pt x="1064768" y="4778436"/>
                </a:lnTo>
                <a:cubicBezTo>
                  <a:pt x="1059246" y="4800365"/>
                  <a:pt x="1053645" y="4822295"/>
                  <a:pt x="1047336" y="4843984"/>
                </a:cubicBezTo>
                <a:cubicBezTo>
                  <a:pt x="1035109" y="4887526"/>
                  <a:pt x="1023198" y="4930752"/>
                  <a:pt x="1009551" y="4974292"/>
                </a:cubicBezTo>
                <a:lnTo>
                  <a:pt x="989597" y="5039130"/>
                </a:lnTo>
                <a:lnTo>
                  <a:pt x="968220" y="5103574"/>
                </a:lnTo>
                <a:cubicBezTo>
                  <a:pt x="954415" y="5146643"/>
                  <a:pt x="938483" y="5189000"/>
                  <a:pt x="923338" y="5231674"/>
                </a:cubicBezTo>
                <a:cubicBezTo>
                  <a:pt x="915924" y="5253049"/>
                  <a:pt x="907563" y="5273953"/>
                  <a:pt x="899279" y="5294778"/>
                </a:cubicBezTo>
                <a:lnTo>
                  <a:pt x="874826" y="5357879"/>
                </a:lnTo>
                <a:lnTo>
                  <a:pt x="848797" y="5420588"/>
                </a:lnTo>
                <a:cubicBezTo>
                  <a:pt x="840042" y="5441490"/>
                  <a:pt x="831680" y="5462472"/>
                  <a:pt x="822295" y="5483062"/>
                </a:cubicBezTo>
                <a:cubicBezTo>
                  <a:pt x="803758" y="5524393"/>
                  <a:pt x="786168" y="5566120"/>
                  <a:pt x="766291" y="5606822"/>
                </a:cubicBezTo>
                <a:cubicBezTo>
                  <a:pt x="727811" y="5689358"/>
                  <a:pt x="686926" y="5770590"/>
                  <a:pt x="643712" y="5850421"/>
                </a:cubicBezTo>
                <a:lnTo>
                  <a:pt x="617750" y="5895139"/>
                </a:lnTo>
                <a:lnTo>
                  <a:pt x="646192" y="5846748"/>
                </a:lnTo>
                <a:cubicBezTo>
                  <a:pt x="689724" y="5767613"/>
                  <a:pt x="731009" y="5687235"/>
                  <a:pt x="769996" y="5605713"/>
                </a:cubicBezTo>
                <a:lnTo>
                  <a:pt x="784666" y="5575189"/>
                </a:lnTo>
                <a:cubicBezTo>
                  <a:pt x="789556" y="5565012"/>
                  <a:pt x="794053" y="5554602"/>
                  <a:pt x="798786" y="5544347"/>
                </a:cubicBezTo>
                <a:lnTo>
                  <a:pt x="826710" y="5482585"/>
                </a:lnTo>
                <a:cubicBezTo>
                  <a:pt x="836332" y="5462156"/>
                  <a:pt x="844615" y="5441094"/>
                  <a:pt x="853607" y="5420349"/>
                </a:cubicBezTo>
                <a:lnTo>
                  <a:pt x="880031" y="5357956"/>
                </a:lnTo>
                <a:lnTo>
                  <a:pt x="904956" y="5294852"/>
                </a:lnTo>
                <a:cubicBezTo>
                  <a:pt x="912843" y="5273792"/>
                  <a:pt x="921836" y="5252890"/>
                  <a:pt x="929409" y="5231750"/>
                </a:cubicBezTo>
                <a:cubicBezTo>
                  <a:pt x="945186" y="5189234"/>
                  <a:pt x="960960" y="5147112"/>
                  <a:pt x="975395" y="5104203"/>
                </a:cubicBezTo>
                <a:cubicBezTo>
                  <a:pt x="1034532" y="4933194"/>
                  <a:pt x="1084303" y="4759030"/>
                  <a:pt x="1124477" y="4582578"/>
                </a:cubicBezTo>
                <a:cubicBezTo>
                  <a:pt x="1134099" y="4538407"/>
                  <a:pt x="1144512" y="4494313"/>
                  <a:pt x="1152794" y="4449826"/>
                </a:cubicBezTo>
                <a:lnTo>
                  <a:pt x="1165966" y="4383252"/>
                </a:lnTo>
                <a:lnTo>
                  <a:pt x="1177641" y="4316364"/>
                </a:lnTo>
                <a:cubicBezTo>
                  <a:pt x="1185528" y="4271875"/>
                  <a:pt x="1192153" y="4226993"/>
                  <a:pt x="1199096" y="4182269"/>
                </a:cubicBezTo>
                <a:cubicBezTo>
                  <a:pt x="1202803" y="4159947"/>
                  <a:pt x="1205328" y="4137387"/>
                  <a:pt x="1208325" y="4114985"/>
                </a:cubicBezTo>
                <a:lnTo>
                  <a:pt x="1217000" y="4047624"/>
                </a:lnTo>
                <a:cubicBezTo>
                  <a:pt x="1237998" y="3867543"/>
                  <a:pt x="1249500" y="3686516"/>
                  <a:pt x="1251470" y="3505252"/>
                </a:cubicBezTo>
                <a:cubicBezTo>
                  <a:pt x="1252535" y="3323835"/>
                  <a:pt x="1244088" y="3142416"/>
                  <a:pt x="1226150" y="2961862"/>
                </a:cubicBezTo>
                <a:lnTo>
                  <a:pt x="1218263" y="2894263"/>
                </a:lnTo>
                <a:cubicBezTo>
                  <a:pt x="1215580" y="2871704"/>
                  <a:pt x="1213451" y="2849144"/>
                  <a:pt x="1210375" y="2826665"/>
                </a:cubicBezTo>
                <a:cubicBezTo>
                  <a:pt x="1204143" y="2781703"/>
                  <a:pt x="1198700" y="2736664"/>
                  <a:pt x="1191051" y="2691940"/>
                </a:cubicBezTo>
                <a:lnTo>
                  <a:pt x="1180164" y="2624736"/>
                </a:lnTo>
                <a:lnTo>
                  <a:pt x="1167701" y="2557765"/>
                </a:lnTo>
                <a:cubicBezTo>
                  <a:pt x="1159814" y="2513043"/>
                  <a:pt x="1150034" y="2468712"/>
                  <a:pt x="1140882" y="2424225"/>
                </a:cubicBezTo>
                <a:cubicBezTo>
                  <a:pt x="1136467" y="2401981"/>
                  <a:pt x="1130945" y="2379973"/>
                  <a:pt x="1125897" y="2357809"/>
                </a:cubicBezTo>
                <a:lnTo>
                  <a:pt x="1110120" y="2291550"/>
                </a:lnTo>
                <a:lnTo>
                  <a:pt x="1093003" y="2225609"/>
                </a:lnTo>
                <a:cubicBezTo>
                  <a:pt x="1087325" y="2203602"/>
                  <a:pt x="1081723" y="2181595"/>
                  <a:pt x="1075336" y="2159822"/>
                </a:cubicBezTo>
                <a:cubicBezTo>
                  <a:pt x="1062793" y="2116203"/>
                  <a:pt x="1050804" y="2072346"/>
                  <a:pt x="1036921" y="2029122"/>
                </a:cubicBezTo>
                <a:lnTo>
                  <a:pt x="1016729" y="1964126"/>
                </a:lnTo>
                <a:lnTo>
                  <a:pt x="995037" y="1899522"/>
                </a:lnTo>
                <a:cubicBezTo>
                  <a:pt x="936817" y="1727331"/>
                  <a:pt x="868326" y="1558767"/>
                  <a:pt x="789951" y="1394700"/>
                </a:cubicBezTo>
                <a:cubicBezTo>
                  <a:pt x="711514" y="1230948"/>
                  <a:pt x="623604" y="1071849"/>
                  <a:pt x="526654" y="918352"/>
                </a:cubicBezTo>
                <a:cubicBezTo>
                  <a:pt x="429114" y="765405"/>
                  <a:pt x="322540" y="618376"/>
                  <a:pt x="207510" y="478131"/>
                </a:cubicBezTo>
                <a:cubicBezTo>
                  <a:pt x="150008" y="408087"/>
                  <a:pt x="90520" y="339769"/>
                  <a:pt x="29127" y="273258"/>
                </a:cubicBezTo>
                <a:lnTo>
                  <a:pt x="0" y="243483"/>
                </a:lnTo>
                <a:lnTo>
                  <a:pt x="0" y="174181"/>
                </a:lnTo>
                <a:lnTo>
                  <a:pt x="63738" y="242026"/>
                </a:lnTo>
                <a:cubicBezTo>
                  <a:pt x="124356" y="310492"/>
                  <a:pt x="182955" y="380754"/>
                  <a:pt x="239456" y="452731"/>
                </a:cubicBezTo>
                <a:cubicBezTo>
                  <a:pt x="352396" y="596448"/>
                  <a:pt x="456981" y="746553"/>
                  <a:pt x="552683" y="902340"/>
                </a:cubicBezTo>
                <a:cubicBezTo>
                  <a:pt x="647962" y="1058124"/>
                  <a:pt x="734515" y="1219036"/>
                  <a:pt x="811958" y="1384367"/>
                </a:cubicBezTo>
                <a:lnTo>
                  <a:pt x="826630" y="1415287"/>
                </a:lnTo>
                <a:cubicBezTo>
                  <a:pt x="831520" y="1425619"/>
                  <a:pt x="836018" y="1436111"/>
                  <a:pt x="840670" y="1446839"/>
                </a:cubicBezTo>
                <a:lnTo>
                  <a:pt x="868594" y="1509390"/>
                </a:lnTo>
                <a:cubicBezTo>
                  <a:pt x="878137" y="1530135"/>
                  <a:pt x="886419" y="1551352"/>
                  <a:pt x="895334" y="1572491"/>
                </a:cubicBezTo>
                <a:lnTo>
                  <a:pt x="921601" y="1635595"/>
                </a:lnTo>
                <a:cubicBezTo>
                  <a:pt x="955045" y="1720468"/>
                  <a:pt x="987385" y="1805814"/>
                  <a:pt x="1016254" y="1892187"/>
                </a:cubicBezTo>
                <a:cubicBezTo>
                  <a:pt x="1075249" y="2064852"/>
                  <a:pt x="1124888" y="2240673"/>
                  <a:pt x="1164941" y="2418703"/>
                </a:cubicBezTo>
                <a:cubicBezTo>
                  <a:pt x="1174486" y="2463348"/>
                  <a:pt x="1184818" y="2507758"/>
                  <a:pt x="1193101" y="2552797"/>
                </a:cubicBezTo>
                <a:lnTo>
                  <a:pt x="1206195" y="2620001"/>
                </a:lnTo>
                <a:lnTo>
                  <a:pt x="1217710" y="2687443"/>
                </a:lnTo>
                <a:cubicBezTo>
                  <a:pt x="1225993" y="2732324"/>
                  <a:pt x="1232225" y="2777600"/>
                  <a:pt x="1239245" y="2822642"/>
                </a:cubicBezTo>
                <a:cubicBezTo>
                  <a:pt x="1242872" y="2845202"/>
                  <a:pt x="1245397" y="2867919"/>
                  <a:pt x="1248395" y="2890476"/>
                </a:cubicBezTo>
                <a:lnTo>
                  <a:pt x="1257072" y="2958470"/>
                </a:lnTo>
                <a:cubicBezTo>
                  <a:pt x="1277950" y="3139971"/>
                  <a:pt x="1289294" y="3322495"/>
                  <a:pt x="1291069" y="3505175"/>
                </a:cubicBezTo>
                <a:cubicBezTo>
                  <a:pt x="1292322" y="3688094"/>
                  <a:pt x="1283969" y="3870857"/>
                  <a:pt x="1266064" y="4052909"/>
                </a:cubicBezTo>
                <a:cubicBezTo>
                  <a:pt x="1247654" y="4235038"/>
                  <a:pt x="1219297" y="4415987"/>
                  <a:pt x="1181111" y="4595041"/>
                </a:cubicBezTo>
                <a:cubicBezTo>
                  <a:pt x="1176774" y="4617520"/>
                  <a:pt x="1171251" y="4639765"/>
                  <a:pt x="1166204" y="4662089"/>
                </a:cubicBezTo>
                <a:lnTo>
                  <a:pt x="1150427" y="4728978"/>
                </a:lnTo>
                <a:lnTo>
                  <a:pt x="1133469" y="4795552"/>
                </a:lnTo>
                <a:cubicBezTo>
                  <a:pt x="1127790" y="4817716"/>
                  <a:pt x="1122190" y="4839881"/>
                  <a:pt x="1115800" y="4861888"/>
                </a:cubicBezTo>
                <a:cubicBezTo>
                  <a:pt x="1103337" y="4905982"/>
                  <a:pt x="1091348" y="4950154"/>
                  <a:pt x="1077543" y="4993853"/>
                </a:cubicBezTo>
                <a:lnTo>
                  <a:pt x="1057351" y="5059559"/>
                </a:lnTo>
                <a:lnTo>
                  <a:pt x="1035659" y="5124713"/>
                </a:lnTo>
                <a:cubicBezTo>
                  <a:pt x="1021697" y="5168332"/>
                  <a:pt x="1005607" y="5211478"/>
                  <a:pt x="990225" y="5254388"/>
                </a:cubicBezTo>
                <a:cubicBezTo>
                  <a:pt x="982732" y="5276080"/>
                  <a:pt x="974450" y="5297299"/>
                  <a:pt x="965930" y="5318674"/>
                </a:cubicBezTo>
                <a:lnTo>
                  <a:pt x="941163" y="5382803"/>
                </a:lnTo>
                <a:lnTo>
                  <a:pt x="914816" y="5446301"/>
                </a:lnTo>
                <a:cubicBezTo>
                  <a:pt x="905904" y="5467439"/>
                  <a:pt x="897622" y="5488815"/>
                  <a:pt x="888076" y="5509403"/>
                </a:cubicBezTo>
                <a:lnTo>
                  <a:pt x="860155" y="5572506"/>
                </a:lnTo>
                <a:cubicBezTo>
                  <a:pt x="855500" y="5582996"/>
                  <a:pt x="851004" y="5593566"/>
                  <a:pt x="846112" y="5604058"/>
                </a:cubicBezTo>
                <a:lnTo>
                  <a:pt x="831443" y="5635135"/>
                </a:lnTo>
                <a:cubicBezTo>
                  <a:pt x="792496" y="5718688"/>
                  <a:pt x="751122" y="5800924"/>
                  <a:pt x="707397" y="5881748"/>
                </a:cubicBezTo>
                <a:lnTo>
                  <a:pt x="572098" y="6114967"/>
                </a:lnTo>
                <a:lnTo>
                  <a:pt x="573270" y="6113220"/>
                </a:lnTo>
                <a:cubicBezTo>
                  <a:pt x="670362" y="5957986"/>
                  <a:pt x="758510" y="5797311"/>
                  <a:pt x="837278" y="5632060"/>
                </a:cubicBezTo>
                <a:lnTo>
                  <a:pt x="852187" y="5601140"/>
                </a:lnTo>
                <a:lnTo>
                  <a:pt x="866385" y="5569588"/>
                </a:lnTo>
                <a:lnTo>
                  <a:pt x="894702" y="5507037"/>
                </a:lnTo>
                <a:cubicBezTo>
                  <a:pt x="904326" y="5486213"/>
                  <a:pt x="912686" y="5464916"/>
                  <a:pt x="921836" y="5443934"/>
                </a:cubicBezTo>
                <a:lnTo>
                  <a:pt x="948498" y="5380832"/>
                </a:lnTo>
                <a:cubicBezTo>
                  <a:pt x="982495" y="5295799"/>
                  <a:pt x="1015387" y="5210296"/>
                  <a:pt x="1044966" y="5123607"/>
                </a:cubicBezTo>
                <a:cubicBezTo>
                  <a:pt x="1104788" y="4950311"/>
                  <a:pt x="1155112" y="4773859"/>
                  <a:pt x="1195703" y="4595120"/>
                </a:cubicBezTo>
                <a:cubicBezTo>
                  <a:pt x="1205483" y="4550319"/>
                  <a:pt x="1215895" y="4505752"/>
                  <a:pt x="1224335" y="4460633"/>
                </a:cubicBezTo>
                <a:lnTo>
                  <a:pt x="1237587" y="4393192"/>
                </a:lnTo>
                <a:lnTo>
                  <a:pt x="1249420" y="4325436"/>
                </a:lnTo>
                <a:cubicBezTo>
                  <a:pt x="1257780" y="4280316"/>
                  <a:pt x="1264012" y="4234960"/>
                  <a:pt x="1271112" y="4189606"/>
                </a:cubicBezTo>
                <a:cubicBezTo>
                  <a:pt x="1274819" y="4166966"/>
                  <a:pt x="1277342" y="4144172"/>
                  <a:pt x="1280419" y="4121455"/>
                </a:cubicBezTo>
                <a:cubicBezTo>
                  <a:pt x="1283494" y="4098738"/>
                  <a:pt x="1286492" y="4076021"/>
                  <a:pt x="1289174" y="4053224"/>
                </a:cubicBezTo>
                <a:cubicBezTo>
                  <a:pt x="1310313" y="3870857"/>
                  <a:pt x="1321924" y="3687463"/>
                  <a:pt x="1323961" y="3503914"/>
                </a:cubicBezTo>
                <a:cubicBezTo>
                  <a:pt x="1324921" y="3320130"/>
                  <a:pt x="1316284" y="3136421"/>
                  <a:pt x="1298089" y="2953579"/>
                </a:cubicBezTo>
                <a:cubicBezTo>
                  <a:pt x="1295801" y="2930785"/>
                  <a:pt x="1292961" y="2907911"/>
                  <a:pt x="1290199" y="2885114"/>
                </a:cubicBezTo>
                <a:cubicBezTo>
                  <a:pt x="1287439" y="2862319"/>
                  <a:pt x="1285389" y="2839364"/>
                  <a:pt x="1282312" y="2816648"/>
                </a:cubicBezTo>
                <a:cubicBezTo>
                  <a:pt x="1275922" y="2771134"/>
                  <a:pt x="1270479" y="2725464"/>
                  <a:pt x="1262672" y="2680188"/>
                </a:cubicBezTo>
                <a:lnTo>
                  <a:pt x="1251627" y="2612114"/>
                </a:lnTo>
                <a:lnTo>
                  <a:pt x="1239087" y="2544358"/>
                </a:lnTo>
                <a:cubicBezTo>
                  <a:pt x="1231198" y="2499081"/>
                  <a:pt x="1221180" y="2454121"/>
                  <a:pt x="1211873" y="2409160"/>
                </a:cubicBezTo>
                <a:cubicBezTo>
                  <a:pt x="1207378" y="2386600"/>
                  <a:pt x="1201856" y="2364279"/>
                  <a:pt x="1196728" y="2341877"/>
                </a:cubicBezTo>
                <a:lnTo>
                  <a:pt x="1180953" y="2274673"/>
                </a:lnTo>
                <a:lnTo>
                  <a:pt x="1163679" y="2207940"/>
                </a:lnTo>
                <a:cubicBezTo>
                  <a:pt x="1157762" y="2185697"/>
                  <a:pt x="1152241" y="2163372"/>
                  <a:pt x="1145772" y="2141287"/>
                </a:cubicBezTo>
                <a:cubicBezTo>
                  <a:pt x="1132994" y="2097116"/>
                  <a:pt x="1121005" y="2052707"/>
                  <a:pt x="1106885" y="2008927"/>
                </a:cubicBezTo>
                <a:lnTo>
                  <a:pt x="1086455" y="1943064"/>
                </a:lnTo>
                <a:lnTo>
                  <a:pt x="1064448" y="1877675"/>
                </a:lnTo>
                <a:cubicBezTo>
                  <a:pt x="1005613" y="1703353"/>
                  <a:pt x="936366" y="1532737"/>
                  <a:pt x="857077" y="1366778"/>
                </a:cubicBezTo>
                <a:cubicBezTo>
                  <a:pt x="777803" y="1200816"/>
                  <a:pt x="688883" y="1039667"/>
                  <a:pt x="590782" y="884120"/>
                </a:cubicBezTo>
                <a:cubicBezTo>
                  <a:pt x="492255" y="729043"/>
                  <a:pt x="384530" y="580041"/>
                  <a:pt x="268169" y="437824"/>
                </a:cubicBezTo>
                <a:cubicBezTo>
                  <a:pt x="210041" y="366814"/>
                  <a:pt x="149902" y="297546"/>
                  <a:pt x="87833" y="230104"/>
                </a:cubicBezTo>
                <a:lnTo>
                  <a:pt x="0" y="140045"/>
                </a:lnTo>
                <a:lnTo>
                  <a:pt x="0" y="71180"/>
                </a:lnTo>
                <a:lnTo>
                  <a:pt x="121173" y="200340"/>
                </a:lnTo>
                <a:cubicBezTo>
                  <a:pt x="182514" y="269694"/>
                  <a:pt x="241820" y="340842"/>
                  <a:pt x="299010" y="413687"/>
                </a:cubicBezTo>
                <a:cubicBezTo>
                  <a:pt x="413257" y="559297"/>
                  <a:pt x="518970" y="711373"/>
                  <a:pt x="615629" y="869210"/>
                </a:cubicBezTo>
                <a:cubicBezTo>
                  <a:pt x="712113" y="1026967"/>
                  <a:pt x="799724" y="1189931"/>
                  <a:pt x="878059" y="1357390"/>
                </a:cubicBezTo>
                <a:lnTo>
                  <a:pt x="892966" y="1388942"/>
                </a:lnTo>
                <a:lnTo>
                  <a:pt x="907164" y="1420494"/>
                </a:lnTo>
                <a:lnTo>
                  <a:pt x="935403" y="1483598"/>
                </a:lnTo>
                <a:cubicBezTo>
                  <a:pt x="944948" y="1504657"/>
                  <a:pt x="953388" y="1526192"/>
                  <a:pt x="962380" y="1547409"/>
                </a:cubicBezTo>
                <a:lnTo>
                  <a:pt x="988962" y="1611380"/>
                </a:lnTo>
                <a:cubicBezTo>
                  <a:pt x="1022801" y="1697358"/>
                  <a:pt x="1055536" y="1783729"/>
                  <a:pt x="1085115" y="1871680"/>
                </a:cubicBezTo>
                <a:cubicBezTo>
                  <a:pt x="1144827" y="2046554"/>
                  <a:pt x="1195018" y="2224504"/>
                  <a:pt x="1235457" y="2404823"/>
                </a:cubicBezTo>
                <a:cubicBezTo>
                  <a:pt x="1245240" y="2450020"/>
                  <a:pt x="1255572" y="2494978"/>
                  <a:pt x="1263934" y="2540493"/>
                </a:cubicBezTo>
                <a:lnTo>
                  <a:pt x="1277184" y="2608486"/>
                </a:lnTo>
                <a:lnTo>
                  <a:pt x="1288859" y="2676795"/>
                </a:lnTo>
                <a:cubicBezTo>
                  <a:pt x="1297221" y="2722229"/>
                  <a:pt x="1303531" y="2768058"/>
                  <a:pt x="1310551" y="2813729"/>
                </a:cubicBezTo>
                <a:cubicBezTo>
                  <a:pt x="1314336" y="2836524"/>
                  <a:pt x="1316780" y="2859479"/>
                  <a:pt x="1319858" y="2882431"/>
                </a:cubicBezTo>
                <a:cubicBezTo>
                  <a:pt x="1322936" y="2905385"/>
                  <a:pt x="1325931" y="2928260"/>
                  <a:pt x="1328613" y="2951214"/>
                </a:cubicBezTo>
                <a:cubicBezTo>
                  <a:pt x="1349691" y="3135001"/>
                  <a:pt x="1361112" y="3319815"/>
                  <a:pt x="1362847" y="3504782"/>
                </a:cubicBezTo>
                <a:cubicBezTo>
                  <a:pt x="1364023" y="3689908"/>
                  <a:pt x="1355510" y="3875037"/>
                  <a:pt x="1337370" y="4059298"/>
                </a:cubicBezTo>
                <a:cubicBezTo>
                  <a:pt x="1318713" y="4243717"/>
                  <a:pt x="1289986" y="4426951"/>
                  <a:pt x="1251312" y="4608215"/>
                </a:cubicBezTo>
                <a:cubicBezTo>
                  <a:pt x="1246895" y="4630932"/>
                  <a:pt x="1241375" y="4653492"/>
                  <a:pt x="1236247" y="4676051"/>
                </a:cubicBezTo>
                <a:lnTo>
                  <a:pt x="1220470" y="4743807"/>
                </a:lnTo>
                <a:lnTo>
                  <a:pt x="1203196" y="4811169"/>
                </a:lnTo>
                <a:cubicBezTo>
                  <a:pt x="1197360" y="4833571"/>
                  <a:pt x="1191838" y="4856130"/>
                  <a:pt x="1185371" y="4878375"/>
                </a:cubicBezTo>
                <a:cubicBezTo>
                  <a:pt x="1172671" y="4922941"/>
                  <a:pt x="1160681" y="4967743"/>
                  <a:pt x="1146641" y="5011995"/>
                </a:cubicBezTo>
                <a:lnTo>
                  <a:pt x="1126212" y="5078491"/>
                </a:lnTo>
                <a:lnTo>
                  <a:pt x="1104282" y="5144432"/>
                </a:lnTo>
                <a:cubicBezTo>
                  <a:pt x="1075255" y="5232618"/>
                  <a:pt x="1042441" y="5319386"/>
                  <a:pt x="1008524" y="5405757"/>
                </a:cubicBezTo>
                <a:lnTo>
                  <a:pt x="981942" y="5470043"/>
                </a:lnTo>
                <a:cubicBezTo>
                  <a:pt x="972870" y="5491420"/>
                  <a:pt x="964430" y="5513032"/>
                  <a:pt x="954807" y="5534172"/>
                </a:cubicBezTo>
                <a:lnTo>
                  <a:pt x="926568" y="5597748"/>
                </a:lnTo>
                <a:lnTo>
                  <a:pt x="912371" y="5629300"/>
                </a:lnTo>
                <a:lnTo>
                  <a:pt x="897464" y="5660852"/>
                </a:lnTo>
                <a:cubicBezTo>
                  <a:pt x="818654" y="5829021"/>
                  <a:pt x="730295" y="5992535"/>
                  <a:pt x="632824" y="6150609"/>
                </a:cubicBezTo>
                <a:cubicBezTo>
                  <a:pt x="583884" y="6229567"/>
                  <a:pt x="532641" y="6307045"/>
                  <a:pt x="479163" y="6382956"/>
                </a:cubicBezTo>
                <a:lnTo>
                  <a:pt x="439356" y="6436078"/>
                </a:lnTo>
                <a:lnTo>
                  <a:pt x="483756" y="6377504"/>
                </a:lnTo>
                <a:cubicBezTo>
                  <a:pt x="537509" y="6302076"/>
                  <a:pt x="589036" y="6225071"/>
                  <a:pt x="638269" y="6146587"/>
                </a:cubicBezTo>
                <a:cubicBezTo>
                  <a:pt x="736481" y="5989303"/>
                  <a:pt x="825654" y="5826576"/>
                  <a:pt x="905352" y="5659194"/>
                </a:cubicBezTo>
                <a:lnTo>
                  <a:pt x="920419" y="5627643"/>
                </a:lnTo>
                <a:lnTo>
                  <a:pt x="934773" y="5596093"/>
                </a:lnTo>
                <a:lnTo>
                  <a:pt x="963408" y="5532989"/>
                </a:lnTo>
                <a:cubicBezTo>
                  <a:pt x="973030" y="5511850"/>
                  <a:pt x="981628" y="5490315"/>
                  <a:pt x="990777" y="5469018"/>
                </a:cubicBezTo>
                <a:cubicBezTo>
                  <a:pt x="999927" y="5447721"/>
                  <a:pt x="1009077" y="5426424"/>
                  <a:pt x="1017754" y="5404969"/>
                </a:cubicBezTo>
                <a:cubicBezTo>
                  <a:pt x="1052146" y="5318834"/>
                  <a:pt x="1085510" y="5232225"/>
                  <a:pt x="1115327" y="5144670"/>
                </a:cubicBezTo>
                <a:cubicBezTo>
                  <a:pt x="1175875" y="4969243"/>
                  <a:pt x="1226776" y="4790584"/>
                  <a:pt x="1267800" y="4609555"/>
                </a:cubicBezTo>
                <a:cubicBezTo>
                  <a:pt x="1277659" y="4564201"/>
                  <a:pt x="1288152" y="4519002"/>
                  <a:pt x="1296749" y="4473333"/>
                </a:cubicBezTo>
                <a:lnTo>
                  <a:pt x="1310159" y="4405024"/>
                </a:lnTo>
                <a:lnTo>
                  <a:pt x="1322068" y="4336400"/>
                </a:lnTo>
                <a:cubicBezTo>
                  <a:pt x="1330508" y="4290729"/>
                  <a:pt x="1336818" y="4244742"/>
                  <a:pt x="1343998" y="4198836"/>
                </a:cubicBezTo>
                <a:cubicBezTo>
                  <a:pt x="1347783" y="4175959"/>
                  <a:pt x="1350228" y="4152849"/>
                  <a:pt x="1353383" y="4129817"/>
                </a:cubicBezTo>
                <a:cubicBezTo>
                  <a:pt x="1356538" y="4106783"/>
                  <a:pt x="1359535" y="4083751"/>
                  <a:pt x="1362218" y="4060718"/>
                </a:cubicBezTo>
                <a:cubicBezTo>
                  <a:pt x="1383586" y="3876062"/>
                  <a:pt x="1395276" y="3690383"/>
                  <a:pt x="1397240" y="3504465"/>
                </a:cubicBezTo>
                <a:cubicBezTo>
                  <a:pt x="1398163" y="3318395"/>
                  <a:pt x="1389368" y="3132399"/>
                  <a:pt x="1370895" y="2947192"/>
                </a:cubicBezTo>
                <a:cubicBezTo>
                  <a:pt x="1368607" y="2924080"/>
                  <a:pt x="1365688" y="2900968"/>
                  <a:pt x="1363008" y="2877859"/>
                </a:cubicBezTo>
                <a:cubicBezTo>
                  <a:pt x="1360325" y="2854747"/>
                  <a:pt x="1358118" y="2831557"/>
                  <a:pt x="1354725" y="2808522"/>
                </a:cubicBezTo>
                <a:cubicBezTo>
                  <a:pt x="1348177" y="2762459"/>
                  <a:pt x="1342656" y="2716235"/>
                  <a:pt x="1334768" y="2670328"/>
                </a:cubicBezTo>
                <a:lnTo>
                  <a:pt x="1323568" y="2601467"/>
                </a:lnTo>
                <a:lnTo>
                  <a:pt x="1310869" y="2532763"/>
                </a:lnTo>
                <a:cubicBezTo>
                  <a:pt x="1302981" y="2486934"/>
                  <a:pt x="1292804" y="2441499"/>
                  <a:pt x="1283262" y="2395908"/>
                </a:cubicBezTo>
                <a:cubicBezTo>
                  <a:pt x="1278764" y="2373033"/>
                  <a:pt x="1273242" y="2350473"/>
                  <a:pt x="1267957" y="2327757"/>
                </a:cubicBezTo>
                <a:lnTo>
                  <a:pt x="1252182" y="2259764"/>
                </a:lnTo>
                <a:lnTo>
                  <a:pt x="1234670" y="2192165"/>
                </a:lnTo>
                <a:cubicBezTo>
                  <a:pt x="1228678" y="2169684"/>
                  <a:pt x="1223233" y="2147045"/>
                  <a:pt x="1216608" y="2124723"/>
                </a:cubicBezTo>
                <a:cubicBezTo>
                  <a:pt x="1203593" y="2079999"/>
                  <a:pt x="1191524" y="2034960"/>
                  <a:pt x="1177169" y="1990630"/>
                </a:cubicBezTo>
                <a:lnTo>
                  <a:pt x="1156424" y="1923897"/>
                </a:lnTo>
                <a:lnTo>
                  <a:pt x="1134259" y="1857640"/>
                </a:lnTo>
                <a:cubicBezTo>
                  <a:pt x="1074657" y="1681187"/>
                  <a:pt x="1004622" y="1508365"/>
                  <a:pt x="924521" y="1340196"/>
                </a:cubicBezTo>
                <a:cubicBezTo>
                  <a:pt x="844309" y="1172107"/>
                  <a:pt x="754364" y="1008825"/>
                  <a:pt x="655149" y="851148"/>
                </a:cubicBezTo>
                <a:cubicBezTo>
                  <a:pt x="555423" y="694101"/>
                  <a:pt x="446484" y="543127"/>
                  <a:pt x="328908" y="398937"/>
                </a:cubicBezTo>
                <a:cubicBezTo>
                  <a:pt x="270143" y="326901"/>
                  <a:pt x="209335" y="256636"/>
                  <a:pt x="146568" y="188221"/>
                </a:cubicBezTo>
                <a:lnTo>
                  <a:pt x="0" y="37488"/>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627" name="Shape 627"/>
        <p:cNvGrpSpPr/>
        <p:nvPr/>
      </p:nvGrpSpPr>
      <p:grpSpPr>
        <a:xfrm>
          <a:off x="0" y="0"/>
          <a:ext cx="0" cy="0"/>
          <a:chOff x="0" y="0"/>
          <a:chExt cx="0" cy="0"/>
        </a:xfrm>
      </p:grpSpPr>
      <p:sp>
        <p:nvSpPr>
          <p:cNvPr id="628" name="Google Shape;628;p69"/>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29" name="Google Shape;629;p69"/>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630" name="Google Shape;630;p69"/>
          <p:cNvGrpSpPr/>
          <p:nvPr/>
        </p:nvGrpSpPr>
        <p:grpSpPr>
          <a:xfrm>
            <a:off x="-2815" y="4739358"/>
            <a:ext cx="546750" cy="257175"/>
            <a:chOff x="-3754" y="6319132"/>
            <a:chExt cx="729000" cy="342900"/>
          </a:xfrm>
        </p:grpSpPr>
        <p:sp>
          <p:nvSpPr>
            <p:cNvPr id="631" name="Google Shape;631;p69"/>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632" name="Google Shape;632;p69"/>
            <p:cNvGrpSpPr/>
            <p:nvPr/>
          </p:nvGrpSpPr>
          <p:grpSpPr>
            <a:xfrm>
              <a:off x="367878" y="6411593"/>
              <a:ext cx="178491" cy="157853"/>
              <a:chOff x="3430063" y="2890836"/>
              <a:chExt cx="1219200" cy="1078230"/>
            </a:xfrm>
          </p:grpSpPr>
          <p:sp>
            <p:nvSpPr>
              <p:cNvPr id="633" name="Google Shape;633;p6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34" name="Google Shape;634;p6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635" name="Shape 635"/>
        <p:cNvGrpSpPr/>
        <p:nvPr/>
      </p:nvGrpSpPr>
      <p:grpSpPr>
        <a:xfrm>
          <a:off x="0" y="0"/>
          <a:ext cx="0" cy="0"/>
          <a:chOff x="0" y="0"/>
          <a:chExt cx="0" cy="0"/>
        </a:xfrm>
      </p:grpSpPr>
      <p:sp>
        <p:nvSpPr>
          <p:cNvPr id="636" name="Google Shape;636;p70"/>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37" name="Google Shape;637;p70"/>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38" name="Google Shape;638;p7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639" name="Google Shape;639;p70"/>
          <p:cNvGrpSpPr/>
          <p:nvPr/>
        </p:nvGrpSpPr>
        <p:grpSpPr>
          <a:xfrm>
            <a:off x="-2815" y="4739358"/>
            <a:ext cx="546750" cy="257175"/>
            <a:chOff x="-3754" y="6319132"/>
            <a:chExt cx="729000" cy="342900"/>
          </a:xfrm>
        </p:grpSpPr>
        <p:sp>
          <p:nvSpPr>
            <p:cNvPr id="640" name="Google Shape;640;p70"/>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641" name="Google Shape;641;p70"/>
            <p:cNvGrpSpPr/>
            <p:nvPr/>
          </p:nvGrpSpPr>
          <p:grpSpPr>
            <a:xfrm>
              <a:off x="367878" y="6411593"/>
              <a:ext cx="178491" cy="157853"/>
              <a:chOff x="3430063" y="2890836"/>
              <a:chExt cx="1219200" cy="1078230"/>
            </a:xfrm>
          </p:grpSpPr>
          <p:sp>
            <p:nvSpPr>
              <p:cNvPr id="642" name="Google Shape;642;p7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43" name="Google Shape;643;p7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644" name="Google Shape;644;p70"/>
          <p:cNvSpPr txBox="1"/>
          <p:nvPr>
            <p:ph idx="1" type="body"/>
          </p:nvPr>
        </p:nvSpPr>
        <p:spPr>
          <a:xfrm>
            <a:off x="468257" y="1731869"/>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645" name="Google Shape;645;p70"/>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46" name="Google Shape;646;p70"/>
          <p:cNvSpPr txBox="1"/>
          <p:nvPr>
            <p:ph idx="2" type="body"/>
          </p:nvPr>
        </p:nvSpPr>
        <p:spPr>
          <a:xfrm>
            <a:off x="468257" y="2970560"/>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647" name="Google Shape;647;p70"/>
          <p:cNvSpPr txBox="1"/>
          <p:nvPr>
            <p:ph idx="3" type="body"/>
          </p:nvPr>
        </p:nvSpPr>
        <p:spPr>
          <a:xfrm>
            <a:off x="2534246" y="1731869"/>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648" name="Google Shape;648;p70"/>
          <p:cNvSpPr txBox="1"/>
          <p:nvPr>
            <p:ph idx="4" type="body"/>
          </p:nvPr>
        </p:nvSpPr>
        <p:spPr>
          <a:xfrm>
            <a:off x="2534246" y="2970560"/>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649" name="Google Shape;649;p70"/>
          <p:cNvSpPr txBox="1"/>
          <p:nvPr>
            <p:ph idx="5" type="body"/>
          </p:nvPr>
        </p:nvSpPr>
        <p:spPr>
          <a:xfrm>
            <a:off x="4572000" y="1731869"/>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650" name="Google Shape;650;p70"/>
          <p:cNvSpPr txBox="1"/>
          <p:nvPr>
            <p:ph idx="6" type="body"/>
          </p:nvPr>
        </p:nvSpPr>
        <p:spPr>
          <a:xfrm>
            <a:off x="4572000" y="2970560"/>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651" name="Google Shape;651;p70"/>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652" name="Google Shape;652;p70"/>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653" name="Google Shape;653;p70"/>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654" name="Google Shape;654;p70"/>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655" name="Google Shape;655;p70"/>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656" name="Google Shape;656;p70"/>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avec image">
  <p:cSld name="Titre et contenu blanc avec image">
    <p:spTree>
      <p:nvGrpSpPr>
        <p:cNvPr id="657" name="Shape 657"/>
        <p:cNvGrpSpPr/>
        <p:nvPr/>
      </p:nvGrpSpPr>
      <p:grpSpPr>
        <a:xfrm>
          <a:off x="0" y="0"/>
          <a:ext cx="0" cy="0"/>
          <a:chOff x="0" y="0"/>
          <a:chExt cx="0" cy="0"/>
        </a:xfrm>
      </p:grpSpPr>
      <p:sp>
        <p:nvSpPr>
          <p:cNvPr id="658" name="Google Shape;658;p71"/>
          <p:cNvSpPr/>
          <p:nvPr>
            <p:ph idx="2" type="pic"/>
          </p:nvPr>
        </p:nvSpPr>
        <p:spPr>
          <a:xfrm>
            <a:off x="4830987" y="0"/>
            <a:ext cx="4313100" cy="5143500"/>
          </a:xfrm>
          <a:prstGeom prst="rect">
            <a:avLst/>
          </a:prstGeom>
          <a:noFill/>
          <a:ln>
            <a:noFill/>
          </a:ln>
        </p:spPr>
      </p:sp>
      <p:sp>
        <p:nvSpPr>
          <p:cNvPr id="659" name="Google Shape;659;p71"/>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1"/>
              </a:buClr>
              <a:buSzPts val="2400"/>
              <a:buFont typeface="Arial"/>
              <a:buNone/>
              <a:defRPr>
                <a:solidFill>
                  <a:schemeClr val="accen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60" name="Google Shape;660;p71"/>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661" name="Google Shape;661;p71"/>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62" name="Google Shape;662;p71"/>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ue avec image">
  <p:cSld name="Titre et contenu blue avec image">
    <p:bg>
      <p:bgPr>
        <a:solidFill>
          <a:schemeClr val="accent3"/>
        </a:solidFill>
      </p:bgPr>
    </p:bg>
    <p:spTree>
      <p:nvGrpSpPr>
        <p:cNvPr id="663" name="Shape 663"/>
        <p:cNvGrpSpPr/>
        <p:nvPr/>
      </p:nvGrpSpPr>
      <p:grpSpPr>
        <a:xfrm>
          <a:off x="0" y="0"/>
          <a:ext cx="0" cy="0"/>
          <a:chOff x="0" y="0"/>
          <a:chExt cx="0" cy="0"/>
        </a:xfrm>
      </p:grpSpPr>
      <p:sp>
        <p:nvSpPr>
          <p:cNvPr id="664" name="Google Shape;664;p72"/>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65" name="Google Shape;665;p72"/>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666" name="Google Shape;666;p7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67" name="Google Shape;667;p7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668" name="Google Shape;668;p72"/>
          <p:cNvGrpSpPr/>
          <p:nvPr/>
        </p:nvGrpSpPr>
        <p:grpSpPr>
          <a:xfrm>
            <a:off x="-2815" y="4739358"/>
            <a:ext cx="546750" cy="257175"/>
            <a:chOff x="-3754" y="6319132"/>
            <a:chExt cx="729000" cy="342900"/>
          </a:xfrm>
        </p:grpSpPr>
        <p:sp>
          <p:nvSpPr>
            <p:cNvPr id="669" name="Google Shape;669;p72"/>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670" name="Google Shape;670;p72"/>
            <p:cNvGrpSpPr/>
            <p:nvPr/>
          </p:nvGrpSpPr>
          <p:grpSpPr>
            <a:xfrm>
              <a:off x="367878" y="6411593"/>
              <a:ext cx="178491" cy="157853"/>
              <a:chOff x="3430063" y="2890836"/>
              <a:chExt cx="1219200" cy="1078230"/>
            </a:xfrm>
          </p:grpSpPr>
          <p:sp>
            <p:nvSpPr>
              <p:cNvPr id="671" name="Google Shape;671;p7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72" name="Google Shape;672;p7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673" name="Google Shape;673;p72"/>
          <p:cNvSpPr/>
          <p:nvPr>
            <p:ph idx="2" type="pic"/>
          </p:nvPr>
        </p:nvSpPr>
        <p:spPr>
          <a:xfrm>
            <a:off x="4831634" y="0"/>
            <a:ext cx="4312500"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674" name="Shape 674"/>
        <p:cNvGrpSpPr/>
        <p:nvPr/>
      </p:nvGrpSpPr>
      <p:grpSpPr>
        <a:xfrm>
          <a:off x="0" y="0"/>
          <a:ext cx="0" cy="0"/>
          <a:chOff x="0" y="0"/>
          <a:chExt cx="0" cy="0"/>
        </a:xfrm>
      </p:grpSpPr>
      <p:sp>
        <p:nvSpPr>
          <p:cNvPr id="675" name="Google Shape;675;p7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76" name="Google Shape;676;p73"/>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677" name="Google Shape;677;p73"/>
          <p:cNvGrpSpPr/>
          <p:nvPr/>
        </p:nvGrpSpPr>
        <p:grpSpPr>
          <a:xfrm>
            <a:off x="-2815" y="4739358"/>
            <a:ext cx="546750" cy="257175"/>
            <a:chOff x="-3754" y="6319132"/>
            <a:chExt cx="729000" cy="342900"/>
          </a:xfrm>
        </p:grpSpPr>
        <p:sp>
          <p:nvSpPr>
            <p:cNvPr id="678" name="Google Shape;678;p73"/>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679" name="Google Shape;679;p73"/>
            <p:cNvGrpSpPr/>
            <p:nvPr/>
          </p:nvGrpSpPr>
          <p:grpSpPr>
            <a:xfrm>
              <a:off x="367878" y="6411593"/>
              <a:ext cx="178491" cy="157853"/>
              <a:chOff x="3430063" y="2890836"/>
              <a:chExt cx="1219200" cy="1078230"/>
            </a:xfrm>
          </p:grpSpPr>
          <p:sp>
            <p:nvSpPr>
              <p:cNvPr id="680" name="Google Shape;680;p7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81" name="Google Shape;681;p7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682" name="Google Shape;682;p73"/>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dk2"/>
              </a:buClr>
              <a:buSzPts val="2400"/>
              <a:buFont typeface="Arial"/>
              <a:buNone/>
              <a:defRPr>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83" name="Google Shape;683;p73"/>
          <p:cNvSpPr/>
          <p:nvPr>
            <p:ph idx="2" type="pic"/>
          </p:nvPr>
        </p:nvSpPr>
        <p:spPr>
          <a:xfrm>
            <a:off x="4957138" y="0"/>
            <a:ext cx="4186800" cy="5143500"/>
          </a:xfrm>
          <a:prstGeom prst="rect">
            <a:avLst/>
          </a:prstGeom>
          <a:noFill/>
          <a:ln>
            <a:noFill/>
          </a:ln>
        </p:spPr>
      </p:sp>
      <p:sp>
        <p:nvSpPr>
          <p:cNvPr id="684" name="Google Shape;684;p73"/>
          <p:cNvSpPr txBox="1"/>
          <p:nvPr>
            <p:ph idx="1" type="body"/>
          </p:nvPr>
        </p:nvSpPr>
        <p:spPr>
          <a:xfrm>
            <a:off x="496491" y="1221580"/>
            <a:ext cx="3393300" cy="2914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vert" showMasterSp="0">
  <p:cSld name="Contenu fond tramé vert">
    <p:bg>
      <p:bgPr>
        <a:solidFill>
          <a:schemeClr val="accent4"/>
        </a:solidFill>
      </p:bgPr>
    </p:bg>
    <p:spTree>
      <p:nvGrpSpPr>
        <p:cNvPr id="685" name="Shape 685"/>
        <p:cNvGrpSpPr/>
        <p:nvPr/>
      </p:nvGrpSpPr>
      <p:grpSpPr>
        <a:xfrm>
          <a:off x="0" y="0"/>
          <a:ext cx="0" cy="0"/>
          <a:chOff x="0" y="0"/>
          <a:chExt cx="0" cy="0"/>
        </a:xfrm>
      </p:grpSpPr>
      <p:pic>
        <p:nvPicPr>
          <p:cNvPr id="686" name="Google Shape;686;p74"/>
          <p:cNvPicPr preferRelativeResize="0"/>
          <p:nvPr/>
        </p:nvPicPr>
        <p:blipFill rotWithShape="1">
          <a:blip r:embed="rId2">
            <a:alphaModFix/>
          </a:blip>
          <a:srcRect b="10" l="0" r="109" t="-120"/>
          <a:stretch/>
        </p:blipFill>
        <p:spPr>
          <a:xfrm>
            <a:off x="0" y="1"/>
            <a:ext cx="9144000" cy="5143500"/>
          </a:xfrm>
          <a:prstGeom prst="rect">
            <a:avLst/>
          </a:prstGeom>
          <a:noFill/>
          <a:ln>
            <a:noFill/>
          </a:ln>
        </p:spPr>
      </p:pic>
      <p:sp>
        <p:nvSpPr>
          <p:cNvPr id="687" name="Google Shape;687;p7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88" name="Google Shape;688;p74"/>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689" name="Google Shape;689;p74"/>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rtl="0" algn="l">
              <a:lnSpc>
                <a:spcPct val="90000"/>
              </a:lnSpc>
              <a:spcBef>
                <a:spcPts val="0"/>
              </a:spcBef>
              <a:spcAft>
                <a:spcPts val="0"/>
              </a:spcAft>
              <a:buClr>
                <a:schemeClr val="dk2"/>
              </a:buClr>
              <a:buSzPts val="14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90" name="Google Shape;690;p74"/>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691" name="Google Shape;691;p7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692" name="Google Shape;692;p74"/>
          <p:cNvGrpSpPr/>
          <p:nvPr/>
        </p:nvGrpSpPr>
        <p:grpSpPr>
          <a:xfrm>
            <a:off x="-2815" y="4739358"/>
            <a:ext cx="546750" cy="257175"/>
            <a:chOff x="-3754" y="6319132"/>
            <a:chExt cx="729000" cy="342900"/>
          </a:xfrm>
        </p:grpSpPr>
        <p:sp>
          <p:nvSpPr>
            <p:cNvPr id="693" name="Google Shape;693;p74"/>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694" name="Google Shape;694;p74"/>
            <p:cNvGrpSpPr/>
            <p:nvPr/>
          </p:nvGrpSpPr>
          <p:grpSpPr>
            <a:xfrm>
              <a:off x="367878" y="6411593"/>
              <a:ext cx="178491" cy="157853"/>
              <a:chOff x="3430063" y="2890836"/>
              <a:chExt cx="1219200" cy="1078230"/>
            </a:xfrm>
          </p:grpSpPr>
          <p:sp>
            <p:nvSpPr>
              <p:cNvPr id="695" name="Google Shape;695;p7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96" name="Google Shape;696;p7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itation">
  <p:cSld name="Citation">
    <p:bg>
      <p:bgPr>
        <a:solidFill>
          <a:schemeClr val="accent4"/>
        </a:solidFill>
      </p:bgPr>
    </p:bg>
    <p:spTree>
      <p:nvGrpSpPr>
        <p:cNvPr id="697" name="Shape 697"/>
        <p:cNvGrpSpPr/>
        <p:nvPr/>
      </p:nvGrpSpPr>
      <p:grpSpPr>
        <a:xfrm>
          <a:off x="0" y="0"/>
          <a:ext cx="0" cy="0"/>
          <a:chOff x="0" y="0"/>
          <a:chExt cx="0" cy="0"/>
        </a:xfrm>
      </p:grpSpPr>
      <p:sp>
        <p:nvSpPr>
          <p:cNvPr id="698" name="Google Shape;698;p75"/>
          <p:cNvSpPr/>
          <p:nvPr/>
        </p:nvSpPr>
        <p:spPr>
          <a:xfrm rot="10800000">
            <a:off x="0"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lt1"/>
          </a:solidFill>
          <a:ln cap="flat" cmpd="sng" w="9525">
            <a:solidFill>
              <a:schemeClr val="accent4"/>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99" name="Google Shape;699;p75"/>
          <p:cNvSpPr/>
          <p:nvPr>
            <p:ph idx="2" type="pic"/>
          </p:nvPr>
        </p:nvSpPr>
        <p:spPr>
          <a:xfrm>
            <a:off x="0" y="0"/>
            <a:ext cx="4312500" cy="5143500"/>
          </a:xfrm>
          <a:prstGeom prst="rect">
            <a:avLst/>
          </a:prstGeom>
          <a:noFill/>
          <a:ln>
            <a:noFill/>
          </a:ln>
        </p:spPr>
      </p:sp>
      <p:sp>
        <p:nvSpPr>
          <p:cNvPr id="700" name="Google Shape;700;p75"/>
          <p:cNvSpPr txBox="1"/>
          <p:nvPr>
            <p:ph idx="1" type="body"/>
          </p:nvPr>
        </p:nvSpPr>
        <p:spPr>
          <a:xfrm>
            <a:off x="5253037" y="2571750"/>
            <a:ext cx="3393300" cy="23313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701" name="Google Shape;701;p75"/>
          <p:cNvSpPr/>
          <p:nvPr/>
        </p:nvSpPr>
        <p:spPr>
          <a:xfrm flipH="1">
            <a:off x="372039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02" name="Google Shape;702;p75"/>
          <p:cNvSpPr txBox="1"/>
          <p:nvPr>
            <p:ph idx="3" type="body"/>
          </p:nvPr>
        </p:nvSpPr>
        <p:spPr>
          <a:xfrm>
            <a:off x="5253037" y="834326"/>
            <a:ext cx="3410100" cy="1611600"/>
          </a:xfrm>
          <a:prstGeom prst="rect">
            <a:avLst/>
          </a:prstGeom>
          <a:noFill/>
          <a:ln>
            <a:noFill/>
          </a:ln>
        </p:spPr>
        <p:txBody>
          <a:bodyPr anchorCtr="0" anchor="b" bIns="0" lIns="378000" spcFirstLastPara="1" rIns="0" wrap="square" tIns="0">
            <a:noAutofit/>
          </a:bodyPr>
          <a:lstStyle>
            <a:lvl1pPr indent="-228600" lvl="0" marL="457200" rtl="0" algn="l">
              <a:lnSpc>
                <a:spcPct val="120000"/>
              </a:lnSpc>
              <a:spcBef>
                <a:spcPts val="500"/>
              </a:spcBef>
              <a:spcAft>
                <a:spcPts val="0"/>
              </a:spcAft>
              <a:buClr>
                <a:schemeClr val="dk2"/>
              </a:buClr>
              <a:buSzPts val="2400"/>
              <a:buFont typeface="Arial"/>
              <a:buNone/>
              <a:defRPr b="1" sz="2400">
                <a:solidFill>
                  <a:schemeClr val="dk2"/>
                </a:solidFill>
              </a:defRPr>
            </a:lvl1pPr>
            <a:lvl2pPr indent="-228600" lvl="1" marL="914400" rtl="0" algn="l">
              <a:lnSpc>
                <a:spcPct val="120000"/>
              </a:lnSpc>
              <a:spcBef>
                <a:spcPts val="500"/>
              </a:spcBef>
              <a:spcAft>
                <a:spcPts val="0"/>
              </a:spcAft>
              <a:buClr>
                <a:schemeClr val="dk2"/>
              </a:buClr>
              <a:buSzPts val="1100"/>
              <a:buFont typeface="Arial"/>
              <a:buNone/>
              <a:defRPr b="1">
                <a:solidFill>
                  <a:schemeClr val="dk2"/>
                </a:solidFill>
              </a:defRPr>
            </a:lvl2pPr>
            <a:lvl3pPr indent="-298450" lvl="2" marL="1371600" rtl="0" algn="l">
              <a:lnSpc>
                <a:spcPct val="120000"/>
              </a:lnSpc>
              <a:spcBef>
                <a:spcPts val="500"/>
              </a:spcBef>
              <a:spcAft>
                <a:spcPts val="0"/>
              </a:spcAft>
              <a:buSzPts val="1100"/>
              <a:buFont typeface="Arial"/>
              <a:buChar char="•"/>
              <a:defRPr b="1">
                <a:solidFill>
                  <a:schemeClr val="dk2"/>
                </a:solidFill>
              </a:defRPr>
            </a:lvl3pPr>
            <a:lvl4pPr indent="-298450" lvl="3" marL="1828800" rtl="0" algn="l">
              <a:lnSpc>
                <a:spcPct val="120000"/>
              </a:lnSpc>
              <a:spcBef>
                <a:spcPts val="500"/>
              </a:spcBef>
              <a:spcAft>
                <a:spcPts val="0"/>
              </a:spcAft>
              <a:buClr>
                <a:schemeClr val="dk2"/>
              </a:buClr>
              <a:buSzPts val="1100"/>
              <a:buFont typeface="Arial"/>
              <a:buChar char="•"/>
              <a:defRPr b="1">
                <a:solidFill>
                  <a:schemeClr val="dk2"/>
                </a:solidFill>
              </a:defRPr>
            </a:lvl4pPr>
            <a:lvl5pPr indent="-228600" lvl="4" marL="2286000" rtl="0" algn="l">
              <a:lnSpc>
                <a:spcPct val="120000"/>
              </a:lnSpc>
              <a:spcBef>
                <a:spcPts val="500"/>
              </a:spcBef>
              <a:spcAft>
                <a:spcPts val="0"/>
              </a:spcAft>
              <a:buClr>
                <a:schemeClr val="dk2"/>
              </a:buClr>
              <a:buSzPts val="900"/>
              <a:buFont typeface="Arial"/>
              <a:buNone/>
              <a:defRPr b="1">
                <a:solidFill>
                  <a:schemeClr val="dk2"/>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703" name="Google Shape;703;p75"/>
          <p:cNvSpPr txBox="1"/>
          <p:nvPr>
            <p:ph idx="4" type="body"/>
          </p:nvPr>
        </p:nvSpPr>
        <p:spPr>
          <a:xfrm>
            <a:off x="5253036" y="2159556"/>
            <a:ext cx="268500" cy="224400"/>
          </a:xfrm>
          <a:prstGeom prst="rect">
            <a:avLst/>
          </a:prstGeom>
          <a:solidFill>
            <a:schemeClr val="dk2"/>
          </a:solid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SzPts val="100"/>
              <a:buFont typeface="Arial"/>
              <a:buNone/>
              <a:defRPr sz="100"/>
            </a:lvl1pPr>
            <a:lvl2pPr indent="-228600" lvl="1" marL="914400" rtl="0" algn="l">
              <a:lnSpc>
                <a:spcPct val="120000"/>
              </a:lnSpc>
              <a:spcBef>
                <a:spcPts val="500"/>
              </a:spcBef>
              <a:spcAft>
                <a:spcPts val="0"/>
              </a:spcAft>
              <a:buSzPts val="1100"/>
              <a:buFont typeface="Arial"/>
              <a:buNone/>
              <a:defRPr/>
            </a:lvl2pPr>
            <a:lvl3pPr indent="-298450" lvl="2" marL="1371600" rtl="0" algn="l">
              <a:lnSpc>
                <a:spcPct val="120000"/>
              </a:lnSpc>
              <a:spcBef>
                <a:spcPts val="500"/>
              </a:spcBef>
              <a:spcAft>
                <a:spcPts val="0"/>
              </a:spcAft>
              <a:buSzPts val="1100"/>
              <a:buFont typeface="Arial"/>
              <a:buChar char="•"/>
              <a:defRPr/>
            </a:lvl3pPr>
            <a:lvl4pPr indent="-298450" lvl="3" marL="1828800" rtl="0" algn="l">
              <a:lnSpc>
                <a:spcPct val="120000"/>
              </a:lnSpc>
              <a:spcBef>
                <a:spcPts val="500"/>
              </a:spcBef>
              <a:spcAft>
                <a:spcPts val="0"/>
              </a:spcAft>
              <a:buSzPts val="1100"/>
              <a:buFont typeface="Arial"/>
              <a:buChar char="•"/>
              <a:defRPr/>
            </a:lvl4pPr>
            <a:lvl5pPr indent="-228600" lvl="4" marL="2286000" rtl="0" algn="l">
              <a:lnSpc>
                <a:spcPct val="120000"/>
              </a:lnSpc>
              <a:spcBef>
                <a:spcPts val="500"/>
              </a:spcBef>
              <a:spcAft>
                <a:spcPts val="0"/>
              </a:spcAft>
              <a:buSzPts val="900"/>
              <a:buFont typeface="Arial"/>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grpSp>
        <p:nvGrpSpPr>
          <p:cNvPr id="704" name="Google Shape;704;p75"/>
          <p:cNvGrpSpPr/>
          <p:nvPr/>
        </p:nvGrpSpPr>
        <p:grpSpPr>
          <a:xfrm>
            <a:off x="275907" y="4808694"/>
            <a:ext cx="133868" cy="118390"/>
            <a:chOff x="3430063" y="2890836"/>
            <a:chExt cx="1219198" cy="1078232"/>
          </a:xfrm>
        </p:grpSpPr>
        <p:sp>
          <p:nvSpPr>
            <p:cNvPr id="705" name="Google Shape;705;p75"/>
            <p:cNvSpPr/>
            <p:nvPr/>
          </p:nvSpPr>
          <p:spPr>
            <a:xfrm>
              <a:off x="4020663" y="2891410"/>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06" name="Google Shape;706;p7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707" name="Google Shape;707;p75"/>
          <p:cNvSpPr txBox="1"/>
          <p:nvPr>
            <p:ph idx="5" type="body"/>
          </p:nvPr>
        </p:nvSpPr>
        <p:spPr>
          <a:xfrm flipH="1" rot="10800000">
            <a:off x="271826" y="4808394"/>
            <a:ext cx="139800" cy="127500"/>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00"/>
              <a:buFont typeface="Arial"/>
              <a:buNone/>
              <a:defRPr sz="100"/>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grpSp>
        <p:nvGrpSpPr>
          <p:cNvPr id="708" name="Google Shape;708;p75"/>
          <p:cNvGrpSpPr/>
          <p:nvPr/>
        </p:nvGrpSpPr>
        <p:grpSpPr>
          <a:xfrm>
            <a:off x="-2815" y="4739358"/>
            <a:ext cx="546750" cy="257175"/>
            <a:chOff x="-3754" y="6319132"/>
            <a:chExt cx="729000" cy="342900"/>
          </a:xfrm>
        </p:grpSpPr>
        <p:sp>
          <p:nvSpPr>
            <p:cNvPr id="709" name="Google Shape;709;p75"/>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710" name="Google Shape;710;p75"/>
            <p:cNvGrpSpPr/>
            <p:nvPr/>
          </p:nvGrpSpPr>
          <p:grpSpPr>
            <a:xfrm>
              <a:off x="367878" y="6411593"/>
              <a:ext cx="178491" cy="157853"/>
              <a:chOff x="3430063" y="2890836"/>
              <a:chExt cx="1219200" cy="1078230"/>
            </a:xfrm>
          </p:grpSpPr>
          <p:sp>
            <p:nvSpPr>
              <p:cNvPr id="711" name="Google Shape;711;p7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12" name="Google Shape;712;p7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713" name="Google Shape;713;p75"/>
          <p:cNvSpPr/>
          <p:nvPr>
            <p:ph idx="6" type="body"/>
          </p:nvPr>
        </p:nvSpPr>
        <p:spPr>
          <a:xfrm>
            <a:off x="-200025" y="4739349"/>
            <a:ext cx="3108600" cy="257100"/>
          </a:xfrm>
          <a:prstGeom prst="roundRect">
            <a:avLst>
              <a:gd fmla="val 50000" name="adj"/>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714" name="Google Shape;714;p75"/>
          <p:cNvSpPr txBox="1"/>
          <p:nvPr>
            <p:ph idx="11" type="ftr"/>
          </p:nvPr>
        </p:nvSpPr>
        <p:spPr>
          <a:xfrm>
            <a:off x="929072" y="4801950"/>
            <a:ext cx="1826100" cy="135600"/>
          </a:xfrm>
          <a:prstGeom prst="rect">
            <a:avLst/>
          </a:prstGeom>
          <a:noFill/>
          <a:ln>
            <a:noFill/>
          </a:ln>
          <a:effectLst>
            <a:outerShdw blurRad="114300" rotWithShape="0" algn="ctr" dir="5400000" dist="63500">
              <a:schemeClr val="accent1">
                <a:alpha val="29020"/>
              </a:schemeClr>
            </a:outerShdw>
          </a:effectLst>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715" name="Google Shape;715;p75"/>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700"/>
              <a:buFont typeface="Arial"/>
              <a:buNone/>
              <a:defRPr b="1" i="0" sz="7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rci" showMasterSp="0">
  <p:cSld name="Merci">
    <p:bg>
      <p:bgPr>
        <a:solidFill>
          <a:schemeClr val="dk2"/>
        </a:solidFill>
      </p:bgPr>
    </p:bg>
    <p:spTree>
      <p:nvGrpSpPr>
        <p:cNvPr id="716" name="Shape 716"/>
        <p:cNvGrpSpPr/>
        <p:nvPr/>
      </p:nvGrpSpPr>
      <p:grpSpPr>
        <a:xfrm>
          <a:off x="0" y="0"/>
          <a:ext cx="0" cy="0"/>
          <a:chOff x="0" y="0"/>
          <a:chExt cx="0" cy="0"/>
        </a:xfrm>
      </p:grpSpPr>
      <p:sp>
        <p:nvSpPr>
          <p:cNvPr id="717" name="Google Shape;717;p76"/>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718" name="Google Shape;718;p76"/>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719" name="Google Shape;719;p76"/>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720" name="Google Shape;720;p76"/>
          <p:cNvPicPr preferRelativeResize="0"/>
          <p:nvPr/>
        </p:nvPicPr>
        <p:blipFill rotWithShape="1">
          <a:blip r:embed="rId2">
            <a:alphaModFix/>
          </a:blip>
          <a:srcRect b="0" l="0" r="0" t="0"/>
          <a:stretch/>
        </p:blipFill>
        <p:spPr>
          <a:xfrm>
            <a:off x="2059781" y="0"/>
            <a:ext cx="5024439" cy="5143500"/>
          </a:xfrm>
          <a:prstGeom prst="rect">
            <a:avLst/>
          </a:prstGeom>
          <a:noFill/>
          <a:ln>
            <a:noFill/>
          </a:ln>
        </p:spPr>
      </p:pic>
      <p:grpSp>
        <p:nvGrpSpPr>
          <p:cNvPr id="721" name="Google Shape;721;p76"/>
          <p:cNvGrpSpPr/>
          <p:nvPr/>
        </p:nvGrpSpPr>
        <p:grpSpPr>
          <a:xfrm>
            <a:off x="-2815" y="4739358"/>
            <a:ext cx="546750" cy="257175"/>
            <a:chOff x="-3754" y="6319132"/>
            <a:chExt cx="729000" cy="342900"/>
          </a:xfrm>
        </p:grpSpPr>
        <p:sp>
          <p:nvSpPr>
            <p:cNvPr id="722" name="Google Shape;722;p76"/>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723" name="Google Shape;723;p76"/>
            <p:cNvGrpSpPr/>
            <p:nvPr/>
          </p:nvGrpSpPr>
          <p:grpSpPr>
            <a:xfrm>
              <a:off x="367878" y="6411593"/>
              <a:ext cx="178491" cy="157853"/>
              <a:chOff x="3430063" y="2890836"/>
              <a:chExt cx="1219200" cy="1078230"/>
            </a:xfrm>
          </p:grpSpPr>
          <p:sp>
            <p:nvSpPr>
              <p:cNvPr id="724" name="Google Shape;724;p7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25" name="Google Shape;725;p7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726" name="Google Shape;726;p76"/>
          <p:cNvSpPr txBox="1"/>
          <p:nvPr>
            <p:ph idx="1" type="body"/>
          </p:nvPr>
        </p:nvSpPr>
        <p:spPr>
          <a:xfrm>
            <a:off x="3208735" y="2571750"/>
            <a:ext cx="2726400" cy="1880100"/>
          </a:xfrm>
          <a:prstGeom prst="rect">
            <a:avLst/>
          </a:prstGeom>
          <a:noFill/>
          <a:ln>
            <a:noFill/>
          </a:ln>
        </p:spPr>
        <p:txBody>
          <a:bodyPr anchorCtr="0" anchor="t" bIns="0" lIns="0" spcFirstLastPara="1" rIns="0" wrap="square" tIns="0">
            <a:noAutofit/>
          </a:bodyPr>
          <a:lstStyle>
            <a:lvl1pPr indent="-228600" lvl="0" marL="457200" rtl="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ctr">
              <a:lnSpc>
                <a:spcPct val="120000"/>
              </a:lnSpc>
              <a:spcBef>
                <a:spcPts val="500"/>
              </a:spcBef>
              <a:spcAft>
                <a:spcPts val="0"/>
              </a:spcAft>
              <a:buSzPts val="1100"/>
              <a:buFont typeface="Arial"/>
              <a:buChar char="•"/>
              <a:defRPr>
                <a:solidFill>
                  <a:schemeClr val="lt1"/>
                </a:solidFill>
              </a:defRPr>
            </a:lvl3pPr>
            <a:lvl4pPr indent="-298450" lvl="3" marL="1828800" rtl="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727" name="Google Shape;727;p76"/>
          <p:cNvSpPr txBox="1"/>
          <p:nvPr/>
        </p:nvSpPr>
        <p:spPr>
          <a:xfrm>
            <a:off x="3208735" y="1623448"/>
            <a:ext cx="27264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Merci</a:t>
            </a:r>
            <a:endParaRPr b="0" i="0" sz="1100" u="none" cap="none" strike="noStrike">
              <a:solidFill>
                <a:srgbClr val="000000"/>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showMasterSp="0">
  <p:cSld name="Contact">
    <p:bg>
      <p:bgPr>
        <a:solidFill>
          <a:schemeClr val="dk2"/>
        </a:solidFill>
      </p:bgPr>
    </p:bg>
    <p:spTree>
      <p:nvGrpSpPr>
        <p:cNvPr id="728" name="Shape 728"/>
        <p:cNvGrpSpPr/>
        <p:nvPr/>
      </p:nvGrpSpPr>
      <p:grpSpPr>
        <a:xfrm>
          <a:off x="0" y="0"/>
          <a:ext cx="0" cy="0"/>
          <a:chOff x="0" y="0"/>
          <a:chExt cx="0" cy="0"/>
        </a:xfrm>
      </p:grpSpPr>
      <p:sp>
        <p:nvSpPr>
          <p:cNvPr id="729" name="Google Shape;729;p77"/>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730" name="Google Shape;730;p77"/>
          <p:cNvPicPr preferRelativeResize="0"/>
          <p:nvPr/>
        </p:nvPicPr>
        <p:blipFill rotWithShape="1">
          <a:blip r:embed="rId2">
            <a:alphaModFix/>
          </a:blip>
          <a:srcRect b="0" l="0" r="0" t="0"/>
          <a:stretch/>
        </p:blipFill>
        <p:spPr>
          <a:xfrm>
            <a:off x="2059781" y="0"/>
            <a:ext cx="5024439" cy="5143500"/>
          </a:xfrm>
          <a:prstGeom prst="rect">
            <a:avLst/>
          </a:prstGeom>
          <a:noFill/>
          <a:ln>
            <a:noFill/>
          </a:ln>
        </p:spPr>
      </p:pic>
      <p:sp>
        <p:nvSpPr>
          <p:cNvPr id="731" name="Google Shape;731;p77"/>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732" name="Google Shape;732;p77"/>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grpSp>
        <p:nvGrpSpPr>
          <p:cNvPr id="733" name="Google Shape;733;p77"/>
          <p:cNvGrpSpPr/>
          <p:nvPr/>
        </p:nvGrpSpPr>
        <p:grpSpPr>
          <a:xfrm>
            <a:off x="-2815" y="4739358"/>
            <a:ext cx="546750" cy="257175"/>
            <a:chOff x="-3754" y="6319132"/>
            <a:chExt cx="729000" cy="342900"/>
          </a:xfrm>
        </p:grpSpPr>
        <p:sp>
          <p:nvSpPr>
            <p:cNvPr id="734" name="Google Shape;734;p77"/>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735" name="Google Shape;735;p77"/>
            <p:cNvGrpSpPr/>
            <p:nvPr/>
          </p:nvGrpSpPr>
          <p:grpSpPr>
            <a:xfrm>
              <a:off x="367878" y="6411593"/>
              <a:ext cx="178491" cy="157853"/>
              <a:chOff x="3430063" y="2890836"/>
              <a:chExt cx="1219200" cy="1078230"/>
            </a:xfrm>
          </p:grpSpPr>
          <p:sp>
            <p:nvSpPr>
              <p:cNvPr id="736" name="Google Shape;736;p7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37" name="Google Shape;737;p7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pic>
        <p:nvPicPr>
          <p:cNvPr id="738" name="Google Shape;738;p77"/>
          <p:cNvPicPr preferRelativeResize="0"/>
          <p:nvPr/>
        </p:nvPicPr>
        <p:blipFill rotWithShape="1">
          <a:blip r:embed="rId3">
            <a:alphaModFix/>
          </a:blip>
          <a:srcRect b="0" l="0" r="0" t="0"/>
          <a:stretch/>
        </p:blipFill>
        <p:spPr>
          <a:xfrm>
            <a:off x="2059781" y="0"/>
            <a:ext cx="5024439" cy="5143500"/>
          </a:xfrm>
          <a:prstGeom prst="rect">
            <a:avLst/>
          </a:prstGeom>
          <a:noFill/>
          <a:ln>
            <a:noFill/>
          </a:ln>
        </p:spPr>
      </p:pic>
      <p:sp>
        <p:nvSpPr>
          <p:cNvPr id="739" name="Google Shape;739;p77"/>
          <p:cNvSpPr txBox="1"/>
          <p:nvPr/>
        </p:nvSpPr>
        <p:spPr>
          <a:xfrm>
            <a:off x="3208735" y="1623448"/>
            <a:ext cx="27264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Contact</a:t>
            </a:r>
            <a:endParaRPr b="0" i="0" sz="1100" u="none" cap="none" strike="noStrike">
              <a:solidFill>
                <a:srgbClr val="000000"/>
              </a:solidFill>
              <a:latin typeface="Arial"/>
              <a:ea typeface="Arial"/>
              <a:cs typeface="Arial"/>
              <a:sym typeface="Arial"/>
            </a:endParaRPr>
          </a:p>
        </p:txBody>
      </p:sp>
      <p:sp>
        <p:nvSpPr>
          <p:cNvPr id="740" name="Google Shape;740;p77"/>
          <p:cNvSpPr txBox="1"/>
          <p:nvPr>
            <p:ph idx="1" type="body"/>
          </p:nvPr>
        </p:nvSpPr>
        <p:spPr>
          <a:xfrm>
            <a:off x="3208735" y="2571750"/>
            <a:ext cx="2726400" cy="1880100"/>
          </a:xfrm>
          <a:prstGeom prst="rect">
            <a:avLst/>
          </a:prstGeom>
          <a:noFill/>
          <a:ln>
            <a:noFill/>
          </a:ln>
        </p:spPr>
        <p:txBody>
          <a:bodyPr anchorCtr="0" anchor="t" bIns="0" lIns="0" spcFirstLastPara="1" rIns="0" wrap="square" tIns="0">
            <a:noAutofit/>
          </a:bodyPr>
          <a:lstStyle>
            <a:lvl1pPr indent="-228600" lvl="0" marL="457200" rtl="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ctr">
              <a:lnSpc>
                <a:spcPct val="120000"/>
              </a:lnSpc>
              <a:spcBef>
                <a:spcPts val="500"/>
              </a:spcBef>
              <a:spcAft>
                <a:spcPts val="0"/>
              </a:spcAft>
              <a:buSzPts val="1100"/>
              <a:buFont typeface="Arial"/>
              <a:buChar char="•"/>
              <a:defRPr>
                <a:solidFill>
                  <a:schemeClr val="lt1"/>
                </a:solidFill>
              </a:defRPr>
            </a:lvl3pPr>
            <a:lvl4pPr indent="-298450" lvl="3" marL="1828800" rtl="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image blanc">
  <p:cSld name="Intercalaire image blanc">
    <p:bg>
      <p:bgPr>
        <a:solidFill>
          <a:schemeClr val="lt1"/>
        </a:solidFill>
      </p:bgPr>
    </p:bg>
    <p:spTree>
      <p:nvGrpSpPr>
        <p:cNvPr id="741" name="Shape 741"/>
        <p:cNvGrpSpPr/>
        <p:nvPr/>
      </p:nvGrpSpPr>
      <p:grpSpPr>
        <a:xfrm>
          <a:off x="0" y="0"/>
          <a:ext cx="0" cy="0"/>
          <a:chOff x="0" y="0"/>
          <a:chExt cx="0" cy="0"/>
        </a:xfrm>
      </p:grpSpPr>
      <p:sp>
        <p:nvSpPr>
          <p:cNvPr id="742" name="Google Shape;742;p78"/>
          <p:cNvSpPr/>
          <p:nvPr/>
        </p:nvSpPr>
        <p:spPr>
          <a:xfrm>
            <a:off x="0" y="0"/>
            <a:ext cx="3029747" cy="5143500"/>
          </a:xfrm>
          <a:custGeom>
            <a:rect b="b" l="l" r="r" t="t"/>
            <a:pathLst>
              <a:path extrusionOk="0" h="6858000" w="4039663">
                <a:moveTo>
                  <a:pt x="0" y="0"/>
                </a:moveTo>
                <a:lnTo>
                  <a:pt x="1666629" y="0"/>
                </a:lnTo>
                <a:lnTo>
                  <a:pt x="1802202" y="53455"/>
                </a:lnTo>
                <a:cubicBezTo>
                  <a:pt x="3117064" y="609595"/>
                  <a:pt x="4039663" y="1911555"/>
                  <a:pt x="4039663" y="3429000"/>
                </a:cubicBezTo>
                <a:cubicBezTo>
                  <a:pt x="4039663" y="4946445"/>
                  <a:pt x="3117064" y="6248405"/>
                  <a:pt x="1802202" y="6804545"/>
                </a:cubicBezTo>
                <a:lnTo>
                  <a:pt x="1666628" y="6858000"/>
                </a:lnTo>
                <a:lnTo>
                  <a:pt x="0" y="6858000"/>
                </a:lnTo>
                <a:lnTo>
                  <a:pt x="0" y="6694666"/>
                </a:lnTo>
                <a:lnTo>
                  <a:pt x="565438" y="6694666"/>
                </a:lnTo>
                <a:cubicBezTo>
                  <a:pt x="678150" y="6694666"/>
                  <a:pt x="769521" y="6603295"/>
                  <a:pt x="769521" y="6490583"/>
                </a:cubicBezTo>
                <a:cubicBezTo>
                  <a:pt x="769521" y="6377871"/>
                  <a:pt x="678150" y="6286500"/>
                  <a:pt x="565438" y="6286500"/>
                </a:cubicBezTo>
                <a:lnTo>
                  <a:pt x="0" y="6286500"/>
                </a:lnTo>
                <a:close/>
              </a:path>
            </a:pathLst>
          </a:custGeom>
          <a:solidFill>
            <a:srgbClr val="2D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743" name="Google Shape;743;p78"/>
          <p:cNvSpPr/>
          <p:nvPr>
            <p:ph idx="2" type="pic"/>
          </p:nvPr>
        </p:nvSpPr>
        <p:spPr>
          <a:xfrm>
            <a:off x="0" y="0"/>
            <a:ext cx="3025800" cy="5143500"/>
          </a:xfrm>
          <a:prstGeom prst="rect">
            <a:avLst/>
          </a:prstGeom>
          <a:noFill/>
          <a:ln>
            <a:noFill/>
          </a:ln>
        </p:spPr>
      </p:sp>
      <p:sp>
        <p:nvSpPr>
          <p:cNvPr id="744" name="Google Shape;744;p78"/>
          <p:cNvSpPr/>
          <p:nvPr>
            <p:ph idx="1" type="body"/>
          </p:nvPr>
        </p:nvSpPr>
        <p:spPr>
          <a:xfrm>
            <a:off x="-200025" y="4739349"/>
            <a:ext cx="3108600" cy="257100"/>
          </a:xfrm>
          <a:prstGeom prst="roundRect">
            <a:avLst>
              <a:gd fmla="val 50000" name="adj"/>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00"/>
              <a:buFont typeface="Arial"/>
              <a:buNone/>
              <a:defRPr sz="100">
                <a:solidFill>
                  <a:schemeClr val="lt1"/>
                </a:solidFill>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745" name="Google Shape;745;p78"/>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746" name="Google Shape;746;p78"/>
          <p:cNvGrpSpPr/>
          <p:nvPr/>
        </p:nvGrpSpPr>
        <p:grpSpPr>
          <a:xfrm>
            <a:off x="2437086" y="2049307"/>
            <a:ext cx="1181161" cy="1044589"/>
            <a:chOff x="3430063" y="2890836"/>
            <a:chExt cx="1219200" cy="1078230"/>
          </a:xfrm>
        </p:grpSpPr>
        <p:sp>
          <p:nvSpPr>
            <p:cNvPr id="747" name="Google Shape;747;p7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48" name="Google Shape;748;p7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749" name="Google Shape;749;p78"/>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rtl="0" algn="l">
              <a:lnSpc>
                <a:spcPct val="90000"/>
              </a:lnSpc>
              <a:spcBef>
                <a:spcPts val="0"/>
              </a:spcBef>
              <a:spcAft>
                <a:spcPts val="0"/>
              </a:spcAft>
              <a:buClr>
                <a:schemeClr val="dk2"/>
              </a:buClr>
              <a:buSzPts val="3300"/>
              <a:buFont typeface="Arial"/>
              <a:buNone/>
              <a:defRPr sz="3300">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750" name="Google Shape;750;p78"/>
          <p:cNvSpPr txBox="1"/>
          <p:nvPr>
            <p:ph idx="3"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rtl="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751" name="Google Shape;751;p78"/>
          <p:cNvSpPr txBox="1"/>
          <p:nvPr>
            <p:ph idx="11" type="ftr"/>
          </p:nvPr>
        </p:nvSpPr>
        <p:spPr>
          <a:xfrm>
            <a:off x="929072" y="4801950"/>
            <a:ext cx="1826100" cy="135600"/>
          </a:xfrm>
          <a:prstGeom prst="rect">
            <a:avLst/>
          </a:prstGeom>
          <a:noFill/>
          <a:ln>
            <a:noFill/>
          </a:ln>
          <a:effectLst>
            <a:outerShdw blurRad="114300" rotWithShape="0" algn="ctr" dir="5400000" dist="12700">
              <a:schemeClr val="lt1">
                <a:alpha val="63140"/>
              </a:schemeClr>
            </a:outerShdw>
          </a:effectLst>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accen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752" name="Google Shape;752;p78"/>
          <p:cNvSpPr txBox="1"/>
          <p:nvPr>
            <p:ph idx="12" type="sldNum"/>
          </p:nvPr>
        </p:nvSpPr>
        <p:spPr>
          <a:xfrm>
            <a:off x="594360" y="4814877"/>
            <a:ext cx="309900" cy="106200"/>
          </a:xfrm>
          <a:prstGeom prst="rect">
            <a:avLst/>
          </a:prstGeom>
          <a:noFill/>
          <a:ln>
            <a:noFill/>
          </a:ln>
          <a:effectLst>
            <a:outerShdw blurRad="114300" rotWithShape="0" algn="ctr" dir="5400000" dist="12700">
              <a:schemeClr val="lt1">
                <a:alpha val="63140"/>
              </a:schemeClr>
            </a:outerShdw>
          </a:effectLst>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700"/>
              <a:buFont typeface="Arial"/>
              <a:buNone/>
              <a:defRPr b="1" i="0" sz="700" u="none" cap="none" strike="noStrike">
                <a:solidFill>
                  <a:schemeClr val="accen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endParaRPr sz="800">
              <a:solidFill>
                <a:schemeClr val="dk2"/>
              </a:solidFill>
            </a:endParaRPr>
          </a:p>
        </p:txBody>
      </p:sp>
      <p:grpSp>
        <p:nvGrpSpPr>
          <p:cNvPr id="753" name="Google Shape;753;p78"/>
          <p:cNvGrpSpPr/>
          <p:nvPr/>
        </p:nvGrpSpPr>
        <p:grpSpPr>
          <a:xfrm>
            <a:off x="275907" y="4808694"/>
            <a:ext cx="133868" cy="118390"/>
            <a:chOff x="3430063" y="2890836"/>
            <a:chExt cx="1219198" cy="1078232"/>
          </a:xfrm>
        </p:grpSpPr>
        <p:sp>
          <p:nvSpPr>
            <p:cNvPr id="754" name="Google Shape;754;p78"/>
            <p:cNvSpPr/>
            <p:nvPr/>
          </p:nvSpPr>
          <p:spPr>
            <a:xfrm>
              <a:off x="4020663" y="2891410"/>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55" name="Google Shape;755;p7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756" name="Google Shape;756;p78"/>
          <p:cNvSpPr txBox="1"/>
          <p:nvPr>
            <p:ph idx="4" type="body"/>
          </p:nvPr>
        </p:nvSpPr>
        <p:spPr>
          <a:xfrm flipH="1" rot="10800000">
            <a:off x="271826" y="4808394"/>
            <a:ext cx="139800" cy="127500"/>
          </a:xfrm>
          <a:prstGeom prst="rect">
            <a:avLst/>
          </a:prstGeom>
          <a:blipFill rotWithShape="1">
            <a:blip r:embed="rId2">
              <a:alphaModFix/>
            </a:blip>
            <a:stretch>
              <a:fillRect b="0" l="0" r="0" t="0"/>
            </a:stretch>
          </a:blip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00"/>
              <a:buFont typeface="Arial"/>
              <a:buNone/>
              <a:defRPr sz="100"/>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leine largeur">
  <p:cSld name="Titre et contenu blanc pleine largeur">
    <p:bg>
      <p:bgPr>
        <a:solidFill>
          <a:schemeClr val="lt1"/>
        </a:solidFill>
      </p:bgPr>
    </p:bg>
    <p:spTree>
      <p:nvGrpSpPr>
        <p:cNvPr id="757" name="Shape 757"/>
        <p:cNvGrpSpPr/>
        <p:nvPr/>
      </p:nvGrpSpPr>
      <p:grpSpPr>
        <a:xfrm>
          <a:off x="0" y="0"/>
          <a:ext cx="0" cy="0"/>
          <a:chOff x="0" y="0"/>
          <a:chExt cx="0" cy="0"/>
        </a:xfrm>
      </p:grpSpPr>
      <p:sp>
        <p:nvSpPr>
          <p:cNvPr id="758" name="Google Shape;758;p79"/>
          <p:cNvSpPr txBox="1"/>
          <p:nvPr>
            <p:ph type="title"/>
          </p:nvPr>
        </p:nvSpPr>
        <p:spPr>
          <a:xfrm>
            <a:off x="496501" y="239325"/>
            <a:ext cx="8068800" cy="3165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1"/>
              </a:buClr>
              <a:buSzPts val="1800"/>
              <a:buFont typeface="Arial"/>
              <a:buNone/>
              <a:defRPr>
                <a:solidFill>
                  <a:schemeClr val="accent1"/>
                </a:solidFill>
              </a:defRPr>
            </a:lvl1pPr>
            <a:lvl2pPr lvl="1" rtl="0" algn="l">
              <a:lnSpc>
                <a:spcPct val="100000"/>
              </a:lnSpc>
              <a:spcBef>
                <a:spcPts val="0"/>
              </a:spcBef>
              <a:spcAft>
                <a:spcPts val="0"/>
              </a:spcAft>
              <a:buSzPts val="800"/>
              <a:buNone/>
              <a:defRPr/>
            </a:lvl2pPr>
            <a:lvl3pPr lvl="2" rtl="0" algn="l">
              <a:lnSpc>
                <a:spcPct val="100000"/>
              </a:lnSpc>
              <a:spcBef>
                <a:spcPts val="0"/>
              </a:spcBef>
              <a:spcAft>
                <a:spcPts val="0"/>
              </a:spcAft>
              <a:buSzPts val="800"/>
              <a:buNone/>
              <a:defRPr/>
            </a:lvl3pPr>
            <a:lvl4pPr lvl="3" rtl="0" algn="l">
              <a:lnSpc>
                <a:spcPct val="100000"/>
              </a:lnSpc>
              <a:spcBef>
                <a:spcPts val="0"/>
              </a:spcBef>
              <a:spcAft>
                <a:spcPts val="0"/>
              </a:spcAft>
              <a:buSzPts val="800"/>
              <a:buNone/>
              <a:defRPr/>
            </a:lvl4pPr>
            <a:lvl5pPr lvl="4" rtl="0" algn="l">
              <a:lnSpc>
                <a:spcPct val="100000"/>
              </a:lnSpc>
              <a:spcBef>
                <a:spcPts val="0"/>
              </a:spcBef>
              <a:spcAft>
                <a:spcPts val="0"/>
              </a:spcAft>
              <a:buSzPts val="800"/>
              <a:buNone/>
              <a:defRPr/>
            </a:lvl5pPr>
            <a:lvl6pPr lvl="5" rtl="0" algn="l">
              <a:lnSpc>
                <a:spcPct val="100000"/>
              </a:lnSpc>
              <a:spcBef>
                <a:spcPts val="0"/>
              </a:spcBef>
              <a:spcAft>
                <a:spcPts val="0"/>
              </a:spcAft>
              <a:buSzPts val="800"/>
              <a:buNone/>
              <a:defRPr/>
            </a:lvl6pPr>
            <a:lvl7pPr lvl="6" rtl="0" algn="l">
              <a:lnSpc>
                <a:spcPct val="100000"/>
              </a:lnSpc>
              <a:spcBef>
                <a:spcPts val="0"/>
              </a:spcBef>
              <a:spcAft>
                <a:spcPts val="0"/>
              </a:spcAft>
              <a:buSzPts val="800"/>
              <a:buNone/>
              <a:defRPr/>
            </a:lvl7pPr>
            <a:lvl8pPr lvl="7" rtl="0" algn="l">
              <a:lnSpc>
                <a:spcPct val="100000"/>
              </a:lnSpc>
              <a:spcBef>
                <a:spcPts val="0"/>
              </a:spcBef>
              <a:spcAft>
                <a:spcPts val="0"/>
              </a:spcAft>
              <a:buSzPts val="800"/>
              <a:buNone/>
              <a:defRPr/>
            </a:lvl8pPr>
            <a:lvl9pPr lvl="8" rtl="0" algn="l">
              <a:lnSpc>
                <a:spcPct val="100000"/>
              </a:lnSpc>
              <a:spcBef>
                <a:spcPts val="0"/>
              </a:spcBef>
              <a:spcAft>
                <a:spcPts val="0"/>
              </a:spcAft>
              <a:buSzPts val="800"/>
              <a:buNone/>
              <a:defRPr/>
            </a:lvl9pPr>
          </a:lstStyle>
          <a:p/>
        </p:txBody>
      </p:sp>
      <p:sp>
        <p:nvSpPr>
          <p:cNvPr id="759" name="Google Shape;759;p79"/>
          <p:cNvSpPr txBox="1"/>
          <p:nvPr>
            <p:ph idx="1" type="body"/>
          </p:nvPr>
        </p:nvSpPr>
        <p:spPr>
          <a:xfrm>
            <a:off x="496501" y="1221581"/>
            <a:ext cx="8068800" cy="3325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100"/>
              <a:buNone/>
              <a:defRPr/>
            </a:lvl1pPr>
            <a:lvl2pPr indent="-228600" lvl="1" marL="914400" rtl="0" algn="l">
              <a:lnSpc>
                <a:spcPct val="120000"/>
              </a:lnSpc>
              <a:spcBef>
                <a:spcPts val="500"/>
              </a:spcBef>
              <a:spcAft>
                <a:spcPts val="0"/>
              </a:spcAft>
              <a:buClr>
                <a:schemeClr val="dk2"/>
              </a:buClr>
              <a:buSzPts val="1100"/>
              <a:buNone/>
              <a:defRPr/>
            </a:lvl2pPr>
            <a:lvl3pPr indent="-298450" lvl="2" marL="1371600" rtl="0" algn="l">
              <a:lnSpc>
                <a:spcPct val="120000"/>
              </a:lnSpc>
              <a:spcBef>
                <a:spcPts val="500"/>
              </a:spcBef>
              <a:spcAft>
                <a:spcPts val="0"/>
              </a:spcAft>
              <a:buSzPts val="1100"/>
              <a:buChar char="•"/>
              <a:defRPr/>
            </a:lvl3pPr>
            <a:lvl4pPr indent="-298450" lvl="3" marL="1828800" rtl="0" algn="l">
              <a:lnSpc>
                <a:spcPct val="120000"/>
              </a:lnSpc>
              <a:spcBef>
                <a:spcPts val="500"/>
              </a:spcBef>
              <a:spcAft>
                <a:spcPts val="0"/>
              </a:spcAft>
              <a:buClr>
                <a:schemeClr val="dk2"/>
              </a:buClr>
              <a:buSzPts val="1100"/>
              <a:buChar char="•"/>
              <a:defRPr/>
            </a:lvl4pPr>
            <a:lvl5pPr indent="-228600" lvl="4" marL="2286000" rtl="0" algn="l">
              <a:lnSpc>
                <a:spcPct val="120000"/>
              </a:lnSpc>
              <a:spcBef>
                <a:spcPts val="500"/>
              </a:spcBef>
              <a:spcAft>
                <a:spcPts val="0"/>
              </a:spcAft>
              <a:buClr>
                <a:schemeClr val="dk2"/>
              </a:buClr>
              <a:buSzPts val="1100"/>
              <a:buNone/>
              <a:defRPr/>
            </a:lvl5pPr>
            <a:lvl6pPr indent="-298450" lvl="5" marL="2743200" rtl="0" algn="l">
              <a:lnSpc>
                <a:spcPct val="90000"/>
              </a:lnSpc>
              <a:spcBef>
                <a:spcPts val="400"/>
              </a:spcBef>
              <a:spcAft>
                <a:spcPts val="0"/>
              </a:spcAft>
              <a:buClr>
                <a:schemeClr val="dk2"/>
              </a:buClr>
              <a:buSzPts val="1100"/>
              <a:buChar char="–"/>
              <a:defRPr/>
            </a:lvl6pPr>
            <a:lvl7pPr indent="-228600" lvl="6" marL="3200400" rtl="0" algn="l">
              <a:lnSpc>
                <a:spcPct val="90000"/>
              </a:lnSpc>
              <a:spcBef>
                <a:spcPts val="400"/>
              </a:spcBef>
              <a:spcAft>
                <a:spcPts val="0"/>
              </a:spcAft>
              <a:buClr>
                <a:schemeClr val="dk2"/>
              </a:buClr>
              <a:buSzPts val="1100"/>
              <a:buNone/>
              <a:defRPr/>
            </a:lvl7pPr>
            <a:lvl8pPr indent="-228600" lvl="7" marL="3657600" rtl="0" algn="l">
              <a:lnSpc>
                <a:spcPct val="90000"/>
              </a:lnSpc>
              <a:spcBef>
                <a:spcPts val="400"/>
              </a:spcBef>
              <a:spcAft>
                <a:spcPts val="0"/>
              </a:spcAft>
              <a:buClr>
                <a:schemeClr val="dk2"/>
              </a:buClr>
              <a:buSzPts val="1100"/>
              <a:buNone/>
              <a:defRPr/>
            </a:lvl8pPr>
            <a:lvl9pPr indent="-228600" lvl="8" marL="4114800" rtl="0" algn="l">
              <a:lnSpc>
                <a:spcPct val="90000"/>
              </a:lnSpc>
              <a:spcBef>
                <a:spcPts val="400"/>
              </a:spcBef>
              <a:spcAft>
                <a:spcPts val="0"/>
              </a:spcAft>
              <a:buClr>
                <a:schemeClr val="dk2"/>
              </a:buClr>
              <a:buSzPts val="1100"/>
              <a:buNone/>
              <a:defRPr/>
            </a:lvl9pPr>
          </a:lstStyle>
          <a:p/>
        </p:txBody>
      </p:sp>
      <p:sp>
        <p:nvSpPr>
          <p:cNvPr id="760" name="Google Shape;760;p79"/>
          <p:cNvSpPr txBox="1"/>
          <p:nvPr>
            <p:ph idx="12" type="sldNum"/>
          </p:nvPr>
        </p:nvSpPr>
        <p:spPr>
          <a:xfrm>
            <a:off x="594361" y="4814877"/>
            <a:ext cx="309900" cy="106200"/>
          </a:xfrm>
          <a:prstGeom prst="rect">
            <a:avLst/>
          </a:prstGeom>
          <a:noFill/>
          <a:ln>
            <a:noFill/>
          </a:ln>
        </p:spPr>
        <p:txBody>
          <a:bodyPr anchorCtr="0" anchor="ctr" bIns="25700" lIns="0" spcFirstLastPara="1" rIns="20250" wrap="square" tIns="25700">
            <a:noAutofit/>
          </a:bodyPr>
          <a:lstStyle>
            <a:lvl1pPr indent="0" lvl="0"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seul couleur">
  <p:cSld name="Titre seul couleur">
    <p:bg>
      <p:bgPr>
        <a:solidFill>
          <a:schemeClr val="dk2"/>
        </a:solidFill>
      </p:bgPr>
    </p:bg>
    <p:spTree>
      <p:nvGrpSpPr>
        <p:cNvPr id="774" name="Shape 774"/>
        <p:cNvGrpSpPr/>
        <p:nvPr/>
      </p:nvGrpSpPr>
      <p:grpSpPr>
        <a:xfrm>
          <a:off x="0" y="0"/>
          <a:ext cx="0" cy="0"/>
          <a:chOff x="0" y="0"/>
          <a:chExt cx="0" cy="0"/>
        </a:xfrm>
      </p:grpSpPr>
      <p:sp>
        <p:nvSpPr>
          <p:cNvPr id="775" name="Google Shape;775;p81"/>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776" name="Google Shape;776;p81"/>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777" name="Google Shape;777;p81"/>
          <p:cNvGrpSpPr/>
          <p:nvPr/>
        </p:nvGrpSpPr>
        <p:grpSpPr>
          <a:xfrm>
            <a:off x="-2815" y="4739358"/>
            <a:ext cx="546750" cy="257175"/>
            <a:chOff x="-3754" y="6319132"/>
            <a:chExt cx="729000" cy="342900"/>
          </a:xfrm>
        </p:grpSpPr>
        <p:sp>
          <p:nvSpPr>
            <p:cNvPr id="778" name="Google Shape;778;p81"/>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779" name="Google Shape;779;p81"/>
            <p:cNvGrpSpPr/>
            <p:nvPr/>
          </p:nvGrpSpPr>
          <p:grpSpPr>
            <a:xfrm>
              <a:off x="367878" y="6411593"/>
              <a:ext cx="178491" cy="157853"/>
              <a:chOff x="3430063" y="2890836"/>
              <a:chExt cx="1219200" cy="1078230"/>
            </a:xfrm>
          </p:grpSpPr>
          <p:sp>
            <p:nvSpPr>
              <p:cNvPr id="780" name="Google Shape;780;p8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81" name="Google Shape;781;p8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782" name="Google Shape;782;p81"/>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cSld name="Titre et contenu blanc">
    <p:bg>
      <p:bgPr>
        <a:solidFill>
          <a:schemeClr val="lt1"/>
        </a:solidFill>
      </p:bgPr>
    </p:bg>
    <p:spTree>
      <p:nvGrpSpPr>
        <p:cNvPr id="783" name="Shape 783"/>
        <p:cNvGrpSpPr/>
        <p:nvPr/>
      </p:nvGrpSpPr>
      <p:grpSpPr>
        <a:xfrm>
          <a:off x="0" y="0"/>
          <a:ext cx="0" cy="0"/>
          <a:chOff x="0" y="0"/>
          <a:chExt cx="0" cy="0"/>
        </a:xfrm>
      </p:grpSpPr>
      <p:sp>
        <p:nvSpPr>
          <p:cNvPr id="784" name="Google Shape;784;p82"/>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1"/>
              </a:buClr>
              <a:buSzPts val="2400"/>
              <a:buFont typeface="Arial"/>
              <a:buNone/>
              <a:defRPr>
                <a:solidFill>
                  <a:schemeClr val="accen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785" name="Google Shape;785;p82"/>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786" name="Google Shape;786;p8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787" name="Google Shape;787;p8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pleine largeur">
  <p:cSld name="Titre et contenu blanc pleine largeur">
    <p:bg>
      <p:bgPr>
        <a:solidFill>
          <a:schemeClr val="lt1"/>
        </a:solidFill>
      </p:bgPr>
    </p:bg>
    <p:spTree>
      <p:nvGrpSpPr>
        <p:cNvPr id="788" name="Shape 788"/>
        <p:cNvGrpSpPr/>
        <p:nvPr/>
      </p:nvGrpSpPr>
      <p:grpSpPr>
        <a:xfrm>
          <a:off x="0" y="0"/>
          <a:ext cx="0" cy="0"/>
          <a:chOff x="0" y="0"/>
          <a:chExt cx="0" cy="0"/>
        </a:xfrm>
      </p:grpSpPr>
      <p:sp>
        <p:nvSpPr>
          <p:cNvPr id="789" name="Google Shape;789;p83"/>
          <p:cNvSpPr txBox="1"/>
          <p:nvPr>
            <p:ph type="title"/>
          </p:nvPr>
        </p:nvSpPr>
        <p:spPr>
          <a:xfrm>
            <a:off x="496501" y="239325"/>
            <a:ext cx="8068800" cy="3165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1"/>
              </a:buClr>
              <a:buSzPts val="1800"/>
              <a:buFont typeface="Arial"/>
              <a:buNone/>
              <a:defRPr>
                <a:solidFill>
                  <a:schemeClr val="accent1"/>
                </a:solidFill>
              </a:defRPr>
            </a:lvl1pPr>
            <a:lvl2pPr lvl="1" rtl="0" algn="l">
              <a:lnSpc>
                <a:spcPct val="100000"/>
              </a:lnSpc>
              <a:spcBef>
                <a:spcPts val="0"/>
              </a:spcBef>
              <a:spcAft>
                <a:spcPts val="0"/>
              </a:spcAft>
              <a:buSzPts val="800"/>
              <a:buNone/>
              <a:defRPr/>
            </a:lvl2pPr>
            <a:lvl3pPr lvl="2" rtl="0" algn="l">
              <a:lnSpc>
                <a:spcPct val="100000"/>
              </a:lnSpc>
              <a:spcBef>
                <a:spcPts val="0"/>
              </a:spcBef>
              <a:spcAft>
                <a:spcPts val="0"/>
              </a:spcAft>
              <a:buSzPts val="800"/>
              <a:buNone/>
              <a:defRPr/>
            </a:lvl3pPr>
            <a:lvl4pPr lvl="3" rtl="0" algn="l">
              <a:lnSpc>
                <a:spcPct val="100000"/>
              </a:lnSpc>
              <a:spcBef>
                <a:spcPts val="0"/>
              </a:spcBef>
              <a:spcAft>
                <a:spcPts val="0"/>
              </a:spcAft>
              <a:buSzPts val="800"/>
              <a:buNone/>
              <a:defRPr/>
            </a:lvl4pPr>
            <a:lvl5pPr lvl="4" rtl="0" algn="l">
              <a:lnSpc>
                <a:spcPct val="100000"/>
              </a:lnSpc>
              <a:spcBef>
                <a:spcPts val="0"/>
              </a:spcBef>
              <a:spcAft>
                <a:spcPts val="0"/>
              </a:spcAft>
              <a:buSzPts val="800"/>
              <a:buNone/>
              <a:defRPr/>
            </a:lvl5pPr>
            <a:lvl6pPr lvl="5" rtl="0" algn="l">
              <a:lnSpc>
                <a:spcPct val="100000"/>
              </a:lnSpc>
              <a:spcBef>
                <a:spcPts val="0"/>
              </a:spcBef>
              <a:spcAft>
                <a:spcPts val="0"/>
              </a:spcAft>
              <a:buSzPts val="800"/>
              <a:buNone/>
              <a:defRPr/>
            </a:lvl6pPr>
            <a:lvl7pPr lvl="6" rtl="0" algn="l">
              <a:lnSpc>
                <a:spcPct val="100000"/>
              </a:lnSpc>
              <a:spcBef>
                <a:spcPts val="0"/>
              </a:spcBef>
              <a:spcAft>
                <a:spcPts val="0"/>
              </a:spcAft>
              <a:buSzPts val="800"/>
              <a:buNone/>
              <a:defRPr/>
            </a:lvl7pPr>
            <a:lvl8pPr lvl="7" rtl="0" algn="l">
              <a:lnSpc>
                <a:spcPct val="100000"/>
              </a:lnSpc>
              <a:spcBef>
                <a:spcPts val="0"/>
              </a:spcBef>
              <a:spcAft>
                <a:spcPts val="0"/>
              </a:spcAft>
              <a:buSzPts val="800"/>
              <a:buNone/>
              <a:defRPr/>
            </a:lvl8pPr>
            <a:lvl9pPr lvl="8" rtl="0" algn="l">
              <a:lnSpc>
                <a:spcPct val="100000"/>
              </a:lnSpc>
              <a:spcBef>
                <a:spcPts val="0"/>
              </a:spcBef>
              <a:spcAft>
                <a:spcPts val="0"/>
              </a:spcAft>
              <a:buSzPts val="800"/>
              <a:buNone/>
              <a:defRPr/>
            </a:lvl9pPr>
          </a:lstStyle>
          <a:p/>
        </p:txBody>
      </p:sp>
      <p:sp>
        <p:nvSpPr>
          <p:cNvPr id="790" name="Google Shape;790;p83"/>
          <p:cNvSpPr txBox="1"/>
          <p:nvPr>
            <p:ph idx="1" type="body"/>
          </p:nvPr>
        </p:nvSpPr>
        <p:spPr>
          <a:xfrm>
            <a:off x="496501" y="1221581"/>
            <a:ext cx="8068800" cy="3325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100"/>
              <a:buNone/>
              <a:defRPr/>
            </a:lvl1pPr>
            <a:lvl2pPr indent="-228600" lvl="1" marL="914400" rtl="0" algn="l">
              <a:lnSpc>
                <a:spcPct val="120000"/>
              </a:lnSpc>
              <a:spcBef>
                <a:spcPts val="500"/>
              </a:spcBef>
              <a:spcAft>
                <a:spcPts val="0"/>
              </a:spcAft>
              <a:buClr>
                <a:schemeClr val="dk2"/>
              </a:buClr>
              <a:buSzPts val="1100"/>
              <a:buNone/>
              <a:defRPr/>
            </a:lvl2pPr>
            <a:lvl3pPr indent="-298450" lvl="2" marL="1371600" rtl="0" algn="l">
              <a:lnSpc>
                <a:spcPct val="120000"/>
              </a:lnSpc>
              <a:spcBef>
                <a:spcPts val="500"/>
              </a:spcBef>
              <a:spcAft>
                <a:spcPts val="0"/>
              </a:spcAft>
              <a:buSzPts val="1100"/>
              <a:buChar char="•"/>
              <a:defRPr/>
            </a:lvl3pPr>
            <a:lvl4pPr indent="-298450" lvl="3" marL="1828800" rtl="0" algn="l">
              <a:lnSpc>
                <a:spcPct val="120000"/>
              </a:lnSpc>
              <a:spcBef>
                <a:spcPts val="500"/>
              </a:spcBef>
              <a:spcAft>
                <a:spcPts val="0"/>
              </a:spcAft>
              <a:buClr>
                <a:schemeClr val="dk2"/>
              </a:buClr>
              <a:buSzPts val="1100"/>
              <a:buChar char="•"/>
              <a:defRPr/>
            </a:lvl4pPr>
            <a:lvl5pPr indent="-228600" lvl="4" marL="2286000" rtl="0" algn="l">
              <a:lnSpc>
                <a:spcPct val="120000"/>
              </a:lnSpc>
              <a:spcBef>
                <a:spcPts val="500"/>
              </a:spcBef>
              <a:spcAft>
                <a:spcPts val="0"/>
              </a:spcAft>
              <a:buClr>
                <a:schemeClr val="dk2"/>
              </a:buClr>
              <a:buSzPts val="1100"/>
              <a:buNone/>
              <a:defRPr/>
            </a:lvl5pPr>
            <a:lvl6pPr indent="-298450" lvl="5" marL="2743200" rtl="0" algn="l">
              <a:lnSpc>
                <a:spcPct val="90000"/>
              </a:lnSpc>
              <a:spcBef>
                <a:spcPts val="400"/>
              </a:spcBef>
              <a:spcAft>
                <a:spcPts val="0"/>
              </a:spcAft>
              <a:buClr>
                <a:schemeClr val="dk2"/>
              </a:buClr>
              <a:buSzPts val="1100"/>
              <a:buChar char="–"/>
              <a:defRPr/>
            </a:lvl6pPr>
            <a:lvl7pPr indent="-228600" lvl="6" marL="3200400" rtl="0" algn="l">
              <a:lnSpc>
                <a:spcPct val="90000"/>
              </a:lnSpc>
              <a:spcBef>
                <a:spcPts val="400"/>
              </a:spcBef>
              <a:spcAft>
                <a:spcPts val="0"/>
              </a:spcAft>
              <a:buClr>
                <a:schemeClr val="dk2"/>
              </a:buClr>
              <a:buSzPts val="1100"/>
              <a:buNone/>
              <a:defRPr/>
            </a:lvl7pPr>
            <a:lvl8pPr indent="-228600" lvl="7" marL="3657600" rtl="0" algn="l">
              <a:lnSpc>
                <a:spcPct val="90000"/>
              </a:lnSpc>
              <a:spcBef>
                <a:spcPts val="400"/>
              </a:spcBef>
              <a:spcAft>
                <a:spcPts val="0"/>
              </a:spcAft>
              <a:buClr>
                <a:schemeClr val="dk2"/>
              </a:buClr>
              <a:buSzPts val="1100"/>
              <a:buNone/>
              <a:defRPr/>
            </a:lvl8pPr>
            <a:lvl9pPr indent="-228600" lvl="8" marL="4114800" rtl="0" algn="l">
              <a:lnSpc>
                <a:spcPct val="90000"/>
              </a:lnSpc>
              <a:spcBef>
                <a:spcPts val="400"/>
              </a:spcBef>
              <a:spcAft>
                <a:spcPts val="0"/>
              </a:spcAft>
              <a:buClr>
                <a:schemeClr val="dk2"/>
              </a:buClr>
              <a:buSzPts val="1100"/>
              <a:buNone/>
              <a:defRPr/>
            </a:lvl9pPr>
          </a:lstStyle>
          <a:p/>
        </p:txBody>
      </p:sp>
      <p:sp>
        <p:nvSpPr>
          <p:cNvPr id="791" name="Google Shape;791;p83"/>
          <p:cNvSpPr txBox="1"/>
          <p:nvPr>
            <p:ph idx="12" type="sldNum"/>
          </p:nvPr>
        </p:nvSpPr>
        <p:spPr>
          <a:xfrm>
            <a:off x="594361" y="4814877"/>
            <a:ext cx="309900" cy="106200"/>
          </a:xfrm>
          <a:prstGeom prst="rect">
            <a:avLst/>
          </a:prstGeom>
          <a:noFill/>
          <a:ln>
            <a:noFill/>
          </a:ln>
        </p:spPr>
        <p:txBody>
          <a:bodyPr anchorCtr="0" anchor="ctr" bIns="25700" lIns="0" spcFirstLastPara="1" rIns="20250" wrap="square" tIns="25700">
            <a:noAutofit/>
          </a:bodyPr>
          <a:lstStyle>
            <a:lvl1pPr indent="0" lvl="0"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avec image couleur">
  <p:cSld name="Titre et contenu avec image couleur">
    <p:spTree>
      <p:nvGrpSpPr>
        <p:cNvPr id="792" name="Shape 792"/>
        <p:cNvGrpSpPr/>
        <p:nvPr/>
      </p:nvGrpSpPr>
      <p:grpSpPr>
        <a:xfrm>
          <a:off x="0" y="0"/>
          <a:ext cx="0" cy="0"/>
          <a:chOff x="0" y="0"/>
          <a:chExt cx="0" cy="0"/>
        </a:xfrm>
      </p:grpSpPr>
      <p:sp>
        <p:nvSpPr>
          <p:cNvPr id="793" name="Google Shape;793;p84"/>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1"/>
              </a:buClr>
              <a:buSzPts val="2400"/>
              <a:buFont typeface="Arial"/>
              <a:buNone/>
              <a:defRPr>
                <a:solidFill>
                  <a:schemeClr val="accen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794" name="Google Shape;794;p84"/>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795" name="Google Shape;795;p84"/>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chemeClr val="dk2"/>
          </a:solidFill>
          <a:ln cap="flat" cmpd="sng" w="9525">
            <a:solidFill>
              <a:schemeClr val="dk2"/>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96" name="Google Shape;796;p84"/>
          <p:cNvSpPr/>
          <p:nvPr/>
        </p:nvSpPr>
        <p:spPr>
          <a:xfrm>
            <a:off x="364022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97" name="Google Shape;797;p84"/>
          <p:cNvSpPr/>
          <p:nvPr>
            <p:ph idx="2" type="pic"/>
          </p:nvPr>
        </p:nvSpPr>
        <p:spPr>
          <a:xfrm>
            <a:off x="4831636" y="0"/>
            <a:ext cx="4312500" cy="5143500"/>
          </a:xfrm>
          <a:prstGeom prst="rect">
            <a:avLst/>
          </a:prstGeom>
          <a:noFill/>
          <a:ln>
            <a:noFill/>
          </a:ln>
        </p:spPr>
      </p:sp>
      <p:sp>
        <p:nvSpPr>
          <p:cNvPr id="798" name="Google Shape;798;p8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799" name="Google Shape;799;p8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 showMasterSp="0">
  <p:cSld name="Vide">
    <p:spTree>
      <p:nvGrpSpPr>
        <p:cNvPr id="800" name="Shape 800"/>
        <p:cNvGrpSpPr/>
        <p:nvPr/>
      </p:nvGrpSpPr>
      <p:grpSpPr>
        <a:xfrm>
          <a:off x="0" y="0"/>
          <a:ext cx="0" cy="0"/>
          <a:chOff x="0" y="0"/>
          <a:chExt cx="0" cy="0"/>
        </a:xfrm>
      </p:grpSpPr>
      <p:sp>
        <p:nvSpPr>
          <p:cNvPr id="801" name="Google Shape;801;p85"/>
          <p:cNvSpPr txBox="1"/>
          <p:nvPr>
            <p:ph idx="11" type="ftr"/>
          </p:nvPr>
        </p:nvSpPr>
        <p:spPr>
          <a:xfrm>
            <a:off x="929072" y="4801951"/>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800"/>
              <a:buNone/>
              <a:defRPr/>
            </a:lvl1pPr>
            <a:lvl2pPr lvl="1" rtl="0" algn="l">
              <a:lnSpc>
                <a:spcPct val="100000"/>
              </a:lnSpc>
              <a:spcBef>
                <a:spcPts val="0"/>
              </a:spcBef>
              <a:spcAft>
                <a:spcPts val="0"/>
              </a:spcAft>
              <a:buSzPts val="800"/>
              <a:buNone/>
              <a:defRPr/>
            </a:lvl2pPr>
            <a:lvl3pPr lvl="2" rtl="0" algn="l">
              <a:lnSpc>
                <a:spcPct val="100000"/>
              </a:lnSpc>
              <a:spcBef>
                <a:spcPts val="0"/>
              </a:spcBef>
              <a:spcAft>
                <a:spcPts val="0"/>
              </a:spcAft>
              <a:buSzPts val="800"/>
              <a:buNone/>
              <a:defRPr/>
            </a:lvl3pPr>
            <a:lvl4pPr lvl="3" rtl="0" algn="l">
              <a:lnSpc>
                <a:spcPct val="100000"/>
              </a:lnSpc>
              <a:spcBef>
                <a:spcPts val="0"/>
              </a:spcBef>
              <a:spcAft>
                <a:spcPts val="0"/>
              </a:spcAft>
              <a:buSzPts val="800"/>
              <a:buNone/>
              <a:defRPr/>
            </a:lvl4pPr>
            <a:lvl5pPr lvl="4" rtl="0" algn="l">
              <a:lnSpc>
                <a:spcPct val="100000"/>
              </a:lnSpc>
              <a:spcBef>
                <a:spcPts val="0"/>
              </a:spcBef>
              <a:spcAft>
                <a:spcPts val="0"/>
              </a:spcAft>
              <a:buSzPts val="800"/>
              <a:buNone/>
              <a:defRPr/>
            </a:lvl5pPr>
            <a:lvl6pPr lvl="5" rtl="0" algn="l">
              <a:lnSpc>
                <a:spcPct val="100000"/>
              </a:lnSpc>
              <a:spcBef>
                <a:spcPts val="0"/>
              </a:spcBef>
              <a:spcAft>
                <a:spcPts val="0"/>
              </a:spcAft>
              <a:buSzPts val="800"/>
              <a:buNone/>
              <a:defRPr/>
            </a:lvl6pPr>
            <a:lvl7pPr lvl="6" rtl="0" algn="l">
              <a:lnSpc>
                <a:spcPct val="100000"/>
              </a:lnSpc>
              <a:spcBef>
                <a:spcPts val="0"/>
              </a:spcBef>
              <a:spcAft>
                <a:spcPts val="0"/>
              </a:spcAft>
              <a:buSzPts val="800"/>
              <a:buNone/>
              <a:defRPr/>
            </a:lvl7pPr>
            <a:lvl8pPr lvl="7" rtl="0" algn="l">
              <a:lnSpc>
                <a:spcPct val="100000"/>
              </a:lnSpc>
              <a:spcBef>
                <a:spcPts val="0"/>
              </a:spcBef>
              <a:spcAft>
                <a:spcPts val="0"/>
              </a:spcAft>
              <a:buSzPts val="800"/>
              <a:buNone/>
              <a:defRPr/>
            </a:lvl8pPr>
            <a:lvl9pPr lvl="8" rtl="0" algn="l">
              <a:lnSpc>
                <a:spcPct val="100000"/>
              </a:lnSpc>
              <a:spcBef>
                <a:spcPts val="0"/>
              </a:spcBef>
              <a:spcAft>
                <a:spcPts val="0"/>
              </a:spcAft>
              <a:buSzPts val="800"/>
              <a:buNone/>
              <a:defRPr/>
            </a:lvl9pPr>
          </a:lstStyle>
          <a:p/>
        </p:txBody>
      </p:sp>
      <p:sp>
        <p:nvSpPr>
          <p:cNvPr id="802" name="Google Shape;802;p85"/>
          <p:cNvSpPr txBox="1"/>
          <p:nvPr>
            <p:ph idx="12" type="sldNum"/>
          </p:nvPr>
        </p:nvSpPr>
        <p:spPr>
          <a:xfrm>
            <a:off x="594361" y="4814877"/>
            <a:ext cx="309900" cy="106200"/>
          </a:xfrm>
          <a:prstGeom prst="rect">
            <a:avLst/>
          </a:prstGeom>
          <a:noFill/>
          <a:ln>
            <a:noFill/>
          </a:ln>
        </p:spPr>
        <p:txBody>
          <a:bodyPr anchorCtr="0" anchor="ctr" bIns="25700" lIns="0" spcFirstLastPara="1" rIns="20250" wrap="square" tIns="25700">
            <a:noAutofit/>
          </a:bodyPr>
          <a:lstStyle>
            <a:lvl1pPr indent="0" lvl="0"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6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grpSp>
        <p:nvGrpSpPr>
          <p:cNvPr id="803" name="Google Shape;803;p85"/>
          <p:cNvGrpSpPr/>
          <p:nvPr/>
        </p:nvGrpSpPr>
        <p:grpSpPr>
          <a:xfrm>
            <a:off x="-2815" y="4739358"/>
            <a:ext cx="546750" cy="257175"/>
            <a:chOff x="-3754" y="6319132"/>
            <a:chExt cx="729000" cy="342900"/>
          </a:xfrm>
        </p:grpSpPr>
        <p:sp>
          <p:nvSpPr>
            <p:cNvPr id="804" name="Google Shape;804;p85"/>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25700" lIns="51425" spcFirstLastPara="1" rIns="51425" wrap="square" tIns="25700">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400" u="none" cap="none" strike="noStrike">
                <a:solidFill>
                  <a:schemeClr val="lt1"/>
                </a:solidFill>
                <a:latin typeface="Arial"/>
                <a:ea typeface="Arial"/>
                <a:cs typeface="Arial"/>
                <a:sym typeface="Arial"/>
              </a:endParaRPr>
            </a:p>
          </p:txBody>
        </p:sp>
        <p:grpSp>
          <p:nvGrpSpPr>
            <p:cNvPr id="805" name="Google Shape;805;p85"/>
            <p:cNvGrpSpPr/>
            <p:nvPr/>
          </p:nvGrpSpPr>
          <p:grpSpPr>
            <a:xfrm>
              <a:off x="367878" y="6411593"/>
              <a:ext cx="178491" cy="157853"/>
              <a:chOff x="3430063" y="2890836"/>
              <a:chExt cx="1219200" cy="1078230"/>
            </a:xfrm>
          </p:grpSpPr>
          <p:sp>
            <p:nvSpPr>
              <p:cNvPr id="806" name="Google Shape;806;p8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sp>
            <p:nvSpPr>
              <p:cNvPr id="807" name="Google Shape;807;p8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re et contenu - fond blanc">
  <p:cSld name="3_Titre et contenu - fond blanc">
    <p:bg>
      <p:bgPr>
        <a:solidFill>
          <a:schemeClr val="lt1"/>
        </a:solidFill>
      </p:bgPr>
    </p:bg>
    <p:spTree>
      <p:nvGrpSpPr>
        <p:cNvPr id="808" name="Shape 808"/>
        <p:cNvGrpSpPr/>
        <p:nvPr/>
      </p:nvGrpSpPr>
      <p:grpSpPr>
        <a:xfrm>
          <a:off x="0" y="0"/>
          <a:ext cx="0" cy="0"/>
          <a:chOff x="0" y="0"/>
          <a:chExt cx="0" cy="0"/>
        </a:xfrm>
      </p:grpSpPr>
      <p:sp>
        <p:nvSpPr>
          <p:cNvPr id="809" name="Google Shape;809;p86"/>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3"/>
              </a:buClr>
              <a:buSzPts val="1400"/>
              <a:buFont typeface="Arial"/>
              <a:buNone/>
              <a:defRPr>
                <a:solidFill>
                  <a:schemeClr val="accent3"/>
                </a:solidFill>
              </a:defRPr>
            </a:lvl1pPr>
            <a:lvl2pPr lvl="1" rtl="0" algn="l">
              <a:lnSpc>
                <a:spcPct val="100000"/>
              </a:lnSpc>
              <a:spcBef>
                <a:spcPts val="0"/>
              </a:spcBef>
              <a:spcAft>
                <a:spcPts val="0"/>
              </a:spcAft>
              <a:buSzPts val="600"/>
              <a:buNone/>
              <a:defRPr/>
            </a:lvl2pPr>
            <a:lvl3pPr lvl="2" rtl="0" algn="l">
              <a:lnSpc>
                <a:spcPct val="100000"/>
              </a:lnSpc>
              <a:spcBef>
                <a:spcPts val="0"/>
              </a:spcBef>
              <a:spcAft>
                <a:spcPts val="0"/>
              </a:spcAft>
              <a:buSzPts val="600"/>
              <a:buNone/>
              <a:defRPr/>
            </a:lvl3pPr>
            <a:lvl4pPr lvl="3" rtl="0" algn="l">
              <a:lnSpc>
                <a:spcPct val="100000"/>
              </a:lnSpc>
              <a:spcBef>
                <a:spcPts val="0"/>
              </a:spcBef>
              <a:spcAft>
                <a:spcPts val="0"/>
              </a:spcAft>
              <a:buSzPts val="600"/>
              <a:buNone/>
              <a:defRPr/>
            </a:lvl4pPr>
            <a:lvl5pPr lvl="4" rtl="0" algn="l">
              <a:lnSpc>
                <a:spcPct val="100000"/>
              </a:lnSpc>
              <a:spcBef>
                <a:spcPts val="0"/>
              </a:spcBef>
              <a:spcAft>
                <a:spcPts val="0"/>
              </a:spcAft>
              <a:buSzPts val="600"/>
              <a:buNone/>
              <a:defRPr/>
            </a:lvl5pPr>
            <a:lvl6pPr lvl="5" rtl="0" algn="l">
              <a:lnSpc>
                <a:spcPct val="100000"/>
              </a:lnSpc>
              <a:spcBef>
                <a:spcPts val="0"/>
              </a:spcBef>
              <a:spcAft>
                <a:spcPts val="0"/>
              </a:spcAft>
              <a:buSzPts val="600"/>
              <a:buNone/>
              <a:defRPr/>
            </a:lvl6pPr>
            <a:lvl7pPr lvl="6" rtl="0" algn="l">
              <a:lnSpc>
                <a:spcPct val="100000"/>
              </a:lnSpc>
              <a:spcBef>
                <a:spcPts val="0"/>
              </a:spcBef>
              <a:spcAft>
                <a:spcPts val="0"/>
              </a:spcAft>
              <a:buSzPts val="600"/>
              <a:buNone/>
              <a:defRPr/>
            </a:lvl7pPr>
            <a:lvl8pPr lvl="7" rtl="0" algn="l">
              <a:lnSpc>
                <a:spcPct val="100000"/>
              </a:lnSpc>
              <a:spcBef>
                <a:spcPts val="0"/>
              </a:spcBef>
              <a:spcAft>
                <a:spcPts val="0"/>
              </a:spcAft>
              <a:buSzPts val="600"/>
              <a:buNone/>
              <a:defRPr/>
            </a:lvl8pPr>
            <a:lvl9pPr lvl="8" rtl="0" algn="l">
              <a:lnSpc>
                <a:spcPct val="100000"/>
              </a:lnSpc>
              <a:spcBef>
                <a:spcPts val="0"/>
              </a:spcBef>
              <a:spcAft>
                <a:spcPts val="0"/>
              </a:spcAft>
              <a:buSzPts val="600"/>
              <a:buNone/>
              <a:defRPr/>
            </a:lvl9pPr>
          </a:lstStyle>
          <a:p/>
        </p:txBody>
      </p:sp>
      <p:sp>
        <p:nvSpPr>
          <p:cNvPr id="810" name="Google Shape;810;p86"/>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600"/>
              <a:buNone/>
              <a:defRPr/>
            </a:lvl1pPr>
            <a:lvl2pPr lvl="1" rtl="0" algn="l">
              <a:lnSpc>
                <a:spcPct val="100000"/>
              </a:lnSpc>
              <a:spcBef>
                <a:spcPts val="0"/>
              </a:spcBef>
              <a:spcAft>
                <a:spcPts val="0"/>
              </a:spcAft>
              <a:buSzPts val="600"/>
              <a:buNone/>
              <a:defRPr/>
            </a:lvl2pPr>
            <a:lvl3pPr lvl="2" rtl="0" algn="l">
              <a:lnSpc>
                <a:spcPct val="100000"/>
              </a:lnSpc>
              <a:spcBef>
                <a:spcPts val="0"/>
              </a:spcBef>
              <a:spcAft>
                <a:spcPts val="0"/>
              </a:spcAft>
              <a:buSzPts val="600"/>
              <a:buNone/>
              <a:defRPr/>
            </a:lvl3pPr>
            <a:lvl4pPr lvl="3" rtl="0" algn="l">
              <a:lnSpc>
                <a:spcPct val="100000"/>
              </a:lnSpc>
              <a:spcBef>
                <a:spcPts val="0"/>
              </a:spcBef>
              <a:spcAft>
                <a:spcPts val="0"/>
              </a:spcAft>
              <a:buSzPts val="600"/>
              <a:buNone/>
              <a:defRPr/>
            </a:lvl4pPr>
            <a:lvl5pPr lvl="4" rtl="0" algn="l">
              <a:lnSpc>
                <a:spcPct val="100000"/>
              </a:lnSpc>
              <a:spcBef>
                <a:spcPts val="0"/>
              </a:spcBef>
              <a:spcAft>
                <a:spcPts val="0"/>
              </a:spcAft>
              <a:buSzPts val="600"/>
              <a:buNone/>
              <a:defRPr/>
            </a:lvl5pPr>
            <a:lvl6pPr lvl="5" rtl="0" algn="l">
              <a:lnSpc>
                <a:spcPct val="100000"/>
              </a:lnSpc>
              <a:spcBef>
                <a:spcPts val="0"/>
              </a:spcBef>
              <a:spcAft>
                <a:spcPts val="0"/>
              </a:spcAft>
              <a:buSzPts val="600"/>
              <a:buNone/>
              <a:defRPr/>
            </a:lvl6pPr>
            <a:lvl7pPr lvl="6" rtl="0" algn="l">
              <a:lnSpc>
                <a:spcPct val="100000"/>
              </a:lnSpc>
              <a:spcBef>
                <a:spcPts val="0"/>
              </a:spcBef>
              <a:spcAft>
                <a:spcPts val="0"/>
              </a:spcAft>
              <a:buSzPts val="600"/>
              <a:buNone/>
              <a:defRPr/>
            </a:lvl7pPr>
            <a:lvl8pPr lvl="7" rtl="0" algn="l">
              <a:lnSpc>
                <a:spcPct val="100000"/>
              </a:lnSpc>
              <a:spcBef>
                <a:spcPts val="0"/>
              </a:spcBef>
              <a:spcAft>
                <a:spcPts val="0"/>
              </a:spcAft>
              <a:buSzPts val="600"/>
              <a:buNone/>
              <a:defRPr/>
            </a:lvl8pPr>
            <a:lvl9pPr lvl="8" rtl="0" algn="l">
              <a:lnSpc>
                <a:spcPct val="100000"/>
              </a:lnSpc>
              <a:spcBef>
                <a:spcPts val="0"/>
              </a:spcBef>
              <a:spcAft>
                <a:spcPts val="0"/>
              </a:spcAft>
              <a:buSzPts val="600"/>
              <a:buNone/>
              <a:defRPr/>
            </a:lvl9pPr>
          </a:lstStyle>
          <a:p/>
        </p:txBody>
      </p:sp>
      <p:sp>
        <p:nvSpPr>
          <p:cNvPr id="811" name="Google Shape;811;p86"/>
          <p:cNvSpPr txBox="1"/>
          <p:nvPr>
            <p:ph idx="12" type="sldNum"/>
          </p:nvPr>
        </p:nvSpPr>
        <p:spPr>
          <a:xfrm>
            <a:off x="594360" y="4814877"/>
            <a:ext cx="309900" cy="106200"/>
          </a:xfrm>
          <a:prstGeom prst="rect">
            <a:avLst/>
          </a:prstGeom>
          <a:noFill/>
          <a:ln>
            <a:noFill/>
          </a:ln>
        </p:spPr>
        <p:txBody>
          <a:bodyPr anchorCtr="0" anchor="ctr" bIns="19275" lIns="0" spcFirstLastPara="1" rIns="15200" wrap="square" tIns="19275">
            <a:noAutofit/>
          </a:bodyPr>
          <a:lstStyle>
            <a:lvl1pPr indent="0" lvl="0"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500"/>
              <a:buFont typeface="Arial"/>
              <a:buNone/>
              <a:defRPr b="1" i="0" sz="800" u="none" cap="none" strike="noStrike">
                <a:solidFill>
                  <a:schemeClr val="accent3"/>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type="obj">
  <p:cSld name="OBJECT">
    <p:spTree>
      <p:nvGrpSpPr>
        <p:cNvPr id="812" name="Shape 812"/>
        <p:cNvGrpSpPr/>
        <p:nvPr/>
      </p:nvGrpSpPr>
      <p:grpSpPr>
        <a:xfrm>
          <a:off x="0" y="0"/>
          <a:ext cx="0" cy="0"/>
          <a:chOff x="0" y="0"/>
          <a:chExt cx="0" cy="0"/>
        </a:xfrm>
      </p:grpSpPr>
      <p:sp>
        <p:nvSpPr>
          <p:cNvPr id="813" name="Google Shape;813;p87"/>
          <p:cNvSpPr txBox="1"/>
          <p:nvPr>
            <p:ph type="title"/>
          </p:nvPr>
        </p:nvSpPr>
        <p:spPr>
          <a:xfrm>
            <a:off x="628650" y="273844"/>
            <a:ext cx="7886700" cy="994200"/>
          </a:xfrm>
          <a:prstGeom prst="rect">
            <a:avLst/>
          </a:prstGeom>
          <a:noFill/>
          <a:ln>
            <a:noFill/>
          </a:ln>
        </p:spPr>
        <p:txBody>
          <a:bodyPr anchorCtr="0" anchor="ctr" bIns="34275" lIns="68575" spcFirstLastPara="1" rIns="68575" wrap="square" tIns="34275">
            <a:normAutofit/>
          </a:bodyPr>
          <a:lstStyle>
            <a:lvl1pPr lvl="0" rtl="0" algn="l">
              <a:lnSpc>
                <a:spcPct val="90000"/>
              </a:lnSpc>
              <a:spcBef>
                <a:spcPts val="0"/>
              </a:spcBef>
              <a:spcAft>
                <a:spcPts val="0"/>
              </a:spcAft>
              <a:buClr>
                <a:schemeClr val="dk1"/>
              </a:buClr>
              <a:buSzPts val="14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14" name="Google Shape;814;p87"/>
          <p:cNvSpPr txBox="1"/>
          <p:nvPr>
            <p:ph idx="1" type="body"/>
          </p:nvPr>
        </p:nvSpPr>
        <p:spPr>
          <a:xfrm>
            <a:off x="628650" y="1369219"/>
            <a:ext cx="7886700" cy="3263400"/>
          </a:xfrm>
          <a:prstGeom prst="rect">
            <a:avLst/>
          </a:prstGeom>
          <a:noFill/>
          <a:ln>
            <a:noFill/>
          </a:ln>
        </p:spPr>
        <p:txBody>
          <a:bodyPr anchorCtr="0" anchor="t" bIns="34275" lIns="68575" spcFirstLastPara="1" rIns="68575" wrap="square" tIns="34275">
            <a:normAutofit/>
          </a:bodyPr>
          <a:lstStyle>
            <a:lvl1pPr indent="-317500" lvl="0" marL="457200" rtl="0" algn="l">
              <a:lnSpc>
                <a:spcPct val="90000"/>
              </a:lnSpc>
              <a:spcBef>
                <a:spcPts val="800"/>
              </a:spcBef>
              <a:spcAft>
                <a:spcPts val="0"/>
              </a:spcAft>
              <a:buClr>
                <a:schemeClr val="dk1"/>
              </a:buClr>
              <a:buSzPts val="1400"/>
              <a:buChar char="•"/>
              <a:defRPr/>
            </a:lvl1pPr>
            <a:lvl2pPr indent="-317500" lvl="1" marL="914400" rtl="0" algn="l">
              <a:lnSpc>
                <a:spcPct val="90000"/>
              </a:lnSpc>
              <a:spcBef>
                <a:spcPts val="400"/>
              </a:spcBef>
              <a:spcAft>
                <a:spcPts val="0"/>
              </a:spcAft>
              <a:buClr>
                <a:schemeClr val="dk1"/>
              </a:buClr>
              <a:buSzPts val="1400"/>
              <a:buChar char="•"/>
              <a:defRPr/>
            </a:lvl2pPr>
            <a:lvl3pPr indent="-317500" lvl="2" marL="1371600" rtl="0" algn="l">
              <a:lnSpc>
                <a:spcPct val="90000"/>
              </a:lnSpc>
              <a:spcBef>
                <a:spcPts val="400"/>
              </a:spcBef>
              <a:spcAft>
                <a:spcPts val="0"/>
              </a:spcAft>
              <a:buClr>
                <a:schemeClr val="dk1"/>
              </a:buClr>
              <a:buSzPts val="1400"/>
              <a:buChar char="•"/>
              <a:defRPr/>
            </a:lvl3pPr>
            <a:lvl4pPr indent="-317500" lvl="3" marL="1828800" rtl="0" algn="l">
              <a:lnSpc>
                <a:spcPct val="90000"/>
              </a:lnSpc>
              <a:spcBef>
                <a:spcPts val="400"/>
              </a:spcBef>
              <a:spcAft>
                <a:spcPts val="0"/>
              </a:spcAft>
              <a:buClr>
                <a:schemeClr val="dk1"/>
              </a:buClr>
              <a:buSzPts val="1400"/>
              <a:buChar char="•"/>
              <a:defRPr/>
            </a:lvl4pPr>
            <a:lvl5pPr indent="-317500" lvl="4" marL="2286000" rtl="0" algn="l">
              <a:lnSpc>
                <a:spcPct val="90000"/>
              </a:lnSpc>
              <a:spcBef>
                <a:spcPts val="400"/>
              </a:spcBef>
              <a:spcAft>
                <a:spcPts val="0"/>
              </a:spcAft>
              <a:buClr>
                <a:schemeClr val="dk1"/>
              </a:buClr>
              <a:buSzPts val="1400"/>
              <a:buChar char="•"/>
              <a:defRPr/>
            </a:lvl5pPr>
            <a:lvl6pPr indent="-317500" lvl="5" marL="2743200" rtl="0" algn="l">
              <a:lnSpc>
                <a:spcPct val="90000"/>
              </a:lnSpc>
              <a:spcBef>
                <a:spcPts val="400"/>
              </a:spcBef>
              <a:spcAft>
                <a:spcPts val="0"/>
              </a:spcAft>
              <a:buClr>
                <a:schemeClr val="dk1"/>
              </a:buClr>
              <a:buSzPts val="1400"/>
              <a:buChar char="•"/>
              <a:defRPr/>
            </a:lvl6pPr>
            <a:lvl7pPr indent="-317500" lvl="6" marL="3200400" rtl="0" algn="l">
              <a:lnSpc>
                <a:spcPct val="90000"/>
              </a:lnSpc>
              <a:spcBef>
                <a:spcPts val="400"/>
              </a:spcBef>
              <a:spcAft>
                <a:spcPts val="0"/>
              </a:spcAft>
              <a:buClr>
                <a:schemeClr val="dk1"/>
              </a:buClr>
              <a:buSzPts val="1400"/>
              <a:buChar char="•"/>
              <a:defRPr/>
            </a:lvl7pPr>
            <a:lvl8pPr indent="-317500" lvl="7" marL="3657600" rtl="0" algn="l">
              <a:lnSpc>
                <a:spcPct val="90000"/>
              </a:lnSpc>
              <a:spcBef>
                <a:spcPts val="400"/>
              </a:spcBef>
              <a:spcAft>
                <a:spcPts val="0"/>
              </a:spcAft>
              <a:buClr>
                <a:schemeClr val="dk1"/>
              </a:buClr>
              <a:buSzPts val="1400"/>
              <a:buChar char="•"/>
              <a:defRPr/>
            </a:lvl8pPr>
            <a:lvl9pPr indent="-317500" lvl="8" marL="4114800" rtl="0" algn="l">
              <a:lnSpc>
                <a:spcPct val="90000"/>
              </a:lnSpc>
              <a:spcBef>
                <a:spcPts val="400"/>
              </a:spcBef>
              <a:spcAft>
                <a:spcPts val="0"/>
              </a:spcAft>
              <a:buClr>
                <a:schemeClr val="dk1"/>
              </a:buClr>
              <a:buSzPts val="1400"/>
              <a:buChar char="•"/>
              <a:defRPr/>
            </a:lvl9pPr>
          </a:lstStyle>
          <a:p/>
        </p:txBody>
      </p:sp>
      <p:sp>
        <p:nvSpPr>
          <p:cNvPr id="815" name="Google Shape;815;p87"/>
          <p:cNvSpPr txBox="1"/>
          <p:nvPr>
            <p:ph idx="10" type="dt"/>
          </p:nvPr>
        </p:nvSpPr>
        <p:spPr>
          <a:xfrm>
            <a:off x="628650" y="4767263"/>
            <a:ext cx="2057400" cy="273900"/>
          </a:xfrm>
          <a:prstGeom prst="rect">
            <a:avLst/>
          </a:prstGeom>
          <a:noFill/>
          <a:ln>
            <a:noFill/>
          </a:ln>
        </p:spPr>
        <p:txBody>
          <a:bodyPr anchorCtr="0" anchor="ctr" bIns="34275" lIns="68575" spcFirstLastPara="1" rIns="68575" wrap="square" tIns="34275">
            <a:noAutofit/>
          </a:bodyPr>
          <a:lstStyle>
            <a:lvl1pPr lvl="0"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9pPr>
          </a:lstStyle>
          <a:p/>
        </p:txBody>
      </p:sp>
      <p:sp>
        <p:nvSpPr>
          <p:cNvPr id="816" name="Google Shape;816;p87"/>
          <p:cNvSpPr txBox="1"/>
          <p:nvPr>
            <p:ph idx="11" type="ftr"/>
          </p:nvPr>
        </p:nvSpPr>
        <p:spPr>
          <a:xfrm>
            <a:off x="3028950" y="4767263"/>
            <a:ext cx="3086100" cy="273900"/>
          </a:xfrm>
          <a:prstGeom prst="rect">
            <a:avLst/>
          </a:prstGeom>
          <a:noFill/>
          <a:ln>
            <a:noFill/>
          </a:ln>
        </p:spPr>
        <p:txBody>
          <a:bodyPr anchorCtr="0" anchor="ctr" bIns="34275" lIns="68575" spcFirstLastPara="1" rIns="68575" wrap="square" tIns="34275">
            <a:noAutofit/>
          </a:bodyPr>
          <a:lstStyle>
            <a:lvl1pPr lvl="0" rtl="0" algn="ctr">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17" name="Google Shape;817;p87"/>
          <p:cNvSpPr txBox="1"/>
          <p:nvPr>
            <p:ph idx="12" type="sldNum"/>
          </p:nvPr>
        </p:nvSpPr>
        <p:spPr>
          <a:xfrm>
            <a:off x="6457950" y="4767263"/>
            <a:ext cx="2057400" cy="273900"/>
          </a:xfrm>
          <a:prstGeom prst="rect">
            <a:avLst/>
          </a:prstGeom>
          <a:noFill/>
          <a:ln>
            <a:noFill/>
          </a:ln>
        </p:spPr>
        <p:txBody>
          <a:bodyPr anchorCtr="0" anchor="ctr" bIns="34275" lIns="68575" spcFirstLastPara="1" rIns="68575" wrap="square" tIns="34275">
            <a:noAutofit/>
          </a:bodyPr>
          <a:lstStyle>
            <a:lvl1pPr indent="0" lvl="0" marL="0" marR="0" rtl="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Vide" type="blank">
  <p:cSld name="BLANK">
    <p:spTree>
      <p:nvGrpSpPr>
        <p:cNvPr id="818" name="Shape 818"/>
        <p:cNvGrpSpPr/>
        <p:nvPr/>
      </p:nvGrpSpPr>
      <p:grpSpPr>
        <a:xfrm>
          <a:off x="0" y="0"/>
          <a:ext cx="0" cy="0"/>
          <a:chOff x="0" y="0"/>
          <a:chExt cx="0" cy="0"/>
        </a:xfrm>
      </p:grpSpPr>
      <p:sp>
        <p:nvSpPr>
          <p:cNvPr id="819" name="Google Shape;819;p88"/>
          <p:cNvSpPr txBox="1"/>
          <p:nvPr>
            <p:ph idx="10" type="dt"/>
          </p:nvPr>
        </p:nvSpPr>
        <p:spPr>
          <a:xfrm>
            <a:off x="0" y="0"/>
            <a:ext cx="2250000" cy="2250000"/>
          </a:xfrm>
          <a:prstGeom prst="rect">
            <a:avLst/>
          </a:prstGeom>
          <a:noFill/>
          <a:ln>
            <a:noFill/>
          </a:ln>
        </p:spPr>
        <p:txBody>
          <a:bodyPr anchorCtr="0" anchor="t" bIns="34275" lIns="68575" spcFirstLastPara="1" rIns="68575" wrap="square" tIns="34275">
            <a:noAutofit/>
          </a:bodyPr>
          <a:lstStyle>
            <a:lvl1pPr lvl="0"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100" u="none" cap="none" strike="noStrike">
                <a:solidFill>
                  <a:srgbClr val="000000"/>
                </a:solidFill>
                <a:latin typeface="Arial"/>
                <a:ea typeface="Arial"/>
                <a:cs typeface="Arial"/>
                <a:sym typeface="Arial"/>
              </a:defRPr>
            </a:lvl9pPr>
          </a:lstStyle>
          <a:p/>
        </p:txBody>
      </p:sp>
      <p:sp>
        <p:nvSpPr>
          <p:cNvPr id="820" name="Google Shape;820;p88"/>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21" name="Google Shape;821;p88"/>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texture couleur" showMasterSp="0">
  <p:cSld name="Intercalaire texture couleur">
    <p:bg>
      <p:bgPr>
        <a:solidFill>
          <a:schemeClr val="accent2"/>
        </a:solidFill>
      </p:bgPr>
    </p:bg>
    <p:spTree>
      <p:nvGrpSpPr>
        <p:cNvPr id="822" name="Shape 822"/>
        <p:cNvGrpSpPr/>
        <p:nvPr/>
      </p:nvGrpSpPr>
      <p:grpSpPr>
        <a:xfrm>
          <a:off x="0" y="0"/>
          <a:ext cx="0" cy="0"/>
          <a:chOff x="0" y="0"/>
          <a:chExt cx="0" cy="0"/>
        </a:xfrm>
      </p:grpSpPr>
      <p:sp>
        <p:nvSpPr>
          <p:cNvPr id="823" name="Google Shape;823;p89"/>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rtl="0" algn="l">
              <a:lnSpc>
                <a:spcPct val="90000"/>
              </a:lnSpc>
              <a:spcBef>
                <a:spcPts val="0"/>
              </a:spcBef>
              <a:spcAft>
                <a:spcPts val="0"/>
              </a:spcAft>
              <a:buClr>
                <a:schemeClr val="dk2"/>
              </a:buClr>
              <a:buSzPts val="3300"/>
              <a:buFont typeface="Arial"/>
              <a:buNone/>
              <a:defRPr sz="3300">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24" name="Google Shape;824;p89"/>
          <p:cNvSpPr txBox="1"/>
          <p:nvPr>
            <p:ph idx="1"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rtl="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825" name="Google Shape;825;p89"/>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826" name="Google Shape;826;p89"/>
          <p:cNvGrpSpPr/>
          <p:nvPr/>
        </p:nvGrpSpPr>
        <p:grpSpPr>
          <a:xfrm>
            <a:off x="2437086" y="2049307"/>
            <a:ext cx="1181161" cy="1044589"/>
            <a:chOff x="3430063" y="2890836"/>
            <a:chExt cx="1219200" cy="1078230"/>
          </a:xfrm>
        </p:grpSpPr>
        <p:sp>
          <p:nvSpPr>
            <p:cNvPr id="827" name="Google Shape;827;p8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28" name="Google Shape;828;p8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829" name="Google Shape;829;p89"/>
          <p:cNvSpPr/>
          <p:nvPr/>
        </p:nvSpPr>
        <p:spPr>
          <a:xfrm>
            <a:off x="-33493" y="-56860"/>
            <a:ext cx="3064243" cy="5257220"/>
          </a:xfrm>
          <a:custGeom>
            <a:rect b="b" l="l" r="r" t="t"/>
            <a:pathLst>
              <a:path extrusionOk="0" h="7009626" w="4085658">
                <a:moveTo>
                  <a:pt x="4037378" y="2681549"/>
                </a:moveTo>
                <a:lnTo>
                  <a:pt x="4044514" y="2718809"/>
                </a:lnTo>
                <a:lnTo>
                  <a:pt x="4074513" y="3096122"/>
                </a:lnTo>
                <a:cubicBezTo>
                  <a:pt x="4081760" y="3231851"/>
                  <a:pt x="4085477" y="3367776"/>
                  <a:pt x="4085658" y="3503756"/>
                </a:cubicBezTo>
                <a:cubicBezTo>
                  <a:pt x="4085362" y="3639742"/>
                  <a:pt x="4081526" y="3775670"/>
                  <a:pt x="4074161" y="3911401"/>
                </a:cubicBezTo>
                <a:lnTo>
                  <a:pt x="4043043" y="4298497"/>
                </a:lnTo>
                <a:lnTo>
                  <a:pt x="4037913" y="4325286"/>
                </a:lnTo>
                <a:lnTo>
                  <a:pt x="4038724" y="4317390"/>
                </a:lnTo>
                <a:cubicBezTo>
                  <a:pt x="4067436" y="4047150"/>
                  <a:pt x="4082021" y="3775571"/>
                  <a:pt x="4082423" y="3503756"/>
                </a:cubicBezTo>
                <a:cubicBezTo>
                  <a:pt x="4081833" y="3231955"/>
                  <a:pt x="4067083" y="2960372"/>
                  <a:pt x="4038251" y="2690055"/>
                </a:cubicBezTo>
                <a:close/>
                <a:moveTo>
                  <a:pt x="3899695" y="2218276"/>
                </a:moveTo>
                <a:lnTo>
                  <a:pt x="3905818" y="2235663"/>
                </a:lnTo>
                <a:lnTo>
                  <a:pt x="3916464" y="2296057"/>
                </a:lnTo>
                <a:cubicBezTo>
                  <a:pt x="3921906" y="2329264"/>
                  <a:pt x="3926481" y="2362711"/>
                  <a:pt x="3931529" y="2395998"/>
                </a:cubicBezTo>
                <a:cubicBezTo>
                  <a:pt x="3936579" y="2429285"/>
                  <a:pt x="3941784" y="2462647"/>
                  <a:pt x="3945964" y="2496092"/>
                </a:cubicBezTo>
                <a:lnTo>
                  <a:pt x="3958506" y="2596349"/>
                </a:lnTo>
                <a:lnTo>
                  <a:pt x="3964816" y="2646516"/>
                </a:lnTo>
                <a:lnTo>
                  <a:pt x="3970023" y="2696840"/>
                </a:lnTo>
                <a:cubicBezTo>
                  <a:pt x="3998584" y="2964871"/>
                  <a:pt x="4013225" y="3234242"/>
                  <a:pt x="4013880" y="3503756"/>
                </a:cubicBezTo>
                <a:cubicBezTo>
                  <a:pt x="4013485" y="3773443"/>
                  <a:pt x="3999050" y="4042893"/>
                  <a:pt x="3970653" y="4311080"/>
                </a:cubicBezTo>
                <a:lnTo>
                  <a:pt x="3965526" y="4361326"/>
                </a:lnTo>
                <a:lnTo>
                  <a:pt x="3959296" y="4411493"/>
                </a:lnTo>
                <a:lnTo>
                  <a:pt x="3946833" y="4511826"/>
                </a:lnTo>
                <a:cubicBezTo>
                  <a:pt x="3942651" y="4545270"/>
                  <a:pt x="3937209" y="4578557"/>
                  <a:pt x="3932476" y="4611924"/>
                </a:cubicBezTo>
                <a:cubicBezTo>
                  <a:pt x="3927744" y="4645288"/>
                  <a:pt x="3922932" y="4678655"/>
                  <a:pt x="3917411" y="4711862"/>
                </a:cubicBezTo>
                <a:lnTo>
                  <a:pt x="3907218" y="4769987"/>
                </a:lnTo>
                <a:lnTo>
                  <a:pt x="3896838" y="4799463"/>
                </a:lnTo>
                <a:lnTo>
                  <a:pt x="3912442" y="4711075"/>
                </a:lnTo>
                <a:cubicBezTo>
                  <a:pt x="3917962" y="4677865"/>
                  <a:pt x="3922459" y="4644501"/>
                  <a:pt x="3927506" y="4611214"/>
                </a:cubicBezTo>
                <a:cubicBezTo>
                  <a:pt x="3932556" y="4577927"/>
                  <a:pt x="3937841" y="4544640"/>
                  <a:pt x="3941941" y="4511196"/>
                </a:cubicBezTo>
                <a:lnTo>
                  <a:pt x="3954563" y="4410941"/>
                </a:lnTo>
                <a:lnTo>
                  <a:pt x="3960793" y="4360774"/>
                </a:lnTo>
                <a:lnTo>
                  <a:pt x="3966078" y="4310528"/>
                </a:lnTo>
                <a:cubicBezTo>
                  <a:pt x="3994688" y="4042578"/>
                  <a:pt x="4009327" y="3773286"/>
                  <a:pt x="4009935" y="3503756"/>
                </a:cubicBezTo>
                <a:cubicBezTo>
                  <a:pt x="4009540" y="3234242"/>
                  <a:pt x="3995105" y="2964949"/>
                  <a:pt x="3966710" y="2696920"/>
                </a:cubicBezTo>
                <a:lnTo>
                  <a:pt x="3961503" y="2646673"/>
                </a:lnTo>
                <a:lnTo>
                  <a:pt x="3955273" y="2596507"/>
                </a:lnTo>
                <a:lnTo>
                  <a:pt x="3942809" y="2496250"/>
                </a:lnTo>
                <a:cubicBezTo>
                  <a:pt x="3938629" y="2462805"/>
                  <a:pt x="3933186" y="2429600"/>
                  <a:pt x="3928454" y="2396232"/>
                </a:cubicBezTo>
                <a:cubicBezTo>
                  <a:pt x="3923721" y="2362869"/>
                  <a:pt x="3918909" y="2329502"/>
                  <a:pt x="3913387" y="2296295"/>
                </a:cubicBezTo>
                <a:close/>
                <a:moveTo>
                  <a:pt x="3759544" y="1881083"/>
                </a:moveTo>
                <a:lnTo>
                  <a:pt x="3759736" y="1881447"/>
                </a:lnTo>
                <a:lnTo>
                  <a:pt x="3767600" y="1899426"/>
                </a:lnTo>
                <a:lnTo>
                  <a:pt x="3770694" y="1912076"/>
                </a:lnTo>
                <a:cubicBezTo>
                  <a:pt x="3884066" y="2435043"/>
                  <a:pt x="3941554" y="2968658"/>
                  <a:pt x="3942178" y="3503759"/>
                </a:cubicBezTo>
                <a:cubicBezTo>
                  <a:pt x="3942082" y="4038951"/>
                  <a:pt x="3885155" y="4572566"/>
                  <a:pt x="3772351" y="5095688"/>
                </a:cubicBezTo>
                <a:lnTo>
                  <a:pt x="3770344" y="5103927"/>
                </a:lnTo>
                <a:lnTo>
                  <a:pt x="3759736" y="5128179"/>
                </a:lnTo>
                <a:lnTo>
                  <a:pt x="3755426" y="5136349"/>
                </a:lnTo>
                <a:lnTo>
                  <a:pt x="3765726" y="5094268"/>
                </a:lnTo>
                <a:cubicBezTo>
                  <a:pt x="3879067" y="4571698"/>
                  <a:pt x="3936600" y="4038477"/>
                  <a:pt x="3937365" y="3503759"/>
                </a:cubicBezTo>
                <a:cubicBezTo>
                  <a:pt x="3937192" y="2968973"/>
                  <a:pt x="3880185" y="2435675"/>
                  <a:pt x="3767304" y="1912944"/>
                </a:cubicBezTo>
                <a:close/>
                <a:moveTo>
                  <a:pt x="3622716" y="1624707"/>
                </a:moveTo>
                <a:lnTo>
                  <a:pt x="3629115" y="1634958"/>
                </a:lnTo>
                <a:lnTo>
                  <a:pt x="3700338" y="1926192"/>
                </a:lnTo>
                <a:cubicBezTo>
                  <a:pt x="3812787" y="2444506"/>
                  <a:pt x="3869847" y="2973389"/>
                  <a:pt x="3870557" y="3503756"/>
                </a:cubicBezTo>
                <a:cubicBezTo>
                  <a:pt x="3870532" y="4034375"/>
                  <a:pt x="3814102" y="4563412"/>
                  <a:pt x="3702230" y="5082120"/>
                </a:cubicBezTo>
                <a:lnTo>
                  <a:pt x="3632304" y="5369559"/>
                </a:lnTo>
                <a:lnTo>
                  <a:pt x="3619032" y="5390823"/>
                </a:lnTo>
                <a:lnTo>
                  <a:pt x="3695368" y="5079042"/>
                </a:lnTo>
                <a:cubicBezTo>
                  <a:pt x="3807437" y="4561440"/>
                  <a:pt x="3864238" y="4033348"/>
                  <a:pt x="3864799" y="3503756"/>
                </a:cubicBezTo>
                <a:cubicBezTo>
                  <a:pt x="3864633" y="2973627"/>
                  <a:pt x="3808156" y="2444980"/>
                  <a:pt x="3696313" y="1926745"/>
                </a:cubicBezTo>
                <a:close/>
                <a:moveTo>
                  <a:pt x="3486846" y="1407643"/>
                </a:moveTo>
                <a:lnTo>
                  <a:pt x="3489488" y="1411266"/>
                </a:lnTo>
                <a:lnTo>
                  <a:pt x="3494912" y="1419956"/>
                </a:lnTo>
                <a:lnTo>
                  <a:pt x="3536281" y="1556823"/>
                </a:lnTo>
                <a:cubicBezTo>
                  <a:pt x="3570908" y="1683502"/>
                  <a:pt x="3602152" y="1811107"/>
                  <a:pt x="3629977" y="1939521"/>
                </a:cubicBezTo>
                <a:cubicBezTo>
                  <a:pt x="3741559" y="2453497"/>
                  <a:pt x="3798193" y="2977805"/>
                  <a:pt x="3798934" y="3503755"/>
                </a:cubicBezTo>
                <a:cubicBezTo>
                  <a:pt x="3798958" y="4029797"/>
                  <a:pt x="3743056" y="4554261"/>
                  <a:pt x="3632185" y="5068471"/>
                </a:cubicBezTo>
                <a:cubicBezTo>
                  <a:pt x="3604546" y="5196965"/>
                  <a:pt x="3573479" y="5324670"/>
                  <a:pt x="3539023" y="5451448"/>
                </a:cubicBezTo>
                <a:lnTo>
                  <a:pt x="3499818" y="5581811"/>
                </a:lnTo>
                <a:lnTo>
                  <a:pt x="3489488" y="5598361"/>
                </a:lnTo>
                <a:lnTo>
                  <a:pt x="3480365" y="5610870"/>
                </a:lnTo>
                <a:lnTo>
                  <a:pt x="3529310" y="5449082"/>
                </a:lnTo>
                <a:cubicBezTo>
                  <a:pt x="3563937" y="5322541"/>
                  <a:pt x="3595191" y="5195073"/>
                  <a:pt x="3623035" y="5066816"/>
                </a:cubicBezTo>
                <a:cubicBezTo>
                  <a:pt x="3734672" y="4553237"/>
                  <a:pt x="3791386" y="4029324"/>
                  <a:pt x="3792229" y="3503755"/>
                </a:cubicBezTo>
                <a:cubicBezTo>
                  <a:pt x="3792096" y="2978197"/>
                  <a:pt x="3736123" y="2454206"/>
                  <a:pt x="3625242" y="1940468"/>
                </a:cubicBezTo>
                <a:cubicBezTo>
                  <a:pt x="3597604" y="1812134"/>
                  <a:pt x="3566538" y="1684568"/>
                  <a:pt x="3532082" y="1557918"/>
                </a:cubicBezTo>
                <a:close/>
                <a:moveTo>
                  <a:pt x="3357756" y="1230637"/>
                </a:moveTo>
                <a:lnTo>
                  <a:pt x="3366955" y="1243251"/>
                </a:lnTo>
                <a:lnTo>
                  <a:pt x="3466999" y="1573707"/>
                </a:lnTo>
                <a:cubicBezTo>
                  <a:pt x="3501363" y="1699282"/>
                  <a:pt x="3532354" y="1825783"/>
                  <a:pt x="3559933" y="1953093"/>
                </a:cubicBezTo>
                <a:cubicBezTo>
                  <a:pt x="3670521" y="2462570"/>
                  <a:pt x="3726636" y="2982381"/>
                  <a:pt x="3727315" y="3503760"/>
                </a:cubicBezTo>
                <a:cubicBezTo>
                  <a:pt x="3727386" y="4025224"/>
                  <a:pt x="3672021" y="4545194"/>
                  <a:pt x="3562143" y="5054909"/>
                </a:cubicBezTo>
                <a:cubicBezTo>
                  <a:pt x="3534720" y="5182298"/>
                  <a:pt x="3503894" y="5308898"/>
                  <a:pt x="3469701" y="5434581"/>
                </a:cubicBezTo>
                <a:lnTo>
                  <a:pt x="3371825" y="5759698"/>
                </a:lnTo>
                <a:lnTo>
                  <a:pt x="3351443" y="5787646"/>
                </a:lnTo>
                <a:lnTo>
                  <a:pt x="3459278" y="5431662"/>
                </a:lnTo>
                <a:cubicBezTo>
                  <a:pt x="3493628" y="5306236"/>
                  <a:pt x="3524615" y="5179892"/>
                  <a:pt x="3552203" y="5052779"/>
                </a:cubicBezTo>
                <a:cubicBezTo>
                  <a:pt x="3662785" y="4543854"/>
                  <a:pt x="3718921" y="4024594"/>
                  <a:pt x="3719662" y="3503760"/>
                </a:cubicBezTo>
                <a:cubicBezTo>
                  <a:pt x="3719505" y="2982855"/>
                  <a:pt x="3663983" y="2463438"/>
                  <a:pt x="3554018" y="1954275"/>
                </a:cubicBezTo>
                <a:cubicBezTo>
                  <a:pt x="3526608" y="1827044"/>
                  <a:pt x="3495786" y="1700602"/>
                  <a:pt x="3461592" y="1575077"/>
                </a:cubicBezTo>
                <a:close/>
                <a:moveTo>
                  <a:pt x="3223863" y="1067116"/>
                </a:moveTo>
                <a:lnTo>
                  <a:pt x="3233241" y="1078207"/>
                </a:lnTo>
                <a:lnTo>
                  <a:pt x="3284801" y="1220313"/>
                </a:lnTo>
                <a:cubicBezTo>
                  <a:pt x="3529098" y="1955041"/>
                  <a:pt x="3654530" y="2729313"/>
                  <a:pt x="3655771" y="3503756"/>
                </a:cubicBezTo>
                <a:cubicBezTo>
                  <a:pt x="3655959" y="4020649"/>
                  <a:pt x="3601147" y="4536041"/>
                  <a:pt x="3492256" y="5041338"/>
                </a:cubicBezTo>
                <a:cubicBezTo>
                  <a:pt x="3437956" y="5293828"/>
                  <a:pt x="3370160" y="5543323"/>
                  <a:pt x="3289143" y="5788556"/>
                </a:cubicBezTo>
                <a:lnTo>
                  <a:pt x="3240410" y="5922940"/>
                </a:lnTo>
                <a:lnTo>
                  <a:pt x="3213422" y="5954859"/>
                </a:lnTo>
                <a:lnTo>
                  <a:pt x="3275576" y="5784296"/>
                </a:lnTo>
                <a:cubicBezTo>
                  <a:pt x="3357057" y="5539616"/>
                  <a:pt x="3425312" y="5290833"/>
                  <a:pt x="3480029" y="5038813"/>
                </a:cubicBezTo>
                <a:cubicBezTo>
                  <a:pt x="3589963" y="4534466"/>
                  <a:pt x="3645967" y="4019939"/>
                  <a:pt x="3647094" y="3503756"/>
                </a:cubicBezTo>
                <a:cubicBezTo>
                  <a:pt x="3647078" y="2987507"/>
                  <a:pt x="3592132" y="2472744"/>
                  <a:pt x="3483184" y="1968076"/>
                </a:cubicBezTo>
                <a:cubicBezTo>
                  <a:pt x="3428924" y="1715901"/>
                  <a:pt x="3361144" y="1466803"/>
                  <a:pt x="3280151" y="1221884"/>
                </a:cubicBezTo>
                <a:close/>
                <a:moveTo>
                  <a:pt x="3095001" y="924422"/>
                </a:moveTo>
                <a:lnTo>
                  <a:pt x="3104957" y="934618"/>
                </a:lnTo>
                <a:lnTo>
                  <a:pt x="3216259" y="1240734"/>
                </a:lnTo>
                <a:cubicBezTo>
                  <a:pt x="3296999" y="1483524"/>
                  <a:pt x="3364600" y="1730492"/>
                  <a:pt x="3418742" y="1980617"/>
                </a:cubicBezTo>
                <a:cubicBezTo>
                  <a:pt x="3527611" y="2481103"/>
                  <a:pt x="3583133" y="2991686"/>
                  <a:pt x="3584387" y="3503834"/>
                </a:cubicBezTo>
                <a:cubicBezTo>
                  <a:pt x="3584584" y="4016150"/>
                  <a:pt x="3530300" y="4527047"/>
                  <a:pt x="3422450" y="5027849"/>
                </a:cubicBezTo>
                <a:cubicBezTo>
                  <a:pt x="3368700" y="5278129"/>
                  <a:pt x="3301481" y="5525417"/>
                  <a:pt x="3221072" y="5768442"/>
                </a:cubicBezTo>
                <a:lnTo>
                  <a:pt x="3112773" y="6067004"/>
                </a:lnTo>
                <a:lnTo>
                  <a:pt x="3085543" y="6094890"/>
                </a:lnTo>
                <a:lnTo>
                  <a:pt x="3206479" y="5763392"/>
                </a:lnTo>
                <a:cubicBezTo>
                  <a:pt x="3287297" y="5520997"/>
                  <a:pt x="3354969" y="5274424"/>
                  <a:pt x="3409198" y="5024772"/>
                </a:cubicBezTo>
                <a:cubicBezTo>
                  <a:pt x="3518255" y="4524997"/>
                  <a:pt x="3573786" y="4015125"/>
                  <a:pt x="3574842" y="3503607"/>
                </a:cubicBezTo>
                <a:cubicBezTo>
                  <a:pt x="3575308" y="2991843"/>
                  <a:pt x="3521024" y="2481498"/>
                  <a:pt x="3412905" y="1981247"/>
                </a:cubicBezTo>
                <a:cubicBezTo>
                  <a:pt x="3358874" y="1731517"/>
                  <a:pt x="3291384" y="1484944"/>
                  <a:pt x="3210739" y="1242469"/>
                </a:cubicBezTo>
                <a:close/>
                <a:moveTo>
                  <a:pt x="2961680" y="788745"/>
                </a:moveTo>
                <a:lnTo>
                  <a:pt x="2967981" y="794336"/>
                </a:lnTo>
                <a:lnTo>
                  <a:pt x="2972841" y="799313"/>
                </a:lnTo>
                <a:lnTo>
                  <a:pt x="3017355" y="903776"/>
                </a:lnTo>
                <a:cubicBezTo>
                  <a:pt x="3063936" y="1021689"/>
                  <a:pt x="3107379" y="1140836"/>
                  <a:pt x="3147633" y="1261087"/>
                </a:cubicBezTo>
                <a:cubicBezTo>
                  <a:pt x="3227721" y="1501822"/>
                  <a:pt x="3294758" y="1746662"/>
                  <a:pt x="3348459" y="1994657"/>
                </a:cubicBezTo>
                <a:cubicBezTo>
                  <a:pt x="3456207" y="2490490"/>
                  <a:pt x="3511146" y="2996339"/>
                  <a:pt x="3512369" y="3503755"/>
                </a:cubicBezTo>
                <a:cubicBezTo>
                  <a:pt x="3512615" y="4011497"/>
                  <a:pt x="3458859" y="4517820"/>
                  <a:pt x="3352009" y="5014202"/>
                </a:cubicBezTo>
                <a:cubicBezTo>
                  <a:pt x="3298750" y="5262275"/>
                  <a:pt x="3232130" y="5507353"/>
                  <a:pt x="3152446" y="5748248"/>
                </a:cubicBezTo>
                <a:cubicBezTo>
                  <a:pt x="3112391" y="5868656"/>
                  <a:pt x="3069095" y="5987940"/>
                  <a:pt x="3022606" y="6105963"/>
                </a:cubicBezTo>
                <a:lnTo>
                  <a:pt x="2982343" y="6200581"/>
                </a:lnTo>
                <a:lnTo>
                  <a:pt x="2967981" y="6215290"/>
                </a:lnTo>
                <a:lnTo>
                  <a:pt x="2949772" y="6231448"/>
                </a:lnTo>
                <a:lnTo>
                  <a:pt x="3006106" y="6099515"/>
                </a:lnTo>
                <a:cubicBezTo>
                  <a:pt x="3052661" y="5981867"/>
                  <a:pt x="3096068" y="5862977"/>
                  <a:pt x="3136276" y="5742963"/>
                </a:cubicBezTo>
                <a:cubicBezTo>
                  <a:pt x="3216457" y="5502778"/>
                  <a:pt x="3283605" y="5258490"/>
                  <a:pt x="3337417" y="5011047"/>
                </a:cubicBezTo>
                <a:cubicBezTo>
                  <a:pt x="3445575" y="4515847"/>
                  <a:pt x="3500712" y="4010630"/>
                  <a:pt x="3501879" y="3503755"/>
                </a:cubicBezTo>
                <a:cubicBezTo>
                  <a:pt x="3502407" y="2996734"/>
                  <a:pt x="3448650" y="2491120"/>
                  <a:pt x="3341519" y="1995604"/>
                </a:cubicBezTo>
                <a:cubicBezTo>
                  <a:pt x="3288173" y="1747924"/>
                  <a:pt x="3221480" y="1503322"/>
                  <a:pt x="3141718" y="1262822"/>
                </a:cubicBezTo>
                <a:cubicBezTo>
                  <a:pt x="3101620" y="1142651"/>
                  <a:pt x="3058267" y="1023623"/>
                  <a:pt x="3011711" y="905866"/>
                </a:cubicBezTo>
                <a:close/>
                <a:moveTo>
                  <a:pt x="2835291" y="676598"/>
                </a:moveTo>
                <a:lnTo>
                  <a:pt x="2848244" y="688092"/>
                </a:lnTo>
                <a:lnTo>
                  <a:pt x="2950052" y="927666"/>
                </a:lnTo>
                <a:cubicBezTo>
                  <a:pt x="2996080" y="1044505"/>
                  <a:pt x="3039004" y="1162566"/>
                  <a:pt x="3078775" y="1281751"/>
                </a:cubicBezTo>
                <a:cubicBezTo>
                  <a:pt x="3158245" y="1520124"/>
                  <a:pt x="3224733" y="1762674"/>
                  <a:pt x="3277943" y="2008224"/>
                </a:cubicBezTo>
                <a:cubicBezTo>
                  <a:pt x="3384808" y="2499560"/>
                  <a:pt x="3439385" y="3000914"/>
                  <a:pt x="3440748" y="3503755"/>
                </a:cubicBezTo>
                <a:cubicBezTo>
                  <a:pt x="3441016" y="4007000"/>
                  <a:pt x="3387710" y="4508748"/>
                  <a:pt x="3281730" y="5000715"/>
                </a:cubicBezTo>
                <a:cubicBezTo>
                  <a:pt x="3229212" y="5246578"/>
                  <a:pt x="3163379" y="5489368"/>
                  <a:pt x="3084532" y="5728134"/>
                </a:cubicBezTo>
                <a:cubicBezTo>
                  <a:pt x="3044896" y="5847478"/>
                  <a:pt x="3002039" y="5965697"/>
                  <a:pt x="2956011" y="6082664"/>
                </a:cubicBezTo>
                <a:lnTo>
                  <a:pt x="2858196" y="6312704"/>
                </a:lnTo>
                <a:lnTo>
                  <a:pt x="2823597" y="6343405"/>
                </a:lnTo>
                <a:lnTo>
                  <a:pt x="2938011" y="6075654"/>
                </a:lnTo>
                <a:cubicBezTo>
                  <a:pt x="2984159" y="5959092"/>
                  <a:pt x="3027180" y="5841286"/>
                  <a:pt x="3067022" y="5722376"/>
                </a:cubicBezTo>
                <a:cubicBezTo>
                  <a:pt x="3146420" y="5484478"/>
                  <a:pt x="3212829" y="5242398"/>
                  <a:pt x="3265953" y="4997323"/>
                </a:cubicBezTo>
                <a:cubicBezTo>
                  <a:pt x="3373275" y="4506698"/>
                  <a:pt x="3428032" y="4005975"/>
                  <a:pt x="3429313" y="3503755"/>
                </a:cubicBezTo>
                <a:cubicBezTo>
                  <a:pt x="3429887" y="3001388"/>
                  <a:pt x="3376659" y="2500427"/>
                  <a:pt x="3270528" y="2009406"/>
                </a:cubicBezTo>
                <a:cubicBezTo>
                  <a:pt x="3217664" y="1764094"/>
                  <a:pt x="3151547" y="1521859"/>
                  <a:pt x="3072465" y="1283724"/>
                </a:cubicBezTo>
                <a:cubicBezTo>
                  <a:pt x="3032722" y="1164656"/>
                  <a:pt x="2989750" y="1046713"/>
                  <a:pt x="2943602" y="930032"/>
                </a:cubicBezTo>
                <a:close/>
                <a:moveTo>
                  <a:pt x="2709825" y="572091"/>
                </a:moveTo>
                <a:lnTo>
                  <a:pt x="2725626" y="584205"/>
                </a:lnTo>
                <a:lnTo>
                  <a:pt x="2736125" y="607259"/>
                </a:lnTo>
                <a:cubicBezTo>
                  <a:pt x="3151816" y="1512470"/>
                  <a:pt x="3366602" y="2507764"/>
                  <a:pt x="3369285" y="3503754"/>
                </a:cubicBezTo>
                <a:cubicBezTo>
                  <a:pt x="3369686" y="4002267"/>
                  <a:pt x="3316988" y="4499362"/>
                  <a:pt x="3212080" y="4986672"/>
                </a:cubicBezTo>
                <a:cubicBezTo>
                  <a:pt x="3205453" y="5017042"/>
                  <a:pt x="3199143" y="5047568"/>
                  <a:pt x="3192203" y="5077935"/>
                </a:cubicBezTo>
                <a:lnTo>
                  <a:pt x="3170353" y="5168726"/>
                </a:lnTo>
                <a:cubicBezTo>
                  <a:pt x="3156469" y="5229462"/>
                  <a:pt x="3139512" y="5289409"/>
                  <a:pt x="3123892" y="5349752"/>
                </a:cubicBezTo>
                <a:cubicBezTo>
                  <a:pt x="3116005" y="5379884"/>
                  <a:pt x="3107170" y="5409699"/>
                  <a:pt x="3098573" y="5439673"/>
                </a:cubicBezTo>
                <a:lnTo>
                  <a:pt x="3072621" y="5529439"/>
                </a:lnTo>
                <a:lnTo>
                  <a:pt x="3044621" y="5618570"/>
                </a:lnTo>
                <a:lnTo>
                  <a:pt x="3030659" y="5663136"/>
                </a:lnTo>
                <a:cubicBezTo>
                  <a:pt x="3026004" y="5677966"/>
                  <a:pt x="3021272" y="5692796"/>
                  <a:pt x="3016144" y="5707545"/>
                </a:cubicBezTo>
                <a:cubicBezTo>
                  <a:pt x="2937454" y="5944023"/>
                  <a:pt x="2846003" y="6176086"/>
                  <a:pt x="2742199" y="6402704"/>
                </a:cubicBezTo>
                <a:lnTo>
                  <a:pt x="2735215" y="6418071"/>
                </a:lnTo>
                <a:lnTo>
                  <a:pt x="2699578" y="6445392"/>
                </a:lnTo>
                <a:lnTo>
                  <a:pt x="2703548" y="6437173"/>
                </a:lnTo>
                <a:cubicBezTo>
                  <a:pt x="2710175" y="6423134"/>
                  <a:pt x="2716405" y="6408936"/>
                  <a:pt x="2722875" y="6394817"/>
                </a:cubicBezTo>
                <a:cubicBezTo>
                  <a:pt x="3139037" y="5491497"/>
                  <a:pt x="3354377" y="4498099"/>
                  <a:pt x="3356742" y="3503754"/>
                </a:cubicBezTo>
                <a:cubicBezTo>
                  <a:pt x="3357421" y="3006040"/>
                  <a:pt x="3304714" y="2509656"/>
                  <a:pt x="3199538" y="2023210"/>
                </a:cubicBezTo>
                <a:cubicBezTo>
                  <a:pt x="3192911" y="1992841"/>
                  <a:pt x="3186601" y="1962394"/>
                  <a:pt x="3179581" y="1932104"/>
                </a:cubicBezTo>
                <a:lnTo>
                  <a:pt x="3157731" y="1841474"/>
                </a:lnTo>
                <a:cubicBezTo>
                  <a:pt x="3143771" y="1780815"/>
                  <a:pt x="3126812" y="1721026"/>
                  <a:pt x="3111115" y="1660842"/>
                </a:cubicBezTo>
                <a:cubicBezTo>
                  <a:pt x="3103227" y="1630710"/>
                  <a:pt x="3094393" y="1600973"/>
                  <a:pt x="3085795" y="1571156"/>
                </a:cubicBezTo>
                <a:lnTo>
                  <a:pt x="3059763" y="1481551"/>
                </a:lnTo>
                <a:lnTo>
                  <a:pt x="3031764" y="1392655"/>
                </a:lnTo>
                <a:lnTo>
                  <a:pt x="3017722" y="1348166"/>
                </a:lnTo>
                <a:cubicBezTo>
                  <a:pt x="3013147" y="1333337"/>
                  <a:pt x="3008414" y="1318509"/>
                  <a:pt x="3003209" y="1303837"/>
                </a:cubicBezTo>
                <a:cubicBezTo>
                  <a:pt x="2924455" y="1067910"/>
                  <a:pt x="2832870" y="836481"/>
                  <a:pt x="2728867" y="610572"/>
                </a:cubicBezTo>
                <a:close/>
                <a:moveTo>
                  <a:pt x="2580154" y="472678"/>
                </a:moveTo>
                <a:lnTo>
                  <a:pt x="2599810" y="487747"/>
                </a:lnTo>
                <a:lnTo>
                  <a:pt x="2629956" y="550468"/>
                </a:lnTo>
                <a:lnTo>
                  <a:pt x="2650068" y="592117"/>
                </a:lnTo>
                <a:cubicBezTo>
                  <a:pt x="2656695" y="606079"/>
                  <a:pt x="2662847" y="620199"/>
                  <a:pt x="2669235" y="634239"/>
                </a:cubicBezTo>
                <a:cubicBezTo>
                  <a:pt x="3081534" y="1530930"/>
                  <a:pt x="3294587" y="2516994"/>
                  <a:pt x="3297505" y="3503757"/>
                </a:cubicBezTo>
                <a:cubicBezTo>
                  <a:pt x="3298333" y="3997773"/>
                  <a:pt x="3246265" y="4490528"/>
                  <a:pt x="3142193" y="4973503"/>
                </a:cubicBezTo>
                <a:cubicBezTo>
                  <a:pt x="3135566" y="5003713"/>
                  <a:pt x="3129413" y="5033924"/>
                  <a:pt x="3122394" y="5063976"/>
                </a:cubicBezTo>
                <a:lnTo>
                  <a:pt x="3100781" y="5153977"/>
                </a:lnTo>
                <a:cubicBezTo>
                  <a:pt x="3087057" y="5214161"/>
                  <a:pt x="3070177" y="5273557"/>
                  <a:pt x="3054637" y="5333268"/>
                </a:cubicBezTo>
                <a:cubicBezTo>
                  <a:pt x="3046750" y="5363163"/>
                  <a:pt x="3037993" y="5392742"/>
                  <a:pt x="3029555" y="5422402"/>
                </a:cubicBezTo>
                <a:lnTo>
                  <a:pt x="3003841" y="5511297"/>
                </a:lnTo>
                <a:lnTo>
                  <a:pt x="2976074" y="5599641"/>
                </a:lnTo>
                <a:lnTo>
                  <a:pt x="2962192" y="5643815"/>
                </a:lnTo>
                <a:lnTo>
                  <a:pt x="2955172" y="5665899"/>
                </a:lnTo>
                <a:lnTo>
                  <a:pt x="2947757" y="5687749"/>
                </a:lnTo>
                <a:cubicBezTo>
                  <a:pt x="2869746" y="5922097"/>
                  <a:pt x="2779115" y="6152030"/>
                  <a:pt x="2676257" y="6376518"/>
                </a:cubicBezTo>
                <a:cubicBezTo>
                  <a:pt x="2669787" y="6390558"/>
                  <a:pt x="2663635" y="6404757"/>
                  <a:pt x="2657010" y="6418639"/>
                </a:cubicBezTo>
                <a:lnTo>
                  <a:pt x="2636896" y="6460366"/>
                </a:lnTo>
                <a:lnTo>
                  <a:pt x="2611680" y="6512779"/>
                </a:lnTo>
                <a:lnTo>
                  <a:pt x="2570156" y="6544614"/>
                </a:lnTo>
                <a:lnTo>
                  <a:pt x="2575449" y="6534197"/>
                </a:lnTo>
                <a:lnTo>
                  <a:pt x="2615598" y="6451139"/>
                </a:lnTo>
                <a:lnTo>
                  <a:pt x="2635713" y="6409569"/>
                </a:lnTo>
                <a:cubicBezTo>
                  <a:pt x="2642418" y="6395685"/>
                  <a:pt x="2648490" y="6381565"/>
                  <a:pt x="2654958" y="6367605"/>
                </a:cubicBezTo>
                <a:cubicBezTo>
                  <a:pt x="2757809" y="6143905"/>
                  <a:pt x="2848575" y="5914842"/>
                  <a:pt x="2926855" y="5681359"/>
                </a:cubicBezTo>
                <a:lnTo>
                  <a:pt x="2934742" y="5659512"/>
                </a:lnTo>
                <a:lnTo>
                  <a:pt x="2941682" y="5637503"/>
                </a:lnTo>
                <a:lnTo>
                  <a:pt x="2955724" y="5593568"/>
                </a:lnTo>
                <a:lnTo>
                  <a:pt x="2983646" y="5505540"/>
                </a:lnTo>
                <a:lnTo>
                  <a:pt x="3009518" y="5416959"/>
                </a:lnTo>
                <a:cubicBezTo>
                  <a:pt x="3018038" y="5387460"/>
                  <a:pt x="3027188" y="5358036"/>
                  <a:pt x="3034840" y="5328221"/>
                </a:cubicBezTo>
                <a:cubicBezTo>
                  <a:pt x="3050615" y="5268745"/>
                  <a:pt x="3067417" y="5209903"/>
                  <a:pt x="3081299" y="5149560"/>
                </a:cubicBezTo>
                <a:lnTo>
                  <a:pt x="3103149" y="5059876"/>
                </a:lnTo>
                <a:cubicBezTo>
                  <a:pt x="3110246" y="5029980"/>
                  <a:pt x="3116479" y="4999770"/>
                  <a:pt x="3123103" y="4969796"/>
                </a:cubicBezTo>
                <a:cubicBezTo>
                  <a:pt x="3228542" y="4488163"/>
                  <a:pt x="3282533" y="3996748"/>
                  <a:pt x="3284175" y="3503757"/>
                </a:cubicBezTo>
                <a:cubicBezTo>
                  <a:pt x="3284923" y="3010538"/>
                  <a:pt x="3232753" y="2518729"/>
                  <a:pt x="3128546" y="2036622"/>
                </a:cubicBezTo>
                <a:cubicBezTo>
                  <a:pt x="3121921" y="2006490"/>
                  <a:pt x="3115769" y="1976359"/>
                  <a:pt x="3108749" y="1946384"/>
                </a:cubicBezTo>
                <a:lnTo>
                  <a:pt x="3087136" y="1856542"/>
                </a:lnTo>
                <a:cubicBezTo>
                  <a:pt x="3073332" y="1796515"/>
                  <a:pt x="3056452" y="1737279"/>
                  <a:pt x="3040990" y="1677645"/>
                </a:cubicBezTo>
                <a:cubicBezTo>
                  <a:pt x="3033103" y="1647828"/>
                  <a:pt x="3024268" y="1618329"/>
                  <a:pt x="3015828" y="1588749"/>
                </a:cubicBezTo>
                <a:lnTo>
                  <a:pt x="2989878" y="1500246"/>
                </a:lnTo>
                <a:lnTo>
                  <a:pt x="2962112" y="1412138"/>
                </a:lnTo>
                <a:lnTo>
                  <a:pt x="2948152" y="1368126"/>
                </a:lnTo>
                <a:lnTo>
                  <a:pt x="2941210" y="1346039"/>
                </a:lnTo>
                <a:lnTo>
                  <a:pt x="2933795" y="1324190"/>
                </a:lnTo>
                <a:cubicBezTo>
                  <a:pt x="2855688" y="1090472"/>
                  <a:pt x="2764869" y="861172"/>
                  <a:pt x="2661743" y="637394"/>
                </a:cubicBezTo>
                <a:close/>
                <a:moveTo>
                  <a:pt x="2459368" y="390142"/>
                </a:moveTo>
                <a:lnTo>
                  <a:pt x="2477972" y="402387"/>
                </a:lnTo>
                <a:lnTo>
                  <a:pt x="2483794" y="413691"/>
                </a:lnTo>
                <a:cubicBezTo>
                  <a:pt x="2497756" y="440825"/>
                  <a:pt x="2511876" y="467960"/>
                  <a:pt x="2525283" y="495409"/>
                </a:cubicBezTo>
                <a:lnTo>
                  <a:pt x="2564722" y="577995"/>
                </a:lnTo>
                <a:cubicBezTo>
                  <a:pt x="2577974" y="605524"/>
                  <a:pt x="2591384" y="633211"/>
                  <a:pt x="2603689" y="660976"/>
                </a:cubicBezTo>
                <a:cubicBezTo>
                  <a:pt x="3011808" y="1549385"/>
                  <a:pt x="3223202" y="2526219"/>
                  <a:pt x="3226122" y="3503992"/>
                </a:cubicBezTo>
                <a:cubicBezTo>
                  <a:pt x="3227029" y="3993513"/>
                  <a:pt x="3175489" y="4481693"/>
                  <a:pt x="3072387" y="4960171"/>
                </a:cubicBezTo>
                <a:cubicBezTo>
                  <a:pt x="3065840" y="4989988"/>
                  <a:pt x="3059765" y="5019960"/>
                  <a:pt x="3052745" y="5049697"/>
                </a:cubicBezTo>
                <a:lnTo>
                  <a:pt x="3031370" y="5138910"/>
                </a:lnTo>
                <a:lnTo>
                  <a:pt x="3020643" y="5183477"/>
                </a:lnTo>
                <a:cubicBezTo>
                  <a:pt x="3017093" y="5198384"/>
                  <a:pt x="3012754" y="5213056"/>
                  <a:pt x="3009126" y="5227883"/>
                </a:cubicBezTo>
                <a:lnTo>
                  <a:pt x="2985462" y="5316544"/>
                </a:lnTo>
                <a:cubicBezTo>
                  <a:pt x="2977969" y="5346203"/>
                  <a:pt x="2968899" y="5375388"/>
                  <a:pt x="2960537" y="5404810"/>
                </a:cubicBezTo>
                <a:lnTo>
                  <a:pt x="2934665" y="5492838"/>
                </a:lnTo>
                <a:lnTo>
                  <a:pt x="2907136" y="5580394"/>
                </a:lnTo>
                <a:cubicBezTo>
                  <a:pt x="2897828" y="5609501"/>
                  <a:pt x="2889231" y="5638843"/>
                  <a:pt x="2879056" y="5667712"/>
                </a:cubicBezTo>
                <a:cubicBezTo>
                  <a:pt x="2801762" y="5899852"/>
                  <a:pt x="2711943" y="6127655"/>
                  <a:pt x="2609999" y="6350091"/>
                </a:cubicBezTo>
                <a:lnTo>
                  <a:pt x="2485716" y="6602143"/>
                </a:lnTo>
                <a:lnTo>
                  <a:pt x="2444554" y="6629234"/>
                </a:lnTo>
                <a:lnTo>
                  <a:pt x="2587914" y="6339839"/>
                </a:lnTo>
                <a:cubicBezTo>
                  <a:pt x="2792186" y="5896618"/>
                  <a:pt x="2947704" y="5432497"/>
                  <a:pt x="3051720" y="4955674"/>
                </a:cubicBezTo>
                <a:cubicBezTo>
                  <a:pt x="3156085" y="4478853"/>
                  <a:pt x="3209604" y="3992408"/>
                  <a:pt x="3211372" y="3504308"/>
                </a:cubicBezTo>
                <a:cubicBezTo>
                  <a:pt x="3212184" y="3015822"/>
                  <a:pt x="3160542" y="2528667"/>
                  <a:pt x="3057320" y="2051212"/>
                </a:cubicBezTo>
                <a:cubicBezTo>
                  <a:pt x="3050773" y="2021475"/>
                  <a:pt x="3044700" y="1991581"/>
                  <a:pt x="3037680" y="1961842"/>
                </a:cubicBezTo>
                <a:lnTo>
                  <a:pt x="3016303" y="1872868"/>
                </a:lnTo>
                <a:lnTo>
                  <a:pt x="3005576" y="1828379"/>
                </a:lnTo>
                <a:cubicBezTo>
                  <a:pt x="3001949" y="1813550"/>
                  <a:pt x="2997689" y="1798880"/>
                  <a:pt x="2993981" y="1784130"/>
                </a:cubicBezTo>
                <a:lnTo>
                  <a:pt x="2970317" y="1695707"/>
                </a:lnTo>
                <a:cubicBezTo>
                  <a:pt x="2962429" y="1666127"/>
                  <a:pt x="2953752" y="1636941"/>
                  <a:pt x="2945392" y="1607599"/>
                </a:cubicBezTo>
                <a:lnTo>
                  <a:pt x="2919915" y="1519728"/>
                </a:lnTo>
                <a:lnTo>
                  <a:pt x="2892386" y="1432410"/>
                </a:lnTo>
                <a:cubicBezTo>
                  <a:pt x="2882999" y="1403381"/>
                  <a:pt x="2874481" y="1374119"/>
                  <a:pt x="2864304" y="1345642"/>
                </a:cubicBezTo>
                <a:cubicBezTo>
                  <a:pt x="2787178" y="1113896"/>
                  <a:pt x="2697437" y="886569"/>
                  <a:pt x="2595486" y="664683"/>
                </a:cubicBezTo>
                <a:close/>
                <a:moveTo>
                  <a:pt x="2334561" y="307997"/>
                </a:moveTo>
                <a:lnTo>
                  <a:pt x="2352279" y="319659"/>
                </a:lnTo>
                <a:lnTo>
                  <a:pt x="2376406" y="362251"/>
                </a:lnTo>
                <a:cubicBezTo>
                  <a:pt x="2433024" y="469201"/>
                  <a:pt x="2486591" y="577758"/>
                  <a:pt x="2537038" y="687794"/>
                </a:cubicBezTo>
                <a:cubicBezTo>
                  <a:pt x="2941447" y="1567841"/>
                  <a:pt x="3151108" y="2535448"/>
                  <a:pt x="3154186" y="3503754"/>
                </a:cubicBezTo>
                <a:cubicBezTo>
                  <a:pt x="3155146" y="3988700"/>
                  <a:pt x="3104137" y="4472305"/>
                  <a:pt x="3002026" y="4946366"/>
                </a:cubicBezTo>
                <a:cubicBezTo>
                  <a:pt x="2995481" y="4975945"/>
                  <a:pt x="2989564" y="5005605"/>
                  <a:pt x="2982624" y="5035104"/>
                </a:cubicBezTo>
                <a:lnTo>
                  <a:pt x="2961404" y="5123450"/>
                </a:lnTo>
                <a:lnTo>
                  <a:pt x="2950835" y="5167621"/>
                </a:lnTo>
                <a:cubicBezTo>
                  <a:pt x="2947207" y="5182371"/>
                  <a:pt x="2942947" y="5196963"/>
                  <a:pt x="2939320" y="5211555"/>
                </a:cubicBezTo>
                <a:lnTo>
                  <a:pt x="2916128" y="5299426"/>
                </a:lnTo>
                <a:cubicBezTo>
                  <a:pt x="2908713" y="5328848"/>
                  <a:pt x="2899721" y="5357720"/>
                  <a:pt x="2891438" y="5386904"/>
                </a:cubicBezTo>
                <a:lnTo>
                  <a:pt x="2866199" y="5474223"/>
                </a:lnTo>
                <a:lnTo>
                  <a:pt x="2838984" y="5560988"/>
                </a:lnTo>
                <a:cubicBezTo>
                  <a:pt x="2829757" y="5589780"/>
                  <a:pt x="2821157" y="5618885"/>
                  <a:pt x="2811140" y="5647756"/>
                </a:cubicBezTo>
                <a:cubicBezTo>
                  <a:pt x="2734549" y="5877765"/>
                  <a:pt x="2645527" y="6103438"/>
                  <a:pt x="2544452" y="6323826"/>
                </a:cubicBezTo>
                <a:cubicBezTo>
                  <a:pt x="2493958" y="6434019"/>
                  <a:pt x="2440312" y="6542733"/>
                  <a:pt x="2383588" y="6649820"/>
                </a:cubicBezTo>
                <a:lnTo>
                  <a:pt x="2365907" y="6680998"/>
                </a:lnTo>
                <a:lnTo>
                  <a:pt x="2326170" y="6707151"/>
                </a:lnTo>
                <a:lnTo>
                  <a:pt x="2319664" y="6710788"/>
                </a:lnTo>
                <a:lnTo>
                  <a:pt x="2361485" y="6637358"/>
                </a:lnTo>
                <a:cubicBezTo>
                  <a:pt x="2418169" y="6530823"/>
                  <a:pt x="2471792" y="6422660"/>
                  <a:pt x="2522286" y="6313018"/>
                </a:cubicBezTo>
                <a:cubicBezTo>
                  <a:pt x="2724816" y="5874137"/>
                  <a:pt x="2878985" y="5414431"/>
                  <a:pt x="2982071" y="4942186"/>
                </a:cubicBezTo>
                <a:cubicBezTo>
                  <a:pt x="2988381" y="4912684"/>
                  <a:pt x="2995324" y="4883264"/>
                  <a:pt x="3001159" y="4853685"/>
                </a:cubicBezTo>
                <a:lnTo>
                  <a:pt x="3018513" y="4764787"/>
                </a:lnTo>
                <a:lnTo>
                  <a:pt x="3027188" y="4720378"/>
                </a:lnTo>
                <a:lnTo>
                  <a:pt x="3035078" y="4675734"/>
                </a:lnTo>
                <a:lnTo>
                  <a:pt x="3050380" y="4586443"/>
                </a:lnTo>
                <a:lnTo>
                  <a:pt x="3054245" y="4564198"/>
                </a:lnTo>
                <a:lnTo>
                  <a:pt x="3057558" y="4541796"/>
                </a:lnTo>
                <a:lnTo>
                  <a:pt x="3064262" y="4496995"/>
                </a:lnTo>
                <a:lnTo>
                  <a:pt x="3077592" y="4407389"/>
                </a:lnTo>
                <a:lnTo>
                  <a:pt x="3088952" y="4317546"/>
                </a:lnTo>
                <a:cubicBezTo>
                  <a:pt x="3092737" y="4287571"/>
                  <a:pt x="3096839" y="4257597"/>
                  <a:pt x="3099522" y="4227545"/>
                </a:cubicBezTo>
                <a:cubicBezTo>
                  <a:pt x="3125795" y="3987360"/>
                  <a:pt x="3139513" y="3745912"/>
                  <a:pt x="3140616" y="3504307"/>
                </a:cubicBezTo>
                <a:cubicBezTo>
                  <a:pt x="3141524" y="3020474"/>
                  <a:pt x="3090403" y="2537896"/>
                  <a:pt x="2988144" y="2065013"/>
                </a:cubicBezTo>
                <a:cubicBezTo>
                  <a:pt x="2981597" y="2035514"/>
                  <a:pt x="2975682" y="2005935"/>
                  <a:pt x="2968662" y="1976513"/>
                </a:cubicBezTo>
                <a:lnTo>
                  <a:pt x="2947522" y="1888405"/>
                </a:lnTo>
                <a:lnTo>
                  <a:pt x="2936875" y="1844313"/>
                </a:lnTo>
                <a:cubicBezTo>
                  <a:pt x="2933245" y="1829641"/>
                  <a:pt x="2928985" y="1815049"/>
                  <a:pt x="2925435" y="1800456"/>
                </a:cubicBezTo>
                <a:lnTo>
                  <a:pt x="2901773" y="1712821"/>
                </a:lnTo>
                <a:cubicBezTo>
                  <a:pt x="2894358" y="1683559"/>
                  <a:pt x="2885286" y="1654687"/>
                  <a:pt x="2877084" y="1625582"/>
                </a:cubicBezTo>
                <a:lnTo>
                  <a:pt x="2851842" y="1538817"/>
                </a:lnTo>
                <a:lnTo>
                  <a:pt x="2824550" y="1452048"/>
                </a:lnTo>
                <a:cubicBezTo>
                  <a:pt x="2815322" y="1423259"/>
                  <a:pt x="2806802" y="1394232"/>
                  <a:pt x="2796705" y="1365755"/>
                </a:cubicBezTo>
                <a:cubicBezTo>
                  <a:pt x="2720059" y="1136455"/>
                  <a:pt x="2630872" y="911494"/>
                  <a:pt x="2529543" y="691974"/>
                </a:cubicBezTo>
                <a:cubicBezTo>
                  <a:pt x="2478872" y="582136"/>
                  <a:pt x="2425098" y="473835"/>
                  <a:pt x="2368299" y="367198"/>
                </a:cubicBezTo>
                <a:close/>
                <a:moveTo>
                  <a:pt x="2210804" y="237990"/>
                </a:moveTo>
                <a:lnTo>
                  <a:pt x="2230555" y="249029"/>
                </a:lnTo>
                <a:lnTo>
                  <a:pt x="2311543" y="391941"/>
                </a:lnTo>
                <a:cubicBezTo>
                  <a:pt x="2367661" y="497895"/>
                  <a:pt x="2420762" y="605446"/>
                  <a:pt x="2470779" y="714456"/>
                </a:cubicBezTo>
                <a:cubicBezTo>
                  <a:pt x="2871403" y="1586144"/>
                  <a:pt x="3079407" y="2544443"/>
                  <a:pt x="3082484" y="3503912"/>
                </a:cubicBezTo>
                <a:cubicBezTo>
                  <a:pt x="3083596" y="3984285"/>
                  <a:pt x="3033145" y="4463393"/>
                  <a:pt x="2931982" y="4932957"/>
                </a:cubicBezTo>
                <a:cubicBezTo>
                  <a:pt x="2881634" y="5167622"/>
                  <a:pt x="2818437" y="5399367"/>
                  <a:pt x="2742673" y="5627090"/>
                </a:cubicBezTo>
                <a:cubicBezTo>
                  <a:pt x="2666841" y="5854891"/>
                  <a:pt x="2578653" y="6078434"/>
                  <a:pt x="2478509" y="6296692"/>
                </a:cubicBezTo>
                <a:cubicBezTo>
                  <a:pt x="2428433" y="6405860"/>
                  <a:pt x="2375249" y="6513549"/>
                  <a:pt x="2319025" y="6619621"/>
                </a:cubicBezTo>
                <a:lnTo>
                  <a:pt x="2242977" y="6753653"/>
                </a:lnTo>
                <a:lnTo>
                  <a:pt x="2195419" y="6780237"/>
                </a:lnTo>
                <a:lnTo>
                  <a:pt x="2294289" y="6606576"/>
                </a:lnTo>
                <a:cubicBezTo>
                  <a:pt x="2350409" y="6501086"/>
                  <a:pt x="2403504" y="6393989"/>
                  <a:pt x="2453504" y="6285412"/>
                </a:cubicBezTo>
                <a:cubicBezTo>
                  <a:pt x="2654172" y="5850790"/>
                  <a:pt x="2806960" y="5395660"/>
                  <a:pt x="2909187" y="4927989"/>
                </a:cubicBezTo>
                <a:cubicBezTo>
                  <a:pt x="2915497" y="4898725"/>
                  <a:pt x="2922280" y="4869618"/>
                  <a:pt x="2928117" y="4840276"/>
                </a:cubicBezTo>
                <a:lnTo>
                  <a:pt x="2945314" y="4752247"/>
                </a:lnTo>
                <a:lnTo>
                  <a:pt x="2953912" y="4708233"/>
                </a:lnTo>
                <a:cubicBezTo>
                  <a:pt x="2956752" y="4693561"/>
                  <a:pt x="2959039" y="4678811"/>
                  <a:pt x="2961799" y="4664059"/>
                </a:cubicBezTo>
                <a:lnTo>
                  <a:pt x="2977024" y="4575638"/>
                </a:lnTo>
                <a:cubicBezTo>
                  <a:pt x="2982386" y="4546217"/>
                  <a:pt x="2986173" y="4516557"/>
                  <a:pt x="2990826" y="4487058"/>
                </a:cubicBezTo>
                <a:lnTo>
                  <a:pt x="3003998" y="4398319"/>
                </a:lnTo>
                <a:lnTo>
                  <a:pt x="3015278" y="4309344"/>
                </a:lnTo>
                <a:cubicBezTo>
                  <a:pt x="3018985" y="4279607"/>
                  <a:pt x="3023168" y="4250025"/>
                  <a:pt x="3025770" y="4220211"/>
                </a:cubicBezTo>
                <a:cubicBezTo>
                  <a:pt x="3051769" y="3982233"/>
                  <a:pt x="3065327" y="3743152"/>
                  <a:pt x="3066392" y="3503755"/>
                </a:cubicBezTo>
                <a:cubicBezTo>
                  <a:pt x="3067450" y="3024576"/>
                  <a:pt x="3016889" y="2546651"/>
                  <a:pt x="2915577" y="2078268"/>
                </a:cubicBezTo>
                <a:cubicBezTo>
                  <a:pt x="2865213" y="1844156"/>
                  <a:pt x="2802014" y="1612963"/>
                  <a:pt x="2726268" y="1385793"/>
                </a:cubicBezTo>
                <a:cubicBezTo>
                  <a:pt x="2650314" y="1158700"/>
                  <a:pt x="2561884" y="936024"/>
                  <a:pt x="2461394" y="718716"/>
                </a:cubicBezTo>
                <a:cubicBezTo>
                  <a:pt x="2411171" y="609942"/>
                  <a:pt x="2357873" y="502696"/>
                  <a:pt x="2301576" y="397104"/>
                </a:cubicBezTo>
                <a:close/>
                <a:moveTo>
                  <a:pt x="2089700" y="170297"/>
                </a:moveTo>
                <a:lnTo>
                  <a:pt x="2110664" y="182015"/>
                </a:lnTo>
                <a:lnTo>
                  <a:pt x="2246684" y="421826"/>
                </a:lnTo>
                <a:cubicBezTo>
                  <a:pt x="2302290" y="526745"/>
                  <a:pt x="2354898" y="633251"/>
                  <a:pt x="2404442" y="741196"/>
                </a:cubicBezTo>
                <a:cubicBezTo>
                  <a:pt x="2801360" y="1604523"/>
                  <a:pt x="3007628" y="2553514"/>
                  <a:pt x="3010861" y="3503913"/>
                </a:cubicBezTo>
                <a:cubicBezTo>
                  <a:pt x="3012068" y="3979711"/>
                  <a:pt x="2962138" y="4454244"/>
                  <a:pt x="2861938" y="4919392"/>
                </a:cubicBezTo>
                <a:cubicBezTo>
                  <a:pt x="2812189" y="5151925"/>
                  <a:pt x="2749647" y="5381543"/>
                  <a:pt x="2674602" y="5607213"/>
                </a:cubicBezTo>
                <a:cubicBezTo>
                  <a:pt x="2599438" y="5832886"/>
                  <a:pt x="2512039" y="6054297"/>
                  <a:pt x="2412802" y="6270505"/>
                </a:cubicBezTo>
                <a:cubicBezTo>
                  <a:pt x="2363179" y="6378608"/>
                  <a:pt x="2310471" y="6485252"/>
                  <a:pt x="2254746" y="6590298"/>
                </a:cubicBezTo>
                <a:lnTo>
                  <a:pt x="2124324" y="6819976"/>
                </a:lnTo>
                <a:lnTo>
                  <a:pt x="2089205" y="6839606"/>
                </a:lnTo>
                <a:lnTo>
                  <a:pt x="2073856" y="6846772"/>
                </a:lnTo>
                <a:lnTo>
                  <a:pt x="2228282" y="6576180"/>
                </a:lnTo>
                <a:cubicBezTo>
                  <a:pt x="2283966" y="6471764"/>
                  <a:pt x="2336662" y="6365751"/>
                  <a:pt x="2386300" y="6258278"/>
                </a:cubicBezTo>
                <a:cubicBezTo>
                  <a:pt x="2585114" y="5827916"/>
                  <a:pt x="2736528" y="5377203"/>
                  <a:pt x="2837879" y="4914107"/>
                </a:cubicBezTo>
                <a:cubicBezTo>
                  <a:pt x="2844111" y="4885158"/>
                  <a:pt x="2850816" y="4856288"/>
                  <a:pt x="2856731" y="4827341"/>
                </a:cubicBezTo>
                <a:lnTo>
                  <a:pt x="2873691" y="4740101"/>
                </a:lnTo>
                <a:lnTo>
                  <a:pt x="2882211" y="4696559"/>
                </a:lnTo>
                <a:cubicBezTo>
                  <a:pt x="2885050" y="4682047"/>
                  <a:pt x="2887338" y="4667375"/>
                  <a:pt x="2890098" y="4652782"/>
                </a:cubicBezTo>
                <a:lnTo>
                  <a:pt x="2905163" y="4565227"/>
                </a:lnTo>
                <a:cubicBezTo>
                  <a:pt x="2910448" y="4536120"/>
                  <a:pt x="2914235" y="4506778"/>
                  <a:pt x="2918810" y="4477513"/>
                </a:cubicBezTo>
                <a:lnTo>
                  <a:pt x="2931905" y="4389643"/>
                </a:lnTo>
                <a:lnTo>
                  <a:pt x="2943104" y="4301457"/>
                </a:lnTo>
                <a:cubicBezTo>
                  <a:pt x="2946732" y="4272113"/>
                  <a:pt x="2950992" y="4242771"/>
                  <a:pt x="2953517" y="4213269"/>
                </a:cubicBezTo>
                <a:cubicBezTo>
                  <a:pt x="2979333" y="3977658"/>
                  <a:pt x="2992790" y="3740786"/>
                  <a:pt x="2993823" y="3503755"/>
                </a:cubicBezTo>
                <a:cubicBezTo>
                  <a:pt x="2994951" y="3029152"/>
                  <a:pt x="2944910" y="2555723"/>
                  <a:pt x="2844584" y="2091835"/>
                </a:cubicBezTo>
                <a:cubicBezTo>
                  <a:pt x="2794710" y="1860011"/>
                  <a:pt x="2732119" y="1631025"/>
                  <a:pt x="2657090" y="1406064"/>
                </a:cubicBezTo>
                <a:cubicBezTo>
                  <a:pt x="2581839" y="1181182"/>
                  <a:pt x="2494230" y="960557"/>
                  <a:pt x="2394660" y="745298"/>
                </a:cubicBezTo>
                <a:cubicBezTo>
                  <a:pt x="2344880" y="637589"/>
                  <a:pt x="2292050" y="531403"/>
                  <a:pt x="2236248" y="426861"/>
                </a:cubicBezTo>
                <a:close/>
                <a:moveTo>
                  <a:pt x="1972209" y="115401"/>
                </a:moveTo>
                <a:lnTo>
                  <a:pt x="1995735" y="126385"/>
                </a:lnTo>
                <a:lnTo>
                  <a:pt x="2007603" y="144873"/>
                </a:lnTo>
                <a:cubicBezTo>
                  <a:pt x="2129360" y="346171"/>
                  <a:pt x="2239602" y="554252"/>
                  <a:pt x="2337790" y="768015"/>
                </a:cubicBezTo>
                <a:cubicBezTo>
                  <a:pt x="2731552" y="1622665"/>
                  <a:pt x="2935690" y="2562663"/>
                  <a:pt x="2939160" y="3503835"/>
                </a:cubicBezTo>
                <a:cubicBezTo>
                  <a:pt x="2940423" y="3975056"/>
                  <a:pt x="2891020" y="4445094"/>
                  <a:pt x="2791816" y="4905745"/>
                </a:cubicBezTo>
                <a:cubicBezTo>
                  <a:pt x="2693051" y="5366791"/>
                  <a:pt x="2543827" y="5815532"/>
                  <a:pt x="2346860" y="6243923"/>
                </a:cubicBezTo>
                <a:cubicBezTo>
                  <a:pt x="2248474" y="6458079"/>
                  <a:pt x="2137862" y="6666317"/>
                  <a:pt x="2015568" y="6867773"/>
                </a:cubicBezTo>
                <a:lnTo>
                  <a:pt x="2009841" y="6876657"/>
                </a:lnTo>
                <a:lnTo>
                  <a:pt x="1954798" y="6902353"/>
                </a:lnTo>
                <a:lnTo>
                  <a:pt x="1988119" y="6850971"/>
                </a:lnTo>
                <a:cubicBezTo>
                  <a:pt x="2110286" y="6650858"/>
                  <a:pt x="2220898" y="6443879"/>
                  <a:pt x="2319410" y="6231066"/>
                </a:cubicBezTo>
                <a:cubicBezTo>
                  <a:pt x="2713805" y="5379963"/>
                  <a:pt x="2917863" y="4442491"/>
                  <a:pt x="2921728" y="3503913"/>
                </a:cubicBezTo>
                <a:cubicBezTo>
                  <a:pt x="2922926" y="3034041"/>
                  <a:pt x="2873423" y="2565345"/>
                  <a:pt x="2774066" y="2106033"/>
                </a:cubicBezTo>
                <a:cubicBezTo>
                  <a:pt x="2724468" y="1876418"/>
                  <a:pt x="2662218" y="1649720"/>
                  <a:pt x="2587597" y="1426966"/>
                </a:cubicBezTo>
                <a:cubicBezTo>
                  <a:pt x="2513112" y="1204133"/>
                  <a:pt x="2426426" y="985560"/>
                  <a:pt x="2327930" y="772273"/>
                </a:cubicBezTo>
                <a:cubicBezTo>
                  <a:pt x="2229102" y="559143"/>
                  <a:pt x="2118236" y="352000"/>
                  <a:pt x="1995931" y="151842"/>
                </a:cubicBezTo>
                <a:close/>
                <a:moveTo>
                  <a:pt x="1849534" y="58132"/>
                </a:moveTo>
                <a:lnTo>
                  <a:pt x="1875305" y="70163"/>
                </a:lnTo>
                <a:lnTo>
                  <a:pt x="1944421" y="177844"/>
                </a:lnTo>
                <a:cubicBezTo>
                  <a:pt x="2065026" y="377170"/>
                  <a:pt x="2174243" y="583121"/>
                  <a:pt x="2271532" y="794832"/>
                </a:cubicBezTo>
                <a:cubicBezTo>
                  <a:pt x="2661587" y="1641122"/>
                  <a:pt x="2863673" y="2571893"/>
                  <a:pt x="2867618" y="3503755"/>
                </a:cubicBezTo>
                <a:cubicBezTo>
                  <a:pt x="2868831" y="3970403"/>
                  <a:pt x="2819912" y="4435866"/>
                  <a:pt x="2721693" y="4892020"/>
                </a:cubicBezTo>
                <a:cubicBezTo>
                  <a:pt x="2623836" y="5348571"/>
                  <a:pt x="2476016" y="5792972"/>
                  <a:pt x="2280917" y="6217181"/>
                </a:cubicBezTo>
                <a:cubicBezTo>
                  <a:pt x="2183148" y="6429326"/>
                  <a:pt x="2073536" y="6635594"/>
                  <a:pt x="1952659" y="6835028"/>
                </a:cubicBezTo>
                <a:lnTo>
                  <a:pt x="1889546" y="6932815"/>
                </a:lnTo>
                <a:lnTo>
                  <a:pt x="1842048" y="6954989"/>
                </a:lnTo>
                <a:lnTo>
                  <a:pt x="1831862" y="6959006"/>
                </a:lnTo>
                <a:lnTo>
                  <a:pt x="1923723" y="6817449"/>
                </a:lnTo>
                <a:cubicBezTo>
                  <a:pt x="2044416" y="6619424"/>
                  <a:pt x="2153920" y="6414576"/>
                  <a:pt x="2251655" y="6203851"/>
                </a:cubicBezTo>
                <a:cubicBezTo>
                  <a:pt x="2642182" y="5361348"/>
                  <a:pt x="2844743" y="4433182"/>
                  <a:pt x="2848686" y="3503755"/>
                </a:cubicBezTo>
                <a:cubicBezTo>
                  <a:pt x="2849933" y="3038458"/>
                  <a:pt x="2800957" y="2574417"/>
                  <a:pt x="2702603" y="2119680"/>
                </a:cubicBezTo>
                <a:cubicBezTo>
                  <a:pt x="2653730" y="1892349"/>
                  <a:pt x="2592291" y="1667861"/>
                  <a:pt x="2518579" y="1447316"/>
                </a:cubicBezTo>
                <a:cubicBezTo>
                  <a:pt x="2444813" y="1226773"/>
                  <a:pt x="2358945" y="1010487"/>
                  <a:pt x="2261357" y="799407"/>
                </a:cubicBezTo>
                <a:cubicBezTo>
                  <a:pt x="2163397" y="588368"/>
                  <a:pt x="2053513" y="383284"/>
                  <a:pt x="1932301" y="185131"/>
                </a:cubicBezTo>
                <a:close/>
                <a:moveTo>
                  <a:pt x="1733954" y="12017"/>
                </a:moveTo>
                <a:lnTo>
                  <a:pt x="1760493" y="22481"/>
                </a:lnTo>
                <a:lnTo>
                  <a:pt x="1881397" y="210736"/>
                </a:lnTo>
                <a:cubicBezTo>
                  <a:pt x="2000749" y="408169"/>
                  <a:pt x="2108858" y="612228"/>
                  <a:pt x="2205193" y="821886"/>
                </a:cubicBezTo>
                <a:cubicBezTo>
                  <a:pt x="2591698" y="1659736"/>
                  <a:pt x="2792287" y="2580882"/>
                  <a:pt x="2795917" y="3503755"/>
                </a:cubicBezTo>
                <a:cubicBezTo>
                  <a:pt x="2797368" y="3965826"/>
                  <a:pt x="2749078" y="4426794"/>
                  <a:pt x="2651885" y="4878533"/>
                </a:cubicBezTo>
                <a:cubicBezTo>
                  <a:pt x="2555028" y="5330664"/>
                  <a:pt x="2408613" y="5770727"/>
                  <a:pt x="2215291" y="6190757"/>
                </a:cubicBezTo>
                <a:cubicBezTo>
                  <a:pt x="2118439" y="6400850"/>
                  <a:pt x="2009846" y="6605126"/>
                  <a:pt x="1890087" y="6802638"/>
                </a:cubicBezTo>
                <a:lnTo>
                  <a:pt x="1774529" y="6981611"/>
                </a:lnTo>
                <a:lnTo>
                  <a:pt x="1715638" y="7004831"/>
                </a:lnTo>
                <a:lnTo>
                  <a:pt x="1859481" y="6783432"/>
                </a:lnTo>
                <a:cubicBezTo>
                  <a:pt x="1979068" y="6587458"/>
                  <a:pt x="2087582" y="6384720"/>
                  <a:pt x="2184449" y="6176164"/>
                </a:cubicBezTo>
                <a:cubicBezTo>
                  <a:pt x="2570954" y="5342259"/>
                  <a:pt x="2772095" y="4423479"/>
                  <a:pt x="2776040" y="3503448"/>
                </a:cubicBezTo>
                <a:cubicBezTo>
                  <a:pt x="2777380" y="3042798"/>
                  <a:pt x="2728933" y="2583408"/>
                  <a:pt x="2631533" y="2133167"/>
                </a:cubicBezTo>
                <a:cubicBezTo>
                  <a:pt x="2534630" y="1682611"/>
                  <a:pt x="2388050" y="1244283"/>
                  <a:pt x="2194466" y="826068"/>
                </a:cubicBezTo>
                <a:cubicBezTo>
                  <a:pt x="2097446" y="617276"/>
                  <a:pt x="1988619" y="414381"/>
                  <a:pt x="1868578" y="218357"/>
                </a:cubicBezTo>
                <a:close/>
                <a:moveTo>
                  <a:pt x="1640236" y="0"/>
                </a:moveTo>
                <a:lnTo>
                  <a:pt x="1661318" y="0"/>
                </a:lnTo>
                <a:lnTo>
                  <a:pt x="1817898" y="243627"/>
                </a:lnTo>
                <a:cubicBezTo>
                  <a:pt x="1936170" y="439010"/>
                  <a:pt x="2043350" y="640939"/>
                  <a:pt x="2138935" y="848390"/>
                </a:cubicBezTo>
                <a:cubicBezTo>
                  <a:pt x="2521575" y="1677877"/>
                  <a:pt x="2720508" y="2590191"/>
                  <a:pt x="2724293" y="3503912"/>
                </a:cubicBezTo>
                <a:cubicBezTo>
                  <a:pt x="2725800" y="3961410"/>
                  <a:pt x="2678041" y="4417801"/>
                  <a:pt x="2581839" y="4865122"/>
                </a:cubicBezTo>
                <a:cubicBezTo>
                  <a:pt x="2485898" y="5312758"/>
                  <a:pt x="2340888" y="5748562"/>
                  <a:pt x="2149427" y="6164411"/>
                </a:cubicBezTo>
                <a:cubicBezTo>
                  <a:pt x="2053435" y="6372376"/>
                  <a:pt x="1945828" y="6574562"/>
                  <a:pt x="1827176" y="6770043"/>
                </a:cubicBezTo>
                <a:lnTo>
                  <a:pt x="1672327" y="7009626"/>
                </a:lnTo>
                <a:lnTo>
                  <a:pt x="1626326" y="7009626"/>
                </a:lnTo>
                <a:lnTo>
                  <a:pt x="1795121" y="6750204"/>
                </a:lnTo>
                <a:cubicBezTo>
                  <a:pt x="1913629" y="6556280"/>
                  <a:pt x="2021166" y="6355653"/>
                  <a:pt x="2117165" y="6149267"/>
                </a:cubicBezTo>
                <a:cubicBezTo>
                  <a:pt x="2500358" y="5323958"/>
                  <a:pt x="2699446" y="4414566"/>
                  <a:pt x="2703706" y="3503754"/>
                </a:cubicBezTo>
                <a:cubicBezTo>
                  <a:pt x="2705142" y="3047687"/>
                  <a:pt x="2657225" y="2592794"/>
                  <a:pt x="2560779" y="2147048"/>
                </a:cubicBezTo>
                <a:cubicBezTo>
                  <a:pt x="2464792" y="1701147"/>
                  <a:pt x="2319606" y="1267314"/>
                  <a:pt x="2127892" y="853439"/>
                </a:cubicBezTo>
                <a:cubicBezTo>
                  <a:pt x="2031692" y="646697"/>
                  <a:pt x="1923783" y="445813"/>
                  <a:pt x="1804756" y="251752"/>
                </a:cubicBezTo>
                <a:close/>
                <a:moveTo>
                  <a:pt x="1553357" y="0"/>
                </a:moveTo>
                <a:lnTo>
                  <a:pt x="1576784" y="0"/>
                </a:lnTo>
                <a:lnTo>
                  <a:pt x="1754642" y="276837"/>
                </a:lnTo>
                <a:cubicBezTo>
                  <a:pt x="1871729" y="470248"/>
                  <a:pt x="1977884" y="670046"/>
                  <a:pt x="2072601" y="875367"/>
                </a:cubicBezTo>
                <a:cubicBezTo>
                  <a:pt x="2451221" y="1696493"/>
                  <a:pt x="2648417" y="2599499"/>
                  <a:pt x="2652677" y="3504231"/>
                </a:cubicBezTo>
                <a:cubicBezTo>
                  <a:pt x="2654270" y="3957152"/>
                  <a:pt x="2607037" y="4408968"/>
                  <a:pt x="2511800" y="4851794"/>
                </a:cubicBezTo>
                <a:cubicBezTo>
                  <a:pt x="2416854" y="5295091"/>
                  <a:pt x="2273261" y="5726559"/>
                  <a:pt x="2083646" y="6138304"/>
                </a:cubicBezTo>
                <a:cubicBezTo>
                  <a:pt x="1988546" y="6344218"/>
                  <a:pt x="1881939" y="6544432"/>
                  <a:pt x="1764392" y="6738000"/>
                </a:cubicBezTo>
                <a:lnTo>
                  <a:pt x="1588747" y="7009626"/>
                </a:lnTo>
                <a:lnTo>
                  <a:pt x="1539822" y="7009626"/>
                </a:lnTo>
                <a:lnTo>
                  <a:pt x="1546951" y="6999921"/>
                </a:lnTo>
                <a:cubicBezTo>
                  <a:pt x="1738967" y="6722387"/>
                  <a:pt x="1907190" y="6428913"/>
                  <a:pt x="2049727" y="6122529"/>
                </a:cubicBezTo>
                <a:cubicBezTo>
                  <a:pt x="2429212" y="5305818"/>
                  <a:pt x="2626568" y="4405733"/>
                  <a:pt x="2630905" y="3504308"/>
                </a:cubicBezTo>
                <a:cubicBezTo>
                  <a:pt x="2632492" y="3052893"/>
                  <a:pt x="2585125" y="2602655"/>
                  <a:pt x="2489633" y="2161484"/>
                </a:cubicBezTo>
                <a:cubicBezTo>
                  <a:pt x="2394656" y="1720080"/>
                  <a:pt x="2250877" y="1290506"/>
                  <a:pt x="2060929" y="880890"/>
                </a:cubicBezTo>
                <a:cubicBezTo>
                  <a:pt x="2037264" y="829856"/>
                  <a:pt x="2012259" y="779134"/>
                  <a:pt x="1987413" y="728575"/>
                </a:cubicBezTo>
                <a:lnTo>
                  <a:pt x="1948683" y="653324"/>
                </a:lnTo>
                <a:cubicBezTo>
                  <a:pt x="1935746" y="628320"/>
                  <a:pt x="1923127" y="603078"/>
                  <a:pt x="1909244" y="578548"/>
                </a:cubicBezTo>
                <a:cubicBezTo>
                  <a:pt x="1881952" y="529169"/>
                  <a:pt x="1855842" y="479160"/>
                  <a:pt x="1826973" y="430729"/>
                </a:cubicBezTo>
                <a:lnTo>
                  <a:pt x="1784617" y="357608"/>
                </a:lnTo>
                <a:cubicBezTo>
                  <a:pt x="1770417" y="333235"/>
                  <a:pt x="1755272" y="309491"/>
                  <a:pt x="1740602" y="285354"/>
                </a:cubicBezTo>
                <a:cubicBezTo>
                  <a:pt x="1681498" y="189320"/>
                  <a:pt x="1619686" y="95016"/>
                  <a:pt x="1555243" y="2549"/>
                </a:cubicBezTo>
                <a:close/>
                <a:moveTo>
                  <a:pt x="1464323" y="0"/>
                </a:moveTo>
                <a:lnTo>
                  <a:pt x="1490175" y="0"/>
                </a:lnTo>
                <a:lnTo>
                  <a:pt x="1509773" y="26947"/>
                </a:lnTo>
                <a:cubicBezTo>
                  <a:pt x="1572968" y="119262"/>
                  <a:pt x="1633529" y="213378"/>
                  <a:pt x="1691379" y="309176"/>
                </a:cubicBezTo>
                <a:cubicBezTo>
                  <a:pt x="1807314" y="500615"/>
                  <a:pt x="1912444" y="698441"/>
                  <a:pt x="2006263" y="901634"/>
                </a:cubicBezTo>
                <a:cubicBezTo>
                  <a:pt x="2381488" y="1714083"/>
                  <a:pt x="2577029" y="2608097"/>
                  <a:pt x="2581052" y="3503684"/>
                </a:cubicBezTo>
                <a:cubicBezTo>
                  <a:pt x="2585074" y="4399266"/>
                  <a:pt x="2393873" y="5296591"/>
                  <a:pt x="2017778" y="6111092"/>
                </a:cubicBezTo>
                <a:cubicBezTo>
                  <a:pt x="1876459" y="6416766"/>
                  <a:pt x="1709503" y="6709663"/>
                  <a:pt x="1518801" y="6986719"/>
                </a:cubicBezTo>
                <a:lnTo>
                  <a:pt x="1502059" y="7009626"/>
                </a:lnTo>
                <a:lnTo>
                  <a:pt x="1450127" y="7009626"/>
                </a:lnTo>
                <a:lnTo>
                  <a:pt x="1484259" y="6963235"/>
                </a:lnTo>
                <a:cubicBezTo>
                  <a:pt x="1674486" y="6688726"/>
                  <a:pt x="1841175" y="6398388"/>
                  <a:pt x="1982441" y="6095315"/>
                </a:cubicBezTo>
                <a:cubicBezTo>
                  <a:pt x="2358219" y="5287124"/>
                  <a:pt x="2553917" y="4396506"/>
                  <a:pt x="2558255" y="3504309"/>
                </a:cubicBezTo>
                <a:cubicBezTo>
                  <a:pt x="2559888" y="3057548"/>
                  <a:pt x="2513049" y="2611962"/>
                  <a:pt x="2418560" y="2175288"/>
                </a:cubicBezTo>
                <a:cubicBezTo>
                  <a:pt x="2324537" y="1738378"/>
                  <a:pt x="2182153" y="1313301"/>
                  <a:pt x="1994035" y="907864"/>
                </a:cubicBezTo>
                <a:cubicBezTo>
                  <a:pt x="1970214" y="857383"/>
                  <a:pt x="1945919" y="807137"/>
                  <a:pt x="1921152" y="757127"/>
                </a:cubicBezTo>
                <a:lnTo>
                  <a:pt x="1882818" y="682746"/>
                </a:lnTo>
                <a:cubicBezTo>
                  <a:pt x="1870038" y="657899"/>
                  <a:pt x="1857418" y="633052"/>
                  <a:pt x="1843378" y="608678"/>
                </a:cubicBezTo>
                <a:cubicBezTo>
                  <a:pt x="1816479" y="559854"/>
                  <a:pt x="1790450" y="510475"/>
                  <a:pt x="1761975" y="462516"/>
                </a:cubicBezTo>
                <a:lnTo>
                  <a:pt x="1720011" y="390105"/>
                </a:lnTo>
                <a:cubicBezTo>
                  <a:pt x="1705814" y="366442"/>
                  <a:pt x="1690904" y="342778"/>
                  <a:pt x="1676312" y="318641"/>
                </a:cubicBezTo>
                <a:cubicBezTo>
                  <a:pt x="1617859" y="223593"/>
                  <a:pt x="1556720" y="130254"/>
                  <a:pt x="1492973" y="38732"/>
                </a:cubicBezTo>
                <a:close/>
                <a:moveTo>
                  <a:pt x="1375475" y="0"/>
                </a:moveTo>
                <a:lnTo>
                  <a:pt x="1402503" y="0"/>
                </a:lnTo>
                <a:lnTo>
                  <a:pt x="1448314" y="62966"/>
                </a:lnTo>
                <a:cubicBezTo>
                  <a:pt x="1510891" y="154357"/>
                  <a:pt x="1570851" y="247532"/>
                  <a:pt x="1628117" y="342382"/>
                </a:cubicBezTo>
                <a:cubicBezTo>
                  <a:pt x="1742838" y="531928"/>
                  <a:pt x="1846965" y="727627"/>
                  <a:pt x="1940004" y="928688"/>
                </a:cubicBezTo>
                <a:cubicBezTo>
                  <a:pt x="2032708" y="1129828"/>
                  <a:pt x="2114600" y="1335859"/>
                  <a:pt x="2185316" y="1545755"/>
                </a:cubicBezTo>
                <a:lnTo>
                  <a:pt x="2198726" y="1585194"/>
                </a:lnTo>
                <a:lnTo>
                  <a:pt x="2211188" y="1624633"/>
                </a:lnTo>
                <a:lnTo>
                  <a:pt x="2236193" y="1703512"/>
                </a:lnTo>
                <a:cubicBezTo>
                  <a:pt x="2244713" y="1729859"/>
                  <a:pt x="2251968" y="1756598"/>
                  <a:pt x="2259857" y="1783100"/>
                </a:cubicBezTo>
                <a:cubicBezTo>
                  <a:pt x="2267745" y="1809605"/>
                  <a:pt x="2275632" y="1836266"/>
                  <a:pt x="2282810" y="1862926"/>
                </a:cubicBezTo>
                <a:cubicBezTo>
                  <a:pt x="2311601" y="1969806"/>
                  <a:pt x="2339288" y="2077082"/>
                  <a:pt x="2362635" y="2185306"/>
                </a:cubicBezTo>
                <a:lnTo>
                  <a:pt x="2380305" y="2266392"/>
                </a:lnTo>
                <a:lnTo>
                  <a:pt x="2396080" y="2347952"/>
                </a:lnTo>
                <a:cubicBezTo>
                  <a:pt x="2407202" y="2402142"/>
                  <a:pt x="2415879" y="2456885"/>
                  <a:pt x="2425344" y="2511389"/>
                </a:cubicBezTo>
                <a:cubicBezTo>
                  <a:pt x="2430314" y="2538682"/>
                  <a:pt x="2434179" y="2566053"/>
                  <a:pt x="2438359" y="2593424"/>
                </a:cubicBezTo>
                <a:lnTo>
                  <a:pt x="2450664" y="2675536"/>
                </a:lnTo>
                <a:lnTo>
                  <a:pt x="2461154" y="2757965"/>
                </a:lnTo>
                <a:cubicBezTo>
                  <a:pt x="2464546" y="2785414"/>
                  <a:pt x="2468568" y="2813179"/>
                  <a:pt x="2471093" y="2840393"/>
                </a:cubicBezTo>
                <a:cubicBezTo>
                  <a:pt x="2495474" y="3060701"/>
                  <a:pt x="2508325" y="3282034"/>
                  <a:pt x="2509587" y="3503683"/>
                </a:cubicBezTo>
                <a:cubicBezTo>
                  <a:pt x="2513372" y="4389957"/>
                  <a:pt x="2324616" y="5278447"/>
                  <a:pt x="1952228" y="6084508"/>
                </a:cubicBezTo>
                <a:cubicBezTo>
                  <a:pt x="1812229" y="6387047"/>
                  <a:pt x="1646823" y="6676941"/>
                  <a:pt x="1457885" y="6951095"/>
                </a:cubicBezTo>
                <a:lnTo>
                  <a:pt x="1415050" y="7009626"/>
                </a:lnTo>
                <a:lnTo>
                  <a:pt x="1360962" y="7009626"/>
                </a:lnTo>
                <a:lnTo>
                  <a:pt x="1421980" y="6926826"/>
                </a:lnTo>
                <a:cubicBezTo>
                  <a:pt x="1610421" y="6655323"/>
                  <a:pt x="1775543" y="6368136"/>
                  <a:pt x="1915472" y="6068258"/>
                </a:cubicBezTo>
                <a:cubicBezTo>
                  <a:pt x="2287542" y="5268665"/>
                  <a:pt x="2481506" y="4387432"/>
                  <a:pt x="2486080" y="3504702"/>
                </a:cubicBezTo>
                <a:cubicBezTo>
                  <a:pt x="2487689" y="3062593"/>
                  <a:pt x="2441458" y="2621583"/>
                  <a:pt x="2348201" y="2189406"/>
                </a:cubicBezTo>
                <a:cubicBezTo>
                  <a:pt x="2255060" y="1756993"/>
                  <a:pt x="2113995" y="1336332"/>
                  <a:pt x="1927619" y="935235"/>
                </a:cubicBezTo>
                <a:cubicBezTo>
                  <a:pt x="1834102" y="735041"/>
                  <a:pt x="1729144" y="540448"/>
                  <a:pt x="1613287" y="352322"/>
                </a:cubicBezTo>
                <a:cubicBezTo>
                  <a:pt x="1555351" y="258338"/>
                  <a:pt x="1494741" y="166030"/>
                  <a:pt x="1431533" y="75536"/>
                </a:cubicBezTo>
                <a:close/>
                <a:moveTo>
                  <a:pt x="1285806" y="0"/>
                </a:moveTo>
                <a:lnTo>
                  <a:pt x="1314846" y="0"/>
                </a:lnTo>
                <a:lnTo>
                  <a:pt x="1386857" y="98855"/>
                </a:lnTo>
                <a:cubicBezTo>
                  <a:pt x="1448829" y="189299"/>
                  <a:pt x="1508190" y="281528"/>
                  <a:pt x="1564859" y="375433"/>
                </a:cubicBezTo>
                <a:cubicBezTo>
                  <a:pt x="1678429" y="562930"/>
                  <a:pt x="1781524" y="756576"/>
                  <a:pt x="1873670" y="955507"/>
                </a:cubicBezTo>
                <a:cubicBezTo>
                  <a:pt x="1965421" y="1154598"/>
                  <a:pt x="2046389" y="1358419"/>
                  <a:pt x="2116222" y="1566185"/>
                </a:cubicBezTo>
                <a:lnTo>
                  <a:pt x="2129553" y="1605073"/>
                </a:lnTo>
                <a:lnTo>
                  <a:pt x="2141937" y="1644513"/>
                </a:lnTo>
                <a:lnTo>
                  <a:pt x="2166704" y="1722916"/>
                </a:lnTo>
                <a:cubicBezTo>
                  <a:pt x="2175144" y="1748948"/>
                  <a:pt x="2182479" y="1775450"/>
                  <a:pt x="2190369" y="1801797"/>
                </a:cubicBezTo>
                <a:lnTo>
                  <a:pt x="2213084" y="1880676"/>
                </a:lnTo>
                <a:cubicBezTo>
                  <a:pt x="2241561" y="1986531"/>
                  <a:pt x="2269010" y="2092622"/>
                  <a:pt x="2291964" y="2199740"/>
                </a:cubicBezTo>
                <a:lnTo>
                  <a:pt x="2309554" y="2280039"/>
                </a:lnTo>
                <a:lnTo>
                  <a:pt x="2325329" y="2360732"/>
                </a:lnTo>
                <a:cubicBezTo>
                  <a:pt x="2336374" y="2414369"/>
                  <a:pt x="2345049" y="2468480"/>
                  <a:pt x="2354356" y="2522512"/>
                </a:cubicBezTo>
                <a:cubicBezTo>
                  <a:pt x="2359248" y="2549411"/>
                  <a:pt x="2363191" y="2576543"/>
                  <a:pt x="2367213" y="2603678"/>
                </a:cubicBezTo>
                <a:lnTo>
                  <a:pt x="2379440" y="2684923"/>
                </a:lnTo>
                <a:lnTo>
                  <a:pt x="2389853" y="2766484"/>
                </a:lnTo>
                <a:cubicBezTo>
                  <a:pt x="2393165" y="2793696"/>
                  <a:pt x="2397188" y="2820831"/>
                  <a:pt x="2399790" y="2848045"/>
                </a:cubicBezTo>
                <a:cubicBezTo>
                  <a:pt x="2423841" y="3065828"/>
                  <a:pt x="2436509" y="3284717"/>
                  <a:pt x="2437732" y="3503755"/>
                </a:cubicBezTo>
                <a:cubicBezTo>
                  <a:pt x="2441677" y="4380887"/>
                  <a:pt x="2254890" y="5260227"/>
                  <a:pt x="1886133" y="6058084"/>
                </a:cubicBezTo>
                <a:cubicBezTo>
                  <a:pt x="1747517" y="6357488"/>
                  <a:pt x="1583704" y="6644335"/>
                  <a:pt x="1396557" y="6915564"/>
                </a:cubicBezTo>
                <a:lnTo>
                  <a:pt x="1327630" y="7009626"/>
                </a:lnTo>
                <a:lnTo>
                  <a:pt x="1270436" y="7009626"/>
                </a:lnTo>
                <a:lnTo>
                  <a:pt x="1358798" y="6889916"/>
                </a:lnTo>
                <a:cubicBezTo>
                  <a:pt x="1545422" y="6621460"/>
                  <a:pt x="1708964" y="6337452"/>
                  <a:pt x="1847561" y="6040889"/>
                </a:cubicBezTo>
                <a:cubicBezTo>
                  <a:pt x="2215924" y="5249893"/>
                  <a:pt x="2408152" y="4377967"/>
                  <a:pt x="2412885" y="3504307"/>
                </a:cubicBezTo>
                <a:cubicBezTo>
                  <a:pt x="2414524" y="3066853"/>
                  <a:pt x="2368855" y="2630497"/>
                  <a:pt x="2276662" y="2202816"/>
                </a:cubicBezTo>
                <a:cubicBezTo>
                  <a:pt x="2265775" y="2149257"/>
                  <a:pt x="2252445" y="2096251"/>
                  <a:pt x="2239983" y="2043007"/>
                </a:cubicBezTo>
                <a:cubicBezTo>
                  <a:pt x="2233908" y="2016348"/>
                  <a:pt x="2226731" y="1990001"/>
                  <a:pt x="2219789" y="1963576"/>
                </a:cubicBezTo>
                <a:lnTo>
                  <a:pt x="2198886" y="1884698"/>
                </a:lnTo>
                <a:lnTo>
                  <a:pt x="2176249" y="1805820"/>
                </a:lnTo>
                <a:cubicBezTo>
                  <a:pt x="2168362" y="1779632"/>
                  <a:pt x="2161497" y="1753206"/>
                  <a:pt x="2153057" y="1726941"/>
                </a:cubicBezTo>
                <a:lnTo>
                  <a:pt x="2128528" y="1648770"/>
                </a:lnTo>
                <a:lnTo>
                  <a:pt x="2116222" y="1609331"/>
                </a:lnTo>
                <a:lnTo>
                  <a:pt x="2102971" y="1570524"/>
                </a:lnTo>
                <a:cubicBezTo>
                  <a:pt x="2033313" y="1363231"/>
                  <a:pt x="1952256" y="1159960"/>
                  <a:pt x="1860181" y="961659"/>
                </a:cubicBezTo>
                <a:cubicBezTo>
                  <a:pt x="1767491" y="763673"/>
                  <a:pt x="1663512" y="571132"/>
                  <a:pt x="1548769" y="385056"/>
                </a:cubicBezTo>
                <a:cubicBezTo>
                  <a:pt x="1491384" y="292138"/>
                  <a:pt x="1431346" y="200895"/>
                  <a:pt x="1368730" y="111456"/>
                </a:cubicBezTo>
                <a:close/>
                <a:moveTo>
                  <a:pt x="1196964" y="0"/>
                </a:moveTo>
                <a:lnTo>
                  <a:pt x="1227291" y="0"/>
                </a:lnTo>
                <a:lnTo>
                  <a:pt x="1325403" y="134468"/>
                </a:lnTo>
                <a:cubicBezTo>
                  <a:pt x="1386759" y="223906"/>
                  <a:pt x="1445518" y="315129"/>
                  <a:pt x="1501600" y="408008"/>
                </a:cubicBezTo>
                <a:cubicBezTo>
                  <a:pt x="1614018" y="593532"/>
                  <a:pt x="1716086" y="785206"/>
                  <a:pt x="1807334" y="982009"/>
                </a:cubicBezTo>
                <a:cubicBezTo>
                  <a:pt x="1898178" y="1178968"/>
                  <a:pt x="1978359" y="1380661"/>
                  <a:pt x="2047519" y="1586220"/>
                </a:cubicBezTo>
                <a:lnTo>
                  <a:pt x="2060692" y="1624632"/>
                </a:lnTo>
                <a:lnTo>
                  <a:pt x="2072996" y="1663363"/>
                </a:lnTo>
                <a:lnTo>
                  <a:pt x="2097449" y="1740979"/>
                </a:lnTo>
                <a:cubicBezTo>
                  <a:pt x="2105888" y="1766694"/>
                  <a:pt x="2112831" y="1792960"/>
                  <a:pt x="2120561" y="1818911"/>
                </a:cubicBezTo>
                <a:lnTo>
                  <a:pt x="2143200" y="1897001"/>
                </a:lnTo>
                <a:cubicBezTo>
                  <a:pt x="2171280" y="2001672"/>
                  <a:pt x="2198414" y="2106739"/>
                  <a:pt x="2221446" y="2212516"/>
                </a:cubicBezTo>
                <a:lnTo>
                  <a:pt x="2238801" y="2291947"/>
                </a:lnTo>
                <a:lnTo>
                  <a:pt x="2254575" y="2371773"/>
                </a:lnTo>
                <a:cubicBezTo>
                  <a:pt x="2265460" y="2424938"/>
                  <a:pt x="2274138" y="2478416"/>
                  <a:pt x="2283367" y="2531897"/>
                </a:cubicBezTo>
                <a:cubicBezTo>
                  <a:pt x="2288177" y="2558557"/>
                  <a:pt x="2292122" y="2585377"/>
                  <a:pt x="2296145" y="2612196"/>
                </a:cubicBezTo>
                <a:lnTo>
                  <a:pt x="2308214" y="2692652"/>
                </a:lnTo>
                <a:lnTo>
                  <a:pt x="2318624" y="2773345"/>
                </a:lnTo>
                <a:cubicBezTo>
                  <a:pt x="2321859" y="2800241"/>
                  <a:pt x="2325804" y="2827062"/>
                  <a:pt x="2328406" y="2854036"/>
                </a:cubicBezTo>
                <a:cubicBezTo>
                  <a:pt x="2352322" y="3069770"/>
                  <a:pt x="2364990" y="3286608"/>
                  <a:pt x="2366346" y="3503603"/>
                </a:cubicBezTo>
                <a:cubicBezTo>
                  <a:pt x="2370528" y="4371262"/>
                  <a:pt x="2185637" y="5241847"/>
                  <a:pt x="1820506" y="6031421"/>
                </a:cubicBezTo>
                <a:cubicBezTo>
                  <a:pt x="1683222" y="6327690"/>
                  <a:pt x="1520989" y="6611491"/>
                  <a:pt x="1335660" y="6879829"/>
                </a:cubicBezTo>
                <a:lnTo>
                  <a:pt x="1240457" y="7009626"/>
                </a:lnTo>
                <a:lnTo>
                  <a:pt x="1180861" y="7009626"/>
                </a:lnTo>
                <a:lnTo>
                  <a:pt x="1296573" y="6853090"/>
                </a:lnTo>
                <a:cubicBezTo>
                  <a:pt x="1481387" y="6587595"/>
                  <a:pt x="1643346" y="6306649"/>
                  <a:pt x="1780594" y="6013279"/>
                </a:cubicBezTo>
                <a:cubicBezTo>
                  <a:pt x="2145328" y="5230882"/>
                  <a:pt x="2335821" y="4368344"/>
                  <a:pt x="2340631" y="3503911"/>
                </a:cubicBezTo>
                <a:cubicBezTo>
                  <a:pt x="2342366" y="3071112"/>
                  <a:pt x="2297225" y="2639330"/>
                  <a:pt x="2205986" y="2216224"/>
                </a:cubicBezTo>
                <a:cubicBezTo>
                  <a:pt x="2195179" y="2163216"/>
                  <a:pt x="2182322" y="2110762"/>
                  <a:pt x="2169702" y="2058465"/>
                </a:cubicBezTo>
                <a:cubicBezTo>
                  <a:pt x="2163707" y="2032041"/>
                  <a:pt x="2156530" y="2006011"/>
                  <a:pt x="2149667" y="1979587"/>
                </a:cubicBezTo>
                <a:lnTo>
                  <a:pt x="2129000" y="1901181"/>
                </a:lnTo>
                <a:lnTo>
                  <a:pt x="2106598" y="1823170"/>
                </a:lnTo>
                <a:cubicBezTo>
                  <a:pt x="2098711" y="1797298"/>
                  <a:pt x="2092086" y="1771111"/>
                  <a:pt x="2083646" y="1745394"/>
                </a:cubicBezTo>
                <a:lnTo>
                  <a:pt x="2059352" y="1668016"/>
                </a:lnTo>
                <a:lnTo>
                  <a:pt x="2047124" y="1629364"/>
                </a:lnTo>
                <a:lnTo>
                  <a:pt x="2034110" y="1590952"/>
                </a:lnTo>
                <a:cubicBezTo>
                  <a:pt x="1965146" y="1385866"/>
                  <a:pt x="1884879" y="1184726"/>
                  <a:pt x="1793686" y="988554"/>
                </a:cubicBezTo>
                <a:cubicBezTo>
                  <a:pt x="1701785" y="792778"/>
                  <a:pt x="1598809" y="602365"/>
                  <a:pt x="1485270" y="418261"/>
                </a:cubicBezTo>
                <a:cubicBezTo>
                  <a:pt x="1428462" y="326289"/>
                  <a:pt x="1369000" y="236013"/>
                  <a:pt x="1306962" y="147541"/>
                </a:cubicBezTo>
                <a:close/>
                <a:moveTo>
                  <a:pt x="1108001" y="0"/>
                </a:moveTo>
                <a:lnTo>
                  <a:pt x="1139465" y="0"/>
                </a:lnTo>
                <a:lnTo>
                  <a:pt x="1263944" y="170427"/>
                </a:lnTo>
                <a:cubicBezTo>
                  <a:pt x="1324693" y="258929"/>
                  <a:pt x="1382851" y="349205"/>
                  <a:pt x="1438339" y="441138"/>
                </a:cubicBezTo>
                <a:cubicBezTo>
                  <a:pt x="1549572" y="624769"/>
                  <a:pt x="1650640" y="814393"/>
                  <a:pt x="1741073" y="1009064"/>
                </a:cubicBezTo>
                <a:cubicBezTo>
                  <a:pt x="1830909" y="1203973"/>
                  <a:pt x="1910270" y="1403459"/>
                  <a:pt x="1978816" y="1606807"/>
                </a:cubicBezTo>
                <a:lnTo>
                  <a:pt x="1991831" y="1644906"/>
                </a:lnTo>
                <a:cubicBezTo>
                  <a:pt x="1996088" y="1657606"/>
                  <a:pt x="1999718" y="1670463"/>
                  <a:pt x="2004056" y="1683241"/>
                </a:cubicBezTo>
                <a:lnTo>
                  <a:pt x="2028272" y="1759912"/>
                </a:lnTo>
                <a:cubicBezTo>
                  <a:pt x="2036555" y="1785468"/>
                  <a:pt x="2043494" y="1811340"/>
                  <a:pt x="2051147" y="1837055"/>
                </a:cubicBezTo>
                <a:lnTo>
                  <a:pt x="2073549" y="1914356"/>
                </a:lnTo>
                <a:lnTo>
                  <a:pt x="2094136" y="1992129"/>
                </a:lnTo>
                <a:cubicBezTo>
                  <a:pt x="2100919" y="2018081"/>
                  <a:pt x="2108176" y="2043876"/>
                  <a:pt x="2114248" y="2069983"/>
                </a:cubicBezTo>
                <a:cubicBezTo>
                  <a:pt x="2126713" y="2122202"/>
                  <a:pt x="2140123" y="2174182"/>
                  <a:pt x="2151008" y="2226638"/>
                </a:cubicBezTo>
                <a:lnTo>
                  <a:pt x="2168202" y="2305517"/>
                </a:lnTo>
                <a:lnTo>
                  <a:pt x="2183979" y="2384395"/>
                </a:lnTo>
                <a:cubicBezTo>
                  <a:pt x="2194707" y="2437007"/>
                  <a:pt x="2203304" y="2489933"/>
                  <a:pt x="2212454" y="2542784"/>
                </a:cubicBezTo>
                <a:cubicBezTo>
                  <a:pt x="2217186" y="2569207"/>
                  <a:pt x="2221131" y="2595711"/>
                  <a:pt x="2225074" y="2622294"/>
                </a:cubicBezTo>
                <a:lnTo>
                  <a:pt x="2237063" y="2701882"/>
                </a:lnTo>
                <a:lnTo>
                  <a:pt x="2247396" y="2781708"/>
                </a:lnTo>
                <a:cubicBezTo>
                  <a:pt x="2250553" y="2808290"/>
                  <a:pt x="2254576" y="2834872"/>
                  <a:pt x="2257098" y="2861531"/>
                </a:cubicBezTo>
                <a:cubicBezTo>
                  <a:pt x="2280818" y="3074979"/>
                  <a:pt x="2293407" y="3289528"/>
                  <a:pt x="2294802" y="3504229"/>
                </a:cubicBezTo>
                <a:cubicBezTo>
                  <a:pt x="2299142" y="4363139"/>
                  <a:pt x="2116221" y="5224338"/>
                  <a:pt x="1754800" y="6005552"/>
                </a:cubicBezTo>
                <a:cubicBezTo>
                  <a:pt x="1618845" y="6298684"/>
                  <a:pt x="1458160" y="6579482"/>
                  <a:pt x="1274591" y="6844918"/>
                </a:cubicBezTo>
                <a:lnTo>
                  <a:pt x="1153607" y="7009626"/>
                </a:lnTo>
                <a:lnTo>
                  <a:pt x="1091050" y="7009626"/>
                </a:lnTo>
                <a:lnTo>
                  <a:pt x="1233968" y="6816608"/>
                </a:lnTo>
                <a:cubicBezTo>
                  <a:pt x="1416983" y="6554123"/>
                  <a:pt x="1577348" y="6276342"/>
                  <a:pt x="1713231" y="5986225"/>
                </a:cubicBezTo>
                <a:cubicBezTo>
                  <a:pt x="2074259" y="5212425"/>
                  <a:pt x="2263015" y="4359195"/>
                  <a:pt x="2267983" y="3504071"/>
                </a:cubicBezTo>
                <a:cubicBezTo>
                  <a:pt x="2269807" y="3075925"/>
                  <a:pt x="2225194" y="2648796"/>
                  <a:pt x="2134915" y="2230188"/>
                </a:cubicBezTo>
                <a:cubicBezTo>
                  <a:pt x="2124268" y="2177732"/>
                  <a:pt x="2111251" y="2125829"/>
                  <a:pt x="2099026" y="2073768"/>
                </a:cubicBezTo>
                <a:cubicBezTo>
                  <a:pt x="2093111" y="2047661"/>
                  <a:pt x="2085931" y="2021866"/>
                  <a:pt x="2079227" y="1995994"/>
                </a:cubicBezTo>
                <a:lnTo>
                  <a:pt x="2059114" y="1918298"/>
                </a:lnTo>
                <a:lnTo>
                  <a:pt x="2036870" y="1841235"/>
                </a:lnTo>
                <a:cubicBezTo>
                  <a:pt x="2028982" y="1815520"/>
                  <a:pt x="2022435" y="1789648"/>
                  <a:pt x="2014152" y="1764249"/>
                </a:cubicBezTo>
                <a:lnTo>
                  <a:pt x="1990488" y="1687658"/>
                </a:lnTo>
                <a:cubicBezTo>
                  <a:pt x="1986388" y="1674958"/>
                  <a:pt x="1982601" y="1662101"/>
                  <a:pt x="1978341" y="1649401"/>
                </a:cubicBezTo>
                <a:lnTo>
                  <a:pt x="1965406" y="1611462"/>
                </a:lnTo>
                <a:cubicBezTo>
                  <a:pt x="1897151" y="1408586"/>
                  <a:pt x="1817704" y="1209653"/>
                  <a:pt x="1727428" y="1015611"/>
                </a:cubicBezTo>
                <a:cubicBezTo>
                  <a:pt x="1636387" y="821965"/>
                  <a:pt x="1534388" y="633602"/>
                  <a:pt x="1421932" y="451550"/>
                </a:cubicBezTo>
                <a:cubicBezTo>
                  <a:pt x="1365691" y="360603"/>
                  <a:pt x="1306807" y="271332"/>
                  <a:pt x="1245361" y="183856"/>
                </a:cubicBezTo>
                <a:close/>
                <a:moveTo>
                  <a:pt x="1017642" y="0"/>
                </a:moveTo>
                <a:lnTo>
                  <a:pt x="1051656" y="0"/>
                </a:lnTo>
                <a:lnTo>
                  <a:pt x="1202481" y="206309"/>
                </a:lnTo>
                <a:cubicBezTo>
                  <a:pt x="1262613" y="293855"/>
                  <a:pt x="1320171" y="383165"/>
                  <a:pt x="1375074" y="474112"/>
                </a:cubicBezTo>
                <a:cubicBezTo>
                  <a:pt x="1485236" y="655691"/>
                  <a:pt x="1585301" y="843184"/>
                  <a:pt x="1674814" y="1035728"/>
                </a:cubicBezTo>
                <a:cubicBezTo>
                  <a:pt x="1763851" y="1228587"/>
                  <a:pt x="1842421" y="1426020"/>
                  <a:pt x="1910187" y="1627318"/>
                </a:cubicBezTo>
                <a:cubicBezTo>
                  <a:pt x="1927933" y="1677325"/>
                  <a:pt x="1943001" y="1728282"/>
                  <a:pt x="1959171" y="1778765"/>
                </a:cubicBezTo>
                <a:cubicBezTo>
                  <a:pt x="1967452" y="1804005"/>
                  <a:pt x="1974395" y="1829642"/>
                  <a:pt x="1981888" y="1855039"/>
                </a:cubicBezTo>
                <a:lnTo>
                  <a:pt x="2004052" y="1931553"/>
                </a:lnTo>
                <a:lnTo>
                  <a:pt x="2024404" y="2008461"/>
                </a:lnTo>
                <a:cubicBezTo>
                  <a:pt x="2031109" y="2034095"/>
                  <a:pt x="2038364" y="2059652"/>
                  <a:pt x="2044359" y="2085525"/>
                </a:cubicBezTo>
                <a:cubicBezTo>
                  <a:pt x="2056586" y="2137111"/>
                  <a:pt x="2069996" y="2188541"/>
                  <a:pt x="2080723" y="2240522"/>
                </a:cubicBezTo>
                <a:lnTo>
                  <a:pt x="2097760" y="2318296"/>
                </a:lnTo>
                <a:lnTo>
                  <a:pt x="2113063" y="2396387"/>
                </a:lnTo>
                <a:cubicBezTo>
                  <a:pt x="2123712" y="2448367"/>
                  <a:pt x="2132310" y="2500742"/>
                  <a:pt x="2141302" y="2553039"/>
                </a:cubicBezTo>
                <a:cubicBezTo>
                  <a:pt x="2145955" y="2579228"/>
                  <a:pt x="2149977" y="2605415"/>
                  <a:pt x="2153844" y="2631918"/>
                </a:cubicBezTo>
                <a:lnTo>
                  <a:pt x="2165674" y="2710796"/>
                </a:lnTo>
                <a:cubicBezTo>
                  <a:pt x="2169304" y="2737143"/>
                  <a:pt x="2172459" y="2763487"/>
                  <a:pt x="2175929" y="2789675"/>
                </a:cubicBezTo>
                <a:cubicBezTo>
                  <a:pt x="2179399" y="2815864"/>
                  <a:pt x="2183029" y="2842288"/>
                  <a:pt x="2185554" y="2868553"/>
                </a:cubicBezTo>
                <a:cubicBezTo>
                  <a:pt x="2209089" y="3079711"/>
                  <a:pt x="2221569" y="3291975"/>
                  <a:pt x="2222941" y="3504388"/>
                </a:cubicBezTo>
                <a:cubicBezTo>
                  <a:pt x="2227515" y="4354149"/>
                  <a:pt x="2046569" y="5206275"/>
                  <a:pt x="1688696" y="5979128"/>
                </a:cubicBezTo>
                <a:cubicBezTo>
                  <a:pt x="1554174" y="6269185"/>
                  <a:pt x="1395111" y="6546951"/>
                  <a:pt x="1213338" y="6809499"/>
                </a:cubicBezTo>
                <a:lnTo>
                  <a:pt x="1066159" y="7009626"/>
                </a:lnTo>
                <a:lnTo>
                  <a:pt x="1001066" y="7009626"/>
                </a:lnTo>
                <a:lnTo>
                  <a:pt x="1171506" y="6779843"/>
                </a:lnTo>
                <a:cubicBezTo>
                  <a:pt x="1352709" y="6520375"/>
                  <a:pt x="1511464" y="6245700"/>
                  <a:pt x="1645944" y="5958778"/>
                </a:cubicBezTo>
                <a:cubicBezTo>
                  <a:pt x="2003422" y="5193655"/>
                  <a:pt x="2190206" y="4349652"/>
                  <a:pt x="2195413" y="3503836"/>
                </a:cubicBezTo>
                <a:cubicBezTo>
                  <a:pt x="2195941" y="3292290"/>
                  <a:pt x="2185412" y="3080816"/>
                  <a:pt x="2163862" y="2870368"/>
                </a:cubicBezTo>
                <a:cubicBezTo>
                  <a:pt x="2142176" y="2659842"/>
                  <a:pt x="2108787" y="2450575"/>
                  <a:pt x="2063843" y="2243755"/>
                </a:cubicBezTo>
                <a:cubicBezTo>
                  <a:pt x="2053351" y="2191854"/>
                  <a:pt x="2040179" y="2140581"/>
                  <a:pt x="2028346" y="2088994"/>
                </a:cubicBezTo>
                <a:cubicBezTo>
                  <a:pt x="2022509" y="2063202"/>
                  <a:pt x="2015332" y="2037723"/>
                  <a:pt x="2008707" y="2012088"/>
                </a:cubicBezTo>
                <a:lnTo>
                  <a:pt x="1988513" y="1935340"/>
                </a:lnTo>
                <a:lnTo>
                  <a:pt x="1966585" y="1859064"/>
                </a:lnTo>
                <a:cubicBezTo>
                  <a:pt x="1958698" y="1833665"/>
                  <a:pt x="1952228" y="1808107"/>
                  <a:pt x="1944026" y="1782946"/>
                </a:cubicBezTo>
                <a:cubicBezTo>
                  <a:pt x="1928251" y="1732542"/>
                  <a:pt x="1913027" y="1681745"/>
                  <a:pt x="1895517" y="1631814"/>
                </a:cubicBezTo>
                <a:cubicBezTo>
                  <a:pt x="1827980" y="1431225"/>
                  <a:pt x="1749352" y="1234581"/>
                  <a:pt x="1659984" y="1042748"/>
                </a:cubicBezTo>
                <a:cubicBezTo>
                  <a:pt x="1569857" y="851229"/>
                  <a:pt x="1468885" y="664998"/>
                  <a:pt x="1357562" y="484996"/>
                </a:cubicBezTo>
                <a:cubicBezTo>
                  <a:pt x="1301870" y="395075"/>
                  <a:pt x="1243551" y="306810"/>
                  <a:pt x="1182683" y="220339"/>
                </a:cubicBezTo>
                <a:close/>
                <a:moveTo>
                  <a:pt x="927737" y="0"/>
                </a:moveTo>
                <a:lnTo>
                  <a:pt x="963724" y="0"/>
                </a:lnTo>
                <a:lnTo>
                  <a:pt x="1140994" y="242148"/>
                </a:lnTo>
                <a:cubicBezTo>
                  <a:pt x="1200521" y="328718"/>
                  <a:pt x="1257488" y="417042"/>
                  <a:pt x="1311815" y="507003"/>
                </a:cubicBezTo>
                <a:cubicBezTo>
                  <a:pt x="1420770" y="686609"/>
                  <a:pt x="1519754" y="872053"/>
                  <a:pt x="1608320" y="1062547"/>
                </a:cubicBezTo>
                <a:cubicBezTo>
                  <a:pt x="1696505" y="1253118"/>
                  <a:pt x="1774288" y="1448421"/>
                  <a:pt x="1841328" y="1647432"/>
                </a:cubicBezTo>
                <a:cubicBezTo>
                  <a:pt x="1858840" y="1696889"/>
                  <a:pt x="1873827" y="1747213"/>
                  <a:pt x="1889759" y="1797302"/>
                </a:cubicBezTo>
                <a:cubicBezTo>
                  <a:pt x="1897646" y="1822304"/>
                  <a:pt x="1904904" y="1847546"/>
                  <a:pt x="1912319" y="1872788"/>
                </a:cubicBezTo>
                <a:lnTo>
                  <a:pt x="1934168" y="1948354"/>
                </a:lnTo>
                <a:lnTo>
                  <a:pt x="1954440" y="2024470"/>
                </a:lnTo>
                <a:cubicBezTo>
                  <a:pt x="1960988" y="2049870"/>
                  <a:pt x="1968165" y="2075111"/>
                  <a:pt x="1974160" y="2100746"/>
                </a:cubicBezTo>
                <a:cubicBezTo>
                  <a:pt x="1986227" y="2151780"/>
                  <a:pt x="1999559" y="2202581"/>
                  <a:pt x="2010207" y="2254009"/>
                </a:cubicBezTo>
                <a:lnTo>
                  <a:pt x="2027009" y="2330917"/>
                </a:lnTo>
                <a:cubicBezTo>
                  <a:pt x="2032293" y="2356630"/>
                  <a:pt x="2037104" y="2382424"/>
                  <a:pt x="2042154" y="2408217"/>
                </a:cubicBezTo>
                <a:cubicBezTo>
                  <a:pt x="2047201" y="2434010"/>
                  <a:pt x="2052643" y="2459644"/>
                  <a:pt x="2056823" y="2485596"/>
                </a:cubicBezTo>
                <a:lnTo>
                  <a:pt x="2070155" y="2563213"/>
                </a:lnTo>
                <a:cubicBezTo>
                  <a:pt x="2072285" y="2576150"/>
                  <a:pt x="2074730" y="2589008"/>
                  <a:pt x="2076703" y="2602023"/>
                </a:cubicBezTo>
                <a:lnTo>
                  <a:pt x="2082538" y="2640989"/>
                </a:lnTo>
                <a:lnTo>
                  <a:pt x="2094292" y="2718843"/>
                </a:lnTo>
                <a:cubicBezTo>
                  <a:pt x="2097920" y="2744872"/>
                  <a:pt x="2100997" y="2770902"/>
                  <a:pt x="2104467" y="2796931"/>
                </a:cubicBezTo>
                <a:cubicBezTo>
                  <a:pt x="2107937" y="2822960"/>
                  <a:pt x="2111487" y="2848992"/>
                  <a:pt x="2114012" y="2875180"/>
                </a:cubicBezTo>
                <a:cubicBezTo>
                  <a:pt x="2137313" y="3084050"/>
                  <a:pt x="2149720" y="3293947"/>
                  <a:pt x="2151164" y="3504073"/>
                </a:cubicBezTo>
                <a:cubicBezTo>
                  <a:pt x="2155896" y="4344682"/>
                  <a:pt x="1977000" y="5187817"/>
                  <a:pt x="1622677" y="5952310"/>
                </a:cubicBezTo>
                <a:cubicBezTo>
                  <a:pt x="1533772" y="6143276"/>
                  <a:pt x="1434226" y="6329112"/>
                  <a:pt x="1324515" y="6508956"/>
                </a:cubicBezTo>
                <a:cubicBezTo>
                  <a:pt x="1269694" y="6598957"/>
                  <a:pt x="1212238" y="6687302"/>
                  <a:pt x="1152225" y="6773871"/>
                </a:cubicBezTo>
                <a:lnTo>
                  <a:pt x="978251" y="7009626"/>
                </a:lnTo>
                <a:lnTo>
                  <a:pt x="909636" y="7009626"/>
                </a:lnTo>
                <a:lnTo>
                  <a:pt x="922233" y="6994614"/>
                </a:lnTo>
                <a:cubicBezTo>
                  <a:pt x="1051790" y="6830940"/>
                  <a:pt x="1171530" y="6659773"/>
                  <a:pt x="1280816" y="6481902"/>
                </a:cubicBezTo>
                <a:cubicBezTo>
                  <a:pt x="1390314" y="6304188"/>
                  <a:pt x="1489727" y="6120399"/>
                  <a:pt x="1578583" y="5931485"/>
                </a:cubicBezTo>
                <a:cubicBezTo>
                  <a:pt x="1932433" y="5174960"/>
                  <a:pt x="2117639" y="4340424"/>
                  <a:pt x="2122847" y="3503836"/>
                </a:cubicBezTo>
                <a:cubicBezTo>
                  <a:pt x="2123476" y="3294577"/>
                  <a:pt x="2113136" y="3085471"/>
                  <a:pt x="2091847" y="2877310"/>
                </a:cubicBezTo>
                <a:cubicBezTo>
                  <a:pt x="2070479" y="2668991"/>
                  <a:pt x="2037483" y="2462089"/>
                  <a:pt x="1993012" y="2257479"/>
                </a:cubicBezTo>
                <a:cubicBezTo>
                  <a:pt x="1982677" y="2206130"/>
                  <a:pt x="1969742" y="2155410"/>
                  <a:pt x="1957910" y="2104376"/>
                </a:cubicBezTo>
                <a:cubicBezTo>
                  <a:pt x="1952153" y="2078897"/>
                  <a:pt x="1944975" y="2053657"/>
                  <a:pt x="1938506" y="2028335"/>
                </a:cubicBezTo>
                <a:lnTo>
                  <a:pt x="1918471" y="1952454"/>
                </a:lnTo>
                <a:lnTo>
                  <a:pt x="1896779" y="1876968"/>
                </a:lnTo>
                <a:cubicBezTo>
                  <a:pt x="1889444" y="1851806"/>
                  <a:pt x="1882502" y="1826564"/>
                  <a:pt x="1874457" y="1801717"/>
                </a:cubicBezTo>
                <a:cubicBezTo>
                  <a:pt x="1858682" y="1751788"/>
                  <a:pt x="1843773" y="1701621"/>
                  <a:pt x="1826420" y="1651847"/>
                </a:cubicBezTo>
                <a:cubicBezTo>
                  <a:pt x="1759634" y="1453389"/>
                  <a:pt x="1681733" y="1258795"/>
                  <a:pt x="1593097" y="1069092"/>
                </a:cubicBezTo>
                <a:cubicBezTo>
                  <a:pt x="1503782" y="879705"/>
                  <a:pt x="1403709" y="695524"/>
                  <a:pt x="1293358" y="517573"/>
                </a:cubicBezTo>
                <a:cubicBezTo>
                  <a:pt x="1183092" y="339701"/>
                  <a:pt x="1062376" y="168457"/>
                  <a:pt x="931855" y="4861"/>
                </a:cubicBezTo>
                <a:close/>
                <a:moveTo>
                  <a:pt x="833745" y="0"/>
                </a:moveTo>
                <a:lnTo>
                  <a:pt x="873361" y="0"/>
                </a:lnTo>
                <a:lnTo>
                  <a:pt x="895256" y="26473"/>
                </a:lnTo>
                <a:cubicBezTo>
                  <a:pt x="1023065" y="190462"/>
                  <a:pt x="1141035" y="361866"/>
                  <a:pt x="1248555" y="539815"/>
                </a:cubicBezTo>
                <a:cubicBezTo>
                  <a:pt x="1356358" y="717449"/>
                  <a:pt x="1454317" y="900922"/>
                  <a:pt x="1541984" y="1089284"/>
                </a:cubicBezTo>
                <a:cubicBezTo>
                  <a:pt x="1629295" y="1277725"/>
                  <a:pt x="1706297" y="1470821"/>
                  <a:pt x="1772624" y="1667702"/>
                </a:cubicBezTo>
                <a:cubicBezTo>
                  <a:pt x="1806306" y="1765905"/>
                  <a:pt x="1835728" y="1865371"/>
                  <a:pt x="1864520" y="1965231"/>
                </a:cubicBezTo>
                <a:lnTo>
                  <a:pt x="1884555" y="2040482"/>
                </a:lnTo>
                <a:cubicBezTo>
                  <a:pt x="1891022" y="2065644"/>
                  <a:pt x="1898199" y="2090568"/>
                  <a:pt x="1904116" y="2115890"/>
                </a:cubicBezTo>
                <a:cubicBezTo>
                  <a:pt x="1916027" y="2166372"/>
                  <a:pt x="1929278" y="2216618"/>
                  <a:pt x="1939769" y="2267496"/>
                </a:cubicBezTo>
                <a:lnTo>
                  <a:pt x="1956413" y="2343615"/>
                </a:lnTo>
                <a:cubicBezTo>
                  <a:pt x="1961698" y="2369012"/>
                  <a:pt x="1966431" y="2394568"/>
                  <a:pt x="1971478" y="2420046"/>
                </a:cubicBezTo>
                <a:cubicBezTo>
                  <a:pt x="1976528" y="2445524"/>
                  <a:pt x="1981733" y="2470923"/>
                  <a:pt x="1985993" y="2496559"/>
                </a:cubicBezTo>
                <a:lnTo>
                  <a:pt x="1999087" y="2573308"/>
                </a:lnTo>
                <a:lnTo>
                  <a:pt x="2005632" y="2611722"/>
                </a:lnTo>
                <a:lnTo>
                  <a:pt x="2011470" y="2650216"/>
                </a:lnTo>
                <a:lnTo>
                  <a:pt x="2023065" y="2727280"/>
                </a:lnTo>
                <a:cubicBezTo>
                  <a:pt x="2026772" y="2752994"/>
                  <a:pt x="2029769" y="2778786"/>
                  <a:pt x="2033162" y="2804500"/>
                </a:cubicBezTo>
                <a:cubicBezTo>
                  <a:pt x="2036554" y="2830215"/>
                  <a:pt x="2040104" y="2856010"/>
                  <a:pt x="2042627" y="2881882"/>
                </a:cubicBezTo>
                <a:cubicBezTo>
                  <a:pt x="2065779" y="3088465"/>
                  <a:pt x="2078099" y="3296154"/>
                  <a:pt x="2079543" y="3503993"/>
                </a:cubicBezTo>
                <a:cubicBezTo>
                  <a:pt x="2084433" y="4335374"/>
                  <a:pt x="1907509" y="5169437"/>
                  <a:pt x="1556813" y="5925568"/>
                </a:cubicBezTo>
                <a:cubicBezTo>
                  <a:pt x="1468801" y="6114482"/>
                  <a:pt x="1370258" y="6298270"/>
                  <a:pt x="1261649" y="6476141"/>
                </a:cubicBezTo>
                <a:cubicBezTo>
                  <a:pt x="1153160" y="6654170"/>
                  <a:pt x="1034186" y="6825572"/>
                  <a:pt x="905354" y="6989484"/>
                </a:cubicBezTo>
                <a:lnTo>
                  <a:pt x="888547" y="7009626"/>
                </a:lnTo>
                <a:lnTo>
                  <a:pt x="815766" y="7009626"/>
                </a:lnTo>
                <a:lnTo>
                  <a:pt x="861262" y="6955487"/>
                </a:lnTo>
                <a:cubicBezTo>
                  <a:pt x="989517" y="6793785"/>
                  <a:pt x="1108048" y="6624591"/>
                  <a:pt x="1216215" y="6448849"/>
                </a:cubicBezTo>
                <a:cubicBezTo>
                  <a:pt x="1324602" y="6273106"/>
                  <a:pt x="1422987" y="6091372"/>
                  <a:pt x="1510907" y="5904586"/>
                </a:cubicBezTo>
                <a:cubicBezTo>
                  <a:pt x="1861915" y="5156500"/>
                  <a:pt x="2044914" y="4331351"/>
                  <a:pt x="2050279" y="3503755"/>
                </a:cubicBezTo>
                <a:cubicBezTo>
                  <a:pt x="2050918" y="3296784"/>
                  <a:pt x="2040725" y="3089965"/>
                  <a:pt x="2019752" y="2884089"/>
                </a:cubicBezTo>
                <a:cubicBezTo>
                  <a:pt x="1998590" y="2678138"/>
                  <a:pt x="1965965" y="2473447"/>
                  <a:pt x="1922021" y="2271124"/>
                </a:cubicBezTo>
                <a:cubicBezTo>
                  <a:pt x="1911847" y="2220405"/>
                  <a:pt x="1898989" y="2170237"/>
                  <a:pt x="1887315" y="2119833"/>
                </a:cubicBezTo>
                <a:cubicBezTo>
                  <a:pt x="1881715" y="2094513"/>
                  <a:pt x="1874457" y="2069666"/>
                  <a:pt x="1868068" y="2044585"/>
                </a:cubicBezTo>
                <a:lnTo>
                  <a:pt x="1848270" y="1969491"/>
                </a:lnTo>
                <a:cubicBezTo>
                  <a:pt x="1820031" y="1869946"/>
                  <a:pt x="1790609" y="1770638"/>
                  <a:pt x="1757165" y="1672592"/>
                </a:cubicBezTo>
                <a:cubicBezTo>
                  <a:pt x="1691128" y="1476341"/>
                  <a:pt x="1614040" y="1283955"/>
                  <a:pt x="1526287" y="1096383"/>
                </a:cubicBezTo>
                <a:cubicBezTo>
                  <a:pt x="1349906" y="721394"/>
                  <a:pt x="1130181" y="368411"/>
                  <a:pt x="871594" y="44615"/>
                </a:cubicBezTo>
                <a:close/>
                <a:moveTo>
                  <a:pt x="741106" y="0"/>
                </a:moveTo>
                <a:lnTo>
                  <a:pt x="781497" y="0"/>
                </a:lnTo>
                <a:lnTo>
                  <a:pt x="835468" y="65202"/>
                </a:lnTo>
                <a:cubicBezTo>
                  <a:pt x="851637" y="85238"/>
                  <a:pt x="867019" y="105903"/>
                  <a:pt x="882322" y="126493"/>
                </a:cubicBezTo>
                <a:lnTo>
                  <a:pt x="928543" y="188174"/>
                </a:lnTo>
                <a:cubicBezTo>
                  <a:pt x="958756" y="229823"/>
                  <a:pt x="988335" y="271865"/>
                  <a:pt x="1017915" y="313829"/>
                </a:cubicBezTo>
                <a:lnTo>
                  <a:pt x="1060904" y="377878"/>
                </a:lnTo>
                <a:cubicBezTo>
                  <a:pt x="1075101" y="399255"/>
                  <a:pt x="1089851" y="420314"/>
                  <a:pt x="1103418" y="442164"/>
                </a:cubicBezTo>
                <a:lnTo>
                  <a:pt x="1144672" y="507238"/>
                </a:lnTo>
                <a:lnTo>
                  <a:pt x="1165259" y="539815"/>
                </a:lnTo>
                <a:lnTo>
                  <a:pt x="1185136" y="572866"/>
                </a:lnTo>
                <a:cubicBezTo>
                  <a:pt x="1291813" y="748450"/>
                  <a:pt x="1388716" y="929792"/>
                  <a:pt x="1475411" y="1116103"/>
                </a:cubicBezTo>
                <a:cubicBezTo>
                  <a:pt x="1562068" y="1302414"/>
                  <a:pt x="1638430" y="1493380"/>
                  <a:pt x="1704159" y="1688054"/>
                </a:cubicBezTo>
                <a:cubicBezTo>
                  <a:pt x="1737603" y="1785152"/>
                  <a:pt x="1767263" y="1883593"/>
                  <a:pt x="1795185" y="1982348"/>
                </a:cubicBezTo>
                <a:lnTo>
                  <a:pt x="1814984" y="2056811"/>
                </a:lnTo>
                <a:cubicBezTo>
                  <a:pt x="1821374" y="2081656"/>
                  <a:pt x="1828551" y="2106346"/>
                  <a:pt x="1834309" y="2131350"/>
                </a:cubicBezTo>
                <a:lnTo>
                  <a:pt x="1852451" y="2206207"/>
                </a:lnTo>
                <a:lnTo>
                  <a:pt x="1861443" y="2243597"/>
                </a:lnTo>
                <a:lnTo>
                  <a:pt x="1869331" y="2281221"/>
                </a:lnTo>
                <a:lnTo>
                  <a:pt x="1885818" y="2356472"/>
                </a:lnTo>
                <a:cubicBezTo>
                  <a:pt x="1891103" y="2381634"/>
                  <a:pt x="1895755" y="2406874"/>
                  <a:pt x="1900725" y="2432038"/>
                </a:cubicBezTo>
                <a:cubicBezTo>
                  <a:pt x="1905695" y="2457200"/>
                  <a:pt x="1910900" y="2482442"/>
                  <a:pt x="1915080" y="2507761"/>
                </a:cubicBezTo>
                <a:lnTo>
                  <a:pt x="1928097" y="2583643"/>
                </a:lnTo>
                <a:lnTo>
                  <a:pt x="1934642" y="2621662"/>
                </a:lnTo>
                <a:lnTo>
                  <a:pt x="1940322" y="2659761"/>
                </a:lnTo>
                <a:lnTo>
                  <a:pt x="1951839" y="2735879"/>
                </a:lnTo>
                <a:cubicBezTo>
                  <a:pt x="1955546" y="2761357"/>
                  <a:pt x="1958464" y="2786834"/>
                  <a:pt x="1961856" y="2812310"/>
                </a:cubicBezTo>
                <a:cubicBezTo>
                  <a:pt x="1965249" y="2837790"/>
                  <a:pt x="1968719" y="2863189"/>
                  <a:pt x="1971241" y="2888824"/>
                </a:cubicBezTo>
                <a:cubicBezTo>
                  <a:pt x="1994156" y="3093120"/>
                  <a:pt x="2006398" y="3298521"/>
                  <a:pt x="2007920" y="3504073"/>
                </a:cubicBezTo>
                <a:cubicBezTo>
                  <a:pt x="2008710" y="3709787"/>
                  <a:pt x="1998764" y="3915345"/>
                  <a:pt x="1978106" y="4120036"/>
                </a:cubicBezTo>
                <a:cubicBezTo>
                  <a:pt x="1957146" y="4324805"/>
                  <a:pt x="1924973" y="4528313"/>
                  <a:pt x="1881715" y="4729612"/>
                </a:cubicBezTo>
                <a:lnTo>
                  <a:pt x="1873828" y="4767314"/>
                </a:lnTo>
                <a:lnTo>
                  <a:pt x="1865071" y="4805255"/>
                </a:lnTo>
                <a:lnTo>
                  <a:pt x="1847481" y="4880426"/>
                </a:lnTo>
                <a:cubicBezTo>
                  <a:pt x="1841881" y="4905588"/>
                  <a:pt x="1834781" y="4930355"/>
                  <a:pt x="1828471" y="4955282"/>
                </a:cubicBezTo>
                <a:cubicBezTo>
                  <a:pt x="1822162" y="4980209"/>
                  <a:pt x="1815694" y="5005134"/>
                  <a:pt x="1808909" y="5029981"/>
                </a:cubicBezTo>
                <a:cubicBezTo>
                  <a:pt x="1781065" y="5129051"/>
                  <a:pt x="1752038" y="5227887"/>
                  <a:pt x="1718988" y="5325460"/>
                </a:cubicBezTo>
                <a:cubicBezTo>
                  <a:pt x="1653850" y="5520764"/>
                  <a:pt x="1577796" y="5712360"/>
                  <a:pt x="1491186" y="5899146"/>
                </a:cubicBezTo>
                <a:cubicBezTo>
                  <a:pt x="1404200" y="6085930"/>
                  <a:pt x="1306760" y="6267586"/>
                  <a:pt x="1199336" y="6443408"/>
                </a:cubicBezTo>
                <a:lnTo>
                  <a:pt x="1179299" y="6476457"/>
                </a:lnTo>
                <a:lnTo>
                  <a:pt x="1158554" y="6509034"/>
                </a:lnTo>
                <a:lnTo>
                  <a:pt x="1116828" y="6574110"/>
                </a:lnTo>
                <a:cubicBezTo>
                  <a:pt x="1103183" y="6595960"/>
                  <a:pt x="1088353" y="6617020"/>
                  <a:pt x="1073996" y="6638397"/>
                </a:cubicBezTo>
                <a:lnTo>
                  <a:pt x="1030614" y="6702445"/>
                </a:lnTo>
                <a:cubicBezTo>
                  <a:pt x="1000719" y="6744409"/>
                  <a:pt x="970903" y="6786451"/>
                  <a:pt x="940456" y="6828020"/>
                </a:cubicBezTo>
                <a:lnTo>
                  <a:pt x="893837" y="6889704"/>
                </a:lnTo>
                <a:cubicBezTo>
                  <a:pt x="878062" y="6910291"/>
                  <a:pt x="862918" y="6930956"/>
                  <a:pt x="846510" y="6950913"/>
                </a:cubicBezTo>
                <a:lnTo>
                  <a:pt x="797482" y="7009626"/>
                </a:lnTo>
                <a:lnTo>
                  <a:pt x="722276" y="7009626"/>
                </a:lnTo>
                <a:lnTo>
                  <a:pt x="801549" y="6915419"/>
                </a:lnTo>
                <a:cubicBezTo>
                  <a:pt x="817799" y="6895699"/>
                  <a:pt x="833101" y="6875347"/>
                  <a:pt x="848877" y="6855075"/>
                </a:cubicBezTo>
                <a:lnTo>
                  <a:pt x="895257" y="6794261"/>
                </a:lnTo>
                <a:cubicBezTo>
                  <a:pt x="925626" y="6753322"/>
                  <a:pt x="955286" y="6711833"/>
                  <a:pt x="985023" y="6670421"/>
                </a:cubicBezTo>
                <a:lnTo>
                  <a:pt x="1028247" y="6607317"/>
                </a:lnTo>
                <a:cubicBezTo>
                  <a:pt x="1042524" y="6586258"/>
                  <a:pt x="1057354" y="6565513"/>
                  <a:pt x="1070921" y="6544214"/>
                </a:cubicBezTo>
                <a:lnTo>
                  <a:pt x="1112490" y="6480007"/>
                </a:lnTo>
                <a:lnTo>
                  <a:pt x="1133235" y="6447825"/>
                </a:lnTo>
                <a:lnTo>
                  <a:pt x="1153191" y="6415248"/>
                </a:lnTo>
                <a:cubicBezTo>
                  <a:pt x="1260418" y="6241557"/>
                  <a:pt x="1357858" y="6062028"/>
                  <a:pt x="1445041" y="5877454"/>
                </a:cubicBezTo>
                <a:cubicBezTo>
                  <a:pt x="1531699" y="5692483"/>
                  <a:pt x="1608061" y="5502937"/>
                  <a:pt x="1673792" y="5309528"/>
                </a:cubicBezTo>
                <a:cubicBezTo>
                  <a:pt x="1707236" y="5213057"/>
                  <a:pt x="1736893" y="5115249"/>
                  <a:pt x="1764895" y="5017124"/>
                </a:cubicBezTo>
                <a:cubicBezTo>
                  <a:pt x="1771758" y="4992592"/>
                  <a:pt x="1778147" y="4967825"/>
                  <a:pt x="1784772" y="4943213"/>
                </a:cubicBezTo>
                <a:cubicBezTo>
                  <a:pt x="1791400" y="4918603"/>
                  <a:pt x="1798340" y="4893994"/>
                  <a:pt x="1804257" y="4869147"/>
                </a:cubicBezTo>
                <a:lnTo>
                  <a:pt x="1822399" y="4794685"/>
                </a:lnTo>
                <a:lnTo>
                  <a:pt x="1831391" y="4757454"/>
                </a:lnTo>
                <a:lnTo>
                  <a:pt x="1839279" y="4720065"/>
                </a:lnTo>
                <a:lnTo>
                  <a:pt x="1855763" y="4645288"/>
                </a:lnTo>
                <a:cubicBezTo>
                  <a:pt x="1861128" y="4620284"/>
                  <a:pt x="1865781" y="4595202"/>
                  <a:pt x="1870751" y="4570195"/>
                </a:cubicBezTo>
                <a:cubicBezTo>
                  <a:pt x="1875720" y="4545193"/>
                  <a:pt x="1881005" y="4520108"/>
                  <a:pt x="1885185" y="4494946"/>
                </a:cubicBezTo>
                <a:lnTo>
                  <a:pt x="1898280" y="4419458"/>
                </a:lnTo>
                <a:lnTo>
                  <a:pt x="1904827" y="4381676"/>
                </a:lnTo>
                <a:lnTo>
                  <a:pt x="1910585" y="4343814"/>
                </a:lnTo>
                <a:lnTo>
                  <a:pt x="1922022" y="4268013"/>
                </a:lnTo>
                <a:cubicBezTo>
                  <a:pt x="1925729" y="4242771"/>
                  <a:pt x="1928727" y="4217372"/>
                  <a:pt x="1932039" y="4192052"/>
                </a:cubicBezTo>
                <a:cubicBezTo>
                  <a:pt x="1935352" y="4166733"/>
                  <a:pt x="1938902" y="4141411"/>
                  <a:pt x="1941504" y="4116014"/>
                </a:cubicBezTo>
                <a:cubicBezTo>
                  <a:pt x="1964474" y="3912820"/>
                  <a:pt x="1976828" y="3708524"/>
                  <a:pt x="1978499" y="3504073"/>
                </a:cubicBezTo>
                <a:cubicBezTo>
                  <a:pt x="1979177" y="3299466"/>
                  <a:pt x="1969144" y="3094935"/>
                  <a:pt x="1948446" y="2891349"/>
                </a:cubicBezTo>
                <a:cubicBezTo>
                  <a:pt x="1927520" y="2687683"/>
                  <a:pt x="1895289" y="2485359"/>
                  <a:pt x="1851898" y="2285244"/>
                </a:cubicBezTo>
                <a:lnTo>
                  <a:pt x="1844011" y="2247699"/>
                </a:lnTo>
                <a:lnTo>
                  <a:pt x="1835256" y="2210310"/>
                </a:lnTo>
                <a:lnTo>
                  <a:pt x="1817587" y="2135610"/>
                </a:lnTo>
                <a:cubicBezTo>
                  <a:pt x="1811987" y="2110606"/>
                  <a:pt x="1804887" y="2085996"/>
                  <a:pt x="1798577" y="2061227"/>
                </a:cubicBezTo>
                <a:lnTo>
                  <a:pt x="1778937" y="1987003"/>
                </a:lnTo>
                <a:cubicBezTo>
                  <a:pt x="1751013" y="1888483"/>
                  <a:pt x="1721906" y="1790359"/>
                  <a:pt x="1688857" y="1693416"/>
                </a:cubicBezTo>
                <a:lnTo>
                  <a:pt x="1664247" y="1620690"/>
                </a:lnTo>
                <a:lnTo>
                  <a:pt x="1637823" y="1548594"/>
                </a:lnTo>
                <a:cubicBezTo>
                  <a:pt x="1620625" y="1500400"/>
                  <a:pt x="1601381" y="1452916"/>
                  <a:pt x="1582606" y="1405352"/>
                </a:cubicBezTo>
                <a:cubicBezTo>
                  <a:pt x="1577874" y="1393440"/>
                  <a:pt x="1573379" y="1381688"/>
                  <a:pt x="1568409" y="1369698"/>
                </a:cubicBezTo>
                <a:lnTo>
                  <a:pt x="1553422" y="1334361"/>
                </a:lnTo>
                <a:lnTo>
                  <a:pt x="1523527" y="1263370"/>
                </a:lnTo>
                <a:cubicBezTo>
                  <a:pt x="1513430" y="1239706"/>
                  <a:pt x="1502545" y="1216673"/>
                  <a:pt x="1491975" y="1193326"/>
                </a:cubicBezTo>
                <a:cubicBezTo>
                  <a:pt x="1481406" y="1169977"/>
                  <a:pt x="1471151" y="1146550"/>
                  <a:pt x="1460424" y="1123438"/>
                </a:cubicBezTo>
                <a:cubicBezTo>
                  <a:pt x="1285960" y="752788"/>
                  <a:pt x="1068532" y="403907"/>
                  <a:pt x="812594" y="83976"/>
                </a:cubicBezTo>
                <a:close/>
                <a:moveTo>
                  <a:pt x="645574" y="0"/>
                </a:moveTo>
                <a:lnTo>
                  <a:pt x="689782" y="0"/>
                </a:lnTo>
                <a:lnTo>
                  <a:pt x="775991" y="104091"/>
                </a:lnTo>
                <a:cubicBezTo>
                  <a:pt x="783880" y="114108"/>
                  <a:pt x="791768" y="123968"/>
                  <a:pt x="799655" y="134143"/>
                </a:cubicBezTo>
                <a:lnTo>
                  <a:pt x="822452" y="164592"/>
                </a:lnTo>
                <a:lnTo>
                  <a:pt x="868202" y="225643"/>
                </a:lnTo>
                <a:cubicBezTo>
                  <a:pt x="898254" y="266660"/>
                  <a:pt x="927203" y="308466"/>
                  <a:pt x="956702" y="349878"/>
                </a:cubicBezTo>
                <a:lnTo>
                  <a:pt x="999219" y="412980"/>
                </a:lnTo>
                <a:cubicBezTo>
                  <a:pt x="1013181" y="434199"/>
                  <a:pt x="1027851" y="454944"/>
                  <a:pt x="1041261" y="476556"/>
                </a:cubicBezTo>
                <a:lnTo>
                  <a:pt x="1082042" y="540922"/>
                </a:lnTo>
                <a:lnTo>
                  <a:pt x="1102472" y="573104"/>
                </a:lnTo>
                <a:lnTo>
                  <a:pt x="1122112" y="605758"/>
                </a:lnTo>
                <a:cubicBezTo>
                  <a:pt x="1227652" y="779372"/>
                  <a:pt x="1323528" y="958741"/>
                  <a:pt x="1409309" y="1142923"/>
                </a:cubicBezTo>
                <a:cubicBezTo>
                  <a:pt x="1494925" y="1327106"/>
                  <a:pt x="1570349" y="1515940"/>
                  <a:pt x="1635219" y="1708404"/>
                </a:cubicBezTo>
                <a:cubicBezTo>
                  <a:pt x="1668268" y="1804399"/>
                  <a:pt x="1697375" y="1901737"/>
                  <a:pt x="1725220" y="1999388"/>
                </a:cubicBezTo>
                <a:cubicBezTo>
                  <a:pt x="1732082" y="2023840"/>
                  <a:pt x="1738312" y="2048450"/>
                  <a:pt x="1744859" y="2072981"/>
                </a:cubicBezTo>
                <a:cubicBezTo>
                  <a:pt x="1751407" y="2097513"/>
                  <a:pt x="1758189" y="2121966"/>
                  <a:pt x="1764027" y="2146655"/>
                </a:cubicBezTo>
                <a:lnTo>
                  <a:pt x="1782011" y="2220642"/>
                </a:lnTo>
                <a:lnTo>
                  <a:pt x="1790924" y="2257479"/>
                </a:lnTo>
                <a:lnTo>
                  <a:pt x="1798813" y="2294710"/>
                </a:lnTo>
                <a:lnTo>
                  <a:pt x="1815061" y="2369094"/>
                </a:lnTo>
                <a:cubicBezTo>
                  <a:pt x="1820346" y="2393941"/>
                  <a:pt x="1824921" y="2418866"/>
                  <a:pt x="1829813" y="2443790"/>
                </a:cubicBezTo>
                <a:cubicBezTo>
                  <a:pt x="1834703" y="2468716"/>
                  <a:pt x="1839830" y="2493563"/>
                  <a:pt x="1844087" y="2518647"/>
                </a:cubicBezTo>
                <a:lnTo>
                  <a:pt x="1856945" y="2593740"/>
                </a:lnTo>
                <a:lnTo>
                  <a:pt x="1863415" y="2631287"/>
                </a:lnTo>
                <a:lnTo>
                  <a:pt x="1869094" y="2668911"/>
                </a:lnTo>
                <a:lnTo>
                  <a:pt x="1880452" y="2744240"/>
                </a:lnTo>
                <a:cubicBezTo>
                  <a:pt x="1884159" y="2769404"/>
                  <a:pt x="1887077" y="2794643"/>
                  <a:pt x="1890392" y="2819807"/>
                </a:cubicBezTo>
                <a:cubicBezTo>
                  <a:pt x="1893704" y="2844968"/>
                  <a:pt x="1897174" y="2870132"/>
                  <a:pt x="1899699" y="2895451"/>
                </a:cubicBezTo>
                <a:cubicBezTo>
                  <a:pt x="1922431" y="3097460"/>
                  <a:pt x="1934563" y="3300572"/>
                  <a:pt x="1936061" y="3503836"/>
                </a:cubicBezTo>
                <a:cubicBezTo>
                  <a:pt x="1936913" y="3707265"/>
                  <a:pt x="1927148" y="3910613"/>
                  <a:pt x="1906796" y="4113017"/>
                </a:cubicBezTo>
                <a:cubicBezTo>
                  <a:pt x="1886076" y="4315498"/>
                  <a:pt x="1854296" y="4516796"/>
                  <a:pt x="1811591" y="4715808"/>
                </a:cubicBezTo>
                <a:cubicBezTo>
                  <a:pt x="1769163" y="4915056"/>
                  <a:pt x="1715391" y="5111622"/>
                  <a:pt x="1650521" y="5304716"/>
                </a:cubicBezTo>
                <a:cubicBezTo>
                  <a:pt x="1586093" y="5498127"/>
                  <a:pt x="1510747" y="5687751"/>
                  <a:pt x="1424848" y="5872642"/>
                </a:cubicBezTo>
                <a:cubicBezTo>
                  <a:pt x="1338832" y="6057376"/>
                  <a:pt x="1242473" y="6237143"/>
                  <a:pt x="1136231" y="6410989"/>
                </a:cubicBezTo>
                <a:lnTo>
                  <a:pt x="1116432" y="6443724"/>
                </a:lnTo>
                <a:lnTo>
                  <a:pt x="1095767" y="6475908"/>
                </a:lnTo>
                <a:lnTo>
                  <a:pt x="1054512" y="6540272"/>
                </a:lnTo>
                <a:cubicBezTo>
                  <a:pt x="1041025" y="6561884"/>
                  <a:pt x="1026196" y="6582631"/>
                  <a:pt x="1012076" y="6603848"/>
                </a:cubicBezTo>
                <a:lnTo>
                  <a:pt x="969167" y="6666952"/>
                </a:lnTo>
                <a:cubicBezTo>
                  <a:pt x="939427" y="6708363"/>
                  <a:pt x="910243" y="6750090"/>
                  <a:pt x="879876" y="6791107"/>
                </a:cubicBezTo>
                <a:lnTo>
                  <a:pt x="833810" y="6852080"/>
                </a:lnTo>
                <a:lnTo>
                  <a:pt x="810778" y="6882605"/>
                </a:lnTo>
                <a:cubicBezTo>
                  <a:pt x="802890" y="6892702"/>
                  <a:pt x="795003" y="6902562"/>
                  <a:pt x="787113" y="6912579"/>
                </a:cubicBezTo>
                <a:lnTo>
                  <a:pt x="706015" y="7009626"/>
                </a:lnTo>
                <a:lnTo>
                  <a:pt x="627058" y="7009626"/>
                </a:lnTo>
                <a:lnTo>
                  <a:pt x="739866" y="6875743"/>
                </a:lnTo>
                <a:cubicBezTo>
                  <a:pt x="747754" y="6865883"/>
                  <a:pt x="755641" y="6856260"/>
                  <a:pt x="763529" y="6846243"/>
                </a:cubicBezTo>
                <a:lnTo>
                  <a:pt x="786403" y="6816189"/>
                </a:lnTo>
                <a:lnTo>
                  <a:pt x="832312" y="6756085"/>
                </a:lnTo>
                <a:cubicBezTo>
                  <a:pt x="862444" y="6715698"/>
                  <a:pt x="891549" y="6674524"/>
                  <a:pt x="921208" y="6633745"/>
                </a:cubicBezTo>
                <a:lnTo>
                  <a:pt x="963882" y="6571351"/>
                </a:lnTo>
                <a:cubicBezTo>
                  <a:pt x="978000" y="6550447"/>
                  <a:pt x="992752" y="6530019"/>
                  <a:pt x="1006161" y="6508247"/>
                </a:cubicBezTo>
                <a:lnTo>
                  <a:pt x="1047256" y="6445146"/>
                </a:lnTo>
                <a:lnTo>
                  <a:pt x="1067842" y="6413594"/>
                </a:lnTo>
                <a:lnTo>
                  <a:pt x="1087562" y="6381332"/>
                </a:lnTo>
                <a:cubicBezTo>
                  <a:pt x="1193662" y="6209693"/>
                  <a:pt x="1290021" y="6032294"/>
                  <a:pt x="1376179" y="5849848"/>
                </a:cubicBezTo>
                <a:cubicBezTo>
                  <a:pt x="1462009" y="5667164"/>
                  <a:pt x="1537613" y="5479828"/>
                  <a:pt x="1602642" y="5288784"/>
                </a:cubicBezTo>
                <a:cubicBezTo>
                  <a:pt x="1635692" y="5193418"/>
                  <a:pt x="1664876" y="5096792"/>
                  <a:pt x="1692800" y="4999772"/>
                </a:cubicBezTo>
                <a:cubicBezTo>
                  <a:pt x="1699663" y="4975477"/>
                  <a:pt x="1705893" y="4951023"/>
                  <a:pt x="1712520" y="4926731"/>
                </a:cubicBezTo>
                <a:cubicBezTo>
                  <a:pt x="1719145" y="4902434"/>
                  <a:pt x="1725850" y="4877982"/>
                  <a:pt x="1731687" y="4853452"/>
                </a:cubicBezTo>
                <a:lnTo>
                  <a:pt x="1749672" y="4779936"/>
                </a:lnTo>
                <a:lnTo>
                  <a:pt x="1758584" y="4743100"/>
                </a:lnTo>
                <a:lnTo>
                  <a:pt x="1766472" y="4706185"/>
                </a:lnTo>
                <a:lnTo>
                  <a:pt x="1782721" y="4632197"/>
                </a:lnTo>
                <a:cubicBezTo>
                  <a:pt x="1788086" y="4607507"/>
                  <a:pt x="1792660" y="4582660"/>
                  <a:pt x="1797629" y="4557973"/>
                </a:cubicBezTo>
                <a:cubicBezTo>
                  <a:pt x="1802598" y="4533283"/>
                  <a:pt x="1807646" y="4508436"/>
                  <a:pt x="1811906" y="4483589"/>
                </a:cubicBezTo>
                <a:lnTo>
                  <a:pt x="1824843" y="4408971"/>
                </a:lnTo>
                <a:lnTo>
                  <a:pt x="1831310" y="4371582"/>
                </a:lnTo>
                <a:lnTo>
                  <a:pt x="1836990" y="4334192"/>
                </a:lnTo>
                <a:lnTo>
                  <a:pt x="1848348" y="4259259"/>
                </a:lnTo>
                <a:cubicBezTo>
                  <a:pt x="1852055" y="4234254"/>
                  <a:pt x="1854975" y="4209170"/>
                  <a:pt x="1858287" y="4184165"/>
                </a:cubicBezTo>
                <a:cubicBezTo>
                  <a:pt x="1861600" y="4159161"/>
                  <a:pt x="1865070" y="4134079"/>
                  <a:pt x="1867674" y="4108994"/>
                </a:cubicBezTo>
                <a:cubicBezTo>
                  <a:pt x="1890414" y="3908091"/>
                  <a:pt x="1902681" y="3706160"/>
                  <a:pt x="1904431" y="3503994"/>
                </a:cubicBezTo>
                <a:cubicBezTo>
                  <a:pt x="1905110" y="3301676"/>
                  <a:pt x="1895233" y="3099510"/>
                  <a:pt x="1874852" y="2898212"/>
                </a:cubicBezTo>
                <a:cubicBezTo>
                  <a:pt x="1854185" y="2696755"/>
                  <a:pt x="1822327" y="2496639"/>
                  <a:pt x="1779409" y="2298733"/>
                </a:cubicBezTo>
                <a:cubicBezTo>
                  <a:pt x="1736852" y="2100746"/>
                  <a:pt x="1682972" y="1905365"/>
                  <a:pt x="1618022" y="1713611"/>
                </a:cubicBezTo>
                <a:lnTo>
                  <a:pt x="1593650" y="1641753"/>
                </a:lnTo>
                <a:lnTo>
                  <a:pt x="1567540" y="1570761"/>
                </a:lnTo>
                <a:cubicBezTo>
                  <a:pt x="1550581" y="1523433"/>
                  <a:pt x="1531414" y="1476106"/>
                  <a:pt x="1512956" y="1428779"/>
                </a:cubicBezTo>
                <a:cubicBezTo>
                  <a:pt x="1503884" y="1405115"/>
                  <a:pt x="1493947" y="1381925"/>
                  <a:pt x="1484007" y="1358578"/>
                </a:cubicBezTo>
                <a:lnTo>
                  <a:pt x="1454428" y="1288692"/>
                </a:lnTo>
                <a:cubicBezTo>
                  <a:pt x="1444410" y="1265500"/>
                  <a:pt x="1433683" y="1242546"/>
                  <a:pt x="1423350" y="1219436"/>
                </a:cubicBezTo>
                <a:cubicBezTo>
                  <a:pt x="1413016" y="1196324"/>
                  <a:pt x="1402841" y="1173212"/>
                  <a:pt x="1391799" y="1150417"/>
                </a:cubicBezTo>
                <a:cubicBezTo>
                  <a:pt x="1219219" y="783945"/>
                  <a:pt x="1003967" y="439167"/>
                  <a:pt x="750513" y="123258"/>
                </a:cubicBezTo>
                <a:close/>
                <a:moveTo>
                  <a:pt x="551263" y="0"/>
                </a:moveTo>
                <a:lnTo>
                  <a:pt x="598382" y="0"/>
                </a:lnTo>
                <a:lnTo>
                  <a:pt x="716752" y="142739"/>
                </a:lnTo>
                <a:lnTo>
                  <a:pt x="740417" y="172319"/>
                </a:lnTo>
                <a:lnTo>
                  <a:pt x="762974" y="202528"/>
                </a:lnTo>
                <a:lnTo>
                  <a:pt x="808173" y="262872"/>
                </a:lnTo>
                <a:cubicBezTo>
                  <a:pt x="823475" y="282829"/>
                  <a:pt x="837438" y="303731"/>
                  <a:pt x="852187" y="324081"/>
                </a:cubicBezTo>
                <a:lnTo>
                  <a:pt x="895729" y="385607"/>
                </a:lnTo>
                <a:cubicBezTo>
                  <a:pt x="923651" y="427414"/>
                  <a:pt x="952125" y="468823"/>
                  <a:pt x="979417" y="511024"/>
                </a:cubicBezTo>
                <a:lnTo>
                  <a:pt x="1019804" y="574678"/>
                </a:lnTo>
                <a:lnTo>
                  <a:pt x="1039919" y="606230"/>
                </a:lnTo>
                <a:lnTo>
                  <a:pt x="1059400" y="638492"/>
                </a:lnTo>
                <a:cubicBezTo>
                  <a:pt x="1163719" y="810211"/>
                  <a:pt x="1258523" y="987450"/>
                  <a:pt x="1343365" y="1169581"/>
                </a:cubicBezTo>
                <a:cubicBezTo>
                  <a:pt x="1427979" y="1351792"/>
                  <a:pt x="1502447" y="1538576"/>
                  <a:pt x="1566433" y="1728990"/>
                </a:cubicBezTo>
                <a:cubicBezTo>
                  <a:pt x="1599168" y="1823643"/>
                  <a:pt x="1627959" y="1920111"/>
                  <a:pt x="1655487" y="2016659"/>
                </a:cubicBezTo>
                <a:cubicBezTo>
                  <a:pt x="1662351" y="2040796"/>
                  <a:pt x="1668424" y="2065171"/>
                  <a:pt x="1674971" y="2089385"/>
                </a:cubicBezTo>
                <a:cubicBezTo>
                  <a:pt x="1681519" y="2113602"/>
                  <a:pt x="1688064" y="2137817"/>
                  <a:pt x="1693901" y="2162271"/>
                </a:cubicBezTo>
                <a:lnTo>
                  <a:pt x="1711651" y="2235391"/>
                </a:lnTo>
                <a:lnTo>
                  <a:pt x="1720483" y="2271990"/>
                </a:lnTo>
                <a:lnTo>
                  <a:pt x="1728373" y="2308827"/>
                </a:lnTo>
                <a:lnTo>
                  <a:pt x="1744147" y="2382421"/>
                </a:lnTo>
                <a:cubicBezTo>
                  <a:pt x="1749512" y="2406953"/>
                  <a:pt x="1753850" y="2431642"/>
                  <a:pt x="1758820" y="2456252"/>
                </a:cubicBezTo>
                <a:cubicBezTo>
                  <a:pt x="1763787" y="2480860"/>
                  <a:pt x="1768679" y="2505471"/>
                  <a:pt x="1772939" y="2530241"/>
                </a:cubicBezTo>
                <a:lnTo>
                  <a:pt x="1785637" y="2604464"/>
                </a:lnTo>
                <a:lnTo>
                  <a:pt x="1792027" y="2641538"/>
                </a:lnTo>
                <a:lnTo>
                  <a:pt x="1797706" y="2678847"/>
                </a:lnTo>
                <a:lnTo>
                  <a:pt x="1808906" y="2753308"/>
                </a:lnTo>
                <a:cubicBezTo>
                  <a:pt x="1812614" y="2778155"/>
                  <a:pt x="1815453" y="2803083"/>
                  <a:pt x="1818766" y="2828007"/>
                </a:cubicBezTo>
                <a:cubicBezTo>
                  <a:pt x="1822081" y="2852934"/>
                  <a:pt x="1825471" y="2877781"/>
                  <a:pt x="1827996" y="2902786"/>
                </a:cubicBezTo>
                <a:cubicBezTo>
                  <a:pt x="1850524" y="3102507"/>
                  <a:pt x="1862583" y="3303331"/>
                  <a:pt x="1864123" y="3504308"/>
                </a:cubicBezTo>
                <a:cubicBezTo>
                  <a:pt x="1864996" y="3705449"/>
                  <a:pt x="1855359" y="3906510"/>
                  <a:pt x="1835253" y="4106626"/>
                </a:cubicBezTo>
                <a:cubicBezTo>
                  <a:pt x="1815003" y="4306898"/>
                  <a:pt x="1783775" y="4505911"/>
                  <a:pt x="1741703" y="4702712"/>
                </a:cubicBezTo>
                <a:cubicBezTo>
                  <a:pt x="1699763" y="4899671"/>
                  <a:pt x="1646590" y="5094107"/>
                  <a:pt x="1582446" y="5285073"/>
                </a:cubicBezTo>
                <a:lnTo>
                  <a:pt x="1558309" y="5356617"/>
                </a:lnTo>
                <a:lnTo>
                  <a:pt x="1532594" y="5427608"/>
                </a:lnTo>
                <a:cubicBezTo>
                  <a:pt x="1515872" y="5474935"/>
                  <a:pt x="1496862" y="5521789"/>
                  <a:pt x="1478720" y="5568723"/>
                </a:cubicBezTo>
                <a:cubicBezTo>
                  <a:pt x="1469808" y="5592385"/>
                  <a:pt x="1459868" y="5615417"/>
                  <a:pt x="1450166" y="5638686"/>
                </a:cubicBezTo>
                <a:lnTo>
                  <a:pt x="1421061" y="5708415"/>
                </a:lnTo>
                <a:lnTo>
                  <a:pt x="1390297" y="5777434"/>
                </a:lnTo>
                <a:cubicBezTo>
                  <a:pt x="1379885" y="5800311"/>
                  <a:pt x="1370105" y="5823578"/>
                  <a:pt x="1359140" y="5846217"/>
                </a:cubicBezTo>
                <a:cubicBezTo>
                  <a:pt x="1273865" y="6028821"/>
                  <a:pt x="1178373" y="6206535"/>
                  <a:pt x="1073125" y="6378412"/>
                </a:cubicBezTo>
                <a:lnTo>
                  <a:pt x="1053485" y="6410673"/>
                </a:lnTo>
                <a:lnTo>
                  <a:pt x="1033056" y="6442225"/>
                </a:lnTo>
                <a:lnTo>
                  <a:pt x="992275" y="6505879"/>
                </a:lnTo>
                <a:cubicBezTo>
                  <a:pt x="964668" y="6548078"/>
                  <a:pt x="936035" y="6589570"/>
                  <a:pt x="907796" y="6631297"/>
                </a:cubicBezTo>
                <a:lnTo>
                  <a:pt x="863782" y="6692823"/>
                </a:lnTo>
                <a:cubicBezTo>
                  <a:pt x="848953" y="6713173"/>
                  <a:pt x="834833" y="6734075"/>
                  <a:pt x="819373" y="6753954"/>
                </a:cubicBezTo>
                <a:lnTo>
                  <a:pt x="773861" y="6814296"/>
                </a:lnTo>
                <a:lnTo>
                  <a:pt x="751064" y="6844505"/>
                </a:lnTo>
                <a:lnTo>
                  <a:pt x="727400" y="6874084"/>
                </a:lnTo>
                <a:lnTo>
                  <a:pt x="613897" y="7009626"/>
                </a:lnTo>
                <a:lnTo>
                  <a:pt x="533478" y="7009626"/>
                </a:lnTo>
                <a:lnTo>
                  <a:pt x="679601" y="6836618"/>
                </a:lnTo>
                <a:lnTo>
                  <a:pt x="703262" y="6807431"/>
                </a:lnTo>
                <a:lnTo>
                  <a:pt x="725980" y="6777774"/>
                </a:lnTo>
                <a:lnTo>
                  <a:pt x="771336" y="6718378"/>
                </a:lnTo>
                <a:cubicBezTo>
                  <a:pt x="786638" y="6698738"/>
                  <a:pt x="800758" y="6678151"/>
                  <a:pt x="815508" y="6658116"/>
                </a:cubicBezTo>
                <a:lnTo>
                  <a:pt x="859287" y="6597535"/>
                </a:lnTo>
                <a:cubicBezTo>
                  <a:pt x="887367" y="6556361"/>
                  <a:pt x="915921" y="6515581"/>
                  <a:pt x="943451" y="6474012"/>
                </a:cubicBezTo>
                <a:lnTo>
                  <a:pt x="984072" y="6410909"/>
                </a:lnTo>
                <a:lnTo>
                  <a:pt x="1004344" y="6379359"/>
                </a:lnTo>
                <a:lnTo>
                  <a:pt x="1023906" y="6347807"/>
                </a:lnTo>
                <a:cubicBezTo>
                  <a:pt x="1128886" y="6178296"/>
                  <a:pt x="1224218" y="6002949"/>
                  <a:pt x="1309446" y="5822633"/>
                </a:cubicBezTo>
                <a:cubicBezTo>
                  <a:pt x="1394439" y="5642156"/>
                  <a:pt x="1469246" y="5457030"/>
                  <a:pt x="1533542" y="5268116"/>
                </a:cubicBezTo>
                <a:cubicBezTo>
                  <a:pt x="1566356" y="5173933"/>
                  <a:pt x="1595145" y="5078807"/>
                  <a:pt x="1622752" y="4982494"/>
                </a:cubicBezTo>
                <a:cubicBezTo>
                  <a:pt x="1629615" y="4958832"/>
                  <a:pt x="1635767" y="4934378"/>
                  <a:pt x="1642315" y="4910243"/>
                </a:cubicBezTo>
                <a:cubicBezTo>
                  <a:pt x="1648862" y="4886106"/>
                  <a:pt x="1655409" y="4862126"/>
                  <a:pt x="1661324" y="4837910"/>
                </a:cubicBezTo>
                <a:lnTo>
                  <a:pt x="1679074" y="4765183"/>
                </a:lnTo>
                <a:lnTo>
                  <a:pt x="1687986" y="4728822"/>
                </a:lnTo>
                <a:lnTo>
                  <a:pt x="1695873" y="4692300"/>
                </a:lnTo>
                <a:lnTo>
                  <a:pt x="1711651" y="4619179"/>
                </a:lnTo>
                <a:cubicBezTo>
                  <a:pt x="1717013" y="4594807"/>
                  <a:pt x="1721430" y="4570275"/>
                  <a:pt x="1726400" y="4545823"/>
                </a:cubicBezTo>
                <a:cubicBezTo>
                  <a:pt x="1731370" y="4521371"/>
                  <a:pt x="1736338" y="4496839"/>
                  <a:pt x="1740598" y="4472307"/>
                </a:cubicBezTo>
                <a:lnTo>
                  <a:pt x="1753377" y="4398556"/>
                </a:lnTo>
                <a:lnTo>
                  <a:pt x="1759765" y="4361641"/>
                </a:lnTo>
                <a:lnTo>
                  <a:pt x="1765445" y="4324647"/>
                </a:lnTo>
                <a:lnTo>
                  <a:pt x="1776645" y="4250581"/>
                </a:lnTo>
                <a:cubicBezTo>
                  <a:pt x="1780352" y="4225891"/>
                  <a:pt x="1783192" y="4201122"/>
                  <a:pt x="1786504" y="4176355"/>
                </a:cubicBezTo>
                <a:cubicBezTo>
                  <a:pt x="1789819" y="4151586"/>
                  <a:pt x="1793209" y="4126818"/>
                  <a:pt x="1795814" y="4102051"/>
                </a:cubicBezTo>
                <a:cubicBezTo>
                  <a:pt x="1818396" y="3903435"/>
                  <a:pt x="1830583" y="3703872"/>
                  <a:pt x="1832333" y="3503993"/>
                </a:cubicBezTo>
                <a:cubicBezTo>
                  <a:pt x="1833059" y="3304041"/>
                  <a:pt x="1823319" y="3104082"/>
                  <a:pt x="1803149" y="2905151"/>
                </a:cubicBezTo>
                <a:cubicBezTo>
                  <a:pt x="1782790" y="2706062"/>
                  <a:pt x="1751325" y="2508313"/>
                  <a:pt x="1708888" y="2312772"/>
                </a:cubicBezTo>
                <a:cubicBezTo>
                  <a:pt x="1666831" y="2117072"/>
                  <a:pt x="1613547" y="1923976"/>
                  <a:pt x="1549316" y="1734355"/>
                </a:cubicBezTo>
                <a:lnTo>
                  <a:pt x="1525179" y="1663364"/>
                </a:lnTo>
                <a:lnTo>
                  <a:pt x="1499387" y="1592923"/>
                </a:lnTo>
                <a:cubicBezTo>
                  <a:pt x="1482585" y="1545596"/>
                  <a:pt x="1463576" y="1499452"/>
                  <a:pt x="1445356" y="1452913"/>
                </a:cubicBezTo>
                <a:cubicBezTo>
                  <a:pt x="1436363" y="1429251"/>
                  <a:pt x="1426424" y="1406612"/>
                  <a:pt x="1416721" y="1383500"/>
                </a:cubicBezTo>
                <a:lnTo>
                  <a:pt x="1387457" y="1314404"/>
                </a:lnTo>
                <a:lnTo>
                  <a:pt x="1356695" y="1246015"/>
                </a:lnTo>
                <a:cubicBezTo>
                  <a:pt x="1346205" y="1223220"/>
                  <a:pt x="1336423" y="1200186"/>
                  <a:pt x="1325143" y="1177786"/>
                </a:cubicBezTo>
                <a:cubicBezTo>
                  <a:pt x="1154371" y="815573"/>
                  <a:pt x="941281" y="474898"/>
                  <a:pt x="690328" y="162854"/>
                </a:cubicBezTo>
                <a:close/>
                <a:moveTo>
                  <a:pt x="458213" y="0"/>
                </a:moveTo>
                <a:lnTo>
                  <a:pt x="506138" y="0"/>
                </a:lnTo>
                <a:lnTo>
                  <a:pt x="656646" y="181390"/>
                </a:lnTo>
                <a:cubicBezTo>
                  <a:pt x="779326" y="337964"/>
                  <a:pt x="892477" y="501876"/>
                  <a:pt x="995509" y="672015"/>
                </a:cubicBezTo>
                <a:cubicBezTo>
                  <a:pt x="1098769" y="841684"/>
                  <a:pt x="1192564" y="1016873"/>
                  <a:pt x="1276475" y="1196875"/>
                </a:cubicBezTo>
                <a:cubicBezTo>
                  <a:pt x="1360394" y="1376718"/>
                  <a:pt x="1434265" y="1561057"/>
                  <a:pt x="1497730" y="1749026"/>
                </a:cubicBezTo>
                <a:cubicBezTo>
                  <a:pt x="1561582" y="1937072"/>
                  <a:pt x="1615141" y="2128431"/>
                  <a:pt x="1658170" y="2322238"/>
                </a:cubicBezTo>
                <a:lnTo>
                  <a:pt x="1673944" y="2394964"/>
                </a:lnTo>
                <a:cubicBezTo>
                  <a:pt x="1679309" y="2419179"/>
                  <a:pt x="1683569" y="2443630"/>
                  <a:pt x="1688459" y="2468005"/>
                </a:cubicBezTo>
                <a:cubicBezTo>
                  <a:pt x="1693349" y="2492379"/>
                  <a:pt x="1698239" y="2516674"/>
                  <a:pt x="1702421" y="2541126"/>
                </a:cubicBezTo>
                <a:lnTo>
                  <a:pt x="1715041" y="2614483"/>
                </a:lnTo>
                <a:lnTo>
                  <a:pt x="1721351" y="2651161"/>
                </a:lnTo>
                <a:lnTo>
                  <a:pt x="1726951" y="2687998"/>
                </a:lnTo>
                <a:lnTo>
                  <a:pt x="1738073" y="2761672"/>
                </a:lnTo>
                <a:cubicBezTo>
                  <a:pt x="1741781" y="2786202"/>
                  <a:pt x="1744541" y="2810890"/>
                  <a:pt x="1747855" y="2835500"/>
                </a:cubicBezTo>
                <a:cubicBezTo>
                  <a:pt x="1751168" y="2860112"/>
                  <a:pt x="1754480" y="2884722"/>
                  <a:pt x="1757005" y="2909412"/>
                </a:cubicBezTo>
                <a:cubicBezTo>
                  <a:pt x="1779334" y="3106845"/>
                  <a:pt x="1791317" y="3305381"/>
                  <a:pt x="1792895" y="3504072"/>
                </a:cubicBezTo>
                <a:cubicBezTo>
                  <a:pt x="1793840" y="3702925"/>
                  <a:pt x="1784368" y="3901699"/>
                  <a:pt x="1764498" y="4099605"/>
                </a:cubicBezTo>
                <a:cubicBezTo>
                  <a:pt x="1744345" y="4297591"/>
                  <a:pt x="1713322" y="4494314"/>
                  <a:pt x="1671579" y="4688908"/>
                </a:cubicBezTo>
                <a:cubicBezTo>
                  <a:pt x="1630017" y="4883659"/>
                  <a:pt x="1577343" y="5075965"/>
                  <a:pt x="1513820" y="5264722"/>
                </a:cubicBezTo>
                <a:cubicBezTo>
                  <a:pt x="1505933" y="5288386"/>
                  <a:pt x="1498045" y="5312051"/>
                  <a:pt x="1490158" y="5335713"/>
                </a:cubicBezTo>
                <a:lnTo>
                  <a:pt x="1464758" y="5405916"/>
                </a:lnTo>
                <a:cubicBezTo>
                  <a:pt x="1448274" y="5453243"/>
                  <a:pt x="1429342" y="5498992"/>
                  <a:pt x="1411437" y="5545451"/>
                </a:cubicBezTo>
                <a:cubicBezTo>
                  <a:pt x="1402682" y="5569116"/>
                  <a:pt x="1392665" y="5591595"/>
                  <a:pt x="1383198" y="5614627"/>
                </a:cubicBezTo>
                <a:lnTo>
                  <a:pt x="1354408" y="5683489"/>
                </a:lnTo>
                <a:lnTo>
                  <a:pt x="1323961" y="5751720"/>
                </a:lnTo>
                <a:cubicBezTo>
                  <a:pt x="1313626" y="5774437"/>
                  <a:pt x="1304004" y="5797391"/>
                  <a:pt x="1293039" y="5819791"/>
                </a:cubicBezTo>
                <a:cubicBezTo>
                  <a:pt x="1124775" y="6181609"/>
                  <a:pt x="915052" y="6522679"/>
                  <a:pt x="668084" y="6836143"/>
                </a:cubicBezTo>
                <a:lnTo>
                  <a:pt x="522443" y="7009626"/>
                </a:lnTo>
                <a:lnTo>
                  <a:pt x="439736" y="7009626"/>
                </a:lnTo>
                <a:lnTo>
                  <a:pt x="619415" y="6797178"/>
                </a:lnTo>
                <a:cubicBezTo>
                  <a:pt x="865249" y="6488525"/>
                  <a:pt x="1074364" y="6152344"/>
                  <a:pt x="1242557" y="5795419"/>
                </a:cubicBezTo>
                <a:cubicBezTo>
                  <a:pt x="1326712" y="5617152"/>
                  <a:pt x="1400765" y="5434233"/>
                  <a:pt x="1464364" y="5247605"/>
                </a:cubicBezTo>
                <a:cubicBezTo>
                  <a:pt x="1528335" y="5060978"/>
                  <a:pt x="1582005" y="4871039"/>
                  <a:pt x="1625120" y="4678496"/>
                </a:cubicBezTo>
                <a:lnTo>
                  <a:pt x="1640895" y="4606245"/>
                </a:lnTo>
                <a:cubicBezTo>
                  <a:pt x="1646258" y="4582580"/>
                  <a:pt x="1650597" y="4557891"/>
                  <a:pt x="1655487" y="4533754"/>
                </a:cubicBezTo>
                <a:cubicBezTo>
                  <a:pt x="1660377" y="4509617"/>
                  <a:pt x="1665269" y="4485400"/>
                  <a:pt x="1669527" y="4461107"/>
                </a:cubicBezTo>
                <a:lnTo>
                  <a:pt x="1682227" y="4388144"/>
                </a:lnTo>
                <a:lnTo>
                  <a:pt x="1688537" y="4351702"/>
                </a:lnTo>
                <a:lnTo>
                  <a:pt x="1694139" y="4315181"/>
                </a:lnTo>
                <a:lnTo>
                  <a:pt x="1705261" y="4241982"/>
                </a:lnTo>
                <a:cubicBezTo>
                  <a:pt x="1709046" y="4217607"/>
                  <a:pt x="1711729" y="4193078"/>
                  <a:pt x="1715041" y="4168626"/>
                </a:cubicBezTo>
                <a:cubicBezTo>
                  <a:pt x="1718354" y="4144171"/>
                  <a:pt x="1721666" y="4119719"/>
                  <a:pt x="1724269" y="4095187"/>
                </a:cubicBezTo>
                <a:cubicBezTo>
                  <a:pt x="1746615" y="3898939"/>
                  <a:pt x="1758725" y="3701583"/>
                  <a:pt x="1760553" y="3504072"/>
                </a:cubicBezTo>
                <a:cubicBezTo>
                  <a:pt x="1761272" y="3306486"/>
                  <a:pt x="1751687" y="3109052"/>
                  <a:pt x="1731843" y="2912487"/>
                </a:cubicBezTo>
                <a:cubicBezTo>
                  <a:pt x="1711735" y="2715763"/>
                  <a:pt x="1680634" y="2520224"/>
                  <a:pt x="1638687" y="2326970"/>
                </a:cubicBezTo>
                <a:cubicBezTo>
                  <a:pt x="1597109" y="2133558"/>
                  <a:pt x="1544433" y="1942672"/>
                  <a:pt x="1480928" y="1755256"/>
                </a:cubicBezTo>
                <a:cubicBezTo>
                  <a:pt x="1473041" y="1731594"/>
                  <a:pt x="1465153" y="1707929"/>
                  <a:pt x="1457266" y="1685055"/>
                </a:cubicBezTo>
                <a:lnTo>
                  <a:pt x="1431787" y="1615326"/>
                </a:lnTo>
                <a:cubicBezTo>
                  <a:pt x="1415302" y="1568787"/>
                  <a:pt x="1396292" y="1523038"/>
                  <a:pt x="1378388" y="1476974"/>
                </a:cubicBezTo>
                <a:cubicBezTo>
                  <a:pt x="1369553" y="1453862"/>
                  <a:pt x="1359535" y="1431222"/>
                  <a:pt x="1349991" y="1408428"/>
                </a:cubicBezTo>
                <a:lnTo>
                  <a:pt x="1321121" y="1340117"/>
                </a:lnTo>
                <a:lnTo>
                  <a:pt x="1290594" y="1272518"/>
                </a:lnTo>
                <a:cubicBezTo>
                  <a:pt x="1280262" y="1250039"/>
                  <a:pt x="1270637" y="1227244"/>
                  <a:pt x="1259674" y="1205077"/>
                </a:cubicBezTo>
                <a:cubicBezTo>
                  <a:pt x="1174975" y="1026338"/>
                  <a:pt x="1080003" y="852727"/>
                  <a:pt x="975238" y="684952"/>
                </a:cubicBezTo>
                <a:cubicBezTo>
                  <a:pt x="870392" y="517413"/>
                  <a:pt x="755575" y="356344"/>
                  <a:pt x="631405" y="202530"/>
                </a:cubicBezTo>
                <a:close/>
                <a:moveTo>
                  <a:pt x="360595" y="0"/>
                </a:moveTo>
                <a:lnTo>
                  <a:pt x="414563" y="0"/>
                </a:lnTo>
                <a:lnTo>
                  <a:pt x="597253" y="219960"/>
                </a:lnTo>
                <a:cubicBezTo>
                  <a:pt x="718464" y="374641"/>
                  <a:pt x="830329" y="536423"/>
                  <a:pt x="932249" y="704434"/>
                </a:cubicBezTo>
                <a:cubicBezTo>
                  <a:pt x="1034375" y="872129"/>
                  <a:pt x="1127142" y="1045268"/>
                  <a:pt x="1210138" y="1223219"/>
                </a:cubicBezTo>
                <a:cubicBezTo>
                  <a:pt x="1293191" y="1401010"/>
                  <a:pt x="1366240" y="1583299"/>
                  <a:pt x="1428949" y="1769296"/>
                </a:cubicBezTo>
                <a:cubicBezTo>
                  <a:pt x="1492202" y="1955054"/>
                  <a:pt x="1545208" y="2144206"/>
                  <a:pt x="1587731" y="2335803"/>
                </a:cubicBezTo>
                <a:lnTo>
                  <a:pt x="1603508" y="2407741"/>
                </a:lnTo>
                <a:cubicBezTo>
                  <a:pt x="1608871" y="2431403"/>
                  <a:pt x="1613053" y="2455857"/>
                  <a:pt x="1617943" y="2479915"/>
                </a:cubicBezTo>
                <a:cubicBezTo>
                  <a:pt x="1622833" y="2503971"/>
                  <a:pt x="1627486" y="2528031"/>
                  <a:pt x="1631746" y="2552168"/>
                </a:cubicBezTo>
                <a:lnTo>
                  <a:pt x="1644210" y="2624737"/>
                </a:lnTo>
                <a:lnTo>
                  <a:pt x="1650440" y="2660942"/>
                </a:lnTo>
                <a:lnTo>
                  <a:pt x="1656040" y="2697383"/>
                </a:lnTo>
                <a:lnTo>
                  <a:pt x="1667005" y="2770109"/>
                </a:lnTo>
                <a:cubicBezTo>
                  <a:pt x="1670712" y="2794403"/>
                  <a:pt x="1673472" y="2818778"/>
                  <a:pt x="1676707" y="2843072"/>
                </a:cubicBezTo>
                <a:cubicBezTo>
                  <a:pt x="1679942" y="2867367"/>
                  <a:pt x="1683254" y="2891742"/>
                  <a:pt x="1685779" y="2916194"/>
                </a:cubicBezTo>
                <a:cubicBezTo>
                  <a:pt x="1707873" y="3111338"/>
                  <a:pt x="1719774" y="3307589"/>
                  <a:pt x="1721431" y="3503992"/>
                </a:cubicBezTo>
                <a:cubicBezTo>
                  <a:pt x="1722379" y="3700556"/>
                  <a:pt x="1713062" y="3897044"/>
                  <a:pt x="1693509" y="4092663"/>
                </a:cubicBezTo>
                <a:cubicBezTo>
                  <a:pt x="1673512" y="4288439"/>
                  <a:pt x="1642837" y="4482955"/>
                  <a:pt x="1601614" y="4675341"/>
                </a:cubicBezTo>
                <a:cubicBezTo>
                  <a:pt x="1560559" y="4867882"/>
                  <a:pt x="1508545" y="5057901"/>
                  <a:pt x="1445829" y="5244527"/>
                </a:cubicBezTo>
                <a:cubicBezTo>
                  <a:pt x="1437942" y="5268192"/>
                  <a:pt x="1430447" y="5291304"/>
                  <a:pt x="1422165" y="5314494"/>
                </a:cubicBezTo>
                <a:lnTo>
                  <a:pt x="1397083" y="5383907"/>
                </a:lnTo>
                <a:lnTo>
                  <a:pt x="1384540" y="5418614"/>
                </a:lnTo>
                <a:cubicBezTo>
                  <a:pt x="1380280" y="5430209"/>
                  <a:pt x="1375628" y="5441568"/>
                  <a:pt x="1371211" y="5453083"/>
                </a:cubicBezTo>
                <a:lnTo>
                  <a:pt x="1344391" y="5521867"/>
                </a:lnTo>
                <a:cubicBezTo>
                  <a:pt x="1335713" y="5544899"/>
                  <a:pt x="1325776" y="5567458"/>
                  <a:pt x="1316389" y="5590175"/>
                </a:cubicBezTo>
                <a:lnTo>
                  <a:pt x="1287915" y="5658327"/>
                </a:lnTo>
                <a:lnTo>
                  <a:pt x="1257860" y="5725768"/>
                </a:lnTo>
                <a:cubicBezTo>
                  <a:pt x="1247686" y="5748170"/>
                  <a:pt x="1238063" y="5770887"/>
                  <a:pt x="1227256" y="5792972"/>
                </a:cubicBezTo>
                <a:cubicBezTo>
                  <a:pt x="1060806" y="6150687"/>
                  <a:pt x="853269" y="6487815"/>
                  <a:pt x="608848" y="6797491"/>
                </a:cubicBezTo>
                <a:lnTo>
                  <a:pt x="430659" y="7009626"/>
                </a:lnTo>
                <a:lnTo>
                  <a:pt x="341938" y="7009626"/>
                </a:lnTo>
                <a:lnTo>
                  <a:pt x="369836" y="6980235"/>
                </a:lnTo>
                <a:cubicBezTo>
                  <a:pt x="434779" y="6907824"/>
                  <a:pt x="497675" y="6833580"/>
                  <a:pt x="558444" y="6757580"/>
                </a:cubicBezTo>
                <a:cubicBezTo>
                  <a:pt x="801509" y="6452871"/>
                  <a:pt x="1008296" y="6120950"/>
                  <a:pt x="1174644" y="5768519"/>
                </a:cubicBezTo>
                <a:cubicBezTo>
                  <a:pt x="1257900" y="5592383"/>
                  <a:pt x="1331139" y="5411672"/>
                  <a:pt x="1394005" y="5227255"/>
                </a:cubicBezTo>
                <a:cubicBezTo>
                  <a:pt x="1457331" y="5042914"/>
                  <a:pt x="1510470" y="4855183"/>
                  <a:pt x="1553182" y="4665006"/>
                </a:cubicBezTo>
                <a:lnTo>
                  <a:pt x="1568959" y="4593543"/>
                </a:lnTo>
                <a:cubicBezTo>
                  <a:pt x="1574322" y="4569878"/>
                  <a:pt x="1578582" y="4546216"/>
                  <a:pt x="1583394" y="4521922"/>
                </a:cubicBezTo>
                <a:cubicBezTo>
                  <a:pt x="1588206" y="4497627"/>
                  <a:pt x="1593016" y="4474120"/>
                  <a:pt x="1597356" y="4450141"/>
                </a:cubicBezTo>
                <a:lnTo>
                  <a:pt x="1609896" y="4378047"/>
                </a:lnTo>
                <a:lnTo>
                  <a:pt x="1616128" y="4342078"/>
                </a:lnTo>
                <a:lnTo>
                  <a:pt x="1621728" y="4305951"/>
                </a:lnTo>
                <a:lnTo>
                  <a:pt x="1632693" y="4233620"/>
                </a:lnTo>
                <a:cubicBezTo>
                  <a:pt x="1636478" y="4209483"/>
                  <a:pt x="1639160" y="4185266"/>
                  <a:pt x="1642395" y="4161129"/>
                </a:cubicBezTo>
                <a:cubicBezTo>
                  <a:pt x="1645627" y="4136994"/>
                  <a:pt x="1648943" y="4112777"/>
                  <a:pt x="1651545" y="4088483"/>
                </a:cubicBezTo>
                <a:cubicBezTo>
                  <a:pt x="1673694" y="3894679"/>
                  <a:pt x="1685699" y="3699848"/>
                  <a:pt x="1687514" y="3504779"/>
                </a:cubicBezTo>
                <a:cubicBezTo>
                  <a:pt x="1688342" y="3309404"/>
                  <a:pt x="1678948" y="3114178"/>
                  <a:pt x="1659355" y="2919821"/>
                </a:cubicBezTo>
                <a:cubicBezTo>
                  <a:pt x="1639444" y="2725385"/>
                  <a:pt x="1608713" y="2532131"/>
                  <a:pt x="1567302" y="2341087"/>
                </a:cubicBezTo>
                <a:cubicBezTo>
                  <a:pt x="1526174" y="2149963"/>
                  <a:pt x="1474084" y="1961287"/>
                  <a:pt x="1411280" y="1776158"/>
                </a:cubicBezTo>
                <a:cubicBezTo>
                  <a:pt x="1403392" y="1753046"/>
                  <a:pt x="1395505" y="1729776"/>
                  <a:pt x="1387618" y="1706744"/>
                </a:cubicBezTo>
                <a:lnTo>
                  <a:pt x="1362453" y="1637883"/>
                </a:lnTo>
                <a:cubicBezTo>
                  <a:pt x="1346126" y="1591819"/>
                  <a:pt x="1327274" y="1546700"/>
                  <a:pt x="1309527" y="1501186"/>
                </a:cubicBezTo>
                <a:cubicBezTo>
                  <a:pt x="1300850" y="1478311"/>
                  <a:pt x="1290832" y="1455990"/>
                  <a:pt x="1281445" y="1433430"/>
                </a:cubicBezTo>
                <a:lnTo>
                  <a:pt x="1252893" y="1365909"/>
                </a:lnTo>
                <a:lnTo>
                  <a:pt x="1222761" y="1299100"/>
                </a:lnTo>
                <a:cubicBezTo>
                  <a:pt x="1212584" y="1276936"/>
                  <a:pt x="1202961" y="1254454"/>
                  <a:pt x="1192077" y="1232526"/>
                </a:cubicBezTo>
                <a:cubicBezTo>
                  <a:pt x="1108290" y="1055917"/>
                  <a:pt x="1014347" y="884356"/>
                  <a:pt x="910716" y="718632"/>
                </a:cubicBezTo>
                <a:cubicBezTo>
                  <a:pt x="806880" y="553223"/>
                  <a:pt x="693215" y="394126"/>
                  <a:pt x="570353" y="242284"/>
                </a:cubicBezTo>
                <a:cubicBezTo>
                  <a:pt x="509069" y="166363"/>
                  <a:pt x="445583" y="92273"/>
                  <a:pt x="379981" y="20107"/>
                </a:cubicBezTo>
                <a:close/>
                <a:moveTo>
                  <a:pt x="262351" y="0"/>
                </a:moveTo>
                <a:lnTo>
                  <a:pt x="319254" y="0"/>
                </a:lnTo>
                <a:lnTo>
                  <a:pt x="351278" y="34246"/>
                </a:lnTo>
                <a:cubicBezTo>
                  <a:pt x="415544" y="107164"/>
                  <a:pt x="477688" y="182009"/>
                  <a:pt x="537620" y="258691"/>
                </a:cubicBezTo>
                <a:cubicBezTo>
                  <a:pt x="657500" y="411478"/>
                  <a:pt x="768125" y="571288"/>
                  <a:pt x="868909" y="737327"/>
                </a:cubicBezTo>
                <a:cubicBezTo>
                  <a:pt x="969884" y="903051"/>
                  <a:pt x="1061626" y="1074218"/>
                  <a:pt x="1143724" y="1250039"/>
                </a:cubicBezTo>
                <a:cubicBezTo>
                  <a:pt x="1225868" y="1425781"/>
                  <a:pt x="1298129" y="1605940"/>
                  <a:pt x="1360167" y="1789726"/>
                </a:cubicBezTo>
                <a:cubicBezTo>
                  <a:pt x="1422703" y="1973435"/>
                  <a:pt x="1475133" y="2160376"/>
                  <a:pt x="1517214" y="2349766"/>
                </a:cubicBezTo>
                <a:lnTo>
                  <a:pt x="1532989" y="2420757"/>
                </a:lnTo>
                <a:cubicBezTo>
                  <a:pt x="1538354" y="2444419"/>
                  <a:pt x="1542456" y="2468083"/>
                  <a:pt x="1547266" y="2491747"/>
                </a:cubicBezTo>
                <a:cubicBezTo>
                  <a:pt x="1552079" y="2515410"/>
                  <a:pt x="1556733" y="2539075"/>
                  <a:pt x="1560993" y="2563212"/>
                </a:cubicBezTo>
                <a:lnTo>
                  <a:pt x="1573298" y="2634913"/>
                </a:lnTo>
                <a:lnTo>
                  <a:pt x="1579450" y="2670722"/>
                </a:lnTo>
                <a:lnTo>
                  <a:pt x="1584971" y="2706691"/>
                </a:lnTo>
                <a:lnTo>
                  <a:pt x="1595855" y="2778628"/>
                </a:lnTo>
                <a:cubicBezTo>
                  <a:pt x="1599643" y="2802291"/>
                  <a:pt x="1602245" y="2826746"/>
                  <a:pt x="1605480" y="2850724"/>
                </a:cubicBezTo>
                <a:cubicBezTo>
                  <a:pt x="1608713" y="2874703"/>
                  <a:pt x="1611870" y="2898840"/>
                  <a:pt x="1614472" y="2922977"/>
                </a:cubicBezTo>
                <a:cubicBezTo>
                  <a:pt x="1636424" y="3115836"/>
                  <a:pt x="1648216" y="3309799"/>
                  <a:pt x="1649809" y="3503913"/>
                </a:cubicBezTo>
                <a:cubicBezTo>
                  <a:pt x="1650828" y="3698192"/>
                  <a:pt x="1641684" y="3892470"/>
                  <a:pt x="1622440" y="4085802"/>
                </a:cubicBezTo>
                <a:cubicBezTo>
                  <a:pt x="1602727" y="4279213"/>
                  <a:pt x="1572477" y="4471441"/>
                  <a:pt x="1531807" y="4661618"/>
                </a:cubicBezTo>
                <a:cubicBezTo>
                  <a:pt x="1491240" y="4851952"/>
                  <a:pt x="1439833" y="5039761"/>
                  <a:pt x="1377837" y="5224259"/>
                </a:cubicBezTo>
                <a:cubicBezTo>
                  <a:pt x="1316240" y="5408993"/>
                  <a:pt x="1244026" y="5589940"/>
                  <a:pt x="1161551" y="5766311"/>
                </a:cubicBezTo>
                <a:cubicBezTo>
                  <a:pt x="996969" y="6119847"/>
                  <a:pt x="791679" y="6452953"/>
                  <a:pt x="549845" y="6758844"/>
                </a:cubicBezTo>
                <a:cubicBezTo>
                  <a:pt x="489365" y="6835278"/>
                  <a:pt x="426621" y="6909877"/>
                  <a:pt x="361701" y="6982534"/>
                </a:cubicBezTo>
                <a:lnTo>
                  <a:pt x="335993" y="7009626"/>
                </a:lnTo>
                <a:lnTo>
                  <a:pt x="242616" y="7009626"/>
                </a:lnTo>
                <a:lnTo>
                  <a:pt x="311644" y="6937001"/>
                </a:lnTo>
                <a:cubicBezTo>
                  <a:pt x="375863" y="6865507"/>
                  <a:pt x="438066" y="6792209"/>
                  <a:pt x="498179" y="6717195"/>
                </a:cubicBezTo>
                <a:cubicBezTo>
                  <a:pt x="738651" y="6416431"/>
                  <a:pt x="943197" y="6088690"/>
                  <a:pt x="1107677" y="5740519"/>
                </a:cubicBezTo>
                <a:cubicBezTo>
                  <a:pt x="1190057" y="5566513"/>
                  <a:pt x="1262530" y="5388011"/>
                  <a:pt x="1324750" y="5205800"/>
                </a:cubicBezTo>
                <a:cubicBezTo>
                  <a:pt x="1387459" y="5023669"/>
                  <a:pt x="1440117" y="4838227"/>
                  <a:pt x="1482507" y="4650336"/>
                </a:cubicBezTo>
                <a:lnTo>
                  <a:pt x="1498284" y="4579820"/>
                </a:lnTo>
                <a:cubicBezTo>
                  <a:pt x="1503727" y="4556155"/>
                  <a:pt x="1507827" y="4532493"/>
                  <a:pt x="1512639" y="4508828"/>
                </a:cubicBezTo>
                <a:cubicBezTo>
                  <a:pt x="1517452" y="4485166"/>
                  <a:pt x="1522104" y="4461502"/>
                  <a:pt x="1526444" y="4437837"/>
                </a:cubicBezTo>
                <a:lnTo>
                  <a:pt x="1538748" y="4366846"/>
                </a:lnTo>
                <a:lnTo>
                  <a:pt x="1544978" y="4331272"/>
                </a:lnTo>
                <a:lnTo>
                  <a:pt x="1550501" y="4295540"/>
                </a:lnTo>
                <a:lnTo>
                  <a:pt x="1561386" y="4224549"/>
                </a:lnTo>
                <a:cubicBezTo>
                  <a:pt x="1565173" y="4200887"/>
                  <a:pt x="1567776" y="4176750"/>
                  <a:pt x="1571011" y="4152928"/>
                </a:cubicBezTo>
                <a:cubicBezTo>
                  <a:pt x="1574243" y="4129106"/>
                  <a:pt x="1577478" y="4105126"/>
                  <a:pt x="1580081" y="4081147"/>
                </a:cubicBezTo>
                <a:cubicBezTo>
                  <a:pt x="1602048" y="3889553"/>
                  <a:pt x="1613975" y="3696852"/>
                  <a:pt x="1615812" y="3503993"/>
                </a:cubicBezTo>
                <a:cubicBezTo>
                  <a:pt x="1616680" y="3310982"/>
                  <a:pt x="1607444" y="3118043"/>
                  <a:pt x="1588125" y="2925974"/>
                </a:cubicBezTo>
                <a:cubicBezTo>
                  <a:pt x="1568492" y="2733826"/>
                  <a:pt x="1538165" y="2542862"/>
                  <a:pt x="1497257" y="2354103"/>
                </a:cubicBezTo>
                <a:cubicBezTo>
                  <a:pt x="1456564" y="2165188"/>
                  <a:pt x="1405018" y="1978799"/>
                  <a:pt x="1342893" y="1795878"/>
                </a:cubicBezTo>
                <a:cubicBezTo>
                  <a:pt x="1335005" y="1773004"/>
                  <a:pt x="1327748" y="1749972"/>
                  <a:pt x="1319228" y="1727332"/>
                </a:cubicBezTo>
                <a:lnTo>
                  <a:pt x="1294381" y="1659261"/>
                </a:lnTo>
                <a:lnTo>
                  <a:pt x="1281919" y="1625264"/>
                </a:lnTo>
                <a:lnTo>
                  <a:pt x="1268667" y="1591502"/>
                </a:lnTo>
                <a:lnTo>
                  <a:pt x="1242085" y="1524141"/>
                </a:lnTo>
                <a:cubicBezTo>
                  <a:pt x="1233487" y="1501582"/>
                  <a:pt x="1223550" y="1479575"/>
                  <a:pt x="1214320" y="1457253"/>
                </a:cubicBezTo>
                <a:lnTo>
                  <a:pt x="1186003" y="1390599"/>
                </a:lnTo>
                <a:lnTo>
                  <a:pt x="1156186" y="1324578"/>
                </a:lnTo>
                <a:cubicBezTo>
                  <a:pt x="1146249" y="1302571"/>
                  <a:pt x="1136547" y="1280406"/>
                  <a:pt x="1125897" y="1258794"/>
                </a:cubicBezTo>
                <a:cubicBezTo>
                  <a:pt x="1042752" y="1084235"/>
                  <a:pt x="949547" y="914646"/>
                  <a:pt x="846745" y="750894"/>
                </a:cubicBezTo>
                <a:cubicBezTo>
                  <a:pt x="743911" y="587537"/>
                  <a:pt x="631415" y="430488"/>
                  <a:pt x="509854" y="280541"/>
                </a:cubicBezTo>
                <a:cubicBezTo>
                  <a:pt x="449220" y="205566"/>
                  <a:pt x="386408" y="132426"/>
                  <a:pt x="321503" y="61198"/>
                </a:cubicBezTo>
                <a:close/>
                <a:moveTo>
                  <a:pt x="0" y="0"/>
                </a:moveTo>
                <a:lnTo>
                  <a:pt x="30146" y="0"/>
                </a:lnTo>
                <a:lnTo>
                  <a:pt x="178996" y="158860"/>
                </a:lnTo>
                <a:cubicBezTo>
                  <a:pt x="241073" y="229091"/>
                  <a:pt x="301114" y="301127"/>
                  <a:pt x="359039" y="374878"/>
                </a:cubicBezTo>
                <a:cubicBezTo>
                  <a:pt x="590114" y="670042"/>
                  <a:pt x="786687" y="990605"/>
                  <a:pt x="944951" y="1330414"/>
                </a:cubicBezTo>
                <a:lnTo>
                  <a:pt x="959936" y="1361966"/>
                </a:lnTo>
                <a:lnTo>
                  <a:pt x="974293" y="1393992"/>
                </a:lnTo>
                <a:lnTo>
                  <a:pt x="1002847" y="1458041"/>
                </a:lnTo>
                <a:cubicBezTo>
                  <a:pt x="1012469" y="1479338"/>
                  <a:pt x="1021067" y="1501108"/>
                  <a:pt x="1030217" y="1522642"/>
                </a:cubicBezTo>
                <a:cubicBezTo>
                  <a:pt x="1039367" y="1544174"/>
                  <a:pt x="1048439" y="1565711"/>
                  <a:pt x="1057036" y="1587401"/>
                </a:cubicBezTo>
                <a:cubicBezTo>
                  <a:pt x="1091348" y="1674169"/>
                  <a:pt x="1124477" y="1761882"/>
                  <a:pt x="1154294" y="1850541"/>
                </a:cubicBezTo>
                <a:cubicBezTo>
                  <a:pt x="1214738" y="2027622"/>
                  <a:pt x="1265512" y="2207782"/>
                  <a:pt x="1306371" y="2390388"/>
                </a:cubicBezTo>
                <a:cubicBezTo>
                  <a:pt x="1316231" y="2436058"/>
                  <a:pt x="1326723" y="2481728"/>
                  <a:pt x="1335163" y="2527715"/>
                </a:cubicBezTo>
                <a:lnTo>
                  <a:pt x="1348493" y="2596577"/>
                </a:lnTo>
                <a:lnTo>
                  <a:pt x="1360325" y="2665753"/>
                </a:lnTo>
                <a:cubicBezTo>
                  <a:pt x="1368765" y="2711740"/>
                  <a:pt x="1375075" y="2758118"/>
                  <a:pt x="1382252" y="2804342"/>
                </a:cubicBezTo>
                <a:cubicBezTo>
                  <a:pt x="1386040" y="2827455"/>
                  <a:pt x="1388485" y="2850724"/>
                  <a:pt x="1391640" y="2873914"/>
                </a:cubicBezTo>
                <a:cubicBezTo>
                  <a:pt x="1394795" y="2897104"/>
                  <a:pt x="1397792" y="2920295"/>
                  <a:pt x="1400474" y="2943562"/>
                </a:cubicBezTo>
                <a:cubicBezTo>
                  <a:pt x="1421716" y="3129481"/>
                  <a:pt x="1433249" y="3316422"/>
                  <a:pt x="1435024" y="3503602"/>
                </a:cubicBezTo>
                <a:cubicBezTo>
                  <a:pt x="1436126" y="3691013"/>
                  <a:pt x="1427442" y="3878430"/>
                  <a:pt x="1408994" y="4064978"/>
                </a:cubicBezTo>
                <a:cubicBezTo>
                  <a:pt x="1390124" y="4251605"/>
                  <a:pt x="1361026" y="4437126"/>
                  <a:pt x="1321833" y="4620600"/>
                </a:cubicBezTo>
                <a:cubicBezTo>
                  <a:pt x="1317258" y="4643632"/>
                  <a:pt x="1311814" y="4666429"/>
                  <a:pt x="1306529" y="4689303"/>
                </a:cubicBezTo>
                <a:lnTo>
                  <a:pt x="1290754" y="4757847"/>
                </a:lnTo>
                <a:lnTo>
                  <a:pt x="1273322" y="4825998"/>
                </a:lnTo>
                <a:cubicBezTo>
                  <a:pt x="1267407" y="4848716"/>
                  <a:pt x="1261885" y="4871592"/>
                  <a:pt x="1255337" y="4894072"/>
                </a:cubicBezTo>
                <a:cubicBezTo>
                  <a:pt x="1242402" y="4939191"/>
                  <a:pt x="1230333" y="4984545"/>
                  <a:pt x="1215898" y="5029269"/>
                </a:cubicBezTo>
                <a:lnTo>
                  <a:pt x="1195231" y="5096631"/>
                </a:lnTo>
                <a:lnTo>
                  <a:pt x="1173066" y="5163442"/>
                </a:lnTo>
                <a:cubicBezTo>
                  <a:pt x="1113624" y="5341708"/>
                  <a:pt x="1043777" y="5516267"/>
                  <a:pt x="963880" y="5686329"/>
                </a:cubicBezTo>
                <a:cubicBezTo>
                  <a:pt x="884150" y="5856550"/>
                  <a:pt x="794797" y="6022037"/>
                  <a:pt x="696245" y="6182082"/>
                </a:cubicBezTo>
                <a:cubicBezTo>
                  <a:pt x="597354" y="6342048"/>
                  <a:pt x="489070" y="6496018"/>
                  <a:pt x="371974" y="6643207"/>
                </a:cubicBezTo>
                <a:lnTo>
                  <a:pt x="312026" y="6714184"/>
                </a:lnTo>
                <a:lnTo>
                  <a:pt x="376591" y="6638218"/>
                </a:lnTo>
                <a:cubicBezTo>
                  <a:pt x="610666" y="6346071"/>
                  <a:pt x="810902" y="6026810"/>
                  <a:pt x="972555" y="5686330"/>
                </a:cubicBezTo>
                <a:cubicBezTo>
                  <a:pt x="1053153" y="5516661"/>
                  <a:pt x="1124052" y="5342577"/>
                  <a:pt x="1184899" y="5164863"/>
                </a:cubicBezTo>
                <a:cubicBezTo>
                  <a:pt x="1246123" y="4987149"/>
                  <a:pt x="1297552" y="4806200"/>
                  <a:pt x="1338949" y="4622886"/>
                </a:cubicBezTo>
                <a:cubicBezTo>
                  <a:pt x="1349046" y="4577057"/>
                  <a:pt x="1359616" y="4531230"/>
                  <a:pt x="1368213" y="4485006"/>
                </a:cubicBezTo>
                <a:lnTo>
                  <a:pt x="1381780" y="4415830"/>
                </a:lnTo>
                <a:lnTo>
                  <a:pt x="1393848" y="4346339"/>
                </a:lnTo>
                <a:cubicBezTo>
                  <a:pt x="1402445" y="4300115"/>
                  <a:pt x="1408755" y="4253498"/>
                  <a:pt x="1416012" y="4207039"/>
                </a:cubicBezTo>
                <a:cubicBezTo>
                  <a:pt x="1419800" y="4183847"/>
                  <a:pt x="1422322" y="4160500"/>
                  <a:pt x="1425479" y="4137153"/>
                </a:cubicBezTo>
                <a:cubicBezTo>
                  <a:pt x="1428634" y="4113804"/>
                  <a:pt x="1431709" y="4090534"/>
                  <a:pt x="1434392" y="4067187"/>
                </a:cubicBezTo>
                <a:cubicBezTo>
                  <a:pt x="1455926" y="3880165"/>
                  <a:pt x="1467694" y="3692119"/>
                  <a:pt x="1469651" y="3503913"/>
                </a:cubicBezTo>
                <a:cubicBezTo>
                  <a:pt x="1470574" y="3315557"/>
                  <a:pt x="1461622" y="3127195"/>
                  <a:pt x="1442832" y="2939778"/>
                </a:cubicBezTo>
                <a:cubicBezTo>
                  <a:pt x="1440544" y="2916114"/>
                  <a:pt x="1437627" y="2893002"/>
                  <a:pt x="1434944" y="2869575"/>
                </a:cubicBezTo>
                <a:cubicBezTo>
                  <a:pt x="1432262" y="2846148"/>
                  <a:pt x="1429895" y="2822721"/>
                  <a:pt x="1426504" y="2799374"/>
                </a:cubicBezTo>
                <a:cubicBezTo>
                  <a:pt x="1419877" y="2752757"/>
                  <a:pt x="1414357" y="2705981"/>
                  <a:pt x="1406310" y="2659521"/>
                </a:cubicBezTo>
                <a:lnTo>
                  <a:pt x="1394953" y="2589713"/>
                </a:lnTo>
                <a:lnTo>
                  <a:pt x="1382095" y="2520222"/>
                </a:lnTo>
                <a:cubicBezTo>
                  <a:pt x="1374208" y="2473842"/>
                  <a:pt x="1363796" y="2427776"/>
                  <a:pt x="1354171" y="2381632"/>
                </a:cubicBezTo>
                <a:cubicBezTo>
                  <a:pt x="1314426" y="2197293"/>
                  <a:pt x="1264068" y="2015398"/>
                  <a:pt x="1203356" y="1836817"/>
                </a:cubicBezTo>
                <a:cubicBezTo>
                  <a:pt x="1143061" y="1658078"/>
                  <a:pt x="1072237" y="1483124"/>
                  <a:pt x="991250" y="1312745"/>
                </a:cubicBezTo>
                <a:cubicBezTo>
                  <a:pt x="910187" y="1142526"/>
                  <a:pt x="819272" y="977196"/>
                  <a:pt x="718961" y="817625"/>
                </a:cubicBezTo>
                <a:cubicBezTo>
                  <a:pt x="618177" y="658528"/>
                  <a:pt x="508049" y="505423"/>
                  <a:pt x="389170" y="359339"/>
                </a:cubicBezTo>
                <a:cubicBezTo>
                  <a:pt x="329802" y="286377"/>
                  <a:pt x="268321" y="215169"/>
                  <a:pt x="204810" y="145825"/>
                </a:cubicBezTo>
                <a:lnTo>
                  <a:pt x="63157" y="0"/>
                </a:lnTo>
                <a:lnTo>
                  <a:pt x="126316" y="0"/>
                </a:lnTo>
                <a:lnTo>
                  <a:pt x="236270" y="117247"/>
                </a:lnTo>
                <a:cubicBezTo>
                  <a:pt x="299105" y="188370"/>
                  <a:pt x="359856" y="261393"/>
                  <a:pt x="418434" y="336229"/>
                </a:cubicBezTo>
                <a:cubicBezTo>
                  <a:pt x="535584" y="485309"/>
                  <a:pt x="643790" y="641251"/>
                  <a:pt x="742468" y="803190"/>
                </a:cubicBezTo>
                <a:cubicBezTo>
                  <a:pt x="841146" y="964969"/>
                  <a:pt x="930807" y="1132033"/>
                  <a:pt x="1011049" y="1303675"/>
                </a:cubicBezTo>
                <a:cubicBezTo>
                  <a:pt x="1016097" y="1314325"/>
                  <a:pt x="1021382" y="1324972"/>
                  <a:pt x="1026194" y="1335779"/>
                </a:cubicBezTo>
                <a:lnTo>
                  <a:pt x="1040707" y="1368198"/>
                </a:lnTo>
                <a:lnTo>
                  <a:pt x="1069656" y="1432957"/>
                </a:lnTo>
                <a:cubicBezTo>
                  <a:pt x="1079201" y="1454649"/>
                  <a:pt x="1088036" y="1476577"/>
                  <a:pt x="1097263" y="1498426"/>
                </a:cubicBezTo>
                <a:cubicBezTo>
                  <a:pt x="1106493" y="1520276"/>
                  <a:pt x="1115800" y="1541968"/>
                  <a:pt x="1124398" y="1564052"/>
                </a:cubicBezTo>
                <a:cubicBezTo>
                  <a:pt x="1159105" y="1652083"/>
                  <a:pt x="1192629" y="1740664"/>
                  <a:pt x="1222838" y="1830347"/>
                </a:cubicBezTo>
                <a:cubicBezTo>
                  <a:pt x="1283923" y="2009639"/>
                  <a:pt x="1335217" y="2192086"/>
                  <a:pt x="1376495" y="2376899"/>
                </a:cubicBezTo>
                <a:cubicBezTo>
                  <a:pt x="1386590" y="2423121"/>
                  <a:pt x="1397082" y="2469346"/>
                  <a:pt x="1405680" y="2515884"/>
                </a:cubicBezTo>
                <a:lnTo>
                  <a:pt x="1419090" y="2585613"/>
                </a:lnTo>
                <a:lnTo>
                  <a:pt x="1431079" y="2655577"/>
                </a:lnTo>
                <a:cubicBezTo>
                  <a:pt x="1439677" y="2702196"/>
                  <a:pt x="1445986" y="2749127"/>
                  <a:pt x="1453244" y="2795904"/>
                </a:cubicBezTo>
                <a:cubicBezTo>
                  <a:pt x="1457029" y="2819566"/>
                  <a:pt x="1459554" y="2843231"/>
                  <a:pt x="1462709" y="2866340"/>
                </a:cubicBezTo>
                <a:cubicBezTo>
                  <a:pt x="1465864" y="2889452"/>
                  <a:pt x="1468941" y="2913669"/>
                  <a:pt x="1471621" y="2936859"/>
                </a:cubicBezTo>
                <a:cubicBezTo>
                  <a:pt x="1493078" y="3125222"/>
                  <a:pt x="1504688" y="3314609"/>
                  <a:pt x="1506408" y="3504150"/>
                </a:cubicBezTo>
                <a:cubicBezTo>
                  <a:pt x="1507504" y="3693774"/>
                  <a:pt x="1498662" y="3883400"/>
                  <a:pt x="1479906" y="4072077"/>
                </a:cubicBezTo>
                <a:cubicBezTo>
                  <a:pt x="1460801" y="4260991"/>
                  <a:pt x="1431308" y="4448802"/>
                  <a:pt x="1391560" y="4634483"/>
                </a:cubicBezTo>
                <a:cubicBezTo>
                  <a:pt x="1352010" y="4820320"/>
                  <a:pt x="1301781" y="5003793"/>
                  <a:pt x="1241138" y="5183873"/>
                </a:cubicBezTo>
                <a:cubicBezTo>
                  <a:pt x="1180985" y="5364269"/>
                  <a:pt x="1110374" y="5540956"/>
                  <a:pt x="1029664" y="5713147"/>
                </a:cubicBezTo>
                <a:cubicBezTo>
                  <a:pt x="948996" y="5885419"/>
                  <a:pt x="858585" y="6053036"/>
                  <a:pt x="758874" y="6215052"/>
                </a:cubicBezTo>
                <a:lnTo>
                  <a:pt x="604797" y="6449374"/>
                </a:lnTo>
                <a:lnTo>
                  <a:pt x="594414" y="6463798"/>
                </a:lnTo>
                <a:lnTo>
                  <a:pt x="439962" y="6670638"/>
                </a:lnTo>
                <a:lnTo>
                  <a:pt x="308203" y="6828263"/>
                </a:lnTo>
                <a:lnTo>
                  <a:pt x="247882" y="6899802"/>
                </a:lnTo>
                <a:lnTo>
                  <a:pt x="252131" y="6895343"/>
                </a:lnTo>
                <a:lnTo>
                  <a:pt x="308203" y="6828263"/>
                </a:lnTo>
                <a:lnTo>
                  <a:pt x="431054" y="6682568"/>
                </a:lnTo>
                <a:lnTo>
                  <a:pt x="439962" y="6670638"/>
                </a:lnTo>
                <a:lnTo>
                  <a:pt x="479999" y="6622741"/>
                </a:lnTo>
                <a:lnTo>
                  <a:pt x="594414" y="6463798"/>
                </a:lnTo>
                <a:lnTo>
                  <a:pt x="601939" y="6453721"/>
                </a:lnTo>
                <a:lnTo>
                  <a:pt x="604797" y="6449374"/>
                </a:lnTo>
                <a:lnTo>
                  <a:pt x="687626" y="6334309"/>
                </a:lnTo>
                <a:cubicBezTo>
                  <a:pt x="819103" y="6136988"/>
                  <a:pt x="936501" y="5929842"/>
                  <a:pt x="1038654" y="5714330"/>
                </a:cubicBezTo>
                <a:cubicBezTo>
                  <a:pt x="1120632" y="5542374"/>
                  <a:pt x="1192713" y="5365842"/>
                  <a:pt x="1254545" y="5185686"/>
                </a:cubicBezTo>
                <a:cubicBezTo>
                  <a:pt x="1316473" y="5005762"/>
                  <a:pt x="1368479" y="4822528"/>
                  <a:pt x="1410331" y="4636927"/>
                </a:cubicBezTo>
                <a:cubicBezTo>
                  <a:pt x="1420584" y="4590468"/>
                  <a:pt x="1431154" y="4544086"/>
                  <a:pt x="1439911" y="4497310"/>
                </a:cubicBezTo>
                <a:lnTo>
                  <a:pt x="1453556" y="4427266"/>
                </a:lnTo>
                <a:lnTo>
                  <a:pt x="1465783" y="4356907"/>
                </a:lnTo>
                <a:cubicBezTo>
                  <a:pt x="1474458" y="4310131"/>
                  <a:pt x="1480771" y="4262962"/>
                  <a:pt x="1488183" y="4215950"/>
                </a:cubicBezTo>
                <a:cubicBezTo>
                  <a:pt x="1491970" y="4192288"/>
                  <a:pt x="1494495" y="4168623"/>
                  <a:pt x="1497728" y="4144959"/>
                </a:cubicBezTo>
                <a:cubicBezTo>
                  <a:pt x="1500963" y="4121297"/>
                  <a:pt x="1504038" y="4097632"/>
                  <a:pt x="1506720" y="4073968"/>
                </a:cubicBezTo>
                <a:cubicBezTo>
                  <a:pt x="1528492" y="3884659"/>
                  <a:pt x="1540338" y="3694325"/>
                  <a:pt x="1542217" y="3503754"/>
                </a:cubicBezTo>
                <a:cubicBezTo>
                  <a:pt x="1543084" y="3313031"/>
                  <a:pt x="1534006" y="3122462"/>
                  <a:pt x="1515003" y="2932677"/>
                </a:cubicBezTo>
                <a:cubicBezTo>
                  <a:pt x="1512715" y="2909013"/>
                  <a:pt x="1509640" y="2885351"/>
                  <a:pt x="1507115" y="2861687"/>
                </a:cubicBezTo>
                <a:cubicBezTo>
                  <a:pt x="1504590" y="2838022"/>
                  <a:pt x="1501988" y="2814360"/>
                  <a:pt x="1498595" y="2790695"/>
                </a:cubicBezTo>
                <a:lnTo>
                  <a:pt x="1488816" y="2719704"/>
                </a:lnTo>
                <a:cubicBezTo>
                  <a:pt x="1485738" y="2696043"/>
                  <a:pt x="1482031" y="2672378"/>
                  <a:pt x="1478088" y="2648714"/>
                </a:cubicBezTo>
                <a:lnTo>
                  <a:pt x="1466571" y="2577723"/>
                </a:lnTo>
                <a:cubicBezTo>
                  <a:pt x="1462469" y="2554060"/>
                  <a:pt x="1457894" y="2530396"/>
                  <a:pt x="1453556" y="2507363"/>
                </a:cubicBezTo>
                <a:cubicBezTo>
                  <a:pt x="1445274" y="2460037"/>
                  <a:pt x="1435099" y="2413736"/>
                  <a:pt x="1425317" y="2367038"/>
                </a:cubicBezTo>
                <a:cubicBezTo>
                  <a:pt x="1385074" y="2180413"/>
                  <a:pt x="1334143" y="1996308"/>
                  <a:pt x="1272767" y="1815517"/>
                </a:cubicBezTo>
                <a:cubicBezTo>
                  <a:pt x="1211753" y="1634570"/>
                  <a:pt x="1140139" y="1457409"/>
                  <a:pt x="1058294" y="1284900"/>
                </a:cubicBezTo>
                <a:cubicBezTo>
                  <a:pt x="976301" y="1112551"/>
                  <a:pt x="884361" y="945171"/>
                  <a:pt x="782929" y="783550"/>
                </a:cubicBezTo>
                <a:cubicBezTo>
                  <a:pt x="681200" y="622241"/>
                  <a:pt x="569885" y="467246"/>
                  <a:pt x="449588" y="319269"/>
                </a:cubicBezTo>
                <a:cubicBezTo>
                  <a:pt x="389585" y="245517"/>
                  <a:pt x="327437" y="173560"/>
                  <a:pt x="263227" y="103486"/>
                </a:cubicBezTo>
                <a:lnTo>
                  <a:pt x="162656" y="0"/>
                </a:lnTo>
                <a:lnTo>
                  <a:pt x="223091" y="0"/>
                </a:lnTo>
                <a:lnTo>
                  <a:pt x="293880" y="75603"/>
                </a:lnTo>
                <a:cubicBezTo>
                  <a:pt x="357435" y="147635"/>
                  <a:pt x="418885" y="221577"/>
                  <a:pt x="478143" y="297340"/>
                </a:cubicBezTo>
                <a:cubicBezTo>
                  <a:pt x="596689" y="448234"/>
                  <a:pt x="706101" y="606151"/>
                  <a:pt x="805803" y="770138"/>
                </a:cubicBezTo>
                <a:cubicBezTo>
                  <a:pt x="905649" y="933812"/>
                  <a:pt x="996335" y="1102929"/>
                  <a:pt x="1077463" y="1276697"/>
                </a:cubicBezTo>
                <a:cubicBezTo>
                  <a:pt x="1158811" y="1450311"/>
                  <a:pt x="1230306" y="1628260"/>
                  <a:pt x="1291619" y="1809917"/>
                </a:cubicBezTo>
                <a:cubicBezTo>
                  <a:pt x="1353452" y="1991338"/>
                  <a:pt x="1405322" y="2175995"/>
                  <a:pt x="1447009" y="2363094"/>
                </a:cubicBezTo>
                <a:cubicBezTo>
                  <a:pt x="1457184" y="2409868"/>
                  <a:pt x="1467754" y="2456644"/>
                  <a:pt x="1476430" y="2503736"/>
                </a:cubicBezTo>
                <a:cubicBezTo>
                  <a:pt x="1481006" y="2527398"/>
                  <a:pt x="1485738" y="2551063"/>
                  <a:pt x="1490078" y="2574725"/>
                </a:cubicBezTo>
                <a:lnTo>
                  <a:pt x="1502225" y="2645716"/>
                </a:lnTo>
                <a:cubicBezTo>
                  <a:pt x="1510823" y="2693045"/>
                  <a:pt x="1517133" y="2740372"/>
                  <a:pt x="1524547" y="2787698"/>
                </a:cubicBezTo>
                <a:cubicBezTo>
                  <a:pt x="1528332" y="2811362"/>
                  <a:pt x="1530857" y="2835025"/>
                  <a:pt x="1534092" y="2858689"/>
                </a:cubicBezTo>
                <a:cubicBezTo>
                  <a:pt x="1537324" y="2882353"/>
                  <a:pt x="1540402" y="2906016"/>
                  <a:pt x="1543005" y="2929680"/>
                </a:cubicBezTo>
                <a:cubicBezTo>
                  <a:pt x="1564666" y="3120332"/>
                  <a:pt x="1576331" y="3311928"/>
                  <a:pt x="1577949" y="3503754"/>
                </a:cubicBezTo>
                <a:cubicBezTo>
                  <a:pt x="1579005" y="3695745"/>
                  <a:pt x="1570028" y="3887737"/>
                  <a:pt x="1551049" y="4078780"/>
                </a:cubicBezTo>
                <a:cubicBezTo>
                  <a:pt x="1531629" y="4269982"/>
                  <a:pt x="1501744" y="4460000"/>
                  <a:pt x="1461524" y="4647891"/>
                </a:cubicBezTo>
                <a:cubicBezTo>
                  <a:pt x="1421587" y="4836095"/>
                  <a:pt x="1370924" y="5021854"/>
                  <a:pt x="1309761" y="5204221"/>
                </a:cubicBezTo>
                <a:cubicBezTo>
                  <a:pt x="1248874" y="5386747"/>
                  <a:pt x="1177450" y="5565643"/>
                  <a:pt x="1095841" y="5739887"/>
                </a:cubicBezTo>
                <a:cubicBezTo>
                  <a:pt x="1014264" y="5914287"/>
                  <a:pt x="922861" y="6083876"/>
                  <a:pt x="822053" y="6247865"/>
                </a:cubicBezTo>
                <a:cubicBezTo>
                  <a:pt x="721167" y="6411932"/>
                  <a:pt x="610531" y="6569769"/>
                  <a:pt x="490762" y="6720585"/>
                </a:cubicBezTo>
                <a:cubicBezTo>
                  <a:pt x="430969" y="6796111"/>
                  <a:pt x="368923" y="6869804"/>
                  <a:pt x="304713" y="6941554"/>
                </a:cubicBezTo>
                <a:lnTo>
                  <a:pt x="239984" y="7009626"/>
                </a:lnTo>
                <a:lnTo>
                  <a:pt x="0" y="7009626"/>
                </a:lnTo>
                <a:lnTo>
                  <a:pt x="0" y="6916165"/>
                </a:lnTo>
                <a:lnTo>
                  <a:pt x="0" y="6842681"/>
                </a:lnTo>
                <a:lnTo>
                  <a:pt x="0" y="6425491"/>
                </a:lnTo>
                <a:lnTo>
                  <a:pt x="0" y="4657507"/>
                </a:lnTo>
                <a:lnTo>
                  <a:pt x="0" y="4281613"/>
                </a:lnTo>
                <a:lnTo>
                  <a:pt x="5979" y="4254443"/>
                </a:lnTo>
                <a:lnTo>
                  <a:pt x="16468" y="4201594"/>
                </a:lnTo>
                <a:lnTo>
                  <a:pt x="21676" y="4175090"/>
                </a:lnTo>
                <a:lnTo>
                  <a:pt x="26328" y="4148508"/>
                </a:lnTo>
                <a:lnTo>
                  <a:pt x="35873" y="4095424"/>
                </a:lnTo>
                <a:lnTo>
                  <a:pt x="44235" y="4042180"/>
                </a:lnTo>
                <a:cubicBezTo>
                  <a:pt x="50150" y="4006683"/>
                  <a:pt x="54487" y="3971189"/>
                  <a:pt x="59380" y="3935299"/>
                </a:cubicBezTo>
                <a:cubicBezTo>
                  <a:pt x="77340" y="3792292"/>
                  <a:pt x="87579" y="3648417"/>
                  <a:pt x="90062" y="3504305"/>
                </a:cubicBezTo>
                <a:cubicBezTo>
                  <a:pt x="94914" y="3215216"/>
                  <a:pt x="66597" y="2926597"/>
                  <a:pt x="5663" y="2643975"/>
                </a:cubicBezTo>
                <a:lnTo>
                  <a:pt x="0" y="2621242"/>
                </a:lnTo>
                <a:lnTo>
                  <a:pt x="0" y="2488028"/>
                </a:lnTo>
                <a:lnTo>
                  <a:pt x="38713" y="2636088"/>
                </a:lnTo>
                <a:cubicBezTo>
                  <a:pt x="43130" y="2653835"/>
                  <a:pt x="46600" y="2671742"/>
                  <a:pt x="50623" y="2689489"/>
                </a:cubicBezTo>
                <a:cubicBezTo>
                  <a:pt x="54647" y="2707236"/>
                  <a:pt x="58512" y="2725063"/>
                  <a:pt x="62062" y="2742968"/>
                </a:cubicBezTo>
                <a:cubicBezTo>
                  <a:pt x="68765" y="2778780"/>
                  <a:pt x="76495" y="2814512"/>
                  <a:pt x="82254" y="2850481"/>
                </a:cubicBezTo>
                <a:lnTo>
                  <a:pt x="91642" y="2904432"/>
                </a:lnTo>
                <a:lnTo>
                  <a:pt x="100001" y="2958466"/>
                </a:lnTo>
                <a:cubicBezTo>
                  <a:pt x="105839" y="2994513"/>
                  <a:pt x="110019" y="3030797"/>
                  <a:pt x="114909" y="3066924"/>
                </a:cubicBezTo>
                <a:cubicBezTo>
                  <a:pt x="132578" y="3211981"/>
                  <a:pt x="142691" y="3357906"/>
                  <a:pt x="145199" y="3503990"/>
                </a:cubicBezTo>
                <a:cubicBezTo>
                  <a:pt x="147482" y="3650586"/>
                  <a:pt x="141567" y="3797083"/>
                  <a:pt x="127518" y="3942792"/>
                </a:cubicBezTo>
                <a:lnTo>
                  <a:pt x="104528" y="4127183"/>
                </a:lnTo>
                <a:lnTo>
                  <a:pt x="108442" y="4105204"/>
                </a:lnTo>
                <a:lnTo>
                  <a:pt x="116962" y="4051094"/>
                </a:lnTo>
                <a:cubicBezTo>
                  <a:pt x="123034" y="4014968"/>
                  <a:pt x="127294" y="3978683"/>
                  <a:pt x="132264" y="3942477"/>
                </a:cubicBezTo>
                <a:cubicBezTo>
                  <a:pt x="150422" y="3797182"/>
                  <a:pt x="160739" y="3650942"/>
                  <a:pt x="163183" y="3504543"/>
                </a:cubicBezTo>
                <a:cubicBezTo>
                  <a:pt x="167696" y="3210799"/>
                  <a:pt x="138583" y="2917450"/>
                  <a:pt x="76418" y="2630330"/>
                </a:cubicBezTo>
                <a:cubicBezTo>
                  <a:pt x="60752" y="2558551"/>
                  <a:pt x="42989" y="2487245"/>
                  <a:pt x="23155" y="2416521"/>
                </a:cubicBezTo>
                <a:lnTo>
                  <a:pt x="0" y="2342382"/>
                </a:lnTo>
                <a:lnTo>
                  <a:pt x="0" y="2240250"/>
                </a:lnTo>
                <a:lnTo>
                  <a:pt x="53115" y="2407676"/>
                </a:lnTo>
                <a:cubicBezTo>
                  <a:pt x="73657" y="2478805"/>
                  <a:pt x="92343" y="2550466"/>
                  <a:pt x="109152" y="2622600"/>
                </a:cubicBezTo>
                <a:cubicBezTo>
                  <a:pt x="113569" y="2640585"/>
                  <a:pt x="117039" y="2658805"/>
                  <a:pt x="121142" y="2676869"/>
                </a:cubicBezTo>
                <a:cubicBezTo>
                  <a:pt x="125244" y="2694932"/>
                  <a:pt x="129029" y="2712996"/>
                  <a:pt x="132736" y="2731138"/>
                </a:cubicBezTo>
                <a:cubicBezTo>
                  <a:pt x="139599" y="2767580"/>
                  <a:pt x="147329" y="2803785"/>
                  <a:pt x="153246" y="2840384"/>
                </a:cubicBezTo>
                <a:lnTo>
                  <a:pt x="162791" y="2895125"/>
                </a:lnTo>
                <a:lnTo>
                  <a:pt x="171231" y="2950342"/>
                </a:lnTo>
                <a:cubicBezTo>
                  <a:pt x="177146" y="2986941"/>
                  <a:pt x="181326" y="3023700"/>
                  <a:pt x="186295" y="3060772"/>
                </a:cubicBezTo>
                <a:cubicBezTo>
                  <a:pt x="204163" y="3208117"/>
                  <a:pt x="214353" y="3356331"/>
                  <a:pt x="216822" y="3504700"/>
                </a:cubicBezTo>
                <a:cubicBezTo>
                  <a:pt x="219078" y="3653584"/>
                  <a:pt x="213016" y="3802349"/>
                  <a:pt x="198703" y="3950316"/>
                </a:cubicBezTo>
                <a:lnTo>
                  <a:pt x="172800" y="4157618"/>
                </a:lnTo>
                <a:lnTo>
                  <a:pt x="180536" y="4113958"/>
                </a:lnTo>
                <a:lnTo>
                  <a:pt x="189132" y="4058742"/>
                </a:lnTo>
                <a:cubicBezTo>
                  <a:pt x="195285" y="4022065"/>
                  <a:pt x="199545" y="3985228"/>
                  <a:pt x="204908" y="3948311"/>
                </a:cubicBezTo>
                <a:cubicBezTo>
                  <a:pt x="223191" y="3800652"/>
                  <a:pt x="233564" y="3652202"/>
                  <a:pt x="235987" y="3503436"/>
                </a:cubicBezTo>
                <a:cubicBezTo>
                  <a:pt x="237990" y="3354436"/>
                  <a:pt x="231774" y="3205434"/>
                  <a:pt x="217372" y="3057142"/>
                </a:cubicBezTo>
                <a:cubicBezTo>
                  <a:pt x="213190" y="3020148"/>
                  <a:pt x="209482" y="2982996"/>
                  <a:pt x="204672" y="2946082"/>
                </a:cubicBezTo>
                <a:lnTo>
                  <a:pt x="197493" y="2890865"/>
                </a:lnTo>
                <a:lnTo>
                  <a:pt x="189053" y="2835651"/>
                </a:lnTo>
                <a:cubicBezTo>
                  <a:pt x="183610" y="2798735"/>
                  <a:pt x="176433" y="2762135"/>
                  <a:pt x="170043" y="2725221"/>
                </a:cubicBezTo>
                <a:cubicBezTo>
                  <a:pt x="166888" y="2706841"/>
                  <a:pt x="162786" y="2688622"/>
                  <a:pt x="159158" y="2670005"/>
                </a:cubicBezTo>
                <a:cubicBezTo>
                  <a:pt x="155531" y="2651390"/>
                  <a:pt x="151981" y="2633405"/>
                  <a:pt x="147879" y="2615263"/>
                </a:cubicBezTo>
                <a:cubicBezTo>
                  <a:pt x="116005" y="2469416"/>
                  <a:pt x="75714" y="2325621"/>
                  <a:pt x="27193" y="2184427"/>
                </a:cubicBezTo>
                <a:lnTo>
                  <a:pt x="0" y="2113044"/>
                </a:lnTo>
                <a:lnTo>
                  <a:pt x="0" y="2033180"/>
                </a:lnTo>
                <a:lnTo>
                  <a:pt x="54645" y="2176619"/>
                </a:lnTo>
                <a:cubicBezTo>
                  <a:pt x="103769" y="2318759"/>
                  <a:pt x="145474" y="2463421"/>
                  <a:pt x="179588" y="2609901"/>
                </a:cubicBezTo>
                <a:cubicBezTo>
                  <a:pt x="184006" y="2628200"/>
                  <a:pt x="187475" y="2646578"/>
                  <a:pt x="191735" y="2665115"/>
                </a:cubicBezTo>
                <a:cubicBezTo>
                  <a:pt x="195995" y="2683651"/>
                  <a:pt x="200017" y="2701792"/>
                  <a:pt x="203488" y="2720331"/>
                </a:cubicBezTo>
                <a:cubicBezTo>
                  <a:pt x="210510" y="2757245"/>
                  <a:pt x="218239" y="2794082"/>
                  <a:pt x="224235" y="2831234"/>
                </a:cubicBezTo>
                <a:lnTo>
                  <a:pt x="233857" y="2886843"/>
                </a:lnTo>
                <a:lnTo>
                  <a:pt x="242377" y="2942609"/>
                </a:lnTo>
                <a:cubicBezTo>
                  <a:pt x="248449" y="2979761"/>
                  <a:pt x="252629" y="3017150"/>
                  <a:pt x="257679" y="3054460"/>
                </a:cubicBezTo>
                <a:cubicBezTo>
                  <a:pt x="275735" y="3204092"/>
                  <a:pt x="286027" y="3354594"/>
                  <a:pt x="288520" y="3505250"/>
                </a:cubicBezTo>
                <a:cubicBezTo>
                  <a:pt x="290389" y="3656145"/>
                  <a:pt x="284196" y="3807039"/>
                  <a:pt x="269983" y="3957304"/>
                </a:cubicBezTo>
                <a:cubicBezTo>
                  <a:pt x="262751" y="4032555"/>
                  <a:pt x="253386" y="4107569"/>
                  <a:pt x="241904" y="4182257"/>
                </a:cubicBezTo>
                <a:lnTo>
                  <a:pt x="232169" y="4235488"/>
                </a:lnTo>
                <a:lnTo>
                  <a:pt x="242774" y="4179981"/>
                </a:lnTo>
                <a:lnTo>
                  <a:pt x="252712" y="4124292"/>
                </a:lnTo>
                <a:lnTo>
                  <a:pt x="261390" y="4068368"/>
                </a:lnTo>
                <a:cubicBezTo>
                  <a:pt x="267622" y="4031137"/>
                  <a:pt x="271882" y="3993670"/>
                  <a:pt x="277167" y="3956281"/>
                </a:cubicBezTo>
                <a:cubicBezTo>
                  <a:pt x="295695" y="3806334"/>
                  <a:pt x="306225" y="3655437"/>
                  <a:pt x="308716" y="3504385"/>
                </a:cubicBezTo>
                <a:cubicBezTo>
                  <a:pt x="310673" y="3353096"/>
                  <a:pt x="304299" y="3201807"/>
                  <a:pt x="289629" y="3051227"/>
                </a:cubicBezTo>
                <a:cubicBezTo>
                  <a:pt x="285369" y="3013603"/>
                  <a:pt x="281741" y="2975899"/>
                  <a:pt x="276691" y="2938432"/>
                </a:cubicBezTo>
                <a:lnTo>
                  <a:pt x="269356" y="2882110"/>
                </a:lnTo>
                <a:lnTo>
                  <a:pt x="260837" y="2825949"/>
                </a:lnTo>
                <a:cubicBezTo>
                  <a:pt x="255317" y="2788482"/>
                  <a:pt x="248060" y="2751331"/>
                  <a:pt x="241512" y="2714021"/>
                </a:cubicBezTo>
                <a:cubicBezTo>
                  <a:pt x="238357" y="2695327"/>
                  <a:pt x="234177" y="2676869"/>
                  <a:pt x="230547" y="2658255"/>
                </a:cubicBezTo>
                <a:cubicBezTo>
                  <a:pt x="226920" y="2639638"/>
                  <a:pt x="223132" y="2621103"/>
                  <a:pt x="219032" y="2603038"/>
                </a:cubicBezTo>
                <a:cubicBezTo>
                  <a:pt x="186660" y="2454984"/>
                  <a:pt x="145791" y="2308902"/>
                  <a:pt x="96612" y="2165499"/>
                </a:cubicBezTo>
                <a:cubicBezTo>
                  <a:pt x="71836" y="2093877"/>
                  <a:pt x="44895" y="2023044"/>
                  <a:pt x="15828" y="1953089"/>
                </a:cubicBezTo>
                <a:lnTo>
                  <a:pt x="0" y="1918036"/>
                </a:lnTo>
                <a:lnTo>
                  <a:pt x="0" y="1847572"/>
                </a:lnTo>
                <a:lnTo>
                  <a:pt x="41683" y="1941779"/>
                </a:lnTo>
                <a:cubicBezTo>
                  <a:pt x="70708" y="2012376"/>
                  <a:pt x="97862" y="2083741"/>
                  <a:pt x="123114" y="2155797"/>
                </a:cubicBezTo>
                <a:cubicBezTo>
                  <a:pt x="172746" y="2300144"/>
                  <a:pt x="214866" y="2447017"/>
                  <a:pt x="249322" y="2595783"/>
                </a:cubicBezTo>
                <a:cubicBezTo>
                  <a:pt x="253659" y="2614318"/>
                  <a:pt x="257209" y="2633013"/>
                  <a:pt x="261627" y="2651707"/>
                </a:cubicBezTo>
                <a:cubicBezTo>
                  <a:pt x="266044" y="2670402"/>
                  <a:pt x="270066" y="2688937"/>
                  <a:pt x="273459" y="2707711"/>
                </a:cubicBezTo>
                <a:cubicBezTo>
                  <a:pt x="280637" y="2745178"/>
                  <a:pt x="288444" y="2782645"/>
                  <a:pt x="294518" y="2820349"/>
                </a:cubicBezTo>
                <a:lnTo>
                  <a:pt x="304299" y="2876748"/>
                </a:lnTo>
                <a:lnTo>
                  <a:pt x="312898" y="2933382"/>
                </a:lnTo>
                <a:cubicBezTo>
                  <a:pt x="319050" y="2971166"/>
                  <a:pt x="323231" y="3009107"/>
                  <a:pt x="328673" y="3046967"/>
                </a:cubicBezTo>
                <a:cubicBezTo>
                  <a:pt x="346855" y="3198809"/>
                  <a:pt x="357197" y="3351519"/>
                  <a:pt x="359672" y="3504464"/>
                </a:cubicBezTo>
                <a:cubicBezTo>
                  <a:pt x="361494" y="3657647"/>
                  <a:pt x="355153" y="3810829"/>
                  <a:pt x="340663" y="3963381"/>
                </a:cubicBezTo>
                <a:cubicBezTo>
                  <a:pt x="333280" y="4039735"/>
                  <a:pt x="323750" y="4115873"/>
                  <a:pt x="312085" y="4191685"/>
                </a:cubicBezTo>
                <a:lnTo>
                  <a:pt x="280359" y="4365194"/>
                </a:lnTo>
                <a:lnTo>
                  <a:pt x="281658" y="4359428"/>
                </a:lnTo>
                <a:cubicBezTo>
                  <a:pt x="285917" y="4340736"/>
                  <a:pt x="290178" y="4322119"/>
                  <a:pt x="293728" y="4303347"/>
                </a:cubicBezTo>
                <a:cubicBezTo>
                  <a:pt x="301063" y="4265800"/>
                  <a:pt x="308950" y="4228333"/>
                  <a:pt x="315182" y="4190549"/>
                </a:cubicBezTo>
                <a:lnTo>
                  <a:pt x="325199" y="4133995"/>
                </a:lnTo>
                <a:lnTo>
                  <a:pt x="334034" y="4077201"/>
                </a:lnTo>
                <a:cubicBezTo>
                  <a:pt x="340344" y="4039419"/>
                  <a:pt x="344604" y="4001320"/>
                  <a:pt x="349809" y="3963379"/>
                </a:cubicBezTo>
                <a:cubicBezTo>
                  <a:pt x="368417" y="3811064"/>
                  <a:pt x="378947" y="3657962"/>
                  <a:pt x="381361" y="3504543"/>
                </a:cubicBezTo>
                <a:cubicBezTo>
                  <a:pt x="383216" y="3350967"/>
                  <a:pt x="376659" y="3197310"/>
                  <a:pt x="361721" y="3044443"/>
                </a:cubicBezTo>
                <a:lnTo>
                  <a:pt x="355489" y="2987099"/>
                </a:lnTo>
                <a:lnTo>
                  <a:pt x="352334" y="2958467"/>
                </a:lnTo>
                <a:lnTo>
                  <a:pt x="348627" y="2929913"/>
                </a:lnTo>
                <a:lnTo>
                  <a:pt x="340739" y="2872724"/>
                </a:lnTo>
                <a:lnTo>
                  <a:pt x="332062" y="2815695"/>
                </a:lnTo>
                <a:cubicBezTo>
                  <a:pt x="320310" y="2739736"/>
                  <a:pt x="305480" y="2664248"/>
                  <a:pt x="289625" y="2588999"/>
                </a:cubicBezTo>
                <a:cubicBezTo>
                  <a:pt x="256764" y="2438655"/>
                  <a:pt x="215281" y="2290363"/>
                  <a:pt x="165390" y="2144753"/>
                </a:cubicBezTo>
                <a:cubicBezTo>
                  <a:pt x="140296" y="2072027"/>
                  <a:pt x="112996" y="2000110"/>
                  <a:pt x="83534" y="1929090"/>
                </a:cubicBezTo>
                <a:lnTo>
                  <a:pt x="0" y="1743860"/>
                </a:lnTo>
                <a:lnTo>
                  <a:pt x="0" y="1672506"/>
                </a:lnTo>
                <a:lnTo>
                  <a:pt x="2900" y="1678342"/>
                </a:lnTo>
                <a:lnTo>
                  <a:pt x="15363" y="1704609"/>
                </a:lnTo>
                <a:cubicBezTo>
                  <a:pt x="81795" y="1844699"/>
                  <a:pt x="140694" y="1988179"/>
                  <a:pt x="191814" y="2134498"/>
                </a:cubicBezTo>
                <a:cubicBezTo>
                  <a:pt x="242227" y="2281056"/>
                  <a:pt x="285065" y="2430057"/>
                  <a:pt x="320152" y="2581032"/>
                </a:cubicBezTo>
                <a:cubicBezTo>
                  <a:pt x="337110" y="2656676"/>
                  <a:pt x="352964" y="2732557"/>
                  <a:pt x="365901" y="2808990"/>
                </a:cubicBezTo>
                <a:lnTo>
                  <a:pt x="375761" y="2866334"/>
                </a:lnTo>
                <a:lnTo>
                  <a:pt x="384516" y="2923838"/>
                </a:lnTo>
                <a:lnTo>
                  <a:pt x="388933" y="2952550"/>
                </a:lnTo>
                <a:lnTo>
                  <a:pt x="392720" y="2981419"/>
                </a:lnTo>
                <a:lnTo>
                  <a:pt x="400608" y="3039080"/>
                </a:lnTo>
                <a:cubicBezTo>
                  <a:pt x="419127" y="3193210"/>
                  <a:pt x="429660" y="3348284"/>
                  <a:pt x="432159" y="3503516"/>
                </a:cubicBezTo>
                <a:cubicBezTo>
                  <a:pt x="433957" y="3658907"/>
                  <a:pt x="427480" y="3814219"/>
                  <a:pt x="412755" y="3968901"/>
                </a:cubicBezTo>
                <a:cubicBezTo>
                  <a:pt x="405222" y="4046399"/>
                  <a:pt x="395532" y="4123661"/>
                  <a:pt x="383696" y="4200597"/>
                </a:cubicBezTo>
                <a:lnTo>
                  <a:pt x="359115" y="4335274"/>
                </a:lnTo>
                <a:lnTo>
                  <a:pt x="386567" y="4200571"/>
                </a:lnTo>
                <a:lnTo>
                  <a:pt x="396664" y="4143147"/>
                </a:lnTo>
                <a:lnTo>
                  <a:pt x="405656" y="4085486"/>
                </a:lnTo>
                <a:lnTo>
                  <a:pt x="410153" y="4056696"/>
                </a:lnTo>
                <a:lnTo>
                  <a:pt x="414019" y="4027827"/>
                </a:lnTo>
                <a:lnTo>
                  <a:pt x="421905" y="3969928"/>
                </a:lnTo>
                <a:cubicBezTo>
                  <a:pt x="440654" y="3815486"/>
                  <a:pt x="451186" y="3660094"/>
                  <a:pt x="453458" y="3504545"/>
                </a:cubicBezTo>
                <a:cubicBezTo>
                  <a:pt x="455254" y="3348602"/>
                  <a:pt x="448574" y="3192737"/>
                  <a:pt x="433421" y="3037505"/>
                </a:cubicBezTo>
                <a:lnTo>
                  <a:pt x="427033" y="2979294"/>
                </a:lnTo>
                <a:lnTo>
                  <a:pt x="423878" y="2950265"/>
                </a:lnTo>
                <a:lnTo>
                  <a:pt x="420013" y="2921238"/>
                </a:lnTo>
                <a:lnTo>
                  <a:pt x="412123" y="2863184"/>
                </a:lnTo>
                <a:cubicBezTo>
                  <a:pt x="409443" y="2843859"/>
                  <a:pt x="406286" y="2824612"/>
                  <a:pt x="403368" y="2805365"/>
                </a:cubicBezTo>
                <a:cubicBezTo>
                  <a:pt x="391459" y="2728224"/>
                  <a:pt x="376392" y="2651553"/>
                  <a:pt x="360379" y="2575197"/>
                </a:cubicBezTo>
                <a:cubicBezTo>
                  <a:pt x="326944" y="2422568"/>
                  <a:pt x="284807" y="2272066"/>
                  <a:pt x="234175" y="2124248"/>
                </a:cubicBezTo>
                <a:cubicBezTo>
                  <a:pt x="228022" y="2105711"/>
                  <a:pt x="221079" y="2087411"/>
                  <a:pt x="214613" y="2069032"/>
                </a:cubicBezTo>
                <a:cubicBezTo>
                  <a:pt x="208145" y="2050654"/>
                  <a:pt x="201675" y="2032195"/>
                  <a:pt x="194497" y="2013818"/>
                </a:cubicBezTo>
                <a:lnTo>
                  <a:pt x="173201" y="1959234"/>
                </a:lnTo>
                <a:lnTo>
                  <a:pt x="162551" y="1931942"/>
                </a:lnTo>
                <a:lnTo>
                  <a:pt x="151194" y="1904965"/>
                </a:lnTo>
                <a:lnTo>
                  <a:pt x="128634" y="1850933"/>
                </a:lnTo>
                <a:cubicBezTo>
                  <a:pt x="120747" y="1832949"/>
                  <a:pt x="112859" y="1815279"/>
                  <a:pt x="104970" y="1797455"/>
                </a:cubicBezTo>
                <a:cubicBezTo>
                  <a:pt x="97082" y="1779627"/>
                  <a:pt x="89195" y="1761722"/>
                  <a:pt x="80675" y="1744131"/>
                </a:cubicBezTo>
                <a:lnTo>
                  <a:pt x="55278" y="1691362"/>
                </a:lnTo>
                <a:lnTo>
                  <a:pt x="0" y="1586653"/>
                </a:lnTo>
                <a:lnTo>
                  <a:pt x="0" y="1514655"/>
                </a:lnTo>
                <a:lnTo>
                  <a:pt x="30746" y="1572807"/>
                </a:lnTo>
                <a:lnTo>
                  <a:pt x="56933" y="1625735"/>
                </a:lnTo>
                <a:lnTo>
                  <a:pt x="70105" y="1652080"/>
                </a:lnTo>
                <a:lnTo>
                  <a:pt x="82648" y="1678819"/>
                </a:lnTo>
                <a:cubicBezTo>
                  <a:pt x="353280" y="2246746"/>
                  <a:pt x="495184" y="2874149"/>
                  <a:pt x="504019" y="3504465"/>
                </a:cubicBezTo>
                <a:cubicBezTo>
                  <a:pt x="505794" y="3662224"/>
                  <a:pt x="499160" y="3820059"/>
                  <a:pt x="484139" y="3977108"/>
                </a:cubicBezTo>
                <a:lnTo>
                  <a:pt x="477910" y="4035952"/>
                </a:lnTo>
                <a:lnTo>
                  <a:pt x="474754" y="4065371"/>
                </a:lnTo>
                <a:lnTo>
                  <a:pt x="470968" y="4094795"/>
                </a:lnTo>
                <a:lnTo>
                  <a:pt x="463080" y="4153479"/>
                </a:lnTo>
                <a:lnTo>
                  <a:pt x="454325" y="4212088"/>
                </a:lnTo>
                <a:lnTo>
                  <a:pt x="415023" y="4426756"/>
                </a:lnTo>
                <a:lnTo>
                  <a:pt x="459057" y="4211061"/>
                </a:lnTo>
                <a:cubicBezTo>
                  <a:pt x="472467" y="4133285"/>
                  <a:pt x="484377" y="4055274"/>
                  <a:pt x="494554" y="3977026"/>
                </a:cubicBezTo>
                <a:cubicBezTo>
                  <a:pt x="513619" y="3820136"/>
                  <a:pt x="524331" y="3662299"/>
                  <a:pt x="526656" y="3504227"/>
                </a:cubicBezTo>
                <a:cubicBezTo>
                  <a:pt x="528415" y="3345997"/>
                  <a:pt x="521578" y="3187768"/>
                  <a:pt x="506149" y="3030246"/>
                </a:cubicBezTo>
                <a:cubicBezTo>
                  <a:pt x="497709" y="2951368"/>
                  <a:pt x="488559" y="2872489"/>
                  <a:pt x="475860" y="2794636"/>
                </a:cubicBezTo>
                <a:cubicBezTo>
                  <a:pt x="463160" y="2716782"/>
                  <a:pt x="448410" y="2638614"/>
                  <a:pt x="432238" y="2561078"/>
                </a:cubicBezTo>
                <a:cubicBezTo>
                  <a:pt x="398337" y="2406238"/>
                  <a:pt x="355625" y="2253529"/>
                  <a:pt x="304298" y="2103579"/>
                </a:cubicBezTo>
                <a:cubicBezTo>
                  <a:pt x="298146" y="2084727"/>
                  <a:pt x="291045" y="2066270"/>
                  <a:pt x="284499" y="2047575"/>
                </a:cubicBezTo>
                <a:cubicBezTo>
                  <a:pt x="277953" y="2028883"/>
                  <a:pt x="271326" y="2010188"/>
                  <a:pt x="264148" y="1991731"/>
                </a:cubicBezTo>
                <a:lnTo>
                  <a:pt x="242537" y="1936515"/>
                </a:lnTo>
                <a:lnTo>
                  <a:pt x="231729" y="1908828"/>
                </a:lnTo>
                <a:lnTo>
                  <a:pt x="220292" y="1881378"/>
                </a:lnTo>
                <a:lnTo>
                  <a:pt x="197337" y="1826162"/>
                </a:lnTo>
                <a:cubicBezTo>
                  <a:pt x="189450" y="1807865"/>
                  <a:pt x="181563" y="1789958"/>
                  <a:pt x="173281" y="1771816"/>
                </a:cubicBezTo>
                <a:cubicBezTo>
                  <a:pt x="164998" y="1753673"/>
                  <a:pt x="157506" y="1735689"/>
                  <a:pt x="148671" y="1717784"/>
                </a:cubicBezTo>
                <a:lnTo>
                  <a:pt x="122956" y="1664225"/>
                </a:lnTo>
                <a:cubicBezTo>
                  <a:pt x="88257" y="1592979"/>
                  <a:pt x="51374" y="1522885"/>
                  <a:pt x="12370" y="1454040"/>
                </a:cubicBezTo>
                <a:lnTo>
                  <a:pt x="0" y="1433707"/>
                </a:lnTo>
                <a:lnTo>
                  <a:pt x="0" y="1366695"/>
                </a:lnTo>
                <a:lnTo>
                  <a:pt x="11026" y="1386021"/>
                </a:lnTo>
                <a:lnTo>
                  <a:pt x="40370" y="1438237"/>
                </a:lnTo>
                <a:cubicBezTo>
                  <a:pt x="58905" y="1473576"/>
                  <a:pt x="77995" y="1508598"/>
                  <a:pt x="95585" y="1544250"/>
                </a:cubicBezTo>
                <a:lnTo>
                  <a:pt x="122167" y="1597889"/>
                </a:lnTo>
                <a:cubicBezTo>
                  <a:pt x="131239" y="1615636"/>
                  <a:pt x="139756" y="1633701"/>
                  <a:pt x="148196" y="1651763"/>
                </a:cubicBezTo>
                <a:cubicBezTo>
                  <a:pt x="422458" y="2228367"/>
                  <a:pt x="566253" y="2864759"/>
                  <a:pt x="574930" y="3504227"/>
                </a:cubicBezTo>
                <a:cubicBezTo>
                  <a:pt x="576603" y="3664272"/>
                  <a:pt x="569780" y="3824316"/>
                  <a:pt x="554500" y="3983653"/>
                </a:cubicBezTo>
                <a:lnTo>
                  <a:pt x="548113" y="4043364"/>
                </a:lnTo>
                <a:lnTo>
                  <a:pt x="544955" y="4073259"/>
                </a:lnTo>
                <a:lnTo>
                  <a:pt x="541091" y="4102996"/>
                </a:lnTo>
                <a:lnTo>
                  <a:pt x="533203" y="4162629"/>
                </a:lnTo>
                <a:cubicBezTo>
                  <a:pt x="530521" y="4182426"/>
                  <a:pt x="527366" y="4202068"/>
                  <a:pt x="524368" y="4222023"/>
                </a:cubicBezTo>
                <a:cubicBezTo>
                  <a:pt x="512458" y="4300902"/>
                  <a:pt x="497157" y="4379782"/>
                  <a:pt x="481065" y="4458661"/>
                </a:cubicBezTo>
                <a:lnTo>
                  <a:pt x="463307" y="4531251"/>
                </a:lnTo>
                <a:lnTo>
                  <a:pt x="482880" y="4456844"/>
                </a:lnTo>
                <a:cubicBezTo>
                  <a:pt x="500392" y="4378756"/>
                  <a:pt x="517194" y="4300507"/>
                  <a:pt x="530681" y="4221549"/>
                </a:cubicBezTo>
                <a:cubicBezTo>
                  <a:pt x="544169" y="4142591"/>
                  <a:pt x="556239" y="4063792"/>
                  <a:pt x="566571" y="3984046"/>
                </a:cubicBezTo>
                <a:cubicBezTo>
                  <a:pt x="585722" y="3824789"/>
                  <a:pt x="596499" y="3664665"/>
                  <a:pt x="598833" y="3504305"/>
                </a:cubicBezTo>
                <a:cubicBezTo>
                  <a:pt x="600567" y="3343630"/>
                  <a:pt x="593563" y="3183034"/>
                  <a:pt x="577851" y="3023147"/>
                </a:cubicBezTo>
                <a:cubicBezTo>
                  <a:pt x="569253" y="2943241"/>
                  <a:pt x="559946" y="2863418"/>
                  <a:pt x="547089" y="2784066"/>
                </a:cubicBezTo>
                <a:cubicBezTo>
                  <a:pt x="534232" y="2704713"/>
                  <a:pt x="519244" y="2625835"/>
                  <a:pt x="502837" y="2547429"/>
                </a:cubicBezTo>
                <a:cubicBezTo>
                  <a:pt x="468439" y="2390302"/>
                  <a:pt x="425141" y="2235305"/>
                  <a:pt x="373160" y="2083070"/>
                </a:cubicBezTo>
                <a:cubicBezTo>
                  <a:pt x="367007" y="2063903"/>
                  <a:pt x="359752" y="2045208"/>
                  <a:pt x="353047" y="2026199"/>
                </a:cubicBezTo>
                <a:cubicBezTo>
                  <a:pt x="346342" y="2007189"/>
                  <a:pt x="339558" y="1988337"/>
                  <a:pt x="332460" y="1969565"/>
                </a:cubicBezTo>
                <a:lnTo>
                  <a:pt x="310531" y="1913403"/>
                </a:lnTo>
                <a:cubicBezTo>
                  <a:pt x="303273" y="1894629"/>
                  <a:pt x="296018" y="1875856"/>
                  <a:pt x="288051" y="1857399"/>
                </a:cubicBezTo>
                <a:cubicBezTo>
                  <a:pt x="272274" y="1820325"/>
                  <a:pt x="257287" y="1783093"/>
                  <a:pt x="240330" y="1746969"/>
                </a:cubicBezTo>
                <a:lnTo>
                  <a:pt x="215483" y="1691753"/>
                </a:lnTo>
                <a:lnTo>
                  <a:pt x="189373" y="1637406"/>
                </a:lnTo>
                <a:cubicBezTo>
                  <a:pt x="154250" y="1565094"/>
                  <a:pt x="116914" y="1493940"/>
                  <a:pt x="77427" y="1424044"/>
                </a:cubicBezTo>
                <a:lnTo>
                  <a:pt x="0" y="1296399"/>
                </a:lnTo>
                <a:lnTo>
                  <a:pt x="0" y="1226954"/>
                </a:lnTo>
                <a:lnTo>
                  <a:pt x="14184" y="1250427"/>
                </a:lnTo>
                <a:lnTo>
                  <a:pt x="45261" y="1302643"/>
                </a:lnTo>
                <a:cubicBezTo>
                  <a:pt x="65771" y="1337587"/>
                  <a:pt x="85175" y="1373161"/>
                  <a:pt x="105052" y="1408421"/>
                </a:cubicBezTo>
                <a:lnTo>
                  <a:pt x="133369" y="1462058"/>
                </a:lnTo>
                <a:cubicBezTo>
                  <a:pt x="142834" y="1480042"/>
                  <a:pt x="152537" y="1497789"/>
                  <a:pt x="161291" y="1516011"/>
                </a:cubicBezTo>
                <a:cubicBezTo>
                  <a:pt x="179198" y="1552373"/>
                  <a:pt x="197736" y="1588265"/>
                  <a:pt x="214615" y="1625099"/>
                </a:cubicBezTo>
                <a:cubicBezTo>
                  <a:pt x="492424" y="2210143"/>
                  <a:pt x="638192" y="2855608"/>
                  <a:pt x="646634" y="3504305"/>
                </a:cubicBezTo>
                <a:cubicBezTo>
                  <a:pt x="648250" y="3666637"/>
                  <a:pt x="641301" y="3828969"/>
                  <a:pt x="625809" y="3990591"/>
                </a:cubicBezTo>
                <a:cubicBezTo>
                  <a:pt x="617290" y="4071284"/>
                  <a:pt x="608140" y="4152055"/>
                  <a:pt x="595283" y="4232276"/>
                </a:cubicBezTo>
                <a:cubicBezTo>
                  <a:pt x="582426" y="4312497"/>
                  <a:pt x="567676" y="4392480"/>
                  <a:pt x="551349" y="4472146"/>
                </a:cubicBezTo>
                <a:lnTo>
                  <a:pt x="518846" y="4604975"/>
                </a:lnTo>
                <a:lnTo>
                  <a:pt x="553870" y="4471281"/>
                </a:lnTo>
                <a:cubicBezTo>
                  <a:pt x="571698" y="4392402"/>
                  <a:pt x="588735" y="4312656"/>
                  <a:pt x="602302" y="4232515"/>
                </a:cubicBezTo>
                <a:cubicBezTo>
                  <a:pt x="615870" y="4152374"/>
                  <a:pt x="628174" y="4072156"/>
                  <a:pt x="638587" y="3991540"/>
                </a:cubicBezTo>
                <a:cubicBezTo>
                  <a:pt x="657936" y="3829998"/>
                  <a:pt x="668780" y="3667507"/>
                  <a:pt x="671084" y="3504860"/>
                </a:cubicBezTo>
                <a:cubicBezTo>
                  <a:pt x="672757" y="3341977"/>
                  <a:pt x="665619" y="3179093"/>
                  <a:pt x="649708" y="3016919"/>
                </a:cubicBezTo>
                <a:cubicBezTo>
                  <a:pt x="640952" y="2935988"/>
                  <a:pt x="631487" y="2854979"/>
                  <a:pt x="618157" y="2774523"/>
                </a:cubicBezTo>
                <a:cubicBezTo>
                  <a:pt x="604827" y="2694067"/>
                  <a:pt x="589918" y="2613927"/>
                  <a:pt x="573196" y="2534101"/>
                </a:cubicBezTo>
                <a:cubicBezTo>
                  <a:pt x="504130" y="2215037"/>
                  <a:pt x="397534" y="1905200"/>
                  <a:pt x="255629" y="1611219"/>
                </a:cubicBezTo>
                <a:cubicBezTo>
                  <a:pt x="184774" y="1464191"/>
                  <a:pt x="104790" y="1321735"/>
                  <a:pt x="16154" y="1184722"/>
                </a:cubicBezTo>
                <a:lnTo>
                  <a:pt x="0" y="1161445"/>
                </a:lnTo>
                <a:lnTo>
                  <a:pt x="0" y="1096488"/>
                </a:lnTo>
                <a:lnTo>
                  <a:pt x="45575" y="1165555"/>
                </a:lnTo>
                <a:lnTo>
                  <a:pt x="61905" y="1191745"/>
                </a:lnTo>
                <a:lnTo>
                  <a:pt x="77680" y="1218167"/>
                </a:lnTo>
                <a:lnTo>
                  <a:pt x="109232" y="1271096"/>
                </a:lnTo>
                <a:cubicBezTo>
                  <a:pt x="129739" y="1306670"/>
                  <a:pt x="149776" y="1342559"/>
                  <a:pt x="169653" y="1378451"/>
                </a:cubicBezTo>
                <a:cubicBezTo>
                  <a:pt x="208460" y="1450860"/>
                  <a:pt x="245929" y="1523900"/>
                  <a:pt x="280794" y="1598206"/>
                </a:cubicBezTo>
                <a:cubicBezTo>
                  <a:pt x="562073" y="2191768"/>
                  <a:pt x="709813" y="2846382"/>
                  <a:pt x="718018" y="3504230"/>
                </a:cubicBezTo>
                <a:cubicBezTo>
                  <a:pt x="719595" y="3668849"/>
                  <a:pt x="712489" y="3833468"/>
                  <a:pt x="696721" y="3997298"/>
                </a:cubicBezTo>
                <a:cubicBezTo>
                  <a:pt x="688123" y="4079176"/>
                  <a:pt x="678736" y="4161052"/>
                  <a:pt x="665721" y="4242455"/>
                </a:cubicBezTo>
                <a:cubicBezTo>
                  <a:pt x="652706" y="4323856"/>
                  <a:pt x="637719" y="4404865"/>
                  <a:pt x="621075" y="4485638"/>
                </a:cubicBezTo>
                <a:cubicBezTo>
                  <a:pt x="603822" y="4566429"/>
                  <a:pt x="584249" y="4646658"/>
                  <a:pt x="562388" y="4726226"/>
                </a:cubicBezTo>
                <a:lnTo>
                  <a:pt x="557773" y="4741307"/>
                </a:lnTo>
                <a:lnTo>
                  <a:pt x="563268" y="4724143"/>
                </a:lnTo>
                <a:cubicBezTo>
                  <a:pt x="586158" y="4645147"/>
                  <a:pt x="606860" y="4565484"/>
                  <a:pt x="625341" y="4485244"/>
                </a:cubicBezTo>
                <a:cubicBezTo>
                  <a:pt x="643403" y="4404946"/>
                  <a:pt x="660598" y="4324332"/>
                  <a:pt x="674323" y="4243086"/>
                </a:cubicBezTo>
                <a:cubicBezTo>
                  <a:pt x="688047" y="4161843"/>
                  <a:pt x="700432" y="4080439"/>
                  <a:pt x="711002" y="3998563"/>
                </a:cubicBezTo>
                <a:cubicBezTo>
                  <a:pt x="730589" y="3834732"/>
                  <a:pt x="741513" y="3669955"/>
                  <a:pt x="743737" y="3504941"/>
                </a:cubicBezTo>
                <a:cubicBezTo>
                  <a:pt x="745409" y="3339691"/>
                  <a:pt x="738112" y="3174520"/>
                  <a:pt x="721887" y="3010057"/>
                </a:cubicBezTo>
                <a:cubicBezTo>
                  <a:pt x="712975" y="2927944"/>
                  <a:pt x="703352" y="2845831"/>
                  <a:pt x="690335" y="2764192"/>
                </a:cubicBezTo>
                <a:cubicBezTo>
                  <a:pt x="677320" y="2682554"/>
                  <a:pt x="661703" y="2601308"/>
                  <a:pt x="644743" y="2520377"/>
                </a:cubicBezTo>
                <a:cubicBezTo>
                  <a:pt x="574746" y="2196661"/>
                  <a:pt x="466779" y="1882327"/>
                  <a:pt x="323076" y="1583930"/>
                </a:cubicBezTo>
                <a:cubicBezTo>
                  <a:pt x="251138" y="1435006"/>
                  <a:pt x="170059" y="1290658"/>
                  <a:pt x="80288" y="1151753"/>
                </a:cubicBezTo>
                <a:lnTo>
                  <a:pt x="0" y="1035810"/>
                </a:lnTo>
                <a:lnTo>
                  <a:pt x="0" y="967119"/>
                </a:lnTo>
                <a:lnTo>
                  <a:pt x="109315" y="1132901"/>
                </a:lnTo>
                <a:cubicBezTo>
                  <a:pt x="197171" y="1274251"/>
                  <a:pt x="276679" y="1420573"/>
                  <a:pt x="347449" y="1571230"/>
                </a:cubicBezTo>
                <a:cubicBezTo>
                  <a:pt x="632281" y="2173154"/>
                  <a:pt x="781993" y="2836996"/>
                  <a:pt x="789961" y="3503756"/>
                </a:cubicBezTo>
                <a:cubicBezTo>
                  <a:pt x="791522" y="3670665"/>
                  <a:pt x="784281" y="3837572"/>
                  <a:pt x="768268" y="4003691"/>
                </a:cubicBezTo>
                <a:cubicBezTo>
                  <a:pt x="759434" y="4086672"/>
                  <a:pt x="749889" y="4169335"/>
                  <a:pt x="736717" y="4252158"/>
                </a:cubicBezTo>
                <a:cubicBezTo>
                  <a:pt x="723544" y="4334982"/>
                  <a:pt x="708320" y="4416858"/>
                  <a:pt x="691440" y="4498734"/>
                </a:cubicBezTo>
                <a:cubicBezTo>
                  <a:pt x="673958" y="4580668"/>
                  <a:pt x="654130" y="4662036"/>
                  <a:pt x="631987" y="4742737"/>
                </a:cubicBezTo>
                <a:lnTo>
                  <a:pt x="561651" y="4972909"/>
                </a:lnTo>
                <a:lnTo>
                  <a:pt x="636109" y="4739860"/>
                </a:lnTo>
                <a:cubicBezTo>
                  <a:pt x="659278" y="4659731"/>
                  <a:pt x="680230" y="4578930"/>
                  <a:pt x="698932" y="4497547"/>
                </a:cubicBezTo>
                <a:cubicBezTo>
                  <a:pt x="717232" y="4416066"/>
                  <a:pt x="734664" y="4334348"/>
                  <a:pt x="748546" y="4251917"/>
                </a:cubicBezTo>
                <a:cubicBezTo>
                  <a:pt x="762429" y="4169491"/>
                  <a:pt x="774971" y="4086905"/>
                  <a:pt x="785621" y="4004002"/>
                </a:cubicBezTo>
                <a:cubicBezTo>
                  <a:pt x="805402" y="3837806"/>
                  <a:pt x="816407" y="3670741"/>
                  <a:pt x="818592" y="3503440"/>
                </a:cubicBezTo>
                <a:cubicBezTo>
                  <a:pt x="820169" y="3335903"/>
                  <a:pt x="812746" y="3168364"/>
                  <a:pt x="796347" y="3001614"/>
                </a:cubicBezTo>
                <a:cubicBezTo>
                  <a:pt x="787275" y="2918319"/>
                  <a:pt x="777496" y="2835103"/>
                  <a:pt x="764008" y="2752357"/>
                </a:cubicBezTo>
                <a:cubicBezTo>
                  <a:pt x="750519" y="2669614"/>
                  <a:pt x="734979" y="2587188"/>
                  <a:pt x="717784" y="2505074"/>
                </a:cubicBezTo>
                <a:cubicBezTo>
                  <a:pt x="646762" y="2176858"/>
                  <a:pt x="537365" y="1858032"/>
                  <a:pt x="391858" y="1555373"/>
                </a:cubicBezTo>
                <a:cubicBezTo>
                  <a:pt x="382708" y="1536601"/>
                  <a:pt x="374030" y="1517434"/>
                  <a:pt x="364408" y="1498817"/>
                </a:cubicBezTo>
                <a:lnTo>
                  <a:pt x="335539" y="1442972"/>
                </a:lnTo>
                <a:lnTo>
                  <a:pt x="321104" y="1415048"/>
                </a:lnTo>
                <a:lnTo>
                  <a:pt x="306037" y="1387441"/>
                </a:lnTo>
                <a:lnTo>
                  <a:pt x="275748" y="1332225"/>
                </a:lnTo>
                <a:cubicBezTo>
                  <a:pt x="255318" y="1295626"/>
                  <a:pt x="233863" y="1259579"/>
                  <a:pt x="212644" y="1223374"/>
                </a:cubicBezTo>
                <a:lnTo>
                  <a:pt x="179595" y="1169893"/>
                </a:lnTo>
                <a:cubicBezTo>
                  <a:pt x="168630" y="1152066"/>
                  <a:pt x="157824" y="1134161"/>
                  <a:pt x="146070" y="1116809"/>
                </a:cubicBezTo>
                <a:cubicBezTo>
                  <a:pt x="100581" y="1046488"/>
                  <a:pt x="52998" y="977568"/>
                  <a:pt x="3387" y="910146"/>
                </a:cubicBezTo>
                <a:lnTo>
                  <a:pt x="0" y="905822"/>
                </a:lnTo>
                <a:lnTo>
                  <a:pt x="0" y="843054"/>
                </a:lnTo>
                <a:lnTo>
                  <a:pt x="33454" y="887991"/>
                </a:lnTo>
                <a:cubicBezTo>
                  <a:pt x="81946" y="957197"/>
                  <a:pt x="128445" y="1027794"/>
                  <a:pt x="172890" y="1099692"/>
                </a:cubicBezTo>
                <a:cubicBezTo>
                  <a:pt x="261834" y="1243251"/>
                  <a:pt x="342377" y="1391779"/>
                  <a:pt x="414102" y="1544646"/>
                </a:cubicBezTo>
                <a:cubicBezTo>
                  <a:pt x="702402" y="2154931"/>
                  <a:pt x="853849" y="2828080"/>
                  <a:pt x="861659" y="3504227"/>
                </a:cubicBezTo>
                <a:cubicBezTo>
                  <a:pt x="863119" y="3673421"/>
                  <a:pt x="855695" y="3842538"/>
                  <a:pt x="839415" y="4010945"/>
                </a:cubicBezTo>
                <a:cubicBezTo>
                  <a:pt x="830502" y="4095108"/>
                  <a:pt x="820799" y="4179191"/>
                  <a:pt x="807390" y="4262805"/>
                </a:cubicBezTo>
                <a:cubicBezTo>
                  <a:pt x="793981" y="4346415"/>
                  <a:pt x="778600" y="4429711"/>
                  <a:pt x="761483" y="4512692"/>
                </a:cubicBezTo>
                <a:cubicBezTo>
                  <a:pt x="743759" y="4595732"/>
                  <a:pt x="723658" y="4678194"/>
                  <a:pt x="701212" y="4759979"/>
                </a:cubicBezTo>
                <a:lnTo>
                  <a:pt x="638263" y="4965942"/>
                </a:lnTo>
                <a:lnTo>
                  <a:pt x="704703" y="4757551"/>
                </a:lnTo>
                <a:cubicBezTo>
                  <a:pt x="728147" y="4676291"/>
                  <a:pt x="749344" y="4594351"/>
                  <a:pt x="768261" y="4511825"/>
                </a:cubicBezTo>
                <a:lnTo>
                  <a:pt x="781986" y="4449826"/>
                </a:lnTo>
                <a:lnTo>
                  <a:pt x="788848" y="4418827"/>
                </a:lnTo>
                <a:lnTo>
                  <a:pt x="795003" y="4387275"/>
                </a:lnTo>
                <a:lnTo>
                  <a:pt x="807307" y="4324961"/>
                </a:lnTo>
                <a:cubicBezTo>
                  <a:pt x="811330" y="4304136"/>
                  <a:pt x="814722" y="4283234"/>
                  <a:pt x="818430" y="4262410"/>
                </a:cubicBezTo>
                <a:cubicBezTo>
                  <a:pt x="833574" y="4179034"/>
                  <a:pt x="845169" y="4095028"/>
                  <a:pt x="855896" y="4010945"/>
                </a:cubicBezTo>
                <a:cubicBezTo>
                  <a:pt x="875829" y="3842458"/>
                  <a:pt x="886935" y="3673029"/>
                  <a:pt x="889183" y="3503363"/>
                </a:cubicBezTo>
                <a:cubicBezTo>
                  <a:pt x="890659" y="3333538"/>
                  <a:pt x="883046" y="3163712"/>
                  <a:pt x="866386" y="2994673"/>
                </a:cubicBezTo>
                <a:cubicBezTo>
                  <a:pt x="857159" y="2910274"/>
                  <a:pt x="847219" y="2825796"/>
                  <a:pt x="833574" y="2742263"/>
                </a:cubicBezTo>
                <a:cubicBezTo>
                  <a:pt x="830102" y="2721280"/>
                  <a:pt x="826947" y="2700298"/>
                  <a:pt x="823319" y="2679159"/>
                </a:cubicBezTo>
                <a:lnTo>
                  <a:pt x="811803" y="2616055"/>
                </a:lnTo>
                <a:lnTo>
                  <a:pt x="806045" y="2584505"/>
                </a:lnTo>
                <a:lnTo>
                  <a:pt x="799577" y="2552954"/>
                </a:lnTo>
                <a:lnTo>
                  <a:pt x="786640" y="2490560"/>
                </a:lnTo>
                <a:cubicBezTo>
                  <a:pt x="714758" y="2157771"/>
                  <a:pt x="604012" y="1834525"/>
                  <a:pt x="456691" y="1527608"/>
                </a:cubicBezTo>
                <a:cubicBezTo>
                  <a:pt x="447384" y="1508441"/>
                  <a:pt x="438470" y="1489194"/>
                  <a:pt x="428847" y="1470185"/>
                </a:cubicBezTo>
                <a:lnTo>
                  <a:pt x="399661" y="1413550"/>
                </a:lnTo>
                <a:cubicBezTo>
                  <a:pt x="380573" y="1375609"/>
                  <a:pt x="359353" y="1338695"/>
                  <a:pt x="339162" y="1301385"/>
                </a:cubicBezTo>
                <a:cubicBezTo>
                  <a:pt x="329144" y="1282611"/>
                  <a:pt x="318102" y="1264469"/>
                  <a:pt x="307609" y="1246169"/>
                </a:cubicBezTo>
                <a:lnTo>
                  <a:pt x="275585" y="1190955"/>
                </a:lnTo>
                <a:cubicBezTo>
                  <a:pt x="253183" y="1154906"/>
                  <a:pt x="231413" y="1118387"/>
                  <a:pt x="208224" y="1082812"/>
                </a:cubicBezTo>
                <a:cubicBezTo>
                  <a:pt x="162198" y="1011506"/>
                  <a:pt x="114042" y="941600"/>
                  <a:pt x="63825" y="873203"/>
                </a:cubicBezTo>
                <a:lnTo>
                  <a:pt x="0" y="791544"/>
                </a:lnTo>
                <a:lnTo>
                  <a:pt x="0" y="725082"/>
                </a:lnTo>
                <a:lnTo>
                  <a:pt x="94770" y="852485"/>
                </a:lnTo>
                <a:cubicBezTo>
                  <a:pt x="242043" y="1062821"/>
                  <a:pt x="371018" y="1285570"/>
                  <a:pt x="480196" y="1518301"/>
                </a:cubicBezTo>
                <a:cubicBezTo>
                  <a:pt x="772048" y="2137184"/>
                  <a:pt x="925625" y="2819326"/>
                  <a:pt x="933275" y="3504622"/>
                </a:cubicBezTo>
                <a:cubicBezTo>
                  <a:pt x="934689" y="3676104"/>
                  <a:pt x="927131" y="3847428"/>
                  <a:pt x="910638" y="4018122"/>
                </a:cubicBezTo>
                <a:cubicBezTo>
                  <a:pt x="901488" y="4103390"/>
                  <a:pt x="891628" y="4188659"/>
                  <a:pt x="878061" y="4273452"/>
                </a:cubicBezTo>
                <a:cubicBezTo>
                  <a:pt x="874669" y="4294592"/>
                  <a:pt x="871593" y="4315889"/>
                  <a:pt x="867886" y="4336556"/>
                </a:cubicBezTo>
                <a:lnTo>
                  <a:pt x="856449" y="4399659"/>
                </a:lnTo>
                <a:lnTo>
                  <a:pt x="850689" y="4431209"/>
                </a:lnTo>
                <a:lnTo>
                  <a:pt x="844302" y="4462761"/>
                </a:lnTo>
                <a:lnTo>
                  <a:pt x="831444" y="4525865"/>
                </a:lnTo>
                <a:cubicBezTo>
                  <a:pt x="795519" y="4694112"/>
                  <a:pt x="749978" y="4860034"/>
                  <a:pt x="695093" y="5022810"/>
                </a:cubicBezTo>
                <a:lnTo>
                  <a:pt x="652337" y="5138533"/>
                </a:lnTo>
                <a:lnTo>
                  <a:pt x="697269" y="5020456"/>
                </a:lnTo>
                <a:cubicBezTo>
                  <a:pt x="753766" y="4858617"/>
                  <a:pt x="801287" y="4693642"/>
                  <a:pt x="839570" y="4526261"/>
                </a:cubicBezTo>
                <a:lnTo>
                  <a:pt x="853453" y="4463158"/>
                </a:lnTo>
                <a:lnTo>
                  <a:pt x="860315" y="4431606"/>
                </a:lnTo>
                <a:lnTo>
                  <a:pt x="866625" y="4400056"/>
                </a:lnTo>
                <a:lnTo>
                  <a:pt x="879090" y="4336952"/>
                </a:lnTo>
                <a:cubicBezTo>
                  <a:pt x="883032" y="4315813"/>
                  <a:pt x="886502" y="4294673"/>
                  <a:pt x="890289" y="4273849"/>
                </a:cubicBezTo>
                <a:cubicBezTo>
                  <a:pt x="905592" y="4189290"/>
                  <a:pt x="917344" y="4104182"/>
                  <a:pt x="928151" y="4018914"/>
                </a:cubicBezTo>
                <a:cubicBezTo>
                  <a:pt x="948281" y="3848142"/>
                  <a:pt x="959466" y="3676343"/>
                  <a:pt x="961675" y="3504386"/>
                </a:cubicBezTo>
                <a:cubicBezTo>
                  <a:pt x="963149" y="3332198"/>
                  <a:pt x="955381" y="3160086"/>
                  <a:pt x="938406" y="2988759"/>
                </a:cubicBezTo>
                <a:cubicBezTo>
                  <a:pt x="929099" y="2903176"/>
                  <a:pt x="918921" y="2817592"/>
                  <a:pt x="905119" y="2732562"/>
                </a:cubicBezTo>
                <a:cubicBezTo>
                  <a:pt x="901649" y="2711345"/>
                  <a:pt x="898414" y="2690045"/>
                  <a:pt x="894707" y="2668828"/>
                </a:cubicBezTo>
                <a:lnTo>
                  <a:pt x="883032" y="2605252"/>
                </a:lnTo>
                <a:lnTo>
                  <a:pt x="877195" y="2573700"/>
                </a:lnTo>
                <a:lnTo>
                  <a:pt x="870647" y="2542148"/>
                </a:lnTo>
                <a:lnTo>
                  <a:pt x="857555" y="2479047"/>
                </a:lnTo>
                <a:cubicBezTo>
                  <a:pt x="784678" y="2141680"/>
                  <a:pt x="672537" y="1814099"/>
                  <a:pt x="523424" y="1502843"/>
                </a:cubicBezTo>
                <a:cubicBezTo>
                  <a:pt x="514036" y="1483438"/>
                  <a:pt x="504967" y="1463956"/>
                  <a:pt x="495344" y="1444629"/>
                </a:cubicBezTo>
                <a:lnTo>
                  <a:pt x="465685" y="1387207"/>
                </a:lnTo>
                <a:cubicBezTo>
                  <a:pt x="446360" y="1348713"/>
                  <a:pt x="425063" y="1311246"/>
                  <a:pt x="404476" y="1273463"/>
                </a:cubicBezTo>
                <a:cubicBezTo>
                  <a:pt x="394299" y="1254453"/>
                  <a:pt x="383257" y="1235996"/>
                  <a:pt x="372452" y="1217301"/>
                </a:cubicBezTo>
                <a:lnTo>
                  <a:pt x="340032" y="1161535"/>
                </a:lnTo>
                <a:cubicBezTo>
                  <a:pt x="317473" y="1124778"/>
                  <a:pt x="295228" y="1087941"/>
                  <a:pt x="271959" y="1051734"/>
                </a:cubicBezTo>
                <a:cubicBezTo>
                  <a:pt x="225358" y="979363"/>
                  <a:pt x="176613" y="908432"/>
                  <a:pt x="125792" y="839019"/>
                </a:cubicBezTo>
                <a:lnTo>
                  <a:pt x="0" y="677551"/>
                </a:lnTo>
                <a:lnTo>
                  <a:pt x="0" y="605484"/>
                </a:lnTo>
                <a:lnTo>
                  <a:pt x="1484" y="607253"/>
                </a:lnTo>
                <a:cubicBezTo>
                  <a:pt x="216532" y="879858"/>
                  <a:pt x="399546" y="1176284"/>
                  <a:pt x="546931" y="1490696"/>
                </a:cubicBezTo>
                <a:cubicBezTo>
                  <a:pt x="842410" y="2118016"/>
                  <a:pt x="997879" y="2809390"/>
                  <a:pt x="1005295" y="3503756"/>
                </a:cubicBezTo>
                <a:cubicBezTo>
                  <a:pt x="1006705" y="3677605"/>
                  <a:pt x="998991" y="3851374"/>
                  <a:pt x="982182" y="4024356"/>
                </a:cubicBezTo>
                <a:cubicBezTo>
                  <a:pt x="964814" y="4197415"/>
                  <a:pt x="938002" y="4369449"/>
                  <a:pt x="901884" y="4539591"/>
                </a:cubicBezTo>
                <a:cubicBezTo>
                  <a:pt x="865402" y="4709813"/>
                  <a:pt x="819292" y="4877902"/>
                  <a:pt x="763766" y="5042916"/>
                </a:cubicBezTo>
                <a:lnTo>
                  <a:pt x="673984" y="5286176"/>
                </a:lnTo>
                <a:lnTo>
                  <a:pt x="674476" y="5285074"/>
                </a:lnTo>
                <a:cubicBezTo>
                  <a:pt x="682365" y="5265040"/>
                  <a:pt x="690253" y="5244768"/>
                  <a:pt x="698613" y="5224575"/>
                </a:cubicBezTo>
                <a:cubicBezTo>
                  <a:pt x="706975" y="5204381"/>
                  <a:pt x="714942" y="5184269"/>
                  <a:pt x="722277" y="5163837"/>
                </a:cubicBezTo>
                <a:lnTo>
                  <a:pt x="744837" y="5102708"/>
                </a:lnTo>
                <a:lnTo>
                  <a:pt x="756117" y="5072101"/>
                </a:lnTo>
                <a:lnTo>
                  <a:pt x="766686" y="5041261"/>
                </a:lnTo>
                <a:cubicBezTo>
                  <a:pt x="823684" y="4876877"/>
                  <a:pt x="871760" y="4709575"/>
                  <a:pt x="910718" y="4540066"/>
                </a:cubicBezTo>
                <a:cubicBezTo>
                  <a:pt x="919869" y="4497550"/>
                  <a:pt x="930123" y="4455270"/>
                  <a:pt x="938091" y="4412439"/>
                </a:cubicBezTo>
                <a:lnTo>
                  <a:pt x="950788" y="4348468"/>
                </a:lnTo>
                <a:lnTo>
                  <a:pt x="962068" y="4284181"/>
                </a:lnTo>
                <a:cubicBezTo>
                  <a:pt x="977845" y="4198520"/>
                  <a:pt x="989440" y="4112227"/>
                  <a:pt x="1000325" y="4025854"/>
                </a:cubicBezTo>
                <a:cubicBezTo>
                  <a:pt x="1020683" y="3852717"/>
                  <a:pt x="1031956" y="3678631"/>
                  <a:pt x="1034083" y="3504309"/>
                </a:cubicBezTo>
                <a:cubicBezTo>
                  <a:pt x="1035543" y="3329831"/>
                  <a:pt x="1027647" y="3155351"/>
                  <a:pt x="1010422" y="2981740"/>
                </a:cubicBezTo>
                <a:cubicBezTo>
                  <a:pt x="1001035" y="2894974"/>
                  <a:pt x="990622" y="2808206"/>
                  <a:pt x="976662" y="2722150"/>
                </a:cubicBezTo>
                <a:lnTo>
                  <a:pt x="966092" y="2657469"/>
                </a:lnTo>
                <a:lnTo>
                  <a:pt x="954260" y="2593105"/>
                </a:lnTo>
                <a:cubicBezTo>
                  <a:pt x="946765" y="2550036"/>
                  <a:pt x="937063" y="2507521"/>
                  <a:pt x="928466" y="2464690"/>
                </a:cubicBezTo>
                <a:cubicBezTo>
                  <a:pt x="924128" y="2443315"/>
                  <a:pt x="918763" y="2422096"/>
                  <a:pt x="913954" y="2400798"/>
                </a:cubicBezTo>
                <a:cubicBezTo>
                  <a:pt x="909141" y="2379502"/>
                  <a:pt x="904329" y="2358205"/>
                  <a:pt x="899044" y="2337065"/>
                </a:cubicBezTo>
                <a:lnTo>
                  <a:pt x="882637" y="2273961"/>
                </a:lnTo>
                <a:lnTo>
                  <a:pt x="874749" y="2242409"/>
                </a:lnTo>
                <a:lnTo>
                  <a:pt x="865837" y="2210858"/>
                </a:lnTo>
                <a:lnTo>
                  <a:pt x="847932" y="2147756"/>
                </a:lnTo>
                <a:cubicBezTo>
                  <a:pt x="842095" y="2126773"/>
                  <a:pt x="835233" y="2106029"/>
                  <a:pt x="828920" y="2085127"/>
                </a:cubicBezTo>
                <a:cubicBezTo>
                  <a:pt x="822611" y="2064222"/>
                  <a:pt x="816223" y="2043320"/>
                  <a:pt x="809361" y="2022575"/>
                </a:cubicBezTo>
                <a:lnTo>
                  <a:pt x="788536" y="1960497"/>
                </a:lnTo>
                <a:cubicBezTo>
                  <a:pt x="732341" y="1795010"/>
                  <a:pt x="666226" y="1633151"/>
                  <a:pt x="590550" y="1475629"/>
                </a:cubicBezTo>
                <a:lnTo>
                  <a:pt x="562153" y="1416630"/>
                </a:lnTo>
                <a:lnTo>
                  <a:pt x="532101" y="1358416"/>
                </a:lnTo>
                <a:cubicBezTo>
                  <a:pt x="512459" y="1319450"/>
                  <a:pt x="491084" y="1281430"/>
                  <a:pt x="470102" y="1243096"/>
                </a:cubicBezTo>
                <a:cubicBezTo>
                  <a:pt x="459847" y="1223849"/>
                  <a:pt x="448805" y="1204997"/>
                  <a:pt x="437840" y="1186144"/>
                </a:cubicBezTo>
                <a:lnTo>
                  <a:pt x="404868" y="1129588"/>
                </a:lnTo>
                <a:cubicBezTo>
                  <a:pt x="382311" y="1092279"/>
                  <a:pt x="359435" y="1055050"/>
                  <a:pt x="336087" y="1018213"/>
                </a:cubicBezTo>
                <a:cubicBezTo>
                  <a:pt x="241820" y="871418"/>
                  <a:pt x="138857" y="730463"/>
                  <a:pt x="27751" y="595974"/>
                </a:cubicBezTo>
                <a:lnTo>
                  <a:pt x="0" y="564366"/>
                </a:lnTo>
                <a:lnTo>
                  <a:pt x="0" y="495652"/>
                </a:lnTo>
                <a:lnTo>
                  <a:pt x="60880" y="568367"/>
                </a:lnTo>
                <a:cubicBezTo>
                  <a:pt x="278648" y="844836"/>
                  <a:pt x="463910" y="1145443"/>
                  <a:pt x="613030" y="1464194"/>
                </a:cubicBezTo>
                <a:cubicBezTo>
                  <a:pt x="912139" y="2099954"/>
                  <a:pt x="1069423" y="2800476"/>
                  <a:pt x="1076680" y="3503994"/>
                </a:cubicBezTo>
                <a:cubicBezTo>
                  <a:pt x="1078020" y="3680051"/>
                  <a:pt x="1070124" y="3856030"/>
                  <a:pt x="1053016" y="4031219"/>
                </a:cubicBezTo>
                <a:cubicBezTo>
                  <a:pt x="1035395" y="4206565"/>
                  <a:pt x="1008220" y="4380809"/>
                  <a:pt x="971613" y="4553238"/>
                </a:cubicBezTo>
                <a:cubicBezTo>
                  <a:pt x="934683" y="4725668"/>
                  <a:pt x="887993" y="4895967"/>
                  <a:pt x="831760" y="5063109"/>
                </a:cubicBezTo>
                <a:cubicBezTo>
                  <a:pt x="803762" y="5146799"/>
                  <a:pt x="773302" y="5229642"/>
                  <a:pt x="740421" y="5311518"/>
                </a:cubicBezTo>
                <a:lnTo>
                  <a:pt x="662160" y="5490882"/>
                </a:lnTo>
                <a:lnTo>
                  <a:pt x="743416" y="5308581"/>
                </a:lnTo>
                <a:lnTo>
                  <a:pt x="767789" y="5247212"/>
                </a:lnTo>
                <a:cubicBezTo>
                  <a:pt x="775675" y="5226625"/>
                  <a:pt x="784353" y="5206353"/>
                  <a:pt x="791453" y="5185608"/>
                </a:cubicBezTo>
                <a:cubicBezTo>
                  <a:pt x="806440" y="5144196"/>
                  <a:pt x="822530" y="5103180"/>
                  <a:pt x="836335" y="5061373"/>
                </a:cubicBezTo>
                <a:cubicBezTo>
                  <a:pt x="894049" y="4894781"/>
                  <a:pt x="942709" y="4725192"/>
                  <a:pt x="982102" y="4553393"/>
                </a:cubicBezTo>
                <a:cubicBezTo>
                  <a:pt x="991409" y="4510326"/>
                  <a:pt x="1001664" y="4467417"/>
                  <a:pt x="1009789" y="4424033"/>
                </a:cubicBezTo>
                <a:lnTo>
                  <a:pt x="1022566" y="4359194"/>
                </a:lnTo>
                <a:lnTo>
                  <a:pt x="1034003" y="4294041"/>
                </a:lnTo>
                <a:cubicBezTo>
                  <a:pt x="1049780" y="4207275"/>
                  <a:pt x="1061690" y="4119799"/>
                  <a:pt x="1072655" y="4032243"/>
                </a:cubicBezTo>
                <a:cubicBezTo>
                  <a:pt x="1093171" y="3856817"/>
                  <a:pt x="1104522" y="3680365"/>
                  <a:pt x="1106652" y="3503756"/>
                </a:cubicBezTo>
                <a:cubicBezTo>
                  <a:pt x="1108047" y="3326913"/>
                  <a:pt x="1099963" y="3150224"/>
                  <a:pt x="1082435" y="2974247"/>
                </a:cubicBezTo>
                <a:cubicBezTo>
                  <a:pt x="1072970" y="2886374"/>
                  <a:pt x="1062400" y="2798504"/>
                  <a:pt x="1048203" y="2711185"/>
                </a:cubicBezTo>
                <a:lnTo>
                  <a:pt x="1037553" y="2645716"/>
                </a:lnTo>
                <a:lnTo>
                  <a:pt x="1025801" y="2580878"/>
                </a:lnTo>
                <a:cubicBezTo>
                  <a:pt x="1017914" y="2537258"/>
                  <a:pt x="1008449" y="2494111"/>
                  <a:pt x="999614" y="2450727"/>
                </a:cubicBezTo>
                <a:cubicBezTo>
                  <a:pt x="995354" y="2429035"/>
                  <a:pt x="989831" y="2407581"/>
                  <a:pt x="985022" y="2386049"/>
                </a:cubicBezTo>
                <a:cubicBezTo>
                  <a:pt x="980209" y="2364514"/>
                  <a:pt x="975162" y="2342900"/>
                  <a:pt x="969877" y="2321368"/>
                </a:cubicBezTo>
                <a:lnTo>
                  <a:pt x="953312" y="2257159"/>
                </a:lnTo>
                <a:cubicBezTo>
                  <a:pt x="947790" y="2235704"/>
                  <a:pt x="942190" y="2214330"/>
                  <a:pt x="935958" y="2193030"/>
                </a:cubicBezTo>
                <a:cubicBezTo>
                  <a:pt x="923890" y="2150515"/>
                  <a:pt x="912293" y="2107841"/>
                  <a:pt x="898491" y="2065719"/>
                </a:cubicBezTo>
                <a:cubicBezTo>
                  <a:pt x="891943" y="2044582"/>
                  <a:pt x="885554" y="2023363"/>
                  <a:pt x="878771" y="2002618"/>
                </a:cubicBezTo>
                <a:lnTo>
                  <a:pt x="857632" y="1939515"/>
                </a:lnTo>
                <a:cubicBezTo>
                  <a:pt x="800815" y="1771820"/>
                  <a:pt x="733909" y="1607751"/>
                  <a:pt x="657280" y="1448179"/>
                </a:cubicBezTo>
                <a:lnTo>
                  <a:pt x="628569" y="1388310"/>
                </a:lnTo>
                <a:lnTo>
                  <a:pt x="598199" y="1329387"/>
                </a:lnTo>
                <a:cubicBezTo>
                  <a:pt x="578242" y="1289947"/>
                  <a:pt x="556710" y="1251220"/>
                  <a:pt x="535490" y="1212411"/>
                </a:cubicBezTo>
                <a:lnTo>
                  <a:pt x="519716" y="1183384"/>
                </a:lnTo>
                <a:lnTo>
                  <a:pt x="503071" y="1154670"/>
                </a:lnTo>
                <a:lnTo>
                  <a:pt x="469707" y="1097326"/>
                </a:lnTo>
                <a:cubicBezTo>
                  <a:pt x="446990" y="1059387"/>
                  <a:pt x="423640" y="1021840"/>
                  <a:pt x="400213" y="984373"/>
                </a:cubicBezTo>
                <a:cubicBezTo>
                  <a:pt x="304785" y="835606"/>
                  <a:pt x="200619" y="692599"/>
                  <a:pt x="88249" y="556142"/>
                </a:cubicBezTo>
                <a:lnTo>
                  <a:pt x="0" y="455276"/>
                </a:lnTo>
                <a:lnTo>
                  <a:pt x="0" y="386058"/>
                </a:lnTo>
                <a:lnTo>
                  <a:pt x="120194" y="529872"/>
                </a:lnTo>
                <a:cubicBezTo>
                  <a:pt x="230531" y="669882"/>
                  <a:pt x="332741" y="816124"/>
                  <a:pt x="426323" y="967808"/>
                </a:cubicBezTo>
                <a:cubicBezTo>
                  <a:pt x="519472" y="1119491"/>
                  <a:pt x="604028" y="1276303"/>
                  <a:pt x="679602" y="1437532"/>
                </a:cubicBezTo>
                <a:cubicBezTo>
                  <a:pt x="981968" y="2084889"/>
                  <a:pt x="1141880" y="2789671"/>
                  <a:pt x="1148536" y="3504151"/>
                </a:cubicBezTo>
                <a:cubicBezTo>
                  <a:pt x="1149799" y="3682495"/>
                  <a:pt x="1141745" y="3860761"/>
                  <a:pt x="1124399" y="4038238"/>
                </a:cubicBezTo>
                <a:cubicBezTo>
                  <a:pt x="1106565" y="4215795"/>
                  <a:pt x="1078996" y="4392246"/>
                  <a:pt x="1041813" y="4566725"/>
                </a:cubicBezTo>
                <a:cubicBezTo>
                  <a:pt x="1037553" y="4588575"/>
                  <a:pt x="1032033" y="4610267"/>
                  <a:pt x="1027221" y="4632036"/>
                </a:cubicBezTo>
                <a:cubicBezTo>
                  <a:pt x="1022409" y="4653808"/>
                  <a:pt x="1017441" y="4675578"/>
                  <a:pt x="1012154" y="4697270"/>
                </a:cubicBezTo>
                <a:lnTo>
                  <a:pt x="995591" y="4762186"/>
                </a:lnTo>
                <a:lnTo>
                  <a:pt x="987309" y="4794606"/>
                </a:lnTo>
                <a:lnTo>
                  <a:pt x="978395" y="4826868"/>
                </a:lnTo>
                <a:lnTo>
                  <a:pt x="960252" y="4891391"/>
                </a:lnTo>
                <a:cubicBezTo>
                  <a:pt x="954415" y="4912924"/>
                  <a:pt x="947395" y="4934141"/>
                  <a:pt x="941008" y="4955598"/>
                </a:cubicBezTo>
                <a:cubicBezTo>
                  <a:pt x="934618" y="4977052"/>
                  <a:pt x="928150" y="4998349"/>
                  <a:pt x="921286" y="5019569"/>
                </a:cubicBezTo>
                <a:lnTo>
                  <a:pt x="900226" y="5083223"/>
                </a:lnTo>
                <a:cubicBezTo>
                  <a:pt x="893285" y="5104442"/>
                  <a:pt x="886186" y="5125582"/>
                  <a:pt x="878456" y="5146326"/>
                </a:cubicBezTo>
                <a:lnTo>
                  <a:pt x="855896" y="5209428"/>
                </a:lnTo>
                <a:cubicBezTo>
                  <a:pt x="848560" y="5230570"/>
                  <a:pt x="840119" y="5251157"/>
                  <a:pt x="832232" y="5272059"/>
                </a:cubicBezTo>
                <a:lnTo>
                  <a:pt x="808018" y="5334610"/>
                </a:lnTo>
                <a:cubicBezTo>
                  <a:pt x="774178" y="5417274"/>
                  <a:pt x="739234" y="5499624"/>
                  <a:pt x="700819" y="5580395"/>
                </a:cubicBezTo>
                <a:lnTo>
                  <a:pt x="657849" y="5665652"/>
                </a:lnTo>
                <a:lnTo>
                  <a:pt x="703030" y="5577793"/>
                </a:lnTo>
                <a:cubicBezTo>
                  <a:pt x="722907" y="5537881"/>
                  <a:pt x="740576" y="5496864"/>
                  <a:pt x="759111" y="5456320"/>
                </a:cubicBezTo>
                <a:cubicBezTo>
                  <a:pt x="768578" y="5436128"/>
                  <a:pt x="776938" y="5415461"/>
                  <a:pt x="785694" y="5394953"/>
                </a:cubicBezTo>
                <a:lnTo>
                  <a:pt x="811803" y="5333347"/>
                </a:lnTo>
                <a:lnTo>
                  <a:pt x="836492" y="5270641"/>
                </a:lnTo>
                <a:cubicBezTo>
                  <a:pt x="844380" y="5249894"/>
                  <a:pt x="853215" y="5229229"/>
                  <a:pt x="860629" y="5208247"/>
                </a:cubicBezTo>
                <a:cubicBezTo>
                  <a:pt x="875854" y="5166283"/>
                  <a:pt x="892182" y="5124714"/>
                  <a:pt x="906143" y="5082040"/>
                </a:cubicBezTo>
                <a:cubicBezTo>
                  <a:pt x="964537" y="4913240"/>
                  <a:pt x="1013750" y="4741364"/>
                  <a:pt x="1053566" y="4567277"/>
                </a:cubicBezTo>
                <a:cubicBezTo>
                  <a:pt x="1063033" y="4523580"/>
                  <a:pt x="1073366" y="4480116"/>
                  <a:pt x="1081568" y="4436182"/>
                </a:cubicBezTo>
                <a:lnTo>
                  <a:pt x="1094505" y="4370476"/>
                </a:lnTo>
                <a:lnTo>
                  <a:pt x="1106022" y="4304455"/>
                </a:lnTo>
                <a:cubicBezTo>
                  <a:pt x="1113910" y="4260518"/>
                  <a:pt x="1120457" y="4216267"/>
                  <a:pt x="1127319" y="4172095"/>
                </a:cubicBezTo>
                <a:cubicBezTo>
                  <a:pt x="1130947" y="4150010"/>
                  <a:pt x="1133472" y="4127846"/>
                  <a:pt x="1136469" y="4105681"/>
                </a:cubicBezTo>
                <a:lnTo>
                  <a:pt x="1145067" y="4039185"/>
                </a:lnTo>
                <a:cubicBezTo>
                  <a:pt x="1165820" y="3861393"/>
                  <a:pt x="1177249" y="3682732"/>
                  <a:pt x="1179299" y="3503756"/>
                </a:cubicBezTo>
                <a:cubicBezTo>
                  <a:pt x="1180656" y="3324628"/>
                  <a:pt x="1172414" y="3145572"/>
                  <a:pt x="1154611" y="2967385"/>
                </a:cubicBezTo>
                <a:lnTo>
                  <a:pt x="1147117" y="2900653"/>
                </a:lnTo>
                <a:cubicBezTo>
                  <a:pt x="1144514" y="2878409"/>
                  <a:pt x="1142384" y="2856087"/>
                  <a:pt x="1139229" y="2833923"/>
                </a:cubicBezTo>
                <a:cubicBezTo>
                  <a:pt x="1133077" y="2789513"/>
                  <a:pt x="1127634" y="2745026"/>
                  <a:pt x="1120062" y="2700853"/>
                </a:cubicBezTo>
                <a:lnTo>
                  <a:pt x="1109255" y="2634516"/>
                </a:lnTo>
                <a:lnTo>
                  <a:pt x="1097030" y="2568417"/>
                </a:lnTo>
                <a:cubicBezTo>
                  <a:pt x="1089140" y="2524243"/>
                  <a:pt x="1079517" y="2480547"/>
                  <a:pt x="1070526" y="2436609"/>
                </a:cubicBezTo>
                <a:cubicBezTo>
                  <a:pt x="1066188" y="2414603"/>
                  <a:pt x="1060666" y="2392911"/>
                  <a:pt x="1055696" y="2371061"/>
                </a:cubicBezTo>
                <a:lnTo>
                  <a:pt x="1040394" y="2305593"/>
                </a:lnTo>
                <a:lnTo>
                  <a:pt x="1023594" y="2240517"/>
                </a:lnTo>
                <a:cubicBezTo>
                  <a:pt x="1017992" y="2218827"/>
                  <a:pt x="1012392" y="2197055"/>
                  <a:pt x="1006081" y="2175600"/>
                </a:cubicBezTo>
                <a:cubicBezTo>
                  <a:pt x="993777" y="2132453"/>
                  <a:pt x="981867" y="2088834"/>
                  <a:pt x="968142" y="2046554"/>
                </a:cubicBezTo>
                <a:lnTo>
                  <a:pt x="948185" y="1982348"/>
                </a:lnTo>
                <a:lnTo>
                  <a:pt x="926731" y="1918614"/>
                </a:lnTo>
                <a:cubicBezTo>
                  <a:pt x="912926" y="1875940"/>
                  <a:pt x="897071" y="1834054"/>
                  <a:pt x="881769" y="1791854"/>
                </a:cubicBezTo>
                <a:cubicBezTo>
                  <a:pt x="874354" y="1770715"/>
                  <a:pt x="865992" y="1750050"/>
                  <a:pt x="857632" y="1728751"/>
                </a:cubicBezTo>
                <a:lnTo>
                  <a:pt x="832942" y="1666202"/>
                </a:lnTo>
                <a:lnTo>
                  <a:pt x="806833" y="1604203"/>
                </a:lnTo>
                <a:cubicBezTo>
                  <a:pt x="798078" y="1583614"/>
                  <a:pt x="789718" y="1562792"/>
                  <a:pt x="780251" y="1542519"/>
                </a:cubicBezTo>
                <a:cubicBezTo>
                  <a:pt x="761637" y="1501738"/>
                  <a:pt x="743967" y="1460486"/>
                  <a:pt x="724089" y="1420337"/>
                </a:cubicBezTo>
                <a:cubicBezTo>
                  <a:pt x="646640" y="1258715"/>
                  <a:pt x="559723" y="1101746"/>
                  <a:pt x="463790" y="950299"/>
                </a:cubicBezTo>
                <a:cubicBezTo>
                  <a:pt x="367330" y="799404"/>
                  <a:pt x="261972" y="654345"/>
                  <a:pt x="148276" y="515992"/>
                </a:cubicBezTo>
                <a:lnTo>
                  <a:pt x="0" y="346015"/>
                </a:lnTo>
                <a:lnTo>
                  <a:pt x="0" y="276824"/>
                </a:lnTo>
                <a:lnTo>
                  <a:pt x="5968" y="283172"/>
                </a:lnTo>
                <a:cubicBezTo>
                  <a:pt x="65877" y="350761"/>
                  <a:pt x="123804" y="420115"/>
                  <a:pt x="179670" y="491145"/>
                </a:cubicBezTo>
                <a:cubicBezTo>
                  <a:pt x="291308" y="633048"/>
                  <a:pt x="394734" y="781182"/>
                  <a:pt x="489427" y="934916"/>
                </a:cubicBezTo>
                <a:cubicBezTo>
                  <a:pt x="583638" y="1088651"/>
                  <a:pt x="669200" y="1247513"/>
                  <a:pt x="745704" y="1410792"/>
                </a:cubicBezTo>
                <a:cubicBezTo>
                  <a:pt x="1051911" y="2063356"/>
                  <a:pt x="1212903" y="2782336"/>
                  <a:pt x="1219923" y="3504151"/>
                </a:cubicBezTo>
                <a:cubicBezTo>
                  <a:pt x="1221176" y="3684782"/>
                  <a:pt x="1212989" y="3865258"/>
                  <a:pt x="1195391" y="4045022"/>
                </a:cubicBezTo>
                <a:cubicBezTo>
                  <a:pt x="1177217" y="4224866"/>
                  <a:pt x="1149255" y="4403605"/>
                  <a:pt x="1111622" y="4580452"/>
                </a:cubicBezTo>
                <a:cubicBezTo>
                  <a:pt x="1107282" y="4602694"/>
                  <a:pt x="1101762" y="4624624"/>
                  <a:pt x="1096872" y="4646631"/>
                </a:cubicBezTo>
                <a:lnTo>
                  <a:pt x="1081568" y="4712732"/>
                </a:lnTo>
                <a:lnTo>
                  <a:pt x="1064768" y="4778436"/>
                </a:lnTo>
                <a:cubicBezTo>
                  <a:pt x="1059246" y="4800365"/>
                  <a:pt x="1053645" y="4822295"/>
                  <a:pt x="1047336" y="4843984"/>
                </a:cubicBezTo>
                <a:cubicBezTo>
                  <a:pt x="1035109" y="4887526"/>
                  <a:pt x="1023198" y="4930752"/>
                  <a:pt x="1009551" y="4974292"/>
                </a:cubicBezTo>
                <a:lnTo>
                  <a:pt x="989597" y="5039130"/>
                </a:lnTo>
                <a:lnTo>
                  <a:pt x="968220" y="5103574"/>
                </a:lnTo>
                <a:cubicBezTo>
                  <a:pt x="954415" y="5146643"/>
                  <a:pt x="938483" y="5189000"/>
                  <a:pt x="923338" y="5231674"/>
                </a:cubicBezTo>
                <a:cubicBezTo>
                  <a:pt x="915924" y="5253049"/>
                  <a:pt x="907563" y="5273953"/>
                  <a:pt x="899279" y="5294778"/>
                </a:cubicBezTo>
                <a:lnTo>
                  <a:pt x="874826" y="5357879"/>
                </a:lnTo>
                <a:lnTo>
                  <a:pt x="848797" y="5420588"/>
                </a:lnTo>
                <a:cubicBezTo>
                  <a:pt x="840042" y="5441490"/>
                  <a:pt x="831680" y="5462472"/>
                  <a:pt x="822295" y="5483062"/>
                </a:cubicBezTo>
                <a:cubicBezTo>
                  <a:pt x="803758" y="5524393"/>
                  <a:pt x="786168" y="5566120"/>
                  <a:pt x="766291" y="5606822"/>
                </a:cubicBezTo>
                <a:cubicBezTo>
                  <a:pt x="727811" y="5689358"/>
                  <a:pt x="686926" y="5770590"/>
                  <a:pt x="643712" y="5850421"/>
                </a:cubicBezTo>
                <a:lnTo>
                  <a:pt x="617750" y="5895139"/>
                </a:lnTo>
                <a:lnTo>
                  <a:pt x="646192" y="5846748"/>
                </a:lnTo>
                <a:cubicBezTo>
                  <a:pt x="689724" y="5767613"/>
                  <a:pt x="731009" y="5687235"/>
                  <a:pt x="769996" y="5605713"/>
                </a:cubicBezTo>
                <a:lnTo>
                  <a:pt x="784666" y="5575189"/>
                </a:lnTo>
                <a:cubicBezTo>
                  <a:pt x="789556" y="5565012"/>
                  <a:pt x="794053" y="5554602"/>
                  <a:pt x="798786" y="5544347"/>
                </a:cubicBezTo>
                <a:lnTo>
                  <a:pt x="826710" y="5482585"/>
                </a:lnTo>
                <a:cubicBezTo>
                  <a:pt x="836332" y="5462156"/>
                  <a:pt x="844615" y="5441094"/>
                  <a:pt x="853607" y="5420349"/>
                </a:cubicBezTo>
                <a:lnTo>
                  <a:pt x="880031" y="5357956"/>
                </a:lnTo>
                <a:lnTo>
                  <a:pt x="904956" y="5294852"/>
                </a:lnTo>
                <a:cubicBezTo>
                  <a:pt x="912843" y="5273792"/>
                  <a:pt x="921836" y="5252890"/>
                  <a:pt x="929409" y="5231750"/>
                </a:cubicBezTo>
                <a:cubicBezTo>
                  <a:pt x="945186" y="5189234"/>
                  <a:pt x="960960" y="5147112"/>
                  <a:pt x="975395" y="5104203"/>
                </a:cubicBezTo>
                <a:cubicBezTo>
                  <a:pt x="1034532" y="4933194"/>
                  <a:pt x="1084303" y="4759030"/>
                  <a:pt x="1124477" y="4582578"/>
                </a:cubicBezTo>
                <a:cubicBezTo>
                  <a:pt x="1134099" y="4538407"/>
                  <a:pt x="1144512" y="4494313"/>
                  <a:pt x="1152794" y="4449826"/>
                </a:cubicBezTo>
                <a:lnTo>
                  <a:pt x="1165966" y="4383252"/>
                </a:lnTo>
                <a:lnTo>
                  <a:pt x="1177641" y="4316364"/>
                </a:lnTo>
                <a:cubicBezTo>
                  <a:pt x="1185528" y="4271875"/>
                  <a:pt x="1192153" y="4226993"/>
                  <a:pt x="1199096" y="4182269"/>
                </a:cubicBezTo>
                <a:cubicBezTo>
                  <a:pt x="1202803" y="4159947"/>
                  <a:pt x="1205328" y="4137387"/>
                  <a:pt x="1208325" y="4114985"/>
                </a:cubicBezTo>
                <a:lnTo>
                  <a:pt x="1217000" y="4047624"/>
                </a:lnTo>
                <a:cubicBezTo>
                  <a:pt x="1237998" y="3867543"/>
                  <a:pt x="1249500" y="3686516"/>
                  <a:pt x="1251470" y="3505252"/>
                </a:cubicBezTo>
                <a:cubicBezTo>
                  <a:pt x="1252535" y="3323835"/>
                  <a:pt x="1244088" y="3142416"/>
                  <a:pt x="1226150" y="2961862"/>
                </a:cubicBezTo>
                <a:lnTo>
                  <a:pt x="1218263" y="2894263"/>
                </a:lnTo>
                <a:cubicBezTo>
                  <a:pt x="1215580" y="2871704"/>
                  <a:pt x="1213451" y="2849144"/>
                  <a:pt x="1210375" y="2826665"/>
                </a:cubicBezTo>
                <a:cubicBezTo>
                  <a:pt x="1204143" y="2781703"/>
                  <a:pt x="1198700" y="2736664"/>
                  <a:pt x="1191051" y="2691940"/>
                </a:cubicBezTo>
                <a:lnTo>
                  <a:pt x="1180164" y="2624736"/>
                </a:lnTo>
                <a:lnTo>
                  <a:pt x="1167701" y="2557765"/>
                </a:lnTo>
                <a:cubicBezTo>
                  <a:pt x="1159814" y="2513043"/>
                  <a:pt x="1150034" y="2468712"/>
                  <a:pt x="1140882" y="2424225"/>
                </a:cubicBezTo>
                <a:cubicBezTo>
                  <a:pt x="1136467" y="2401981"/>
                  <a:pt x="1130945" y="2379973"/>
                  <a:pt x="1125897" y="2357809"/>
                </a:cubicBezTo>
                <a:lnTo>
                  <a:pt x="1110120" y="2291550"/>
                </a:lnTo>
                <a:lnTo>
                  <a:pt x="1093003" y="2225609"/>
                </a:lnTo>
                <a:cubicBezTo>
                  <a:pt x="1087325" y="2203602"/>
                  <a:pt x="1081723" y="2181595"/>
                  <a:pt x="1075336" y="2159822"/>
                </a:cubicBezTo>
                <a:cubicBezTo>
                  <a:pt x="1062793" y="2116203"/>
                  <a:pt x="1050804" y="2072346"/>
                  <a:pt x="1036921" y="2029122"/>
                </a:cubicBezTo>
                <a:lnTo>
                  <a:pt x="1016729" y="1964126"/>
                </a:lnTo>
                <a:lnTo>
                  <a:pt x="995037" y="1899522"/>
                </a:lnTo>
                <a:cubicBezTo>
                  <a:pt x="936817" y="1727331"/>
                  <a:pt x="868326" y="1558767"/>
                  <a:pt x="789951" y="1394700"/>
                </a:cubicBezTo>
                <a:cubicBezTo>
                  <a:pt x="711514" y="1230948"/>
                  <a:pt x="623604" y="1071849"/>
                  <a:pt x="526654" y="918352"/>
                </a:cubicBezTo>
                <a:cubicBezTo>
                  <a:pt x="429114" y="765405"/>
                  <a:pt x="322540" y="618376"/>
                  <a:pt x="207510" y="478131"/>
                </a:cubicBezTo>
                <a:cubicBezTo>
                  <a:pt x="150008" y="408087"/>
                  <a:pt x="90520" y="339769"/>
                  <a:pt x="29127" y="273258"/>
                </a:cubicBezTo>
                <a:lnTo>
                  <a:pt x="0" y="243483"/>
                </a:lnTo>
                <a:lnTo>
                  <a:pt x="0" y="174181"/>
                </a:lnTo>
                <a:lnTo>
                  <a:pt x="63738" y="242026"/>
                </a:lnTo>
                <a:cubicBezTo>
                  <a:pt x="124356" y="310492"/>
                  <a:pt x="182955" y="380754"/>
                  <a:pt x="239456" y="452731"/>
                </a:cubicBezTo>
                <a:cubicBezTo>
                  <a:pt x="352396" y="596448"/>
                  <a:pt x="456981" y="746553"/>
                  <a:pt x="552683" y="902340"/>
                </a:cubicBezTo>
                <a:cubicBezTo>
                  <a:pt x="647962" y="1058124"/>
                  <a:pt x="734515" y="1219036"/>
                  <a:pt x="811958" y="1384367"/>
                </a:cubicBezTo>
                <a:lnTo>
                  <a:pt x="826630" y="1415287"/>
                </a:lnTo>
                <a:cubicBezTo>
                  <a:pt x="831520" y="1425619"/>
                  <a:pt x="836018" y="1436111"/>
                  <a:pt x="840670" y="1446839"/>
                </a:cubicBezTo>
                <a:lnTo>
                  <a:pt x="868594" y="1509390"/>
                </a:lnTo>
                <a:cubicBezTo>
                  <a:pt x="878137" y="1530135"/>
                  <a:pt x="886419" y="1551352"/>
                  <a:pt x="895334" y="1572491"/>
                </a:cubicBezTo>
                <a:lnTo>
                  <a:pt x="921601" y="1635595"/>
                </a:lnTo>
                <a:cubicBezTo>
                  <a:pt x="955045" y="1720468"/>
                  <a:pt x="987385" y="1805814"/>
                  <a:pt x="1016254" y="1892187"/>
                </a:cubicBezTo>
                <a:cubicBezTo>
                  <a:pt x="1075249" y="2064852"/>
                  <a:pt x="1124888" y="2240673"/>
                  <a:pt x="1164941" y="2418703"/>
                </a:cubicBezTo>
                <a:cubicBezTo>
                  <a:pt x="1174486" y="2463348"/>
                  <a:pt x="1184818" y="2507758"/>
                  <a:pt x="1193101" y="2552797"/>
                </a:cubicBezTo>
                <a:lnTo>
                  <a:pt x="1206195" y="2620001"/>
                </a:lnTo>
                <a:lnTo>
                  <a:pt x="1217710" y="2687443"/>
                </a:lnTo>
                <a:cubicBezTo>
                  <a:pt x="1225993" y="2732324"/>
                  <a:pt x="1232225" y="2777600"/>
                  <a:pt x="1239245" y="2822642"/>
                </a:cubicBezTo>
                <a:cubicBezTo>
                  <a:pt x="1242872" y="2845202"/>
                  <a:pt x="1245397" y="2867919"/>
                  <a:pt x="1248395" y="2890476"/>
                </a:cubicBezTo>
                <a:lnTo>
                  <a:pt x="1257072" y="2958470"/>
                </a:lnTo>
                <a:cubicBezTo>
                  <a:pt x="1277950" y="3139971"/>
                  <a:pt x="1289294" y="3322495"/>
                  <a:pt x="1291069" y="3505175"/>
                </a:cubicBezTo>
                <a:cubicBezTo>
                  <a:pt x="1292322" y="3688094"/>
                  <a:pt x="1283969" y="3870857"/>
                  <a:pt x="1266064" y="4052909"/>
                </a:cubicBezTo>
                <a:cubicBezTo>
                  <a:pt x="1247654" y="4235038"/>
                  <a:pt x="1219297" y="4415987"/>
                  <a:pt x="1181111" y="4595041"/>
                </a:cubicBezTo>
                <a:cubicBezTo>
                  <a:pt x="1176774" y="4617520"/>
                  <a:pt x="1171251" y="4639765"/>
                  <a:pt x="1166204" y="4662089"/>
                </a:cubicBezTo>
                <a:lnTo>
                  <a:pt x="1150427" y="4728978"/>
                </a:lnTo>
                <a:lnTo>
                  <a:pt x="1133469" y="4795552"/>
                </a:lnTo>
                <a:cubicBezTo>
                  <a:pt x="1127790" y="4817716"/>
                  <a:pt x="1122190" y="4839881"/>
                  <a:pt x="1115800" y="4861888"/>
                </a:cubicBezTo>
                <a:cubicBezTo>
                  <a:pt x="1103337" y="4905982"/>
                  <a:pt x="1091348" y="4950154"/>
                  <a:pt x="1077543" y="4993853"/>
                </a:cubicBezTo>
                <a:lnTo>
                  <a:pt x="1057351" y="5059559"/>
                </a:lnTo>
                <a:lnTo>
                  <a:pt x="1035659" y="5124713"/>
                </a:lnTo>
                <a:cubicBezTo>
                  <a:pt x="1021697" y="5168332"/>
                  <a:pt x="1005607" y="5211478"/>
                  <a:pt x="990225" y="5254388"/>
                </a:cubicBezTo>
                <a:cubicBezTo>
                  <a:pt x="982732" y="5276080"/>
                  <a:pt x="974450" y="5297299"/>
                  <a:pt x="965930" y="5318674"/>
                </a:cubicBezTo>
                <a:lnTo>
                  <a:pt x="941163" y="5382803"/>
                </a:lnTo>
                <a:lnTo>
                  <a:pt x="914816" y="5446301"/>
                </a:lnTo>
                <a:cubicBezTo>
                  <a:pt x="905904" y="5467439"/>
                  <a:pt x="897622" y="5488815"/>
                  <a:pt x="888076" y="5509403"/>
                </a:cubicBezTo>
                <a:lnTo>
                  <a:pt x="860155" y="5572506"/>
                </a:lnTo>
                <a:cubicBezTo>
                  <a:pt x="855500" y="5582996"/>
                  <a:pt x="851004" y="5593566"/>
                  <a:pt x="846112" y="5604058"/>
                </a:cubicBezTo>
                <a:lnTo>
                  <a:pt x="831443" y="5635135"/>
                </a:lnTo>
                <a:cubicBezTo>
                  <a:pt x="792496" y="5718688"/>
                  <a:pt x="751122" y="5800924"/>
                  <a:pt x="707397" y="5881748"/>
                </a:cubicBezTo>
                <a:lnTo>
                  <a:pt x="572098" y="6114967"/>
                </a:lnTo>
                <a:lnTo>
                  <a:pt x="573270" y="6113220"/>
                </a:lnTo>
                <a:cubicBezTo>
                  <a:pt x="670362" y="5957986"/>
                  <a:pt x="758510" y="5797311"/>
                  <a:pt x="837278" y="5632060"/>
                </a:cubicBezTo>
                <a:lnTo>
                  <a:pt x="852187" y="5601140"/>
                </a:lnTo>
                <a:lnTo>
                  <a:pt x="866385" y="5569588"/>
                </a:lnTo>
                <a:lnTo>
                  <a:pt x="894702" y="5507037"/>
                </a:lnTo>
                <a:cubicBezTo>
                  <a:pt x="904326" y="5486213"/>
                  <a:pt x="912686" y="5464916"/>
                  <a:pt x="921836" y="5443934"/>
                </a:cubicBezTo>
                <a:lnTo>
                  <a:pt x="948498" y="5380832"/>
                </a:lnTo>
                <a:cubicBezTo>
                  <a:pt x="982495" y="5295799"/>
                  <a:pt x="1015387" y="5210296"/>
                  <a:pt x="1044966" y="5123607"/>
                </a:cubicBezTo>
                <a:cubicBezTo>
                  <a:pt x="1104788" y="4950311"/>
                  <a:pt x="1155112" y="4773859"/>
                  <a:pt x="1195703" y="4595120"/>
                </a:cubicBezTo>
                <a:cubicBezTo>
                  <a:pt x="1205483" y="4550319"/>
                  <a:pt x="1215895" y="4505752"/>
                  <a:pt x="1224335" y="4460633"/>
                </a:cubicBezTo>
                <a:lnTo>
                  <a:pt x="1237587" y="4393192"/>
                </a:lnTo>
                <a:lnTo>
                  <a:pt x="1249420" y="4325436"/>
                </a:lnTo>
                <a:cubicBezTo>
                  <a:pt x="1257780" y="4280316"/>
                  <a:pt x="1264012" y="4234960"/>
                  <a:pt x="1271112" y="4189606"/>
                </a:cubicBezTo>
                <a:cubicBezTo>
                  <a:pt x="1274819" y="4166966"/>
                  <a:pt x="1277342" y="4144172"/>
                  <a:pt x="1280419" y="4121455"/>
                </a:cubicBezTo>
                <a:cubicBezTo>
                  <a:pt x="1283494" y="4098738"/>
                  <a:pt x="1286492" y="4076021"/>
                  <a:pt x="1289174" y="4053224"/>
                </a:cubicBezTo>
                <a:cubicBezTo>
                  <a:pt x="1310313" y="3870857"/>
                  <a:pt x="1321924" y="3687463"/>
                  <a:pt x="1323961" y="3503914"/>
                </a:cubicBezTo>
                <a:cubicBezTo>
                  <a:pt x="1324921" y="3320130"/>
                  <a:pt x="1316284" y="3136421"/>
                  <a:pt x="1298089" y="2953579"/>
                </a:cubicBezTo>
                <a:cubicBezTo>
                  <a:pt x="1295801" y="2930785"/>
                  <a:pt x="1292961" y="2907911"/>
                  <a:pt x="1290199" y="2885114"/>
                </a:cubicBezTo>
                <a:cubicBezTo>
                  <a:pt x="1287439" y="2862319"/>
                  <a:pt x="1285389" y="2839364"/>
                  <a:pt x="1282312" y="2816648"/>
                </a:cubicBezTo>
                <a:cubicBezTo>
                  <a:pt x="1275922" y="2771134"/>
                  <a:pt x="1270479" y="2725464"/>
                  <a:pt x="1262672" y="2680188"/>
                </a:cubicBezTo>
                <a:lnTo>
                  <a:pt x="1251627" y="2612114"/>
                </a:lnTo>
                <a:lnTo>
                  <a:pt x="1239087" y="2544358"/>
                </a:lnTo>
                <a:cubicBezTo>
                  <a:pt x="1231198" y="2499081"/>
                  <a:pt x="1221180" y="2454121"/>
                  <a:pt x="1211873" y="2409160"/>
                </a:cubicBezTo>
                <a:cubicBezTo>
                  <a:pt x="1207378" y="2386600"/>
                  <a:pt x="1201856" y="2364279"/>
                  <a:pt x="1196728" y="2341877"/>
                </a:cubicBezTo>
                <a:lnTo>
                  <a:pt x="1180953" y="2274673"/>
                </a:lnTo>
                <a:lnTo>
                  <a:pt x="1163679" y="2207940"/>
                </a:lnTo>
                <a:cubicBezTo>
                  <a:pt x="1157762" y="2185697"/>
                  <a:pt x="1152241" y="2163372"/>
                  <a:pt x="1145772" y="2141287"/>
                </a:cubicBezTo>
                <a:cubicBezTo>
                  <a:pt x="1132994" y="2097116"/>
                  <a:pt x="1121005" y="2052707"/>
                  <a:pt x="1106885" y="2008927"/>
                </a:cubicBezTo>
                <a:lnTo>
                  <a:pt x="1086455" y="1943064"/>
                </a:lnTo>
                <a:lnTo>
                  <a:pt x="1064448" y="1877675"/>
                </a:lnTo>
                <a:cubicBezTo>
                  <a:pt x="1005613" y="1703353"/>
                  <a:pt x="936366" y="1532737"/>
                  <a:pt x="857077" y="1366778"/>
                </a:cubicBezTo>
                <a:cubicBezTo>
                  <a:pt x="777803" y="1200816"/>
                  <a:pt x="688883" y="1039667"/>
                  <a:pt x="590782" y="884120"/>
                </a:cubicBezTo>
                <a:cubicBezTo>
                  <a:pt x="492255" y="729043"/>
                  <a:pt x="384530" y="580041"/>
                  <a:pt x="268169" y="437824"/>
                </a:cubicBezTo>
                <a:cubicBezTo>
                  <a:pt x="210041" y="366814"/>
                  <a:pt x="149902" y="297546"/>
                  <a:pt x="87833" y="230104"/>
                </a:cubicBezTo>
                <a:lnTo>
                  <a:pt x="0" y="140045"/>
                </a:lnTo>
                <a:lnTo>
                  <a:pt x="0" y="71180"/>
                </a:lnTo>
                <a:lnTo>
                  <a:pt x="121173" y="200340"/>
                </a:lnTo>
                <a:cubicBezTo>
                  <a:pt x="182514" y="269694"/>
                  <a:pt x="241820" y="340842"/>
                  <a:pt x="299010" y="413687"/>
                </a:cubicBezTo>
                <a:cubicBezTo>
                  <a:pt x="413257" y="559297"/>
                  <a:pt x="518970" y="711373"/>
                  <a:pt x="615629" y="869210"/>
                </a:cubicBezTo>
                <a:cubicBezTo>
                  <a:pt x="712113" y="1026967"/>
                  <a:pt x="799724" y="1189931"/>
                  <a:pt x="878059" y="1357390"/>
                </a:cubicBezTo>
                <a:lnTo>
                  <a:pt x="892966" y="1388942"/>
                </a:lnTo>
                <a:lnTo>
                  <a:pt x="907164" y="1420494"/>
                </a:lnTo>
                <a:lnTo>
                  <a:pt x="935403" y="1483598"/>
                </a:lnTo>
                <a:cubicBezTo>
                  <a:pt x="944948" y="1504657"/>
                  <a:pt x="953388" y="1526192"/>
                  <a:pt x="962380" y="1547409"/>
                </a:cubicBezTo>
                <a:lnTo>
                  <a:pt x="988962" y="1611380"/>
                </a:lnTo>
                <a:cubicBezTo>
                  <a:pt x="1022801" y="1697358"/>
                  <a:pt x="1055536" y="1783729"/>
                  <a:pt x="1085115" y="1871680"/>
                </a:cubicBezTo>
                <a:cubicBezTo>
                  <a:pt x="1144827" y="2046554"/>
                  <a:pt x="1195018" y="2224504"/>
                  <a:pt x="1235457" y="2404823"/>
                </a:cubicBezTo>
                <a:cubicBezTo>
                  <a:pt x="1245240" y="2450020"/>
                  <a:pt x="1255572" y="2494978"/>
                  <a:pt x="1263934" y="2540493"/>
                </a:cubicBezTo>
                <a:lnTo>
                  <a:pt x="1277184" y="2608486"/>
                </a:lnTo>
                <a:lnTo>
                  <a:pt x="1288859" y="2676795"/>
                </a:lnTo>
                <a:cubicBezTo>
                  <a:pt x="1297221" y="2722229"/>
                  <a:pt x="1303531" y="2768058"/>
                  <a:pt x="1310551" y="2813729"/>
                </a:cubicBezTo>
                <a:cubicBezTo>
                  <a:pt x="1314336" y="2836524"/>
                  <a:pt x="1316780" y="2859479"/>
                  <a:pt x="1319858" y="2882431"/>
                </a:cubicBezTo>
                <a:cubicBezTo>
                  <a:pt x="1322936" y="2905385"/>
                  <a:pt x="1325931" y="2928260"/>
                  <a:pt x="1328613" y="2951214"/>
                </a:cubicBezTo>
                <a:cubicBezTo>
                  <a:pt x="1349691" y="3135001"/>
                  <a:pt x="1361112" y="3319815"/>
                  <a:pt x="1362847" y="3504782"/>
                </a:cubicBezTo>
                <a:cubicBezTo>
                  <a:pt x="1364023" y="3689908"/>
                  <a:pt x="1355510" y="3875037"/>
                  <a:pt x="1337370" y="4059298"/>
                </a:cubicBezTo>
                <a:cubicBezTo>
                  <a:pt x="1318713" y="4243717"/>
                  <a:pt x="1289986" y="4426951"/>
                  <a:pt x="1251312" y="4608215"/>
                </a:cubicBezTo>
                <a:cubicBezTo>
                  <a:pt x="1246895" y="4630932"/>
                  <a:pt x="1241375" y="4653492"/>
                  <a:pt x="1236247" y="4676051"/>
                </a:cubicBezTo>
                <a:lnTo>
                  <a:pt x="1220470" y="4743807"/>
                </a:lnTo>
                <a:lnTo>
                  <a:pt x="1203196" y="4811169"/>
                </a:lnTo>
                <a:cubicBezTo>
                  <a:pt x="1197360" y="4833571"/>
                  <a:pt x="1191838" y="4856130"/>
                  <a:pt x="1185371" y="4878375"/>
                </a:cubicBezTo>
                <a:cubicBezTo>
                  <a:pt x="1172671" y="4922941"/>
                  <a:pt x="1160681" y="4967743"/>
                  <a:pt x="1146641" y="5011995"/>
                </a:cubicBezTo>
                <a:lnTo>
                  <a:pt x="1126212" y="5078491"/>
                </a:lnTo>
                <a:lnTo>
                  <a:pt x="1104282" y="5144432"/>
                </a:lnTo>
                <a:cubicBezTo>
                  <a:pt x="1075255" y="5232618"/>
                  <a:pt x="1042441" y="5319386"/>
                  <a:pt x="1008524" y="5405757"/>
                </a:cubicBezTo>
                <a:lnTo>
                  <a:pt x="981942" y="5470043"/>
                </a:lnTo>
                <a:cubicBezTo>
                  <a:pt x="972870" y="5491420"/>
                  <a:pt x="964430" y="5513032"/>
                  <a:pt x="954807" y="5534172"/>
                </a:cubicBezTo>
                <a:lnTo>
                  <a:pt x="926568" y="5597748"/>
                </a:lnTo>
                <a:lnTo>
                  <a:pt x="912371" y="5629300"/>
                </a:lnTo>
                <a:lnTo>
                  <a:pt x="897464" y="5660852"/>
                </a:lnTo>
                <a:cubicBezTo>
                  <a:pt x="818654" y="5829021"/>
                  <a:pt x="730295" y="5992535"/>
                  <a:pt x="632824" y="6150609"/>
                </a:cubicBezTo>
                <a:cubicBezTo>
                  <a:pt x="583884" y="6229567"/>
                  <a:pt x="532641" y="6307045"/>
                  <a:pt x="479163" y="6382956"/>
                </a:cubicBezTo>
                <a:lnTo>
                  <a:pt x="439356" y="6436078"/>
                </a:lnTo>
                <a:lnTo>
                  <a:pt x="483756" y="6377504"/>
                </a:lnTo>
                <a:cubicBezTo>
                  <a:pt x="537509" y="6302076"/>
                  <a:pt x="589036" y="6225071"/>
                  <a:pt x="638269" y="6146587"/>
                </a:cubicBezTo>
                <a:cubicBezTo>
                  <a:pt x="736481" y="5989303"/>
                  <a:pt x="825654" y="5826576"/>
                  <a:pt x="905352" y="5659194"/>
                </a:cubicBezTo>
                <a:lnTo>
                  <a:pt x="920419" y="5627643"/>
                </a:lnTo>
                <a:lnTo>
                  <a:pt x="934773" y="5596093"/>
                </a:lnTo>
                <a:lnTo>
                  <a:pt x="963408" y="5532989"/>
                </a:lnTo>
                <a:cubicBezTo>
                  <a:pt x="973030" y="5511850"/>
                  <a:pt x="981628" y="5490315"/>
                  <a:pt x="990777" y="5469018"/>
                </a:cubicBezTo>
                <a:cubicBezTo>
                  <a:pt x="999927" y="5447721"/>
                  <a:pt x="1009077" y="5426424"/>
                  <a:pt x="1017754" y="5404969"/>
                </a:cubicBezTo>
                <a:cubicBezTo>
                  <a:pt x="1052146" y="5318834"/>
                  <a:pt x="1085510" y="5232225"/>
                  <a:pt x="1115327" y="5144670"/>
                </a:cubicBezTo>
                <a:cubicBezTo>
                  <a:pt x="1175875" y="4969243"/>
                  <a:pt x="1226776" y="4790584"/>
                  <a:pt x="1267800" y="4609555"/>
                </a:cubicBezTo>
                <a:cubicBezTo>
                  <a:pt x="1277659" y="4564201"/>
                  <a:pt x="1288152" y="4519002"/>
                  <a:pt x="1296749" y="4473333"/>
                </a:cubicBezTo>
                <a:lnTo>
                  <a:pt x="1310159" y="4405024"/>
                </a:lnTo>
                <a:lnTo>
                  <a:pt x="1322068" y="4336400"/>
                </a:lnTo>
                <a:cubicBezTo>
                  <a:pt x="1330508" y="4290729"/>
                  <a:pt x="1336818" y="4244742"/>
                  <a:pt x="1343998" y="4198836"/>
                </a:cubicBezTo>
                <a:cubicBezTo>
                  <a:pt x="1347783" y="4175959"/>
                  <a:pt x="1350228" y="4152849"/>
                  <a:pt x="1353383" y="4129817"/>
                </a:cubicBezTo>
                <a:cubicBezTo>
                  <a:pt x="1356538" y="4106783"/>
                  <a:pt x="1359535" y="4083751"/>
                  <a:pt x="1362218" y="4060718"/>
                </a:cubicBezTo>
                <a:cubicBezTo>
                  <a:pt x="1383586" y="3876062"/>
                  <a:pt x="1395276" y="3690383"/>
                  <a:pt x="1397240" y="3504465"/>
                </a:cubicBezTo>
                <a:cubicBezTo>
                  <a:pt x="1398163" y="3318395"/>
                  <a:pt x="1389368" y="3132399"/>
                  <a:pt x="1370895" y="2947192"/>
                </a:cubicBezTo>
                <a:cubicBezTo>
                  <a:pt x="1368607" y="2924080"/>
                  <a:pt x="1365688" y="2900968"/>
                  <a:pt x="1363008" y="2877859"/>
                </a:cubicBezTo>
                <a:cubicBezTo>
                  <a:pt x="1360325" y="2854747"/>
                  <a:pt x="1358118" y="2831557"/>
                  <a:pt x="1354725" y="2808522"/>
                </a:cubicBezTo>
                <a:cubicBezTo>
                  <a:pt x="1348177" y="2762459"/>
                  <a:pt x="1342656" y="2716235"/>
                  <a:pt x="1334768" y="2670328"/>
                </a:cubicBezTo>
                <a:lnTo>
                  <a:pt x="1323568" y="2601467"/>
                </a:lnTo>
                <a:lnTo>
                  <a:pt x="1310869" y="2532763"/>
                </a:lnTo>
                <a:cubicBezTo>
                  <a:pt x="1302981" y="2486934"/>
                  <a:pt x="1292804" y="2441499"/>
                  <a:pt x="1283262" y="2395908"/>
                </a:cubicBezTo>
                <a:cubicBezTo>
                  <a:pt x="1278764" y="2373033"/>
                  <a:pt x="1273242" y="2350473"/>
                  <a:pt x="1267957" y="2327757"/>
                </a:cubicBezTo>
                <a:lnTo>
                  <a:pt x="1252182" y="2259764"/>
                </a:lnTo>
                <a:lnTo>
                  <a:pt x="1234670" y="2192165"/>
                </a:lnTo>
                <a:cubicBezTo>
                  <a:pt x="1228678" y="2169684"/>
                  <a:pt x="1223233" y="2147045"/>
                  <a:pt x="1216608" y="2124723"/>
                </a:cubicBezTo>
                <a:cubicBezTo>
                  <a:pt x="1203593" y="2079999"/>
                  <a:pt x="1191524" y="2034960"/>
                  <a:pt x="1177169" y="1990630"/>
                </a:cubicBezTo>
                <a:lnTo>
                  <a:pt x="1156424" y="1923897"/>
                </a:lnTo>
                <a:lnTo>
                  <a:pt x="1134259" y="1857640"/>
                </a:lnTo>
                <a:cubicBezTo>
                  <a:pt x="1074657" y="1681187"/>
                  <a:pt x="1004622" y="1508365"/>
                  <a:pt x="924521" y="1340196"/>
                </a:cubicBezTo>
                <a:cubicBezTo>
                  <a:pt x="844309" y="1172107"/>
                  <a:pt x="754364" y="1008825"/>
                  <a:pt x="655149" y="851148"/>
                </a:cubicBezTo>
                <a:cubicBezTo>
                  <a:pt x="555423" y="694101"/>
                  <a:pt x="446484" y="543127"/>
                  <a:pt x="328908" y="398937"/>
                </a:cubicBezTo>
                <a:cubicBezTo>
                  <a:pt x="270143" y="326901"/>
                  <a:pt x="209335" y="256636"/>
                  <a:pt x="146568" y="188221"/>
                </a:cubicBezTo>
                <a:lnTo>
                  <a:pt x="0" y="37488"/>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électrique" showMasterSp="0">
  <p:cSld name="Contenu fond tramé électrique">
    <p:bg>
      <p:bgPr>
        <a:solidFill>
          <a:schemeClr val="accent3"/>
        </a:solidFill>
      </p:bgPr>
    </p:bg>
    <p:spTree>
      <p:nvGrpSpPr>
        <p:cNvPr id="830" name="Shape 830"/>
        <p:cNvGrpSpPr/>
        <p:nvPr/>
      </p:nvGrpSpPr>
      <p:grpSpPr>
        <a:xfrm>
          <a:off x="0" y="0"/>
          <a:ext cx="0" cy="0"/>
          <a:chOff x="0" y="0"/>
          <a:chExt cx="0" cy="0"/>
        </a:xfrm>
      </p:grpSpPr>
      <p:pic>
        <p:nvPicPr>
          <p:cNvPr id="831" name="Google Shape;831;p90"/>
          <p:cNvPicPr preferRelativeResize="0"/>
          <p:nvPr/>
        </p:nvPicPr>
        <p:blipFill rotWithShape="1">
          <a:blip r:embed="rId2">
            <a:alphaModFix/>
          </a:blip>
          <a:srcRect b="10" l="0" r="109" t="-120"/>
          <a:stretch/>
        </p:blipFill>
        <p:spPr>
          <a:xfrm>
            <a:off x="0" y="1"/>
            <a:ext cx="9144000" cy="5143500"/>
          </a:xfrm>
          <a:prstGeom prst="rect">
            <a:avLst/>
          </a:prstGeom>
          <a:noFill/>
          <a:ln>
            <a:noFill/>
          </a:ln>
        </p:spPr>
      </p:pic>
      <p:sp>
        <p:nvSpPr>
          <p:cNvPr id="832" name="Google Shape;832;p90"/>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33" name="Google Shape;833;p90"/>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834" name="Google Shape;834;p90"/>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rtl="0" algn="l">
              <a:lnSpc>
                <a:spcPct val="90000"/>
              </a:lnSpc>
              <a:spcBef>
                <a:spcPts val="0"/>
              </a:spcBef>
              <a:spcAft>
                <a:spcPts val="0"/>
              </a:spcAft>
              <a:buClr>
                <a:schemeClr val="dk2"/>
              </a:buClr>
              <a:buSzPts val="14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35" name="Google Shape;835;p90"/>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836" name="Google Shape;836;p9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837" name="Google Shape;837;p90"/>
          <p:cNvGrpSpPr/>
          <p:nvPr/>
        </p:nvGrpSpPr>
        <p:grpSpPr>
          <a:xfrm>
            <a:off x="-2815" y="4739358"/>
            <a:ext cx="546750" cy="257175"/>
            <a:chOff x="-3754" y="6319132"/>
            <a:chExt cx="729000" cy="342900"/>
          </a:xfrm>
        </p:grpSpPr>
        <p:sp>
          <p:nvSpPr>
            <p:cNvPr id="838" name="Google Shape;838;p90"/>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839" name="Google Shape;839;p90"/>
            <p:cNvGrpSpPr/>
            <p:nvPr/>
          </p:nvGrpSpPr>
          <p:grpSpPr>
            <a:xfrm>
              <a:off x="367878" y="6411593"/>
              <a:ext cx="178491" cy="157853"/>
              <a:chOff x="3430063" y="2890836"/>
              <a:chExt cx="1219200" cy="1078230"/>
            </a:xfrm>
          </p:grpSpPr>
          <p:sp>
            <p:nvSpPr>
              <p:cNvPr id="840" name="Google Shape;840;p9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41" name="Google Shape;841;p9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bleu">
  <p:cSld name="Texte image bleu">
    <p:bg>
      <p:bgPr>
        <a:solidFill>
          <a:schemeClr val="dk2"/>
        </a:solidFill>
      </p:bgPr>
    </p:bg>
    <p:spTree>
      <p:nvGrpSpPr>
        <p:cNvPr id="842" name="Shape 842"/>
        <p:cNvGrpSpPr/>
        <p:nvPr/>
      </p:nvGrpSpPr>
      <p:grpSpPr>
        <a:xfrm>
          <a:off x="0" y="0"/>
          <a:ext cx="0" cy="0"/>
          <a:chOff x="0" y="0"/>
          <a:chExt cx="0" cy="0"/>
        </a:xfrm>
      </p:grpSpPr>
      <p:sp>
        <p:nvSpPr>
          <p:cNvPr id="843" name="Google Shape;843;p91"/>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44" name="Google Shape;844;p91"/>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845" name="Google Shape;845;p91"/>
          <p:cNvGrpSpPr/>
          <p:nvPr/>
        </p:nvGrpSpPr>
        <p:grpSpPr>
          <a:xfrm>
            <a:off x="-2815" y="4739358"/>
            <a:ext cx="546750" cy="257175"/>
            <a:chOff x="-3754" y="6319132"/>
            <a:chExt cx="729000" cy="342900"/>
          </a:xfrm>
        </p:grpSpPr>
        <p:sp>
          <p:nvSpPr>
            <p:cNvPr id="846" name="Google Shape;846;p91"/>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847" name="Google Shape;847;p91"/>
            <p:cNvGrpSpPr/>
            <p:nvPr/>
          </p:nvGrpSpPr>
          <p:grpSpPr>
            <a:xfrm>
              <a:off x="367878" y="6411593"/>
              <a:ext cx="178491" cy="157853"/>
              <a:chOff x="3430063" y="2890836"/>
              <a:chExt cx="1219200" cy="1078230"/>
            </a:xfrm>
          </p:grpSpPr>
          <p:sp>
            <p:nvSpPr>
              <p:cNvPr id="848" name="Google Shape;848;p9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49" name="Google Shape;849;p9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850" name="Google Shape;850;p91"/>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51" name="Google Shape;851;p91"/>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accent2"/>
              </a:buClr>
              <a:buSzPts val="900"/>
              <a:buFont typeface="Arial"/>
              <a:buNone/>
              <a:defRPr>
                <a:solidFill>
                  <a:schemeClr val="accent2"/>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852" name="Google Shape;852;p91"/>
          <p:cNvSpPr/>
          <p:nvPr>
            <p:ph idx="2" type="pic"/>
          </p:nvPr>
        </p:nvSpPr>
        <p:spPr>
          <a:xfrm>
            <a:off x="4957138" y="0"/>
            <a:ext cx="4186800"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Bleu">
  <p:cSld name="Contenu Bleu">
    <p:bg>
      <p:bgPr>
        <a:solidFill>
          <a:schemeClr val="lt1"/>
        </a:solidFill>
      </p:bgPr>
    </p:bg>
    <p:spTree>
      <p:nvGrpSpPr>
        <p:cNvPr id="853" name="Shape 853"/>
        <p:cNvGrpSpPr/>
        <p:nvPr/>
      </p:nvGrpSpPr>
      <p:grpSpPr>
        <a:xfrm>
          <a:off x="0" y="0"/>
          <a:ext cx="0" cy="0"/>
          <a:chOff x="0" y="0"/>
          <a:chExt cx="0" cy="0"/>
        </a:xfrm>
      </p:grpSpPr>
      <p:sp>
        <p:nvSpPr>
          <p:cNvPr id="854" name="Google Shape;854;p92"/>
          <p:cNvSpPr/>
          <p:nvPr/>
        </p:nvSpPr>
        <p:spPr>
          <a:xfrm>
            <a:off x="0" y="0"/>
            <a:ext cx="9144000" cy="4410000"/>
          </a:xfrm>
          <a:prstGeom prst="rect">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855" name="Google Shape;855;p92"/>
          <p:cNvSpPr txBox="1"/>
          <p:nvPr>
            <p:ph type="title"/>
          </p:nvPr>
        </p:nvSpPr>
        <p:spPr>
          <a:xfrm>
            <a:off x="496490" y="239317"/>
            <a:ext cx="81498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56" name="Google Shape;856;p9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857" name="Google Shape;857;p92"/>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58" name="Google Shape;858;p92"/>
          <p:cNvSpPr/>
          <p:nvPr/>
        </p:nvSpPr>
        <p:spPr>
          <a:xfrm rot="5400000">
            <a:off x="5594800" y="-916200"/>
            <a:ext cx="2633000" cy="4465400"/>
          </a:xfrm>
          <a:custGeom>
            <a:rect b="b" l="l" r="r" t="t"/>
            <a:pathLst>
              <a:path extrusionOk="0" h="5953867" w="3510666">
                <a:moveTo>
                  <a:pt x="0" y="3973038"/>
                </a:moveTo>
                <a:lnTo>
                  <a:pt x="0" y="3911857"/>
                </a:lnTo>
                <a:lnTo>
                  <a:pt x="120607" y="3827437"/>
                </a:lnTo>
                <a:lnTo>
                  <a:pt x="0" y="3910811"/>
                </a:lnTo>
                <a:lnTo>
                  <a:pt x="0" y="2491758"/>
                </a:lnTo>
                <a:lnTo>
                  <a:pt x="28652" y="2455598"/>
                </a:lnTo>
                <a:cubicBezTo>
                  <a:pt x="60072" y="2413289"/>
                  <a:pt x="90168" y="2370000"/>
                  <a:pt x="118895" y="2325796"/>
                </a:cubicBezTo>
                <a:cubicBezTo>
                  <a:pt x="176556" y="2237446"/>
                  <a:pt x="228928" y="2145786"/>
                  <a:pt x="275727" y="2051280"/>
                </a:cubicBezTo>
                <a:cubicBezTo>
                  <a:pt x="322267" y="1956425"/>
                  <a:pt x="363472" y="1859130"/>
                  <a:pt x="399162" y="1759686"/>
                </a:cubicBezTo>
                <a:cubicBezTo>
                  <a:pt x="434512" y="1660012"/>
                  <a:pt x="464509" y="1558477"/>
                  <a:pt x="489021" y="1455605"/>
                </a:cubicBezTo>
                <a:cubicBezTo>
                  <a:pt x="492331" y="1442768"/>
                  <a:pt x="494830" y="1429816"/>
                  <a:pt x="497850" y="1416920"/>
                </a:cubicBezTo>
                <a:cubicBezTo>
                  <a:pt x="500870" y="1404026"/>
                  <a:pt x="503658" y="1391072"/>
                  <a:pt x="506389" y="1378120"/>
                </a:cubicBezTo>
                <a:lnTo>
                  <a:pt x="514114" y="1339202"/>
                </a:lnTo>
                <a:lnTo>
                  <a:pt x="517948" y="1319684"/>
                </a:lnTo>
                <a:lnTo>
                  <a:pt x="521374" y="1300108"/>
                </a:lnTo>
                <a:lnTo>
                  <a:pt x="528402" y="1261018"/>
                </a:lnTo>
                <a:lnTo>
                  <a:pt x="534561" y="1221809"/>
                </a:lnTo>
                <a:cubicBezTo>
                  <a:pt x="538917" y="1195668"/>
                  <a:pt x="542110" y="1169530"/>
                  <a:pt x="545713" y="1143102"/>
                </a:cubicBezTo>
                <a:cubicBezTo>
                  <a:pt x="558939" y="1037792"/>
                  <a:pt x="566479" y="931842"/>
                  <a:pt x="568307" y="825718"/>
                </a:cubicBezTo>
                <a:cubicBezTo>
                  <a:pt x="571880" y="612833"/>
                  <a:pt x="551029" y="400294"/>
                  <a:pt x="506156" y="192172"/>
                </a:cubicBezTo>
                <a:cubicBezTo>
                  <a:pt x="494818" y="140126"/>
                  <a:pt x="481943" y="88444"/>
                  <a:pt x="467550" y="37191"/>
                </a:cubicBezTo>
                <a:lnTo>
                  <a:pt x="455908" y="0"/>
                </a:lnTo>
                <a:lnTo>
                  <a:pt x="480013" y="0"/>
                </a:lnTo>
                <a:lnTo>
                  <a:pt x="489803" y="30736"/>
                </a:lnTo>
                <a:cubicBezTo>
                  <a:pt x="504727" y="82244"/>
                  <a:pt x="518296" y="134144"/>
                  <a:pt x="530494" y="186363"/>
                </a:cubicBezTo>
                <a:cubicBezTo>
                  <a:pt x="533747" y="199432"/>
                  <a:pt x="536303" y="212618"/>
                  <a:pt x="539264" y="225687"/>
                </a:cubicBezTo>
                <a:cubicBezTo>
                  <a:pt x="542229" y="238756"/>
                  <a:pt x="545074" y="251884"/>
                  <a:pt x="547688" y="265070"/>
                </a:cubicBezTo>
                <a:cubicBezTo>
                  <a:pt x="552625" y="291441"/>
                  <a:pt x="558317" y="317754"/>
                  <a:pt x="562558" y="344242"/>
                </a:cubicBezTo>
                <a:lnTo>
                  <a:pt x="569470" y="383972"/>
                </a:lnTo>
                <a:lnTo>
                  <a:pt x="575627" y="423763"/>
                </a:lnTo>
                <a:cubicBezTo>
                  <a:pt x="579926" y="450308"/>
                  <a:pt x="583004" y="477028"/>
                  <a:pt x="586605" y="503630"/>
                </a:cubicBezTo>
                <a:cubicBezTo>
                  <a:pt x="599617" y="610450"/>
                  <a:pt x="607064" y="717910"/>
                  <a:pt x="608910" y="825486"/>
                </a:cubicBezTo>
                <a:cubicBezTo>
                  <a:pt x="610592" y="933440"/>
                  <a:pt x="606236" y="1041320"/>
                  <a:pt x="595890" y="1148620"/>
                </a:cubicBezTo>
                <a:lnTo>
                  <a:pt x="578960" y="1284407"/>
                </a:lnTo>
                <a:lnTo>
                  <a:pt x="581843" y="1268220"/>
                </a:lnTo>
                <a:lnTo>
                  <a:pt x="588117" y="1228374"/>
                </a:lnTo>
                <a:cubicBezTo>
                  <a:pt x="592588" y="1201769"/>
                  <a:pt x="595726" y="1175050"/>
                  <a:pt x="599385" y="1148387"/>
                </a:cubicBezTo>
                <a:cubicBezTo>
                  <a:pt x="612757" y="1041393"/>
                  <a:pt x="620353" y="933701"/>
                  <a:pt x="622154" y="825892"/>
                </a:cubicBezTo>
                <a:cubicBezTo>
                  <a:pt x="625477" y="609580"/>
                  <a:pt x="604039" y="393557"/>
                  <a:pt x="558260" y="182124"/>
                </a:cubicBezTo>
                <a:cubicBezTo>
                  <a:pt x="546725" y="129265"/>
                  <a:pt x="533644" y="76755"/>
                  <a:pt x="519038" y="24674"/>
                </a:cubicBezTo>
                <a:lnTo>
                  <a:pt x="511332" y="0"/>
                </a:lnTo>
                <a:lnTo>
                  <a:pt x="535338" y="0"/>
                </a:lnTo>
                <a:lnTo>
                  <a:pt x="541100" y="18160"/>
                </a:lnTo>
                <a:cubicBezTo>
                  <a:pt x="556227" y="70539"/>
                  <a:pt x="569987" y="123310"/>
                  <a:pt x="582365" y="176431"/>
                </a:cubicBezTo>
                <a:cubicBezTo>
                  <a:pt x="585619" y="189675"/>
                  <a:pt x="588174" y="203091"/>
                  <a:pt x="591195" y="216394"/>
                </a:cubicBezTo>
                <a:cubicBezTo>
                  <a:pt x="594216" y="229696"/>
                  <a:pt x="597003" y="242998"/>
                  <a:pt x="599733" y="256358"/>
                </a:cubicBezTo>
                <a:cubicBezTo>
                  <a:pt x="604787" y="283194"/>
                  <a:pt x="610479" y="309854"/>
                  <a:pt x="614836" y="336806"/>
                </a:cubicBezTo>
                <a:lnTo>
                  <a:pt x="621865" y="377118"/>
                </a:lnTo>
                <a:lnTo>
                  <a:pt x="628080" y="417778"/>
                </a:lnTo>
                <a:cubicBezTo>
                  <a:pt x="632436" y="444730"/>
                  <a:pt x="635514" y="471800"/>
                  <a:pt x="639173" y="499100"/>
                </a:cubicBezTo>
                <a:cubicBezTo>
                  <a:pt x="652332" y="607604"/>
                  <a:pt x="659835" y="716750"/>
                  <a:pt x="661654" y="826009"/>
                </a:cubicBezTo>
                <a:cubicBezTo>
                  <a:pt x="663315" y="935646"/>
                  <a:pt x="658850" y="1045197"/>
                  <a:pt x="648311" y="1154160"/>
                </a:cubicBezTo>
                <a:lnTo>
                  <a:pt x="629233" y="1306836"/>
                </a:lnTo>
                <a:lnTo>
                  <a:pt x="634933" y="1274666"/>
                </a:lnTo>
                <a:lnTo>
                  <a:pt x="641264" y="1234006"/>
                </a:lnTo>
                <a:cubicBezTo>
                  <a:pt x="645795" y="1206996"/>
                  <a:pt x="648931" y="1179870"/>
                  <a:pt x="652880" y="1152684"/>
                </a:cubicBezTo>
                <a:cubicBezTo>
                  <a:pt x="666345" y="1043948"/>
                  <a:pt x="673983" y="934629"/>
                  <a:pt x="675767" y="825078"/>
                </a:cubicBezTo>
                <a:cubicBezTo>
                  <a:pt x="677242" y="715355"/>
                  <a:pt x="672665" y="605629"/>
                  <a:pt x="662060" y="496428"/>
                </a:cubicBezTo>
                <a:cubicBezTo>
                  <a:pt x="658980" y="469185"/>
                  <a:pt x="656249" y="441826"/>
                  <a:pt x="652707" y="414642"/>
                </a:cubicBezTo>
                <a:lnTo>
                  <a:pt x="647420" y="373981"/>
                </a:lnTo>
                <a:lnTo>
                  <a:pt x="641205" y="333321"/>
                </a:lnTo>
                <a:cubicBezTo>
                  <a:pt x="637198" y="306136"/>
                  <a:pt x="631911" y="279184"/>
                  <a:pt x="627206" y="252001"/>
                </a:cubicBezTo>
                <a:cubicBezTo>
                  <a:pt x="624883" y="238466"/>
                  <a:pt x="621863" y="225048"/>
                  <a:pt x="619190" y="211340"/>
                </a:cubicBezTo>
                <a:cubicBezTo>
                  <a:pt x="616519" y="197632"/>
                  <a:pt x="613905" y="184388"/>
                  <a:pt x="610884" y="171028"/>
                </a:cubicBezTo>
                <a:cubicBezTo>
                  <a:pt x="599148" y="117327"/>
                  <a:pt x="585863" y="64004"/>
                  <a:pt x="571045" y="11109"/>
                </a:cubicBezTo>
                <a:lnTo>
                  <a:pt x="567583" y="0"/>
                </a:lnTo>
                <a:lnTo>
                  <a:pt x="590366" y="0"/>
                </a:lnTo>
                <a:lnTo>
                  <a:pt x="592376" y="6346"/>
                </a:lnTo>
                <a:cubicBezTo>
                  <a:pt x="607716" y="59546"/>
                  <a:pt x="621675" y="113146"/>
                  <a:pt x="634236" y="167079"/>
                </a:cubicBezTo>
                <a:cubicBezTo>
                  <a:pt x="637488" y="180554"/>
                  <a:pt x="640043" y="194087"/>
                  <a:pt x="643181" y="207738"/>
                </a:cubicBezTo>
                <a:cubicBezTo>
                  <a:pt x="646317" y="221389"/>
                  <a:pt x="649280" y="234747"/>
                  <a:pt x="651835" y="248400"/>
                </a:cubicBezTo>
                <a:cubicBezTo>
                  <a:pt x="657006" y="275583"/>
                  <a:pt x="662698" y="302710"/>
                  <a:pt x="667113" y="330068"/>
                </a:cubicBezTo>
                <a:lnTo>
                  <a:pt x="674199" y="371019"/>
                </a:lnTo>
                <a:lnTo>
                  <a:pt x="680473" y="412085"/>
                </a:lnTo>
                <a:cubicBezTo>
                  <a:pt x="684944" y="439443"/>
                  <a:pt x="688022" y="466978"/>
                  <a:pt x="691741" y="494452"/>
                </a:cubicBezTo>
                <a:cubicBezTo>
                  <a:pt x="705038" y="604641"/>
                  <a:pt x="712617" y="715470"/>
                  <a:pt x="714453" y="826414"/>
                </a:cubicBezTo>
                <a:cubicBezTo>
                  <a:pt x="715829" y="937532"/>
                  <a:pt x="711269" y="1048652"/>
                  <a:pt x="700802" y="1159306"/>
                </a:cubicBezTo>
                <a:cubicBezTo>
                  <a:pt x="695477" y="1214722"/>
                  <a:pt x="688580" y="1269962"/>
                  <a:pt x="680124" y="1324962"/>
                </a:cubicBezTo>
                <a:lnTo>
                  <a:pt x="672998" y="1363934"/>
                </a:lnTo>
                <a:lnTo>
                  <a:pt x="680764" y="1323283"/>
                </a:lnTo>
                <a:lnTo>
                  <a:pt x="688082" y="1282274"/>
                </a:lnTo>
                <a:lnTo>
                  <a:pt x="694472" y="1241092"/>
                </a:lnTo>
                <a:cubicBezTo>
                  <a:pt x="699062" y="1213675"/>
                  <a:pt x="702198" y="1186084"/>
                  <a:pt x="706090" y="1158551"/>
                </a:cubicBezTo>
                <a:cubicBezTo>
                  <a:pt x="719734" y="1048130"/>
                  <a:pt x="727489" y="937010"/>
                  <a:pt x="729323" y="825774"/>
                </a:cubicBezTo>
                <a:cubicBezTo>
                  <a:pt x="730765" y="714366"/>
                  <a:pt x="726071" y="602956"/>
                  <a:pt x="715267" y="492068"/>
                </a:cubicBezTo>
                <a:cubicBezTo>
                  <a:pt x="712130" y="464362"/>
                  <a:pt x="709459" y="436596"/>
                  <a:pt x="705740" y="409006"/>
                </a:cubicBezTo>
                <a:lnTo>
                  <a:pt x="700340" y="367531"/>
                </a:lnTo>
                <a:lnTo>
                  <a:pt x="694066" y="326174"/>
                </a:lnTo>
                <a:cubicBezTo>
                  <a:pt x="690000" y="298584"/>
                  <a:pt x="684656" y="271226"/>
                  <a:pt x="679834" y="243750"/>
                </a:cubicBezTo>
                <a:cubicBezTo>
                  <a:pt x="677511" y="229984"/>
                  <a:pt x="674433" y="216391"/>
                  <a:pt x="671759" y="202684"/>
                </a:cubicBezTo>
                <a:cubicBezTo>
                  <a:pt x="669089" y="188975"/>
                  <a:pt x="666300" y="175325"/>
                  <a:pt x="663281" y="162023"/>
                </a:cubicBezTo>
                <a:lnTo>
                  <a:pt x="622937" y="0"/>
                </a:lnTo>
                <a:lnTo>
                  <a:pt x="645002" y="0"/>
                </a:lnTo>
                <a:lnTo>
                  <a:pt x="685586" y="156680"/>
                </a:lnTo>
                <a:cubicBezTo>
                  <a:pt x="688779" y="170330"/>
                  <a:pt x="691394" y="184096"/>
                  <a:pt x="694647" y="197863"/>
                </a:cubicBezTo>
                <a:cubicBezTo>
                  <a:pt x="697900" y="211629"/>
                  <a:pt x="700862" y="225278"/>
                  <a:pt x="703360" y="239104"/>
                </a:cubicBezTo>
                <a:cubicBezTo>
                  <a:pt x="708646" y="266695"/>
                  <a:pt x="714395" y="294284"/>
                  <a:pt x="718869" y="322050"/>
                </a:cubicBezTo>
                <a:lnTo>
                  <a:pt x="726071" y="363582"/>
                </a:lnTo>
                <a:lnTo>
                  <a:pt x="732404" y="405287"/>
                </a:lnTo>
                <a:cubicBezTo>
                  <a:pt x="736934" y="433112"/>
                  <a:pt x="740012" y="461052"/>
                  <a:pt x="744020" y="488932"/>
                </a:cubicBezTo>
                <a:cubicBezTo>
                  <a:pt x="757408" y="600748"/>
                  <a:pt x="765024" y="713202"/>
                  <a:pt x="766848" y="825834"/>
                </a:cubicBezTo>
                <a:cubicBezTo>
                  <a:pt x="768189" y="938636"/>
                  <a:pt x="763520" y="1051439"/>
                  <a:pt x="752849" y="1163779"/>
                </a:cubicBezTo>
                <a:cubicBezTo>
                  <a:pt x="747413" y="1220006"/>
                  <a:pt x="740394" y="1276074"/>
                  <a:pt x="731804" y="1331902"/>
                </a:cubicBezTo>
                <a:lnTo>
                  <a:pt x="708436" y="1459698"/>
                </a:lnTo>
                <a:lnTo>
                  <a:pt x="709398" y="1455430"/>
                </a:lnTo>
                <a:cubicBezTo>
                  <a:pt x="712536" y="1441666"/>
                  <a:pt x="715672" y="1427956"/>
                  <a:pt x="718286" y="1414132"/>
                </a:cubicBezTo>
                <a:cubicBezTo>
                  <a:pt x="723688" y="1386484"/>
                  <a:pt x="729497" y="1358892"/>
                  <a:pt x="734085" y="1331068"/>
                </a:cubicBezTo>
                <a:lnTo>
                  <a:pt x="741463" y="1289421"/>
                </a:lnTo>
                <a:lnTo>
                  <a:pt x="747969" y="1247598"/>
                </a:lnTo>
                <a:cubicBezTo>
                  <a:pt x="752615" y="1219776"/>
                  <a:pt x="755752" y="1191720"/>
                  <a:pt x="759585" y="1163780"/>
                </a:cubicBezTo>
                <a:cubicBezTo>
                  <a:pt x="773287" y="1051614"/>
                  <a:pt x="781042" y="938871"/>
                  <a:pt x="782819" y="825892"/>
                </a:cubicBezTo>
                <a:cubicBezTo>
                  <a:pt x="784186" y="712799"/>
                  <a:pt x="779357" y="599646"/>
                  <a:pt x="768356" y="487074"/>
                </a:cubicBezTo>
                <a:lnTo>
                  <a:pt x="763768" y="444847"/>
                </a:lnTo>
                <a:lnTo>
                  <a:pt x="761444" y="423763"/>
                </a:lnTo>
                <a:lnTo>
                  <a:pt x="758714" y="402734"/>
                </a:lnTo>
                <a:lnTo>
                  <a:pt x="752906" y="360621"/>
                </a:lnTo>
                <a:lnTo>
                  <a:pt x="746516" y="318624"/>
                </a:lnTo>
                <a:cubicBezTo>
                  <a:pt x="737861" y="262689"/>
                  <a:pt x="726941" y="207100"/>
                  <a:pt x="715265" y="151686"/>
                </a:cubicBezTo>
                <a:lnTo>
                  <a:pt x="677509" y="0"/>
                </a:lnTo>
                <a:lnTo>
                  <a:pt x="699871" y="0"/>
                </a:lnTo>
                <a:lnTo>
                  <a:pt x="737746" y="145820"/>
                </a:lnTo>
                <a:cubicBezTo>
                  <a:pt x="750233" y="201522"/>
                  <a:pt x="761908" y="257402"/>
                  <a:pt x="771435" y="313688"/>
                </a:cubicBezTo>
                <a:lnTo>
                  <a:pt x="778696" y="355916"/>
                </a:lnTo>
                <a:lnTo>
                  <a:pt x="785143" y="398261"/>
                </a:lnTo>
                <a:lnTo>
                  <a:pt x="788396" y="419404"/>
                </a:lnTo>
                <a:lnTo>
                  <a:pt x="791185" y="440664"/>
                </a:lnTo>
                <a:lnTo>
                  <a:pt x="796994" y="483126"/>
                </a:lnTo>
                <a:cubicBezTo>
                  <a:pt x="810631" y="596627"/>
                  <a:pt x="818386" y="710824"/>
                  <a:pt x="820228" y="825136"/>
                </a:cubicBezTo>
                <a:cubicBezTo>
                  <a:pt x="821552" y="939568"/>
                  <a:pt x="816782" y="1053938"/>
                  <a:pt x="805938" y="1167846"/>
                </a:cubicBezTo>
                <a:cubicBezTo>
                  <a:pt x="800391" y="1224916"/>
                  <a:pt x="793255" y="1281812"/>
                  <a:pt x="784539" y="1338466"/>
                </a:cubicBezTo>
                <a:lnTo>
                  <a:pt x="766441" y="1437625"/>
                </a:lnTo>
                <a:lnTo>
                  <a:pt x="786653" y="1338446"/>
                </a:lnTo>
                <a:lnTo>
                  <a:pt x="794089" y="1296159"/>
                </a:lnTo>
                <a:lnTo>
                  <a:pt x="800711" y="1253696"/>
                </a:lnTo>
                <a:lnTo>
                  <a:pt x="804023" y="1232496"/>
                </a:lnTo>
                <a:lnTo>
                  <a:pt x="806869" y="1211238"/>
                </a:lnTo>
                <a:lnTo>
                  <a:pt x="812677" y="1168600"/>
                </a:lnTo>
                <a:cubicBezTo>
                  <a:pt x="826483" y="1054870"/>
                  <a:pt x="834238" y="940438"/>
                  <a:pt x="835912" y="825892"/>
                </a:cubicBezTo>
                <a:cubicBezTo>
                  <a:pt x="837236" y="711055"/>
                  <a:pt x="832316" y="596276"/>
                  <a:pt x="821157" y="481964"/>
                </a:cubicBezTo>
                <a:lnTo>
                  <a:pt x="816453" y="439096"/>
                </a:lnTo>
                <a:lnTo>
                  <a:pt x="814130" y="417720"/>
                </a:lnTo>
                <a:lnTo>
                  <a:pt x="811283" y="396344"/>
                </a:lnTo>
                <a:lnTo>
                  <a:pt x="805473" y="353594"/>
                </a:lnTo>
                <a:cubicBezTo>
                  <a:pt x="803500" y="339362"/>
                  <a:pt x="801175" y="325189"/>
                  <a:pt x="799026" y="311016"/>
                </a:cubicBezTo>
                <a:cubicBezTo>
                  <a:pt x="790256" y="254209"/>
                  <a:pt x="779161" y="197749"/>
                  <a:pt x="767369" y="141520"/>
                </a:cubicBezTo>
                <a:lnTo>
                  <a:pt x="732093" y="0"/>
                </a:lnTo>
                <a:lnTo>
                  <a:pt x="755096" y="0"/>
                </a:lnTo>
                <a:lnTo>
                  <a:pt x="790292" y="136401"/>
                </a:lnTo>
                <a:cubicBezTo>
                  <a:pt x="842141" y="362204"/>
                  <a:pt x="869893" y="593751"/>
                  <a:pt x="873146" y="825834"/>
                </a:cubicBezTo>
                <a:cubicBezTo>
                  <a:pt x="874452" y="942008"/>
                  <a:pt x="869567" y="1058236"/>
                  <a:pt x="858506" y="1173888"/>
                </a:cubicBezTo>
                <a:lnTo>
                  <a:pt x="853918" y="1217220"/>
                </a:lnTo>
                <a:lnTo>
                  <a:pt x="851595" y="1238885"/>
                </a:lnTo>
                <a:lnTo>
                  <a:pt x="848806" y="1260552"/>
                </a:lnTo>
                <a:lnTo>
                  <a:pt x="842997" y="1303768"/>
                </a:lnTo>
                <a:lnTo>
                  <a:pt x="836551" y="1346927"/>
                </a:lnTo>
                <a:lnTo>
                  <a:pt x="807608" y="1505014"/>
                </a:lnTo>
                <a:lnTo>
                  <a:pt x="840035" y="1346173"/>
                </a:lnTo>
                <a:cubicBezTo>
                  <a:pt x="849909" y="1288899"/>
                  <a:pt x="858680" y="1231452"/>
                  <a:pt x="866174" y="1173830"/>
                </a:cubicBezTo>
                <a:cubicBezTo>
                  <a:pt x="880215" y="1058296"/>
                  <a:pt x="888102" y="942066"/>
                  <a:pt x="889815" y="825661"/>
                </a:cubicBezTo>
                <a:cubicBezTo>
                  <a:pt x="891110" y="709140"/>
                  <a:pt x="886075" y="592620"/>
                  <a:pt x="874713" y="476620"/>
                </a:cubicBezTo>
                <a:cubicBezTo>
                  <a:pt x="868498" y="418534"/>
                  <a:pt x="861760" y="360448"/>
                  <a:pt x="852408" y="303118"/>
                </a:cubicBezTo>
                <a:cubicBezTo>
                  <a:pt x="843056" y="245786"/>
                  <a:pt x="832194" y="188222"/>
                  <a:pt x="820285" y="131125"/>
                </a:cubicBezTo>
                <a:lnTo>
                  <a:pt x="787624" y="0"/>
                </a:lnTo>
                <a:lnTo>
                  <a:pt x="809064" y="0"/>
                </a:lnTo>
                <a:lnTo>
                  <a:pt x="841581" y="126223"/>
                </a:lnTo>
                <a:cubicBezTo>
                  <a:pt x="894099" y="355323"/>
                  <a:pt x="922169" y="590208"/>
                  <a:pt x="925364" y="825661"/>
                </a:cubicBezTo>
                <a:cubicBezTo>
                  <a:pt x="926596" y="943518"/>
                  <a:pt x="921572" y="1061374"/>
                  <a:pt x="910320" y="1178710"/>
                </a:cubicBezTo>
                <a:lnTo>
                  <a:pt x="905616" y="1222682"/>
                </a:lnTo>
                <a:lnTo>
                  <a:pt x="903291" y="1244696"/>
                </a:lnTo>
                <a:lnTo>
                  <a:pt x="900444" y="1266594"/>
                </a:lnTo>
                <a:lnTo>
                  <a:pt x="894636" y="1310508"/>
                </a:lnTo>
                <a:cubicBezTo>
                  <a:pt x="892661" y="1325086"/>
                  <a:pt x="890338" y="1339552"/>
                  <a:pt x="888129" y="1354246"/>
                </a:cubicBezTo>
                <a:cubicBezTo>
                  <a:pt x="879360" y="1412332"/>
                  <a:pt x="868091" y="1470420"/>
                  <a:pt x="856241" y="1528506"/>
                </a:cubicBezTo>
                <a:lnTo>
                  <a:pt x="843185" y="1581878"/>
                </a:lnTo>
                <a:lnTo>
                  <a:pt x="857577" y="1527168"/>
                </a:lnTo>
                <a:cubicBezTo>
                  <a:pt x="870472" y="1469663"/>
                  <a:pt x="882845" y="1412041"/>
                  <a:pt x="892778" y="1353896"/>
                </a:cubicBezTo>
                <a:cubicBezTo>
                  <a:pt x="902710" y="1295751"/>
                  <a:pt x="911598" y="1237724"/>
                  <a:pt x="919206" y="1178999"/>
                </a:cubicBezTo>
                <a:cubicBezTo>
                  <a:pt x="933311" y="1061722"/>
                  <a:pt x="941245" y="943806"/>
                  <a:pt x="942964" y="825718"/>
                </a:cubicBezTo>
                <a:cubicBezTo>
                  <a:pt x="944242" y="707395"/>
                  <a:pt x="939084" y="589132"/>
                  <a:pt x="927513" y="471392"/>
                </a:cubicBezTo>
                <a:cubicBezTo>
                  <a:pt x="921182" y="412550"/>
                  <a:pt x="914328" y="353767"/>
                  <a:pt x="904860" y="295333"/>
                </a:cubicBezTo>
                <a:cubicBezTo>
                  <a:pt x="895392" y="236898"/>
                  <a:pt x="884356" y="178810"/>
                  <a:pt x="872274" y="121074"/>
                </a:cubicBezTo>
                <a:lnTo>
                  <a:pt x="842138" y="0"/>
                </a:lnTo>
                <a:lnTo>
                  <a:pt x="863588" y="0"/>
                </a:lnTo>
                <a:lnTo>
                  <a:pt x="893482" y="116215"/>
                </a:lnTo>
                <a:cubicBezTo>
                  <a:pt x="946667" y="348611"/>
                  <a:pt x="975057" y="586866"/>
                  <a:pt x="978166" y="825718"/>
                </a:cubicBezTo>
                <a:cubicBezTo>
                  <a:pt x="979355" y="945259"/>
                  <a:pt x="974237" y="1064800"/>
                  <a:pt x="962831" y="1183818"/>
                </a:cubicBezTo>
                <a:cubicBezTo>
                  <a:pt x="956556" y="1243241"/>
                  <a:pt x="949818" y="1302721"/>
                  <a:pt x="940350" y="1361796"/>
                </a:cubicBezTo>
                <a:cubicBezTo>
                  <a:pt x="930882" y="1420870"/>
                  <a:pt x="920020" y="1479770"/>
                  <a:pt x="907997" y="1538436"/>
                </a:cubicBezTo>
                <a:lnTo>
                  <a:pt x="884049" y="1636303"/>
                </a:lnTo>
                <a:lnTo>
                  <a:pt x="909856" y="1537796"/>
                </a:lnTo>
                <a:cubicBezTo>
                  <a:pt x="922983" y="1479710"/>
                  <a:pt x="935530" y="1420986"/>
                  <a:pt x="945520" y="1361970"/>
                </a:cubicBezTo>
                <a:cubicBezTo>
                  <a:pt x="955511" y="1302954"/>
                  <a:pt x="964573" y="1243882"/>
                  <a:pt x="972241" y="1184516"/>
                </a:cubicBezTo>
                <a:cubicBezTo>
                  <a:pt x="986489" y="1065556"/>
                  <a:pt x="994476" y="945897"/>
                  <a:pt x="996172" y="826125"/>
                </a:cubicBezTo>
                <a:cubicBezTo>
                  <a:pt x="997404" y="706176"/>
                  <a:pt x="992146" y="586229"/>
                  <a:pt x="980431" y="466804"/>
                </a:cubicBezTo>
                <a:cubicBezTo>
                  <a:pt x="973981" y="407206"/>
                  <a:pt x="967012" y="347551"/>
                  <a:pt x="957196" y="288304"/>
                </a:cubicBezTo>
                <a:cubicBezTo>
                  <a:pt x="947379" y="229056"/>
                  <a:pt x="936400" y="170041"/>
                  <a:pt x="924086" y="111256"/>
                </a:cubicBezTo>
                <a:lnTo>
                  <a:pt x="896537" y="0"/>
                </a:lnTo>
                <a:lnTo>
                  <a:pt x="917909" y="0"/>
                </a:lnTo>
                <a:lnTo>
                  <a:pt x="945157" y="106109"/>
                </a:lnTo>
                <a:cubicBezTo>
                  <a:pt x="999003" y="341815"/>
                  <a:pt x="1027712" y="583440"/>
                  <a:pt x="1030734" y="825660"/>
                </a:cubicBezTo>
                <a:cubicBezTo>
                  <a:pt x="1031895" y="946886"/>
                  <a:pt x="1026661" y="1068111"/>
                  <a:pt x="1015050" y="1188756"/>
                </a:cubicBezTo>
                <a:cubicBezTo>
                  <a:pt x="1008719" y="1249050"/>
                  <a:pt x="1001806" y="1309345"/>
                  <a:pt x="992222" y="1369289"/>
                </a:cubicBezTo>
                <a:cubicBezTo>
                  <a:pt x="982638" y="1429233"/>
                  <a:pt x="971601" y="1488888"/>
                  <a:pt x="959344" y="1548369"/>
                </a:cubicBezTo>
                <a:cubicBezTo>
                  <a:pt x="946640" y="1607864"/>
                  <a:pt x="932226" y="1666944"/>
                  <a:pt x="916128" y="1725537"/>
                </a:cubicBezTo>
                <a:lnTo>
                  <a:pt x="912813" y="1736370"/>
                </a:lnTo>
                <a:lnTo>
                  <a:pt x="916772" y="1724004"/>
                </a:lnTo>
                <a:cubicBezTo>
                  <a:pt x="933629" y="1665831"/>
                  <a:pt x="948872" y="1607168"/>
                  <a:pt x="962483" y="1548080"/>
                </a:cubicBezTo>
                <a:cubicBezTo>
                  <a:pt x="975784" y="1488947"/>
                  <a:pt x="988445" y="1429583"/>
                  <a:pt x="998553" y="1369754"/>
                </a:cubicBezTo>
                <a:cubicBezTo>
                  <a:pt x="1008660" y="1309926"/>
                  <a:pt x="1017780" y="1249981"/>
                  <a:pt x="1025563" y="1189687"/>
                </a:cubicBezTo>
                <a:cubicBezTo>
                  <a:pt x="1039987" y="1069042"/>
                  <a:pt x="1048032" y="947700"/>
                  <a:pt x="1049669" y="826184"/>
                </a:cubicBezTo>
                <a:cubicBezTo>
                  <a:pt x="1050901" y="704492"/>
                  <a:pt x="1045527" y="582860"/>
                  <a:pt x="1033579" y="461750"/>
                </a:cubicBezTo>
                <a:cubicBezTo>
                  <a:pt x="1027016" y="401282"/>
                  <a:pt x="1019930" y="340814"/>
                  <a:pt x="1010344" y="280696"/>
                </a:cubicBezTo>
                <a:cubicBezTo>
                  <a:pt x="1000760" y="220578"/>
                  <a:pt x="989259" y="160747"/>
                  <a:pt x="976770" y="101150"/>
                </a:cubicBezTo>
                <a:lnTo>
                  <a:pt x="951755" y="0"/>
                </a:lnTo>
                <a:lnTo>
                  <a:pt x="972653" y="0"/>
                </a:lnTo>
                <a:lnTo>
                  <a:pt x="997232" y="95850"/>
                </a:lnTo>
                <a:cubicBezTo>
                  <a:pt x="1051746" y="334846"/>
                  <a:pt x="1080774" y="579809"/>
                  <a:pt x="1083707" y="825311"/>
                </a:cubicBezTo>
                <a:cubicBezTo>
                  <a:pt x="1084858" y="948223"/>
                  <a:pt x="1079526" y="1071134"/>
                  <a:pt x="1067734" y="1193462"/>
                </a:cubicBezTo>
                <a:cubicBezTo>
                  <a:pt x="1061228" y="1254570"/>
                  <a:pt x="1054199" y="1315444"/>
                  <a:pt x="1044500" y="1376435"/>
                </a:cubicBezTo>
                <a:cubicBezTo>
                  <a:pt x="1034799" y="1437426"/>
                  <a:pt x="1023587" y="1497718"/>
                  <a:pt x="1011157" y="1558012"/>
                </a:cubicBezTo>
                <a:cubicBezTo>
                  <a:pt x="998284" y="1618350"/>
                  <a:pt x="983682" y="1678268"/>
                  <a:pt x="967377" y="1737696"/>
                </a:cubicBezTo>
                <a:lnTo>
                  <a:pt x="915553" y="1907286"/>
                </a:lnTo>
                <a:lnTo>
                  <a:pt x="970413" y="1735578"/>
                </a:lnTo>
                <a:cubicBezTo>
                  <a:pt x="987474" y="1676572"/>
                  <a:pt x="1002904" y="1617070"/>
                  <a:pt x="1016676" y="1557140"/>
                </a:cubicBezTo>
                <a:cubicBezTo>
                  <a:pt x="1030152" y="1497137"/>
                  <a:pt x="1042989" y="1436960"/>
                  <a:pt x="1053212" y="1376258"/>
                </a:cubicBezTo>
                <a:cubicBezTo>
                  <a:pt x="1063435" y="1315560"/>
                  <a:pt x="1072671" y="1254743"/>
                  <a:pt x="1080513" y="1193693"/>
                </a:cubicBezTo>
                <a:cubicBezTo>
                  <a:pt x="1095081" y="1071306"/>
                  <a:pt x="1103185" y="948280"/>
                  <a:pt x="1104794" y="825078"/>
                </a:cubicBezTo>
                <a:cubicBezTo>
                  <a:pt x="1105956" y="701704"/>
                  <a:pt x="1100488" y="578327"/>
                  <a:pt x="1088412" y="455534"/>
                </a:cubicBezTo>
                <a:cubicBezTo>
                  <a:pt x="1081732" y="394194"/>
                  <a:pt x="1074530" y="332914"/>
                  <a:pt x="1064598" y="271980"/>
                </a:cubicBezTo>
                <a:cubicBezTo>
                  <a:pt x="1054664" y="211049"/>
                  <a:pt x="1043221" y="150350"/>
                  <a:pt x="1030559" y="89882"/>
                </a:cubicBezTo>
                <a:lnTo>
                  <a:pt x="1008327" y="0"/>
                </a:lnTo>
                <a:lnTo>
                  <a:pt x="1027187" y="0"/>
                </a:lnTo>
                <a:lnTo>
                  <a:pt x="1049175" y="85952"/>
                </a:lnTo>
                <a:cubicBezTo>
                  <a:pt x="1104314" y="328295"/>
                  <a:pt x="1133633" y="576701"/>
                  <a:pt x="1136508" y="825659"/>
                </a:cubicBezTo>
                <a:cubicBezTo>
                  <a:pt x="1137583" y="950254"/>
                  <a:pt x="1132117" y="1074791"/>
                  <a:pt x="1120128" y="1198805"/>
                </a:cubicBezTo>
                <a:cubicBezTo>
                  <a:pt x="1113564" y="1260783"/>
                  <a:pt x="1106420" y="1322702"/>
                  <a:pt x="1096544" y="1384275"/>
                </a:cubicBezTo>
                <a:cubicBezTo>
                  <a:pt x="1086669" y="1445846"/>
                  <a:pt x="1075344" y="1507186"/>
                  <a:pt x="1062738" y="1568292"/>
                </a:cubicBezTo>
                <a:cubicBezTo>
                  <a:pt x="1049687" y="1629442"/>
                  <a:pt x="1034885" y="1690169"/>
                  <a:pt x="1018355" y="1750395"/>
                </a:cubicBezTo>
                <a:lnTo>
                  <a:pt x="971901" y="1902388"/>
                </a:lnTo>
                <a:lnTo>
                  <a:pt x="1020930" y="1748607"/>
                </a:lnTo>
                <a:cubicBezTo>
                  <a:pt x="1038194" y="1688767"/>
                  <a:pt x="1053803" y="1628426"/>
                  <a:pt x="1067734" y="1567654"/>
                </a:cubicBezTo>
                <a:lnTo>
                  <a:pt x="1077841" y="1521998"/>
                </a:lnTo>
                <a:lnTo>
                  <a:pt x="1082895" y="1499170"/>
                </a:lnTo>
                <a:lnTo>
                  <a:pt x="1087426" y="1475936"/>
                </a:lnTo>
                <a:lnTo>
                  <a:pt x="1096487" y="1430047"/>
                </a:lnTo>
                <a:cubicBezTo>
                  <a:pt x="1099450" y="1414712"/>
                  <a:pt x="1101948" y="1399320"/>
                  <a:pt x="1104679" y="1383984"/>
                </a:cubicBezTo>
                <a:cubicBezTo>
                  <a:pt x="1115831" y="1322586"/>
                  <a:pt x="1124370" y="1260725"/>
                  <a:pt x="1132268" y="1198806"/>
                </a:cubicBezTo>
                <a:cubicBezTo>
                  <a:pt x="1146947" y="1074732"/>
                  <a:pt x="1155126" y="949965"/>
                  <a:pt x="1156782" y="825020"/>
                </a:cubicBezTo>
                <a:cubicBezTo>
                  <a:pt x="1157868" y="699962"/>
                  <a:pt x="1152262" y="574902"/>
                  <a:pt x="1139993" y="450422"/>
                </a:cubicBezTo>
                <a:cubicBezTo>
                  <a:pt x="1133198" y="388270"/>
                  <a:pt x="1125879" y="326061"/>
                  <a:pt x="1115831" y="264547"/>
                </a:cubicBezTo>
                <a:cubicBezTo>
                  <a:pt x="1113274" y="249096"/>
                  <a:pt x="1110950" y="233645"/>
                  <a:pt x="1108279" y="218078"/>
                </a:cubicBezTo>
                <a:lnTo>
                  <a:pt x="1099798" y="171608"/>
                </a:lnTo>
                <a:lnTo>
                  <a:pt x="1095558" y="148376"/>
                </a:lnTo>
                <a:lnTo>
                  <a:pt x="1090795" y="125140"/>
                </a:lnTo>
                <a:lnTo>
                  <a:pt x="1081269" y="79194"/>
                </a:lnTo>
                <a:lnTo>
                  <a:pt x="1061714" y="0"/>
                </a:lnTo>
                <a:lnTo>
                  <a:pt x="1081419" y="0"/>
                </a:lnTo>
                <a:lnTo>
                  <a:pt x="1100909" y="76246"/>
                </a:lnTo>
                <a:cubicBezTo>
                  <a:pt x="1156752" y="321878"/>
                  <a:pt x="1186434" y="573623"/>
                  <a:pt x="1189250" y="825950"/>
                </a:cubicBezTo>
                <a:cubicBezTo>
                  <a:pt x="1190291" y="952229"/>
                  <a:pt x="1184726" y="1078392"/>
                  <a:pt x="1172580" y="1204092"/>
                </a:cubicBezTo>
                <a:cubicBezTo>
                  <a:pt x="1165843" y="1266884"/>
                  <a:pt x="1158582" y="1329674"/>
                  <a:pt x="1148590" y="1392116"/>
                </a:cubicBezTo>
                <a:cubicBezTo>
                  <a:pt x="1146092" y="1407684"/>
                  <a:pt x="1143828" y="1423366"/>
                  <a:pt x="1141098" y="1438586"/>
                </a:cubicBezTo>
                <a:lnTo>
                  <a:pt x="1132675" y="1485055"/>
                </a:lnTo>
                <a:lnTo>
                  <a:pt x="1128434" y="1508289"/>
                </a:lnTo>
                <a:lnTo>
                  <a:pt x="1123730" y="1531524"/>
                </a:lnTo>
                <a:lnTo>
                  <a:pt x="1114262" y="1577992"/>
                </a:lnTo>
                <a:cubicBezTo>
                  <a:pt x="1087807" y="1701890"/>
                  <a:pt x="1054271" y="1824074"/>
                  <a:pt x="1013853" y="1943942"/>
                </a:cubicBezTo>
                <a:lnTo>
                  <a:pt x="982448" y="2028942"/>
                </a:lnTo>
                <a:lnTo>
                  <a:pt x="1015453" y="1942208"/>
                </a:lnTo>
                <a:cubicBezTo>
                  <a:pt x="1057058" y="1823029"/>
                  <a:pt x="1092052" y="1701542"/>
                  <a:pt x="1120244" y="1578283"/>
                </a:cubicBezTo>
                <a:lnTo>
                  <a:pt x="1130467" y="1531813"/>
                </a:lnTo>
                <a:lnTo>
                  <a:pt x="1135521" y="1508579"/>
                </a:lnTo>
                <a:lnTo>
                  <a:pt x="1140168" y="1485346"/>
                </a:lnTo>
                <a:lnTo>
                  <a:pt x="1149346" y="1438876"/>
                </a:lnTo>
                <a:cubicBezTo>
                  <a:pt x="1152250" y="1423310"/>
                  <a:pt x="1154805" y="1407742"/>
                  <a:pt x="1157593" y="1392407"/>
                </a:cubicBezTo>
                <a:cubicBezTo>
                  <a:pt x="1168862" y="1330138"/>
                  <a:pt x="1177517" y="1267464"/>
                  <a:pt x="1185476" y="1204673"/>
                </a:cubicBezTo>
                <a:cubicBezTo>
                  <a:pt x="1200299" y="1078916"/>
                  <a:pt x="1208536" y="952404"/>
                  <a:pt x="1210162" y="825775"/>
                </a:cubicBezTo>
                <a:cubicBezTo>
                  <a:pt x="1211247" y="698972"/>
                  <a:pt x="1205528" y="572230"/>
                  <a:pt x="1193026" y="446064"/>
                </a:cubicBezTo>
                <a:cubicBezTo>
                  <a:pt x="1186173" y="383042"/>
                  <a:pt x="1178679" y="320018"/>
                  <a:pt x="1168514" y="257402"/>
                </a:cubicBezTo>
                <a:cubicBezTo>
                  <a:pt x="1165959" y="241777"/>
                  <a:pt x="1163576" y="226092"/>
                  <a:pt x="1160847" y="210468"/>
                </a:cubicBezTo>
                <a:lnTo>
                  <a:pt x="1152250" y="163650"/>
                </a:lnTo>
                <a:lnTo>
                  <a:pt x="1147951" y="140416"/>
                </a:lnTo>
                <a:lnTo>
                  <a:pt x="1143129" y="117181"/>
                </a:lnTo>
                <a:lnTo>
                  <a:pt x="1133488" y="70712"/>
                </a:lnTo>
                <a:lnTo>
                  <a:pt x="1116032" y="0"/>
                </a:lnTo>
                <a:lnTo>
                  <a:pt x="1136323" y="0"/>
                </a:lnTo>
                <a:lnTo>
                  <a:pt x="1153063" y="65586"/>
                </a:lnTo>
                <a:cubicBezTo>
                  <a:pt x="1209567" y="314529"/>
                  <a:pt x="1239554" y="569644"/>
                  <a:pt x="1242284" y="825311"/>
                </a:cubicBezTo>
                <a:cubicBezTo>
                  <a:pt x="1243322" y="953332"/>
                  <a:pt x="1237642" y="1081297"/>
                  <a:pt x="1225264" y="1208680"/>
                </a:cubicBezTo>
                <a:cubicBezTo>
                  <a:pt x="1212474" y="1336122"/>
                  <a:pt x="1192729" y="1462806"/>
                  <a:pt x="1166132" y="1588099"/>
                </a:cubicBezTo>
                <a:cubicBezTo>
                  <a:pt x="1139267" y="1713450"/>
                  <a:pt x="1105311" y="1837231"/>
                  <a:pt x="1064422" y="1958748"/>
                </a:cubicBezTo>
                <a:lnTo>
                  <a:pt x="998309" y="2137876"/>
                </a:lnTo>
                <a:lnTo>
                  <a:pt x="998668" y="2137072"/>
                </a:lnTo>
                <a:cubicBezTo>
                  <a:pt x="1004478" y="2122319"/>
                  <a:pt x="1010287" y="2107391"/>
                  <a:pt x="1016443" y="2092522"/>
                </a:cubicBezTo>
                <a:cubicBezTo>
                  <a:pt x="1022600" y="2077650"/>
                  <a:pt x="1028468" y="2062840"/>
                  <a:pt x="1033870" y="2047794"/>
                </a:cubicBezTo>
                <a:lnTo>
                  <a:pt x="1050482" y="2002778"/>
                </a:lnTo>
                <a:lnTo>
                  <a:pt x="1058788" y="1980238"/>
                </a:lnTo>
                <a:lnTo>
                  <a:pt x="1066572" y="1957528"/>
                </a:lnTo>
                <a:cubicBezTo>
                  <a:pt x="1108546" y="1836476"/>
                  <a:pt x="1143949" y="1713276"/>
                  <a:pt x="1172638" y="1588449"/>
                </a:cubicBezTo>
                <a:cubicBezTo>
                  <a:pt x="1179375" y="1557140"/>
                  <a:pt x="1186927" y="1526006"/>
                  <a:pt x="1192794" y="1494464"/>
                </a:cubicBezTo>
                <a:lnTo>
                  <a:pt x="1202144" y="1447356"/>
                </a:lnTo>
                <a:lnTo>
                  <a:pt x="1210451" y="1400016"/>
                </a:lnTo>
                <a:cubicBezTo>
                  <a:pt x="1222069" y="1336934"/>
                  <a:pt x="1230607" y="1273388"/>
                  <a:pt x="1238623" y="1209784"/>
                </a:cubicBezTo>
                <a:cubicBezTo>
                  <a:pt x="1253615" y="1082286"/>
                  <a:pt x="1261917" y="954088"/>
                  <a:pt x="1263483" y="825718"/>
                </a:cubicBezTo>
                <a:cubicBezTo>
                  <a:pt x="1264558" y="697230"/>
                  <a:pt x="1258744" y="568744"/>
                  <a:pt x="1246058" y="440896"/>
                </a:cubicBezTo>
                <a:cubicBezTo>
                  <a:pt x="1239146" y="377002"/>
                  <a:pt x="1231478" y="313106"/>
                  <a:pt x="1221198" y="249734"/>
                </a:cubicBezTo>
                <a:lnTo>
                  <a:pt x="1213415" y="202103"/>
                </a:lnTo>
                <a:lnTo>
                  <a:pt x="1204702" y="154705"/>
                </a:lnTo>
                <a:cubicBezTo>
                  <a:pt x="1199183" y="122990"/>
                  <a:pt x="1192037" y="91682"/>
                  <a:pt x="1185706" y="60140"/>
                </a:cubicBezTo>
                <a:cubicBezTo>
                  <a:pt x="1182513" y="44400"/>
                  <a:pt x="1178561" y="28774"/>
                  <a:pt x="1175019" y="13092"/>
                </a:cubicBezTo>
                <a:lnTo>
                  <a:pt x="1171957" y="0"/>
                </a:lnTo>
                <a:lnTo>
                  <a:pt x="1190530" y="0"/>
                </a:lnTo>
                <a:lnTo>
                  <a:pt x="1204730" y="55719"/>
                </a:lnTo>
                <a:cubicBezTo>
                  <a:pt x="1261887" y="307966"/>
                  <a:pt x="1292179" y="566450"/>
                  <a:pt x="1294852" y="825486"/>
                </a:cubicBezTo>
                <a:cubicBezTo>
                  <a:pt x="1295838" y="955134"/>
                  <a:pt x="1290024" y="1084724"/>
                  <a:pt x="1277425" y="1213734"/>
                </a:cubicBezTo>
                <a:cubicBezTo>
                  <a:pt x="1264448" y="1342859"/>
                  <a:pt x="1244438" y="1471172"/>
                  <a:pt x="1217479" y="1598148"/>
                </a:cubicBezTo>
                <a:cubicBezTo>
                  <a:pt x="1190285" y="1725126"/>
                  <a:pt x="1155902" y="1850534"/>
                  <a:pt x="1114492" y="1973617"/>
                </a:cubicBezTo>
                <a:cubicBezTo>
                  <a:pt x="1093875" y="2035247"/>
                  <a:pt x="1071444" y="2096252"/>
                  <a:pt x="1047230" y="2156546"/>
                </a:cubicBezTo>
                <a:lnTo>
                  <a:pt x="989511" y="2288833"/>
                </a:lnTo>
                <a:lnTo>
                  <a:pt x="1049437" y="2154383"/>
                </a:lnTo>
                <a:lnTo>
                  <a:pt x="1067385" y="2109192"/>
                </a:lnTo>
                <a:cubicBezTo>
                  <a:pt x="1073194" y="2094031"/>
                  <a:pt x="1079583" y="2079102"/>
                  <a:pt x="1084811" y="2063826"/>
                </a:cubicBezTo>
                <a:cubicBezTo>
                  <a:pt x="1095848" y="2033331"/>
                  <a:pt x="1107697" y="2003126"/>
                  <a:pt x="1117862" y="1972340"/>
                </a:cubicBezTo>
                <a:cubicBezTo>
                  <a:pt x="1160363" y="1849661"/>
                  <a:pt x="1196197" y="1724776"/>
                  <a:pt x="1225206" y="1598264"/>
                </a:cubicBezTo>
                <a:cubicBezTo>
                  <a:pt x="1232060" y="1566548"/>
                  <a:pt x="1239611" y="1534950"/>
                  <a:pt x="1245594" y="1503003"/>
                </a:cubicBezTo>
                <a:lnTo>
                  <a:pt x="1255003" y="1455255"/>
                </a:lnTo>
                <a:lnTo>
                  <a:pt x="1263426" y="1407276"/>
                </a:lnTo>
                <a:cubicBezTo>
                  <a:pt x="1275044" y="1343382"/>
                  <a:pt x="1283815" y="1278964"/>
                  <a:pt x="1291889" y="1214489"/>
                </a:cubicBezTo>
                <a:cubicBezTo>
                  <a:pt x="1306996" y="1085304"/>
                  <a:pt x="1315356" y="955366"/>
                  <a:pt x="1316924" y="825311"/>
                </a:cubicBezTo>
                <a:cubicBezTo>
                  <a:pt x="1317952" y="695082"/>
                  <a:pt x="1311999" y="564968"/>
                  <a:pt x="1299090" y="435379"/>
                </a:cubicBezTo>
                <a:cubicBezTo>
                  <a:pt x="1292121" y="370668"/>
                  <a:pt x="1284337" y="305961"/>
                  <a:pt x="1273883" y="241660"/>
                </a:cubicBezTo>
                <a:lnTo>
                  <a:pt x="1266040" y="193448"/>
                </a:lnTo>
                <a:lnTo>
                  <a:pt x="1257386" y="145701"/>
                </a:lnTo>
                <a:cubicBezTo>
                  <a:pt x="1251577" y="113580"/>
                  <a:pt x="1244607" y="81808"/>
                  <a:pt x="1238102" y="49858"/>
                </a:cubicBezTo>
                <a:cubicBezTo>
                  <a:pt x="1234964" y="33886"/>
                  <a:pt x="1230898" y="18085"/>
                  <a:pt x="1227356" y="2230"/>
                </a:cubicBezTo>
                <a:lnTo>
                  <a:pt x="1226833" y="0"/>
                </a:lnTo>
                <a:lnTo>
                  <a:pt x="1244996" y="0"/>
                </a:lnTo>
                <a:lnTo>
                  <a:pt x="1256766" y="46135"/>
                </a:lnTo>
                <a:cubicBezTo>
                  <a:pt x="1314651" y="301243"/>
                  <a:pt x="1345317" y="562529"/>
                  <a:pt x="1347767" y="825602"/>
                </a:cubicBezTo>
                <a:cubicBezTo>
                  <a:pt x="1348698" y="956934"/>
                  <a:pt x="1342766" y="1088210"/>
                  <a:pt x="1329993" y="1218903"/>
                </a:cubicBezTo>
                <a:cubicBezTo>
                  <a:pt x="1316861" y="1349656"/>
                  <a:pt x="1296559" y="1479594"/>
                  <a:pt x="1269178" y="1608080"/>
                </a:cubicBezTo>
                <a:cubicBezTo>
                  <a:pt x="1266040" y="1624172"/>
                  <a:pt x="1261975" y="1640144"/>
                  <a:pt x="1258431" y="1656176"/>
                </a:cubicBezTo>
                <a:cubicBezTo>
                  <a:pt x="1254887" y="1672209"/>
                  <a:pt x="1251230" y="1688240"/>
                  <a:pt x="1247335" y="1704214"/>
                </a:cubicBezTo>
                <a:lnTo>
                  <a:pt x="1235139" y="1752018"/>
                </a:lnTo>
                <a:lnTo>
                  <a:pt x="1229041" y="1775892"/>
                </a:lnTo>
                <a:lnTo>
                  <a:pt x="1222475" y="1799650"/>
                </a:lnTo>
                <a:lnTo>
                  <a:pt x="1209115" y="1847164"/>
                </a:lnTo>
                <a:cubicBezTo>
                  <a:pt x="1204817" y="1863021"/>
                  <a:pt x="1199648" y="1878646"/>
                  <a:pt x="1194944" y="1894447"/>
                </a:cubicBezTo>
                <a:cubicBezTo>
                  <a:pt x="1190238" y="1910246"/>
                  <a:pt x="1185476" y="1925928"/>
                  <a:pt x="1180421" y="1941554"/>
                </a:cubicBezTo>
                <a:lnTo>
                  <a:pt x="1164912" y="1988430"/>
                </a:lnTo>
                <a:cubicBezTo>
                  <a:pt x="1159802" y="2004056"/>
                  <a:pt x="1154573" y="2019622"/>
                  <a:pt x="1148881" y="2034900"/>
                </a:cubicBezTo>
                <a:lnTo>
                  <a:pt x="1132268" y="2081367"/>
                </a:lnTo>
                <a:cubicBezTo>
                  <a:pt x="1126865" y="2096936"/>
                  <a:pt x="1120650" y="2112096"/>
                  <a:pt x="1114841" y="2127488"/>
                </a:cubicBezTo>
                <a:lnTo>
                  <a:pt x="1097010" y="2173551"/>
                </a:lnTo>
                <a:cubicBezTo>
                  <a:pt x="1072090" y="2234426"/>
                  <a:pt x="1046358" y="2295067"/>
                  <a:pt x="1018070" y="2354548"/>
                </a:cubicBezTo>
                <a:lnTo>
                  <a:pt x="986481" y="2417221"/>
                </a:lnTo>
                <a:lnTo>
                  <a:pt x="1019697" y="2352631"/>
                </a:lnTo>
                <a:cubicBezTo>
                  <a:pt x="1034334" y="2323240"/>
                  <a:pt x="1047345" y="2293036"/>
                  <a:pt x="1060995" y="2263178"/>
                </a:cubicBezTo>
                <a:cubicBezTo>
                  <a:pt x="1067967" y="2248309"/>
                  <a:pt x="1074123" y="2233089"/>
                  <a:pt x="1080570" y="2217988"/>
                </a:cubicBezTo>
                <a:lnTo>
                  <a:pt x="1099796" y="2172620"/>
                </a:lnTo>
                <a:lnTo>
                  <a:pt x="1117978" y="2126444"/>
                </a:lnTo>
                <a:cubicBezTo>
                  <a:pt x="1123786" y="2111167"/>
                  <a:pt x="1130292" y="2095950"/>
                  <a:pt x="1135752" y="2080497"/>
                </a:cubicBezTo>
                <a:cubicBezTo>
                  <a:pt x="1146963" y="2049595"/>
                  <a:pt x="1158987" y="2018984"/>
                  <a:pt x="1169269" y="1987558"/>
                </a:cubicBezTo>
                <a:cubicBezTo>
                  <a:pt x="1212270" y="1863255"/>
                  <a:pt x="1248510" y="1736684"/>
                  <a:pt x="1277831" y="1608488"/>
                </a:cubicBezTo>
                <a:cubicBezTo>
                  <a:pt x="1284802" y="1576310"/>
                  <a:pt x="1292411" y="1544302"/>
                  <a:pt x="1298452" y="1511949"/>
                </a:cubicBezTo>
                <a:lnTo>
                  <a:pt x="1307978" y="1463564"/>
                </a:lnTo>
                <a:lnTo>
                  <a:pt x="1316459" y="1414945"/>
                </a:lnTo>
                <a:cubicBezTo>
                  <a:pt x="1322268" y="1382590"/>
                  <a:pt x="1327089" y="1350004"/>
                  <a:pt x="1332143" y="1317476"/>
                </a:cubicBezTo>
                <a:cubicBezTo>
                  <a:pt x="1334814" y="1301213"/>
                  <a:pt x="1336673" y="1284890"/>
                  <a:pt x="1338881" y="1268568"/>
                </a:cubicBezTo>
                <a:lnTo>
                  <a:pt x="1345211" y="1219601"/>
                </a:lnTo>
                <a:cubicBezTo>
                  <a:pt x="1360495" y="1088676"/>
                  <a:pt x="1368911" y="957108"/>
                  <a:pt x="1370420" y="825311"/>
                </a:cubicBezTo>
                <a:cubicBezTo>
                  <a:pt x="1371420" y="693398"/>
                  <a:pt x="1365350" y="561541"/>
                  <a:pt x="1352241" y="430325"/>
                </a:cubicBezTo>
                <a:lnTo>
                  <a:pt x="1346722" y="381184"/>
                </a:lnTo>
                <a:cubicBezTo>
                  <a:pt x="1344804" y="364804"/>
                  <a:pt x="1343237" y="348365"/>
                  <a:pt x="1340913" y="332043"/>
                </a:cubicBezTo>
                <a:cubicBezTo>
                  <a:pt x="1336383" y="299340"/>
                  <a:pt x="1332374" y="266581"/>
                  <a:pt x="1326798" y="234050"/>
                </a:cubicBezTo>
                <a:lnTo>
                  <a:pt x="1318840" y="185200"/>
                </a:lnTo>
                <a:lnTo>
                  <a:pt x="1309838" y="136526"/>
                </a:lnTo>
                <a:cubicBezTo>
                  <a:pt x="1304028" y="103996"/>
                  <a:pt x="1296941" y="71817"/>
                  <a:pt x="1290320" y="39462"/>
                </a:cubicBezTo>
                <a:lnTo>
                  <a:pt x="1281392" y="0"/>
                </a:lnTo>
                <a:lnTo>
                  <a:pt x="1299277" y="0"/>
                </a:lnTo>
                <a:lnTo>
                  <a:pt x="1308349" y="35702"/>
                </a:lnTo>
                <a:cubicBezTo>
                  <a:pt x="1366820" y="294578"/>
                  <a:pt x="1397751" y="559828"/>
                  <a:pt x="1400335" y="825602"/>
                </a:cubicBezTo>
                <a:cubicBezTo>
                  <a:pt x="1401259" y="958618"/>
                  <a:pt x="1395230" y="1091521"/>
                  <a:pt x="1382270" y="1223900"/>
                </a:cubicBezTo>
                <a:cubicBezTo>
                  <a:pt x="1368888" y="1356336"/>
                  <a:pt x="1348296" y="1487960"/>
                  <a:pt x="1320584" y="1618190"/>
                </a:cubicBezTo>
                <a:cubicBezTo>
                  <a:pt x="1317387" y="1634568"/>
                  <a:pt x="1313323" y="1650718"/>
                  <a:pt x="1309721" y="1666924"/>
                </a:cubicBezTo>
                <a:lnTo>
                  <a:pt x="1298452" y="1715600"/>
                </a:lnTo>
                <a:lnTo>
                  <a:pt x="1286080" y="1763984"/>
                </a:lnTo>
                <a:cubicBezTo>
                  <a:pt x="1282014" y="1780134"/>
                  <a:pt x="1277890" y="1796282"/>
                  <a:pt x="1273243" y="1812254"/>
                </a:cubicBezTo>
                <a:cubicBezTo>
                  <a:pt x="1264239" y="1844318"/>
                  <a:pt x="1255468" y="1876151"/>
                  <a:pt x="1245419" y="1908213"/>
                </a:cubicBezTo>
                <a:lnTo>
                  <a:pt x="1230724" y="1955960"/>
                </a:lnTo>
                <a:lnTo>
                  <a:pt x="1214982" y="2003416"/>
                </a:lnTo>
                <a:cubicBezTo>
                  <a:pt x="1204816" y="2035132"/>
                  <a:pt x="1193083" y="2066324"/>
                  <a:pt x="1181931" y="2097748"/>
                </a:cubicBezTo>
                <a:cubicBezTo>
                  <a:pt x="1176470" y="2113490"/>
                  <a:pt x="1170315" y="2128884"/>
                  <a:pt x="1164214" y="2144220"/>
                </a:cubicBezTo>
                <a:lnTo>
                  <a:pt x="1146208" y="2190686"/>
                </a:lnTo>
                <a:lnTo>
                  <a:pt x="1127039" y="2236865"/>
                </a:lnTo>
                <a:cubicBezTo>
                  <a:pt x="1120592" y="2252258"/>
                  <a:pt x="1114434" y="2267708"/>
                  <a:pt x="1107523" y="2282871"/>
                </a:cubicBezTo>
                <a:cubicBezTo>
                  <a:pt x="1093872" y="2313308"/>
                  <a:pt x="1080919" y="2344035"/>
                  <a:pt x="1066282" y="2374007"/>
                </a:cubicBezTo>
                <a:cubicBezTo>
                  <a:pt x="1037945" y="2434787"/>
                  <a:pt x="1007837" y="2494605"/>
                  <a:pt x="976014" y="2553394"/>
                </a:cubicBezTo>
                <a:lnTo>
                  <a:pt x="956603" y="2586828"/>
                </a:lnTo>
                <a:lnTo>
                  <a:pt x="977843" y="2550691"/>
                </a:lnTo>
                <a:cubicBezTo>
                  <a:pt x="1009901" y="2492416"/>
                  <a:pt x="1040302" y="2433226"/>
                  <a:pt x="1069013" y="2373193"/>
                </a:cubicBezTo>
                <a:lnTo>
                  <a:pt x="1079815" y="2350714"/>
                </a:lnTo>
                <a:cubicBezTo>
                  <a:pt x="1083417" y="2343221"/>
                  <a:pt x="1086729" y="2335554"/>
                  <a:pt x="1090214" y="2328004"/>
                </a:cubicBezTo>
                <a:lnTo>
                  <a:pt x="1110777" y="2282522"/>
                </a:lnTo>
                <a:cubicBezTo>
                  <a:pt x="1117862" y="2267478"/>
                  <a:pt x="1123962" y="2251968"/>
                  <a:pt x="1130584" y="2236690"/>
                </a:cubicBezTo>
                <a:lnTo>
                  <a:pt x="1150043" y="2190744"/>
                </a:lnTo>
                <a:lnTo>
                  <a:pt x="1168397" y="2144274"/>
                </a:lnTo>
                <a:cubicBezTo>
                  <a:pt x="1174205" y="2128766"/>
                  <a:pt x="1180828" y="2113374"/>
                  <a:pt x="1186404" y="2097806"/>
                </a:cubicBezTo>
                <a:cubicBezTo>
                  <a:pt x="1198022" y="2066498"/>
                  <a:pt x="1209638" y="2035478"/>
                  <a:pt x="1220268" y="2003881"/>
                </a:cubicBezTo>
                <a:cubicBezTo>
                  <a:pt x="1263817" y="1877950"/>
                  <a:pt x="1300468" y="1749696"/>
                  <a:pt x="1330052" y="1619757"/>
                </a:cubicBezTo>
                <a:cubicBezTo>
                  <a:pt x="1337139" y="1587229"/>
                  <a:pt x="1344806" y="1554758"/>
                  <a:pt x="1350905" y="1521998"/>
                </a:cubicBezTo>
                <a:lnTo>
                  <a:pt x="1360604" y="1472972"/>
                </a:lnTo>
                <a:lnTo>
                  <a:pt x="1369202" y="1423716"/>
                </a:lnTo>
                <a:cubicBezTo>
                  <a:pt x="1375010" y="1390954"/>
                  <a:pt x="1379890" y="1357904"/>
                  <a:pt x="1385002" y="1324968"/>
                </a:cubicBezTo>
                <a:cubicBezTo>
                  <a:pt x="1387731" y="1308531"/>
                  <a:pt x="1389591" y="1291918"/>
                  <a:pt x="1391799" y="1275422"/>
                </a:cubicBezTo>
                <a:lnTo>
                  <a:pt x="1398186" y="1225816"/>
                </a:lnTo>
                <a:cubicBezTo>
                  <a:pt x="1413650" y="1093204"/>
                  <a:pt x="1422118" y="959897"/>
                  <a:pt x="1423570" y="826414"/>
                </a:cubicBezTo>
                <a:cubicBezTo>
                  <a:pt x="1424354" y="692815"/>
                  <a:pt x="1418134" y="559218"/>
                  <a:pt x="1404924" y="426258"/>
                </a:cubicBezTo>
                <a:lnTo>
                  <a:pt x="1399117" y="376479"/>
                </a:lnTo>
                <a:cubicBezTo>
                  <a:pt x="1397141" y="359866"/>
                  <a:pt x="1395572" y="343253"/>
                  <a:pt x="1393308" y="326700"/>
                </a:cubicBezTo>
                <a:cubicBezTo>
                  <a:pt x="1388718" y="293589"/>
                  <a:pt x="1384711" y="260422"/>
                  <a:pt x="1379077" y="227488"/>
                </a:cubicBezTo>
                <a:lnTo>
                  <a:pt x="1371060" y="177998"/>
                </a:lnTo>
                <a:lnTo>
                  <a:pt x="1361882" y="128682"/>
                </a:lnTo>
                <a:cubicBezTo>
                  <a:pt x="1356075" y="95748"/>
                  <a:pt x="1348872" y="63102"/>
                  <a:pt x="1342133" y="30343"/>
                </a:cubicBezTo>
                <a:lnTo>
                  <a:pt x="1335286" y="0"/>
                </a:lnTo>
                <a:lnTo>
                  <a:pt x="1353189" y="0"/>
                </a:lnTo>
                <a:lnTo>
                  <a:pt x="1359850" y="26276"/>
                </a:lnTo>
                <a:cubicBezTo>
                  <a:pt x="1366878" y="59154"/>
                  <a:pt x="1374488" y="91857"/>
                  <a:pt x="1380587" y="125024"/>
                </a:cubicBezTo>
                <a:lnTo>
                  <a:pt x="1390230" y="174512"/>
                </a:lnTo>
                <a:lnTo>
                  <a:pt x="1398710" y="224176"/>
                </a:lnTo>
                <a:cubicBezTo>
                  <a:pt x="1404809" y="257227"/>
                  <a:pt x="1409398" y="290569"/>
                  <a:pt x="1414568" y="323736"/>
                </a:cubicBezTo>
                <a:cubicBezTo>
                  <a:pt x="1417239" y="340350"/>
                  <a:pt x="1419098" y="357078"/>
                  <a:pt x="1421306" y="373690"/>
                </a:cubicBezTo>
                <a:lnTo>
                  <a:pt x="1427696" y="423760"/>
                </a:lnTo>
                <a:cubicBezTo>
                  <a:pt x="1443070" y="557418"/>
                  <a:pt x="1451424" y="691829"/>
                  <a:pt x="1452730" y="826356"/>
                </a:cubicBezTo>
                <a:cubicBezTo>
                  <a:pt x="1453654" y="961058"/>
                  <a:pt x="1447502" y="1095646"/>
                  <a:pt x="1434317" y="1229708"/>
                </a:cubicBezTo>
                <a:cubicBezTo>
                  <a:pt x="1420759" y="1363828"/>
                  <a:pt x="1399878" y="1497078"/>
                  <a:pt x="1371758" y="1628934"/>
                </a:cubicBezTo>
                <a:cubicBezTo>
                  <a:pt x="1368563" y="1645488"/>
                  <a:pt x="1364497" y="1661868"/>
                  <a:pt x="1360780" y="1678308"/>
                </a:cubicBezTo>
                <a:lnTo>
                  <a:pt x="1349162" y="1727566"/>
                </a:lnTo>
                <a:lnTo>
                  <a:pt x="1336675" y="1776590"/>
                </a:lnTo>
                <a:cubicBezTo>
                  <a:pt x="1332492" y="1792912"/>
                  <a:pt x="1328367" y="1809234"/>
                  <a:pt x="1323662" y="1825440"/>
                </a:cubicBezTo>
                <a:cubicBezTo>
                  <a:pt x="1314486" y="1857910"/>
                  <a:pt x="1305656" y="1890438"/>
                  <a:pt x="1295490" y="1922618"/>
                </a:cubicBezTo>
                <a:lnTo>
                  <a:pt x="1280620" y="1971005"/>
                </a:lnTo>
                <a:lnTo>
                  <a:pt x="1264647" y="2018984"/>
                </a:lnTo>
                <a:cubicBezTo>
                  <a:pt x="1254365" y="2051106"/>
                  <a:pt x="1242516" y="2082878"/>
                  <a:pt x="1231189" y="2114476"/>
                </a:cubicBezTo>
                <a:cubicBezTo>
                  <a:pt x="1225672" y="2130451"/>
                  <a:pt x="1219572" y="2146076"/>
                  <a:pt x="1213299" y="2161818"/>
                </a:cubicBezTo>
                <a:lnTo>
                  <a:pt x="1195060" y="2209041"/>
                </a:lnTo>
                <a:lnTo>
                  <a:pt x="1175659" y="2255802"/>
                </a:lnTo>
                <a:cubicBezTo>
                  <a:pt x="1169095" y="2271368"/>
                  <a:pt x="1162996" y="2287110"/>
                  <a:pt x="1155968" y="2302270"/>
                </a:cubicBezTo>
                <a:lnTo>
                  <a:pt x="1135406" y="2348738"/>
                </a:lnTo>
                <a:cubicBezTo>
                  <a:pt x="1131977" y="2356464"/>
                  <a:pt x="1128668" y="2364248"/>
                  <a:pt x="1125065" y="2371974"/>
                </a:cubicBezTo>
                <a:lnTo>
                  <a:pt x="1114262" y="2394858"/>
                </a:lnTo>
                <a:cubicBezTo>
                  <a:pt x="1085582" y="2456387"/>
                  <a:pt x="1055114" y="2516946"/>
                  <a:pt x="1022914" y="2576464"/>
                </a:cubicBezTo>
                <a:lnTo>
                  <a:pt x="923281" y="2748208"/>
                </a:lnTo>
                <a:lnTo>
                  <a:pt x="924143" y="2746922"/>
                </a:lnTo>
                <a:cubicBezTo>
                  <a:pt x="995640" y="2632606"/>
                  <a:pt x="1060553" y="2514286"/>
                  <a:pt x="1118558" y="2392594"/>
                </a:cubicBezTo>
                <a:lnTo>
                  <a:pt x="1129538" y="2369825"/>
                </a:lnTo>
                <a:lnTo>
                  <a:pt x="1139992" y="2346591"/>
                </a:lnTo>
                <a:lnTo>
                  <a:pt x="1160845" y="2300528"/>
                </a:lnTo>
                <a:cubicBezTo>
                  <a:pt x="1167932" y="2285192"/>
                  <a:pt x="1174089" y="2269510"/>
                  <a:pt x="1180827" y="2254058"/>
                </a:cubicBezTo>
                <a:lnTo>
                  <a:pt x="1200461" y="2207590"/>
                </a:lnTo>
                <a:cubicBezTo>
                  <a:pt x="1225495" y="2144972"/>
                  <a:pt x="1249718" y="2082006"/>
                  <a:pt x="1271500" y="2018170"/>
                </a:cubicBezTo>
                <a:cubicBezTo>
                  <a:pt x="1315553" y="1890554"/>
                  <a:pt x="1352612" y="1760616"/>
                  <a:pt x="1382503" y="1628992"/>
                </a:cubicBezTo>
                <a:cubicBezTo>
                  <a:pt x="1389704" y="1596000"/>
                  <a:pt x="1397372" y="1563182"/>
                  <a:pt x="1403587" y="1529956"/>
                </a:cubicBezTo>
                <a:lnTo>
                  <a:pt x="1413346" y="1480292"/>
                </a:lnTo>
                <a:lnTo>
                  <a:pt x="1422059" y="1430396"/>
                </a:lnTo>
                <a:cubicBezTo>
                  <a:pt x="1428216" y="1397172"/>
                  <a:pt x="1432804" y="1363771"/>
                  <a:pt x="1438034" y="1330372"/>
                </a:cubicBezTo>
                <a:cubicBezTo>
                  <a:pt x="1440763" y="1313700"/>
                  <a:pt x="1442621" y="1296914"/>
                  <a:pt x="1444888" y="1280186"/>
                </a:cubicBezTo>
                <a:cubicBezTo>
                  <a:pt x="1447152" y="1263456"/>
                  <a:pt x="1449359" y="1246728"/>
                  <a:pt x="1451335" y="1229940"/>
                </a:cubicBezTo>
                <a:cubicBezTo>
                  <a:pt x="1466901" y="1095646"/>
                  <a:pt x="1475451" y="960595"/>
                  <a:pt x="1476952" y="825428"/>
                </a:cubicBezTo>
                <a:cubicBezTo>
                  <a:pt x="1477658" y="690087"/>
                  <a:pt x="1471298" y="554803"/>
                  <a:pt x="1457899" y="420159"/>
                </a:cubicBezTo>
                <a:cubicBezTo>
                  <a:pt x="1456214" y="403374"/>
                  <a:pt x="1454123" y="386528"/>
                  <a:pt x="1452089" y="369741"/>
                </a:cubicBezTo>
                <a:cubicBezTo>
                  <a:pt x="1450057" y="352955"/>
                  <a:pt x="1448547" y="336052"/>
                  <a:pt x="1446281" y="319322"/>
                </a:cubicBezTo>
                <a:cubicBezTo>
                  <a:pt x="1441576" y="285806"/>
                  <a:pt x="1437567" y="252175"/>
                  <a:pt x="1431818" y="218833"/>
                </a:cubicBezTo>
                <a:lnTo>
                  <a:pt x="1423685" y="168704"/>
                </a:lnTo>
                <a:lnTo>
                  <a:pt x="1414450" y="118808"/>
                </a:lnTo>
                <a:cubicBezTo>
                  <a:pt x="1408641" y="85467"/>
                  <a:pt x="1401263" y="52358"/>
                  <a:pt x="1394409" y="19249"/>
                </a:cubicBezTo>
                <a:lnTo>
                  <a:pt x="1390077" y="0"/>
                </a:lnTo>
                <a:lnTo>
                  <a:pt x="1407716" y="0"/>
                </a:lnTo>
                <a:lnTo>
                  <a:pt x="1411777" y="16054"/>
                </a:lnTo>
                <a:cubicBezTo>
                  <a:pt x="1418981" y="49338"/>
                  <a:pt x="1426590" y="82446"/>
                  <a:pt x="1432747" y="115962"/>
                </a:cubicBezTo>
                <a:lnTo>
                  <a:pt x="1442505" y="166032"/>
                </a:lnTo>
                <a:lnTo>
                  <a:pt x="1451102" y="216336"/>
                </a:lnTo>
                <a:cubicBezTo>
                  <a:pt x="1457261" y="249792"/>
                  <a:pt x="1461906" y="283542"/>
                  <a:pt x="1467077" y="317174"/>
                </a:cubicBezTo>
                <a:cubicBezTo>
                  <a:pt x="1469864" y="333960"/>
                  <a:pt x="1471664" y="350863"/>
                  <a:pt x="1473931" y="367766"/>
                </a:cubicBezTo>
                <a:cubicBezTo>
                  <a:pt x="1476196" y="384669"/>
                  <a:pt x="1478402" y="401514"/>
                  <a:pt x="1480378" y="418418"/>
                </a:cubicBezTo>
                <a:cubicBezTo>
                  <a:pt x="1495899" y="553758"/>
                  <a:pt x="1504310" y="689854"/>
                  <a:pt x="1505588" y="826068"/>
                </a:cubicBezTo>
                <a:cubicBezTo>
                  <a:pt x="1506453" y="962395"/>
                  <a:pt x="1500184" y="1098724"/>
                  <a:pt x="1486826" y="1234414"/>
                </a:cubicBezTo>
                <a:cubicBezTo>
                  <a:pt x="1473087" y="1370220"/>
                  <a:pt x="1451933" y="1505153"/>
                  <a:pt x="1423452" y="1638636"/>
                </a:cubicBezTo>
                <a:cubicBezTo>
                  <a:pt x="1420200" y="1655364"/>
                  <a:pt x="1416135" y="1671978"/>
                  <a:pt x="1412360" y="1688590"/>
                </a:cubicBezTo>
                <a:lnTo>
                  <a:pt x="1400740" y="1738485"/>
                </a:lnTo>
                <a:lnTo>
                  <a:pt x="1388019" y="1788091"/>
                </a:lnTo>
                <a:cubicBezTo>
                  <a:pt x="1383722" y="1804588"/>
                  <a:pt x="1379656" y="1821200"/>
                  <a:pt x="1374894" y="1837581"/>
                </a:cubicBezTo>
                <a:cubicBezTo>
                  <a:pt x="1365542" y="1870400"/>
                  <a:pt x="1356712" y="1903392"/>
                  <a:pt x="1346373" y="1935979"/>
                </a:cubicBezTo>
                <a:lnTo>
                  <a:pt x="1331329" y="1984946"/>
                </a:lnTo>
                <a:lnTo>
                  <a:pt x="1315180" y="2033505"/>
                </a:lnTo>
                <a:cubicBezTo>
                  <a:pt x="1293805" y="2098446"/>
                  <a:pt x="1269641" y="2162342"/>
                  <a:pt x="1244664" y="2225946"/>
                </a:cubicBezTo>
                <a:lnTo>
                  <a:pt x="1225088" y="2273285"/>
                </a:lnTo>
                <a:cubicBezTo>
                  <a:pt x="1218409" y="2289027"/>
                  <a:pt x="1212193" y="2304942"/>
                  <a:pt x="1205107" y="2320510"/>
                </a:cubicBezTo>
                <a:lnTo>
                  <a:pt x="1184312" y="2367328"/>
                </a:lnTo>
                <a:lnTo>
                  <a:pt x="1173856" y="2390562"/>
                </a:lnTo>
                <a:lnTo>
                  <a:pt x="1162879" y="2413797"/>
                </a:lnTo>
                <a:cubicBezTo>
                  <a:pt x="1104843" y="2537637"/>
                  <a:pt x="1039776" y="2658048"/>
                  <a:pt x="967998" y="2774454"/>
                </a:cubicBezTo>
                <a:cubicBezTo>
                  <a:pt x="931959" y="2832598"/>
                  <a:pt x="894223" y="2889652"/>
                  <a:pt x="854842" y="2945554"/>
                </a:cubicBezTo>
                <a:lnTo>
                  <a:pt x="825564" y="2984626"/>
                </a:lnTo>
                <a:lnTo>
                  <a:pt x="858224" y="2941538"/>
                </a:lnTo>
                <a:cubicBezTo>
                  <a:pt x="897808" y="2885993"/>
                  <a:pt x="935754" y="2829287"/>
                  <a:pt x="972008" y="2771492"/>
                </a:cubicBezTo>
                <a:cubicBezTo>
                  <a:pt x="1044332" y="2655667"/>
                  <a:pt x="1109998" y="2535836"/>
                  <a:pt x="1168687" y="2412575"/>
                </a:cubicBezTo>
                <a:lnTo>
                  <a:pt x="1179783" y="2389340"/>
                </a:lnTo>
                <a:lnTo>
                  <a:pt x="1190354" y="2366108"/>
                </a:lnTo>
                <a:lnTo>
                  <a:pt x="1211440" y="2319638"/>
                </a:lnTo>
                <a:cubicBezTo>
                  <a:pt x="1218526" y="2304072"/>
                  <a:pt x="1224857" y="2288213"/>
                  <a:pt x="1231594" y="2272530"/>
                </a:cubicBezTo>
                <a:cubicBezTo>
                  <a:pt x="1238333" y="2256847"/>
                  <a:pt x="1245071" y="2241163"/>
                  <a:pt x="1251461" y="2225364"/>
                </a:cubicBezTo>
                <a:cubicBezTo>
                  <a:pt x="1276787" y="2161934"/>
                  <a:pt x="1301357" y="2098156"/>
                  <a:pt x="1323313" y="2033680"/>
                </a:cubicBezTo>
                <a:cubicBezTo>
                  <a:pt x="1367901" y="1904496"/>
                  <a:pt x="1405385" y="1772930"/>
                  <a:pt x="1435594" y="1639622"/>
                </a:cubicBezTo>
                <a:cubicBezTo>
                  <a:pt x="1442855" y="1606222"/>
                  <a:pt x="1450581" y="1572938"/>
                  <a:pt x="1456913" y="1539308"/>
                </a:cubicBezTo>
                <a:lnTo>
                  <a:pt x="1466787" y="1489005"/>
                </a:lnTo>
                <a:lnTo>
                  <a:pt x="1475557" y="1438471"/>
                </a:lnTo>
                <a:cubicBezTo>
                  <a:pt x="1481773" y="1404838"/>
                  <a:pt x="1486420" y="1370974"/>
                  <a:pt x="1491706" y="1337168"/>
                </a:cubicBezTo>
                <a:cubicBezTo>
                  <a:pt x="1494494" y="1320322"/>
                  <a:pt x="1496294" y="1303304"/>
                  <a:pt x="1498617" y="1286343"/>
                </a:cubicBezTo>
                <a:cubicBezTo>
                  <a:pt x="1500941" y="1269380"/>
                  <a:pt x="1503148" y="1252420"/>
                  <a:pt x="1505124" y="1235459"/>
                </a:cubicBezTo>
                <a:cubicBezTo>
                  <a:pt x="1520859" y="1099478"/>
                  <a:pt x="1529468" y="962744"/>
                  <a:pt x="1530914" y="825834"/>
                </a:cubicBezTo>
                <a:cubicBezTo>
                  <a:pt x="1531593" y="688809"/>
                  <a:pt x="1525116" y="551842"/>
                  <a:pt x="1511514" y="415455"/>
                </a:cubicBezTo>
                <a:cubicBezTo>
                  <a:pt x="1509829" y="398436"/>
                  <a:pt x="1507679" y="381416"/>
                  <a:pt x="1505705" y="364398"/>
                </a:cubicBezTo>
                <a:cubicBezTo>
                  <a:pt x="1503729" y="347378"/>
                  <a:pt x="1502105" y="330301"/>
                  <a:pt x="1499606" y="313339"/>
                </a:cubicBezTo>
                <a:cubicBezTo>
                  <a:pt x="1494784" y="279417"/>
                  <a:pt x="1490718" y="245378"/>
                  <a:pt x="1484909" y="211572"/>
                </a:cubicBezTo>
                <a:lnTo>
                  <a:pt x="1476662" y="160864"/>
                </a:lnTo>
                <a:lnTo>
                  <a:pt x="1467310" y="110270"/>
                </a:lnTo>
                <a:cubicBezTo>
                  <a:pt x="1461502" y="76521"/>
                  <a:pt x="1454007" y="43064"/>
                  <a:pt x="1446981" y="9489"/>
                </a:cubicBezTo>
                <a:lnTo>
                  <a:pt x="1444850" y="0"/>
                </a:lnTo>
                <a:lnTo>
                  <a:pt x="1462628" y="0"/>
                </a:lnTo>
                <a:lnTo>
                  <a:pt x="1463998" y="5425"/>
                </a:lnTo>
                <a:cubicBezTo>
                  <a:pt x="1471259" y="39056"/>
                  <a:pt x="1478986" y="72688"/>
                  <a:pt x="1485201" y="106552"/>
                </a:cubicBezTo>
                <a:lnTo>
                  <a:pt x="1495017" y="157262"/>
                </a:lnTo>
                <a:lnTo>
                  <a:pt x="1503729" y="208203"/>
                </a:lnTo>
                <a:cubicBezTo>
                  <a:pt x="1509945" y="242068"/>
                  <a:pt x="1514592" y="276222"/>
                  <a:pt x="1519877" y="310261"/>
                </a:cubicBezTo>
                <a:cubicBezTo>
                  <a:pt x="1522666" y="327280"/>
                  <a:pt x="1524467" y="344416"/>
                  <a:pt x="1526790" y="361493"/>
                </a:cubicBezTo>
                <a:cubicBezTo>
                  <a:pt x="1529113" y="378570"/>
                  <a:pt x="1531321" y="395648"/>
                  <a:pt x="1533296" y="412782"/>
                </a:cubicBezTo>
                <a:cubicBezTo>
                  <a:pt x="1548938" y="549692"/>
                  <a:pt x="1557431" y="687356"/>
                  <a:pt x="1558738" y="825195"/>
                </a:cubicBezTo>
                <a:cubicBezTo>
                  <a:pt x="1559550" y="963208"/>
                  <a:pt x="1553156" y="1101220"/>
                  <a:pt x="1539569" y="1238595"/>
                </a:cubicBezTo>
                <a:cubicBezTo>
                  <a:pt x="1525674" y="1376027"/>
                  <a:pt x="1504246" y="1512646"/>
                  <a:pt x="1475384" y="1647754"/>
                </a:cubicBezTo>
                <a:cubicBezTo>
                  <a:pt x="1472015" y="1664716"/>
                  <a:pt x="1468006" y="1681504"/>
                  <a:pt x="1464115" y="1698348"/>
                </a:cubicBezTo>
                <a:lnTo>
                  <a:pt x="1452498" y="1748824"/>
                </a:lnTo>
                <a:lnTo>
                  <a:pt x="1439660" y="1799010"/>
                </a:lnTo>
                <a:cubicBezTo>
                  <a:pt x="1435304" y="1815740"/>
                  <a:pt x="1431239" y="1832585"/>
                  <a:pt x="1426416" y="1849140"/>
                </a:cubicBezTo>
                <a:cubicBezTo>
                  <a:pt x="1416891" y="1882366"/>
                  <a:pt x="1408003" y="1915764"/>
                  <a:pt x="1397374" y="1948700"/>
                </a:cubicBezTo>
                <a:lnTo>
                  <a:pt x="1382155" y="1998304"/>
                </a:lnTo>
                <a:lnTo>
                  <a:pt x="1365833" y="2047504"/>
                </a:lnTo>
                <a:cubicBezTo>
                  <a:pt x="1322059" y="2178779"/>
                  <a:pt x="1270625" y="2307325"/>
                  <a:pt x="1211788" y="2432558"/>
                </a:cubicBezTo>
                <a:cubicBezTo>
                  <a:pt x="1153075" y="2557910"/>
                  <a:pt x="1087275" y="2679772"/>
                  <a:pt x="1014702" y="2797629"/>
                </a:cubicBezTo>
                <a:cubicBezTo>
                  <a:pt x="941878" y="2915429"/>
                  <a:pt x="862137" y="3028812"/>
                  <a:pt x="775908" y="3137203"/>
                </a:cubicBezTo>
                <a:lnTo>
                  <a:pt x="732011" y="3189175"/>
                </a:lnTo>
                <a:lnTo>
                  <a:pt x="779308" y="3133526"/>
                </a:lnTo>
                <a:cubicBezTo>
                  <a:pt x="951681" y="2918390"/>
                  <a:pt x="1099134" y="2683287"/>
                  <a:pt x="1218176" y="2432558"/>
                </a:cubicBezTo>
                <a:cubicBezTo>
                  <a:pt x="1277529" y="2307614"/>
                  <a:pt x="1329738" y="2179418"/>
                  <a:pt x="1374546" y="2048550"/>
                </a:cubicBezTo>
                <a:cubicBezTo>
                  <a:pt x="1419632" y="1917681"/>
                  <a:pt x="1457504" y="1784430"/>
                  <a:pt x="1487987" y="1649438"/>
                </a:cubicBezTo>
                <a:cubicBezTo>
                  <a:pt x="1495423" y="1615690"/>
                  <a:pt x="1503207" y="1581942"/>
                  <a:pt x="1509538" y="1547903"/>
                </a:cubicBezTo>
                <a:lnTo>
                  <a:pt x="1519529" y="1496962"/>
                </a:lnTo>
                <a:lnTo>
                  <a:pt x="1528415" y="1445789"/>
                </a:lnTo>
                <a:cubicBezTo>
                  <a:pt x="1534747" y="1411750"/>
                  <a:pt x="1539393" y="1377421"/>
                  <a:pt x="1544737" y="1343208"/>
                </a:cubicBezTo>
                <a:cubicBezTo>
                  <a:pt x="1547527" y="1326130"/>
                  <a:pt x="1549384" y="1308936"/>
                  <a:pt x="1551709" y="1291744"/>
                </a:cubicBezTo>
                <a:cubicBezTo>
                  <a:pt x="1554032" y="1274550"/>
                  <a:pt x="1556296" y="1257414"/>
                  <a:pt x="1558272" y="1240221"/>
                </a:cubicBezTo>
                <a:cubicBezTo>
                  <a:pt x="1574130" y="1102498"/>
                  <a:pt x="1582796" y="964022"/>
                  <a:pt x="1584237" y="825426"/>
                </a:cubicBezTo>
                <a:cubicBezTo>
                  <a:pt x="1584917" y="686717"/>
                  <a:pt x="1578324" y="548008"/>
                  <a:pt x="1564488" y="409996"/>
                </a:cubicBezTo>
                <a:cubicBezTo>
                  <a:pt x="1562803" y="392568"/>
                  <a:pt x="1560655" y="375548"/>
                  <a:pt x="1558679" y="358298"/>
                </a:cubicBezTo>
                <a:cubicBezTo>
                  <a:pt x="1556703" y="341045"/>
                  <a:pt x="1554960" y="323794"/>
                  <a:pt x="1552463" y="306602"/>
                </a:cubicBezTo>
                <a:cubicBezTo>
                  <a:pt x="1547584" y="272272"/>
                  <a:pt x="1543518" y="237826"/>
                  <a:pt x="1537592" y="203614"/>
                </a:cubicBezTo>
                <a:lnTo>
                  <a:pt x="1529229" y="152207"/>
                </a:lnTo>
                <a:lnTo>
                  <a:pt x="1519761" y="101034"/>
                </a:lnTo>
                <a:lnTo>
                  <a:pt x="1499404" y="0"/>
                </a:lnTo>
                <a:lnTo>
                  <a:pt x="1516584" y="0"/>
                </a:lnTo>
                <a:lnTo>
                  <a:pt x="1537128" y="97839"/>
                </a:lnTo>
                <a:lnTo>
                  <a:pt x="1547004" y="149187"/>
                </a:lnTo>
                <a:lnTo>
                  <a:pt x="1555832" y="200708"/>
                </a:lnTo>
                <a:cubicBezTo>
                  <a:pt x="1562164" y="235039"/>
                  <a:pt x="1566811" y="269600"/>
                  <a:pt x="1572154" y="304046"/>
                </a:cubicBezTo>
                <a:cubicBezTo>
                  <a:pt x="1574942" y="321470"/>
                  <a:pt x="1576801" y="338897"/>
                  <a:pt x="1579125" y="355914"/>
                </a:cubicBezTo>
                <a:cubicBezTo>
                  <a:pt x="1581448" y="372934"/>
                  <a:pt x="1583715" y="390768"/>
                  <a:pt x="1585688" y="407846"/>
                </a:cubicBezTo>
                <a:cubicBezTo>
                  <a:pt x="1601489" y="546556"/>
                  <a:pt x="1610038" y="686019"/>
                  <a:pt x="1611305" y="825601"/>
                </a:cubicBezTo>
                <a:cubicBezTo>
                  <a:pt x="1612111" y="965240"/>
                  <a:pt x="1605601" y="1104880"/>
                  <a:pt x="1591788" y="1243822"/>
                </a:cubicBezTo>
                <a:cubicBezTo>
                  <a:pt x="1577719" y="1382938"/>
                  <a:pt x="1556001" y="1521242"/>
                  <a:pt x="1526731" y="1657978"/>
                </a:cubicBezTo>
                <a:cubicBezTo>
                  <a:pt x="1497606" y="1794828"/>
                  <a:pt x="1460617" y="1929938"/>
                  <a:pt x="1415960" y="2062548"/>
                </a:cubicBezTo>
                <a:cubicBezTo>
                  <a:pt x="1371663" y="2195392"/>
                  <a:pt x="1319665" y="2325504"/>
                  <a:pt x="1260232" y="2452306"/>
                </a:cubicBezTo>
                <a:cubicBezTo>
                  <a:pt x="1200827" y="2579167"/>
                  <a:pt x="1134247" y="2702598"/>
                  <a:pt x="1060822" y="2821908"/>
                </a:cubicBezTo>
                <a:lnTo>
                  <a:pt x="947313" y="2994533"/>
                </a:lnTo>
                <a:lnTo>
                  <a:pt x="939834" y="3004920"/>
                </a:lnTo>
                <a:lnTo>
                  <a:pt x="825936" y="3157454"/>
                </a:lnTo>
                <a:lnTo>
                  <a:pt x="729506" y="3272814"/>
                </a:lnTo>
                <a:lnTo>
                  <a:pt x="684490" y="3326200"/>
                </a:lnTo>
                <a:lnTo>
                  <a:pt x="687659" y="3322876"/>
                </a:lnTo>
                <a:lnTo>
                  <a:pt x="729506" y="3272814"/>
                </a:lnTo>
                <a:lnTo>
                  <a:pt x="819414" y="3166186"/>
                </a:lnTo>
                <a:lnTo>
                  <a:pt x="825936" y="3157454"/>
                </a:lnTo>
                <a:lnTo>
                  <a:pt x="855461" y="3122131"/>
                </a:lnTo>
                <a:lnTo>
                  <a:pt x="939834" y="3004920"/>
                </a:lnTo>
                <a:lnTo>
                  <a:pt x="945253" y="2997663"/>
                </a:lnTo>
                <a:lnTo>
                  <a:pt x="947313" y="2994533"/>
                </a:lnTo>
                <a:lnTo>
                  <a:pt x="1008357" y="2909731"/>
                </a:lnTo>
                <a:cubicBezTo>
                  <a:pt x="1105177" y="2764423"/>
                  <a:pt x="1191629" y="2611880"/>
                  <a:pt x="1266854" y="2453178"/>
                </a:cubicBezTo>
                <a:cubicBezTo>
                  <a:pt x="1327223" y="2326548"/>
                  <a:pt x="1380303" y="2196552"/>
                  <a:pt x="1425836" y="2063884"/>
                </a:cubicBezTo>
                <a:cubicBezTo>
                  <a:pt x="1471440" y="1931389"/>
                  <a:pt x="1509737" y="1796454"/>
                  <a:pt x="1540558" y="1659778"/>
                </a:cubicBezTo>
                <a:cubicBezTo>
                  <a:pt x="1548107" y="1625566"/>
                  <a:pt x="1555891" y="1591410"/>
                  <a:pt x="1562340" y="1556965"/>
                </a:cubicBezTo>
                <a:lnTo>
                  <a:pt x="1572388" y="1505384"/>
                </a:lnTo>
                <a:lnTo>
                  <a:pt x="1581392" y="1453572"/>
                </a:lnTo>
                <a:cubicBezTo>
                  <a:pt x="1587780" y="1419126"/>
                  <a:pt x="1592429" y="1384390"/>
                  <a:pt x="1597888" y="1349772"/>
                </a:cubicBezTo>
                <a:cubicBezTo>
                  <a:pt x="1600676" y="1332346"/>
                  <a:pt x="1602536" y="1314920"/>
                  <a:pt x="1604916" y="1297494"/>
                </a:cubicBezTo>
                <a:cubicBezTo>
                  <a:pt x="1607298" y="1280068"/>
                  <a:pt x="1609563" y="1262642"/>
                  <a:pt x="1611538" y="1245216"/>
                </a:cubicBezTo>
                <a:cubicBezTo>
                  <a:pt x="1627571" y="1105808"/>
                  <a:pt x="1636294" y="965648"/>
                  <a:pt x="1637678" y="825311"/>
                </a:cubicBezTo>
                <a:cubicBezTo>
                  <a:pt x="1638316" y="684858"/>
                  <a:pt x="1631631" y="544523"/>
                  <a:pt x="1617637" y="404766"/>
                </a:cubicBezTo>
                <a:cubicBezTo>
                  <a:pt x="1615953" y="387340"/>
                  <a:pt x="1613688" y="369916"/>
                  <a:pt x="1611828" y="352489"/>
                </a:cubicBezTo>
                <a:cubicBezTo>
                  <a:pt x="1609970" y="335062"/>
                  <a:pt x="1608052" y="317638"/>
                  <a:pt x="1605555" y="300210"/>
                </a:cubicBezTo>
                <a:lnTo>
                  <a:pt x="1598353" y="247933"/>
                </a:lnTo>
                <a:cubicBezTo>
                  <a:pt x="1596086" y="230508"/>
                  <a:pt x="1593357" y="213082"/>
                  <a:pt x="1590453" y="195656"/>
                </a:cubicBezTo>
                <a:lnTo>
                  <a:pt x="1581973" y="143378"/>
                </a:lnTo>
                <a:cubicBezTo>
                  <a:pt x="1578951" y="125953"/>
                  <a:pt x="1575583" y="108526"/>
                  <a:pt x="1572388" y="91566"/>
                </a:cubicBezTo>
                <a:lnTo>
                  <a:pt x="1553961" y="0"/>
                </a:lnTo>
                <a:lnTo>
                  <a:pt x="1570637" y="0"/>
                </a:lnTo>
                <a:lnTo>
                  <a:pt x="1589232" y="88894"/>
                </a:lnTo>
                <a:cubicBezTo>
                  <a:pt x="1592601" y="106318"/>
                  <a:pt x="1596086" y="123746"/>
                  <a:pt x="1599283" y="141170"/>
                </a:cubicBezTo>
                <a:lnTo>
                  <a:pt x="1608228" y="193448"/>
                </a:lnTo>
                <a:cubicBezTo>
                  <a:pt x="1614559" y="228302"/>
                  <a:pt x="1619206" y="263152"/>
                  <a:pt x="1624665" y="298004"/>
                </a:cubicBezTo>
                <a:cubicBezTo>
                  <a:pt x="1627453" y="315430"/>
                  <a:pt x="1629312" y="332855"/>
                  <a:pt x="1631695" y="350282"/>
                </a:cubicBezTo>
                <a:cubicBezTo>
                  <a:pt x="1634075" y="367708"/>
                  <a:pt x="1636341" y="385133"/>
                  <a:pt x="1638258" y="402559"/>
                </a:cubicBezTo>
                <a:cubicBezTo>
                  <a:pt x="1654209" y="542954"/>
                  <a:pt x="1662800" y="684046"/>
                  <a:pt x="1663990" y="825311"/>
                </a:cubicBezTo>
                <a:cubicBezTo>
                  <a:pt x="1664768" y="966693"/>
                  <a:pt x="1658158" y="1108075"/>
                  <a:pt x="1644182" y="1248760"/>
                </a:cubicBezTo>
                <a:cubicBezTo>
                  <a:pt x="1629882" y="1389560"/>
                  <a:pt x="1607874" y="1529490"/>
                  <a:pt x="1578255" y="1667852"/>
                </a:cubicBezTo>
                <a:cubicBezTo>
                  <a:pt x="1548847" y="1806446"/>
                  <a:pt x="1511538" y="1943239"/>
                  <a:pt x="1466497" y="2077533"/>
                </a:cubicBezTo>
                <a:cubicBezTo>
                  <a:pt x="1421660" y="2211946"/>
                  <a:pt x="1369063" y="2343686"/>
                  <a:pt x="1308967" y="2471998"/>
                </a:cubicBezTo>
                <a:cubicBezTo>
                  <a:pt x="1248893" y="2600426"/>
                  <a:pt x="1181585" y="2725311"/>
                  <a:pt x="1107350" y="2846072"/>
                </a:cubicBezTo>
                <a:cubicBezTo>
                  <a:pt x="1033057" y="2966891"/>
                  <a:pt x="951584" y="3083122"/>
                  <a:pt x="863387" y="3194184"/>
                </a:cubicBezTo>
                <a:cubicBezTo>
                  <a:pt x="775323" y="3305420"/>
                  <a:pt x="680624" y="3411253"/>
                  <a:pt x="579810" y="3511044"/>
                </a:cubicBezTo>
                <a:cubicBezTo>
                  <a:pt x="479181" y="3611068"/>
                  <a:pt x="372675" y="3704994"/>
                  <a:pt x="260860" y="3792299"/>
                </a:cubicBezTo>
                <a:close/>
                <a:moveTo>
                  <a:pt x="0" y="4034888"/>
                </a:moveTo>
                <a:lnTo>
                  <a:pt x="0" y="3975986"/>
                </a:lnTo>
                <a:lnTo>
                  <a:pt x="267133" y="3788523"/>
                </a:lnTo>
                <a:cubicBezTo>
                  <a:pt x="378506" y="3701044"/>
                  <a:pt x="484711" y="3607236"/>
                  <a:pt x="585212" y="3507443"/>
                </a:cubicBezTo>
                <a:cubicBezTo>
                  <a:pt x="685620" y="3407594"/>
                  <a:pt x="780312" y="3302166"/>
                  <a:pt x="868846" y="3191687"/>
                </a:cubicBezTo>
                <a:cubicBezTo>
                  <a:pt x="1045929" y="2970204"/>
                  <a:pt x="1196557" y="2728856"/>
                  <a:pt x="1317680" y="2472462"/>
                </a:cubicBezTo>
                <a:cubicBezTo>
                  <a:pt x="1378345" y="2344324"/>
                  <a:pt x="1431714" y="2212876"/>
                  <a:pt x="1477533" y="2078696"/>
                </a:cubicBezTo>
                <a:cubicBezTo>
                  <a:pt x="1523712" y="1944574"/>
                  <a:pt x="1562490" y="1808014"/>
                  <a:pt x="1593705" y="1669653"/>
                </a:cubicBezTo>
                <a:lnTo>
                  <a:pt x="1605323" y="1617724"/>
                </a:lnTo>
                <a:cubicBezTo>
                  <a:pt x="1609332" y="1600298"/>
                  <a:pt x="1612351" y="1582873"/>
                  <a:pt x="1615895" y="1565447"/>
                </a:cubicBezTo>
                <a:cubicBezTo>
                  <a:pt x="1619438" y="1548022"/>
                  <a:pt x="1622864" y="1530596"/>
                  <a:pt x="1626061" y="1513168"/>
                </a:cubicBezTo>
                <a:lnTo>
                  <a:pt x="1635122" y="1460890"/>
                </a:lnTo>
                <a:lnTo>
                  <a:pt x="1639710" y="1434694"/>
                </a:lnTo>
                <a:lnTo>
                  <a:pt x="1643776" y="1408382"/>
                </a:lnTo>
                <a:lnTo>
                  <a:pt x="1651792" y="1356103"/>
                </a:lnTo>
                <a:cubicBezTo>
                  <a:pt x="1654580" y="1338678"/>
                  <a:pt x="1656497" y="1320904"/>
                  <a:pt x="1658880" y="1303362"/>
                </a:cubicBezTo>
                <a:cubicBezTo>
                  <a:pt x="1661260" y="1285818"/>
                  <a:pt x="1663642" y="1268160"/>
                  <a:pt x="1665558" y="1250502"/>
                </a:cubicBezTo>
                <a:cubicBezTo>
                  <a:pt x="1681735" y="1109412"/>
                  <a:pt x="1690518" y="967507"/>
                  <a:pt x="1691872" y="825486"/>
                </a:cubicBezTo>
                <a:cubicBezTo>
                  <a:pt x="1692510" y="683349"/>
                  <a:pt x="1685709" y="541268"/>
                  <a:pt x="1671483" y="399830"/>
                </a:cubicBezTo>
                <a:cubicBezTo>
                  <a:pt x="1664254" y="329081"/>
                  <a:pt x="1655056" y="258550"/>
                  <a:pt x="1643900" y="188331"/>
                </a:cubicBezTo>
                <a:lnTo>
                  <a:pt x="1608563" y="0"/>
                </a:lnTo>
                <a:lnTo>
                  <a:pt x="1624705" y="0"/>
                </a:lnTo>
                <a:lnTo>
                  <a:pt x="1630880" y="27787"/>
                </a:lnTo>
                <a:cubicBezTo>
                  <a:pt x="1634830" y="45213"/>
                  <a:pt x="1637851" y="62638"/>
                  <a:pt x="1641393" y="80066"/>
                </a:cubicBezTo>
                <a:cubicBezTo>
                  <a:pt x="1644938" y="97490"/>
                  <a:pt x="1648365" y="114917"/>
                  <a:pt x="1651502" y="132692"/>
                </a:cubicBezTo>
                <a:lnTo>
                  <a:pt x="1660563" y="185492"/>
                </a:lnTo>
                <a:lnTo>
                  <a:pt x="1665094" y="211862"/>
                </a:lnTo>
                <a:lnTo>
                  <a:pt x="1669159" y="238350"/>
                </a:lnTo>
                <a:lnTo>
                  <a:pt x="1677175" y="291324"/>
                </a:lnTo>
                <a:cubicBezTo>
                  <a:pt x="1679964" y="308750"/>
                  <a:pt x="1681880" y="326758"/>
                  <a:pt x="1684263" y="344415"/>
                </a:cubicBezTo>
                <a:cubicBezTo>
                  <a:pt x="1686643" y="362073"/>
                  <a:pt x="1688968" y="379848"/>
                  <a:pt x="1690884" y="397622"/>
                </a:cubicBezTo>
                <a:cubicBezTo>
                  <a:pt x="1707050" y="539644"/>
                  <a:pt x="1715734" y="682478"/>
                  <a:pt x="1716906" y="825428"/>
                </a:cubicBezTo>
                <a:cubicBezTo>
                  <a:pt x="1717657" y="968494"/>
                  <a:pt x="1710923" y="1111561"/>
                  <a:pt x="1696751" y="1253929"/>
                </a:cubicBezTo>
                <a:cubicBezTo>
                  <a:pt x="1682235" y="1396358"/>
                  <a:pt x="1659959" y="1537914"/>
                  <a:pt x="1630009" y="1677960"/>
                </a:cubicBezTo>
                <a:cubicBezTo>
                  <a:pt x="1600137" y="1818122"/>
                  <a:pt x="1562280" y="1956425"/>
                  <a:pt x="1516626" y="2092290"/>
                </a:cubicBezTo>
                <a:cubicBezTo>
                  <a:pt x="1471266" y="2228327"/>
                  <a:pt x="1418088" y="2361576"/>
                  <a:pt x="1357353" y="2491456"/>
                </a:cubicBezTo>
                <a:cubicBezTo>
                  <a:pt x="1236156" y="2751799"/>
                  <a:pt x="1084980" y="2997098"/>
                  <a:pt x="906893" y="3222357"/>
                </a:cubicBezTo>
                <a:cubicBezTo>
                  <a:pt x="817818" y="3334928"/>
                  <a:pt x="722075" y="3442096"/>
                  <a:pt x="620180" y="3543226"/>
                </a:cubicBezTo>
                <a:cubicBezTo>
                  <a:pt x="518448" y="3644410"/>
                  <a:pt x="410802" y="3739439"/>
                  <a:pt x="297802" y="3827848"/>
                </a:cubicBezTo>
                <a:close/>
                <a:moveTo>
                  <a:pt x="0" y="4097314"/>
                </a:moveTo>
                <a:lnTo>
                  <a:pt x="0" y="4040247"/>
                </a:lnTo>
                <a:lnTo>
                  <a:pt x="304772" y="3825873"/>
                </a:lnTo>
                <a:cubicBezTo>
                  <a:pt x="417343" y="3737234"/>
                  <a:pt x="524727" y="3642203"/>
                  <a:pt x="626395" y="3541249"/>
                </a:cubicBezTo>
                <a:cubicBezTo>
                  <a:pt x="727960" y="3440124"/>
                  <a:pt x="823725" y="3333360"/>
                  <a:pt x="913225" y="3221428"/>
                </a:cubicBezTo>
                <a:cubicBezTo>
                  <a:pt x="1092218" y="2997041"/>
                  <a:pt x="1244496" y="2752613"/>
                  <a:pt x="1366994" y="2493084"/>
                </a:cubicBezTo>
                <a:cubicBezTo>
                  <a:pt x="1428304" y="2363377"/>
                  <a:pt x="1482237" y="2230300"/>
                  <a:pt x="1528531" y="2094497"/>
                </a:cubicBezTo>
                <a:cubicBezTo>
                  <a:pt x="1575165" y="1958748"/>
                  <a:pt x="1614297" y="1820503"/>
                  <a:pt x="1645750" y="1680457"/>
                </a:cubicBezTo>
                <a:lnTo>
                  <a:pt x="1657368" y="1627831"/>
                </a:lnTo>
                <a:cubicBezTo>
                  <a:pt x="1661317" y="1610404"/>
                  <a:pt x="1664453" y="1592980"/>
                  <a:pt x="1667998" y="1575090"/>
                </a:cubicBezTo>
                <a:cubicBezTo>
                  <a:pt x="1671541" y="1557199"/>
                  <a:pt x="1675083" y="1539890"/>
                  <a:pt x="1678280" y="1522230"/>
                </a:cubicBezTo>
                <a:lnTo>
                  <a:pt x="1687513" y="1469140"/>
                </a:lnTo>
                <a:lnTo>
                  <a:pt x="1692103" y="1442652"/>
                </a:lnTo>
                <a:lnTo>
                  <a:pt x="1696227" y="1416048"/>
                </a:lnTo>
                <a:lnTo>
                  <a:pt x="1704302" y="1362784"/>
                </a:lnTo>
                <a:cubicBezTo>
                  <a:pt x="1707089" y="1345010"/>
                  <a:pt x="1709064" y="1327176"/>
                  <a:pt x="1711446" y="1309402"/>
                </a:cubicBezTo>
                <a:cubicBezTo>
                  <a:pt x="1713827" y="1291628"/>
                  <a:pt x="1716268" y="1273796"/>
                  <a:pt x="1718184" y="1255906"/>
                </a:cubicBezTo>
                <a:cubicBezTo>
                  <a:pt x="1734494" y="1113188"/>
                  <a:pt x="1743335" y="969715"/>
                  <a:pt x="1744672" y="826066"/>
                </a:cubicBezTo>
                <a:cubicBezTo>
                  <a:pt x="1745281" y="682188"/>
                  <a:pt x="1738363" y="538423"/>
                  <a:pt x="1723936" y="395299"/>
                </a:cubicBezTo>
                <a:cubicBezTo>
                  <a:pt x="1716604" y="323707"/>
                  <a:pt x="1707281" y="252334"/>
                  <a:pt x="1695979" y="181273"/>
                </a:cubicBezTo>
                <a:lnTo>
                  <a:pt x="1661944" y="0"/>
                </a:lnTo>
                <a:lnTo>
                  <a:pt x="1678818" y="0"/>
                </a:lnTo>
                <a:lnTo>
                  <a:pt x="1682810" y="18204"/>
                </a:lnTo>
                <a:cubicBezTo>
                  <a:pt x="1686759" y="35628"/>
                  <a:pt x="1689839" y="53636"/>
                  <a:pt x="1693439" y="71352"/>
                </a:cubicBezTo>
                <a:cubicBezTo>
                  <a:pt x="1697041" y="89068"/>
                  <a:pt x="1700467" y="106785"/>
                  <a:pt x="1703604" y="124560"/>
                </a:cubicBezTo>
                <a:lnTo>
                  <a:pt x="1712783" y="178000"/>
                </a:lnTo>
                <a:lnTo>
                  <a:pt x="1717370" y="204660"/>
                </a:lnTo>
                <a:lnTo>
                  <a:pt x="1721494" y="231496"/>
                </a:lnTo>
                <a:lnTo>
                  <a:pt x="1729569" y="285051"/>
                </a:lnTo>
                <a:cubicBezTo>
                  <a:pt x="1732299" y="302942"/>
                  <a:pt x="1734331" y="320891"/>
                  <a:pt x="1736714" y="338782"/>
                </a:cubicBezTo>
                <a:cubicBezTo>
                  <a:pt x="1739095" y="356672"/>
                  <a:pt x="1741535" y="374622"/>
                  <a:pt x="1743394" y="392628"/>
                </a:cubicBezTo>
                <a:cubicBezTo>
                  <a:pt x="1759664" y="536332"/>
                  <a:pt x="1768428" y="680851"/>
                  <a:pt x="1769649" y="825486"/>
                </a:cubicBezTo>
                <a:cubicBezTo>
                  <a:pt x="1770346" y="970235"/>
                  <a:pt x="1763486" y="1114930"/>
                  <a:pt x="1749087" y="1258984"/>
                </a:cubicBezTo>
                <a:cubicBezTo>
                  <a:pt x="1734360" y="1403153"/>
                  <a:pt x="1711771" y="1546394"/>
                  <a:pt x="1681415" y="1688067"/>
                </a:cubicBezTo>
                <a:cubicBezTo>
                  <a:pt x="1651182" y="1829854"/>
                  <a:pt x="1612878" y="1969784"/>
                  <a:pt x="1566695" y="2107216"/>
                </a:cubicBezTo>
                <a:cubicBezTo>
                  <a:pt x="1560886" y="2124642"/>
                  <a:pt x="1555367" y="2141662"/>
                  <a:pt x="1549269" y="2158739"/>
                </a:cubicBezTo>
                <a:lnTo>
                  <a:pt x="1530798" y="2209855"/>
                </a:lnTo>
                <a:lnTo>
                  <a:pt x="1521562" y="2235414"/>
                </a:lnTo>
                <a:cubicBezTo>
                  <a:pt x="1518425" y="2243952"/>
                  <a:pt x="1514999" y="2252318"/>
                  <a:pt x="1511746" y="2260797"/>
                </a:cubicBezTo>
                <a:lnTo>
                  <a:pt x="1491996" y="2311448"/>
                </a:lnTo>
                <a:cubicBezTo>
                  <a:pt x="1485606" y="2328409"/>
                  <a:pt x="1478288" y="2345022"/>
                  <a:pt x="1471376" y="2361752"/>
                </a:cubicBezTo>
                <a:lnTo>
                  <a:pt x="1450407" y="2411938"/>
                </a:lnTo>
                <a:lnTo>
                  <a:pt x="1428275" y="2461602"/>
                </a:lnTo>
                <a:cubicBezTo>
                  <a:pt x="1420782" y="2478098"/>
                  <a:pt x="1413696" y="2494828"/>
                  <a:pt x="1405737" y="2511090"/>
                </a:cubicBezTo>
                <a:cubicBezTo>
                  <a:pt x="1283164" y="2774512"/>
                  <a:pt x="1130333" y="3022773"/>
                  <a:pt x="950342" y="3250818"/>
                </a:cubicBezTo>
                <a:cubicBezTo>
                  <a:pt x="860313" y="3364727"/>
                  <a:pt x="763566" y="3473174"/>
                  <a:pt x="660607" y="3575580"/>
                </a:cubicBezTo>
                <a:cubicBezTo>
                  <a:pt x="557759" y="3678101"/>
                  <a:pt x="448971" y="3774409"/>
                  <a:pt x="334801" y="3864152"/>
                </a:cubicBezTo>
                <a:close/>
                <a:moveTo>
                  <a:pt x="0" y="4157756"/>
                </a:moveTo>
                <a:lnTo>
                  <a:pt x="0" y="4104514"/>
                </a:lnTo>
                <a:lnTo>
                  <a:pt x="342817" y="3863105"/>
                </a:lnTo>
                <a:cubicBezTo>
                  <a:pt x="456648" y="3773189"/>
                  <a:pt x="565251" y="3676824"/>
                  <a:pt x="668100" y="3574476"/>
                </a:cubicBezTo>
                <a:cubicBezTo>
                  <a:pt x="770808" y="3472070"/>
                  <a:pt x="867637" y="3363913"/>
                  <a:pt x="958123" y="3250588"/>
                </a:cubicBezTo>
                <a:cubicBezTo>
                  <a:pt x="1139156" y="3023295"/>
                  <a:pt x="1293148" y="2775732"/>
                  <a:pt x="1417005" y="2512892"/>
                </a:cubicBezTo>
                <a:cubicBezTo>
                  <a:pt x="1478978" y="2381617"/>
                  <a:pt x="1533509" y="2246916"/>
                  <a:pt x="1580343" y="2109482"/>
                </a:cubicBezTo>
                <a:cubicBezTo>
                  <a:pt x="1627452" y="1972050"/>
                  <a:pt x="1666974" y="1832179"/>
                  <a:pt x="1698725" y="1690390"/>
                </a:cubicBezTo>
                <a:lnTo>
                  <a:pt x="1710342" y="1637184"/>
                </a:lnTo>
                <a:cubicBezTo>
                  <a:pt x="1714291" y="1619758"/>
                  <a:pt x="1717487" y="1601578"/>
                  <a:pt x="1721087" y="1583802"/>
                </a:cubicBezTo>
                <a:cubicBezTo>
                  <a:pt x="1724688" y="1566028"/>
                  <a:pt x="1728291" y="1548194"/>
                  <a:pt x="1731426" y="1530306"/>
                </a:cubicBezTo>
                <a:lnTo>
                  <a:pt x="1740778" y="1476575"/>
                </a:lnTo>
                <a:lnTo>
                  <a:pt x="1745425" y="1449740"/>
                </a:lnTo>
                <a:lnTo>
                  <a:pt x="1749551" y="1422846"/>
                </a:lnTo>
                <a:lnTo>
                  <a:pt x="1757741" y="1368942"/>
                </a:lnTo>
                <a:cubicBezTo>
                  <a:pt x="1760528" y="1350992"/>
                  <a:pt x="1762503" y="1332929"/>
                  <a:pt x="1764943" y="1314922"/>
                </a:cubicBezTo>
                <a:cubicBezTo>
                  <a:pt x="1767382" y="1296914"/>
                  <a:pt x="1769821" y="1278908"/>
                  <a:pt x="1771737" y="1260842"/>
                </a:cubicBezTo>
                <a:cubicBezTo>
                  <a:pt x="1788193" y="1116324"/>
                  <a:pt x="1797111" y="970992"/>
                  <a:pt x="1798458" y="825545"/>
                </a:cubicBezTo>
                <a:cubicBezTo>
                  <a:pt x="1798987" y="680038"/>
                  <a:pt x="1791929" y="534649"/>
                  <a:pt x="1777316" y="389898"/>
                </a:cubicBezTo>
                <a:cubicBezTo>
                  <a:pt x="1769912" y="317464"/>
                  <a:pt x="1760484" y="245248"/>
                  <a:pt x="1749046" y="173352"/>
                </a:cubicBezTo>
                <a:lnTo>
                  <a:pt x="1716472" y="0"/>
                </a:lnTo>
                <a:lnTo>
                  <a:pt x="1732771" y="0"/>
                </a:lnTo>
                <a:lnTo>
                  <a:pt x="1734679" y="8794"/>
                </a:lnTo>
                <a:cubicBezTo>
                  <a:pt x="1738630" y="26626"/>
                  <a:pt x="1741766" y="44632"/>
                  <a:pt x="1745368" y="62582"/>
                </a:cubicBezTo>
                <a:cubicBezTo>
                  <a:pt x="1748968" y="80530"/>
                  <a:pt x="1752569" y="98422"/>
                  <a:pt x="1755650" y="116428"/>
                </a:cubicBezTo>
                <a:lnTo>
                  <a:pt x="1764943" y="170447"/>
                </a:lnTo>
                <a:lnTo>
                  <a:pt x="1769589" y="197458"/>
                </a:lnTo>
                <a:lnTo>
                  <a:pt x="1773713" y="224584"/>
                </a:lnTo>
                <a:lnTo>
                  <a:pt x="1781903" y="278838"/>
                </a:lnTo>
                <a:cubicBezTo>
                  <a:pt x="1784634" y="296902"/>
                  <a:pt x="1786666" y="315082"/>
                  <a:pt x="1789107" y="333206"/>
                </a:cubicBezTo>
                <a:cubicBezTo>
                  <a:pt x="1791547" y="351330"/>
                  <a:pt x="1793985" y="369452"/>
                  <a:pt x="1795845" y="387633"/>
                </a:cubicBezTo>
                <a:cubicBezTo>
                  <a:pt x="1812288" y="533024"/>
                  <a:pt x="1821112" y="679226"/>
                  <a:pt x="1822274" y="825545"/>
                </a:cubicBezTo>
                <a:cubicBezTo>
                  <a:pt x="1822970" y="971980"/>
                  <a:pt x="1815996" y="1118357"/>
                  <a:pt x="1801363" y="1264096"/>
                </a:cubicBezTo>
                <a:cubicBezTo>
                  <a:pt x="1786523" y="1409892"/>
                  <a:pt x="1763677" y="1554760"/>
                  <a:pt x="1732938" y="1698058"/>
                </a:cubicBezTo>
                <a:cubicBezTo>
                  <a:pt x="1702330" y="1841473"/>
                  <a:pt x="1663542" y="1983086"/>
                  <a:pt x="1616764" y="2122086"/>
                </a:cubicBezTo>
                <a:cubicBezTo>
                  <a:pt x="1610955" y="2139514"/>
                  <a:pt x="1605147" y="2156940"/>
                  <a:pt x="1599339" y="2174365"/>
                </a:cubicBezTo>
                <a:lnTo>
                  <a:pt x="1580634" y="2226063"/>
                </a:lnTo>
                <a:cubicBezTo>
                  <a:pt x="1568495" y="2260914"/>
                  <a:pt x="1554553" y="2294604"/>
                  <a:pt x="1541368" y="2328816"/>
                </a:cubicBezTo>
                <a:cubicBezTo>
                  <a:pt x="1534921" y="2346242"/>
                  <a:pt x="1527545" y="2362796"/>
                  <a:pt x="1520573" y="2379758"/>
                </a:cubicBezTo>
                <a:lnTo>
                  <a:pt x="1499372" y="2430467"/>
                </a:lnTo>
                <a:lnTo>
                  <a:pt x="1476952" y="2480712"/>
                </a:lnTo>
                <a:cubicBezTo>
                  <a:pt x="1469341" y="2497441"/>
                  <a:pt x="1462255" y="2514344"/>
                  <a:pt x="1454180" y="2530840"/>
                </a:cubicBezTo>
                <a:cubicBezTo>
                  <a:pt x="1330270" y="2797282"/>
                  <a:pt x="1175831" y="3048446"/>
                  <a:pt x="993963" y="3279281"/>
                </a:cubicBezTo>
                <a:cubicBezTo>
                  <a:pt x="902983" y="3394466"/>
                  <a:pt x="805224" y="3504076"/>
                  <a:pt x="701208" y="3607644"/>
                </a:cubicBezTo>
                <a:cubicBezTo>
                  <a:pt x="597241" y="3711384"/>
                  <a:pt x="487306" y="3808971"/>
                  <a:pt x="371976" y="3899875"/>
                </a:cubicBezTo>
                <a:cubicBezTo>
                  <a:pt x="256281" y="3990345"/>
                  <a:pt x="135830" y="4074381"/>
                  <a:pt x="11176" y="4151643"/>
                </a:cubicBezTo>
                <a:close/>
                <a:moveTo>
                  <a:pt x="0" y="4215500"/>
                </a:moveTo>
                <a:lnTo>
                  <a:pt x="0" y="4165289"/>
                </a:lnTo>
                <a:lnTo>
                  <a:pt x="20779" y="4153747"/>
                </a:lnTo>
                <a:cubicBezTo>
                  <a:pt x="145059" y="4075701"/>
                  <a:pt x="265150" y="3990982"/>
                  <a:pt x="380514" y="3899932"/>
                </a:cubicBezTo>
                <a:cubicBezTo>
                  <a:pt x="495567" y="3808795"/>
                  <a:pt x="605331" y="3711210"/>
                  <a:pt x="709282" y="3607584"/>
                </a:cubicBezTo>
                <a:cubicBezTo>
                  <a:pt x="813071" y="3503842"/>
                  <a:pt x="910946" y="3394348"/>
                  <a:pt x="1002444" y="3279629"/>
                </a:cubicBezTo>
                <a:lnTo>
                  <a:pt x="1019869" y="3258136"/>
                </a:lnTo>
                <a:lnTo>
                  <a:pt x="1036598" y="3236296"/>
                </a:lnTo>
                <a:lnTo>
                  <a:pt x="1069998" y="3192557"/>
                </a:lnTo>
                <a:cubicBezTo>
                  <a:pt x="1081267" y="3178094"/>
                  <a:pt x="1091665" y="3162934"/>
                  <a:pt x="1102526" y="3148180"/>
                </a:cubicBezTo>
                <a:lnTo>
                  <a:pt x="1134765" y="3103569"/>
                </a:lnTo>
                <a:cubicBezTo>
                  <a:pt x="1155443" y="3073248"/>
                  <a:pt x="1176470" y="3043218"/>
                  <a:pt x="1196743" y="3012607"/>
                </a:cubicBezTo>
                <a:lnTo>
                  <a:pt x="1226657" y="2966138"/>
                </a:lnTo>
                <a:lnTo>
                  <a:pt x="1241586" y="2942904"/>
                </a:lnTo>
                <a:lnTo>
                  <a:pt x="1255991" y="2919670"/>
                </a:lnTo>
                <a:cubicBezTo>
                  <a:pt x="1333298" y="2794840"/>
                  <a:pt x="1403500" y="2665716"/>
                  <a:pt x="1466263" y="2532931"/>
                </a:cubicBezTo>
                <a:cubicBezTo>
                  <a:pt x="1528852" y="2400028"/>
                  <a:pt x="1583939" y="2263702"/>
                  <a:pt x="1631286" y="2124586"/>
                </a:cubicBezTo>
                <a:cubicBezTo>
                  <a:pt x="1655450" y="2055229"/>
                  <a:pt x="1676651" y="1985178"/>
                  <a:pt x="1696981" y="1914254"/>
                </a:cubicBezTo>
                <a:cubicBezTo>
                  <a:pt x="1702034" y="1896828"/>
                  <a:pt x="1706565" y="1878821"/>
                  <a:pt x="1711387" y="1861048"/>
                </a:cubicBezTo>
                <a:cubicBezTo>
                  <a:pt x="1716209" y="1843273"/>
                  <a:pt x="1721030" y="1825615"/>
                  <a:pt x="1725386" y="1807782"/>
                </a:cubicBezTo>
                <a:lnTo>
                  <a:pt x="1738456" y="1754226"/>
                </a:lnTo>
                <a:lnTo>
                  <a:pt x="1745019" y="1727449"/>
                </a:lnTo>
                <a:lnTo>
                  <a:pt x="1750827" y="1700555"/>
                </a:lnTo>
                <a:lnTo>
                  <a:pt x="1762446" y="1646708"/>
                </a:lnTo>
                <a:cubicBezTo>
                  <a:pt x="1766395" y="1628761"/>
                  <a:pt x="1769648" y="1610696"/>
                  <a:pt x="1773307" y="1592688"/>
                </a:cubicBezTo>
                <a:cubicBezTo>
                  <a:pt x="1776968" y="1574682"/>
                  <a:pt x="1780625" y="1556616"/>
                  <a:pt x="1783763" y="1538551"/>
                </a:cubicBezTo>
                <a:lnTo>
                  <a:pt x="1793174" y="1484241"/>
                </a:lnTo>
                <a:lnTo>
                  <a:pt x="1797876" y="1457058"/>
                </a:lnTo>
                <a:lnTo>
                  <a:pt x="1802059" y="1429814"/>
                </a:lnTo>
                <a:lnTo>
                  <a:pt x="1810308" y="1375272"/>
                </a:lnTo>
                <a:cubicBezTo>
                  <a:pt x="1813037" y="1357092"/>
                  <a:pt x="1815129" y="1338852"/>
                  <a:pt x="1817568" y="1320613"/>
                </a:cubicBezTo>
                <a:cubicBezTo>
                  <a:pt x="1820009" y="1302372"/>
                  <a:pt x="1822505" y="1284134"/>
                  <a:pt x="1824424" y="1265895"/>
                </a:cubicBezTo>
                <a:cubicBezTo>
                  <a:pt x="1841053" y="1119635"/>
                  <a:pt x="1850028" y="972676"/>
                  <a:pt x="1851317" y="825486"/>
                </a:cubicBezTo>
                <a:cubicBezTo>
                  <a:pt x="1851851" y="678237"/>
                  <a:pt x="1844679" y="530988"/>
                  <a:pt x="1829825" y="384494"/>
                </a:cubicBezTo>
                <a:cubicBezTo>
                  <a:pt x="1822329" y="311190"/>
                  <a:pt x="1812788" y="238132"/>
                  <a:pt x="1801215" y="165401"/>
                </a:cubicBezTo>
                <a:lnTo>
                  <a:pt x="1770133" y="0"/>
                </a:lnTo>
                <a:lnTo>
                  <a:pt x="1786465" y="0"/>
                </a:lnTo>
                <a:lnTo>
                  <a:pt x="1797181" y="53926"/>
                </a:lnTo>
                <a:cubicBezTo>
                  <a:pt x="1800839" y="72048"/>
                  <a:pt x="1804442" y="90171"/>
                  <a:pt x="1807578" y="108410"/>
                </a:cubicBezTo>
                <a:lnTo>
                  <a:pt x="1816929" y="163068"/>
                </a:lnTo>
                <a:lnTo>
                  <a:pt x="1821634" y="190370"/>
                </a:lnTo>
                <a:lnTo>
                  <a:pt x="1825817" y="217844"/>
                </a:lnTo>
                <a:lnTo>
                  <a:pt x="1834065" y="272678"/>
                </a:lnTo>
                <a:cubicBezTo>
                  <a:pt x="1836795" y="290976"/>
                  <a:pt x="1838887" y="309331"/>
                  <a:pt x="1841325" y="327686"/>
                </a:cubicBezTo>
                <a:cubicBezTo>
                  <a:pt x="1843767" y="346042"/>
                  <a:pt x="1846263" y="364340"/>
                  <a:pt x="1848122" y="382752"/>
                </a:cubicBezTo>
                <a:cubicBezTo>
                  <a:pt x="1864712" y="529827"/>
                  <a:pt x="1873592" y="677714"/>
                  <a:pt x="1874726" y="825718"/>
                </a:cubicBezTo>
                <a:cubicBezTo>
                  <a:pt x="1875369" y="973838"/>
                  <a:pt x="1868273" y="1121899"/>
                  <a:pt x="1853467" y="1269265"/>
                </a:cubicBezTo>
                <a:cubicBezTo>
                  <a:pt x="1838554" y="1416745"/>
                  <a:pt x="1815558" y="1563297"/>
                  <a:pt x="1784577" y="1708222"/>
                </a:cubicBezTo>
                <a:cubicBezTo>
                  <a:pt x="1753692" y="1853262"/>
                  <a:pt x="1714536" y="1996446"/>
                  <a:pt x="1667299" y="2137072"/>
                </a:cubicBezTo>
                <a:lnTo>
                  <a:pt x="1649524" y="2189758"/>
                </a:lnTo>
                <a:lnTo>
                  <a:pt x="1630588" y="2242035"/>
                </a:lnTo>
                <a:cubicBezTo>
                  <a:pt x="1618274" y="2276886"/>
                  <a:pt x="1604276" y="2311390"/>
                  <a:pt x="1590916" y="2345952"/>
                </a:cubicBezTo>
                <a:cubicBezTo>
                  <a:pt x="1584353" y="2363377"/>
                  <a:pt x="1577033" y="2380336"/>
                  <a:pt x="1569888" y="2397472"/>
                </a:cubicBezTo>
                <a:lnTo>
                  <a:pt x="1548456" y="2448821"/>
                </a:lnTo>
                <a:lnTo>
                  <a:pt x="1525801" y="2499646"/>
                </a:lnTo>
                <a:cubicBezTo>
                  <a:pt x="1518133" y="2516494"/>
                  <a:pt x="1510931" y="2533626"/>
                  <a:pt x="1502857" y="2550298"/>
                </a:cubicBezTo>
                <a:cubicBezTo>
                  <a:pt x="1440061" y="2684768"/>
                  <a:pt x="1369740" y="2815636"/>
                  <a:pt x="1292236" y="2942206"/>
                </a:cubicBezTo>
                <a:lnTo>
                  <a:pt x="1277774" y="2965964"/>
                </a:lnTo>
                <a:lnTo>
                  <a:pt x="1262729" y="2989200"/>
                </a:lnTo>
                <a:lnTo>
                  <a:pt x="1232697" y="3036074"/>
                </a:lnTo>
                <a:cubicBezTo>
                  <a:pt x="1212367" y="3067150"/>
                  <a:pt x="1191283" y="3097704"/>
                  <a:pt x="1170487" y="3128430"/>
                </a:cubicBezTo>
                <a:lnTo>
                  <a:pt x="1138076" y="3173738"/>
                </a:lnTo>
                <a:cubicBezTo>
                  <a:pt x="1127155" y="3188724"/>
                  <a:pt x="1116757" y="3204116"/>
                  <a:pt x="1105372" y="3218756"/>
                </a:cubicBezTo>
                <a:lnTo>
                  <a:pt x="1071858" y="3263192"/>
                </a:lnTo>
                <a:lnTo>
                  <a:pt x="1055070" y="3285438"/>
                </a:lnTo>
                <a:lnTo>
                  <a:pt x="1037644" y="3307220"/>
                </a:lnTo>
                <a:cubicBezTo>
                  <a:pt x="945711" y="3423914"/>
                  <a:pt x="846907" y="3534976"/>
                  <a:pt x="741753" y="3639880"/>
                </a:cubicBezTo>
                <a:cubicBezTo>
                  <a:pt x="636768" y="3744900"/>
                  <a:pt x="525771" y="3843763"/>
                  <a:pt x="409325" y="3935946"/>
                </a:cubicBezTo>
                <a:cubicBezTo>
                  <a:pt x="292385" y="4027635"/>
                  <a:pt x="170612" y="4112790"/>
                  <a:pt x="44571" y="4191075"/>
                </a:cubicBezTo>
                <a:close/>
                <a:moveTo>
                  <a:pt x="0" y="4273183"/>
                </a:moveTo>
                <a:lnTo>
                  <a:pt x="0" y="4224300"/>
                </a:lnTo>
                <a:lnTo>
                  <a:pt x="54567" y="4193937"/>
                </a:lnTo>
                <a:cubicBezTo>
                  <a:pt x="180225" y="4114867"/>
                  <a:pt x="301623" y="4029030"/>
                  <a:pt x="418213" y="3936760"/>
                </a:cubicBezTo>
                <a:cubicBezTo>
                  <a:pt x="534554" y="3844404"/>
                  <a:pt x="645527" y="3745540"/>
                  <a:pt x="750583" y="3640520"/>
                </a:cubicBezTo>
                <a:cubicBezTo>
                  <a:pt x="855509" y="3535498"/>
                  <a:pt x="954413" y="3424614"/>
                  <a:pt x="1046823" y="3308440"/>
                </a:cubicBezTo>
                <a:cubicBezTo>
                  <a:pt x="1052631" y="3301180"/>
                  <a:pt x="1058439" y="3294094"/>
                  <a:pt x="1064248" y="3286716"/>
                </a:cubicBezTo>
                <a:lnTo>
                  <a:pt x="1081093" y="3264584"/>
                </a:lnTo>
                <a:lnTo>
                  <a:pt x="1114900" y="3220323"/>
                </a:lnTo>
                <a:cubicBezTo>
                  <a:pt x="1137089" y="3190584"/>
                  <a:pt x="1158521" y="3160262"/>
                  <a:pt x="1180363" y="3130232"/>
                </a:cubicBezTo>
                <a:lnTo>
                  <a:pt x="1211788" y="3084286"/>
                </a:lnTo>
                <a:cubicBezTo>
                  <a:pt x="1222184" y="3068892"/>
                  <a:pt x="1233048" y="3053850"/>
                  <a:pt x="1242922" y="3037816"/>
                </a:cubicBezTo>
                <a:lnTo>
                  <a:pt x="1273184" y="2991348"/>
                </a:lnTo>
                <a:lnTo>
                  <a:pt x="1288345" y="2968113"/>
                </a:lnTo>
                <a:lnTo>
                  <a:pt x="1302866" y="2944356"/>
                </a:lnTo>
                <a:cubicBezTo>
                  <a:pt x="1380998" y="2817961"/>
                  <a:pt x="1451957" y="2687324"/>
                  <a:pt x="1515404" y="2552970"/>
                </a:cubicBezTo>
                <a:cubicBezTo>
                  <a:pt x="1578609" y="2418443"/>
                  <a:pt x="1634283" y="2280488"/>
                  <a:pt x="1682171" y="2139804"/>
                </a:cubicBezTo>
                <a:cubicBezTo>
                  <a:pt x="1706509" y="2069576"/>
                  <a:pt x="1728000" y="1998422"/>
                  <a:pt x="1748563" y="1926976"/>
                </a:cubicBezTo>
                <a:cubicBezTo>
                  <a:pt x="1753617" y="1909085"/>
                  <a:pt x="1758205" y="1891077"/>
                  <a:pt x="1763085" y="1873188"/>
                </a:cubicBezTo>
                <a:cubicBezTo>
                  <a:pt x="1767964" y="1855296"/>
                  <a:pt x="1772901" y="1837289"/>
                  <a:pt x="1777200" y="1819226"/>
                </a:cubicBezTo>
                <a:lnTo>
                  <a:pt x="1790443" y="1765089"/>
                </a:lnTo>
                <a:lnTo>
                  <a:pt x="1797007" y="1737962"/>
                </a:lnTo>
                <a:lnTo>
                  <a:pt x="1802815" y="1710779"/>
                </a:lnTo>
                <a:lnTo>
                  <a:pt x="1814781" y="1656294"/>
                </a:lnTo>
                <a:cubicBezTo>
                  <a:pt x="1818731" y="1638112"/>
                  <a:pt x="1822100" y="1619814"/>
                  <a:pt x="1825759" y="1601634"/>
                </a:cubicBezTo>
                <a:cubicBezTo>
                  <a:pt x="1829418" y="1583453"/>
                  <a:pt x="1833136" y="1565156"/>
                  <a:pt x="1836272" y="1546860"/>
                </a:cubicBezTo>
                <a:lnTo>
                  <a:pt x="1845800" y="1491910"/>
                </a:lnTo>
                <a:lnTo>
                  <a:pt x="1850562" y="1464376"/>
                </a:lnTo>
                <a:lnTo>
                  <a:pt x="1854745" y="1436844"/>
                </a:lnTo>
                <a:lnTo>
                  <a:pt x="1863108" y="1381663"/>
                </a:lnTo>
                <a:cubicBezTo>
                  <a:pt x="1865839" y="1363249"/>
                  <a:pt x="1867989" y="1344776"/>
                  <a:pt x="1870428" y="1326364"/>
                </a:cubicBezTo>
                <a:cubicBezTo>
                  <a:pt x="1872867" y="1307950"/>
                  <a:pt x="1875423" y="1289480"/>
                  <a:pt x="1877341" y="1271007"/>
                </a:cubicBezTo>
                <a:cubicBezTo>
                  <a:pt x="1894086" y="1123062"/>
                  <a:pt x="1903120" y="974360"/>
                  <a:pt x="1904409" y="825486"/>
                </a:cubicBezTo>
                <a:cubicBezTo>
                  <a:pt x="1904908" y="676495"/>
                  <a:pt x="1897635" y="527620"/>
                  <a:pt x="1882626" y="379382"/>
                </a:cubicBezTo>
                <a:cubicBezTo>
                  <a:pt x="1875016" y="305207"/>
                  <a:pt x="1865347" y="231278"/>
                  <a:pt x="1853628" y="157675"/>
                </a:cubicBezTo>
                <a:lnTo>
                  <a:pt x="1824003" y="0"/>
                </a:lnTo>
                <a:lnTo>
                  <a:pt x="1840622" y="0"/>
                </a:lnTo>
                <a:lnTo>
                  <a:pt x="1849459" y="44748"/>
                </a:lnTo>
                <a:cubicBezTo>
                  <a:pt x="1853061" y="63104"/>
                  <a:pt x="1856837" y="81402"/>
                  <a:pt x="1859972" y="99872"/>
                </a:cubicBezTo>
                <a:lnTo>
                  <a:pt x="1869440" y="155170"/>
                </a:lnTo>
                <a:lnTo>
                  <a:pt x="1874204" y="182820"/>
                </a:lnTo>
                <a:lnTo>
                  <a:pt x="1878386" y="210526"/>
                </a:lnTo>
                <a:lnTo>
                  <a:pt x="1886750" y="265998"/>
                </a:lnTo>
                <a:cubicBezTo>
                  <a:pt x="1889480" y="284530"/>
                  <a:pt x="1891629" y="303116"/>
                  <a:pt x="1894070" y="321647"/>
                </a:cubicBezTo>
                <a:cubicBezTo>
                  <a:pt x="1896509" y="340174"/>
                  <a:pt x="1899064" y="358706"/>
                  <a:pt x="1900924" y="377351"/>
                </a:cubicBezTo>
                <a:cubicBezTo>
                  <a:pt x="1917664" y="526110"/>
                  <a:pt x="1926598" y="675681"/>
                  <a:pt x="1927700" y="825370"/>
                </a:cubicBezTo>
                <a:cubicBezTo>
                  <a:pt x="1928328" y="975174"/>
                  <a:pt x="1921137" y="1124920"/>
                  <a:pt x="1906150" y="1273970"/>
                </a:cubicBezTo>
                <a:cubicBezTo>
                  <a:pt x="1890892" y="1423077"/>
                  <a:pt x="1867488" y="1571312"/>
                  <a:pt x="1836041" y="1717864"/>
                </a:cubicBezTo>
                <a:cubicBezTo>
                  <a:pt x="1804797" y="1864591"/>
                  <a:pt x="1765199" y="2009342"/>
                  <a:pt x="1717429" y="2151536"/>
                </a:cubicBezTo>
                <a:cubicBezTo>
                  <a:pt x="1669984" y="2293964"/>
                  <a:pt x="1614500" y="2433604"/>
                  <a:pt x="1551244" y="2569757"/>
                </a:cubicBezTo>
                <a:cubicBezTo>
                  <a:pt x="1487902" y="2705795"/>
                  <a:pt x="1416942" y="2838175"/>
                  <a:pt x="1338706" y="2966196"/>
                </a:cubicBezTo>
                <a:lnTo>
                  <a:pt x="1324126" y="2990301"/>
                </a:lnTo>
                <a:lnTo>
                  <a:pt x="1308909" y="3014002"/>
                </a:lnTo>
                <a:lnTo>
                  <a:pt x="1278528" y="3061400"/>
                </a:lnTo>
                <a:cubicBezTo>
                  <a:pt x="1268596" y="3077314"/>
                  <a:pt x="1257676" y="3092592"/>
                  <a:pt x="1247278" y="3108217"/>
                </a:cubicBezTo>
                <a:lnTo>
                  <a:pt x="1215680" y="3154686"/>
                </a:lnTo>
                <a:cubicBezTo>
                  <a:pt x="1193780" y="3185182"/>
                  <a:pt x="1172289" y="3215909"/>
                  <a:pt x="1149926" y="3246114"/>
                </a:cubicBezTo>
                <a:lnTo>
                  <a:pt x="1116003" y="3291016"/>
                </a:lnTo>
                <a:lnTo>
                  <a:pt x="1099042" y="3313493"/>
                </a:lnTo>
                <a:cubicBezTo>
                  <a:pt x="1093234" y="3320928"/>
                  <a:pt x="1087425" y="3328190"/>
                  <a:pt x="1081615" y="3335567"/>
                </a:cubicBezTo>
                <a:cubicBezTo>
                  <a:pt x="988712" y="3453713"/>
                  <a:pt x="888862" y="3566228"/>
                  <a:pt x="782588" y="3672468"/>
                </a:cubicBezTo>
                <a:cubicBezTo>
                  <a:pt x="676429" y="3778766"/>
                  <a:pt x="564172" y="3878731"/>
                  <a:pt x="446385" y="3971960"/>
                </a:cubicBezTo>
                <a:cubicBezTo>
                  <a:pt x="328487" y="4064957"/>
                  <a:pt x="205463" y="4151271"/>
                  <a:pt x="77888" y="4230444"/>
                </a:cubicBezTo>
                <a:close/>
                <a:moveTo>
                  <a:pt x="0" y="4330656"/>
                </a:moveTo>
                <a:lnTo>
                  <a:pt x="0" y="4283941"/>
                </a:lnTo>
                <a:lnTo>
                  <a:pt x="89476" y="4234044"/>
                </a:lnTo>
                <a:cubicBezTo>
                  <a:pt x="216684" y="4154118"/>
                  <a:pt x="339507" y="4067366"/>
                  <a:pt x="456781" y="3973586"/>
                </a:cubicBezTo>
                <a:cubicBezTo>
                  <a:pt x="574389" y="3880125"/>
                  <a:pt x="686566" y="3780043"/>
                  <a:pt x="792753" y="3673803"/>
                </a:cubicBezTo>
                <a:cubicBezTo>
                  <a:pt x="898830" y="3567504"/>
                  <a:pt x="998819" y="3455282"/>
                  <a:pt x="1092245" y="3337658"/>
                </a:cubicBezTo>
                <a:cubicBezTo>
                  <a:pt x="1104211" y="3323136"/>
                  <a:pt x="1115480" y="3308148"/>
                  <a:pt x="1127098" y="3293220"/>
                </a:cubicBezTo>
                <a:lnTo>
                  <a:pt x="1161252" y="3248437"/>
                </a:lnTo>
                <a:cubicBezTo>
                  <a:pt x="1183615" y="3218290"/>
                  <a:pt x="1205456" y="3187737"/>
                  <a:pt x="1227355" y="3157242"/>
                </a:cubicBezTo>
                <a:lnTo>
                  <a:pt x="1259185" y="3110773"/>
                </a:lnTo>
                <a:cubicBezTo>
                  <a:pt x="1269699" y="3095264"/>
                  <a:pt x="1280619" y="3079987"/>
                  <a:pt x="1290611" y="3064302"/>
                </a:cubicBezTo>
                <a:lnTo>
                  <a:pt x="1321222" y="3017022"/>
                </a:lnTo>
                <a:lnTo>
                  <a:pt x="1336499" y="2993322"/>
                </a:lnTo>
                <a:lnTo>
                  <a:pt x="1351194" y="2969333"/>
                </a:lnTo>
                <a:cubicBezTo>
                  <a:pt x="1430156" y="2841426"/>
                  <a:pt x="1501912" y="2709221"/>
                  <a:pt x="1566113" y="2573302"/>
                </a:cubicBezTo>
                <a:cubicBezTo>
                  <a:pt x="1629927" y="2437088"/>
                  <a:pt x="1686161" y="2297507"/>
                  <a:pt x="1734565" y="2155080"/>
                </a:cubicBezTo>
                <a:cubicBezTo>
                  <a:pt x="1759193" y="2084040"/>
                  <a:pt x="1781032" y="2012014"/>
                  <a:pt x="1801653" y="1939754"/>
                </a:cubicBezTo>
                <a:cubicBezTo>
                  <a:pt x="1806706" y="1921688"/>
                  <a:pt x="1811412" y="1903451"/>
                  <a:pt x="1816291" y="1885326"/>
                </a:cubicBezTo>
                <a:cubicBezTo>
                  <a:pt x="1821171" y="1867204"/>
                  <a:pt x="1826281" y="1849082"/>
                  <a:pt x="1830639" y="1830784"/>
                </a:cubicBezTo>
                <a:lnTo>
                  <a:pt x="1843999" y="1775950"/>
                </a:lnTo>
                <a:lnTo>
                  <a:pt x="1850621" y="1748534"/>
                </a:lnTo>
                <a:lnTo>
                  <a:pt x="1856429" y="1721000"/>
                </a:lnTo>
                <a:lnTo>
                  <a:pt x="1868568" y="1665934"/>
                </a:lnTo>
                <a:cubicBezTo>
                  <a:pt x="1872519" y="1647522"/>
                  <a:pt x="1875945" y="1629051"/>
                  <a:pt x="1879605" y="1610636"/>
                </a:cubicBezTo>
                <a:cubicBezTo>
                  <a:pt x="1883264" y="1592224"/>
                  <a:pt x="1887157" y="1573752"/>
                  <a:pt x="1890235" y="1555223"/>
                </a:cubicBezTo>
                <a:lnTo>
                  <a:pt x="1899877" y="1499634"/>
                </a:lnTo>
                <a:lnTo>
                  <a:pt x="1904699" y="1471811"/>
                </a:lnTo>
                <a:lnTo>
                  <a:pt x="1908938" y="1443930"/>
                </a:lnTo>
                <a:lnTo>
                  <a:pt x="1917361" y="1388109"/>
                </a:lnTo>
                <a:cubicBezTo>
                  <a:pt x="1920092" y="1369522"/>
                  <a:pt x="1922299" y="1350818"/>
                  <a:pt x="1924738" y="1332171"/>
                </a:cubicBezTo>
                <a:cubicBezTo>
                  <a:pt x="1927177" y="1313526"/>
                  <a:pt x="1929791" y="1294880"/>
                  <a:pt x="1931708" y="1276177"/>
                </a:cubicBezTo>
                <a:cubicBezTo>
                  <a:pt x="1948623" y="1126546"/>
                  <a:pt x="1957721" y="976102"/>
                  <a:pt x="1958950" y="825544"/>
                </a:cubicBezTo>
                <a:cubicBezTo>
                  <a:pt x="1959451" y="674867"/>
                  <a:pt x="1952062" y="524251"/>
                  <a:pt x="1936820" y="374330"/>
                </a:cubicBezTo>
                <a:cubicBezTo>
                  <a:pt x="1929115" y="299341"/>
                  <a:pt x="1919329" y="224598"/>
                  <a:pt x="1907475" y="150182"/>
                </a:cubicBezTo>
                <a:lnTo>
                  <a:pt x="1879253" y="0"/>
                </a:lnTo>
                <a:lnTo>
                  <a:pt x="1894557" y="0"/>
                </a:lnTo>
                <a:lnTo>
                  <a:pt x="1901679" y="36094"/>
                </a:lnTo>
                <a:cubicBezTo>
                  <a:pt x="1905338" y="54623"/>
                  <a:pt x="1909171" y="73212"/>
                  <a:pt x="1912249" y="91856"/>
                </a:cubicBezTo>
                <a:lnTo>
                  <a:pt x="1921835" y="147734"/>
                </a:lnTo>
                <a:lnTo>
                  <a:pt x="1926655" y="175732"/>
                </a:lnTo>
                <a:lnTo>
                  <a:pt x="1930837" y="203789"/>
                </a:lnTo>
                <a:lnTo>
                  <a:pt x="1939319" y="259842"/>
                </a:lnTo>
                <a:cubicBezTo>
                  <a:pt x="1942048" y="278604"/>
                  <a:pt x="1944197" y="297365"/>
                  <a:pt x="1946695" y="316126"/>
                </a:cubicBezTo>
                <a:cubicBezTo>
                  <a:pt x="1949193" y="334888"/>
                  <a:pt x="1951749" y="353594"/>
                  <a:pt x="1953606" y="372470"/>
                </a:cubicBezTo>
                <a:cubicBezTo>
                  <a:pt x="1970481" y="522914"/>
                  <a:pt x="1979496" y="674172"/>
                  <a:pt x="1980617" y="825544"/>
                </a:cubicBezTo>
                <a:cubicBezTo>
                  <a:pt x="1981199" y="977032"/>
                  <a:pt x="1973874" y="1128404"/>
                  <a:pt x="1958661" y="1279139"/>
                </a:cubicBezTo>
                <a:cubicBezTo>
                  <a:pt x="1943226" y="1429931"/>
                  <a:pt x="1919534" y="1579794"/>
                  <a:pt x="1887680" y="1728030"/>
                </a:cubicBezTo>
                <a:lnTo>
                  <a:pt x="1881871" y="1755793"/>
                </a:lnTo>
                <a:lnTo>
                  <a:pt x="1875422" y="1783734"/>
                </a:lnTo>
                <a:lnTo>
                  <a:pt x="1862470" y="1839090"/>
                </a:lnTo>
                <a:cubicBezTo>
                  <a:pt x="1858345" y="1857620"/>
                  <a:pt x="1853117" y="1875858"/>
                  <a:pt x="1848471" y="1894214"/>
                </a:cubicBezTo>
                <a:cubicBezTo>
                  <a:pt x="1843824" y="1912570"/>
                  <a:pt x="1839061" y="1930924"/>
                  <a:pt x="1834065" y="1949222"/>
                </a:cubicBezTo>
                <a:cubicBezTo>
                  <a:pt x="1813560" y="2022178"/>
                  <a:pt x="1792185" y="2094960"/>
                  <a:pt x="1767847" y="2166813"/>
                </a:cubicBezTo>
                <a:cubicBezTo>
                  <a:pt x="1719880" y="2310634"/>
                  <a:pt x="1663873" y="2451726"/>
                  <a:pt x="1600094" y="2589274"/>
                </a:cubicBezTo>
                <a:cubicBezTo>
                  <a:pt x="1536037" y="2726822"/>
                  <a:pt x="1464283" y="2860594"/>
                  <a:pt x="1385175" y="2990070"/>
                </a:cubicBezTo>
                <a:lnTo>
                  <a:pt x="1370420" y="3014406"/>
                </a:lnTo>
                <a:lnTo>
                  <a:pt x="1355144" y="3038396"/>
                </a:lnTo>
                <a:lnTo>
                  <a:pt x="1324417" y="3086318"/>
                </a:lnTo>
                <a:cubicBezTo>
                  <a:pt x="1314368" y="3102408"/>
                  <a:pt x="1303448" y="3117916"/>
                  <a:pt x="1292875" y="3133658"/>
                </a:cubicBezTo>
                <a:lnTo>
                  <a:pt x="1260929" y="3180825"/>
                </a:lnTo>
                <a:cubicBezTo>
                  <a:pt x="1238915" y="3211727"/>
                  <a:pt x="1216957" y="3242686"/>
                  <a:pt x="1194536" y="3273297"/>
                </a:cubicBezTo>
                <a:lnTo>
                  <a:pt x="1160206" y="3318722"/>
                </a:lnTo>
                <a:cubicBezTo>
                  <a:pt x="1148589" y="3333882"/>
                  <a:pt x="1137437" y="3349100"/>
                  <a:pt x="1125355" y="3363796"/>
                </a:cubicBezTo>
                <a:cubicBezTo>
                  <a:pt x="1031517" y="3483220"/>
                  <a:pt x="930655" y="3596954"/>
                  <a:pt x="823306" y="3704356"/>
                </a:cubicBezTo>
                <a:cubicBezTo>
                  <a:pt x="716056" y="3811873"/>
                  <a:pt x="602654" y="3913060"/>
                  <a:pt x="483675" y="4007450"/>
                </a:cubicBezTo>
                <a:cubicBezTo>
                  <a:pt x="364569" y="4101666"/>
                  <a:pt x="240269" y="4189085"/>
                  <a:pt x="111345" y="4269303"/>
                </a:cubicBezTo>
                <a:close/>
                <a:moveTo>
                  <a:pt x="0" y="4393548"/>
                </a:moveTo>
                <a:lnTo>
                  <a:pt x="0" y="4343188"/>
                </a:lnTo>
                <a:lnTo>
                  <a:pt x="122470" y="4274785"/>
                </a:lnTo>
                <a:cubicBezTo>
                  <a:pt x="250893" y="4193646"/>
                  <a:pt x="374929" y="4105558"/>
                  <a:pt x="494016" y="4010877"/>
                </a:cubicBezTo>
                <a:cubicBezTo>
                  <a:pt x="612856" y="3916255"/>
                  <a:pt x="726210" y="3814894"/>
                  <a:pt x="833530" y="3707377"/>
                </a:cubicBezTo>
                <a:cubicBezTo>
                  <a:pt x="940758" y="3599743"/>
                  <a:pt x="1041811" y="3486184"/>
                  <a:pt x="1136219" y="3367164"/>
                </a:cubicBezTo>
                <a:cubicBezTo>
                  <a:pt x="1230666" y="3248088"/>
                  <a:pt x="1317952" y="3123494"/>
                  <a:pt x="1397606" y="2994076"/>
                </a:cubicBezTo>
                <a:cubicBezTo>
                  <a:pt x="1477422" y="2864660"/>
                  <a:pt x="1549873" y="2730831"/>
                  <a:pt x="1614617" y="2593281"/>
                </a:cubicBezTo>
                <a:cubicBezTo>
                  <a:pt x="1873100" y="2042392"/>
                  <a:pt x="2007860" y="1434754"/>
                  <a:pt x="2011811" y="825311"/>
                </a:cubicBezTo>
                <a:cubicBezTo>
                  <a:pt x="2012281" y="672892"/>
                  <a:pt x="2004775" y="520591"/>
                  <a:pt x="1989331" y="368984"/>
                </a:cubicBezTo>
                <a:cubicBezTo>
                  <a:pt x="1981539" y="293153"/>
                  <a:pt x="1971637" y="217554"/>
                  <a:pt x="1959637" y="142289"/>
                </a:cubicBezTo>
                <a:lnTo>
                  <a:pt x="1932866" y="0"/>
                </a:lnTo>
                <a:lnTo>
                  <a:pt x="1948408" y="0"/>
                </a:lnTo>
                <a:lnTo>
                  <a:pt x="1953781" y="27262"/>
                </a:lnTo>
                <a:cubicBezTo>
                  <a:pt x="1957500" y="46026"/>
                  <a:pt x="1961333" y="64730"/>
                  <a:pt x="1964471" y="83608"/>
                </a:cubicBezTo>
                <a:lnTo>
                  <a:pt x="1974113" y="140125"/>
                </a:lnTo>
                <a:lnTo>
                  <a:pt x="1978933" y="168413"/>
                </a:lnTo>
                <a:lnTo>
                  <a:pt x="1983231" y="196760"/>
                </a:lnTo>
                <a:lnTo>
                  <a:pt x="1991770" y="253510"/>
                </a:lnTo>
                <a:cubicBezTo>
                  <a:pt x="1994501" y="272446"/>
                  <a:pt x="1996708" y="291439"/>
                  <a:pt x="1999206" y="310375"/>
                </a:cubicBezTo>
                <a:cubicBezTo>
                  <a:pt x="2001704" y="329312"/>
                  <a:pt x="2004318" y="348307"/>
                  <a:pt x="2006176" y="367358"/>
                </a:cubicBezTo>
                <a:cubicBezTo>
                  <a:pt x="2023224" y="519486"/>
                  <a:pt x="2032298" y="672428"/>
                  <a:pt x="2033361" y="825486"/>
                </a:cubicBezTo>
                <a:cubicBezTo>
                  <a:pt x="2036962" y="1437715"/>
                  <a:pt x="1906675" y="2051918"/>
                  <a:pt x="1648423" y="2608733"/>
                </a:cubicBezTo>
                <a:cubicBezTo>
                  <a:pt x="1583610" y="2747850"/>
                  <a:pt x="1511044" y="2883190"/>
                  <a:pt x="1431064" y="3014176"/>
                </a:cubicBezTo>
                <a:cubicBezTo>
                  <a:pt x="1351172" y="3145276"/>
                  <a:pt x="1263560" y="3271496"/>
                  <a:pt x="1168688" y="3392200"/>
                </a:cubicBezTo>
                <a:cubicBezTo>
                  <a:pt x="1073839" y="3512960"/>
                  <a:pt x="971932" y="3627973"/>
                  <a:pt x="863502" y="3736709"/>
                </a:cubicBezTo>
                <a:cubicBezTo>
                  <a:pt x="755137" y="3845448"/>
                  <a:pt x="640555" y="3947795"/>
                  <a:pt x="520330" y="4043289"/>
                </a:cubicBezTo>
                <a:cubicBezTo>
                  <a:pt x="399820" y="4138608"/>
                  <a:pt x="274257" y="4227175"/>
                  <a:pt x="144229" y="4308620"/>
                </a:cubicBezTo>
                <a:close/>
                <a:moveTo>
                  <a:pt x="0" y="4452667"/>
                </a:moveTo>
                <a:lnTo>
                  <a:pt x="0" y="4402383"/>
                </a:lnTo>
                <a:lnTo>
                  <a:pt x="156712" y="4314727"/>
                </a:lnTo>
                <a:cubicBezTo>
                  <a:pt x="286730" y="4232709"/>
                  <a:pt x="412062" y="4143548"/>
                  <a:pt x="532120" y="4047530"/>
                </a:cubicBezTo>
                <a:cubicBezTo>
                  <a:pt x="652238" y="3951687"/>
                  <a:pt x="766812" y="3849107"/>
                  <a:pt x="875293" y="3740312"/>
                </a:cubicBezTo>
                <a:cubicBezTo>
                  <a:pt x="983614" y="3631341"/>
                  <a:pt x="1085717" y="3516390"/>
                  <a:pt x="1181118" y="3395978"/>
                </a:cubicBezTo>
                <a:cubicBezTo>
                  <a:pt x="1276525" y="3275448"/>
                  <a:pt x="1364701" y="3149402"/>
                  <a:pt x="1445179" y="3018417"/>
                </a:cubicBezTo>
                <a:cubicBezTo>
                  <a:pt x="1525814" y="2887548"/>
                  <a:pt x="1599021" y="2752207"/>
                  <a:pt x="1664454" y="2613090"/>
                </a:cubicBezTo>
                <a:cubicBezTo>
                  <a:pt x="1925030" y="2055986"/>
                  <a:pt x="2061415" y="1441434"/>
                  <a:pt x="2065250" y="825370"/>
                </a:cubicBezTo>
                <a:cubicBezTo>
                  <a:pt x="2065714" y="671266"/>
                  <a:pt x="2058099" y="517282"/>
                  <a:pt x="2042422" y="363992"/>
                </a:cubicBezTo>
                <a:cubicBezTo>
                  <a:pt x="2034554" y="287289"/>
                  <a:pt x="2024546" y="210847"/>
                  <a:pt x="2012411" y="134746"/>
                </a:cubicBezTo>
                <a:lnTo>
                  <a:pt x="1987044" y="0"/>
                </a:lnTo>
                <a:lnTo>
                  <a:pt x="2002193" y="0"/>
                </a:lnTo>
                <a:lnTo>
                  <a:pt x="2005827" y="18552"/>
                </a:lnTo>
                <a:cubicBezTo>
                  <a:pt x="2009545" y="37546"/>
                  <a:pt x="2013552" y="56423"/>
                  <a:pt x="2016630" y="75535"/>
                </a:cubicBezTo>
                <a:lnTo>
                  <a:pt x="2026449" y="132690"/>
                </a:lnTo>
                <a:cubicBezTo>
                  <a:pt x="2028017" y="142218"/>
                  <a:pt x="2029817" y="151686"/>
                  <a:pt x="2031270" y="161270"/>
                </a:cubicBezTo>
                <a:lnTo>
                  <a:pt x="2035567" y="189964"/>
                </a:lnTo>
                <a:lnTo>
                  <a:pt x="2044223" y="247296"/>
                </a:lnTo>
                <a:cubicBezTo>
                  <a:pt x="2046894" y="266464"/>
                  <a:pt x="2049161" y="285632"/>
                  <a:pt x="2051716" y="304800"/>
                </a:cubicBezTo>
                <a:cubicBezTo>
                  <a:pt x="2054271" y="323969"/>
                  <a:pt x="2056885" y="343138"/>
                  <a:pt x="2058744" y="362423"/>
                </a:cubicBezTo>
                <a:cubicBezTo>
                  <a:pt x="2075903" y="516235"/>
                  <a:pt x="2085039" y="670802"/>
                  <a:pt x="2086103" y="825545"/>
                </a:cubicBezTo>
                <a:cubicBezTo>
                  <a:pt x="2089588" y="1444569"/>
                  <a:pt x="1957849" y="2065453"/>
                  <a:pt x="1696926" y="2628426"/>
                </a:cubicBezTo>
                <a:cubicBezTo>
                  <a:pt x="1631456" y="2769052"/>
                  <a:pt x="1558150" y="2905902"/>
                  <a:pt x="1477359" y="3038340"/>
                </a:cubicBezTo>
                <a:cubicBezTo>
                  <a:pt x="1396618" y="3170892"/>
                  <a:pt x="1308118" y="3298568"/>
                  <a:pt x="1212311" y="3420663"/>
                </a:cubicBezTo>
                <a:cubicBezTo>
                  <a:pt x="1020318" y="3664917"/>
                  <a:pt x="800531" y="3885993"/>
                  <a:pt x="557389" y="4079419"/>
                </a:cubicBezTo>
                <a:cubicBezTo>
                  <a:pt x="435704" y="4175872"/>
                  <a:pt x="308906" y="4265484"/>
                  <a:pt x="177589" y="4347894"/>
                </a:cubicBezTo>
                <a:close/>
                <a:moveTo>
                  <a:pt x="0" y="4511173"/>
                </a:moveTo>
                <a:lnTo>
                  <a:pt x="0" y="4461817"/>
                </a:lnTo>
                <a:lnTo>
                  <a:pt x="190634" y="4354980"/>
                </a:lnTo>
                <a:cubicBezTo>
                  <a:pt x="322034" y="4271976"/>
                  <a:pt x="448684" y="4181710"/>
                  <a:pt x="569991" y="4084531"/>
                </a:cubicBezTo>
                <a:cubicBezTo>
                  <a:pt x="691380" y="3987527"/>
                  <a:pt x="807159" y="3883729"/>
                  <a:pt x="916767" y="3773595"/>
                </a:cubicBezTo>
                <a:cubicBezTo>
                  <a:pt x="1026237" y="3663290"/>
                  <a:pt x="1129404" y="3546944"/>
                  <a:pt x="1225787" y="3425078"/>
                </a:cubicBezTo>
                <a:cubicBezTo>
                  <a:pt x="1418197" y="3180592"/>
                  <a:pt x="1582019" y="2914906"/>
                  <a:pt x="1714061" y="2633188"/>
                </a:cubicBezTo>
                <a:cubicBezTo>
                  <a:pt x="1977306" y="2069752"/>
                  <a:pt x="2114854" y="1448229"/>
                  <a:pt x="2118689" y="825370"/>
                </a:cubicBezTo>
                <a:cubicBezTo>
                  <a:pt x="2119078" y="669582"/>
                  <a:pt x="2111324" y="513854"/>
                  <a:pt x="2095454" y="358879"/>
                </a:cubicBezTo>
                <a:cubicBezTo>
                  <a:pt x="2087469" y="281364"/>
                  <a:pt x="2077330" y="204080"/>
                  <a:pt x="2065050" y="127137"/>
                </a:cubicBezTo>
                <a:lnTo>
                  <a:pt x="2041111" y="0"/>
                </a:lnTo>
                <a:lnTo>
                  <a:pt x="2056118" y="0"/>
                </a:lnTo>
                <a:lnTo>
                  <a:pt x="2058046" y="9840"/>
                </a:lnTo>
                <a:cubicBezTo>
                  <a:pt x="2065889" y="48118"/>
                  <a:pt x="2072220" y="86687"/>
                  <a:pt x="2078841" y="125198"/>
                </a:cubicBezTo>
                <a:cubicBezTo>
                  <a:pt x="2082268" y="144484"/>
                  <a:pt x="2085230" y="163768"/>
                  <a:pt x="2088078" y="183284"/>
                </a:cubicBezTo>
                <a:lnTo>
                  <a:pt x="2096789" y="241371"/>
                </a:lnTo>
                <a:cubicBezTo>
                  <a:pt x="2099462" y="260772"/>
                  <a:pt x="2101786" y="280172"/>
                  <a:pt x="2104341" y="299457"/>
                </a:cubicBezTo>
                <a:cubicBezTo>
                  <a:pt x="2106896" y="318742"/>
                  <a:pt x="2109569" y="338202"/>
                  <a:pt x="2111428" y="357542"/>
                </a:cubicBezTo>
                <a:cubicBezTo>
                  <a:pt x="2128760" y="513040"/>
                  <a:pt x="2137950" y="669350"/>
                  <a:pt x="2138960" y="825776"/>
                </a:cubicBezTo>
                <a:cubicBezTo>
                  <a:pt x="2142329" y="1451540"/>
                  <a:pt x="2009080" y="2079044"/>
                  <a:pt x="1745542" y="2648174"/>
                </a:cubicBezTo>
                <a:cubicBezTo>
                  <a:pt x="1613460" y="2932970"/>
                  <a:pt x="1449249" y="3201678"/>
                  <a:pt x="1256107" y="3449184"/>
                </a:cubicBezTo>
                <a:cubicBezTo>
                  <a:pt x="1062170" y="3696167"/>
                  <a:pt x="840187" y="3919798"/>
                  <a:pt x="594621" y="4115550"/>
                </a:cubicBezTo>
                <a:cubicBezTo>
                  <a:pt x="410230" y="4261883"/>
                  <a:pt x="214210" y="4392697"/>
                  <a:pt x="8584" y="4506717"/>
                </a:cubicBezTo>
                <a:close/>
                <a:moveTo>
                  <a:pt x="0" y="4567901"/>
                </a:moveTo>
                <a:lnTo>
                  <a:pt x="0" y="4521345"/>
                </a:lnTo>
                <a:lnTo>
                  <a:pt x="224440" y="4395292"/>
                </a:lnTo>
                <a:cubicBezTo>
                  <a:pt x="357228" y="4311242"/>
                  <a:pt x="485221" y="4219873"/>
                  <a:pt x="607806" y="4121533"/>
                </a:cubicBezTo>
                <a:cubicBezTo>
                  <a:pt x="730466" y="4023367"/>
                  <a:pt x="847448" y="3918288"/>
                  <a:pt x="958183" y="3806879"/>
                </a:cubicBezTo>
                <a:cubicBezTo>
                  <a:pt x="1068796" y="3695353"/>
                  <a:pt x="1173031" y="3577612"/>
                  <a:pt x="1270396" y="3454353"/>
                </a:cubicBezTo>
                <a:cubicBezTo>
                  <a:pt x="1464718" y="3206964"/>
                  <a:pt x="1630189" y="2938257"/>
                  <a:pt x="1763607" y="2653402"/>
                </a:cubicBezTo>
                <a:cubicBezTo>
                  <a:pt x="2029469" y="2083576"/>
                  <a:pt x="2168468" y="1455257"/>
                  <a:pt x="2172126" y="825545"/>
                </a:cubicBezTo>
                <a:cubicBezTo>
                  <a:pt x="2173133" y="589075"/>
                  <a:pt x="2154905" y="353031"/>
                  <a:pt x="2117682" y="119740"/>
                </a:cubicBezTo>
                <a:lnTo>
                  <a:pt x="2095235" y="0"/>
                </a:lnTo>
                <a:lnTo>
                  <a:pt x="2110065" y="0"/>
                </a:lnTo>
                <a:lnTo>
                  <a:pt x="2110267" y="1010"/>
                </a:lnTo>
                <a:cubicBezTo>
                  <a:pt x="2118166" y="39754"/>
                  <a:pt x="2124497" y="78730"/>
                  <a:pt x="2131235" y="117648"/>
                </a:cubicBezTo>
                <a:cubicBezTo>
                  <a:pt x="2134720" y="137106"/>
                  <a:pt x="2137625" y="156624"/>
                  <a:pt x="2140528" y="176198"/>
                </a:cubicBezTo>
                <a:lnTo>
                  <a:pt x="2149357" y="234808"/>
                </a:lnTo>
                <a:lnTo>
                  <a:pt x="2156966" y="293591"/>
                </a:lnTo>
                <a:cubicBezTo>
                  <a:pt x="2159291" y="313166"/>
                  <a:pt x="2162253" y="332740"/>
                  <a:pt x="2164110" y="352374"/>
                </a:cubicBezTo>
                <a:cubicBezTo>
                  <a:pt x="2181578" y="509556"/>
                  <a:pt x="2190849" y="667550"/>
                  <a:pt x="2191876" y="825661"/>
                </a:cubicBezTo>
                <a:cubicBezTo>
                  <a:pt x="2195072" y="1458162"/>
                  <a:pt x="2060369" y="2092348"/>
                  <a:pt x="1794219" y="2667634"/>
                </a:cubicBezTo>
                <a:cubicBezTo>
                  <a:pt x="1660729" y="2955450"/>
                  <a:pt x="1494865" y="3227120"/>
                  <a:pt x="1299846" y="3477356"/>
                </a:cubicBezTo>
                <a:cubicBezTo>
                  <a:pt x="1104002" y="3727069"/>
                  <a:pt x="879836" y="3953140"/>
                  <a:pt x="631855" y="4151156"/>
                </a:cubicBezTo>
                <a:cubicBezTo>
                  <a:pt x="445685" y="4299277"/>
                  <a:pt x="247706" y="4431713"/>
                  <a:pt x="39965" y="4547118"/>
                </a:cubicBezTo>
                <a:close/>
                <a:moveTo>
                  <a:pt x="0" y="4624368"/>
                </a:moveTo>
                <a:lnTo>
                  <a:pt x="0" y="4580651"/>
                </a:lnTo>
                <a:lnTo>
                  <a:pt x="258305" y="4435429"/>
                </a:lnTo>
                <a:cubicBezTo>
                  <a:pt x="392465" y="4350392"/>
                  <a:pt x="521776" y="4257918"/>
                  <a:pt x="645621" y="4158416"/>
                </a:cubicBezTo>
                <a:cubicBezTo>
                  <a:pt x="769584" y="4059090"/>
                  <a:pt x="887807" y="3952734"/>
                  <a:pt x="999715" y="3839987"/>
                </a:cubicBezTo>
                <a:cubicBezTo>
                  <a:pt x="1111490" y="3727184"/>
                  <a:pt x="1216789" y="3608106"/>
                  <a:pt x="1315123" y="3483396"/>
                </a:cubicBezTo>
                <a:cubicBezTo>
                  <a:pt x="1511346" y="3233160"/>
                  <a:pt x="1678454" y="2961376"/>
                  <a:pt x="1813215" y="2673326"/>
                </a:cubicBezTo>
                <a:cubicBezTo>
                  <a:pt x="2081804" y="2097168"/>
                  <a:pt x="2222083" y="1461996"/>
                  <a:pt x="2225626" y="825428"/>
                </a:cubicBezTo>
                <a:cubicBezTo>
                  <a:pt x="2226584" y="586388"/>
                  <a:pt x="2208125" y="347773"/>
                  <a:pt x="2170490" y="111961"/>
                </a:cubicBezTo>
                <a:lnTo>
                  <a:pt x="2149500" y="0"/>
                </a:lnTo>
                <a:lnTo>
                  <a:pt x="2163744" y="0"/>
                </a:lnTo>
                <a:lnTo>
                  <a:pt x="2183456" y="109632"/>
                </a:lnTo>
                <a:cubicBezTo>
                  <a:pt x="2186998" y="129264"/>
                  <a:pt x="2189903" y="149014"/>
                  <a:pt x="2192865" y="168763"/>
                </a:cubicBezTo>
                <a:lnTo>
                  <a:pt x="2201754" y="228010"/>
                </a:lnTo>
                <a:lnTo>
                  <a:pt x="2209420" y="287434"/>
                </a:lnTo>
                <a:cubicBezTo>
                  <a:pt x="2211801" y="307240"/>
                  <a:pt x="2214706" y="326990"/>
                  <a:pt x="2216622" y="346854"/>
                </a:cubicBezTo>
                <a:cubicBezTo>
                  <a:pt x="2234234" y="505720"/>
                  <a:pt x="2243564" y="665400"/>
                  <a:pt x="2244562" y="825195"/>
                </a:cubicBezTo>
                <a:cubicBezTo>
                  <a:pt x="2247641" y="1464144"/>
                  <a:pt x="2111488" y="2105243"/>
                  <a:pt x="1842605" y="2686686"/>
                </a:cubicBezTo>
                <a:cubicBezTo>
                  <a:pt x="1707811" y="2977581"/>
                  <a:pt x="1540354" y="3252156"/>
                  <a:pt x="1343470" y="3505178"/>
                </a:cubicBezTo>
                <a:cubicBezTo>
                  <a:pt x="1145680" y="3757680"/>
                  <a:pt x="919278" y="3986306"/>
                  <a:pt x="668798" y="4186646"/>
                </a:cubicBezTo>
                <a:cubicBezTo>
                  <a:pt x="480799" y="4336510"/>
                  <a:pt x="280860" y="4470493"/>
                  <a:pt x="71053" y="4587322"/>
                </a:cubicBezTo>
                <a:close/>
                <a:moveTo>
                  <a:pt x="0" y="4681362"/>
                </a:moveTo>
                <a:lnTo>
                  <a:pt x="0" y="4640420"/>
                </a:lnTo>
                <a:lnTo>
                  <a:pt x="292109" y="4475801"/>
                </a:lnTo>
                <a:cubicBezTo>
                  <a:pt x="427670" y="4389715"/>
                  <a:pt x="558318" y="4296140"/>
                  <a:pt x="683436" y="4195475"/>
                </a:cubicBezTo>
                <a:cubicBezTo>
                  <a:pt x="808616" y="4094929"/>
                  <a:pt x="928002" y="3987412"/>
                  <a:pt x="1041015" y="3873388"/>
                </a:cubicBezTo>
                <a:cubicBezTo>
                  <a:pt x="1153900" y="3759248"/>
                  <a:pt x="1260249" y="3638837"/>
                  <a:pt x="1359559" y="3512672"/>
                </a:cubicBezTo>
                <a:cubicBezTo>
                  <a:pt x="1557704" y="3259591"/>
                  <a:pt x="1726445" y="2984842"/>
                  <a:pt x="1862529" y="2693656"/>
                </a:cubicBezTo>
                <a:cubicBezTo>
                  <a:pt x="2133791" y="2111167"/>
                  <a:pt x="2275348" y="1469082"/>
                  <a:pt x="2278833" y="825718"/>
                </a:cubicBezTo>
                <a:cubicBezTo>
                  <a:pt x="2279738" y="584108"/>
                  <a:pt x="2261047" y="342957"/>
                  <a:pt x="2223004" y="104614"/>
                </a:cubicBezTo>
                <a:lnTo>
                  <a:pt x="2203394" y="0"/>
                </a:lnTo>
                <a:lnTo>
                  <a:pt x="2217302" y="0"/>
                </a:lnTo>
                <a:lnTo>
                  <a:pt x="2235732" y="102718"/>
                </a:lnTo>
                <a:cubicBezTo>
                  <a:pt x="2239335" y="122528"/>
                  <a:pt x="2242238" y="142508"/>
                  <a:pt x="2245200" y="162490"/>
                </a:cubicBezTo>
                <a:lnTo>
                  <a:pt x="2254204" y="222320"/>
                </a:lnTo>
                <a:lnTo>
                  <a:pt x="2261872" y="282380"/>
                </a:lnTo>
                <a:cubicBezTo>
                  <a:pt x="2264311" y="302420"/>
                  <a:pt x="2267273" y="322402"/>
                  <a:pt x="2269189" y="342442"/>
                </a:cubicBezTo>
                <a:cubicBezTo>
                  <a:pt x="2286900" y="502818"/>
                  <a:pt x="2296230" y="664007"/>
                  <a:pt x="2297130" y="825311"/>
                </a:cubicBezTo>
                <a:cubicBezTo>
                  <a:pt x="2300035" y="1471232"/>
                  <a:pt x="2162486" y="2118778"/>
                  <a:pt x="1890932" y="2706320"/>
                </a:cubicBezTo>
                <a:cubicBezTo>
                  <a:pt x="1754832" y="3000292"/>
                  <a:pt x="1585742" y="3277830"/>
                  <a:pt x="1386917" y="3533583"/>
                </a:cubicBezTo>
                <a:cubicBezTo>
                  <a:pt x="1187201" y="3788872"/>
                  <a:pt x="958556" y="4020172"/>
                  <a:pt x="705566" y="4222834"/>
                </a:cubicBezTo>
                <a:cubicBezTo>
                  <a:pt x="515668" y="4374396"/>
                  <a:pt x="313702" y="4509980"/>
                  <a:pt x="101753" y="4628215"/>
                </a:cubicBezTo>
                <a:close/>
                <a:moveTo>
                  <a:pt x="0" y="4738421"/>
                </a:moveTo>
                <a:lnTo>
                  <a:pt x="0" y="4700453"/>
                </a:lnTo>
                <a:lnTo>
                  <a:pt x="326496" y="4516227"/>
                </a:lnTo>
                <a:cubicBezTo>
                  <a:pt x="463434" y="4429097"/>
                  <a:pt x="595417" y="4334419"/>
                  <a:pt x="721831" y="4232651"/>
                </a:cubicBezTo>
                <a:cubicBezTo>
                  <a:pt x="848248" y="4130941"/>
                  <a:pt x="968819" y="4022145"/>
                  <a:pt x="1082953" y="3906847"/>
                </a:cubicBezTo>
                <a:cubicBezTo>
                  <a:pt x="1196964" y="3791370"/>
                  <a:pt x="1304383" y="3669622"/>
                  <a:pt x="1404693" y="3542063"/>
                </a:cubicBezTo>
                <a:cubicBezTo>
                  <a:pt x="1604777" y="3286077"/>
                  <a:pt x="1775150" y="3008252"/>
                  <a:pt x="1912540" y="2713812"/>
                </a:cubicBezTo>
                <a:cubicBezTo>
                  <a:pt x="2186533" y="2124992"/>
                  <a:pt x="2329367" y="1476052"/>
                  <a:pt x="2332736" y="826010"/>
                </a:cubicBezTo>
                <a:cubicBezTo>
                  <a:pt x="2333624" y="581829"/>
                  <a:pt x="2314697" y="338106"/>
                  <a:pt x="2276205" y="97242"/>
                </a:cubicBezTo>
                <a:lnTo>
                  <a:pt x="2257957" y="0"/>
                </a:lnTo>
                <a:lnTo>
                  <a:pt x="2271084" y="0"/>
                </a:lnTo>
                <a:lnTo>
                  <a:pt x="2288011" y="94530"/>
                </a:lnTo>
                <a:cubicBezTo>
                  <a:pt x="2291670" y="114628"/>
                  <a:pt x="2294516" y="134784"/>
                  <a:pt x="2297594" y="154938"/>
                </a:cubicBezTo>
                <a:lnTo>
                  <a:pt x="2306655" y="215406"/>
                </a:lnTo>
                <a:lnTo>
                  <a:pt x="2314380" y="276107"/>
                </a:lnTo>
                <a:cubicBezTo>
                  <a:pt x="2316878" y="296320"/>
                  <a:pt x="2319841" y="316766"/>
                  <a:pt x="2321700" y="336808"/>
                </a:cubicBezTo>
                <a:cubicBezTo>
                  <a:pt x="2339654" y="499042"/>
                  <a:pt x="2349118" y="662031"/>
                  <a:pt x="2350047" y="825253"/>
                </a:cubicBezTo>
                <a:cubicBezTo>
                  <a:pt x="2352834" y="1477912"/>
                  <a:pt x="2213834" y="2132194"/>
                  <a:pt x="1939608" y="2725778"/>
                </a:cubicBezTo>
                <a:cubicBezTo>
                  <a:pt x="1802147" y="3022831"/>
                  <a:pt x="1631426" y="3303328"/>
                  <a:pt x="1430714" y="3561872"/>
                </a:cubicBezTo>
                <a:cubicBezTo>
                  <a:pt x="1229109" y="3819833"/>
                  <a:pt x="998326" y="4053571"/>
                  <a:pt x="742974" y="4258442"/>
                </a:cubicBezTo>
                <a:cubicBezTo>
                  <a:pt x="551289" y="4411746"/>
                  <a:pt x="347410" y="4548877"/>
                  <a:pt x="133437" y="4668535"/>
                </a:cubicBezTo>
                <a:close/>
                <a:moveTo>
                  <a:pt x="0" y="4795472"/>
                </a:moveTo>
                <a:lnTo>
                  <a:pt x="0" y="4762288"/>
                </a:lnTo>
                <a:lnTo>
                  <a:pt x="149254" y="4682963"/>
                </a:lnTo>
                <a:cubicBezTo>
                  <a:pt x="220637" y="4642607"/>
                  <a:pt x="290971" y="4600393"/>
                  <a:pt x="360186" y="4556364"/>
                </a:cubicBezTo>
                <a:cubicBezTo>
                  <a:pt x="498507" y="4468190"/>
                  <a:pt x="631808" y="4372405"/>
                  <a:pt x="759470" y="4269419"/>
                </a:cubicBezTo>
                <a:cubicBezTo>
                  <a:pt x="887190" y="4166606"/>
                  <a:pt x="1008963" y="4056532"/>
                  <a:pt x="1124193" y="3939895"/>
                </a:cubicBezTo>
                <a:cubicBezTo>
                  <a:pt x="1239368" y="3823142"/>
                  <a:pt x="1347873" y="3700000"/>
                  <a:pt x="1449187" y="3571048"/>
                </a:cubicBezTo>
                <a:cubicBezTo>
                  <a:pt x="1651164" y="3312216"/>
                  <a:pt x="1823152" y="3031311"/>
                  <a:pt x="1961856" y="2733734"/>
                </a:cubicBezTo>
                <a:cubicBezTo>
                  <a:pt x="2238579" y="2138582"/>
                  <a:pt x="2382691" y="1482732"/>
                  <a:pt x="2385886" y="825717"/>
                </a:cubicBezTo>
                <a:cubicBezTo>
                  <a:pt x="2386787" y="578968"/>
                  <a:pt x="2367611" y="332707"/>
                  <a:pt x="2328611" y="89338"/>
                </a:cubicBezTo>
                <a:lnTo>
                  <a:pt x="2311800" y="0"/>
                </a:lnTo>
                <a:lnTo>
                  <a:pt x="2323558" y="0"/>
                </a:lnTo>
                <a:lnTo>
                  <a:pt x="2340301" y="86899"/>
                </a:lnTo>
                <a:cubicBezTo>
                  <a:pt x="2380618" y="330783"/>
                  <a:pt x="2401562" y="577936"/>
                  <a:pt x="2402673" y="825252"/>
                </a:cubicBezTo>
                <a:cubicBezTo>
                  <a:pt x="2405635" y="1484763"/>
                  <a:pt x="2264834" y="2145554"/>
                  <a:pt x="1987878" y="2745352"/>
                </a:cubicBezTo>
                <a:cubicBezTo>
                  <a:pt x="1849122" y="3045482"/>
                  <a:pt x="1676802" y="3328886"/>
                  <a:pt x="1474221" y="3590216"/>
                </a:cubicBezTo>
                <a:cubicBezTo>
                  <a:pt x="1270664" y="3850907"/>
                  <a:pt x="1037669" y="4087201"/>
                  <a:pt x="779858" y="4294395"/>
                </a:cubicBezTo>
                <a:cubicBezTo>
                  <a:pt x="586331" y="4449399"/>
                  <a:pt x="380481" y="4588098"/>
                  <a:pt x="164425" y="4709169"/>
                </a:cubicBezTo>
                <a:close/>
                <a:moveTo>
                  <a:pt x="0" y="4853411"/>
                </a:moveTo>
                <a:lnTo>
                  <a:pt x="0" y="4821454"/>
                </a:lnTo>
                <a:lnTo>
                  <a:pt x="181217" y="4724996"/>
                </a:lnTo>
                <a:cubicBezTo>
                  <a:pt x="253325" y="4684169"/>
                  <a:pt x="324371" y="4641462"/>
                  <a:pt x="394282" y="4596910"/>
                </a:cubicBezTo>
                <a:cubicBezTo>
                  <a:pt x="533980" y="4507631"/>
                  <a:pt x="668595" y="4410686"/>
                  <a:pt x="797516" y="4306478"/>
                </a:cubicBezTo>
                <a:cubicBezTo>
                  <a:pt x="926504" y="4202447"/>
                  <a:pt x="1049495" y="4091153"/>
                  <a:pt x="1165900" y="3973238"/>
                </a:cubicBezTo>
                <a:cubicBezTo>
                  <a:pt x="1282211" y="3855207"/>
                  <a:pt x="1391745" y="3730669"/>
                  <a:pt x="1493970" y="3600266"/>
                </a:cubicBezTo>
                <a:cubicBezTo>
                  <a:pt x="1697871" y="3338529"/>
                  <a:pt x="1871450" y="3054604"/>
                  <a:pt x="2011403" y="2753776"/>
                </a:cubicBezTo>
                <a:cubicBezTo>
                  <a:pt x="2290855" y="2152349"/>
                  <a:pt x="2436188" y="1489528"/>
                  <a:pt x="2439383" y="825718"/>
                </a:cubicBezTo>
                <a:cubicBezTo>
                  <a:pt x="2440259" y="576397"/>
                  <a:pt x="2420857" y="327566"/>
                  <a:pt x="2381436" y="81677"/>
                </a:cubicBezTo>
                <a:lnTo>
                  <a:pt x="2366061" y="0"/>
                </a:lnTo>
                <a:lnTo>
                  <a:pt x="2377039" y="0"/>
                </a:lnTo>
                <a:lnTo>
                  <a:pt x="2392394" y="79781"/>
                </a:lnTo>
                <a:cubicBezTo>
                  <a:pt x="2433082" y="326153"/>
                  <a:pt x="2454239" y="575817"/>
                  <a:pt x="2455415" y="825661"/>
                </a:cubicBezTo>
                <a:cubicBezTo>
                  <a:pt x="2456588" y="1159192"/>
                  <a:pt x="2421806" y="1491909"/>
                  <a:pt x="2351674" y="1818006"/>
                </a:cubicBezTo>
                <a:cubicBezTo>
                  <a:pt x="2281755" y="2144450"/>
                  <a:pt x="2176013" y="2462184"/>
                  <a:pt x="2036381" y="2765392"/>
                </a:cubicBezTo>
                <a:cubicBezTo>
                  <a:pt x="1896318" y="3068662"/>
                  <a:pt x="1722362" y="3355142"/>
                  <a:pt x="1517844" y="3619260"/>
                </a:cubicBezTo>
                <a:cubicBezTo>
                  <a:pt x="1312388" y="3882681"/>
                  <a:pt x="1077185" y="4121531"/>
                  <a:pt x="816917" y="4330991"/>
                </a:cubicBezTo>
                <a:cubicBezTo>
                  <a:pt x="621577" y="4487737"/>
                  <a:pt x="413771" y="4628015"/>
                  <a:pt x="195640" y="4750502"/>
                </a:cubicBezTo>
                <a:close/>
                <a:moveTo>
                  <a:pt x="0" y="4909841"/>
                </a:moveTo>
                <a:lnTo>
                  <a:pt x="0" y="4879375"/>
                </a:lnTo>
                <a:lnTo>
                  <a:pt x="212688" y="4765984"/>
                </a:lnTo>
                <a:cubicBezTo>
                  <a:pt x="285514" y="4724685"/>
                  <a:pt x="357260" y="4681483"/>
                  <a:pt x="427855" y="4636408"/>
                </a:cubicBezTo>
                <a:cubicBezTo>
                  <a:pt x="568975" y="4546259"/>
                  <a:pt x="704950" y="4448266"/>
                  <a:pt x="835157" y="4342957"/>
                </a:cubicBezTo>
                <a:cubicBezTo>
                  <a:pt x="1095905" y="4132453"/>
                  <a:pt x="1331805" y="3892847"/>
                  <a:pt x="1538291" y="3628902"/>
                </a:cubicBezTo>
                <a:cubicBezTo>
                  <a:pt x="1744306" y="3364436"/>
                  <a:pt x="1919680" y="3077431"/>
                  <a:pt x="2061068" y="2773466"/>
                </a:cubicBezTo>
                <a:cubicBezTo>
                  <a:pt x="2343251" y="2165710"/>
                  <a:pt x="2489860" y="1496034"/>
                  <a:pt x="2492996" y="825311"/>
                </a:cubicBezTo>
                <a:cubicBezTo>
                  <a:pt x="2493789" y="573421"/>
                  <a:pt x="2474139" y="322020"/>
                  <a:pt x="2434302" y="73584"/>
                </a:cubicBezTo>
                <a:lnTo>
                  <a:pt x="2420452" y="0"/>
                </a:lnTo>
                <a:lnTo>
                  <a:pt x="2430993" y="0"/>
                </a:lnTo>
                <a:lnTo>
                  <a:pt x="2444839" y="72050"/>
                </a:lnTo>
                <a:cubicBezTo>
                  <a:pt x="2485857" y="320922"/>
                  <a:pt x="2507111" y="573101"/>
                  <a:pt x="2508157" y="825428"/>
                </a:cubicBezTo>
                <a:cubicBezTo>
                  <a:pt x="2509266" y="1162329"/>
                  <a:pt x="2474096" y="1498415"/>
                  <a:pt x="2403253" y="1827822"/>
                </a:cubicBezTo>
                <a:cubicBezTo>
                  <a:pt x="2332602" y="2157461"/>
                  <a:pt x="2225816" y="2478387"/>
                  <a:pt x="2084825" y="2784618"/>
                </a:cubicBezTo>
                <a:cubicBezTo>
                  <a:pt x="1943448" y="3090908"/>
                  <a:pt x="1767859" y="3380178"/>
                  <a:pt x="1561409" y="3646968"/>
                </a:cubicBezTo>
                <a:cubicBezTo>
                  <a:pt x="1354076" y="3913176"/>
                  <a:pt x="1116690" y="4154583"/>
                  <a:pt x="853977" y="4366308"/>
                </a:cubicBezTo>
                <a:cubicBezTo>
                  <a:pt x="591067" y="4577567"/>
                  <a:pt x="305764" y="4759376"/>
                  <a:pt x="3190" y="4908368"/>
                </a:cubicBezTo>
                <a:close/>
                <a:moveTo>
                  <a:pt x="0" y="4965072"/>
                </a:moveTo>
                <a:lnTo>
                  <a:pt x="0" y="4936718"/>
                </a:lnTo>
                <a:lnTo>
                  <a:pt x="20849" y="4926954"/>
                </a:lnTo>
                <a:cubicBezTo>
                  <a:pt x="172133" y="4851152"/>
                  <a:pt x="319369" y="4767565"/>
                  <a:pt x="461953" y="4676428"/>
                </a:cubicBezTo>
                <a:cubicBezTo>
                  <a:pt x="604431" y="4585235"/>
                  <a:pt x="741724" y="4486137"/>
                  <a:pt x="873202" y="4379665"/>
                </a:cubicBezTo>
                <a:cubicBezTo>
                  <a:pt x="1136502" y="4166780"/>
                  <a:pt x="1374661" y="3924618"/>
                  <a:pt x="1583075" y="3657771"/>
                </a:cubicBezTo>
                <a:cubicBezTo>
                  <a:pt x="1790977" y="3390457"/>
                  <a:pt x="1967948" y="3100434"/>
                  <a:pt x="2110614" y="2793273"/>
                </a:cubicBezTo>
                <a:cubicBezTo>
                  <a:pt x="2395237" y="2179185"/>
                  <a:pt x="2543357" y="1502596"/>
                  <a:pt x="2546262" y="825078"/>
                </a:cubicBezTo>
                <a:cubicBezTo>
                  <a:pt x="2547002" y="570662"/>
                  <a:pt x="2527119" y="316767"/>
                  <a:pt x="2486872" y="65846"/>
                </a:cubicBezTo>
                <a:lnTo>
                  <a:pt x="2474479" y="0"/>
                </a:lnTo>
                <a:lnTo>
                  <a:pt x="2484760" y="0"/>
                </a:lnTo>
                <a:lnTo>
                  <a:pt x="2497132" y="64457"/>
                </a:lnTo>
                <a:cubicBezTo>
                  <a:pt x="2538499" y="315783"/>
                  <a:pt x="2559898" y="570457"/>
                  <a:pt x="2560900" y="825311"/>
                </a:cubicBezTo>
                <a:cubicBezTo>
                  <a:pt x="2561969" y="1165579"/>
                  <a:pt x="2526407" y="1505036"/>
                  <a:pt x="2454834" y="1837697"/>
                </a:cubicBezTo>
                <a:cubicBezTo>
                  <a:pt x="2383509" y="2170646"/>
                  <a:pt x="2275689" y="2494710"/>
                  <a:pt x="2133327" y="2804018"/>
                </a:cubicBezTo>
                <a:cubicBezTo>
                  <a:pt x="1990683" y="3113444"/>
                  <a:pt x="1813456" y="3405733"/>
                  <a:pt x="1605031" y="3675313"/>
                </a:cubicBezTo>
                <a:cubicBezTo>
                  <a:pt x="1500646" y="3809782"/>
                  <a:pt x="1388440" y="3937977"/>
                  <a:pt x="1269002" y="4059263"/>
                </a:cubicBezTo>
                <a:cubicBezTo>
                  <a:pt x="1149676" y="4180663"/>
                  <a:pt x="1023478" y="4295034"/>
                  <a:pt x="891036" y="4401972"/>
                </a:cubicBezTo>
                <a:cubicBezTo>
                  <a:pt x="625697" y="4615556"/>
                  <a:pt x="337722" y="4799397"/>
                  <a:pt x="32293" y="4950132"/>
                </a:cubicBezTo>
                <a:close/>
                <a:moveTo>
                  <a:pt x="0" y="5020999"/>
                </a:moveTo>
                <a:lnTo>
                  <a:pt x="0" y="4993791"/>
                </a:lnTo>
                <a:lnTo>
                  <a:pt x="50358" y="4970173"/>
                </a:lnTo>
                <a:cubicBezTo>
                  <a:pt x="203166" y="4893672"/>
                  <a:pt x="351851" y="4809156"/>
                  <a:pt x="495818" y="4717089"/>
                </a:cubicBezTo>
                <a:cubicBezTo>
                  <a:pt x="639686" y="4624850"/>
                  <a:pt x="778303" y="4524707"/>
                  <a:pt x="911017" y="4417017"/>
                </a:cubicBezTo>
                <a:cubicBezTo>
                  <a:pt x="1176903" y="4201807"/>
                  <a:pt x="1417350" y="3956973"/>
                  <a:pt x="1627686" y="3687221"/>
                </a:cubicBezTo>
                <a:cubicBezTo>
                  <a:pt x="1837553" y="3417060"/>
                  <a:pt x="2016162" y="3124016"/>
                  <a:pt x="2160105" y="2813662"/>
                </a:cubicBezTo>
                <a:cubicBezTo>
                  <a:pt x="2447690" y="2193242"/>
                  <a:pt x="2596856" y="1509740"/>
                  <a:pt x="2599759" y="825311"/>
                </a:cubicBezTo>
                <a:cubicBezTo>
                  <a:pt x="2600447" y="568323"/>
                  <a:pt x="2580333" y="311858"/>
                  <a:pt x="2539677" y="58416"/>
                </a:cubicBezTo>
                <a:lnTo>
                  <a:pt x="2528683" y="0"/>
                </a:lnTo>
                <a:lnTo>
                  <a:pt x="2538368" y="0"/>
                </a:lnTo>
                <a:lnTo>
                  <a:pt x="2549271" y="56883"/>
                </a:lnTo>
                <a:cubicBezTo>
                  <a:pt x="2591003" y="310753"/>
                  <a:pt x="2612611" y="567975"/>
                  <a:pt x="2613701" y="825311"/>
                </a:cubicBezTo>
                <a:cubicBezTo>
                  <a:pt x="2614595" y="1168952"/>
                  <a:pt x="2578569" y="1511718"/>
                  <a:pt x="2506241" y="1847630"/>
                </a:cubicBezTo>
                <a:cubicBezTo>
                  <a:pt x="2434180" y="2183833"/>
                  <a:pt x="2325326" y="2511090"/>
                  <a:pt x="2181655" y="2823478"/>
                </a:cubicBezTo>
                <a:cubicBezTo>
                  <a:pt x="2037660" y="3135924"/>
                  <a:pt x="1858783" y="3431060"/>
                  <a:pt x="1648423" y="3703251"/>
                </a:cubicBezTo>
                <a:cubicBezTo>
                  <a:pt x="1543264" y="3839232"/>
                  <a:pt x="1430147" y="3968880"/>
                  <a:pt x="1309663" y="4091502"/>
                </a:cubicBezTo>
                <a:cubicBezTo>
                  <a:pt x="1189211" y="4214295"/>
                  <a:pt x="1061810" y="4330063"/>
                  <a:pt x="928096" y="4438276"/>
                </a:cubicBezTo>
                <a:cubicBezTo>
                  <a:pt x="660306" y="4654182"/>
                  <a:pt x="369648" y="4840057"/>
                  <a:pt x="61336" y="4992592"/>
                </a:cubicBezTo>
                <a:close/>
                <a:moveTo>
                  <a:pt x="0" y="5076335"/>
                </a:moveTo>
                <a:lnTo>
                  <a:pt x="0" y="5050946"/>
                </a:lnTo>
                <a:lnTo>
                  <a:pt x="80153" y="5013212"/>
                </a:lnTo>
                <a:cubicBezTo>
                  <a:pt x="234448" y="4935726"/>
                  <a:pt x="384570" y="4850223"/>
                  <a:pt x="529911" y="4756996"/>
                </a:cubicBezTo>
                <a:cubicBezTo>
                  <a:pt x="675156" y="4663710"/>
                  <a:pt x="815109" y="4562464"/>
                  <a:pt x="949121" y="4453668"/>
                </a:cubicBezTo>
                <a:cubicBezTo>
                  <a:pt x="1217538" y="4236135"/>
                  <a:pt x="1460227" y="3988630"/>
                  <a:pt x="1672469" y="3715974"/>
                </a:cubicBezTo>
                <a:cubicBezTo>
                  <a:pt x="1778284" y="3579703"/>
                  <a:pt x="1876293" y="3437566"/>
                  <a:pt x="1966036" y="3290200"/>
                </a:cubicBezTo>
                <a:cubicBezTo>
                  <a:pt x="2056000" y="3142837"/>
                  <a:pt x="2137455" y="2990418"/>
                  <a:pt x="2209999" y="2833702"/>
                </a:cubicBezTo>
                <a:cubicBezTo>
                  <a:pt x="2500430" y="2206950"/>
                  <a:pt x="2650700" y="1516597"/>
                  <a:pt x="2653546" y="825428"/>
                </a:cubicBezTo>
                <a:cubicBezTo>
                  <a:pt x="2654207" y="565913"/>
                  <a:pt x="2633867" y="306889"/>
                  <a:pt x="2592788" y="50903"/>
                </a:cubicBezTo>
                <a:lnTo>
                  <a:pt x="2583206" y="0"/>
                </a:lnTo>
                <a:lnTo>
                  <a:pt x="2592158" y="0"/>
                </a:lnTo>
                <a:lnTo>
                  <a:pt x="2601596" y="49285"/>
                </a:lnTo>
                <a:cubicBezTo>
                  <a:pt x="2643686" y="305678"/>
                  <a:pt x="2665425" y="565463"/>
                  <a:pt x="2666383" y="825370"/>
                </a:cubicBezTo>
                <a:cubicBezTo>
                  <a:pt x="2667312" y="1172378"/>
                  <a:pt x="2630932" y="1518513"/>
                  <a:pt x="2557878" y="1857737"/>
                </a:cubicBezTo>
                <a:cubicBezTo>
                  <a:pt x="2485148" y="2197250"/>
                  <a:pt x="2375260" y="2527702"/>
                  <a:pt x="2230213" y="2843170"/>
                </a:cubicBezTo>
                <a:cubicBezTo>
                  <a:pt x="2157762" y="3000875"/>
                  <a:pt x="2076307" y="3154222"/>
                  <a:pt x="1986250" y="3302574"/>
                </a:cubicBezTo>
                <a:cubicBezTo>
                  <a:pt x="1896368" y="3451041"/>
                  <a:pt x="1798139" y="3594340"/>
                  <a:pt x="1692044" y="3731715"/>
                </a:cubicBezTo>
                <a:cubicBezTo>
                  <a:pt x="1585960" y="3869031"/>
                  <a:pt x="1471857" y="3999957"/>
                  <a:pt x="1350322" y="4123797"/>
                </a:cubicBezTo>
                <a:cubicBezTo>
                  <a:pt x="1228794" y="4247753"/>
                  <a:pt x="1100272" y="4364623"/>
                  <a:pt x="965384" y="4473882"/>
                </a:cubicBezTo>
                <a:cubicBezTo>
                  <a:pt x="695133" y="4692055"/>
                  <a:pt x="401785" y="4879964"/>
                  <a:pt x="90610" y="5034242"/>
                </a:cubicBezTo>
                <a:close/>
                <a:moveTo>
                  <a:pt x="0" y="5131741"/>
                </a:moveTo>
                <a:lnTo>
                  <a:pt x="0" y="5108263"/>
                </a:lnTo>
                <a:lnTo>
                  <a:pt x="109895" y="5056428"/>
                </a:lnTo>
                <a:cubicBezTo>
                  <a:pt x="421860" y="4900177"/>
                  <a:pt x="715945" y="4710526"/>
                  <a:pt x="986994" y="4490786"/>
                </a:cubicBezTo>
                <a:cubicBezTo>
                  <a:pt x="1257978" y="4270988"/>
                  <a:pt x="1502933" y="4020868"/>
                  <a:pt x="1717080" y="3745365"/>
                </a:cubicBezTo>
                <a:cubicBezTo>
                  <a:pt x="1823860" y="3607584"/>
                  <a:pt x="1922769" y="3463821"/>
                  <a:pt x="2013320" y="3314886"/>
                </a:cubicBezTo>
                <a:cubicBezTo>
                  <a:pt x="2104039" y="3166012"/>
                  <a:pt x="2186150" y="3012026"/>
                  <a:pt x="2259257" y="2853740"/>
                </a:cubicBezTo>
                <a:cubicBezTo>
                  <a:pt x="2405664" y="2536823"/>
                  <a:pt x="2517165" y="2204917"/>
                  <a:pt x="2591800" y="1863894"/>
                </a:cubicBezTo>
                <a:cubicBezTo>
                  <a:pt x="2596390" y="1842576"/>
                  <a:pt x="2601328" y="1821316"/>
                  <a:pt x="2605683" y="1799999"/>
                </a:cubicBezTo>
                <a:lnTo>
                  <a:pt x="2618172" y="1735756"/>
                </a:lnTo>
                <a:lnTo>
                  <a:pt x="2624446" y="1703690"/>
                </a:lnTo>
                <a:cubicBezTo>
                  <a:pt x="2626538" y="1693004"/>
                  <a:pt x="2628222" y="1682200"/>
                  <a:pt x="2630254" y="1671454"/>
                </a:cubicBezTo>
                <a:lnTo>
                  <a:pt x="2641348" y="1606977"/>
                </a:lnTo>
                <a:cubicBezTo>
                  <a:pt x="2645239" y="1585544"/>
                  <a:pt x="2648029" y="1563936"/>
                  <a:pt x="2651398" y="1542386"/>
                </a:cubicBezTo>
                <a:lnTo>
                  <a:pt x="2661040" y="1477678"/>
                </a:lnTo>
                <a:lnTo>
                  <a:pt x="2669289" y="1412738"/>
                </a:lnTo>
                <a:cubicBezTo>
                  <a:pt x="2671960" y="1391128"/>
                  <a:pt x="2675096" y="1369522"/>
                  <a:pt x="2676956" y="1347796"/>
                </a:cubicBezTo>
                <a:cubicBezTo>
                  <a:pt x="2695967" y="1174292"/>
                  <a:pt x="2705877" y="999860"/>
                  <a:pt x="2706638" y="825311"/>
                </a:cubicBezTo>
                <a:cubicBezTo>
                  <a:pt x="2707260" y="563182"/>
                  <a:pt x="2686688" y="301543"/>
                  <a:pt x="2645194" y="42993"/>
                </a:cubicBezTo>
                <a:lnTo>
                  <a:pt x="2637102" y="0"/>
                </a:lnTo>
                <a:lnTo>
                  <a:pt x="2645917" y="0"/>
                </a:lnTo>
                <a:lnTo>
                  <a:pt x="2653909" y="41773"/>
                </a:lnTo>
                <a:cubicBezTo>
                  <a:pt x="2696372" y="300663"/>
                  <a:pt x="2718290" y="562971"/>
                  <a:pt x="2719183" y="825426"/>
                </a:cubicBezTo>
                <a:cubicBezTo>
                  <a:pt x="2720073" y="1175803"/>
                  <a:pt x="2683305" y="1525251"/>
                  <a:pt x="2609518" y="1867786"/>
                </a:cubicBezTo>
                <a:cubicBezTo>
                  <a:pt x="2572883" y="2039022"/>
                  <a:pt x="2526826" y="2208113"/>
                  <a:pt x="2471563" y="2374296"/>
                </a:cubicBezTo>
                <a:cubicBezTo>
                  <a:pt x="2416212" y="2540482"/>
                  <a:pt x="2351852" y="2703529"/>
                  <a:pt x="2278774" y="2862744"/>
                </a:cubicBezTo>
                <a:cubicBezTo>
                  <a:pt x="2205689" y="3021958"/>
                  <a:pt x="2123515" y="3176874"/>
                  <a:pt x="2032663" y="3326679"/>
                </a:cubicBezTo>
                <a:cubicBezTo>
                  <a:pt x="1941972" y="3476598"/>
                  <a:pt x="1842849" y="3621292"/>
                  <a:pt x="1735783" y="3760003"/>
                </a:cubicBezTo>
                <a:cubicBezTo>
                  <a:pt x="1628673" y="3898711"/>
                  <a:pt x="1513419" y="4030976"/>
                  <a:pt x="1390636" y="4156034"/>
                </a:cubicBezTo>
                <a:cubicBezTo>
                  <a:pt x="1268027" y="4281211"/>
                  <a:pt x="1138360" y="4399301"/>
                  <a:pt x="1002270" y="4509722"/>
                </a:cubicBezTo>
                <a:cubicBezTo>
                  <a:pt x="729533" y="4730217"/>
                  <a:pt x="433460" y="4920158"/>
                  <a:pt x="119362" y="5076179"/>
                </a:cubicBezTo>
                <a:close/>
                <a:moveTo>
                  <a:pt x="0" y="5187354"/>
                </a:moveTo>
                <a:lnTo>
                  <a:pt x="0" y="5164460"/>
                </a:lnTo>
                <a:lnTo>
                  <a:pt x="139172" y="5098715"/>
                </a:lnTo>
                <a:cubicBezTo>
                  <a:pt x="454251" y="4941011"/>
                  <a:pt x="751286" y="4749501"/>
                  <a:pt x="1025041" y="4527669"/>
                </a:cubicBezTo>
                <a:cubicBezTo>
                  <a:pt x="1298557" y="4305547"/>
                  <a:pt x="1545755" y="4052815"/>
                  <a:pt x="1761807" y="3774465"/>
                </a:cubicBezTo>
                <a:cubicBezTo>
                  <a:pt x="1869614" y="3635292"/>
                  <a:pt x="1969466" y="3490074"/>
                  <a:pt x="2060894" y="3339631"/>
                </a:cubicBezTo>
                <a:cubicBezTo>
                  <a:pt x="2152350" y="3189188"/>
                  <a:pt x="2235107" y="3033634"/>
                  <a:pt x="2308747" y="2873722"/>
                </a:cubicBezTo>
                <a:cubicBezTo>
                  <a:pt x="2456519" y="2553668"/>
                  <a:pt x="2569031" y="2218509"/>
                  <a:pt x="2644312" y="1874116"/>
                </a:cubicBezTo>
                <a:cubicBezTo>
                  <a:pt x="2648958" y="1852566"/>
                  <a:pt x="2653953" y="1831132"/>
                  <a:pt x="2658252" y="1809524"/>
                </a:cubicBezTo>
                <a:lnTo>
                  <a:pt x="2670916" y="1744700"/>
                </a:lnTo>
                <a:lnTo>
                  <a:pt x="2677246" y="1712288"/>
                </a:lnTo>
                <a:cubicBezTo>
                  <a:pt x="2679338" y="1701483"/>
                  <a:pt x="2681022" y="1690622"/>
                  <a:pt x="2683055" y="1679758"/>
                </a:cubicBezTo>
                <a:lnTo>
                  <a:pt x="2694266" y="1614645"/>
                </a:lnTo>
                <a:cubicBezTo>
                  <a:pt x="2698215" y="1592980"/>
                  <a:pt x="2701004" y="1571138"/>
                  <a:pt x="2704430" y="1549414"/>
                </a:cubicBezTo>
                <a:lnTo>
                  <a:pt x="2714131" y="1484068"/>
                </a:lnTo>
                <a:lnTo>
                  <a:pt x="2722437" y="1418546"/>
                </a:lnTo>
                <a:cubicBezTo>
                  <a:pt x="2725167" y="1396648"/>
                  <a:pt x="2728247" y="1374864"/>
                  <a:pt x="2730163" y="1352908"/>
                </a:cubicBezTo>
                <a:cubicBezTo>
                  <a:pt x="2749309" y="1177662"/>
                  <a:pt x="2759293" y="1001602"/>
                  <a:pt x="2760077" y="825311"/>
                </a:cubicBezTo>
                <a:cubicBezTo>
                  <a:pt x="2760661" y="560655"/>
                  <a:pt x="2739863" y="296522"/>
                  <a:pt x="2697954" y="35486"/>
                </a:cubicBezTo>
                <a:lnTo>
                  <a:pt x="2691273" y="0"/>
                </a:lnTo>
                <a:lnTo>
                  <a:pt x="2699650" y="0"/>
                </a:lnTo>
                <a:lnTo>
                  <a:pt x="2706192" y="34232"/>
                </a:lnTo>
                <a:cubicBezTo>
                  <a:pt x="2749006" y="295630"/>
                  <a:pt x="2771077" y="560468"/>
                  <a:pt x="2771927" y="825428"/>
                </a:cubicBezTo>
                <a:cubicBezTo>
                  <a:pt x="2772746" y="1179173"/>
                  <a:pt x="2735594" y="1531988"/>
                  <a:pt x="2661097" y="1877774"/>
                </a:cubicBezTo>
                <a:cubicBezTo>
                  <a:pt x="2624021" y="2050582"/>
                  <a:pt x="2577483" y="2221240"/>
                  <a:pt x="2521691" y="2388935"/>
                </a:cubicBezTo>
                <a:cubicBezTo>
                  <a:pt x="2465848" y="2556688"/>
                  <a:pt x="2400907" y="2721304"/>
                  <a:pt x="2327160" y="2882028"/>
                </a:cubicBezTo>
                <a:cubicBezTo>
                  <a:pt x="2253409" y="3042812"/>
                  <a:pt x="2170502" y="3199238"/>
                  <a:pt x="2078842" y="3350495"/>
                </a:cubicBezTo>
                <a:cubicBezTo>
                  <a:pt x="1987292" y="3501868"/>
                  <a:pt x="1887268" y="3647954"/>
                  <a:pt x="1779232" y="3788059"/>
                </a:cubicBezTo>
                <a:cubicBezTo>
                  <a:pt x="1671250" y="3928337"/>
                  <a:pt x="1555026" y="4062051"/>
                  <a:pt x="1431180" y="4188505"/>
                </a:cubicBezTo>
                <a:cubicBezTo>
                  <a:pt x="1307455" y="4314958"/>
                  <a:pt x="1176628" y="4434268"/>
                  <a:pt x="1039331" y="4545851"/>
                </a:cubicBezTo>
                <a:cubicBezTo>
                  <a:pt x="764163" y="4768496"/>
                  <a:pt x="465449" y="4960296"/>
                  <a:pt x="148524" y="5117883"/>
                </a:cubicBezTo>
                <a:close/>
                <a:moveTo>
                  <a:pt x="0" y="5243516"/>
                </a:moveTo>
                <a:lnTo>
                  <a:pt x="0" y="5222825"/>
                </a:lnTo>
                <a:lnTo>
                  <a:pt x="169375" y="5142687"/>
                </a:lnTo>
                <a:cubicBezTo>
                  <a:pt x="328134" y="5062644"/>
                  <a:pt x="482600" y="4974353"/>
                  <a:pt x="632144" y="4878162"/>
                </a:cubicBezTo>
                <a:cubicBezTo>
                  <a:pt x="781613" y="4781912"/>
                  <a:pt x="925619" y="4677357"/>
                  <a:pt x="1063493" y="4565136"/>
                </a:cubicBezTo>
                <a:cubicBezTo>
                  <a:pt x="1339549" y="4340515"/>
                  <a:pt x="1588999" y="4085111"/>
                  <a:pt x="1806997" y="3803799"/>
                </a:cubicBezTo>
                <a:cubicBezTo>
                  <a:pt x="1915868" y="3663173"/>
                  <a:pt x="2016712" y="3516562"/>
                  <a:pt x="2109046" y="3364552"/>
                </a:cubicBezTo>
                <a:cubicBezTo>
                  <a:pt x="2201444" y="3212655"/>
                  <a:pt x="2285029" y="3055532"/>
                  <a:pt x="2359396" y="2894052"/>
                </a:cubicBezTo>
                <a:cubicBezTo>
                  <a:pt x="2508539" y="2570860"/>
                  <a:pt x="2622070" y="2232334"/>
                  <a:pt x="2697983" y="1884572"/>
                </a:cubicBezTo>
                <a:cubicBezTo>
                  <a:pt x="2702630" y="1862847"/>
                  <a:pt x="2707742" y="1841181"/>
                  <a:pt x="2712039" y="1819399"/>
                </a:cubicBezTo>
                <a:lnTo>
                  <a:pt x="2724819" y="1753935"/>
                </a:lnTo>
                <a:lnTo>
                  <a:pt x="2731206" y="1721232"/>
                </a:lnTo>
                <a:lnTo>
                  <a:pt x="2737016" y="1688356"/>
                </a:lnTo>
                <a:lnTo>
                  <a:pt x="2748285" y="1622602"/>
                </a:lnTo>
                <a:lnTo>
                  <a:pt x="2751131" y="1606222"/>
                </a:lnTo>
                <a:lnTo>
                  <a:pt x="2753571" y="1589724"/>
                </a:lnTo>
                <a:lnTo>
                  <a:pt x="2758508" y="1556732"/>
                </a:lnTo>
                <a:lnTo>
                  <a:pt x="2768324" y="1490747"/>
                </a:lnTo>
                <a:lnTo>
                  <a:pt x="2776689" y="1424586"/>
                </a:lnTo>
                <a:cubicBezTo>
                  <a:pt x="2779476" y="1402514"/>
                  <a:pt x="2782497" y="1380441"/>
                  <a:pt x="2784473" y="1358310"/>
                </a:cubicBezTo>
                <a:cubicBezTo>
                  <a:pt x="2803821" y="1181438"/>
                  <a:pt x="2813923" y="1003636"/>
                  <a:pt x="2814735" y="825717"/>
                </a:cubicBezTo>
                <a:cubicBezTo>
                  <a:pt x="2815236" y="558491"/>
                  <a:pt x="2794185" y="291789"/>
                  <a:pt x="2751860" y="28231"/>
                </a:cubicBezTo>
                <a:lnTo>
                  <a:pt x="2746545" y="0"/>
                </a:lnTo>
                <a:lnTo>
                  <a:pt x="2753360" y="0"/>
                </a:lnTo>
                <a:lnTo>
                  <a:pt x="2758458" y="26704"/>
                </a:lnTo>
                <a:cubicBezTo>
                  <a:pt x="2801634" y="290584"/>
                  <a:pt x="2823877" y="557911"/>
                  <a:pt x="2824727" y="825311"/>
                </a:cubicBezTo>
                <a:cubicBezTo>
                  <a:pt x="2825435" y="1182424"/>
                  <a:pt x="2787872" y="1538551"/>
                  <a:pt x="2712677" y="1887650"/>
                </a:cubicBezTo>
                <a:cubicBezTo>
                  <a:pt x="2707858" y="1909432"/>
                  <a:pt x="2703500" y="1931273"/>
                  <a:pt x="2698390" y="1952996"/>
                </a:cubicBezTo>
                <a:lnTo>
                  <a:pt x="2682763" y="2018054"/>
                </a:lnTo>
                <a:lnTo>
                  <a:pt x="2674980" y="2050582"/>
                </a:lnTo>
                <a:cubicBezTo>
                  <a:pt x="2672309" y="2061444"/>
                  <a:pt x="2669171" y="2072190"/>
                  <a:pt x="2666500" y="2082934"/>
                </a:cubicBezTo>
                <a:lnTo>
                  <a:pt x="2649422" y="2147643"/>
                </a:lnTo>
                <a:cubicBezTo>
                  <a:pt x="2643961" y="2169310"/>
                  <a:pt x="2637340" y="2190570"/>
                  <a:pt x="2631241" y="2212062"/>
                </a:cubicBezTo>
                <a:lnTo>
                  <a:pt x="2612654" y="2276364"/>
                </a:lnTo>
                <a:lnTo>
                  <a:pt x="2592613" y="2340258"/>
                </a:lnTo>
                <a:cubicBezTo>
                  <a:pt x="2585818" y="2361460"/>
                  <a:pt x="2579485" y="2382892"/>
                  <a:pt x="2572109" y="2404154"/>
                </a:cubicBezTo>
                <a:cubicBezTo>
                  <a:pt x="2515707" y="2573532"/>
                  <a:pt x="2450151" y="2739716"/>
                  <a:pt x="2375720" y="2902010"/>
                </a:cubicBezTo>
                <a:cubicBezTo>
                  <a:pt x="2301351" y="3064302"/>
                  <a:pt x="2217702" y="3222238"/>
                  <a:pt x="2125193" y="3374949"/>
                </a:cubicBezTo>
                <a:cubicBezTo>
                  <a:pt x="2032889" y="3527772"/>
                  <a:pt x="1932046" y="3675254"/>
                  <a:pt x="1823146" y="3816753"/>
                </a:cubicBezTo>
                <a:cubicBezTo>
                  <a:pt x="1714158" y="3958250"/>
                  <a:pt x="1596829" y="4093126"/>
                  <a:pt x="1471782" y="4220627"/>
                </a:cubicBezTo>
                <a:cubicBezTo>
                  <a:pt x="1346903" y="4348242"/>
                  <a:pt x="1214872" y="4468712"/>
                  <a:pt x="1076330" y="4581341"/>
                </a:cubicBezTo>
                <a:cubicBezTo>
                  <a:pt x="798870" y="4806599"/>
                  <a:pt x="497536" y="5000724"/>
                  <a:pt x="177739" y="5160229"/>
                </a:cubicBezTo>
                <a:close/>
                <a:moveTo>
                  <a:pt x="0" y="5298903"/>
                </a:moveTo>
                <a:lnTo>
                  <a:pt x="0" y="5279455"/>
                </a:lnTo>
                <a:lnTo>
                  <a:pt x="198419" y="5185495"/>
                </a:lnTo>
                <a:cubicBezTo>
                  <a:pt x="358656" y="5104640"/>
                  <a:pt x="514561" y="5015422"/>
                  <a:pt x="665486" y="4918300"/>
                </a:cubicBezTo>
                <a:cubicBezTo>
                  <a:pt x="816255" y="4820946"/>
                  <a:pt x="961500" y="4715288"/>
                  <a:pt x="1100552" y="4601786"/>
                </a:cubicBezTo>
                <a:cubicBezTo>
                  <a:pt x="1379122" y="4374847"/>
                  <a:pt x="1630782" y="4116769"/>
                  <a:pt x="1850621" y="3832611"/>
                </a:cubicBezTo>
                <a:cubicBezTo>
                  <a:pt x="1960362" y="3690590"/>
                  <a:pt x="2062020" y="3542469"/>
                  <a:pt x="2155109" y="3389006"/>
                </a:cubicBezTo>
                <a:cubicBezTo>
                  <a:pt x="2248331" y="3235543"/>
                  <a:pt x="2332677" y="3076908"/>
                  <a:pt x="2407726" y="2913803"/>
                </a:cubicBezTo>
                <a:cubicBezTo>
                  <a:pt x="2558151" y="2587415"/>
                  <a:pt x="2672675" y="2245636"/>
                  <a:pt x="2749273" y="1894504"/>
                </a:cubicBezTo>
                <a:cubicBezTo>
                  <a:pt x="2826126" y="1543374"/>
                  <a:pt x="2865538" y="1185156"/>
                  <a:pt x="2866840" y="825719"/>
                </a:cubicBezTo>
                <a:cubicBezTo>
                  <a:pt x="2867288" y="555922"/>
                  <a:pt x="2846009" y="286681"/>
                  <a:pt x="2803274" y="20594"/>
                </a:cubicBezTo>
                <a:lnTo>
                  <a:pt x="2799397" y="0"/>
                </a:lnTo>
                <a:lnTo>
                  <a:pt x="2807324" y="0"/>
                </a:lnTo>
                <a:lnTo>
                  <a:pt x="2810972" y="19135"/>
                </a:lnTo>
                <a:cubicBezTo>
                  <a:pt x="2854500" y="285556"/>
                  <a:pt x="2876895" y="555472"/>
                  <a:pt x="2877701" y="825486"/>
                </a:cubicBezTo>
                <a:cubicBezTo>
                  <a:pt x="2878370" y="1185969"/>
                  <a:pt x="2840416" y="1545464"/>
                  <a:pt x="2764491" y="1897817"/>
                </a:cubicBezTo>
                <a:cubicBezTo>
                  <a:pt x="2759670" y="1919773"/>
                  <a:pt x="2755197" y="1941844"/>
                  <a:pt x="2750028" y="1963743"/>
                </a:cubicBezTo>
                <a:lnTo>
                  <a:pt x="2734287" y="2029438"/>
                </a:lnTo>
                <a:lnTo>
                  <a:pt x="2726387" y="2062258"/>
                </a:lnTo>
                <a:cubicBezTo>
                  <a:pt x="2723773" y="2073236"/>
                  <a:pt x="2720578" y="2084040"/>
                  <a:pt x="2717906" y="2094960"/>
                </a:cubicBezTo>
                <a:lnTo>
                  <a:pt x="2700480" y="2160248"/>
                </a:lnTo>
                <a:cubicBezTo>
                  <a:pt x="2694963" y="2182090"/>
                  <a:pt x="2688283" y="2203582"/>
                  <a:pt x="2682126" y="2225248"/>
                </a:cubicBezTo>
                <a:lnTo>
                  <a:pt x="2663073" y="2290072"/>
                </a:lnTo>
                <a:lnTo>
                  <a:pt x="2642801" y="2354548"/>
                </a:lnTo>
                <a:cubicBezTo>
                  <a:pt x="2635947" y="2375982"/>
                  <a:pt x="2629616" y="2397590"/>
                  <a:pt x="2622122" y="2418849"/>
                </a:cubicBezTo>
                <a:cubicBezTo>
                  <a:pt x="2565204" y="2589797"/>
                  <a:pt x="2499060" y="2757552"/>
                  <a:pt x="2423990" y="2921352"/>
                </a:cubicBezTo>
                <a:cubicBezTo>
                  <a:pt x="2348954" y="3085215"/>
                  <a:pt x="2264572" y="3244662"/>
                  <a:pt x="2171256" y="3398823"/>
                </a:cubicBezTo>
                <a:cubicBezTo>
                  <a:pt x="2078074" y="3553099"/>
                  <a:pt x="1976261" y="3701974"/>
                  <a:pt x="1866304" y="3844809"/>
                </a:cubicBezTo>
                <a:cubicBezTo>
                  <a:pt x="1852885" y="3862932"/>
                  <a:pt x="1838539" y="3880299"/>
                  <a:pt x="1824540" y="3897958"/>
                </a:cubicBezTo>
                <a:lnTo>
                  <a:pt x="1782310" y="3950699"/>
                </a:lnTo>
                <a:cubicBezTo>
                  <a:pt x="1753617" y="3985552"/>
                  <a:pt x="1724224" y="4019765"/>
                  <a:pt x="1695181" y="4054093"/>
                </a:cubicBezTo>
                <a:lnTo>
                  <a:pt x="1650223" y="4104512"/>
                </a:lnTo>
                <a:lnTo>
                  <a:pt x="1627744" y="4129779"/>
                </a:lnTo>
                <a:lnTo>
                  <a:pt x="1616474" y="4142385"/>
                </a:lnTo>
                <a:lnTo>
                  <a:pt x="1604858" y="4154698"/>
                </a:lnTo>
                <a:lnTo>
                  <a:pt x="1558388" y="4203957"/>
                </a:lnTo>
                <a:lnTo>
                  <a:pt x="1535154" y="4228584"/>
                </a:lnTo>
                <a:cubicBezTo>
                  <a:pt x="1527486" y="4236833"/>
                  <a:pt x="1519412" y="4244616"/>
                  <a:pt x="1511513" y="4252691"/>
                </a:cubicBezTo>
                <a:cubicBezTo>
                  <a:pt x="1385530" y="4381584"/>
                  <a:pt x="1252339" y="4503274"/>
                  <a:pt x="1112577" y="4617065"/>
                </a:cubicBezTo>
                <a:cubicBezTo>
                  <a:pt x="832670" y="4844588"/>
                  <a:pt x="528671" y="5040747"/>
                  <a:pt x="206028" y="5201994"/>
                </a:cubicBezTo>
                <a:close/>
                <a:moveTo>
                  <a:pt x="0" y="5354801"/>
                </a:moveTo>
                <a:lnTo>
                  <a:pt x="0" y="5336607"/>
                </a:lnTo>
                <a:lnTo>
                  <a:pt x="227870" y="5228540"/>
                </a:lnTo>
                <a:cubicBezTo>
                  <a:pt x="389626" y="5146754"/>
                  <a:pt x="546986" y="5056547"/>
                  <a:pt x="699294" y="4958322"/>
                </a:cubicBezTo>
                <a:cubicBezTo>
                  <a:pt x="851531" y="4860042"/>
                  <a:pt x="998194" y="4753393"/>
                  <a:pt x="1138600" y="4638848"/>
                </a:cubicBezTo>
                <a:cubicBezTo>
                  <a:pt x="1419697" y="4409640"/>
                  <a:pt x="1673603" y="4148949"/>
                  <a:pt x="1895348" y="3861887"/>
                </a:cubicBezTo>
                <a:cubicBezTo>
                  <a:pt x="2006089" y="3718414"/>
                  <a:pt x="2108658" y="3568840"/>
                  <a:pt x="2202566" y="3413868"/>
                </a:cubicBezTo>
                <a:lnTo>
                  <a:pt x="2219992" y="3384824"/>
                </a:lnTo>
                <a:cubicBezTo>
                  <a:pt x="2225801" y="3375124"/>
                  <a:pt x="2231609" y="3365250"/>
                  <a:pt x="2237069" y="3355780"/>
                </a:cubicBezTo>
                <a:lnTo>
                  <a:pt x="2271050" y="3296940"/>
                </a:lnTo>
                <a:cubicBezTo>
                  <a:pt x="2282668" y="3277424"/>
                  <a:pt x="2293182" y="3257384"/>
                  <a:pt x="2304043" y="3237518"/>
                </a:cubicBezTo>
                <a:lnTo>
                  <a:pt x="2336571" y="3177863"/>
                </a:lnTo>
                <a:cubicBezTo>
                  <a:pt x="2347201" y="3157824"/>
                  <a:pt x="2357367" y="3137610"/>
                  <a:pt x="2367763" y="3117513"/>
                </a:cubicBezTo>
                <a:cubicBezTo>
                  <a:pt x="2378160" y="3097415"/>
                  <a:pt x="2388733" y="3077314"/>
                  <a:pt x="2398549" y="3056928"/>
                </a:cubicBezTo>
                <a:lnTo>
                  <a:pt x="2428115" y="2995764"/>
                </a:lnTo>
                <a:lnTo>
                  <a:pt x="2442927" y="2965152"/>
                </a:lnTo>
                <a:cubicBezTo>
                  <a:pt x="2447865" y="2954927"/>
                  <a:pt x="2452337" y="2944530"/>
                  <a:pt x="2457099" y="2934250"/>
                </a:cubicBezTo>
                <a:cubicBezTo>
                  <a:pt x="2532839" y="2769518"/>
                  <a:pt x="2599679" y="2600835"/>
                  <a:pt x="2657324" y="2428898"/>
                </a:cubicBezTo>
                <a:lnTo>
                  <a:pt x="2663132" y="2412810"/>
                </a:lnTo>
                <a:lnTo>
                  <a:pt x="2668243" y="2396603"/>
                </a:lnTo>
                <a:lnTo>
                  <a:pt x="2678584" y="2364249"/>
                </a:lnTo>
                <a:lnTo>
                  <a:pt x="2699146" y="2299424"/>
                </a:lnTo>
                <a:lnTo>
                  <a:pt x="2718197" y="2234195"/>
                </a:lnTo>
                <a:cubicBezTo>
                  <a:pt x="2724472" y="2212471"/>
                  <a:pt x="2731210" y="2190804"/>
                  <a:pt x="2736845" y="2168847"/>
                </a:cubicBezTo>
                <a:cubicBezTo>
                  <a:pt x="2748461" y="2125050"/>
                  <a:pt x="2760834" y="2081719"/>
                  <a:pt x="2771057" y="2037282"/>
                </a:cubicBezTo>
                <a:lnTo>
                  <a:pt x="2787147" y="1971238"/>
                </a:lnTo>
                <a:cubicBezTo>
                  <a:pt x="2792374" y="1949222"/>
                  <a:pt x="2796964" y="1926977"/>
                  <a:pt x="2801842" y="1904904"/>
                </a:cubicBezTo>
                <a:cubicBezTo>
                  <a:pt x="2879486" y="1550230"/>
                  <a:pt x="2919246" y="1188350"/>
                  <a:pt x="2920454" y="825314"/>
                </a:cubicBezTo>
                <a:cubicBezTo>
                  <a:pt x="2920867" y="552902"/>
                  <a:pt x="2899361" y="281080"/>
                  <a:pt x="2856208" y="12420"/>
                </a:cubicBezTo>
                <a:lnTo>
                  <a:pt x="2853869" y="0"/>
                </a:lnTo>
                <a:lnTo>
                  <a:pt x="2860805" y="0"/>
                </a:lnTo>
                <a:lnTo>
                  <a:pt x="2862994" y="11485"/>
                </a:lnTo>
                <a:cubicBezTo>
                  <a:pt x="2906898" y="280392"/>
                  <a:pt x="2929465" y="552816"/>
                  <a:pt x="2930270" y="825314"/>
                </a:cubicBezTo>
                <a:cubicBezTo>
                  <a:pt x="2930880" y="1189106"/>
                  <a:pt x="2892537" y="1551970"/>
                  <a:pt x="2815899" y="1907632"/>
                </a:cubicBezTo>
                <a:cubicBezTo>
                  <a:pt x="2811019" y="1929880"/>
                  <a:pt x="2806489" y="1952127"/>
                  <a:pt x="2801319" y="1974258"/>
                </a:cubicBezTo>
                <a:lnTo>
                  <a:pt x="2785403" y="2040534"/>
                </a:lnTo>
                <a:cubicBezTo>
                  <a:pt x="2775297" y="2084854"/>
                  <a:pt x="2762867" y="2128594"/>
                  <a:pt x="2751423" y="2172564"/>
                </a:cubicBezTo>
                <a:cubicBezTo>
                  <a:pt x="2745615" y="2194578"/>
                  <a:pt x="2739166" y="2216361"/>
                  <a:pt x="2732953" y="2238202"/>
                </a:cubicBezTo>
                <a:lnTo>
                  <a:pt x="2714016" y="2303666"/>
                </a:lnTo>
                <a:lnTo>
                  <a:pt x="2693570" y="2368722"/>
                </a:lnTo>
                <a:lnTo>
                  <a:pt x="2683347" y="2401251"/>
                </a:lnTo>
                <a:lnTo>
                  <a:pt x="2678177" y="2417514"/>
                </a:lnTo>
                <a:lnTo>
                  <a:pt x="2672717" y="2433604"/>
                </a:lnTo>
                <a:cubicBezTo>
                  <a:pt x="2615269" y="2606177"/>
                  <a:pt x="2548528" y="2775500"/>
                  <a:pt x="2472784" y="2940813"/>
                </a:cubicBezTo>
                <a:cubicBezTo>
                  <a:pt x="2468020" y="2951152"/>
                  <a:pt x="2463489" y="2961608"/>
                  <a:pt x="2458611" y="2971832"/>
                </a:cubicBezTo>
                <a:lnTo>
                  <a:pt x="2443798" y="3002558"/>
                </a:lnTo>
                <a:lnTo>
                  <a:pt x="2414232" y="3064014"/>
                </a:lnTo>
                <a:cubicBezTo>
                  <a:pt x="2404416" y="3084518"/>
                  <a:pt x="2393671" y="3104676"/>
                  <a:pt x="2383446" y="3124830"/>
                </a:cubicBezTo>
                <a:cubicBezTo>
                  <a:pt x="2373223" y="3144987"/>
                  <a:pt x="2362826" y="3165491"/>
                  <a:pt x="2352255" y="3185472"/>
                </a:cubicBezTo>
                <a:lnTo>
                  <a:pt x="2319727" y="3245417"/>
                </a:lnTo>
                <a:cubicBezTo>
                  <a:pt x="2308806" y="3265342"/>
                  <a:pt x="2298235" y="3285496"/>
                  <a:pt x="2286675" y="3305072"/>
                </a:cubicBezTo>
                <a:lnTo>
                  <a:pt x="2252637" y="3364146"/>
                </a:lnTo>
                <a:cubicBezTo>
                  <a:pt x="2246828" y="3374021"/>
                  <a:pt x="2241427" y="3383953"/>
                  <a:pt x="2235560" y="3393652"/>
                </a:cubicBezTo>
                <a:lnTo>
                  <a:pt x="2218133" y="3422698"/>
                </a:lnTo>
                <a:cubicBezTo>
                  <a:pt x="2124034" y="3578425"/>
                  <a:pt x="2021250" y="3728753"/>
                  <a:pt x="1910276" y="3872923"/>
                </a:cubicBezTo>
                <a:cubicBezTo>
                  <a:pt x="1896741" y="3891219"/>
                  <a:pt x="1882337" y="3908821"/>
                  <a:pt x="1868164" y="3926595"/>
                </a:cubicBezTo>
                <a:lnTo>
                  <a:pt x="1825530" y="3979861"/>
                </a:lnTo>
                <a:cubicBezTo>
                  <a:pt x="1796487" y="4014711"/>
                  <a:pt x="1767037" y="4049564"/>
                  <a:pt x="1737702" y="4084415"/>
                </a:cubicBezTo>
                <a:lnTo>
                  <a:pt x="1692337" y="4135298"/>
                </a:lnTo>
                <a:lnTo>
                  <a:pt x="1669683" y="4160799"/>
                </a:lnTo>
                <a:cubicBezTo>
                  <a:pt x="1662132" y="4169279"/>
                  <a:pt x="1654580" y="4177819"/>
                  <a:pt x="1646447" y="4186008"/>
                </a:cubicBezTo>
                <a:lnTo>
                  <a:pt x="1599980" y="4235730"/>
                </a:lnTo>
                <a:cubicBezTo>
                  <a:pt x="1584412" y="4252284"/>
                  <a:pt x="1569018" y="4269013"/>
                  <a:pt x="1552812" y="4284987"/>
                </a:cubicBezTo>
                <a:cubicBezTo>
                  <a:pt x="1425686" y="4415216"/>
                  <a:pt x="1291291" y="4538126"/>
                  <a:pt x="1150274" y="4653196"/>
                </a:cubicBezTo>
                <a:cubicBezTo>
                  <a:pt x="867908" y="4882928"/>
                  <a:pt x="561223" y="5081000"/>
                  <a:pt x="235713" y="5243932"/>
                </a:cubicBezTo>
                <a:close/>
                <a:moveTo>
                  <a:pt x="0" y="5409799"/>
                </a:moveTo>
                <a:lnTo>
                  <a:pt x="0" y="5393367"/>
                </a:lnTo>
                <a:lnTo>
                  <a:pt x="9576" y="5389394"/>
                </a:lnTo>
                <a:cubicBezTo>
                  <a:pt x="93174" y="5352269"/>
                  <a:pt x="175838" y="5313053"/>
                  <a:pt x="257435" y="5271696"/>
                </a:cubicBezTo>
                <a:cubicBezTo>
                  <a:pt x="420671" y="5189098"/>
                  <a:pt x="579462" y="5097961"/>
                  <a:pt x="733156" y="4998691"/>
                </a:cubicBezTo>
                <a:cubicBezTo>
                  <a:pt x="886759" y="4899306"/>
                  <a:pt x="1034734" y="4791497"/>
                  <a:pt x="1176412" y="4675790"/>
                </a:cubicBezTo>
                <a:cubicBezTo>
                  <a:pt x="1460059" y="4444200"/>
                  <a:pt x="1716227" y="4180895"/>
                  <a:pt x="1939899" y="3890986"/>
                </a:cubicBezTo>
                <a:cubicBezTo>
                  <a:pt x="2051629" y="3746119"/>
                  <a:pt x="2155110" y="3595037"/>
                  <a:pt x="2249847" y="3438554"/>
                </a:cubicBezTo>
                <a:lnTo>
                  <a:pt x="2267738" y="3409511"/>
                </a:lnTo>
                <a:lnTo>
                  <a:pt x="2285164" y="3379886"/>
                </a:lnTo>
                <a:lnTo>
                  <a:pt x="2319492" y="3320464"/>
                </a:lnTo>
                <a:cubicBezTo>
                  <a:pt x="2331110" y="3300832"/>
                  <a:pt x="2341682" y="3280500"/>
                  <a:pt x="2352777" y="3260518"/>
                </a:cubicBezTo>
                <a:lnTo>
                  <a:pt x="2385594" y="3200284"/>
                </a:lnTo>
                <a:lnTo>
                  <a:pt x="2417019" y="3139292"/>
                </a:lnTo>
                <a:cubicBezTo>
                  <a:pt x="2427359" y="3118904"/>
                  <a:pt x="2438222" y="3098634"/>
                  <a:pt x="2448096" y="3078128"/>
                </a:cubicBezTo>
                <a:lnTo>
                  <a:pt x="2477952" y="3016383"/>
                </a:lnTo>
                <a:lnTo>
                  <a:pt x="2492880" y="2985480"/>
                </a:lnTo>
                <a:cubicBezTo>
                  <a:pt x="2497760" y="2975140"/>
                  <a:pt x="2502348" y="2964686"/>
                  <a:pt x="2507112" y="2954288"/>
                </a:cubicBezTo>
                <a:cubicBezTo>
                  <a:pt x="2813574" y="2289084"/>
                  <a:pt x="2972150" y="1557546"/>
                  <a:pt x="2973892" y="825311"/>
                </a:cubicBezTo>
                <a:cubicBezTo>
                  <a:pt x="2974267" y="550417"/>
                  <a:pt x="2952528" y="276080"/>
                  <a:pt x="2908960" y="4969"/>
                </a:cubicBezTo>
                <a:lnTo>
                  <a:pt x="2908024" y="0"/>
                </a:lnTo>
                <a:lnTo>
                  <a:pt x="2914712" y="0"/>
                </a:lnTo>
                <a:lnTo>
                  <a:pt x="2915447" y="3865"/>
                </a:lnTo>
                <a:cubicBezTo>
                  <a:pt x="2959682" y="275293"/>
                  <a:pt x="2982387" y="550265"/>
                  <a:pt x="2983128" y="825311"/>
                </a:cubicBezTo>
                <a:cubicBezTo>
                  <a:pt x="2983424" y="1192415"/>
                  <a:pt x="2944617" y="1558476"/>
                  <a:pt x="2867363" y="1917331"/>
                </a:cubicBezTo>
                <a:cubicBezTo>
                  <a:pt x="2862483" y="1939696"/>
                  <a:pt x="2857836" y="1962176"/>
                  <a:pt x="2852726" y="1984538"/>
                </a:cubicBezTo>
                <a:lnTo>
                  <a:pt x="2836635" y="2051396"/>
                </a:lnTo>
                <a:cubicBezTo>
                  <a:pt x="2826411" y="2096122"/>
                  <a:pt x="2813923" y="2140266"/>
                  <a:pt x="2802421" y="2184703"/>
                </a:cubicBezTo>
                <a:cubicBezTo>
                  <a:pt x="2796614" y="2206893"/>
                  <a:pt x="2790107" y="2228848"/>
                  <a:pt x="2783777" y="2250921"/>
                </a:cubicBezTo>
                <a:lnTo>
                  <a:pt x="2764665" y="2317024"/>
                </a:lnTo>
                <a:lnTo>
                  <a:pt x="2744046" y="2382660"/>
                </a:lnTo>
                <a:lnTo>
                  <a:pt x="2733765" y="2415480"/>
                </a:lnTo>
                <a:cubicBezTo>
                  <a:pt x="2730336" y="2426400"/>
                  <a:pt x="2726851" y="2437321"/>
                  <a:pt x="2723075" y="2448182"/>
                </a:cubicBezTo>
                <a:cubicBezTo>
                  <a:pt x="2665129" y="2622325"/>
                  <a:pt x="2597783" y="2793215"/>
                  <a:pt x="2521342" y="2960096"/>
                </a:cubicBezTo>
                <a:cubicBezTo>
                  <a:pt x="2516580" y="2970494"/>
                  <a:pt x="2511991" y="2981008"/>
                  <a:pt x="2507112" y="2991406"/>
                </a:cubicBezTo>
                <a:lnTo>
                  <a:pt x="2492184" y="3022366"/>
                </a:lnTo>
                <a:lnTo>
                  <a:pt x="2462152" y="3084866"/>
                </a:lnTo>
                <a:cubicBezTo>
                  <a:pt x="2452278" y="3105546"/>
                  <a:pt x="2441415" y="3125525"/>
                  <a:pt x="2431077" y="3146263"/>
                </a:cubicBezTo>
                <a:lnTo>
                  <a:pt x="2399652" y="3207486"/>
                </a:lnTo>
                <a:lnTo>
                  <a:pt x="2366833" y="3267838"/>
                </a:lnTo>
                <a:cubicBezTo>
                  <a:pt x="2355796" y="3287936"/>
                  <a:pt x="2345225" y="3308498"/>
                  <a:pt x="2333550" y="3328072"/>
                </a:cubicBezTo>
                <a:lnTo>
                  <a:pt x="2299220" y="3387729"/>
                </a:lnTo>
                <a:lnTo>
                  <a:pt x="2281795" y="3417526"/>
                </a:lnTo>
                <a:lnTo>
                  <a:pt x="2263846" y="3446918"/>
                </a:lnTo>
                <a:cubicBezTo>
                  <a:pt x="2169026" y="3604098"/>
                  <a:pt x="2065429" y="3755819"/>
                  <a:pt x="1953550" y="3901384"/>
                </a:cubicBezTo>
                <a:cubicBezTo>
                  <a:pt x="1939899" y="3919798"/>
                  <a:pt x="1925436" y="3937629"/>
                  <a:pt x="1911087" y="3955520"/>
                </a:cubicBezTo>
                <a:lnTo>
                  <a:pt x="1868105" y="4009309"/>
                </a:lnTo>
                <a:cubicBezTo>
                  <a:pt x="1839062" y="4044799"/>
                  <a:pt x="1809089" y="4079593"/>
                  <a:pt x="1779581" y="4114677"/>
                </a:cubicBezTo>
                <a:cubicBezTo>
                  <a:pt x="1748970" y="4148890"/>
                  <a:pt x="1718707" y="4183452"/>
                  <a:pt x="1687747" y="4217314"/>
                </a:cubicBezTo>
                <a:lnTo>
                  <a:pt x="1640639" y="4267444"/>
                </a:lnTo>
                <a:cubicBezTo>
                  <a:pt x="1624897" y="4284114"/>
                  <a:pt x="1609446" y="4301133"/>
                  <a:pt x="1593066" y="4317224"/>
                </a:cubicBezTo>
                <a:cubicBezTo>
                  <a:pt x="1464899" y="4448730"/>
                  <a:pt x="1329377" y="4572802"/>
                  <a:pt x="1187160" y="4688974"/>
                </a:cubicBezTo>
                <a:cubicBezTo>
                  <a:pt x="902351" y="4921089"/>
                  <a:pt x="592978" y="5121254"/>
                  <a:pt x="264580" y="5285985"/>
                </a:cubicBezTo>
                <a:cubicBezTo>
                  <a:pt x="182620" y="5327241"/>
                  <a:pt x="99607" y="5366345"/>
                  <a:pt x="15674" y="5403346"/>
                </a:cubicBezTo>
                <a:close/>
                <a:moveTo>
                  <a:pt x="0" y="5464274"/>
                </a:moveTo>
                <a:lnTo>
                  <a:pt x="0" y="5449684"/>
                </a:lnTo>
                <a:lnTo>
                  <a:pt x="37086" y="5434282"/>
                </a:lnTo>
                <a:cubicBezTo>
                  <a:pt x="121453" y="5396785"/>
                  <a:pt x="204879" y="5357185"/>
                  <a:pt x="287230" y="5315435"/>
                </a:cubicBezTo>
                <a:cubicBezTo>
                  <a:pt x="617195" y="5148611"/>
                  <a:pt x="928071" y="4946413"/>
                  <a:pt x="1214402" y="4712500"/>
                </a:cubicBezTo>
                <a:cubicBezTo>
                  <a:pt x="1500600" y="4478644"/>
                  <a:pt x="1759032" y="4212667"/>
                  <a:pt x="1984627" y="3919914"/>
                </a:cubicBezTo>
                <a:cubicBezTo>
                  <a:pt x="2097296" y="3773652"/>
                  <a:pt x="2201631" y="3621117"/>
                  <a:pt x="2297131" y="3463064"/>
                </a:cubicBezTo>
                <a:lnTo>
                  <a:pt x="2315196" y="3433557"/>
                </a:lnTo>
                <a:lnTo>
                  <a:pt x="2332621" y="3403585"/>
                </a:lnTo>
                <a:lnTo>
                  <a:pt x="2367474" y="3343638"/>
                </a:lnTo>
                <a:cubicBezTo>
                  <a:pt x="2379091" y="3323774"/>
                  <a:pt x="2389836" y="3302980"/>
                  <a:pt x="2401047" y="3283055"/>
                </a:cubicBezTo>
                <a:lnTo>
                  <a:pt x="2434157" y="3222238"/>
                </a:lnTo>
                <a:lnTo>
                  <a:pt x="2465872" y="3160726"/>
                </a:lnTo>
                <a:lnTo>
                  <a:pt x="2481671" y="3129882"/>
                </a:lnTo>
                <a:cubicBezTo>
                  <a:pt x="2487015" y="3119658"/>
                  <a:pt x="2492244" y="3109378"/>
                  <a:pt x="2497180" y="3098922"/>
                </a:cubicBezTo>
                <a:lnTo>
                  <a:pt x="2527327" y="3036596"/>
                </a:lnTo>
                <a:lnTo>
                  <a:pt x="2542371" y="3005402"/>
                </a:lnTo>
                <a:lnTo>
                  <a:pt x="2556717" y="2973920"/>
                </a:lnTo>
                <a:cubicBezTo>
                  <a:pt x="2633822" y="2806109"/>
                  <a:pt x="2701864" y="2634234"/>
                  <a:pt x="2760543" y="2459103"/>
                </a:cubicBezTo>
                <a:cubicBezTo>
                  <a:pt x="2819012" y="2283915"/>
                  <a:pt x="2867916" y="2105647"/>
                  <a:pt x="2907036" y="1925174"/>
                </a:cubicBezTo>
                <a:cubicBezTo>
                  <a:pt x="2986068" y="1563878"/>
                  <a:pt x="3026391" y="1195146"/>
                  <a:pt x="3027334" y="825311"/>
                </a:cubicBezTo>
                <a:cubicBezTo>
                  <a:pt x="3027545" y="640335"/>
                  <a:pt x="3017852" y="455621"/>
                  <a:pt x="2998336" y="271952"/>
                </a:cubicBezTo>
                <a:lnTo>
                  <a:pt x="2962062" y="0"/>
                </a:lnTo>
                <a:lnTo>
                  <a:pt x="2968112" y="0"/>
                </a:lnTo>
                <a:lnTo>
                  <a:pt x="3004944" y="271472"/>
                </a:lnTo>
                <a:cubicBezTo>
                  <a:pt x="3024954" y="455286"/>
                  <a:pt x="3035253" y="640160"/>
                  <a:pt x="3035754" y="825311"/>
                </a:cubicBezTo>
                <a:cubicBezTo>
                  <a:pt x="3035953" y="1195900"/>
                  <a:pt x="2996698" y="1565386"/>
                  <a:pt x="2918654" y="1927672"/>
                </a:cubicBezTo>
                <a:cubicBezTo>
                  <a:pt x="2879980" y="2108725"/>
                  <a:pt x="2831500" y="2287516"/>
                  <a:pt x="2773437" y="2463342"/>
                </a:cubicBezTo>
                <a:cubicBezTo>
                  <a:pt x="2715061" y="2639111"/>
                  <a:pt x="2647200" y="2811570"/>
                  <a:pt x="2570136" y="2979960"/>
                </a:cubicBezTo>
                <a:lnTo>
                  <a:pt x="2555789" y="3011560"/>
                </a:lnTo>
                <a:lnTo>
                  <a:pt x="2540686" y="3042870"/>
                </a:lnTo>
                <a:lnTo>
                  <a:pt x="2510597" y="3105428"/>
                </a:lnTo>
                <a:cubicBezTo>
                  <a:pt x="2505660" y="3115882"/>
                  <a:pt x="2500432" y="3126223"/>
                  <a:pt x="2495089" y="3136504"/>
                </a:cubicBezTo>
                <a:lnTo>
                  <a:pt x="2479231" y="3167406"/>
                </a:lnTo>
                <a:lnTo>
                  <a:pt x="2447574" y="3229209"/>
                </a:lnTo>
                <a:lnTo>
                  <a:pt x="2414407" y="3290200"/>
                </a:lnTo>
                <a:cubicBezTo>
                  <a:pt x="2403196" y="3310472"/>
                  <a:pt x="2392625" y="3330861"/>
                  <a:pt x="2380834" y="3351016"/>
                </a:cubicBezTo>
                <a:lnTo>
                  <a:pt x="2345980" y="3411194"/>
                </a:lnTo>
                <a:lnTo>
                  <a:pt x="2328555" y="3441282"/>
                </a:lnTo>
                <a:lnTo>
                  <a:pt x="2310490" y="3470908"/>
                </a:lnTo>
                <a:cubicBezTo>
                  <a:pt x="2214845" y="3629598"/>
                  <a:pt x="2110338" y="3782830"/>
                  <a:pt x="1997464" y="3929787"/>
                </a:cubicBezTo>
                <a:cubicBezTo>
                  <a:pt x="1990435" y="3939024"/>
                  <a:pt x="1983581" y="3948318"/>
                  <a:pt x="1976377" y="3957379"/>
                </a:cubicBezTo>
                <a:lnTo>
                  <a:pt x="1954712" y="3984505"/>
                </a:lnTo>
                <a:lnTo>
                  <a:pt x="1911322" y="4038758"/>
                </a:lnTo>
                <a:cubicBezTo>
                  <a:pt x="1904119" y="4047877"/>
                  <a:pt x="1896741" y="4056764"/>
                  <a:pt x="1889248" y="4065536"/>
                </a:cubicBezTo>
                <a:lnTo>
                  <a:pt x="1866827" y="4092081"/>
                </a:lnTo>
                <a:lnTo>
                  <a:pt x="1821985" y="4145172"/>
                </a:lnTo>
                <a:cubicBezTo>
                  <a:pt x="1791258" y="4180024"/>
                  <a:pt x="1760587" y="4214468"/>
                  <a:pt x="1729454" y="4248798"/>
                </a:cubicBezTo>
                <a:lnTo>
                  <a:pt x="1681939" y="4299391"/>
                </a:lnTo>
                <a:cubicBezTo>
                  <a:pt x="1665965" y="4316177"/>
                  <a:pt x="1650457" y="4333429"/>
                  <a:pt x="1633960" y="4349636"/>
                </a:cubicBezTo>
                <a:cubicBezTo>
                  <a:pt x="1504701" y="4482363"/>
                  <a:pt x="1368018" y="4607653"/>
                  <a:pt x="1224568" y="4724930"/>
                </a:cubicBezTo>
                <a:cubicBezTo>
                  <a:pt x="937278" y="4959250"/>
                  <a:pt x="625223" y="5161507"/>
                  <a:pt x="293968" y="5327982"/>
                </a:cubicBezTo>
                <a:cubicBezTo>
                  <a:pt x="211297" y="5369673"/>
                  <a:pt x="127560" y="5409190"/>
                  <a:pt x="42890" y="5446584"/>
                </a:cubicBezTo>
                <a:close/>
                <a:moveTo>
                  <a:pt x="0" y="5518460"/>
                </a:moveTo>
                <a:lnTo>
                  <a:pt x="0" y="5504469"/>
                </a:lnTo>
                <a:lnTo>
                  <a:pt x="64338" y="5477704"/>
                </a:lnTo>
                <a:cubicBezTo>
                  <a:pt x="149468" y="5439798"/>
                  <a:pt x="233645" y="5399762"/>
                  <a:pt x="316736" y="5357548"/>
                </a:cubicBezTo>
                <a:cubicBezTo>
                  <a:pt x="649680" y="5189273"/>
                  <a:pt x="963364" y="4985331"/>
                  <a:pt x="1252273" y="4749327"/>
                </a:cubicBezTo>
                <a:cubicBezTo>
                  <a:pt x="1541010" y="4513090"/>
                  <a:pt x="1801717" y="4244500"/>
                  <a:pt x="2029294" y="3948899"/>
                </a:cubicBezTo>
                <a:cubicBezTo>
                  <a:pt x="2142968" y="3801185"/>
                  <a:pt x="2248251" y="3647199"/>
                  <a:pt x="2344644" y="3487694"/>
                </a:cubicBezTo>
                <a:lnTo>
                  <a:pt x="2362824" y="3457895"/>
                </a:lnTo>
                <a:lnTo>
                  <a:pt x="2380251" y="3427634"/>
                </a:lnTo>
                <a:lnTo>
                  <a:pt x="2415103" y="3367106"/>
                </a:lnTo>
                <a:lnTo>
                  <a:pt x="2423816" y="3352004"/>
                </a:lnTo>
                <a:lnTo>
                  <a:pt x="2432180" y="3336670"/>
                </a:lnTo>
                <a:lnTo>
                  <a:pt x="2448909" y="3305942"/>
                </a:lnTo>
                <a:lnTo>
                  <a:pt x="2482366" y="3244604"/>
                </a:lnTo>
                <a:lnTo>
                  <a:pt x="2514314" y="3182450"/>
                </a:lnTo>
                <a:lnTo>
                  <a:pt x="2530288" y="3151375"/>
                </a:lnTo>
                <a:lnTo>
                  <a:pt x="2538245" y="3135808"/>
                </a:lnTo>
                <a:lnTo>
                  <a:pt x="2545855" y="3120124"/>
                </a:lnTo>
                <a:lnTo>
                  <a:pt x="2576292" y="3057158"/>
                </a:lnTo>
                <a:lnTo>
                  <a:pt x="2591511" y="3025734"/>
                </a:lnTo>
                <a:lnTo>
                  <a:pt x="2605915" y="2993904"/>
                </a:lnTo>
                <a:cubicBezTo>
                  <a:pt x="2683682" y="2824466"/>
                  <a:pt x="2752322" y="2651020"/>
                  <a:pt x="2811541" y="2474264"/>
                </a:cubicBezTo>
                <a:cubicBezTo>
                  <a:pt x="2870586" y="2297390"/>
                  <a:pt x="2920034" y="2117498"/>
                  <a:pt x="2959661" y="1935282"/>
                </a:cubicBezTo>
                <a:cubicBezTo>
                  <a:pt x="3039309" y="1570616"/>
                  <a:pt x="3079911" y="1198574"/>
                  <a:pt x="3080771" y="825311"/>
                </a:cubicBezTo>
                <a:cubicBezTo>
                  <a:pt x="3080965" y="638622"/>
                  <a:pt x="3071166" y="452195"/>
                  <a:pt x="3051457" y="266827"/>
                </a:cubicBezTo>
                <a:lnTo>
                  <a:pt x="3015849" y="0"/>
                </a:lnTo>
                <a:lnTo>
                  <a:pt x="3021471" y="0"/>
                </a:lnTo>
                <a:lnTo>
                  <a:pt x="3057561" y="266456"/>
                </a:lnTo>
                <a:cubicBezTo>
                  <a:pt x="3077706" y="451933"/>
                  <a:pt x="3088045" y="638476"/>
                  <a:pt x="3088495" y="825311"/>
                </a:cubicBezTo>
                <a:cubicBezTo>
                  <a:pt x="3088678" y="1199213"/>
                  <a:pt x="3049091" y="1572068"/>
                  <a:pt x="2970407" y="1937605"/>
                </a:cubicBezTo>
                <a:cubicBezTo>
                  <a:pt x="2931187" y="2120285"/>
                  <a:pt x="2882128" y="2300760"/>
                  <a:pt x="2823448" y="2478156"/>
                </a:cubicBezTo>
                <a:cubicBezTo>
                  <a:pt x="2764456" y="2655492"/>
                  <a:pt x="2695915" y="2829520"/>
                  <a:pt x="2618115" y="2999422"/>
                </a:cubicBezTo>
                <a:lnTo>
                  <a:pt x="2603709" y="3031368"/>
                </a:lnTo>
                <a:lnTo>
                  <a:pt x="2588491" y="3062909"/>
                </a:lnTo>
                <a:lnTo>
                  <a:pt x="2558053" y="3126050"/>
                </a:lnTo>
                <a:lnTo>
                  <a:pt x="2550444" y="3141792"/>
                </a:lnTo>
                <a:lnTo>
                  <a:pt x="2542486" y="3157415"/>
                </a:lnTo>
                <a:lnTo>
                  <a:pt x="2526513" y="3188609"/>
                </a:lnTo>
                <a:lnTo>
                  <a:pt x="2494623" y="3250993"/>
                </a:lnTo>
                <a:lnTo>
                  <a:pt x="2461166" y="3312565"/>
                </a:lnTo>
                <a:lnTo>
                  <a:pt x="2444437" y="3343351"/>
                </a:lnTo>
                <a:lnTo>
                  <a:pt x="2436072" y="3358743"/>
                </a:lnTo>
                <a:lnTo>
                  <a:pt x="2427301" y="3373962"/>
                </a:lnTo>
                <a:lnTo>
                  <a:pt x="2392448" y="3434660"/>
                </a:lnTo>
                <a:lnTo>
                  <a:pt x="2375023" y="3465041"/>
                </a:lnTo>
                <a:lnTo>
                  <a:pt x="2356841" y="3494954"/>
                </a:lnTo>
                <a:cubicBezTo>
                  <a:pt x="2260355" y="3655040"/>
                  <a:pt x="2154957" y="3809608"/>
                  <a:pt x="2041143" y="3957903"/>
                </a:cubicBezTo>
                <a:cubicBezTo>
                  <a:pt x="1813108" y="4254607"/>
                  <a:pt x="1551575" y="4523952"/>
                  <a:pt x="1261741" y="4760595"/>
                </a:cubicBezTo>
                <a:cubicBezTo>
                  <a:pt x="972008" y="4997239"/>
                  <a:pt x="657268" y="5201528"/>
                  <a:pt x="323126" y="5369747"/>
                </a:cubicBezTo>
                <a:cubicBezTo>
                  <a:pt x="239729" y="5411860"/>
                  <a:pt x="155255" y="5451794"/>
                  <a:pt x="69838" y="5489593"/>
                </a:cubicBezTo>
                <a:close/>
                <a:moveTo>
                  <a:pt x="0" y="5572808"/>
                </a:moveTo>
                <a:lnTo>
                  <a:pt x="0" y="5560271"/>
                </a:lnTo>
                <a:lnTo>
                  <a:pt x="91878" y="5521975"/>
                </a:lnTo>
                <a:cubicBezTo>
                  <a:pt x="177772" y="5483662"/>
                  <a:pt x="262718" y="5443197"/>
                  <a:pt x="346594" y="5400533"/>
                </a:cubicBezTo>
                <a:cubicBezTo>
                  <a:pt x="514283" y="5315261"/>
                  <a:pt x="677377" y="5221278"/>
                  <a:pt x="835215" y="5118930"/>
                </a:cubicBezTo>
                <a:cubicBezTo>
                  <a:pt x="992988" y="5016524"/>
                  <a:pt x="1144943" y="4905405"/>
                  <a:pt x="1290379" y="4786095"/>
                </a:cubicBezTo>
                <a:cubicBezTo>
                  <a:pt x="1581693" y="4547538"/>
                  <a:pt x="1844661" y="4276389"/>
                  <a:pt x="2074138" y="3977885"/>
                </a:cubicBezTo>
                <a:cubicBezTo>
                  <a:pt x="2188805" y="3828776"/>
                  <a:pt x="2295004" y="3673338"/>
                  <a:pt x="2392217" y="3512264"/>
                </a:cubicBezTo>
                <a:cubicBezTo>
                  <a:pt x="2398026" y="3502217"/>
                  <a:pt x="2404589" y="3492284"/>
                  <a:pt x="2410515" y="3482176"/>
                </a:cubicBezTo>
                <a:lnTo>
                  <a:pt x="2427940" y="3451624"/>
                </a:lnTo>
                <a:lnTo>
                  <a:pt x="2463200" y="3390574"/>
                </a:lnTo>
                <a:cubicBezTo>
                  <a:pt x="2469008" y="3380410"/>
                  <a:pt x="2474816" y="3370128"/>
                  <a:pt x="2480624" y="3359788"/>
                </a:cubicBezTo>
                <a:lnTo>
                  <a:pt x="2497470" y="3328829"/>
                </a:lnTo>
                <a:lnTo>
                  <a:pt x="2531218" y="3266850"/>
                </a:lnTo>
                <a:lnTo>
                  <a:pt x="2563455" y="3204118"/>
                </a:lnTo>
                <a:cubicBezTo>
                  <a:pt x="2574028" y="3183148"/>
                  <a:pt x="2585296" y="3162470"/>
                  <a:pt x="2595286" y="3141210"/>
                </a:cubicBezTo>
                <a:lnTo>
                  <a:pt x="2625955" y="3077722"/>
                </a:lnTo>
                <a:lnTo>
                  <a:pt x="2641291" y="3045949"/>
                </a:lnTo>
                <a:lnTo>
                  <a:pt x="2655871" y="3013827"/>
                </a:lnTo>
                <a:cubicBezTo>
                  <a:pt x="2734276" y="2842821"/>
                  <a:pt x="2803496" y="2667692"/>
                  <a:pt x="2863238" y="2489308"/>
                </a:cubicBezTo>
                <a:cubicBezTo>
                  <a:pt x="2922753" y="2310809"/>
                  <a:pt x="2972587" y="2129232"/>
                  <a:pt x="3012521" y="1945389"/>
                </a:cubicBezTo>
                <a:cubicBezTo>
                  <a:pt x="3092831" y="1577354"/>
                  <a:pt x="3133723" y="1201884"/>
                  <a:pt x="3134501" y="825195"/>
                </a:cubicBezTo>
                <a:cubicBezTo>
                  <a:pt x="3134673" y="636764"/>
                  <a:pt x="3124765" y="448593"/>
                  <a:pt x="3104861" y="261483"/>
                </a:cubicBezTo>
                <a:lnTo>
                  <a:pt x="3069962" y="0"/>
                </a:lnTo>
                <a:lnTo>
                  <a:pt x="3074826" y="0"/>
                </a:lnTo>
                <a:lnTo>
                  <a:pt x="3110257" y="261294"/>
                </a:lnTo>
                <a:cubicBezTo>
                  <a:pt x="3130616" y="448506"/>
                  <a:pt x="3141068" y="636793"/>
                  <a:pt x="3141530" y="825370"/>
                </a:cubicBezTo>
                <a:cubicBezTo>
                  <a:pt x="3141676" y="1202639"/>
                  <a:pt x="3101700" y="1578864"/>
                  <a:pt x="3022280" y="1947654"/>
                </a:cubicBezTo>
                <a:cubicBezTo>
                  <a:pt x="2982698" y="2131960"/>
                  <a:pt x="2933198" y="2314062"/>
                  <a:pt x="2873985" y="2493026"/>
                </a:cubicBezTo>
                <a:cubicBezTo>
                  <a:pt x="2814510" y="2671990"/>
                  <a:pt x="2745383" y="2847527"/>
                  <a:pt x="2666907" y="3018997"/>
                </a:cubicBezTo>
                <a:lnTo>
                  <a:pt x="2652327" y="3051234"/>
                </a:lnTo>
                <a:lnTo>
                  <a:pt x="2637051" y="3083067"/>
                </a:lnTo>
                <a:lnTo>
                  <a:pt x="2606323" y="3146960"/>
                </a:lnTo>
                <a:cubicBezTo>
                  <a:pt x="2596333" y="3168280"/>
                  <a:pt x="2585121" y="3189015"/>
                  <a:pt x="2574492" y="3210100"/>
                </a:cubicBezTo>
                <a:lnTo>
                  <a:pt x="2542254" y="3273008"/>
                </a:lnTo>
                <a:lnTo>
                  <a:pt x="2508505" y="3335161"/>
                </a:lnTo>
                <a:lnTo>
                  <a:pt x="2491661" y="3366180"/>
                </a:lnTo>
                <a:cubicBezTo>
                  <a:pt x="2485852" y="3376574"/>
                  <a:pt x="2480393" y="3386915"/>
                  <a:pt x="2474234" y="3397080"/>
                </a:cubicBezTo>
                <a:lnTo>
                  <a:pt x="2438977" y="3458303"/>
                </a:lnTo>
                <a:lnTo>
                  <a:pt x="2421551" y="3488973"/>
                </a:lnTo>
                <a:cubicBezTo>
                  <a:pt x="2415741" y="3499138"/>
                  <a:pt x="2409294" y="3509129"/>
                  <a:pt x="2403195" y="3519178"/>
                </a:cubicBezTo>
                <a:cubicBezTo>
                  <a:pt x="2305907" y="3680774"/>
                  <a:pt x="2199621" y="3836734"/>
                  <a:pt x="2084825" y="3986365"/>
                </a:cubicBezTo>
                <a:cubicBezTo>
                  <a:pt x="1854897" y="4285800"/>
                  <a:pt x="1591184" y="4557701"/>
                  <a:pt x="1298917" y="4796668"/>
                </a:cubicBezTo>
                <a:cubicBezTo>
                  <a:pt x="1006697" y="5035635"/>
                  <a:pt x="689204" y="5241898"/>
                  <a:pt x="352112" y="5411801"/>
                </a:cubicBezTo>
                <a:cubicBezTo>
                  <a:pt x="267989" y="5454335"/>
                  <a:pt x="182781" y="5494661"/>
                  <a:pt x="96623" y="5532829"/>
                </a:cubicBezTo>
                <a:close/>
                <a:moveTo>
                  <a:pt x="0" y="5626740"/>
                </a:moveTo>
                <a:lnTo>
                  <a:pt x="0" y="5615837"/>
                </a:lnTo>
                <a:lnTo>
                  <a:pt x="118839" y="5566266"/>
                </a:lnTo>
                <a:cubicBezTo>
                  <a:pt x="205496" y="5527577"/>
                  <a:pt x="291180" y="5486718"/>
                  <a:pt x="375752" y="5443632"/>
                </a:cubicBezTo>
                <a:cubicBezTo>
                  <a:pt x="714610" y="5271811"/>
                  <a:pt x="1033834" y="5063747"/>
                  <a:pt x="1327844" y="4823095"/>
                </a:cubicBezTo>
                <a:cubicBezTo>
                  <a:pt x="1915561" y="4342258"/>
                  <a:pt x="2388906" y="3724162"/>
                  <a:pt x="2705010" y="3034040"/>
                </a:cubicBezTo>
                <a:cubicBezTo>
                  <a:pt x="2784108" y="2861468"/>
                  <a:pt x="2853915" y="2684768"/>
                  <a:pt x="2914121" y="2504700"/>
                </a:cubicBezTo>
                <a:cubicBezTo>
                  <a:pt x="2974124" y="2324517"/>
                  <a:pt x="3024387" y="2141314"/>
                  <a:pt x="3064681" y="1955726"/>
                </a:cubicBezTo>
                <a:cubicBezTo>
                  <a:pt x="3145636" y="1584324"/>
                  <a:pt x="3186877" y="1205426"/>
                  <a:pt x="3187707" y="825311"/>
                </a:cubicBezTo>
                <a:cubicBezTo>
                  <a:pt x="3187701" y="635223"/>
                  <a:pt x="3177583" y="445412"/>
                  <a:pt x="3157438" y="256668"/>
                </a:cubicBezTo>
                <a:lnTo>
                  <a:pt x="3123125" y="0"/>
                </a:lnTo>
                <a:lnTo>
                  <a:pt x="3128200" y="0"/>
                </a:lnTo>
                <a:lnTo>
                  <a:pt x="3162843" y="256123"/>
                </a:lnTo>
                <a:cubicBezTo>
                  <a:pt x="3183326" y="445122"/>
                  <a:pt x="3193792" y="635209"/>
                  <a:pt x="3194097" y="825311"/>
                </a:cubicBezTo>
                <a:cubicBezTo>
                  <a:pt x="3194236" y="1205950"/>
                  <a:pt x="3153872" y="1585485"/>
                  <a:pt x="3073685" y="1957586"/>
                </a:cubicBezTo>
                <a:cubicBezTo>
                  <a:pt x="3033698" y="2143520"/>
                  <a:pt x="2983773" y="2327246"/>
                  <a:pt x="2924112" y="2507836"/>
                </a:cubicBezTo>
                <a:cubicBezTo>
                  <a:pt x="2864122" y="2688312"/>
                  <a:pt x="2794435" y="2865416"/>
                  <a:pt x="2715350" y="3038396"/>
                </a:cubicBezTo>
                <a:lnTo>
                  <a:pt x="2700654" y="3070866"/>
                </a:lnTo>
                <a:lnTo>
                  <a:pt x="2685203" y="3103048"/>
                </a:lnTo>
                <a:lnTo>
                  <a:pt x="2654243" y="3167290"/>
                </a:lnTo>
                <a:cubicBezTo>
                  <a:pt x="2644137" y="3188840"/>
                  <a:pt x="2632868" y="3209752"/>
                  <a:pt x="2622179" y="3231184"/>
                </a:cubicBezTo>
                <a:lnTo>
                  <a:pt x="2589651" y="3294614"/>
                </a:lnTo>
                <a:lnTo>
                  <a:pt x="2555613" y="3357349"/>
                </a:lnTo>
                <a:cubicBezTo>
                  <a:pt x="2543995" y="3378142"/>
                  <a:pt x="2533191" y="3399286"/>
                  <a:pt x="2521226" y="3419849"/>
                </a:cubicBezTo>
                <a:lnTo>
                  <a:pt x="2485619" y="3481652"/>
                </a:lnTo>
                <a:lnTo>
                  <a:pt x="2467844" y="3512555"/>
                </a:lnTo>
                <a:cubicBezTo>
                  <a:pt x="2462036" y="3522837"/>
                  <a:pt x="2455530" y="3532884"/>
                  <a:pt x="2449374" y="3543050"/>
                </a:cubicBezTo>
                <a:cubicBezTo>
                  <a:pt x="2351168" y="3705983"/>
                  <a:pt x="2243911" y="3863281"/>
                  <a:pt x="2128098" y="4014245"/>
                </a:cubicBezTo>
                <a:cubicBezTo>
                  <a:pt x="1896236" y="4316411"/>
                  <a:pt x="1630328" y="4590867"/>
                  <a:pt x="1335628" y="4832158"/>
                </a:cubicBezTo>
                <a:cubicBezTo>
                  <a:pt x="1041013" y="5073390"/>
                  <a:pt x="720894" y="5281686"/>
                  <a:pt x="380979" y="5453332"/>
                </a:cubicBezTo>
                <a:cubicBezTo>
                  <a:pt x="296131" y="5496316"/>
                  <a:pt x="210186" y="5537067"/>
                  <a:pt x="123281" y="5575636"/>
                </a:cubicBezTo>
                <a:close/>
                <a:moveTo>
                  <a:pt x="0" y="5681358"/>
                </a:moveTo>
                <a:lnTo>
                  <a:pt x="0" y="5672149"/>
                </a:lnTo>
                <a:lnTo>
                  <a:pt x="146790" y="5610818"/>
                </a:lnTo>
                <a:cubicBezTo>
                  <a:pt x="234209" y="5571739"/>
                  <a:pt x="320644" y="5530487"/>
                  <a:pt x="405957" y="5487024"/>
                </a:cubicBezTo>
                <a:cubicBezTo>
                  <a:pt x="747812" y="5313520"/>
                  <a:pt x="1069830" y="5103364"/>
                  <a:pt x="1366356" y="4860389"/>
                </a:cubicBezTo>
                <a:cubicBezTo>
                  <a:pt x="1959184" y="4374905"/>
                  <a:pt x="2436478" y="3750942"/>
                  <a:pt x="2755197" y="3054372"/>
                </a:cubicBezTo>
                <a:cubicBezTo>
                  <a:pt x="2834979" y="2880112"/>
                  <a:pt x="2905385" y="2701731"/>
                  <a:pt x="2966108" y="2519978"/>
                </a:cubicBezTo>
                <a:cubicBezTo>
                  <a:pt x="3026554" y="2338168"/>
                  <a:pt x="3077197" y="2153222"/>
                  <a:pt x="3117830" y="1966010"/>
                </a:cubicBezTo>
                <a:cubicBezTo>
                  <a:pt x="3199261" y="1591238"/>
                  <a:pt x="3240601" y="1208856"/>
                  <a:pt x="3241147" y="825314"/>
                </a:cubicBezTo>
                <a:cubicBezTo>
                  <a:pt x="3241088" y="633512"/>
                  <a:pt x="3230838" y="441987"/>
                  <a:pt x="3210479" y="251543"/>
                </a:cubicBezTo>
                <a:lnTo>
                  <a:pt x="3176816" y="0"/>
                </a:lnTo>
                <a:lnTo>
                  <a:pt x="3181639" y="0"/>
                </a:lnTo>
                <a:lnTo>
                  <a:pt x="3215503" y="251065"/>
                </a:lnTo>
                <a:cubicBezTo>
                  <a:pt x="3236076" y="441653"/>
                  <a:pt x="3246532" y="633338"/>
                  <a:pt x="3246782" y="825314"/>
                </a:cubicBezTo>
                <a:cubicBezTo>
                  <a:pt x="3246835" y="1209320"/>
                  <a:pt x="3206064" y="1592224"/>
                  <a:pt x="3125149" y="1967579"/>
                </a:cubicBezTo>
                <a:cubicBezTo>
                  <a:pt x="3084761" y="2155197"/>
                  <a:pt x="3034349" y="2340492"/>
                  <a:pt x="2974124" y="2522709"/>
                </a:cubicBezTo>
                <a:cubicBezTo>
                  <a:pt x="2913610" y="2704809"/>
                  <a:pt x="2843280" y="2883542"/>
                  <a:pt x="2763446" y="3058032"/>
                </a:cubicBezTo>
                <a:lnTo>
                  <a:pt x="2748634" y="3090792"/>
                </a:lnTo>
                <a:cubicBezTo>
                  <a:pt x="2743640" y="3101713"/>
                  <a:pt x="2738295" y="3112459"/>
                  <a:pt x="2733125" y="3123261"/>
                </a:cubicBezTo>
                <a:lnTo>
                  <a:pt x="2701875" y="3188087"/>
                </a:lnTo>
                <a:cubicBezTo>
                  <a:pt x="2691651" y="3209810"/>
                  <a:pt x="2680381" y="3230954"/>
                  <a:pt x="2669520" y="3252329"/>
                </a:cubicBezTo>
                <a:lnTo>
                  <a:pt x="2636701" y="3316224"/>
                </a:lnTo>
                <a:cubicBezTo>
                  <a:pt x="2625491" y="3337426"/>
                  <a:pt x="2613816" y="3358396"/>
                  <a:pt x="2602430" y="3379482"/>
                </a:cubicBezTo>
                <a:cubicBezTo>
                  <a:pt x="2591046" y="3400566"/>
                  <a:pt x="2579720" y="3421768"/>
                  <a:pt x="2567579" y="3442561"/>
                </a:cubicBezTo>
                <a:lnTo>
                  <a:pt x="2531623" y="3504890"/>
                </a:lnTo>
                <a:cubicBezTo>
                  <a:pt x="2519659" y="3525682"/>
                  <a:pt x="2507751" y="3546536"/>
                  <a:pt x="2495087" y="3566867"/>
                </a:cubicBezTo>
                <a:cubicBezTo>
                  <a:pt x="2396107" y="3731310"/>
                  <a:pt x="2288017" y="3890116"/>
                  <a:pt x="2171316" y="4042535"/>
                </a:cubicBezTo>
                <a:cubicBezTo>
                  <a:pt x="1937686" y="4347489"/>
                  <a:pt x="1669711" y="4624503"/>
                  <a:pt x="1372687" y="4868115"/>
                </a:cubicBezTo>
                <a:cubicBezTo>
                  <a:pt x="1075621" y="5111671"/>
                  <a:pt x="752813" y="5322058"/>
                  <a:pt x="410023" y="5495447"/>
                </a:cubicBezTo>
                <a:cubicBezTo>
                  <a:pt x="324463" y="5538866"/>
                  <a:pt x="237792" y="5580035"/>
                  <a:pt x="150148" y="5619002"/>
                </a:cubicBezTo>
                <a:close/>
                <a:moveTo>
                  <a:pt x="0" y="5735783"/>
                </a:moveTo>
                <a:lnTo>
                  <a:pt x="0" y="5727642"/>
                </a:lnTo>
                <a:lnTo>
                  <a:pt x="173745" y="5654980"/>
                </a:lnTo>
                <a:cubicBezTo>
                  <a:pt x="261920" y="5615512"/>
                  <a:pt x="349106" y="5573831"/>
                  <a:pt x="435174" y="5529889"/>
                </a:cubicBezTo>
                <a:cubicBezTo>
                  <a:pt x="780003" y="5354644"/>
                  <a:pt x="1104786" y="5142512"/>
                  <a:pt x="1403821" y="4897156"/>
                </a:cubicBezTo>
                <a:cubicBezTo>
                  <a:pt x="2001703" y="4406969"/>
                  <a:pt x="2483005" y="3777138"/>
                  <a:pt x="2804339" y="3074296"/>
                </a:cubicBezTo>
                <a:cubicBezTo>
                  <a:pt x="2884776" y="2898526"/>
                  <a:pt x="2955781" y="2718573"/>
                  <a:pt x="3017049" y="2535254"/>
                </a:cubicBezTo>
                <a:cubicBezTo>
                  <a:pt x="3077931" y="2351819"/>
                  <a:pt x="3128982" y="2165244"/>
                  <a:pt x="3169991" y="1976348"/>
                </a:cubicBezTo>
                <a:cubicBezTo>
                  <a:pt x="3252201" y="1598148"/>
                  <a:pt x="3293965" y="1212340"/>
                  <a:pt x="3294586" y="825311"/>
                </a:cubicBezTo>
                <a:cubicBezTo>
                  <a:pt x="3294537" y="631796"/>
                  <a:pt x="3284208" y="438573"/>
                  <a:pt x="3263685" y="246438"/>
                </a:cubicBezTo>
                <a:lnTo>
                  <a:pt x="3230727" y="0"/>
                </a:lnTo>
                <a:lnTo>
                  <a:pt x="3234719" y="0"/>
                </a:lnTo>
                <a:lnTo>
                  <a:pt x="3267922" y="246046"/>
                </a:lnTo>
                <a:cubicBezTo>
                  <a:pt x="3288687" y="438297"/>
                  <a:pt x="3299250" y="631652"/>
                  <a:pt x="3299523" y="825311"/>
                </a:cubicBezTo>
                <a:cubicBezTo>
                  <a:pt x="3299541" y="1212688"/>
                  <a:pt x="3258375" y="1598903"/>
                  <a:pt x="3176729" y="1977568"/>
                </a:cubicBezTo>
                <a:cubicBezTo>
                  <a:pt x="3136022" y="2166813"/>
                  <a:pt x="3085220" y="2353734"/>
                  <a:pt x="3024542" y="2537520"/>
                </a:cubicBezTo>
                <a:cubicBezTo>
                  <a:pt x="2963483" y="2721304"/>
                  <a:pt x="2892548" y="2901604"/>
                  <a:pt x="2812064" y="3077722"/>
                </a:cubicBezTo>
                <a:cubicBezTo>
                  <a:pt x="2651154" y="3430248"/>
                  <a:pt x="2450941" y="3763428"/>
                  <a:pt x="2215227" y="4070997"/>
                </a:cubicBezTo>
                <a:cubicBezTo>
                  <a:pt x="2097614" y="4224809"/>
                  <a:pt x="1971160" y="4371651"/>
                  <a:pt x="1836505" y="4510824"/>
                </a:cubicBezTo>
                <a:cubicBezTo>
                  <a:pt x="1701762" y="4649883"/>
                  <a:pt x="1559282" y="4781218"/>
                  <a:pt x="1409745" y="4904185"/>
                </a:cubicBezTo>
                <a:cubicBezTo>
                  <a:pt x="1110201" y="5149948"/>
                  <a:pt x="784713" y="5362253"/>
                  <a:pt x="439066" y="5537325"/>
                </a:cubicBezTo>
                <a:cubicBezTo>
                  <a:pt x="352795" y="5581180"/>
                  <a:pt x="265398" y="5622766"/>
                  <a:pt x="177014" y="5662133"/>
                </a:cubicBezTo>
                <a:close/>
                <a:moveTo>
                  <a:pt x="0" y="5790479"/>
                </a:moveTo>
                <a:lnTo>
                  <a:pt x="0" y="5782820"/>
                </a:lnTo>
                <a:lnTo>
                  <a:pt x="201789" y="5698335"/>
                </a:lnTo>
                <a:cubicBezTo>
                  <a:pt x="290739" y="5658475"/>
                  <a:pt x="378688" y="5616381"/>
                  <a:pt x="465497" y="5572003"/>
                </a:cubicBezTo>
                <a:cubicBezTo>
                  <a:pt x="813374" y="5395015"/>
                  <a:pt x="1141003" y="5180792"/>
                  <a:pt x="1442622" y="4933055"/>
                </a:cubicBezTo>
                <a:cubicBezTo>
                  <a:pt x="2045849" y="4438450"/>
                  <a:pt x="2530927" y="3802523"/>
                  <a:pt x="2854758" y="3093172"/>
                </a:cubicBezTo>
                <a:cubicBezTo>
                  <a:pt x="2935835" y="2915837"/>
                  <a:pt x="3007379" y="2734258"/>
                  <a:pt x="3069097" y="2549311"/>
                </a:cubicBezTo>
                <a:cubicBezTo>
                  <a:pt x="3130499" y="2364191"/>
                  <a:pt x="3181957" y="2175934"/>
                  <a:pt x="3223258" y="1985352"/>
                </a:cubicBezTo>
                <a:cubicBezTo>
                  <a:pt x="3305786" y="1604188"/>
                  <a:pt x="3347613" y="1215302"/>
                  <a:pt x="3348027" y="825311"/>
                </a:cubicBezTo>
                <a:cubicBezTo>
                  <a:pt x="3347965" y="630113"/>
                  <a:pt x="3337537" y="435190"/>
                  <a:pt x="3316829" y="241364"/>
                </a:cubicBezTo>
                <a:lnTo>
                  <a:pt x="3284549" y="0"/>
                </a:lnTo>
                <a:lnTo>
                  <a:pt x="3287942" y="0"/>
                </a:lnTo>
                <a:lnTo>
                  <a:pt x="3320449" y="241116"/>
                </a:lnTo>
                <a:cubicBezTo>
                  <a:pt x="3341369" y="435015"/>
                  <a:pt x="3352005" y="630025"/>
                  <a:pt x="3352267" y="825311"/>
                </a:cubicBezTo>
                <a:cubicBezTo>
                  <a:pt x="3352248" y="1216058"/>
                  <a:pt x="3310694" y="1605641"/>
                  <a:pt x="3228311" y="1987617"/>
                </a:cubicBezTo>
                <a:cubicBezTo>
                  <a:pt x="3187232" y="2178488"/>
                  <a:pt x="3136006" y="2367038"/>
                  <a:pt x="3074847" y="2552448"/>
                </a:cubicBezTo>
                <a:cubicBezTo>
                  <a:pt x="3013264" y="2737744"/>
                  <a:pt x="2941730" y="2919554"/>
                  <a:pt x="2860566" y="3097124"/>
                </a:cubicBezTo>
                <a:cubicBezTo>
                  <a:pt x="2536446" y="3807459"/>
                  <a:pt x="2050786" y="4444724"/>
                  <a:pt x="1446805" y="4939852"/>
                </a:cubicBezTo>
                <a:cubicBezTo>
                  <a:pt x="1144890" y="5188053"/>
                  <a:pt x="816749" y="5402507"/>
                  <a:pt x="468226" y="5579380"/>
                </a:cubicBezTo>
                <a:cubicBezTo>
                  <a:pt x="381244" y="5623671"/>
                  <a:pt x="293124" y="5665674"/>
                  <a:pt x="204008" y="5705440"/>
                </a:cubicBezTo>
                <a:close/>
                <a:moveTo>
                  <a:pt x="0" y="5845129"/>
                </a:moveTo>
                <a:lnTo>
                  <a:pt x="0" y="5839329"/>
                </a:lnTo>
                <a:lnTo>
                  <a:pt x="228335" y="5743632"/>
                </a:lnTo>
                <a:cubicBezTo>
                  <a:pt x="318053" y="5703388"/>
                  <a:pt x="406757" y="5660890"/>
                  <a:pt x="494306" y="5616091"/>
                </a:cubicBezTo>
                <a:cubicBezTo>
                  <a:pt x="845124" y="5437477"/>
                  <a:pt x="1175513" y="5221280"/>
                  <a:pt x="1479682" y="4971334"/>
                </a:cubicBezTo>
                <a:cubicBezTo>
                  <a:pt x="1631467" y="4846217"/>
                  <a:pt x="1776079" y="4712618"/>
                  <a:pt x="1912832" y="4571236"/>
                </a:cubicBezTo>
                <a:cubicBezTo>
                  <a:pt x="2049397" y="4429622"/>
                  <a:pt x="2177744" y="4280284"/>
                  <a:pt x="2297246" y="4123973"/>
                </a:cubicBezTo>
                <a:cubicBezTo>
                  <a:pt x="2536701" y="3811294"/>
                  <a:pt x="2740089" y="3472536"/>
                  <a:pt x="2903551" y="3114200"/>
                </a:cubicBezTo>
                <a:cubicBezTo>
                  <a:pt x="2985301" y="2935296"/>
                  <a:pt x="3057450" y="2752150"/>
                  <a:pt x="3119690" y="2565518"/>
                </a:cubicBezTo>
                <a:cubicBezTo>
                  <a:pt x="3181517" y="2378771"/>
                  <a:pt x="3233388" y="2188830"/>
                  <a:pt x="3275070" y="1996564"/>
                </a:cubicBezTo>
                <a:cubicBezTo>
                  <a:pt x="3358535" y="1611742"/>
                  <a:pt x="3400902" y="1219078"/>
                  <a:pt x="3401465" y="825314"/>
                </a:cubicBezTo>
                <a:cubicBezTo>
                  <a:pt x="3401401" y="628401"/>
                  <a:pt x="3390874" y="431764"/>
                  <a:pt x="3369973" y="236239"/>
                </a:cubicBezTo>
                <a:lnTo>
                  <a:pt x="3338359" y="0"/>
                </a:lnTo>
                <a:lnTo>
                  <a:pt x="3341239" y="0"/>
                </a:lnTo>
                <a:lnTo>
                  <a:pt x="3373004" y="235897"/>
                </a:lnTo>
                <a:cubicBezTo>
                  <a:pt x="3394081" y="431531"/>
                  <a:pt x="3404779" y="628284"/>
                  <a:pt x="3405009" y="825314"/>
                </a:cubicBezTo>
                <a:cubicBezTo>
                  <a:pt x="3404939" y="1219428"/>
                  <a:pt x="3363018" y="1612382"/>
                  <a:pt x="3279948" y="1997608"/>
                </a:cubicBezTo>
                <a:cubicBezTo>
                  <a:pt x="3238441" y="2190106"/>
                  <a:pt x="3186750" y="2380224"/>
                  <a:pt x="3125091" y="2567262"/>
                </a:cubicBezTo>
                <a:cubicBezTo>
                  <a:pt x="3062974" y="2754182"/>
                  <a:pt x="2990823" y="2937560"/>
                  <a:pt x="2908952" y="3116699"/>
                </a:cubicBezTo>
                <a:cubicBezTo>
                  <a:pt x="2745322" y="3475324"/>
                  <a:pt x="2541784" y="3814372"/>
                  <a:pt x="2302184" y="4127399"/>
                </a:cubicBezTo>
                <a:cubicBezTo>
                  <a:pt x="2182543" y="4283825"/>
                  <a:pt x="2054061" y="4433338"/>
                  <a:pt x="1917362" y="4575128"/>
                </a:cubicBezTo>
                <a:cubicBezTo>
                  <a:pt x="1780476" y="4716801"/>
                  <a:pt x="1635707" y="4850573"/>
                  <a:pt x="1483749" y="4975924"/>
                </a:cubicBezTo>
                <a:cubicBezTo>
                  <a:pt x="1179363" y="5226390"/>
                  <a:pt x="848533" y="5442820"/>
                  <a:pt x="497152" y="5621436"/>
                </a:cubicBezTo>
                <a:cubicBezTo>
                  <a:pt x="409458" y="5666177"/>
                  <a:pt x="320612" y="5708605"/>
                  <a:pt x="230758" y="5748772"/>
                </a:cubicBezTo>
                <a:close/>
                <a:moveTo>
                  <a:pt x="0" y="5899502"/>
                </a:moveTo>
                <a:lnTo>
                  <a:pt x="0" y="5895226"/>
                </a:lnTo>
                <a:lnTo>
                  <a:pt x="255732" y="5787915"/>
                </a:lnTo>
                <a:cubicBezTo>
                  <a:pt x="346218" y="5747279"/>
                  <a:pt x="435685" y="5704368"/>
                  <a:pt x="523989" y="5659133"/>
                </a:cubicBezTo>
                <a:cubicBezTo>
                  <a:pt x="877803" y="5478543"/>
                  <a:pt x="1210963" y="5260021"/>
                  <a:pt x="1517613" y="5007522"/>
                </a:cubicBezTo>
                <a:cubicBezTo>
                  <a:pt x="1670699" y="4881300"/>
                  <a:pt x="1816536" y="4746599"/>
                  <a:pt x="1954421" y="4603939"/>
                </a:cubicBezTo>
                <a:cubicBezTo>
                  <a:pt x="2092057" y="4460987"/>
                  <a:pt x="2221432" y="4310313"/>
                  <a:pt x="2341914" y="4152666"/>
                </a:cubicBezTo>
                <a:cubicBezTo>
                  <a:pt x="2583286" y="3837258"/>
                  <a:pt x="2788307" y="3495594"/>
                  <a:pt x="2953099" y="3134240"/>
                </a:cubicBezTo>
                <a:cubicBezTo>
                  <a:pt x="3035545" y="2953708"/>
                  <a:pt x="3108293" y="2768935"/>
                  <a:pt x="3171038" y="2580678"/>
                </a:cubicBezTo>
                <a:cubicBezTo>
                  <a:pt x="3233323" y="2392246"/>
                  <a:pt x="3285577" y="2200678"/>
                  <a:pt x="3327580" y="2006728"/>
                </a:cubicBezTo>
                <a:cubicBezTo>
                  <a:pt x="3349014" y="1909897"/>
                  <a:pt x="3366730" y="1812198"/>
                  <a:pt x="3383111" y="1714380"/>
                </a:cubicBezTo>
                <a:cubicBezTo>
                  <a:pt x="3387175" y="1689926"/>
                  <a:pt x="3390487" y="1665355"/>
                  <a:pt x="3394205" y="1640842"/>
                </a:cubicBezTo>
                <a:cubicBezTo>
                  <a:pt x="3397923" y="1616330"/>
                  <a:pt x="3401815" y="1591818"/>
                  <a:pt x="3404834" y="1567189"/>
                </a:cubicBezTo>
                <a:lnTo>
                  <a:pt x="3414129" y="1493362"/>
                </a:lnTo>
                <a:lnTo>
                  <a:pt x="3418717" y="1456419"/>
                </a:lnTo>
                <a:lnTo>
                  <a:pt x="3422608" y="1419418"/>
                </a:lnTo>
                <a:cubicBezTo>
                  <a:pt x="3443677" y="1222098"/>
                  <a:pt x="3454457" y="1023792"/>
                  <a:pt x="3454905" y="825311"/>
                </a:cubicBezTo>
                <a:cubicBezTo>
                  <a:pt x="3454614" y="626832"/>
                  <a:pt x="3443984" y="428524"/>
                  <a:pt x="3423074" y="231148"/>
                </a:cubicBezTo>
                <a:lnTo>
                  <a:pt x="3419239" y="194146"/>
                </a:lnTo>
                <a:lnTo>
                  <a:pt x="3414652" y="157204"/>
                </a:lnTo>
                <a:lnTo>
                  <a:pt x="3405473" y="83375"/>
                </a:lnTo>
                <a:cubicBezTo>
                  <a:pt x="3402395" y="58746"/>
                  <a:pt x="3398387" y="34294"/>
                  <a:pt x="3394903" y="9722"/>
                </a:cubicBezTo>
                <a:lnTo>
                  <a:pt x="3393437" y="0"/>
                </a:lnTo>
                <a:lnTo>
                  <a:pt x="3395727" y="0"/>
                </a:lnTo>
                <a:lnTo>
                  <a:pt x="3397167" y="9548"/>
                </a:lnTo>
                <a:cubicBezTo>
                  <a:pt x="3400886" y="34062"/>
                  <a:pt x="3404718" y="58630"/>
                  <a:pt x="3407797" y="83260"/>
                </a:cubicBezTo>
                <a:lnTo>
                  <a:pt x="3417032" y="157088"/>
                </a:lnTo>
                <a:lnTo>
                  <a:pt x="3421679" y="194030"/>
                </a:lnTo>
                <a:lnTo>
                  <a:pt x="3425513" y="231089"/>
                </a:lnTo>
                <a:cubicBezTo>
                  <a:pt x="3446546" y="428466"/>
                  <a:pt x="3457328" y="626832"/>
                  <a:pt x="3457810" y="825311"/>
                </a:cubicBezTo>
                <a:cubicBezTo>
                  <a:pt x="3457519" y="1023909"/>
                  <a:pt x="3446889" y="1222331"/>
                  <a:pt x="3425977" y="1419824"/>
                </a:cubicBezTo>
                <a:lnTo>
                  <a:pt x="3422201" y="1456825"/>
                </a:lnTo>
                <a:lnTo>
                  <a:pt x="3417614" y="1493768"/>
                </a:lnTo>
                <a:lnTo>
                  <a:pt x="3408437" y="1567653"/>
                </a:lnTo>
                <a:cubicBezTo>
                  <a:pt x="3405357" y="1592282"/>
                  <a:pt x="3401350" y="1616794"/>
                  <a:pt x="3397864" y="1641366"/>
                </a:cubicBezTo>
                <a:cubicBezTo>
                  <a:pt x="3394379" y="1665935"/>
                  <a:pt x="3390836" y="1690506"/>
                  <a:pt x="3386771" y="1714960"/>
                </a:cubicBezTo>
                <a:cubicBezTo>
                  <a:pt x="3370448" y="1812894"/>
                  <a:pt x="3352906" y="1910652"/>
                  <a:pt x="3331530" y="2007600"/>
                </a:cubicBezTo>
                <a:cubicBezTo>
                  <a:pt x="3289662" y="2201724"/>
                  <a:pt x="3237541" y="2393524"/>
                  <a:pt x="3175395" y="2582131"/>
                </a:cubicBezTo>
                <a:cubicBezTo>
                  <a:pt x="3112713" y="2770619"/>
                  <a:pt x="3039960" y="2955566"/>
                  <a:pt x="2957454" y="3136214"/>
                </a:cubicBezTo>
                <a:cubicBezTo>
                  <a:pt x="2792537" y="3497977"/>
                  <a:pt x="2587359" y="3839930"/>
                  <a:pt x="2345806" y="4155687"/>
                </a:cubicBezTo>
                <a:cubicBezTo>
                  <a:pt x="2225196" y="4313507"/>
                  <a:pt x="2095705" y="4464298"/>
                  <a:pt x="1957964" y="4607424"/>
                </a:cubicBezTo>
                <a:cubicBezTo>
                  <a:pt x="1819988" y="4750315"/>
                  <a:pt x="1674056" y="4885249"/>
                  <a:pt x="1520864" y="5011703"/>
                </a:cubicBezTo>
                <a:cubicBezTo>
                  <a:pt x="1214018" y="5264436"/>
                  <a:pt x="880488" y="5482899"/>
                  <a:pt x="526196" y="5663197"/>
                </a:cubicBezTo>
                <a:cubicBezTo>
                  <a:pt x="437776" y="5708374"/>
                  <a:pt x="348186" y="5751220"/>
                  <a:pt x="257576" y="5791784"/>
                </a:cubicBezTo>
                <a:close/>
                <a:moveTo>
                  <a:pt x="0" y="5953867"/>
                </a:moveTo>
                <a:lnTo>
                  <a:pt x="0" y="5950098"/>
                </a:lnTo>
                <a:lnTo>
                  <a:pt x="6197" y="5947843"/>
                </a:lnTo>
                <a:cubicBezTo>
                  <a:pt x="192551" y="5874937"/>
                  <a:pt x="375348" y="5793021"/>
                  <a:pt x="553437" y="5701651"/>
                </a:cubicBezTo>
                <a:cubicBezTo>
                  <a:pt x="910267" y="5519551"/>
                  <a:pt x="1246273" y="5299288"/>
                  <a:pt x="1555542" y="5044638"/>
                </a:cubicBezTo>
                <a:cubicBezTo>
                  <a:pt x="1709918" y="4917197"/>
                  <a:pt x="1856992" y="4781159"/>
                  <a:pt x="1996067" y="4637162"/>
                </a:cubicBezTo>
                <a:cubicBezTo>
                  <a:pt x="2134813" y="4492877"/>
                  <a:pt x="2265286" y="4340866"/>
                  <a:pt x="2386873" y="4181825"/>
                </a:cubicBezTo>
                <a:cubicBezTo>
                  <a:pt x="2630375" y="3863630"/>
                  <a:pt x="2837267" y="3519061"/>
                  <a:pt x="3003632" y="3154570"/>
                </a:cubicBezTo>
                <a:cubicBezTo>
                  <a:pt x="3086847" y="2972528"/>
                  <a:pt x="3160204" y="2786071"/>
                  <a:pt x="3223372" y="2596128"/>
                </a:cubicBezTo>
                <a:cubicBezTo>
                  <a:pt x="3286053" y="2406013"/>
                  <a:pt x="3338616" y="2212644"/>
                  <a:pt x="3380843" y="2016950"/>
                </a:cubicBezTo>
                <a:cubicBezTo>
                  <a:pt x="3402336" y="1919249"/>
                  <a:pt x="3420109" y="1820736"/>
                  <a:pt x="3436548" y="1722048"/>
                </a:cubicBezTo>
                <a:cubicBezTo>
                  <a:pt x="3440614" y="1697302"/>
                  <a:pt x="3443983" y="1672558"/>
                  <a:pt x="3447702" y="1647814"/>
                </a:cubicBezTo>
                <a:cubicBezTo>
                  <a:pt x="3451419" y="1623068"/>
                  <a:pt x="3455311" y="1598323"/>
                  <a:pt x="3458389" y="1573521"/>
                </a:cubicBezTo>
                <a:lnTo>
                  <a:pt x="3467625" y="1499054"/>
                </a:lnTo>
                <a:lnTo>
                  <a:pt x="3472271" y="1461762"/>
                </a:lnTo>
                <a:lnTo>
                  <a:pt x="3476104" y="1424472"/>
                </a:lnTo>
                <a:cubicBezTo>
                  <a:pt x="3497248" y="1225468"/>
                  <a:pt x="3507988" y="1025476"/>
                  <a:pt x="3508285" y="825311"/>
                </a:cubicBezTo>
                <a:cubicBezTo>
                  <a:pt x="3507850" y="625147"/>
                  <a:pt x="3496988" y="425155"/>
                  <a:pt x="3475757" y="226093"/>
                </a:cubicBezTo>
                <a:lnTo>
                  <a:pt x="3471924" y="188744"/>
                </a:lnTo>
                <a:lnTo>
                  <a:pt x="3467218" y="151512"/>
                </a:lnTo>
                <a:lnTo>
                  <a:pt x="3457925" y="77044"/>
                </a:lnTo>
                <a:cubicBezTo>
                  <a:pt x="3454845" y="52242"/>
                  <a:pt x="3450721" y="27554"/>
                  <a:pt x="3447236" y="2810"/>
                </a:cubicBezTo>
                <a:lnTo>
                  <a:pt x="3446811" y="0"/>
                </a:lnTo>
                <a:lnTo>
                  <a:pt x="3449904" y="0"/>
                </a:lnTo>
                <a:lnTo>
                  <a:pt x="3450257" y="2346"/>
                </a:lnTo>
                <a:cubicBezTo>
                  <a:pt x="3454033" y="27090"/>
                  <a:pt x="3457866" y="51836"/>
                  <a:pt x="3460887" y="76696"/>
                </a:cubicBezTo>
                <a:lnTo>
                  <a:pt x="3470181" y="151221"/>
                </a:lnTo>
                <a:lnTo>
                  <a:pt x="3474826" y="188455"/>
                </a:lnTo>
                <a:lnTo>
                  <a:pt x="3478661" y="225804"/>
                </a:lnTo>
                <a:cubicBezTo>
                  <a:pt x="3499717" y="424924"/>
                  <a:pt x="3510401" y="625030"/>
                  <a:pt x="3510666" y="825311"/>
                </a:cubicBezTo>
                <a:cubicBezTo>
                  <a:pt x="3510231" y="1025592"/>
                  <a:pt x="3499368" y="1225701"/>
                  <a:pt x="3478138" y="1424819"/>
                </a:cubicBezTo>
                <a:lnTo>
                  <a:pt x="3474247" y="1462112"/>
                </a:lnTo>
                <a:lnTo>
                  <a:pt x="3469600" y="1499402"/>
                </a:lnTo>
                <a:lnTo>
                  <a:pt x="3460248" y="1573870"/>
                </a:lnTo>
                <a:cubicBezTo>
                  <a:pt x="3457227" y="1598730"/>
                  <a:pt x="3453104" y="1623416"/>
                  <a:pt x="3449559" y="1648162"/>
                </a:cubicBezTo>
                <a:cubicBezTo>
                  <a:pt x="3446016" y="1672906"/>
                  <a:pt x="3442415" y="1697710"/>
                  <a:pt x="3438350" y="1722394"/>
                </a:cubicBezTo>
                <a:cubicBezTo>
                  <a:pt x="3421854" y="1821141"/>
                  <a:pt x="3404020" y="1919888"/>
                  <a:pt x="3382412" y="2017416"/>
                </a:cubicBezTo>
                <a:cubicBezTo>
                  <a:pt x="3340044" y="2213225"/>
                  <a:pt x="3287361" y="2406652"/>
                  <a:pt x="3224592" y="2596942"/>
                </a:cubicBezTo>
                <a:cubicBezTo>
                  <a:pt x="3161364" y="2786942"/>
                  <a:pt x="3088054" y="2973398"/>
                  <a:pt x="3004967" y="3155616"/>
                </a:cubicBezTo>
                <a:cubicBezTo>
                  <a:pt x="2838876" y="3520398"/>
                  <a:pt x="2632199" y="3865255"/>
                  <a:pt x="2388846" y="4183744"/>
                </a:cubicBezTo>
                <a:cubicBezTo>
                  <a:pt x="2267307" y="4342898"/>
                  <a:pt x="2136869" y="4495086"/>
                  <a:pt x="1998159" y="4639543"/>
                </a:cubicBezTo>
                <a:cubicBezTo>
                  <a:pt x="1859083" y="4783656"/>
                  <a:pt x="1712009" y="4919869"/>
                  <a:pt x="1557633" y="5047483"/>
                </a:cubicBezTo>
                <a:cubicBezTo>
                  <a:pt x="1248421" y="5302540"/>
                  <a:pt x="912276" y="5523094"/>
                  <a:pt x="555181" y="5705195"/>
                </a:cubicBezTo>
                <a:cubicBezTo>
                  <a:pt x="376916" y="5796448"/>
                  <a:pt x="193946" y="5878306"/>
                  <a:pt x="7446" y="5951161"/>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59" name="Google Shape;859;p92"/>
          <p:cNvSpPr txBox="1"/>
          <p:nvPr>
            <p:ph idx="1" type="body"/>
          </p:nvPr>
        </p:nvSpPr>
        <p:spPr>
          <a:xfrm>
            <a:off x="479822" y="1234678"/>
            <a:ext cx="8183100" cy="28020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grpSp>
        <p:nvGrpSpPr>
          <p:cNvPr id="860" name="Google Shape;860;p92"/>
          <p:cNvGrpSpPr/>
          <p:nvPr/>
        </p:nvGrpSpPr>
        <p:grpSpPr>
          <a:xfrm>
            <a:off x="75417" y="239443"/>
            <a:ext cx="360639" cy="318940"/>
            <a:chOff x="3430063" y="2890836"/>
            <a:chExt cx="1219200" cy="1078230"/>
          </a:xfrm>
        </p:grpSpPr>
        <p:sp>
          <p:nvSpPr>
            <p:cNvPr id="861" name="Google Shape;861;p9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62" name="Google Shape;862;p9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couleur avec image">
  <p:cSld name="Titre et contenu couleur avec image">
    <p:bg>
      <p:bgPr>
        <a:solidFill>
          <a:schemeClr val="dk2"/>
        </a:solidFill>
      </p:bgPr>
    </p:bg>
    <p:spTree>
      <p:nvGrpSpPr>
        <p:cNvPr id="863" name="Shape 863"/>
        <p:cNvGrpSpPr/>
        <p:nvPr/>
      </p:nvGrpSpPr>
      <p:grpSpPr>
        <a:xfrm>
          <a:off x="0" y="0"/>
          <a:ext cx="0" cy="0"/>
          <a:chOff x="0" y="0"/>
          <a:chExt cx="0" cy="0"/>
        </a:xfrm>
      </p:grpSpPr>
      <p:sp>
        <p:nvSpPr>
          <p:cNvPr id="864" name="Google Shape;864;p93"/>
          <p:cNvSpPr/>
          <p:nvPr>
            <p:ph idx="2" type="pic"/>
          </p:nvPr>
        </p:nvSpPr>
        <p:spPr>
          <a:xfrm>
            <a:off x="4830987" y="0"/>
            <a:ext cx="4313100" cy="5143500"/>
          </a:xfrm>
          <a:prstGeom prst="rect">
            <a:avLst/>
          </a:prstGeom>
          <a:noFill/>
          <a:ln>
            <a:noFill/>
          </a:ln>
        </p:spPr>
      </p:sp>
      <p:sp>
        <p:nvSpPr>
          <p:cNvPr id="865" name="Google Shape;865;p93"/>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66" name="Google Shape;866;p93"/>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accent2"/>
              </a:buClr>
              <a:buSzPts val="900"/>
              <a:buFont typeface="Arial"/>
              <a:buNone/>
              <a:defRPr>
                <a:solidFill>
                  <a:schemeClr val="accent2"/>
                </a:solidFill>
              </a:defRPr>
            </a:lvl5pPr>
            <a:lvl6pPr indent="-285750" lvl="5" marL="2743200" rtl="0" algn="l">
              <a:lnSpc>
                <a:spcPct val="90000"/>
              </a:lnSpc>
              <a:spcBef>
                <a:spcPts val="400"/>
              </a:spcBef>
              <a:spcAft>
                <a:spcPts val="0"/>
              </a:spcAft>
              <a:buClr>
                <a:schemeClr val="lt1"/>
              </a:buClr>
              <a:buSzPts val="900"/>
              <a:buChar char="–"/>
              <a:defRPr>
                <a:solidFill>
                  <a:schemeClr val="lt1"/>
                </a:solidFill>
              </a:defRPr>
            </a:lvl6pPr>
            <a:lvl7pPr indent="-228600" lvl="6" marL="3200400" rtl="0" algn="l">
              <a:lnSpc>
                <a:spcPct val="90000"/>
              </a:lnSpc>
              <a:spcBef>
                <a:spcPts val="400"/>
              </a:spcBef>
              <a:spcAft>
                <a:spcPts val="0"/>
              </a:spcAft>
              <a:buClr>
                <a:schemeClr val="lt1"/>
              </a:buClr>
              <a:buSzPts val="800"/>
              <a:buNone/>
              <a:defRPr>
                <a:solidFill>
                  <a:schemeClr val="lt1"/>
                </a:solidFill>
              </a:defRPr>
            </a:lvl7pPr>
            <a:lvl8pPr indent="-228600" lvl="7" marL="3657600" rtl="0" algn="l">
              <a:lnSpc>
                <a:spcPct val="90000"/>
              </a:lnSpc>
              <a:spcBef>
                <a:spcPts val="400"/>
              </a:spcBef>
              <a:spcAft>
                <a:spcPts val="0"/>
              </a:spcAft>
              <a:buClr>
                <a:schemeClr val="lt1"/>
              </a:buClr>
              <a:buSzPts val="800"/>
              <a:buNone/>
              <a:defRPr>
                <a:solidFill>
                  <a:schemeClr val="lt1"/>
                </a:solidFill>
              </a:defRPr>
            </a:lvl8pPr>
            <a:lvl9pPr indent="-228600" lvl="8" marL="4114800" rtl="0" algn="l">
              <a:lnSpc>
                <a:spcPct val="90000"/>
              </a:lnSpc>
              <a:spcBef>
                <a:spcPts val="400"/>
              </a:spcBef>
              <a:spcAft>
                <a:spcPts val="0"/>
              </a:spcAft>
              <a:buClr>
                <a:schemeClr val="lt1"/>
              </a:buClr>
              <a:buSzPts val="800"/>
              <a:buNone/>
              <a:defRPr>
                <a:solidFill>
                  <a:schemeClr val="lt1"/>
                </a:solidFill>
              </a:defRPr>
            </a:lvl9pPr>
          </a:lstStyle>
          <a:p/>
        </p:txBody>
      </p:sp>
      <p:sp>
        <p:nvSpPr>
          <p:cNvPr id="867" name="Google Shape;867;p93"/>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868" name="Google Shape;868;p93"/>
          <p:cNvGrpSpPr/>
          <p:nvPr/>
        </p:nvGrpSpPr>
        <p:grpSpPr>
          <a:xfrm>
            <a:off x="-2815" y="4739358"/>
            <a:ext cx="546750" cy="257175"/>
            <a:chOff x="-3754" y="6319132"/>
            <a:chExt cx="729000" cy="342900"/>
          </a:xfrm>
        </p:grpSpPr>
        <p:sp>
          <p:nvSpPr>
            <p:cNvPr id="869" name="Google Shape;869;p93"/>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870" name="Google Shape;870;p93"/>
            <p:cNvGrpSpPr/>
            <p:nvPr/>
          </p:nvGrpSpPr>
          <p:grpSpPr>
            <a:xfrm>
              <a:off x="367878" y="6411593"/>
              <a:ext cx="178491" cy="157853"/>
              <a:chOff x="3430063" y="2890836"/>
              <a:chExt cx="1219200" cy="1078230"/>
            </a:xfrm>
          </p:grpSpPr>
          <p:sp>
            <p:nvSpPr>
              <p:cNvPr id="871" name="Google Shape;871;p9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72" name="Google Shape;872;p9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873" name="Shape 873"/>
        <p:cNvGrpSpPr/>
        <p:nvPr/>
      </p:nvGrpSpPr>
      <p:grpSpPr>
        <a:xfrm>
          <a:off x="0" y="0"/>
          <a:ext cx="0" cy="0"/>
          <a:chOff x="0" y="0"/>
          <a:chExt cx="0" cy="0"/>
        </a:xfrm>
      </p:grpSpPr>
      <p:sp>
        <p:nvSpPr>
          <p:cNvPr id="874" name="Google Shape;874;p94"/>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75" name="Google Shape;875;p9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76" name="Google Shape;876;p9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877" name="Google Shape;877;p94"/>
          <p:cNvGrpSpPr/>
          <p:nvPr/>
        </p:nvGrpSpPr>
        <p:grpSpPr>
          <a:xfrm>
            <a:off x="-2815" y="4739358"/>
            <a:ext cx="546750" cy="257175"/>
            <a:chOff x="-3754" y="6319132"/>
            <a:chExt cx="729000" cy="342900"/>
          </a:xfrm>
        </p:grpSpPr>
        <p:sp>
          <p:nvSpPr>
            <p:cNvPr id="878" name="Google Shape;878;p94"/>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879" name="Google Shape;879;p94"/>
            <p:cNvGrpSpPr/>
            <p:nvPr/>
          </p:nvGrpSpPr>
          <p:grpSpPr>
            <a:xfrm>
              <a:off x="367878" y="6411593"/>
              <a:ext cx="178491" cy="157853"/>
              <a:chOff x="3430063" y="2890836"/>
              <a:chExt cx="1219200" cy="1078230"/>
            </a:xfrm>
          </p:grpSpPr>
          <p:sp>
            <p:nvSpPr>
              <p:cNvPr id="880" name="Google Shape;880;p9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81" name="Google Shape;881;p9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882" name="Google Shape;882;p94"/>
          <p:cNvSpPr txBox="1"/>
          <p:nvPr>
            <p:ph idx="1" type="body"/>
          </p:nvPr>
        </p:nvSpPr>
        <p:spPr>
          <a:xfrm>
            <a:off x="468257" y="1731869"/>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883" name="Google Shape;883;p94"/>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84" name="Google Shape;884;p94"/>
          <p:cNvSpPr txBox="1"/>
          <p:nvPr>
            <p:ph idx="2" type="body"/>
          </p:nvPr>
        </p:nvSpPr>
        <p:spPr>
          <a:xfrm>
            <a:off x="468257" y="2970560"/>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885" name="Google Shape;885;p94"/>
          <p:cNvSpPr txBox="1"/>
          <p:nvPr>
            <p:ph idx="3" type="body"/>
          </p:nvPr>
        </p:nvSpPr>
        <p:spPr>
          <a:xfrm>
            <a:off x="2534246" y="1731869"/>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886" name="Google Shape;886;p94"/>
          <p:cNvSpPr txBox="1"/>
          <p:nvPr>
            <p:ph idx="4" type="body"/>
          </p:nvPr>
        </p:nvSpPr>
        <p:spPr>
          <a:xfrm>
            <a:off x="2534246" y="2970560"/>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887" name="Google Shape;887;p94"/>
          <p:cNvSpPr txBox="1"/>
          <p:nvPr>
            <p:ph idx="5" type="body"/>
          </p:nvPr>
        </p:nvSpPr>
        <p:spPr>
          <a:xfrm>
            <a:off x="4572000" y="1731869"/>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888" name="Google Shape;888;p94"/>
          <p:cNvSpPr txBox="1"/>
          <p:nvPr>
            <p:ph idx="6" type="body"/>
          </p:nvPr>
        </p:nvSpPr>
        <p:spPr>
          <a:xfrm>
            <a:off x="4572000" y="2970560"/>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889" name="Google Shape;889;p94"/>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890" name="Google Shape;890;p94"/>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891" name="Google Shape;891;p94"/>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892" name="Google Shape;892;p94"/>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893" name="Google Shape;893;p94"/>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894" name="Google Shape;894;p94"/>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anc avec image">
  <p:cSld name="Titre et contenu blanc avec image">
    <p:spTree>
      <p:nvGrpSpPr>
        <p:cNvPr id="895" name="Shape 895"/>
        <p:cNvGrpSpPr/>
        <p:nvPr/>
      </p:nvGrpSpPr>
      <p:grpSpPr>
        <a:xfrm>
          <a:off x="0" y="0"/>
          <a:ext cx="0" cy="0"/>
          <a:chOff x="0" y="0"/>
          <a:chExt cx="0" cy="0"/>
        </a:xfrm>
      </p:grpSpPr>
      <p:sp>
        <p:nvSpPr>
          <p:cNvPr id="896" name="Google Shape;896;p95"/>
          <p:cNvSpPr/>
          <p:nvPr>
            <p:ph idx="2" type="pic"/>
          </p:nvPr>
        </p:nvSpPr>
        <p:spPr>
          <a:xfrm>
            <a:off x="4830987" y="0"/>
            <a:ext cx="4313100" cy="5143500"/>
          </a:xfrm>
          <a:prstGeom prst="rect">
            <a:avLst/>
          </a:prstGeom>
          <a:noFill/>
          <a:ln>
            <a:noFill/>
          </a:ln>
        </p:spPr>
      </p:sp>
      <p:sp>
        <p:nvSpPr>
          <p:cNvPr id="897" name="Google Shape;897;p95"/>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accent1"/>
              </a:buClr>
              <a:buSzPts val="2400"/>
              <a:buFont typeface="Arial"/>
              <a:buNone/>
              <a:defRPr>
                <a:solidFill>
                  <a:schemeClr val="accen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898" name="Google Shape;898;p95"/>
          <p:cNvSpPr txBox="1"/>
          <p:nvPr>
            <p:ph idx="1" type="body"/>
          </p:nvPr>
        </p:nvSpPr>
        <p:spPr>
          <a:xfrm>
            <a:off x="496491" y="1221580"/>
            <a:ext cx="4075500" cy="2914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899" name="Google Shape;899;p95"/>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00" name="Google Shape;900;p95"/>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fr"/>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re et contenu blue avec image">
  <p:cSld name="Titre et contenu blue avec image">
    <p:bg>
      <p:bgPr>
        <a:solidFill>
          <a:schemeClr val="accent3"/>
        </a:solidFill>
      </p:bgPr>
    </p:bg>
    <p:spTree>
      <p:nvGrpSpPr>
        <p:cNvPr id="901" name="Shape 901"/>
        <p:cNvGrpSpPr/>
        <p:nvPr/>
      </p:nvGrpSpPr>
      <p:grpSpPr>
        <a:xfrm>
          <a:off x="0" y="0"/>
          <a:ext cx="0" cy="0"/>
          <a:chOff x="0" y="0"/>
          <a:chExt cx="0" cy="0"/>
        </a:xfrm>
      </p:grpSpPr>
      <p:sp>
        <p:nvSpPr>
          <p:cNvPr id="902" name="Google Shape;902;p96"/>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03" name="Google Shape;903;p96"/>
          <p:cNvSpPr txBox="1"/>
          <p:nvPr>
            <p:ph idx="1" type="body"/>
          </p:nvPr>
        </p:nvSpPr>
        <p:spPr>
          <a:xfrm>
            <a:off x="496491" y="1221581"/>
            <a:ext cx="4075500" cy="28407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904" name="Google Shape;904;p96"/>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05" name="Google Shape;905;p96"/>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906" name="Google Shape;906;p96"/>
          <p:cNvGrpSpPr/>
          <p:nvPr/>
        </p:nvGrpSpPr>
        <p:grpSpPr>
          <a:xfrm>
            <a:off x="-2815" y="4739358"/>
            <a:ext cx="546750" cy="257175"/>
            <a:chOff x="-3754" y="6319132"/>
            <a:chExt cx="729000" cy="342900"/>
          </a:xfrm>
        </p:grpSpPr>
        <p:sp>
          <p:nvSpPr>
            <p:cNvPr id="907" name="Google Shape;907;p96"/>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908" name="Google Shape;908;p96"/>
            <p:cNvGrpSpPr/>
            <p:nvPr/>
          </p:nvGrpSpPr>
          <p:grpSpPr>
            <a:xfrm>
              <a:off x="367878" y="6411593"/>
              <a:ext cx="178491" cy="157853"/>
              <a:chOff x="3430063" y="2890836"/>
              <a:chExt cx="1219200" cy="1078230"/>
            </a:xfrm>
          </p:grpSpPr>
          <p:sp>
            <p:nvSpPr>
              <p:cNvPr id="909" name="Google Shape;909;p9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10" name="Google Shape;910;p9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911" name="Google Shape;911;p96"/>
          <p:cNvSpPr/>
          <p:nvPr>
            <p:ph idx="2" type="pic"/>
          </p:nvPr>
        </p:nvSpPr>
        <p:spPr>
          <a:xfrm>
            <a:off x="4831634" y="0"/>
            <a:ext cx="4312500" cy="5143500"/>
          </a:xfrm>
          <a:prstGeom prst="rect">
            <a:avLst/>
          </a:prstGeom>
          <a:noFill/>
          <a:ln>
            <a:noFill/>
          </a:ln>
        </p:spPr>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e image vert">
  <p:cSld name="Texte image vert">
    <p:bg>
      <p:bgPr>
        <a:solidFill>
          <a:schemeClr val="accent4"/>
        </a:solidFill>
      </p:bgPr>
    </p:bg>
    <p:spTree>
      <p:nvGrpSpPr>
        <p:cNvPr id="912" name="Shape 912"/>
        <p:cNvGrpSpPr/>
        <p:nvPr/>
      </p:nvGrpSpPr>
      <p:grpSpPr>
        <a:xfrm>
          <a:off x="0" y="0"/>
          <a:ext cx="0" cy="0"/>
          <a:chOff x="0" y="0"/>
          <a:chExt cx="0" cy="0"/>
        </a:xfrm>
      </p:grpSpPr>
      <p:sp>
        <p:nvSpPr>
          <p:cNvPr id="913" name="Google Shape;913;p97"/>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14" name="Google Shape;914;p97"/>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915" name="Google Shape;915;p97"/>
          <p:cNvGrpSpPr/>
          <p:nvPr/>
        </p:nvGrpSpPr>
        <p:grpSpPr>
          <a:xfrm>
            <a:off x="-2815" y="4739358"/>
            <a:ext cx="546750" cy="257175"/>
            <a:chOff x="-3754" y="6319132"/>
            <a:chExt cx="729000" cy="342900"/>
          </a:xfrm>
        </p:grpSpPr>
        <p:sp>
          <p:nvSpPr>
            <p:cNvPr id="916" name="Google Shape;916;p97"/>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917" name="Google Shape;917;p97"/>
            <p:cNvGrpSpPr/>
            <p:nvPr/>
          </p:nvGrpSpPr>
          <p:grpSpPr>
            <a:xfrm>
              <a:off x="367878" y="6411593"/>
              <a:ext cx="178491" cy="157853"/>
              <a:chOff x="3430063" y="2890836"/>
              <a:chExt cx="1219200" cy="1078230"/>
            </a:xfrm>
          </p:grpSpPr>
          <p:sp>
            <p:nvSpPr>
              <p:cNvPr id="918" name="Google Shape;918;p9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19" name="Google Shape;919;p9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920" name="Google Shape;920;p97"/>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dk2"/>
              </a:buClr>
              <a:buSzPts val="2400"/>
              <a:buFont typeface="Arial"/>
              <a:buNone/>
              <a:defRPr>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21" name="Google Shape;921;p97"/>
          <p:cNvSpPr/>
          <p:nvPr>
            <p:ph idx="2" type="pic"/>
          </p:nvPr>
        </p:nvSpPr>
        <p:spPr>
          <a:xfrm>
            <a:off x="4957138" y="0"/>
            <a:ext cx="4186800" cy="5143500"/>
          </a:xfrm>
          <a:prstGeom prst="rect">
            <a:avLst/>
          </a:prstGeom>
          <a:noFill/>
          <a:ln>
            <a:noFill/>
          </a:ln>
        </p:spPr>
      </p:sp>
      <p:sp>
        <p:nvSpPr>
          <p:cNvPr id="922" name="Google Shape;922;p97"/>
          <p:cNvSpPr txBox="1"/>
          <p:nvPr>
            <p:ph idx="1" type="body"/>
          </p:nvPr>
        </p:nvSpPr>
        <p:spPr>
          <a:xfrm>
            <a:off x="496491" y="1221580"/>
            <a:ext cx="3393300" cy="29145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vert" showMasterSp="0">
  <p:cSld name="Contenu fond tramé vert">
    <p:bg>
      <p:bgPr>
        <a:solidFill>
          <a:schemeClr val="accent4"/>
        </a:solidFill>
      </p:bgPr>
    </p:bg>
    <p:spTree>
      <p:nvGrpSpPr>
        <p:cNvPr id="923" name="Shape 923"/>
        <p:cNvGrpSpPr/>
        <p:nvPr/>
      </p:nvGrpSpPr>
      <p:grpSpPr>
        <a:xfrm>
          <a:off x="0" y="0"/>
          <a:ext cx="0" cy="0"/>
          <a:chOff x="0" y="0"/>
          <a:chExt cx="0" cy="0"/>
        </a:xfrm>
      </p:grpSpPr>
      <p:pic>
        <p:nvPicPr>
          <p:cNvPr id="924" name="Google Shape;924;p98"/>
          <p:cNvPicPr preferRelativeResize="0"/>
          <p:nvPr/>
        </p:nvPicPr>
        <p:blipFill rotWithShape="1">
          <a:blip r:embed="rId2">
            <a:alphaModFix/>
          </a:blip>
          <a:srcRect b="10" l="0" r="109" t="-120"/>
          <a:stretch/>
        </p:blipFill>
        <p:spPr>
          <a:xfrm>
            <a:off x="0" y="1"/>
            <a:ext cx="9144000" cy="5143500"/>
          </a:xfrm>
          <a:prstGeom prst="rect">
            <a:avLst/>
          </a:prstGeom>
          <a:noFill/>
          <a:ln>
            <a:noFill/>
          </a:ln>
        </p:spPr>
      </p:pic>
      <p:sp>
        <p:nvSpPr>
          <p:cNvPr id="925" name="Google Shape;925;p98"/>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26" name="Google Shape;926;p98"/>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927" name="Google Shape;927;p98"/>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rtl="0" algn="l">
              <a:lnSpc>
                <a:spcPct val="90000"/>
              </a:lnSpc>
              <a:spcBef>
                <a:spcPts val="0"/>
              </a:spcBef>
              <a:spcAft>
                <a:spcPts val="0"/>
              </a:spcAft>
              <a:buClr>
                <a:schemeClr val="dk2"/>
              </a:buClr>
              <a:buSzPts val="14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28" name="Google Shape;928;p98"/>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929" name="Google Shape;929;p98"/>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930" name="Google Shape;930;p98"/>
          <p:cNvGrpSpPr/>
          <p:nvPr/>
        </p:nvGrpSpPr>
        <p:grpSpPr>
          <a:xfrm>
            <a:off x="-2815" y="4739358"/>
            <a:ext cx="546750" cy="257175"/>
            <a:chOff x="-3754" y="6319132"/>
            <a:chExt cx="729000" cy="342900"/>
          </a:xfrm>
        </p:grpSpPr>
        <p:sp>
          <p:nvSpPr>
            <p:cNvPr id="931" name="Google Shape;931;p98"/>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932" name="Google Shape;932;p98"/>
            <p:cNvGrpSpPr/>
            <p:nvPr/>
          </p:nvGrpSpPr>
          <p:grpSpPr>
            <a:xfrm>
              <a:off x="367878" y="6411593"/>
              <a:ext cx="178491" cy="157853"/>
              <a:chOff x="3430063" y="2890836"/>
              <a:chExt cx="1219200" cy="1078230"/>
            </a:xfrm>
          </p:grpSpPr>
          <p:sp>
            <p:nvSpPr>
              <p:cNvPr id="933" name="Google Shape;933;p9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34" name="Google Shape;934;p9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rci" showMasterSp="0">
  <p:cSld name="Merci">
    <p:bg>
      <p:bgPr>
        <a:solidFill>
          <a:schemeClr val="dk2"/>
        </a:solidFill>
      </p:bgPr>
    </p:bg>
    <p:spTree>
      <p:nvGrpSpPr>
        <p:cNvPr id="935" name="Shape 935"/>
        <p:cNvGrpSpPr/>
        <p:nvPr/>
      </p:nvGrpSpPr>
      <p:grpSpPr>
        <a:xfrm>
          <a:off x="0" y="0"/>
          <a:ext cx="0" cy="0"/>
          <a:chOff x="0" y="0"/>
          <a:chExt cx="0" cy="0"/>
        </a:xfrm>
      </p:grpSpPr>
      <p:sp>
        <p:nvSpPr>
          <p:cNvPr id="936" name="Google Shape;936;p99"/>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937" name="Google Shape;937;p99"/>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38" name="Google Shape;938;p99"/>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939" name="Google Shape;939;p99"/>
          <p:cNvPicPr preferRelativeResize="0"/>
          <p:nvPr/>
        </p:nvPicPr>
        <p:blipFill rotWithShape="1">
          <a:blip r:embed="rId2">
            <a:alphaModFix/>
          </a:blip>
          <a:srcRect b="0" l="0" r="0" t="0"/>
          <a:stretch/>
        </p:blipFill>
        <p:spPr>
          <a:xfrm>
            <a:off x="2059781" y="0"/>
            <a:ext cx="5024439" cy="5143500"/>
          </a:xfrm>
          <a:prstGeom prst="rect">
            <a:avLst/>
          </a:prstGeom>
          <a:noFill/>
          <a:ln>
            <a:noFill/>
          </a:ln>
        </p:spPr>
      </p:pic>
      <p:grpSp>
        <p:nvGrpSpPr>
          <p:cNvPr id="940" name="Google Shape;940;p99"/>
          <p:cNvGrpSpPr/>
          <p:nvPr/>
        </p:nvGrpSpPr>
        <p:grpSpPr>
          <a:xfrm>
            <a:off x="-2815" y="4739358"/>
            <a:ext cx="546750" cy="257175"/>
            <a:chOff x="-3754" y="6319132"/>
            <a:chExt cx="729000" cy="342900"/>
          </a:xfrm>
        </p:grpSpPr>
        <p:sp>
          <p:nvSpPr>
            <p:cNvPr id="941" name="Google Shape;941;p99"/>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942" name="Google Shape;942;p99"/>
            <p:cNvGrpSpPr/>
            <p:nvPr/>
          </p:nvGrpSpPr>
          <p:grpSpPr>
            <a:xfrm>
              <a:off x="367878" y="6411593"/>
              <a:ext cx="178491" cy="157853"/>
              <a:chOff x="3430063" y="2890836"/>
              <a:chExt cx="1219200" cy="1078230"/>
            </a:xfrm>
          </p:grpSpPr>
          <p:sp>
            <p:nvSpPr>
              <p:cNvPr id="943" name="Google Shape;943;p9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44" name="Google Shape;944;p9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945" name="Google Shape;945;p99"/>
          <p:cNvSpPr txBox="1"/>
          <p:nvPr>
            <p:ph idx="1" type="body"/>
          </p:nvPr>
        </p:nvSpPr>
        <p:spPr>
          <a:xfrm>
            <a:off x="3208735" y="2571750"/>
            <a:ext cx="2726400" cy="1880100"/>
          </a:xfrm>
          <a:prstGeom prst="rect">
            <a:avLst/>
          </a:prstGeom>
          <a:noFill/>
          <a:ln>
            <a:noFill/>
          </a:ln>
        </p:spPr>
        <p:txBody>
          <a:bodyPr anchorCtr="0" anchor="t" bIns="0" lIns="0" spcFirstLastPara="1" rIns="0" wrap="square" tIns="0">
            <a:noAutofit/>
          </a:bodyPr>
          <a:lstStyle>
            <a:lvl1pPr indent="-228600" lvl="0" marL="457200" rtl="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ctr">
              <a:lnSpc>
                <a:spcPct val="120000"/>
              </a:lnSpc>
              <a:spcBef>
                <a:spcPts val="500"/>
              </a:spcBef>
              <a:spcAft>
                <a:spcPts val="0"/>
              </a:spcAft>
              <a:buSzPts val="1100"/>
              <a:buFont typeface="Arial"/>
              <a:buChar char="•"/>
              <a:defRPr>
                <a:solidFill>
                  <a:schemeClr val="lt1"/>
                </a:solidFill>
              </a:defRPr>
            </a:lvl3pPr>
            <a:lvl4pPr indent="-298450" lvl="3" marL="1828800" rtl="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946" name="Google Shape;946;p99"/>
          <p:cNvSpPr txBox="1"/>
          <p:nvPr/>
        </p:nvSpPr>
        <p:spPr>
          <a:xfrm>
            <a:off x="3208735" y="1623448"/>
            <a:ext cx="27264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Merci</a:t>
            </a:r>
            <a:endParaRPr b="0" i="0" sz="1100" u="none" cap="none" strike="noStrike">
              <a:solidFill>
                <a:srgbClr val="000000"/>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showMasterSp="0">
  <p:cSld name="Contact">
    <p:bg>
      <p:bgPr>
        <a:solidFill>
          <a:schemeClr val="dk2"/>
        </a:solidFill>
      </p:bgPr>
    </p:bg>
    <p:spTree>
      <p:nvGrpSpPr>
        <p:cNvPr id="947" name="Shape 947"/>
        <p:cNvGrpSpPr/>
        <p:nvPr/>
      </p:nvGrpSpPr>
      <p:grpSpPr>
        <a:xfrm>
          <a:off x="0" y="0"/>
          <a:ext cx="0" cy="0"/>
          <a:chOff x="0" y="0"/>
          <a:chExt cx="0" cy="0"/>
        </a:xfrm>
      </p:grpSpPr>
      <p:sp>
        <p:nvSpPr>
          <p:cNvPr id="948" name="Google Shape;948;p100"/>
          <p:cNvSpPr/>
          <p:nvPr/>
        </p:nvSpPr>
        <p:spPr>
          <a:xfrm>
            <a:off x="4572000" y="0"/>
            <a:ext cx="4572000" cy="5143500"/>
          </a:xfrm>
          <a:prstGeom prst="rect">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949" name="Google Shape;949;p100"/>
          <p:cNvPicPr preferRelativeResize="0"/>
          <p:nvPr/>
        </p:nvPicPr>
        <p:blipFill rotWithShape="1">
          <a:blip r:embed="rId2">
            <a:alphaModFix/>
          </a:blip>
          <a:srcRect b="0" l="0" r="0" t="0"/>
          <a:stretch/>
        </p:blipFill>
        <p:spPr>
          <a:xfrm>
            <a:off x="2059781" y="0"/>
            <a:ext cx="5024439" cy="5143500"/>
          </a:xfrm>
          <a:prstGeom prst="rect">
            <a:avLst/>
          </a:prstGeom>
          <a:noFill/>
          <a:ln>
            <a:noFill/>
          </a:ln>
        </p:spPr>
      </p:pic>
      <p:sp>
        <p:nvSpPr>
          <p:cNvPr id="950" name="Google Shape;950;p10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sp>
        <p:nvSpPr>
          <p:cNvPr id="951" name="Google Shape;951;p100"/>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grpSp>
        <p:nvGrpSpPr>
          <p:cNvPr id="952" name="Google Shape;952;p100"/>
          <p:cNvGrpSpPr/>
          <p:nvPr/>
        </p:nvGrpSpPr>
        <p:grpSpPr>
          <a:xfrm>
            <a:off x="-2815" y="4739358"/>
            <a:ext cx="546750" cy="257175"/>
            <a:chOff x="-3754" y="6319132"/>
            <a:chExt cx="729000" cy="342900"/>
          </a:xfrm>
        </p:grpSpPr>
        <p:sp>
          <p:nvSpPr>
            <p:cNvPr id="953" name="Google Shape;953;p100"/>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954" name="Google Shape;954;p100"/>
            <p:cNvGrpSpPr/>
            <p:nvPr/>
          </p:nvGrpSpPr>
          <p:grpSpPr>
            <a:xfrm>
              <a:off x="367878" y="6411593"/>
              <a:ext cx="178491" cy="157853"/>
              <a:chOff x="3430063" y="2890836"/>
              <a:chExt cx="1219200" cy="1078230"/>
            </a:xfrm>
          </p:grpSpPr>
          <p:sp>
            <p:nvSpPr>
              <p:cNvPr id="955" name="Google Shape;955;p10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56" name="Google Shape;956;p10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pic>
        <p:nvPicPr>
          <p:cNvPr id="957" name="Google Shape;957;p100"/>
          <p:cNvPicPr preferRelativeResize="0"/>
          <p:nvPr/>
        </p:nvPicPr>
        <p:blipFill rotWithShape="1">
          <a:blip r:embed="rId3">
            <a:alphaModFix/>
          </a:blip>
          <a:srcRect b="0" l="0" r="0" t="0"/>
          <a:stretch/>
        </p:blipFill>
        <p:spPr>
          <a:xfrm>
            <a:off x="2059781" y="0"/>
            <a:ext cx="5024439" cy="5143500"/>
          </a:xfrm>
          <a:prstGeom prst="rect">
            <a:avLst/>
          </a:prstGeom>
          <a:noFill/>
          <a:ln>
            <a:noFill/>
          </a:ln>
        </p:spPr>
      </p:pic>
      <p:sp>
        <p:nvSpPr>
          <p:cNvPr id="958" name="Google Shape;958;p100"/>
          <p:cNvSpPr txBox="1"/>
          <p:nvPr/>
        </p:nvSpPr>
        <p:spPr>
          <a:xfrm>
            <a:off x="3208735" y="1623448"/>
            <a:ext cx="27264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5000"/>
              <a:buFont typeface="Arial"/>
              <a:buNone/>
            </a:pPr>
            <a:r>
              <a:rPr b="1" i="0" lang="fr" sz="5000" u="none" cap="none" strike="noStrike">
                <a:solidFill>
                  <a:schemeClr val="accent2"/>
                </a:solidFill>
                <a:latin typeface="Arial"/>
                <a:ea typeface="Arial"/>
                <a:cs typeface="Arial"/>
                <a:sym typeface="Arial"/>
              </a:rPr>
              <a:t>Contact</a:t>
            </a:r>
            <a:endParaRPr b="0" i="0" sz="1100" u="none" cap="none" strike="noStrike">
              <a:solidFill>
                <a:srgbClr val="000000"/>
              </a:solidFill>
              <a:latin typeface="Arial"/>
              <a:ea typeface="Arial"/>
              <a:cs typeface="Arial"/>
              <a:sym typeface="Arial"/>
            </a:endParaRPr>
          </a:p>
        </p:txBody>
      </p:sp>
      <p:sp>
        <p:nvSpPr>
          <p:cNvPr id="959" name="Google Shape;959;p100"/>
          <p:cNvSpPr txBox="1"/>
          <p:nvPr>
            <p:ph idx="1" type="body"/>
          </p:nvPr>
        </p:nvSpPr>
        <p:spPr>
          <a:xfrm>
            <a:off x="3208735" y="2571750"/>
            <a:ext cx="2726400" cy="1880100"/>
          </a:xfrm>
          <a:prstGeom prst="rect">
            <a:avLst/>
          </a:prstGeom>
          <a:noFill/>
          <a:ln>
            <a:noFill/>
          </a:ln>
        </p:spPr>
        <p:txBody>
          <a:bodyPr anchorCtr="0" anchor="t" bIns="0" lIns="0" spcFirstLastPara="1" rIns="0" wrap="square" tIns="0">
            <a:noAutofit/>
          </a:bodyPr>
          <a:lstStyle>
            <a:lvl1pPr indent="-228600" lvl="0" marL="457200" rtl="0" algn="ctr">
              <a:lnSpc>
                <a:spcPct val="120000"/>
              </a:lnSpc>
              <a:spcBef>
                <a:spcPts val="500"/>
              </a:spcBef>
              <a:spcAft>
                <a:spcPts val="0"/>
              </a:spcAft>
              <a:buClr>
                <a:schemeClr val="lt1"/>
              </a:buClr>
              <a:buSzPts val="1200"/>
              <a:buFont typeface="Arial"/>
              <a:buNone/>
              <a:defRPr>
                <a:solidFill>
                  <a:schemeClr val="lt1"/>
                </a:solidFill>
              </a:defRPr>
            </a:lvl1pPr>
            <a:lvl2pPr indent="-228600" lvl="1" marL="914400" rtl="0" algn="ctr">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ctr">
              <a:lnSpc>
                <a:spcPct val="120000"/>
              </a:lnSpc>
              <a:spcBef>
                <a:spcPts val="500"/>
              </a:spcBef>
              <a:spcAft>
                <a:spcPts val="0"/>
              </a:spcAft>
              <a:buSzPts val="1100"/>
              <a:buFont typeface="Arial"/>
              <a:buChar char="•"/>
              <a:defRPr>
                <a:solidFill>
                  <a:schemeClr val="lt1"/>
                </a:solidFill>
              </a:defRPr>
            </a:lvl3pPr>
            <a:lvl4pPr indent="-298450" lvl="3" marL="1828800" rtl="0" algn="ctr">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ctr">
              <a:lnSpc>
                <a:spcPct val="120000"/>
              </a:lnSpc>
              <a:spcBef>
                <a:spcPts val="500"/>
              </a:spcBef>
              <a:spcAft>
                <a:spcPts val="0"/>
              </a:spcAft>
              <a:buClr>
                <a:schemeClr val="lt1"/>
              </a:buClr>
              <a:buSzPts val="900"/>
              <a:buFont typeface="Arial"/>
              <a:buNone/>
              <a:defRPr>
                <a:solidFill>
                  <a:schemeClr val="lt1"/>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u fond tramé bleu 2">
  <p:cSld name="Contenu fond tramé bleu 2">
    <p:bg>
      <p:bgPr>
        <a:solidFill>
          <a:schemeClr val="accent2"/>
        </a:solidFill>
      </p:bgPr>
    </p:bg>
    <p:spTree>
      <p:nvGrpSpPr>
        <p:cNvPr id="960" name="Shape 960"/>
        <p:cNvGrpSpPr/>
        <p:nvPr/>
      </p:nvGrpSpPr>
      <p:grpSpPr>
        <a:xfrm>
          <a:off x="0" y="0"/>
          <a:ext cx="0" cy="0"/>
          <a:chOff x="0" y="0"/>
          <a:chExt cx="0" cy="0"/>
        </a:xfrm>
      </p:grpSpPr>
      <p:sp>
        <p:nvSpPr>
          <p:cNvPr id="961" name="Google Shape;961;p101"/>
          <p:cNvSpPr/>
          <p:nvPr/>
        </p:nvSpPr>
        <p:spPr>
          <a:xfrm>
            <a:off x="1" y="0"/>
            <a:ext cx="9143999" cy="5143500"/>
          </a:xfrm>
          <a:custGeom>
            <a:rect b="b" l="l" r="r" t="t"/>
            <a:pathLst>
              <a:path extrusionOk="0" h="6858000" w="12191999">
                <a:moveTo>
                  <a:pt x="12191999" y="6842712"/>
                </a:moveTo>
                <a:lnTo>
                  <a:pt x="12191999" y="6858000"/>
                </a:lnTo>
                <a:lnTo>
                  <a:pt x="12131670" y="6858000"/>
                </a:lnTo>
                <a:close/>
                <a:moveTo>
                  <a:pt x="0" y="6827349"/>
                </a:moveTo>
                <a:lnTo>
                  <a:pt x="120043" y="6858000"/>
                </a:lnTo>
                <a:lnTo>
                  <a:pt x="0" y="6858000"/>
                </a:lnTo>
                <a:close/>
                <a:moveTo>
                  <a:pt x="12191999" y="6572099"/>
                </a:moveTo>
                <a:lnTo>
                  <a:pt x="12191999" y="6600718"/>
                </a:lnTo>
                <a:lnTo>
                  <a:pt x="11540388" y="6750915"/>
                </a:lnTo>
                <a:lnTo>
                  <a:pt x="11012182" y="6858000"/>
                </a:lnTo>
                <a:lnTo>
                  <a:pt x="10864117" y="6858000"/>
                </a:lnTo>
                <a:lnTo>
                  <a:pt x="11533433" y="6723773"/>
                </a:lnTo>
                <a:cubicBezTo>
                  <a:pt x="11645205" y="6700357"/>
                  <a:pt x="11757341" y="6678955"/>
                  <a:pt x="11868561" y="6653893"/>
                </a:cubicBezTo>
                <a:close/>
                <a:moveTo>
                  <a:pt x="0" y="6557267"/>
                </a:moveTo>
                <a:lnTo>
                  <a:pt x="329086" y="6640539"/>
                </a:lnTo>
                <a:cubicBezTo>
                  <a:pt x="440304" y="6665785"/>
                  <a:pt x="552258" y="6687369"/>
                  <a:pt x="664026" y="6711151"/>
                </a:cubicBezTo>
                <a:cubicBezTo>
                  <a:pt x="887201" y="6759485"/>
                  <a:pt x="1110930" y="6804898"/>
                  <a:pt x="1335155" y="6847382"/>
                </a:cubicBezTo>
                <a:lnTo>
                  <a:pt x="1395476" y="6858000"/>
                </a:lnTo>
                <a:lnTo>
                  <a:pt x="1125085" y="6858000"/>
                </a:lnTo>
                <a:lnTo>
                  <a:pt x="652686" y="6763467"/>
                </a:lnTo>
                <a:cubicBezTo>
                  <a:pt x="540916" y="6740053"/>
                  <a:pt x="428414" y="6718833"/>
                  <a:pt x="317010" y="6693773"/>
                </a:cubicBezTo>
                <a:lnTo>
                  <a:pt x="0" y="6613734"/>
                </a:lnTo>
                <a:close/>
                <a:moveTo>
                  <a:pt x="12191999" y="6305283"/>
                </a:moveTo>
                <a:lnTo>
                  <a:pt x="12191999" y="6334616"/>
                </a:lnTo>
                <a:lnTo>
                  <a:pt x="12152964" y="6344732"/>
                </a:lnTo>
                <a:cubicBezTo>
                  <a:pt x="11273373" y="6560153"/>
                  <a:pt x="10382089" y="6728589"/>
                  <a:pt x="9484344" y="6850201"/>
                </a:cubicBezTo>
                <a:lnTo>
                  <a:pt x="9420534" y="6858000"/>
                </a:lnTo>
                <a:lnTo>
                  <a:pt x="9141337" y="6858000"/>
                </a:lnTo>
                <a:lnTo>
                  <a:pt x="9480073" y="6817234"/>
                </a:lnTo>
                <a:cubicBezTo>
                  <a:pt x="10152274" y="6727454"/>
                  <a:pt x="10821143" y="6611428"/>
                  <a:pt x="11485141" y="6469319"/>
                </a:cubicBezTo>
                <a:cubicBezTo>
                  <a:pt x="11594897" y="6445903"/>
                  <a:pt x="11707033" y="6425235"/>
                  <a:pt x="11817341" y="6399991"/>
                </a:cubicBezTo>
                <a:lnTo>
                  <a:pt x="12146613" y="6316755"/>
                </a:lnTo>
                <a:close/>
                <a:moveTo>
                  <a:pt x="0" y="6287507"/>
                </a:moveTo>
                <a:lnTo>
                  <a:pt x="53594" y="6301207"/>
                </a:lnTo>
                <a:lnTo>
                  <a:pt x="382862" y="6385355"/>
                </a:lnTo>
                <a:cubicBezTo>
                  <a:pt x="492622" y="6410783"/>
                  <a:pt x="604026" y="6431819"/>
                  <a:pt x="714516" y="6455415"/>
                </a:cubicBezTo>
                <a:cubicBezTo>
                  <a:pt x="1377991" y="6599211"/>
                  <a:pt x="2046403" y="6716946"/>
                  <a:pt x="2718212" y="6808453"/>
                </a:cubicBezTo>
                <a:lnTo>
                  <a:pt x="3121071" y="6858000"/>
                </a:lnTo>
                <a:lnTo>
                  <a:pt x="2705124" y="6858000"/>
                </a:lnTo>
                <a:lnTo>
                  <a:pt x="2037819" y="6760309"/>
                </a:lnTo>
                <a:cubicBezTo>
                  <a:pt x="1590466" y="6688862"/>
                  <a:pt x="1144822" y="6605752"/>
                  <a:pt x="701342" y="6511027"/>
                </a:cubicBezTo>
                <a:cubicBezTo>
                  <a:pt x="590490" y="6487795"/>
                  <a:pt x="479086" y="6466943"/>
                  <a:pt x="368778" y="6441695"/>
                </a:cubicBezTo>
                <a:lnTo>
                  <a:pt x="39506" y="6358463"/>
                </a:lnTo>
                <a:lnTo>
                  <a:pt x="0" y="6348488"/>
                </a:lnTo>
                <a:close/>
                <a:moveTo>
                  <a:pt x="0" y="6018086"/>
                </a:moveTo>
                <a:lnTo>
                  <a:pt x="108958" y="6046420"/>
                </a:lnTo>
                <a:cubicBezTo>
                  <a:pt x="2066024" y="6527336"/>
                  <a:pt x="4082313" y="6772284"/>
                  <a:pt x="6097562" y="6784323"/>
                </a:cubicBezTo>
                <a:cubicBezTo>
                  <a:pt x="7891597" y="6779623"/>
                  <a:pt x="9680313" y="6587967"/>
                  <a:pt x="11434653" y="6212487"/>
                </a:cubicBezTo>
                <a:cubicBezTo>
                  <a:pt x="11544409" y="6189439"/>
                  <a:pt x="11654169" y="6169135"/>
                  <a:pt x="11763925" y="6143707"/>
                </a:cubicBezTo>
                <a:lnTo>
                  <a:pt x="12089721" y="6061387"/>
                </a:lnTo>
                <a:lnTo>
                  <a:pt x="12191999" y="6035559"/>
                </a:lnTo>
                <a:lnTo>
                  <a:pt x="12191999" y="6067645"/>
                </a:lnTo>
                <a:lnTo>
                  <a:pt x="12097401" y="6092182"/>
                </a:lnTo>
                <a:cubicBezTo>
                  <a:pt x="10136364" y="6572904"/>
                  <a:pt x="8116696" y="6818051"/>
                  <a:pt x="6097562" y="6828959"/>
                </a:cubicBezTo>
                <a:cubicBezTo>
                  <a:pt x="4300266" y="6825059"/>
                  <a:pt x="2508258" y="6633975"/>
                  <a:pt x="750549" y="6258767"/>
                </a:cubicBezTo>
                <a:cubicBezTo>
                  <a:pt x="640794" y="6235535"/>
                  <a:pt x="530122" y="6215415"/>
                  <a:pt x="421278" y="6189803"/>
                </a:cubicBezTo>
                <a:lnTo>
                  <a:pt x="94750" y="6107487"/>
                </a:lnTo>
                <a:lnTo>
                  <a:pt x="0" y="6083607"/>
                </a:lnTo>
                <a:close/>
                <a:moveTo>
                  <a:pt x="0" y="5747828"/>
                </a:moveTo>
                <a:lnTo>
                  <a:pt x="164234" y="5790578"/>
                </a:lnTo>
                <a:cubicBezTo>
                  <a:pt x="2102863" y="6267455"/>
                  <a:pt x="4100309" y="6510569"/>
                  <a:pt x="6096828" y="6522917"/>
                </a:cubicBezTo>
                <a:cubicBezTo>
                  <a:pt x="7873869" y="6518381"/>
                  <a:pt x="9645665" y="6328701"/>
                  <a:pt x="11383433" y="5956935"/>
                </a:cubicBezTo>
                <a:cubicBezTo>
                  <a:pt x="11492093" y="5933885"/>
                  <a:pt x="11601301" y="5914129"/>
                  <a:pt x="11709413" y="5888519"/>
                </a:cubicBezTo>
                <a:lnTo>
                  <a:pt x="12032281" y="5806933"/>
                </a:lnTo>
                <a:lnTo>
                  <a:pt x="12191999" y="5766631"/>
                </a:lnTo>
                <a:lnTo>
                  <a:pt x="12191999" y="5799881"/>
                </a:lnTo>
                <a:lnTo>
                  <a:pt x="12041376" y="5838987"/>
                </a:lnTo>
                <a:cubicBezTo>
                  <a:pt x="10098472" y="6315757"/>
                  <a:pt x="8097441" y="6559149"/>
                  <a:pt x="6096828" y="6569747"/>
                </a:cubicBezTo>
                <a:cubicBezTo>
                  <a:pt x="4316108" y="6566363"/>
                  <a:pt x="2540600" y="6377469"/>
                  <a:pt x="799026" y="6006143"/>
                </a:cubicBezTo>
                <a:cubicBezTo>
                  <a:pt x="690182" y="5983093"/>
                  <a:pt x="580607" y="5963337"/>
                  <a:pt x="472498" y="5937727"/>
                </a:cubicBezTo>
                <a:lnTo>
                  <a:pt x="148896" y="5856141"/>
                </a:lnTo>
                <a:lnTo>
                  <a:pt x="0" y="5818654"/>
                </a:lnTo>
                <a:close/>
                <a:moveTo>
                  <a:pt x="0" y="5476362"/>
                </a:moveTo>
                <a:lnTo>
                  <a:pt x="221200" y="5533995"/>
                </a:lnTo>
                <a:cubicBezTo>
                  <a:pt x="2141337" y="6006788"/>
                  <a:pt x="4119766" y="6248102"/>
                  <a:pt x="6097558" y="6260963"/>
                </a:cubicBezTo>
                <a:cubicBezTo>
                  <a:pt x="7858304" y="6256683"/>
                  <a:pt x="9613853" y="6068835"/>
                  <a:pt x="11335689" y="5700467"/>
                </a:cubicBezTo>
                <a:cubicBezTo>
                  <a:pt x="11443251" y="5677603"/>
                  <a:pt x="11551727" y="5658395"/>
                  <a:pt x="11658559" y="5632603"/>
                </a:cubicBezTo>
                <a:lnTo>
                  <a:pt x="11978501" y="5551931"/>
                </a:lnTo>
                <a:lnTo>
                  <a:pt x="12191999" y="5498130"/>
                </a:lnTo>
                <a:lnTo>
                  <a:pt x="12191999" y="5533859"/>
                </a:lnTo>
                <a:lnTo>
                  <a:pt x="11987179" y="5587080"/>
                </a:lnTo>
                <a:cubicBezTo>
                  <a:pt x="10062368" y="6059808"/>
                  <a:pt x="8079755" y="6301379"/>
                  <a:pt x="6097558" y="6312183"/>
                </a:cubicBezTo>
                <a:cubicBezTo>
                  <a:pt x="4332880" y="6308871"/>
                  <a:pt x="2573360" y="6121627"/>
                  <a:pt x="847500" y="5753519"/>
                </a:cubicBezTo>
                <a:cubicBezTo>
                  <a:pt x="739756" y="5730651"/>
                  <a:pt x="631096" y="5711443"/>
                  <a:pt x="524082" y="5685651"/>
                </a:cubicBezTo>
                <a:lnTo>
                  <a:pt x="203408" y="5604979"/>
                </a:lnTo>
                <a:lnTo>
                  <a:pt x="0" y="5553751"/>
                </a:lnTo>
                <a:close/>
                <a:moveTo>
                  <a:pt x="0" y="5205742"/>
                </a:moveTo>
                <a:lnTo>
                  <a:pt x="277343" y="5278095"/>
                </a:lnTo>
                <a:cubicBezTo>
                  <a:pt x="2179055" y="5746972"/>
                  <a:pt x="4138596" y="5986420"/>
                  <a:pt x="6097558" y="5998459"/>
                </a:cubicBezTo>
                <a:cubicBezTo>
                  <a:pt x="7841381" y="5994343"/>
                  <a:pt x="9580065" y="5808451"/>
                  <a:pt x="11285385" y="5443819"/>
                </a:cubicBezTo>
                <a:cubicBezTo>
                  <a:pt x="11392029" y="5421137"/>
                  <a:pt x="11499409" y="5402477"/>
                  <a:pt x="11605141" y="5376319"/>
                </a:cubicBezTo>
                <a:lnTo>
                  <a:pt x="11922161" y="5296561"/>
                </a:lnTo>
                <a:lnTo>
                  <a:pt x="12191999" y="5228479"/>
                </a:lnTo>
                <a:lnTo>
                  <a:pt x="12191999" y="5267009"/>
                </a:lnTo>
                <a:lnTo>
                  <a:pt x="11931609" y="5334750"/>
                </a:lnTo>
                <a:cubicBezTo>
                  <a:pt x="10024996" y="5803609"/>
                  <a:pt x="8061175" y="6043495"/>
                  <a:pt x="6097192" y="6053887"/>
                </a:cubicBezTo>
                <a:cubicBezTo>
                  <a:pt x="4349270" y="6050723"/>
                  <a:pt x="2606416" y="5865453"/>
                  <a:pt x="896890" y="5501077"/>
                </a:cubicBezTo>
                <a:cubicBezTo>
                  <a:pt x="790060" y="5478211"/>
                  <a:pt x="682316" y="5459735"/>
                  <a:pt x="576400" y="5433575"/>
                </a:cubicBezTo>
                <a:lnTo>
                  <a:pt x="258652" y="5353635"/>
                </a:lnTo>
                <a:lnTo>
                  <a:pt x="0" y="5288693"/>
                </a:lnTo>
                <a:close/>
                <a:moveTo>
                  <a:pt x="0" y="4935037"/>
                </a:moveTo>
                <a:lnTo>
                  <a:pt x="333748" y="5022233"/>
                </a:lnTo>
                <a:cubicBezTo>
                  <a:pt x="2216883" y="5487261"/>
                  <a:pt x="4157221" y="5725153"/>
                  <a:pt x="6097558" y="5737603"/>
                </a:cubicBezTo>
                <a:cubicBezTo>
                  <a:pt x="7824717" y="5733873"/>
                  <a:pt x="9546791" y="5549937"/>
                  <a:pt x="11235809" y="5188817"/>
                </a:cubicBezTo>
                <a:cubicBezTo>
                  <a:pt x="11341177" y="5166317"/>
                  <a:pt x="11447641" y="5148207"/>
                  <a:pt x="11552277" y="5122047"/>
                </a:cubicBezTo>
                <a:lnTo>
                  <a:pt x="11866183" y="5043023"/>
                </a:lnTo>
                <a:lnTo>
                  <a:pt x="12191999" y="4960904"/>
                </a:lnTo>
                <a:lnTo>
                  <a:pt x="12191999" y="5001156"/>
                </a:lnTo>
                <a:lnTo>
                  <a:pt x="11876494" y="5083256"/>
                </a:lnTo>
                <a:cubicBezTo>
                  <a:pt x="11666596" y="5134670"/>
                  <a:pt x="11455942" y="5183055"/>
                  <a:pt x="11244591" y="5228329"/>
                </a:cubicBezTo>
                <a:cubicBezTo>
                  <a:pt x="9553267" y="5595705"/>
                  <a:pt x="7828249" y="5785751"/>
                  <a:pt x="6097558" y="5795409"/>
                </a:cubicBezTo>
                <a:cubicBezTo>
                  <a:pt x="4365826" y="5792703"/>
                  <a:pt x="2639086" y="5609389"/>
                  <a:pt x="945366" y="5248451"/>
                </a:cubicBezTo>
                <a:cubicBezTo>
                  <a:pt x="839634" y="5225951"/>
                  <a:pt x="732802" y="5207841"/>
                  <a:pt x="627986" y="5181499"/>
                </a:cubicBezTo>
                <a:lnTo>
                  <a:pt x="313164" y="5102475"/>
                </a:lnTo>
                <a:lnTo>
                  <a:pt x="0" y="5023843"/>
                </a:lnTo>
                <a:close/>
                <a:moveTo>
                  <a:pt x="0" y="4664421"/>
                </a:moveTo>
                <a:lnTo>
                  <a:pt x="389472" y="4766301"/>
                </a:lnTo>
                <a:cubicBezTo>
                  <a:pt x="2254158" y="5227282"/>
                  <a:pt x="4175968" y="5462730"/>
                  <a:pt x="6097374" y="5475283"/>
                </a:cubicBezTo>
                <a:cubicBezTo>
                  <a:pt x="7807851" y="5471643"/>
                  <a:pt x="9513333" y="5289557"/>
                  <a:pt x="11186053" y="4931985"/>
                </a:cubicBezTo>
                <a:cubicBezTo>
                  <a:pt x="11290323" y="4909667"/>
                  <a:pt x="11396055" y="4891923"/>
                  <a:pt x="11499593" y="4865581"/>
                </a:cubicBezTo>
                <a:lnTo>
                  <a:pt x="11810573" y="4787471"/>
                </a:lnTo>
                <a:lnTo>
                  <a:pt x="12191999" y="4691442"/>
                </a:lnTo>
                <a:lnTo>
                  <a:pt x="12191999" y="4735328"/>
                </a:lnTo>
                <a:lnTo>
                  <a:pt x="11821245" y="4831947"/>
                </a:lnTo>
                <a:cubicBezTo>
                  <a:pt x="11613361" y="4882950"/>
                  <a:pt x="11404722" y="4930957"/>
                  <a:pt x="11195383" y="4975889"/>
                </a:cubicBezTo>
                <a:cubicBezTo>
                  <a:pt x="9520193" y="5339953"/>
                  <a:pt x="7811601" y="5528223"/>
                  <a:pt x="6097374" y="5537663"/>
                </a:cubicBezTo>
                <a:cubicBezTo>
                  <a:pt x="4382362" y="5534991"/>
                  <a:pt x="2672286" y="5353471"/>
                  <a:pt x="994940" y="4996011"/>
                </a:cubicBezTo>
                <a:cubicBezTo>
                  <a:pt x="785074" y="4951550"/>
                  <a:pt x="575918" y="4904156"/>
                  <a:pt x="367529" y="4853849"/>
                </a:cubicBezTo>
                <a:lnTo>
                  <a:pt x="0" y="4759640"/>
                </a:lnTo>
                <a:close/>
                <a:moveTo>
                  <a:pt x="0" y="4393048"/>
                </a:moveTo>
                <a:lnTo>
                  <a:pt x="445631" y="4509783"/>
                </a:lnTo>
                <a:cubicBezTo>
                  <a:pt x="2291912" y="4966896"/>
                  <a:pt x="4194879" y="5200731"/>
                  <a:pt x="6097556" y="5213695"/>
                </a:cubicBezTo>
                <a:cubicBezTo>
                  <a:pt x="7791221" y="5210457"/>
                  <a:pt x="9479969" y="5030455"/>
                  <a:pt x="11136297" y="4676617"/>
                </a:cubicBezTo>
                <a:cubicBezTo>
                  <a:pt x="11239653" y="4654299"/>
                  <a:pt x="11344285" y="4637103"/>
                  <a:pt x="11447273" y="4610579"/>
                </a:cubicBezTo>
                <a:lnTo>
                  <a:pt x="11754961" y="4533201"/>
                </a:lnTo>
                <a:lnTo>
                  <a:pt x="12191999" y="4423358"/>
                </a:lnTo>
                <a:lnTo>
                  <a:pt x="12191999" y="4467651"/>
                </a:lnTo>
                <a:lnTo>
                  <a:pt x="11767047" y="4578538"/>
                </a:lnTo>
                <a:cubicBezTo>
                  <a:pt x="11561186" y="4629109"/>
                  <a:pt x="11354577" y="4676708"/>
                  <a:pt x="11147273" y="4721251"/>
                </a:cubicBezTo>
                <a:cubicBezTo>
                  <a:pt x="9488289" y="5082077"/>
                  <a:pt x="7796181" y="5268775"/>
                  <a:pt x="6098437" y="5278269"/>
                </a:cubicBezTo>
                <a:cubicBezTo>
                  <a:pt x="4399628" y="5276257"/>
                  <a:pt x="2705634" y="5097059"/>
                  <a:pt x="1043961" y="4743567"/>
                </a:cubicBezTo>
                <a:cubicBezTo>
                  <a:pt x="836097" y="4699539"/>
                  <a:pt x="628935" y="4652601"/>
                  <a:pt x="422535" y="4602775"/>
                </a:cubicBezTo>
                <a:lnTo>
                  <a:pt x="0" y="4494461"/>
                </a:lnTo>
                <a:close/>
                <a:moveTo>
                  <a:pt x="0" y="4122826"/>
                </a:moveTo>
                <a:lnTo>
                  <a:pt x="501684" y="4254438"/>
                </a:lnTo>
                <a:cubicBezTo>
                  <a:pt x="2329470" y="4707665"/>
                  <a:pt x="4213445" y="4939827"/>
                  <a:pt x="6097190" y="4953203"/>
                </a:cubicBezTo>
                <a:cubicBezTo>
                  <a:pt x="7774193" y="4949931"/>
                  <a:pt x="9446327" y="4771647"/>
                  <a:pt x="11086357" y="4421247"/>
                </a:cubicBezTo>
                <a:cubicBezTo>
                  <a:pt x="11188797" y="4399115"/>
                  <a:pt x="11292335" y="4382651"/>
                  <a:pt x="11393677" y="4355759"/>
                </a:cubicBezTo>
                <a:lnTo>
                  <a:pt x="11698437" y="4279295"/>
                </a:lnTo>
                <a:lnTo>
                  <a:pt x="12191999" y="4155348"/>
                </a:lnTo>
                <a:lnTo>
                  <a:pt x="12191999" y="4201638"/>
                </a:lnTo>
                <a:lnTo>
                  <a:pt x="11711313" y="4327207"/>
                </a:lnTo>
                <a:cubicBezTo>
                  <a:pt x="11507553" y="4377294"/>
                  <a:pt x="11303058" y="4424403"/>
                  <a:pt x="11097881" y="4468443"/>
                </a:cubicBezTo>
                <a:cubicBezTo>
                  <a:pt x="9455071" y="4825867"/>
                  <a:pt x="7779461" y="5010955"/>
                  <a:pt x="6098253" y="5020707"/>
                </a:cubicBezTo>
                <a:cubicBezTo>
                  <a:pt x="4416184" y="5018455"/>
                  <a:pt x="2738908" y="4840667"/>
                  <a:pt x="1093720" y="4490211"/>
                </a:cubicBezTo>
                <a:cubicBezTo>
                  <a:pt x="887925" y="4447086"/>
                  <a:pt x="682804" y="4400908"/>
                  <a:pt x="478423" y="4351738"/>
                </a:cubicBezTo>
                <a:lnTo>
                  <a:pt x="0" y="4229229"/>
                </a:lnTo>
                <a:close/>
                <a:moveTo>
                  <a:pt x="0" y="3853926"/>
                </a:moveTo>
                <a:lnTo>
                  <a:pt x="557461" y="4000295"/>
                </a:lnTo>
                <a:cubicBezTo>
                  <a:pt x="758595" y="4049986"/>
                  <a:pt x="960477" y="4096733"/>
                  <a:pt x="1163048" y="4140453"/>
                </a:cubicBezTo>
                <a:cubicBezTo>
                  <a:pt x="2784182" y="4495115"/>
                  <a:pt x="4437932" y="4679525"/>
                  <a:pt x="6097370" y="4690703"/>
                </a:cubicBezTo>
                <a:cubicBezTo>
                  <a:pt x="7757529" y="4687701"/>
                  <a:pt x="9412849" y="4511377"/>
                  <a:pt x="11036417" y="4164599"/>
                </a:cubicBezTo>
                <a:cubicBezTo>
                  <a:pt x="11239560" y="4121547"/>
                  <a:pt x="11442005" y="4075609"/>
                  <a:pt x="11643692" y="4026805"/>
                </a:cubicBezTo>
                <a:lnTo>
                  <a:pt x="12191999" y="3885809"/>
                </a:lnTo>
                <a:lnTo>
                  <a:pt x="12191999" y="3934114"/>
                </a:lnTo>
                <a:lnTo>
                  <a:pt x="11654797" y="4074575"/>
                </a:lnTo>
                <a:cubicBezTo>
                  <a:pt x="11452884" y="4124257"/>
                  <a:pt x="11250216" y="4171001"/>
                  <a:pt x="11046845" y="4214721"/>
                </a:cubicBezTo>
                <a:cubicBezTo>
                  <a:pt x="9420261" y="4569055"/>
                  <a:pt x="7761133" y="4752623"/>
                  <a:pt x="6096458" y="4762409"/>
                </a:cubicBezTo>
                <a:cubicBezTo>
                  <a:pt x="4226810" y="4759014"/>
                  <a:pt x="2352648" y="4540885"/>
                  <a:pt x="532672" y="4100077"/>
                </a:cubicBezTo>
                <a:lnTo>
                  <a:pt x="0" y="3963339"/>
                </a:lnTo>
                <a:close/>
                <a:moveTo>
                  <a:pt x="0" y="3582290"/>
                </a:moveTo>
                <a:lnTo>
                  <a:pt x="18628" y="3587759"/>
                </a:lnTo>
                <a:cubicBezTo>
                  <a:pt x="413691" y="3697616"/>
                  <a:pt x="811961" y="3796089"/>
                  <a:pt x="1212986" y="3882523"/>
                </a:cubicBezTo>
                <a:cubicBezTo>
                  <a:pt x="2817622" y="4233983"/>
                  <a:pt x="4454558" y="4416931"/>
                  <a:pt x="6097188" y="4428383"/>
                </a:cubicBezTo>
                <a:cubicBezTo>
                  <a:pt x="7740738" y="4425491"/>
                  <a:pt x="9379501" y="4251015"/>
                  <a:pt x="10986845" y="3907767"/>
                </a:cubicBezTo>
                <a:cubicBezTo>
                  <a:pt x="11389059" y="3822545"/>
                  <a:pt x="11788495" y="3725873"/>
                  <a:pt x="12184679" y="3617911"/>
                </a:cubicBezTo>
                <a:lnTo>
                  <a:pt x="12191999" y="3615803"/>
                </a:lnTo>
                <a:lnTo>
                  <a:pt x="12191999" y="3667789"/>
                </a:lnTo>
                <a:lnTo>
                  <a:pt x="11599653" y="3818863"/>
                </a:lnTo>
                <a:cubicBezTo>
                  <a:pt x="11400265" y="3869717"/>
                  <a:pt x="11201417" y="3923133"/>
                  <a:pt x="10999101" y="3961181"/>
                </a:cubicBezTo>
                <a:cubicBezTo>
                  <a:pt x="9388541" y="4312277"/>
                  <a:pt x="7745693" y="4494181"/>
                  <a:pt x="6097370" y="4503931"/>
                </a:cubicBezTo>
                <a:cubicBezTo>
                  <a:pt x="4245216" y="4500844"/>
                  <a:pt x="2389358" y="4285107"/>
                  <a:pt x="587389" y="3848710"/>
                </a:cubicBezTo>
                <a:lnTo>
                  <a:pt x="0" y="3697934"/>
                </a:lnTo>
                <a:close/>
                <a:moveTo>
                  <a:pt x="0" y="3309122"/>
                </a:moveTo>
                <a:lnTo>
                  <a:pt x="81753" y="3333553"/>
                </a:lnTo>
                <a:lnTo>
                  <a:pt x="670968" y="3485017"/>
                </a:lnTo>
                <a:cubicBezTo>
                  <a:pt x="867798" y="3535141"/>
                  <a:pt x="1063716" y="3588739"/>
                  <a:pt x="1263290" y="3626239"/>
                </a:cubicBezTo>
                <a:cubicBezTo>
                  <a:pt x="2851370" y="3974279"/>
                  <a:pt x="4471462" y="4155617"/>
                  <a:pt x="6097186" y="4167343"/>
                </a:cubicBezTo>
                <a:cubicBezTo>
                  <a:pt x="7724051" y="4164763"/>
                  <a:pt x="9346229" y="3992243"/>
                  <a:pt x="10937269" y="3652583"/>
                </a:cubicBezTo>
                <a:cubicBezTo>
                  <a:pt x="11335414" y="3568243"/>
                  <a:pt x="11730804" y="3472546"/>
                  <a:pt x="12122966" y="3365650"/>
                </a:cubicBezTo>
                <a:lnTo>
                  <a:pt x="12191999" y="3345766"/>
                </a:lnTo>
                <a:lnTo>
                  <a:pt x="12191999" y="3399114"/>
                </a:lnTo>
                <a:lnTo>
                  <a:pt x="12135085" y="3416053"/>
                </a:lnTo>
                <a:lnTo>
                  <a:pt x="11543861" y="3567335"/>
                </a:lnTo>
                <a:cubicBezTo>
                  <a:pt x="11346481" y="3617459"/>
                  <a:pt x="11149649" y="3670873"/>
                  <a:pt x="10949341" y="3708373"/>
                </a:cubicBezTo>
                <a:cubicBezTo>
                  <a:pt x="9355117" y="4056359"/>
                  <a:pt x="7728881" y="4236727"/>
                  <a:pt x="6097186" y="4246551"/>
                </a:cubicBezTo>
                <a:cubicBezTo>
                  <a:pt x="4060389" y="4243579"/>
                  <a:pt x="2018588" y="3980504"/>
                  <a:pt x="50164" y="3446341"/>
                </a:cubicBezTo>
                <a:lnTo>
                  <a:pt x="0" y="3431981"/>
                </a:lnTo>
                <a:close/>
                <a:moveTo>
                  <a:pt x="0" y="3036727"/>
                </a:moveTo>
                <a:lnTo>
                  <a:pt x="142118" y="3079831"/>
                </a:lnTo>
                <a:lnTo>
                  <a:pt x="725846" y="3229285"/>
                </a:lnTo>
                <a:cubicBezTo>
                  <a:pt x="920482" y="3278859"/>
                  <a:pt x="1114386" y="3332271"/>
                  <a:pt x="1311218" y="3369407"/>
                </a:cubicBezTo>
                <a:cubicBezTo>
                  <a:pt x="2883510" y="3714355"/>
                  <a:pt x="4487542" y="3894119"/>
                  <a:pt x="6097186" y="3905755"/>
                </a:cubicBezTo>
                <a:cubicBezTo>
                  <a:pt x="7707313" y="3903323"/>
                  <a:pt x="9312807" y="3732703"/>
                  <a:pt x="10887513" y="3396665"/>
                </a:cubicBezTo>
                <a:cubicBezTo>
                  <a:pt x="11281542" y="3313148"/>
                  <a:pt x="11672850" y="3218379"/>
                  <a:pt x="12060965" y="3112514"/>
                </a:cubicBezTo>
                <a:lnTo>
                  <a:pt x="12191999" y="3074744"/>
                </a:lnTo>
                <a:lnTo>
                  <a:pt x="12191999" y="3129474"/>
                </a:lnTo>
                <a:lnTo>
                  <a:pt x="12073989" y="3164711"/>
                </a:lnTo>
                <a:lnTo>
                  <a:pt x="11488617" y="3314347"/>
                </a:lnTo>
                <a:cubicBezTo>
                  <a:pt x="11293065" y="3363735"/>
                  <a:pt x="11098431" y="3417151"/>
                  <a:pt x="10900135" y="3454287"/>
                </a:cubicBezTo>
                <a:cubicBezTo>
                  <a:pt x="9322081" y="3798887"/>
                  <a:pt x="7712363" y="3977791"/>
                  <a:pt x="6097186" y="3988071"/>
                </a:cubicBezTo>
                <a:cubicBezTo>
                  <a:pt x="4080969" y="3985444"/>
                  <a:pt x="2059390" y="3725213"/>
                  <a:pt x="110742" y="3196350"/>
                </a:cubicBezTo>
                <a:lnTo>
                  <a:pt x="0" y="3164643"/>
                </a:lnTo>
                <a:close/>
                <a:moveTo>
                  <a:pt x="0" y="2762997"/>
                </a:moveTo>
                <a:lnTo>
                  <a:pt x="205230" y="2825375"/>
                </a:lnTo>
                <a:lnTo>
                  <a:pt x="782920" y="2973547"/>
                </a:lnTo>
                <a:cubicBezTo>
                  <a:pt x="975542" y="3022207"/>
                  <a:pt x="1167070" y="3075623"/>
                  <a:pt x="1362804" y="3112207"/>
                </a:cubicBezTo>
                <a:cubicBezTo>
                  <a:pt x="2918084" y="3454011"/>
                  <a:pt x="4504826" y="3632347"/>
                  <a:pt x="6097186" y="3644347"/>
                </a:cubicBezTo>
                <a:cubicBezTo>
                  <a:pt x="7690577" y="3642155"/>
                  <a:pt x="9279405" y="3473439"/>
                  <a:pt x="10837757" y="3140927"/>
                </a:cubicBezTo>
                <a:cubicBezTo>
                  <a:pt x="11227716" y="3058317"/>
                  <a:pt x="11614976" y="2964546"/>
                  <a:pt x="11999070" y="2859770"/>
                </a:cubicBezTo>
                <a:lnTo>
                  <a:pt x="12191999" y="2804150"/>
                </a:lnTo>
                <a:lnTo>
                  <a:pt x="12191999" y="2859352"/>
                </a:lnTo>
                <a:lnTo>
                  <a:pt x="12012891" y="2913547"/>
                </a:lnTo>
                <a:lnTo>
                  <a:pt x="11432641" y="3061539"/>
                </a:lnTo>
                <a:cubicBezTo>
                  <a:pt x="11239101" y="3110195"/>
                  <a:pt x="11046661" y="3163611"/>
                  <a:pt x="10850379" y="3200379"/>
                </a:cubicBezTo>
                <a:cubicBezTo>
                  <a:pt x="9288533" y="3541779"/>
                  <a:pt x="7695295" y="3719039"/>
                  <a:pt x="6096636" y="3729227"/>
                </a:cubicBezTo>
                <a:cubicBezTo>
                  <a:pt x="4100997" y="3727054"/>
                  <a:pt x="2099998" y="3469712"/>
                  <a:pt x="171171" y="2946210"/>
                </a:cubicBezTo>
                <a:lnTo>
                  <a:pt x="0" y="2897198"/>
                </a:lnTo>
                <a:close/>
                <a:moveTo>
                  <a:pt x="0" y="2488627"/>
                </a:moveTo>
                <a:lnTo>
                  <a:pt x="267974" y="2570191"/>
                </a:lnTo>
                <a:lnTo>
                  <a:pt x="839626" y="2716535"/>
                </a:lnTo>
                <a:cubicBezTo>
                  <a:pt x="1030238" y="2764645"/>
                  <a:pt x="1219752" y="2818059"/>
                  <a:pt x="1413108" y="2854279"/>
                </a:cubicBezTo>
                <a:cubicBezTo>
                  <a:pt x="2952016" y="3192753"/>
                  <a:pt x="4522094" y="3369499"/>
                  <a:pt x="6097732" y="3381663"/>
                </a:cubicBezTo>
                <a:cubicBezTo>
                  <a:pt x="8064885" y="3381663"/>
                  <a:pt x="10037910" y="3126635"/>
                  <a:pt x="11937660" y="2606574"/>
                </a:cubicBezTo>
                <a:lnTo>
                  <a:pt x="12191999" y="2533102"/>
                </a:lnTo>
                <a:lnTo>
                  <a:pt x="12191999" y="2587515"/>
                </a:lnTo>
                <a:lnTo>
                  <a:pt x="11952157" y="2660009"/>
                </a:lnTo>
                <a:lnTo>
                  <a:pt x="11377945" y="2806351"/>
                </a:lnTo>
                <a:cubicBezTo>
                  <a:pt x="11186237" y="2854279"/>
                  <a:pt x="10995805" y="2907329"/>
                  <a:pt x="10801537" y="2943365"/>
                </a:cubicBezTo>
                <a:cubicBezTo>
                  <a:pt x="9255861" y="3280211"/>
                  <a:pt x="7679601" y="3456883"/>
                  <a:pt x="6097732" y="3470567"/>
                </a:cubicBezTo>
                <a:cubicBezTo>
                  <a:pt x="4122558" y="3468852"/>
                  <a:pt x="2142025" y="3214395"/>
                  <a:pt x="233038" y="2696299"/>
                </a:cubicBezTo>
                <a:lnTo>
                  <a:pt x="0" y="2629571"/>
                </a:lnTo>
                <a:close/>
                <a:moveTo>
                  <a:pt x="0" y="2215135"/>
                </a:moveTo>
                <a:lnTo>
                  <a:pt x="329436" y="2315735"/>
                </a:lnTo>
                <a:lnTo>
                  <a:pt x="894870" y="2460615"/>
                </a:lnTo>
                <a:cubicBezTo>
                  <a:pt x="1083652" y="2507995"/>
                  <a:pt x="1270972" y="2561411"/>
                  <a:pt x="1461950" y="2597083"/>
                </a:cubicBezTo>
                <a:cubicBezTo>
                  <a:pt x="2984394" y="2932463"/>
                  <a:pt x="4537734" y="3107747"/>
                  <a:pt x="6096634" y="3120075"/>
                </a:cubicBezTo>
                <a:cubicBezTo>
                  <a:pt x="7656861" y="3121887"/>
                  <a:pt x="9212909" y="2958091"/>
                  <a:pt x="10738609" y="2631471"/>
                </a:cubicBezTo>
                <a:cubicBezTo>
                  <a:pt x="11120107" y="2551028"/>
                  <a:pt x="11499078" y="2458900"/>
                  <a:pt x="11875008" y="2355646"/>
                </a:cubicBezTo>
                <a:lnTo>
                  <a:pt x="12191999" y="2263545"/>
                </a:lnTo>
                <a:lnTo>
                  <a:pt x="12191999" y="2318514"/>
                </a:lnTo>
                <a:lnTo>
                  <a:pt x="11890329" y="2409763"/>
                </a:lnTo>
                <a:lnTo>
                  <a:pt x="11321969" y="2554095"/>
                </a:lnTo>
                <a:cubicBezTo>
                  <a:pt x="11132453" y="2601107"/>
                  <a:pt x="10944037" y="2654155"/>
                  <a:pt x="10751597" y="2689643"/>
                </a:cubicBezTo>
                <a:cubicBezTo>
                  <a:pt x="9222185" y="3023323"/>
                  <a:pt x="7662477" y="3198515"/>
                  <a:pt x="6097182" y="3212455"/>
                </a:cubicBezTo>
                <a:cubicBezTo>
                  <a:pt x="4530362" y="3212437"/>
                  <a:pt x="2967820" y="3048623"/>
                  <a:pt x="1435058" y="2723667"/>
                </a:cubicBezTo>
                <a:cubicBezTo>
                  <a:pt x="1242250" y="2689095"/>
                  <a:pt x="1053286" y="2636775"/>
                  <a:pt x="863040" y="2590863"/>
                </a:cubicBezTo>
                <a:lnTo>
                  <a:pt x="292850" y="2449459"/>
                </a:lnTo>
                <a:lnTo>
                  <a:pt x="0" y="2362525"/>
                </a:lnTo>
                <a:close/>
                <a:moveTo>
                  <a:pt x="0" y="1942959"/>
                </a:moveTo>
                <a:lnTo>
                  <a:pt x="391083" y="2062563"/>
                </a:lnTo>
                <a:lnTo>
                  <a:pt x="950478" y="2205979"/>
                </a:lnTo>
                <a:cubicBezTo>
                  <a:pt x="1137250" y="2252443"/>
                  <a:pt x="1322374" y="2306041"/>
                  <a:pt x="1511706" y="2341165"/>
                </a:cubicBezTo>
                <a:cubicBezTo>
                  <a:pt x="3017646" y="2673327"/>
                  <a:pt x="4554178" y="2847145"/>
                  <a:pt x="6096268" y="2859767"/>
                </a:cubicBezTo>
                <a:cubicBezTo>
                  <a:pt x="7639521" y="2861761"/>
                  <a:pt x="9178665" y="2699869"/>
                  <a:pt x="10687755" y="2376835"/>
                </a:cubicBezTo>
                <a:cubicBezTo>
                  <a:pt x="11065228" y="2297261"/>
                  <a:pt x="11440175" y="2206083"/>
                  <a:pt x="11812092" y="2103868"/>
                </a:cubicBezTo>
                <a:lnTo>
                  <a:pt x="12191999" y="1993408"/>
                </a:lnTo>
                <a:lnTo>
                  <a:pt x="12191999" y="2049310"/>
                </a:lnTo>
                <a:lnTo>
                  <a:pt x="11829597" y="2158783"/>
                </a:lnTo>
                <a:lnTo>
                  <a:pt x="11267273" y="2301469"/>
                </a:lnTo>
                <a:cubicBezTo>
                  <a:pt x="11079405" y="2347749"/>
                  <a:pt x="10893183" y="2400981"/>
                  <a:pt x="10702937" y="2435921"/>
                </a:cubicBezTo>
                <a:cubicBezTo>
                  <a:pt x="9189659" y="2766345"/>
                  <a:pt x="7646379" y="2939999"/>
                  <a:pt x="6097546" y="2954159"/>
                </a:cubicBezTo>
                <a:cubicBezTo>
                  <a:pt x="4547208" y="2954379"/>
                  <a:pt x="3001110" y="2792449"/>
                  <a:pt x="1484446" y="2471043"/>
                </a:cubicBezTo>
                <a:cubicBezTo>
                  <a:pt x="1293654" y="2437019"/>
                  <a:pt x="1106884" y="2384885"/>
                  <a:pt x="918466" y="2339701"/>
                </a:cubicBezTo>
                <a:lnTo>
                  <a:pt x="354314" y="2199943"/>
                </a:lnTo>
                <a:lnTo>
                  <a:pt x="0" y="2095288"/>
                </a:lnTo>
                <a:close/>
                <a:moveTo>
                  <a:pt x="0" y="1668208"/>
                </a:moveTo>
                <a:lnTo>
                  <a:pt x="454010" y="1807377"/>
                </a:lnTo>
                <a:lnTo>
                  <a:pt x="1007370" y="1949331"/>
                </a:lnTo>
                <a:cubicBezTo>
                  <a:pt x="1192126" y="1995063"/>
                  <a:pt x="1375058" y="2048477"/>
                  <a:pt x="1562558" y="2083417"/>
                </a:cubicBezTo>
                <a:cubicBezTo>
                  <a:pt x="3052020" y="2412561"/>
                  <a:pt x="4571830" y="2584971"/>
                  <a:pt x="6097182" y="2597813"/>
                </a:cubicBezTo>
                <a:cubicBezTo>
                  <a:pt x="7624266" y="2600191"/>
                  <a:pt x="9147293" y="2440129"/>
                  <a:pt x="10640561" y="2120369"/>
                </a:cubicBezTo>
                <a:cubicBezTo>
                  <a:pt x="11013964" y="2041664"/>
                  <a:pt x="11384852" y="1951423"/>
                  <a:pt x="11752730" y="1850229"/>
                </a:cubicBezTo>
                <a:lnTo>
                  <a:pt x="12191999" y="1722379"/>
                </a:lnTo>
                <a:lnTo>
                  <a:pt x="12191999" y="1778910"/>
                </a:lnTo>
                <a:lnTo>
                  <a:pt x="11768133" y="1907623"/>
                </a:lnTo>
                <a:lnTo>
                  <a:pt x="11211481" y="2049027"/>
                </a:lnTo>
                <a:cubicBezTo>
                  <a:pt x="11025625" y="2094575"/>
                  <a:pt x="10841413" y="2147625"/>
                  <a:pt x="10653181" y="2182199"/>
                </a:cubicBezTo>
                <a:cubicBezTo>
                  <a:pt x="9156149" y="2509257"/>
                  <a:pt x="7629422" y="2681375"/>
                  <a:pt x="6097182" y="2695863"/>
                </a:cubicBezTo>
                <a:cubicBezTo>
                  <a:pt x="4563232" y="2696303"/>
                  <a:pt x="3033434" y="2536349"/>
                  <a:pt x="1532742" y="2218601"/>
                </a:cubicBezTo>
                <a:cubicBezTo>
                  <a:pt x="1343958" y="2185125"/>
                  <a:pt x="1159382" y="2132991"/>
                  <a:pt x="972796" y="2088539"/>
                </a:cubicBezTo>
                <a:lnTo>
                  <a:pt x="414862" y="1950429"/>
                </a:lnTo>
                <a:lnTo>
                  <a:pt x="0" y="1826548"/>
                </a:lnTo>
                <a:close/>
                <a:moveTo>
                  <a:pt x="0" y="1394486"/>
                </a:moveTo>
                <a:lnTo>
                  <a:pt x="516206" y="1552741"/>
                </a:lnTo>
                <a:lnTo>
                  <a:pt x="1063162" y="1693413"/>
                </a:lnTo>
                <a:cubicBezTo>
                  <a:pt x="1246092" y="1738413"/>
                  <a:pt x="1426824" y="1791829"/>
                  <a:pt x="1611950" y="1826219"/>
                </a:cubicBezTo>
                <a:cubicBezTo>
                  <a:pt x="3084986" y="2151979"/>
                  <a:pt x="4588054" y="2322727"/>
                  <a:pt x="6096630" y="2335675"/>
                </a:cubicBezTo>
                <a:cubicBezTo>
                  <a:pt x="7604309" y="2335675"/>
                  <a:pt x="9114933" y="2183661"/>
                  <a:pt x="10589521" y="1864451"/>
                </a:cubicBezTo>
                <a:cubicBezTo>
                  <a:pt x="10958809" y="1786707"/>
                  <a:pt x="11325628" y="1697529"/>
                  <a:pt x="11689470" y="1597490"/>
                </a:cubicBezTo>
                <a:lnTo>
                  <a:pt x="12191999" y="1451269"/>
                </a:lnTo>
                <a:lnTo>
                  <a:pt x="12191999" y="1510012"/>
                </a:lnTo>
                <a:lnTo>
                  <a:pt x="11706305" y="1657193"/>
                </a:lnTo>
                <a:lnTo>
                  <a:pt x="11156053" y="1796951"/>
                </a:lnTo>
                <a:cubicBezTo>
                  <a:pt x="10973125" y="1841767"/>
                  <a:pt x="10790197" y="1894817"/>
                  <a:pt x="10603973" y="1929025"/>
                </a:cubicBezTo>
                <a:cubicBezTo>
                  <a:pt x="9123073" y="2252809"/>
                  <a:pt x="7612793" y="2423463"/>
                  <a:pt x="6096998" y="2438299"/>
                </a:cubicBezTo>
                <a:cubicBezTo>
                  <a:pt x="4579602" y="2438957"/>
                  <a:pt x="3066290" y="2280907"/>
                  <a:pt x="1581766" y="1966709"/>
                </a:cubicBezTo>
                <a:cubicBezTo>
                  <a:pt x="1394814" y="1933599"/>
                  <a:pt x="1212250" y="1881463"/>
                  <a:pt x="1027674" y="1838659"/>
                </a:cubicBezTo>
                <a:lnTo>
                  <a:pt x="475411" y="1701461"/>
                </a:lnTo>
                <a:lnTo>
                  <a:pt x="0" y="1559571"/>
                </a:lnTo>
                <a:close/>
                <a:moveTo>
                  <a:pt x="0" y="1120126"/>
                </a:moveTo>
                <a:lnTo>
                  <a:pt x="44614" y="1133835"/>
                </a:lnTo>
                <a:lnTo>
                  <a:pt x="579498" y="1297923"/>
                </a:lnTo>
                <a:lnTo>
                  <a:pt x="1120418" y="1437495"/>
                </a:lnTo>
                <a:cubicBezTo>
                  <a:pt x="1301152" y="1481763"/>
                  <a:pt x="1480056" y="1535179"/>
                  <a:pt x="1663168" y="1569203"/>
                </a:cubicBezTo>
                <a:cubicBezTo>
                  <a:pt x="3119774" y="1891563"/>
                  <a:pt x="4606110" y="2060715"/>
                  <a:pt x="6097903" y="2073907"/>
                </a:cubicBezTo>
                <a:cubicBezTo>
                  <a:pt x="7588941" y="2073907"/>
                  <a:pt x="9082005" y="1924271"/>
                  <a:pt x="10541229" y="1608535"/>
                </a:cubicBezTo>
                <a:cubicBezTo>
                  <a:pt x="11088575" y="1492467"/>
                  <a:pt x="11630595" y="1351394"/>
                  <a:pt x="12165546" y="1186957"/>
                </a:cubicBezTo>
                <a:lnTo>
                  <a:pt x="12191999" y="1178405"/>
                </a:lnTo>
                <a:lnTo>
                  <a:pt x="12191999" y="1239366"/>
                </a:lnTo>
                <a:lnTo>
                  <a:pt x="12182283" y="1242311"/>
                </a:lnTo>
                <a:lnTo>
                  <a:pt x="11644839" y="1405299"/>
                </a:lnTo>
                <a:lnTo>
                  <a:pt x="11100807" y="1543959"/>
                </a:lnTo>
                <a:cubicBezTo>
                  <a:pt x="10918977" y="1588047"/>
                  <a:pt x="10738975" y="1641095"/>
                  <a:pt x="10554765" y="1674755"/>
                </a:cubicBezTo>
                <a:cubicBezTo>
                  <a:pt x="9090055" y="1995227"/>
                  <a:pt x="7596257" y="2164271"/>
                  <a:pt x="6096998" y="2179271"/>
                </a:cubicBezTo>
                <a:cubicBezTo>
                  <a:pt x="4596030" y="2180315"/>
                  <a:pt x="3099066" y="2024223"/>
                  <a:pt x="1630606" y="1713535"/>
                </a:cubicBezTo>
                <a:cubicBezTo>
                  <a:pt x="1445666" y="1681155"/>
                  <a:pt x="1264750" y="1629023"/>
                  <a:pt x="1081820" y="1585487"/>
                </a:cubicBezTo>
                <a:lnTo>
                  <a:pt x="535594" y="1449935"/>
                </a:lnTo>
                <a:lnTo>
                  <a:pt x="0" y="1291436"/>
                </a:lnTo>
                <a:close/>
                <a:moveTo>
                  <a:pt x="0" y="846777"/>
                </a:moveTo>
                <a:lnTo>
                  <a:pt x="112846" y="881391"/>
                </a:lnTo>
                <a:lnTo>
                  <a:pt x="640960" y="1042919"/>
                </a:lnTo>
                <a:lnTo>
                  <a:pt x="1175662" y="1181211"/>
                </a:lnTo>
                <a:lnTo>
                  <a:pt x="1443102" y="1249811"/>
                </a:lnTo>
                <a:cubicBezTo>
                  <a:pt x="1487738" y="1260967"/>
                  <a:pt x="1532190" y="1273223"/>
                  <a:pt x="1577006" y="1283651"/>
                </a:cubicBezTo>
                <a:lnTo>
                  <a:pt x="1712192" y="1311639"/>
                </a:lnTo>
                <a:cubicBezTo>
                  <a:pt x="3152336" y="1630895"/>
                  <a:pt x="4621950" y="1798579"/>
                  <a:pt x="6096996" y="1811951"/>
                </a:cubicBezTo>
                <a:cubicBezTo>
                  <a:pt x="7571197" y="1811951"/>
                  <a:pt x="9047797" y="1665607"/>
                  <a:pt x="10490557" y="1352435"/>
                </a:cubicBezTo>
                <a:cubicBezTo>
                  <a:pt x="11032484" y="1237601"/>
                  <a:pt x="11568752" y="1098020"/>
                  <a:pt x="12097817" y="935304"/>
                </a:cubicBezTo>
                <a:lnTo>
                  <a:pt x="12191999" y="904834"/>
                </a:lnTo>
                <a:lnTo>
                  <a:pt x="12191999" y="969770"/>
                </a:lnTo>
                <a:lnTo>
                  <a:pt x="12114965" y="993159"/>
                </a:lnTo>
                <a:lnTo>
                  <a:pt x="11584471" y="1154139"/>
                </a:lnTo>
                <a:lnTo>
                  <a:pt x="11046295" y="1291699"/>
                </a:lnTo>
                <a:cubicBezTo>
                  <a:pt x="10866477" y="1335055"/>
                  <a:pt x="10688669" y="1387923"/>
                  <a:pt x="10506473" y="1421215"/>
                </a:cubicBezTo>
                <a:cubicBezTo>
                  <a:pt x="9057951" y="1738419"/>
                  <a:pt x="7580653" y="1905939"/>
                  <a:pt x="6097903" y="1921159"/>
                </a:cubicBezTo>
                <a:cubicBezTo>
                  <a:pt x="4613078" y="1922495"/>
                  <a:pt x="3132176" y="1768351"/>
                  <a:pt x="1679448" y="1461275"/>
                </a:cubicBezTo>
                <a:lnTo>
                  <a:pt x="1542981" y="1434203"/>
                </a:lnTo>
                <a:cubicBezTo>
                  <a:pt x="1497616" y="1424323"/>
                  <a:pt x="1452798" y="1412251"/>
                  <a:pt x="1407798" y="1401459"/>
                </a:cubicBezTo>
                <a:lnTo>
                  <a:pt x="1137614" y="1335603"/>
                </a:lnTo>
                <a:lnTo>
                  <a:pt x="597790" y="1200787"/>
                </a:lnTo>
                <a:lnTo>
                  <a:pt x="63454" y="1042919"/>
                </a:lnTo>
                <a:lnTo>
                  <a:pt x="0" y="1024120"/>
                </a:lnTo>
                <a:close/>
                <a:moveTo>
                  <a:pt x="0" y="572914"/>
                </a:moveTo>
                <a:lnTo>
                  <a:pt x="181078" y="628583"/>
                </a:lnTo>
                <a:lnTo>
                  <a:pt x="703156" y="788463"/>
                </a:lnTo>
                <a:cubicBezTo>
                  <a:pt x="878584" y="836391"/>
                  <a:pt x="1055294" y="879929"/>
                  <a:pt x="1231454" y="925661"/>
                </a:cubicBezTo>
                <a:lnTo>
                  <a:pt x="1495970" y="993527"/>
                </a:lnTo>
                <a:lnTo>
                  <a:pt x="1628226" y="1027185"/>
                </a:lnTo>
                <a:lnTo>
                  <a:pt x="1761948" y="1054991"/>
                </a:lnTo>
                <a:cubicBezTo>
                  <a:pt x="3185846" y="1370965"/>
                  <a:pt x="4638888" y="1537055"/>
                  <a:pt x="6097362" y="1550545"/>
                </a:cubicBezTo>
                <a:cubicBezTo>
                  <a:pt x="7554733" y="1550545"/>
                  <a:pt x="9014687" y="1405849"/>
                  <a:pt x="10441167" y="1096881"/>
                </a:cubicBezTo>
                <a:cubicBezTo>
                  <a:pt x="10976851" y="981990"/>
                  <a:pt x="11506901" y="844072"/>
                  <a:pt x="12029862" y="683618"/>
                </a:cubicBezTo>
                <a:lnTo>
                  <a:pt x="12191999" y="631307"/>
                </a:lnTo>
                <a:lnTo>
                  <a:pt x="12191999" y="699610"/>
                </a:lnTo>
                <a:lnTo>
                  <a:pt x="12047649" y="743463"/>
                </a:lnTo>
                <a:lnTo>
                  <a:pt x="11522277" y="902795"/>
                </a:lnTo>
                <a:cubicBezTo>
                  <a:pt x="11345385" y="950355"/>
                  <a:pt x="11167395" y="993343"/>
                  <a:pt x="10990135" y="1038893"/>
                </a:cubicBezTo>
                <a:lnTo>
                  <a:pt x="10723975" y="1106393"/>
                </a:lnTo>
                <a:lnTo>
                  <a:pt x="10590803" y="1139687"/>
                </a:lnTo>
                <a:lnTo>
                  <a:pt x="10456349" y="1167309"/>
                </a:lnTo>
                <a:cubicBezTo>
                  <a:pt x="9023943" y="1481183"/>
                  <a:pt x="7563093" y="1647179"/>
                  <a:pt x="6096810" y="1662681"/>
                </a:cubicBezTo>
                <a:cubicBezTo>
                  <a:pt x="4628790" y="1664227"/>
                  <a:pt x="3164628" y="1512053"/>
                  <a:pt x="1728288" y="1208651"/>
                </a:cubicBezTo>
                <a:cubicBezTo>
                  <a:pt x="1189517" y="1095807"/>
                  <a:pt x="655943" y="958473"/>
                  <a:pt x="129175" y="798309"/>
                </a:cubicBezTo>
                <a:lnTo>
                  <a:pt x="0" y="756999"/>
                </a:lnTo>
                <a:close/>
                <a:moveTo>
                  <a:pt x="0" y="298940"/>
                </a:moveTo>
                <a:lnTo>
                  <a:pt x="249126" y="375777"/>
                </a:lnTo>
                <a:lnTo>
                  <a:pt x="764986" y="533827"/>
                </a:lnTo>
                <a:cubicBezTo>
                  <a:pt x="938218" y="581755"/>
                  <a:pt x="1112550" y="624193"/>
                  <a:pt x="1287248" y="669743"/>
                </a:cubicBezTo>
                <a:lnTo>
                  <a:pt x="1549018" y="736695"/>
                </a:lnTo>
                <a:lnTo>
                  <a:pt x="1679812" y="770355"/>
                </a:lnTo>
                <a:lnTo>
                  <a:pt x="1811886" y="797793"/>
                </a:lnTo>
                <a:cubicBezTo>
                  <a:pt x="3219120" y="1110663"/>
                  <a:pt x="4655278" y="1275221"/>
                  <a:pt x="6096812" y="1288775"/>
                </a:cubicBezTo>
                <a:cubicBezTo>
                  <a:pt x="7537537" y="1288775"/>
                  <a:pt x="8980847" y="1146455"/>
                  <a:pt x="10391045" y="841147"/>
                </a:cubicBezTo>
                <a:cubicBezTo>
                  <a:pt x="10920555" y="727435"/>
                  <a:pt x="11444509" y="590944"/>
                  <a:pt x="11961449" y="432160"/>
                </a:cubicBezTo>
                <a:lnTo>
                  <a:pt x="12191999" y="357694"/>
                </a:lnTo>
                <a:lnTo>
                  <a:pt x="12191999" y="429766"/>
                </a:lnTo>
                <a:lnTo>
                  <a:pt x="11980513" y="494131"/>
                </a:lnTo>
                <a:lnTo>
                  <a:pt x="11460813" y="651451"/>
                </a:lnTo>
                <a:cubicBezTo>
                  <a:pt x="11286115" y="699195"/>
                  <a:pt x="11110137" y="741269"/>
                  <a:pt x="10934893" y="786451"/>
                </a:cubicBezTo>
                <a:lnTo>
                  <a:pt x="10671657" y="853037"/>
                </a:lnTo>
                <a:lnTo>
                  <a:pt x="10540131" y="886331"/>
                </a:lnTo>
                <a:lnTo>
                  <a:pt x="10406959" y="913587"/>
                </a:lnTo>
                <a:cubicBezTo>
                  <a:pt x="8990817" y="1224203"/>
                  <a:pt x="7546521" y="1388665"/>
                  <a:pt x="6096812" y="1404385"/>
                </a:cubicBezTo>
                <a:cubicBezTo>
                  <a:pt x="4645290" y="1406143"/>
                  <a:pt x="3197554" y="1255933"/>
                  <a:pt x="1777314" y="956209"/>
                </a:cubicBezTo>
                <a:cubicBezTo>
                  <a:pt x="1244579" y="844668"/>
                  <a:pt x="716938" y="708869"/>
                  <a:pt x="196020" y="550443"/>
                </a:cubicBezTo>
                <a:lnTo>
                  <a:pt x="0" y="487735"/>
                </a:lnTo>
                <a:close/>
                <a:moveTo>
                  <a:pt x="0" y="23625"/>
                </a:moveTo>
                <a:lnTo>
                  <a:pt x="62901" y="44675"/>
                </a:lnTo>
                <a:lnTo>
                  <a:pt x="317906" y="122787"/>
                </a:lnTo>
                <a:lnTo>
                  <a:pt x="827912" y="279191"/>
                </a:lnTo>
                <a:cubicBezTo>
                  <a:pt x="998950" y="327119"/>
                  <a:pt x="1172002" y="368643"/>
                  <a:pt x="1343954" y="413643"/>
                </a:cubicBezTo>
                <a:lnTo>
                  <a:pt x="1602250" y="480047"/>
                </a:lnTo>
                <a:lnTo>
                  <a:pt x="1731946" y="513339"/>
                </a:lnTo>
                <a:lnTo>
                  <a:pt x="1862373" y="540779"/>
                </a:lnTo>
                <a:cubicBezTo>
                  <a:pt x="3253018" y="850255"/>
                  <a:pt x="4672216" y="1013279"/>
                  <a:pt x="6096810" y="1027187"/>
                </a:cubicBezTo>
                <a:cubicBezTo>
                  <a:pt x="7520891" y="1027187"/>
                  <a:pt x="8947553" y="887247"/>
                  <a:pt x="10340739" y="585231"/>
                </a:cubicBezTo>
                <a:cubicBezTo>
                  <a:pt x="10864213" y="472709"/>
                  <a:pt x="11382156" y="337642"/>
                  <a:pt x="11893140" y="180513"/>
                </a:cubicBezTo>
                <a:lnTo>
                  <a:pt x="12191999" y="83875"/>
                </a:lnTo>
                <a:lnTo>
                  <a:pt x="12191999" y="159367"/>
                </a:lnTo>
                <a:lnTo>
                  <a:pt x="12170210" y="166803"/>
                </a:lnTo>
                <a:cubicBezTo>
                  <a:pt x="12084919" y="193670"/>
                  <a:pt x="11999171" y="219097"/>
                  <a:pt x="11913561" y="244799"/>
                </a:cubicBezTo>
                <a:lnTo>
                  <a:pt x="11399715" y="400471"/>
                </a:lnTo>
                <a:cubicBezTo>
                  <a:pt x="11227395" y="448035"/>
                  <a:pt x="11052149" y="489375"/>
                  <a:pt x="10880013" y="534011"/>
                </a:cubicBezTo>
                <a:lnTo>
                  <a:pt x="10619705" y="600047"/>
                </a:lnTo>
                <a:lnTo>
                  <a:pt x="10489643" y="632975"/>
                </a:lnTo>
                <a:lnTo>
                  <a:pt x="10358117" y="660047"/>
                </a:lnTo>
                <a:cubicBezTo>
                  <a:pt x="8958035" y="967367"/>
                  <a:pt x="7530111" y="1130235"/>
                  <a:pt x="6096810" y="1146091"/>
                </a:cubicBezTo>
                <a:cubicBezTo>
                  <a:pt x="4661714" y="1148239"/>
                  <a:pt x="3230350" y="999991"/>
                  <a:pt x="1826154" y="703767"/>
                </a:cubicBezTo>
                <a:cubicBezTo>
                  <a:pt x="1298948" y="591895"/>
                  <a:pt x="777168" y="457636"/>
                  <a:pt x="262207" y="301455"/>
                </a:cubicBezTo>
                <a:lnTo>
                  <a:pt x="0" y="217842"/>
                </a:lnTo>
                <a:close/>
                <a:moveTo>
                  <a:pt x="3932058" y="0"/>
                </a:moveTo>
                <a:lnTo>
                  <a:pt x="7975775" y="0"/>
                </a:lnTo>
                <a:lnTo>
                  <a:pt x="7631853" y="35577"/>
                </a:lnTo>
                <a:cubicBezTo>
                  <a:pt x="7121625" y="81696"/>
                  <a:pt x="6609457" y="107900"/>
                  <a:pt x="6096622" y="112907"/>
                </a:cubicBezTo>
                <a:cubicBezTo>
                  <a:pt x="5411893" y="116069"/>
                  <a:pt x="4727968" y="82789"/>
                  <a:pt x="4047731" y="13361"/>
                </a:cubicBezTo>
                <a:close/>
                <a:moveTo>
                  <a:pt x="2228600" y="0"/>
                </a:moveTo>
                <a:lnTo>
                  <a:pt x="3250933" y="0"/>
                </a:lnTo>
                <a:lnTo>
                  <a:pt x="3531818" y="43778"/>
                </a:lnTo>
                <a:cubicBezTo>
                  <a:pt x="4381067" y="164944"/>
                  <a:pt x="5237775" y="231304"/>
                  <a:pt x="6096626" y="242239"/>
                </a:cubicBezTo>
                <a:cubicBezTo>
                  <a:pt x="7127096" y="243472"/>
                  <a:pt x="8159429" y="168459"/>
                  <a:pt x="9178336" y="7400"/>
                </a:cubicBezTo>
                <a:lnTo>
                  <a:pt x="9221198" y="0"/>
                </a:lnTo>
                <a:lnTo>
                  <a:pt x="9716246" y="0"/>
                </a:lnTo>
                <a:lnTo>
                  <a:pt x="9702548" y="2810"/>
                </a:lnTo>
                <a:cubicBezTo>
                  <a:pt x="8515215" y="231489"/>
                  <a:pt x="7307804" y="359678"/>
                  <a:pt x="6096626" y="371203"/>
                </a:cubicBezTo>
                <a:cubicBezTo>
                  <a:pt x="4883957" y="376481"/>
                  <a:pt x="3673811" y="268875"/>
                  <a:pt x="2481824" y="49988"/>
                </a:cubicBezTo>
                <a:close/>
                <a:moveTo>
                  <a:pt x="1084530" y="0"/>
                </a:moveTo>
                <a:lnTo>
                  <a:pt x="1853199" y="0"/>
                </a:lnTo>
                <a:lnTo>
                  <a:pt x="1962434" y="23639"/>
                </a:lnTo>
                <a:cubicBezTo>
                  <a:pt x="3320298" y="325523"/>
                  <a:pt x="4705708" y="486439"/>
                  <a:pt x="6096626" y="503827"/>
                </a:cubicBezTo>
                <a:cubicBezTo>
                  <a:pt x="7486865" y="505291"/>
                  <a:pt x="8880601" y="368643"/>
                  <a:pt x="10241775" y="73579"/>
                </a:cubicBezTo>
                <a:lnTo>
                  <a:pt x="10561109" y="0"/>
                </a:lnTo>
                <a:lnTo>
                  <a:pt x="10883228" y="0"/>
                </a:lnTo>
                <a:lnTo>
                  <a:pt x="10768609" y="28943"/>
                </a:lnTo>
                <a:lnTo>
                  <a:pt x="10514337" y="93151"/>
                </a:lnTo>
                <a:cubicBezTo>
                  <a:pt x="10429825" y="115287"/>
                  <a:pt x="10344947" y="136323"/>
                  <a:pt x="10258237" y="152419"/>
                </a:cubicBezTo>
                <a:cubicBezTo>
                  <a:pt x="8892125" y="449679"/>
                  <a:pt x="7496013" y="616511"/>
                  <a:pt x="6095528" y="629499"/>
                </a:cubicBezTo>
                <a:cubicBezTo>
                  <a:pt x="4693544" y="635027"/>
                  <a:pt x="3294942" y="491539"/>
                  <a:pt x="1923288" y="201447"/>
                </a:cubicBezTo>
                <a:cubicBezTo>
                  <a:pt x="1751627" y="164762"/>
                  <a:pt x="1580555" y="125662"/>
                  <a:pt x="1410120" y="84166"/>
                </a:cubicBezTo>
                <a:close/>
                <a:moveTo>
                  <a:pt x="158764" y="0"/>
                </a:moveTo>
                <a:lnTo>
                  <a:pt x="815548" y="0"/>
                </a:lnTo>
                <a:lnTo>
                  <a:pt x="890472" y="22907"/>
                </a:lnTo>
                <a:cubicBezTo>
                  <a:pt x="1059316" y="70833"/>
                  <a:pt x="1230354" y="111079"/>
                  <a:pt x="1400294" y="155713"/>
                </a:cubicBezTo>
                <a:lnTo>
                  <a:pt x="1656394" y="221019"/>
                </a:lnTo>
                <a:lnTo>
                  <a:pt x="1784446" y="253579"/>
                </a:lnTo>
                <a:lnTo>
                  <a:pt x="1913410" y="280837"/>
                </a:lnTo>
                <a:cubicBezTo>
                  <a:pt x="3287480" y="585957"/>
                  <a:pt x="4689374" y="748343"/>
                  <a:pt x="6096810" y="765415"/>
                </a:cubicBezTo>
                <a:cubicBezTo>
                  <a:pt x="7504245" y="766695"/>
                  <a:pt x="8913893" y="627853"/>
                  <a:pt x="10291713" y="329495"/>
                </a:cubicBezTo>
                <a:cubicBezTo>
                  <a:pt x="10636534" y="255293"/>
                  <a:pt x="10978920" y="171191"/>
                  <a:pt x="11318456" y="77329"/>
                </a:cubicBezTo>
                <a:lnTo>
                  <a:pt x="11583253" y="0"/>
                </a:lnTo>
                <a:lnTo>
                  <a:pt x="11830313" y="0"/>
                </a:lnTo>
                <a:lnTo>
                  <a:pt x="11338065" y="149127"/>
                </a:lnTo>
                <a:cubicBezTo>
                  <a:pt x="11167761" y="196689"/>
                  <a:pt x="10995441" y="238031"/>
                  <a:pt x="10823489" y="281385"/>
                </a:cubicBezTo>
                <a:lnTo>
                  <a:pt x="10567389" y="346507"/>
                </a:lnTo>
                <a:lnTo>
                  <a:pt x="10439337" y="379069"/>
                </a:lnTo>
                <a:lnTo>
                  <a:pt x="10309457" y="406143"/>
                </a:lnTo>
                <a:cubicBezTo>
                  <a:pt x="8926149" y="706695"/>
                  <a:pt x="7513757" y="874989"/>
                  <a:pt x="6096810" y="887795"/>
                </a:cubicBezTo>
                <a:cubicBezTo>
                  <a:pt x="4677976" y="893079"/>
                  <a:pt x="3262584" y="747689"/>
                  <a:pt x="1874446" y="454069"/>
                </a:cubicBezTo>
                <a:cubicBezTo>
                  <a:pt x="1353407" y="342664"/>
                  <a:pt x="837722" y="209279"/>
                  <a:pt x="328752" y="54372"/>
                </a:cubicBezTo>
                <a:close/>
              </a:path>
            </a:pathLst>
          </a:custGeom>
          <a:solidFill>
            <a:srgbClr val="2E1153"/>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62" name="Google Shape;962;p101"/>
          <p:cNvSpPr/>
          <p:nvPr/>
        </p:nvSpPr>
        <p:spPr>
          <a:xfrm>
            <a:off x="496491" y="497681"/>
            <a:ext cx="8149800" cy="41481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963" name="Google Shape;963;p101"/>
          <p:cNvSpPr txBox="1"/>
          <p:nvPr>
            <p:ph type="title"/>
          </p:nvPr>
        </p:nvSpPr>
        <p:spPr>
          <a:xfrm>
            <a:off x="496491" y="497681"/>
            <a:ext cx="8149800" cy="553800"/>
          </a:xfrm>
          <a:prstGeom prst="rect">
            <a:avLst/>
          </a:prstGeom>
          <a:noFill/>
          <a:ln>
            <a:noFill/>
          </a:ln>
        </p:spPr>
        <p:txBody>
          <a:bodyPr anchorCtr="0" anchor="t" bIns="135000" lIns="189000" spcFirstLastPara="1" rIns="189000" wrap="square" tIns="135000">
            <a:noAutofit/>
          </a:bodyPr>
          <a:lstStyle>
            <a:lvl1pPr lvl="0" rtl="0" algn="l">
              <a:lnSpc>
                <a:spcPct val="90000"/>
              </a:lnSpc>
              <a:spcBef>
                <a:spcPts val="0"/>
              </a:spcBef>
              <a:spcAft>
                <a:spcPts val="0"/>
              </a:spcAft>
              <a:buClr>
                <a:schemeClr val="dk2"/>
              </a:buClr>
              <a:buSzPts val="14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64" name="Google Shape;964;p101"/>
          <p:cNvSpPr txBox="1"/>
          <p:nvPr>
            <p:ph idx="1" type="body"/>
          </p:nvPr>
        </p:nvSpPr>
        <p:spPr>
          <a:xfrm>
            <a:off x="496491" y="1234440"/>
            <a:ext cx="8149800" cy="3411300"/>
          </a:xfrm>
          <a:prstGeom prst="rect">
            <a:avLst/>
          </a:prstGeom>
          <a:noFill/>
          <a:ln>
            <a:noFill/>
          </a:ln>
        </p:spPr>
        <p:txBody>
          <a:bodyPr anchorCtr="0" anchor="t" bIns="0" lIns="189000" spcFirstLastPara="1" rIns="189000" wrap="square" tIns="0">
            <a:noAutofit/>
          </a:bodyPr>
          <a:lstStyle>
            <a:lvl1pPr indent="-228600" lvl="0" marL="457200" rtl="0" algn="l">
              <a:lnSpc>
                <a:spcPct val="120000"/>
              </a:lnSpc>
              <a:spcBef>
                <a:spcPts val="500"/>
              </a:spcBef>
              <a:spcAft>
                <a:spcPts val="0"/>
              </a:spcAft>
              <a:buClr>
                <a:schemeClr val="dk2"/>
              </a:buClr>
              <a:buSzPts val="1400"/>
              <a:buNone/>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965" name="Google Shape;965;p101"/>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66" name="Google Shape;966;p101"/>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967" name="Google Shape;967;p101"/>
          <p:cNvGrpSpPr/>
          <p:nvPr/>
        </p:nvGrpSpPr>
        <p:grpSpPr>
          <a:xfrm>
            <a:off x="-2815" y="4739358"/>
            <a:ext cx="546750" cy="257175"/>
            <a:chOff x="-3754" y="6319132"/>
            <a:chExt cx="729000" cy="342900"/>
          </a:xfrm>
        </p:grpSpPr>
        <p:sp>
          <p:nvSpPr>
            <p:cNvPr id="968" name="Google Shape;968;p101"/>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969" name="Google Shape;969;p101"/>
            <p:cNvGrpSpPr/>
            <p:nvPr/>
          </p:nvGrpSpPr>
          <p:grpSpPr>
            <a:xfrm>
              <a:off x="367878" y="6411593"/>
              <a:ext cx="178491" cy="157853"/>
              <a:chOff x="3430063" y="2890836"/>
              <a:chExt cx="1219200" cy="1078230"/>
            </a:xfrm>
          </p:grpSpPr>
          <p:sp>
            <p:nvSpPr>
              <p:cNvPr id="970" name="Google Shape;970;p101"/>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71" name="Google Shape;971;p101"/>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ercalaire texture blanc" showMasterSp="0">
  <p:cSld name="Intercalaire texture blanc">
    <p:bg>
      <p:bgPr>
        <a:solidFill>
          <a:schemeClr val="lt1"/>
        </a:solidFill>
      </p:bgPr>
    </p:bg>
    <p:spTree>
      <p:nvGrpSpPr>
        <p:cNvPr id="972" name="Shape 972"/>
        <p:cNvGrpSpPr/>
        <p:nvPr/>
      </p:nvGrpSpPr>
      <p:grpSpPr>
        <a:xfrm>
          <a:off x="0" y="0"/>
          <a:ext cx="0" cy="0"/>
          <a:chOff x="0" y="0"/>
          <a:chExt cx="0" cy="0"/>
        </a:xfrm>
      </p:grpSpPr>
      <p:sp>
        <p:nvSpPr>
          <p:cNvPr id="973" name="Google Shape;973;p102"/>
          <p:cNvSpPr/>
          <p:nvPr/>
        </p:nvSpPr>
        <p:spPr>
          <a:xfrm>
            <a:off x="-33493" y="-56860"/>
            <a:ext cx="3064243" cy="5257220"/>
          </a:xfrm>
          <a:custGeom>
            <a:rect b="b" l="l" r="r" t="t"/>
            <a:pathLst>
              <a:path extrusionOk="0" h="7009626" w="4085658">
                <a:moveTo>
                  <a:pt x="4037378" y="2681549"/>
                </a:moveTo>
                <a:lnTo>
                  <a:pt x="4044514" y="2718809"/>
                </a:lnTo>
                <a:lnTo>
                  <a:pt x="4074513" y="3096122"/>
                </a:lnTo>
                <a:cubicBezTo>
                  <a:pt x="4081760" y="3231851"/>
                  <a:pt x="4085477" y="3367776"/>
                  <a:pt x="4085658" y="3503756"/>
                </a:cubicBezTo>
                <a:cubicBezTo>
                  <a:pt x="4085362" y="3639742"/>
                  <a:pt x="4081526" y="3775670"/>
                  <a:pt x="4074161" y="3911401"/>
                </a:cubicBezTo>
                <a:lnTo>
                  <a:pt x="4043043" y="4298497"/>
                </a:lnTo>
                <a:lnTo>
                  <a:pt x="4037913" y="4325286"/>
                </a:lnTo>
                <a:lnTo>
                  <a:pt x="4038724" y="4317390"/>
                </a:lnTo>
                <a:cubicBezTo>
                  <a:pt x="4067436" y="4047150"/>
                  <a:pt x="4082021" y="3775571"/>
                  <a:pt x="4082423" y="3503756"/>
                </a:cubicBezTo>
                <a:cubicBezTo>
                  <a:pt x="4081833" y="3231955"/>
                  <a:pt x="4067083" y="2960372"/>
                  <a:pt x="4038251" y="2690055"/>
                </a:cubicBezTo>
                <a:close/>
                <a:moveTo>
                  <a:pt x="3899695" y="2218276"/>
                </a:moveTo>
                <a:lnTo>
                  <a:pt x="3905818" y="2235663"/>
                </a:lnTo>
                <a:lnTo>
                  <a:pt x="3916464" y="2296057"/>
                </a:lnTo>
                <a:cubicBezTo>
                  <a:pt x="3921906" y="2329264"/>
                  <a:pt x="3926481" y="2362711"/>
                  <a:pt x="3931529" y="2395998"/>
                </a:cubicBezTo>
                <a:cubicBezTo>
                  <a:pt x="3936579" y="2429285"/>
                  <a:pt x="3941784" y="2462647"/>
                  <a:pt x="3945964" y="2496092"/>
                </a:cubicBezTo>
                <a:lnTo>
                  <a:pt x="3958506" y="2596349"/>
                </a:lnTo>
                <a:lnTo>
                  <a:pt x="3964816" y="2646516"/>
                </a:lnTo>
                <a:lnTo>
                  <a:pt x="3970023" y="2696840"/>
                </a:lnTo>
                <a:cubicBezTo>
                  <a:pt x="3998584" y="2964871"/>
                  <a:pt x="4013225" y="3234242"/>
                  <a:pt x="4013880" y="3503756"/>
                </a:cubicBezTo>
                <a:cubicBezTo>
                  <a:pt x="4013485" y="3773443"/>
                  <a:pt x="3999050" y="4042893"/>
                  <a:pt x="3970653" y="4311080"/>
                </a:cubicBezTo>
                <a:lnTo>
                  <a:pt x="3965526" y="4361326"/>
                </a:lnTo>
                <a:lnTo>
                  <a:pt x="3959296" y="4411493"/>
                </a:lnTo>
                <a:lnTo>
                  <a:pt x="3946833" y="4511826"/>
                </a:lnTo>
                <a:cubicBezTo>
                  <a:pt x="3942651" y="4545270"/>
                  <a:pt x="3937209" y="4578557"/>
                  <a:pt x="3932476" y="4611924"/>
                </a:cubicBezTo>
                <a:cubicBezTo>
                  <a:pt x="3927744" y="4645288"/>
                  <a:pt x="3922932" y="4678655"/>
                  <a:pt x="3917411" y="4711862"/>
                </a:cubicBezTo>
                <a:lnTo>
                  <a:pt x="3907218" y="4769987"/>
                </a:lnTo>
                <a:lnTo>
                  <a:pt x="3896838" y="4799463"/>
                </a:lnTo>
                <a:lnTo>
                  <a:pt x="3912442" y="4711075"/>
                </a:lnTo>
                <a:cubicBezTo>
                  <a:pt x="3917962" y="4677865"/>
                  <a:pt x="3922459" y="4644501"/>
                  <a:pt x="3927506" y="4611214"/>
                </a:cubicBezTo>
                <a:cubicBezTo>
                  <a:pt x="3932556" y="4577927"/>
                  <a:pt x="3937841" y="4544640"/>
                  <a:pt x="3941941" y="4511196"/>
                </a:cubicBezTo>
                <a:lnTo>
                  <a:pt x="3954563" y="4410941"/>
                </a:lnTo>
                <a:lnTo>
                  <a:pt x="3960793" y="4360774"/>
                </a:lnTo>
                <a:lnTo>
                  <a:pt x="3966078" y="4310528"/>
                </a:lnTo>
                <a:cubicBezTo>
                  <a:pt x="3994688" y="4042578"/>
                  <a:pt x="4009327" y="3773286"/>
                  <a:pt x="4009935" y="3503756"/>
                </a:cubicBezTo>
                <a:cubicBezTo>
                  <a:pt x="4009540" y="3234242"/>
                  <a:pt x="3995105" y="2964949"/>
                  <a:pt x="3966710" y="2696920"/>
                </a:cubicBezTo>
                <a:lnTo>
                  <a:pt x="3961503" y="2646673"/>
                </a:lnTo>
                <a:lnTo>
                  <a:pt x="3955273" y="2596507"/>
                </a:lnTo>
                <a:lnTo>
                  <a:pt x="3942809" y="2496250"/>
                </a:lnTo>
                <a:cubicBezTo>
                  <a:pt x="3938629" y="2462805"/>
                  <a:pt x="3933186" y="2429600"/>
                  <a:pt x="3928454" y="2396232"/>
                </a:cubicBezTo>
                <a:cubicBezTo>
                  <a:pt x="3923721" y="2362869"/>
                  <a:pt x="3918909" y="2329502"/>
                  <a:pt x="3913387" y="2296295"/>
                </a:cubicBezTo>
                <a:close/>
                <a:moveTo>
                  <a:pt x="3759544" y="1881083"/>
                </a:moveTo>
                <a:lnTo>
                  <a:pt x="3759736" y="1881447"/>
                </a:lnTo>
                <a:lnTo>
                  <a:pt x="3767600" y="1899426"/>
                </a:lnTo>
                <a:lnTo>
                  <a:pt x="3770694" y="1912076"/>
                </a:lnTo>
                <a:cubicBezTo>
                  <a:pt x="3884066" y="2435043"/>
                  <a:pt x="3941554" y="2968658"/>
                  <a:pt x="3942178" y="3503759"/>
                </a:cubicBezTo>
                <a:cubicBezTo>
                  <a:pt x="3942082" y="4038951"/>
                  <a:pt x="3885155" y="4572566"/>
                  <a:pt x="3772351" y="5095688"/>
                </a:cubicBezTo>
                <a:lnTo>
                  <a:pt x="3770344" y="5103927"/>
                </a:lnTo>
                <a:lnTo>
                  <a:pt x="3759736" y="5128179"/>
                </a:lnTo>
                <a:lnTo>
                  <a:pt x="3755426" y="5136349"/>
                </a:lnTo>
                <a:lnTo>
                  <a:pt x="3765726" y="5094268"/>
                </a:lnTo>
                <a:cubicBezTo>
                  <a:pt x="3879067" y="4571698"/>
                  <a:pt x="3936600" y="4038477"/>
                  <a:pt x="3937365" y="3503759"/>
                </a:cubicBezTo>
                <a:cubicBezTo>
                  <a:pt x="3937192" y="2968973"/>
                  <a:pt x="3880185" y="2435675"/>
                  <a:pt x="3767304" y="1912944"/>
                </a:cubicBezTo>
                <a:close/>
                <a:moveTo>
                  <a:pt x="3622716" y="1624707"/>
                </a:moveTo>
                <a:lnTo>
                  <a:pt x="3629115" y="1634958"/>
                </a:lnTo>
                <a:lnTo>
                  <a:pt x="3700338" y="1926192"/>
                </a:lnTo>
                <a:cubicBezTo>
                  <a:pt x="3812787" y="2444506"/>
                  <a:pt x="3869847" y="2973389"/>
                  <a:pt x="3870557" y="3503756"/>
                </a:cubicBezTo>
                <a:cubicBezTo>
                  <a:pt x="3870532" y="4034375"/>
                  <a:pt x="3814102" y="4563412"/>
                  <a:pt x="3702230" y="5082120"/>
                </a:cubicBezTo>
                <a:lnTo>
                  <a:pt x="3632304" y="5369559"/>
                </a:lnTo>
                <a:lnTo>
                  <a:pt x="3619032" y="5390823"/>
                </a:lnTo>
                <a:lnTo>
                  <a:pt x="3695368" y="5079042"/>
                </a:lnTo>
                <a:cubicBezTo>
                  <a:pt x="3807437" y="4561440"/>
                  <a:pt x="3864238" y="4033348"/>
                  <a:pt x="3864799" y="3503756"/>
                </a:cubicBezTo>
                <a:cubicBezTo>
                  <a:pt x="3864633" y="2973627"/>
                  <a:pt x="3808156" y="2444980"/>
                  <a:pt x="3696313" y="1926745"/>
                </a:cubicBezTo>
                <a:close/>
                <a:moveTo>
                  <a:pt x="3486846" y="1407643"/>
                </a:moveTo>
                <a:lnTo>
                  <a:pt x="3489488" y="1411266"/>
                </a:lnTo>
                <a:lnTo>
                  <a:pt x="3494912" y="1419956"/>
                </a:lnTo>
                <a:lnTo>
                  <a:pt x="3536281" y="1556823"/>
                </a:lnTo>
                <a:cubicBezTo>
                  <a:pt x="3570908" y="1683502"/>
                  <a:pt x="3602152" y="1811107"/>
                  <a:pt x="3629977" y="1939521"/>
                </a:cubicBezTo>
                <a:cubicBezTo>
                  <a:pt x="3741559" y="2453497"/>
                  <a:pt x="3798193" y="2977805"/>
                  <a:pt x="3798934" y="3503755"/>
                </a:cubicBezTo>
                <a:cubicBezTo>
                  <a:pt x="3798958" y="4029797"/>
                  <a:pt x="3743056" y="4554261"/>
                  <a:pt x="3632185" y="5068471"/>
                </a:cubicBezTo>
                <a:cubicBezTo>
                  <a:pt x="3604546" y="5196965"/>
                  <a:pt x="3573479" y="5324670"/>
                  <a:pt x="3539023" y="5451448"/>
                </a:cubicBezTo>
                <a:lnTo>
                  <a:pt x="3499818" y="5581811"/>
                </a:lnTo>
                <a:lnTo>
                  <a:pt x="3489488" y="5598361"/>
                </a:lnTo>
                <a:lnTo>
                  <a:pt x="3480365" y="5610870"/>
                </a:lnTo>
                <a:lnTo>
                  <a:pt x="3529310" y="5449082"/>
                </a:lnTo>
                <a:cubicBezTo>
                  <a:pt x="3563937" y="5322541"/>
                  <a:pt x="3595191" y="5195073"/>
                  <a:pt x="3623035" y="5066816"/>
                </a:cubicBezTo>
                <a:cubicBezTo>
                  <a:pt x="3734672" y="4553237"/>
                  <a:pt x="3791386" y="4029324"/>
                  <a:pt x="3792229" y="3503755"/>
                </a:cubicBezTo>
                <a:cubicBezTo>
                  <a:pt x="3792096" y="2978197"/>
                  <a:pt x="3736123" y="2454206"/>
                  <a:pt x="3625242" y="1940468"/>
                </a:cubicBezTo>
                <a:cubicBezTo>
                  <a:pt x="3597604" y="1812134"/>
                  <a:pt x="3566538" y="1684568"/>
                  <a:pt x="3532082" y="1557918"/>
                </a:cubicBezTo>
                <a:close/>
                <a:moveTo>
                  <a:pt x="3357756" y="1230637"/>
                </a:moveTo>
                <a:lnTo>
                  <a:pt x="3366955" y="1243251"/>
                </a:lnTo>
                <a:lnTo>
                  <a:pt x="3466999" y="1573707"/>
                </a:lnTo>
                <a:cubicBezTo>
                  <a:pt x="3501363" y="1699282"/>
                  <a:pt x="3532354" y="1825783"/>
                  <a:pt x="3559933" y="1953093"/>
                </a:cubicBezTo>
                <a:cubicBezTo>
                  <a:pt x="3670521" y="2462570"/>
                  <a:pt x="3726636" y="2982381"/>
                  <a:pt x="3727315" y="3503760"/>
                </a:cubicBezTo>
                <a:cubicBezTo>
                  <a:pt x="3727386" y="4025224"/>
                  <a:pt x="3672021" y="4545194"/>
                  <a:pt x="3562143" y="5054909"/>
                </a:cubicBezTo>
                <a:cubicBezTo>
                  <a:pt x="3534720" y="5182298"/>
                  <a:pt x="3503894" y="5308898"/>
                  <a:pt x="3469701" y="5434581"/>
                </a:cubicBezTo>
                <a:lnTo>
                  <a:pt x="3371825" y="5759698"/>
                </a:lnTo>
                <a:lnTo>
                  <a:pt x="3351443" y="5787646"/>
                </a:lnTo>
                <a:lnTo>
                  <a:pt x="3459278" y="5431662"/>
                </a:lnTo>
                <a:cubicBezTo>
                  <a:pt x="3493628" y="5306236"/>
                  <a:pt x="3524615" y="5179892"/>
                  <a:pt x="3552203" y="5052779"/>
                </a:cubicBezTo>
                <a:cubicBezTo>
                  <a:pt x="3662785" y="4543854"/>
                  <a:pt x="3718921" y="4024594"/>
                  <a:pt x="3719662" y="3503760"/>
                </a:cubicBezTo>
                <a:cubicBezTo>
                  <a:pt x="3719505" y="2982855"/>
                  <a:pt x="3663983" y="2463438"/>
                  <a:pt x="3554018" y="1954275"/>
                </a:cubicBezTo>
                <a:cubicBezTo>
                  <a:pt x="3526608" y="1827044"/>
                  <a:pt x="3495786" y="1700602"/>
                  <a:pt x="3461592" y="1575077"/>
                </a:cubicBezTo>
                <a:close/>
                <a:moveTo>
                  <a:pt x="3223863" y="1067116"/>
                </a:moveTo>
                <a:lnTo>
                  <a:pt x="3233241" y="1078207"/>
                </a:lnTo>
                <a:lnTo>
                  <a:pt x="3284801" y="1220313"/>
                </a:lnTo>
                <a:cubicBezTo>
                  <a:pt x="3529098" y="1955041"/>
                  <a:pt x="3654530" y="2729313"/>
                  <a:pt x="3655771" y="3503756"/>
                </a:cubicBezTo>
                <a:cubicBezTo>
                  <a:pt x="3655959" y="4020649"/>
                  <a:pt x="3601147" y="4536041"/>
                  <a:pt x="3492256" y="5041338"/>
                </a:cubicBezTo>
                <a:cubicBezTo>
                  <a:pt x="3437956" y="5293828"/>
                  <a:pt x="3370160" y="5543323"/>
                  <a:pt x="3289143" y="5788556"/>
                </a:cubicBezTo>
                <a:lnTo>
                  <a:pt x="3240410" y="5922940"/>
                </a:lnTo>
                <a:lnTo>
                  <a:pt x="3213422" y="5954859"/>
                </a:lnTo>
                <a:lnTo>
                  <a:pt x="3275576" y="5784296"/>
                </a:lnTo>
                <a:cubicBezTo>
                  <a:pt x="3357057" y="5539616"/>
                  <a:pt x="3425312" y="5290833"/>
                  <a:pt x="3480029" y="5038813"/>
                </a:cubicBezTo>
                <a:cubicBezTo>
                  <a:pt x="3589963" y="4534466"/>
                  <a:pt x="3645967" y="4019939"/>
                  <a:pt x="3647094" y="3503756"/>
                </a:cubicBezTo>
                <a:cubicBezTo>
                  <a:pt x="3647078" y="2987507"/>
                  <a:pt x="3592132" y="2472744"/>
                  <a:pt x="3483184" y="1968076"/>
                </a:cubicBezTo>
                <a:cubicBezTo>
                  <a:pt x="3428924" y="1715901"/>
                  <a:pt x="3361144" y="1466803"/>
                  <a:pt x="3280151" y="1221884"/>
                </a:cubicBezTo>
                <a:close/>
                <a:moveTo>
                  <a:pt x="3095001" y="924422"/>
                </a:moveTo>
                <a:lnTo>
                  <a:pt x="3104957" y="934618"/>
                </a:lnTo>
                <a:lnTo>
                  <a:pt x="3216259" y="1240734"/>
                </a:lnTo>
                <a:cubicBezTo>
                  <a:pt x="3296999" y="1483524"/>
                  <a:pt x="3364600" y="1730492"/>
                  <a:pt x="3418742" y="1980617"/>
                </a:cubicBezTo>
                <a:cubicBezTo>
                  <a:pt x="3527611" y="2481103"/>
                  <a:pt x="3583133" y="2991686"/>
                  <a:pt x="3584387" y="3503834"/>
                </a:cubicBezTo>
                <a:cubicBezTo>
                  <a:pt x="3584584" y="4016150"/>
                  <a:pt x="3530300" y="4527047"/>
                  <a:pt x="3422450" y="5027849"/>
                </a:cubicBezTo>
                <a:cubicBezTo>
                  <a:pt x="3368700" y="5278129"/>
                  <a:pt x="3301481" y="5525417"/>
                  <a:pt x="3221072" y="5768442"/>
                </a:cubicBezTo>
                <a:lnTo>
                  <a:pt x="3112773" y="6067004"/>
                </a:lnTo>
                <a:lnTo>
                  <a:pt x="3085543" y="6094890"/>
                </a:lnTo>
                <a:lnTo>
                  <a:pt x="3206479" y="5763392"/>
                </a:lnTo>
                <a:cubicBezTo>
                  <a:pt x="3287297" y="5520997"/>
                  <a:pt x="3354969" y="5274424"/>
                  <a:pt x="3409198" y="5024772"/>
                </a:cubicBezTo>
                <a:cubicBezTo>
                  <a:pt x="3518255" y="4524997"/>
                  <a:pt x="3573786" y="4015125"/>
                  <a:pt x="3574842" y="3503607"/>
                </a:cubicBezTo>
                <a:cubicBezTo>
                  <a:pt x="3575308" y="2991843"/>
                  <a:pt x="3521024" y="2481498"/>
                  <a:pt x="3412905" y="1981247"/>
                </a:cubicBezTo>
                <a:cubicBezTo>
                  <a:pt x="3358874" y="1731517"/>
                  <a:pt x="3291384" y="1484944"/>
                  <a:pt x="3210739" y="1242469"/>
                </a:cubicBezTo>
                <a:close/>
                <a:moveTo>
                  <a:pt x="2961680" y="788745"/>
                </a:moveTo>
                <a:lnTo>
                  <a:pt x="2967981" y="794336"/>
                </a:lnTo>
                <a:lnTo>
                  <a:pt x="2972841" y="799313"/>
                </a:lnTo>
                <a:lnTo>
                  <a:pt x="3017355" y="903776"/>
                </a:lnTo>
                <a:cubicBezTo>
                  <a:pt x="3063936" y="1021689"/>
                  <a:pt x="3107379" y="1140836"/>
                  <a:pt x="3147633" y="1261087"/>
                </a:cubicBezTo>
                <a:cubicBezTo>
                  <a:pt x="3227721" y="1501822"/>
                  <a:pt x="3294758" y="1746662"/>
                  <a:pt x="3348459" y="1994657"/>
                </a:cubicBezTo>
                <a:cubicBezTo>
                  <a:pt x="3456207" y="2490490"/>
                  <a:pt x="3511146" y="2996339"/>
                  <a:pt x="3512369" y="3503755"/>
                </a:cubicBezTo>
                <a:cubicBezTo>
                  <a:pt x="3512615" y="4011497"/>
                  <a:pt x="3458859" y="4517820"/>
                  <a:pt x="3352009" y="5014202"/>
                </a:cubicBezTo>
                <a:cubicBezTo>
                  <a:pt x="3298750" y="5262275"/>
                  <a:pt x="3232130" y="5507353"/>
                  <a:pt x="3152446" y="5748248"/>
                </a:cubicBezTo>
                <a:cubicBezTo>
                  <a:pt x="3112391" y="5868656"/>
                  <a:pt x="3069095" y="5987940"/>
                  <a:pt x="3022606" y="6105963"/>
                </a:cubicBezTo>
                <a:lnTo>
                  <a:pt x="2982343" y="6200581"/>
                </a:lnTo>
                <a:lnTo>
                  <a:pt x="2967981" y="6215290"/>
                </a:lnTo>
                <a:lnTo>
                  <a:pt x="2949772" y="6231448"/>
                </a:lnTo>
                <a:lnTo>
                  <a:pt x="3006106" y="6099515"/>
                </a:lnTo>
                <a:cubicBezTo>
                  <a:pt x="3052661" y="5981867"/>
                  <a:pt x="3096068" y="5862977"/>
                  <a:pt x="3136276" y="5742963"/>
                </a:cubicBezTo>
                <a:cubicBezTo>
                  <a:pt x="3216457" y="5502778"/>
                  <a:pt x="3283605" y="5258490"/>
                  <a:pt x="3337417" y="5011047"/>
                </a:cubicBezTo>
                <a:cubicBezTo>
                  <a:pt x="3445575" y="4515847"/>
                  <a:pt x="3500712" y="4010630"/>
                  <a:pt x="3501879" y="3503755"/>
                </a:cubicBezTo>
                <a:cubicBezTo>
                  <a:pt x="3502407" y="2996734"/>
                  <a:pt x="3448650" y="2491120"/>
                  <a:pt x="3341519" y="1995604"/>
                </a:cubicBezTo>
                <a:cubicBezTo>
                  <a:pt x="3288173" y="1747924"/>
                  <a:pt x="3221480" y="1503322"/>
                  <a:pt x="3141718" y="1262822"/>
                </a:cubicBezTo>
                <a:cubicBezTo>
                  <a:pt x="3101620" y="1142651"/>
                  <a:pt x="3058267" y="1023623"/>
                  <a:pt x="3011711" y="905866"/>
                </a:cubicBezTo>
                <a:close/>
                <a:moveTo>
                  <a:pt x="2835291" y="676598"/>
                </a:moveTo>
                <a:lnTo>
                  <a:pt x="2848244" y="688092"/>
                </a:lnTo>
                <a:lnTo>
                  <a:pt x="2950052" y="927666"/>
                </a:lnTo>
                <a:cubicBezTo>
                  <a:pt x="2996080" y="1044505"/>
                  <a:pt x="3039004" y="1162566"/>
                  <a:pt x="3078775" y="1281751"/>
                </a:cubicBezTo>
                <a:cubicBezTo>
                  <a:pt x="3158245" y="1520124"/>
                  <a:pt x="3224733" y="1762674"/>
                  <a:pt x="3277943" y="2008224"/>
                </a:cubicBezTo>
                <a:cubicBezTo>
                  <a:pt x="3384808" y="2499560"/>
                  <a:pt x="3439385" y="3000914"/>
                  <a:pt x="3440748" y="3503755"/>
                </a:cubicBezTo>
                <a:cubicBezTo>
                  <a:pt x="3441016" y="4007000"/>
                  <a:pt x="3387710" y="4508748"/>
                  <a:pt x="3281730" y="5000715"/>
                </a:cubicBezTo>
                <a:cubicBezTo>
                  <a:pt x="3229212" y="5246578"/>
                  <a:pt x="3163379" y="5489368"/>
                  <a:pt x="3084532" y="5728134"/>
                </a:cubicBezTo>
                <a:cubicBezTo>
                  <a:pt x="3044896" y="5847478"/>
                  <a:pt x="3002039" y="5965697"/>
                  <a:pt x="2956011" y="6082664"/>
                </a:cubicBezTo>
                <a:lnTo>
                  <a:pt x="2858196" y="6312704"/>
                </a:lnTo>
                <a:lnTo>
                  <a:pt x="2823597" y="6343405"/>
                </a:lnTo>
                <a:lnTo>
                  <a:pt x="2938011" y="6075654"/>
                </a:lnTo>
                <a:cubicBezTo>
                  <a:pt x="2984159" y="5959092"/>
                  <a:pt x="3027180" y="5841286"/>
                  <a:pt x="3067022" y="5722376"/>
                </a:cubicBezTo>
                <a:cubicBezTo>
                  <a:pt x="3146420" y="5484478"/>
                  <a:pt x="3212829" y="5242398"/>
                  <a:pt x="3265953" y="4997323"/>
                </a:cubicBezTo>
                <a:cubicBezTo>
                  <a:pt x="3373275" y="4506698"/>
                  <a:pt x="3428032" y="4005975"/>
                  <a:pt x="3429313" y="3503755"/>
                </a:cubicBezTo>
                <a:cubicBezTo>
                  <a:pt x="3429887" y="3001388"/>
                  <a:pt x="3376659" y="2500427"/>
                  <a:pt x="3270528" y="2009406"/>
                </a:cubicBezTo>
                <a:cubicBezTo>
                  <a:pt x="3217664" y="1764094"/>
                  <a:pt x="3151547" y="1521859"/>
                  <a:pt x="3072465" y="1283724"/>
                </a:cubicBezTo>
                <a:cubicBezTo>
                  <a:pt x="3032722" y="1164656"/>
                  <a:pt x="2989750" y="1046713"/>
                  <a:pt x="2943602" y="930032"/>
                </a:cubicBezTo>
                <a:close/>
                <a:moveTo>
                  <a:pt x="2709825" y="572091"/>
                </a:moveTo>
                <a:lnTo>
                  <a:pt x="2725626" y="584205"/>
                </a:lnTo>
                <a:lnTo>
                  <a:pt x="2736125" y="607259"/>
                </a:lnTo>
                <a:cubicBezTo>
                  <a:pt x="3151816" y="1512470"/>
                  <a:pt x="3366602" y="2507764"/>
                  <a:pt x="3369285" y="3503754"/>
                </a:cubicBezTo>
                <a:cubicBezTo>
                  <a:pt x="3369686" y="4002267"/>
                  <a:pt x="3316988" y="4499362"/>
                  <a:pt x="3212080" y="4986672"/>
                </a:cubicBezTo>
                <a:cubicBezTo>
                  <a:pt x="3205453" y="5017042"/>
                  <a:pt x="3199143" y="5047568"/>
                  <a:pt x="3192203" y="5077935"/>
                </a:cubicBezTo>
                <a:lnTo>
                  <a:pt x="3170353" y="5168726"/>
                </a:lnTo>
                <a:cubicBezTo>
                  <a:pt x="3156469" y="5229462"/>
                  <a:pt x="3139512" y="5289409"/>
                  <a:pt x="3123892" y="5349752"/>
                </a:cubicBezTo>
                <a:cubicBezTo>
                  <a:pt x="3116005" y="5379884"/>
                  <a:pt x="3107170" y="5409699"/>
                  <a:pt x="3098573" y="5439673"/>
                </a:cubicBezTo>
                <a:lnTo>
                  <a:pt x="3072621" y="5529439"/>
                </a:lnTo>
                <a:lnTo>
                  <a:pt x="3044621" y="5618570"/>
                </a:lnTo>
                <a:lnTo>
                  <a:pt x="3030659" y="5663136"/>
                </a:lnTo>
                <a:cubicBezTo>
                  <a:pt x="3026004" y="5677966"/>
                  <a:pt x="3021272" y="5692796"/>
                  <a:pt x="3016144" y="5707545"/>
                </a:cubicBezTo>
                <a:cubicBezTo>
                  <a:pt x="2937454" y="5944023"/>
                  <a:pt x="2846003" y="6176086"/>
                  <a:pt x="2742199" y="6402704"/>
                </a:cubicBezTo>
                <a:lnTo>
                  <a:pt x="2735215" y="6418071"/>
                </a:lnTo>
                <a:lnTo>
                  <a:pt x="2699578" y="6445392"/>
                </a:lnTo>
                <a:lnTo>
                  <a:pt x="2703548" y="6437173"/>
                </a:lnTo>
                <a:cubicBezTo>
                  <a:pt x="2710175" y="6423134"/>
                  <a:pt x="2716405" y="6408936"/>
                  <a:pt x="2722875" y="6394817"/>
                </a:cubicBezTo>
                <a:cubicBezTo>
                  <a:pt x="3139037" y="5491497"/>
                  <a:pt x="3354377" y="4498099"/>
                  <a:pt x="3356742" y="3503754"/>
                </a:cubicBezTo>
                <a:cubicBezTo>
                  <a:pt x="3357421" y="3006040"/>
                  <a:pt x="3304714" y="2509656"/>
                  <a:pt x="3199538" y="2023210"/>
                </a:cubicBezTo>
                <a:cubicBezTo>
                  <a:pt x="3192911" y="1992841"/>
                  <a:pt x="3186601" y="1962394"/>
                  <a:pt x="3179581" y="1932104"/>
                </a:cubicBezTo>
                <a:lnTo>
                  <a:pt x="3157731" y="1841474"/>
                </a:lnTo>
                <a:cubicBezTo>
                  <a:pt x="3143771" y="1780815"/>
                  <a:pt x="3126812" y="1721026"/>
                  <a:pt x="3111115" y="1660842"/>
                </a:cubicBezTo>
                <a:cubicBezTo>
                  <a:pt x="3103227" y="1630710"/>
                  <a:pt x="3094393" y="1600973"/>
                  <a:pt x="3085795" y="1571156"/>
                </a:cubicBezTo>
                <a:lnTo>
                  <a:pt x="3059763" y="1481551"/>
                </a:lnTo>
                <a:lnTo>
                  <a:pt x="3031764" y="1392655"/>
                </a:lnTo>
                <a:lnTo>
                  <a:pt x="3017722" y="1348166"/>
                </a:lnTo>
                <a:cubicBezTo>
                  <a:pt x="3013147" y="1333337"/>
                  <a:pt x="3008414" y="1318509"/>
                  <a:pt x="3003209" y="1303837"/>
                </a:cubicBezTo>
                <a:cubicBezTo>
                  <a:pt x="2924455" y="1067910"/>
                  <a:pt x="2832870" y="836481"/>
                  <a:pt x="2728867" y="610572"/>
                </a:cubicBezTo>
                <a:close/>
                <a:moveTo>
                  <a:pt x="2580154" y="472678"/>
                </a:moveTo>
                <a:lnTo>
                  <a:pt x="2599810" y="487747"/>
                </a:lnTo>
                <a:lnTo>
                  <a:pt x="2629956" y="550468"/>
                </a:lnTo>
                <a:lnTo>
                  <a:pt x="2650068" y="592117"/>
                </a:lnTo>
                <a:cubicBezTo>
                  <a:pt x="2656695" y="606079"/>
                  <a:pt x="2662847" y="620199"/>
                  <a:pt x="2669235" y="634239"/>
                </a:cubicBezTo>
                <a:cubicBezTo>
                  <a:pt x="3081534" y="1530930"/>
                  <a:pt x="3294587" y="2516994"/>
                  <a:pt x="3297505" y="3503757"/>
                </a:cubicBezTo>
                <a:cubicBezTo>
                  <a:pt x="3298333" y="3997773"/>
                  <a:pt x="3246265" y="4490528"/>
                  <a:pt x="3142193" y="4973503"/>
                </a:cubicBezTo>
                <a:cubicBezTo>
                  <a:pt x="3135566" y="5003713"/>
                  <a:pt x="3129413" y="5033924"/>
                  <a:pt x="3122394" y="5063976"/>
                </a:cubicBezTo>
                <a:lnTo>
                  <a:pt x="3100781" y="5153977"/>
                </a:lnTo>
                <a:cubicBezTo>
                  <a:pt x="3087057" y="5214161"/>
                  <a:pt x="3070177" y="5273557"/>
                  <a:pt x="3054637" y="5333268"/>
                </a:cubicBezTo>
                <a:cubicBezTo>
                  <a:pt x="3046750" y="5363163"/>
                  <a:pt x="3037993" y="5392742"/>
                  <a:pt x="3029555" y="5422402"/>
                </a:cubicBezTo>
                <a:lnTo>
                  <a:pt x="3003841" y="5511297"/>
                </a:lnTo>
                <a:lnTo>
                  <a:pt x="2976074" y="5599641"/>
                </a:lnTo>
                <a:lnTo>
                  <a:pt x="2962192" y="5643815"/>
                </a:lnTo>
                <a:lnTo>
                  <a:pt x="2955172" y="5665899"/>
                </a:lnTo>
                <a:lnTo>
                  <a:pt x="2947757" y="5687749"/>
                </a:lnTo>
                <a:cubicBezTo>
                  <a:pt x="2869746" y="5922097"/>
                  <a:pt x="2779115" y="6152030"/>
                  <a:pt x="2676257" y="6376518"/>
                </a:cubicBezTo>
                <a:cubicBezTo>
                  <a:pt x="2669787" y="6390558"/>
                  <a:pt x="2663635" y="6404757"/>
                  <a:pt x="2657010" y="6418639"/>
                </a:cubicBezTo>
                <a:lnTo>
                  <a:pt x="2636896" y="6460366"/>
                </a:lnTo>
                <a:lnTo>
                  <a:pt x="2611680" y="6512779"/>
                </a:lnTo>
                <a:lnTo>
                  <a:pt x="2570156" y="6544614"/>
                </a:lnTo>
                <a:lnTo>
                  <a:pt x="2575449" y="6534197"/>
                </a:lnTo>
                <a:lnTo>
                  <a:pt x="2615598" y="6451139"/>
                </a:lnTo>
                <a:lnTo>
                  <a:pt x="2635713" y="6409569"/>
                </a:lnTo>
                <a:cubicBezTo>
                  <a:pt x="2642418" y="6395685"/>
                  <a:pt x="2648490" y="6381565"/>
                  <a:pt x="2654958" y="6367605"/>
                </a:cubicBezTo>
                <a:cubicBezTo>
                  <a:pt x="2757809" y="6143905"/>
                  <a:pt x="2848575" y="5914842"/>
                  <a:pt x="2926855" y="5681359"/>
                </a:cubicBezTo>
                <a:lnTo>
                  <a:pt x="2934742" y="5659512"/>
                </a:lnTo>
                <a:lnTo>
                  <a:pt x="2941682" y="5637503"/>
                </a:lnTo>
                <a:lnTo>
                  <a:pt x="2955724" y="5593568"/>
                </a:lnTo>
                <a:lnTo>
                  <a:pt x="2983646" y="5505540"/>
                </a:lnTo>
                <a:lnTo>
                  <a:pt x="3009518" y="5416959"/>
                </a:lnTo>
                <a:cubicBezTo>
                  <a:pt x="3018038" y="5387460"/>
                  <a:pt x="3027188" y="5358036"/>
                  <a:pt x="3034840" y="5328221"/>
                </a:cubicBezTo>
                <a:cubicBezTo>
                  <a:pt x="3050615" y="5268745"/>
                  <a:pt x="3067417" y="5209903"/>
                  <a:pt x="3081299" y="5149560"/>
                </a:cubicBezTo>
                <a:lnTo>
                  <a:pt x="3103149" y="5059876"/>
                </a:lnTo>
                <a:cubicBezTo>
                  <a:pt x="3110246" y="5029980"/>
                  <a:pt x="3116479" y="4999770"/>
                  <a:pt x="3123103" y="4969796"/>
                </a:cubicBezTo>
                <a:cubicBezTo>
                  <a:pt x="3228542" y="4488163"/>
                  <a:pt x="3282533" y="3996748"/>
                  <a:pt x="3284175" y="3503757"/>
                </a:cubicBezTo>
                <a:cubicBezTo>
                  <a:pt x="3284923" y="3010538"/>
                  <a:pt x="3232753" y="2518729"/>
                  <a:pt x="3128546" y="2036622"/>
                </a:cubicBezTo>
                <a:cubicBezTo>
                  <a:pt x="3121921" y="2006490"/>
                  <a:pt x="3115769" y="1976359"/>
                  <a:pt x="3108749" y="1946384"/>
                </a:cubicBezTo>
                <a:lnTo>
                  <a:pt x="3087136" y="1856542"/>
                </a:lnTo>
                <a:cubicBezTo>
                  <a:pt x="3073332" y="1796515"/>
                  <a:pt x="3056452" y="1737279"/>
                  <a:pt x="3040990" y="1677645"/>
                </a:cubicBezTo>
                <a:cubicBezTo>
                  <a:pt x="3033103" y="1647828"/>
                  <a:pt x="3024268" y="1618329"/>
                  <a:pt x="3015828" y="1588749"/>
                </a:cubicBezTo>
                <a:lnTo>
                  <a:pt x="2989878" y="1500246"/>
                </a:lnTo>
                <a:lnTo>
                  <a:pt x="2962112" y="1412138"/>
                </a:lnTo>
                <a:lnTo>
                  <a:pt x="2948152" y="1368126"/>
                </a:lnTo>
                <a:lnTo>
                  <a:pt x="2941210" y="1346039"/>
                </a:lnTo>
                <a:lnTo>
                  <a:pt x="2933795" y="1324190"/>
                </a:lnTo>
                <a:cubicBezTo>
                  <a:pt x="2855688" y="1090472"/>
                  <a:pt x="2764869" y="861172"/>
                  <a:pt x="2661743" y="637394"/>
                </a:cubicBezTo>
                <a:close/>
                <a:moveTo>
                  <a:pt x="2459368" y="390142"/>
                </a:moveTo>
                <a:lnTo>
                  <a:pt x="2477972" y="402387"/>
                </a:lnTo>
                <a:lnTo>
                  <a:pt x="2483794" y="413691"/>
                </a:lnTo>
                <a:cubicBezTo>
                  <a:pt x="2497756" y="440825"/>
                  <a:pt x="2511876" y="467960"/>
                  <a:pt x="2525283" y="495409"/>
                </a:cubicBezTo>
                <a:lnTo>
                  <a:pt x="2564722" y="577995"/>
                </a:lnTo>
                <a:cubicBezTo>
                  <a:pt x="2577974" y="605524"/>
                  <a:pt x="2591384" y="633211"/>
                  <a:pt x="2603689" y="660976"/>
                </a:cubicBezTo>
                <a:cubicBezTo>
                  <a:pt x="3011808" y="1549385"/>
                  <a:pt x="3223202" y="2526219"/>
                  <a:pt x="3226122" y="3503992"/>
                </a:cubicBezTo>
                <a:cubicBezTo>
                  <a:pt x="3227029" y="3993513"/>
                  <a:pt x="3175489" y="4481693"/>
                  <a:pt x="3072387" y="4960171"/>
                </a:cubicBezTo>
                <a:cubicBezTo>
                  <a:pt x="3065840" y="4989988"/>
                  <a:pt x="3059765" y="5019960"/>
                  <a:pt x="3052745" y="5049697"/>
                </a:cubicBezTo>
                <a:lnTo>
                  <a:pt x="3031370" y="5138910"/>
                </a:lnTo>
                <a:lnTo>
                  <a:pt x="3020643" y="5183477"/>
                </a:lnTo>
                <a:cubicBezTo>
                  <a:pt x="3017093" y="5198384"/>
                  <a:pt x="3012754" y="5213056"/>
                  <a:pt x="3009126" y="5227883"/>
                </a:cubicBezTo>
                <a:lnTo>
                  <a:pt x="2985462" y="5316544"/>
                </a:lnTo>
                <a:cubicBezTo>
                  <a:pt x="2977969" y="5346203"/>
                  <a:pt x="2968899" y="5375388"/>
                  <a:pt x="2960537" y="5404810"/>
                </a:cubicBezTo>
                <a:lnTo>
                  <a:pt x="2934665" y="5492838"/>
                </a:lnTo>
                <a:lnTo>
                  <a:pt x="2907136" y="5580394"/>
                </a:lnTo>
                <a:cubicBezTo>
                  <a:pt x="2897828" y="5609501"/>
                  <a:pt x="2889231" y="5638843"/>
                  <a:pt x="2879056" y="5667712"/>
                </a:cubicBezTo>
                <a:cubicBezTo>
                  <a:pt x="2801762" y="5899852"/>
                  <a:pt x="2711943" y="6127655"/>
                  <a:pt x="2609999" y="6350091"/>
                </a:cubicBezTo>
                <a:lnTo>
                  <a:pt x="2485716" y="6602143"/>
                </a:lnTo>
                <a:lnTo>
                  <a:pt x="2444554" y="6629234"/>
                </a:lnTo>
                <a:lnTo>
                  <a:pt x="2587914" y="6339839"/>
                </a:lnTo>
                <a:cubicBezTo>
                  <a:pt x="2792186" y="5896618"/>
                  <a:pt x="2947704" y="5432497"/>
                  <a:pt x="3051720" y="4955674"/>
                </a:cubicBezTo>
                <a:cubicBezTo>
                  <a:pt x="3156085" y="4478853"/>
                  <a:pt x="3209604" y="3992408"/>
                  <a:pt x="3211372" y="3504308"/>
                </a:cubicBezTo>
                <a:cubicBezTo>
                  <a:pt x="3212184" y="3015822"/>
                  <a:pt x="3160542" y="2528667"/>
                  <a:pt x="3057320" y="2051212"/>
                </a:cubicBezTo>
                <a:cubicBezTo>
                  <a:pt x="3050773" y="2021475"/>
                  <a:pt x="3044700" y="1991581"/>
                  <a:pt x="3037680" y="1961842"/>
                </a:cubicBezTo>
                <a:lnTo>
                  <a:pt x="3016303" y="1872868"/>
                </a:lnTo>
                <a:lnTo>
                  <a:pt x="3005576" y="1828379"/>
                </a:lnTo>
                <a:cubicBezTo>
                  <a:pt x="3001949" y="1813550"/>
                  <a:pt x="2997689" y="1798880"/>
                  <a:pt x="2993981" y="1784130"/>
                </a:cubicBezTo>
                <a:lnTo>
                  <a:pt x="2970317" y="1695707"/>
                </a:lnTo>
                <a:cubicBezTo>
                  <a:pt x="2962429" y="1666127"/>
                  <a:pt x="2953752" y="1636941"/>
                  <a:pt x="2945392" y="1607599"/>
                </a:cubicBezTo>
                <a:lnTo>
                  <a:pt x="2919915" y="1519728"/>
                </a:lnTo>
                <a:lnTo>
                  <a:pt x="2892386" y="1432410"/>
                </a:lnTo>
                <a:cubicBezTo>
                  <a:pt x="2882999" y="1403381"/>
                  <a:pt x="2874481" y="1374119"/>
                  <a:pt x="2864304" y="1345642"/>
                </a:cubicBezTo>
                <a:cubicBezTo>
                  <a:pt x="2787178" y="1113896"/>
                  <a:pt x="2697437" y="886569"/>
                  <a:pt x="2595486" y="664683"/>
                </a:cubicBezTo>
                <a:close/>
                <a:moveTo>
                  <a:pt x="2334561" y="307997"/>
                </a:moveTo>
                <a:lnTo>
                  <a:pt x="2352279" y="319659"/>
                </a:lnTo>
                <a:lnTo>
                  <a:pt x="2376406" y="362251"/>
                </a:lnTo>
                <a:cubicBezTo>
                  <a:pt x="2433024" y="469201"/>
                  <a:pt x="2486591" y="577758"/>
                  <a:pt x="2537038" y="687794"/>
                </a:cubicBezTo>
                <a:cubicBezTo>
                  <a:pt x="2941447" y="1567841"/>
                  <a:pt x="3151108" y="2535448"/>
                  <a:pt x="3154186" y="3503754"/>
                </a:cubicBezTo>
                <a:cubicBezTo>
                  <a:pt x="3155146" y="3988700"/>
                  <a:pt x="3104137" y="4472305"/>
                  <a:pt x="3002026" y="4946366"/>
                </a:cubicBezTo>
                <a:cubicBezTo>
                  <a:pt x="2995481" y="4975945"/>
                  <a:pt x="2989564" y="5005605"/>
                  <a:pt x="2982624" y="5035104"/>
                </a:cubicBezTo>
                <a:lnTo>
                  <a:pt x="2961404" y="5123450"/>
                </a:lnTo>
                <a:lnTo>
                  <a:pt x="2950835" y="5167621"/>
                </a:lnTo>
                <a:cubicBezTo>
                  <a:pt x="2947207" y="5182371"/>
                  <a:pt x="2942947" y="5196963"/>
                  <a:pt x="2939320" y="5211555"/>
                </a:cubicBezTo>
                <a:lnTo>
                  <a:pt x="2916128" y="5299426"/>
                </a:lnTo>
                <a:cubicBezTo>
                  <a:pt x="2908713" y="5328848"/>
                  <a:pt x="2899721" y="5357720"/>
                  <a:pt x="2891438" y="5386904"/>
                </a:cubicBezTo>
                <a:lnTo>
                  <a:pt x="2866199" y="5474223"/>
                </a:lnTo>
                <a:lnTo>
                  <a:pt x="2838984" y="5560988"/>
                </a:lnTo>
                <a:cubicBezTo>
                  <a:pt x="2829757" y="5589780"/>
                  <a:pt x="2821157" y="5618885"/>
                  <a:pt x="2811140" y="5647756"/>
                </a:cubicBezTo>
                <a:cubicBezTo>
                  <a:pt x="2734549" y="5877765"/>
                  <a:pt x="2645527" y="6103438"/>
                  <a:pt x="2544452" y="6323826"/>
                </a:cubicBezTo>
                <a:cubicBezTo>
                  <a:pt x="2493958" y="6434019"/>
                  <a:pt x="2440312" y="6542733"/>
                  <a:pt x="2383588" y="6649820"/>
                </a:cubicBezTo>
                <a:lnTo>
                  <a:pt x="2365907" y="6680998"/>
                </a:lnTo>
                <a:lnTo>
                  <a:pt x="2326170" y="6707151"/>
                </a:lnTo>
                <a:lnTo>
                  <a:pt x="2319664" y="6710788"/>
                </a:lnTo>
                <a:lnTo>
                  <a:pt x="2361485" y="6637358"/>
                </a:lnTo>
                <a:cubicBezTo>
                  <a:pt x="2418169" y="6530823"/>
                  <a:pt x="2471792" y="6422660"/>
                  <a:pt x="2522286" y="6313018"/>
                </a:cubicBezTo>
                <a:cubicBezTo>
                  <a:pt x="2724816" y="5874137"/>
                  <a:pt x="2878985" y="5414431"/>
                  <a:pt x="2982071" y="4942186"/>
                </a:cubicBezTo>
                <a:cubicBezTo>
                  <a:pt x="2988381" y="4912684"/>
                  <a:pt x="2995324" y="4883264"/>
                  <a:pt x="3001159" y="4853685"/>
                </a:cubicBezTo>
                <a:lnTo>
                  <a:pt x="3018513" y="4764787"/>
                </a:lnTo>
                <a:lnTo>
                  <a:pt x="3027188" y="4720378"/>
                </a:lnTo>
                <a:lnTo>
                  <a:pt x="3035078" y="4675734"/>
                </a:lnTo>
                <a:lnTo>
                  <a:pt x="3050380" y="4586443"/>
                </a:lnTo>
                <a:lnTo>
                  <a:pt x="3054245" y="4564198"/>
                </a:lnTo>
                <a:lnTo>
                  <a:pt x="3057558" y="4541796"/>
                </a:lnTo>
                <a:lnTo>
                  <a:pt x="3064262" y="4496995"/>
                </a:lnTo>
                <a:lnTo>
                  <a:pt x="3077592" y="4407389"/>
                </a:lnTo>
                <a:lnTo>
                  <a:pt x="3088952" y="4317546"/>
                </a:lnTo>
                <a:cubicBezTo>
                  <a:pt x="3092737" y="4287571"/>
                  <a:pt x="3096839" y="4257597"/>
                  <a:pt x="3099522" y="4227545"/>
                </a:cubicBezTo>
                <a:cubicBezTo>
                  <a:pt x="3125795" y="3987360"/>
                  <a:pt x="3139513" y="3745912"/>
                  <a:pt x="3140616" y="3504307"/>
                </a:cubicBezTo>
                <a:cubicBezTo>
                  <a:pt x="3141524" y="3020474"/>
                  <a:pt x="3090403" y="2537896"/>
                  <a:pt x="2988144" y="2065013"/>
                </a:cubicBezTo>
                <a:cubicBezTo>
                  <a:pt x="2981597" y="2035514"/>
                  <a:pt x="2975682" y="2005935"/>
                  <a:pt x="2968662" y="1976513"/>
                </a:cubicBezTo>
                <a:lnTo>
                  <a:pt x="2947522" y="1888405"/>
                </a:lnTo>
                <a:lnTo>
                  <a:pt x="2936875" y="1844313"/>
                </a:lnTo>
                <a:cubicBezTo>
                  <a:pt x="2933245" y="1829641"/>
                  <a:pt x="2928985" y="1815049"/>
                  <a:pt x="2925435" y="1800456"/>
                </a:cubicBezTo>
                <a:lnTo>
                  <a:pt x="2901773" y="1712821"/>
                </a:lnTo>
                <a:cubicBezTo>
                  <a:pt x="2894358" y="1683559"/>
                  <a:pt x="2885286" y="1654687"/>
                  <a:pt x="2877084" y="1625582"/>
                </a:cubicBezTo>
                <a:lnTo>
                  <a:pt x="2851842" y="1538817"/>
                </a:lnTo>
                <a:lnTo>
                  <a:pt x="2824550" y="1452048"/>
                </a:lnTo>
                <a:cubicBezTo>
                  <a:pt x="2815322" y="1423259"/>
                  <a:pt x="2806802" y="1394232"/>
                  <a:pt x="2796705" y="1365755"/>
                </a:cubicBezTo>
                <a:cubicBezTo>
                  <a:pt x="2720059" y="1136455"/>
                  <a:pt x="2630872" y="911494"/>
                  <a:pt x="2529543" y="691974"/>
                </a:cubicBezTo>
                <a:cubicBezTo>
                  <a:pt x="2478872" y="582136"/>
                  <a:pt x="2425098" y="473835"/>
                  <a:pt x="2368299" y="367198"/>
                </a:cubicBezTo>
                <a:close/>
                <a:moveTo>
                  <a:pt x="2210804" y="237990"/>
                </a:moveTo>
                <a:lnTo>
                  <a:pt x="2230555" y="249029"/>
                </a:lnTo>
                <a:lnTo>
                  <a:pt x="2311543" y="391941"/>
                </a:lnTo>
                <a:cubicBezTo>
                  <a:pt x="2367661" y="497895"/>
                  <a:pt x="2420762" y="605446"/>
                  <a:pt x="2470779" y="714456"/>
                </a:cubicBezTo>
                <a:cubicBezTo>
                  <a:pt x="2871403" y="1586144"/>
                  <a:pt x="3079407" y="2544443"/>
                  <a:pt x="3082484" y="3503912"/>
                </a:cubicBezTo>
                <a:cubicBezTo>
                  <a:pt x="3083596" y="3984285"/>
                  <a:pt x="3033145" y="4463393"/>
                  <a:pt x="2931982" y="4932957"/>
                </a:cubicBezTo>
                <a:cubicBezTo>
                  <a:pt x="2881634" y="5167622"/>
                  <a:pt x="2818437" y="5399367"/>
                  <a:pt x="2742673" y="5627090"/>
                </a:cubicBezTo>
                <a:cubicBezTo>
                  <a:pt x="2666841" y="5854891"/>
                  <a:pt x="2578653" y="6078434"/>
                  <a:pt x="2478509" y="6296692"/>
                </a:cubicBezTo>
                <a:cubicBezTo>
                  <a:pt x="2428433" y="6405860"/>
                  <a:pt x="2375249" y="6513549"/>
                  <a:pt x="2319025" y="6619621"/>
                </a:cubicBezTo>
                <a:lnTo>
                  <a:pt x="2242977" y="6753653"/>
                </a:lnTo>
                <a:lnTo>
                  <a:pt x="2195419" y="6780237"/>
                </a:lnTo>
                <a:lnTo>
                  <a:pt x="2294289" y="6606576"/>
                </a:lnTo>
                <a:cubicBezTo>
                  <a:pt x="2350409" y="6501086"/>
                  <a:pt x="2403504" y="6393989"/>
                  <a:pt x="2453504" y="6285412"/>
                </a:cubicBezTo>
                <a:cubicBezTo>
                  <a:pt x="2654172" y="5850790"/>
                  <a:pt x="2806960" y="5395660"/>
                  <a:pt x="2909187" y="4927989"/>
                </a:cubicBezTo>
                <a:cubicBezTo>
                  <a:pt x="2915497" y="4898725"/>
                  <a:pt x="2922280" y="4869618"/>
                  <a:pt x="2928117" y="4840276"/>
                </a:cubicBezTo>
                <a:lnTo>
                  <a:pt x="2945314" y="4752247"/>
                </a:lnTo>
                <a:lnTo>
                  <a:pt x="2953912" y="4708233"/>
                </a:lnTo>
                <a:cubicBezTo>
                  <a:pt x="2956752" y="4693561"/>
                  <a:pt x="2959039" y="4678811"/>
                  <a:pt x="2961799" y="4664059"/>
                </a:cubicBezTo>
                <a:lnTo>
                  <a:pt x="2977024" y="4575638"/>
                </a:lnTo>
                <a:cubicBezTo>
                  <a:pt x="2982386" y="4546217"/>
                  <a:pt x="2986173" y="4516557"/>
                  <a:pt x="2990826" y="4487058"/>
                </a:cubicBezTo>
                <a:lnTo>
                  <a:pt x="3003998" y="4398319"/>
                </a:lnTo>
                <a:lnTo>
                  <a:pt x="3015278" y="4309344"/>
                </a:lnTo>
                <a:cubicBezTo>
                  <a:pt x="3018985" y="4279607"/>
                  <a:pt x="3023168" y="4250025"/>
                  <a:pt x="3025770" y="4220211"/>
                </a:cubicBezTo>
                <a:cubicBezTo>
                  <a:pt x="3051769" y="3982233"/>
                  <a:pt x="3065327" y="3743152"/>
                  <a:pt x="3066392" y="3503755"/>
                </a:cubicBezTo>
                <a:cubicBezTo>
                  <a:pt x="3067450" y="3024576"/>
                  <a:pt x="3016889" y="2546651"/>
                  <a:pt x="2915577" y="2078268"/>
                </a:cubicBezTo>
                <a:cubicBezTo>
                  <a:pt x="2865213" y="1844156"/>
                  <a:pt x="2802014" y="1612963"/>
                  <a:pt x="2726268" y="1385793"/>
                </a:cubicBezTo>
                <a:cubicBezTo>
                  <a:pt x="2650314" y="1158700"/>
                  <a:pt x="2561884" y="936024"/>
                  <a:pt x="2461394" y="718716"/>
                </a:cubicBezTo>
                <a:cubicBezTo>
                  <a:pt x="2411171" y="609942"/>
                  <a:pt x="2357873" y="502696"/>
                  <a:pt x="2301576" y="397104"/>
                </a:cubicBezTo>
                <a:close/>
                <a:moveTo>
                  <a:pt x="2089700" y="170297"/>
                </a:moveTo>
                <a:lnTo>
                  <a:pt x="2110664" y="182015"/>
                </a:lnTo>
                <a:lnTo>
                  <a:pt x="2246684" y="421826"/>
                </a:lnTo>
                <a:cubicBezTo>
                  <a:pt x="2302290" y="526745"/>
                  <a:pt x="2354898" y="633251"/>
                  <a:pt x="2404442" y="741196"/>
                </a:cubicBezTo>
                <a:cubicBezTo>
                  <a:pt x="2801360" y="1604523"/>
                  <a:pt x="3007628" y="2553514"/>
                  <a:pt x="3010861" y="3503913"/>
                </a:cubicBezTo>
                <a:cubicBezTo>
                  <a:pt x="3012068" y="3979711"/>
                  <a:pt x="2962138" y="4454244"/>
                  <a:pt x="2861938" y="4919392"/>
                </a:cubicBezTo>
                <a:cubicBezTo>
                  <a:pt x="2812189" y="5151925"/>
                  <a:pt x="2749647" y="5381543"/>
                  <a:pt x="2674602" y="5607213"/>
                </a:cubicBezTo>
                <a:cubicBezTo>
                  <a:pt x="2599438" y="5832886"/>
                  <a:pt x="2512039" y="6054297"/>
                  <a:pt x="2412802" y="6270505"/>
                </a:cubicBezTo>
                <a:cubicBezTo>
                  <a:pt x="2363179" y="6378608"/>
                  <a:pt x="2310471" y="6485252"/>
                  <a:pt x="2254746" y="6590298"/>
                </a:cubicBezTo>
                <a:lnTo>
                  <a:pt x="2124324" y="6819976"/>
                </a:lnTo>
                <a:lnTo>
                  <a:pt x="2089205" y="6839606"/>
                </a:lnTo>
                <a:lnTo>
                  <a:pt x="2073856" y="6846772"/>
                </a:lnTo>
                <a:lnTo>
                  <a:pt x="2228282" y="6576180"/>
                </a:lnTo>
                <a:cubicBezTo>
                  <a:pt x="2283966" y="6471764"/>
                  <a:pt x="2336662" y="6365751"/>
                  <a:pt x="2386300" y="6258278"/>
                </a:cubicBezTo>
                <a:cubicBezTo>
                  <a:pt x="2585114" y="5827916"/>
                  <a:pt x="2736528" y="5377203"/>
                  <a:pt x="2837879" y="4914107"/>
                </a:cubicBezTo>
                <a:cubicBezTo>
                  <a:pt x="2844111" y="4885158"/>
                  <a:pt x="2850816" y="4856288"/>
                  <a:pt x="2856731" y="4827341"/>
                </a:cubicBezTo>
                <a:lnTo>
                  <a:pt x="2873691" y="4740101"/>
                </a:lnTo>
                <a:lnTo>
                  <a:pt x="2882211" y="4696559"/>
                </a:lnTo>
                <a:cubicBezTo>
                  <a:pt x="2885050" y="4682047"/>
                  <a:pt x="2887338" y="4667375"/>
                  <a:pt x="2890098" y="4652782"/>
                </a:cubicBezTo>
                <a:lnTo>
                  <a:pt x="2905163" y="4565227"/>
                </a:lnTo>
                <a:cubicBezTo>
                  <a:pt x="2910448" y="4536120"/>
                  <a:pt x="2914235" y="4506778"/>
                  <a:pt x="2918810" y="4477513"/>
                </a:cubicBezTo>
                <a:lnTo>
                  <a:pt x="2931905" y="4389643"/>
                </a:lnTo>
                <a:lnTo>
                  <a:pt x="2943104" y="4301457"/>
                </a:lnTo>
                <a:cubicBezTo>
                  <a:pt x="2946732" y="4272113"/>
                  <a:pt x="2950992" y="4242771"/>
                  <a:pt x="2953517" y="4213269"/>
                </a:cubicBezTo>
                <a:cubicBezTo>
                  <a:pt x="2979333" y="3977658"/>
                  <a:pt x="2992790" y="3740786"/>
                  <a:pt x="2993823" y="3503755"/>
                </a:cubicBezTo>
                <a:cubicBezTo>
                  <a:pt x="2994951" y="3029152"/>
                  <a:pt x="2944910" y="2555723"/>
                  <a:pt x="2844584" y="2091835"/>
                </a:cubicBezTo>
                <a:cubicBezTo>
                  <a:pt x="2794710" y="1860011"/>
                  <a:pt x="2732119" y="1631025"/>
                  <a:pt x="2657090" y="1406064"/>
                </a:cubicBezTo>
                <a:cubicBezTo>
                  <a:pt x="2581839" y="1181182"/>
                  <a:pt x="2494230" y="960557"/>
                  <a:pt x="2394660" y="745298"/>
                </a:cubicBezTo>
                <a:cubicBezTo>
                  <a:pt x="2344880" y="637589"/>
                  <a:pt x="2292050" y="531403"/>
                  <a:pt x="2236248" y="426861"/>
                </a:cubicBezTo>
                <a:close/>
                <a:moveTo>
                  <a:pt x="1972209" y="115401"/>
                </a:moveTo>
                <a:lnTo>
                  <a:pt x="1995735" y="126385"/>
                </a:lnTo>
                <a:lnTo>
                  <a:pt x="2007603" y="144873"/>
                </a:lnTo>
                <a:cubicBezTo>
                  <a:pt x="2129360" y="346171"/>
                  <a:pt x="2239602" y="554252"/>
                  <a:pt x="2337790" y="768015"/>
                </a:cubicBezTo>
                <a:cubicBezTo>
                  <a:pt x="2731552" y="1622665"/>
                  <a:pt x="2935690" y="2562663"/>
                  <a:pt x="2939160" y="3503835"/>
                </a:cubicBezTo>
                <a:cubicBezTo>
                  <a:pt x="2940423" y="3975056"/>
                  <a:pt x="2891020" y="4445094"/>
                  <a:pt x="2791816" y="4905745"/>
                </a:cubicBezTo>
                <a:cubicBezTo>
                  <a:pt x="2693051" y="5366791"/>
                  <a:pt x="2543827" y="5815532"/>
                  <a:pt x="2346860" y="6243923"/>
                </a:cubicBezTo>
                <a:cubicBezTo>
                  <a:pt x="2248474" y="6458079"/>
                  <a:pt x="2137862" y="6666317"/>
                  <a:pt x="2015568" y="6867773"/>
                </a:cubicBezTo>
                <a:lnTo>
                  <a:pt x="2009841" y="6876657"/>
                </a:lnTo>
                <a:lnTo>
                  <a:pt x="1954798" y="6902353"/>
                </a:lnTo>
                <a:lnTo>
                  <a:pt x="1988119" y="6850971"/>
                </a:lnTo>
                <a:cubicBezTo>
                  <a:pt x="2110286" y="6650858"/>
                  <a:pt x="2220898" y="6443879"/>
                  <a:pt x="2319410" y="6231066"/>
                </a:cubicBezTo>
                <a:cubicBezTo>
                  <a:pt x="2713805" y="5379963"/>
                  <a:pt x="2917863" y="4442491"/>
                  <a:pt x="2921728" y="3503913"/>
                </a:cubicBezTo>
                <a:cubicBezTo>
                  <a:pt x="2922926" y="3034041"/>
                  <a:pt x="2873423" y="2565345"/>
                  <a:pt x="2774066" y="2106033"/>
                </a:cubicBezTo>
                <a:cubicBezTo>
                  <a:pt x="2724468" y="1876418"/>
                  <a:pt x="2662218" y="1649720"/>
                  <a:pt x="2587597" y="1426966"/>
                </a:cubicBezTo>
                <a:cubicBezTo>
                  <a:pt x="2513112" y="1204133"/>
                  <a:pt x="2426426" y="985560"/>
                  <a:pt x="2327930" y="772273"/>
                </a:cubicBezTo>
                <a:cubicBezTo>
                  <a:pt x="2229102" y="559143"/>
                  <a:pt x="2118236" y="352000"/>
                  <a:pt x="1995931" y="151842"/>
                </a:cubicBezTo>
                <a:close/>
                <a:moveTo>
                  <a:pt x="1849534" y="58132"/>
                </a:moveTo>
                <a:lnTo>
                  <a:pt x="1875305" y="70163"/>
                </a:lnTo>
                <a:lnTo>
                  <a:pt x="1944421" y="177844"/>
                </a:lnTo>
                <a:cubicBezTo>
                  <a:pt x="2065026" y="377170"/>
                  <a:pt x="2174243" y="583121"/>
                  <a:pt x="2271532" y="794832"/>
                </a:cubicBezTo>
                <a:cubicBezTo>
                  <a:pt x="2661587" y="1641122"/>
                  <a:pt x="2863673" y="2571893"/>
                  <a:pt x="2867618" y="3503755"/>
                </a:cubicBezTo>
                <a:cubicBezTo>
                  <a:pt x="2868831" y="3970403"/>
                  <a:pt x="2819912" y="4435866"/>
                  <a:pt x="2721693" y="4892020"/>
                </a:cubicBezTo>
                <a:cubicBezTo>
                  <a:pt x="2623836" y="5348571"/>
                  <a:pt x="2476016" y="5792972"/>
                  <a:pt x="2280917" y="6217181"/>
                </a:cubicBezTo>
                <a:cubicBezTo>
                  <a:pt x="2183148" y="6429326"/>
                  <a:pt x="2073536" y="6635594"/>
                  <a:pt x="1952659" y="6835028"/>
                </a:cubicBezTo>
                <a:lnTo>
                  <a:pt x="1889546" y="6932815"/>
                </a:lnTo>
                <a:lnTo>
                  <a:pt x="1842048" y="6954989"/>
                </a:lnTo>
                <a:lnTo>
                  <a:pt x="1831862" y="6959006"/>
                </a:lnTo>
                <a:lnTo>
                  <a:pt x="1923723" y="6817449"/>
                </a:lnTo>
                <a:cubicBezTo>
                  <a:pt x="2044416" y="6619424"/>
                  <a:pt x="2153920" y="6414576"/>
                  <a:pt x="2251655" y="6203851"/>
                </a:cubicBezTo>
                <a:cubicBezTo>
                  <a:pt x="2642182" y="5361348"/>
                  <a:pt x="2844743" y="4433182"/>
                  <a:pt x="2848686" y="3503755"/>
                </a:cubicBezTo>
                <a:cubicBezTo>
                  <a:pt x="2849933" y="3038458"/>
                  <a:pt x="2800957" y="2574417"/>
                  <a:pt x="2702603" y="2119680"/>
                </a:cubicBezTo>
                <a:cubicBezTo>
                  <a:pt x="2653730" y="1892349"/>
                  <a:pt x="2592291" y="1667861"/>
                  <a:pt x="2518579" y="1447316"/>
                </a:cubicBezTo>
                <a:cubicBezTo>
                  <a:pt x="2444813" y="1226773"/>
                  <a:pt x="2358945" y="1010487"/>
                  <a:pt x="2261357" y="799407"/>
                </a:cubicBezTo>
                <a:cubicBezTo>
                  <a:pt x="2163397" y="588368"/>
                  <a:pt x="2053513" y="383284"/>
                  <a:pt x="1932301" y="185131"/>
                </a:cubicBezTo>
                <a:close/>
                <a:moveTo>
                  <a:pt x="1733954" y="12017"/>
                </a:moveTo>
                <a:lnTo>
                  <a:pt x="1760493" y="22481"/>
                </a:lnTo>
                <a:lnTo>
                  <a:pt x="1881397" y="210736"/>
                </a:lnTo>
                <a:cubicBezTo>
                  <a:pt x="2000749" y="408169"/>
                  <a:pt x="2108858" y="612228"/>
                  <a:pt x="2205193" y="821886"/>
                </a:cubicBezTo>
                <a:cubicBezTo>
                  <a:pt x="2591698" y="1659736"/>
                  <a:pt x="2792287" y="2580882"/>
                  <a:pt x="2795917" y="3503755"/>
                </a:cubicBezTo>
                <a:cubicBezTo>
                  <a:pt x="2797368" y="3965826"/>
                  <a:pt x="2749078" y="4426794"/>
                  <a:pt x="2651885" y="4878533"/>
                </a:cubicBezTo>
                <a:cubicBezTo>
                  <a:pt x="2555028" y="5330664"/>
                  <a:pt x="2408613" y="5770727"/>
                  <a:pt x="2215291" y="6190757"/>
                </a:cubicBezTo>
                <a:cubicBezTo>
                  <a:pt x="2118439" y="6400850"/>
                  <a:pt x="2009846" y="6605126"/>
                  <a:pt x="1890087" y="6802638"/>
                </a:cubicBezTo>
                <a:lnTo>
                  <a:pt x="1774529" y="6981611"/>
                </a:lnTo>
                <a:lnTo>
                  <a:pt x="1715638" y="7004831"/>
                </a:lnTo>
                <a:lnTo>
                  <a:pt x="1859481" y="6783432"/>
                </a:lnTo>
                <a:cubicBezTo>
                  <a:pt x="1979068" y="6587458"/>
                  <a:pt x="2087582" y="6384720"/>
                  <a:pt x="2184449" y="6176164"/>
                </a:cubicBezTo>
                <a:cubicBezTo>
                  <a:pt x="2570954" y="5342259"/>
                  <a:pt x="2772095" y="4423479"/>
                  <a:pt x="2776040" y="3503448"/>
                </a:cubicBezTo>
                <a:cubicBezTo>
                  <a:pt x="2777380" y="3042798"/>
                  <a:pt x="2728933" y="2583408"/>
                  <a:pt x="2631533" y="2133167"/>
                </a:cubicBezTo>
                <a:cubicBezTo>
                  <a:pt x="2534630" y="1682611"/>
                  <a:pt x="2388050" y="1244283"/>
                  <a:pt x="2194466" y="826068"/>
                </a:cubicBezTo>
                <a:cubicBezTo>
                  <a:pt x="2097446" y="617276"/>
                  <a:pt x="1988619" y="414381"/>
                  <a:pt x="1868578" y="218357"/>
                </a:cubicBezTo>
                <a:close/>
                <a:moveTo>
                  <a:pt x="1640236" y="0"/>
                </a:moveTo>
                <a:lnTo>
                  <a:pt x="1661318" y="0"/>
                </a:lnTo>
                <a:lnTo>
                  <a:pt x="1817898" y="243627"/>
                </a:lnTo>
                <a:cubicBezTo>
                  <a:pt x="1936170" y="439010"/>
                  <a:pt x="2043350" y="640939"/>
                  <a:pt x="2138935" y="848390"/>
                </a:cubicBezTo>
                <a:cubicBezTo>
                  <a:pt x="2521575" y="1677877"/>
                  <a:pt x="2720508" y="2590191"/>
                  <a:pt x="2724293" y="3503912"/>
                </a:cubicBezTo>
                <a:cubicBezTo>
                  <a:pt x="2725800" y="3961410"/>
                  <a:pt x="2678041" y="4417801"/>
                  <a:pt x="2581839" y="4865122"/>
                </a:cubicBezTo>
                <a:cubicBezTo>
                  <a:pt x="2485898" y="5312758"/>
                  <a:pt x="2340888" y="5748562"/>
                  <a:pt x="2149427" y="6164411"/>
                </a:cubicBezTo>
                <a:cubicBezTo>
                  <a:pt x="2053435" y="6372376"/>
                  <a:pt x="1945828" y="6574562"/>
                  <a:pt x="1827176" y="6770043"/>
                </a:cubicBezTo>
                <a:lnTo>
                  <a:pt x="1672327" y="7009626"/>
                </a:lnTo>
                <a:lnTo>
                  <a:pt x="1626326" y="7009626"/>
                </a:lnTo>
                <a:lnTo>
                  <a:pt x="1795121" y="6750204"/>
                </a:lnTo>
                <a:cubicBezTo>
                  <a:pt x="1913629" y="6556280"/>
                  <a:pt x="2021166" y="6355653"/>
                  <a:pt x="2117165" y="6149267"/>
                </a:cubicBezTo>
                <a:cubicBezTo>
                  <a:pt x="2500358" y="5323958"/>
                  <a:pt x="2699446" y="4414566"/>
                  <a:pt x="2703706" y="3503754"/>
                </a:cubicBezTo>
                <a:cubicBezTo>
                  <a:pt x="2705142" y="3047687"/>
                  <a:pt x="2657225" y="2592794"/>
                  <a:pt x="2560779" y="2147048"/>
                </a:cubicBezTo>
                <a:cubicBezTo>
                  <a:pt x="2464792" y="1701147"/>
                  <a:pt x="2319606" y="1267314"/>
                  <a:pt x="2127892" y="853439"/>
                </a:cubicBezTo>
                <a:cubicBezTo>
                  <a:pt x="2031692" y="646697"/>
                  <a:pt x="1923783" y="445813"/>
                  <a:pt x="1804756" y="251752"/>
                </a:cubicBezTo>
                <a:close/>
                <a:moveTo>
                  <a:pt x="1553357" y="0"/>
                </a:moveTo>
                <a:lnTo>
                  <a:pt x="1576784" y="0"/>
                </a:lnTo>
                <a:lnTo>
                  <a:pt x="1754642" y="276837"/>
                </a:lnTo>
                <a:cubicBezTo>
                  <a:pt x="1871729" y="470248"/>
                  <a:pt x="1977884" y="670046"/>
                  <a:pt x="2072601" y="875367"/>
                </a:cubicBezTo>
                <a:cubicBezTo>
                  <a:pt x="2451221" y="1696493"/>
                  <a:pt x="2648417" y="2599499"/>
                  <a:pt x="2652677" y="3504231"/>
                </a:cubicBezTo>
                <a:cubicBezTo>
                  <a:pt x="2654270" y="3957152"/>
                  <a:pt x="2607037" y="4408968"/>
                  <a:pt x="2511800" y="4851794"/>
                </a:cubicBezTo>
                <a:cubicBezTo>
                  <a:pt x="2416854" y="5295091"/>
                  <a:pt x="2273261" y="5726559"/>
                  <a:pt x="2083646" y="6138304"/>
                </a:cubicBezTo>
                <a:cubicBezTo>
                  <a:pt x="1988546" y="6344218"/>
                  <a:pt x="1881939" y="6544432"/>
                  <a:pt x="1764392" y="6738000"/>
                </a:cubicBezTo>
                <a:lnTo>
                  <a:pt x="1588747" y="7009626"/>
                </a:lnTo>
                <a:lnTo>
                  <a:pt x="1539822" y="7009626"/>
                </a:lnTo>
                <a:lnTo>
                  <a:pt x="1546951" y="6999921"/>
                </a:lnTo>
                <a:cubicBezTo>
                  <a:pt x="1738967" y="6722387"/>
                  <a:pt x="1907190" y="6428913"/>
                  <a:pt x="2049727" y="6122529"/>
                </a:cubicBezTo>
                <a:cubicBezTo>
                  <a:pt x="2429212" y="5305818"/>
                  <a:pt x="2626568" y="4405733"/>
                  <a:pt x="2630905" y="3504308"/>
                </a:cubicBezTo>
                <a:cubicBezTo>
                  <a:pt x="2632492" y="3052893"/>
                  <a:pt x="2585125" y="2602655"/>
                  <a:pt x="2489633" y="2161484"/>
                </a:cubicBezTo>
                <a:cubicBezTo>
                  <a:pt x="2394656" y="1720080"/>
                  <a:pt x="2250877" y="1290506"/>
                  <a:pt x="2060929" y="880890"/>
                </a:cubicBezTo>
                <a:cubicBezTo>
                  <a:pt x="2037264" y="829856"/>
                  <a:pt x="2012259" y="779134"/>
                  <a:pt x="1987413" y="728575"/>
                </a:cubicBezTo>
                <a:lnTo>
                  <a:pt x="1948683" y="653324"/>
                </a:lnTo>
                <a:cubicBezTo>
                  <a:pt x="1935746" y="628320"/>
                  <a:pt x="1923127" y="603078"/>
                  <a:pt x="1909244" y="578548"/>
                </a:cubicBezTo>
                <a:cubicBezTo>
                  <a:pt x="1881952" y="529169"/>
                  <a:pt x="1855842" y="479160"/>
                  <a:pt x="1826973" y="430729"/>
                </a:cubicBezTo>
                <a:lnTo>
                  <a:pt x="1784617" y="357608"/>
                </a:lnTo>
                <a:cubicBezTo>
                  <a:pt x="1770417" y="333235"/>
                  <a:pt x="1755272" y="309491"/>
                  <a:pt x="1740602" y="285354"/>
                </a:cubicBezTo>
                <a:cubicBezTo>
                  <a:pt x="1681498" y="189320"/>
                  <a:pt x="1619686" y="95016"/>
                  <a:pt x="1555243" y="2549"/>
                </a:cubicBezTo>
                <a:close/>
                <a:moveTo>
                  <a:pt x="1464323" y="0"/>
                </a:moveTo>
                <a:lnTo>
                  <a:pt x="1490175" y="0"/>
                </a:lnTo>
                <a:lnTo>
                  <a:pt x="1509773" y="26947"/>
                </a:lnTo>
                <a:cubicBezTo>
                  <a:pt x="1572968" y="119262"/>
                  <a:pt x="1633529" y="213378"/>
                  <a:pt x="1691379" y="309176"/>
                </a:cubicBezTo>
                <a:cubicBezTo>
                  <a:pt x="1807314" y="500615"/>
                  <a:pt x="1912444" y="698441"/>
                  <a:pt x="2006263" y="901634"/>
                </a:cubicBezTo>
                <a:cubicBezTo>
                  <a:pt x="2381488" y="1714083"/>
                  <a:pt x="2577029" y="2608097"/>
                  <a:pt x="2581052" y="3503684"/>
                </a:cubicBezTo>
                <a:cubicBezTo>
                  <a:pt x="2585074" y="4399266"/>
                  <a:pt x="2393873" y="5296591"/>
                  <a:pt x="2017778" y="6111092"/>
                </a:cubicBezTo>
                <a:cubicBezTo>
                  <a:pt x="1876459" y="6416766"/>
                  <a:pt x="1709503" y="6709663"/>
                  <a:pt x="1518801" y="6986719"/>
                </a:cubicBezTo>
                <a:lnTo>
                  <a:pt x="1502059" y="7009626"/>
                </a:lnTo>
                <a:lnTo>
                  <a:pt x="1450127" y="7009626"/>
                </a:lnTo>
                <a:lnTo>
                  <a:pt x="1484259" y="6963235"/>
                </a:lnTo>
                <a:cubicBezTo>
                  <a:pt x="1674486" y="6688726"/>
                  <a:pt x="1841175" y="6398388"/>
                  <a:pt x="1982441" y="6095315"/>
                </a:cubicBezTo>
                <a:cubicBezTo>
                  <a:pt x="2358219" y="5287124"/>
                  <a:pt x="2553917" y="4396506"/>
                  <a:pt x="2558255" y="3504309"/>
                </a:cubicBezTo>
                <a:cubicBezTo>
                  <a:pt x="2559888" y="3057548"/>
                  <a:pt x="2513049" y="2611962"/>
                  <a:pt x="2418560" y="2175288"/>
                </a:cubicBezTo>
                <a:cubicBezTo>
                  <a:pt x="2324537" y="1738378"/>
                  <a:pt x="2182153" y="1313301"/>
                  <a:pt x="1994035" y="907864"/>
                </a:cubicBezTo>
                <a:cubicBezTo>
                  <a:pt x="1970214" y="857383"/>
                  <a:pt x="1945919" y="807137"/>
                  <a:pt x="1921152" y="757127"/>
                </a:cubicBezTo>
                <a:lnTo>
                  <a:pt x="1882818" y="682746"/>
                </a:lnTo>
                <a:cubicBezTo>
                  <a:pt x="1870038" y="657899"/>
                  <a:pt x="1857418" y="633052"/>
                  <a:pt x="1843378" y="608678"/>
                </a:cubicBezTo>
                <a:cubicBezTo>
                  <a:pt x="1816479" y="559854"/>
                  <a:pt x="1790450" y="510475"/>
                  <a:pt x="1761975" y="462516"/>
                </a:cubicBezTo>
                <a:lnTo>
                  <a:pt x="1720011" y="390105"/>
                </a:lnTo>
                <a:cubicBezTo>
                  <a:pt x="1705814" y="366442"/>
                  <a:pt x="1690904" y="342778"/>
                  <a:pt x="1676312" y="318641"/>
                </a:cubicBezTo>
                <a:cubicBezTo>
                  <a:pt x="1617859" y="223593"/>
                  <a:pt x="1556720" y="130254"/>
                  <a:pt x="1492973" y="38732"/>
                </a:cubicBezTo>
                <a:close/>
                <a:moveTo>
                  <a:pt x="1375475" y="0"/>
                </a:moveTo>
                <a:lnTo>
                  <a:pt x="1402503" y="0"/>
                </a:lnTo>
                <a:lnTo>
                  <a:pt x="1448314" y="62966"/>
                </a:lnTo>
                <a:cubicBezTo>
                  <a:pt x="1510891" y="154357"/>
                  <a:pt x="1570851" y="247532"/>
                  <a:pt x="1628117" y="342382"/>
                </a:cubicBezTo>
                <a:cubicBezTo>
                  <a:pt x="1742838" y="531928"/>
                  <a:pt x="1846965" y="727627"/>
                  <a:pt x="1940004" y="928688"/>
                </a:cubicBezTo>
                <a:cubicBezTo>
                  <a:pt x="2032708" y="1129828"/>
                  <a:pt x="2114600" y="1335859"/>
                  <a:pt x="2185316" y="1545755"/>
                </a:cubicBezTo>
                <a:lnTo>
                  <a:pt x="2198726" y="1585194"/>
                </a:lnTo>
                <a:lnTo>
                  <a:pt x="2211188" y="1624633"/>
                </a:lnTo>
                <a:lnTo>
                  <a:pt x="2236193" y="1703512"/>
                </a:lnTo>
                <a:cubicBezTo>
                  <a:pt x="2244713" y="1729859"/>
                  <a:pt x="2251968" y="1756598"/>
                  <a:pt x="2259857" y="1783100"/>
                </a:cubicBezTo>
                <a:cubicBezTo>
                  <a:pt x="2267745" y="1809605"/>
                  <a:pt x="2275632" y="1836266"/>
                  <a:pt x="2282810" y="1862926"/>
                </a:cubicBezTo>
                <a:cubicBezTo>
                  <a:pt x="2311601" y="1969806"/>
                  <a:pt x="2339288" y="2077082"/>
                  <a:pt x="2362635" y="2185306"/>
                </a:cubicBezTo>
                <a:lnTo>
                  <a:pt x="2380305" y="2266392"/>
                </a:lnTo>
                <a:lnTo>
                  <a:pt x="2396080" y="2347952"/>
                </a:lnTo>
                <a:cubicBezTo>
                  <a:pt x="2407202" y="2402142"/>
                  <a:pt x="2415879" y="2456885"/>
                  <a:pt x="2425344" y="2511389"/>
                </a:cubicBezTo>
                <a:cubicBezTo>
                  <a:pt x="2430314" y="2538682"/>
                  <a:pt x="2434179" y="2566053"/>
                  <a:pt x="2438359" y="2593424"/>
                </a:cubicBezTo>
                <a:lnTo>
                  <a:pt x="2450664" y="2675536"/>
                </a:lnTo>
                <a:lnTo>
                  <a:pt x="2461154" y="2757965"/>
                </a:lnTo>
                <a:cubicBezTo>
                  <a:pt x="2464546" y="2785414"/>
                  <a:pt x="2468568" y="2813179"/>
                  <a:pt x="2471093" y="2840393"/>
                </a:cubicBezTo>
                <a:cubicBezTo>
                  <a:pt x="2495474" y="3060701"/>
                  <a:pt x="2508325" y="3282034"/>
                  <a:pt x="2509587" y="3503683"/>
                </a:cubicBezTo>
                <a:cubicBezTo>
                  <a:pt x="2513372" y="4389957"/>
                  <a:pt x="2324616" y="5278447"/>
                  <a:pt x="1952228" y="6084508"/>
                </a:cubicBezTo>
                <a:cubicBezTo>
                  <a:pt x="1812229" y="6387047"/>
                  <a:pt x="1646823" y="6676941"/>
                  <a:pt x="1457885" y="6951095"/>
                </a:cubicBezTo>
                <a:lnTo>
                  <a:pt x="1415050" y="7009626"/>
                </a:lnTo>
                <a:lnTo>
                  <a:pt x="1360962" y="7009626"/>
                </a:lnTo>
                <a:lnTo>
                  <a:pt x="1421980" y="6926826"/>
                </a:lnTo>
                <a:cubicBezTo>
                  <a:pt x="1610421" y="6655323"/>
                  <a:pt x="1775543" y="6368136"/>
                  <a:pt x="1915472" y="6068258"/>
                </a:cubicBezTo>
                <a:cubicBezTo>
                  <a:pt x="2287542" y="5268665"/>
                  <a:pt x="2481506" y="4387432"/>
                  <a:pt x="2486080" y="3504702"/>
                </a:cubicBezTo>
                <a:cubicBezTo>
                  <a:pt x="2487689" y="3062593"/>
                  <a:pt x="2441458" y="2621583"/>
                  <a:pt x="2348201" y="2189406"/>
                </a:cubicBezTo>
                <a:cubicBezTo>
                  <a:pt x="2255060" y="1756993"/>
                  <a:pt x="2113995" y="1336332"/>
                  <a:pt x="1927619" y="935235"/>
                </a:cubicBezTo>
                <a:cubicBezTo>
                  <a:pt x="1834102" y="735041"/>
                  <a:pt x="1729144" y="540448"/>
                  <a:pt x="1613287" y="352322"/>
                </a:cubicBezTo>
                <a:cubicBezTo>
                  <a:pt x="1555351" y="258338"/>
                  <a:pt x="1494741" y="166030"/>
                  <a:pt x="1431533" y="75536"/>
                </a:cubicBezTo>
                <a:close/>
                <a:moveTo>
                  <a:pt x="1285806" y="0"/>
                </a:moveTo>
                <a:lnTo>
                  <a:pt x="1314846" y="0"/>
                </a:lnTo>
                <a:lnTo>
                  <a:pt x="1386857" y="98855"/>
                </a:lnTo>
                <a:cubicBezTo>
                  <a:pt x="1448829" y="189299"/>
                  <a:pt x="1508190" y="281528"/>
                  <a:pt x="1564859" y="375433"/>
                </a:cubicBezTo>
                <a:cubicBezTo>
                  <a:pt x="1678429" y="562930"/>
                  <a:pt x="1781524" y="756576"/>
                  <a:pt x="1873670" y="955507"/>
                </a:cubicBezTo>
                <a:cubicBezTo>
                  <a:pt x="1965421" y="1154598"/>
                  <a:pt x="2046389" y="1358419"/>
                  <a:pt x="2116222" y="1566185"/>
                </a:cubicBezTo>
                <a:lnTo>
                  <a:pt x="2129553" y="1605073"/>
                </a:lnTo>
                <a:lnTo>
                  <a:pt x="2141937" y="1644513"/>
                </a:lnTo>
                <a:lnTo>
                  <a:pt x="2166704" y="1722916"/>
                </a:lnTo>
                <a:cubicBezTo>
                  <a:pt x="2175144" y="1748948"/>
                  <a:pt x="2182479" y="1775450"/>
                  <a:pt x="2190369" y="1801797"/>
                </a:cubicBezTo>
                <a:lnTo>
                  <a:pt x="2213084" y="1880676"/>
                </a:lnTo>
                <a:cubicBezTo>
                  <a:pt x="2241561" y="1986531"/>
                  <a:pt x="2269010" y="2092622"/>
                  <a:pt x="2291964" y="2199740"/>
                </a:cubicBezTo>
                <a:lnTo>
                  <a:pt x="2309554" y="2280039"/>
                </a:lnTo>
                <a:lnTo>
                  <a:pt x="2325329" y="2360732"/>
                </a:lnTo>
                <a:cubicBezTo>
                  <a:pt x="2336374" y="2414369"/>
                  <a:pt x="2345049" y="2468480"/>
                  <a:pt x="2354356" y="2522512"/>
                </a:cubicBezTo>
                <a:cubicBezTo>
                  <a:pt x="2359248" y="2549411"/>
                  <a:pt x="2363191" y="2576543"/>
                  <a:pt x="2367213" y="2603678"/>
                </a:cubicBezTo>
                <a:lnTo>
                  <a:pt x="2379440" y="2684923"/>
                </a:lnTo>
                <a:lnTo>
                  <a:pt x="2389853" y="2766484"/>
                </a:lnTo>
                <a:cubicBezTo>
                  <a:pt x="2393165" y="2793696"/>
                  <a:pt x="2397188" y="2820831"/>
                  <a:pt x="2399790" y="2848045"/>
                </a:cubicBezTo>
                <a:cubicBezTo>
                  <a:pt x="2423841" y="3065828"/>
                  <a:pt x="2436509" y="3284717"/>
                  <a:pt x="2437732" y="3503755"/>
                </a:cubicBezTo>
                <a:cubicBezTo>
                  <a:pt x="2441677" y="4380887"/>
                  <a:pt x="2254890" y="5260227"/>
                  <a:pt x="1886133" y="6058084"/>
                </a:cubicBezTo>
                <a:cubicBezTo>
                  <a:pt x="1747517" y="6357488"/>
                  <a:pt x="1583704" y="6644335"/>
                  <a:pt x="1396557" y="6915564"/>
                </a:cubicBezTo>
                <a:lnTo>
                  <a:pt x="1327630" y="7009626"/>
                </a:lnTo>
                <a:lnTo>
                  <a:pt x="1270436" y="7009626"/>
                </a:lnTo>
                <a:lnTo>
                  <a:pt x="1358798" y="6889916"/>
                </a:lnTo>
                <a:cubicBezTo>
                  <a:pt x="1545422" y="6621460"/>
                  <a:pt x="1708964" y="6337452"/>
                  <a:pt x="1847561" y="6040889"/>
                </a:cubicBezTo>
                <a:cubicBezTo>
                  <a:pt x="2215924" y="5249893"/>
                  <a:pt x="2408152" y="4377967"/>
                  <a:pt x="2412885" y="3504307"/>
                </a:cubicBezTo>
                <a:cubicBezTo>
                  <a:pt x="2414524" y="3066853"/>
                  <a:pt x="2368855" y="2630497"/>
                  <a:pt x="2276662" y="2202816"/>
                </a:cubicBezTo>
                <a:cubicBezTo>
                  <a:pt x="2265775" y="2149257"/>
                  <a:pt x="2252445" y="2096251"/>
                  <a:pt x="2239983" y="2043007"/>
                </a:cubicBezTo>
                <a:cubicBezTo>
                  <a:pt x="2233908" y="2016348"/>
                  <a:pt x="2226731" y="1990001"/>
                  <a:pt x="2219789" y="1963576"/>
                </a:cubicBezTo>
                <a:lnTo>
                  <a:pt x="2198886" y="1884698"/>
                </a:lnTo>
                <a:lnTo>
                  <a:pt x="2176249" y="1805820"/>
                </a:lnTo>
                <a:cubicBezTo>
                  <a:pt x="2168362" y="1779632"/>
                  <a:pt x="2161497" y="1753206"/>
                  <a:pt x="2153057" y="1726941"/>
                </a:cubicBezTo>
                <a:lnTo>
                  <a:pt x="2128528" y="1648770"/>
                </a:lnTo>
                <a:lnTo>
                  <a:pt x="2116222" y="1609331"/>
                </a:lnTo>
                <a:lnTo>
                  <a:pt x="2102971" y="1570524"/>
                </a:lnTo>
                <a:cubicBezTo>
                  <a:pt x="2033313" y="1363231"/>
                  <a:pt x="1952256" y="1159960"/>
                  <a:pt x="1860181" y="961659"/>
                </a:cubicBezTo>
                <a:cubicBezTo>
                  <a:pt x="1767491" y="763673"/>
                  <a:pt x="1663512" y="571132"/>
                  <a:pt x="1548769" y="385056"/>
                </a:cubicBezTo>
                <a:cubicBezTo>
                  <a:pt x="1491384" y="292138"/>
                  <a:pt x="1431346" y="200895"/>
                  <a:pt x="1368730" y="111456"/>
                </a:cubicBezTo>
                <a:close/>
                <a:moveTo>
                  <a:pt x="1196964" y="0"/>
                </a:moveTo>
                <a:lnTo>
                  <a:pt x="1227291" y="0"/>
                </a:lnTo>
                <a:lnTo>
                  <a:pt x="1325403" y="134468"/>
                </a:lnTo>
                <a:cubicBezTo>
                  <a:pt x="1386759" y="223906"/>
                  <a:pt x="1445518" y="315129"/>
                  <a:pt x="1501600" y="408008"/>
                </a:cubicBezTo>
                <a:cubicBezTo>
                  <a:pt x="1614018" y="593532"/>
                  <a:pt x="1716086" y="785206"/>
                  <a:pt x="1807334" y="982009"/>
                </a:cubicBezTo>
                <a:cubicBezTo>
                  <a:pt x="1898178" y="1178968"/>
                  <a:pt x="1978359" y="1380661"/>
                  <a:pt x="2047519" y="1586220"/>
                </a:cubicBezTo>
                <a:lnTo>
                  <a:pt x="2060692" y="1624632"/>
                </a:lnTo>
                <a:lnTo>
                  <a:pt x="2072996" y="1663363"/>
                </a:lnTo>
                <a:lnTo>
                  <a:pt x="2097449" y="1740979"/>
                </a:lnTo>
                <a:cubicBezTo>
                  <a:pt x="2105888" y="1766694"/>
                  <a:pt x="2112831" y="1792960"/>
                  <a:pt x="2120561" y="1818911"/>
                </a:cubicBezTo>
                <a:lnTo>
                  <a:pt x="2143200" y="1897001"/>
                </a:lnTo>
                <a:cubicBezTo>
                  <a:pt x="2171280" y="2001672"/>
                  <a:pt x="2198414" y="2106739"/>
                  <a:pt x="2221446" y="2212516"/>
                </a:cubicBezTo>
                <a:lnTo>
                  <a:pt x="2238801" y="2291947"/>
                </a:lnTo>
                <a:lnTo>
                  <a:pt x="2254575" y="2371773"/>
                </a:lnTo>
                <a:cubicBezTo>
                  <a:pt x="2265460" y="2424938"/>
                  <a:pt x="2274138" y="2478416"/>
                  <a:pt x="2283367" y="2531897"/>
                </a:cubicBezTo>
                <a:cubicBezTo>
                  <a:pt x="2288177" y="2558557"/>
                  <a:pt x="2292122" y="2585377"/>
                  <a:pt x="2296145" y="2612196"/>
                </a:cubicBezTo>
                <a:lnTo>
                  <a:pt x="2308214" y="2692652"/>
                </a:lnTo>
                <a:lnTo>
                  <a:pt x="2318624" y="2773345"/>
                </a:lnTo>
                <a:cubicBezTo>
                  <a:pt x="2321859" y="2800241"/>
                  <a:pt x="2325804" y="2827062"/>
                  <a:pt x="2328406" y="2854036"/>
                </a:cubicBezTo>
                <a:cubicBezTo>
                  <a:pt x="2352322" y="3069770"/>
                  <a:pt x="2364990" y="3286608"/>
                  <a:pt x="2366346" y="3503603"/>
                </a:cubicBezTo>
                <a:cubicBezTo>
                  <a:pt x="2370528" y="4371262"/>
                  <a:pt x="2185637" y="5241847"/>
                  <a:pt x="1820506" y="6031421"/>
                </a:cubicBezTo>
                <a:cubicBezTo>
                  <a:pt x="1683222" y="6327690"/>
                  <a:pt x="1520989" y="6611491"/>
                  <a:pt x="1335660" y="6879829"/>
                </a:cubicBezTo>
                <a:lnTo>
                  <a:pt x="1240457" y="7009626"/>
                </a:lnTo>
                <a:lnTo>
                  <a:pt x="1180861" y="7009626"/>
                </a:lnTo>
                <a:lnTo>
                  <a:pt x="1296573" y="6853090"/>
                </a:lnTo>
                <a:cubicBezTo>
                  <a:pt x="1481387" y="6587595"/>
                  <a:pt x="1643346" y="6306649"/>
                  <a:pt x="1780594" y="6013279"/>
                </a:cubicBezTo>
                <a:cubicBezTo>
                  <a:pt x="2145328" y="5230882"/>
                  <a:pt x="2335821" y="4368344"/>
                  <a:pt x="2340631" y="3503911"/>
                </a:cubicBezTo>
                <a:cubicBezTo>
                  <a:pt x="2342366" y="3071112"/>
                  <a:pt x="2297225" y="2639330"/>
                  <a:pt x="2205986" y="2216224"/>
                </a:cubicBezTo>
                <a:cubicBezTo>
                  <a:pt x="2195179" y="2163216"/>
                  <a:pt x="2182322" y="2110762"/>
                  <a:pt x="2169702" y="2058465"/>
                </a:cubicBezTo>
                <a:cubicBezTo>
                  <a:pt x="2163707" y="2032041"/>
                  <a:pt x="2156530" y="2006011"/>
                  <a:pt x="2149667" y="1979587"/>
                </a:cubicBezTo>
                <a:lnTo>
                  <a:pt x="2129000" y="1901181"/>
                </a:lnTo>
                <a:lnTo>
                  <a:pt x="2106598" y="1823170"/>
                </a:lnTo>
                <a:cubicBezTo>
                  <a:pt x="2098711" y="1797298"/>
                  <a:pt x="2092086" y="1771111"/>
                  <a:pt x="2083646" y="1745394"/>
                </a:cubicBezTo>
                <a:lnTo>
                  <a:pt x="2059352" y="1668016"/>
                </a:lnTo>
                <a:lnTo>
                  <a:pt x="2047124" y="1629364"/>
                </a:lnTo>
                <a:lnTo>
                  <a:pt x="2034110" y="1590952"/>
                </a:lnTo>
                <a:cubicBezTo>
                  <a:pt x="1965146" y="1385866"/>
                  <a:pt x="1884879" y="1184726"/>
                  <a:pt x="1793686" y="988554"/>
                </a:cubicBezTo>
                <a:cubicBezTo>
                  <a:pt x="1701785" y="792778"/>
                  <a:pt x="1598809" y="602365"/>
                  <a:pt x="1485270" y="418261"/>
                </a:cubicBezTo>
                <a:cubicBezTo>
                  <a:pt x="1428462" y="326289"/>
                  <a:pt x="1369000" y="236013"/>
                  <a:pt x="1306962" y="147541"/>
                </a:cubicBezTo>
                <a:close/>
                <a:moveTo>
                  <a:pt x="1108001" y="0"/>
                </a:moveTo>
                <a:lnTo>
                  <a:pt x="1139465" y="0"/>
                </a:lnTo>
                <a:lnTo>
                  <a:pt x="1263944" y="170427"/>
                </a:lnTo>
                <a:cubicBezTo>
                  <a:pt x="1324693" y="258929"/>
                  <a:pt x="1382851" y="349205"/>
                  <a:pt x="1438339" y="441138"/>
                </a:cubicBezTo>
                <a:cubicBezTo>
                  <a:pt x="1549572" y="624769"/>
                  <a:pt x="1650640" y="814393"/>
                  <a:pt x="1741073" y="1009064"/>
                </a:cubicBezTo>
                <a:cubicBezTo>
                  <a:pt x="1830909" y="1203973"/>
                  <a:pt x="1910270" y="1403459"/>
                  <a:pt x="1978816" y="1606807"/>
                </a:cubicBezTo>
                <a:lnTo>
                  <a:pt x="1991831" y="1644906"/>
                </a:lnTo>
                <a:cubicBezTo>
                  <a:pt x="1996088" y="1657606"/>
                  <a:pt x="1999718" y="1670463"/>
                  <a:pt x="2004056" y="1683241"/>
                </a:cubicBezTo>
                <a:lnTo>
                  <a:pt x="2028272" y="1759912"/>
                </a:lnTo>
                <a:cubicBezTo>
                  <a:pt x="2036555" y="1785468"/>
                  <a:pt x="2043494" y="1811340"/>
                  <a:pt x="2051147" y="1837055"/>
                </a:cubicBezTo>
                <a:lnTo>
                  <a:pt x="2073549" y="1914356"/>
                </a:lnTo>
                <a:lnTo>
                  <a:pt x="2094136" y="1992129"/>
                </a:lnTo>
                <a:cubicBezTo>
                  <a:pt x="2100919" y="2018081"/>
                  <a:pt x="2108176" y="2043876"/>
                  <a:pt x="2114248" y="2069983"/>
                </a:cubicBezTo>
                <a:cubicBezTo>
                  <a:pt x="2126713" y="2122202"/>
                  <a:pt x="2140123" y="2174182"/>
                  <a:pt x="2151008" y="2226638"/>
                </a:cubicBezTo>
                <a:lnTo>
                  <a:pt x="2168202" y="2305517"/>
                </a:lnTo>
                <a:lnTo>
                  <a:pt x="2183979" y="2384395"/>
                </a:lnTo>
                <a:cubicBezTo>
                  <a:pt x="2194707" y="2437007"/>
                  <a:pt x="2203304" y="2489933"/>
                  <a:pt x="2212454" y="2542784"/>
                </a:cubicBezTo>
                <a:cubicBezTo>
                  <a:pt x="2217186" y="2569207"/>
                  <a:pt x="2221131" y="2595711"/>
                  <a:pt x="2225074" y="2622294"/>
                </a:cubicBezTo>
                <a:lnTo>
                  <a:pt x="2237063" y="2701882"/>
                </a:lnTo>
                <a:lnTo>
                  <a:pt x="2247396" y="2781708"/>
                </a:lnTo>
                <a:cubicBezTo>
                  <a:pt x="2250553" y="2808290"/>
                  <a:pt x="2254576" y="2834872"/>
                  <a:pt x="2257098" y="2861531"/>
                </a:cubicBezTo>
                <a:cubicBezTo>
                  <a:pt x="2280818" y="3074979"/>
                  <a:pt x="2293407" y="3289528"/>
                  <a:pt x="2294802" y="3504229"/>
                </a:cubicBezTo>
                <a:cubicBezTo>
                  <a:pt x="2299142" y="4363139"/>
                  <a:pt x="2116221" y="5224338"/>
                  <a:pt x="1754800" y="6005552"/>
                </a:cubicBezTo>
                <a:cubicBezTo>
                  <a:pt x="1618845" y="6298684"/>
                  <a:pt x="1458160" y="6579482"/>
                  <a:pt x="1274591" y="6844918"/>
                </a:cubicBezTo>
                <a:lnTo>
                  <a:pt x="1153607" y="7009626"/>
                </a:lnTo>
                <a:lnTo>
                  <a:pt x="1091050" y="7009626"/>
                </a:lnTo>
                <a:lnTo>
                  <a:pt x="1233968" y="6816608"/>
                </a:lnTo>
                <a:cubicBezTo>
                  <a:pt x="1416983" y="6554123"/>
                  <a:pt x="1577348" y="6276342"/>
                  <a:pt x="1713231" y="5986225"/>
                </a:cubicBezTo>
                <a:cubicBezTo>
                  <a:pt x="2074259" y="5212425"/>
                  <a:pt x="2263015" y="4359195"/>
                  <a:pt x="2267983" y="3504071"/>
                </a:cubicBezTo>
                <a:cubicBezTo>
                  <a:pt x="2269807" y="3075925"/>
                  <a:pt x="2225194" y="2648796"/>
                  <a:pt x="2134915" y="2230188"/>
                </a:cubicBezTo>
                <a:cubicBezTo>
                  <a:pt x="2124268" y="2177732"/>
                  <a:pt x="2111251" y="2125829"/>
                  <a:pt x="2099026" y="2073768"/>
                </a:cubicBezTo>
                <a:cubicBezTo>
                  <a:pt x="2093111" y="2047661"/>
                  <a:pt x="2085931" y="2021866"/>
                  <a:pt x="2079227" y="1995994"/>
                </a:cubicBezTo>
                <a:lnTo>
                  <a:pt x="2059114" y="1918298"/>
                </a:lnTo>
                <a:lnTo>
                  <a:pt x="2036870" y="1841235"/>
                </a:lnTo>
                <a:cubicBezTo>
                  <a:pt x="2028982" y="1815520"/>
                  <a:pt x="2022435" y="1789648"/>
                  <a:pt x="2014152" y="1764249"/>
                </a:cubicBezTo>
                <a:lnTo>
                  <a:pt x="1990488" y="1687658"/>
                </a:lnTo>
                <a:cubicBezTo>
                  <a:pt x="1986388" y="1674958"/>
                  <a:pt x="1982601" y="1662101"/>
                  <a:pt x="1978341" y="1649401"/>
                </a:cubicBezTo>
                <a:lnTo>
                  <a:pt x="1965406" y="1611462"/>
                </a:lnTo>
                <a:cubicBezTo>
                  <a:pt x="1897151" y="1408586"/>
                  <a:pt x="1817704" y="1209653"/>
                  <a:pt x="1727428" y="1015611"/>
                </a:cubicBezTo>
                <a:cubicBezTo>
                  <a:pt x="1636387" y="821965"/>
                  <a:pt x="1534388" y="633602"/>
                  <a:pt x="1421932" y="451550"/>
                </a:cubicBezTo>
                <a:cubicBezTo>
                  <a:pt x="1365691" y="360603"/>
                  <a:pt x="1306807" y="271332"/>
                  <a:pt x="1245361" y="183856"/>
                </a:cubicBezTo>
                <a:close/>
                <a:moveTo>
                  <a:pt x="1017642" y="0"/>
                </a:moveTo>
                <a:lnTo>
                  <a:pt x="1051656" y="0"/>
                </a:lnTo>
                <a:lnTo>
                  <a:pt x="1202481" y="206309"/>
                </a:lnTo>
                <a:cubicBezTo>
                  <a:pt x="1262613" y="293855"/>
                  <a:pt x="1320171" y="383165"/>
                  <a:pt x="1375074" y="474112"/>
                </a:cubicBezTo>
                <a:cubicBezTo>
                  <a:pt x="1485236" y="655691"/>
                  <a:pt x="1585301" y="843184"/>
                  <a:pt x="1674814" y="1035728"/>
                </a:cubicBezTo>
                <a:cubicBezTo>
                  <a:pt x="1763851" y="1228587"/>
                  <a:pt x="1842421" y="1426020"/>
                  <a:pt x="1910187" y="1627318"/>
                </a:cubicBezTo>
                <a:cubicBezTo>
                  <a:pt x="1927933" y="1677325"/>
                  <a:pt x="1943001" y="1728282"/>
                  <a:pt x="1959171" y="1778765"/>
                </a:cubicBezTo>
                <a:cubicBezTo>
                  <a:pt x="1967452" y="1804005"/>
                  <a:pt x="1974395" y="1829642"/>
                  <a:pt x="1981888" y="1855039"/>
                </a:cubicBezTo>
                <a:lnTo>
                  <a:pt x="2004052" y="1931553"/>
                </a:lnTo>
                <a:lnTo>
                  <a:pt x="2024404" y="2008461"/>
                </a:lnTo>
                <a:cubicBezTo>
                  <a:pt x="2031109" y="2034095"/>
                  <a:pt x="2038364" y="2059652"/>
                  <a:pt x="2044359" y="2085525"/>
                </a:cubicBezTo>
                <a:cubicBezTo>
                  <a:pt x="2056586" y="2137111"/>
                  <a:pt x="2069996" y="2188541"/>
                  <a:pt x="2080723" y="2240522"/>
                </a:cubicBezTo>
                <a:lnTo>
                  <a:pt x="2097760" y="2318296"/>
                </a:lnTo>
                <a:lnTo>
                  <a:pt x="2113063" y="2396387"/>
                </a:lnTo>
                <a:cubicBezTo>
                  <a:pt x="2123712" y="2448367"/>
                  <a:pt x="2132310" y="2500742"/>
                  <a:pt x="2141302" y="2553039"/>
                </a:cubicBezTo>
                <a:cubicBezTo>
                  <a:pt x="2145955" y="2579228"/>
                  <a:pt x="2149977" y="2605415"/>
                  <a:pt x="2153844" y="2631918"/>
                </a:cubicBezTo>
                <a:lnTo>
                  <a:pt x="2165674" y="2710796"/>
                </a:lnTo>
                <a:cubicBezTo>
                  <a:pt x="2169304" y="2737143"/>
                  <a:pt x="2172459" y="2763487"/>
                  <a:pt x="2175929" y="2789675"/>
                </a:cubicBezTo>
                <a:cubicBezTo>
                  <a:pt x="2179399" y="2815864"/>
                  <a:pt x="2183029" y="2842288"/>
                  <a:pt x="2185554" y="2868553"/>
                </a:cubicBezTo>
                <a:cubicBezTo>
                  <a:pt x="2209089" y="3079711"/>
                  <a:pt x="2221569" y="3291975"/>
                  <a:pt x="2222941" y="3504388"/>
                </a:cubicBezTo>
                <a:cubicBezTo>
                  <a:pt x="2227515" y="4354149"/>
                  <a:pt x="2046569" y="5206275"/>
                  <a:pt x="1688696" y="5979128"/>
                </a:cubicBezTo>
                <a:cubicBezTo>
                  <a:pt x="1554174" y="6269185"/>
                  <a:pt x="1395111" y="6546951"/>
                  <a:pt x="1213338" y="6809499"/>
                </a:cubicBezTo>
                <a:lnTo>
                  <a:pt x="1066159" y="7009626"/>
                </a:lnTo>
                <a:lnTo>
                  <a:pt x="1001066" y="7009626"/>
                </a:lnTo>
                <a:lnTo>
                  <a:pt x="1171506" y="6779843"/>
                </a:lnTo>
                <a:cubicBezTo>
                  <a:pt x="1352709" y="6520375"/>
                  <a:pt x="1511464" y="6245700"/>
                  <a:pt x="1645944" y="5958778"/>
                </a:cubicBezTo>
                <a:cubicBezTo>
                  <a:pt x="2003422" y="5193655"/>
                  <a:pt x="2190206" y="4349652"/>
                  <a:pt x="2195413" y="3503836"/>
                </a:cubicBezTo>
                <a:cubicBezTo>
                  <a:pt x="2195941" y="3292290"/>
                  <a:pt x="2185412" y="3080816"/>
                  <a:pt x="2163862" y="2870368"/>
                </a:cubicBezTo>
                <a:cubicBezTo>
                  <a:pt x="2142176" y="2659842"/>
                  <a:pt x="2108787" y="2450575"/>
                  <a:pt x="2063843" y="2243755"/>
                </a:cubicBezTo>
                <a:cubicBezTo>
                  <a:pt x="2053351" y="2191854"/>
                  <a:pt x="2040179" y="2140581"/>
                  <a:pt x="2028346" y="2088994"/>
                </a:cubicBezTo>
                <a:cubicBezTo>
                  <a:pt x="2022509" y="2063202"/>
                  <a:pt x="2015332" y="2037723"/>
                  <a:pt x="2008707" y="2012088"/>
                </a:cubicBezTo>
                <a:lnTo>
                  <a:pt x="1988513" y="1935340"/>
                </a:lnTo>
                <a:lnTo>
                  <a:pt x="1966585" y="1859064"/>
                </a:lnTo>
                <a:cubicBezTo>
                  <a:pt x="1958698" y="1833665"/>
                  <a:pt x="1952228" y="1808107"/>
                  <a:pt x="1944026" y="1782946"/>
                </a:cubicBezTo>
                <a:cubicBezTo>
                  <a:pt x="1928251" y="1732542"/>
                  <a:pt x="1913027" y="1681745"/>
                  <a:pt x="1895517" y="1631814"/>
                </a:cubicBezTo>
                <a:cubicBezTo>
                  <a:pt x="1827980" y="1431225"/>
                  <a:pt x="1749352" y="1234581"/>
                  <a:pt x="1659984" y="1042748"/>
                </a:cubicBezTo>
                <a:cubicBezTo>
                  <a:pt x="1569857" y="851229"/>
                  <a:pt x="1468885" y="664998"/>
                  <a:pt x="1357562" y="484996"/>
                </a:cubicBezTo>
                <a:cubicBezTo>
                  <a:pt x="1301870" y="395075"/>
                  <a:pt x="1243551" y="306810"/>
                  <a:pt x="1182683" y="220339"/>
                </a:cubicBezTo>
                <a:close/>
                <a:moveTo>
                  <a:pt x="927737" y="0"/>
                </a:moveTo>
                <a:lnTo>
                  <a:pt x="963724" y="0"/>
                </a:lnTo>
                <a:lnTo>
                  <a:pt x="1140994" y="242148"/>
                </a:lnTo>
                <a:cubicBezTo>
                  <a:pt x="1200521" y="328718"/>
                  <a:pt x="1257488" y="417042"/>
                  <a:pt x="1311815" y="507003"/>
                </a:cubicBezTo>
                <a:cubicBezTo>
                  <a:pt x="1420770" y="686609"/>
                  <a:pt x="1519754" y="872053"/>
                  <a:pt x="1608320" y="1062547"/>
                </a:cubicBezTo>
                <a:cubicBezTo>
                  <a:pt x="1696505" y="1253118"/>
                  <a:pt x="1774288" y="1448421"/>
                  <a:pt x="1841328" y="1647432"/>
                </a:cubicBezTo>
                <a:cubicBezTo>
                  <a:pt x="1858840" y="1696889"/>
                  <a:pt x="1873827" y="1747213"/>
                  <a:pt x="1889759" y="1797302"/>
                </a:cubicBezTo>
                <a:cubicBezTo>
                  <a:pt x="1897646" y="1822304"/>
                  <a:pt x="1904904" y="1847546"/>
                  <a:pt x="1912319" y="1872788"/>
                </a:cubicBezTo>
                <a:lnTo>
                  <a:pt x="1934168" y="1948354"/>
                </a:lnTo>
                <a:lnTo>
                  <a:pt x="1954440" y="2024470"/>
                </a:lnTo>
                <a:cubicBezTo>
                  <a:pt x="1960988" y="2049870"/>
                  <a:pt x="1968165" y="2075111"/>
                  <a:pt x="1974160" y="2100746"/>
                </a:cubicBezTo>
                <a:cubicBezTo>
                  <a:pt x="1986227" y="2151780"/>
                  <a:pt x="1999559" y="2202581"/>
                  <a:pt x="2010207" y="2254009"/>
                </a:cubicBezTo>
                <a:lnTo>
                  <a:pt x="2027009" y="2330917"/>
                </a:lnTo>
                <a:cubicBezTo>
                  <a:pt x="2032293" y="2356630"/>
                  <a:pt x="2037104" y="2382424"/>
                  <a:pt x="2042154" y="2408217"/>
                </a:cubicBezTo>
                <a:cubicBezTo>
                  <a:pt x="2047201" y="2434010"/>
                  <a:pt x="2052643" y="2459644"/>
                  <a:pt x="2056823" y="2485596"/>
                </a:cubicBezTo>
                <a:lnTo>
                  <a:pt x="2070155" y="2563213"/>
                </a:lnTo>
                <a:cubicBezTo>
                  <a:pt x="2072285" y="2576150"/>
                  <a:pt x="2074730" y="2589008"/>
                  <a:pt x="2076703" y="2602023"/>
                </a:cubicBezTo>
                <a:lnTo>
                  <a:pt x="2082538" y="2640989"/>
                </a:lnTo>
                <a:lnTo>
                  <a:pt x="2094292" y="2718843"/>
                </a:lnTo>
                <a:cubicBezTo>
                  <a:pt x="2097920" y="2744872"/>
                  <a:pt x="2100997" y="2770902"/>
                  <a:pt x="2104467" y="2796931"/>
                </a:cubicBezTo>
                <a:cubicBezTo>
                  <a:pt x="2107937" y="2822960"/>
                  <a:pt x="2111487" y="2848992"/>
                  <a:pt x="2114012" y="2875180"/>
                </a:cubicBezTo>
                <a:cubicBezTo>
                  <a:pt x="2137313" y="3084050"/>
                  <a:pt x="2149720" y="3293947"/>
                  <a:pt x="2151164" y="3504073"/>
                </a:cubicBezTo>
                <a:cubicBezTo>
                  <a:pt x="2155896" y="4344682"/>
                  <a:pt x="1977000" y="5187817"/>
                  <a:pt x="1622677" y="5952310"/>
                </a:cubicBezTo>
                <a:cubicBezTo>
                  <a:pt x="1533772" y="6143276"/>
                  <a:pt x="1434226" y="6329112"/>
                  <a:pt x="1324515" y="6508956"/>
                </a:cubicBezTo>
                <a:cubicBezTo>
                  <a:pt x="1269694" y="6598957"/>
                  <a:pt x="1212238" y="6687302"/>
                  <a:pt x="1152225" y="6773871"/>
                </a:cubicBezTo>
                <a:lnTo>
                  <a:pt x="978251" y="7009626"/>
                </a:lnTo>
                <a:lnTo>
                  <a:pt x="909636" y="7009626"/>
                </a:lnTo>
                <a:lnTo>
                  <a:pt x="922233" y="6994614"/>
                </a:lnTo>
                <a:cubicBezTo>
                  <a:pt x="1051790" y="6830940"/>
                  <a:pt x="1171530" y="6659773"/>
                  <a:pt x="1280816" y="6481902"/>
                </a:cubicBezTo>
                <a:cubicBezTo>
                  <a:pt x="1390314" y="6304188"/>
                  <a:pt x="1489727" y="6120399"/>
                  <a:pt x="1578583" y="5931485"/>
                </a:cubicBezTo>
                <a:cubicBezTo>
                  <a:pt x="1932433" y="5174960"/>
                  <a:pt x="2117639" y="4340424"/>
                  <a:pt x="2122847" y="3503836"/>
                </a:cubicBezTo>
                <a:cubicBezTo>
                  <a:pt x="2123476" y="3294577"/>
                  <a:pt x="2113136" y="3085471"/>
                  <a:pt x="2091847" y="2877310"/>
                </a:cubicBezTo>
                <a:cubicBezTo>
                  <a:pt x="2070479" y="2668991"/>
                  <a:pt x="2037483" y="2462089"/>
                  <a:pt x="1993012" y="2257479"/>
                </a:cubicBezTo>
                <a:cubicBezTo>
                  <a:pt x="1982677" y="2206130"/>
                  <a:pt x="1969742" y="2155410"/>
                  <a:pt x="1957910" y="2104376"/>
                </a:cubicBezTo>
                <a:cubicBezTo>
                  <a:pt x="1952153" y="2078897"/>
                  <a:pt x="1944975" y="2053657"/>
                  <a:pt x="1938506" y="2028335"/>
                </a:cubicBezTo>
                <a:lnTo>
                  <a:pt x="1918471" y="1952454"/>
                </a:lnTo>
                <a:lnTo>
                  <a:pt x="1896779" y="1876968"/>
                </a:lnTo>
                <a:cubicBezTo>
                  <a:pt x="1889444" y="1851806"/>
                  <a:pt x="1882502" y="1826564"/>
                  <a:pt x="1874457" y="1801717"/>
                </a:cubicBezTo>
                <a:cubicBezTo>
                  <a:pt x="1858682" y="1751788"/>
                  <a:pt x="1843773" y="1701621"/>
                  <a:pt x="1826420" y="1651847"/>
                </a:cubicBezTo>
                <a:cubicBezTo>
                  <a:pt x="1759634" y="1453389"/>
                  <a:pt x="1681733" y="1258795"/>
                  <a:pt x="1593097" y="1069092"/>
                </a:cubicBezTo>
                <a:cubicBezTo>
                  <a:pt x="1503782" y="879705"/>
                  <a:pt x="1403709" y="695524"/>
                  <a:pt x="1293358" y="517573"/>
                </a:cubicBezTo>
                <a:cubicBezTo>
                  <a:pt x="1183092" y="339701"/>
                  <a:pt x="1062376" y="168457"/>
                  <a:pt x="931855" y="4861"/>
                </a:cubicBezTo>
                <a:close/>
                <a:moveTo>
                  <a:pt x="833745" y="0"/>
                </a:moveTo>
                <a:lnTo>
                  <a:pt x="873361" y="0"/>
                </a:lnTo>
                <a:lnTo>
                  <a:pt x="895256" y="26473"/>
                </a:lnTo>
                <a:cubicBezTo>
                  <a:pt x="1023065" y="190462"/>
                  <a:pt x="1141035" y="361866"/>
                  <a:pt x="1248555" y="539815"/>
                </a:cubicBezTo>
                <a:cubicBezTo>
                  <a:pt x="1356358" y="717449"/>
                  <a:pt x="1454317" y="900922"/>
                  <a:pt x="1541984" y="1089284"/>
                </a:cubicBezTo>
                <a:cubicBezTo>
                  <a:pt x="1629295" y="1277725"/>
                  <a:pt x="1706297" y="1470821"/>
                  <a:pt x="1772624" y="1667702"/>
                </a:cubicBezTo>
                <a:cubicBezTo>
                  <a:pt x="1806306" y="1765905"/>
                  <a:pt x="1835728" y="1865371"/>
                  <a:pt x="1864520" y="1965231"/>
                </a:cubicBezTo>
                <a:lnTo>
                  <a:pt x="1884555" y="2040482"/>
                </a:lnTo>
                <a:cubicBezTo>
                  <a:pt x="1891022" y="2065644"/>
                  <a:pt x="1898199" y="2090568"/>
                  <a:pt x="1904116" y="2115890"/>
                </a:cubicBezTo>
                <a:cubicBezTo>
                  <a:pt x="1916027" y="2166372"/>
                  <a:pt x="1929278" y="2216618"/>
                  <a:pt x="1939769" y="2267496"/>
                </a:cubicBezTo>
                <a:lnTo>
                  <a:pt x="1956413" y="2343615"/>
                </a:lnTo>
                <a:cubicBezTo>
                  <a:pt x="1961698" y="2369012"/>
                  <a:pt x="1966431" y="2394568"/>
                  <a:pt x="1971478" y="2420046"/>
                </a:cubicBezTo>
                <a:cubicBezTo>
                  <a:pt x="1976528" y="2445524"/>
                  <a:pt x="1981733" y="2470923"/>
                  <a:pt x="1985993" y="2496559"/>
                </a:cubicBezTo>
                <a:lnTo>
                  <a:pt x="1999087" y="2573308"/>
                </a:lnTo>
                <a:lnTo>
                  <a:pt x="2005632" y="2611722"/>
                </a:lnTo>
                <a:lnTo>
                  <a:pt x="2011470" y="2650216"/>
                </a:lnTo>
                <a:lnTo>
                  <a:pt x="2023065" y="2727280"/>
                </a:lnTo>
                <a:cubicBezTo>
                  <a:pt x="2026772" y="2752994"/>
                  <a:pt x="2029769" y="2778786"/>
                  <a:pt x="2033162" y="2804500"/>
                </a:cubicBezTo>
                <a:cubicBezTo>
                  <a:pt x="2036554" y="2830215"/>
                  <a:pt x="2040104" y="2856010"/>
                  <a:pt x="2042627" y="2881882"/>
                </a:cubicBezTo>
                <a:cubicBezTo>
                  <a:pt x="2065779" y="3088465"/>
                  <a:pt x="2078099" y="3296154"/>
                  <a:pt x="2079543" y="3503993"/>
                </a:cubicBezTo>
                <a:cubicBezTo>
                  <a:pt x="2084433" y="4335374"/>
                  <a:pt x="1907509" y="5169437"/>
                  <a:pt x="1556813" y="5925568"/>
                </a:cubicBezTo>
                <a:cubicBezTo>
                  <a:pt x="1468801" y="6114482"/>
                  <a:pt x="1370258" y="6298270"/>
                  <a:pt x="1261649" y="6476141"/>
                </a:cubicBezTo>
                <a:cubicBezTo>
                  <a:pt x="1153160" y="6654170"/>
                  <a:pt x="1034186" y="6825572"/>
                  <a:pt x="905354" y="6989484"/>
                </a:cubicBezTo>
                <a:lnTo>
                  <a:pt x="888547" y="7009626"/>
                </a:lnTo>
                <a:lnTo>
                  <a:pt x="815766" y="7009626"/>
                </a:lnTo>
                <a:lnTo>
                  <a:pt x="861262" y="6955487"/>
                </a:lnTo>
                <a:cubicBezTo>
                  <a:pt x="989517" y="6793785"/>
                  <a:pt x="1108048" y="6624591"/>
                  <a:pt x="1216215" y="6448849"/>
                </a:cubicBezTo>
                <a:cubicBezTo>
                  <a:pt x="1324602" y="6273106"/>
                  <a:pt x="1422987" y="6091372"/>
                  <a:pt x="1510907" y="5904586"/>
                </a:cubicBezTo>
                <a:cubicBezTo>
                  <a:pt x="1861915" y="5156500"/>
                  <a:pt x="2044914" y="4331351"/>
                  <a:pt x="2050279" y="3503755"/>
                </a:cubicBezTo>
                <a:cubicBezTo>
                  <a:pt x="2050918" y="3296784"/>
                  <a:pt x="2040725" y="3089965"/>
                  <a:pt x="2019752" y="2884089"/>
                </a:cubicBezTo>
                <a:cubicBezTo>
                  <a:pt x="1998590" y="2678138"/>
                  <a:pt x="1965965" y="2473447"/>
                  <a:pt x="1922021" y="2271124"/>
                </a:cubicBezTo>
                <a:cubicBezTo>
                  <a:pt x="1911847" y="2220405"/>
                  <a:pt x="1898989" y="2170237"/>
                  <a:pt x="1887315" y="2119833"/>
                </a:cubicBezTo>
                <a:cubicBezTo>
                  <a:pt x="1881715" y="2094513"/>
                  <a:pt x="1874457" y="2069666"/>
                  <a:pt x="1868068" y="2044585"/>
                </a:cubicBezTo>
                <a:lnTo>
                  <a:pt x="1848270" y="1969491"/>
                </a:lnTo>
                <a:cubicBezTo>
                  <a:pt x="1820031" y="1869946"/>
                  <a:pt x="1790609" y="1770638"/>
                  <a:pt x="1757165" y="1672592"/>
                </a:cubicBezTo>
                <a:cubicBezTo>
                  <a:pt x="1691128" y="1476341"/>
                  <a:pt x="1614040" y="1283955"/>
                  <a:pt x="1526287" y="1096383"/>
                </a:cubicBezTo>
                <a:cubicBezTo>
                  <a:pt x="1349906" y="721394"/>
                  <a:pt x="1130181" y="368411"/>
                  <a:pt x="871594" y="44615"/>
                </a:cubicBezTo>
                <a:close/>
                <a:moveTo>
                  <a:pt x="741106" y="0"/>
                </a:moveTo>
                <a:lnTo>
                  <a:pt x="781497" y="0"/>
                </a:lnTo>
                <a:lnTo>
                  <a:pt x="835468" y="65202"/>
                </a:lnTo>
                <a:cubicBezTo>
                  <a:pt x="851637" y="85238"/>
                  <a:pt x="867019" y="105903"/>
                  <a:pt x="882322" y="126493"/>
                </a:cubicBezTo>
                <a:lnTo>
                  <a:pt x="928543" y="188174"/>
                </a:lnTo>
                <a:cubicBezTo>
                  <a:pt x="958756" y="229823"/>
                  <a:pt x="988335" y="271865"/>
                  <a:pt x="1017915" y="313829"/>
                </a:cubicBezTo>
                <a:lnTo>
                  <a:pt x="1060904" y="377878"/>
                </a:lnTo>
                <a:cubicBezTo>
                  <a:pt x="1075101" y="399255"/>
                  <a:pt x="1089851" y="420314"/>
                  <a:pt x="1103418" y="442164"/>
                </a:cubicBezTo>
                <a:lnTo>
                  <a:pt x="1144672" y="507238"/>
                </a:lnTo>
                <a:lnTo>
                  <a:pt x="1165259" y="539815"/>
                </a:lnTo>
                <a:lnTo>
                  <a:pt x="1185136" y="572866"/>
                </a:lnTo>
                <a:cubicBezTo>
                  <a:pt x="1291813" y="748450"/>
                  <a:pt x="1388716" y="929792"/>
                  <a:pt x="1475411" y="1116103"/>
                </a:cubicBezTo>
                <a:cubicBezTo>
                  <a:pt x="1562068" y="1302414"/>
                  <a:pt x="1638430" y="1493380"/>
                  <a:pt x="1704159" y="1688054"/>
                </a:cubicBezTo>
                <a:cubicBezTo>
                  <a:pt x="1737603" y="1785152"/>
                  <a:pt x="1767263" y="1883593"/>
                  <a:pt x="1795185" y="1982348"/>
                </a:cubicBezTo>
                <a:lnTo>
                  <a:pt x="1814984" y="2056811"/>
                </a:lnTo>
                <a:cubicBezTo>
                  <a:pt x="1821374" y="2081656"/>
                  <a:pt x="1828551" y="2106346"/>
                  <a:pt x="1834309" y="2131350"/>
                </a:cubicBezTo>
                <a:lnTo>
                  <a:pt x="1852451" y="2206207"/>
                </a:lnTo>
                <a:lnTo>
                  <a:pt x="1861443" y="2243597"/>
                </a:lnTo>
                <a:lnTo>
                  <a:pt x="1869331" y="2281221"/>
                </a:lnTo>
                <a:lnTo>
                  <a:pt x="1885818" y="2356472"/>
                </a:lnTo>
                <a:cubicBezTo>
                  <a:pt x="1891103" y="2381634"/>
                  <a:pt x="1895755" y="2406874"/>
                  <a:pt x="1900725" y="2432038"/>
                </a:cubicBezTo>
                <a:cubicBezTo>
                  <a:pt x="1905695" y="2457200"/>
                  <a:pt x="1910900" y="2482442"/>
                  <a:pt x="1915080" y="2507761"/>
                </a:cubicBezTo>
                <a:lnTo>
                  <a:pt x="1928097" y="2583643"/>
                </a:lnTo>
                <a:lnTo>
                  <a:pt x="1934642" y="2621662"/>
                </a:lnTo>
                <a:lnTo>
                  <a:pt x="1940322" y="2659761"/>
                </a:lnTo>
                <a:lnTo>
                  <a:pt x="1951839" y="2735879"/>
                </a:lnTo>
                <a:cubicBezTo>
                  <a:pt x="1955546" y="2761357"/>
                  <a:pt x="1958464" y="2786834"/>
                  <a:pt x="1961856" y="2812310"/>
                </a:cubicBezTo>
                <a:cubicBezTo>
                  <a:pt x="1965249" y="2837790"/>
                  <a:pt x="1968719" y="2863189"/>
                  <a:pt x="1971241" y="2888824"/>
                </a:cubicBezTo>
                <a:cubicBezTo>
                  <a:pt x="1994156" y="3093120"/>
                  <a:pt x="2006398" y="3298521"/>
                  <a:pt x="2007920" y="3504073"/>
                </a:cubicBezTo>
                <a:cubicBezTo>
                  <a:pt x="2008710" y="3709787"/>
                  <a:pt x="1998764" y="3915345"/>
                  <a:pt x="1978106" y="4120036"/>
                </a:cubicBezTo>
                <a:cubicBezTo>
                  <a:pt x="1957146" y="4324805"/>
                  <a:pt x="1924973" y="4528313"/>
                  <a:pt x="1881715" y="4729612"/>
                </a:cubicBezTo>
                <a:lnTo>
                  <a:pt x="1873828" y="4767314"/>
                </a:lnTo>
                <a:lnTo>
                  <a:pt x="1865071" y="4805255"/>
                </a:lnTo>
                <a:lnTo>
                  <a:pt x="1847481" y="4880426"/>
                </a:lnTo>
                <a:cubicBezTo>
                  <a:pt x="1841881" y="4905588"/>
                  <a:pt x="1834781" y="4930355"/>
                  <a:pt x="1828471" y="4955282"/>
                </a:cubicBezTo>
                <a:cubicBezTo>
                  <a:pt x="1822162" y="4980209"/>
                  <a:pt x="1815694" y="5005134"/>
                  <a:pt x="1808909" y="5029981"/>
                </a:cubicBezTo>
                <a:cubicBezTo>
                  <a:pt x="1781065" y="5129051"/>
                  <a:pt x="1752038" y="5227887"/>
                  <a:pt x="1718988" y="5325460"/>
                </a:cubicBezTo>
                <a:cubicBezTo>
                  <a:pt x="1653850" y="5520764"/>
                  <a:pt x="1577796" y="5712360"/>
                  <a:pt x="1491186" y="5899146"/>
                </a:cubicBezTo>
                <a:cubicBezTo>
                  <a:pt x="1404200" y="6085930"/>
                  <a:pt x="1306760" y="6267586"/>
                  <a:pt x="1199336" y="6443408"/>
                </a:cubicBezTo>
                <a:lnTo>
                  <a:pt x="1179299" y="6476457"/>
                </a:lnTo>
                <a:lnTo>
                  <a:pt x="1158554" y="6509034"/>
                </a:lnTo>
                <a:lnTo>
                  <a:pt x="1116828" y="6574110"/>
                </a:lnTo>
                <a:cubicBezTo>
                  <a:pt x="1103183" y="6595960"/>
                  <a:pt x="1088353" y="6617020"/>
                  <a:pt x="1073996" y="6638397"/>
                </a:cubicBezTo>
                <a:lnTo>
                  <a:pt x="1030614" y="6702445"/>
                </a:lnTo>
                <a:cubicBezTo>
                  <a:pt x="1000719" y="6744409"/>
                  <a:pt x="970903" y="6786451"/>
                  <a:pt x="940456" y="6828020"/>
                </a:cubicBezTo>
                <a:lnTo>
                  <a:pt x="893837" y="6889704"/>
                </a:lnTo>
                <a:cubicBezTo>
                  <a:pt x="878062" y="6910291"/>
                  <a:pt x="862918" y="6930956"/>
                  <a:pt x="846510" y="6950913"/>
                </a:cubicBezTo>
                <a:lnTo>
                  <a:pt x="797482" y="7009626"/>
                </a:lnTo>
                <a:lnTo>
                  <a:pt x="722276" y="7009626"/>
                </a:lnTo>
                <a:lnTo>
                  <a:pt x="801549" y="6915419"/>
                </a:lnTo>
                <a:cubicBezTo>
                  <a:pt x="817799" y="6895699"/>
                  <a:pt x="833101" y="6875347"/>
                  <a:pt x="848877" y="6855075"/>
                </a:cubicBezTo>
                <a:lnTo>
                  <a:pt x="895257" y="6794261"/>
                </a:lnTo>
                <a:cubicBezTo>
                  <a:pt x="925626" y="6753322"/>
                  <a:pt x="955286" y="6711833"/>
                  <a:pt x="985023" y="6670421"/>
                </a:cubicBezTo>
                <a:lnTo>
                  <a:pt x="1028247" y="6607317"/>
                </a:lnTo>
                <a:cubicBezTo>
                  <a:pt x="1042524" y="6586258"/>
                  <a:pt x="1057354" y="6565513"/>
                  <a:pt x="1070921" y="6544214"/>
                </a:cubicBezTo>
                <a:lnTo>
                  <a:pt x="1112490" y="6480007"/>
                </a:lnTo>
                <a:lnTo>
                  <a:pt x="1133235" y="6447825"/>
                </a:lnTo>
                <a:lnTo>
                  <a:pt x="1153191" y="6415248"/>
                </a:lnTo>
                <a:cubicBezTo>
                  <a:pt x="1260418" y="6241557"/>
                  <a:pt x="1357858" y="6062028"/>
                  <a:pt x="1445041" y="5877454"/>
                </a:cubicBezTo>
                <a:cubicBezTo>
                  <a:pt x="1531699" y="5692483"/>
                  <a:pt x="1608061" y="5502937"/>
                  <a:pt x="1673792" y="5309528"/>
                </a:cubicBezTo>
                <a:cubicBezTo>
                  <a:pt x="1707236" y="5213057"/>
                  <a:pt x="1736893" y="5115249"/>
                  <a:pt x="1764895" y="5017124"/>
                </a:cubicBezTo>
                <a:cubicBezTo>
                  <a:pt x="1771758" y="4992592"/>
                  <a:pt x="1778147" y="4967825"/>
                  <a:pt x="1784772" y="4943213"/>
                </a:cubicBezTo>
                <a:cubicBezTo>
                  <a:pt x="1791400" y="4918603"/>
                  <a:pt x="1798340" y="4893994"/>
                  <a:pt x="1804257" y="4869147"/>
                </a:cubicBezTo>
                <a:lnTo>
                  <a:pt x="1822399" y="4794685"/>
                </a:lnTo>
                <a:lnTo>
                  <a:pt x="1831391" y="4757454"/>
                </a:lnTo>
                <a:lnTo>
                  <a:pt x="1839279" y="4720065"/>
                </a:lnTo>
                <a:lnTo>
                  <a:pt x="1855763" y="4645288"/>
                </a:lnTo>
                <a:cubicBezTo>
                  <a:pt x="1861128" y="4620284"/>
                  <a:pt x="1865781" y="4595202"/>
                  <a:pt x="1870751" y="4570195"/>
                </a:cubicBezTo>
                <a:cubicBezTo>
                  <a:pt x="1875720" y="4545193"/>
                  <a:pt x="1881005" y="4520108"/>
                  <a:pt x="1885185" y="4494946"/>
                </a:cubicBezTo>
                <a:lnTo>
                  <a:pt x="1898280" y="4419458"/>
                </a:lnTo>
                <a:lnTo>
                  <a:pt x="1904827" y="4381676"/>
                </a:lnTo>
                <a:lnTo>
                  <a:pt x="1910585" y="4343814"/>
                </a:lnTo>
                <a:lnTo>
                  <a:pt x="1922022" y="4268013"/>
                </a:lnTo>
                <a:cubicBezTo>
                  <a:pt x="1925729" y="4242771"/>
                  <a:pt x="1928727" y="4217372"/>
                  <a:pt x="1932039" y="4192052"/>
                </a:cubicBezTo>
                <a:cubicBezTo>
                  <a:pt x="1935352" y="4166733"/>
                  <a:pt x="1938902" y="4141411"/>
                  <a:pt x="1941504" y="4116014"/>
                </a:cubicBezTo>
                <a:cubicBezTo>
                  <a:pt x="1964474" y="3912820"/>
                  <a:pt x="1976828" y="3708524"/>
                  <a:pt x="1978499" y="3504073"/>
                </a:cubicBezTo>
                <a:cubicBezTo>
                  <a:pt x="1979177" y="3299466"/>
                  <a:pt x="1969144" y="3094935"/>
                  <a:pt x="1948446" y="2891349"/>
                </a:cubicBezTo>
                <a:cubicBezTo>
                  <a:pt x="1927520" y="2687683"/>
                  <a:pt x="1895289" y="2485359"/>
                  <a:pt x="1851898" y="2285244"/>
                </a:cubicBezTo>
                <a:lnTo>
                  <a:pt x="1844011" y="2247699"/>
                </a:lnTo>
                <a:lnTo>
                  <a:pt x="1835256" y="2210310"/>
                </a:lnTo>
                <a:lnTo>
                  <a:pt x="1817587" y="2135610"/>
                </a:lnTo>
                <a:cubicBezTo>
                  <a:pt x="1811987" y="2110606"/>
                  <a:pt x="1804887" y="2085996"/>
                  <a:pt x="1798577" y="2061227"/>
                </a:cubicBezTo>
                <a:lnTo>
                  <a:pt x="1778937" y="1987003"/>
                </a:lnTo>
                <a:cubicBezTo>
                  <a:pt x="1751013" y="1888483"/>
                  <a:pt x="1721906" y="1790359"/>
                  <a:pt x="1688857" y="1693416"/>
                </a:cubicBezTo>
                <a:lnTo>
                  <a:pt x="1664247" y="1620690"/>
                </a:lnTo>
                <a:lnTo>
                  <a:pt x="1637823" y="1548594"/>
                </a:lnTo>
                <a:cubicBezTo>
                  <a:pt x="1620625" y="1500400"/>
                  <a:pt x="1601381" y="1452916"/>
                  <a:pt x="1582606" y="1405352"/>
                </a:cubicBezTo>
                <a:cubicBezTo>
                  <a:pt x="1577874" y="1393440"/>
                  <a:pt x="1573379" y="1381688"/>
                  <a:pt x="1568409" y="1369698"/>
                </a:cubicBezTo>
                <a:lnTo>
                  <a:pt x="1553422" y="1334361"/>
                </a:lnTo>
                <a:lnTo>
                  <a:pt x="1523527" y="1263370"/>
                </a:lnTo>
                <a:cubicBezTo>
                  <a:pt x="1513430" y="1239706"/>
                  <a:pt x="1502545" y="1216673"/>
                  <a:pt x="1491975" y="1193326"/>
                </a:cubicBezTo>
                <a:cubicBezTo>
                  <a:pt x="1481406" y="1169977"/>
                  <a:pt x="1471151" y="1146550"/>
                  <a:pt x="1460424" y="1123438"/>
                </a:cubicBezTo>
                <a:cubicBezTo>
                  <a:pt x="1285960" y="752788"/>
                  <a:pt x="1068532" y="403907"/>
                  <a:pt x="812594" y="83976"/>
                </a:cubicBezTo>
                <a:close/>
                <a:moveTo>
                  <a:pt x="645574" y="0"/>
                </a:moveTo>
                <a:lnTo>
                  <a:pt x="689782" y="0"/>
                </a:lnTo>
                <a:lnTo>
                  <a:pt x="775991" y="104091"/>
                </a:lnTo>
                <a:cubicBezTo>
                  <a:pt x="783880" y="114108"/>
                  <a:pt x="791768" y="123968"/>
                  <a:pt x="799655" y="134143"/>
                </a:cubicBezTo>
                <a:lnTo>
                  <a:pt x="822452" y="164592"/>
                </a:lnTo>
                <a:lnTo>
                  <a:pt x="868202" y="225643"/>
                </a:lnTo>
                <a:cubicBezTo>
                  <a:pt x="898254" y="266660"/>
                  <a:pt x="927203" y="308466"/>
                  <a:pt x="956702" y="349878"/>
                </a:cubicBezTo>
                <a:lnTo>
                  <a:pt x="999219" y="412980"/>
                </a:lnTo>
                <a:cubicBezTo>
                  <a:pt x="1013181" y="434199"/>
                  <a:pt x="1027851" y="454944"/>
                  <a:pt x="1041261" y="476556"/>
                </a:cubicBezTo>
                <a:lnTo>
                  <a:pt x="1082042" y="540922"/>
                </a:lnTo>
                <a:lnTo>
                  <a:pt x="1102472" y="573104"/>
                </a:lnTo>
                <a:lnTo>
                  <a:pt x="1122112" y="605758"/>
                </a:lnTo>
                <a:cubicBezTo>
                  <a:pt x="1227652" y="779372"/>
                  <a:pt x="1323528" y="958741"/>
                  <a:pt x="1409309" y="1142923"/>
                </a:cubicBezTo>
                <a:cubicBezTo>
                  <a:pt x="1494925" y="1327106"/>
                  <a:pt x="1570349" y="1515940"/>
                  <a:pt x="1635219" y="1708404"/>
                </a:cubicBezTo>
                <a:cubicBezTo>
                  <a:pt x="1668268" y="1804399"/>
                  <a:pt x="1697375" y="1901737"/>
                  <a:pt x="1725220" y="1999388"/>
                </a:cubicBezTo>
                <a:cubicBezTo>
                  <a:pt x="1732082" y="2023840"/>
                  <a:pt x="1738312" y="2048450"/>
                  <a:pt x="1744859" y="2072981"/>
                </a:cubicBezTo>
                <a:cubicBezTo>
                  <a:pt x="1751407" y="2097513"/>
                  <a:pt x="1758189" y="2121966"/>
                  <a:pt x="1764027" y="2146655"/>
                </a:cubicBezTo>
                <a:lnTo>
                  <a:pt x="1782011" y="2220642"/>
                </a:lnTo>
                <a:lnTo>
                  <a:pt x="1790924" y="2257479"/>
                </a:lnTo>
                <a:lnTo>
                  <a:pt x="1798813" y="2294710"/>
                </a:lnTo>
                <a:lnTo>
                  <a:pt x="1815061" y="2369094"/>
                </a:lnTo>
                <a:cubicBezTo>
                  <a:pt x="1820346" y="2393941"/>
                  <a:pt x="1824921" y="2418866"/>
                  <a:pt x="1829813" y="2443790"/>
                </a:cubicBezTo>
                <a:cubicBezTo>
                  <a:pt x="1834703" y="2468716"/>
                  <a:pt x="1839830" y="2493563"/>
                  <a:pt x="1844087" y="2518647"/>
                </a:cubicBezTo>
                <a:lnTo>
                  <a:pt x="1856945" y="2593740"/>
                </a:lnTo>
                <a:lnTo>
                  <a:pt x="1863415" y="2631287"/>
                </a:lnTo>
                <a:lnTo>
                  <a:pt x="1869094" y="2668911"/>
                </a:lnTo>
                <a:lnTo>
                  <a:pt x="1880452" y="2744240"/>
                </a:lnTo>
                <a:cubicBezTo>
                  <a:pt x="1884159" y="2769404"/>
                  <a:pt x="1887077" y="2794643"/>
                  <a:pt x="1890392" y="2819807"/>
                </a:cubicBezTo>
                <a:cubicBezTo>
                  <a:pt x="1893704" y="2844968"/>
                  <a:pt x="1897174" y="2870132"/>
                  <a:pt x="1899699" y="2895451"/>
                </a:cubicBezTo>
                <a:cubicBezTo>
                  <a:pt x="1922431" y="3097460"/>
                  <a:pt x="1934563" y="3300572"/>
                  <a:pt x="1936061" y="3503836"/>
                </a:cubicBezTo>
                <a:cubicBezTo>
                  <a:pt x="1936913" y="3707265"/>
                  <a:pt x="1927148" y="3910613"/>
                  <a:pt x="1906796" y="4113017"/>
                </a:cubicBezTo>
                <a:cubicBezTo>
                  <a:pt x="1886076" y="4315498"/>
                  <a:pt x="1854296" y="4516796"/>
                  <a:pt x="1811591" y="4715808"/>
                </a:cubicBezTo>
                <a:cubicBezTo>
                  <a:pt x="1769163" y="4915056"/>
                  <a:pt x="1715391" y="5111622"/>
                  <a:pt x="1650521" y="5304716"/>
                </a:cubicBezTo>
                <a:cubicBezTo>
                  <a:pt x="1586093" y="5498127"/>
                  <a:pt x="1510747" y="5687751"/>
                  <a:pt x="1424848" y="5872642"/>
                </a:cubicBezTo>
                <a:cubicBezTo>
                  <a:pt x="1338832" y="6057376"/>
                  <a:pt x="1242473" y="6237143"/>
                  <a:pt x="1136231" y="6410989"/>
                </a:cubicBezTo>
                <a:lnTo>
                  <a:pt x="1116432" y="6443724"/>
                </a:lnTo>
                <a:lnTo>
                  <a:pt x="1095767" y="6475908"/>
                </a:lnTo>
                <a:lnTo>
                  <a:pt x="1054512" y="6540272"/>
                </a:lnTo>
                <a:cubicBezTo>
                  <a:pt x="1041025" y="6561884"/>
                  <a:pt x="1026196" y="6582631"/>
                  <a:pt x="1012076" y="6603848"/>
                </a:cubicBezTo>
                <a:lnTo>
                  <a:pt x="969167" y="6666952"/>
                </a:lnTo>
                <a:cubicBezTo>
                  <a:pt x="939427" y="6708363"/>
                  <a:pt x="910243" y="6750090"/>
                  <a:pt x="879876" y="6791107"/>
                </a:cubicBezTo>
                <a:lnTo>
                  <a:pt x="833810" y="6852080"/>
                </a:lnTo>
                <a:lnTo>
                  <a:pt x="810778" y="6882605"/>
                </a:lnTo>
                <a:cubicBezTo>
                  <a:pt x="802890" y="6892702"/>
                  <a:pt x="795003" y="6902562"/>
                  <a:pt x="787113" y="6912579"/>
                </a:cubicBezTo>
                <a:lnTo>
                  <a:pt x="706015" y="7009626"/>
                </a:lnTo>
                <a:lnTo>
                  <a:pt x="627058" y="7009626"/>
                </a:lnTo>
                <a:lnTo>
                  <a:pt x="739866" y="6875743"/>
                </a:lnTo>
                <a:cubicBezTo>
                  <a:pt x="747754" y="6865883"/>
                  <a:pt x="755641" y="6856260"/>
                  <a:pt x="763529" y="6846243"/>
                </a:cubicBezTo>
                <a:lnTo>
                  <a:pt x="786403" y="6816189"/>
                </a:lnTo>
                <a:lnTo>
                  <a:pt x="832312" y="6756085"/>
                </a:lnTo>
                <a:cubicBezTo>
                  <a:pt x="862444" y="6715698"/>
                  <a:pt x="891549" y="6674524"/>
                  <a:pt x="921208" y="6633745"/>
                </a:cubicBezTo>
                <a:lnTo>
                  <a:pt x="963882" y="6571351"/>
                </a:lnTo>
                <a:cubicBezTo>
                  <a:pt x="978000" y="6550447"/>
                  <a:pt x="992752" y="6530019"/>
                  <a:pt x="1006161" y="6508247"/>
                </a:cubicBezTo>
                <a:lnTo>
                  <a:pt x="1047256" y="6445146"/>
                </a:lnTo>
                <a:lnTo>
                  <a:pt x="1067842" y="6413594"/>
                </a:lnTo>
                <a:lnTo>
                  <a:pt x="1087562" y="6381332"/>
                </a:lnTo>
                <a:cubicBezTo>
                  <a:pt x="1193662" y="6209693"/>
                  <a:pt x="1290021" y="6032294"/>
                  <a:pt x="1376179" y="5849848"/>
                </a:cubicBezTo>
                <a:cubicBezTo>
                  <a:pt x="1462009" y="5667164"/>
                  <a:pt x="1537613" y="5479828"/>
                  <a:pt x="1602642" y="5288784"/>
                </a:cubicBezTo>
                <a:cubicBezTo>
                  <a:pt x="1635692" y="5193418"/>
                  <a:pt x="1664876" y="5096792"/>
                  <a:pt x="1692800" y="4999772"/>
                </a:cubicBezTo>
                <a:cubicBezTo>
                  <a:pt x="1699663" y="4975477"/>
                  <a:pt x="1705893" y="4951023"/>
                  <a:pt x="1712520" y="4926731"/>
                </a:cubicBezTo>
                <a:cubicBezTo>
                  <a:pt x="1719145" y="4902434"/>
                  <a:pt x="1725850" y="4877982"/>
                  <a:pt x="1731687" y="4853452"/>
                </a:cubicBezTo>
                <a:lnTo>
                  <a:pt x="1749672" y="4779936"/>
                </a:lnTo>
                <a:lnTo>
                  <a:pt x="1758584" y="4743100"/>
                </a:lnTo>
                <a:lnTo>
                  <a:pt x="1766472" y="4706185"/>
                </a:lnTo>
                <a:lnTo>
                  <a:pt x="1782721" y="4632197"/>
                </a:lnTo>
                <a:cubicBezTo>
                  <a:pt x="1788086" y="4607507"/>
                  <a:pt x="1792660" y="4582660"/>
                  <a:pt x="1797629" y="4557973"/>
                </a:cubicBezTo>
                <a:cubicBezTo>
                  <a:pt x="1802598" y="4533283"/>
                  <a:pt x="1807646" y="4508436"/>
                  <a:pt x="1811906" y="4483589"/>
                </a:cubicBezTo>
                <a:lnTo>
                  <a:pt x="1824843" y="4408971"/>
                </a:lnTo>
                <a:lnTo>
                  <a:pt x="1831310" y="4371582"/>
                </a:lnTo>
                <a:lnTo>
                  <a:pt x="1836990" y="4334192"/>
                </a:lnTo>
                <a:lnTo>
                  <a:pt x="1848348" y="4259259"/>
                </a:lnTo>
                <a:cubicBezTo>
                  <a:pt x="1852055" y="4234254"/>
                  <a:pt x="1854975" y="4209170"/>
                  <a:pt x="1858287" y="4184165"/>
                </a:cubicBezTo>
                <a:cubicBezTo>
                  <a:pt x="1861600" y="4159161"/>
                  <a:pt x="1865070" y="4134079"/>
                  <a:pt x="1867674" y="4108994"/>
                </a:cubicBezTo>
                <a:cubicBezTo>
                  <a:pt x="1890414" y="3908091"/>
                  <a:pt x="1902681" y="3706160"/>
                  <a:pt x="1904431" y="3503994"/>
                </a:cubicBezTo>
                <a:cubicBezTo>
                  <a:pt x="1905110" y="3301676"/>
                  <a:pt x="1895233" y="3099510"/>
                  <a:pt x="1874852" y="2898212"/>
                </a:cubicBezTo>
                <a:cubicBezTo>
                  <a:pt x="1854185" y="2696755"/>
                  <a:pt x="1822327" y="2496639"/>
                  <a:pt x="1779409" y="2298733"/>
                </a:cubicBezTo>
                <a:cubicBezTo>
                  <a:pt x="1736852" y="2100746"/>
                  <a:pt x="1682972" y="1905365"/>
                  <a:pt x="1618022" y="1713611"/>
                </a:cubicBezTo>
                <a:lnTo>
                  <a:pt x="1593650" y="1641753"/>
                </a:lnTo>
                <a:lnTo>
                  <a:pt x="1567540" y="1570761"/>
                </a:lnTo>
                <a:cubicBezTo>
                  <a:pt x="1550581" y="1523433"/>
                  <a:pt x="1531414" y="1476106"/>
                  <a:pt x="1512956" y="1428779"/>
                </a:cubicBezTo>
                <a:cubicBezTo>
                  <a:pt x="1503884" y="1405115"/>
                  <a:pt x="1493947" y="1381925"/>
                  <a:pt x="1484007" y="1358578"/>
                </a:cubicBezTo>
                <a:lnTo>
                  <a:pt x="1454428" y="1288692"/>
                </a:lnTo>
                <a:cubicBezTo>
                  <a:pt x="1444410" y="1265500"/>
                  <a:pt x="1433683" y="1242546"/>
                  <a:pt x="1423350" y="1219436"/>
                </a:cubicBezTo>
                <a:cubicBezTo>
                  <a:pt x="1413016" y="1196324"/>
                  <a:pt x="1402841" y="1173212"/>
                  <a:pt x="1391799" y="1150417"/>
                </a:cubicBezTo>
                <a:cubicBezTo>
                  <a:pt x="1219219" y="783945"/>
                  <a:pt x="1003967" y="439167"/>
                  <a:pt x="750513" y="123258"/>
                </a:cubicBezTo>
                <a:close/>
                <a:moveTo>
                  <a:pt x="551263" y="0"/>
                </a:moveTo>
                <a:lnTo>
                  <a:pt x="598382" y="0"/>
                </a:lnTo>
                <a:lnTo>
                  <a:pt x="716752" y="142739"/>
                </a:lnTo>
                <a:lnTo>
                  <a:pt x="740417" y="172319"/>
                </a:lnTo>
                <a:lnTo>
                  <a:pt x="762974" y="202528"/>
                </a:lnTo>
                <a:lnTo>
                  <a:pt x="808173" y="262872"/>
                </a:lnTo>
                <a:cubicBezTo>
                  <a:pt x="823475" y="282829"/>
                  <a:pt x="837438" y="303731"/>
                  <a:pt x="852187" y="324081"/>
                </a:cubicBezTo>
                <a:lnTo>
                  <a:pt x="895729" y="385607"/>
                </a:lnTo>
                <a:cubicBezTo>
                  <a:pt x="923651" y="427414"/>
                  <a:pt x="952125" y="468823"/>
                  <a:pt x="979417" y="511024"/>
                </a:cubicBezTo>
                <a:lnTo>
                  <a:pt x="1019804" y="574678"/>
                </a:lnTo>
                <a:lnTo>
                  <a:pt x="1039919" y="606230"/>
                </a:lnTo>
                <a:lnTo>
                  <a:pt x="1059400" y="638492"/>
                </a:lnTo>
                <a:cubicBezTo>
                  <a:pt x="1163719" y="810211"/>
                  <a:pt x="1258523" y="987450"/>
                  <a:pt x="1343365" y="1169581"/>
                </a:cubicBezTo>
                <a:cubicBezTo>
                  <a:pt x="1427979" y="1351792"/>
                  <a:pt x="1502447" y="1538576"/>
                  <a:pt x="1566433" y="1728990"/>
                </a:cubicBezTo>
                <a:cubicBezTo>
                  <a:pt x="1599168" y="1823643"/>
                  <a:pt x="1627959" y="1920111"/>
                  <a:pt x="1655487" y="2016659"/>
                </a:cubicBezTo>
                <a:cubicBezTo>
                  <a:pt x="1662351" y="2040796"/>
                  <a:pt x="1668424" y="2065171"/>
                  <a:pt x="1674971" y="2089385"/>
                </a:cubicBezTo>
                <a:cubicBezTo>
                  <a:pt x="1681519" y="2113602"/>
                  <a:pt x="1688064" y="2137817"/>
                  <a:pt x="1693901" y="2162271"/>
                </a:cubicBezTo>
                <a:lnTo>
                  <a:pt x="1711651" y="2235391"/>
                </a:lnTo>
                <a:lnTo>
                  <a:pt x="1720483" y="2271990"/>
                </a:lnTo>
                <a:lnTo>
                  <a:pt x="1728373" y="2308827"/>
                </a:lnTo>
                <a:lnTo>
                  <a:pt x="1744147" y="2382421"/>
                </a:lnTo>
                <a:cubicBezTo>
                  <a:pt x="1749512" y="2406953"/>
                  <a:pt x="1753850" y="2431642"/>
                  <a:pt x="1758820" y="2456252"/>
                </a:cubicBezTo>
                <a:cubicBezTo>
                  <a:pt x="1763787" y="2480860"/>
                  <a:pt x="1768679" y="2505471"/>
                  <a:pt x="1772939" y="2530241"/>
                </a:cubicBezTo>
                <a:lnTo>
                  <a:pt x="1785637" y="2604464"/>
                </a:lnTo>
                <a:lnTo>
                  <a:pt x="1792027" y="2641538"/>
                </a:lnTo>
                <a:lnTo>
                  <a:pt x="1797706" y="2678847"/>
                </a:lnTo>
                <a:lnTo>
                  <a:pt x="1808906" y="2753308"/>
                </a:lnTo>
                <a:cubicBezTo>
                  <a:pt x="1812614" y="2778155"/>
                  <a:pt x="1815453" y="2803083"/>
                  <a:pt x="1818766" y="2828007"/>
                </a:cubicBezTo>
                <a:cubicBezTo>
                  <a:pt x="1822081" y="2852934"/>
                  <a:pt x="1825471" y="2877781"/>
                  <a:pt x="1827996" y="2902786"/>
                </a:cubicBezTo>
                <a:cubicBezTo>
                  <a:pt x="1850524" y="3102507"/>
                  <a:pt x="1862583" y="3303331"/>
                  <a:pt x="1864123" y="3504308"/>
                </a:cubicBezTo>
                <a:cubicBezTo>
                  <a:pt x="1864996" y="3705449"/>
                  <a:pt x="1855359" y="3906510"/>
                  <a:pt x="1835253" y="4106626"/>
                </a:cubicBezTo>
                <a:cubicBezTo>
                  <a:pt x="1815003" y="4306898"/>
                  <a:pt x="1783775" y="4505911"/>
                  <a:pt x="1741703" y="4702712"/>
                </a:cubicBezTo>
                <a:cubicBezTo>
                  <a:pt x="1699763" y="4899671"/>
                  <a:pt x="1646590" y="5094107"/>
                  <a:pt x="1582446" y="5285073"/>
                </a:cubicBezTo>
                <a:lnTo>
                  <a:pt x="1558309" y="5356617"/>
                </a:lnTo>
                <a:lnTo>
                  <a:pt x="1532594" y="5427608"/>
                </a:lnTo>
                <a:cubicBezTo>
                  <a:pt x="1515872" y="5474935"/>
                  <a:pt x="1496862" y="5521789"/>
                  <a:pt x="1478720" y="5568723"/>
                </a:cubicBezTo>
                <a:cubicBezTo>
                  <a:pt x="1469808" y="5592385"/>
                  <a:pt x="1459868" y="5615417"/>
                  <a:pt x="1450166" y="5638686"/>
                </a:cubicBezTo>
                <a:lnTo>
                  <a:pt x="1421061" y="5708415"/>
                </a:lnTo>
                <a:lnTo>
                  <a:pt x="1390297" y="5777434"/>
                </a:lnTo>
                <a:cubicBezTo>
                  <a:pt x="1379885" y="5800311"/>
                  <a:pt x="1370105" y="5823578"/>
                  <a:pt x="1359140" y="5846217"/>
                </a:cubicBezTo>
                <a:cubicBezTo>
                  <a:pt x="1273865" y="6028821"/>
                  <a:pt x="1178373" y="6206535"/>
                  <a:pt x="1073125" y="6378412"/>
                </a:cubicBezTo>
                <a:lnTo>
                  <a:pt x="1053485" y="6410673"/>
                </a:lnTo>
                <a:lnTo>
                  <a:pt x="1033056" y="6442225"/>
                </a:lnTo>
                <a:lnTo>
                  <a:pt x="992275" y="6505879"/>
                </a:lnTo>
                <a:cubicBezTo>
                  <a:pt x="964668" y="6548078"/>
                  <a:pt x="936035" y="6589570"/>
                  <a:pt x="907796" y="6631297"/>
                </a:cubicBezTo>
                <a:lnTo>
                  <a:pt x="863782" y="6692823"/>
                </a:lnTo>
                <a:cubicBezTo>
                  <a:pt x="848953" y="6713173"/>
                  <a:pt x="834833" y="6734075"/>
                  <a:pt x="819373" y="6753954"/>
                </a:cubicBezTo>
                <a:lnTo>
                  <a:pt x="773861" y="6814296"/>
                </a:lnTo>
                <a:lnTo>
                  <a:pt x="751064" y="6844505"/>
                </a:lnTo>
                <a:lnTo>
                  <a:pt x="727400" y="6874084"/>
                </a:lnTo>
                <a:lnTo>
                  <a:pt x="613897" y="7009626"/>
                </a:lnTo>
                <a:lnTo>
                  <a:pt x="533478" y="7009626"/>
                </a:lnTo>
                <a:lnTo>
                  <a:pt x="679601" y="6836618"/>
                </a:lnTo>
                <a:lnTo>
                  <a:pt x="703262" y="6807431"/>
                </a:lnTo>
                <a:lnTo>
                  <a:pt x="725980" y="6777774"/>
                </a:lnTo>
                <a:lnTo>
                  <a:pt x="771336" y="6718378"/>
                </a:lnTo>
                <a:cubicBezTo>
                  <a:pt x="786638" y="6698738"/>
                  <a:pt x="800758" y="6678151"/>
                  <a:pt x="815508" y="6658116"/>
                </a:cubicBezTo>
                <a:lnTo>
                  <a:pt x="859287" y="6597535"/>
                </a:lnTo>
                <a:cubicBezTo>
                  <a:pt x="887367" y="6556361"/>
                  <a:pt x="915921" y="6515581"/>
                  <a:pt x="943451" y="6474012"/>
                </a:cubicBezTo>
                <a:lnTo>
                  <a:pt x="984072" y="6410909"/>
                </a:lnTo>
                <a:lnTo>
                  <a:pt x="1004344" y="6379359"/>
                </a:lnTo>
                <a:lnTo>
                  <a:pt x="1023906" y="6347807"/>
                </a:lnTo>
                <a:cubicBezTo>
                  <a:pt x="1128886" y="6178296"/>
                  <a:pt x="1224218" y="6002949"/>
                  <a:pt x="1309446" y="5822633"/>
                </a:cubicBezTo>
                <a:cubicBezTo>
                  <a:pt x="1394439" y="5642156"/>
                  <a:pt x="1469246" y="5457030"/>
                  <a:pt x="1533542" y="5268116"/>
                </a:cubicBezTo>
                <a:cubicBezTo>
                  <a:pt x="1566356" y="5173933"/>
                  <a:pt x="1595145" y="5078807"/>
                  <a:pt x="1622752" y="4982494"/>
                </a:cubicBezTo>
                <a:cubicBezTo>
                  <a:pt x="1629615" y="4958832"/>
                  <a:pt x="1635767" y="4934378"/>
                  <a:pt x="1642315" y="4910243"/>
                </a:cubicBezTo>
                <a:cubicBezTo>
                  <a:pt x="1648862" y="4886106"/>
                  <a:pt x="1655409" y="4862126"/>
                  <a:pt x="1661324" y="4837910"/>
                </a:cubicBezTo>
                <a:lnTo>
                  <a:pt x="1679074" y="4765183"/>
                </a:lnTo>
                <a:lnTo>
                  <a:pt x="1687986" y="4728822"/>
                </a:lnTo>
                <a:lnTo>
                  <a:pt x="1695873" y="4692300"/>
                </a:lnTo>
                <a:lnTo>
                  <a:pt x="1711651" y="4619179"/>
                </a:lnTo>
                <a:cubicBezTo>
                  <a:pt x="1717013" y="4594807"/>
                  <a:pt x="1721430" y="4570275"/>
                  <a:pt x="1726400" y="4545823"/>
                </a:cubicBezTo>
                <a:cubicBezTo>
                  <a:pt x="1731370" y="4521371"/>
                  <a:pt x="1736338" y="4496839"/>
                  <a:pt x="1740598" y="4472307"/>
                </a:cubicBezTo>
                <a:lnTo>
                  <a:pt x="1753377" y="4398556"/>
                </a:lnTo>
                <a:lnTo>
                  <a:pt x="1759765" y="4361641"/>
                </a:lnTo>
                <a:lnTo>
                  <a:pt x="1765445" y="4324647"/>
                </a:lnTo>
                <a:lnTo>
                  <a:pt x="1776645" y="4250581"/>
                </a:lnTo>
                <a:cubicBezTo>
                  <a:pt x="1780352" y="4225891"/>
                  <a:pt x="1783192" y="4201122"/>
                  <a:pt x="1786504" y="4176355"/>
                </a:cubicBezTo>
                <a:cubicBezTo>
                  <a:pt x="1789819" y="4151586"/>
                  <a:pt x="1793209" y="4126818"/>
                  <a:pt x="1795814" y="4102051"/>
                </a:cubicBezTo>
                <a:cubicBezTo>
                  <a:pt x="1818396" y="3903435"/>
                  <a:pt x="1830583" y="3703872"/>
                  <a:pt x="1832333" y="3503993"/>
                </a:cubicBezTo>
                <a:cubicBezTo>
                  <a:pt x="1833059" y="3304041"/>
                  <a:pt x="1823319" y="3104082"/>
                  <a:pt x="1803149" y="2905151"/>
                </a:cubicBezTo>
                <a:cubicBezTo>
                  <a:pt x="1782790" y="2706062"/>
                  <a:pt x="1751325" y="2508313"/>
                  <a:pt x="1708888" y="2312772"/>
                </a:cubicBezTo>
                <a:cubicBezTo>
                  <a:pt x="1666831" y="2117072"/>
                  <a:pt x="1613547" y="1923976"/>
                  <a:pt x="1549316" y="1734355"/>
                </a:cubicBezTo>
                <a:lnTo>
                  <a:pt x="1525179" y="1663364"/>
                </a:lnTo>
                <a:lnTo>
                  <a:pt x="1499387" y="1592923"/>
                </a:lnTo>
                <a:cubicBezTo>
                  <a:pt x="1482585" y="1545596"/>
                  <a:pt x="1463576" y="1499452"/>
                  <a:pt x="1445356" y="1452913"/>
                </a:cubicBezTo>
                <a:cubicBezTo>
                  <a:pt x="1436363" y="1429251"/>
                  <a:pt x="1426424" y="1406612"/>
                  <a:pt x="1416721" y="1383500"/>
                </a:cubicBezTo>
                <a:lnTo>
                  <a:pt x="1387457" y="1314404"/>
                </a:lnTo>
                <a:lnTo>
                  <a:pt x="1356695" y="1246015"/>
                </a:lnTo>
                <a:cubicBezTo>
                  <a:pt x="1346205" y="1223220"/>
                  <a:pt x="1336423" y="1200186"/>
                  <a:pt x="1325143" y="1177786"/>
                </a:cubicBezTo>
                <a:cubicBezTo>
                  <a:pt x="1154371" y="815573"/>
                  <a:pt x="941281" y="474898"/>
                  <a:pt x="690328" y="162854"/>
                </a:cubicBezTo>
                <a:close/>
                <a:moveTo>
                  <a:pt x="458213" y="0"/>
                </a:moveTo>
                <a:lnTo>
                  <a:pt x="506138" y="0"/>
                </a:lnTo>
                <a:lnTo>
                  <a:pt x="656646" y="181390"/>
                </a:lnTo>
                <a:cubicBezTo>
                  <a:pt x="779326" y="337964"/>
                  <a:pt x="892477" y="501876"/>
                  <a:pt x="995509" y="672015"/>
                </a:cubicBezTo>
                <a:cubicBezTo>
                  <a:pt x="1098769" y="841684"/>
                  <a:pt x="1192564" y="1016873"/>
                  <a:pt x="1276475" y="1196875"/>
                </a:cubicBezTo>
                <a:cubicBezTo>
                  <a:pt x="1360394" y="1376718"/>
                  <a:pt x="1434265" y="1561057"/>
                  <a:pt x="1497730" y="1749026"/>
                </a:cubicBezTo>
                <a:cubicBezTo>
                  <a:pt x="1561582" y="1937072"/>
                  <a:pt x="1615141" y="2128431"/>
                  <a:pt x="1658170" y="2322238"/>
                </a:cubicBezTo>
                <a:lnTo>
                  <a:pt x="1673944" y="2394964"/>
                </a:lnTo>
                <a:cubicBezTo>
                  <a:pt x="1679309" y="2419179"/>
                  <a:pt x="1683569" y="2443630"/>
                  <a:pt x="1688459" y="2468005"/>
                </a:cubicBezTo>
                <a:cubicBezTo>
                  <a:pt x="1693349" y="2492379"/>
                  <a:pt x="1698239" y="2516674"/>
                  <a:pt x="1702421" y="2541126"/>
                </a:cubicBezTo>
                <a:lnTo>
                  <a:pt x="1715041" y="2614483"/>
                </a:lnTo>
                <a:lnTo>
                  <a:pt x="1721351" y="2651161"/>
                </a:lnTo>
                <a:lnTo>
                  <a:pt x="1726951" y="2687998"/>
                </a:lnTo>
                <a:lnTo>
                  <a:pt x="1738073" y="2761672"/>
                </a:lnTo>
                <a:cubicBezTo>
                  <a:pt x="1741781" y="2786202"/>
                  <a:pt x="1744541" y="2810890"/>
                  <a:pt x="1747855" y="2835500"/>
                </a:cubicBezTo>
                <a:cubicBezTo>
                  <a:pt x="1751168" y="2860112"/>
                  <a:pt x="1754480" y="2884722"/>
                  <a:pt x="1757005" y="2909412"/>
                </a:cubicBezTo>
                <a:cubicBezTo>
                  <a:pt x="1779334" y="3106845"/>
                  <a:pt x="1791317" y="3305381"/>
                  <a:pt x="1792895" y="3504072"/>
                </a:cubicBezTo>
                <a:cubicBezTo>
                  <a:pt x="1793840" y="3702925"/>
                  <a:pt x="1784368" y="3901699"/>
                  <a:pt x="1764498" y="4099605"/>
                </a:cubicBezTo>
                <a:cubicBezTo>
                  <a:pt x="1744345" y="4297591"/>
                  <a:pt x="1713322" y="4494314"/>
                  <a:pt x="1671579" y="4688908"/>
                </a:cubicBezTo>
                <a:cubicBezTo>
                  <a:pt x="1630017" y="4883659"/>
                  <a:pt x="1577343" y="5075965"/>
                  <a:pt x="1513820" y="5264722"/>
                </a:cubicBezTo>
                <a:cubicBezTo>
                  <a:pt x="1505933" y="5288386"/>
                  <a:pt x="1498045" y="5312051"/>
                  <a:pt x="1490158" y="5335713"/>
                </a:cubicBezTo>
                <a:lnTo>
                  <a:pt x="1464758" y="5405916"/>
                </a:lnTo>
                <a:cubicBezTo>
                  <a:pt x="1448274" y="5453243"/>
                  <a:pt x="1429342" y="5498992"/>
                  <a:pt x="1411437" y="5545451"/>
                </a:cubicBezTo>
                <a:cubicBezTo>
                  <a:pt x="1402682" y="5569116"/>
                  <a:pt x="1392665" y="5591595"/>
                  <a:pt x="1383198" y="5614627"/>
                </a:cubicBezTo>
                <a:lnTo>
                  <a:pt x="1354408" y="5683489"/>
                </a:lnTo>
                <a:lnTo>
                  <a:pt x="1323961" y="5751720"/>
                </a:lnTo>
                <a:cubicBezTo>
                  <a:pt x="1313626" y="5774437"/>
                  <a:pt x="1304004" y="5797391"/>
                  <a:pt x="1293039" y="5819791"/>
                </a:cubicBezTo>
                <a:cubicBezTo>
                  <a:pt x="1124775" y="6181609"/>
                  <a:pt x="915052" y="6522679"/>
                  <a:pt x="668084" y="6836143"/>
                </a:cubicBezTo>
                <a:lnTo>
                  <a:pt x="522443" y="7009626"/>
                </a:lnTo>
                <a:lnTo>
                  <a:pt x="439736" y="7009626"/>
                </a:lnTo>
                <a:lnTo>
                  <a:pt x="619415" y="6797178"/>
                </a:lnTo>
                <a:cubicBezTo>
                  <a:pt x="865249" y="6488525"/>
                  <a:pt x="1074364" y="6152344"/>
                  <a:pt x="1242557" y="5795419"/>
                </a:cubicBezTo>
                <a:cubicBezTo>
                  <a:pt x="1326712" y="5617152"/>
                  <a:pt x="1400765" y="5434233"/>
                  <a:pt x="1464364" y="5247605"/>
                </a:cubicBezTo>
                <a:cubicBezTo>
                  <a:pt x="1528335" y="5060978"/>
                  <a:pt x="1582005" y="4871039"/>
                  <a:pt x="1625120" y="4678496"/>
                </a:cubicBezTo>
                <a:lnTo>
                  <a:pt x="1640895" y="4606245"/>
                </a:lnTo>
                <a:cubicBezTo>
                  <a:pt x="1646258" y="4582580"/>
                  <a:pt x="1650597" y="4557891"/>
                  <a:pt x="1655487" y="4533754"/>
                </a:cubicBezTo>
                <a:cubicBezTo>
                  <a:pt x="1660377" y="4509617"/>
                  <a:pt x="1665269" y="4485400"/>
                  <a:pt x="1669527" y="4461107"/>
                </a:cubicBezTo>
                <a:lnTo>
                  <a:pt x="1682227" y="4388144"/>
                </a:lnTo>
                <a:lnTo>
                  <a:pt x="1688537" y="4351702"/>
                </a:lnTo>
                <a:lnTo>
                  <a:pt x="1694139" y="4315181"/>
                </a:lnTo>
                <a:lnTo>
                  <a:pt x="1705261" y="4241982"/>
                </a:lnTo>
                <a:cubicBezTo>
                  <a:pt x="1709046" y="4217607"/>
                  <a:pt x="1711729" y="4193078"/>
                  <a:pt x="1715041" y="4168626"/>
                </a:cubicBezTo>
                <a:cubicBezTo>
                  <a:pt x="1718354" y="4144171"/>
                  <a:pt x="1721666" y="4119719"/>
                  <a:pt x="1724269" y="4095187"/>
                </a:cubicBezTo>
                <a:cubicBezTo>
                  <a:pt x="1746615" y="3898939"/>
                  <a:pt x="1758725" y="3701583"/>
                  <a:pt x="1760553" y="3504072"/>
                </a:cubicBezTo>
                <a:cubicBezTo>
                  <a:pt x="1761272" y="3306486"/>
                  <a:pt x="1751687" y="3109052"/>
                  <a:pt x="1731843" y="2912487"/>
                </a:cubicBezTo>
                <a:cubicBezTo>
                  <a:pt x="1711735" y="2715763"/>
                  <a:pt x="1680634" y="2520224"/>
                  <a:pt x="1638687" y="2326970"/>
                </a:cubicBezTo>
                <a:cubicBezTo>
                  <a:pt x="1597109" y="2133558"/>
                  <a:pt x="1544433" y="1942672"/>
                  <a:pt x="1480928" y="1755256"/>
                </a:cubicBezTo>
                <a:cubicBezTo>
                  <a:pt x="1473041" y="1731594"/>
                  <a:pt x="1465153" y="1707929"/>
                  <a:pt x="1457266" y="1685055"/>
                </a:cubicBezTo>
                <a:lnTo>
                  <a:pt x="1431787" y="1615326"/>
                </a:lnTo>
                <a:cubicBezTo>
                  <a:pt x="1415302" y="1568787"/>
                  <a:pt x="1396292" y="1523038"/>
                  <a:pt x="1378388" y="1476974"/>
                </a:cubicBezTo>
                <a:cubicBezTo>
                  <a:pt x="1369553" y="1453862"/>
                  <a:pt x="1359535" y="1431222"/>
                  <a:pt x="1349991" y="1408428"/>
                </a:cubicBezTo>
                <a:lnTo>
                  <a:pt x="1321121" y="1340117"/>
                </a:lnTo>
                <a:lnTo>
                  <a:pt x="1290594" y="1272518"/>
                </a:lnTo>
                <a:cubicBezTo>
                  <a:pt x="1280262" y="1250039"/>
                  <a:pt x="1270637" y="1227244"/>
                  <a:pt x="1259674" y="1205077"/>
                </a:cubicBezTo>
                <a:cubicBezTo>
                  <a:pt x="1174975" y="1026338"/>
                  <a:pt x="1080003" y="852727"/>
                  <a:pt x="975238" y="684952"/>
                </a:cubicBezTo>
                <a:cubicBezTo>
                  <a:pt x="870392" y="517413"/>
                  <a:pt x="755575" y="356344"/>
                  <a:pt x="631405" y="202530"/>
                </a:cubicBezTo>
                <a:close/>
                <a:moveTo>
                  <a:pt x="360595" y="0"/>
                </a:moveTo>
                <a:lnTo>
                  <a:pt x="414563" y="0"/>
                </a:lnTo>
                <a:lnTo>
                  <a:pt x="597253" y="219960"/>
                </a:lnTo>
                <a:cubicBezTo>
                  <a:pt x="718464" y="374641"/>
                  <a:pt x="830329" y="536423"/>
                  <a:pt x="932249" y="704434"/>
                </a:cubicBezTo>
                <a:cubicBezTo>
                  <a:pt x="1034375" y="872129"/>
                  <a:pt x="1127142" y="1045268"/>
                  <a:pt x="1210138" y="1223219"/>
                </a:cubicBezTo>
                <a:cubicBezTo>
                  <a:pt x="1293191" y="1401010"/>
                  <a:pt x="1366240" y="1583299"/>
                  <a:pt x="1428949" y="1769296"/>
                </a:cubicBezTo>
                <a:cubicBezTo>
                  <a:pt x="1492202" y="1955054"/>
                  <a:pt x="1545208" y="2144206"/>
                  <a:pt x="1587731" y="2335803"/>
                </a:cubicBezTo>
                <a:lnTo>
                  <a:pt x="1603508" y="2407741"/>
                </a:lnTo>
                <a:cubicBezTo>
                  <a:pt x="1608871" y="2431403"/>
                  <a:pt x="1613053" y="2455857"/>
                  <a:pt x="1617943" y="2479915"/>
                </a:cubicBezTo>
                <a:cubicBezTo>
                  <a:pt x="1622833" y="2503971"/>
                  <a:pt x="1627486" y="2528031"/>
                  <a:pt x="1631746" y="2552168"/>
                </a:cubicBezTo>
                <a:lnTo>
                  <a:pt x="1644210" y="2624737"/>
                </a:lnTo>
                <a:lnTo>
                  <a:pt x="1650440" y="2660942"/>
                </a:lnTo>
                <a:lnTo>
                  <a:pt x="1656040" y="2697383"/>
                </a:lnTo>
                <a:lnTo>
                  <a:pt x="1667005" y="2770109"/>
                </a:lnTo>
                <a:cubicBezTo>
                  <a:pt x="1670712" y="2794403"/>
                  <a:pt x="1673472" y="2818778"/>
                  <a:pt x="1676707" y="2843072"/>
                </a:cubicBezTo>
                <a:cubicBezTo>
                  <a:pt x="1679942" y="2867367"/>
                  <a:pt x="1683254" y="2891742"/>
                  <a:pt x="1685779" y="2916194"/>
                </a:cubicBezTo>
                <a:cubicBezTo>
                  <a:pt x="1707873" y="3111338"/>
                  <a:pt x="1719774" y="3307589"/>
                  <a:pt x="1721431" y="3503992"/>
                </a:cubicBezTo>
                <a:cubicBezTo>
                  <a:pt x="1722379" y="3700556"/>
                  <a:pt x="1713062" y="3897044"/>
                  <a:pt x="1693509" y="4092663"/>
                </a:cubicBezTo>
                <a:cubicBezTo>
                  <a:pt x="1673512" y="4288439"/>
                  <a:pt x="1642837" y="4482955"/>
                  <a:pt x="1601614" y="4675341"/>
                </a:cubicBezTo>
                <a:cubicBezTo>
                  <a:pt x="1560559" y="4867882"/>
                  <a:pt x="1508545" y="5057901"/>
                  <a:pt x="1445829" y="5244527"/>
                </a:cubicBezTo>
                <a:cubicBezTo>
                  <a:pt x="1437942" y="5268192"/>
                  <a:pt x="1430447" y="5291304"/>
                  <a:pt x="1422165" y="5314494"/>
                </a:cubicBezTo>
                <a:lnTo>
                  <a:pt x="1397083" y="5383907"/>
                </a:lnTo>
                <a:lnTo>
                  <a:pt x="1384540" y="5418614"/>
                </a:lnTo>
                <a:cubicBezTo>
                  <a:pt x="1380280" y="5430209"/>
                  <a:pt x="1375628" y="5441568"/>
                  <a:pt x="1371211" y="5453083"/>
                </a:cubicBezTo>
                <a:lnTo>
                  <a:pt x="1344391" y="5521867"/>
                </a:lnTo>
                <a:cubicBezTo>
                  <a:pt x="1335713" y="5544899"/>
                  <a:pt x="1325776" y="5567458"/>
                  <a:pt x="1316389" y="5590175"/>
                </a:cubicBezTo>
                <a:lnTo>
                  <a:pt x="1287915" y="5658327"/>
                </a:lnTo>
                <a:lnTo>
                  <a:pt x="1257860" y="5725768"/>
                </a:lnTo>
                <a:cubicBezTo>
                  <a:pt x="1247686" y="5748170"/>
                  <a:pt x="1238063" y="5770887"/>
                  <a:pt x="1227256" y="5792972"/>
                </a:cubicBezTo>
                <a:cubicBezTo>
                  <a:pt x="1060806" y="6150687"/>
                  <a:pt x="853269" y="6487815"/>
                  <a:pt x="608848" y="6797491"/>
                </a:cubicBezTo>
                <a:lnTo>
                  <a:pt x="430659" y="7009626"/>
                </a:lnTo>
                <a:lnTo>
                  <a:pt x="341938" y="7009626"/>
                </a:lnTo>
                <a:lnTo>
                  <a:pt x="369836" y="6980235"/>
                </a:lnTo>
                <a:cubicBezTo>
                  <a:pt x="434779" y="6907824"/>
                  <a:pt x="497675" y="6833580"/>
                  <a:pt x="558444" y="6757580"/>
                </a:cubicBezTo>
                <a:cubicBezTo>
                  <a:pt x="801509" y="6452871"/>
                  <a:pt x="1008296" y="6120950"/>
                  <a:pt x="1174644" y="5768519"/>
                </a:cubicBezTo>
                <a:cubicBezTo>
                  <a:pt x="1257900" y="5592383"/>
                  <a:pt x="1331139" y="5411672"/>
                  <a:pt x="1394005" y="5227255"/>
                </a:cubicBezTo>
                <a:cubicBezTo>
                  <a:pt x="1457331" y="5042914"/>
                  <a:pt x="1510470" y="4855183"/>
                  <a:pt x="1553182" y="4665006"/>
                </a:cubicBezTo>
                <a:lnTo>
                  <a:pt x="1568959" y="4593543"/>
                </a:lnTo>
                <a:cubicBezTo>
                  <a:pt x="1574322" y="4569878"/>
                  <a:pt x="1578582" y="4546216"/>
                  <a:pt x="1583394" y="4521922"/>
                </a:cubicBezTo>
                <a:cubicBezTo>
                  <a:pt x="1588206" y="4497627"/>
                  <a:pt x="1593016" y="4474120"/>
                  <a:pt x="1597356" y="4450141"/>
                </a:cubicBezTo>
                <a:lnTo>
                  <a:pt x="1609896" y="4378047"/>
                </a:lnTo>
                <a:lnTo>
                  <a:pt x="1616128" y="4342078"/>
                </a:lnTo>
                <a:lnTo>
                  <a:pt x="1621728" y="4305951"/>
                </a:lnTo>
                <a:lnTo>
                  <a:pt x="1632693" y="4233620"/>
                </a:lnTo>
                <a:cubicBezTo>
                  <a:pt x="1636478" y="4209483"/>
                  <a:pt x="1639160" y="4185266"/>
                  <a:pt x="1642395" y="4161129"/>
                </a:cubicBezTo>
                <a:cubicBezTo>
                  <a:pt x="1645627" y="4136994"/>
                  <a:pt x="1648943" y="4112777"/>
                  <a:pt x="1651545" y="4088483"/>
                </a:cubicBezTo>
                <a:cubicBezTo>
                  <a:pt x="1673694" y="3894679"/>
                  <a:pt x="1685699" y="3699848"/>
                  <a:pt x="1687514" y="3504779"/>
                </a:cubicBezTo>
                <a:cubicBezTo>
                  <a:pt x="1688342" y="3309404"/>
                  <a:pt x="1678948" y="3114178"/>
                  <a:pt x="1659355" y="2919821"/>
                </a:cubicBezTo>
                <a:cubicBezTo>
                  <a:pt x="1639444" y="2725385"/>
                  <a:pt x="1608713" y="2532131"/>
                  <a:pt x="1567302" y="2341087"/>
                </a:cubicBezTo>
                <a:cubicBezTo>
                  <a:pt x="1526174" y="2149963"/>
                  <a:pt x="1474084" y="1961287"/>
                  <a:pt x="1411280" y="1776158"/>
                </a:cubicBezTo>
                <a:cubicBezTo>
                  <a:pt x="1403392" y="1753046"/>
                  <a:pt x="1395505" y="1729776"/>
                  <a:pt x="1387618" y="1706744"/>
                </a:cubicBezTo>
                <a:lnTo>
                  <a:pt x="1362453" y="1637883"/>
                </a:lnTo>
                <a:cubicBezTo>
                  <a:pt x="1346126" y="1591819"/>
                  <a:pt x="1327274" y="1546700"/>
                  <a:pt x="1309527" y="1501186"/>
                </a:cubicBezTo>
                <a:cubicBezTo>
                  <a:pt x="1300850" y="1478311"/>
                  <a:pt x="1290832" y="1455990"/>
                  <a:pt x="1281445" y="1433430"/>
                </a:cubicBezTo>
                <a:lnTo>
                  <a:pt x="1252893" y="1365909"/>
                </a:lnTo>
                <a:lnTo>
                  <a:pt x="1222761" y="1299100"/>
                </a:lnTo>
                <a:cubicBezTo>
                  <a:pt x="1212584" y="1276936"/>
                  <a:pt x="1202961" y="1254454"/>
                  <a:pt x="1192077" y="1232526"/>
                </a:cubicBezTo>
                <a:cubicBezTo>
                  <a:pt x="1108290" y="1055917"/>
                  <a:pt x="1014347" y="884356"/>
                  <a:pt x="910716" y="718632"/>
                </a:cubicBezTo>
                <a:cubicBezTo>
                  <a:pt x="806880" y="553223"/>
                  <a:pt x="693215" y="394126"/>
                  <a:pt x="570353" y="242284"/>
                </a:cubicBezTo>
                <a:cubicBezTo>
                  <a:pt x="509069" y="166363"/>
                  <a:pt x="445583" y="92273"/>
                  <a:pt x="379981" y="20107"/>
                </a:cubicBezTo>
                <a:close/>
                <a:moveTo>
                  <a:pt x="262351" y="0"/>
                </a:moveTo>
                <a:lnTo>
                  <a:pt x="319254" y="0"/>
                </a:lnTo>
                <a:lnTo>
                  <a:pt x="351278" y="34246"/>
                </a:lnTo>
                <a:cubicBezTo>
                  <a:pt x="415544" y="107164"/>
                  <a:pt x="477688" y="182009"/>
                  <a:pt x="537620" y="258691"/>
                </a:cubicBezTo>
                <a:cubicBezTo>
                  <a:pt x="657500" y="411478"/>
                  <a:pt x="768125" y="571288"/>
                  <a:pt x="868909" y="737327"/>
                </a:cubicBezTo>
                <a:cubicBezTo>
                  <a:pt x="969884" y="903051"/>
                  <a:pt x="1061626" y="1074218"/>
                  <a:pt x="1143724" y="1250039"/>
                </a:cubicBezTo>
                <a:cubicBezTo>
                  <a:pt x="1225868" y="1425781"/>
                  <a:pt x="1298129" y="1605940"/>
                  <a:pt x="1360167" y="1789726"/>
                </a:cubicBezTo>
                <a:cubicBezTo>
                  <a:pt x="1422703" y="1973435"/>
                  <a:pt x="1475133" y="2160376"/>
                  <a:pt x="1517214" y="2349766"/>
                </a:cubicBezTo>
                <a:lnTo>
                  <a:pt x="1532989" y="2420757"/>
                </a:lnTo>
                <a:cubicBezTo>
                  <a:pt x="1538354" y="2444419"/>
                  <a:pt x="1542456" y="2468083"/>
                  <a:pt x="1547266" y="2491747"/>
                </a:cubicBezTo>
                <a:cubicBezTo>
                  <a:pt x="1552079" y="2515410"/>
                  <a:pt x="1556733" y="2539075"/>
                  <a:pt x="1560993" y="2563212"/>
                </a:cubicBezTo>
                <a:lnTo>
                  <a:pt x="1573298" y="2634913"/>
                </a:lnTo>
                <a:lnTo>
                  <a:pt x="1579450" y="2670722"/>
                </a:lnTo>
                <a:lnTo>
                  <a:pt x="1584971" y="2706691"/>
                </a:lnTo>
                <a:lnTo>
                  <a:pt x="1595855" y="2778628"/>
                </a:lnTo>
                <a:cubicBezTo>
                  <a:pt x="1599643" y="2802291"/>
                  <a:pt x="1602245" y="2826746"/>
                  <a:pt x="1605480" y="2850724"/>
                </a:cubicBezTo>
                <a:cubicBezTo>
                  <a:pt x="1608713" y="2874703"/>
                  <a:pt x="1611870" y="2898840"/>
                  <a:pt x="1614472" y="2922977"/>
                </a:cubicBezTo>
                <a:cubicBezTo>
                  <a:pt x="1636424" y="3115836"/>
                  <a:pt x="1648216" y="3309799"/>
                  <a:pt x="1649809" y="3503913"/>
                </a:cubicBezTo>
                <a:cubicBezTo>
                  <a:pt x="1650828" y="3698192"/>
                  <a:pt x="1641684" y="3892470"/>
                  <a:pt x="1622440" y="4085802"/>
                </a:cubicBezTo>
                <a:cubicBezTo>
                  <a:pt x="1602727" y="4279213"/>
                  <a:pt x="1572477" y="4471441"/>
                  <a:pt x="1531807" y="4661618"/>
                </a:cubicBezTo>
                <a:cubicBezTo>
                  <a:pt x="1491240" y="4851952"/>
                  <a:pt x="1439833" y="5039761"/>
                  <a:pt x="1377837" y="5224259"/>
                </a:cubicBezTo>
                <a:cubicBezTo>
                  <a:pt x="1316240" y="5408993"/>
                  <a:pt x="1244026" y="5589940"/>
                  <a:pt x="1161551" y="5766311"/>
                </a:cubicBezTo>
                <a:cubicBezTo>
                  <a:pt x="996969" y="6119847"/>
                  <a:pt x="791679" y="6452953"/>
                  <a:pt x="549845" y="6758844"/>
                </a:cubicBezTo>
                <a:cubicBezTo>
                  <a:pt x="489365" y="6835278"/>
                  <a:pt x="426621" y="6909877"/>
                  <a:pt x="361701" y="6982534"/>
                </a:cubicBezTo>
                <a:lnTo>
                  <a:pt x="335993" y="7009626"/>
                </a:lnTo>
                <a:lnTo>
                  <a:pt x="242616" y="7009626"/>
                </a:lnTo>
                <a:lnTo>
                  <a:pt x="311644" y="6937001"/>
                </a:lnTo>
                <a:cubicBezTo>
                  <a:pt x="375863" y="6865507"/>
                  <a:pt x="438066" y="6792209"/>
                  <a:pt x="498179" y="6717195"/>
                </a:cubicBezTo>
                <a:cubicBezTo>
                  <a:pt x="738651" y="6416431"/>
                  <a:pt x="943197" y="6088690"/>
                  <a:pt x="1107677" y="5740519"/>
                </a:cubicBezTo>
                <a:cubicBezTo>
                  <a:pt x="1190057" y="5566513"/>
                  <a:pt x="1262530" y="5388011"/>
                  <a:pt x="1324750" y="5205800"/>
                </a:cubicBezTo>
                <a:cubicBezTo>
                  <a:pt x="1387459" y="5023669"/>
                  <a:pt x="1440117" y="4838227"/>
                  <a:pt x="1482507" y="4650336"/>
                </a:cubicBezTo>
                <a:lnTo>
                  <a:pt x="1498284" y="4579820"/>
                </a:lnTo>
                <a:cubicBezTo>
                  <a:pt x="1503727" y="4556155"/>
                  <a:pt x="1507827" y="4532493"/>
                  <a:pt x="1512639" y="4508828"/>
                </a:cubicBezTo>
                <a:cubicBezTo>
                  <a:pt x="1517452" y="4485166"/>
                  <a:pt x="1522104" y="4461502"/>
                  <a:pt x="1526444" y="4437837"/>
                </a:cubicBezTo>
                <a:lnTo>
                  <a:pt x="1538748" y="4366846"/>
                </a:lnTo>
                <a:lnTo>
                  <a:pt x="1544978" y="4331272"/>
                </a:lnTo>
                <a:lnTo>
                  <a:pt x="1550501" y="4295540"/>
                </a:lnTo>
                <a:lnTo>
                  <a:pt x="1561386" y="4224549"/>
                </a:lnTo>
                <a:cubicBezTo>
                  <a:pt x="1565173" y="4200887"/>
                  <a:pt x="1567776" y="4176750"/>
                  <a:pt x="1571011" y="4152928"/>
                </a:cubicBezTo>
                <a:cubicBezTo>
                  <a:pt x="1574243" y="4129106"/>
                  <a:pt x="1577478" y="4105126"/>
                  <a:pt x="1580081" y="4081147"/>
                </a:cubicBezTo>
                <a:cubicBezTo>
                  <a:pt x="1602048" y="3889553"/>
                  <a:pt x="1613975" y="3696852"/>
                  <a:pt x="1615812" y="3503993"/>
                </a:cubicBezTo>
                <a:cubicBezTo>
                  <a:pt x="1616680" y="3310982"/>
                  <a:pt x="1607444" y="3118043"/>
                  <a:pt x="1588125" y="2925974"/>
                </a:cubicBezTo>
                <a:cubicBezTo>
                  <a:pt x="1568492" y="2733826"/>
                  <a:pt x="1538165" y="2542862"/>
                  <a:pt x="1497257" y="2354103"/>
                </a:cubicBezTo>
                <a:cubicBezTo>
                  <a:pt x="1456564" y="2165188"/>
                  <a:pt x="1405018" y="1978799"/>
                  <a:pt x="1342893" y="1795878"/>
                </a:cubicBezTo>
                <a:cubicBezTo>
                  <a:pt x="1335005" y="1773004"/>
                  <a:pt x="1327748" y="1749972"/>
                  <a:pt x="1319228" y="1727332"/>
                </a:cubicBezTo>
                <a:lnTo>
                  <a:pt x="1294381" y="1659261"/>
                </a:lnTo>
                <a:lnTo>
                  <a:pt x="1281919" y="1625264"/>
                </a:lnTo>
                <a:lnTo>
                  <a:pt x="1268667" y="1591502"/>
                </a:lnTo>
                <a:lnTo>
                  <a:pt x="1242085" y="1524141"/>
                </a:lnTo>
                <a:cubicBezTo>
                  <a:pt x="1233487" y="1501582"/>
                  <a:pt x="1223550" y="1479575"/>
                  <a:pt x="1214320" y="1457253"/>
                </a:cubicBezTo>
                <a:lnTo>
                  <a:pt x="1186003" y="1390599"/>
                </a:lnTo>
                <a:lnTo>
                  <a:pt x="1156186" y="1324578"/>
                </a:lnTo>
                <a:cubicBezTo>
                  <a:pt x="1146249" y="1302571"/>
                  <a:pt x="1136547" y="1280406"/>
                  <a:pt x="1125897" y="1258794"/>
                </a:cubicBezTo>
                <a:cubicBezTo>
                  <a:pt x="1042752" y="1084235"/>
                  <a:pt x="949547" y="914646"/>
                  <a:pt x="846745" y="750894"/>
                </a:cubicBezTo>
                <a:cubicBezTo>
                  <a:pt x="743911" y="587537"/>
                  <a:pt x="631415" y="430488"/>
                  <a:pt x="509854" y="280541"/>
                </a:cubicBezTo>
                <a:cubicBezTo>
                  <a:pt x="449220" y="205566"/>
                  <a:pt x="386408" y="132426"/>
                  <a:pt x="321503" y="61198"/>
                </a:cubicBezTo>
                <a:close/>
                <a:moveTo>
                  <a:pt x="0" y="0"/>
                </a:moveTo>
                <a:lnTo>
                  <a:pt x="30146" y="0"/>
                </a:lnTo>
                <a:lnTo>
                  <a:pt x="178996" y="158860"/>
                </a:lnTo>
                <a:cubicBezTo>
                  <a:pt x="241073" y="229091"/>
                  <a:pt x="301114" y="301127"/>
                  <a:pt x="359039" y="374878"/>
                </a:cubicBezTo>
                <a:cubicBezTo>
                  <a:pt x="590114" y="670042"/>
                  <a:pt x="786687" y="990605"/>
                  <a:pt x="944951" y="1330414"/>
                </a:cubicBezTo>
                <a:lnTo>
                  <a:pt x="959936" y="1361966"/>
                </a:lnTo>
                <a:lnTo>
                  <a:pt x="974293" y="1393992"/>
                </a:lnTo>
                <a:lnTo>
                  <a:pt x="1002847" y="1458041"/>
                </a:lnTo>
                <a:cubicBezTo>
                  <a:pt x="1012469" y="1479338"/>
                  <a:pt x="1021067" y="1501108"/>
                  <a:pt x="1030217" y="1522642"/>
                </a:cubicBezTo>
                <a:cubicBezTo>
                  <a:pt x="1039367" y="1544174"/>
                  <a:pt x="1048439" y="1565711"/>
                  <a:pt x="1057036" y="1587401"/>
                </a:cubicBezTo>
                <a:cubicBezTo>
                  <a:pt x="1091348" y="1674169"/>
                  <a:pt x="1124477" y="1761882"/>
                  <a:pt x="1154294" y="1850541"/>
                </a:cubicBezTo>
                <a:cubicBezTo>
                  <a:pt x="1214738" y="2027622"/>
                  <a:pt x="1265512" y="2207782"/>
                  <a:pt x="1306371" y="2390388"/>
                </a:cubicBezTo>
                <a:cubicBezTo>
                  <a:pt x="1316231" y="2436058"/>
                  <a:pt x="1326723" y="2481728"/>
                  <a:pt x="1335163" y="2527715"/>
                </a:cubicBezTo>
                <a:lnTo>
                  <a:pt x="1348493" y="2596577"/>
                </a:lnTo>
                <a:lnTo>
                  <a:pt x="1360325" y="2665753"/>
                </a:lnTo>
                <a:cubicBezTo>
                  <a:pt x="1368765" y="2711740"/>
                  <a:pt x="1375075" y="2758118"/>
                  <a:pt x="1382252" y="2804342"/>
                </a:cubicBezTo>
                <a:cubicBezTo>
                  <a:pt x="1386040" y="2827455"/>
                  <a:pt x="1388485" y="2850724"/>
                  <a:pt x="1391640" y="2873914"/>
                </a:cubicBezTo>
                <a:cubicBezTo>
                  <a:pt x="1394795" y="2897104"/>
                  <a:pt x="1397792" y="2920295"/>
                  <a:pt x="1400474" y="2943562"/>
                </a:cubicBezTo>
                <a:cubicBezTo>
                  <a:pt x="1421716" y="3129481"/>
                  <a:pt x="1433249" y="3316422"/>
                  <a:pt x="1435024" y="3503602"/>
                </a:cubicBezTo>
                <a:cubicBezTo>
                  <a:pt x="1436126" y="3691013"/>
                  <a:pt x="1427442" y="3878430"/>
                  <a:pt x="1408994" y="4064978"/>
                </a:cubicBezTo>
                <a:cubicBezTo>
                  <a:pt x="1390124" y="4251605"/>
                  <a:pt x="1361026" y="4437126"/>
                  <a:pt x="1321833" y="4620600"/>
                </a:cubicBezTo>
                <a:cubicBezTo>
                  <a:pt x="1317258" y="4643632"/>
                  <a:pt x="1311814" y="4666429"/>
                  <a:pt x="1306529" y="4689303"/>
                </a:cubicBezTo>
                <a:lnTo>
                  <a:pt x="1290754" y="4757847"/>
                </a:lnTo>
                <a:lnTo>
                  <a:pt x="1273322" y="4825998"/>
                </a:lnTo>
                <a:cubicBezTo>
                  <a:pt x="1267407" y="4848716"/>
                  <a:pt x="1261885" y="4871592"/>
                  <a:pt x="1255337" y="4894072"/>
                </a:cubicBezTo>
                <a:cubicBezTo>
                  <a:pt x="1242402" y="4939191"/>
                  <a:pt x="1230333" y="4984545"/>
                  <a:pt x="1215898" y="5029269"/>
                </a:cubicBezTo>
                <a:lnTo>
                  <a:pt x="1195231" y="5096631"/>
                </a:lnTo>
                <a:lnTo>
                  <a:pt x="1173066" y="5163442"/>
                </a:lnTo>
                <a:cubicBezTo>
                  <a:pt x="1113624" y="5341708"/>
                  <a:pt x="1043777" y="5516267"/>
                  <a:pt x="963880" y="5686329"/>
                </a:cubicBezTo>
                <a:cubicBezTo>
                  <a:pt x="884150" y="5856550"/>
                  <a:pt x="794797" y="6022037"/>
                  <a:pt x="696245" y="6182082"/>
                </a:cubicBezTo>
                <a:cubicBezTo>
                  <a:pt x="597354" y="6342048"/>
                  <a:pt x="489070" y="6496018"/>
                  <a:pt x="371974" y="6643207"/>
                </a:cubicBezTo>
                <a:lnTo>
                  <a:pt x="312026" y="6714184"/>
                </a:lnTo>
                <a:lnTo>
                  <a:pt x="376591" y="6638218"/>
                </a:lnTo>
                <a:cubicBezTo>
                  <a:pt x="610666" y="6346071"/>
                  <a:pt x="810902" y="6026810"/>
                  <a:pt x="972555" y="5686330"/>
                </a:cubicBezTo>
                <a:cubicBezTo>
                  <a:pt x="1053153" y="5516661"/>
                  <a:pt x="1124052" y="5342577"/>
                  <a:pt x="1184899" y="5164863"/>
                </a:cubicBezTo>
                <a:cubicBezTo>
                  <a:pt x="1246123" y="4987149"/>
                  <a:pt x="1297552" y="4806200"/>
                  <a:pt x="1338949" y="4622886"/>
                </a:cubicBezTo>
                <a:cubicBezTo>
                  <a:pt x="1349046" y="4577057"/>
                  <a:pt x="1359616" y="4531230"/>
                  <a:pt x="1368213" y="4485006"/>
                </a:cubicBezTo>
                <a:lnTo>
                  <a:pt x="1381780" y="4415830"/>
                </a:lnTo>
                <a:lnTo>
                  <a:pt x="1393848" y="4346339"/>
                </a:lnTo>
                <a:cubicBezTo>
                  <a:pt x="1402445" y="4300115"/>
                  <a:pt x="1408755" y="4253498"/>
                  <a:pt x="1416012" y="4207039"/>
                </a:cubicBezTo>
                <a:cubicBezTo>
                  <a:pt x="1419800" y="4183847"/>
                  <a:pt x="1422322" y="4160500"/>
                  <a:pt x="1425479" y="4137153"/>
                </a:cubicBezTo>
                <a:cubicBezTo>
                  <a:pt x="1428634" y="4113804"/>
                  <a:pt x="1431709" y="4090534"/>
                  <a:pt x="1434392" y="4067187"/>
                </a:cubicBezTo>
                <a:cubicBezTo>
                  <a:pt x="1455926" y="3880165"/>
                  <a:pt x="1467694" y="3692119"/>
                  <a:pt x="1469651" y="3503913"/>
                </a:cubicBezTo>
                <a:cubicBezTo>
                  <a:pt x="1470574" y="3315557"/>
                  <a:pt x="1461622" y="3127195"/>
                  <a:pt x="1442832" y="2939778"/>
                </a:cubicBezTo>
                <a:cubicBezTo>
                  <a:pt x="1440544" y="2916114"/>
                  <a:pt x="1437627" y="2893002"/>
                  <a:pt x="1434944" y="2869575"/>
                </a:cubicBezTo>
                <a:cubicBezTo>
                  <a:pt x="1432262" y="2846148"/>
                  <a:pt x="1429895" y="2822721"/>
                  <a:pt x="1426504" y="2799374"/>
                </a:cubicBezTo>
                <a:cubicBezTo>
                  <a:pt x="1419877" y="2752757"/>
                  <a:pt x="1414357" y="2705981"/>
                  <a:pt x="1406310" y="2659521"/>
                </a:cubicBezTo>
                <a:lnTo>
                  <a:pt x="1394953" y="2589713"/>
                </a:lnTo>
                <a:lnTo>
                  <a:pt x="1382095" y="2520222"/>
                </a:lnTo>
                <a:cubicBezTo>
                  <a:pt x="1374208" y="2473842"/>
                  <a:pt x="1363796" y="2427776"/>
                  <a:pt x="1354171" y="2381632"/>
                </a:cubicBezTo>
                <a:cubicBezTo>
                  <a:pt x="1314426" y="2197293"/>
                  <a:pt x="1264068" y="2015398"/>
                  <a:pt x="1203356" y="1836817"/>
                </a:cubicBezTo>
                <a:cubicBezTo>
                  <a:pt x="1143061" y="1658078"/>
                  <a:pt x="1072237" y="1483124"/>
                  <a:pt x="991250" y="1312745"/>
                </a:cubicBezTo>
                <a:cubicBezTo>
                  <a:pt x="910187" y="1142526"/>
                  <a:pt x="819272" y="977196"/>
                  <a:pt x="718961" y="817625"/>
                </a:cubicBezTo>
                <a:cubicBezTo>
                  <a:pt x="618177" y="658528"/>
                  <a:pt x="508049" y="505423"/>
                  <a:pt x="389170" y="359339"/>
                </a:cubicBezTo>
                <a:cubicBezTo>
                  <a:pt x="329802" y="286377"/>
                  <a:pt x="268321" y="215169"/>
                  <a:pt x="204810" y="145825"/>
                </a:cubicBezTo>
                <a:lnTo>
                  <a:pt x="63157" y="0"/>
                </a:lnTo>
                <a:lnTo>
                  <a:pt x="126316" y="0"/>
                </a:lnTo>
                <a:lnTo>
                  <a:pt x="236270" y="117247"/>
                </a:lnTo>
                <a:cubicBezTo>
                  <a:pt x="299105" y="188370"/>
                  <a:pt x="359856" y="261393"/>
                  <a:pt x="418434" y="336229"/>
                </a:cubicBezTo>
                <a:cubicBezTo>
                  <a:pt x="535584" y="485309"/>
                  <a:pt x="643790" y="641251"/>
                  <a:pt x="742468" y="803190"/>
                </a:cubicBezTo>
                <a:cubicBezTo>
                  <a:pt x="841146" y="964969"/>
                  <a:pt x="930807" y="1132033"/>
                  <a:pt x="1011049" y="1303675"/>
                </a:cubicBezTo>
                <a:cubicBezTo>
                  <a:pt x="1016097" y="1314325"/>
                  <a:pt x="1021382" y="1324972"/>
                  <a:pt x="1026194" y="1335779"/>
                </a:cubicBezTo>
                <a:lnTo>
                  <a:pt x="1040707" y="1368198"/>
                </a:lnTo>
                <a:lnTo>
                  <a:pt x="1069656" y="1432957"/>
                </a:lnTo>
                <a:cubicBezTo>
                  <a:pt x="1079201" y="1454649"/>
                  <a:pt x="1088036" y="1476577"/>
                  <a:pt x="1097263" y="1498426"/>
                </a:cubicBezTo>
                <a:cubicBezTo>
                  <a:pt x="1106493" y="1520276"/>
                  <a:pt x="1115800" y="1541968"/>
                  <a:pt x="1124398" y="1564052"/>
                </a:cubicBezTo>
                <a:cubicBezTo>
                  <a:pt x="1159105" y="1652083"/>
                  <a:pt x="1192629" y="1740664"/>
                  <a:pt x="1222838" y="1830347"/>
                </a:cubicBezTo>
                <a:cubicBezTo>
                  <a:pt x="1283923" y="2009639"/>
                  <a:pt x="1335217" y="2192086"/>
                  <a:pt x="1376495" y="2376899"/>
                </a:cubicBezTo>
                <a:cubicBezTo>
                  <a:pt x="1386590" y="2423121"/>
                  <a:pt x="1397082" y="2469346"/>
                  <a:pt x="1405680" y="2515884"/>
                </a:cubicBezTo>
                <a:lnTo>
                  <a:pt x="1419090" y="2585613"/>
                </a:lnTo>
                <a:lnTo>
                  <a:pt x="1431079" y="2655577"/>
                </a:lnTo>
                <a:cubicBezTo>
                  <a:pt x="1439677" y="2702196"/>
                  <a:pt x="1445986" y="2749127"/>
                  <a:pt x="1453244" y="2795904"/>
                </a:cubicBezTo>
                <a:cubicBezTo>
                  <a:pt x="1457029" y="2819566"/>
                  <a:pt x="1459554" y="2843231"/>
                  <a:pt x="1462709" y="2866340"/>
                </a:cubicBezTo>
                <a:cubicBezTo>
                  <a:pt x="1465864" y="2889452"/>
                  <a:pt x="1468941" y="2913669"/>
                  <a:pt x="1471621" y="2936859"/>
                </a:cubicBezTo>
                <a:cubicBezTo>
                  <a:pt x="1493078" y="3125222"/>
                  <a:pt x="1504688" y="3314609"/>
                  <a:pt x="1506408" y="3504150"/>
                </a:cubicBezTo>
                <a:cubicBezTo>
                  <a:pt x="1507504" y="3693774"/>
                  <a:pt x="1498662" y="3883400"/>
                  <a:pt x="1479906" y="4072077"/>
                </a:cubicBezTo>
                <a:cubicBezTo>
                  <a:pt x="1460801" y="4260991"/>
                  <a:pt x="1431308" y="4448802"/>
                  <a:pt x="1391560" y="4634483"/>
                </a:cubicBezTo>
                <a:cubicBezTo>
                  <a:pt x="1352010" y="4820320"/>
                  <a:pt x="1301781" y="5003793"/>
                  <a:pt x="1241138" y="5183873"/>
                </a:cubicBezTo>
                <a:cubicBezTo>
                  <a:pt x="1180985" y="5364269"/>
                  <a:pt x="1110374" y="5540956"/>
                  <a:pt x="1029664" y="5713147"/>
                </a:cubicBezTo>
                <a:cubicBezTo>
                  <a:pt x="948996" y="5885419"/>
                  <a:pt x="858585" y="6053036"/>
                  <a:pt x="758874" y="6215052"/>
                </a:cubicBezTo>
                <a:lnTo>
                  <a:pt x="604797" y="6449374"/>
                </a:lnTo>
                <a:lnTo>
                  <a:pt x="594414" y="6463798"/>
                </a:lnTo>
                <a:lnTo>
                  <a:pt x="439962" y="6670638"/>
                </a:lnTo>
                <a:lnTo>
                  <a:pt x="308203" y="6828263"/>
                </a:lnTo>
                <a:lnTo>
                  <a:pt x="247882" y="6899802"/>
                </a:lnTo>
                <a:lnTo>
                  <a:pt x="252131" y="6895343"/>
                </a:lnTo>
                <a:lnTo>
                  <a:pt x="308203" y="6828263"/>
                </a:lnTo>
                <a:lnTo>
                  <a:pt x="431054" y="6682568"/>
                </a:lnTo>
                <a:lnTo>
                  <a:pt x="439962" y="6670638"/>
                </a:lnTo>
                <a:lnTo>
                  <a:pt x="479999" y="6622741"/>
                </a:lnTo>
                <a:lnTo>
                  <a:pt x="594414" y="6463798"/>
                </a:lnTo>
                <a:lnTo>
                  <a:pt x="601939" y="6453721"/>
                </a:lnTo>
                <a:lnTo>
                  <a:pt x="604797" y="6449374"/>
                </a:lnTo>
                <a:lnTo>
                  <a:pt x="687626" y="6334309"/>
                </a:lnTo>
                <a:cubicBezTo>
                  <a:pt x="819103" y="6136988"/>
                  <a:pt x="936501" y="5929842"/>
                  <a:pt x="1038654" y="5714330"/>
                </a:cubicBezTo>
                <a:cubicBezTo>
                  <a:pt x="1120632" y="5542374"/>
                  <a:pt x="1192713" y="5365842"/>
                  <a:pt x="1254545" y="5185686"/>
                </a:cubicBezTo>
                <a:cubicBezTo>
                  <a:pt x="1316473" y="5005762"/>
                  <a:pt x="1368479" y="4822528"/>
                  <a:pt x="1410331" y="4636927"/>
                </a:cubicBezTo>
                <a:cubicBezTo>
                  <a:pt x="1420584" y="4590468"/>
                  <a:pt x="1431154" y="4544086"/>
                  <a:pt x="1439911" y="4497310"/>
                </a:cubicBezTo>
                <a:lnTo>
                  <a:pt x="1453556" y="4427266"/>
                </a:lnTo>
                <a:lnTo>
                  <a:pt x="1465783" y="4356907"/>
                </a:lnTo>
                <a:cubicBezTo>
                  <a:pt x="1474458" y="4310131"/>
                  <a:pt x="1480771" y="4262962"/>
                  <a:pt x="1488183" y="4215950"/>
                </a:cubicBezTo>
                <a:cubicBezTo>
                  <a:pt x="1491970" y="4192288"/>
                  <a:pt x="1494495" y="4168623"/>
                  <a:pt x="1497728" y="4144959"/>
                </a:cubicBezTo>
                <a:cubicBezTo>
                  <a:pt x="1500963" y="4121297"/>
                  <a:pt x="1504038" y="4097632"/>
                  <a:pt x="1506720" y="4073968"/>
                </a:cubicBezTo>
                <a:cubicBezTo>
                  <a:pt x="1528492" y="3884659"/>
                  <a:pt x="1540338" y="3694325"/>
                  <a:pt x="1542217" y="3503754"/>
                </a:cubicBezTo>
                <a:cubicBezTo>
                  <a:pt x="1543084" y="3313031"/>
                  <a:pt x="1534006" y="3122462"/>
                  <a:pt x="1515003" y="2932677"/>
                </a:cubicBezTo>
                <a:cubicBezTo>
                  <a:pt x="1512715" y="2909013"/>
                  <a:pt x="1509640" y="2885351"/>
                  <a:pt x="1507115" y="2861687"/>
                </a:cubicBezTo>
                <a:cubicBezTo>
                  <a:pt x="1504590" y="2838022"/>
                  <a:pt x="1501988" y="2814360"/>
                  <a:pt x="1498595" y="2790695"/>
                </a:cubicBezTo>
                <a:lnTo>
                  <a:pt x="1488816" y="2719704"/>
                </a:lnTo>
                <a:cubicBezTo>
                  <a:pt x="1485738" y="2696043"/>
                  <a:pt x="1482031" y="2672378"/>
                  <a:pt x="1478088" y="2648714"/>
                </a:cubicBezTo>
                <a:lnTo>
                  <a:pt x="1466571" y="2577723"/>
                </a:lnTo>
                <a:cubicBezTo>
                  <a:pt x="1462469" y="2554060"/>
                  <a:pt x="1457894" y="2530396"/>
                  <a:pt x="1453556" y="2507363"/>
                </a:cubicBezTo>
                <a:cubicBezTo>
                  <a:pt x="1445274" y="2460037"/>
                  <a:pt x="1435099" y="2413736"/>
                  <a:pt x="1425317" y="2367038"/>
                </a:cubicBezTo>
                <a:cubicBezTo>
                  <a:pt x="1385074" y="2180413"/>
                  <a:pt x="1334143" y="1996308"/>
                  <a:pt x="1272767" y="1815517"/>
                </a:cubicBezTo>
                <a:cubicBezTo>
                  <a:pt x="1211753" y="1634570"/>
                  <a:pt x="1140139" y="1457409"/>
                  <a:pt x="1058294" y="1284900"/>
                </a:cubicBezTo>
                <a:cubicBezTo>
                  <a:pt x="976301" y="1112551"/>
                  <a:pt x="884361" y="945171"/>
                  <a:pt x="782929" y="783550"/>
                </a:cubicBezTo>
                <a:cubicBezTo>
                  <a:pt x="681200" y="622241"/>
                  <a:pt x="569885" y="467246"/>
                  <a:pt x="449588" y="319269"/>
                </a:cubicBezTo>
                <a:cubicBezTo>
                  <a:pt x="389585" y="245517"/>
                  <a:pt x="327437" y="173560"/>
                  <a:pt x="263227" y="103486"/>
                </a:cubicBezTo>
                <a:lnTo>
                  <a:pt x="162656" y="0"/>
                </a:lnTo>
                <a:lnTo>
                  <a:pt x="223091" y="0"/>
                </a:lnTo>
                <a:lnTo>
                  <a:pt x="293880" y="75603"/>
                </a:lnTo>
                <a:cubicBezTo>
                  <a:pt x="357435" y="147635"/>
                  <a:pt x="418885" y="221577"/>
                  <a:pt x="478143" y="297340"/>
                </a:cubicBezTo>
                <a:cubicBezTo>
                  <a:pt x="596689" y="448234"/>
                  <a:pt x="706101" y="606151"/>
                  <a:pt x="805803" y="770138"/>
                </a:cubicBezTo>
                <a:cubicBezTo>
                  <a:pt x="905649" y="933812"/>
                  <a:pt x="996335" y="1102929"/>
                  <a:pt x="1077463" y="1276697"/>
                </a:cubicBezTo>
                <a:cubicBezTo>
                  <a:pt x="1158811" y="1450311"/>
                  <a:pt x="1230306" y="1628260"/>
                  <a:pt x="1291619" y="1809917"/>
                </a:cubicBezTo>
                <a:cubicBezTo>
                  <a:pt x="1353452" y="1991338"/>
                  <a:pt x="1405322" y="2175995"/>
                  <a:pt x="1447009" y="2363094"/>
                </a:cubicBezTo>
                <a:cubicBezTo>
                  <a:pt x="1457184" y="2409868"/>
                  <a:pt x="1467754" y="2456644"/>
                  <a:pt x="1476430" y="2503736"/>
                </a:cubicBezTo>
                <a:cubicBezTo>
                  <a:pt x="1481006" y="2527398"/>
                  <a:pt x="1485738" y="2551063"/>
                  <a:pt x="1490078" y="2574725"/>
                </a:cubicBezTo>
                <a:lnTo>
                  <a:pt x="1502225" y="2645716"/>
                </a:lnTo>
                <a:cubicBezTo>
                  <a:pt x="1510823" y="2693045"/>
                  <a:pt x="1517133" y="2740372"/>
                  <a:pt x="1524547" y="2787698"/>
                </a:cubicBezTo>
                <a:cubicBezTo>
                  <a:pt x="1528332" y="2811362"/>
                  <a:pt x="1530857" y="2835025"/>
                  <a:pt x="1534092" y="2858689"/>
                </a:cubicBezTo>
                <a:cubicBezTo>
                  <a:pt x="1537324" y="2882353"/>
                  <a:pt x="1540402" y="2906016"/>
                  <a:pt x="1543005" y="2929680"/>
                </a:cubicBezTo>
                <a:cubicBezTo>
                  <a:pt x="1564666" y="3120332"/>
                  <a:pt x="1576331" y="3311928"/>
                  <a:pt x="1577949" y="3503754"/>
                </a:cubicBezTo>
                <a:cubicBezTo>
                  <a:pt x="1579005" y="3695745"/>
                  <a:pt x="1570028" y="3887737"/>
                  <a:pt x="1551049" y="4078780"/>
                </a:cubicBezTo>
                <a:cubicBezTo>
                  <a:pt x="1531629" y="4269982"/>
                  <a:pt x="1501744" y="4460000"/>
                  <a:pt x="1461524" y="4647891"/>
                </a:cubicBezTo>
                <a:cubicBezTo>
                  <a:pt x="1421587" y="4836095"/>
                  <a:pt x="1370924" y="5021854"/>
                  <a:pt x="1309761" y="5204221"/>
                </a:cubicBezTo>
                <a:cubicBezTo>
                  <a:pt x="1248874" y="5386747"/>
                  <a:pt x="1177450" y="5565643"/>
                  <a:pt x="1095841" y="5739887"/>
                </a:cubicBezTo>
                <a:cubicBezTo>
                  <a:pt x="1014264" y="5914287"/>
                  <a:pt x="922861" y="6083876"/>
                  <a:pt x="822053" y="6247865"/>
                </a:cubicBezTo>
                <a:cubicBezTo>
                  <a:pt x="721167" y="6411932"/>
                  <a:pt x="610531" y="6569769"/>
                  <a:pt x="490762" y="6720585"/>
                </a:cubicBezTo>
                <a:cubicBezTo>
                  <a:pt x="430969" y="6796111"/>
                  <a:pt x="368923" y="6869804"/>
                  <a:pt x="304713" y="6941554"/>
                </a:cubicBezTo>
                <a:lnTo>
                  <a:pt x="239984" y="7009626"/>
                </a:lnTo>
                <a:lnTo>
                  <a:pt x="0" y="7009626"/>
                </a:lnTo>
                <a:lnTo>
                  <a:pt x="0" y="6916165"/>
                </a:lnTo>
                <a:lnTo>
                  <a:pt x="0" y="6842681"/>
                </a:lnTo>
                <a:lnTo>
                  <a:pt x="0" y="6425491"/>
                </a:lnTo>
                <a:lnTo>
                  <a:pt x="0" y="4657507"/>
                </a:lnTo>
                <a:lnTo>
                  <a:pt x="0" y="4281613"/>
                </a:lnTo>
                <a:lnTo>
                  <a:pt x="5979" y="4254443"/>
                </a:lnTo>
                <a:lnTo>
                  <a:pt x="16468" y="4201594"/>
                </a:lnTo>
                <a:lnTo>
                  <a:pt x="21676" y="4175090"/>
                </a:lnTo>
                <a:lnTo>
                  <a:pt x="26328" y="4148508"/>
                </a:lnTo>
                <a:lnTo>
                  <a:pt x="35873" y="4095424"/>
                </a:lnTo>
                <a:lnTo>
                  <a:pt x="44235" y="4042180"/>
                </a:lnTo>
                <a:cubicBezTo>
                  <a:pt x="50150" y="4006683"/>
                  <a:pt x="54487" y="3971189"/>
                  <a:pt x="59380" y="3935299"/>
                </a:cubicBezTo>
                <a:cubicBezTo>
                  <a:pt x="77340" y="3792292"/>
                  <a:pt x="87579" y="3648417"/>
                  <a:pt x="90062" y="3504305"/>
                </a:cubicBezTo>
                <a:cubicBezTo>
                  <a:pt x="94914" y="3215216"/>
                  <a:pt x="66597" y="2926597"/>
                  <a:pt x="5663" y="2643975"/>
                </a:cubicBezTo>
                <a:lnTo>
                  <a:pt x="0" y="2621242"/>
                </a:lnTo>
                <a:lnTo>
                  <a:pt x="0" y="2488028"/>
                </a:lnTo>
                <a:lnTo>
                  <a:pt x="38713" y="2636088"/>
                </a:lnTo>
                <a:cubicBezTo>
                  <a:pt x="43130" y="2653835"/>
                  <a:pt x="46600" y="2671742"/>
                  <a:pt x="50623" y="2689489"/>
                </a:cubicBezTo>
                <a:cubicBezTo>
                  <a:pt x="54647" y="2707236"/>
                  <a:pt x="58512" y="2725063"/>
                  <a:pt x="62062" y="2742968"/>
                </a:cubicBezTo>
                <a:cubicBezTo>
                  <a:pt x="68765" y="2778780"/>
                  <a:pt x="76495" y="2814512"/>
                  <a:pt x="82254" y="2850481"/>
                </a:cubicBezTo>
                <a:lnTo>
                  <a:pt x="91642" y="2904432"/>
                </a:lnTo>
                <a:lnTo>
                  <a:pt x="100001" y="2958466"/>
                </a:lnTo>
                <a:cubicBezTo>
                  <a:pt x="105839" y="2994513"/>
                  <a:pt x="110019" y="3030797"/>
                  <a:pt x="114909" y="3066924"/>
                </a:cubicBezTo>
                <a:cubicBezTo>
                  <a:pt x="132578" y="3211981"/>
                  <a:pt x="142691" y="3357906"/>
                  <a:pt x="145199" y="3503990"/>
                </a:cubicBezTo>
                <a:cubicBezTo>
                  <a:pt x="147482" y="3650586"/>
                  <a:pt x="141567" y="3797083"/>
                  <a:pt x="127518" y="3942792"/>
                </a:cubicBezTo>
                <a:lnTo>
                  <a:pt x="104528" y="4127183"/>
                </a:lnTo>
                <a:lnTo>
                  <a:pt x="108442" y="4105204"/>
                </a:lnTo>
                <a:lnTo>
                  <a:pt x="116962" y="4051094"/>
                </a:lnTo>
                <a:cubicBezTo>
                  <a:pt x="123034" y="4014968"/>
                  <a:pt x="127294" y="3978683"/>
                  <a:pt x="132264" y="3942477"/>
                </a:cubicBezTo>
                <a:cubicBezTo>
                  <a:pt x="150422" y="3797182"/>
                  <a:pt x="160739" y="3650942"/>
                  <a:pt x="163183" y="3504543"/>
                </a:cubicBezTo>
                <a:cubicBezTo>
                  <a:pt x="167696" y="3210799"/>
                  <a:pt x="138583" y="2917450"/>
                  <a:pt x="76418" y="2630330"/>
                </a:cubicBezTo>
                <a:cubicBezTo>
                  <a:pt x="60752" y="2558551"/>
                  <a:pt x="42989" y="2487245"/>
                  <a:pt x="23155" y="2416521"/>
                </a:cubicBezTo>
                <a:lnTo>
                  <a:pt x="0" y="2342382"/>
                </a:lnTo>
                <a:lnTo>
                  <a:pt x="0" y="2240250"/>
                </a:lnTo>
                <a:lnTo>
                  <a:pt x="53115" y="2407676"/>
                </a:lnTo>
                <a:cubicBezTo>
                  <a:pt x="73657" y="2478805"/>
                  <a:pt x="92343" y="2550466"/>
                  <a:pt x="109152" y="2622600"/>
                </a:cubicBezTo>
                <a:cubicBezTo>
                  <a:pt x="113569" y="2640585"/>
                  <a:pt x="117039" y="2658805"/>
                  <a:pt x="121142" y="2676869"/>
                </a:cubicBezTo>
                <a:cubicBezTo>
                  <a:pt x="125244" y="2694932"/>
                  <a:pt x="129029" y="2712996"/>
                  <a:pt x="132736" y="2731138"/>
                </a:cubicBezTo>
                <a:cubicBezTo>
                  <a:pt x="139599" y="2767580"/>
                  <a:pt x="147329" y="2803785"/>
                  <a:pt x="153246" y="2840384"/>
                </a:cubicBezTo>
                <a:lnTo>
                  <a:pt x="162791" y="2895125"/>
                </a:lnTo>
                <a:lnTo>
                  <a:pt x="171231" y="2950342"/>
                </a:lnTo>
                <a:cubicBezTo>
                  <a:pt x="177146" y="2986941"/>
                  <a:pt x="181326" y="3023700"/>
                  <a:pt x="186295" y="3060772"/>
                </a:cubicBezTo>
                <a:cubicBezTo>
                  <a:pt x="204163" y="3208117"/>
                  <a:pt x="214353" y="3356331"/>
                  <a:pt x="216822" y="3504700"/>
                </a:cubicBezTo>
                <a:cubicBezTo>
                  <a:pt x="219078" y="3653584"/>
                  <a:pt x="213016" y="3802349"/>
                  <a:pt x="198703" y="3950316"/>
                </a:cubicBezTo>
                <a:lnTo>
                  <a:pt x="172800" y="4157618"/>
                </a:lnTo>
                <a:lnTo>
                  <a:pt x="180536" y="4113958"/>
                </a:lnTo>
                <a:lnTo>
                  <a:pt x="189132" y="4058742"/>
                </a:lnTo>
                <a:cubicBezTo>
                  <a:pt x="195285" y="4022065"/>
                  <a:pt x="199545" y="3985228"/>
                  <a:pt x="204908" y="3948311"/>
                </a:cubicBezTo>
                <a:cubicBezTo>
                  <a:pt x="223191" y="3800652"/>
                  <a:pt x="233564" y="3652202"/>
                  <a:pt x="235987" y="3503436"/>
                </a:cubicBezTo>
                <a:cubicBezTo>
                  <a:pt x="237990" y="3354436"/>
                  <a:pt x="231774" y="3205434"/>
                  <a:pt x="217372" y="3057142"/>
                </a:cubicBezTo>
                <a:cubicBezTo>
                  <a:pt x="213190" y="3020148"/>
                  <a:pt x="209482" y="2982996"/>
                  <a:pt x="204672" y="2946082"/>
                </a:cubicBezTo>
                <a:lnTo>
                  <a:pt x="197493" y="2890865"/>
                </a:lnTo>
                <a:lnTo>
                  <a:pt x="189053" y="2835651"/>
                </a:lnTo>
                <a:cubicBezTo>
                  <a:pt x="183610" y="2798735"/>
                  <a:pt x="176433" y="2762135"/>
                  <a:pt x="170043" y="2725221"/>
                </a:cubicBezTo>
                <a:cubicBezTo>
                  <a:pt x="166888" y="2706841"/>
                  <a:pt x="162786" y="2688622"/>
                  <a:pt x="159158" y="2670005"/>
                </a:cubicBezTo>
                <a:cubicBezTo>
                  <a:pt x="155531" y="2651390"/>
                  <a:pt x="151981" y="2633405"/>
                  <a:pt x="147879" y="2615263"/>
                </a:cubicBezTo>
                <a:cubicBezTo>
                  <a:pt x="116005" y="2469416"/>
                  <a:pt x="75714" y="2325621"/>
                  <a:pt x="27193" y="2184427"/>
                </a:cubicBezTo>
                <a:lnTo>
                  <a:pt x="0" y="2113044"/>
                </a:lnTo>
                <a:lnTo>
                  <a:pt x="0" y="2033180"/>
                </a:lnTo>
                <a:lnTo>
                  <a:pt x="54645" y="2176619"/>
                </a:lnTo>
                <a:cubicBezTo>
                  <a:pt x="103769" y="2318759"/>
                  <a:pt x="145474" y="2463421"/>
                  <a:pt x="179588" y="2609901"/>
                </a:cubicBezTo>
                <a:cubicBezTo>
                  <a:pt x="184006" y="2628200"/>
                  <a:pt x="187475" y="2646578"/>
                  <a:pt x="191735" y="2665115"/>
                </a:cubicBezTo>
                <a:cubicBezTo>
                  <a:pt x="195995" y="2683651"/>
                  <a:pt x="200017" y="2701792"/>
                  <a:pt x="203488" y="2720331"/>
                </a:cubicBezTo>
                <a:cubicBezTo>
                  <a:pt x="210510" y="2757245"/>
                  <a:pt x="218239" y="2794082"/>
                  <a:pt x="224235" y="2831234"/>
                </a:cubicBezTo>
                <a:lnTo>
                  <a:pt x="233857" y="2886843"/>
                </a:lnTo>
                <a:lnTo>
                  <a:pt x="242377" y="2942609"/>
                </a:lnTo>
                <a:cubicBezTo>
                  <a:pt x="248449" y="2979761"/>
                  <a:pt x="252629" y="3017150"/>
                  <a:pt x="257679" y="3054460"/>
                </a:cubicBezTo>
                <a:cubicBezTo>
                  <a:pt x="275735" y="3204092"/>
                  <a:pt x="286027" y="3354594"/>
                  <a:pt x="288520" y="3505250"/>
                </a:cubicBezTo>
                <a:cubicBezTo>
                  <a:pt x="290389" y="3656145"/>
                  <a:pt x="284196" y="3807039"/>
                  <a:pt x="269983" y="3957304"/>
                </a:cubicBezTo>
                <a:cubicBezTo>
                  <a:pt x="262751" y="4032555"/>
                  <a:pt x="253386" y="4107569"/>
                  <a:pt x="241904" y="4182257"/>
                </a:cubicBezTo>
                <a:lnTo>
                  <a:pt x="232169" y="4235488"/>
                </a:lnTo>
                <a:lnTo>
                  <a:pt x="242774" y="4179981"/>
                </a:lnTo>
                <a:lnTo>
                  <a:pt x="252712" y="4124292"/>
                </a:lnTo>
                <a:lnTo>
                  <a:pt x="261390" y="4068368"/>
                </a:lnTo>
                <a:cubicBezTo>
                  <a:pt x="267622" y="4031137"/>
                  <a:pt x="271882" y="3993670"/>
                  <a:pt x="277167" y="3956281"/>
                </a:cubicBezTo>
                <a:cubicBezTo>
                  <a:pt x="295695" y="3806334"/>
                  <a:pt x="306225" y="3655437"/>
                  <a:pt x="308716" y="3504385"/>
                </a:cubicBezTo>
                <a:cubicBezTo>
                  <a:pt x="310673" y="3353096"/>
                  <a:pt x="304299" y="3201807"/>
                  <a:pt x="289629" y="3051227"/>
                </a:cubicBezTo>
                <a:cubicBezTo>
                  <a:pt x="285369" y="3013603"/>
                  <a:pt x="281741" y="2975899"/>
                  <a:pt x="276691" y="2938432"/>
                </a:cubicBezTo>
                <a:lnTo>
                  <a:pt x="269356" y="2882110"/>
                </a:lnTo>
                <a:lnTo>
                  <a:pt x="260837" y="2825949"/>
                </a:lnTo>
                <a:cubicBezTo>
                  <a:pt x="255317" y="2788482"/>
                  <a:pt x="248060" y="2751331"/>
                  <a:pt x="241512" y="2714021"/>
                </a:cubicBezTo>
                <a:cubicBezTo>
                  <a:pt x="238357" y="2695327"/>
                  <a:pt x="234177" y="2676869"/>
                  <a:pt x="230547" y="2658255"/>
                </a:cubicBezTo>
                <a:cubicBezTo>
                  <a:pt x="226920" y="2639638"/>
                  <a:pt x="223132" y="2621103"/>
                  <a:pt x="219032" y="2603038"/>
                </a:cubicBezTo>
                <a:cubicBezTo>
                  <a:pt x="186660" y="2454984"/>
                  <a:pt x="145791" y="2308902"/>
                  <a:pt x="96612" y="2165499"/>
                </a:cubicBezTo>
                <a:cubicBezTo>
                  <a:pt x="71836" y="2093877"/>
                  <a:pt x="44895" y="2023044"/>
                  <a:pt x="15828" y="1953089"/>
                </a:cubicBezTo>
                <a:lnTo>
                  <a:pt x="0" y="1918036"/>
                </a:lnTo>
                <a:lnTo>
                  <a:pt x="0" y="1847572"/>
                </a:lnTo>
                <a:lnTo>
                  <a:pt x="41683" y="1941779"/>
                </a:lnTo>
                <a:cubicBezTo>
                  <a:pt x="70708" y="2012376"/>
                  <a:pt x="97862" y="2083741"/>
                  <a:pt x="123114" y="2155797"/>
                </a:cubicBezTo>
                <a:cubicBezTo>
                  <a:pt x="172746" y="2300144"/>
                  <a:pt x="214866" y="2447017"/>
                  <a:pt x="249322" y="2595783"/>
                </a:cubicBezTo>
                <a:cubicBezTo>
                  <a:pt x="253659" y="2614318"/>
                  <a:pt x="257209" y="2633013"/>
                  <a:pt x="261627" y="2651707"/>
                </a:cubicBezTo>
                <a:cubicBezTo>
                  <a:pt x="266044" y="2670402"/>
                  <a:pt x="270066" y="2688937"/>
                  <a:pt x="273459" y="2707711"/>
                </a:cubicBezTo>
                <a:cubicBezTo>
                  <a:pt x="280637" y="2745178"/>
                  <a:pt x="288444" y="2782645"/>
                  <a:pt x="294518" y="2820349"/>
                </a:cubicBezTo>
                <a:lnTo>
                  <a:pt x="304299" y="2876748"/>
                </a:lnTo>
                <a:lnTo>
                  <a:pt x="312898" y="2933382"/>
                </a:lnTo>
                <a:cubicBezTo>
                  <a:pt x="319050" y="2971166"/>
                  <a:pt x="323231" y="3009107"/>
                  <a:pt x="328673" y="3046967"/>
                </a:cubicBezTo>
                <a:cubicBezTo>
                  <a:pt x="346855" y="3198809"/>
                  <a:pt x="357197" y="3351519"/>
                  <a:pt x="359672" y="3504464"/>
                </a:cubicBezTo>
                <a:cubicBezTo>
                  <a:pt x="361494" y="3657647"/>
                  <a:pt x="355153" y="3810829"/>
                  <a:pt x="340663" y="3963381"/>
                </a:cubicBezTo>
                <a:cubicBezTo>
                  <a:pt x="333280" y="4039735"/>
                  <a:pt x="323750" y="4115873"/>
                  <a:pt x="312085" y="4191685"/>
                </a:cubicBezTo>
                <a:lnTo>
                  <a:pt x="280359" y="4365194"/>
                </a:lnTo>
                <a:lnTo>
                  <a:pt x="281658" y="4359428"/>
                </a:lnTo>
                <a:cubicBezTo>
                  <a:pt x="285917" y="4340736"/>
                  <a:pt x="290178" y="4322119"/>
                  <a:pt x="293728" y="4303347"/>
                </a:cubicBezTo>
                <a:cubicBezTo>
                  <a:pt x="301063" y="4265800"/>
                  <a:pt x="308950" y="4228333"/>
                  <a:pt x="315182" y="4190549"/>
                </a:cubicBezTo>
                <a:lnTo>
                  <a:pt x="325199" y="4133995"/>
                </a:lnTo>
                <a:lnTo>
                  <a:pt x="334034" y="4077201"/>
                </a:lnTo>
                <a:cubicBezTo>
                  <a:pt x="340344" y="4039419"/>
                  <a:pt x="344604" y="4001320"/>
                  <a:pt x="349809" y="3963379"/>
                </a:cubicBezTo>
                <a:cubicBezTo>
                  <a:pt x="368417" y="3811064"/>
                  <a:pt x="378947" y="3657962"/>
                  <a:pt x="381361" y="3504543"/>
                </a:cubicBezTo>
                <a:cubicBezTo>
                  <a:pt x="383216" y="3350967"/>
                  <a:pt x="376659" y="3197310"/>
                  <a:pt x="361721" y="3044443"/>
                </a:cubicBezTo>
                <a:lnTo>
                  <a:pt x="355489" y="2987099"/>
                </a:lnTo>
                <a:lnTo>
                  <a:pt x="352334" y="2958467"/>
                </a:lnTo>
                <a:lnTo>
                  <a:pt x="348627" y="2929913"/>
                </a:lnTo>
                <a:lnTo>
                  <a:pt x="340739" y="2872724"/>
                </a:lnTo>
                <a:lnTo>
                  <a:pt x="332062" y="2815695"/>
                </a:lnTo>
                <a:cubicBezTo>
                  <a:pt x="320310" y="2739736"/>
                  <a:pt x="305480" y="2664248"/>
                  <a:pt x="289625" y="2588999"/>
                </a:cubicBezTo>
                <a:cubicBezTo>
                  <a:pt x="256764" y="2438655"/>
                  <a:pt x="215281" y="2290363"/>
                  <a:pt x="165390" y="2144753"/>
                </a:cubicBezTo>
                <a:cubicBezTo>
                  <a:pt x="140296" y="2072027"/>
                  <a:pt x="112996" y="2000110"/>
                  <a:pt x="83534" y="1929090"/>
                </a:cubicBezTo>
                <a:lnTo>
                  <a:pt x="0" y="1743860"/>
                </a:lnTo>
                <a:lnTo>
                  <a:pt x="0" y="1672506"/>
                </a:lnTo>
                <a:lnTo>
                  <a:pt x="2900" y="1678342"/>
                </a:lnTo>
                <a:lnTo>
                  <a:pt x="15363" y="1704609"/>
                </a:lnTo>
                <a:cubicBezTo>
                  <a:pt x="81795" y="1844699"/>
                  <a:pt x="140694" y="1988179"/>
                  <a:pt x="191814" y="2134498"/>
                </a:cubicBezTo>
                <a:cubicBezTo>
                  <a:pt x="242227" y="2281056"/>
                  <a:pt x="285065" y="2430057"/>
                  <a:pt x="320152" y="2581032"/>
                </a:cubicBezTo>
                <a:cubicBezTo>
                  <a:pt x="337110" y="2656676"/>
                  <a:pt x="352964" y="2732557"/>
                  <a:pt x="365901" y="2808990"/>
                </a:cubicBezTo>
                <a:lnTo>
                  <a:pt x="375761" y="2866334"/>
                </a:lnTo>
                <a:lnTo>
                  <a:pt x="384516" y="2923838"/>
                </a:lnTo>
                <a:lnTo>
                  <a:pt x="388933" y="2952550"/>
                </a:lnTo>
                <a:lnTo>
                  <a:pt x="392720" y="2981419"/>
                </a:lnTo>
                <a:lnTo>
                  <a:pt x="400608" y="3039080"/>
                </a:lnTo>
                <a:cubicBezTo>
                  <a:pt x="419127" y="3193210"/>
                  <a:pt x="429660" y="3348284"/>
                  <a:pt x="432159" y="3503516"/>
                </a:cubicBezTo>
                <a:cubicBezTo>
                  <a:pt x="433957" y="3658907"/>
                  <a:pt x="427480" y="3814219"/>
                  <a:pt x="412755" y="3968901"/>
                </a:cubicBezTo>
                <a:cubicBezTo>
                  <a:pt x="405222" y="4046399"/>
                  <a:pt x="395532" y="4123661"/>
                  <a:pt x="383696" y="4200597"/>
                </a:cubicBezTo>
                <a:lnTo>
                  <a:pt x="359115" y="4335274"/>
                </a:lnTo>
                <a:lnTo>
                  <a:pt x="386567" y="4200571"/>
                </a:lnTo>
                <a:lnTo>
                  <a:pt x="396664" y="4143147"/>
                </a:lnTo>
                <a:lnTo>
                  <a:pt x="405656" y="4085486"/>
                </a:lnTo>
                <a:lnTo>
                  <a:pt x="410153" y="4056696"/>
                </a:lnTo>
                <a:lnTo>
                  <a:pt x="414019" y="4027827"/>
                </a:lnTo>
                <a:lnTo>
                  <a:pt x="421905" y="3969928"/>
                </a:lnTo>
                <a:cubicBezTo>
                  <a:pt x="440654" y="3815486"/>
                  <a:pt x="451186" y="3660094"/>
                  <a:pt x="453458" y="3504545"/>
                </a:cubicBezTo>
                <a:cubicBezTo>
                  <a:pt x="455254" y="3348602"/>
                  <a:pt x="448574" y="3192737"/>
                  <a:pt x="433421" y="3037505"/>
                </a:cubicBezTo>
                <a:lnTo>
                  <a:pt x="427033" y="2979294"/>
                </a:lnTo>
                <a:lnTo>
                  <a:pt x="423878" y="2950265"/>
                </a:lnTo>
                <a:lnTo>
                  <a:pt x="420013" y="2921238"/>
                </a:lnTo>
                <a:lnTo>
                  <a:pt x="412123" y="2863184"/>
                </a:lnTo>
                <a:cubicBezTo>
                  <a:pt x="409443" y="2843859"/>
                  <a:pt x="406286" y="2824612"/>
                  <a:pt x="403368" y="2805365"/>
                </a:cubicBezTo>
                <a:cubicBezTo>
                  <a:pt x="391459" y="2728224"/>
                  <a:pt x="376392" y="2651553"/>
                  <a:pt x="360379" y="2575197"/>
                </a:cubicBezTo>
                <a:cubicBezTo>
                  <a:pt x="326944" y="2422568"/>
                  <a:pt x="284807" y="2272066"/>
                  <a:pt x="234175" y="2124248"/>
                </a:cubicBezTo>
                <a:cubicBezTo>
                  <a:pt x="228022" y="2105711"/>
                  <a:pt x="221079" y="2087411"/>
                  <a:pt x="214613" y="2069032"/>
                </a:cubicBezTo>
                <a:cubicBezTo>
                  <a:pt x="208145" y="2050654"/>
                  <a:pt x="201675" y="2032195"/>
                  <a:pt x="194497" y="2013818"/>
                </a:cubicBezTo>
                <a:lnTo>
                  <a:pt x="173201" y="1959234"/>
                </a:lnTo>
                <a:lnTo>
                  <a:pt x="162551" y="1931942"/>
                </a:lnTo>
                <a:lnTo>
                  <a:pt x="151194" y="1904965"/>
                </a:lnTo>
                <a:lnTo>
                  <a:pt x="128634" y="1850933"/>
                </a:lnTo>
                <a:cubicBezTo>
                  <a:pt x="120747" y="1832949"/>
                  <a:pt x="112859" y="1815279"/>
                  <a:pt x="104970" y="1797455"/>
                </a:cubicBezTo>
                <a:cubicBezTo>
                  <a:pt x="97082" y="1779627"/>
                  <a:pt x="89195" y="1761722"/>
                  <a:pt x="80675" y="1744131"/>
                </a:cubicBezTo>
                <a:lnTo>
                  <a:pt x="55278" y="1691362"/>
                </a:lnTo>
                <a:lnTo>
                  <a:pt x="0" y="1586653"/>
                </a:lnTo>
                <a:lnTo>
                  <a:pt x="0" y="1514655"/>
                </a:lnTo>
                <a:lnTo>
                  <a:pt x="30746" y="1572807"/>
                </a:lnTo>
                <a:lnTo>
                  <a:pt x="56933" y="1625735"/>
                </a:lnTo>
                <a:lnTo>
                  <a:pt x="70105" y="1652080"/>
                </a:lnTo>
                <a:lnTo>
                  <a:pt x="82648" y="1678819"/>
                </a:lnTo>
                <a:cubicBezTo>
                  <a:pt x="353280" y="2246746"/>
                  <a:pt x="495184" y="2874149"/>
                  <a:pt x="504019" y="3504465"/>
                </a:cubicBezTo>
                <a:cubicBezTo>
                  <a:pt x="505794" y="3662224"/>
                  <a:pt x="499160" y="3820059"/>
                  <a:pt x="484139" y="3977108"/>
                </a:cubicBezTo>
                <a:lnTo>
                  <a:pt x="477910" y="4035952"/>
                </a:lnTo>
                <a:lnTo>
                  <a:pt x="474754" y="4065371"/>
                </a:lnTo>
                <a:lnTo>
                  <a:pt x="470968" y="4094795"/>
                </a:lnTo>
                <a:lnTo>
                  <a:pt x="463080" y="4153479"/>
                </a:lnTo>
                <a:lnTo>
                  <a:pt x="454325" y="4212088"/>
                </a:lnTo>
                <a:lnTo>
                  <a:pt x="415023" y="4426756"/>
                </a:lnTo>
                <a:lnTo>
                  <a:pt x="459057" y="4211061"/>
                </a:lnTo>
                <a:cubicBezTo>
                  <a:pt x="472467" y="4133285"/>
                  <a:pt x="484377" y="4055274"/>
                  <a:pt x="494554" y="3977026"/>
                </a:cubicBezTo>
                <a:cubicBezTo>
                  <a:pt x="513619" y="3820136"/>
                  <a:pt x="524331" y="3662299"/>
                  <a:pt x="526656" y="3504227"/>
                </a:cubicBezTo>
                <a:cubicBezTo>
                  <a:pt x="528415" y="3345997"/>
                  <a:pt x="521578" y="3187768"/>
                  <a:pt x="506149" y="3030246"/>
                </a:cubicBezTo>
                <a:cubicBezTo>
                  <a:pt x="497709" y="2951368"/>
                  <a:pt x="488559" y="2872489"/>
                  <a:pt x="475860" y="2794636"/>
                </a:cubicBezTo>
                <a:cubicBezTo>
                  <a:pt x="463160" y="2716782"/>
                  <a:pt x="448410" y="2638614"/>
                  <a:pt x="432238" y="2561078"/>
                </a:cubicBezTo>
                <a:cubicBezTo>
                  <a:pt x="398337" y="2406238"/>
                  <a:pt x="355625" y="2253529"/>
                  <a:pt x="304298" y="2103579"/>
                </a:cubicBezTo>
                <a:cubicBezTo>
                  <a:pt x="298146" y="2084727"/>
                  <a:pt x="291045" y="2066270"/>
                  <a:pt x="284499" y="2047575"/>
                </a:cubicBezTo>
                <a:cubicBezTo>
                  <a:pt x="277953" y="2028883"/>
                  <a:pt x="271326" y="2010188"/>
                  <a:pt x="264148" y="1991731"/>
                </a:cubicBezTo>
                <a:lnTo>
                  <a:pt x="242537" y="1936515"/>
                </a:lnTo>
                <a:lnTo>
                  <a:pt x="231729" y="1908828"/>
                </a:lnTo>
                <a:lnTo>
                  <a:pt x="220292" y="1881378"/>
                </a:lnTo>
                <a:lnTo>
                  <a:pt x="197337" y="1826162"/>
                </a:lnTo>
                <a:cubicBezTo>
                  <a:pt x="189450" y="1807865"/>
                  <a:pt x="181563" y="1789958"/>
                  <a:pt x="173281" y="1771816"/>
                </a:cubicBezTo>
                <a:cubicBezTo>
                  <a:pt x="164998" y="1753673"/>
                  <a:pt x="157506" y="1735689"/>
                  <a:pt x="148671" y="1717784"/>
                </a:cubicBezTo>
                <a:lnTo>
                  <a:pt x="122956" y="1664225"/>
                </a:lnTo>
                <a:cubicBezTo>
                  <a:pt x="88257" y="1592979"/>
                  <a:pt x="51374" y="1522885"/>
                  <a:pt x="12370" y="1454040"/>
                </a:cubicBezTo>
                <a:lnTo>
                  <a:pt x="0" y="1433707"/>
                </a:lnTo>
                <a:lnTo>
                  <a:pt x="0" y="1366695"/>
                </a:lnTo>
                <a:lnTo>
                  <a:pt x="11026" y="1386021"/>
                </a:lnTo>
                <a:lnTo>
                  <a:pt x="40370" y="1438237"/>
                </a:lnTo>
                <a:cubicBezTo>
                  <a:pt x="58905" y="1473576"/>
                  <a:pt x="77995" y="1508598"/>
                  <a:pt x="95585" y="1544250"/>
                </a:cubicBezTo>
                <a:lnTo>
                  <a:pt x="122167" y="1597889"/>
                </a:lnTo>
                <a:cubicBezTo>
                  <a:pt x="131239" y="1615636"/>
                  <a:pt x="139756" y="1633701"/>
                  <a:pt x="148196" y="1651763"/>
                </a:cubicBezTo>
                <a:cubicBezTo>
                  <a:pt x="422458" y="2228367"/>
                  <a:pt x="566253" y="2864759"/>
                  <a:pt x="574930" y="3504227"/>
                </a:cubicBezTo>
                <a:cubicBezTo>
                  <a:pt x="576603" y="3664272"/>
                  <a:pt x="569780" y="3824316"/>
                  <a:pt x="554500" y="3983653"/>
                </a:cubicBezTo>
                <a:lnTo>
                  <a:pt x="548113" y="4043364"/>
                </a:lnTo>
                <a:lnTo>
                  <a:pt x="544955" y="4073259"/>
                </a:lnTo>
                <a:lnTo>
                  <a:pt x="541091" y="4102996"/>
                </a:lnTo>
                <a:lnTo>
                  <a:pt x="533203" y="4162629"/>
                </a:lnTo>
                <a:cubicBezTo>
                  <a:pt x="530521" y="4182426"/>
                  <a:pt x="527366" y="4202068"/>
                  <a:pt x="524368" y="4222023"/>
                </a:cubicBezTo>
                <a:cubicBezTo>
                  <a:pt x="512458" y="4300902"/>
                  <a:pt x="497157" y="4379782"/>
                  <a:pt x="481065" y="4458661"/>
                </a:cubicBezTo>
                <a:lnTo>
                  <a:pt x="463307" y="4531251"/>
                </a:lnTo>
                <a:lnTo>
                  <a:pt x="482880" y="4456844"/>
                </a:lnTo>
                <a:cubicBezTo>
                  <a:pt x="500392" y="4378756"/>
                  <a:pt x="517194" y="4300507"/>
                  <a:pt x="530681" y="4221549"/>
                </a:cubicBezTo>
                <a:cubicBezTo>
                  <a:pt x="544169" y="4142591"/>
                  <a:pt x="556239" y="4063792"/>
                  <a:pt x="566571" y="3984046"/>
                </a:cubicBezTo>
                <a:cubicBezTo>
                  <a:pt x="585722" y="3824789"/>
                  <a:pt x="596499" y="3664665"/>
                  <a:pt x="598833" y="3504305"/>
                </a:cubicBezTo>
                <a:cubicBezTo>
                  <a:pt x="600567" y="3343630"/>
                  <a:pt x="593563" y="3183034"/>
                  <a:pt x="577851" y="3023147"/>
                </a:cubicBezTo>
                <a:cubicBezTo>
                  <a:pt x="569253" y="2943241"/>
                  <a:pt x="559946" y="2863418"/>
                  <a:pt x="547089" y="2784066"/>
                </a:cubicBezTo>
                <a:cubicBezTo>
                  <a:pt x="534232" y="2704713"/>
                  <a:pt x="519244" y="2625835"/>
                  <a:pt x="502837" y="2547429"/>
                </a:cubicBezTo>
                <a:cubicBezTo>
                  <a:pt x="468439" y="2390302"/>
                  <a:pt x="425141" y="2235305"/>
                  <a:pt x="373160" y="2083070"/>
                </a:cubicBezTo>
                <a:cubicBezTo>
                  <a:pt x="367007" y="2063903"/>
                  <a:pt x="359752" y="2045208"/>
                  <a:pt x="353047" y="2026199"/>
                </a:cubicBezTo>
                <a:cubicBezTo>
                  <a:pt x="346342" y="2007189"/>
                  <a:pt x="339558" y="1988337"/>
                  <a:pt x="332460" y="1969565"/>
                </a:cubicBezTo>
                <a:lnTo>
                  <a:pt x="310531" y="1913403"/>
                </a:lnTo>
                <a:cubicBezTo>
                  <a:pt x="303273" y="1894629"/>
                  <a:pt x="296018" y="1875856"/>
                  <a:pt x="288051" y="1857399"/>
                </a:cubicBezTo>
                <a:cubicBezTo>
                  <a:pt x="272274" y="1820325"/>
                  <a:pt x="257287" y="1783093"/>
                  <a:pt x="240330" y="1746969"/>
                </a:cubicBezTo>
                <a:lnTo>
                  <a:pt x="215483" y="1691753"/>
                </a:lnTo>
                <a:lnTo>
                  <a:pt x="189373" y="1637406"/>
                </a:lnTo>
                <a:cubicBezTo>
                  <a:pt x="154250" y="1565094"/>
                  <a:pt x="116914" y="1493940"/>
                  <a:pt x="77427" y="1424044"/>
                </a:cubicBezTo>
                <a:lnTo>
                  <a:pt x="0" y="1296399"/>
                </a:lnTo>
                <a:lnTo>
                  <a:pt x="0" y="1226954"/>
                </a:lnTo>
                <a:lnTo>
                  <a:pt x="14184" y="1250427"/>
                </a:lnTo>
                <a:lnTo>
                  <a:pt x="45261" y="1302643"/>
                </a:lnTo>
                <a:cubicBezTo>
                  <a:pt x="65771" y="1337587"/>
                  <a:pt x="85175" y="1373161"/>
                  <a:pt x="105052" y="1408421"/>
                </a:cubicBezTo>
                <a:lnTo>
                  <a:pt x="133369" y="1462058"/>
                </a:lnTo>
                <a:cubicBezTo>
                  <a:pt x="142834" y="1480042"/>
                  <a:pt x="152537" y="1497789"/>
                  <a:pt x="161291" y="1516011"/>
                </a:cubicBezTo>
                <a:cubicBezTo>
                  <a:pt x="179198" y="1552373"/>
                  <a:pt x="197736" y="1588265"/>
                  <a:pt x="214615" y="1625099"/>
                </a:cubicBezTo>
                <a:cubicBezTo>
                  <a:pt x="492424" y="2210143"/>
                  <a:pt x="638192" y="2855608"/>
                  <a:pt x="646634" y="3504305"/>
                </a:cubicBezTo>
                <a:cubicBezTo>
                  <a:pt x="648250" y="3666637"/>
                  <a:pt x="641301" y="3828969"/>
                  <a:pt x="625809" y="3990591"/>
                </a:cubicBezTo>
                <a:cubicBezTo>
                  <a:pt x="617290" y="4071284"/>
                  <a:pt x="608140" y="4152055"/>
                  <a:pt x="595283" y="4232276"/>
                </a:cubicBezTo>
                <a:cubicBezTo>
                  <a:pt x="582426" y="4312497"/>
                  <a:pt x="567676" y="4392480"/>
                  <a:pt x="551349" y="4472146"/>
                </a:cubicBezTo>
                <a:lnTo>
                  <a:pt x="518846" y="4604975"/>
                </a:lnTo>
                <a:lnTo>
                  <a:pt x="553870" y="4471281"/>
                </a:lnTo>
                <a:cubicBezTo>
                  <a:pt x="571698" y="4392402"/>
                  <a:pt x="588735" y="4312656"/>
                  <a:pt x="602302" y="4232515"/>
                </a:cubicBezTo>
                <a:cubicBezTo>
                  <a:pt x="615870" y="4152374"/>
                  <a:pt x="628174" y="4072156"/>
                  <a:pt x="638587" y="3991540"/>
                </a:cubicBezTo>
                <a:cubicBezTo>
                  <a:pt x="657936" y="3829998"/>
                  <a:pt x="668780" y="3667507"/>
                  <a:pt x="671084" y="3504860"/>
                </a:cubicBezTo>
                <a:cubicBezTo>
                  <a:pt x="672757" y="3341977"/>
                  <a:pt x="665619" y="3179093"/>
                  <a:pt x="649708" y="3016919"/>
                </a:cubicBezTo>
                <a:cubicBezTo>
                  <a:pt x="640952" y="2935988"/>
                  <a:pt x="631487" y="2854979"/>
                  <a:pt x="618157" y="2774523"/>
                </a:cubicBezTo>
                <a:cubicBezTo>
                  <a:pt x="604827" y="2694067"/>
                  <a:pt x="589918" y="2613927"/>
                  <a:pt x="573196" y="2534101"/>
                </a:cubicBezTo>
                <a:cubicBezTo>
                  <a:pt x="504130" y="2215037"/>
                  <a:pt x="397534" y="1905200"/>
                  <a:pt x="255629" y="1611219"/>
                </a:cubicBezTo>
                <a:cubicBezTo>
                  <a:pt x="184774" y="1464191"/>
                  <a:pt x="104790" y="1321735"/>
                  <a:pt x="16154" y="1184722"/>
                </a:cubicBezTo>
                <a:lnTo>
                  <a:pt x="0" y="1161445"/>
                </a:lnTo>
                <a:lnTo>
                  <a:pt x="0" y="1096488"/>
                </a:lnTo>
                <a:lnTo>
                  <a:pt x="45575" y="1165555"/>
                </a:lnTo>
                <a:lnTo>
                  <a:pt x="61905" y="1191745"/>
                </a:lnTo>
                <a:lnTo>
                  <a:pt x="77680" y="1218167"/>
                </a:lnTo>
                <a:lnTo>
                  <a:pt x="109232" y="1271096"/>
                </a:lnTo>
                <a:cubicBezTo>
                  <a:pt x="129739" y="1306670"/>
                  <a:pt x="149776" y="1342559"/>
                  <a:pt x="169653" y="1378451"/>
                </a:cubicBezTo>
                <a:cubicBezTo>
                  <a:pt x="208460" y="1450860"/>
                  <a:pt x="245929" y="1523900"/>
                  <a:pt x="280794" y="1598206"/>
                </a:cubicBezTo>
                <a:cubicBezTo>
                  <a:pt x="562073" y="2191768"/>
                  <a:pt x="709813" y="2846382"/>
                  <a:pt x="718018" y="3504230"/>
                </a:cubicBezTo>
                <a:cubicBezTo>
                  <a:pt x="719595" y="3668849"/>
                  <a:pt x="712489" y="3833468"/>
                  <a:pt x="696721" y="3997298"/>
                </a:cubicBezTo>
                <a:cubicBezTo>
                  <a:pt x="688123" y="4079176"/>
                  <a:pt x="678736" y="4161052"/>
                  <a:pt x="665721" y="4242455"/>
                </a:cubicBezTo>
                <a:cubicBezTo>
                  <a:pt x="652706" y="4323856"/>
                  <a:pt x="637719" y="4404865"/>
                  <a:pt x="621075" y="4485638"/>
                </a:cubicBezTo>
                <a:cubicBezTo>
                  <a:pt x="603822" y="4566429"/>
                  <a:pt x="584249" y="4646658"/>
                  <a:pt x="562388" y="4726226"/>
                </a:cubicBezTo>
                <a:lnTo>
                  <a:pt x="557773" y="4741307"/>
                </a:lnTo>
                <a:lnTo>
                  <a:pt x="563268" y="4724143"/>
                </a:lnTo>
                <a:cubicBezTo>
                  <a:pt x="586158" y="4645147"/>
                  <a:pt x="606860" y="4565484"/>
                  <a:pt x="625341" y="4485244"/>
                </a:cubicBezTo>
                <a:cubicBezTo>
                  <a:pt x="643403" y="4404946"/>
                  <a:pt x="660598" y="4324332"/>
                  <a:pt x="674323" y="4243086"/>
                </a:cubicBezTo>
                <a:cubicBezTo>
                  <a:pt x="688047" y="4161843"/>
                  <a:pt x="700432" y="4080439"/>
                  <a:pt x="711002" y="3998563"/>
                </a:cubicBezTo>
                <a:cubicBezTo>
                  <a:pt x="730589" y="3834732"/>
                  <a:pt x="741513" y="3669955"/>
                  <a:pt x="743737" y="3504941"/>
                </a:cubicBezTo>
                <a:cubicBezTo>
                  <a:pt x="745409" y="3339691"/>
                  <a:pt x="738112" y="3174520"/>
                  <a:pt x="721887" y="3010057"/>
                </a:cubicBezTo>
                <a:cubicBezTo>
                  <a:pt x="712975" y="2927944"/>
                  <a:pt x="703352" y="2845831"/>
                  <a:pt x="690335" y="2764192"/>
                </a:cubicBezTo>
                <a:cubicBezTo>
                  <a:pt x="677320" y="2682554"/>
                  <a:pt x="661703" y="2601308"/>
                  <a:pt x="644743" y="2520377"/>
                </a:cubicBezTo>
                <a:cubicBezTo>
                  <a:pt x="574746" y="2196661"/>
                  <a:pt x="466779" y="1882327"/>
                  <a:pt x="323076" y="1583930"/>
                </a:cubicBezTo>
                <a:cubicBezTo>
                  <a:pt x="251138" y="1435006"/>
                  <a:pt x="170059" y="1290658"/>
                  <a:pt x="80288" y="1151753"/>
                </a:cubicBezTo>
                <a:lnTo>
                  <a:pt x="0" y="1035810"/>
                </a:lnTo>
                <a:lnTo>
                  <a:pt x="0" y="967119"/>
                </a:lnTo>
                <a:lnTo>
                  <a:pt x="109315" y="1132901"/>
                </a:lnTo>
                <a:cubicBezTo>
                  <a:pt x="197171" y="1274251"/>
                  <a:pt x="276679" y="1420573"/>
                  <a:pt x="347449" y="1571230"/>
                </a:cubicBezTo>
                <a:cubicBezTo>
                  <a:pt x="632281" y="2173154"/>
                  <a:pt x="781993" y="2836996"/>
                  <a:pt x="789961" y="3503756"/>
                </a:cubicBezTo>
                <a:cubicBezTo>
                  <a:pt x="791522" y="3670665"/>
                  <a:pt x="784281" y="3837572"/>
                  <a:pt x="768268" y="4003691"/>
                </a:cubicBezTo>
                <a:cubicBezTo>
                  <a:pt x="759434" y="4086672"/>
                  <a:pt x="749889" y="4169335"/>
                  <a:pt x="736717" y="4252158"/>
                </a:cubicBezTo>
                <a:cubicBezTo>
                  <a:pt x="723544" y="4334982"/>
                  <a:pt x="708320" y="4416858"/>
                  <a:pt x="691440" y="4498734"/>
                </a:cubicBezTo>
                <a:cubicBezTo>
                  <a:pt x="673958" y="4580668"/>
                  <a:pt x="654130" y="4662036"/>
                  <a:pt x="631987" y="4742737"/>
                </a:cubicBezTo>
                <a:lnTo>
                  <a:pt x="561651" y="4972909"/>
                </a:lnTo>
                <a:lnTo>
                  <a:pt x="636109" y="4739860"/>
                </a:lnTo>
                <a:cubicBezTo>
                  <a:pt x="659278" y="4659731"/>
                  <a:pt x="680230" y="4578930"/>
                  <a:pt x="698932" y="4497547"/>
                </a:cubicBezTo>
                <a:cubicBezTo>
                  <a:pt x="717232" y="4416066"/>
                  <a:pt x="734664" y="4334348"/>
                  <a:pt x="748546" y="4251917"/>
                </a:cubicBezTo>
                <a:cubicBezTo>
                  <a:pt x="762429" y="4169491"/>
                  <a:pt x="774971" y="4086905"/>
                  <a:pt x="785621" y="4004002"/>
                </a:cubicBezTo>
                <a:cubicBezTo>
                  <a:pt x="805402" y="3837806"/>
                  <a:pt x="816407" y="3670741"/>
                  <a:pt x="818592" y="3503440"/>
                </a:cubicBezTo>
                <a:cubicBezTo>
                  <a:pt x="820169" y="3335903"/>
                  <a:pt x="812746" y="3168364"/>
                  <a:pt x="796347" y="3001614"/>
                </a:cubicBezTo>
                <a:cubicBezTo>
                  <a:pt x="787275" y="2918319"/>
                  <a:pt x="777496" y="2835103"/>
                  <a:pt x="764008" y="2752357"/>
                </a:cubicBezTo>
                <a:cubicBezTo>
                  <a:pt x="750519" y="2669614"/>
                  <a:pt x="734979" y="2587188"/>
                  <a:pt x="717784" y="2505074"/>
                </a:cubicBezTo>
                <a:cubicBezTo>
                  <a:pt x="646762" y="2176858"/>
                  <a:pt x="537365" y="1858032"/>
                  <a:pt x="391858" y="1555373"/>
                </a:cubicBezTo>
                <a:cubicBezTo>
                  <a:pt x="382708" y="1536601"/>
                  <a:pt x="374030" y="1517434"/>
                  <a:pt x="364408" y="1498817"/>
                </a:cubicBezTo>
                <a:lnTo>
                  <a:pt x="335539" y="1442972"/>
                </a:lnTo>
                <a:lnTo>
                  <a:pt x="321104" y="1415048"/>
                </a:lnTo>
                <a:lnTo>
                  <a:pt x="306037" y="1387441"/>
                </a:lnTo>
                <a:lnTo>
                  <a:pt x="275748" y="1332225"/>
                </a:lnTo>
                <a:cubicBezTo>
                  <a:pt x="255318" y="1295626"/>
                  <a:pt x="233863" y="1259579"/>
                  <a:pt x="212644" y="1223374"/>
                </a:cubicBezTo>
                <a:lnTo>
                  <a:pt x="179595" y="1169893"/>
                </a:lnTo>
                <a:cubicBezTo>
                  <a:pt x="168630" y="1152066"/>
                  <a:pt x="157824" y="1134161"/>
                  <a:pt x="146070" y="1116809"/>
                </a:cubicBezTo>
                <a:cubicBezTo>
                  <a:pt x="100581" y="1046488"/>
                  <a:pt x="52998" y="977568"/>
                  <a:pt x="3387" y="910146"/>
                </a:cubicBezTo>
                <a:lnTo>
                  <a:pt x="0" y="905822"/>
                </a:lnTo>
                <a:lnTo>
                  <a:pt x="0" y="843054"/>
                </a:lnTo>
                <a:lnTo>
                  <a:pt x="33454" y="887991"/>
                </a:lnTo>
                <a:cubicBezTo>
                  <a:pt x="81946" y="957197"/>
                  <a:pt x="128445" y="1027794"/>
                  <a:pt x="172890" y="1099692"/>
                </a:cubicBezTo>
                <a:cubicBezTo>
                  <a:pt x="261834" y="1243251"/>
                  <a:pt x="342377" y="1391779"/>
                  <a:pt x="414102" y="1544646"/>
                </a:cubicBezTo>
                <a:cubicBezTo>
                  <a:pt x="702402" y="2154931"/>
                  <a:pt x="853849" y="2828080"/>
                  <a:pt x="861659" y="3504227"/>
                </a:cubicBezTo>
                <a:cubicBezTo>
                  <a:pt x="863119" y="3673421"/>
                  <a:pt x="855695" y="3842538"/>
                  <a:pt x="839415" y="4010945"/>
                </a:cubicBezTo>
                <a:cubicBezTo>
                  <a:pt x="830502" y="4095108"/>
                  <a:pt x="820799" y="4179191"/>
                  <a:pt x="807390" y="4262805"/>
                </a:cubicBezTo>
                <a:cubicBezTo>
                  <a:pt x="793981" y="4346415"/>
                  <a:pt x="778600" y="4429711"/>
                  <a:pt x="761483" y="4512692"/>
                </a:cubicBezTo>
                <a:cubicBezTo>
                  <a:pt x="743759" y="4595732"/>
                  <a:pt x="723658" y="4678194"/>
                  <a:pt x="701212" y="4759979"/>
                </a:cubicBezTo>
                <a:lnTo>
                  <a:pt x="638263" y="4965942"/>
                </a:lnTo>
                <a:lnTo>
                  <a:pt x="704703" y="4757551"/>
                </a:lnTo>
                <a:cubicBezTo>
                  <a:pt x="728147" y="4676291"/>
                  <a:pt x="749344" y="4594351"/>
                  <a:pt x="768261" y="4511825"/>
                </a:cubicBezTo>
                <a:lnTo>
                  <a:pt x="781986" y="4449826"/>
                </a:lnTo>
                <a:lnTo>
                  <a:pt x="788848" y="4418827"/>
                </a:lnTo>
                <a:lnTo>
                  <a:pt x="795003" y="4387275"/>
                </a:lnTo>
                <a:lnTo>
                  <a:pt x="807307" y="4324961"/>
                </a:lnTo>
                <a:cubicBezTo>
                  <a:pt x="811330" y="4304136"/>
                  <a:pt x="814722" y="4283234"/>
                  <a:pt x="818430" y="4262410"/>
                </a:cubicBezTo>
                <a:cubicBezTo>
                  <a:pt x="833574" y="4179034"/>
                  <a:pt x="845169" y="4095028"/>
                  <a:pt x="855896" y="4010945"/>
                </a:cubicBezTo>
                <a:cubicBezTo>
                  <a:pt x="875829" y="3842458"/>
                  <a:pt x="886935" y="3673029"/>
                  <a:pt x="889183" y="3503363"/>
                </a:cubicBezTo>
                <a:cubicBezTo>
                  <a:pt x="890659" y="3333538"/>
                  <a:pt x="883046" y="3163712"/>
                  <a:pt x="866386" y="2994673"/>
                </a:cubicBezTo>
                <a:cubicBezTo>
                  <a:pt x="857159" y="2910274"/>
                  <a:pt x="847219" y="2825796"/>
                  <a:pt x="833574" y="2742263"/>
                </a:cubicBezTo>
                <a:cubicBezTo>
                  <a:pt x="830102" y="2721280"/>
                  <a:pt x="826947" y="2700298"/>
                  <a:pt x="823319" y="2679159"/>
                </a:cubicBezTo>
                <a:lnTo>
                  <a:pt x="811803" y="2616055"/>
                </a:lnTo>
                <a:lnTo>
                  <a:pt x="806045" y="2584505"/>
                </a:lnTo>
                <a:lnTo>
                  <a:pt x="799577" y="2552954"/>
                </a:lnTo>
                <a:lnTo>
                  <a:pt x="786640" y="2490560"/>
                </a:lnTo>
                <a:cubicBezTo>
                  <a:pt x="714758" y="2157771"/>
                  <a:pt x="604012" y="1834525"/>
                  <a:pt x="456691" y="1527608"/>
                </a:cubicBezTo>
                <a:cubicBezTo>
                  <a:pt x="447384" y="1508441"/>
                  <a:pt x="438470" y="1489194"/>
                  <a:pt x="428847" y="1470185"/>
                </a:cubicBezTo>
                <a:lnTo>
                  <a:pt x="399661" y="1413550"/>
                </a:lnTo>
                <a:cubicBezTo>
                  <a:pt x="380573" y="1375609"/>
                  <a:pt x="359353" y="1338695"/>
                  <a:pt x="339162" y="1301385"/>
                </a:cubicBezTo>
                <a:cubicBezTo>
                  <a:pt x="329144" y="1282611"/>
                  <a:pt x="318102" y="1264469"/>
                  <a:pt x="307609" y="1246169"/>
                </a:cubicBezTo>
                <a:lnTo>
                  <a:pt x="275585" y="1190955"/>
                </a:lnTo>
                <a:cubicBezTo>
                  <a:pt x="253183" y="1154906"/>
                  <a:pt x="231413" y="1118387"/>
                  <a:pt x="208224" y="1082812"/>
                </a:cubicBezTo>
                <a:cubicBezTo>
                  <a:pt x="162198" y="1011506"/>
                  <a:pt x="114042" y="941600"/>
                  <a:pt x="63825" y="873203"/>
                </a:cubicBezTo>
                <a:lnTo>
                  <a:pt x="0" y="791544"/>
                </a:lnTo>
                <a:lnTo>
                  <a:pt x="0" y="725082"/>
                </a:lnTo>
                <a:lnTo>
                  <a:pt x="94770" y="852485"/>
                </a:lnTo>
                <a:cubicBezTo>
                  <a:pt x="242043" y="1062821"/>
                  <a:pt x="371018" y="1285570"/>
                  <a:pt x="480196" y="1518301"/>
                </a:cubicBezTo>
                <a:cubicBezTo>
                  <a:pt x="772048" y="2137184"/>
                  <a:pt x="925625" y="2819326"/>
                  <a:pt x="933275" y="3504622"/>
                </a:cubicBezTo>
                <a:cubicBezTo>
                  <a:pt x="934689" y="3676104"/>
                  <a:pt x="927131" y="3847428"/>
                  <a:pt x="910638" y="4018122"/>
                </a:cubicBezTo>
                <a:cubicBezTo>
                  <a:pt x="901488" y="4103390"/>
                  <a:pt x="891628" y="4188659"/>
                  <a:pt x="878061" y="4273452"/>
                </a:cubicBezTo>
                <a:cubicBezTo>
                  <a:pt x="874669" y="4294592"/>
                  <a:pt x="871593" y="4315889"/>
                  <a:pt x="867886" y="4336556"/>
                </a:cubicBezTo>
                <a:lnTo>
                  <a:pt x="856449" y="4399659"/>
                </a:lnTo>
                <a:lnTo>
                  <a:pt x="850689" y="4431209"/>
                </a:lnTo>
                <a:lnTo>
                  <a:pt x="844302" y="4462761"/>
                </a:lnTo>
                <a:lnTo>
                  <a:pt x="831444" y="4525865"/>
                </a:lnTo>
                <a:cubicBezTo>
                  <a:pt x="795519" y="4694112"/>
                  <a:pt x="749978" y="4860034"/>
                  <a:pt x="695093" y="5022810"/>
                </a:cubicBezTo>
                <a:lnTo>
                  <a:pt x="652337" y="5138533"/>
                </a:lnTo>
                <a:lnTo>
                  <a:pt x="697269" y="5020456"/>
                </a:lnTo>
                <a:cubicBezTo>
                  <a:pt x="753766" y="4858617"/>
                  <a:pt x="801287" y="4693642"/>
                  <a:pt x="839570" y="4526261"/>
                </a:cubicBezTo>
                <a:lnTo>
                  <a:pt x="853453" y="4463158"/>
                </a:lnTo>
                <a:lnTo>
                  <a:pt x="860315" y="4431606"/>
                </a:lnTo>
                <a:lnTo>
                  <a:pt x="866625" y="4400056"/>
                </a:lnTo>
                <a:lnTo>
                  <a:pt x="879090" y="4336952"/>
                </a:lnTo>
                <a:cubicBezTo>
                  <a:pt x="883032" y="4315813"/>
                  <a:pt x="886502" y="4294673"/>
                  <a:pt x="890289" y="4273849"/>
                </a:cubicBezTo>
                <a:cubicBezTo>
                  <a:pt x="905592" y="4189290"/>
                  <a:pt x="917344" y="4104182"/>
                  <a:pt x="928151" y="4018914"/>
                </a:cubicBezTo>
                <a:cubicBezTo>
                  <a:pt x="948281" y="3848142"/>
                  <a:pt x="959466" y="3676343"/>
                  <a:pt x="961675" y="3504386"/>
                </a:cubicBezTo>
                <a:cubicBezTo>
                  <a:pt x="963149" y="3332198"/>
                  <a:pt x="955381" y="3160086"/>
                  <a:pt x="938406" y="2988759"/>
                </a:cubicBezTo>
                <a:cubicBezTo>
                  <a:pt x="929099" y="2903176"/>
                  <a:pt x="918921" y="2817592"/>
                  <a:pt x="905119" y="2732562"/>
                </a:cubicBezTo>
                <a:cubicBezTo>
                  <a:pt x="901649" y="2711345"/>
                  <a:pt x="898414" y="2690045"/>
                  <a:pt x="894707" y="2668828"/>
                </a:cubicBezTo>
                <a:lnTo>
                  <a:pt x="883032" y="2605252"/>
                </a:lnTo>
                <a:lnTo>
                  <a:pt x="877195" y="2573700"/>
                </a:lnTo>
                <a:lnTo>
                  <a:pt x="870647" y="2542148"/>
                </a:lnTo>
                <a:lnTo>
                  <a:pt x="857555" y="2479047"/>
                </a:lnTo>
                <a:cubicBezTo>
                  <a:pt x="784678" y="2141680"/>
                  <a:pt x="672537" y="1814099"/>
                  <a:pt x="523424" y="1502843"/>
                </a:cubicBezTo>
                <a:cubicBezTo>
                  <a:pt x="514036" y="1483438"/>
                  <a:pt x="504967" y="1463956"/>
                  <a:pt x="495344" y="1444629"/>
                </a:cubicBezTo>
                <a:lnTo>
                  <a:pt x="465685" y="1387207"/>
                </a:lnTo>
                <a:cubicBezTo>
                  <a:pt x="446360" y="1348713"/>
                  <a:pt x="425063" y="1311246"/>
                  <a:pt x="404476" y="1273463"/>
                </a:cubicBezTo>
                <a:cubicBezTo>
                  <a:pt x="394299" y="1254453"/>
                  <a:pt x="383257" y="1235996"/>
                  <a:pt x="372452" y="1217301"/>
                </a:cubicBezTo>
                <a:lnTo>
                  <a:pt x="340032" y="1161535"/>
                </a:lnTo>
                <a:cubicBezTo>
                  <a:pt x="317473" y="1124778"/>
                  <a:pt x="295228" y="1087941"/>
                  <a:pt x="271959" y="1051734"/>
                </a:cubicBezTo>
                <a:cubicBezTo>
                  <a:pt x="225358" y="979363"/>
                  <a:pt x="176613" y="908432"/>
                  <a:pt x="125792" y="839019"/>
                </a:cubicBezTo>
                <a:lnTo>
                  <a:pt x="0" y="677551"/>
                </a:lnTo>
                <a:lnTo>
                  <a:pt x="0" y="605484"/>
                </a:lnTo>
                <a:lnTo>
                  <a:pt x="1484" y="607253"/>
                </a:lnTo>
                <a:cubicBezTo>
                  <a:pt x="216532" y="879858"/>
                  <a:pt x="399546" y="1176284"/>
                  <a:pt x="546931" y="1490696"/>
                </a:cubicBezTo>
                <a:cubicBezTo>
                  <a:pt x="842410" y="2118016"/>
                  <a:pt x="997879" y="2809390"/>
                  <a:pt x="1005295" y="3503756"/>
                </a:cubicBezTo>
                <a:cubicBezTo>
                  <a:pt x="1006705" y="3677605"/>
                  <a:pt x="998991" y="3851374"/>
                  <a:pt x="982182" y="4024356"/>
                </a:cubicBezTo>
                <a:cubicBezTo>
                  <a:pt x="964814" y="4197415"/>
                  <a:pt x="938002" y="4369449"/>
                  <a:pt x="901884" y="4539591"/>
                </a:cubicBezTo>
                <a:cubicBezTo>
                  <a:pt x="865402" y="4709813"/>
                  <a:pt x="819292" y="4877902"/>
                  <a:pt x="763766" y="5042916"/>
                </a:cubicBezTo>
                <a:lnTo>
                  <a:pt x="673984" y="5286176"/>
                </a:lnTo>
                <a:lnTo>
                  <a:pt x="674476" y="5285074"/>
                </a:lnTo>
                <a:cubicBezTo>
                  <a:pt x="682365" y="5265040"/>
                  <a:pt x="690253" y="5244768"/>
                  <a:pt x="698613" y="5224575"/>
                </a:cubicBezTo>
                <a:cubicBezTo>
                  <a:pt x="706975" y="5204381"/>
                  <a:pt x="714942" y="5184269"/>
                  <a:pt x="722277" y="5163837"/>
                </a:cubicBezTo>
                <a:lnTo>
                  <a:pt x="744837" y="5102708"/>
                </a:lnTo>
                <a:lnTo>
                  <a:pt x="756117" y="5072101"/>
                </a:lnTo>
                <a:lnTo>
                  <a:pt x="766686" y="5041261"/>
                </a:lnTo>
                <a:cubicBezTo>
                  <a:pt x="823684" y="4876877"/>
                  <a:pt x="871760" y="4709575"/>
                  <a:pt x="910718" y="4540066"/>
                </a:cubicBezTo>
                <a:cubicBezTo>
                  <a:pt x="919869" y="4497550"/>
                  <a:pt x="930123" y="4455270"/>
                  <a:pt x="938091" y="4412439"/>
                </a:cubicBezTo>
                <a:lnTo>
                  <a:pt x="950788" y="4348468"/>
                </a:lnTo>
                <a:lnTo>
                  <a:pt x="962068" y="4284181"/>
                </a:lnTo>
                <a:cubicBezTo>
                  <a:pt x="977845" y="4198520"/>
                  <a:pt x="989440" y="4112227"/>
                  <a:pt x="1000325" y="4025854"/>
                </a:cubicBezTo>
                <a:cubicBezTo>
                  <a:pt x="1020683" y="3852717"/>
                  <a:pt x="1031956" y="3678631"/>
                  <a:pt x="1034083" y="3504309"/>
                </a:cubicBezTo>
                <a:cubicBezTo>
                  <a:pt x="1035543" y="3329831"/>
                  <a:pt x="1027647" y="3155351"/>
                  <a:pt x="1010422" y="2981740"/>
                </a:cubicBezTo>
                <a:cubicBezTo>
                  <a:pt x="1001035" y="2894974"/>
                  <a:pt x="990622" y="2808206"/>
                  <a:pt x="976662" y="2722150"/>
                </a:cubicBezTo>
                <a:lnTo>
                  <a:pt x="966092" y="2657469"/>
                </a:lnTo>
                <a:lnTo>
                  <a:pt x="954260" y="2593105"/>
                </a:lnTo>
                <a:cubicBezTo>
                  <a:pt x="946765" y="2550036"/>
                  <a:pt x="937063" y="2507521"/>
                  <a:pt x="928466" y="2464690"/>
                </a:cubicBezTo>
                <a:cubicBezTo>
                  <a:pt x="924128" y="2443315"/>
                  <a:pt x="918763" y="2422096"/>
                  <a:pt x="913954" y="2400798"/>
                </a:cubicBezTo>
                <a:cubicBezTo>
                  <a:pt x="909141" y="2379502"/>
                  <a:pt x="904329" y="2358205"/>
                  <a:pt x="899044" y="2337065"/>
                </a:cubicBezTo>
                <a:lnTo>
                  <a:pt x="882637" y="2273961"/>
                </a:lnTo>
                <a:lnTo>
                  <a:pt x="874749" y="2242409"/>
                </a:lnTo>
                <a:lnTo>
                  <a:pt x="865837" y="2210858"/>
                </a:lnTo>
                <a:lnTo>
                  <a:pt x="847932" y="2147756"/>
                </a:lnTo>
                <a:cubicBezTo>
                  <a:pt x="842095" y="2126773"/>
                  <a:pt x="835233" y="2106029"/>
                  <a:pt x="828920" y="2085127"/>
                </a:cubicBezTo>
                <a:cubicBezTo>
                  <a:pt x="822611" y="2064222"/>
                  <a:pt x="816223" y="2043320"/>
                  <a:pt x="809361" y="2022575"/>
                </a:cubicBezTo>
                <a:lnTo>
                  <a:pt x="788536" y="1960497"/>
                </a:lnTo>
                <a:cubicBezTo>
                  <a:pt x="732341" y="1795010"/>
                  <a:pt x="666226" y="1633151"/>
                  <a:pt x="590550" y="1475629"/>
                </a:cubicBezTo>
                <a:lnTo>
                  <a:pt x="562153" y="1416630"/>
                </a:lnTo>
                <a:lnTo>
                  <a:pt x="532101" y="1358416"/>
                </a:lnTo>
                <a:cubicBezTo>
                  <a:pt x="512459" y="1319450"/>
                  <a:pt x="491084" y="1281430"/>
                  <a:pt x="470102" y="1243096"/>
                </a:cubicBezTo>
                <a:cubicBezTo>
                  <a:pt x="459847" y="1223849"/>
                  <a:pt x="448805" y="1204997"/>
                  <a:pt x="437840" y="1186144"/>
                </a:cubicBezTo>
                <a:lnTo>
                  <a:pt x="404868" y="1129588"/>
                </a:lnTo>
                <a:cubicBezTo>
                  <a:pt x="382311" y="1092279"/>
                  <a:pt x="359435" y="1055050"/>
                  <a:pt x="336087" y="1018213"/>
                </a:cubicBezTo>
                <a:cubicBezTo>
                  <a:pt x="241820" y="871418"/>
                  <a:pt x="138857" y="730463"/>
                  <a:pt x="27751" y="595974"/>
                </a:cubicBezTo>
                <a:lnTo>
                  <a:pt x="0" y="564366"/>
                </a:lnTo>
                <a:lnTo>
                  <a:pt x="0" y="495652"/>
                </a:lnTo>
                <a:lnTo>
                  <a:pt x="60880" y="568367"/>
                </a:lnTo>
                <a:cubicBezTo>
                  <a:pt x="278648" y="844836"/>
                  <a:pt x="463910" y="1145443"/>
                  <a:pt x="613030" y="1464194"/>
                </a:cubicBezTo>
                <a:cubicBezTo>
                  <a:pt x="912139" y="2099954"/>
                  <a:pt x="1069423" y="2800476"/>
                  <a:pt x="1076680" y="3503994"/>
                </a:cubicBezTo>
                <a:cubicBezTo>
                  <a:pt x="1078020" y="3680051"/>
                  <a:pt x="1070124" y="3856030"/>
                  <a:pt x="1053016" y="4031219"/>
                </a:cubicBezTo>
                <a:cubicBezTo>
                  <a:pt x="1035395" y="4206565"/>
                  <a:pt x="1008220" y="4380809"/>
                  <a:pt x="971613" y="4553238"/>
                </a:cubicBezTo>
                <a:cubicBezTo>
                  <a:pt x="934683" y="4725668"/>
                  <a:pt x="887993" y="4895967"/>
                  <a:pt x="831760" y="5063109"/>
                </a:cubicBezTo>
                <a:cubicBezTo>
                  <a:pt x="803762" y="5146799"/>
                  <a:pt x="773302" y="5229642"/>
                  <a:pt x="740421" y="5311518"/>
                </a:cubicBezTo>
                <a:lnTo>
                  <a:pt x="662160" y="5490882"/>
                </a:lnTo>
                <a:lnTo>
                  <a:pt x="743416" y="5308581"/>
                </a:lnTo>
                <a:lnTo>
                  <a:pt x="767789" y="5247212"/>
                </a:lnTo>
                <a:cubicBezTo>
                  <a:pt x="775675" y="5226625"/>
                  <a:pt x="784353" y="5206353"/>
                  <a:pt x="791453" y="5185608"/>
                </a:cubicBezTo>
                <a:cubicBezTo>
                  <a:pt x="806440" y="5144196"/>
                  <a:pt x="822530" y="5103180"/>
                  <a:pt x="836335" y="5061373"/>
                </a:cubicBezTo>
                <a:cubicBezTo>
                  <a:pt x="894049" y="4894781"/>
                  <a:pt x="942709" y="4725192"/>
                  <a:pt x="982102" y="4553393"/>
                </a:cubicBezTo>
                <a:cubicBezTo>
                  <a:pt x="991409" y="4510326"/>
                  <a:pt x="1001664" y="4467417"/>
                  <a:pt x="1009789" y="4424033"/>
                </a:cubicBezTo>
                <a:lnTo>
                  <a:pt x="1022566" y="4359194"/>
                </a:lnTo>
                <a:lnTo>
                  <a:pt x="1034003" y="4294041"/>
                </a:lnTo>
                <a:cubicBezTo>
                  <a:pt x="1049780" y="4207275"/>
                  <a:pt x="1061690" y="4119799"/>
                  <a:pt x="1072655" y="4032243"/>
                </a:cubicBezTo>
                <a:cubicBezTo>
                  <a:pt x="1093171" y="3856817"/>
                  <a:pt x="1104522" y="3680365"/>
                  <a:pt x="1106652" y="3503756"/>
                </a:cubicBezTo>
                <a:cubicBezTo>
                  <a:pt x="1108047" y="3326913"/>
                  <a:pt x="1099963" y="3150224"/>
                  <a:pt x="1082435" y="2974247"/>
                </a:cubicBezTo>
                <a:cubicBezTo>
                  <a:pt x="1072970" y="2886374"/>
                  <a:pt x="1062400" y="2798504"/>
                  <a:pt x="1048203" y="2711185"/>
                </a:cubicBezTo>
                <a:lnTo>
                  <a:pt x="1037553" y="2645716"/>
                </a:lnTo>
                <a:lnTo>
                  <a:pt x="1025801" y="2580878"/>
                </a:lnTo>
                <a:cubicBezTo>
                  <a:pt x="1017914" y="2537258"/>
                  <a:pt x="1008449" y="2494111"/>
                  <a:pt x="999614" y="2450727"/>
                </a:cubicBezTo>
                <a:cubicBezTo>
                  <a:pt x="995354" y="2429035"/>
                  <a:pt x="989831" y="2407581"/>
                  <a:pt x="985022" y="2386049"/>
                </a:cubicBezTo>
                <a:cubicBezTo>
                  <a:pt x="980209" y="2364514"/>
                  <a:pt x="975162" y="2342900"/>
                  <a:pt x="969877" y="2321368"/>
                </a:cubicBezTo>
                <a:lnTo>
                  <a:pt x="953312" y="2257159"/>
                </a:lnTo>
                <a:cubicBezTo>
                  <a:pt x="947790" y="2235704"/>
                  <a:pt x="942190" y="2214330"/>
                  <a:pt x="935958" y="2193030"/>
                </a:cubicBezTo>
                <a:cubicBezTo>
                  <a:pt x="923890" y="2150515"/>
                  <a:pt x="912293" y="2107841"/>
                  <a:pt x="898491" y="2065719"/>
                </a:cubicBezTo>
                <a:cubicBezTo>
                  <a:pt x="891943" y="2044582"/>
                  <a:pt x="885554" y="2023363"/>
                  <a:pt x="878771" y="2002618"/>
                </a:cubicBezTo>
                <a:lnTo>
                  <a:pt x="857632" y="1939515"/>
                </a:lnTo>
                <a:cubicBezTo>
                  <a:pt x="800815" y="1771820"/>
                  <a:pt x="733909" y="1607751"/>
                  <a:pt x="657280" y="1448179"/>
                </a:cubicBezTo>
                <a:lnTo>
                  <a:pt x="628569" y="1388310"/>
                </a:lnTo>
                <a:lnTo>
                  <a:pt x="598199" y="1329387"/>
                </a:lnTo>
                <a:cubicBezTo>
                  <a:pt x="578242" y="1289947"/>
                  <a:pt x="556710" y="1251220"/>
                  <a:pt x="535490" y="1212411"/>
                </a:cubicBezTo>
                <a:lnTo>
                  <a:pt x="519716" y="1183384"/>
                </a:lnTo>
                <a:lnTo>
                  <a:pt x="503071" y="1154670"/>
                </a:lnTo>
                <a:lnTo>
                  <a:pt x="469707" y="1097326"/>
                </a:lnTo>
                <a:cubicBezTo>
                  <a:pt x="446990" y="1059387"/>
                  <a:pt x="423640" y="1021840"/>
                  <a:pt x="400213" y="984373"/>
                </a:cubicBezTo>
                <a:cubicBezTo>
                  <a:pt x="304785" y="835606"/>
                  <a:pt x="200619" y="692599"/>
                  <a:pt x="88249" y="556142"/>
                </a:cubicBezTo>
                <a:lnTo>
                  <a:pt x="0" y="455276"/>
                </a:lnTo>
                <a:lnTo>
                  <a:pt x="0" y="386058"/>
                </a:lnTo>
                <a:lnTo>
                  <a:pt x="120194" y="529872"/>
                </a:lnTo>
                <a:cubicBezTo>
                  <a:pt x="230531" y="669882"/>
                  <a:pt x="332741" y="816124"/>
                  <a:pt x="426323" y="967808"/>
                </a:cubicBezTo>
                <a:cubicBezTo>
                  <a:pt x="519472" y="1119491"/>
                  <a:pt x="604028" y="1276303"/>
                  <a:pt x="679602" y="1437532"/>
                </a:cubicBezTo>
                <a:cubicBezTo>
                  <a:pt x="981968" y="2084889"/>
                  <a:pt x="1141880" y="2789671"/>
                  <a:pt x="1148536" y="3504151"/>
                </a:cubicBezTo>
                <a:cubicBezTo>
                  <a:pt x="1149799" y="3682495"/>
                  <a:pt x="1141745" y="3860761"/>
                  <a:pt x="1124399" y="4038238"/>
                </a:cubicBezTo>
                <a:cubicBezTo>
                  <a:pt x="1106565" y="4215795"/>
                  <a:pt x="1078996" y="4392246"/>
                  <a:pt x="1041813" y="4566725"/>
                </a:cubicBezTo>
                <a:cubicBezTo>
                  <a:pt x="1037553" y="4588575"/>
                  <a:pt x="1032033" y="4610267"/>
                  <a:pt x="1027221" y="4632036"/>
                </a:cubicBezTo>
                <a:cubicBezTo>
                  <a:pt x="1022409" y="4653808"/>
                  <a:pt x="1017441" y="4675578"/>
                  <a:pt x="1012154" y="4697270"/>
                </a:cubicBezTo>
                <a:lnTo>
                  <a:pt x="995591" y="4762186"/>
                </a:lnTo>
                <a:lnTo>
                  <a:pt x="987309" y="4794606"/>
                </a:lnTo>
                <a:lnTo>
                  <a:pt x="978395" y="4826868"/>
                </a:lnTo>
                <a:lnTo>
                  <a:pt x="960252" y="4891391"/>
                </a:lnTo>
                <a:cubicBezTo>
                  <a:pt x="954415" y="4912924"/>
                  <a:pt x="947395" y="4934141"/>
                  <a:pt x="941008" y="4955598"/>
                </a:cubicBezTo>
                <a:cubicBezTo>
                  <a:pt x="934618" y="4977052"/>
                  <a:pt x="928150" y="4998349"/>
                  <a:pt x="921286" y="5019569"/>
                </a:cubicBezTo>
                <a:lnTo>
                  <a:pt x="900226" y="5083223"/>
                </a:lnTo>
                <a:cubicBezTo>
                  <a:pt x="893285" y="5104442"/>
                  <a:pt x="886186" y="5125582"/>
                  <a:pt x="878456" y="5146326"/>
                </a:cubicBezTo>
                <a:lnTo>
                  <a:pt x="855896" y="5209428"/>
                </a:lnTo>
                <a:cubicBezTo>
                  <a:pt x="848560" y="5230570"/>
                  <a:pt x="840119" y="5251157"/>
                  <a:pt x="832232" y="5272059"/>
                </a:cubicBezTo>
                <a:lnTo>
                  <a:pt x="808018" y="5334610"/>
                </a:lnTo>
                <a:cubicBezTo>
                  <a:pt x="774178" y="5417274"/>
                  <a:pt x="739234" y="5499624"/>
                  <a:pt x="700819" y="5580395"/>
                </a:cubicBezTo>
                <a:lnTo>
                  <a:pt x="657849" y="5665652"/>
                </a:lnTo>
                <a:lnTo>
                  <a:pt x="703030" y="5577793"/>
                </a:lnTo>
                <a:cubicBezTo>
                  <a:pt x="722907" y="5537881"/>
                  <a:pt x="740576" y="5496864"/>
                  <a:pt x="759111" y="5456320"/>
                </a:cubicBezTo>
                <a:cubicBezTo>
                  <a:pt x="768578" y="5436128"/>
                  <a:pt x="776938" y="5415461"/>
                  <a:pt x="785694" y="5394953"/>
                </a:cubicBezTo>
                <a:lnTo>
                  <a:pt x="811803" y="5333347"/>
                </a:lnTo>
                <a:lnTo>
                  <a:pt x="836492" y="5270641"/>
                </a:lnTo>
                <a:cubicBezTo>
                  <a:pt x="844380" y="5249894"/>
                  <a:pt x="853215" y="5229229"/>
                  <a:pt x="860629" y="5208247"/>
                </a:cubicBezTo>
                <a:cubicBezTo>
                  <a:pt x="875854" y="5166283"/>
                  <a:pt x="892182" y="5124714"/>
                  <a:pt x="906143" y="5082040"/>
                </a:cubicBezTo>
                <a:cubicBezTo>
                  <a:pt x="964537" y="4913240"/>
                  <a:pt x="1013750" y="4741364"/>
                  <a:pt x="1053566" y="4567277"/>
                </a:cubicBezTo>
                <a:cubicBezTo>
                  <a:pt x="1063033" y="4523580"/>
                  <a:pt x="1073366" y="4480116"/>
                  <a:pt x="1081568" y="4436182"/>
                </a:cubicBezTo>
                <a:lnTo>
                  <a:pt x="1094505" y="4370476"/>
                </a:lnTo>
                <a:lnTo>
                  <a:pt x="1106022" y="4304455"/>
                </a:lnTo>
                <a:cubicBezTo>
                  <a:pt x="1113910" y="4260518"/>
                  <a:pt x="1120457" y="4216267"/>
                  <a:pt x="1127319" y="4172095"/>
                </a:cubicBezTo>
                <a:cubicBezTo>
                  <a:pt x="1130947" y="4150010"/>
                  <a:pt x="1133472" y="4127846"/>
                  <a:pt x="1136469" y="4105681"/>
                </a:cubicBezTo>
                <a:lnTo>
                  <a:pt x="1145067" y="4039185"/>
                </a:lnTo>
                <a:cubicBezTo>
                  <a:pt x="1165820" y="3861393"/>
                  <a:pt x="1177249" y="3682732"/>
                  <a:pt x="1179299" y="3503756"/>
                </a:cubicBezTo>
                <a:cubicBezTo>
                  <a:pt x="1180656" y="3324628"/>
                  <a:pt x="1172414" y="3145572"/>
                  <a:pt x="1154611" y="2967385"/>
                </a:cubicBezTo>
                <a:lnTo>
                  <a:pt x="1147117" y="2900653"/>
                </a:lnTo>
                <a:cubicBezTo>
                  <a:pt x="1144514" y="2878409"/>
                  <a:pt x="1142384" y="2856087"/>
                  <a:pt x="1139229" y="2833923"/>
                </a:cubicBezTo>
                <a:cubicBezTo>
                  <a:pt x="1133077" y="2789513"/>
                  <a:pt x="1127634" y="2745026"/>
                  <a:pt x="1120062" y="2700853"/>
                </a:cubicBezTo>
                <a:lnTo>
                  <a:pt x="1109255" y="2634516"/>
                </a:lnTo>
                <a:lnTo>
                  <a:pt x="1097030" y="2568417"/>
                </a:lnTo>
                <a:cubicBezTo>
                  <a:pt x="1089140" y="2524243"/>
                  <a:pt x="1079517" y="2480547"/>
                  <a:pt x="1070526" y="2436609"/>
                </a:cubicBezTo>
                <a:cubicBezTo>
                  <a:pt x="1066188" y="2414603"/>
                  <a:pt x="1060666" y="2392911"/>
                  <a:pt x="1055696" y="2371061"/>
                </a:cubicBezTo>
                <a:lnTo>
                  <a:pt x="1040394" y="2305593"/>
                </a:lnTo>
                <a:lnTo>
                  <a:pt x="1023594" y="2240517"/>
                </a:lnTo>
                <a:cubicBezTo>
                  <a:pt x="1017992" y="2218827"/>
                  <a:pt x="1012392" y="2197055"/>
                  <a:pt x="1006081" y="2175600"/>
                </a:cubicBezTo>
                <a:cubicBezTo>
                  <a:pt x="993777" y="2132453"/>
                  <a:pt x="981867" y="2088834"/>
                  <a:pt x="968142" y="2046554"/>
                </a:cubicBezTo>
                <a:lnTo>
                  <a:pt x="948185" y="1982348"/>
                </a:lnTo>
                <a:lnTo>
                  <a:pt x="926731" y="1918614"/>
                </a:lnTo>
                <a:cubicBezTo>
                  <a:pt x="912926" y="1875940"/>
                  <a:pt x="897071" y="1834054"/>
                  <a:pt x="881769" y="1791854"/>
                </a:cubicBezTo>
                <a:cubicBezTo>
                  <a:pt x="874354" y="1770715"/>
                  <a:pt x="865992" y="1750050"/>
                  <a:pt x="857632" y="1728751"/>
                </a:cubicBezTo>
                <a:lnTo>
                  <a:pt x="832942" y="1666202"/>
                </a:lnTo>
                <a:lnTo>
                  <a:pt x="806833" y="1604203"/>
                </a:lnTo>
                <a:cubicBezTo>
                  <a:pt x="798078" y="1583614"/>
                  <a:pt x="789718" y="1562792"/>
                  <a:pt x="780251" y="1542519"/>
                </a:cubicBezTo>
                <a:cubicBezTo>
                  <a:pt x="761637" y="1501738"/>
                  <a:pt x="743967" y="1460486"/>
                  <a:pt x="724089" y="1420337"/>
                </a:cubicBezTo>
                <a:cubicBezTo>
                  <a:pt x="646640" y="1258715"/>
                  <a:pt x="559723" y="1101746"/>
                  <a:pt x="463790" y="950299"/>
                </a:cubicBezTo>
                <a:cubicBezTo>
                  <a:pt x="367330" y="799404"/>
                  <a:pt x="261972" y="654345"/>
                  <a:pt x="148276" y="515992"/>
                </a:cubicBezTo>
                <a:lnTo>
                  <a:pt x="0" y="346015"/>
                </a:lnTo>
                <a:lnTo>
                  <a:pt x="0" y="276824"/>
                </a:lnTo>
                <a:lnTo>
                  <a:pt x="5968" y="283172"/>
                </a:lnTo>
                <a:cubicBezTo>
                  <a:pt x="65877" y="350761"/>
                  <a:pt x="123804" y="420115"/>
                  <a:pt x="179670" y="491145"/>
                </a:cubicBezTo>
                <a:cubicBezTo>
                  <a:pt x="291308" y="633048"/>
                  <a:pt x="394734" y="781182"/>
                  <a:pt x="489427" y="934916"/>
                </a:cubicBezTo>
                <a:cubicBezTo>
                  <a:pt x="583638" y="1088651"/>
                  <a:pt x="669200" y="1247513"/>
                  <a:pt x="745704" y="1410792"/>
                </a:cubicBezTo>
                <a:cubicBezTo>
                  <a:pt x="1051911" y="2063356"/>
                  <a:pt x="1212903" y="2782336"/>
                  <a:pt x="1219923" y="3504151"/>
                </a:cubicBezTo>
                <a:cubicBezTo>
                  <a:pt x="1221176" y="3684782"/>
                  <a:pt x="1212989" y="3865258"/>
                  <a:pt x="1195391" y="4045022"/>
                </a:cubicBezTo>
                <a:cubicBezTo>
                  <a:pt x="1177217" y="4224866"/>
                  <a:pt x="1149255" y="4403605"/>
                  <a:pt x="1111622" y="4580452"/>
                </a:cubicBezTo>
                <a:cubicBezTo>
                  <a:pt x="1107282" y="4602694"/>
                  <a:pt x="1101762" y="4624624"/>
                  <a:pt x="1096872" y="4646631"/>
                </a:cubicBezTo>
                <a:lnTo>
                  <a:pt x="1081568" y="4712732"/>
                </a:lnTo>
                <a:lnTo>
                  <a:pt x="1064768" y="4778436"/>
                </a:lnTo>
                <a:cubicBezTo>
                  <a:pt x="1059246" y="4800365"/>
                  <a:pt x="1053645" y="4822295"/>
                  <a:pt x="1047336" y="4843984"/>
                </a:cubicBezTo>
                <a:cubicBezTo>
                  <a:pt x="1035109" y="4887526"/>
                  <a:pt x="1023198" y="4930752"/>
                  <a:pt x="1009551" y="4974292"/>
                </a:cubicBezTo>
                <a:lnTo>
                  <a:pt x="989597" y="5039130"/>
                </a:lnTo>
                <a:lnTo>
                  <a:pt x="968220" y="5103574"/>
                </a:lnTo>
                <a:cubicBezTo>
                  <a:pt x="954415" y="5146643"/>
                  <a:pt x="938483" y="5189000"/>
                  <a:pt x="923338" y="5231674"/>
                </a:cubicBezTo>
                <a:cubicBezTo>
                  <a:pt x="915924" y="5253049"/>
                  <a:pt x="907563" y="5273953"/>
                  <a:pt x="899279" y="5294778"/>
                </a:cubicBezTo>
                <a:lnTo>
                  <a:pt x="874826" y="5357879"/>
                </a:lnTo>
                <a:lnTo>
                  <a:pt x="848797" y="5420588"/>
                </a:lnTo>
                <a:cubicBezTo>
                  <a:pt x="840042" y="5441490"/>
                  <a:pt x="831680" y="5462472"/>
                  <a:pt x="822295" y="5483062"/>
                </a:cubicBezTo>
                <a:cubicBezTo>
                  <a:pt x="803758" y="5524393"/>
                  <a:pt x="786168" y="5566120"/>
                  <a:pt x="766291" y="5606822"/>
                </a:cubicBezTo>
                <a:cubicBezTo>
                  <a:pt x="727811" y="5689358"/>
                  <a:pt x="686926" y="5770590"/>
                  <a:pt x="643712" y="5850421"/>
                </a:cubicBezTo>
                <a:lnTo>
                  <a:pt x="617750" y="5895139"/>
                </a:lnTo>
                <a:lnTo>
                  <a:pt x="646192" y="5846748"/>
                </a:lnTo>
                <a:cubicBezTo>
                  <a:pt x="689724" y="5767613"/>
                  <a:pt x="731009" y="5687235"/>
                  <a:pt x="769996" y="5605713"/>
                </a:cubicBezTo>
                <a:lnTo>
                  <a:pt x="784666" y="5575189"/>
                </a:lnTo>
                <a:cubicBezTo>
                  <a:pt x="789556" y="5565012"/>
                  <a:pt x="794053" y="5554602"/>
                  <a:pt x="798786" y="5544347"/>
                </a:cubicBezTo>
                <a:lnTo>
                  <a:pt x="826710" y="5482585"/>
                </a:lnTo>
                <a:cubicBezTo>
                  <a:pt x="836332" y="5462156"/>
                  <a:pt x="844615" y="5441094"/>
                  <a:pt x="853607" y="5420349"/>
                </a:cubicBezTo>
                <a:lnTo>
                  <a:pt x="880031" y="5357956"/>
                </a:lnTo>
                <a:lnTo>
                  <a:pt x="904956" y="5294852"/>
                </a:lnTo>
                <a:cubicBezTo>
                  <a:pt x="912843" y="5273792"/>
                  <a:pt x="921836" y="5252890"/>
                  <a:pt x="929409" y="5231750"/>
                </a:cubicBezTo>
                <a:cubicBezTo>
                  <a:pt x="945186" y="5189234"/>
                  <a:pt x="960960" y="5147112"/>
                  <a:pt x="975395" y="5104203"/>
                </a:cubicBezTo>
                <a:cubicBezTo>
                  <a:pt x="1034532" y="4933194"/>
                  <a:pt x="1084303" y="4759030"/>
                  <a:pt x="1124477" y="4582578"/>
                </a:cubicBezTo>
                <a:cubicBezTo>
                  <a:pt x="1134099" y="4538407"/>
                  <a:pt x="1144512" y="4494313"/>
                  <a:pt x="1152794" y="4449826"/>
                </a:cubicBezTo>
                <a:lnTo>
                  <a:pt x="1165966" y="4383252"/>
                </a:lnTo>
                <a:lnTo>
                  <a:pt x="1177641" y="4316364"/>
                </a:lnTo>
                <a:cubicBezTo>
                  <a:pt x="1185528" y="4271875"/>
                  <a:pt x="1192153" y="4226993"/>
                  <a:pt x="1199096" y="4182269"/>
                </a:cubicBezTo>
                <a:cubicBezTo>
                  <a:pt x="1202803" y="4159947"/>
                  <a:pt x="1205328" y="4137387"/>
                  <a:pt x="1208325" y="4114985"/>
                </a:cubicBezTo>
                <a:lnTo>
                  <a:pt x="1217000" y="4047624"/>
                </a:lnTo>
                <a:cubicBezTo>
                  <a:pt x="1237998" y="3867543"/>
                  <a:pt x="1249500" y="3686516"/>
                  <a:pt x="1251470" y="3505252"/>
                </a:cubicBezTo>
                <a:cubicBezTo>
                  <a:pt x="1252535" y="3323835"/>
                  <a:pt x="1244088" y="3142416"/>
                  <a:pt x="1226150" y="2961862"/>
                </a:cubicBezTo>
                <a:lnTo>
                  <a:pt x="1218263" y="2894263"/>
                </a:lnTo>
                <a:cubicBezTo>
                  <a:pt x="1215580" y="2871704"/>
                  <a:pt x="1213451" y="2849144"/>
                  <a:pt x="1210375" y="2826665"/>
                </a:cubicBezTo>
                <a:cubicBezTo>
                  <a:pt x="1204143" y="2781703"/>
                  <a:pt x="1198700" y="2736664"/>
                  <a:pt x="1191051" y="2691940"/>
                </a:cubicBezTo>
                <a:lnTo>
                  <a:pt x="1180164" y="2624736"/>
                </a:lnTo>
                <a:lnTo>
                  <a:pt x="1167701" y="2557765"/>
                </a:lnTo>
                <a:cubicBezTo>
                  <a:pt x="1159814" y="2513043"/>
                  <a:pt x="1150034" y="2468712"/>
                  <a:pt x="1140882" y="2424225"/>
                </a:cubicBezTo>
                <a:cubicBezTo>
                  <a:pt x="1136467" y="2401981"/>
                  <a:pt x="1130945" y="2379973"/>
                  <a:pt x="1125897" y="2357809"/>
                </a:cubicBezTo>
                <a:lnTo>
                  <a:pt x="1110120" y="2291550"/>
                </a:lnTo>
                <a:lnTo>
                  <a:pt x="1093003" y="2225609"/>
                </a:lnTo>
                <a:cubicBezTo>
                  <a:pt x="1087325" y="2203602"/>
                  <a:pt x="1081723" y="2181595"/>
                  <a:pt x="1075336" y="2159822"/>
                </a:cubicBezTo>
                <a:cubicBezTo>
                  <a:pt x="1062793" y="2116203"/>
                  <a:pt x="1050804" y="2072346"/>
                  <a:pt x="1036921" y="2029122"/>
                </a:cubicBezTo>
                <a:lnTo>
                  <a:pt x="1016729" y="1964126"/>
                </a:lnTo>
                <a:lnTo>
                  <a:pt x="995037" y="1899522"/>
                </a:lnTo>
                <a:cubicBezTo>
                  <a:pt x="936817" y="1727331"/>
                  <a:pt x="868326" y="1558767"/>
                  <a:pt x="789951" y="1394700"/>
                </a:cubicBezTo>
                <a:cubicBezTo>
                  <a:pt x="711514" y="1230948"/>
                  <a:pt x="623604" y="1071849"/>
                  <a:pt x="526654" y="918352"/>
                </a:cubicBezTo>
                <a:cubicBezTo>
                  <a:pt x="429114" y="765405"/>
                  <a:pt x="322540" y="618376"/>
                  <a:pt x="207510" y="478131"/>
                </a:cubicBezTo>
                <a:cubicBezTo>
                  <a:pt x="150008" y="408087"/>
                  <a:pt x="90520" y="339769"/>
                  <a:pt x="29127" y="273258"/>
                </a:cubicBezTo>
                <a:lnTo>
                  <a:pt x="0" y="243483"/>
                </a:lnTo>
                <a:lnTo>
                  <a:pt x="0" y="174181"/>
                </a:lnTo>
                <a:lnTo>
                  <a:pt x="63738" y="242026"/>
                </a:lnTo>
                <a:cubicBezTo>
                  <a:pt x="124356" y="310492"/>
                  <a:pt x="182955" y="380754"/>
                  <a:pt x="239456" y="452731"/>
                </a:cubicBezTo>
                <a:cubicBezTo>
                  <a:pt x="352396" y="596448"/>
                  <a:pt x="456981" y="746553"/>
                  <a:pt x="552683" y="902340"/>
                </a:cubicBezTo>
                <a:cubicBezTo>
                  <a:pt x="647962" y="1058124"/>
                  <a:pt x="734515" y="1219036"/>
                  <a:pt x="811958" y="1384367"/>
                </a:cubicBezTo>
                <a:lnTo>
                  <a:pt x="826630" y="1415287"/>
                </a:lnTo>
                <a:cubicBezTo>
                  <a:pt x="831520" y="1425619"/>
                  <a:pt x="836018" y="1436111"/>
                  <a:pt x="840670" y="1446839"/>
                </a:cubicBezTo>
                <a:lnTo>
                  <a:pt x="868594" y="1509390"/>
                </a:lnTo>
                <a:cubicBezTo>
                  <a:pt x="878137" y="1530135"/>
                  <a:pt x="886419" y="1551352"/>
                  <a:pt x="895334" y="1572491"/>
                </a:cubicBezTo>
                <a:lnTo>
                  <a:pt x="921601" y="1635595"/>
                </a:lnTo>
                <a:cubicBezTo>
                  <a:pt x="955045" y="1720468"/>
                  <a:pt x="987385" y="1805814"/>
                  <a:pt x="1016254" y="1892187"/>
                </a:cubicBezTo>
                <a:cubicBezTo>
                  <a:pt x="1075249" y="2064852"/>
                  <a:pt x="1124888" y="2240673"/>
                  <a:pt x="1164941" y="2418703"/>
                </a:cubicBezTo>
                <a:cubicBezTo>
                  <a:pt x="1174486" y="2463348"/>
                  <a:pt x="1184818" y="2507758"/>
                  <a:pt x="1193101" y="2552797"/>
                </a:cubicBezTo>
                <a:lnTo>
                  <a:pt x="1206195" y="2620001"/>
                </a:lnTo>
                <a:lnTo>
                  <a:pt x="1217710" y="2687443"/>
                </a:lnTo>
                <a:cubicBezTo>
                  <a:pt x="1225993" y="2732324"/>
                  <a:pt x="1232225" y="2777600"/>
                  <a:pt x="1239245" y="2822642"/>
                </a:cubicBezTo>
                <a:cubicBezTo>
                  <a:pt x="1242872" y="2845202"/>
                  <a:pt x="1245397" y="2867919"/>
                  <a:pt x="1248395" y="2890476"/>
                </a:cubicBezTo>
                <a:lnTo>
                  <a:pt x="1257072" y="2958470"/>
                </a:lnTo>
                <a:cubicBezTo>
                  <a:pt x="1277950" y="3139971"/>
                  <a:pt x="1289294" y="3322495"/>
                  <a:pt x="1291069" y="3505175"/>
                </a:cubicBezTo>
                <a:cubicBezTo>
                  <a:pt x="1292322" y="3688094"/>
                  <a:pt x="1283969" y="3870857"/>
                  <a:pt x="1266064" y="4052909"/>
                </a:cubicBezTo>
                <a:cubicBezTo>
                  <a:pt x="1247654" y="4235038"/>
                  <a:pt x="1219297" y="4415987"/>
                  <a:pt x="1181111" y="4595041"/>
                </a:cubicBezTo>
                <a:cubicBezTo>
                  <a:pt x="1176774" y="4617520"/>
                  <a:pt x="1171251" y="4639765"/>
                  <a:pt x="1166204" y="4662089"/>
                </a:cubicBezTo>
                <a:lnTo>
                  <a:pt x="1150427" y="4728978"/>
                </a:lnTo>
                <a:lnTo>
                  <a:pt x="1133469" y="4795552"/>
                </a:lnTo>
                <a:cubicBezTo>
                  <a:pt x="1127790" y="4817716"/>
                  <a:pt x="1122190" y="4839881"/>
                  <a:pt x="1115800" y="4861888"/>
                </a:cubicBezTo>
                <a:cubicBezTo>
                  <a:pt x="1103337" y="4905982"/>
                  <a:pt x="1091348" y="4950154"/>
                  <a:pt x="1077543" y="4993853"/>
                </a:cubicBezTo>
                <a:lnTo>
                  <a:pt x="1057351" y="5059559"/>
                </a:lnTo>
                <a:lnTo>
                  <a:pt x="1035659" y="5124713"/>
                </a:lnTo>
                <a:cubicBezTo>
                  <a:pt x="1021697" y="5168332"/>
                  <a:pt x="1005607" y="5211478"/>
                  <a:pt x="990225" y="5254388"/>
                </a:cubicBezTo>
                <a:cubicBezTo>
                  <a:pt x="982732" y="5276080"/>
                  <a:pt x="974450" y="5297299"/>
                  <a:pt x="965930" y="5318674"/>
                </a:cubicBezTo>
                <a:lnTo>
                  <a:pt x="941163" y="5382803"/>
                </a:lnTo>
                <a:lnTo>
                  <a:pt x="914816" y="5446301"/>
                </a:lnTo>
                <a:cubicBezTo>
                  <a:pt x="905904" y="5467439"/>
                  <a:pt x="897622" y="5488815"/>
                  <a:pt x="888076" y="5509403"/>
                </a:cubicBezTo>
                <a:lnTo>
                  <a:pt x="860155" y="5572506"/>
                </a:lnTo>
                <a:cubicBezTo>
                  <a:pt x="855500" y="5582996"/>
                  <a:pt x="851004" y="5593566"/>
                  <a:pt x="846112" y="5604058"/>
                </a:cubicBezTo>
                <a:lnTo>
                  <a:pt x="831443" y="5635135"/>
                </a:lnTo>
                <a:cubicBezTo>
                  <a:pt x="792496" y="5718688"/>
                  <a:pt x="751122" y="5800924"/>
                  <a:pt x="707397" y="5881748"/>
                </a:cubicBezTo>
                <a:lnTo>
                  <a:pt x="572098" y="6114967"/>
                </a:lnTo>
                <a:lnTo>
                  <a:pt x="573270" y="6113220"/>
                </a:lnTo>
                <a:cubicBezTo>
                  <a:pt x="670362" y="5957986"/>
                  <a:pt x="758510" y="5797311"/>
                  <a:pt x="837278" y="5632060"/>
                </a:cubicBezTo>
                <a:lnTo>
                  <a:pt x="852187" y="5601140"/>
                </a:lnTo>
                <a:lnTo>
                  <a:pt x="866385" y="5569588"/>
                </a:lnTo>
                <a:lnTo>
                  <a:pt x="894702" y="5507037"/>
                </a:lnTo>
                <a:cubicBezTo>
                  <a:pt x="904326" y="5486213"/>
                  <a:pt x="912686" y="5464916"/>
                  <a:pt x="921836" y="5443934"/>
                </a:cubicBezTo>
                <a:lnTo>
                  <a:pt x="948498" y="5380832"/>
                </a:lnTo>
                <a:cubicBezTo>
                  <a:pt x="982495" y="5295799"/>
                  <a:pt x="1015387" y="5210296"/>
                  <a:pt x="1044966" y="5123607"/>
                </a:cubicBezTo>
                <a:cubicBezTo>
                  <a:pt x="1104788" y="4950311"/>
                  <a:pt x="1155112" y="4773859"/>
                  <a:pt x="1195703" y="4595120"/>
                </a:cubicBezTo>
                <a:cubicBezTo>
                  <a:pt x="1205483" y="4550319"/>
                  <a:pt x="1215895" y="4505752"/>
                  <a:pt x="1224335" y="4460633"/>
                </a:cubicBezTo>
                <a:lnTo>
                  <a:pt x="1237587" y="4393192"/>
                </a:lnTo>
                <a:lnTo>
                  <a:pt x="1249420" y="4325436"/>
                </a:lnTo>
                <a:cubicBezTo>
                  <a:pt x="1257780" y="4280316"/>
                  <a:pt x="1264012" y="4234960"/>
                  <a:pt x="1271112" y="4189606"/>
                </a:cubicBezTo>
                <a:cubicBezTo>
                  <a:pt x="1274819" y="4166966"/>
                  <a:pt x="1277342" y="4144172"/>
                  <a:pt x="1280419" y="4121455"/>
                </a:cubicBezTo>
                <a:cubicBezTo>
                  <a:pt x="1283494" y="4098738"/>
                  <a:pt x="1286492" y="4076021"/>
                  <a:pt x="1289174" y="4053224"/>
                </a:cubicBezTo>
                <a:cubicBezTo>
                  <a:pt x="1310313" y="3870857"/>
                  <a:pt x="1321924" y="3687463"/>
                  <a:pt x="1323961" y="3503914"/>
                </a:cubicBezTo>
                <a:cubicBezTo>
                  <a:pt x="1324921" y="3320130"/>
                  <a:pt x="1316284" y="3136421"/>
                  <a:pt x="1298089" y="2953579"/>
                </a:cubicBezTo>
                <a:cubicBezTo>
                  <a:pt x="1295801" y="2930785"/>
                  <a:pt x="1292961" y="2907911"/>
                  <a:pt x="1290199" y="2885114"/>
                </a:cubicBezTo>
                <a:cubicBezTo>
                  <a:pt x="1287439" y="2862319"/>
                  <a:pt x="1285389" y="2839364"/>
                  <a:pt x="1282312" y="2816648"/>
                </a:cubicBezTo>
                <a:cubicBezTo>
                  <a:pt x="1275922" y="2771134"/>
                  <a:pt x="1270479" y="2725464"/>
                  <a:pt x="1262672" y="2680188"/>
                </a:cubicBezTo>
                <a:lnTo>
                  <a:pt x="1251627" y="2612114"/>
                </a:lnTo>
                <a:lnTo>
                  <a:pt x="1239087" y="2544358"/>
                </a:lnTo>
                <a:cubicBezTo>
                  <a:pt x="1231198" y="2499081"/>
                  <a:pt x="1221180" y="2454121"/>
                  <a:pt x="1211873" y="2409160"/>
                </a:cubicBezTo>
                <a:cubicBezTo>
                  <a:pt x="1207378" y="2386600"/>
                  <a:pt x="1201856" y="2364279"/>
                  <a:pt x="1196728" y="2341877"/>
                </a:cubicBezTo>
                <a:lnTo>
                  <a:pt x="1180953" y="2274673"/>
                </a:lnTo>
                <a:lnTo>
                  <a:pt x="1163679" y="2207940"/>
                </a:lnTo>
                <a:cubicBezTo>
                  <a:pt x="1157762" y="2185697"/>
                  <a:pt x="1152241" y="2163372"/>
                  <a:pt x="1145772" y="2141287"/>
                </a:cubicBezTo>
                <a:cubicBezTo>
                  <a:pt x="1132994" y="2097116"/>
                  <a:pt x="1121005" y="2052707"/>
                  <a:pt x="1106885" y="2008927"/>
                </a:cubicBezTo>
                <a:lnTo>
                  <a:pt x="1086455" y="1943064"/>
                </a:lnTo>
                <a:lnTo>
                  <a:pt x="1064448" y="1877675"/>
                </a:lnTo>
                <a:cubicBezTo>
                  <a:pt x="1005613" y="1703353"/>
                  <a:pt x="936366" y="1532737"/>
                  <a:pt x="857077" y="1366778"/>
                </a:cubicBezTo>
                <a:cubicBezTo>
                  <a:pt x="777803" y="1200816"/>
                  <a:pt x="688883" y="1039667"/>
                  <a:pt x="590782" y="884120"/>
                </a:cubicBezTo>
                <a:cubicBezTo>
                  <a:pt x="492255" y="729043"/>
                  <a:pt x="384530" y="580041"/>
                  <a:pt x="268169" y="437824"/>
                </a:cubicBezTo>
                <a:cubicBezTo>
                  <a:pt x="210041" y="366814"/>
                  <a:pt x="149902" y="297546"/>
                  <a:pt x="87833" y="230104"/>
                </a:cubicBezTo>
                <a:lnTo>
                  <a:pt x="0" y="140045"/>
                </a:lnTo>
                <a:lnTo>
                  <a:pt x="0" y="71180"/>
                </a:lnTo>
                <a:lnTo>
                  <a:pt x="121173" y="200340"/>
                </a:lnTo>
                <a:cubicBezTo>
                  <a:pt x="182514" y="269694"/>
                  <a:pt x="241820" y="340842"/>
                  <a:pt x="299010" y="413687"/>
                </a:cubicBezTo>
                <a:cubicBezTo>
                  <a:pt x="413257" y="559297"/>
                  <a:pt x="518970" y="711373"/>
                  <a:pt x="615629" y="869210"/>
                </a:cubicBezTo>
                <a:cubicBezTo>
                  <a:pt x="712113" y="1026967"/>
                  <a:pt x="799724" y="1189931"/>
                  <a:pt x="878059" y="1357390"/>
                </a:cubicBezTo>
                <a:lnTo>
                  <a:pt x="892966" y="1388942"/>
                </a:lnTo>
                <a:lnTo>
                  <a:pt x="907164" y="1420494"/>
                </a:lnTo>
                <a:lnTo>
                  <a:pt x="935403" y="1483598"/>
                </a:lnTo>
                <a:cubicBezTo>
                  <a:pt x="944948" y="1504657"/>
                  <a:pt x="953388" y="1526192"/>
                  <a:pt x="962380" y="1547409"/>
                </a:cubicBezTo>
                <a:lnTo>
                  <a:pt x="988962" y="1611380"/>
                </a:lnTo>
                <a:cubicBezTo>
                  <a:pt x="1022801" y="1697358"/>
                  <a:pt x="1055536" y="1783729"/>
                  <a:pt x="1085115" y="1871680"/>
                </a:cubicBezTo>
                <a:cubicBezTo>
                  <a:pt x="1144827" y="2046554"/>
                  <a:pt x="1195018" y="2224504"/>
                  <a:pt x="1235457" y="2404823"/>
                </a:cubicBezTo>
                <a:cubicBezTo>
                  <a:pt x="1245240" y="2450020"/>
                  <a:pt x="1255572" y="2494978"/>
                  <a:pt x="1263934" y="2540493"/>
                </a:cubicBezTo>
                <a:lnTo>
                  <a:pt x="1277184" y="2608486"/>
                </a:lnTo>
                <a:lnTo>
                  <a:pt x="1288859" y="2676795"/>
                </a:lnTo>
                <a:cubicBezTo>
                  <a:pt x="1297221" y="2722229"/>
                  <a:pt x="1303531" y="2768058"/>
                  <a:pt x="1310551" y="2813729"/>
                </a:cubicBezTo>
                <a:cubicBezTo>
                  <a:pt x="1314336" y="2836524"/>
                  <a:pt x="1316780" y="2859479"/>
                  <a:pt x="1319858" y="2882431"/>
                </a:cubicBezTo>
                <a:cubicBezTo>
                  <a:pt x="1322936" y="2905385"/>
                  <a:pt x="1325931" y="2928260"/>
                  <a:pt x="1328613" y="2951214"/>
                </a:cubicBezTo>
                <a:cubicBezTo>
                  <a:pt x="1349691" y="3135001"/>
                  <a:pt x="1361112" y="3319815"/>
                  <a:pt x="1362847" y="3504782"/>
                </a:cubicBezTo>
                <a:cubicBezTo>
                  <a:pt x="1364023" y="3689908"/>
                  <a:pt x="1355510" y="3875037"/>
                  <a:pt x="1337370" y="4059298"/>
                </a:cubicBezTo>
                <a:cubicBezTo>
                  <a:pt x="1318713" y="4243717"/>
                  <a:pt x="1289986" y="4426951"/>
                  <a:pt x="1251312" y="4608215"/>
                </a:cubicBezTo>
                <a:cubicBezTo>
                  <a:pt x="1246895" y="4630932"/>
                  <a:pt x="1241375" y="4653492"/>
                  <a:pt x="1236247" y="4676051"/>
                </a:cubicBezTo>
                <a:lnTo>
                  <a:pt x="1220470" y="4743807"/>
                </a:lnTo>
                <a:lnTo>
                  <a:pt x="1203196" y="4811169"/>
                </a:lnTo>
                <a:cubicBezTo>
                  <a:pt x="1197360" y="4833571"/>
                  <a:pt x="1191838" y="4856130"/>
                  <a:pt x="1185371" y="4878375"/>
                </a:cubicBezTo>
                <a:cubicBezTo>
                  <a:pt x="1172671" y="4922941"/>
                  <a:pt x="1160681" y="4967743"/>
                  <a:pt x="1146641" y="5011995"/>
                </a:cubicBezTo>
                <a:lnTo>
                  <a:pt x="1126212" y="5078491"/>
                </a:lnTo>
                <a:lnTo>
                  <a:pt x="1104282" y="5144432"/>
                </a:lnTo>
                <a:cubicBezTo>
                  <a:pt x="1075255" y="5232618"/>
                  <a:pt x="1042441" y="5319386"/>
                  <a:pt x="1008524" y="5405757"/>
                </a:cubicBezTo>
                <a:lnTo>
                  <a:pt x="981942" y="5470043"/>
                </a:lnTo>
                <a:cubicBezTo>
                  <a:pt x="972870" y="5491420"/>
                  <a:pt x="964430" y="5513032"/>
                  <a:pt x="954807" y="5534172"/>
                </a:cubicBezTo>
                <a:lnTo>
                  <a:pt x="926568" y="5597748"/>
                </a:lnTo>
                <a:lnTo>
                  <a:pt x="912371" y="5629300"/>
                </a:lnTo>
                <a:lnTo>
                  <a:pt x="897464" y="5660852"/>
                </a:lnTo>
                <a:cubicBezTo>
                  <a:pt x="818654" y="5829021"/>
                  <a:pt x="730295" y="5992535"/>
                  <a:pt x="632824" y="6150609"/>
                </a:cubicBezTo>
                <a:cubicBezTo>
                  <a:pt x="583884" y="6229567"/>
                  <a:pt x="532641" y="6307045"/>
                  <a:pt x="479163" y="6382956"/>
                </a:cubicBezTo>
                <a:lnTo>
                  <a:pt x="439356" y="6436078"/>
                </a:lnTo>
                <a:lnTo>
                  <a:pt x="483756" y="6377504"/>
                </a:lnTo>
                <a:cubicBezTo>
                  <a:pt x="537509" y="6302076"/>
                  <a:pt x="589036" y="6225071"/>
                  <a:pt x="638269" y="6146587"/>
                </a:cubicBezTo>
                <a:cubicBezTo>
                  <a:pt x="736481" y="5989303"/>
                  <a:pt x="825654" y="5826576"/>
                  <a:pt x="905352" y="5659194"/>
                </a:cubicBezTo>
                <a:lnTo>
                  <a:pt x="920419" y="5627643"/>
                </a:lnTo>
                <a:lnTo>
                  <a:pt x="934773" y="5596093"/>
                </a:lnTo>
                <a:lnTo>
                  <a:pt x="963408" y="5532989"/>
                </a:lnTo>
                <a:cubicBezTo>
                  <a:pt x="973030" y="5511850"/>
                  <a:pt x="981628" y="5490315"/>
                  <a:pt x="990777" y="5469018"/>
                </a:cubicBezTo>
                <a:cubicBezTo>
                  <a:pt x="999927" y="5447721"/>
                  <a:pt x="1009077" y="5426424"/>
                  <a:pt x="1017754" y="5404969"/>
                </a:cubicBezTo>
                <a:cubicBezTo>
                  <a:pt x="1052146" y="5318834"/>
                  <a:pt x="1085510" y="5232225"/>
                  <a:pt x="1115327" y="5144670"/>
                </a:cubicBezTo>
                <a:cubicBezTo>
                  <a:pt x="1175875" y="4969243"/>
                  <a:pt x="1226776" y="4790584"/>
                  <a:pt x="1267800" y="4609555"/>
                </a:cubicBezTo>
                <a:cubicBezTo>
                  <a:pt x="1277659" y="4564201"/>
                  <a:pt x="1288152" y="4519002"/>
                  <a:pt x="1296749" y="4473333"/>
                </a:cubicBezTo>
                <a:lnTo>
                  <a:pt x="1310159" y="4405024"/>
                </a:lnTo>
                <a:lnTo>
                  <a:pt x="1322068" y="4336400"/>
                </a:lnTo>
                <a:cubicBezTo>
                  <a:pt x="1330508" y="4290729"/>
                  <a:pt x="1336818" y="4244742"/>
                  <a:pt x="1343998" y="4198836"/>
                </a:cubicBezTo>
                <a:cubicBezTo>
                  <a:pt x="1347783" y="4175959"/>
                  <a:pt x="1350228" y="4152849"/>
                  <a:pt x="1353383" y="4129817"/>
                </a:cubicBezTo>
                <a:cubicBezTo>
                  <a:pt x="1356538" y="4106783"/>
                  <a:pt x="1359535" y="4083751"/>
                  <a:pt x="1362218" y="4060718"/>
                </a:cubicBezTo>
                <a:cubicBezTo>
                  <a:pt x="1383586" y="3876062"/>
                  <a:pt x="1395276" y="3690383"/>
                  <a:pt x="1397240" y="3504465"/>
                </a:cubicBezTo>
                <a:cubicBezTo>
                  <a:pt x="1398163" y="3318395"/>
                  <a:pt x="1389368" y="3132399"/>
                  <a:pt x="1370895" y="2947192"/>
                </a:cubicBezTo>
                <a:cubicBezTo>
                  <a:pt x="1368607" y="2924080"/>
                  <a:pt x="1365688" y="2900968"/>
                  <a:pt x="1363008" y="2877859"/>
                </a:cubicBezTo>
                <a:cubicBezTo>
                  <a:pt x="1360325" y="2854747"/>
                  <a:pt x="1358118" y="2831557"/>
                  <a:pt x="1354725" y="2808522"/>
                </a:cubicBezTo>
                <a:cubicBezTo>
                  <a:pt x="1348177" y="2762459"/>
                  <a:pt x="1342656" y="2716235"/>
                  <a:pt x="1334768" y="2670328"/>
                </a:cubicBezTo>
                <a:lnTo>
                  <a:pt x="1323568" y="2601467"/>
                </a:lnTo>
                <a:lnTo>
                  <a:pt x="1310869" y="2532763"/>
                </a:lnTo>
                <a:cubicBezTo>
                  <a:pt x="1302981" y="2486934"/>
                  <a:pt x="1292804" y="2441499"/>
                  <a:pt x="1283262" y="2395908"/>
                </a:cubicBezTo>
                <a:cubicBezTo>
                  <a:pt x="1278764" y="2373033"/>
                  <a:pt x="1273242" y="2350473"/>
                  <a:pt x="1267957" y="2327757"/>
                </a:cubicBezTo>
                <a:lnTo>
                  <a:pt x="1252182" y="2259764"/>
                </a:lnTo>
                <a:lnTo>
                  <a:pt x="1234670" y="2192165"/>
                </a:lnTo>
                <a:cubicBezTo>
                  <a:pt x="1228678" y="2169684"/>
                  <a:pt x="1223233" y="2147045"/>
                  <a:pt x="1216608" y="2124723"/>
                </a:cubicBezTo>
                <a:cubicBezTo>
                  <a:pt x="1203593" y="2079999"/>
                  <a:pt x="1191524" y="2034960"/>
                  <a:pt x="1177169" y="1990630"/>
                </a:cubicBezTo>
                <a:lnTo>
                  <a:pt x="1156424" y="1923897"/>
                </a:lnTo>
                <a:lnTo>
                  <a:pt x="1134259" y="1857640"/>
                </a:lnTo>
                <a:cubicBezTo>
                  <a:pt x="1074657" y="1681187"/>
                  <a:pt x="1004622" y="1508365"/>
                  <a:pt x="924521" y="1340196"/>
                </a:cubicBezTo>
                <a:cubicBezTo>
                  <a:pt x="844309" y="1172107"/>
                  <a:pt x="754364" y="1008825"/>
                  <a:pt x="655149" y="851148"/>
                </a:cubicBezTo>
                <a:cubicBezTo>
                  <a:pt x="555423" y="694101"/>
                  <a:pt x="446484" y="543127"/>
                  <a:pt x="328908" y="398937"/>
                </a:cubicBezTo>
                <a:cubicBezTo>
                  <a:pt x="270143" y="326901"/>
                  <a:pt x="209335" y="256636"/>
                  <a:pt x="146568" y="188221"/>
                </a:cubicBezTo>
                <a:lnTo>
                  <a:pt x="0" y="37488"/>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74" name="Google Shape;974;p102"/>
          <p:cNvSpPr txBox="1"/>
          <p:nvPr>
            <p:ph type="title"/>
          </p:nvPr>
        </p:nvSpPr>
        <p:spPr>
          <a:xfrm>
            <a:off x="4572000" y="2080009"/>
            <a:ext cx="3458700" cy="1822200"/>
          </a:xfrm>
          <a:prstGeom prst="rect">
            <a:avLst/>
          </a:prstGeom>
          <a:noFill/>
          <a:ln>
            <a:noFill/>
          </a:ln>
        </p:spPr>
        <p:txBody>
          <a:bodyPr anchorCtr="0" anchor="t" bIns="0" lIns="0" spcFirstLastPara="1" rIns="0" wrap="square" tIns="0">
            <a:normAutofit/>
          </a:bodyPr>
          <a:lstStyle>
            <a:lvl1pPr lvl="0" rtl="0" algn="l">
              <a:lnSpc>
                <a:spcPct val="90000"/>
              </a:lnSpc>
              <a:spcBef>
                <a:spcPts val="0"/>
              </a:spcBef>
              <a:spcAft>
                <a:spcPts val="0"/>
              </a:spcAft>
              <a:buClr>
                <a:schemeClr val="dk2"/>
              </a:buClr>
              <a:buSzPts val="3300"/>
              <a:buFont typeface="Arial"/>
              <a:buNone/>
              <a:defRPr sz="3300">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75" name="Google Shape;975;p102"/>
          <p:cNvSpPr txBox="1"/>
          <p:nvPr>
            <p:ph idx="1" type="body"/>
          </p:nvPr>
        </p:nvSpPr>
        <p:spPr>
          <a:xfrm>
            <a:off x="4572000" y="1588769"/>
            <a:ext cx="3458700" cy="313800"/>
          </a:xfrm>
          <a:prstGeom prst="rect">
            <a:avLst/>
          </a:prstGeom>
          <a:noFill/>
          <a:ln>
            <a:noFill/>
          </a:ln>
        </p:spPr>
        <p:txBody>
          <a:bodyPr anchorCtr="0" anchor="t" bIns="0" lIns="0" spcFirstLastPara="1" rIns="0" wrap="square" tIns="0">
            <a:normAutofit/>
          </a:bodyPr>
          <a:lstStyle>
            <a:lvl1pPr indent="-228600" lvl="0" marL="457200" rtl="0" algn="l">
              <a:lnSpc>
                <a:spcPct val="120000"/>
              </a:lnSpc>
              <a:spcBef>
                <a:spcPts val="500"/>
              </a:spcBef>
              <a:spcAft>
                <a:spcPts val="0"/>
              </a:spcAft>
              <a:buClr>
                <a:schemeClr val="dk2"/>
              </a:buClr>
              <a:buSzPts val="2400"/>
              <a:buFont typeface="Arial"/>
              <a:buNone/>
              <a:defRPr sz="2400">
                <a:solidFill>
                  <a:schemeClr val="dk2"/>
                </a:solidFill>
              </a:defRPr>
            </a:lvl1pPr>
            <a:lvl2pPr indent="-228600" lvl="1" marL="914400" rtl="0" algn="l">
              <a:lnSpc>
                <a:spcPct val="120000"/>
              </a:lnSpc>
              <a:spcBef>
                <a:spcPts val="500"/>
              </a:spcBef>
              <a:spcAft>
                <a:spcPts val="0"/>
              </a:spcAft>
              <a:buClr>
                <a:schemeClr val="dk2"/>
              </a:buClr>
              <a:buSzPts val="1400"/>
              <a:buNone/>
              <a:defRPr/>
            </a:lvl2pPr>
            <a:lvl3pPr indent="-317500" lvl="2" marL="1371600" rtl="0" algn="l">
              <a:lnSpc>
                <a:spcPct val="120000"/>
              </a:lnSpc>
              <a:spcBef>
                <a:spcPts val="500"/>
              </a:spcBef>
              <a:spcAft>
                <a:spcPts val="0"/>
              </a:spcAft>
              <a:buSzPts val="1400"/>
              <a:buChar char="•"/>
              <a:defRPr/>
            </a:lvl3pPr>
            <a:lvl4pPr indent="-317500" lvl="3" marL="1828800" rtl="0" algn="l">
              <a:lnSpc>
                <a:spcPct val="120000"/>
              </a:lnSpc>
              <a:spcBef>
                <a:spcPts val="500"/>
              </a:spcBef>
              <a:spcAft>
                <a:spcPts val="0"/>
              </a:spcAft>
              <a:buClr>
                <a:schemeClr val="dk2"/>
              </a:buClr>
              <a:buSzPts val="1400"/>
              <a:buChar char="•"/>
              <a:defRPr/>
            </a:lvl4pPr>
            <a:lvl5pPr indent="-228600" lvl="4" marL="2286000" rtl="0" algn="l">
              <a:lnSpc>
                <a:spcPct val="120000"/>
              </a:lnSpc>
              <a:spcBef>
                <a:spcPts val="500"/>
              </a:spcBef>
              <a:spcAft>
                <a:spcPts val="0"/>
              </a:spcAft>
              <a:buClr>
                <a:schemeClr val="dk2"/>
              </a:buClr>
              <a:buSzPts val="1400"/>
              <a:buNone/>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976" name="Google Shape;976;p102"/>
          <p:cNvSpPr/>
          <p:nvPr/>
        </p:nvSpPr>
        <p:spPr>
          <a:xfrm rot="10800000">
            <a:off x="3063929" y="-5302"/>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977" name="Google Shape;977;p102"/>
          <p:cNvGrpSpPr/>
          <p:nvPr/>
        </p:nvGrpSpPr>
        <p:grpSpPr>
          <a:xfrm>
            <a:off x="2437086" y="2049307"/>
            <a:ext cx="1181161" cy="1044589"/>
            <a:chOff x="3430063" y="2890836"/>
            <a:chExt cx="1219200" cy="1078230"/>
          </a:xfrm>
        </p:grpSpPr>
        <p:sp>
          <p:nvSpPr>
            <p:cNvPr id="978" name="Google Shape;978;p102"/>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79" name="Google Shape;979;p102"/>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dk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_GRIS - Titre avec sous-titres avec forme bleu">
  <p:cSld name="07_GRIS - Titre avec sous-titres avec forme bleu">
    <p:spTree>
      <p:nvGrpSpPr>
        <p:cNvPr id="980" name="Shape 980"/>
        <p:cNvGrpSpPr/>
        <p:nvPr/>
      </p:nvGrpSpPr>
      <p:grpSpPr>
        <a:xfrm>
          <a:off x="0" y="0"/>
          <a:ext cx="0" cy="0"/>
          <a:chOff x="0" y="0"/>
          <a:chExt cx="0" cy="0"/>
        </a:xfrm>
      </p:grpSpPr>
      <p:sp>
        <p:nvSpPr>
          <p:cNvPr id="981" name="Google Shape;981;p103"/>
          <p:cNvSpPr/>
          <p:nvPr/>
        </p:nvSpPr>
        <p:spPr>
          <a:xfrm>
            <a:off x="5313914" y="0"/>
            <a:ext cx="3834300" cy="5143500"/>
          </a:xfrm>
          <a:prstGeom prst="rect">
            <a:avLst/>
          </a:prstGeom>
          <a:solidFill>
            <a:srgbClr val="0A00C6"/>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chemeClr val="lt1"/>
              </a:buClr>
              <a:buSzPts val="1400"/>
              <a:buFont typeface="Calibri"/>
              <a:buNone/>
            </a:pPr>
            <a:r>
              <a:t/>
            </a:r>
            <a:endParaRPr b="0" i="0" sz="1400" u="none" cap="none" strike="noStrike">
              <a:solidFill>
                <a:srgbClr val="FFFFFF"/>
              </a:solidFill>
              <a:latin typeface="Calibri"/>
              <a:ea typeface="Calibri"/>
              <a:cs typeface="Calibri"/>
              <a:sym typeface="Calibri"/>
            </a:endParaRPr>
          </a:p>
        </p:txBody>
      </p:sp>
      <p:sp>
        <p:nvSpPr>
          <p:cNvPr id="982" name="Google Shape;982;p103"/>
          <p:cNvSpPr txBox="1"/>
          <p:nvPr>
            <p:ph idx="1" type="subTitle"/>
          </p:nvPr>
        </p:nvSpPr>
        <p:spPr>
          <a:xfrm>
            <a:off x="5732775" y="179981"/>
            <a:ext cx="3240000" cy="81000"/>
          </a:xfrm>
          <a:prstGeom prst="rect">
            <a:avLst/>
          </a:prstGeom>
          <a:noFill/>
          <a:ln>
            <a:noFill/>
          </a:ln>
        </p:spPr>
        <p:txBody>
          <a:bodyPr anchorCtr="0" anchor="ctr" bIns="0" lIns="0" spcFirstLastPara="1" rIns="0" wrap="square" tIns="0">
            <a:noAutofit/>
          </a:bodyPr>
          <a:lstStyle>
            <a:lvl1pPr lvl="0" marR="0" rtl="0" algn="r">
              <a:lnSpc>
                <a:spcPct val="100000"/>
              </a:lnSpc>
              <a:spcBef>
                <a:spcPts val="0"/>
              </a:spcBef>
              <a:spcAft>
                <a:spcPts val="0"/>
              </a:spcAft>
              <a:buSzPts val="1200"/>
              <a:buNone/>
              <a:defRPr sz="500">
                <a:solidFill>
                  <a:schemeClr val="lt1"/>
                </a:solidFill>
                <a:latin typeface="Montserrat Medium"/>
                <a:ea typeface="Montserrat Medium"/>
                <a:cs typeface="Montserrat Medium"/>
                <a:sym typeface="Montserrat Medium"/>
              </a:defRPr>
            </a:lvl1pPr>
            <a:lvl2pPr lvl="1" rtl="0" algn="r">
              <a:lnSpc>
                <a:spcPct val="120000"/>
              </a:lnSpc>
              <a:spcBef>
                <a:spcPts val="0"/>
              </a:spcBef>
              <a:spcAft>
                <a:spcPts val="0"/>
              </a:spcAft>
              <a:buClr>
                <a:schemeClr val="lt1"/>
              </a:buClr>
              <a:buSzPts val="800"/>
              <a:buNone/>
              <a:defRPr>
                <a:solidFill>
                  <a:schemeClr val="lt1"/>
                </a:solidFill>
              </a:defRPr>
            </a:lvl2pPr>
            <a:lvl3pPr lvl="2" rtl="0" algn="r">
              <a:lnSpc>
                <a:spcPct val="120000"/>
              </a:lnSpc>
              <a:spcBef>
                <a:spcPts val="0"/>
              </a:spcBef>
              <a:spcAft>
                <a:spcPts val="0"/>
              </a:spcAft>
              <a:buClr>
                <a:schemeClr val="lt1"/>
              </a:buClr>
              <a:buSzPts val="1200"/>
              <a:buNone/>
              <a:defRPr>
                <a:solidFill>
                  <a:schemeClr val="lt1"/>
                </a:solidFill>
              </a:defRPr>
            </a:lvl3pPr>
            <a:lvl4pPr lvl="3" rtl="0" algn="r">
              <a:lnSpc>
                <a:spcPct val="120000"/>
              </a:lnSpc>
              <a:spcBef>
                <a:spcPts val="0"/>
              </a:spcBef>
              <a:spcAft>
                <a:spcPts val="0"/>
              </a:spcAft>
              <a:buClr>
                <a:schemeClr val="lt1"/>
              </a:buClr>
              <a:buSzPts val="800"/>
              <a:buNone/>
              <a:defRPr>
                <a:solidFill>
                  <a:schemeClr val="lt1"/>
                </a:solidFill>
              </a:defRPr>
            </a:lvl4pPr>
            <a:lvl5pPr lvl="4" rtl="0" algn="r">
              <a:lnSpc>
                <a:spcPct val="120000"/>
              </a:lnSpc>
              <a:spcBef>
                <a:spcPts val="0"/>
              </a:spcBef>
              <a:spcAft>
                <a:spcPts val="0"/>
              </a:spcAft>
              <a:buClr>
                <a:schemeClr val="lt1"/>
              </a:buClr>
              <a:buSzPts val="800"/>
              <a:buNone/>
              <a:defRPr>
                <a:solidFill>
                  <a:schemeClr val="lt1"/>
                </a:solidFill>
              </a:defRPr>
            </a:lvl5pPr>
            <a:lvl6pPr lvl="5" rtl="0" algn="r">
              <a:lnSpc>
                <a:spcPct val="90000"/>
              </a:lnSpc>
              <a:spcBef>
                <a:spcPts val="400"/>
              </a:spcBef>
              <a:spcAft>
                <a:spcPts val="0"/>
              </a:spcAft>
              <a:buClr>
                <a:schemeClr val="lt1"/>
              </a:buClr>
              <a:buSzPts val="1400"/>
              <a:buNone/>
              <a:defRPr>
                <a:solidFill>
                  <a:schemeClr val="lt1"/>
                </a:solidFill>
              </a:defRPr>
            </a:lvl6pPr>
            <a:lvl7pPr lvl="6" rtl="0" algn="r">
              <a:lnSpc>
                <a:spcPct val="90000"/>
              </a:lnSpc>
              <a:spcBef>
                <a:spcPts val="400"/>
              </a:spcBef>
              <a:spcAft>
                <a:spcPts val="0"/>
              </a:spcAft>
              <a:buClr>
                <a:schemeClr val="lt1"/>
              </a:buClr>
              <a:buSzPts val="1400"/>
              <a:buNone/>
              <a:defRPr>
                <a:solidFill>
                  <a:schemeClr val="lt1"/>
                </a:solidFill>
              </a:defRPr>
            </a:lvl7pPr>
            <a:lvl8pPr lvl="7" rtl="0" algn="r">
              <a:lnSpc>
                <a:spcPct val="90000"/>
              </a:lnSpc>
              <a:spcBef>
                <a:spcPts val="400"/>
              </a:spcBef>
              <a:spcAft>
                <a:spcPts val="0"/>
              </a:spcAft>
              <a:buClr>
                <a:schemeClr val="lt1"/>
              </a:buClr>
              <a:buSzPts val="1400"/>
              <a:buNone/>
              <a:defRPr>
                <a:solidFill>
                  <a:schemeClr val="lt1"/>
                </a:solidFill>
              </a:defRPr>
            </a:lvl8pPr>
            <a:lvl9pPr lvl="8" rtl="0" algn="r">
              <a:lnSpc>
                <a:spcPct val="90000"/>
              </a:lnSpc>
              <a:spcBef>
                <a:spcPts val="400"/>
              </a:spcBef>
              <a:spcAft>
                <a:spcPts val="0"/>
              </a:spcAft>
              <a:buClr>
                <a:schemeClr val="lt1"/>
              </a:buClr>
              <a:buSzPts val="1400"/>
              <a:buNone/>
              <a:defRPr>
                <a:solidFill>
                  <a:schemeClr val="lt1"/>
                </a:solidFill>
              </a:defRPr>
            </a:lvl9pPr>
          </a:lstStyle>
          <a:p/>
        </p:txBody>
      </p:sp>
      <p:sp>
        <p:nvSpPr>
          <p:cNvPr id="983" name="Google Shape;983;p103"/>
          <p:cNvSpPr txBox="1"/>
          <p:nvPr>
            <p:ph type="title"/>
          </p:nvPr>
        </p:nvSpPr>
        <p:spPr>
          <a:xfrm>
            <a:off x="721519" y="695700"/>
            <a:ext cx="3850200" cy="3780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SzPts val="3000"/>
              <a:buNone/>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984" name="Google Shape;984;p103"/>
          <p:cNvSpPr txBox="1"/>
          <p:nvPr>
            <p:ph idx="2" type="subTitle"/>
          </p:nvPr>
        </p:nvSpPr>
        <p:spPr>
          <a:xfrm>
            <a:off x="721519" y="475245"/>
            <a:ext cx="3850200" cy="245700"/>
          </a:xfrm>
          <a:prstGeom prst="rect">
            <a:avLst/>
          </a:prstGeom>
          <a:noFill/>
          <a:ln>
            <a:noFill/>
          </a:ln>
        </p:spPr>
        <p:txBody>
          <a:bodyPr anchorCtr="0" anchor="b" bIns="0" lIns="0" spcFirstLastPara="1" rIns="0" wrap="square" tIns="0">
            <a:noAutofit/>
          </a:bodyPr>
          <a:lstStyle>
            <a:lvl1pPr lvl="0" marR="0" rtl="0" algn="l">
              <a:lnSpc>
                <a:spcPct val="100000"/>
              </a:lnSpc>
              <a:spcBef>
                <a:spcPts val="0"/>
              </a:spcBef>
              <a:spcAft>
                <a:spcPts val="0"/>
              </a:spcAft>
              <a:buSzPts val="1200"/>
              <a:buNone/>
              <a:defRPr sz="1500">
                <a:solidFill>
                  <a:srgbClr val="BDBFCF"/>
                </a:solidFill>
                <a:latin typeface="Montserrat Medium"/>
                <a:ea typeface="Montserrat Medium"/>
                <a:cs typeface="Montserrat Medium"/>
                <a:sym typeface="Montserrat Medium"/>
              </a:defRPr>
            </a:lvl1pPr>
            <a:lvl2pPr lvl="1" rtl="0" algn="l">
              <a:lnSpc>
                <a:spcPct val="120000"/>
              </a:lnSpc>
              <a:spcBef>
                <a:spcPts val="0"/>
              </a:spcBef>
              <a:spcAft>
                <a:spcPts val="0"/>
              </a:spcAft>
              <a:buSzPts val="800"/>
              <a:buNone/>
              <a:defRPr/>
            </a:lvl2pPr>
            <a:lvl3pPr lvl="2" rtl="0" algn="l">
              <a:lnSpc>
                <a:spcPct val="120000"/>
              </a:lnSpc>
              <a:spcBef>
                <a:spcPts val="0"/>
              </a:spcBef>
              <a:spcAft>
                <a:spcPts val="0"/>
              </a:spcAft>
              <a:buSzPts val="1200"/>
              <a:buNone/>
              <a:defRPr/>
            </a:lvl3pPr>
            <a:lvl4pPr lvl="3" rtl="0" algn="l">
              <a:lnSpc>
                <a:spcPct val="120000"/>
              </a:lnSpc>
              <a:spcBef>
                <a:spcPts val="0"/>
              </a:spcBef>
              <a:spcAft>
                <a:spcPts val="0"/>
              </a:spcAft>
              <a:buSzPts val="800"/>
              <a:buNone/>
              <a:defRPr/>
            </a:lvl4pPr>
            <a:lvl5pPr lvl="4" rtl="0" algn="l">
              <a:lnSpc>
                <a:spcPct val="120000"/>
              </a:lnSpc>
              <a:spcBef>
                <a:spcPts val="0"/>
              </a:spcBef>
              <a:spcAft>
                <a:spcPts val="0"/>
              </a:spcAft>
              <a:buSzPts val="800"/>
              <a:buNone/>
              <a:defRPr/>
            </a:lvl5pPr>
            <a:lvl6pPr lvl="5" rtl="0" algn="l">
              <a:lnSpc>
                <a:spcPct val="90000"/>
              </a:lnSpc>
              <a:spcBef>
                <a:spcPts val="400"/>
              </a:spcBef>
              <a:spcAft>
                <a:spcPts val="0"/>
              </a:spcAft>
              <a:buSzPts val="1400"/>
              <a:buNone/>
              <a:defRPr/>
            </a:lvl6pPr>
            <a:lvl7pPr lvl="6" rtl="0" algn="l">
              <a:lnSpc>
                <a:spcPct val="90000"/>
              </a:lnSpc>
              <a:spcBef>
                <a:spcPts val="400"/>
              </a:spcBef>
              <a:spcAft>
                <a:spcPts val="0"/>
              </a:spcAft>
              <a:buSzPts val="1400"/>
              <a:buNone/>
              <a:defRPr/>
            </a:lvl7pPr>
            <a:lvl8pPr lvl="7" rtl="0" algn="l">
              <a:lnSpc>
                <a:spcPct val="90000"/>
              </a:lnSpc>
              <a:spcBef>
                <a:spcPts val="400"/>
              </a:spcBef>
              <a:spcAft>
                <a:spcPts val="0"/>
              </a:spcAft>
              <a:buSzPts val="1400"/>
              <a:buNone/>
              <a:defRPr/>
            </a:lvl8pPr>
            <a:lvl9pPr lvl="8" rtl="0" algn="l">
              <a:lnSpc>
                <a:spcPct val="90000"/>
              </a:lnSpc>
              <a:spcBef>
                <a:spcPts val="400"/>
              </a:spcBef>
              <a:spcAft>
                <a:spcPts val="0"/>
              </a:spcAft>
              <a:buSzPts val="1400"/>
              <a:buNone/>
              <a:defRPr/>
            </a:lvl9pPr>
          </a:lstStyle>
          <a:p/>
        </p:txBody>
      </p:sp>
      <p:sp>
        <p:nvSpPr>
          <p:cNvPr id="985" name="Google Shape;985;p103"/>
          <p:cNvSpPr txBox="1"/>
          <p:nvPr>
            <p:ph idx="3" type="subTitle"/>
          </p:nvPr>
        </p:nvSpPr>
        <p:spPr>
          <a:xfrm>
            <a:off x="721519" y="1222200"/>
            <a:ext cx="3850200" cy="148500"/>
          </a:xfrm>
          <a:prstGeom prst="rect">
            <a:avLst/>
          </a:prstGeom>
          <a:noFill/>
          <a:ln>
            <a:noFill/>
          </a:ln>
        </p:spPr>
        <p:txBody>
          <a:bodyPr anchorCtr="0" anchor="t" bIns="0" lIns="0" spcFirstLastPara="1" rIns="0" wrap="square" tIns="0">
            <a:noAutofit/>
          </a:bodyPr>
          <a:lstStyle>
            <a:lvl1pPr lvl="0" marR="0" rtl="0" algn="l">
              <a:lnSpc>
                <a:spcPct val="100000"/>
              </a:lnSpc>
              <a:spcBef>
                <a:spcPts val="0"/>
              </a:spcBef>
              <a:spcAft>
                <a:spcPts val="0"/>
              </a:spcAft>
              <a:buSzPts val="1200"/>
              <a:buNone/>
              <a:defRPr b="1" sz="1200">
                <a:solidFill>
                  <a:srgbClr val="BDBFCF"/>
                </a:solidFill>
              </a:defRPr>
            </a:lvl1pPr>
            <a:lvl2pPr lvl="1" rtl="0" algn="l">
              <a:lnSpc>
                <a:spcPct val="120000"/>
              </a:lnSpc>
              <a:spcBef>
                <a:spcPts val="0"/>
              </a:spcBef>
              <a:spcAft>
                <a:spcPts val="0"/>
              </a:spcAft>
              <a:buSzPts val="800"/>
              <a:buNone/>
              <a:defRPr/>
            </a:lvl2pPr>
            <a:lvl3pPr lvl="2" rtl="0" algn="l">
              <a:lnSpc>
                <a:spcPct val="120000"/>
              </a:lnSpc>
              <a:spcBef>
                <a:spcPts val="0"/>
              </a:spcBef>
              <a:spcAft>
                <a:spcPts val="0"/>
              </a:spcAft>
              <a:buSzPts val="1200"/>
              <a:buNone/>
              <a:defRPr/>
            </a:lvl3pPr>
            <a:lvl4pPr lvl="3" rtl="0" algn="l">
              <a:lnSpc>
                <a:spcPct val="120000"/>
              </a:lnSpc>
              <a:spcBef>
                <a:spcPts val="0"/>
              </a:spcBef>
              <a:spcAft>
                <a:spcPts val="0"/>
              </a:spcAft>
              <a:buSzPts val="800"/>
              <a:buNone/>
              <a:defRPr/>
            </a:lvl4pPr>
            <a:lvl5pPr lvl="4" rtl="0" algn="l">
              <a:lnSpc>
                <a:spcPct val="120000"/>
              </a:lnSpc>
              <a:spcBef>
                <a:spcPts val="0"/>
              </a:spcBef>
              <a:spcAft>
                <a:spcPts val="0"/>
              </a:spcAft>
              <a:buSzPts val="800"/>
              <a:buNone/>
              <a:defRPr/>
            </a:lvl5pPr>
            <a:lvl6pPr lvl="5" rtl="0" algn="l">
              <a:lnSpc>
                <a:spcPct val="90000"/>
              </a:lnSpc>
              <a:spcBef>
                <a:spcPts val="400"/>
              </a:spcBef>
              <a:spcAft>
                <a:spcPts val="0"/>
              </a:spcAft>
              <a:buSzPts val="1400"/>
              <a:buNone/>
              <a:defRPr/>
            </a:lvl6pPr>
            <a:lvl7pPr lvl="6" rtl="0" algn="l">
              <a:lnSpc>
                <a:spcPct val="90000"/>
              </a:lnSpc>
              <a:spcBef>
                <a:spcPts val="400"/>
              </a:spcBef>
              <a:spcAft>
                <a:spcPts val="0"/>
              </a:spcAft>
              <a:buSzPts val="1400"/>
              <a:buNone/>
              <a:defRPr/>
            </a:lvl7pPr>
            <a:lvl8pPr lvl="7" rtl="0" algn="l">
              <a:lnSpc>
                <a:spcPct val="90000"/>
              </a:lnSpc>
              <a:spcBef>
                <a:spcPts val="400"/>
              </a:spcBef>
              <a:spcAft>
                <a:spcPts val="0"/>
              </a:spcAft>
              <a:buSzPts val="1400"/>
              <a:buNone/>
              <a:defRPr/>
            </a:lvl8pPr>
            <a:lvl9pPr lvl="8" rtl="0" algn="l">
              <a:lnSpc>
                <a:spcPct val="90000"/>
              </a:lnSpc>
              <a:spcBef>
                <a:spcPts val="400"/>
              </a:spcBef>
              <a:spcAft>
                <a:spcPts val="0"/>
              </a:spcAft>
              <a:buSzPts val="1400"/>
              <a:buNone/>
              <a:defRPr/>
            </a:lvl9pPr>
          </a:lstStyle>
          <a:p/>
        </p:txBody>
      </p:sp>
      <p:pic>
        <p:nvPicPr>
          <p:cNvPr id="986" name="Google Shape;986;p103"/>
          <p:cNvPicPr preferRelativeResize="0"/>
          <p:nvPr/>
        </p:nvPicPr>
        <p:blipFill rotWithShape="1">
          <a:blip r:embed="rId2">
            <a:alphaModFix/>
          </a:blip>
          <a:srcRect b="0" l="0" r="0" t="0"/>
          <a:stretch/>
        </p:blipFill>
        <p:spPr>
          <a:xfrm>
            <a:off x="352425" y="190752"/>
            <a:ext cx="174948" cy="154817"/>
          </a:xfrm>
          <a:prstGeom prst="rect">
            <a:avLst/>
          </a:prstGeom>
          <a:noFill/>
          <a:ln>
            <a:noFill/>
          </a:ln>
        </p:spPr>
      </p:pic>
      <p:sp>
        <p:nvSpPr>
          <p:cNvPr id="987" name="Google Shape;987;p103"/>
          <p:cNvSpPr txBox="1"/>
          <p:nvPr>
            <p:ph idx="12" type="sldNum"/>
          </p:nvPr>
        </p:nvSpPr>
        <p:spPr>
          <a:xfrm>
            <a:off x="6551288" y="4864144"/>
            <a:ext cx="2421300" cy="150000"/>
          </a:xfrm>
          <a:prstGeom prst="rect">
            <a:avLst/>
          </a:prstGeom>
          <a:noFill/>
          <a:ln>
            <a:noFill/>
          </a:ln>
        </p:spPr>
        <p:txBody>
          <a:bodyPr anchorCtr="0" anchor="t" bIns="0" lIns="0" spcFirstLastPara="1" rIns="0" wrap="square" tIns="0">
            <a:noAutofit/>
          </a:bodyPr>
          <a:lstStyle>
            <a:lvl1pPr indent="0" lvl="0" marL="0" marR="0" rtl="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r">
              <a:spcBef>
                <a:spcPts val="0"/>
              </a:spcBef>
              <a:spcAft>
                <a:spcPts val="0"/>
              </a:spcAft>
              <a:buNone/>
            </a:pPr>
            <a:r>
              <a:rPr lang="fr"/>
              <a:t>. </a:t>
            </a:r>
            <a:fld id="{00000000-1234-1234-1234-123412341234}" type="slidenum">
              <a:rPr lang="fr"/>
              <a:t>‹#›</a:t>
            </a:fld>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uverture texture couleur" showMasterSp="0">
  <p:cSld name="Couverture texture couleur">
    <p:bg>
      <p:bgPr>
        <a:solidFill>
          <a:schemeClr val="dk2"/>
        </a:solidFill>
      </p:bgPr>
    </p:bg>
    <p:spTree>
      <p:nvGrpSpPr>
        <p:cNvPr id="1001" name="Shape 1001"/>
        <p:cNvGrpSpPr/>
        <p:nvPr/>
      </p:nvGrpSpPr>
      <p:grpSpPr>
        <a:xfrm>
          <a:off x="0" y="0"/>
          <a:ext cx="0" cy="0"/>
          <a:chOff x="0" y="0"/>
          <a:chExt cx="0" cy="0"/>
        </a:xfrm>
      </p:grpSpPr>
      <p:sp>
        <p:nvSpPr>
          <p:cNvPr id="1002" name="Google Shape;1002;p105"/>
          <p:cNvSpPr/>
          <p:nvPr/>
        </p:nvSpPr>
        <p:spPr>
          <a:xfrm>
            <a:off x="228600" y="4629150"/>
            <a:ext cx="228600" cy="327600"/>
          </a:xfrm>
          <a:prstGeom prst="rect">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03" name="Google Shape;1003;p105"/>
          <p:cNvSpPr/>
          <p:nvPr/>
        </p:nvSpPr>
        <p:spPr>
          <a:xfrm>
            <a:off x="5674953" y="0"/>
            <a:ext cx="3469048" cy="5143500"/>
          </a:xfrm>
          <a:custGeom>
            <a:rect b="b" l="l" r="r" t="t"/>
            <a:pathLst>
              <a:path extrusionOk="0" h="6858000" w="4625397">
                <a:moveTo>
                  <a:pt x="4625397" y="2697692"/>
                </a:moveTo>
                <a:lnTo>
                  <a:pt x="4625397" y="2704767"/>
                </a:lnTo>
                <a:lnTo>
                  <a:pt x="4620219" y="2709482"/>
                </a:lnTo>
                <a:lnTo>
                  <a:pt x="4469366" y="2851298"/>
                </a:lnTo>
                <a:cubicBezTo>
                  <a:pt x="4368959" y="2946243"/>
                  <a:pt x="4269005" y="3041726"/>
                  <a:pt x="4169491" y="3137736"/>
                </a:cubicBezTo>
                <a:cubicBezTo>
                  <a:pt x="4119813" y="3185620"/>
                  <a:pt x="4070427" y="3233868"/>
                  <a:pt x="4021323" y="3282482"/>
                </a:cubicBezTo>
                <a:cubicBezTo>
                  <a:pt x="3996894" y="3306911"/>
                  <a:pt x="3972465" y="3331343"/>
                  <a:pt x="3948033" y="3355772"/>
                </a:cubicBezTo>
                <a:cubicBezTo>
                  <a:pt x="3935819" y="3367987"/>
                  <a:pt x="3923604" y="3380201"/>
                  <a:pt x="3912367" y="3393393"/>
                </a:cubicBezTo>
                <a:cubicBezTo>
                  <a:pt x="3906625" y="3399746"/>
                  <a:pt x="3900884" y="3405607"/>
                  <a:pt x="3895267" y="3412569"/>
                </a:cubicBezTo>
                <a:cubicBezTo>
                  <a:pt x="3892578" y="3415870"/>
                  <a:pt x="3889768" y="3419167"/>
                  <a:pt x="3887327" y="3422464"/>
                </a:cubicBezTo>
                <a:cubicBezTo>
                  <a:pt x="3884882" y="3425762"/>
                  <a:pt x="3884763" y="3425762"/>
                  <a:pt x="3883661" y="3427472"/>
                </a:cubicBezTo>
                <a:cubicBezTo>
                  <a:pt x="3881572" y="3428839"/>
                  <a:pt x="3880976" y="3431637"/>
                  <a:pt x="3882343" y="3433726"/>
                </a:cubicBezTo>
                <a:cubicBezTo>
                  <a:pt x="3882684" y="3434250"/>
                  <a:pt x="3883136" y="3434703"/>
                  <a:pt x="3883661" y="3435046"/>
                </a:cubicBezTo>
                <a:cubicBezTo>
                  <a:pt x="3884763" y="3436754"/>
                  <a:pt x="3885984" y="3438343"/>
                  <a:pt x="3887327" y="3440054"/>
                </a:cubicBezTo>
                <a:cubicBezTo>
                  <a:pt x="3888669" y="3441762"/>
                  <a:pt x="3892578" y="3446649"/>
                  <a:pt x="3895267" y="3449946"/>
                </a:cubicBezTo>
                <a:cubicBezTo>
                  <a:pt x="3900762" y="3456421"/>
                  <a:pt x="3906625" y="3462894"/>
                  <a:pt x="3912367" y="3469248"/>
                </a:cubicBezTo>
                <a:cubicBezTo>
                  <a:pt x="3924582" y="3481462"/>
                  <a:pt x="3935941" y="3494289"/>
                  <a:pt x="3947912" y="3506747"/>
                </a:cubicBezTo>
                <a:cubicBezTo>
                  <a:pt x="3972343" y="3531176"/>
                  <a:pt x="3996772" y="3555608"/>
                  <a:pt x="4021201" y="3580037"/>
                </a:cubicBezTo>
                <a:cubicBezTo>
                  <a:pt x="4070062" y="3628894"/>
                  <a:pt x="4119444" y="3677108"/>
                  <a:pt x="4169370" y="3724661"/>
                </a:cubicBezTo>
                <a:cubicBezTo>
                  <a:pt x="4268712" y="3820509"/>
                  <a:pt x="4368628" y="3915823"/>
                  <a:pt x="4469122" y="4010610"/>
                </a:cubicBezTo>
                <a:lnTo>
                  <a:pt x="4620098" y="4152425"/>
                </a:lnTo>
                <a:lnTo>
                  <a:pt x="4625397" y="4157251"/>
                </a:lnTo>
                <a:lnTo>
                  <a:pt x="4625397" y="4165561"/>
                </a:lnTo>
                <a:lnTo>
                  <a:pt x="4616189" y="4157189"/>
                </a:lnTo>
                <a:lnTo>
                  <a:pt x="4464970" y="4015497"/>
                </a:lnTo>
                <a:cubicBezTo>
                  <a:pt x="4364404" y="3920869"/>
                  <a:pt x="4264315" y="3825714"/>
                  <a:pt x="4164727" y="3730034"/>
                </a:cubicBezTo>
                <a:cubicBezTo>
                  <a:pt x="4114889" y="3682151"/>
                  <a:pt x="4065382" y="3633990"/>
                  <a:pt x="4016193" y="3585531"/>
                </a:cubicBezTo>
                <a:cubicBezTo>
                  <a:pt x="3991764" y="3561102"/>
                  <a:pt x="3967332" y="3536674"/>
                  <a:pt x="3942903" y="3512242"/>
                </a:cubicBezTo>
                <a:cubicBezTo>
                  <a:pt x="3930689" y="3500028"/>
                  <a:pt x="3918475" y="3487813"/>
                  <a:pt x="3907116" y="3474621"/>
                </a:cubicBezTo>
                <a:cubicBezTo>
                  <a:pt x="3901252" y="3468271"/>
                  <a:pt x="3894898" y="3462407"/>
                  <a:pt x="3889768" y="3455201"/>
                </a:cubicBezTo>
                <a:cubicBezTo>
                  <a:pt x="3886961" y="3451900"/>
                  <a:pt x="3884151" y="3448482"/>
                  <a:pt x="3881463" y="3444938"/>
                </a:cubicBezTo>
                <a:cubicBezTo>
                  <a:pt x="3880120" y="3443230"/>
                  <a:pt x="3878899" y="3441397"/>
                  <a:pt x="3877554" y="3439443"/>
                </a:cubicBezTo>
                <a:cubicBezTo>
                  <a:pt x="3873242" y="3435265"/>
                  <a:pt x="3873120" y="3428390"/>
                  <a:pt x="3877285" y="3424075"/>
                </a:cubicBezTo>
                <a:cubicBezTo>
                  <a:pt x="3877385" y="3423978"/>
                  <a:pt x="3877469" y="3423894"/>
                  <a:pt x="3877554" y="3423810"/>
                </a:cubicBezTo>
                <a:cubicBezTo>
                  <a:pt x="3878899" y="3421856"/>
                  <a:pt x="3880120" y="3420023"/>
                  <a:pt x="3881463" y="3418311"/>
                </a:cubicBezTo>
                <a:cubicBezTo>
                  <a:pt x="3884151" y="3414767"/>
                  <a:pt x="3886961" y="3411349"/>
                  <a:pt x="3889768" y="3408051"/>
                </a:cubicBezTo>
                <a:cubicBezTo>
                  <a:pt x="3895510" y="3401454"/>
                  <a:pt x="3901252" y="3394982"/>
                  <a:pt x="3907116" y="3388631"/>
                </a:cubicBezTo>
                <a:cubicBezTo>
                  <a:pt x="3919330" y="3376413"/>
                  <a:pt x="3930811" y="3363465"/>
                  <a:pt x="3942903" y="3351007"/>
                </a:cubicBezTo>
                <a:cubicBezTo>
                  <a:pt x="3967332" y="3326578"/>
                  <a:pt x="3991764" y="3302147"/>
                  <a:pt x="4016193" y="3277717"/>
                </a:cubicBezTo>
                <a:cubicBezTo>
                  <a:pt x="4065054" y="3228860"/>
                  <a:pt x="4114561" y="3180695"/>
                  <a:pt x="4164727" y="3133215"/>
                </a:cubicBezTo>
                <a:cubicBezTo>
                  <a:pt x="4264156" y="3037451"/>
                  <a:pt x="4364232" y="2942300"/>
                  <a:pt x="4464970" y="2847752"/>
                </a:cubicBezTo>
                <a:lnTo>
                  <a:pt x="4616189" y="2706064"/>
                </a:lnTo>
                <a:close/>
                <a:moveTo>
                  <a:pt x="4625397" y="2567461"/>
                </a:moveTo>
                <a:lnTo>
                  <a:pt x="4625397" y="2577709"/>
                </a:lnTo>
                <a:lnTo>
                  <a:pt x="4562563" y="2634971"/>
                </a:lnTo>
                <a:cubicBezTo>
                  <a:pt x="4508941" y="2685787"/>
                  <a:pt x="4455928" y="2737333"/>
                  <a:pt x="4403036" y="2789000"/>
                </a:cubicBezTo>
                <a:cubicBezTo>
                  <a:pt x="4297256" y="2891936"/>
                  <a:pt x="4192331" y="2995958"/>
                  <a:pt x="4088259" y="3101092"/>
                </a:cubicBezTo>
                <a:cubicBezTo>
                  <a:pt x="4036591" y="3153859"/>
                  <a:pt x="3985289" y="3207116"/>
                  <a:pt x="3934963" y="3261229"/>
                </a:cubicBezTo>
                <a:cubicBezTo>
                  <a:pt x="3910532" y="3288347"/>
                  <a:pt x="3885004" y="3315584"/>
                  <a:pt x="3860940" y="3343558"/>
                </a:cubicBezTo>
                <a:cubicBezTo>
                  <a:pt x="3848726" y="3357483"/>
                  <a:pt x="3837120" y="3371652"/>
                  <a:pt x="3825883" y="3386186"/>
                </a:cubicBezTo>
                <a:cubicBezTo>
                  <a:pt x="3820266" y="3393393"/>
                  <a:pt x="3814889" y="3400845"/>
                  <a:pt x="3809759" y="3408296"/>
                </a:cubicBezTo>
                <a:cubicBezTo>
                  <a:pt x="3807318" y="3412083"/>
                  <a:pt x="3804995" y="3415991"/>
                  <a:pt x="3802797" y="3419779"/>
                </a:cubicBezTo>
                <a:cubicBezTo>
                  <a:pt x="3800830" y="3423135"/>
                  <a:pt x="3799462" y="3426814"/>
                  <a:pt x="3798766" y="3430650"/>
                </a:cubicBezTo>
                <a:cubicBezTo>
                  <a:pt x="3799450" y="3434484"/>
                  <a:pt x="3800817" y="3438172"/>
                  <a:pt x="3802797" y="3441519"/>
                </a:cubicBezTo>
                <a:cubicBezTo>
                  <a:pt x="3804911" y="3445465"/>
                  <a:pt x="3807230" y="3449299"/>
                  <a:pt x="3809759" y="3453002"/>
                </a:cubicBezTo>
                <a:cubicBezTo>
                  <a:pt x="3814889" y="3460452"/>
                  <a:pt x="3820266" y="3467905"/>
                  <a:pt x="3825883" y="3475111"/>
                </a:cubicBezTo>
                <a:cubicBezTo>
                  <a:pt x="3837120" y="3489646"/>
                  <a:pt x="3848969" y="3503815"/>
                  <a:pt x="3860940" y="3517740"/>
                </a:cubicBezTo>
                <a:cubicBezTo>
                  <a:pt x="3885369" y="3545713"/>
                  <a:pt x="3909801" y="3573073"/>
                  <a:pt x="3934963" y="3600068"/>
                </a:cubicBezTo>
                <a:cubicBezTo>
                  <a:pt x="3985289" y="3654303"/>
                  <a:pt x="4036591" y="3707438"/>
                  <a:pt x="4088259" y="3760205"/>
                </a:cubicBezTo>
                <a:cubicBezTo>
                  <a:pt x="4191757" y="3866072"/>
                  <a:pt x="4296522" y="3970388"/>
                  <a:pt x="4402549" y="4073153"/>
                </a:cubicBezTo>
                <a:cubicBezTo>
                  <a:pt x="4455437" y="4124820"/>
                  <a:pt x="4508451" y="4176366"/>
                  <a:pt x="4562073" y="4227181"/>
                </a:cubicBezTo>
                <a:lnTo>
                  <a:pt x="4625397" y="4284889"/>
                </a:lnTo>
                <a:lnTo>
                  <a:pt x="4625397" y="4294082"/>
                </a:lnTo>
                <a:lnTo>
                  <a:pt x="4557677" y="4232555"/>
                </a:lnTo>
                <a:cubicBezTo>
                  <a:pt x="4503933" y="4181743"/>
                  <a:pt x="4450638" y="4130474"/>
                  <a:pt x="4397784" y="4078769"/>
                </a:cubicBezTo>
                <a:cubicBezTo>
                  <a:pt x="4291882" y="3975556"/>
                  <a:pt x="4186589" y="3871118"/>
                  <a:pt x="4082885" y="3766190"/>
                </a:cubicBezTo>
                <a:cubicBezTo>
                  <a:pt x="4031093" y="3713545"/>
                  <a:pt x="3979668" y="3660410"/>
                  <a:pt x="3929222" y="3606176"/>
                </a:cubicBezTo>
                <a:cubicBezTo>
                  <a:pt x="3903937" y="3579180"/>
                  <a:pt x="3879018" y="3551820"/>
                  <a:pt x="3854833" y="3523725"/>
                </a:cubicBezTo>
                <a:cubicBezTo>
                  <a:pt x="3842618" y="3509678"/>
                  <a:pt x="3830404" y="3495509"/>
                  <a:pt x="3819286" y="3480850"/>
                </a:cubicBezTo>
                <a:cubicBezTo>
                  <a:pt x="3813509" y="3473522"/>
                  <a:pt x="3808014" y="3465950"/>
                  <a:pt x="3802797" y="3458132"/>
                </a:cubicBezTo>
                <a:cubicBezTo>
                  <a:pt x="3800233" y="3454223"/>
                  <a:pt x="3797667" y="3450192"/>
                  <a:pt x="3795347" y="3445918"/>
                </a:cubicBezTo>
                <a:cubicBezTo>
                  <a:pt x="3788334" y="3437038"/>
                  <a:pt x="3788334" y="3424506"/>
                  <a:pt x="3795347" y="3415626"/>
                </a:cubicBezTo>
                <a:cubicBezTo>
                  <a:pt x="3797667" y="3411471"/>
                  <a:pt x="3800233" y="3407439"/>
                  <a:pt x="3802797" y="3403409"/>
                </a:cubicBezTo>
                <a:cubicBezTo>
                  <a:pt x="3808014" y="3395262"/>
                  <a:pt x="3813509" y="3387691"/>
                  <a:pt x="3819286" y="3380691"/>
                </a:cubicBezTo>
                <a:cubicBezTo>
                  <a:pt x="3830769" y="3366031"/>
                  <a:pt x="3842740" y="3351863"/>
                  <a:pt x="3854833" y="3337815"/>
                </a:cubicBezTo>
                <a:cubicBezTo>
                  <a:pt x="3879262" y="3309721"/>
                  <a:pt x="3903694" y="3282361"/>
                  <a:pt x="3929222" y="3255366"/>
                </a:cubicBezTo>
                <a:cubicBezTo>
                  <a:pt x="3979668" y="3201132"/>
                  <a:pt x="4031093" y="3147996"/>
                  <a:pt x="4082885" y="3095351"/>
                </a:cubicBezTo>
                <a:cubicBezTo>
                  <a:pt x="4186589" y="2989814"/>
                  <a:pt x="4291882" y="2885988"/>
                  <a:pt x="4397784" y="2782771"/>
                </a:cubicBezTo>
                <a:cubicBezTo>
                  <a:pt x="4450798" y="2731226"/>
                  <a:pt x="4504092" y="2679958"/>
                  <a:pt x="4557677" y="2628987"/>
                </a:cubicBezTo>
                <a:close/>
                <a:moveTo>
                  <a:pt x="4625397" y="2438792"/>
                </a:moveTo>
                <a:lnTo>
                  <a:pt x="4625397" y="2449249"/>
                </a:lnTo>
                <a:lnTo>
                  <a:pt x="4504052" y="2559486"/>
                </a:lnTo>
                <a:cubicBezTo>
                  <a:pt x="4447133" y="2613962"/>
                  <a:pt x="4391309" y="2669421"/>
                  <a:pt x="4335732" y="2725484"/>
                </a:cubicBezTo>
                <a:cubicBezTo>
                  <a:pt x="4224576" y="2837250"/>
                  <a:pt x="4114643" y="2950361"/>
                  <a:pt x="4007273" y="3065672"/>
                </a:cubicBezTo>
                <a:cubicBezTo>
                  <a:pt x="3953651" y="3123447"/>
                  <a:pt x="3900638" y="3181712"/>
                  <a:pt x="3849213" y="3241443"/>
                </a:cubicBezTo>
                <a:cubicBezTo>
                  <a:pt x="3823686" y="3271246"/>
                  <a:pt x="3798401" y="3301538"/>
                  <a:pt x="3774459" y="3332686"/>
                </a:cubicBezTo>
                <a:cubicBezTo>
                  <a:pt x="3762245" y="3348202"/>
                  <a:pt x="3750883" y="3364082"/>
                  <a:pt x="3740136" y="3380326"/>
                </a:cubicBezTo>
                <a:cubicBezTo>
                  <a:pt x="3734881" y="3388511"/>
                  <a:pt x="3729630" y="3396693"/>
                  <a:pt x="3725233" y="3404755"/>
                </a:cubicBezTo>
                <a:cubicBezTo>
                  <a:pt x="3720700" y="3412548"/>
                  <a:pt x="3717671" y="3421122"/>
                  <a:pt x="3716316" y="3430039"/>
                </a:cubicBezTo>
                <a:cubicBezTo>
                  <a:pt x="3717599" y="3438968"/>
                  <a:pt x="3720628" y="3447567"/>
                  <a:pt x="3725233" y="3455323"/>
                </a:cubicBezTo>
                <a:cubicBezTo>
                  <a:pt x="3729630" y="3463875"/>
                  <a:pt x="3734881" y="3472058"/>
                  <a:pt x="3740136" y="3479755"/>
                </a:cubicBezTo>
                <a:cubicBezTo>
                  <a:pt x="3750883" y="3496122"/>
                  <a:pt x="3762489" y="3511880"/>
                  <a:pt x="3774459" y="3527513"/>
                </a:cubicBezTo>
                <a:cubicBezTo>
                  <a:pt x="3798888" y="3558661"/>
                  <a:pt x="3823317" y="3588588"/>
                  <a:pt x="3849213" y="3618759"/>
                </a:cubicBezTo>
                <a:cubicBezTo>
                  <a:pt x="3900516" y="3678489"/>
                  <a:pt x="3953651" y="3736753"/>
                  <a:pt x="4007273" y="3794410"/>
                </a:cubicBezTo>
                <a:cubicBezTo>
                  <a:pt x="4114643" y="3909716"/>
                  <a:pt x="4224576" y="4022828"/>
                  <a:pt x="4335732" y="4134593"/>
                </a:cubicBezTo>
                <a:cubicBezTo>
                  <a:pt x="4391309" y="4190417"/>
                  <a:pt x="4447133" y="4246237"/>
                  <a:pt x="4504052" y="4300593"/>
                </a:cubicBezTo>
                <a:lnTo>
                  <a:pt x="4625397" y="4410829"/>
                </a:lnTo>
                <a:lnTo>
                  <a:pt x="4625397" y="4423487"/>
                </a:lnTo>
                <a:lnTo>
                  <a:pt x="4498192" y="4308168"/>
                </a:lnTo>
                <a:cubicBezTo>
                  <a:pt x="4440904" y="4253687"/>
                  <a:pt x="4385080" y="4198232"/>
                  <a:pt x="4329260" y="4142289"/>
                </a:cubicBezTo>
                <a:cubicBezTo>
                  <a:pt x="4217860" y="4030645"/>
                  <a:pt x="4107802" y="3917778"/>
                  <a:pt x="3999458" y="3802472"/>
                </a:cubicBezTo>
                <a:cubicBezTo>
                  <a:pt x="3945589" y="3744815"/>
                  <a:pt x="3892332" y="3686550"/>
                  <a:pt x="3840665" y="3626821"/>
                </a:cubicBezTo>
                <a:cubicBezTo>
                  <a:pt x="3815012" y="3596894"/>
                  <a:pt x="3789606" y="3566601"/>
                  <a:pt x="3765420" y="3535331"/>
                </a:cubicBezTo>
                <a:cubicBezTo>
                  <a:pt x="3753206" y="3519573"/>
                  <a:pt x="3741600" y="3503693"/>
                  <a:pt x="3730607" y="3487083"/>
                </a:cubicBezTo>
                <a:cubicBezTo>
                  <a:pt x="3725112" y="3478655"/>
                  <a:pt x="3719735" y="3470225"/>
                  <a:pt x="3715095" y="3461308"/>
                </a:cubicBezTo>
                <a:cubicBezTo>
                  <a:pt x="3701401" y="3443524"/>
                  <a:pt x="3701401" y="3418752"/>
                  <a:pt x="3715095" y="3400968"/>
                </a:cubicBezTo>
                <a:cubicBezTo>
                  <a:pt x="3719735" y="3392051"/>
                  <a:pt x="3725112" y="3383623"/>
                  <a:pt x="3730607" y="3375197"/>
                </a:cubicBezTo>
                <a:cubicBezTo>
                  <a:pt x="3741600" y="3358582"/>
                  <a:pt x="3753328" y="3342702"/>
                  <a:pt x="3765420" y="3327069"/>
                </a:cubicBezTo>
                <a:cubicBezTo>
                  <a:pt x="3789849" y="3295675"/>
                  <a:pt x="3815012" y="3265382"/>
                  <a:pt x="3840665" y="3235458"/>
                </a:cubicBezTo>
                <a:cubicBezTo>
                  <a:pt x="3892211" y="3175726"/>
                  <a:pt x="3945467" y="3117460"/>
                  <a:pt x="3999458" y="3059807"/>
                </a:cubicBezTo>
                <a:cubicBezTo>
                  <a:pt x="4107193" y="2944497"/>
                  <a:pt x="4217248" y="2831634"/>
                  <a:pt x="4329260" y="2719990"/>
                </a:cubicBezTo>
                <a:cubicBezTo>
                  <a:pt x="4385080" y="2664165"/>
                  <a:pt x="4440904" y="2608589"/>
                  <a:pt x="4498192" y="2554112"/>
                </a:cubicBezTo>
                <a:close/>
                <a:moveTo>
                  <a:pt x="4625397" y="2309693"/>
                </a:moveTo>
                <a:lnTo>
                  <a:pt x="4625397" y="2321852"/>
                </a:lnTo>
                <a:lnTo>
                  <a:pt x="4445181" y="2485952"/>
                </a:lnTo>
                <a:cubicBezTo>
                  <a:pt x="4384840" y="2543730"/>
                  <a:pt x="4326206" y="2603703"/>
                  <a:pt x="4267819" y="2663679"/>
                </a:cubicBezTo>
                <a:cubicBezTo>
                  <a:pt x="4151289" y="2783875"/>
                  <a:pt x="4036716" y="2906022"/>
                  <a:pt x="3925803" y="3031226"/>
                </a:cubicBezTo>
                <a:cubicBezTo>
                  <a:pt x="3870348" y="3094009"/>
                  <a:pt x="3815870" y="3157404"/>
                  <a:pt x="3763466" y="3222754"/>
                </a:cubicBezTo>
                <a:cubicBezTo>
                  <a:pt x="3737451" y="3255369"/>
                  <a:pt x="3711920" y="3288594"/>
                  <a:pt x="3688225" y="3322917"/>
                </a:cubicBezTo>
                <a:cubicBezTo>
                  <a:pt x="3676010" y="3340018"/>
                  <a:pt x="3665138" y="3357484"/>
                  <a:pt x="3655000" y="3375441"/>
                </a:cubicBezTo>
                <a:cubicBezTo>
                  <a:pt x="3649870" y="3384479"/>
                  <a:pt x="3645349" y="3393640"/>
                  <a:pt x="3641197" y="3402922"/>
                </a:cubicBezTo>
                <a:cubicBezTo>
                  <a:pt x="3637153" y="3411755"/>
                  <a:pt x="3634674" y="3421223"/>
                  <a:pt x="3633869" y="3430895"/>
                </a:cubicBezTo>
                <a:cubicBezTo>
                  <a:pt x="3634624" y="3440582"/>
                  <a:pt x="3637103" y="3450058"/>
                  <a:pt x="3641197" y="3458866"/>
                </a:cubicBezTo>
                <a:cubicBezTo>
                  <a:pt x="3645252" y="3468283"/>
                  <a:pt x="3649870" y="3477469"/>
                  <a:pt x="3655000" y="3486349"/>
                </a:cubicBezTo>
                <a:cubicBezTo>
                  <a:pt x="3665017" y="3504305"/>
                  <a:pt x="3676375" y="3521774"/>
                  <a:pt x="3688225" y="3538997"/>
                </a:cubicBezTo>
                <a:cubicBezTo>
                  <a:pt x="3711920" y="3573199"/>
                  <a:pt x="3737082" y="3606423"/>
                  <a:pt x="3763466" y="3639157"/>
                </a:cubicBezTo>
                <a:cubicBezTo>
                  <a:pt x="3815624" y="3704507"/>
                  <a:pt x="3870226" y="3767902"/>
                  <a:pt x="3925681" y="3830566"/>
                </a:cubicBezTo>
                <a:cubicBezTo>
                  <a:pt x="4036835" y="3955767"/>
                  <a:pt x="4151536" y="4077917"/>
                  <a:pt x="4267697" y="4198235"/>
                </a:cubicBezTo>
                <a:cubicBezTo>
                  <a:pt x="4326084" y="4258208"/>
                  <a:pt x="4384718" y="4318062"/>
                  <a:pt x="4445059" y="4375959"/>
                </a:cubicBezTo>
                <a:lnTo>
                  <a:pt x="4625397" y="4540176"/>
                </a:lnTo>
                <a:lnTo>
                  <a:pt x="4625397" y="4552097"/>
                </a:lnTo>
                <a:lnTo>
                  <a:pt x="4624860" y="4551610"/>
                </a:lnTo>
                <a:lnTo>
                  <a:pt x="4438584" y="4382678"/>
                </a:lnTo>
                <a:cubicBezTo>
                  <a:pt x="4377509" y="4324778"/>
                  <a:pt x="4319243" y="4265049"/>
                  <a:pt x="4260613" y="4205073"/>
                </a:cubicBezTo>
                <a:cubicBezTo>
                  <a:pt x="4143717" y="4084880"/>
                  <a:pt x="4028530" y="3962976"/>
                  <a:pt x="3917254" y="3837772"/>
                </a:cubicBezTo>
                <a:cubicBezTo>
                  <a:pt x="3861553" y="3775111"/>
                  <a:pt x="3807318" y="3711716"/>
                  <a:pt x="3754183" y="3646242"/>
                </a:cubicBezTo>
                <a:cubicBezTo>
                  <a:pt x="3727921" y="3613386"/>
                  <a:pt x="3702394" y="3580161"/>
                  <a:pt x="3678330" y="3545591"/>
                </a:cubicBezTo>
                <a:cubicBezTo>
                  <a:pt x="3666116" y="3528247"/>
                  <a:pt x="3654754" y="3510534"/>
                  <a:pt x="3644372" y="3492091"/>
                </a:cubicBezTo>
                <a:cubicBezTo>
                  <a:pt x="3639083" y="3482771"/>
                  <a:pt x="3634271" y="3473194"/>
                  <a:pt x="3629959" y="3463388"/>
                </a:cubicBezTo>
                <a:cubicBezTo>
                  <a:pt x="3618878" y="3443146"/>
                  <a:pt x="3618878" y="3418644"/>
                  <a:pt x="3629959" y="3398404"/>
                </a:cubicBezTo>
                <a:cubicBezTo>
                  <a:pt x="3634356" y="3388511"/>
                  <a:pt x="3639120" y="3378984"/>
                  <a:pt x="3644372" y="3369698"/>
                </a:cubicBezTo>
                <a:cubicBezTo>
                  <a:pt x="3654754" y="3351255"/>
                  <a:pt x="3666359" y="3333055"/>
                  <a:pt x="3678330" y="3316319"/>
                </a:cubicBezTo>
                <a:cubicBezTo>
                  <a:pt x="3702759" y="3281631"/>
                  <a:pt x="3727921" y="3248406"/>
                  <a:pt x="3754183" y="3215670"/>
                </a:cubicBezTo>
                <a:cubicBezTo>
                  <a:pt x="3806709" y="3150076"/>
                  <a:pt x="3861553" y="3086681"/>
                  <a:pt x="3917254" y="3024016"/>
                </a:cubicBezTo>
                <a:cubicBezTo>
                  <a:pt x="4028776" y="2898817"/>
                  <a:pt x="4143717" y="2776912"/>
                  <a:pt x="4260613" y="2656716"/>
                </a:cubicBezTo>
                <a:cubicBezTo>
                  <a:pt x="4319243" y="2596866"/>
                  <a:pt x="4377877" y="2537011"/>
                  <a:pt x="4438705" y="2479111"/>
                </a:cubicBezTo>
                <a:lnTo>
                  <a:pt x="4624860" y="2310179"/>
                </a:lnTo>
                <a:close/>
                <a:moveTo>
                  <a:pt x="4625397" y="2180441"/>
                </a:moveTo>
                <a:lnTo>
                  <a:pt x="4625397" y="2194834"/>
                </a:lnTo>
                <a:lnTo>
                  <a:pt x="4582596" y="2233837"/>
                </a:lnTo>
                <a:lnTo>
                  <a:pt x="4385813" y="2412906"/>
                </a:lnTo>
                <a:cubicBezTo>
                  <a:pt x="4321809" y="2473981"/>
                  <a:pt x="4260369" y="2538228"/>
                  <a:pt x="4199294" y="2602357"/>
                </a:cubicBezTo>
                <a:cubicBezTo>
                  <a:pt x="4077143" y="2731102"/>
                  <a:pt x="3957928" y="2862291"/>
                  <a:pt x="3843230" y="2997508"/>
                </a:cubicBezTo>
                <a:cubicBezTo>
                  <a:pt x="3786064" y="3065181"/>
                  <a:pt x="3729997" y="3133828"/>
                  <a:pt x="3676984" y="3205163"/>
                </a:cubicBezTo>
                <a:cubicBezTo>
                  <a:pt x="3650722" y="3240707"/>
                  <a:pt x="3625073" y="3276863"/>
                  <a:pt x="3601740" y="3314240"/>
                </a:cubicBezTo>
                <a:cubicBezTo>
                  <a:pt x="3590037" y="3332809"/>
                  <a:pt x="3579315" y="3351974"/>
                  <a:pt x="3569614" y="3371654"/>
                </a:cubicBezTo>
                <a:cubicBezTo>
                  <a:pt x="3564912" y="3381363"/>
                  <a:pt x="3560835" y="3391354"/>
                  <a:pt x="3557400" y="3401578"/>
                </a:cubicBezTo>
                <a:cubicBezTo>
                  <a:pt x="3548948" y="3421060"/>
                  <a:pt x="3548948" y="3443167"/>
                  <a:pt x="3557400" y="3462650"/>
                </a:cubicBezTo>
                <a:cubicBezTo>
                  <a:pt x="3560835" y="3472876"/>
                  <a:pt x="3564912" y="3482867"/>
                  <a:pt x="3569614" y="3492577"/>
                </a:cubicBezTo>
                <a:cubicBezTo>
                  <a:pt x="3579315" y="3512254"/>
                  <a:pt x="3590037" y="3531422"/>
                  <a:pt x="3601740" y="3549987"/>
                </a:cubicBezTo>
                <a:cubicBezTo>
                  <a:pt x="3625073" y="3587486"/>
                  <a:pt x="3650600" y="3623277"/>
                  <a:pt x="3676984" y="3659064"/>
                </a:cubicBezTo>
                <a:cubicBezTo>
                  <a:pt x="3729876" y="3730034"/>
                  <a:pt x="3785943" y="3798681"/>
                  <a:pt x="3843230" y="3866719"/>
                </a:cubicBezTo>
                <a:cubicBezTo>
                  <a:pt x="3957928" y="4001939"/>
                  <a:pt x="4077265" y="4133247"/>
                  <a:pt x="4199172" y="4261992"/>
                </a:cubicBezTo>
                <a:cubicBezTo>
                  <a:pt x="4260247" y="4326121"/>
                  <a:pt x="4321319" y="4390249"/>
                  <a:pt x="4385813" y="4451325"/>
                </a:cubicBezTo>
                <a:lnTo>
                  <a:pt x="4582474" y="4630516"/>
                </a:lnTo>
                <a:lnTo>
                  <a:pt x="4625397" y="4669552"/>
                </a:lnTo>
                <a:lnTo>
                  <a:pt x="4625397" y="4680856"/>
                </a:lnTo>
                <a:lnTo>
                  <a:pt x="4575877" y="4636012"/>
                </a:lnTo>
                <a:lnTo>
                  <a:pt x="4378607" y="4456942"/>
                </a:lnTo>
                <a:cubicBezTo>
                  <a:pt x="4314113" y="4395866"/>
                  <a:pt x="4252672" y="4331616"/>
                  <a:pt x="4191232" y="4267490"/>
                </a:cubicBezTo>
                <a:cubicBezTo>
                  <a:pt x="4069081" y="4138867"/>
                  <a:pt x="3949132" y="4007678"/>
                  <a:pt x="3833945" y="3872582"/>
                </a:cubicBezTo>
                <a:cubicBezTo>
                  <a:pt x="3776413" y="3804913"/>
                  <a:pt x="3720103" y="3736142"/>
                  <a:pt x="3666846" y="3664928"/>
                </a:cubicBezTo>
                <a:cubicBezTo>
                  <a:pt x="3640219" y="3629262"/>
                  <a:pt x="3614323" y="3593106"/>
                  <a:pt x="3590749" y="3554995"/>
                </a:cubicBezTo>
                <a:cubicBezTo>
                  <a:pt x="3578728" y="3536087"/>
                  <a:pt x="3567722" y="3516554"/>
                  <a:pt x="3557768" y="3496487"/>
                </a:cubicBezTo>
                <a:cubicBezTo>
                  <a:pt x="3552673" y="3486324"/>
                  <a:pt x="3548264" y="3475842"/>
                  <a:pt x="3544574" y="3465092"/>
                </a:cubicBezTo>
                <a:cubicBezTo>
                  <a:pt x="3535122" y="3443020"/>
                  <a:pt x="3535122" y="3418032"/>
                  <a:pt x="3544574" y="3395960"/>
                </a:cubicBezTo>
                <a:cubicBezTo>
                  <a:pt x="3548264" y="3385210"/>
                  <a:pt x="3552673" y="3374728"/>
                  <a:pt x="3557768" y="3364568"/>
                </a:cubicBezTo>
                <a:cubicBezTo>
                  <a:pt x="3567722" y="3344498"/>
                  <a:pt x="3578728" y="3324966"/>
                  <a:pt x="3590749" y="3306057"/>
                </a:cubicBezTo>
                <a:cubicBezTo>
                  <a:pt x="3614323" y="3268192"/>
                  <a:pt x="3640219" y="3231915"/>
                  <a:pt x="3666846" y="3196124"/>
                </a:cubicBezTo>
                <a:cubicBezTo>
                  <a:pt x="3720103" y="3124910"/>
                  <a:pt x="3776782" y="3056143"/>
                  <a:pt x="3833945" y="2988469"/>
                </a:cubicBezTo>
                <a:cubicBezTo>
                  <a:pt x="3949132" y="2853374"/>
                  <a:pt x="4068838" y="2722185"/>
                  <a:pt x="4191232" y="2593564"/>
                </a:cubicBezTo>
                <a:cubicBezTo>
                  <a:pt x="4252307" y="2529437"/>
                  <a:pt x="4314113" y="2465551"/>
                  <a:pt x="4378607" y="2404233"/>
                </a:cubicBezTo>
                <a:lnTo>
                  <a:pt x="4575877" y="2225285"/>
                </a:lnTo>
                <a:close/>
                <a:moveTo>
                  <a:pt x="4625397" y="2051723"/>
                </a:moveTo>
                <a:lnTo>
                  <a:pt x="4625397" y="2066949"/>
                </a:lnTo>
                <a:lnTo>
                  <a:pt x="4533860" y="2150410"/>
                </a:lnTo>
                <a:lnTo>
                  <a:pt x="4326205" y="2339617"/>
                </a:lnTo>
                <a:cubicBezTo>
                  <a:pt x="4258657" y="2403989"/>
                  <a:pt x="4194285" y="2472149"/>
                  <a:pt x="4130768" y="2540552"/>
                </a:cubicBezTo>
                <a:cubicBezTo>
                  <a:pt x="4002754" y="2677237"/>
                  <a:pt x="3878774" y="2817709"/>
                  <a:pt x="3760780" y="2962943"/>
                </a:cubicBezTo>
                <a:cubicBezTo>
                  <a:pt x="3701781" y="3035623"/>
                  <a:pt x="3644371" y="3109521"/>
                  <a:pt x="3590992" y="3186231"/>
                </a:cubicBezTo>
                <a:cubicBezTo>
                  <a:pt x="3564362" y="3224587"/>
                  <a:pt x="3538713" y="3263550"/>
                  <a:pt x="3515870" y="3304107"/>
                </a:cubicBezTo>
                <a:cubicBezTo>
                  <a:pt x="3504364" y="3324185"/>
                  <a:pt x="3494005" y="3344902"/>
                  <a:pt x="3484844" y="3366155"/>
                </a:cubicBezTo>
                <a:cubicBezTo>
                  <a:pt x="3475415" y="3386569"/>
                  <a:pt x="3469660" y="3408482"/>
                  <a:pt x="3467865" y="3430895"/>
                </a:cubicBezTo>
                <a:cubicBezTo>
                  <a:pt x="3469601" y="3453356"/>
                  <a:pt x="3475352" y="3475318"/>
                  <a:pt x="3484844" y="3495753"/>
                </a:cubicBezTo>
                <a:cubicBezTo>
                  <a:pt x="3494042" y="3516972"/>
                  <a:pt x="3504352" y="3537689"/>
                  <a:pt x="3515748" y="3557806"/>
                </a:cubicBezTo>
                <a:cubicBezTo>
                  <a:pt x="3538591" y="3598236"/>
                  <a:pt x="3564606" y="3637324"/>
                  <a:pt x="3590871" y="3675679"/>
                </a:cubicBezTo>
                <a:cubicBezTo>
                  <a:pt x="3644371" y="3752265"/>
                  <a:pt x="3701781" y="3826289"/>
                  <a:pt x="3760655" y="3898966"/>
                </a:cubicBezTo>
                <a:cubicBezTo>
                  <a:pt x="3878774" y="4044081"/>
                  <a:pt x="4002754" y="4184675"/>
                  <a:pt x="4130156" y="4321847"/>
                </a:cubicBezTo>
                <a:cubicBezTo>
                  <a:pt x="4194039" y="4390128"/>
                  <a:pt x="4258414" y="4458288"/>
                  <a:pt x="4325593" y="4522782"/>
                </a:cubicBezTo>
                <a:lnTo>
                  <a:pt x="4533248" y="4711868"/>
                </a:lnTo>
                <a:lnTo>
                  <a:pt x="4625397" y="4795887"/>
                </a:lnTo>
                <a:lnTo>
                  <a:pt x="4625397" y="4809475"/>
                </a:lnTo>
                <a:lnTo>
                  <a:pt x="4526653" y="4720052"/>
                </a:lnTo>
                <a:lnTo>
                  <a:pt x="4318999" y="4531209"/>
                </a:lnTo>
                <a:cubicBezTo>
                  <a:pt x="4250717" y="4466471"/>
                  <a:pt x="4186223" y="4398433"/>
                  <a:pt x="4122095" y="4330152"/>
                </a:cubicBezTo>
                <a:cubicBezTo>
                  <a:pt x="3993350" y="4193102"/>
                  <a:pt x="3868393" y="4052752"/>
                  <a:pt x="3750273" y="3907275"/>
                </a:cubicBezTo>
                <a:cubicBezTo>
                  <a:pt x="3691031" y="3834594"/>
                  <a:pt x="3633256" y="3760695"/>
                  <a:pt x="3579265" y="3683619"/>
                </a:cubicBezTo>
                <a:cubicBezTo>
                  <a:pt x="3552392" y="3645021"/>
                  <a:pt x="3526373" y="3605811"/>
                  <a:pt x="3503165" y="3564768"/>
                </a:cubicBezTo>
                <a:cubicBezTo>
                  <a:pt x="3491379" y="3544199"/>
                  <a:pt x="3480729" y="3522992"/>
                  <a:pt x="3471287" y="3501252"/>
                </a:cubicBezTo>
                <a:cubicBezTo>
                  <a:pt x="3461011" y="3479093"/>
                  <a:pt x="3454857" y="3455251"/>
                  <a:pt x="3453087" y="3430895"/>
                </a:cubicBezTo>
                <a:cubicBezTo>
                  <a:pt x="3454782" y="3406489"/>
                  <a:pt x="3460952" y="3382598"/>
                  <a:pt x="3471287" y="3360416"/>
                </a:cubicBezTo>
                <a:cubicBezTo>
                  <a:pt x="3480704" y="3338698"/>
                  <a:pt x="3491354" y="3317528"/>
                  <a:pt x="3503165" y="3297021"/>
                </a:cubicBezTo>
                <a:cubicBezTo>
                  <a:pt x="3526373" y="3255858"/>
                  <a:pt x="3552026" y="3216647"/>
                  <a:pt x="3579265" y="3178046"/>
                </a:cubicBezTo>
                <a:cubicBezTo>
                  <a:pt x="3633134" y="3101094"/>
                  <a:pt x="3690909" y="3027071"/>
                  <a:pt x="3750273" y="2954393"/>
                </a:cubicBezTo>
                <a:cubicBezTo>
                  <a:pt x="3868880" y="2809157"/>
                  <a:pt x="3993350" y="2668688"/>
                  <a:pt x="4121239" y="2531635"/>
                </a:cubicBezTo>
                <a:cubicBezTo>
                  <a:pt x="4185490" y="2463353"/>
                  <a:pt x="4249862" y="2395318"/>
                  <a:pt x="4318143" y="2330578"/>
                </a:cubicBezTo>
                <a:lnTo>
                  <a:pt x="4525798" y="2141735"/>
                </a:lnTo>
                <a:close/>
                <a:moveTo>
                  <a:pt x="4625397" y="1924061"/>
                </a:moveTo>
                <a:lnTo>
                  <a:pt x="4625397" y="1939053"/>
                </a:lnTo>
                <a:lnTo>
                  <a:pt x="4484756" y="2066982"/>
                </a:lnTo>
                <a:lnTo>
                  <a:pt x="4265990" y="2266206"/>
                </a:lnTo>
                <a:cubicBezTo>
                  <a:pt x="4194776" y="2333875"/>
                  <a:pt x="4127472" y="2406067"/>
                  <a:pt x="4060655" y="2478623"/>
                </a:cubicBezTo>
                <a:cubicBezTo>
                  <a:pt x="3927879" y="2624224"/>
                  <a:pt x="3799257" y="2773856"/>
                  <a:pt x="3677965" y="2929232"/>
                </a:cubicBezTo>
                <a:cubicBezTo>
                  <a:pt x="3617502" y="3006918"/>
                  <a:pt x="3558868" y="3086193"/>
                  <a:pt x="3505002" y="3168521"/>
                </a:cubicBezTo>
                <a:cubicBezTo>
                  <a:pt x="3477957" y="3209452"/>
                  <a:pt x="3453016" y="3251726"/>
                  <a:pt x="3430245" y="3295190"/>
                </a:cubicBezTo>
                <a:cubicBezTo>
                  <a:pt x="3419020" y="3316773"/>
                  <a:pt x="3409067" y="3339004"/>
                  <a:pt x="3400443" y="3361760"/>
                </a:cubicBezTo>
                <a:cubicBezTo>
                  <a:pt x="3391635" y="3383831"/>
                  <a:pt x="3386442" y="3407173"/>
                  <a:pt x="3385050" y="3430895"/>
                </a:cubicBezTo>
                <a:cubicBezTo>
                  <a:pt x="3386321" y="3454627"/>
                  <a:pt x="3391526" y="3477994"/>
                  <a:pt x="3400443" y="3500031"/>
                </a:cubicBezTo>
                <a:cubicBezTo>
                  <a:pt x="3409017" y="3522846"/>
                  <a:pt x="3418970" y="3545114"/>
                  <a:pt x="3430245" y="3566723"/>
                </a:cubicBezTo>
                <a:cubicBezTo>
                  <a:pt x="3452991" y="3610195"/>
                  <a:pt x="3477944" y="3652471"/>
                  <a:pt x="3505002" y="3693392"/>
                </a:cubicBezTo>
                <a:cubicBezTo>
                  <a:pt x="3558746" y="3775720"/>
                  <a:pt x="3617502" y="3854870"/>
                  <a:pt x="3677965" y="3932681"/>
                </a:cubicBezTo>
                <a:cubicBezTo>
                  <a:pt x="3799257" y="4087931"/>
                  <a:pt x="3927758" y="4238054"/>
                  <a:pt x="4060655" y="4383288"/>
                </a:cubicBezTo>
                <a:cubicBezTo>
                  <a:pt x="4127350" y="4455722"/>
                  <a:pt x="4195020" y="4528034"/>
                  <a:pt x="4265990" y="4595703"/>
                </a:cubicBezTo>
                <a:lnTo>
                  <a:pt x="4484756" y="4794931"/>
                </a:lnTo>
                <a:lnTo>
                  <a:pt x="4625397" y="4922861"/>
                </a:lnTo>
                <a:lnTo>
                  <a:pt x="4625397" y="4938589"/>
                </a:lnTo>
                <a:lnTo>
                  <a:pt x="4476695" y="4803845"/>
                </a:lnTo>
                <a:lnTo>
                  <a:pt x="4256826" y="4604989"/>
                </a:lnTo>
                <a:cubicBezTo>
                  <a:pt x="4184760" y="4536951"/>
                  <a:pt x="4117334" y="4464882"/>
                  <a:pt x="4050273" y="4392327"/>
                </a:cubicBezTo>
                <a:cubicBezTo>
                  <a:pt x="3916886" y="4246846"/>
                  <a:pt x="3787776" y="4097217"/>
                  <a:pt x="3665747" y="3941720"/>
                </a:cubicBezTo>
                <a:cubicBezTo>
                  <a:pt x="3604675" y="3863913"/>
                  <a:pt x="3545920" y="3784516"/>
                  <a:pt x="3491564" y="3701819"/>
                </a:cubicBezTo>
                <a:cubicBezTo>
                  <a:pt x="3464375" y="3660482"/>
                  <a:pt x="3439297" y="3617804"/>
                  <a:pt x="3416445" y="3573930"/>
                </a:cubicBezTo>
                <a:cubicBezTo>
                  <a:pt x="3404851" y="3551749"/>
                  <a:pt x="3394579" y="3528906"/>
                  <a:pt x="3385662" y="3505526"/>
                </a:cubicBezTo>
                <a:cubicBezTo>
                  <a:pt x="3376111" y="3481719"/>
                  <a:pt x="3370541" y="3456506"/>
                  <a:pt x="3369173" y="3430895"/>
                </a:cubicBezTo>
                <a:cubicBezTo>
                  <a:pt x="3370478" y="3405270"/>
                  <a:pt x="3376048" y="3380044"/>
                  <a:pt x="3385662" y="3356264"/>
                </a:cubicBezTo>
                <a:cubicBezTo>
                  <a:pt x="3394579" y="3332920"/>
                  <a:pt x="3404851" y="3310113"/>
                  <a:pt x="3416445" y="3287983"/>
                </a:cubicBezTo>
                <a:cubicBezTo>
                  <a:pt x="3439515" y="3244033"/>
                  <a:pt x="3464828" y="3201305"/>
                  <a:pt x="3492298" y="3159969"/>
                </a:cubicBezTo>
                <a:cubicBezTo>
                  <a:pt x="3546654" y="3077275"/>
                  <a:pt x="3605774" y="2997878"/>
                  <a:pt x="3666603" y="2920071"/>
                </a:cubicBezTo>
                <a:cubicBezTo>
                  <a:pt x="3788753" y="2764697"/>
                  <a:pt x="3917620" y="2614698"/>
                  <a:pt x="4051007" y="2469462"/>
                </a:cubicBezTo>
                <a:cubicBezTo>
                  <a:pt x="4118065" y="2396905"/>
                  <a:pt x="4185369" y="2324837"/>
                  <a:pt x="4257559" y="2256802"/>
                </a:cubicBezTo>
                <a:lnTo>
                  <a:pt x="4477428" y="2058065"/>
                </a:lnTo>
                <a:close/>
                <a:moveTo>
                  <a:pt x="4625397" y="1793254"/>
                </a:moveTo>
                <a:lnTo>
                  <a:pt x="4625397" y="1810218"/>
                </a:lnTo>
                <a:lnTo>
                  <a:pt x="4435530" y="1982943"/>
                </a:lnTo>
                <a:lnTo>
                  <a:pt x="4205770" y="2193529"/>
                </a:lnTo>
                <a:cubicBezTo>
                  <a:pt x="4130769" y="2264373"/>
                  <a:pt x="4060533" y="2340717"/>
                  <a:pt x="3990909" y="2417303"/>
                </a:cubicBezTo>
                <a:cubicBezTo>
                  <a:pt x="3852638" y="2571333"/>
                  <a:pt x="3719494" y="2730373"/>
                  <a:pt x="3595146" y="2895761"/>
                </a:cubicBezTo>
                <a:cubicBezTo>
                  <a:pt x="3533218" y="2978577"/>
                  <a:pt x="3472999" y="3063228"/>
                  <a:pt x="3419373" y="3151052"/>
                </a:cubicBezTo>
                <a:cubicBezTo>
                  <a:pt x="3392222" y="3194855"/>
                  <a:pt x="3367437" y="3240074"/>
                  <a:pt x="3345109" y="3286515"/>
                </a:cubicBezTo>
                <a:cubicBezTo>
                  <a:pt x="3334175" y="3309627"/>
                  <a:pt x="3324636" y="3333360"/>
                  <a:pt x="3316525" y="3357607"/>
                </a:cubicBezTo>
                <a:lnTo>
                  <a:pt x="3311030" y="3375808"/>
                </a:lnTo>
                <a:cubicBezTo>
                  <a:pt x="3309075" y="3381793"/>
                  <a:pt x="3308219" y="3388021"/>
                  <a:pt x="3306877" y="3394128"/>
                </a:cubicBezTo>
                <a:cubicBezTo>
                  <a:pt x="3300816" y="3418180"/>
                  <a:pt x="3300816" y="3443364"/>
                  <a:pt x="3306877" y="3467415"/>
                </a:cubicBezTo>
                <a:cubicBezTo>
                  <a:pt x="3308341" y="3473523"/>
                  <a:pt x="3309197" y="3479630"/>
                  <a:pt x="3311030" y="3485859"/>
                </a:cubicBezTo>
                <a:lnTo>
                  <a:pt x="3316647" y="3504059"/>
                </a:lnTo>
                <a:cubicBezTo>
                  <a:pt x="3324624" y="3528306"/>
                  <a:pt x="3334175" y="3552014"/>
                  <a:pt x="3345231" y="3575028"/>
                </a:cubicBezTo>
                <a:cubicBezTo>
                  <a:pt x="3367487" y="3621482"/>
                  <a:pt x="3392234" y="3666699"/>
                  <a:pt x="3419373" y="3710492"/>
                </a:cubicBezTo>
                <a:cubicBezTo>
                  <a:pt x="3473486" y="3798438"/>
                  <a:pt x="3533218" y="3882965"/>
                  <a:pt x="3595271" y="3965783"/>
                </a:cubicBezTo>
                <a:cubicBezTo>
                  <a:pt x="3719494" y="4131537"/>
                  <a:pt x="3852513" y="4290577"/>
                  <a:pt x="3990544" y="4444728"/>
                </a:cubicBezTo>
                <a:cubicBezTo>
                  <a:pt x="4060046" y="4521314"/>
                  <a:pt x="4130404" y="4597536"/>
                  <a:pt x="4205404" y="4668506"/>
                </a:cubicBezTo>
                <a:lnTo>
                  <a:pt x="4435165" y="4877746"/>
                </a:lnTo>
                <a:lnTo>
                  <a:pt x="4625397" y="5050850"/>
                </a:lnTo>
                <a:lnTo>
                  <a:pt x="4625397" y="5067309"/>
                </a:lnTo>
                <a:lnTo>
                  <a:pt x="4426738" y="4887394"/>
                </a:lnTo>
                <a:lnTo>
                  <a:pt x="4196241" y="4678522"/>
                </a:lnTo>
                <a:cubicBezTo>
                  <a:pt x="4120387" y="4607187"/>
                  <a:pt x="4049664" y="4530965"/>
                  <a:pt x="3980037" y="4454379"/>
                </a:cubicBezTo>
                <a:cubicBezTo>
                  <a:pt x="3841033" y="4300347"/>
                  <a:pt x="3707402" y="4141431"/>
                  <a:pt x="3582323" y="3975675"/>
                </a:cubicBezTo>
                <a:cubicBezTo>
                  <a:pt x="3519902" y="3892737"/>
                  <a:pt x="3460172" y="3808088"/>
                  <a:pt x="3404961" y="3719163"/>
                </a:cubicBezTo>
                <a:cubicBezTo>
                  <a:pt x="3377369" y="3674898"/>
                  <a:pt x="3352169" y="3629187"/>
                  <a:pt x="3329473" y="3582235"/>
                </a:cubicBezTo>
                <a:cubicBezTo>
                  <a:pt x="3318151" y="3558440"/>
                  <a:pt x="3308316" y="3533961"/>
                  <a:pt x="3300036" y="3508945"/>
                </a:cubicBezTo>
                <a:lnTo>
                  <a:pt x="3294050" y="3490011"/>
                </a:lnTo>
                <a:cubicBezTo>
                  <a:pt x="3292096" y="3483661"/>
                  <a:pt x="3291119" y="3477063"/>
                  <a:pt x="3289651" y="3470469"/>
                </a:cubicBezTo>
                <a:cubicBezTo>
                  <a:pt x="3283141" y="3444073"/>
                  <a:pt x="3283141" y="3416493"/>
                  <a:pt x="3289651" y="3390098"/>
                </a:cubicBezTo>
                <a:cubicBezTo>
                  <a:pt x="3291119" y="3383622"/>
                  <a:pt x="3292096" y="3376906"/>
                  <a:pt x="3294050" y="3370552"/>
                </a:cubicBezTo>
                <a:lnTo>
                  <a:pt x="3299914" y="3351621"/>
                </a:lnTo>
                <a:cubicBezTo>
                  <a:pt x="3308291" y="3326615"/>
                  <a:pt x="3318161" y="3302149"/>
                  <a:pt x="3329473" y="3278332"/>
                </a:cubicBezTo>
                <a:cubicBezTo>
                  <a:pt x="3352194" y="3231388"/>
                  <a:pt x="3377391" y="3185681"/>
                  <a:pt x="3404961" y="3141401"/>
                </a:cubicBezTo>
                <a:cubicBezTo>
                  <a:pt x="3459685" y="3052965"/>
                  <a:pt x="3519902" y="2968195"/>
                  <a:pt x="3582323" y="2884888"/>
                </a:cubicBezTo>
                <a:cubicBezTo>
                  <a:pt x="3707402" y="2719133"/>
                  <a:pt x="3841033" y="2560218"/>
                  <a:pt x="3980037" y="2406188"/>
                </a:cubicBezTo>
                <a:cubicBezTo>
                  <a:pt x="4050030" y="2329602"/>
                  <a:pt x="4120509" y="2253380"/>
                  <a:pt x="4196241" y="2182045"/>
                </a:cubicBezTo>
                <a:lnTo>
                  <a:pt x="4426738" y="1973169"/>
                </a:lnTo>
                <a:close/>
                <a:moveTo>
                  <a:pt x="4625397" y="1664294"/>
                </a:moveTo>
                <a:lnTo>
                  <a:pt x="4625397" y="1685913"/>
                </a:lnTo>
                <a:lnTo>
                  <a:pt x="4386791" y="1903058"/>
                </a:lnTo>
                <a:lnTo>
                  <a:pt x="4145912" y="2122316"/>
                </a:lnTo>
                <a:cubicBezTo>
                  <a:pt x="4106459" y="2158960"/>
                  <a:pt x="4068595" y="2198047"/>
                  <a:pt x="4031340" y="2237378"/>
                </a:cubicBezTo>
                <a:cubicBezTo>
                  <a:pt x="3994081" y="2276710"/>
                  <a:pt x="3957317" y="2316775"/>
                  <a:pt x="3921404" y="2357331"/>
                </a:cubicBezTo>
                <a:cubicBezTo>
                  <a:pt x="3777391" y="2519665"/>
                  <a:pt x="3639851" y="2687863"/>
                  <a:pt x="3512449" y="2863392"/>
                </a:cubicBezTo>
                <a:cubicBezTo>
                  <a:pt x="3448932" y="2951338"/>
                  <a:pt x="3388225" y="3041242"/>
                  <a:pt x="3333748" y="3134685"/>
                </a:cubicBezTo>
                <a:cubicBezTo>
                  <a:pt x="3306665" y="3181298"/>
                  <a:pt x="3282198" y="3229375"/>
                  <a:pt x="3260458" y="3278698"/>
                </a:cubicBezTo>
                <a:cubicBezTo>
                  <a:pt x="3255328" y="3290912"/>
                  <a:pt x="3249708" y="3303126"/>
                  <a:pt x="3245555" y="3316075"/>
                </a:cubicBezTo>
                <a:cubicBezTo>
                  <a:pt x="3240853" y="3328523"/>
                  <a:pt x="3236772" y="3341203"/>
                  <a:pt x="3233341" y="3354064"/>
                </a:cubicBezTo>
                <a:lnTo>
                  <a:pt x="3227964" y="3373240"/>
                </a:lnTo>
                <a:lnTo>
                  <a:pt x="3224180" y="3392662"/>
                </a:lnTo>
                <a:cubicBezTo>
                  <a:pt x="3218622" y="3418264"/>
                  <a:pt x="3218622" y="3444744"/>
                  <a:pt x="3224180" y="3470347"/>
                </a:cubicBezTo>
                <a:lnTo>
                  <a:pt x="3227842" y="3489768"/>
                </a:lnTo>
                <a:lnTo>
                  <a:pt x="3233341" y="3508945"/>
                </a:lnTo>
                <a:cubicBezTo>
                  <a:pt x="3236516" y="3521893"/>
                  <a:pt x="3241403" y="3534351"/>
                  <a:pt x="3245555" y="3546934"/>
                </a:cubicBezTo>
                <a:cubicBezTo>
                  <a:pt x="3249708" y="3559514"/>
                  <a:pt x="3255450" y="3571975"/>
                  <a:pt x="3260580" y="3584311"/>
                </a:cubicBezTo>
                <a:cubicBezTo>
                  <a:pt x="3282273" y="3633659"/>
                  <a:pt x="3306740" y="3681748"/>
                  <a:pt x="3333869" y="3728324"/>
                </a:cubicBezTo>
                <a:cubicBezTo>
                  <a:pt x="3388347" y="3821889"/>
                  <a:pt x="3449054" y="3911549"/>
                  <a:pt x="3512574" y="3999617"/>
                </a:cubicBezTo>
                <a:cubicBezTo>
                  <a:pt x="3639851" y="4175268"/>
                  <a:pt x="3777513" y="4343466"/>
                  <a:pt x="3921404" y="4505803"/>
                </a:cubicBezTo>
                <a:cubicBezTo>
                  <a:pt x="3957401" y="4546515"/>
                  <a:pt x="3994047" y="4586505"/>
                  <a:pt x="4031340" y="4625752"/>
                </a:cubicBezTo>
                <a:cubicBezTo>
                  <a:pt x="4067983" y="4665084"/>
                  <a:pt x="4106459" y="4703928"/>
                  <a:pt x="4145912" y="4740815"/>
                </a:cubicBezTo>
                <a:lnTo>
                  <a:pt x="4386913" y="4960075"/>
                </a:lnTo>
                <a:lnTo>
                  <a:pt x="4625397" y="5177163"/>
                </a:lnTo>
                <a:lnTo>
                  <a:pt x="4625397" y="5197494"/>
                </a:lnTo>
                <a:lnTo>
                  <a:pt x="4375798" y="4971556"/>
                </a:lnTo>
                <a:lnTo>
                  <a:pt x="4134310" y="4752542"/>
                </a:lnTo>
                <a:cubicBezTo>
                  <a:pt x="4094367" y="4715287"/>
                  <a:pt x="4056381" y="4676321"/>
                  <a:pt x="4018879" y="4636867"/>
                </a:cubicBezTo>
                <a:cubicBezTo>
                  <a:pt x="3981380" y="4597414"/>
                  <a:pt x="3944612" y="4557349"/>
                  <a:pt x="3908946" y="4516675"/>
                </a:cubicBezTo>
                <a:cubicBezTo>
                  <a:pt x="3764321" y="4354094"/>
                  <a:pt x="3626294" y="4185771"/>
                  <a:pt x="3498280" y="4009633"/>
                </a:cubicBezTo>
                <a:cubicBezTo>
                  <a:pt x="3434398" y="3921566"/>
                  <a:pt x="3373201" y="3831297"/>
                  <a:pt x="3318111" y="3737119"/>
                </a:cubicBezTo>
                <a:cubicBezTo>
                  <a:pt x="3290541" y="3689873"/>
                  <a:pt x="3265575" y="3641134"/>
                  <a:pt x="3243357" y="3591152"/>
                </a:cubicBezTo>
                <a:cubicBezTo>
                  <a:pt x="3238105" y="3578937"/>
                  <a:pt x="3232364" y="3565989"/>
                  <a:pt x="3228089" y="3552919"/>
                </a:cubicBezTo>
                <a:cubicBezTo>
                  <a:pt x="3223812" y="3539849"/>
                  <a:pt x="3218438" y="3527023"/>
                  <a:pt x="3215019" y="3513588"/>
                </a:cubicBezTo>
                <a:lnTo>
                  <a:pt x="3209399" y="3493555"/>
                </a:lnTo>
                <a:lnTo>
                  <a:pt x="3205368" y="3473032"/>
                </a:lnTo>
                <a:cubicBezTo>
                  <a:pt x="3199505" y="3445281"/>
                  <a:pt x="3199505" y="3416629"/>
                  <a:pt x="3205368" y="3388877"/>
                </a:cubicBezTo>
                <a:lnTo>
                  <a:pt x="3209399" y="3368233"/>
                </a:lnTo>
                <a:lnTo>
                  <a:pt x="3215019" y="3348201"/>
                </a:lnTo>
                <a:cubicBezTo>
                  <a:pt x="3218438" y="3334765"/>
                  <a:pt x="3223446" y="3321939"/>
                  <a:pt x="3228089" y="3308990"/>
                </a:cubicBezTo>
                <a:cubicBezTo>
                  <a:pt x="3232729" y="3296042"/>
                  <a:pt x="3238105" y="3283340"/>
                  <a:pt x="3243357" y="3270636"/>
                </a:cubicBezTo>
                <a:cubicBezTo>
                  <a:pt x="3265550" y="3220676"/>
                  <a:pt x="3290516" y="3171991"/>
                  <a:pt x="3318111" y="3124790"/>
                </a:cubicBezTo>
                <a:cubicBezTo>
                  <a:pt x="3373201" y="3030492"/>
                  <a:pt x="3434398" y="2940222"/>
                  <a:pt x="3498280" y="2852156"/>
                </a:cubicBezTo>
                <a:cubicBezTo>
                  <a:pt x="3626294" y="2676139"/>
                  <a:pt x="3764321" y="2507694"/>
                  <a:pt x="3908946" y="2345114"/>
                </a:cubicBezTo>
                <a:cubicBezTo>
                  <a:pt x="3945102" y="2304401"/>
                  <a:pt x="3981745" y="2264373"/>
                  <a:pt x="4018879" y="2225042"/>
                </a:cubicBezTo>
                <a:cubicBezTo>
                  <a:pt x="4056381" y="2185589"/>
                  <a:pt x="4094367" y="2146623"/>
                  <a:pt x="4134432" y="2109367"/>
                </a:cubicBezTo>
                <a:lnTo>
                  <a:pt x="4375798" y="1890232"/>
                </a:lnTo>
                <a:close/>
                <a:moveTo>
                  <a:pt x="4625397" y="1535618"/>
                </a:moveTo>
                <a:lnTo>
                  <a:pt x="4625397" y="1557699"/>
                </a:lnTo>
                <a:lnTo>
                  <a:pt x="4337199" y="1819996"/>
                </a:lnTo>
                <a:lnTo>
                  <a:pt x="4085205" y="2049391"/>
                </a:lnTo>
                <a:cubicBezTo>
                  <a:pt x="4043919" y="2087992"/>
                  <a:pt x="4004344" y="2128666"/>
                  <a:pt x="3965499" y="2169830"/>
                </a:cubicBezTo>
                <a:cubicBezTo>
                  <a:pt x="3926655" y="2210995"/>
                  <a:pt x="3888422" y="2253137"/>
                  <a:pt x="3851045" y="2295768"/>
                </a:cubicBezTo>
                <a:cubicBezTo>
                  <a:pt x="3700972" y="2466056"/>
                  <a:pt x="3560247" y="2644378"/>
                  <a:pt x="3429511" y="2829925"/>
                </a:cubicBezTo>
                <a:cubicBezTo>
                  <a:pt x="3364074" y="2922415"/>
                  <a:pt x="3303610" y="3018314"/>
                  <a:pt x="3248365" y="3117218"/>
                </a:cubicBezTo>
                <a:cubicBezTo>
                  <a:pt x="3220941" y="3166580"/>
                  <a:pt x="3196463" y="3217526"/>
                  <a:pt x="3175075" y="3269780"/>
                </a:cubicBezTo>
                <a:cubicBezTo>
                  <a:pt x="3154799" y="3321939"/>
                  <a:pt x="3137698" y="3376419"/>
                  <a:pt x="3136231" y="3430895"/>
                </a:cubicBezTo>
                <a:cubicBezTo>
                  <a:pt x="3139846" y="3486433"/>
                  <a:pt x="3152978" y="3540923"/>
                  <a:pt x="3175075" y="3592007"/>
                </a:cubicBezTo>
                <a:cubicBezTo>
                  <a:pt x="3196438" y="3644311"/>
                  <a:pt x="3220916" y="3695308"/>
                  <a:pt x="3248365" y="3744693"/>
                </a:cubicBezTo>
                <a:cubicBezTo>
                  <a:pt x="3303660" y="3843573"/>
                  <a:pt x="3364124" y="3939471"/>
                  <a:pt x="3429511" y="4031988"/>
                </a:cubicBezTo>
                <a:cubicBezTo>
                  <a:pt x="3560257" y="4217530"/>
                  <a:pt x="3701022" y="4395807"/>
                  <a:pt x="3851167" y="4566022"/>
                </a:cubicBezTo>
                <a:cubicBezTo>
                  <a:pt x="3888547" y="4608688"/>
                  <a:pt x="3926655" y="4650671"/>
                  <a:pt x="3965499" y="4691957"/>
                </a:cubicBezTo>
                <a:cubicBezTo>
                  <a:pt x="4004465" y="4733243"/>
                  <a:pt x="4043919" y="4773920"/>
                  <a:pt x="4085205" y="4812396"/>
                </a:cubicBezTo>
                <a:lnTo>
                  <a:pt x="4337321" y="5041791"/>
                </a:lnTo>
                <a:lnTo>
                  <a:pt x="4625397" y="5304048"/>
                </a:lnTo>
                <a:lnTo>
                  <a:pt x="4625397" y="5326667"/>
                </a:lnTo>
                <a:lnTo>
                  <a:pt x="4325350" y="5055473"/>
                </a:lnTo>
                <a:lnTo>
                  <a:pt x="4072747" y="4826321"/>
                </a:lnTo>
                <a:cubicBezTo>
                  <a:pt x="4030971" y="4787355"/>
                  <a:pt x="3991149" y="4746556"/>
                  <a:pt x="3952064" y="4705148"/>
                </a:cubicBezTo>
                <a:cubicBezTo>
                  <a:pt x="3912976" y="4663741"/>
                  <a:pt x="3874622" y="4621721"/>
                  <a:pt x="3837120" y="4578970"/>
                </a:cubicBezTo>
                <a:cubicBezTo>
                  <a:pt x="3686304" y="4408340"/>
                  <a:pt x="3544854" y="4229661"/>
                  <a:pt x="3413387" y="4043712"/>
                </a:cubicBezTo>
                <a:cubicBezTo>
                  <a:pt x="3347207" y="3950746"/>
                  <a:pt x="3286048" y="3854320"/>
                  <a:pt x="3230165" y="3754831"/>
                </a:cubicBezTo>
                <a:cubicBezTo>
                  <a:pt x="3202351" y="3704787"/>
                  <a:pt x="3177579" y="3653107"/>
                  <a:pt x="3156020" y="3600068"/>
                </a:cubicBezTo>
                <a:cubicBezTo>
                  <a:pt x="3135253" y="3546690"/>
                  <a:pt x="3117175" y="3490991"/>
                  <a:pt x="3115589" y="3431502"/>
                </a:cubicBezTo>
                <a:lnTo>
                  <a:pt x="3116932" y="3409396"/>
                </a:lnTo>
                <a:lnTo>
                  <a:pt x="3117787" y="3398404"/>
                </a:lnTo>
                <a:lnTo>
                  <a:pt x="3119620" y="3387656"/>
                </a:lnTo>
                <a:lnTo>
                  <a:pt x="3123404" y="3366035"/>
                </a:lnTo>
                <a:cubicBezTo>
                  <a:pt x="3124750" y="3358949"/>
                  <a:pt x="3126948" y="3351988"/>
                  <a:pt x="3128659" y="3344902"/>
                </a:cubicBezTo>
                <a:cubicBezTo>
                  <a:pt x="3130367" y="3337818"/>
                  <a:pt x="3132200" y="3330855"/>
                  <a:pt x="3134276" y="3324014"/>
                </a:cubicBezTo>
                <a:lnTo>
                  <a:pt x="3141117" y="3303495"/>
                </a:lnTo>
                <a:cubicBezTo>
                  <a:pt x="3143437" y="3296654"/>
                  <a:pt x="3145513" y="3289691"/>
                  <a:pt x="3148080" y="3282975"/>
                </a:cubicBezTo>
                <a:lnTo>
                  <a:pt x="3156020" y="3262942"/>
                </a:lnTo>
                <a:cubicBezTo>
                  <a:pt x="3177688" y="3209941"/>
                  <a:pt x="3202436" y="3158270"/>
                  <a:pt x="3230165" y="3108179"/>
                </a:cubicBezTo>
                <a:cubicBezTo>
                  <a:pt x="3286094" y="3008713"/>
                  <a:pt x="3347254" y="2912290"/>
                  <a:pt x="3413387" y="2819296"/>
                </a:cubicBezTo>
                <a:cubicBezTo>
                  <a:pt x="3544820" y="2633364"/>
                  <a:pt x="3686279" y="2454718"/>
                  <a:pt x="3837120" y="2284163"/>
                </a:cubicBezTo>
                <a:cubicBezTo>
                  <a:pt x="3874584" y="2241410"/>
                  <a:pt x="3912889" y="2199305"/>
                  <a:pt x="3952064" y="2157859"/>
                </a:cubicBezTo>
                <a:cubicBezTo>
                  <a:pt x="3991149" y="2116452"/>
                  <a:pt x="4030971" y="2075656"/>
                  <a:pt x="4072869" y="2036689"/>
                </a:cubicBezTo>
                <a:lnTo>
                  <a:pt x="4325350" y="1807538"/>
                </a:lnTo>
                <a:close/>
                <a:moveTo>
                  <a:pt x="4625397" y="1406154"/>
                </a:moveTo>
                <a:lnTo>
                  <a:pt x="4625397" y="1430221"/>
                </a:lnTo>
                <a:lnTo>
                  <a:pt x="4287483" y="1737793"/>
                </a:lnTo>
                <a:lnTo>
                  <a:pt x="4024377" y="1977326"/>
                </a:lnTo>
                <a:cubicBezTo>
                  <a:pt x="3981258" y="2017635"/>
                  <a:pt x="3939972" y="2060020"/>
                  <a:pt x="3899416" y="2103139"/>
                </a:cubicBezTo>
                <a:cubicBezTo>
                  <a:pt x="3858864" y="2146258"/>
                  <a:pt x="3819411" y="2190354"/>
                  <a:pt x="3780566" y="2235060"/>
                </a:cubicBezTo>
                <a:cubicBezTo>
                  <a:pt x="3624814" y="2413592"/>
                  <a:pt x="3479811" y="2601213"/>
                  <a:pt x="3346327" y="2796945"/>
                </a:cubicBezTo>
                <a:cubicBezTo>
                  <a:pt x="3279550" y="2894566"/>
                  <a:pt x="3218375" y="2995912"/>
                  <a:pt x="3163104" y="3100485"/>
                </a:cubicBezTo>
                <a:cubicBezTo>
                  <a:pt x="3135669" y="3152571"/>
                  <a:pt x="3111558" y="3206339"/>
                  <a:pt x="3090914" y="3261475"/>
                </a:cubicBezTo>
                <a:cubicBezTo>
                  <a:pt x="3069635" y="3315566"/>
                  <a:pt x="3057262" y="3372729"/>
                  <a:pt x="3054271" y="3430776"/>
                </a:cubicBezTo>
                <a:cubicBezTo>
                  <a:pt x="3057177" y="3488828"/>
                  <a:pt x="3069564" y="3546006"/>
                  <a:pt x="3090914" y="3600069"/>
                </a:cubicBezTo>
                <a:cubicBezTo>
                  <a:pt x="3111508" y="3655243"/>
                  <a:pt x="3135584" y="3709050"/>
                  <a:pt x="3162983" y="3761186"/>
                </a:cubicBezTo>
                <a:cubicBezTo>
                  <a:pt x="3218303" y="3865695"/>
                  <a:pt x="3279475" y="3966992"/>
                  <a:pt x="3346205" y="4064601"/>
                </a:cubicBezTo>
                <a:cubicBezTo>
                  <a:pt x="3479689" y="4260309"/>
                  <a:pt x="3624645" y="4447928"/>
                  <a:pt x="3780323" y="4626486"/>
                </a:cubicBezTo>
                <a:cubicBezTo>
                  <a:pt x="3819164" y="4671194"/>
                  <a:pt x="3858826" y="4715168"/>
                  <a:pt x="3899295" y="4758406"/>
                </a:cubicBezTo>
                <a:cubicBezTo>
                  <a:pt x="3939728" y="4801525"/>
                  <a:pt x="3981011" y="4843913"/>
                  <a:pt x="4024130" y="4884222"/>
                </a:cubicBezTo>
                <a:lnTo>
                  <a:pt x="4287361" y="5123633"/>
                </a:lnTo>
                <a:lnTo>
                  <a:pt x="4625397" y="5431466"/>
                </a:lnTo>
                <a:lnTo>
                  <a:pt x="4625397" y="5454707"/>
                </a:lnTo>
                <a:lnTo>
                  <a:pt x="4275269" y="5137802"/>
                </a:lnTo>
                <a:lnTo>
                  <a:pt x="4011550" y="4898513"/>
                </a:lnTo>
                <a:cubicBezTo>
                  <a:pt x="3967823" y="4857835"/>
                  <a:pt x="3926046" y="4815207"/>
                  <a:pt x="3885494" y="4771966"/>
                </a:cubicBezTo>
                <a:cubicBezTo>
                  <a:pt x="3844938" y="4728725"/>
                  <a:pt x="3804995" y="4684507"/>
                  <a:pt x="3766032" y="4639678"/>
                </a:cubicBezTo>
                <a:cubicBezTo>
                  <a:pt x="3609461" y="4460683"/>
                  <a:pt x="3463675" y="4272524"/>
                  <a:pt x="3329470" y="4076207"/>
                </a:cubicBezTo>
                <a:cubicBezTo>
                  <a:pt x="3262056" y="3978023"/>
                  <a:pt x="3200310" y="3876064"/>
                  <a:pt x="3144536" y="3770834"/>
                </a:cubicBezTo>
                <a:cubicBezTo>
                  <a:pt x="3116676" y="3717955"/>
                  <a:pt x="3092197" y="3663367"/>
                  <a:pt x="3071250" y="3607400"/>
                </a:cubicBezTo>
                <a:cubicBezTo>
                  <a:pt x="3048625" y="3551099"/>
                  <a:pt x="3035337" y="3491479"/>
                  <a:pt x="3031918" y="3430895"/>
                </a:cubicBezTo>
                <a:cubicBezTo>
                  <a:pt x="3035093" y="3370276"/>
                  <a:pt x="3048126" y="3310567"/>
                  <a:pt x="3070516" y="3254147"/>
                </a:cubicBezTo>
                <a:cubicBezTo>
                  <a:pt x="3091513" y="3198193"/>
                  <a:pt x="3115992" y="3143604"/>
                  <a:pt x="3143805" y="3090714"/>
                </a:cubicBezTo>
                <a:cubicBezTo>
                  <a:pt x="3199638" y="2985518"/>
                  <a:pt x="3261385" y="2883559"/>
                  <a:pt x="3328739" y="2785341"/>
                </a:cubicBezTo>
                <a:cubicBezTo>
                  <a:pt x="3463029" y="2588937"/>
                  <a:pt x="3608887" y="2400693"/>
                  <a:pt x="3765542" y="2221625"/>
                </a:cubicBezTo>
                <a:cubicBezTo>
                  <a:pt x="3804470" y="2176831"/>
                  <a:pt x="3844330" y="2132735"/>
                  <a:pt x="3885125" y="2089335"/>
                </a:cubicBezTo>
                <a:cubicBezTo>
                  <a:pt x="3925925" y="2045972"/>
                  <a:pt x="3967454" y="2003831"/>
                  <a:pt x="4011185" y="1962792"/>
                </a:cubicBezTo>
                <a:lnTo>
                  <a:pt x="4274782" y="1723502"/>
                </a:lnTo>
                <a:close/>
                <a:moveTo>
                  <a:pt x="4625397" y="1277311"/>
                </a:moveTo>
                <a:lnTo>
                  <a:pt x="4625397" y="1302749"/>
                </a:lnTo>
                <a:lnTo>
                  <a:pt x="4237648" y="1655708"/>
                </a:lnTo>
                <a:lnTo>
                  <a:pt x="3963301" y="1905383"/>
                </a:lnTo>
                <a:cubicBezTo>
                  <a:pt x="3918350" y="1947277"/>
                  <a:pt x="3875356" y="1990886"/>
                  <a:pt x="3833214" y="2036568"/>
                </a:cubicBezTo>
                <a:cubicBezTo>
                  <a:pt x="3791073" y="2082254"/>
                  <a:pt x="3750152" y="2127694"/>
                  <a:pt x="3709843" y="2174474"/>
                </a:cubicBezTo>
                <a:cubicBezTo>
                  <a:pt x="3548436" y="2361362"/>
                  <a:pt x="3399268" y="2558475"/>
                  <a:pt x="3263268" y="2764576"/>
                </a:cubicBezTo>
                <a:cubicBezTo>
                  <a:pt x="3195167" y="2867292"/>
                  <a:pt x="3133299" y="2973999"/>
                  <a:pt x="3077966" y="3084117"/>
                </a:cubicBezTo>
                <a:cubicBezTo>
                  <a:pt x="3050458" y="3138963"/>
                  <a:pt x="3026591" y="3195554"/>
                  <a:pt x="3006509" y="3253538"/>
                </a:cubicBezTo>
                <a:cubicBezTo>
                  <a:pt x="2985671" y="3310496"/>
                  <a:pt x="2973687" y="3370313"/>
                  <a:pt x="2970965" y="3430895"/>
                </a:cubicBezTo>
                <a:cubicBezTo>
                  <a:pt x="2973675" y="3491528"/>
                  <a:pt x="2985671" y="3551383"/>
                  <a:pt x="3006509" y="3608377"/>
                </a:cubicBezTo>
                <a:cubicBezTo>
                  <a:pt x="3026566" y="3666349"/>
                  <a:pt x="3050399" y="3722940"/>
                  <a:pt x="3077844" y="3777796"/>
                </a:cubicBezTo>
                <a:cubicBezTo>
                  <a:pt x="3133177" y="3887913"/>
                  <a:pt x="3195045" y="3994623"/>
                  <a:pt x="3263146" y="4097338"/>
                </a:cubicBezTo>
                <a:cubicBezTo>
                  <a:pt x="3399144" y="4303415"/>
                  <a:pt x="3548277" y="4500526"/>
                  <a:pt x="3709599" y="4687439"/>
                </a:cubicBezTo>
                <a:cubicBezTo>
                  <a:pt x="3749908" y="4734257"/>
                  <a:pt x="3791073" y="4780236"/>
                  <a:pt x="3833089" y="4825344"/>
                </a:cubicBezTo>
                <a:cubicBezTo>
                  <a:pt x="3875231" y="4870296"/>
                  <a:pt x="3918597" y="4914514"/>
                  <a:pt x="3963180" y="4956533"/>
                </a:cubicBezTo>
                <a:lnTo>
                  <a:pt x="4237405" y="5206083"/>
                </a:lnTo>
                <a:lnTo>
                  <a:pt x="4625397" y="5559353"/>
                </a:lnTo>
                <a:lnTo>
                  <a:pt x="4625397" y="5584070"/>
                </a:lnTo>
                <a:lnTo>
                  <a:pt x="4224578" y="5221107"/>
                </a:lnTo>
                <a:lnTo>
                  <a:pt x="3949866" y="4971680"/>
                </a:lnTo>
                <a:cubicBezTo>
                  <a:pt x="3904303" y="4929295"/>
                  <a:pt x="3860940" y="4884833"/>
                  <a:pt x="3818555" y="4839638"/>
                </a:cubicBezTo>
                <a:cubicBezTo>
                  <a:pt x="3776170" y="4794443"/>
                  <a:pt x="3734028" y="4748148"/>
                  <a:pt x="3693719" y="4701242"/>
                </a:cubicBezTo>
                <a:cubicBezTo>
                  <a:pt x="3531419" y="4513889"/>
                  <a:pt x="3381396" y="4316242"/>
                  <a:pt x="3244577" y="4109552"/>
                </a:cubicBezTo>
                <a:cubicBezTo>
                  <a:pt x="3175771" y="4006179"/>
                  <a:pt x="3113282" y="3898735"/>
                  <a:pt x="3057446" y="3787812"/>
                </a:cubicBezTo>
                <a:cubicBezTo>
                  <a:pt x="3029217" y="3732138"/>
                  <a:pt x="3004738" y="3674642"/>
                  <a:pt x="2984156" y="3615705"/>
                </a:cubicBezTo>
                <a:cubicBezTo>
                  <a:pt x="2962475" y="3556366"/>
                  <a:pt x="2950114" y="3494020"/>
                  <a:pt x="2947513" y="3430895"/>
                </a:cubicBezTo>
                <a:cubicBezTo>
                  <a:pt x="2950139" y="3367771"/>
                  <a:pt x="2962500" y="3305441"/>
                  <a:pt x="2984156" y="3246086"/>
                </a:cubicBezTo>
                <a:cubicBezTo>
                  <a:pt x="3004788" y="3187174"/>
                  <a:pt x="3029267" y="3129680"/>
                  <a:pt x="3057446" y="3073979"/>
                </a:cubicBezTo>
                <a:cubicBezTo>
                  <a:pt x="3113316" y="2963115"/>
                  <a:pt x="3175809" y="2855724"/>
                  <a:pt x="3244577" y="2752360"/>
                </a:cubicBezTo>
                <a:cubicBezTo>
                  <a:pt x="3381471" y="2545674"/>
                  <a:pt x="3531494" y="2347999"/>
                  <a:pt x="3693719" y="2160552"/>
                </a:cubicBezTo>
                <a:cubicBezTo>
                  <a:pt x="3734431" y="2113645"/>
                  <a:pt x="3775839" y="2067557"/>
                  <a:pt x="3817943" y="2022277"/>
                </a:cubicBezTo>
                <a:cubicBezTo>
                  <a:pt x="3860331" y="1976960"/>
                  <a:pt x="3903447" y="1932621"/>
                  <a:pt x="3949254" y="1890236"/>
                </a:cubicBezTo>
                <a:lnTo>
                  <a:pt x="4224088" y="1640808"/>
                </a:lnTo>
                <a:close/>
                <a:moveTo>
                  <a:pt x="4625397" y="1149297"/>
                </a:moveTo>
                <a:lnTo>
                  <a:pt x="4625397" y="1175272"/>
                </a:lnTo>
                <a:lnTo>
                  <a:pt x="4187567" y="1574236"/>
                </a:lnTo>
                <a:lnTo>
                  <a:pt x="3902227" y="1834048"/>
                </a:lnTo>
                <a:cubicBezTo>
                  <a:pt x="3809407" y="1922799"/>
                  <a:pt x="3721533" y="2016599"/>
                  <a:pt x="3638995" y="2114989"/>
                </a:cubicBezTo>
                <a:cubicBezTo>
                  <a:pt x="3471934" y="2310158"/>
                  <a:pt x="3318589" y="2516689"/>
                  <a:pt x="3180084" y="2733063"/>
                </a:cubicBezTo>
                <a:cubicBezTo>
                  <a:pt x="3110703" y="2840908"/>
                  <a:pt x="3048198" y="2953016"/>
                  <a:pt x="2992952" y="3068728"/>
                </a:cubicBezTo>
                <a:cubicBezTo>
                  <a:pt x="2965442" y="3126323"/>
                  <a:pt x="2941806" y="3185695"/>
                  <a:pt x="2922226" y="3246452"/>
                </a:cubicBezTo>
                <a:cubicBezTo>
                  <a:pt x="2902109" y="3305988"/>
                  <a:pt x="2890638" y="3368103"/>
                  <a:pt x="2888146" y="3430895"/>
                </a:cubicBezTo>
                <a:cubicBezTo>
                  <a:pt x="2890479" y="3494071"/>
                  <a:pt x="2901962" y="3556561"/>
                  <a:pt x="2922226" y="3616439"/>
                </a:cubicBezTo>
                <a:cubicBezTo>
                  <a:pt x="2941784" y="3677209"/>
                  <a:pt x="2965407" y="3736583"/>
                  <a:pt x="2992952" y="3794164"/>
                </a:cubicBezTo>
                <a:cubicBezTo>
                  <a:pt x="3048161" y="3909876"/>
                  <a:pt x="3110628" y="4021985"/>
                  <a:pt x="3179962" y="4129829"/>
                </a:cubicBezTo>
                <a:cubicBezTo>
                  <a:pt x="3318514" y="4346179"/>
                  <a:pt x="3471847" y="4552697"/>
                  <a:pt x="3638874" y="4747903"/>
                </a:cubicBezTo>
                <a:cubicBezTo>
                  <a:pt x="3721471" y="4846246"/>
                  <a:pt x="3809345" y="4940030"/>
                  <a:pt x="3902105" y="5028847"/>
                </a:cubicBezTo>
                <a:lnTo>
                  <a:pt x="4187567" y="5288656"/>
                </a:lnTo>
                <a:lnTo>
                  <a:pt x="4625397" y="5687237"/>
                </a:lnTo>
                <a:lnTo>
                  <a:pt x="4625397" y="5713021"/>
                </a:lnTo>
                <a:lnTo>
                  <a:pt x="4173763" y="5303924"/>
                </a:lnTo>
                <a:lnTo>
                  <a:pt x="3887814" y="5044359"/>
                </a:lnTo>
                <a:cubicBezTo>
                  <a:pt x="3794089" y="4955239"/>
                  <a:pt x="3705275" y="4861086"/>
                  <a:pt x="3621773" y="4762316"/>
                </a:cubicBezTo>
                <a:cubicBezTo>
                  <a:pt x="3453672" y="4566610"/>
                  <a:pt x="3299362" y="4359483"/>
                  <a:pt x="3159929" y="4142412"/>
                </a:cubicBezTo>
                <a:cubicBezTo>
                  <a:pt x="3089815" y="4033821"/>
                  <a:pt x="3026664" y="3920895"/>
                  <a:pt x="2970843" y="3804302"/>
                </a:cubicBezTo>
                <a:cubicBezTo>
                  <a:pt x="2942761" y="3745831"/>
                  <a:pt x="2918685" y="3685514"/>
                  <a:pt x="2898774" y="3623767"/>
                </a:cubicBezTo>
                <a:cubicBezTo>
                  <a:pt x="2877643" y="3561544"/>
                  <a:pt x="2865709" y="3496563"/>
                  <a:pt x="2863352" y="3430895"/>
                </a:cubicBezTo>
                <a:cubicBezTo>
                  <a:pt x="2865709" y="3365230"/>
                  <a:pt x="2877643" y="3300249"/>
                  <a:pt x="2898774" y="3238026"/>
                </a:cubicBezTo>
                <a:cubicBezTo>
                  <a:pt x="2918732" y="3176304"/>
                  <a:pt x="2942808" y="3115987"/>
                  <a:pt x="2970843" y="3057492"/>
                </a:cubicBezTo>
                <a:cubicBezTo>
                  <a:pt x="3026760" y="2940961"/>
                  <a:pt x="3089912" y="2828034"/>
                  <a:pt x="3159929" y="2719381"/>
                </a:cubicBezTo>
                <a:cubicBezTo>
                  <a:pt x="3299421" y="2502335"/>
                  <a:pt x="3453781" y="2295195"/>
                  <a:pt x="3621895" y="2099478"/>
                </a:cubicBezTo>
                <a:cubicBezTo>
                  <a:pt x="3705163" y="2000767"/>
                  <a:pt x="3793733" y="1906663"/>
                  <a:pt x="3887202" y="1817557"/>
                </a:cubicBezTo>
                <a:lnTo>
                  <a:pt x="4173763" y="1557869"/>
                </a:lnTo>
                <a:close/>
                <a:moveTo>
                  <a:pt x="4625397" y="1020170"/>
                </a:moveTo>
                <a:lnTo>
                  <a:pt x="4625397" y="1047233"/>
                </a:lnTo>
                <a:lnTo>
                  <a:pt x="4137119" y="1491907"/>
                </a:lnTo>
                <a:lnTo>
                  <a:pt x="3840542" y="1761854"/>
                </a:lnTo>
                <a:cubicBezTo>
                  <a:pt x="3744166" y="1853907"/>
                  <a:pt x="3653020" y="1951297"/>
                  <a:pt x="3567541" y="2053548"/>
                </a:cubicBezTo>
                <a:cubicBezTo>
                  <a:pt x="3394847" y="2257097"/>
                  <a:pt x="3237421" y="2473104"/>
                  <a:pt x="3096534" y="2699835"/>
                </a:cubicBezTo>
                <a:cubicBezTo>
                  <a:pt x="3061514" y="2756846"/>
                  <a:pt x="3028130" y="2814449"/>
                  <a:pt x="2996370" y="2872676"/>
                </a:cubicBezTo>
                <a:cubicBezTo>
                  <a:pt x="2964614" y="2930907"/>
                  <a:pt x="2935089" y="2990515"/>
                  <a:pt x="2907813" y="3051502"/>
                </a:cubicBezTo>
                <a:cubicBezTo>
                  <a:pt x="2880259" y="3111856"/>
                  <a:pt x="2856841" y="3174006"/>
                  <a:pt x="2837702" y="3237536"/>
                </a:cubicBezTo>
                <a:cubicBezTo>
                  <a:pt x="2818340" y="3300246"/>
                  <a:pt x="2807578" y="3365293"/>
                  <a:pt x="2805698" y="3430895"/>
                </a:cubicBezTo>
                <a:cubicBezTo>
                  <a:pt x="2807678" y="3496584"/>
                  <a:pt x="2818693" y="3561690"/>
                  <a:pt x="2838432" y="3624376"/>
                </a:cubicBezTo>
                <a:cubicBezTo>
                  <a:pt x="2857600" y="3687871"/>
                  <a:pt x="2880989" y="3750021"/>
                  <a:pt x="2908425" y="3810409"/>
                </a:cubicBezTo>
                <a:cubicBezTo>
                  <a:pt x="2935542" y="3871484"/>
                  <a:pt x="2964979" y="3930726"/>
                  <a:pt x="2996982" y="3989113"/>
                </a:cubicBezTo>
                <a:cubicBezTo>
                  <a:pt x="3028986" y="4047500"/>
                  <a:pt x="3062089" y="4105400"/>
                  <a:pt x="3097146" y="4162076"/>
                </a:cubicBezTo>
                <a:cubicBezTo>
                  <a:pt x="3238055" y="4388807"/>
                  <a:pt x="3395531" y="4604830"/>
                  <a:pt x="3568272" y="4808366"/>
                </a:cubicBezTo>
                <a:cubicBezTo>
                  <a:pt x="3653679" y="4910677"/>
                  <a:pt x="3744828" y="5008068"/>
                  <a:pt x="3841276" y="5100057"/>
                </a:cubicBezTo>
                <a:lnTo>
                  <a:pt x="4137119" y="5370007"/>
                </a:lnTo>
                <a:lnTo>
                  <a:pt x="4625397" y="5814670"/>
                </a:lnTo>
                <a:lnTo>
                  <a:pt x="4625397" y="5841639"/>
                </a:lnTo>
                <a:lnTo>
                  <a:pt x="4122707" y="5386739"/>
                </a:lnTo>
                <a:lnTo>
                  <a:pt x="3825031" y="5116549"/>
                </a:lnTo>
                <a:cubicBezTo>
                  <a:pt x="3727787" y="5024116"/>
                  <a:pt x="3635857" y="4926239"/>
                  <a:pt x="3549707" y="4823390"/>
                </a:cubicBezTo>
                <a:cubicBezTo>
                  <a:pt x="3375888" y="4619158"/>
                  <a:pt x="3217401" y="4402368"/>
                  <a:pt x="3075524" y="4174780"/>
                </a:cubicBezTo>
                <a:cubicBezTo>
                  <a:pt x="3040261" y="4117774"/>
                  <a:pt x="3006546" y="4059801"/>
                  <a:pt x="2974386" y="4000841"/>
                </a:cubicBezTo>
                <a:cubicBezTo>
                  <a:pt x="2942224" y="3941879"/>
                  <a:pt x="2912334" y="3881744"/>
                  <a:pt x="2884727" y="3820425"/>
                </a:cubicBezTo>
                <a:cubicBezTo>
                  <a:pt x="2856682" y="3759069"/>
                  <a:pt x="2832815" y="3695908"/>
                  <a:pt x="2813270" y="3631339"/>
                </a:cubicBezTo>
                <a:cubicBezTo>
                  <a:pt x="2792750" y="3566405"/>
                  <a:pt x="2781279" y="3498954"/>
                  <a:pt x="2779193" y="3430895"/>
                </a:cubicBezTo>
                <a:cubicBezTo>
                  <a:pt x="2781257" y="3362714"/>
                  <a:pt x="2792725" y="3295141"/>
                  <a:pt x="2813270" y="3230085"/>
                </a:cubicBezTo>
                <a:cubicBezTo>
                  <a:pt x="2832790" y="3165553"/>
                  <a:pt x="2856657" y="3102415"/>
                  <a:pt x="2884727" y="3041121"/>
                </a:cubicBezTo>
                <a:cubicBezTo>
                  <a:pt x="2912250" y="2979718"/>
                  <a:pt x="2942136" y="2919582"/>
                  <a:pt x="2974386" y="2860708"/>
                </a:cubicBezTo>
                <a:cubicBezTo>
                  <a:pt x="3006633" y="2801831"/>
                  <a:pt x="3040345" y="2743810"/>
                  <a:pt x="3075524" y="2686644"/>
                </a:cubicBezTo>
                <a:cubicBezTo>
                  <a:pt x="3217448" y="2459178"/>
                  <a:pt x="3375985" y="2242514"/>
                  <a:pt x="3549828" y="2038402"/>
                </a:cubicBezTo>
                <a:cubicBezTo>
                  <a:pt x="3635982" y="1935550"/>
                  <a:pt x="3727908" y="1837673"/>
                  <a:pt x="3825152" y="1745245"/>
                </a:cubicBezTo>
                <a:lnTo>
                  <a:pt x="4122220" y="1475418"/>
                </a:lnTo>
                <a:close/>
                <a:moveTo>
                  <a:pt x="4625397" y="890611"/>
                </a:moveTo>
                <a:lnTo>
                  <a:pt x="4625397" y="920117"/>
                </a:lnTo>
                <a:lnTo>
                  <a:pt x="4087285" y="1410067"/>
                </a:lnTo>
                <a:lnTo>
                  <a:pt x="3779589" y="1690276"/>
                </a:lnTo>
                <a:cubicBezTo>
                  <a:pt x="3679479" y="1785675"/>
                  <a:pt x="3585057" y="1886863"/>
                  <a:pt x="3496815" y="1993329"/>
                </a:cubicBezTo>
                <a:cubicBezTo>
                  <a:pt x="3318248" y="2205075"/>
                  <a:pt x="3156594" y="2430511"/>
                  <a:pt x="3013350" y="2667590"/>
                </a:cubicBezTo>
                <a:cubicBezTo>
                  <a:pt x="2995272" y="2697151"/>
                  <a:pt x="2978417" y="2727322"/>
                  <a:pt x="2961192" y="2757246"/>
                </a:cubicBezTo>
                <a:cubicBezTo>
                  <a:pt x="2943969" y="2787173"/>
                  <a:pt x="2927480" y="2818321"/>
                  <a:pt x="2912334" y="2848491"/>
                </a:cubicBezTo>
                <a:cubicBezTo>
                  <a:pt x="2880209" y="2909567"/>
                  <a:pt x="2850403" y="2971863"/>
                  <a:pt x="2823533" y="3035379"/>
                </a:cubicBezTo>
                <a:cubicBezTo>
                  <a:pt x="2796157" y="3098518"/>
                  <a:pt x="2772986" y="3163404"/>
                  <a:pt x="2754152" y="3229596"/>
                </a:cubicBezTo>
                <a:cubicBezTo>
                  <a:pt x="2734997" y="3295057"/>
                  <a:pt x="2724372" y="3362714"/>
                  <a:pt x="2722514" y="3430895"/>
                </a:cubicBezTo>
                <a:cubicBezTo>
                  <a:pt x="2724272" y="3499113"/>
                  <a:pt x="2734863" y="3566820"/>
                  <a:pt x="2754028" y="3632317"/>
                </a:cubicBezTo>
                <a:cubicBezTo>
                  <a:pt x="2772814" y="3698509"/>
                  <a:pt x="2795951" y="3763394"/>
                  <a:pt x="2823286" y="3826533"/>
                </a:cubicBezTo>
                <a:cubicBezTo>
                  <a:pt x="2850160" y="3889928"/>
                  <a:pt x="2879965" y="3952346"/>
                  <a:pt x="2912212" y="4013421"/>
                </a:cubicBezTo>
                <a:cubicBezTo>
                  <a:pt x="2927846" y="4044203"/>
                  <a:pt x="2944946" y="4074496"/>
                  <a:pt x="2961070" y="4104545"/>
                </a:cubicBezTo>
                <a:cubicBezTo>
                  <a:pt x="2977193" y="4134594"/>
                  <a:pt x="2995272" y="4164765"/>
                  <a:pt x="3013228" y="4194202"/>
                </a:cubicBezTo>
                <a:cubicBezTo>
                  <a:pt x="3156351" y="4431305"/>
                  <a:pt x="3317879" y="4656791"/>
                  <a:pt x="3496328" y="4868586"/>
                </a:cubicBezTo>
                <a:cubicBezTo>
                  <a:pt x="3584605" y="4975025"/>
                  <a:pt x="3679026" y="5076212"/>
                  <a:pt x="3779102" y="5171636"/>
                </a:cubicBezTo>
                <a:lnTo>
                  <a:pt x="4086794" y="5451846"/>
                </a:lnTo>
                <a:lnTo>
                  <a:pt x="4625397" y="5942239"/>
                </a:lnTo>
                <a:lnTo>
                  <a:pt x="4625397" y="5970923"/>
                </a:lnTo>
                <a:lnTo>
                  <a:pt x="4071158" y="5469437"/>
                </a:lnTo>
                <a:lnTo>
                  <a:pt x="3762856" y="5189835"/>
                </a:lnTo>
                <a:cubicBezTo>
                  <a:pt x="3661875" y="5093694"/>
                  <a:pt x="3566598" y="4991735"/>
                  <a:pt x="3477516" y="4884463"/>
                </a:cubicBezTo>
                <a:cubicBezTo>
                  <a:pt x="3297859" y="4671866"/>
                  <a:pt x="3135194" y="4445474"/>
                  <a:pt x="2990997" y="4207393"/>
                </a:cubicBezTo>
                <a:cubicBezTo>
                  <a:pt x="2972797" y="4177713"/>
                  <a:pt x="2955818" y="4147417"/>
                  <a:pt x="2938352" y="4117246"/>
                </a:cubicBezTo>
                <a:cubicBezTo>
                  <a:pt x="2920883" y="4087076"/>
                  <a:pt x="2904394" y="4056174"/>
                  <a:pt x="2888514" y="4025392"/>
                </a:cubicBezTo>
                <a:cubicBezTo>
                  <a:pt x="2856024" y="3964316"/>
                  <a:pt x="2825853" y="3900921"/>
                  <a:pt x="2798489" y="3836670"/>
                </a:cubicBezTo>
                <a:cubicBezTo>
                  <a:pt x="2770569" y="3772495"/>
                  <a:pt x="2746909" y="3706559"/>
                  <a:pt x="2727644" y="3639279"/>
                </a:cubicBezTo>
                <a:cubicBezTo>
                  <a:pt x="2707771" y="3571523"/>
                  <a:pt x="2696765" y="3501483"/>
                  <a:pt x="2694910" y="3430895"/>
                </a:cubicBezTo>
                <a:cubicBezTo>
                  <a:pt x="2696765" y="3360223"/>
                  <a:pt x="2707808" y="3290096"/>
                  <a:pt x="2727766" y="3222268"/>
                </a:cubicBezTo>
                <a:cubicBezTo>
                  <a:pt x="2746934" y="3154976"/>
                  <a:pt x="2770554" y="3089027"/>
                  <a:pt x="2798489" y="3024877"/>
                </a:cubicBezTo>
                <a:cubicBezTo>
                  <a:pt x="2825853" y="2960625"/>
                  <a:pt x="2856024" y="2897596"/>
                  <a:pt x="2888514" y="2836033"/>
                </a:cubicBezTo>
                <a:cubicBezTo>
                  <a:pt x="2904394" y="2805007"/>
                  <a:pt x="2921617" y="2774958"/>
                  <a:pt x="2938352" y="2744300"/>
                </a:cubicBezTo>
                <a:cubicBezTo>
                  <a:pt x="2955085" y="2713639"/>
                  <a:pt x="2972919" y="2683225"/>
                  <a:pt x="2990997" y="2654032"/>
                </a:cubicBezTo>
                <a:cubicBezTo>
                  <a:pt x="3135244" y="2416099"/>
                  <a:pt x="3297922" y="2189840"/>
                  <a:pt x="3477516" y="1977327"/>
                </a:cubicBezTo>
                <a:cubicBezTo>
                  <a:pt x="3566564" y="1870030"/>
                  <a:pt x="3661841" y="1768062"/>
                  <a:pt x="3762856" y="1671956"/>
                </a:cubicBezTo>
                <a:lnTo>
                  <a:pt x="4071158" y="1391989"/>
                </a:lnTo>
                <a:close/>
                <a:moveTo>
                  <a:pt x="4625397" y="762519"/>
                </a:moveTo>
                <a:lnTo>
                  <a:pt x="4625397" y="792333"/>
                </a:lnTo>
                <a:lnTo>
                  <a:pt x="4036960" y="1328353"/>
                </a:lnTo>
                <a:lnTo>
                  <a:pt x="3718152" y="1618701"/>
                </a:lnTo>
                <a:cubicBezTo>
                  <a:pt x="3614226" y="1717543"/>
                  <a:pt x="3516336" y="1822530"/>
                  <a:pt x="3424993" y="1933110"/>
                </a:cubicBezTo>
                <a:cubicBezTo>
                  <a:pt x="3240865" y="2153176"/>
                  <a:pt x="3075318" y="2388140"/>
                  <a:pt x="2930047" y="2635588"/>
                </a:cubicBezTo>
                <a:cubicBezTo>
                  <a:pt x="2911723" y="2666371"/>
                  <a:pt x="2894744" y="2697885"/>
                  <a:pt x="2877156" y="2729154"/>
                </a:cubicBezTo>
                <a:cubicBezTo>
                  <a:pt x="2859565" y="2760425"/>
                  <a:pt x="2843198" y="2792184"/>
                  <a:pt x="2827443" y="2824309"/>
                </a:cubicBezTo>
                <a:cubicBezTo>
                  <a:pt x="2811684" y="2856435"/>
                  <a:pt x="2795926" y="2888560"/>
                  <a:pt x="2780658" y="2920928"/>
                </a:cubicBezTo>
                <a:cubicBezTo>
                  <a:pt x="2765390" y="2953297"/>
                  <a:pt x="2751343" y="2986157"/>
                  <a:pt x="2738273" y="3019381"/>
                </a:cubicBezTo>
                <a:cubicBezTo>
                  <a:pt x="2711084" y="3085267"/>
                  <a:pt x="2688154" y="3152827"/>
                  <a:pt x="2669626" y="3221658"/>
                </a:cubicBezTo>
                <a:cubicBezTo>
                  <a:pt x="2651155" y="3289928"/>
                  <a:pt x="2641104" y="3360189"/>
                  <a:pt x="2639699" y="3430895"/>
                </a:cubicBezTo>
                <a:cubicBezTo>
                  <a:pt x="2641188" y="3501629"/>
                  <a:pt x="2651414" y="3571903"/>
                  <a:pt x="2670113" y="3640134"/>
                </a:cubicBezTo>
                <a:cubicBezTo>
                  <a:pt x="2688632" y="3708990"/>
                  <a:pt x="2711521" y="3776588"/>
                  <a:pt x="2738638" y="3842537"/>
                </a:cubicBezTo>
                <a:cubicBezTo>
                  <a:pt x="2751708" y="3875761"/>
                  <a:pt x="2766611" y="3908252"/>
                  <a:pt x="2781023" y="3940989"/>
                </a:cubicBezTo>
                <a:cubicBezTo>
                  <a:pt x="2795439" y="3973723"/>
                  <a:pt x="2811319" y="4005727"/>
                  <a:pt x="2827808" y="4037608"/>
                </a:cubicBezTo>
                <a:cubicBezTo>
                  <a:pt x="2844297" y="4069487"/>
                  <a:pt x="2860789" y="4101125"/>
                  <a:pt x="2877521" y="4132761"/>
                </a:cubicBezTo>
                <a:cubicBezTo>
                  <a:pt x="2894257" y="4164399"/>
                  <a:pt x="2912091" y="4195547"/>
                  <a:pt x="2930413" y="4226326"/>
                </a:cubicBezTo>
                <a:cubicBezTo>
                  <a:pt x="3075793" y="4473727"/>
                  <a:pt x="3241381" y="4708693"/>
                  <a:pt x="3425481" y="4928805"/>
                </a:cubicBezTo>
                <a:cubicBezTo>
                  <a:pt x="3516789" y="5039412"/>
                  <a:pt x="3614679" y="5144412"/>
                  <a:pt x="3718639" y="5243217"/>
                </a:cubicBezTo>
                <a:lnTo>
                  <a:pt x="4037447" y="5533443"/>
                </a:lnTo>
                <a:lnTo>
                  <a:pt x="4625397" y="6069541"/>
                </a:lnTo>
                <a:lnTo>
                  <a:pt x="4625397" y="6099271"/>
                </a:lnTo>
                <a:lnTo>
                  <a:pt x="4019981" y="5551643"/>
                </a:lnTo>
                <a:lnTo>
                  <a:pt x="3700439" y="5261538"/>
                </a:lnTo>
                <a:cubicBezTo>
                  <a:pt x="3595745" y="5162256"/>
                  <a:pt x="3497147" y="5056732"/>
                  <a:pt x="3405204" y="4945540"/>
                </a:cubicBezTo>
                <a:cubicBezTo>
                  <a:pt x="3219784" y="4724523"/>
                  <a:pt x="3052978" y="4488533"/>
                  <a:pt x="2906471" y="4240008"/>
                </a:cubicBezTo>
                <a:cubicBezTo>
                  <a:pt x="2887906" y="4208982"/>
                  <a:pt x="2870805" y="4177347"/>
                  <a:pt x="2853092" y="4145830"/>
                </a:cubicBezTo>
                <a:cubicBezTo>
                  <a:pt x="2835379" y="4114317"/>
                  <a:pt x="2818769" y="4082435"/>
                  <a:pt x="2802767" y="4049945"/>
                </a:cubicBezTo>
                <a:cubicBezTo>
                  <a:pt x="2786765" y="4017454"/>
                  <a:pt x="2770885" y="3985207"/>
                  <a:pt x="2755374" y="3952226"/>
                </a:cubicBezTo>
                <a:cubicBezTo>
                  <a:pt x="2739859" y="3919246"/>
                  <a:pt x="2725690" y="3886265"/>
                  <a:pt x="2712377" y="3852553"/>
                </a:cubicBezTo>
                <a:cubicBezTo>
                  <a:pt x="2684638" y="3785555"/>
                  <a:pt x="2661221" y="3716846"/>
                  <a:pt x="2642262" y="3646854"/>
                </a:cubicBezTo>
                <a:cubicBezTo>
                  <a:pt x="2622770" y="3576458"/>
                  <a:pt x="2612020" y="3503927"/>
                  <a:pt x="2610262" y="3430895"/>
                </a:cubicBezTo>
                <a:cubicBezTo>
                  <a:pt x="2611911" y="3357731"/>
                  <a:pt x="2622536" y="3285029"/>
                  <a:pt x="2641897" y="3214452"/>
                </a:cubicBezTo>
                <a:cubicBezTo>
                  <a:pt x="2660856" y="3144425"/>
                  <a:pt x="2684270" y="3075679"/>
                  <a:pt x="2712011" y="3008631"/>
                </a:cubicBezTo>
                <a:cubicBezTo>
                  <a:pt x="2725325" y="2974919"/>
                  <a:pt x="2740349" y="2942061"/>
                  <a:pt x="2755005" y="2909079"/>
                </a:cubicBezTo>
                <a:cubicBezTo>
                  <a:pt x="2769665" y="2876099"/>
                  <a:pt x="2785788" y="2843730"/>
                  <a:pt x="2802402" y="2811361"/>
                </a:cubicBezTo>
                <a:cubicBezTo>
                  <a:pt x="2819012" y="2778992"/>
                  <a:pt x="2835870" y="2747354"/>
                  <a:pt x="2852727" y="2715475"/>
                </a:cubicBezTo>
                <a:cubicBezTo>
                  <a:pt x="2869581" y="2683595"/>
                  <a:pt x="2887662" y="2652324"/>
                  <a:pt x="2906106" y="2621419"/>
                </a:cubicBezTo>
                <a:cubicBezTo>
                  <a:pt x="3052707" y="2372982"/>
                  <a:pt x="3219649" y="2137124"/>
                  <a:pt x="3405204" y="1916256"/>
                </a:cubicBezTo>
                <a:cubicBezTo>
                  <a:pt x="3497184" y="1804977"/>
                  <a:pt x="3595817" y="1699366"/>
                  <a:pt x="3700561" y="1600011"/>
                </a:cubicBezTo>
                <a:lnTo>
                  <a:pt x="4020103" y="1309906"/>
                </a:lnTo>
                <a:close/>
                <a:moveTo>
                  <a:pt x="4625397" y="633716"/>
                </a:moveTo>
                <a:lnTo>
                  <a:pt x="4625397" y="665315"/>
                </a:lnTo>
                <a:lnTo>
                  <a:pt x="3986510" y="1246755"/>
                </a:lnTo>
                <a:lnTo>
                  <a:pt x="3656708" y="1547241"/>
                </a:lnTo>
                <a:cubicBezTo>
                  <a:pt x="3549279" y="1649453"/>
                  <a:pt x="3448273" y="1758216"/>
                  <a:pt x="3354267" y="1872890"/>
                </a:cubicBezTo>
                <a:cubicBezTo>
                  <a:pt x="3164460" y="2101283"/>
                  <a:pt x="2994882" y="2345778"/>
                  <a:pt x="2847472" y="2603583"/>
                </a:cubicBezTo>
                <a:cubicBezTo>
                  <a:pt x="2828782" y="2635708"/>
                  <a:pt x="2811559" y="2668567"/>
                  <a:pt x="2793850" y="2701304"/>
                </a:cubicBezTo>
                <a:cubicBezTo>
                  <a:pt x="2776137" y="2734038"/>
                  <a:pt x="2759648" y="2767019"/>
                  <a:pt x="2743646" y="2800487"/>
                </a:cubicBezTo>
                <a:cubicBezTo>
                  <a:pt x="2727645" y="2833958"/>
                  <a:pt x="2712130" y="2867425"/>
                  <a:pt x="2696740" y="2901137"/>
                </a:cubicBezTo>
                <a:cubicBezTo>
                  <a:pt x="2681350" y="2934852"/>
                  <a:pt x="2667425" y="2969053"/>
                  <a:pt x="2654355" y="3003620"/>
                </a:cubicBezTo>
                <a:cubicBezTo>
                  <a:pt x="2627129" y="3072182"/>
                  <a:pt x="2604236" y="3142393"/>
                  <a:pt x="2585830" y="3213838"/>
                </a:cubicBezTo>
                <a:cubicBezTo>
                  <a:pt x="2546570" y="3355923"/>
                  <a:pt x="2546570" y="3505988"/>
                  <a:pt x="2585830" y="3648071"/>
                </a:cubicBezTo>
                <a:cubicBezTo>
                  <a:pt x="2604152" y="3719553"/>
                  <a:pt x="2626957" y="3789802"/>
                  <a:pt x="2654111" y="3858414"/>
                </a:cubicBezTo>
                <a:cubicBezTo>
                  <a:pt x="2667181" y="3892981"/>
                  <a:pt x="2681959" y="3926939"/>
                  <a:pt x="2696497" y="3960897"/>
                </a:cubicBezTo>
                <a:cubicBezTo>
                  <a:pt x="2711031" y="3994852"/>
                  <a:pt x="2726911" y="4028445"/>
                  <a:pt x="2743521" y="4061547"/>
                </a:cubicBezTo>
                <a:cubicBezTo>
                  <a:pt x="2760135" y="4094650"/>
                  <a:pt x="2776749" y="4127749"/>
                  <a:pt x="2793728" y="4160608"/>
                </a:cubicBezTo>
                <a:cubicBezTo>
                  <a:pt x="2810704" y="4193467"/>
                  <a:pt x="2828538" y="4226080"/>
                  <a:pt x="2847228" y="4258327"/>
                </a:cubicBezTo>
                <a:cubicBezTo>
                  <a:pt x="2994660" y="4516147"/>
                  <a:pt x="3164279" y="4760642"/>
                  <a:pt x="3354145" y="4989022"/>
                </a:cubicBezTo>
                <a:cubicBezTo>
                  <a:pt x="3448079" y="5103769"/>
                  <a:pt x="3549045" y="5212569"/>
                  <a:pt x="3656465" y="5314792"/>
                </a:cubicBezTo>
                <a:cubicBezTo>
                  <a:pt x="3766397" y="5415199"/>
                  <a:pt x="3876333" y="5515119"/>
                  <a:pt x="3986266" y="5615279"/>
                </a:cubicBezTo>
                <a:lnTo>
                  <a:pt x="4625397" y="6197835"/>
                </a:lnTo>
                <a:lnTo>
                  <a:pt x="4625397" y="6228808"/>
                </a:lnTo>
                <a:lnTo>
                  <a:pt x="3968797" y="5635312"/>
                </a:lnTo>
                <a:cubicBezTo>
                  <a:pt x="3858864" y="5535273"/>
                  <a:pt x="3748076" y="5435844"/>
                  <a:pt x="3638018" y="5335194"/>
                </a:cubicBezTo>
                <a:cubicBezTo>
                  <a:pt x="3529587" y="5232295"/>
                  <a:pt x="3427607" y="5122800"/>
                  <a:pt x="3332648" y="5007346"/>
                </a:cubicBezTo>
                <a:cubicBezTo>
                  <a:pt x="3141386" y="4777973"/>
                  <a:pt x="2970462" y="4532380"/>
                  <a:pt x="2821819" y="4273351"/>
                </a:cubicBezTo>
                <a:cubicBezTo>
                  <a:pt x="2803010" y="4241104"/>
                  <a:pt x="2785176" y="4208002"/>
                  <a:pt x="2767710" y="4175633"/>
                </a:cubicBezTo>
                <a:cubicBezTo>
                  <a:pt x="2750241" y="4143264"/>
                  <a:pt x="2733018" y="4109428"/>
                  <a:pt x="2716894" y="4075716"/>
                </a:cubicBezTo>
                <a:cubicBezTo>
                  <a:pt x="2700771" y="4042002"/>
                  <a:pt x="2684891" y="4008044"/>
                  <a:pt x="2669258" y="3974089"/>
                </a:cubicBezTo>
                <a:cubicBezTo>
                  <a:pt x="2653621" y="3940131"/>
                  <a:pt x="2639574" y="3905439"/>
                  <a:pt x="2626261" y="3870385"/>
                </a:cubicBezTo>
                <a:cubicBezTo>
                  <a:pt x="2598728" y="3800551"/>
                  <a:pt x="2575558" y="3729082"/>
                  <a:pt x="2556880" y="3656380"/>
                </a:cubicBezTo>
                <a:cubicBezTo>
                  <a:pt x="2537862" y="3582675"/>
                  <a:pt x="2527612" y="3506991"/>
                  <a:pt x="2526344" y="3430895"/>
                </a:cubicBezTo>
                <a:cubicBezTo>
                  <a:pt x="2527796" y="3355203"/>
                  <a:pt x="2538093" y="3279946"/>
                  <a:pt x="2557002" y="3206631"/>
                </a:cubicBezTo>
                <a:cubicBezTo>
                  <a:pt x="2575642" y="3133916"/>
                  <a:pt x="2598812" y="3062447"/>
                  <a:pt x="2626382" y="2992627"/>
                </a:cubicBezTo>
                <a:cubicBezTo>
                  <a:pt x="2639696" y="2957569"/>
                  <a:pt x="2654720" y="2923246"/>
                  <a:pt x="2669379" y="2888801"/>
                </a:cubicBezTo>
                <a:cubicBezTo>
                  <a:pt x="2684035" y="2854356"/>
                  <a:pt x="2700284" y="2820641"/>
                  <a:pt x="2717016" y="2787295"/>
                </a:cubicBezTo>
                <a:cubicBezTo>
                  <a:pt x="2733752" y="2753949"/>
                  <a:pt x="2750731" y="2720603"/>
                  <a:pt x="2767832" y="2687378"/>
                </a:cubicBezTo>
                <a:cubicBezTo>
                  <a:pt x="2784932" y="2654155"/>
                  <a:pt x="2803132" y="2621540"/>
                  <a:pt x="2821944" y="2589660"/>
                </a:cubicBezTo>
                <a:cubicBezTo>
                  <a:pt x="2970609" y="2330495"/>
                  <a:pt x="3141533" y="2084744"/>
                  <a:pt x="3332770" y="1855178"/>
                </a:cubicBezTo>
                <a:cubicBezTo>
                  <a:pt x="3427691" y="1739734"/>
                  <a:pt x="3529674" y="1630276"/>
                  <a:pt x="3638143" y="1527452"/>
                </a:cubicBezTo>
                <a:lnTo>
                  <a:pt x="3968797" y="1227209"/>
                </a:lnTo>
                <a:close/>
                <a:moveTo>
                  <a:pt x="4625397" y="504119"/>
                </a:moveTo>
                <a:lnTo>
                  <a:pt x="4625397" y="537375"/>
                </a:lnTo>
                <a:lnTo>
                  <a:pt x="4618631" y="543546"/>
                </a:lnTo>
                <a:lnTo>
                  <a:pt x="3936063" y="1165161"/>
                </a:lnTo>
                <a:cubicBezTo>
                  <a:pt x="3822464" y="1268743"/>
                  <a:pt x="3708013" y="1372081"/>
                  <a:pt x="3595024" y="1475907"/>
                </a:cubicBezTo>
                <a:cubicBezTo>
                  <a:pt x="3483892" y="1581529"/>
                  <a:pt x="3379567" y="1694090"/>
                  <a:pt x="3282691" y="1812915"/>
                </a:cubicBezTo>
                <a:cubicBezTo>
                  <a:pt x="3087192" y="2049666"/>
                  <a:pt x="2913593" y="2303674"/>
                  <a:pt x="2764047" y="2571826"/>
                </a:cubicBezTo>
                <a:cubicBezTo>
                  <a:pt x="2727401" y="2638887"/>
                  <a:pt x="2691735" y="2706924"/>
                  <a:pt x="2659241" y="2776305"/>
                </a:cubicBezTo>
                <a:cubicBezTo>
                  <a:pt x="2626751" y="2845686"/>
                  <a:pt x="2596093" y="2915796"/>
                  <a:pt x="2569828" y="2987500"/>
                </a:cubicBezTo>
                <a:cubicBezTo>
                  <a:pt x="2542970" y="3058882"/>
                  <a:pt x="2520568" y="3131865"/>
                  <a:pt x="2502771" y="3206024"/>
                </a:cubicBezTo>
                <a:cubicBezTo>
                  <a:pt x="2464572" y="3353555"/>
                  <a:pt x="2464572" y="3508362"/>
                  <a:pt x="2502771" y="3655893"/>
                </a:cubicBezTo>
                <a:cubicBezTo>
                  <a:pt x="2520593" y="3730048"/>
                  <a:pt x="2542983" y="3803031"/>
                  <a:pt x="2569828" y="3874416"/>
                </a:cubicBezTo>
                <a:cubicBezTo>
                  <a:pt x="2596093" y="3946117"/>
                  <a:pt x="2626751" y="4016353"/>
                  <a:pt x="2659366" y="4085611"/>
                </a:cubicBezTo>
                <a:cubicBezTo>
                  <a:pt x="2691979" y="4154870"/>
                  <a:pt x="2727157" y="4223030"/>
                  <a:pt x="2764169" y="4290087"/>
                </a:cubicBezTo>
                <a:cubicBezTo>
                  <a:pt x="2913433" y="4558242"/>
                  <a:pt x="3086789" y="4812263"/>
                  <a:pt x="3282080" y="5048998"/>
                </a:cubicBezTo>
                <a:cubicBezTo>
                  <a:pt x="3378955" y="5167827"/>
                  <a:pt x="3483283" y="5280385"/>
                  <a:pt x="3594415" y="5386009"/>
                </a:cubicBezTo>
                <a:cubicBezTo>
                  <a:pt x="3707401" y="5489835"/>
                  <a:pt x="3821855" y="5593661"/>
                  <a:pt x="3935454" y="5696756"/>
                </a:cubicBezTo>
                <a:lnTo>
                  <a:pt x="4618022" y="6318370"/>
                </a:lnTo>
                <a:lnTo>
                  <a:pt x="4625397" y="6325094"/>
                </a:lnTo>
                <a:lnTo>
                  <a:pt x="4625397" y="6357456"/>
                </a:lnTo>
                <a:lnTo>
                  <a:pt x="4602142" y="6336448"/>
                </a:lnTo>
                <a:lnTo>
                  <a:pt x="3917254" y="5717154"/>
                </a:lnTo>
                <a:cubicBezTo>
                  <a:pt x="3803287" y="5613571"/>
                  <a:pt x="3689080" y="5510845"/>
                  <a:pt x="3575238" y="5406651"/>
                </a:cubicBezTo>
                <a:cubicBezTo>
                  <a:pt x="3463129" y="5300480"/>
                  <a:pt x="3357911" y="5187260"/>
                  <a:pt x="3260214" y="5067688"/>
                </a:cubicBezTo>
                <a:cubicBezTo>
                  <a:pt x="3063129" y="4829888"/>
                  <a:pt x="2888099" y="4574647"/>
                  <a:pt x="2737295" y="4305112"/>
                </a:cubicBezTo>
                <a:cubicBezTo>
                  <a:pt x="2700652" y="4237564"/>
                  <a:pt x="2664006" y="4169039"/>
                  <a:pt x="2631394" y="4099047"/>
                </a:cubicBezTo>
                <a:cubicBezTo>
                  <a:pt x="2598778" y="4029057"/>
                  <a:pt x="2567265" y="3958209"/>
                  <a:pt x="2540513" y="3885532"/>
                </a:cubicBezTo>
                <a:cubicBezTo>
                  <a:pt x="2513068" y="3812926"/>
                  <a:pt x="2490175" y="3738684"/>
                  <a:pt x="2471988" y="3663221"/>
                </a:cubicBezTo>
                <a:cubicBezTo>
                  <a:pt x="2432229" y="3511047"/>
                  <a:pt x="2432229" y="3351236"/>
                  <a:pt x="2471988" y="3199061"/>
                </a:cubicBezTo>
                <a:cubicBezTo>
                  <a:pt x="2490175" y="3123598"/>
                  <a:pt x="2513068" y="3049356"/>
                  <a:pt x="2540513" y="2976750"/>
                </a:cubicBezTo>
                <a:cubicBezTo>
                  <a:pt x="2567265" y="2903461"/>
                  <a:pt x="2598291" y="2833103"/>
                  <a:pt x="2631394" y="2763236"/>
                </a:cubicBezTo>
                <a:cubicBezTo>
                  <a:pt x="2664496" y="2693364"/>
                  <a:pt x="2700040" y="2624717"/>
                  <a:pt x="2737417" y="2557170"/>
                </a:cubicBezTo>
                <a:cubicBezTo>
                  <a:pt x="2888237" y="2287489"/>
                  <a:pt x="3063263" y="2032088"/>
                  <a:pt x="3260336" y="1794106"/>
                </a:cubicBezTo>
                <a:cubicBezTo>
                  <a:pt x="3358054" y="1674595"/>
                  <a:pt x="3463226" y="1561374"/>
                  <a:pt x="3575238" y="1455141"/>
                </a:cubicBezTo>
                <a:cubicBezTo>
                  <a:pt x="3688958" y="1350950"/>
                  <a:pt x="3803165" y="1248220"/>
                  <a:pt x="3917254" y="1144764"/>
                </a:cubicBezTo>
                <a:lnTo>
                  <a:pt x="4601898" y="525343"/>
                </a:lnTo>
                <a:close/>
                <a:moveTo>
                  <a:pt x="4625397" y="375467"/>
                </a:moveTo>
                <a:lnTo>
                  <a:pt x="4625397" y="409873"/>
                </a:lnTo>
                <a:lnTo>
                  <a:pt x="4590536" y="441672"/>
                </a:lnTo>
                <a:lnTo>
                  <a:pt x="3885615" y="1083688"/>
                </a:lnTo>
                <a:cubicBezTo>
                  <a:pt x="3768230" y="1190689"/>
                  <a:pt x="3649992" y="1297324"/>
                  <a:pt x="3533218" y="1404573"/>
                </a:cubicBezTo>
                <a:cubicBezTo>
                  <a:pt x="3475561" y="1458561"/>
                  <a:pt x="3420350" y="1515240"/>
                  <a:pt x="3366606" y="1573382"/>
                </a:cubicBezTo>
                <a:cubicBezTo>
                  <a:pt x="3312862" y="1631525"/>
                  <a:pt x="3261556" y="1691866"/>
                  <a:pt x="3211231" y="1752939"/>
                </a:cubicBezTo>
                <a:cubicBezTo>
                  <a:pt x="3010006" y="1997945"/>
                  <a:pt x="2832425" y="2261457"/>
                  <a:pt x="2680863" y="2539944"/>
                </a:cubicBezTo>
                <a:cubicBezTo>
                  <a:pt x="2643486" y="2609694"/>
                  <a:pt x="2607573" y="2680294"/>
                  <a:pt x="2575083" y="2752360"/>
                </a:cubicBezTo>
                <a:cubicBezTo>
                  <a:pt x="2542589" y="2824429"/>
                  <a:pt x="2511563" y="2897231"/>
                  <a:pt x="2485426" y="2972229"/>
                </a:cubicBezTo>
                <a:cubicBezTo>
                  <a:pt x="2458733" y="3046325"/>
                  <a:pt x="2436624" y="3121996"/>
                  <a:pt x="2419218" y="3198817"/>
                </a:cubicBezTo>
                <a:cubicBezTo>
                  <a:pt x="2382000" y="3351709"/>
                  <a:pt x="2382000" y="3511302"/>
                  <a:pt x="2419218" y="3664198"/>
                </a:cubicBezTo>
                <a:cubicBezTo>
                  <a:pt x="2436662" y="3741041"/>
                  <a:pt x="2458771" y="3816747"/>
                  <a:pt x="2485426" y="3890904"/>
                </a:cubicBezTo>
                <a:cubicBezTo>
                  <a:pt x="2511563" y="3965293"/>
                  <a:pt x="2542467" y="4038218"/>
                  <a:pt x="2575083" y="4110162"/>
                </a:cubicBezTo>
                <a:cubicBezTo>
                  <a:pt x="2607695" y="4182109"/>
                  <a:pt x="2643608" y="4252710"/>
                  <a:pt x="2680985" y="4322456"/>
                </a:cubicBezTo>
                <a:cubicBezTo>
                  <a:pt x="2832425" y="4601017"/>
                  <a:pt x="3009968" y="4864576"/>
                  <a:pt x="3211231" y="5109583"/>
                </a:cubicBezTo>
                <a:cubicBezTo>
                  <a:pt x="3261556" y="5170658"/>
                  <a:pt x="3313227" y="5230756"/>
                  <a:pt x="3366728" y="5289143"/>
                </a:cubicBezTo>
                <a:cubicBezTo>
                  <a:pt x="3420228" y="5347530"/>
                  <a:pt x="3475561" y="5403962"/>
                  <a:pt x="3533339" y="5457953"/>
                </a:cubicBezTo>
                <a:cubicBezTo>
                  <a:pt x="3649992" y="5565200"/>
                  <a:pt x="3768230" y="5671836"/>
                  <a:pt x="3885615" y="5778837"/>
                </a:cubicBezTo>
                <a:lnTo>
                  <a:pt x="4590536" y="6420852"/>
                </a:lnTo>
                <a:lnTo>
                  <a:pt x="4625397" y="6452651"/>
                </a:lnTo>
                <a:lnTo>
                  <a:pt x="4625397" y="6486313"/>
                </a:lnTo>
                <a:lnTo>
                  <a:pt x="4573191" y="6439174"/>
                </a:lnTo>
                <a:lnTo>
                  <a:pt x="3866073" y="5799603"/>
                </a:lnTo>
                <a:cubicBezTo>
                  <a:pt x="3748444" y="5692599"/>
                  <a:pt x="3630446" y="5586576"/>
                  <a:pt x="3512942" y="5478963"/>
                </a:cubicBezTo>
                <a:cubicBezTo>
                  <a:pt x="3454552" y="5424363"/>
                  <a:pt x="3398731" y="5367319"/>
                  <a:pt x="3344497" y="5308807"/>
                </a:cubicBezTo>
                <a:cubicBezTo>
                  <a:pt x="3290263" y="5250298"/>
                  <a:pt x="3238470" y="5189835"/>
                  <a:pt x="3187658" y="5128760"/>
                </a:cubicBezTo>
                <a:cubicBezTo>
                  <a:pt x="2984768" y="4882486"/>
                  <a:pt x="2805673" y="4617544"/>
                  <a:pt x="2652768" y="4337480"/>
                </a:cubicBezTo>
                <a:cubicBezTo>
                  <a:pt x="2615023" y="4267244"/>
                  <a:pt x="2578745" y="4196156"/>
                  <a:pt x="2545764" y="4123353"/>
                </a:cubicBezTo>
                <a:cubicBezTo>
                  <a:pt x="2512787" y="4050554"/>
                  <a:pt x="2481270" y="3976774"/>
                  <a:pt x="2454643" y="3901654"/>
                </a:cubicBezTo>
                <a:cubicBezTo>
                  <a:pt x="2427379" y="3826276"/>
                  <a:pt x="2404746" y="3749296"/>
                  <a:pt x="2386849" y="3671158"/>
                </a:cubicBezTo>
                <a:cubicBezTo>
                  <a:pt x="2348251" y="3513635"/>
                  <a:pt x="2348251" y="3349134"/>
                  <a:pt x="2386849" y="3191607"/>
                </a:cubicBezTo>
                <a:cubicBezTo>
                  <a:pt x="2404758" y="3113469"/>
                  <a:pt x="2427404" y="3036504"/>
                  <a:pt x="2454643" y="2961113"/>
                </a:cubicBezTo>
                <a:cubicBezTo>
                  <a:pt x="2481270" y="2885626"/>
                  <a:pt x="2512540" y="2812094"/>
                  <a:pt x="2545764" y="2739416"/>
                </a:cubicBezTo>
                <a:cubicBezTo>
                  <a:pt x="2578989" y="2666734"/>
                  <a:pt x="2615023" y="2595646"/>
                  <a:pt x="2652890" y="2525411"/>
                </a:cubicBezTo>
                <a:cubicBezTo>
                  <a:pt x="2805723" y="2245296"/>
                  <a:pt x="2984818" y="1980345"/>
                  <a:pt x="3187780" y="1734130"/>
                </a:cubicBezTo>
                <a:cubicBezTo>
                  <a:pt x="3238436" y="1672652"/>
                  <a:pt x="3290715" y="1612470"/>
                  <a:pt x="3344619" y="1553593"/>
                </a:cubicBezTo>
                <a:cubicBezTo>
                  <a:pt x="3398731" y="1494963"/>
                  <a:pt x="3454552" y="1437919"/>
                  <a:pt x="3513063" y="1383440"/>
                </a:cubicBezTo>
                <a:cubicBezTo>
                  <a:pt x="3630571" y="1275828"/>
                  <a:pt x="3748444" y="1169800"/>
                  <a:pt x="3866195" y="1062799"/>
                </a:cubicBezTo>
                <a:lnTo>
                  <a:pt x="4573191" y="422617"/>
                </a:lnTo>
                <a:close/>
                <a:moveTo>
                  <a:pt x="4625397" y="246937"/>
                </a:moveTo>
                <a:lnTo>
                  <a:pt x="4625397" y="282258"/>
                </a:lnTo>
                <a:lnTo>
                  <a:pt x="4562320" y="339801"/>
                </a:lnTo>
                <a:lnTo>
                  <a:pt x="3834925" y="1002214"/>
                </a:lnTo>
                <a:cubicBezTo>
                  <a:pt x="3713874" y="1112150"/>
                  <a:pt x="3591848" y="1222083"/>
                  <a:pt x="3471531" y="1333362"/>
                </a:cubicBezTo>
                <a:cubicBezTo>
                  <a:pt x="3412045" y="1389060"/>
                  <a:pt x="3355000" y="1447447"/>
                  <a:pt x="3299667" y="1507545"/>
                </a:cubicBezTo>
                <a:cubicBezTo>
                  <a:pt x="3244334" y="1567643"/>
                  <a:pt x="3191320" y="1629692"/>
                  <a:pt x="3139531" y="1692965"/>
                </a:cubicBezTo>
                <a:cubicBezTo>
                  <a:pt x="3087741" y="1756239"/>
                  <a:pt x="3037782" y="1821101"/>
                  <a:pt x="2988921" y="1886694"/>
                </a:cubicBezTo>
                <a:cubicBezTo>
                  <a:pt x="2940063" y="1952288"/>
                  <a:pt x="2893769" y="2019591"/>
                  <a:pt x="2848205" y="2087386"/>
                </a:cubicBezTo>
                <a:cubicBezTo>
                  <a:pt x="2757621" y="2223288"/>
                  <a:pt x="2674119" y="2363784"/>
                  <a:pt x="2598044" y="2508309"/>
                </a:cubicBezTo>
                <a:cubicBezTo>
                  <a:pt x="2560180" y="2580622"/>
                  <a:pt x="2523902" y="2653790"/>
                  <a:pt x="2491165" y="2728178"/>
                </a:cubicBezTo>
                <a:cubicBezTo>
                  <a:pt x="2458427" y="2802567"/>
                  <a:pt x="2427404" y="2878298"/>
                  <a:pt x="2401386" y="2955496"/>
                </a:cubicBezTo>
                <a:cubicBezTo>
                  <a:pt x="2374806" y="3032305"/>
                  <a:pt x="2352941" y="3110675"/>
                  <a:pt x="2335912" y="3190146"/>
                </a:cubicBezTo>
                <a:cubicBezTo>
                  <a:pt x="2299671" y="3348403"/>
                  <a:pt x="2299671" y="3512782"/>
                  <a:pt x="2335912" y="3671038"/>
                </a:cubicBezTo>
                <a:cubicBezTo>
                  <a:pt x="2353050" y="3750485"/>
                  <a:pt x="2374915" y="3828842"/>
                  <a:pt x="2401386" y="3905685"/>
                </a:cubicBezTo>
                <a:cubicBezTo>
                  <a:pt x="2427404" y="3982884"/>
                  <a:pt x="2458427" y="4058250"/>
                  <a:pt x="2491165" y="4133007"/>
                </a:cubicBezTo>
                <a:cubicBezTo>
                  <a:pt x="2523902" y="4207761"/>
                  <a:pt x="2560180" y="4280807"/>
                  <a:pt x="2598044" y="4352872"/>
                </a:cubicBezTo>
                <a:cubicBezTo>
                  <a:pt x="2674219" y="4497631"/>
                  <a:pt x="2757802" y="4638372"/>
                  <a:pt x="2848449" y="4774532"/>
                </a:cubicBezTo>
                <a:cubicBezTo>
                  <a:pt x="2894047" y="4842361"/>
                  <a:pt x="2941003" y="4909262"/>
                  <a:pt x="2989289" y="4975220"/>
                </a:cubicBezTo>
                <a:cubicBezTo>
                  <a:pt x="3038147" y="5040817"/>
                  <a:pt x="3087741" y="5105676"/>
                  <a:pt x="3139409" y="5168949"/>
                </a:cubicBezTo>
                <a:cubicBezTo>
                  <a:pt x="3191077" y="5232223"/>
                  <a:pt x="3244456" y="5294032"/>
                  <a:pt x="3299545" y="5354373"/>
                </a:cubicBezTo>
                <a:cubicBezTo>
                  <a:pt x="3354635" y="5414715"/>
                  <a:pt x="3411923" y="5472855"/>
                  <a:pt x="3471409" y="5528556"/>
                </a:cubicBezTo>
                <a:cubicBezTo>
                  <a:pt x="3591727" y="5639223"/>
                  <a:pt x="3713752" y="5749278"/>
                  <a:pt x="3834803" y="5859701"/>
                </a:cubicBezTo>
                <a:lnTo>
                  <a:pt x="4562198" y="6522114"/>
                </a:lnTo>
                <a:lnTo>
                  <a:pt x="4625397" y="6579769"/>
                </a:lnTo>
                <a:lnTo>
                  <a:pt x="4625397" y="6614735"/>
                </a:lnTo>
                <a:lnTo>
                  <a:pt x="4544241" y="6541413"/>
                </a:lnTo>
                <a:lnTo>
                  <a:pt x="3814646" y="5881810"/>
                </a:lnTo>
                <a:cubicBezTo>
                  <a:pt x="3693232" y="5771877"/>
                  <a:pt x="3571572" y="5661944"/>
                  <a:pt x="3450399" y="5551031"/>
                </a:cubicBezTo>
                <a:cubicBezTo>
                  <a:pt x="3390057" y="5494720"/>
                  <a:pt x="3332404" y="5435846"/>
                  <a:pt x="3276581" y="5375380"/>
                </a:cubicBezTo>
                <a:cubicBezTo>
                  <a:pt x="3220761" y="5314917"/>
                  <a:pt x="3167257" y="5252255"/>
                  <a:pt x="3114980" y="5188738"/>
                </a:cubicBezTo>
                <a:cubicBezTo>
                  <a:pt x="3062697" y="5125222"/>
                  <a:pt x="3012619" y="5059994"/>
                  <a:pt x="2963515" y="4994032"/>
                </a:cubicBezTo>
                <a:cubicBezTo>
                  <a:pt x="2914410" y="4928074"/>
                  <a:pt x="2867382" y="4860523"/>
                  <a:pt x="2821453" y="4792363"/>
                </a:cubicBezTo>
                <a:cubicBezTo>
                  <a:pt x="2729855" y="4655632"/>
                  <a:pt x="2645340" y="4514282"/>
                  <a:pt x="2568242" y="4368874"/>
                </a:cubicBezTo>
                <a:cubicBezTo>
                  <a:pt x="2530131" y="4295585"/>
                  <a:pt x="2493241" y="4222295"/>
                  <a:pt x="2460139" y="4146807"/>
                </a:cubicBezTo>
                <a:cubicBezTo>
                  <a:pt x="2427036" y="4071319"/>
                  <a:pt x="2395401" y="3995223"/>
                  <a:pt x="2368893" y="3916925"/>
                </a:cubicBezTo>
                <a:cubicBezTo>
                  <a:pt x="2341729" y="3838809"/>
                  <a:pt x="2319373" y="3759096"/>
                  <a:pt x="2301957" y="3678245"/>
                </a:cubicBezTo>
                <a:cubicBezTo>
                  <a:pt x="2264174" y="3515420"/>
                  <a:pt x="2264174" y="3346130"/>
                  <a:pt x="2301957" y="3183305"/>
                </a:cubicBezTo>
                <a:cubicBezTo>
                  <a:pt x="2319473" y="3102478"/>
                  <a:pt x="2341825" y="3022776"/>
                  <a:pt x="2368893" y="2944624"/>
                </a:cubicBezTo>
                <a:cubicBezTo>
                  <a:pt x="2395401" y="2866452"/>
                  <a:pt x="2426914" y="2790109"/>
                  <a:pt x="2460139" y="2714742"/>
                </a:cubicBezTo>
                <a:cubicBezTo>
                  <a:pt x="2493363" y="2639377"/>
                  <a:pt x="2530131" y="2565597"/>
                  <a:pt x="2568363" y="2492676"/>
                </a:cubicBezTo>
                <a:cubicBezTo>
                  <a:pt x="2645450" y="2347306"/>
                  <a:pt x="2729964" y="2205993"/>
                  <a:pt x="2821578" y="2069308"/>
                </a:cubicBezTo>
                <a:cubicBezTo>
                  <a:pt x="2867504" y="2000989"/>
                  <a:pt x="2914813" y="1933723"/>
                  <a:pt x="2963515" y="1867517"/>
                </a:cubicBezTo>
                <a:cubicBezTo>
                  <a:pt x="3012372" y="1801556"/>
                  <a:pt x="3062822" y="1736453"/>
                  <a:pt x="3115102" y="1672811"/>
                </a:cubicBezTo>
                <a:cubicBezTo>
                  <a:pt x="3167382" y="1609172"/>
                  <a:pt x="3221004" y="1546998"/>
                  <a:pt x="3276581" y="1486293"/>
                </a:cubicBezTo>
                <a:cubicBezTo>
                  <a:pt x="3332158" y="1425581"/>
                  <a:pt x="3390179" y="1366951"/>
                  <a:pt x="3450399" y="1310642"/>
                </a:cubicBezTo>
                <a:cubicBezTo>
                  <a:pt x="3571572" y="1199610"/>
                  <a:pt x="3693354" y="1090163"/>
                  <a:pt x="3814771" y="979862"/>
                </a:cubicBezTo>
                <a:lnTo>
                  <a:pt x="4544241" y="320258"/>
                </a:lnTo>
                <a:close/>
                <a:moveTo>
                  <a:pt x="4625397" y="118398"/>
                </a:moveTo>
                <a:lnTo>
                  <a:pt x="4625397" y="154656"/>
                </a:lnTo>
                <a:lnTo>
                  <a:pt x="4533982" y="238052"/>
                </a:lnTo>
                <a:lnTo>
                  <a:pt x="3784354" y="920865"/>
                </a:lnTo>
                <a:cubicBezTo>
                  <a:pt x="3659518" y="1034706"/>
                  <a:pt x="3533705" y="1148060"/>
                  <a:pt x="3409722" y="1262149"/>
                </a:cubicBezTo>
                <a:cubicBezTo>
                  <a:pt x="3348650" y="1319681"/>
                  <a:pt x="3289529" y="1379778"/>
                  <a:pt x="3232607" y="1441828"/>
                </a:cubicBezTo>
                <a:cubicBezTo>
                  <a:pt x="3175688" y="1503880"/>
                  <a:pt x="3121085" y="1568009"/>
                  <a:pt x="3067828" y="1633237"/>
                </a:cubicBezTo>
                <a:cubicBezTo>
                  <a:pt x="3014571" y="1698466"/>
                  <a:pt x="2963637" y="1765522"/>
                  <a:pt x="2913677" y="1833317"/>
                </a:cubicBezTo>
                <a:cubicBezTo>
                  <a:pt x="2863717" y="1901108"/>
                  <a:pt x="2815959" y="1970732"/>
                  <a:pt x="2769664" y="2040968"/>
                </a:cubicBezTo>
                <a:cubicBezTo>
                  <a:pt x="2676989" y="2181587"/>
                  <a:pt x="2591850" y="2327017"/>
                  <a:pt x="2514617" y="2476674"/>
                </a:cubicBezTo>
                <a:cubicBezTo>
                  <a:pt x="2437028" y="2625880"/>
                  <a:pt x="2370994" y="2780811"/>
                  <a:pt x="2317104" y="2940108"/>
                </a:cubicBezTo>
                <a:cubicBezTo>
                  <a:pt x="2290633" y="3019626"/>
                  <a:pt x="2269011" y="3100684"/>
                  <a:pt x="2252363" y="3182817"/>
                </a:cubicBezTo>
                <a:cubicBezTo>
                  <a:pt x="2216953" y="3346349"/>
                  <a:pt x="2216953" y="3515567"/>
                  <a:pt x="2252363" y="3679101"/>
                </a:cubicBezTo>
                <a:cubicBezTo>
                  <a:pt x="2269073" y="3761220"/>
                  <a:pt x="2290695" y="3842278"/>
                  <a:pt x="2317104" y="3921809"/>
                </a:cubicBezTo>
                <a:cubicBezTo>
                  <a:pt x="2371032" y="4081118"/>
                  <a:pt x="2437112" y="4236049"/>
                  <a:pt x="2514739" y="4385242"/>
                </a:cubicBezTo>
                <a:cubicBezTo>
                  <a:pt x="2591728" y="4534875"/>
                  <a:pt x="2676623" y="4680317"/>
                  <a:pt x="2769053" y="4820948"/>
                </a:cubicBezTo>
                <a:cubicBezTo>
                  <a:pt x="2815628" y="4891219"/>
                  <a:pt x="2863633" y="4960443"/>
                  <a:pt x="2913065" y="5028600"/>
                </a:cubicBezTo>
                <a:cubicBezTo>
                  <a:pt x="2963025" y="5096394"/>
                  <a:pt x="3014206" y="5162965"/>
                  <a:pt x="3067341" y="5228801"/>
                </a:cubicBezTo>
                <a:cubicBezTo>
                  <a:pt x="3120476" y="5294641"/>
                  <a:pt x="3175319" y="5357914"/>
                  <a:pt x="3231998" y="5420089"/>
                </a:cubicBezTo>
                <a:cubicBezTo>
                  <a:pt x="3288674" y="5482263"/>
                  <a:pt x="3347795" y="5542236"/>
                  <a:pt x="3409113" y="5599767"/>
                </a:cubicBezTo>
                <a:cubicBezTo>
                  <a:pt x="3533093" y="5713856"/>
                  <a:pt x="3658906" y="5827211"/>
                  <a:pt x="3783745" y="5941052"/>
                </a:cubicBezTo>
                <a:lnTo>
                  <a:pt x="4533370" y="6623985"/>
                </a:lnTo>
                <a:lnTo>
                  <a:pt x="4625397" y="6707933"/>
                </a:lnTo>
                <a:lnTo>
                  <a:pt x="4625397" y="6743542"/>
                </a:lnTo>
                <a:lnTo>
                  <a:pt x="4515783" y="6644508"/>
                </a:lnTo>
                <a:lnTo>
                  <a:pt x="3763222" y="5964260"/>
                </a:lnTo>
                <a:cubicBezTo>
                  <a:pt x="3638021" y="5850540"/>
                  <a:pt x="3512574" y="5737797"/>
                  <a:pt x="3387616" y="5623222"/>
                </a:cubicBezTo>
                <a:cubicBezTo>
                  <a:pt x="3325564" y="5565200"/>
                  <a:pt x="3266078" y="5504493"/>
                  <a:pt x="3208543" y="5442076"/>
                </a:cubicBezTo>
                <a:cubicBezTo>
                  <a:pt x="3151012" y="5379658"/>
                  <a:pt x="3095922" y="5315161"/>
                  <a:pt x="3042300" y="5249568"/>
                </a:cubicBezTo>
                <a:cubicBezTo>
                  <a:pt x="2988678" y="5183974"/>
                  <a:pt x="2937007" y="5116548"/>
                  <a:pt x="2886682" y="5048267"/>
                </a:cubicBezTo>
                <a:cubicBezTo>
                  <a:pt x="2836357" y="4979986"/>
                  <a:pt x="2788963" y="4910240"/>
                  <a:pt x="2741448" y="4839514"/>
                </a:cubicBezTo>
                <a:cubicBezTo>
                  <a:pt x="2647808" y="4698030"/>
                  <a:pt x="2561767" y="4551648"/>
                  <a:pt x="2483712" y="4401000"/>
                </a:cubicBezTo>
                <a:cubicBezTo>
                  <a:pt x="2405012" y="4250343"/>
                  <a:pt x="2338001" y="4093857"/>
                  <a:pt x="2283267" y="3932924"/>
                </a:cubicBezTo>
                <a:cubicBezTo>
                  <a:pt x="2256234" y="3852051"/>
                  <a:pt x="2234125" y="3769613"/>
                  <a:pt x="2217062" y="3686063"/>
                </a:cubicBezTo>
                <a:cubicBezTo>
                  <a:pt x="2180088" y="3518000"/>
                  <a:pt x="2180088" y="3343920"/>
                  <a:pt x="2217062" y="3175854"/>
                </a:cubicBezTo>
                <a:cubicBezTo>
                  <a:pt x="2234125" y="3092303"/>
                  <a:pt x="2256234" y="3009865"/>
                  <a:pt x="2283267" y="2928993"/>
                </a:cubicBezTo>
                <a:cubicBezTo>
                  <a:pt x="2338063" y="2768073"/>
                  <a:pt x="2405121" y="2611586"/>
                  <a:pt x="2483837" y="2460916"/>
                </a:cubicBezTo>
                <a:cubicBezTo>
                  <a:pt x="2561851" y="2310234"/>
                  <a:pt x="2647845" y="2163814"/>
                  <a:pt x="2741448" y="2022282"/>
                </a:cubicBezTo>
                <a:cubicBezTo>
                  <a:pt x="2788351" y="1951677"/>
                  <a:pt x="2836809" y="1882090"/>
                  <a:pt x="2886804" y="1813527"/>
                </a:cubicBezTo>
                <a:cubicBezTo>
                  <a:pt x="2937129" y="1745368"/>
                  <a:pt x="2988678" y="1678064"/>
                  <a:pt x="3042300" y="1612349"/>
                </a:cubicBezTo>
                <a:cubicBezTo>
                  <a:pt x="3095922" y="1546634"/>
                  <a:pt x="3151377" y="1482383"/>
                  <a:pt x="3208665" y="1419719"/>
                </a:cubicBezTo>
                <a:cubicBezTo>
                  <a:pt x="3265953" y="1357057"/>
                  <a:pt x="3325686" y="1296716"/>
                  <a:pt x="3387738" y="1238695"/>
                </a:cubicBezTo>
                <a:cubicBezTo>
                  <a:pt x="3512574" y="1124119"/>
                  <a:pt x="3638143" y="1011376"/>
                  <a:pt x="3763222" y="897656"/>
                </a:cubicBezTo>
                <a:lnTo>
                  <a:pt x="4515783" y="217408"/>
                </a:lnTo>
                <a:close/>
                <a:moveTo>
                  <a:pt x="4613334" y="0"/>
                </a:moveTo>
                <a:lnTo>
                  <a:pt x="4625397" y="0"/>
                </a:lnTo>
                <a:lnTo>
                  <a:pt x="4625397" y="27021"/>
                </a:lnTo>
                <a:lnTo>
                  <a:pt x="4505766" y="136178"/>
                </a:lnTo>
                <a:lnTo>
                  <a:pt x="3734029" y="839513"/>
                </a:lnTo>
                <a:lnTo>
                  <a:pt x="3540425" y="1015163"/>
                </a:lnTo>
                <a:lnTo>
                  <a:pt x="3443802" y="1102987"/>
                </a:lnTo>
                <a:cubicBezTo>
                  <a:pt x="3411677" y="1132303"/>
                  <a:pt x="3379186" y="1161374"/>
                  <a:pt x="3347795" y="1191059"/>
                </a:cubicBezTo>
                <a:cubicBezTo>
                  <a:pt x="3284765" y="1250300"/>
                  <a:pt x="3224058" y="1312228"/>
                  <a:pt x="3165549" y="1376113"/>
                </a:cubicBezTo>
                <a:cubicBezTo>
                  <a:pt x="3107038" y="1439995"/>
                  <a:pt x="3050852" y="1506078"/>
                  <a:pt x="2996128" y="1573383"/>
                </a:cubicBezTo>
                <a:cubicBezTo>
                  <a:pt x="2941406" y="1640687"/>
                  <a:pt x="2889127" y="1709946"/>
                  <a:pt x="2838068" y="1779935"/>
                </a:cubicBezTo>
                <a:cubicBezTo>
                  <a:pt x="2787009" y="1849928"/>
                  <a:pt x="2738148" y="1921875"/>
                  <a:pt x="2690755" y="1994431"/>
                </a:cubicBezTo>
                <a:cubicBezTo>
                  <a:pt x="2596174" y="2139848"/>
                  <a:pt x="2509609" y="2290311"/>
                  <a:pt x="2431433" y="2445159"/>
                </a:cubicBezTo>
                <a:cubicBezTo>
                  <a:pt x="2352988" y="2599531"/>
                  <a:pt x="2286589" y="2759742"/>
                  <a:pt x="2232820" y="2924350"/>
                </a:cubicBezTo>
                <a:cubicBezTo>
                  <a:pt x="2206534" y="3006556"/>
                  <a:pt x="2185168" y="3090252"/>
                  <a:pt x="2168813" y="3174998"/>
                </a:cubicBezTo>
                <a:cubicBezTo>
                  <a:pt x="2134209" y="3343883"/>
                  <a:pt x="2134209" y="3518034"/>
                  <a:pt x="2168813" y="3686916"/>
                </a:cubicBezTo>
                <a:cubicBezTo>
                  <a:pt x="2185218" y="3771602"/>
                  <a:pt x="2206593" y="3855264"/>
                  <a:pt x="2232820" y="3937446"/>
                </a:cubicBezTo>
                <a:cubicBezTo>
                  <a:pt x="2286564" y="4102100"/>
                  <a:pt x="2352966" y="4262348"/>
                  <a:pt x="2431433" y="4416755"/>
                </a:cubicBezTo>
                <a:cubicBezTo>
                  <a:pt x="2509609" y="4571605"/>
                  <a:pt x="2596174" y="4722069"/>
                  <a:pt x="2690755" y="4867486"/>
                </a:cubicBezTo>
                <a:cubicBezTo>
                  <a:pt x="2738148" y="4940042"/>
                  <a:pt x="2787252" y="5011536"/>
                  <a:pt x="2838068" y="5081979"/>
                </a:cubicBezTo>
                <a:cubicBezTo>
                  <a:pt x="2889127" y="5151971"/>
                  <a:pt x="2941650" y="5221108"/>
                  <a:pt x="2996128" y="5288534"/>
                </a:cubicBezTo>
                <a:cubicBezTo>
                  <a:pt x="3050605" y="5355960"/>
                  <a:pt x="3107163" y="5421797"/>
                  <a:pt x="3165549" y="5485804"/>
                </a:cubicBezTo>
                <a:cubicBezTo>
                  <a:pt x="3223936" y="5549807"/>
                  <a:pt x="3284765" y="5611616"/>
                  <a:pt x="3347795" y="5670859"/>
                </a:cubicBezTo>
                <a:cubicBezTo>
                  <a:pt x="3379186" y="5700539"/>
                  <a:pt x="3411677" y="5729611"/>
                  <a:pt x="3443802" y="5758926"/>
                </a:cubicBezTo>
                <a:lnTo>
                  <a:pt x="3540425" y="5846753"/>
                </a:lnTo>
                <a:lnTo>
                  <a:pt x="3734029" y="6022404"/>
                </a:lnTo>
                <a:lnTo>
                  <a:pt x="4506131" y="6725735"/>
                </a:lnTo>
                <a:lnTo>
                  <a:pt x="4625397" y="6834585"/>
                </a:lnTo>
                <a:lnTo>
                  <a:pt x="4625397" y="6858000"/>
                </a:lnTo>
                <a:lnTo>
                  <a:pt x="4609012" y="6858000"/>
                </a:lnTo>
                <a:lnTo>
                  <a:pt x="4486221" y="6747110"/>
                </a:lnTo>
                <a:lnTo>
                  <a:pt x="3711676" y="6046467"/>
                </a:lnTo>
                <a:lnTo>
                  <a:pt x="3518191" y="5871182"/>
                </a:lnTo>
                <a:lnTo>
                  <a:pt x="3421450" y="5783480"/>
                </a:lnTo>
                <a:cubicBezTo>
                  <a:pt x="3389203" y="5754164"/>
                  <a:pt x="3356834" y="5725336"/>
                  <a:pt x="3324830" y="5695288"/>
                </a:cubicBezTo>
                <a:cubicBezTo>
                  <a:pt x="3260911" y="5635436"/>
                  <a:pt x="3199470" y="5573225"/>
                  <a:pt x="3140509" y="5508646"/>
                </a:cubicBezTo>
                <a:cubicBezTo>
                  <a:pt x="3081510" y="5444149"/>
                  <a:pt x="3024709" y="5377822"/>
                  <a:pt x="2969498" y="5310153"/>
                </a:cubicBezTo>
                <a:cubicBezTo>
                  <a:pt x="2914289" y="5242483"/>
                  <a:pt x="2861519" y="5172734"/>
                  <a:pt x="2809973" y="5102501"/>
                </a:cubicBezTo>
                <a:cubicBezTo>
                  <a:pt x="2758427" y="5032265"/>
                  <a:pt x="2709201" y="4959710"/>
                  <a:pt x="2661318" y="4886663"/>
                </a:cubicBezTo>
                <a:cubicBezTo>
                  <a:pt x="2565735" y="4740169"/>
                  <a:pt x="2478230" y="4588559"/>
                  <a:pt x="2399185" y="4432513"/>
                </a:cubicBezTo>
                <a:cubicBezTo>
                  <a:pt x="2319679" y="4276530"/>
                  <a:pt x="2252303" y="4114645"/>
                  <a:pt x="2197641" y="3948314"/>
                </a:cubicBezTo>
                <a:cubicBezTo>
                  <a:pt x="2170852" y="3864693"/>
                  <a:pt x="2148990" y="3779566"/>
                  <a:pt x="2132170" y="3693391"/>
                </a:cubicBezTo>
                <a:cubicBezTo>
                  <a:pt x="2096220" y="3520160"/>
                  <a:pt x="2096220" y="3341389"/>
                  <a:pt x="2132170" y="3168157"/>
                </a:cubicBezTo>
                <a:cubicBezTo>
                  <a:pt x="2148977" y="3081969"/>
                  <a:pt x="2170843" y="2996856"/>
                  <a:pt x="2197641" y="2913235"/>
                </a:cubicBezTo>
                <a:cubicBezTo>
                  <a:pt x="2252303" y="2746966"/>
                  <a:pt x="2319729" y="2585165"/>
                  <a:pt x="2399307" y="2429279"/>
                </a:cubicBezTo>
                <a:cubicBezTo>
                  <a:pt x="2478289" y="2273382"/>
                  <a:pt x="2565760" y="2121942"/>
                  <a:pt x="2661318" y="1975619"/>
                </a:cubicBezTo>
                <a:cubicBezTo>
                  <a:pt x="2709201" y="1902329"/>
                  <a:pt x="2758755" y="1830419"/>
                  <a:pt x="2809973" y="1759902"/>
                </a:cubicBezTo>
                <a:cubicBezTo>
                  <a:pt x="2861191" y="1689389"/>
                  <a:pt x="2914373" y="1620164"/>
                  <a:pt x="2969498" y="1552251"/>
                </a:cubicBezTo>
                <a:cubicBezTo>
                  <a:pt x="3024709" y="1484582"/>
                  <a:pt x="3081716" y="1418411"/>
                  <a:pt x="3140509" y="1353757"/>
                </a:cubicBezTo>
                <a:cubicBezTo>
                  <a:pt x="3199298" y="1289101"/>
                  <a:pt x="3260789" y="1226887"/>
                  <a:pt x="3324952" y="1167116"/>
                </a:cubicBezTo>
                <a:cubicBezTo>
                  <a:pt x="3356955" y="1137067"/>
                  <a:pt x="3389324" y="1108239"/>
                  <a:pt x="3421571" y="1078924"/>
                </a:cubicBezTo>
                <a:lnTo>
                  <a:pt x="3518316" y="991222"/>
                </a:lnTo>
                <a:lnTo>
                  <a:pt x="3711676" y="815936"/>
                </a:lnTo>
                <a:lnTo>
                  <a:pt x="4486221" y="114803"/>
                </a:lnTo>
                <a:close/>
                <a:moveTo>
                  <a:pt x="4471539" y="0"/>
                </a:moveTo>
                <a:lnTo>
                  <a:pt x="4515045" y="0"/>
                </a:lnTo>
                <a:lnTo>
                  <a:pt x="4477303" y="34432"/>
                </a:lnTo>
                <a:lnTo>
                  <a:pt x="3682847" y="758161"/>
                </a:lnTo>
                <a:lnTo>
                  <a:pt x="3484110" y="939064"/>
                </a:lnTo>
                <a:lnTo>
                  <a:pt x="3384681" y="1029454"/>
                </a:lnTo>
                <a:cubicBezTo>
                  <a:pt x="3351578" y="1059625"/>
                  <a:pt x="3318111" y="1089552"/>
                  <a:pt x="3285863" y="1120091"/>
                </a:cubicBezTo>
                <a:cubicBezTo>
                  <a:pt x="3220720" y="1181002"/>
                  <a:pt x="3158218" y="1244477"/>
                  <a:pt x="3098363" y="1310520"/>
                </a:cubicBezTo>
                <a:cubicBezTo>
                  <a:pt x="3038512" y="1376566"/>
                  <a:pt x="2980491" y="1444114"/>
                  <a:pt x="2924302" y="1513166"/>
                </a:cubicBezTo>
                <a:cubicBezTo>
                  <a:pt x="2868444" y="1582632"/>
                  <a:pt x="2814406" y="1653635"/>
                  <a:pt x="2762211" y="1726191"/>
                </a:cubicBezTo>
                <a:cubicBezTo>
                  <a:pt x="2710016" y="1798750"/>
                  <a:pt x="2659887" y="1872686"/>
                  <a:pt x="2611845" y="1948015"/>
                </a:cubicBezTo>
                <a:cubicBezTo>
                  <a:pt x="2563964" y="2023380"/>
                  <a:pt x="2517301" y="2099480"/>
                  <a:pt x="2473452" y="2177165"/>
                </a:cubicBezTo>
                <a:cubicBezTo>
                  <a:pt x="2429599" y="2254852"/>
                  <a:pt x="2387214" y="2333393"/>
                  <a:pt x="2348248" y="2413645"/>
                </a:cubicBezTo>
                <a:cubicBezTo>
                  <a:pt x="2268973" y="2573235"/>
                  <a:pt x="2202231" y="2738757"/>
                  <a:pt x="2148658" y="2908717"/>
                </a:cubicBezTo>
                <a:cubicBezTo>
                  <a:pt x="2122494" y="2993620"/>
                  <a:pt x="2101249" y="3079955"/>
                  <a:pt x="2085017" y="3167304"/>
                </a:cubicBezTo>
                <a:cubicBezTo>
                  <a:pt x="2069162" y="3254286"/>
                  <a:pt x="2060991" y="3342491"/>
                  <a:pt x="2060588" y="3430895"/>
                </a:cubicBezTo>
                <a:cubicBezTo>
                  <a:pt x="2060869" y="3519354"/>
                  <a:pt x="2069040" y="3607606"/>
                  <a:pt x="2085017" y="3694615"/>
                </a:cubicBezTo>
                <a:cubicBezTo>
                  <a:pt x="2101081" y="3781949"/>
                  <a:pt x="2122175" y="3868286"/>
                  <a:pt x="2148168" y="3953203"/>
                </a:cubicBezTo>
                <a:cubicBezTo>
                  <a:pt x="2201853" y="4123125"/>
                  <a:pt x="2268583" y="4288635"/>
                  <a:pt x="2347761" y="4448271"/>
                </a:cubicBezTo>
                <a:cubicBezTo>
                  <a:pt x="2386849" y="4528523"/>
                  <a:pt x="2429234" y="4607065"/>
                  <a:pt x="2472962" y="4684751"/>
                </a:cubicBezTo>
                <a:cubicBezTo>
                  <a:pt x="2516693" y="4762439"/>
                  <a:pt x="2563474" y="4838536"/>
                  <a:pt x="2611357" y="4913902"/>
                </a:cubicBezTo>
                <a:cubicBezTo>
                  <a:pt x="2659241" y="4989268"/>
                  <a:pt x="2709810" y="5062679"/>
                  <a:pt x="2761724" y="5135238"/>
                </a:cubicBezTo>
                <a:cubicBezTo>
                  <a:pt x="2813635" y="5207794"/>
                  <a:pt x="2867991" y="5278761"/>
                  <a:pt x="2923815" y="5348266"/>
                </a:cubicBezTo>
                <a:cubicBezTo>
                  <a:pt x="2979635" y="5417768"/>
                  <a:pt x="3037778" y="5485560"/>
                  <a:pt x="3098854" y="5551521"/>
                </a:cubicBezTo>
                <a:cubicBezTo>
                  <a:pt x="3159929" y="5617479"/>
                  <a:pt x="3221001" y="5680996"/>
                  <a:pt x="3286351" y="5741950"/>
                </a:cubicBezTo>
                <a:cubicBezTo>
                  <a:pt x="3318598" y="5772489"/>
                  <a:pt x="3352069" y="5802413"/>
                  <a:pt x="3385171" y="5832584"/>
                </a:cubicBezTo>
                <a:lnTo>
                  <a:pt x="3484601" y="5922974"/>
                </a:lnTo>
                <a:lnTo>
                  <a:pt x="3683335" y="6103755"/>
                </a:lnTo>
                <a:lnTo>
                  <a:pt x="4477915" y="6827487"/>
                </a:lnTo>
                <a:lnTo>
                  <a:pt x="4511361" y="6858000"/>
                </a:lnTo>
                <a:lnTo>
                  <a:pt x="4467127" y="6858000"/>
                </a:lnTo>
                <a:lnTo>
                  <a:pt x="4457148" y="6848984"/>
                </a:lnTo>
                <a:lnTo>
                  <a:pt x="3660005" y="6128305"/>
                </a:lnTo>
                <a:lnTo>
                  <a:pt x="3460902" y="5947893"/>
                </a:lnTo>
                <a:lnTo>
                  <a:pt x="3361351" y="5857746"/>
                </a:lnTo>
                <a:cubicBezTo>
                  <a:pt x="3328249" y="5827575"/>
                  <a:pt x="3294903" y="5797895"/>
                  <a:pt x="3262043" y="5766869"/>
                </a:cubicBezTo>
                <a:cubicBezTo>
                  <a:pt x="3196329" y="5705306"/>
                  <a:pt x="3133090" y="5641299"/>
                  <a:pt x="3072345" y="5574851"/>
                </a:cubicBezTo>
                <a:cubicBezTo>
                  <a:pt x="3011601" y="5508402"/>
                  <a:pt x="2953008" y="5440327"/>
                  <a:pt x="2896576" y="5370619"/>
                </a:cubicBezTo>
                <a:cubicBezTo>
                  <a:pt x="2840140" y="5300589"/>
                  <a:pt x="2785578" y="5229132"/>
                  <a:pt x="2732896" y="5156248"/>
                </a:cubicBezTo>
                <a:cubicBezTo>
                  <a:pt x="2680213" y="5083361"/>
                  <a:pt x="2629595" y="5009057"/>
                  <a:pt x="2581065" y="4933326"/>
                </a:cubicBezTo>
                <a:cubicBezTo>
                  <a:pt x="2532204" y="4857470"/>
                  <a:pt x="2485666" y="4780883"/>
                  <a:pt x="2441202" y="4702707"/>
                </a:cubicBezTo>
                <a:cubicBezTo>
                  <a:pt x="2396740" y="4624534"/>
                  <a:pt x="2354112" y="4545381"/>
                  <a:pt x="2314658" y="4464516"/>
                </a:cubicBezTo>
                <a:cubicBezTo>
                  <a:pt x="2234272" y="4303085"/>
                  <a:pt x="2166552" y="4135645"/>
                  <a:pt x="2112134" y="3963707"/>
                </a:cubicBezTo>
                <a:cubicBezTo>
                  <a:pt x="2085444" y="3877372"/>
                  <a:pt x="2063788" y="3789561"/>
                  <a:pt x="2047274" y="3700722"/>
                </a:cubicBezTo>
                <a:cubicBezTo>
                  <a:pt x="2012096" y="3522102"/>
                  <a:pt x="2012096" y="3338350"/>
                  <a:pt x="2047274" y="3159729"/>
                </a:cubicBezTo>
                <a:cubicBezTo>
                  <a:pt x="2063838" y="3070904"/>
                  <a:pt x="2085494" y="2983093"/>
                  <a:pt x="2112134" y="2896745"/>
                </a:cubicBezTo>
                <a:cubicBezTo>
                  <a:pt x="2166540" y="2724785"/>
                  <a:pt x="2234297" y="2557343"/>
                  <a:pt x="2314780" y="2395935"/>
                </a:cubicBezTo>
                <a:cubicBezTo>
                  <a:pt x="2354233" y="2315072"/>
                  <a:pt x="2397109" y="2236044"/>
                  <a:pt x="2441327" y="2157746"/>
                </a:cubicBezTo>
                <a:cubicBezTo>
                  <a:pt x="2485545" y="2079447"/>
                  <a:pt x="2532816" y="2002860"/>
                  <a:pt x="2581065" y="1927126"/>
                </a:cubicBezTo>
                <a:cubicBezTo>
                  <a:pt x="2629314" y="1851395"/>
                  <a:pt x="2680616" y="1777371"/>
                  <a:pt x="2733018" y="1704328"/>
                </a:cubicBezTo>
                <a:cubicBezTo>
                  <a:pt x="2785419" y="1631283"/>
                  <a:pt x="2840265" y="1560069"/>
                  <a:pt x="2896698" y="1490080"/>
                </a:cubicBezTo>
                <a:cubicBezTo>
                  <a:pt x="2953130" y="1420087"/>
                  <a:pt x="3011882" y="1351928"/>
                  <a:pt x="3072470" y="1285479"/>
                </a:cubicBezTo>
                <a:cubicBezTo>
                  <a:pt x="3133055" y="1219030"/>
                  <a:pt x="3196572" y="1156245"/>
                  <a:pt x="3262165" y="1094683"/>
                </a:cubicBezTo>
                <a:cubicBezTo>
                  <a:pt x="3295024" y="1063656"/>
                  <a:pt x="3328370" y="1033607"/>
                  <a:pt x="3361473" y="1003805"/>
                </a:cubicBezTo>
                <a:lnTo>
                  <a:pt x="3461024" y="913658"/>
                </a:lnTo>
                <a:lnTo>
                  <a:pt x="3660739" y="733124"/>
                </a:lnTo>
                <a:lnTo>
                  <a:pt x="4457760" y="12445"/>
                </a:lnTo>
                <a:close/>
                <a:moveTo>
                  <a:pt x="4328626" y="0"/>
                </a:moveTo>
                <a:lnTo>
                  <a:pt x="4375686" y="0"/>
                </a:lnTo>
                <a:lnTo>
                  <a:pt x="3632035" y="676935"/>
                </a:lnTo>
                <a:lnTo>
                  <a:pt x="3427678" y="862844"/>
                </a:lnTo>
                <a:lnTo>
                  <a:pt x="3325441" y="955800"/>
                </a:lnTo>
                <a:cubicBezTo>
                  <a:pt x="3291483" y="986705"/>
                  <a:pt x="3257038" y="1017606"/>
                  <a:pt x="3223936" y="1049000"/>
                </a:cubicBezTo>
                <a:cubicBezTo>
                  <a:pt x="3157243" y="1111621"/>
                  <a:pt x="3092993" y="1176768"/>
                  <a:pt x="3031184" y="1244437"/>
                </a:cubicBezTo>
                <a:cubicBezTo>
                  <a:pt x="2969378" y="1312107"/>
                  <a:pt x="2909805" y="1381818"/>
                  <a:pt x="2852479" y="1453556"/>
                </a:cubicBezTo>
                <a:cubicBezTo>
                  <a:pt x="2795473" y="1525222"/>
                  <a:pt x="2740139" y="1598512"/>
                  <a:pt x="2686480" y="1673425"/>
                </a:cubicBezTo>
                <a:cubicBezTo>
                  <a:pt x="2632820" y="1748339"/>
                  <a:pt x="2581592" y="1824438"/>
                  <a:pt x="2532816" y="1901722"/>
                </a:cubicBezTo>
                <a:cubicBezTo>
                  <a:pt x="2483958" y="1979407"/>
                  <a:pt x="2436565" y="2057948"/>
                  <a:pt x="2391979" y="2138079"/>
                </a:cubicBezTo>
                <a:cubicBezTo>
                  <a:pt x="2347395" y="2218210"/>
                  <a:pt x="2304642" y="2299435"/>
                  <a:pt x="2265189" y="2382376"/>
                </a:cubicBezTo>
                <a:cubicBezTo>
                  <a:pt x="2225735" y="2465313"/>
                  <a:pt x="2188236" y="2548741"/>
                  <a:pt x="2155256" y="2634002"/>
                </a:cubicBezTo>
                <a:cubicBezTo>
                  <a:pt x="2122275" y="2719262"/>
                  <a:pt x="2091370" y="2805623"/>
                  <a:pt x="2065109" y="2893203"/>
                </a:cubicBezTo>
                <a:cubicBezTo>
                  <a:pt x="2039300" y="2980807"/>
                  <a:pt x="2018424" y="3069794"/>
                  <a:pt x="2002569" y="3159730"/>
                </a:cubicBezTo>
                <a:cubicBezTo>
                  <a:pt x="1969429" y="3339119"/>
                  <a:pt x="1969429" y="3523042"/>
                  <a:pt x="2002569" y="3702431"/>
                </a:cubicBezTo>
                <a:cubicBezTo>
                  <a:pt x="2018228" y="3792175"/>
                  <a:pt x="2038944" y="3880951"/>
                  <a:pt x="2064622" y="3968350"/>
                </a:cubicBezTo>
                <a:cubicBezTo>
                  <a:pt x="2090883" y="4055930"/>
                  <a:pt x="2121298" y="4142289"/>
                  <a:pt x="2154644" y="4227550"/>
                </a:cubicBezTo>
                <a:cubicBezTo>
                  <a:pt x="2187990" y="4312808"/>
                  <a:pt x="2225735" y="4396482"/>
                  <a:pt x="2264580" y="4479176"/>
                </a:cubicBezTo>
                <a:cubicBezTo>
                  <a:pt x="2303421" y="4561870"/>
                  <a:pt x="2347030" y="4643100"/>
                  <a:pt x="2391370" y="4723474"/>
                </a:cubicBezTo>
                <a:cubicBezTo>
                  <a:pt x="2435709" y="4803848"/>
                  <a:pt x="2483346" y="4882267"/>
                  <a:pt x="2532207" y="4959831"/>
                </a:cubicBezTo>
                <a:cubicBezTo>
                  <a:pt x="2581065" y="5037395"/>
                  <a:pt x="2632736" y="5113251"/>
                  <a:pt x="2685871" y="5188127"/>
                </a:cubicBezTo>
                <a:cubicBezTo>
                  <a:pt x="2739003" y="5263003"/>
                  <a:pt x="2794583" y="5335927"/>
                  <a:pt x="2851871" y="5407996"/>
                </a:cubicBezTo>
                <a:cubicBezTo>
                  <a:pt x="2909159" y="5480061"/>
                  <a:pt x="2969010" y="5549198"/>
                  <a:pt x="3030572" y="5617114"/>
                </a:cubicBezTo>
                <a:cubicBezTo>
                  <a:pt x="3092137" y="5685027"/>
                  <a:pt x="3156631" y="5750255"/>
                  <a:pt x="3223202" y="5812551"/>
                </a:cubicBezTo>
                <a:cubicBezTo>
                  <a:pt x="3256426" y="5843943"/>
                  <a:pt x="3290871" y="5874725"/>
                  <a:pt x="3324829" y="5905752"/>
                </a:cubicBezTo>
                <a:lnTo>
                  <a:pt x="3427069" y="5998706"/>
                </a:lnTo>
                <a:lnTo>
                  <a:pt x="3631423" y="6184494"/>
                </a:lnTo>
                <a:lnTo>
                  <a:pt x="4370701" y="6858000"/>
                </a:lnTo>
                <a:lnTo>
                  <a:pt x="4323929" y="6858000"/>
                </a:lnTo>
                <a:lnTo>
                  <a:pt x="3608459" y="6210878"/>
                </a:lnTo>
                <a:lnTo>
                  <a:pt x="3404226" y="6025457"/>
                </a:lnTo>
                <a:lnTo>
                  <a:pt x="3301865" y="5932625"/>
                </a:lnTo>
                <a:cubicBezTo>
                  <a:pt x="3267785" y="5901721"/>
                  <a:pt x="3233462" y="5871550"/>
                  <a:pt x="3199750" y="5839181"/>
                </a:cubicBezTo>
                <a:cubicBezTo>
                  <a:pt x="3132078" y="5775908"/>
                  <a:pt x="3066937" y="5710068"/>
                  <a:pt x="3004310" y="5641665"/>
                </a:cubicBezTo>
                <a:cubicBezTo>
                  <a:pt x="2941687" y="5573262"/>
                  <a:pt x="2881514" y="5503063"/>
                  <a:pt x="2823776" y="5431082"/>
                </a:cubicBezTo>
                <a:cubicBezTo>
                  <a:pt x="2765964" y="5358854"/>
                  <a:pt x="2710056" y="5285237"/>
                  <a:pt x="2656065" y="5210236"/>
                </a:cubicBezTo>
                <a:cubicBezTo>
                  <a:pt x="2602075" y="5135235"/>
                  <a:pt x="2550163" y="5058649"/>
                  <a:pt x="2500325" y="4980473"/>
                </a:cubicBezTo>
                <a:cubicBezTo>
                  <a:pt x="2451465" y="4902300"/>
                  <a:pt x="2402607" y="4823147"/>
                  <a:pt x="2358021" y="4742407"/>
                </a:cubicBezTo>
                <a:cubicBezTo>
                  <a:pt x="2313437" y="4661665"/>
                  <a:pt x="2269710" y="4579948"/>
                  <a:pt x="2229766" y="4496520"/>
                </a:cubicBezTo>
                <a:cubicBezTo>
                  <a:pt x="2189823" y="4413093"/>
                  <a:pt x="2151712" y="4328566"/>
                  <a:pt x="2117879" y="4242450"/>
                </a:cubicBezTo>
                <a:cubicBezTo>
                  <a:pt x="2084042" y="4156337"/>
                  <a:pt x="2052894" y="4068879"/>
                  <a:pt x="2026143" y="3980074"/>
                </a:cubicBezTo>
                <a:cubicBezTo>
                  <a:pt x="1999981" y="3891030"/>
                  <a:pt x="1978859" y="3800577"/>
                  <a:pt x="1962869" y="3709150"/>
                </a:cubicBezTo>
                <a:cubicBezTo>
                  <a:pt x="1928340" y="3525290"/>
                  <a:pt x="1928340" y="3336627"/>
                  <a:pt x="1962869" y="3152768"/>
                </a:cubicBezTo>
                <a:cubicBezTo>
                  <a:pt x="1979127" y="3061328"/>
                  <a:pt x="2000540" y="2970878"/>
                  <a:pt x="2026998" y="2881843"/>
                </a:cubicBezTo>
                <a:cubicBezTo>
                  <a:pt x="2053750" y="2793040"/>
                  <a:pt x="2084776" y="2705580"/>
                  <a:pt x="2118731" y="2619468"/>
                </a:cubicBezTo>
                <a:cubicBezTo>
                  <a:pt x="2152689" y="2533351"/>
                  <a:pt x="2190800" y="2448459"/>
                  <a:pt x="2230622" y="2365397"/>
                </a:cubicBezTo>
                <a:cubicBezTo>
                  <a:pt x="2270440" y="2282335"/>
                  <a:pt x="2314049" y="2200253"/>
                  <a:pt x="2358876" y="2119389"/>
                </a:cubicBezTo>
                <a:cubicBezTo>
                  <a:pt x="2403706" y="2038527"/>
                  <a:pt x="2451465" y="1959617"/>
                  <a:pt x="2500325" y="1881445"/>
                </a:cubicBezTo>
                <a:cubicBezTo>
                  <a:pt x="2549186" y="1803269"/>
                  <a:pt x="2601953" y="1727048"/>
                  <a:pt x="2655578" y="1651681"/>
                </a:cubicBezTo>
                <a:cubicBezTo>
                  <a:pt x="2709201" y="1576315"/>
                  <a:pt x="2765511" y="1503026"/>
                  <a:pt x="2823286" y="1430835"/>
                </a:cubicBezTo>
                <a:cubicBezTo>
                  <a:pt x="2881064" y="1358648"/>
                  <a:pt x="2942014" y="1288655"/>
                  <a:pt x="3004310" y="1220009"/>
                </a:cubicBezTo>
                <a:cubicBezTo>
                  <a:pt x="3066606" y="1151359"/>
                  <a:pt x="3131713" y="1085644"/>
                  <a:pt x="3199750" y="1022492"/>
                </a:cubicBezTo>
                <a:cubicBezTo>
                  <a:pt x="3233587" y="990614"/>
                  <a:pt x="3267785" y="959953"/>
                  <a:pt x="3301987" y="929048"/>
                </a:cubicBezTo>
                <a:lnTo>
                  <a:pt x="3404226" y="836460"/>
                </a:lnTo>
                <a:lnTo>
                  <a:pt x="3608827" y="651039"/>
                </a:lnTo>
                <a:close/>
                <a:moveTo>
                  <a:pt x="4185674" y="0"/>
                </a:moveTo>
                <a:lnTo>
                  <a:pt x="4235164" y="0"/>
                </a:lnTo>
                <a:lnTo>
                  <a:pt x="3581221" y="595707"/>
                </a:lnTo>
                <a:lnTo>
                  <a:pt x="3371246" y="786624"/>
                </a:lnTo>
                <a:lnTo>
                  <a:pt x="3266197" y="882145"/>
                </a:lnTo>
                <a:cubicBezTo>
                  <a:pt x="3231265" y="914023"/>
                  <a:pt x="3195964" y="945784"/>
                  <a:pt x="3161884" y="977908"/>
                </a:cubicBezTo>
                <a:cubicBezTo>
                  <a:pt x="3093322" y="1042403"/>
                  <a:pt x="3027519" y="1109545"/>
                  <a:pt x="2964489" y="1179332"/>
                </a:cubicBezTo>
                <a:cubicBezTo>
                  <a:pt x="2901463" y="1249121"/>
                  <a:pt x="2840388" y="1320781"/>
                  <a:pt x="2781267" y="1394315"/>
                </a:cubicBezTo>
                <a:cubicBezTo>
                  <a:pt x="2722721" y="1468090"/>
                  <a:pt x="2666079" y="1543372"/>
                  <a:pt x="2611358" y="1620167"/>
                </a:cubicBezTo>
                <a:cubicBezTo>
                  <a:pt x="2556637" y="1696960"/>
                  <a:pt x="2504110" y="1775295"/>
                  <a:pt x="2453785" y="1855183"/>
                </a:cubicBezTo>
                <a:cubicBezTo>
                  <a:pt x="2403950" y="1935189"/>
                  <a:pt x="2356067" y="2016296"/>
                  <a:pt x="2310506" y="2098869"/>
                </a:cubicBezTo>
                <a:cubicBezTo>
                  <a:pt x="2264943" y="2181441"/>
                  <a:pt x="2221949" y="2265234"/>
                  <a:pt x="2182005" y="2350616"/>
                </a:cubicBezTo>
                <a:cubicBezTo>
                  <a:pt x="2142062" y="2435998"/>
                  <a:pt x="2104563" y="2521624"/>
                  <a:pt x="2070848" y="2610061"/>
                </a:cubicBezTo>
                <a:cubicBezTo>
                  <a:pt x="2037137" y="2698496"/>
                  <a:pt x="2006966" y="2787054"/>
                  <a:pt x="1980826" y="2877200"/>
                </a:cubicBezTo>
                <a:cubicBezTo>
                  <a:pt x="1929889" y="3057859"/>
                  <a:pt x="1895322" y="3243649"/>
                  <a:pt x="1894345" y="3430657"/>
                </a:cubicBezTo>
                <a:cubicBezTo>
                  <a:pt x="1894920" y="3524191"/>
                  <a:pt x="1903091" y="3617538"/>
                  <a:pt x="1918774" y="3709758"/>
                </a:cubicBezTo>
                <a:cubicBezTo>
                  <a:pt x="1934264" y="3802312"/>
                  <a:pt x="1954980" y="3893898"/>
                  <a:pt x="1980826" y="3984105"/>
                </a:cubicBezTo>
                <a:cubicBezTo>
                  <a:pt x="2006966" y="4074373"/>
                  <a:pt x="2037380" y="4163421"/>
                  <a:pt x="2070848" y="4251367"/>
                </a:cubicBezTo>
                <a:cubicBezTo>
                  <a:pt x="2104319" y="4339315"/>
                  <a:pt x="2142305" y="4425550"/>
                  <a:pt x="2182005" y="4510811"/>
                </a:cubicBezTo>
                <a:cubicBezTo>
                  <a:pt x="2221702" y="4596071"/>
                  <a:pt x="2265433" y="4679864"/>
                  <a:pt x="2310506" y="4762561"/>
                </a:cubicBezTo>
                <a:cubicBezTo>
                  <a:pt x="2355580" y="4845255"/>
                  <a:pt x="2403950" y="4926241"/>
                  <a:pt x="2453785" y="5006247"/>
                </a:cubicBezTo>
                <a:cubicBezTo>
                  <a:pt x="2503623" y="5086256"/>
                  <a:pt x="2556390" y="5164306"/>
                  <a:pt x="2610624" y="5241505"/>
                </a:cubicBezTo>
                <a:cubicBezTo>
                  <a:pt x="2664859" y="5318704"/>
                  <a:pt x="2721903" y="5393580"/>
                  <a:pt x="2780533" y="5467359"/>
                </a:cubicBezTo>
                <a:cubicBezTo>
                  <a:pt x="2839167" y="5541136"/>
                  <a:pt x="2900729" y="5612715"/>
                  <a:pt x="2963759" y="5682463"/>
                </a:cubicBezTo>
                <a:cubicBezTo>
                  <a:pt x="3026785" y="5752209"/>
                  <a:pt x="3093234" y="5819270"/>
                  <a:pt x="3161762" y="5883764"/>
                </a:cubicBezTo>
                <a:cubicBezTo>
                  <a:pt x="3195839" y="5916011"/>
                  <a:pt x="3231143" y="5947771"/>
                  <a:pt x="3266075" y="5979528"/>
                </a:cubicBezTo>
                <a:lnTo>
                  <a:pt x="3371125" y="6075048"/>
                </a:lnTo>
                <a:lnTo>
                  <a:pt x="3581099" y="6265967"/>
                </a:lnTo>
                <a:lnTo>
                  <a:pt x="4231010" y="6858000"/>
                </a:lnTo>
                <a:lnTo>
                  <a:pt x="4181169" y="6858000"/>
                </a:lnTo>
                <a:lnTo>
                  <a:pt x="3556545" y="6293084"/>
                </a:lnTo>
                <a:lnTo>
                  <a:pt x="3346205" y="6102409"/>
                </a:lnTo>
                <a:lnTo>
                  <a:pt x="3241034" y="6007135"/>
                </a:lnTo>
                <a:cubicBezTo>
                  <a:pt x="3205980" y="5975375"/>
                  <a:pt x="3170801" y="5943862"/>
                  <a:pt x="3136109" y="5911125"/>
                </a:cubicBezTo>
                <a:cubicBezTo>
                  <a:pt x="3066729" y="5845984"/>
                  <a:pt x="2999949" y="5778312"/>
                  <a:pt x="2935786" y="5708113"/>
                </a:cubicBezTo>
                <a:cubicBezTo>
                  <a:pt x="2871620" y="5637915"/>
                  <a:pt x="2809936" y="5565690"/>
                  <a:pt x="2750731" y="5491423"/>
                </a:cubicBezTo>
                <a:cubicBezTo>
                  <a:pt x="2691451" y="5417156"/>
                  <a:pt x="2634201" y="5341387"/>
                  <a:pt x="2578989" y="5264104"/>
                </a:cubicBezTo>
                <a:cubicBezTo>
                  <a:pt x="2523778" y="5186818"/>
                  <a:pt x="2470849" y="5107874"/>
                  <a:pt x="2420196" y="5027257"/>
                </a:cubicBezTo>
                <a:cubicBezTo>
                  <a:pt x="2369870" y="4946761"/>
                  <a:pt x="2321256" y="4865166"/>
                  <a:pt x="2275327" y="4781860"/>
                </a:cubicBezTo>
                <a:cubicBezTo>
                  <a:pt x="2229398" y="4698554"/>
                  <a:pt x="2185792" y="4614271"/>
                  <a:pt x="2145359" y="4528155"/>
                </a:cubicBezTo>
                <a:cubicBezTo>
                  <a:pt x="2104928" y="4442042"/>
                  <a:pt x="2066817" y="4354949"/>
                  <a:pt x="2032616" y="4266148"/>
                </a:cubicBezTo>
                <a:cubicBezTo>
                  <a:pt x="1998414" y="4177343"/>
                  <a:pt x="1967635" y="4087200"/>
                  <a:pt x="1940883" y="3995710"/>
                </a:cubicBezTo>
                <a:cubicBezTo>
                  <a:pt x="1914499" y="3903977"/>
                  <a:pt x="1893293" y="3810836"/>
                  <a:pt x="1877366" y="3716721"/>
                </a:cubicBezTo>
                <a:cubicBezTo>
                  <a:pt x="1843492" y="3527722"/>
                  <a:pt x="1843492" y="3334198"/>
                  <a:pt x="1877366" y="3145196"/>
                </a:cubicBezTo>
                <a:cubicBezTo>
                  <a:pt x="1893280" y="3051068"/>
                  <a:pt x="1914524" y="2957930"/>
                  <a:pt x="1941005" y="2866206"/>
                </a:cubicBezTo>
                <a:cubicBezTo>
                  <a:pt x="1967635" y="2774717"/>
                  <a:pt x="1998536" y="2684573"/>
                  <a:pt x="2032616" y="2595770"/>
                </a:cubicBezTo>
                <a:cubicBezTo>
                  <a:pt x="2066696" y="2506968"/>
                  <a:pt x="2105175" y="2419754"/>
                  <a:pt x="2145359" y="2333762"/>
                </a:cubicBezTo>
                <a:cubicBezTo>
                  <a:pt x="2185546" y="2247769"/>
                  <a:pt x="2229885" y="2162751"/>
                  <a:pt x="2275327" y="2079935"/>
                </a:cubicBezTo>
                <a:cubicBezTo>
                  <a:pt x="2320766" y="1997119"/>
                  <a:pt x="2369992" y="1915156"/>
                  <a:pt x="2420196" y="1834539"/>
                </a:cubicBezTo>
                <a:cubicBezTo>
                  <a:pt x="2470399" y="1753920"/>
                  <a:pt x="2523899" y="1675745"/>
                  <a:pt x="2578989" y="1597812"/>
                </a:cubicBezTo>
                <a:cubicBezTo>
                  <a:pt x="2634079" y="1519883"/>
                  <a:pt x="2691367" y="1444639"/>
                  <a:pt x="2749997" y="1370371"/>
                </a:cubicBezTo>
                <a:cubicBezTo>
                  <a:pt x="2808628" y="1296105"/>
                  <a:pt x="2871414" y="1223793"/>
                  <a:pt x="2935296" y="1153803"/>
                </a:cubicBezTo>
                <a:cubicBezTo>
                  <a:pt x="2999181" y="1083811"/>
                  <a:pt x="3066973" y="1015898"/>
                  <a:pt x="3136353" y="951279"/>
                </a:cubicBezTo>
                <a:cubicBezTo>
                  <a:pt x="3171167" y="918545"/>
                  <a:pt x="3206345" y="887028"/>
                  <a:pt x="3241281" y="855271"/>
                </a:cubicBezTo>
                <a:lnTo>
                  <a:pt x="3346449" y="759995"/>
                </a:lnTo>
                <a:lnTo>
                  <a:pt x="3556913" y="568832"/>
                </a:lnTo>
                <a:close/>
                <a:moveTo>
                  <a:pt x="4043434" y="0"/>
                </a:moveTo>
                <a:lnTo>
                  <a:pt x="4095418" y="0"/>
                </a:lnTo>
                <a:lnTo>
                  <a:pt x="3530408" y="514477"/>
                </a:lnTo>
                <a:lnTo>
                  <a:pt x="3314692" y="710647"/>
                </a:lnTo>
                <a:lnTo>
                  <a:pt x="3206957" y="808366"/>
                </a:lnTo>
                <a:cubicBezTo>
                  <a:pt x="3171045" y="841103"/>
                  <a:pt x="3134892" y="873715"/>
                  <a:pt x="3099835" y="906084"/>
                </a:cubicBezTo>
                <a:cubicBezTo>
                  <a:pt x="3029636" y="972452"/>
                  <a:pt x="2961926" y="1041386"/>
                  <a:pt x="2896701" y="1112883"/>
                </a:cubicBezTo>
                <a:cubicBezTo>
                  <a:pt x="2831473" y="1184380"/>
                  <a:pt x="2768809" y="1258324"/>
                  <a:pt x="2708714" y="1334706"/>
                </a:cubicBezTo>
                <a:cubicBezTo>
                  <a:pt x="2648616" y="1410522"/>
                  <a:pt x="2590632" y="1487881"/>
                  <a:pt x="2534774" y="1566786"/>
                </a:cubicBezTo>
                <a:cubicBezTo>
                  <a:pt x="2478913" y="1645696"/>
                  <a:pt x="2425535" y="1726401"/>
                  <a:pt x="2374635" y="1808887"/>
                </a:cubicBezTo>
                <a:cubicBezTo>
                  <a:pt x="2323945" y="1891336"/>
                  <a:pt x="2275084" y="1974886"/>
                  <a:pt x="2229033" y="2059903"/>
                </a:cubicBezTo>
                <a:cubicBezTo>
                  <a:pt x="2182985" y="2144920"/>
                  <a:pt x="2139376" y="2230911"/>
                  <a:pt x="2098946" y="2319225"/>
                </a:cubicBezTo>
                <a:cubicBezTo>
                  <a:pt x="2058515" y="2407539"/>
                  <a:pt x="2020892" y="2496098"/>
                  <a:pt x="1986933" y="2586609"/>
                </a:cubicBezTo>
                <a:cubicBezTo>
                  <a:pt x="1952979" y="2677121"/>
                  <a:pt x="1923051" y="2768855"/>
                  <a:pt x="1897033" y="2861689"/>
                </a:cubicBezTo>
                <a:cubicBezTo>
                  <a:pt x="1871346" y="2954546"/>
                  <a:pt x="1850961" y="3048796"/>
                  <a:pt x="1835958" y="3143973"/>
                </a:cubicBezTo>
                <a:cubicBezTo>
                  <a:pt x="1804054" y="3334015"/>
                  <a:pt x="1804054" y="3528025"/>
                  <a:pt x="1835958" y="3718067"/>
                </a:cubicBezTo>
                <a:cubicBezTo>
                  <a:pt x="1851020" y="3813231"/>
                  <a:pt x="1871409" y="3907468"/>
                  <a:pt x="1897033" y="4000350"/>
                </a:cubicBezTo>
                <a:cubicBezTo>
                  <a:pt x="1923051" y="4093185"/>
                  <a:pt x="1953344" y="4184918"/>
                  <a:pt x="1986933" y="4275431"/>
                </a:cubicBezTo>
                <a:cubicBezTo>
                  <a:pt x="2020526" y="4365943"/>
                  <a:pt x="2058759" y="4454866"/>
                  <a:pt x="2098946" y="4542814"/>
                </a:cubicBezTo>
                <a:cubicBezTo>
                  <a:pt x="2139133" y="4630760"/>
                  <a:pt x="2183229" y="4716876"/>
                  <a:pt x="2228911" y="4802137"/>
                </a:cubicBezTo>
                <a:cubicBezTo>
                  <a:pt x="2274597" y="4887397"/>
                  <a:pt x="2323945" y="4970703"/>
                  <a:pt x="2374635" y="5053153"/>
                </a:cubicBezTo>
                <a:cubicBezTo>
                  <a:pt x="2425329" y="5135603"/>
                  <a:pt x="2479319" y="5215853"/>
                  <a:pt x="2534774" y="5295249"/>
                </a:cubicBezTo>
                <a:cubicBezTo>
                  <a:pt x="2590229" y="5374646"/>
                  <a:pt x="2648616" y="5451723"/>
                  <a:pt x="2708589" y="5527333"/>
                </a:cubicBezTo>
                <a:cubicBezTo>
                  <a:pt x="2768565" y="5602942"/>
                  <a:pt x="2831717" y="5676600"/>
                  <a:pt x="2896701" y="5748301"/>
                </a:cubicBezTo>
                <a:cubicBezTo>
                  <a:pt x="2961683" y="5820001"/>
                  <a:pt x="3029477" y="5888894"/>
                  <a:pt x="3099835" y="5955099"/>
                </a:cubicBezTo>
                <a:cubicBezTo>
                  <a:pt x="3134767" y="5988202"/>
                  <a:pt x="3170923" y="6020814"/>
                  <a:pt x="3206836" y="6053430"/>
                </a:cubicBezTo>
                <a:lnTo>
                  <a:pt x="3314692" y="6151148"/>
                </a:lnTo>
                <a:lnTo>
                  <a:pt x="3530408" y="6346585"/>
                </a:lnTo>
                <a:lnTo>
                  <a:pt x="4091454" y="6858000"/>
                </a:lnTo>
                <a:lnTo>
                  <a:pt x="4038299" y="6858000"/>
                </a:lnTo>
                <a:lnTo>
                  <a:pt x="3504512" y="6375413"/>
                </a:lnTo>
                <a:lnTo>
                  <a:pt x="3288555" y="6179973"/>
                </a:lnTo>
                <a:lnTo>
                  <a:pt x="3180574" y="6082255"/>
                </a:lnTo>
                <a:cubicBezTo>
                  <a:pt x="3144661" y="6049642"/>
                  <a:pt x="3108505" y="6017274"/>
                  <a:pt x="3072839" y="5983681"/>
                </a:cubicBezTo>
                <a:cubicBezTo>
                  <a:pt x="3001663" y="5916745"/>
                  <a:pt x="2933135" y="5847205"/>
                  <a:pt x="2867261" y="5775052"/>
                </a:cubicBezTo>
                <a:cubicBezTo>
                  <a:pt x="2801387" y="5702899"/>
                  <a:pt x="2738029" y="5628717"/>
                  <a:pt x="2677198" y="5552495"/>
                </a:cubicBezTo>
                <a:cubicBezTo>
                  <a:pt x="2616453" y="5476030"/>
                  <a:pt x="2557861" y="5398014"/>
                  <a:pt x="2501428" y="5318458"/>
                </a:cubicBezTo>
                <a:cubicBezTo>
                  <a:pt x="2444993" y="5238905"/>
                  <a:pt x="2391089" y="5157466"/>
                  <a:pt x="2339700" y="5074160"/>
                </a:cubicBezTo>
                <a:cubicBezTo>
                  <a:pt x="2288522" y="4991101"/>
                  <a:pt x="2239049" y="4907061"/>
                  <a:pt x="2192390" y="4821314"/>
                </a:cubicBezTo>
                <a:cubicBezTo>
                  <a:pt x="2145727" y="4735566"/>
                  <a:pt x="2101756" y="4648473"/>
                  <a:pt x="2060835" y="4559793"/>
                </a:cubicBezTo>
                <a:cubicBezTo>
                  <a:pt x="2019914" y="4471114"/>
                  <a:pt x="1981682" y="4381211"/>
                  <a:pt x="1947115" y="4289843"/>
                </a:cubicBezTo>
                <a:cubicBezTo>
                  <a:pt x="1912548" y="4198475"/>
                  <a:pt x="1882131" y="4105522"/>
                  <a:pt x="1855504" y="4011344"/>
                </a:cubicBezTo>
                <a:cubicBezTo>
                  <a:pt x="1829301" y="3916826"/>
                  <a:pt x="1808463" y="3820915"/>
                  <a:pt x="1793086" y="3724049"/>
                </a:cubicBezTo>
                <a:cubicBezTo>
                  <a:pt x="1759933" y="3530017"/>
                  <a:pt x="1759933" y="3331779"/>
                  <a:pt x="1793086" y="3137744"/>
                </a:cubicBezTo>
                <a:cubicBezTo>
                  <a:pt x="1808685" y="3040990"/>
                  <a:pt x="1829729" y="2945201"/>
                  <a:pt x="1856116" y="2850817"/>
                </a:cubicBezTo>
                <a:cubicBezTo>
                  <a:pt x="1882621" y="2756639"/>
                  <a:pt x="1913525" y="2663809"/>
                  <a:pt x="1947727" y="2572318"/>
                </a:cubicBezTo>
                <a:cubicBezTo>
                  <a:pt x="1981928" y="2480830"/>
                  <a:pt x="2021016" y="2391047"/>
                  <a:pt x="2061325" y="2302369"/>
                </a:cubicBezTo>
                <a:cubicBezTo>
                  <a:pt x="2101634" y="2213688"/>
                  <a:pt x="2146829" y="2126718"/>
                  <a:pt x="2193002" y="2040847"/>
                </a:cubicBezTo>
                <a:cubicBezTo>
                  <a:pt x="2239174" y="1954978"/>
                  <a:pt x="2289009" y="1871060"/>
                  <a:pt x="2340312" y="1787998"/>
                </a:cubicBezTo>
                <a:cubicBezTo>
                  <a:pt x="2391614" y="1704939"/>
                  <a:pt x="2446092" y="1624199"/>
                  <a:pt x="2502037" y="1543700"/>
                </a:cubicBezTo>
                <a:cubicBezTo>
                  <a:pt x="2557982" y="1463204"/>
                  <a:pt x="2617100" y="1386252"/>
                  <a:pt x="2677810" y="1309787"/>
                </a:cubicBezTo>
                <a:cubicBezTo>
                  <a:pt x="2738517" y="1233322"/>
                  <a:pt x="2802158" y="1159421"/>
                  <a:pt x="2867873" y="1087230"/>
                </a:cubicBezTo>
                <a:cubicBezTo>
                  <a:pt x="2933588" y="1015043"/>
                  <a:pt x="3002238" y="945537"/>
                  <a:pt x="3073448" y="878602"/>
                </a:cubicBezTo>
                <a:cubicBezTo>
                  <a:pt x="3109117" y="845134"/>
                  <a:pt x="3145152" y="812640"/>
                  <a:pt x="3181186" y="780028"/>
                </a:cubicBezTo>
                <a:lnTo>
                  <a:pt x="3289164" y="682309"/>
                </a:lnTo>
                <a:lnTo>
                  <a:pt x="3505124" y="486869"/>
                </a:lnTo>
                <a:close/>
                <a:moveTo>
                  <a:pt x="3900441" y="0"/>
                </a:moveTo>
                <a:lnTo>
                  <a:pt x="3955201" y="0"/>
                </a:lnTo>
                <a:lnTo>
                  <a:pt x="3479471" y="433735"/>
                </a:lnTo>
                <a:lnTo>
                  <a:pt x="3258260" y="634549"/>
                </a:lnTo>
                <a:lnTo>
                  <a:pt x="3147715" y="735199"/>
                </a:lnTo>
                <a:cubicBezTo>
                  <a:pt x="3111072" y="768667"/>
                  <a:pt x="3074425" y="802139"/>
                  <a:pt x="3037782" y="836096"/>
                </a:cubicBezTo>
                <a:cubicBezTo>
                  <a:pt x="2965713" y="904090"/>
                  <a:pt x="2896492" y="974816"/>
                  <a:pt x="2830128" y="1048268"/>
                </a:cubicBezTo>
                <a:cubicBezTo>
                  <a:pt x="2763763" y="1121721"/>
                  <a:pt x="2699307" y="1197370"/>
                  <a:pt x="2636767" y="1275218"/>
                </a:cubicBezTo>
                <a:cubicBezTo>
                  <a:pt x="2575202" y="1353151"/>
                  <a:pt x="2515875" y="1432708"/>
                  <a:pt x="2458796" y="1513899"/>
                </a:cubicBezTo>
                <a:cubicBezTo>
                  <a:pt x="2401715" y="1595091"/>
                  <a:pt x="2347312" y="1678103"/>
                  <a:pt x="2295603" y="1762961"/>
                </a:cubicBezTo>
                <a:cubicBezTo>
                  <a:pt x="2243936" y="1847731"/>
                  <a:pt x="2194222" y="1933969"/>
                  <a:pt x="2147438" y="2021306"/>
                </a:cubicBezTo>
                <a:cubicBezTo>
                  <a:pt x="2100657" y="2108640"/>
                  <a:pt x="2056682" y="2197809"/>
                  <a:pt x="2015883" y="2288200"/>
                </a:cubicBezTo>
                <a:cubicBezTo>
                  <a:pt x="1975087" y="2378590"/>
                  <a:pt x="1937342" y="2470323"/>
                  <a:pt x="1903140" y="2563402"/>
                </a:cubicBezTo>
                <a:cubicBezTo>
                  <a:pt x="1868939" y="2656477"/>
                  <a:pt x="1839133" y="2750898"/>
                  <a:pt x="1813240" y="2846419"/>
                </a:cubicBezTo>
                <a:cubicBezTo>
                  <a:pt x="1787478" y="2941906"/>
                  <a:pt x="1767089" y="3038755"/>
                  <a:pt x="1752165" y="3136524"/>
                </a:cubicBezTo>
                <a:cubicBezTo>
                  <a:pt x="1720736" y="3331558"/>
                  <a:pt x="1720736" y="3530358"/>
                  <a:pt x="1752165" y="3725395"/>
                </a:cubicBezTo>
                <a:cubicBezTo>
                  <a:pt x="1767030" y="3823173"/>
                  <a:pt x="1787428" y="3920027"/>
                  <a:pt x="1813240" y="4015497"/>
                </a:cubicBezTo>
                <a:cubicBezTo>
                  <a:pt x="1839133" y="4111017"/>
                  <a:pt x="1869426" y="4205317"/>
                  <a:pt x="1903140" y="4298517"/>
                </a:cubicBezTo>
                <a:cubicBezTo>
                  <a:pt x="1936852" y="4391718"/>
                  <a:pt x="1975331" y="4483207"/>
                  <a:pt x="2015883" y="4573719"/>
                </a:cubicBezTo>
                <a:cubicBezTo>
                  <a:pt x="2056436" y="4664232"/>
                  <a:pt x="2101387" y="4752911"/>
                  <a:pt x="2147438" y="4840735"/>
                </a:cubicBezTo>
                <a:cubicBezTo>
                  <a:pt x="2193489" y="4928558"/>
                  <a:pt x="2243936" y="5014187"/>
                  <a:pt x="2295603" y="5098958"/>
                </a:cubicBezTo>
                <a:cubicBezTo>
                  <a:pt x="2347274" y="5183728"/>
                  <a:pt x="2402607" y="5266425"/>
                  <a:pt x="2458675" y="5348629"/>
                </a:cubicBezTo>
                <a:cubicBezTo>
                  <a:pt x="2514738" y="5430836"/>
                  <a:pt x="2575080" y="5509499"/>
                  <a:pt x="2636523" y="5587431"/>
                </a:cubicBezTo>
                <a:cubicBezTo>
                  <a:pt x="2697964" y="5665360"/>
                  <a:pt x="2762702" y="5740726"/>
                  <a:pt x="2829272" y="5814263"/>
                </a:cubicBezTo>
                <a:cubicBezTo>
                  <a:pt x="2895843" y="5887796"/>
                  <a:pt x="2965470" y="5958519"/>
                  <a:pt x="3037535" y="6026557"/>
                </a:cubicBezTo>
                <a:cubicBezTo>
                  <a:pt x="3073448" y="6060515"/>
                  <a:pt x="3110825" y="6093861"/>
                  <a:pt x="3147471" y="6127450"/>
                </a:cubicBezTo>
                <a:lnTo>
                  <a:pt x="3257404" y="6227979"/>
                </a:lnTo>
                <a:lnTo>
                  <a:pt x="3478737" y="6429158"/>
                </a:lnTo>
                <a:lnTo>
                  <a:pt x="3949100" y="6858000"/>
                </a:lnTo>
                <a:lnTo>
                  <a:pt x="3896297" y="6858000"/>
                </a:lnTo>
                <a:lnTo>
                  <a:pt x="3453088" y="6457252"/>
                </a:lnTo>
                <a:lnTo>
                  <a:pt x="3231508" y="6256439"/>
                </a:lnTo>
                <a:lnTo>
                  <a:pt x="3120598" y="6156035"/>
                </a:lnTo>
                <a:cubicBezTo>
                  <a:pt x="3083955" y="6122564"/>
                  <a:pt x="3047308" y="6089340"/>
                  <a:pt x="3010665" y="6054895"/>
                </a:cubicBezTo>
                <a:cubicBezTo>
                  <a:pt x="2937375" y="5986248"/>
                  <a:pt x="2867055" y="5914875"/>
                  <a:pt x="2799713" y="5840768"/>
                </a:cubicBezTo>
                <a:cubicBezTo>
                  <a:pt x="2732372" y="5766660"/>
                  <a:pt x="2667219" y="5690439"/>
                  <a:pt x="2604273" y="5612107"/>
                </a:cubicBezTo>
                <a:cubicBezTo>
                  <a:pt x="2542224" y="5533684"/>
                  <a:pt x="2482332" y="5453556"/>
                  <a:pt x="2424595" y="5371715"/>
                </a:cubicBezTo>
                <a:cubicBezTo>
                  <a:pt x="2366854" y="5289876"/>
                  <a:pt x="2311852" y="5206240"/>
                  <a:pt x="2259569" y="5120823"/>
                </a:cubicBezTo>
                <a:cubicBezTo>
                  <a:pt x="2207292" y="5035319"/>
                  <a:pt x="2157089" y="4948838"/>
                  <a:pt x="2109693" y="4860645"/>
                </a:cubicBezTo>
                <a:cubicBezTo>
                  <a:pt x="2062299" y="4772453"/>
                  <a:pt x="2017838" y="4682675"/>
                  <a:pt x="1976430" y="4591919"/>
                </a:cubicBezTo>
                <a:cubicBezTo>
                  <a:pt x="1935022" y="4501160"/>
                  <a:pt x="1896790" y="4407963"/>
                  <a:pt x="1861976" y="4313907"/>
                </a:cubicBezTo>
                <a:cubicBezTo>
                  <a:pt x="1827162" y="4219854"/>
                  <a:pt x="1796870" y="4124209"/>
                  <a:pt x="1770487" y="4027346"/>
                </a:cubicBezTo>
                <a:cubicBezTo>
                  <a:pt x="1744141" y="3930311"/>
                  <a:pt x="1723252" y="3831859"/>
                  <a:pt x="1707947" y="3732480"/>
                </a:cubicBezTo>
                <a:cubicBezTo>
                  <a:pt x="1675369" y="3533071"/>
                  <a:pt x="1675369" y="3329703"/>
                  <a:pt x="1707947" y="3130296"/>
                </a:cubicBezTo>
                <a:cubicBezTo>
                  <a:pt x="1723252" y="3030949"/>
                  <a:pt x="1744141" y="2932547"/>
                  <a:pt x="1770487" y="2835548"/>
                </a:cubicBezTo>
                <a:cubicBezTo>
                  <a:pt x="1796870" y="2738684"/>
                  <a:pt x="1827774" y="2643164"/>
                  <a:pt x="1862098" y="2548864"/>
                </a:cubicBezTo>
                <a:cubicBezTo>
                  <a:pt x="1896421" y="2454568"/>
                  <a:pt x="1935387" y="2362345"/>
                  <a:pt x="1976430" y="2270977"/>
                </a:cubicBezTo>
                <a:cubicBezTo>
                  <a:pt x="2017472" y="2179610"/>
                  <a:pt x="2062789" y="2090196"/>
                  <a:pt x="2109817" y="2002251"/>
                </a:cubicBezTo>
                <a:cubicBezTo>
                  <a:pt x="2156842" y="1914302"/>
                  <a:pt x="2207536" y="1827455"/>
                  <a:pt x="2259569" y="1742073"/>
                </a:cubicBezTo>
                <a:cubicBezTo>
                  <a:pt x="2311605" y="1656691"/>
                  <a:pt x="2367429" y="1573385"/>
                  <a:pt x="2424595" y="1491178"/>
                </a:cubicBezTo>
                <a:cubicBezTo>
                  <a:pt x="2481758" y="1408972"/>
                  <a:pt x="2542224" y="1329209"/>
                  <a:pt x="2604398" y="1250668"/>
                </a:cubicBezTo>
                <a:cubicBezTo>
                  <a:pt x="2666569" y="1172126"/>
                  <a:pt x="2731919" y="1096271"/>
                  <a:pt x="2799835" y="1022128"/>
                </a:cubicBezTo>
                <a:cubicBezTo>
                  <a:pt x="2867751" y="947983"/>
                  <a:pt x="2937741" y="876770"/>
                  <a:pt x="3010665" y="808001"/>
                </a:cubicBezTo>
                <a:cubicBezTo>
                  <a:pt x="3047308" y="773553"/>
                  <a:pt x="3083955" y="740329"/>
                  <a:pt x="3120598" y="706861"/>
                </a:cubicBezTo>
                <a:lnTo>
                  <a:pt x="3231386" y="606454"/>
                </a:lnTo>
                <a:lnTo>
                  <a:pt x="3453088" y="404663"/>
                </a:lnTo>
                <a:close/>
                <a:moveTo>
                  <a:pt x="3758084" y="0"/>
                </a:moveTo>
                <a:lnTo>
                  <a:pt x="3815553" y="0"/>
                </a:lnTo>
                <a:lnTo>
                  <a:pt x="3428656" y="352752"/>
                </a:lnTo>
                <a:lnTo>
                  <a:pt x="3201702" y="558574"/>
                </a:lnTo>
                <a:lnTo>
                  <a:pt x="3088226" y="661666"/>
                </a:lnTo>
                <a:cubicBezTo>
                  <a:pt x="3050362" y="696111"/>
                  <a:pt x="3012373" y="730437"/>
                  <a:pt x="2975605" y="765126"/>
                </a:cubicBezTo>
                <a:cubicBezTo>
                  <a:pt x="2902315" y="834997"/>
                  <a:pt x="2830249" y="907431"/>
                  <a:pt x="2761968" y="982797"/>
                </a:cubicBezTo>
                <a:cubicBezTo>
                  <a:pt x="2693686" y="1058162"/>
                  <a:pt x="2627603" y="1135971"/>
                  <a:pt x="2564698" y="1215611"/>
                </a:cubicBezTo>
                <a:cubicBezTo>
                  <a:pt x="2501790" y="1295251"/>
                  <a:pt x="2441205" y="1377458"/>
                  <a:pt x="2382940" y="1460887"/>
                </a:cubicBezTo>
                <a:cubicBezTo>
                  <a:pt x="2324675" y="1544314"/>
                  <a:pt x="2269463" y="1629939"/>
                  <a:pt x="2216450" y="1716790"/>
                </a:cubicBezTo>
                <a:cubicBezTo>
                  <a:pt x="2163437" y="1803636"/>
                  <a:pt x="2113358" y="1892314"/>
                  <a:pt x="2065962" y="1982340"/>
                </a:cubicBezTo>
                <a:cubicBezTo>
                  <a:pt x="2018568" y="2072362"/>
                  <a:pt x="1974107" y="2163977"/>
                  <a:pt x="1932821" y="2256931"/>
                </a:cubicBezTo>
                <a:cubicBezTo>
                  <a:pt x="1891535" y="2349885"/>
                  <a:pt x="1853789" y="2444305"/>
                  <a:pt x="1819344" y="2539951"/>
                </a:cubicBezTo>
                <a:cubicBezTo>
                  <a:pt x="1784899" y="2635593"/>
                  <a:pt x="1755215" y="2732821"/>
                  <a:pt x="1729444" y="2830909"/>
                </a:cubicBezTo>
                <a:cubicBezTo>
                  <a:pt x="1703779" y="2929017"/>
                  <a:pt x="1683587" y="3028471"/>
                  <a:pt x="1668977" y="3128828"/>
                </a:cubicBezTo>
                <a:cubicBezTo>
                  <a:pt x="1638114" y="3329067"/>
                  <a:pt x="1638114" y="3532853"/>
                  <a:pt x="1668977" y="3733089"/>
                </a:cubicBezTo>
                <a:cubicBezTo>
                  <a:pt x="1683783" y="3833461"/>
                  <a:pt x="1704169" y="3932912"/>
                  <a:pt x="1730053" y="4031012"/>
                </a:cubicBezTo>
                <a:cubicBezTo>
                  <a:pt x="1755705" y="4128730"/>
                  <a:pt x="1785998" y="4226449"/>
                  <a:pt x="1819831" y="4321969"/>
                </a:cubicBezTo>
                <a:cubicBezTo>
                  <a:pt x="1853667" y="4417489"/>
                  <a:pt x="1892390" y="4511911"/>
                  <a:pt x="1933308" y="4604989"/>
                </a:cubicBezTo>
                <a:cubicBezTo>
                  <a:pt x="1974229" y="4698065"/>
                  <a:pt x="2019424" y="4789310"/>
                  <a:pt x="2066452" y="4879579"/>
                </a:cubicBezTo>
                <a:cubicBezTo>
                  <a:pt x="2113480" y="4969848"/>
                  <a:pt x="2164170" y="5057915"/>
                  <a:pt x="2216937" y="5145130"/>
                </a:cubicBezTo>
                <a:cubicBezTo>
                  <a:pt x="2269707" y="5232345"/>
                  <a:pt x="2325652" y="5317237"/>
                  <a:pt x="2383305" y="5401642"/>
                </a:cubicBezTo>
                <a:cubicBezTo>
                  <a:pt x="2440958" y="5486047"/>
                  <a:pt x="2502277" y="5566911"/>
                  <a:pt x="2565185" y="5646917"/>
                </a:cubicBezTo>
                <a:cubicBezTo>
                  <a:pt x="2628093" y="5726926"/>
                  <a:pt x="2694295" y="5804246"/>
                  <a:pt x="2762455" y="5879734"/>
                </a:cubicBezTo>
                <a:cubicBezTo>
                  <a:pt x="2830615" y="5955222"/>
                  <a:pt x="2902193" y="6027656"/>
                  <a:pt x="2975973" y="6097402"/>
                </a:cubicBezTo>
                <a:cubicBezTo>
                  <a:pt x="3012616" y="6132215"/>
                  <a:pt x="3050849" y="6166539"/>
                  <a:pt x="3088716" y="6200862"/>
                </a:cubicBezTo>
                <a:lnTo>
                  <a:pt x="3202071" y="6304079"/>
                </a:lnTo>
                <a:lnTo>
                  <a:pt x="3428656" y="6509779"/>
                </a:lnTo>
                <a:lnTo>
                  <a:pt x="3810917" y="6858000"/>
                </a:lnTo>
                <a:lnTo>
                  <a:pt x="3753937" y="6858000"/>
                </a:lnTo>
                <a:lnTo>
                  <a:pt x="3401539" y="6539337"/>
                </a:lnTo>
                <a:lnTo>
                  <a:pt x="3174342" y="6333394"/>
                </a:lnTo>
                <a:lnTo>
                  <a:pt x="3060621" y="6230424"/>
                </a:lnTo>
                <a:cubicBezTo>
                  <a:pt x="3022754" y="6196222"/>
                  <a:pt x="2984887" y="6162021"/>
                  <a:pt x="2947388" y="6126720"/>
                </a:cubicBezTo>
                <a:cubicBezTo>
                  <a:pt x="2872513" y="6056237"/>
                  <a:pt x="2800200" y="5983073"/>
                  <a:pt x="2731185" y="5906851"/>
                </a:cubicBezTo>
                <a:cubicBezTo>
                  <a:pt x="2662170" y="5830630"/>
                  <a:pt x="2595599" y="5752454"/>
                  <a:pt x="2531596" y="5672201"/>
                </a:cubicBezTo>
                <a:cubicBezTo>
                  <a:pt x="2467589" y="5591952"/>
                  <a:pt x="2406757" y="5509255"/>
                  <a:pt x="2348370" y="5425097"/>
                </a:cubicBezTo>
                <a:cubicBezTo>
                  <a:pt x="2289983" y="5340935"/>
                  <a:pt x="2233794" y="5254819"/>
                  <a:pt x="2180172" y="5167361"/>
                </a:cubicBezTo>
                <a:cubicBezTo>
                  <a:pt x="2126550" y="5079902"/>
                  <a:pt x="2075856" y="4990367"/>
                  <a:pt x="2027851" y="4899612"/>
                </a:cubicBezTo>
                <a:cubicBezTo>
                  <a:pt x="1979849" y="4808856"/>
                  <a:pt x="1934897" y="4716389"/>
                  <a:pt x="1893489" y="4622699"/>
                </a:cubicBezTo>
                <a:cubicBezTo>
                  <a:pt x="1852081" y="4529011"/>
                  <a:pt x="1813237" y="4433491"/>
                  <a:pt x="1778301" y="4336750"/>
                </a:cubicBezTo>
                <a:cubicBezTo>
                  <a:pt x="1743369" y="4240009"/>
                  <a:pt x="1713074" y="4141312"/>
                  <a:pt x="1686812" y="4042127"/>
                </a:cubicBezTo>
                <a:cubicBezTo>
                  <a:pt x="1660441" y="3942476"/>
                  <a:pt x="1639725" y="3841423"/>
                  <a:pt x="1624760" y="3739443"/>
                </a:cubicBezTo>
                <a:cubicBezTo>
                  <a:pt x="1592672" y="3534867"/>
                  <a:pt x="1592672" y="3326563"/>
                  <a:pt x="1624760" y="3121989"/>
                </a:cubicBezTo>
                <a:cubicBezTo>
                  <a:pt x="1639394" y="3020312"/>
                  <a:pt x="1659745" y="2919541"/>
                  <a:pt x="1685713" y="2820158"/>
                </a:cubicBezTo>
                <a:cubicBezTo>
                  <a:pt x="1711975" y="2720606"/>
                  <a:pt x="1742757" y="2622401"/>
                  <a:pt x="1777202" y="2525413"/>
                </a:cubicBezTo>
                <a:cubicBezTo>
                  <a:pt x="1811648" y="2428428"/>
                  <a:pt x="1850492" y="2333517"/>
                  <a:pt x="1892390" y="2239586"/>
                </a:cubicBezTo>
                <a:cubicBezTo>
                  <a:pt x="1934285" y="2145652"/>
                  <a:pt x="1979727" y="2053553"/>
                  <a:pt x="2026752" y="1962673"/>
                </a:cubicBezTo>
                <a:cubicBezTo>
                  <a:pt x="2073780" y="1871795"/>
                  <a:pt x="2125816" y="1782747"/>
                  <a:pt x="2178951" y="1694923"/>
                </a:cubicBezTo>
                <a:cubicBezTo>
                  <a:pt x="2232086" y="1607099"/>
                  <a:pt x="2288884" y="1521596"/>
                  <a:pt x="2347271" y="1437066"/>
                </a:cubicBezTo>
                <a:cubicBezTo>
                  <a:pt x="2405658" y="1352539"/>
                  <a:pt x="2467467" y="1270700"/>
                  <a:pt x="2531105" y="1190083"/>
                </a:cubicBezTo>
                <a:cubicBezTo>
                  <a:pt x="2594744" y="1109466"/>
                  <a:pt x="2661683" y="1031289"/>
                  <a:pt x="2730698" y="955433"/>
                </a:cubicBezTo>
                <a:cubicBezTo>
                  <a:pt x="2799710" y="879580"/>
                  <a:pt x="2872022" y="806290"/>
                  <a:pt x="2946901" y="735567"/>
                </a:cubicBezTo>
                <a:cubicBezTo>
                  <a:pt x="2984400" y="700267"/>
                  <a:pt x="3022267" y="666187"/>
                  <a:pt x="3060131" y="631861"/>
                </a:cubicBezTo>
                <a:lnTo>
                  <a:pt x="3173851" y="528890"/>
                </a:lnTo>
                <a:lnTo>
                  <a:pt x="3401048" y="322947"/>
                </a:lnTo>
                <a:close/>
                <a:moveTo>
                  <a:pt x="3616018" y="0"/>
                </a:moveTo>
                <a:lnTo>
                  <a:pt x="3675161" y="0"/>
                </a:lnTo>
                <a:lnTo>
                  <a:pt x="3377600" y="271157"/>
                </a:lnTo>
                <a:lnTo>
                  <a:pt x="3145517" y="482596"/>
                </a:lnTo>
                <a:lnTo>
                  <a:pt x="3029352" y="588254"/>
                </a:lnTo>
                <a:cubicBezTo>
                  <a:pt x="2990507" y="623433"/>
                  <a:pt x="2951666" y="658612"/>
                  <a:pt x="2913921" y="694281"/>
                </a:cubicBezTo>
                <a:cubicBezTo>
                  <a:pt x="2838189" y="765860"/>
                  <a:pt x="2765265" y="840248"/>
                  <a:pt x="2695154" y="917447"/>
                </a:cubicBezTo>
                <a:cubicBezTo>
                  <a:pt x="2625040" y="994646"/>
                  <a:pt x="2557526" y="1074205"/>
                  <a:pt x="2492629" y="1156124"/>
                </a:cubicBezTo>
                <a:cubicBezTo>
                  <a:pt x="2428379" y="1238211"/>
                  <a:pt x="2366489" y="1322124"/>
                  <a:pt x="2306962" y="1407876"/>
                </a:cubicBezTo>
                <a:cubicBezTo>
                  <a:pt x="2247442" y="1493622"/>
                  <a:pt x="2190885" y="1581203"/>
                  <a:pt x="2137300" y="1670616"/>
                </a:cubicBezTo>
                <a:cubicBezTo>
                  <a:pt x="2083799" y="1760274"/>
                  <a:pt x="2032619" y="1851031"/>
                  <a:pt x="1984492" y="1943620"/>
                </a:cubicBezTo>
                <a:cubicBezTo>
                  <a:pt x="1936365" y="2036208"/>
                  <a:pt x="1891535" y="2130261"/>
                  <a:pt x="1850127" y="2225660"/>
                </a:cubicBezTo>
                <a:cubicBezTo>
                  <a:pt x="1808719" y="2321059"/>
                  <a:pt x="1770608" y="2418291"/>
                  <a:pt x="1735916" y="2516498"/>
                </a:cubicBezTo>
                <a:cubicBezTo>
                  <a:pt x="1701228" y="2614705"/>
                  <a:pt x="1671791" y="2714624"/>
                  <a:pt x="1646138" y="2815397"/>
                </a:cubicBezTo>
                <a:cubicBezTo>
                  <a:pt x="1620523" y="2915996"/>
                  <a:pt x="1600502" y="3017942"/>
                  <a:pt x="1586162" y="3120769"/>
                </a:cubicBezTo>
                <a:cubicBezTo>
                  <a:pt x="1555785" y="3326210"/>
                  <a:pt x="1555785" y="3534979"/>
                  <a:pt x="1586162" y="3740419"/>
                </a:cubicBezTo>
                <a:cubicBezTo>
                  <a:pt x="1600502" y="3843245"/>
                  <a:pt x="1620523" y="3945189"/>
                  <a:pt x="1646138" y="4045792"/>
                </a:cubicBezTo>
                <a:cubicBezTo>
                  <a:pt x="1671791" y="4146564"/>
                  <a:pt x="1701961" y="4246237"/>
                  <a:pt x="1735916" y="4344689"/>
                </a:cubicBezTo>
                <a:cubicBezTo>
                  <a:pt x="1769874" y="4443141"/>
                  <a:pt x="1809206" y="4540129"/>
                  <a:pt x="1850127" y="4635524"/>
                </a:cubicBezTo>
                <a:cubicBezTo>
                  <a:pt x="1891048" y="4730923"/>
                  <a:pt x="1937098" y="4824979"/>
                  <a:pt x="1984492" y="4917689"/>
                </a:cubicBezTo>
                <a:cubicBezTo>
                  <a:pt x="2031885" y="5010399"/>
                  <a:pt x="2083799" y="5100912"/>
                  <a:pt x="2137300" y="5190571"/>
                </a:cubicBezTo>
                <a:cubicBezTo>
                  <a:pt x="2190800" y="5280228"/>
                  <a:pt x="2247966" y="5367318"/>
                  <a:pt x="2306840" y="5453434"/>
                </a:cubicBezTo>
                <a:cubicBezTo>
                  <a:pt x="2365717" y="5539550"/>
                  <a:pt x="2428991" y="5622978"/>
                  <a:pt x="2492629" y="5705060"/>
                </a:cubicBezTo>
                <a:cubicBezTo>
                  <a:pt x="2556271" y="5787145"/>
                  <a:pt x="2624796" y="5866420"/>
                  <a:pt x="2694542" y="5943862"/>
                </a:cubicBezTo>
                <a:cubicBezTo>
                  <a:pt x="2764288" y="6021305"/>
                  <a:pt x="2837699" y="6095328"/>
                  <a:pt x="2913312" y="6166906"/>
                </a:cubicBezTo>
                <a:cubicBezTo>
                  <a:pt x="2951176" y="6202572"/>
                  <a:pt x="2990020" y="6237751"/>
                  <a:pt x="3028743" y="6273052"/>
                </a:cubicBezTo>
                <a:lnTo>
                  <a:pt x="3145026" y="6378710"/>
                </a:lnTo>
                <a:lnTo>
                  <a:pt x="3377110" y="6590152"/>
                </a:lnTo>
                <a:lnTo>
                  <a:pt x="3670947" y="6858000"/>
                </a:lnTo>
                <a:lnTo>
                  <a:pt x="3611156" y="6858000"/>
                </a:lnTo>
                <a:lnTo>
                  <a:pt x="3349749" y="6621665"/>
                </a:lnTo>
                <a:lnTo>
                  <a:pt x="3116810" y="6410714"/>
                </a:lnTo>
                <a:lnTo>
                  <a:pt x="3000402" y="6305177"/>
                </a:lnTo>
                <a:cubicBezTo>
                  <a:pt x="2961560" y="6270120"/>
                  <a:pt x="2922716" y="6235066"/>
                  <a:pt x="2884240" y="6198788"/>
                </a:cubicBezTo>
                <a:cubicBezTo>
                  <a:pt x="2807650" y="6126598"/>
                  <a:pt x="2733508" y="6052209"/>
                  <a:pt x="2662782" y="5973668"/>
                </a:cubicBezTo>
                <a:cubicBezTo>
                  <a:pt x="2592059" y="5895123"/>
                  <a:pt x="2523899" y="5815483"/>
                  <a:pt x="2458549" y="5733033"/>
                </a:cubicBezTo>
                <a:cubicBezTo>
                  <a:pt x="2393200" y="5650582"/>
                  <a:pt x="2330782" y="5565812"/>
                  <a:pt x="2270684" y="5479452"/>
                </a:cubicBezTo>
                <a:cubicBezTo>
                  <a:pt x="2210589" y="5393093"/>
                  <a:pt x="2153667" y="5304535"/>
                  <a:pt x="2099067" y="5214635"/>
                </a:cubicBezTo>
                <a:cubicBezTo>
                  <a:pt x="2044465" y="5124732"/>
                  <a:pt x="1993162" y="5032755"/>
                  <a:pt x="1944426" y="4939555"/>
                </a:cubicBezTo>
                <a:cubicBezTo>
                  <a:pt x="1895687" y="4846354"/>
                  <a:pt x="1850249" y="4751202"/>
                  <a:pt x="1807985" y="4654826"/>
                </a:cubicBezTo>
                <a:cubicBezTo>
                  <a:pt x="1765722" y="4558451"/>
                  <a:pt x="1727246" y="4460242"/>
                  <a:pt x="1691945" y="4360935"/>
                </a:cubicBezTo>
                <a:cubicBezTo>
                  <a:pt x="1656644" y="4261630"/>
                  <a:pt x="1626717" y="4160490"/>
                  <a:pt x="1600577" y="4058250"/>
                </a:cubicBezTo>
                <a:cubicBezTo>
                  <a:pt x="1574425" y="3955976"/>
                  <a:pt x="1554027" y="3852307"/>
                  <a:pt x="1539502" y="3747747"/>
                </a:cubicBezTo>
                <a:cubicBezTo>
                  <a:pt x="1507901" y="3537982"/>
                  <a:pt x="1507901" y="3324670"/>
                  <a:pt x="1539502" y="3114905"/>
                </a:cubicBezTo>
                <a:cubicBezTo>
                  <a:pt x="1554027" y="3010346"/>
                  <a:pt x="1574425" y="2906676"/>
                  <a:pt x="1600577" y="2804402"/>
                </a:cubicBezTo>
                <a:cubicBezTo>
                  <a:pt x="1626717" y="2702164"/>
                  <a:pt x="1657497" y="2601270"/>
                  <a:pt x="1692067" y="2501718"/>
                </a:cubicBezTo>
                <a:cubicBezTo>
                  <a:pt x="1726634" y="2402167"/>
                  <a:pt x="1766090" y="2304449"/>
                  <a:pt x="1807985" y="2207826"/>
                </a:cubicBezTo>
                <a:cubicBezTo>
                  <a:pt x="1849883" y="2111206"/>
                  <a:pt x="1896177" y="2016663"/>
                  <a:pt x="1944426" y="1923097"/>
                </a:cubicBezTo>
                <a:cubicBezTo>
                  <a:pt x="1992675" y="1829531"/>
                  <a:pt x="2045077" y="1738285"/>
                  <a:pt x="2099189" y="1648020"/>
                </a:cubicBezTo>
                <a:cubicBezTo>
                  <a:pt x="2153302" y="1557751"/>
                  <a:pt x="2211198" y="1469924"/>
                  <a:pt x="2270809" y="1383200"/>
                </a:cubicBezTo>
                <a:cubicBezTo>
                  <a:pt x="2330417" y="1296475"/>
                  <a:pt x="2392956" y="1212191"/>
                  <a:pt x="2458674" y="1129619"/>
                </a:cubicBezTo>
                <a:cubicBezTo>
                  <a:pt x="2524389" y="1047047"/>
                  <a:pt x="2592302" y="967038"/>
                  <a:pt x="2662907" y="888988"/>
                </a:cubicBezTo>
                <a:cubicBezTo>
                  <a:pt x="2733508" y="810933"/>
                  <a:pt x="2807775" y="736054"/>
                  <a:pt x="2884362" y="663867"/>
                </a:cubicBezTo>
                <a:cubicBezTo>
                  <a:pt x="2922838" y="627220"/>
                  <a:pt x="2961682" y="592653"/>
                  <a:pt x="3000523" y="557475"/>
                </a:cubicBezTo>
                <a:lnTo>
                  <a:pt x="3116932" y="451938"/>
                </a:lnTo>
                <a:lnTo>
                  <a:pt x="3349871" y="240621"/>
                </a:lnTo>
                <a:close/>
                <a:moveTo>
                  <a:pt x="3473055" y="0"/>
                </a:moveTo>
                <a:lnTo>
                  <a:pt x="3535543" y="0"/>
                </a:lnTo>
                <a:lnTo>
                  <a:pt x="3326784" y="190293"/>
                </a:lnTo>
                <a:lnTo>
                  <a:pt x="3088715" y="406862"/>
                </a:lnTo>
                <a:lnTo>
                  <a:pt x="2969743" y="515208"/>
                </a:lnTo>
                <a:cubicBezTo>
                  <a:pt x="2930043" y="551855"/>
                  <a:pt x="2890222" y="587399"/>
                  <a:pt x="2851624" y="623920"/>
                </a:cubicBezTo>
                <a:cubicBezTo>
                  <a:pt x="2774182" y="697210"/>
                  <a:pt x="2699184" y="773188"/>
                  <a:pt x="2627724" y="852586"/>
                </a:cubicBezTo>
                <a:cubicBezTo>
                  <a:pt x="2556267" y="931982"/>
                  <a:pt x="2487377" y="1013333"/>
                  <a:pt x="2421294" y="1096882"/>
                </a:cubicBezTo>
                <a:cubicBezTo>
                  <a:pt x="2355210" y="1180432"/>
                  <a:pt x="2292671" y="1267525"/>
                  <a:pt x="2231596" y="1355349"/>
                </a:cubicBezTo>
                <a:cubicBezTo>
                  <a:pt x="2170524" y="1443174"/>
                  <a:pt x="2113601" y="1533441"/>
                  <a:pt x="2058633" y="1624931"/>
                </a:cubicBezTo>
                <a:cubicBezTo>
                  <a:pt x="2003668" y="1716420"/>
                  <a:pt x="1952244" y="1810108"/>
                  <a:pt x="1903383" y="1905019"/>
                </a:cubicBezTo>
                <a:cubicBezTo>
                  <a:pt x="1854522" y="1999928"/>
                  <a:pt x="1809327" y="2096669"/>
                  <a:pt x="1767064" y="2194757"/>
                </a:cubicBezTo>
                <a:cubicBezTo>
                  <a:pt x="1724800" y="2292843"/>
                  <a:pt x="1686933" y="2392516"/>
                  <a:pt x="1652123" y="2493288"/>
                </a:cubicBezTo>
                <a:cubicBezTo>
                  <a:pt x="1617309" y="2594061"/>
                  <a:pt x="1587872" y="2696664"/>
                  <a:pt x="1562344" y="2800003"/>
                </a:cubicBezTo>
                <a:cubicBezTo>
                  <a:pt x="1536717" y="2903268"/>
                  <a:pt x="1516818" y="3007863"/>
                  <a:pt x="1502734" y="3113316"/>
                </a:cubicBezTo>
                <a:cubicBezTo>
                  <a:pt x="1472663" y="3323975"/>
                  <a:pt x="1472663" y="3537823"/>
                  <a:pt x="1502734" y="3748481"/>
                </a:cubicBezTo>
                <a:cubicBezTo>
                  <a:pt x="1516856" y="3853980"/>
                  <a:pt x="1536788" y="3958611"/>
                  <a:pt x="1562466" y="4061912"/>
                </a:cubicBezTo>
                <a:cubicBezTo>
                  <a:pt x="1587957" y="4165250"/>
                  <a:pt x="1617884" y="4267490"/>
                  <a:pt x="1652245" y="4368627"/>
                </a:cubicBezTo>
                <a:cubicBezTo>
                  <a:pt x="1686605" y="4469768"/>
                  <a:pt x="1725010" y="4569281"/>
                  <a:pt x="1767432" y="4667159"/>
                </a:cubicBezTo>
                <a:cubicBezTo>
                  <a:pt x="1937279" y="5059650"/>
                  <a:pt x="2157135" y="5428540"/>
                  <a:pt x="2421537" y="5764667"/>
                </a:cubicBezTo>
                <a:cubicBezTo>
                  <a:pt x="2487658" y="5848619"/>
                  <a:pt x="2556477" y="5930058"/>
                  <a:pt x="2627971" y="6008965"/>
                </a:cubicBezTo>
                <a:cubicBezTo>
                  <a:pt x="2699428" y="6088240"/>
                  <a:pt x="2774550" y="6164218"/>
                  <a:pt x="2851746" y="6237629"/>
                </a:cubicBezTo>
                <a:cubicBezTo>
                  <a:pt x="2890468" y="6274272"/>
                  <a:pt x="2930165" y="6310185"/>
                  <a:pt x="2969865" y="6346341"/>
                </a:cubicBezTo>
                <a:lnTo>
                  <a:pt x="3088959" y="6454563"/>
                </a:lnTo>
                <a:lnTo>
                  <a:pt x="3326906" y="6671256"/>
                </a:lnTo>
                <a:lnTo>
                  <a:pt x="3531798" y="6858000"/>
                </a:lnTo>
                <a:lnTo>
                  <a:pt x="3468603" y="6858000"/>
                </a:lnTo>
                <a:lnTo>
                  <a:pt x="3297712" y="6703503"/>
                </a:lnTo>
                <a:lnTo>
                  <a:pt x="3059157" y="6487544"/>
                </a:lnTo>
                <a:lnTo>
                  <a:pt x="2940060" y="6379565"/>
                </a:lnTo>
                <a:cubicBezTo>
                  <a:pt x="2900238" y="6343653"/>
                  <a:pt x="2860419" y="6307618"/>
                  <a:pt x="2821088" y="6270607"/>
                </a:cubicBezTo>
                <a:cubicBezTo>
                  <a:pt x="2742547" y="6196587"/>
                  <a:pt x="2666569" y="6120000"/>
                  <a:pt x="2594135" y="6039991"/>
                </a:cubicBezTo>
                <a:cubicBezTo>
                  <a:pt x="2521700" y="5959982"/>
                  <a:pt x="2451464" y="5877900"/>
                  <a:pt x="2384650" y="5793374"/>
                </a:cubicBezTo>
                <a:cubicBezTo>
                  <a:pt x="2317833" y="5708847"/>
                  <a:pt x="2253951" y="5622366"/>
                  <a:pt x="2192754" y="5533318"/>
                </a:cubicBezTo>
                <a:cubicBezTo>
                  <a:pt x="2131557" y="5444270"/>
                  <a:pt x="2073536" y="5353636"/>
                  <a:pt x="2017959" y="5261291"/>
                </a:cubicBezTo>
                <a:cubicBezTo>
                  <a:pt x="1962382" y="5168949"/>
                  <a:pt x="1910346" y="5074403"/>
                  <a:pt x="1860998" y="4978639"/>
                </a:cubicBezTo>
                <a:cubicBezTo>
                  <a:pt x="1811650" y="4882875"/>
                  <a:pt x="1765843" y="4785157"/>
                  <a:pt x="1722968" y="4686093"/>
                </a:cubicBezTo>
                <a:cubicBezTo>
                  <a:pt x="1680095" y="4587032"/>
                  <a:pt x="1641741" y="4486257"/>
                  <a:pt x="1606562" y="4384142"/>
                </a:cubicBezTo>
                <a:cubicBezTo>
                  <a:pt x="1571383" y="4282024"/>
                  <a:pt x="1541213" y="4178321"/>
                  <a:pt x="1515195" y="4073518"/>
                </a:cubicBezTo>
                <a:cubicBezTo>
                  <a:pt x="1488967" y="3968543"/>
                  <a:pt x="1468582" y="3862188"/>
                  <a:pt x="1454119" y="3754953"/>
                </a:cubicBezTo>
                <a:cubicBezTo>
                  <a:pt x="1423227" y="3540264"/>
                  <a:pt x="1423227" y="3322263"/>
                  <a:pt x="1454119" y="3107575"/>
                </a:cubicBezTo>
                <a:cubicBezTo>
                  <a:pt x="1468644" y="3000352"/>
                  <a:pt x="1489030" y="2893996"/>
                  <a:pt x="1515195" y="2789009"/>
                </a:cubicBezTo>
                <a:cubicBezTo>
                  <a:pt x="1541247" y="2684207"/>
                  <a:pt x="1571711" y="2580624"/>
                  <a:pt x="1606562" y="2478263"/>
                </a:cubicBezTo>
                <a:cubicBezTo>
                  <a:pt x="1641410" y="2375903"/>
                  <a:pt x="1680255" y="2275289"/>
                  <a:pt x="1723093" y="2176435"/>
                </a:cubicBezTo>
                <a:cubicBezTo>
                  <a:pt x="1765843" y="2077370"/>
                  <a:pt x="1812137" y="1979895"/>
                  <a:pt x="1860998" y="1883888"/>
                </a:cubicBezTo>
                <a:cubicBezTo>
                  <a:pt x="1909856" y="1787877"/>
                  <a:pt x="1963113" y="1693946"/>
                  <a:pt x="2018081" y="1601236"/>
                </a:cubicBezTo>
                <a:cubicBezTo>
                  <a:pt x="2073049" y="1508522"/>
                  <a:pt x="2132044" y="1418010"/>
                  <a:pt x="2192876" y="1329209"/>
                </a:cubicBezTo>
                <a:cubicBezTo>
                  <a:pt x="2253705" y="1240408"/>
                  <a:pt x="2318202" y="1153927"/>
                  <a:pt x="2384772" y="1069031"/>
                </a:cubicBezTo>
                <a:cubicBezTo>
                  <a:pt x="2451343" y="984139"/>
                  <a:pt x="2521579" y="902420"/>
                  <a:pt x="2594013" y="821802"/>
                </a:cubicBezTo>
                <a:cubicBezTo>
                  <a:pt x="2666447" y="741184"/>
                  <a:pt x="2742425" y="665331"/>
                  <a:pt x="2820966" y="591308"/>
                </a:cubicBezTo>
                <a:cubicBezTo>
                  <a:pt x="2860298" y="554662"/>
                  <a:pt x="2900116" y="518018"/>
                  <a:pt x="2939938" y="482353"/>
                </a:cubicBezTo>
                <a:lnTo>
                  <a:pt x="3059278" y="374371"/>
                </a:lnTo>
                <a:lnTo>
                  <a:pt x="3297834" y="158411"/>
                </a:lnTo>
                <a:close/>
                <a:moveTo>
                  <a:pt x="3331645" y="0"/>
                </a:moveTo>
                <a:lnTo>
                  <a:pt x="3395519" y="0"/>
                </a:lnTo>
                <a:lnTo>
                  <a:pt x="3275725" y="109186"/>
                </a:lnTo>
                <a:lnTo>
                  <a:pt x="3032159" y="331009"/>
                </a:lnTo>
                <a:lnTo>
                  <a:pt x="2910011" y="441797"/>
                </a:lnTo>
                <a:lnTo>
                  <a:pt x="2848936" y="497252"/>
                </a:lnTo>
                <a:cubicBezTo>
                  <a:pt x="2828538" y="515821"/>
                  <a:pt x="2808871" y="534508"/>
                  <a:pt x="2788963" y="553076"/>
                </a:cubicBezTo>
                <a:cubicBezTo>
                  <a:pt x="2709688" y="628198"/>
                  <a:pt x="2632855" y="706006"/>
                  <a:pt x="2559812" y="787236"/>
                </a:cubicBezTo>
                <a:cubicBezTo>
                  <a:pt x="2486765" y="868465"/>
                  <a:pt x="2416164" y="951893"/>
                  <a:pt x="2348738" y="1037884"/>
                </a:cubicBezTo>
                <a:cubicBezTo>
                  <a:pt x="2078569" y="1382270"/>
                  <a:pt x="1854975" y="1760773"/>
                  <a:pt x="1683758" y="2163608"/>
                </a:cubicBezTo>
                <a:cubicBezTo>
                  <a:pt x="1641738" y="2264417"/>
                  <a:pt x="1603225" y="2366536"/>
                  <a:pt x="1568205" y="2469959"/>
                </a:cubicBezTo>
                <a:cubicBezTo>
                  <a:pt x="1533186" y="2573382"/>
                  <a:pt x="1503224" y="2678222"/>
                  <a:pt x="1478305" y="2784492"/>
                </a:cubicBezTo>
                <a:cubicBezTo>
                  <a:pt x="1452740" y="2890419"/>
                  <a:pt x="1432963" y="2997664"/>
                  <a:pt x="1419063" y="3105742"/>
                </a:cubicBezTo>
                <a:cubicBezTo>
                  <a:pt x="1389501" y="3321555"/>
                  <a:pt x="1389501" y="3540361"/>
                  <a:pt x="1419063" y="3756174"/>
                </a:cubicBezTo>
                <a:cubicBezTo>
                  <a:pt x="1433022" y="3864240"/>
                  <a:pt x="1452799" y="3971488"/>
                  <a:pt x="1478305" y="4077427"/>
                </a:cubicBezTo>
                <a:cubicBezTo>
                  <a:pt x="1503870" y="4183291"/>
                  <a:pt x="1533844" y="4288132"/>
                  <a:pt x="1568205" y="4391961"/>
                </a:cubicBezTo>
                <a:cubicBezTo>
                  <a:pt x="1602566" y="4495786"/>
                  <a:pt x="1641092" y="4597901"/>
                  <a:pt x="1683758" y="4698307"/>
                </a:cubicBezTo>
                <a:cubicBezTo>
                  <a:pt x="1855047" y="5101143"/>
                  <a:pt x="2078629" y="5479683"/>
                  <a:pt x="2348738" y="5824154"/>
                </a:cubicBezTo>
                <a:cubicBezTo>
                  <a:pt x="2416164" y="5909988"/>
                  <a:pt x="2486522" y="5993538"/>
                  <a:pt x="2559812" y="6074805"/>
                </a:cubicBezTo>
                <a:cubicBezTo>
                  <a:pt x="2633101" y="6156031"/>
                  <a:pt x="2709688" y="6233599"/>
                  <a:pt x="2788838" y="6308840"/>
                </a:cubicBezTo>
                <a:cubicBezTo>
                  <a:pt x="2808871" y="6327530"/>
                  <a:pt x="2828538" y="6346220"/>
                  <a:pt x="2848814" y="6364785"/>
                </a:cubicBezTo>
                <a:lnTo>
                  <a:pt x="2909889" y="6420118"/>
                </a:lnTo>
                <a:lnTo>
                  <a:pt x="3032040" y="6531028"/>
                </a:lnTo>
                <a:lnTo>
                  <a:pt x="3276337" y="6752730"/>
                </a:lnTo>
                <a:lnTo>
                  <a:pt x="3391818" y="6858000"/>
                </a:lnTo>
                <a:lnTo>
                  <a:pt x="3326099" y="6858000"/>
                </a:lnTo>
                <a:lnTo>
                  <a:pt x="3246289" y="6785832"/>
                </a:lnTo>
                <a:lnTo>
                  <a:pt x="3001991" y="6564743"/>
                </a:lnTo>
                <a:lnTo>
                  <a:pt x="2879841" y="6454076"/>
                </a:lnTo>
                <a:lnTo>
                  <a:pt x="2817910" y="6399108"/>
                </a:lnTo>
                <a:cubicBezTo>
                  <a:pt x="2797634" y="6380665"/>
                  <a:pt x="2777479" y="6361610"/>
                  <a:pt x="2756838" y="6342919"/>
                </a:cubicBezTo>
                <a:cubicBezTo>
                  <a:pt x="2676464" y="6267066"/>
                  <a:pt x="2598044" y="6188647"/>
                  <a:pt x="2524755" y="6106805"/>
                </a:cubicBezTo>
                <a:cubicBezTo>
                  <a:pt x="2451465" y="6024967"/>
                  <a:pt x="2379153" y="5940684"/>
                  <a:pt x="2310749" y="5854081"/>
                </a:cubicBezTo>
                <a:cubicBezTo>
                  <a:pt x="2242346" y="5767478"/>
                  <a:pt x="2177240" y="5678430"/>
                  <a:pt x="2115309" y="5587431"/>
                </a:cubicBezTo>
                <a:cubicBezTo>
                  <a:pt x="2053382" y="5496428"/>
                  <a:pt x="1993162" y="5403231"/>
                  <a:pt x="1937339" y="5308319"/>
                </a:cubicBezTo>
                <a:cubicBezTo>
                  <a:pt x="1881518" y="5213411"/>
                  <a:pt x="1828505" y="5116545"/>
                  <a:pt x="1778058" y="5017849"/>
                </a:cubicBezTo>
                <a:cubicBezTo>
                  <a:pt x="1727611" y="4919154"/>
                  <a:pt x="1681804" y="4819112"/>
                  <a:pt x="1638563" y="4717485"/>
                </a:cubicBezTo>
                <a:cubicBezTo>
                  <a:pt x="1595322" y="4615857"/>
                  <a:pt x="1556846" y="4512397"/>
                  <a:pt x="1521424" y="4407594"/>
                </a:cubicBezTo>
                <a:cubicBezTo>
                  <a:pt x="1486002" y="4302791"/>
                  <a:pt x="1456074" y="4196521"/>
                  <a:pt x="1430178" y="4088908"/>
                </a:cubicBezTo>
                <a:cubicBezTo>
                  <a:pt x="1403891" y="3981345"/>
                  <a:pt x="1383506" y="3872436"/>
                  <a:pt x="1369103" y="3762650"/>
                </a:cubicBezTo>
                <a:cubicBezTo>
                  <a:pt x="1338810" y="3542560"/>
                  <a:pt x="1338810" y="3319356"/>
                  <a:pt x="1369103" y="3099270"/>
                </a:cubicBezTo>
                <a:cubicBezTo>
                  <a:pt x="1383506" y="2989442"/>
                  <a:pt x="1403904" y="2880487"/>
                  <a:pt x="1430178" y="2772888"/>
                </a:cubicBezTo>
                <a:cubicBezTo>
                  <a:pt x="1456074" y="2665395"/>
                  <a:pt x="1486526" y="2559163"/>
                  <a:pt x="1521546" y="2454201"/>
                </a:cubicBezTo>
                <a:cubicBezTo>
                  <a:pt x="1556565" y="2349238"/>
                  <a:pt x="1595603" y="2245974"/>
                  <a:pt x="1638685" y="2144431"/>
                </a:cubicBezTo>
                <a:cubicBezTo>
                  <a:pt x="1681925" y="2042803"/>
                  <a:pt x="1728429" y="1942679"/>
                  <a:pt x="1778180" y="1844066"/>
                </a:cubicBezTo>
                <a:cubicBezTo>
                  <a:pt x="1827930" y="1745455"/>
                  <a:pt x="1880872" y="1648785"/>
                  <a:pt x="1936973" y="1554086"/>
                </a:cubicBezTo>
                <a:cubicBezTo>
                  <a:pt x="1993406" y="1459175"/>
                  <a:pt x="2053016" y="1366343"/>
                  <a:pt x="2114944" y="1274976"/>
                </a:cubicBezTo>
                <a:cubicBezTo>
                  <a:pt x="2176875" y="1183607"/>
                  <a:pt x="2242955" y="1095172"/>
                  <a:pt x="2310384" y="1008325"/>
                </a:cubicBezTo>
                <a:cubicBezTo>
                  <a:pt x="2377807" y="921475"/>
                  <a:pt x="2451465" y="837560"/>
                  <a:pt x="2525488" y="755844"/>
                </a:cubicBezTo>
                <a:cubicBezTo>
                  <a:pt x="2599508" y="674124"/>
                  <a:pt x="2677441" y="595583"/>
                  <a:pt x="2757568" y="519730"/>
                </a:cubicBezTo>
                <a:cubicBezTo>
                  <a:pt x="2777845" y="501040"/>
                  <a:pt x="2798002" y="481984"/>
                  <a:pt x="2818643" y="463541"/>
                </a:cubicBezTo>
                <a:lnTo>
                  <a:pt x="2879719" y="408329"/>
                </a:lnTo>
                <a:lnTo>
                  <a:pt x="3001866" y="298393"/>
                </a:lnTo>
                <a:lnTo>
                  <a:pt x="3246164" y="77307"/>
                </a:lnTo>
                <a:close/>
                <a:moveTo>
                  <a:pt x="3187920" y="0"/>
                </a:moveTo>
                <a:lnTo>
                  <a:pt x="3255606" y="0"/>
                </a:lnTo>
                <a:lnTo>
                  <a:pt x="3224667" y="28204"/>
                </a:lnTo>
                <a:lnTo>
                  <a:pt x="2975486" y="255035"/>
                </a:lnTo>
                <a:lnTo>
                  <a:pt x="2850769" y="368512"/>
                </a:lnTo>
                <a:lnTo>
                  <a:pt x="2788473" y="425188"/>
                </a:lnTo>
                <a:cubicBezTo>
                  <a:pt x="2767831" y="444121"/>
                  <a:pt x="2747677" y="463298"/>
                  <a:pt x="2727401" y="482354"/>
                </a:cubicBezTo>
                <a:cubicBezTo>
                  <a:pt x="2646415" y="559306"/>
                  <a:pt x="2567873" y="638824"/>
                  <a:pt x="2493116" y="721887"/>
                </a:cubicBezTo>
                <a:cubicBezTo>
                  <a:pt x="2418362" y="804949"/>
                  <a:pt x="2346540" y="890453"/>
                  <a:pt x="2277403" y="978399"/>
                </a:cubicBezTo>
                <a:cubicBezTo>
                  <a:pt x="2001467" y="1331071"/>
                  <a:pt x="1774114" y="1719185"/>
                  <a:pt x="1601429" y="2132339"/>
                </a:cubicBezTo>
                <a:cubicBezTo>
                  <a:pt x="1559169" y="2235678"/>
                  <a:pt x="1520203" y="2339994"/>
                  <a:pt x="1485268" y="2446508"/>
                </a:cubicBezTo>
                <a:cubicBezTo>
                  <a:pt x="1450332" y="2553021"/>
                  <a:pt x="1420895" y="2660389"/>
                  <a:pt x="1395489" y="2768978"/>
                </a:cubicBezTo>
                <a:cubicBezTo>
                  <a:pt x="1369983" y="2877496"/>
                  <a:pt x="1350331" y="2987295"/>
                  <a:pt x="1336612" y="3097928"/>
                </a:cubicBezTo>
                <a:cubicBezTo>
                  <a:pt x="1307540" y="3318917"/>
                  <a:pt x="1307540" y="3542757"/>
                  <a:pt x="1336612" y="3763749"/>
                </a:cubicBezTo>
                <a:cubicBezTo>
                  <a:pt x="1350378" y="3874366"/>
                  <a:pt x="1370033" y="3984168"/>
                  <a:pt x="1395489" y="4092695"/>
                </a:cubicBezTo>
                <a:cubicBezTo>
                  <a:pt x="1420895" y="4201286"/>
                  <a:pt x="1450701" y="4309020"/>
                  <a:pt x="1485389" y="4415169"/>
                </a:cubicBezTo>
                <a:cubicBezTo>
                  <a:pt x="1520081" y="4521318"/>
                  <a:pt x="1558679" y="4625999"/>
                  <a:pt x="1601429" y="4729334"/>
                </a:cubicBezTo>
                <a:cubicBezTo>
                  <a:pt x="1774124" y="5142529"/>
                  <a:pt x="2001467" y="5530680"/>
                  <a:pt x="2277403" y="5883396"/>
                </a:cubicBezTo>
                <a:cubicBezTo>
                  <a:pt x="2346172" y="5971467"/>
                  <a:pt x="2418362" y="6056849"/>
                  <a:pt x="2493116" y="6139911"/>
                </a:cubicBezTo>
                <a:cubicBezTo>
                  <a:pt x="2567873" y="6222971"/>
                  <a:pt x="2646293" y="6302614"/>
                  <a:pt x="2727279" y="6379566"/>
                </a:cubicBezTo>
                <a:lnTo>
                  <a:pt x="2788351" y="6436732"/>
                </a:lnTo>
                <a:lnTo>
                  <a:pt x="2850769" y="6493408"/>
                </a:lnTo>
                <a:lnTo>
                  <a:pt x="2975361" y="6606885"/>
                </a:lnTo>
                <a:lnTo>
                  <a:pt x="3224667" y="6833716"/>
                </a:lnTo>
                <a:lnTo>
                  <a:pt x="3251309" y="6858000"/>
                </a:lnTo>
                <a:lnTo>
                  <a:pt x="3183316" y="6858000"/>
                </a:lnTo>
                <a:lnTo>
                  <a:pt x="2944091" y="6641577"/>
                </a:lnTo>
                <a:lnTo>
                  <a:pt x="2819134" y="6528465"/>
                </a:lnTo>
                <a:lnTo>
                  <a:pt x="2756838" y="6471668"/>
                </a:lnTo>
                <a:lnTo>
                  <a:pt x="2694663" y="6414133"/>
                </a:lnTo>
                <a:cubicBezTo>
                  <a:pt x="2612457" y="6336447"/>
                  <a:pt x="2532816" y="6256317"/>
                  <a:pt x="2457085" y="6172402"/>
                </a:cubicBezTo>
                <a:cubicBezTo>
                  <a:pt x="2381351" y="6088487"/>
                  <a:pt x="2308308" y="6002493"/>
                  <a:pt x="2238437" y="5913814"/>
                </a:cubicBezTo>
                <a:cubicBezTo>
                  <a:pt x="2168569" y="5825134"/>
                  <a:pt x="2101999" y="5733767"/>
                  <a:pt x="2038357" y="5640566"/>
                </a:cubicBezTo>
                <a:cubicBezTo>
                  <a:pt x="1974719" y="5547366"/>
                  <a:pt x="1914012" y="5451724"/>
                  <a:pt x="1857089" y="5354492"/>
                </a:cubicBezTo>
                <a:cubicBezTo>
                  <a:pt x="1800167" y="5257264"/>
                  <a:pt x="1746054" y="5157835"/>
                  <a:pt x="1695242" y="5056938"/>
                </a:cubicBezTo>
                <a:cubicBezTo>
                  <a:pt x="1644427" y="4956044"/>
                  <a:pt x="1597524" y="4853074"/>
                  <a:pt x="1554158" y="4748880"/>
                </a:cubicBezTo>
                <a:cubicBezTo>
                  <a:pt x="1510796" y="4644686"/>
                  <a:pt x="1471832" y="4538418"/>
                  <a:pt x="1436410" y="4431292"/>
                </a:cubicBezTo>
                <a:cubicBezTo>
                  <a:pt x="1400984" y="4324167"/>
                  <a:pt x="1370936" y="4214846"/>
                  <a:pt x="1345164" y="4104666"/>
                </a:cubicBezTo>
                <a:cubicBezTo>
                  <a:pt x="1319071" y="3994440"/>
                  <a:pt x="1299013" y="3882880"/>
                  <a:pt x="1285066" y="3770469"/>
                </a:cubicBezTo>
                <a:cubicBezTo>
                  <a:pt x="1255102" y="3545286"/>
                  <a:pt x="1255102" y="3317123"/>
                  <a:pt x="1285066" y="3091942"/>
                </a:cubicBezTo>
                <a:cubicBezTo>
                  <a:pt x="1299013" y="2979527"/>
                  <a:pt x="1319071" y="2867970"/>
                  <a:pt x="1345164" y="2757742"/>
                </a:cubicBezTo>
                <a:cubicBezTo>
                  <a:pt x="1371057" y="2647808"/>
                  <a:pt x="1401231" y="2537876"/>
                  <a:pt x="1436410" y="2431115"/>
                </a:cubicBezTo>
                <a:cubicBezTo>
                  <a:pt x="1471589" y="2324357"/>
                  <a:pt x="1511286" y="2217721"/>
                  <a:pt x="1554283" y="2113527"/>
                </a:cubicBezTo>
                <a:cubicBezTo>
                  <a:pt x="1597277" y="2009336"/>
                  <a:pt x="1645039" y="1906610"/>
                  <a:pt x="1695364" y="1805469"/>
                </a:cubicBezTo>
                <a:cubicBezTo>
                  <a:pt x="1745689" y="1704329"/>
                  <a:pt x="1800288" y="1605511"/>
                  <a:pt x="1857211" y="1507915"/>
                </a:cubicBezTo>
                <a:cubicBezTo>
                  <a:pt x="1914133" y="1410318"/>
                  <a:pt x="1975084" y="1314921"/>
                  <a:pt x="2038357" y="1221355"/>
                </a:cubicBezTo>
                <a:cubicBezTo>
                  <a:pt x="2101630" y="1127788"/>
                  <a:pt x="2168935" y="1036786"/>
                  <a:pt x="2238437" y="948106"/>
                </a:cubicBezTo>
                <a:cubicBezTo>
                  <a:pt x="2307939" y="859427"/>
                  <a:pt x="2381351" y="773311"/>
                  <a:pt x="2457085" y="689396"/>
                </a:cubicBezTo>
                <a:cubicBezTo>
                  <a:pt x="2532816" y="605478"/>
                  <a:pt x="2612457" y="525473"/>
                  <a:pt x="2694663" y="447784"/>
                </a:cubicBezTo>
                <a:cubicBezTo>
                  <a:pt x="2715430" y="428607"/>
                  <a:pt x="2735949" y="409186"/>
                  <a:pt x="2756838" y="390252"/>
                </a:cubicBezTo>
                <a:lnTo>
                  <a:pt x="2819255" y="333698"/>
                </a:lnTo>
                <a:lnTo>
                  <a:pt x="2944213" y="220587"/>
                </a:lnTo>
                <a:close/>
                <a:moveTo>
                  <a:pt x="3045812" y="0"/>
                </a:moveTo>
                <a:lnTo>
                  <a:pt x="3115123" y="0"/>
                </a:lnTo>
                <a:lnTo>
                  <a:pt x="2918807" y="178813"/>
                </a:lnTo>
                <a:lnTo>
                  <a:pt x="2791283" y="294853"/>
                </a:lnTo>
                <a:lnTo>
                  <a:pt x="2727644" y="352753"/>
                </a:lnTo>
                <a:lnTo>
                  <a:pt x="2664858" y="411262"/>
                </a:lnTo>
                <a:cubicBezTo>
                  <a:pt x="2582164" y="489925"/>
                  <a:pt x="2501790" y="571155"/>
                  <a:pt x="2425447" y="656293"/>
                </a:cubicBezTo>
                <a:cubicBezTo>
                  <a:pt x="2349104" y="741432"/>
                  <a:pt x="2275327" y="828644"/>
                  <a:pt x="2205578" y="918791"/>
                </a:cubicBezTo>
                <a:cubicBezTo>
                  <a:pt x="1923782" y="1279715"/>
                  <a:pt x="1692701" y="1677493"/>
                  <a:pt x="1518736" y="2101069"/>
                </a:cubicBezTo>
                <a:cubicBezTo>
                  <a:pt x="1475985" y="2206937"/>
                  <a:pt x="1437057" y="2314256"/>
                  <a:pt x="1401962" y="2423053"/>
                </a:cubicBezTo>
                <a:cubicBezTo>
                  <a:pt x="1367148" y="2531767"/>
                  <a:pt x="1337468" y="2642066"/>
                  <a:pt x="1312183" y="2752858"/>
                </a:cubicBezTo>
                <a:cubicBezTo>
                  <a:pt x="1286740" y="2863998"/>
                  <a:pt x="1267207" y="2976415"/>
                  <a:pt x="1253675" y="3089619"/>
                </a:cubicBezTo>
                <a:cubicBezTo>
                  <a:pt x="1225006" y="3315791"/>
                  <a:pt x="1225006" y="3544664"/>
                  <a:pt x="1253675" y="3770833"/>
                </a:cubicBezTo>
                <a:cubicBezTo>
                  <a:pt x="1267169" y="3884041"/>
                  <a:pt x="1286653" y="3996453"/>
                  <a:pt x="1312059" y="4107597"/>
                </a:cubicBezTo>
                <a:cubicBezTo>
                  <a:pt x="1337468" y="4218754"/>
                  <a:pt x="1367027" y="4329052"/>
                  <a:pt x="1401840" y="4437399"/>
                </a:cubicBezTo>
                <a:cubicBezTo>
                  <a:pt x="1436651" y="4545746"/>
                  <a:pt x="1475863" y="4653480"/>
                  <a:pt x="1518736" y="4759385"/>
                </a:cubicBezTo>
                <a:cubicBezTo>
                  <a:pt x="1692676" y="5182946"/>
                  <a:pt x="1923685" y="5580761"/>
                  <a:pt x="2205334" y="5941786"/>
                </a:cubicBezTo>
                <a:cubicBezTo>
                  <a:pt x="2275570" y="6031929"/>
                  <a:pt x="2349350" y="6119266"/>
                  <a:pt x="2425203" y="6204283"/>
                </a:cubicBezTo>
                <a:cubicBezTo>
                  <a:pt x="2501056" y="6289297"/>
                  <a:pt x="2581921" y="6370648"/>
                  <a:pt x="2664615" y="6449311"/>
                </a:cubicBezTo>
                <a:lnTo>
                  <a:pt x="2727401" y="6507701"/>
                </a:lnTo>
                <a:lnTo>
                  <a:pt x="2791161" y="6565720"/>
                </a:lnTo>
                <a:lnTo>
                  <a:pt x="2918563" y="6681763"/>
                </a:lnTo>
                <a:lnTo>
                  <a:pt x="3112144" y="6858000"/>
                </a:lnTo>
                <a:lnTo>
                  <a:pt x="3041098" y="6858000"/>
                </a:lnTo>
                <a:lnTo>
                  <a:pt x="2886560" y="6718163"/>
                </a:lnTo>
                <a:lnTo>
                  <a:pt x="2758792" y="6602488"/>
                </a:lnTo>
                <a:lnTo>
                  <a:pt x="2694907" y="6544710"/>
                </a:lnTo>
                <a:lnTo>
                  <a:pt x="2631390" y="6485836"/>
                </a:lnTo>
                <a:cubicBezTo>
                  <a:pt x="2547351" y="6406439"/>
                  <a:pt x="2465877" y="6324354"/>
                  <a:pt x="2388557" y="6238606"/>
                </a:cubicBezTo>
                <a:cubicBezTo>
                  <a:pt x="2311239" y="6152859"/>
                  <a:pt x="2236361" y="6064788"/>
                  <a:pt x="2165147" y="5973911"/>
                </a:cubicBezTo>
                <a:cubicBezTo>
                  <a:pt x="2093934" y="5883030"/>
                  <a:pt x="2025778" y="5789708"/>
                  <a:pt x="1961037" y="5694066"/>
                </a:cubicBezTo>
                <a:cubicBezTo>
                  <a:pt x="1896299" y="5598424"/>
                  <a:pt x="1834859" y="5500584"/>
                  <a:pt x="1776593" y="5400911"/>
                </a:cubicBezTo>
                <a:cubicBezTo>
                  <a:pt x="1718328" y="5301235"/>
                  <a:pt x="1663851" y="5199242"/>
                  <a:pt x="1612423" y="5095538"/>
                </a:cubicBezTo>
                <a:cubicBezTo>
                  <a:pt x="1560999" y="4991834"/>
                  <a:pt x="1513971" y="4886541"/>
                  <a:pt x="1469878" y="4779783"/>
                </a:cubicBezTo>
                <a:cubicBezTo>
                  <a:pt x="1425782" y="4673026"/>
                  <a:pt x="1386937" y="4563946"/>
                  <a:pt x="1351393" y="4454013"/>
                </a:cubicBezTo>
                <a:cubicBezTo>
                  <a:pt x="1315846" y="4344077"/>
                  <a:pt x="1285922" y="4232189"/>
                  <a:pt x="1260147" y="4119446"/>
                </a:cubicBezTo>
                <a:cubicBezTo>
                  <a:pt x="1234154" y="4006594"/>
                  <a:pt x="1214206" y="3892421"/>
                  <a:pt x="1200418" y="3777430"/>
                </a:cubicBezTo>
                <a:cubicBezTo>
                  <a:pt x="1170943" y="3547058"/>
                  <a:pt x="1170943" y="3313888"/>
                  <a:pt x="1200418" y="3083511"/>
                </a:cubicBezTo>
                <a:cubicBezTo>
                  <a:pt x="1214243" y="2968534"/>
                  <a:pt x="1234192" y="2854360"/>
                  <a:pt x="1260147" y="2741496"/>
                </a:cubicBezTo>
                <a:cubicBezTo>
                  <a:pt x="1285922" y="2628752"/>
                  <a:pt x="1315968" y="2516987"/>
                  <a:pt x="1351393" y="2406930"/>
                </a:cubicBezTo>
                <a:cubicBezTo>
                  <a:pt x="1386816" y="2296875"/>
                  <a:pt x="1426516" y="2188284"/>
                  <a:pt x="1470000" y="2081158"/>
                </a:cubicBezTo>
                <a:cubicBezTo>
                  <a:pt x="1513484" y="1974035"/>
                  <a:pt x="1561611" y="1869108"/>
                  <a:pt x="1612423" y="1765404"/>
                </a:cubicBezTo>
                <a:cubicBezTo>
                  <a:pt x="1663239" y="1661700"/>
                  <a:pt x="1718815" y="1560437"/>
                  <a:pt x="1776715" y="1460031"/>
                </a:cubicBezTo>
                <a:cubicBezTo>
                  <a:pt x="1834612" y="1359628"/>
                  <a:pt x="1896664" y="1262761"/>
                  <a:pt x="1961159" y="1166875"/>
                </a:cubicBezTo>
                <a:cubicBezTo>
                  <a:pt x="2025656" y="1070987"/>
                  <a:pt x="2094303" y="978154"/>
                  <a:pt x="2165147" y="887031"/>
                </a:cubicBezTo>
                <a:cubicBezTo>
                  <a:pt x="2235995" y="795910"/>
                  <a:pt x="2311727" y="708083"/>
                  <a:pt x="2388557" y="622335"/>
                </a:cubicBezTo>
                <a:cubicBezTo>
                  <a:pt x="2465390" y="536588"/>
                  <a:pt x="2547351" y="454503"/>
                  <a:pt x="2631512" y="375106"/>
                </a:cubicBezTo>
                <a:lnTo>
                  <a:pt x="2695029" y="316354"/>
                </a:lnTo>
                <a:lnTo>
                  <a:pt x="2758914" y="258454"/>
                </a:lnTo>
                <a:lnTo>
                  <a:pt x="2886681" y="143756"/>
                </a:lnTo>
                <a:close/>
                <a:moveTo>
                  <a:pt x="2902855" y="0"/>
                </a:moveTo>
                <a:lnTo>
                  <a:pt x="2975556" y="0"/>
                </a:lnTo>
                <a:lnTo>
                  <a:pt x="2862009" y="103327"/>
                </a:lnTo>
                <a:lnTo>
                  <a:pt x="2732409" y="221933"/>
                </a:lnTo>
                <a:lnTo>
                  <a:pt x="2667303" y="281176"/>
                </a:lnTo>
                <a:lnTo>
                  <a:pt x="2602565" y="340540"/>
                </a:lnTo>
                <a:cubicBezTo>
                  <a:pt x="2518039" y="421036"/>
                  <a:pt x="2435832" y="504098"/>
                  <a:pt x="2358268" y="591066"/>
                </a:cubicBezTo>
                <a:cubicBezTo>
                  <a:pt x="2280704" y="678038"/>
                  <a:pt x="2204973" y="767204"/>
                  <a:pt x="2133269" y="859796"/>
                </a:cubicBezTo>
                <a:cubicBezTo>
                  <a:pt x="1845731" y="1229010"/>
                  <a:pt x="1610984" y="1636466"/>
                  <a:pt x="1435799" y="2070412"/>
                </a:cubicBezTo>
                <a:cubicBezTo>
                  <a:pt x="1392558" y="2178881"/>
                  <a:pt x="1353386" y="2288815"/>
                  <a:pt x="1318291" y="2400214"/>
                </a:cubicBezTo>
                <a:cubicBezTo>
                  <a:pt x="1283237" y="2511493"/>
                  <a:pt x="1253797" y="2624479"/>
                  <a:pt x="1228513" y="2738199"/>
                </a:cubicBezTo>
                <a:cubicBezTo>
                  <a:pt x="1222649" y="2766784"/>
                  <a:pt x="1216298" y="2795122"/>
                  <a:pt x="1210678" y="2823704"/>
                </a:cubicBezTo>
                <a:lnTo>
                  <a:pt x="1194923" y="2909208"/>
                </a:lnTo>
                <a:cubicBezTo>
                  <a:pt x="1185884" y="2966864"/>
                  <a:pt x="1176723" y="3024395"/>
                  <a:pt x="1170491" y="3082292"/>
                </a:cubicBezTo>
                <a:cubicBezTo>
                  <a:pt x="1142241" y="3313519"/>
                  <a:pt x="1142241" y="3547303"/>
                  <a:pt x="1170491" y="3778530"/>
                </a:cubicBezTo>
                <a:cubicBezTo>
                  <a:pt x="1176723" y="3836430"/>
                  <a:pt x="1186006" y="3893962"/>
                  <a:pt x="1194923" y="3951615"/>
                </a:cubicBezTo>
                <a:lnTo>
                  <a:pt x="1210678" y="4037119"/>
                </a:lnTo>
                <a:cubicBezTo>
                  <a:pt x="1215933" y="4065825"/>
                  <a:pt x="1222893" y="4094163"/>
                  <a:pt x="1228634" y="4122623"/>
                </a:cubicBezTo>
                <a:cubicBezTo>
                  <a:pt x="1253797" y="4236468"/>
                  <a:pt x="1283237" y="4349454"/>
                  <a:pt x="1318416" y="4460733"/>
                </a:cubicBezTo>
                <a:cubicBezTo>
                  <a:pt x="1353595" y="4572008"/>
                  <a:pt x="1392558" y="4681944"/>
                  <a:pt x="1435799" y="4790534"/>
                </a:cubicBezTo>
                <a:cubicBezTo>
                  <a:pt x="1610753" y="5224774"/>
                  <a:pt x="1845291" y="5632542"/>
                  <a:pt x="2132660" y="6002128"/>
                </a:cubicBezTo>
                <a:cubicBezTo>
                  <a:pt x="2204361" y="6094473"/>
                  <a:pt x="2279236" y="6183640"/>
                  <a:pt x="2357656" y="6270855"/>
                </a:cubicBezTo>
                <a:cubicBezTo>
                  <a:pt x="2436075" y="6358070"/>
                  <a:pt x="2517795" y="6440885"/>
                  <a:pt x="2601953" y="6521381"/>
                </a:cubicBezTo>
                <a:lnTo>
                  <a:pt x="2666082" y="6581114"/>
                </a:lnTo>
                <a:lnTo>
                  <a:pt x="2731188" y="6640356"/>
                </a:lnTo>
                <a:lnTo>
                  <a:pt x="2861522" y="6758963"/>
                </a:lnTo>
                <a:lnTo>
                  <a:pt x="2970304" y="6858000"/>
                </a:lnTo>
                <a:lnTo>
                  <a:pt x="2898522" y="6858000"/>
                </a:lnTo>
                <a:lnTo>
                  <a:pt x="2828907" y="6794994"/>
                </a:lnTo>
                <a:lnTo>
                  <a:pt x="2698329" y="6676756"/>
                </a:lnTo>
                <a:lnTo>
                  <a:pt x="2633101" y="6617635"/>
                </a:lnTo>
                <a:lnTo>
                  <a:pt x="2568120" y="6557906"/>
                </a:lnTo>
                <a:cubicBezTo>
                  <a:pt x="2482616" y="6476798"/>
                  <a:pt x="2399067" y="6393005"/>
                  <a:pt x="2320035" y="6305300"/>
                </a:cubicBezTo>
                <a:cubicBezTo>
                  <a:pt x="2241004" y="6217598"/>
                  <a:pt x="2164539" y="6127576"/>
                  <a:pt x="2091861" y="6034497"/>
                </a:cubicBezTo>
                <a:cubicBezTo>
                  <a:pt x="2019184" y="5941418"/>
                  <a:pt x="1949678" y="5846023"/>
                  <a:pt x="1884207" y="5748179"/>
                </a:cubicBezTo>
                <a:cubicBezTo>
                  <a:pt x="1818735" y="5650339"/>
                  <a:pt x="1755219" y="5549567"/>
                  <a:pt x="1696098" y="5447449"/>
                </a:cubicBezTo>
                <a:cubicBezTo>
                  <a:pt x="1636977" y="5345335"/>
                  <a:pt x="1581644" y="5241019"/>
                  <a:pt x="1529489" y="5135114"/>
                </a:cubicBezTo>
                <a:cubicBezTo>
                  <a:pt x="1477331" y="5029212"/>
                  <a:pt x="1429935" y="4921112"/>
                  <a:pt x="1385595" y="4811176"/>
                </a:cubicBezTo>
                <a:cubicBezTo>
                  <a:pt x="1341256" y="4701243"/>
                  <a:pt x="1302046" y="4590086"/>
                  <a:pt x="1266380" y="4477465"/>
                </a:cubicBezTo>
                <a:cubicBezTo>
                  <a:pt x="1230711" y="4364844"/>
                  <a:pt x="1200908" y="4250390"/>
                  <a:pt x="1175134" y="4135449"/>
                </a:cubicBezTo>
                <a:cubicBezTo>
                  <a:pt x="1169148" y="4106499"/>
                  <a:pt x="1162186" y="4077796"/>
                  <a:pt x="1156934" y="4048603"/>
                </a:cubicBezTo>
                <a:lnTo>
                  <a:pt x="1140811" y="3961387"/>
                </a:lnTo>
                <a:cubicBezTo>
                  <a:pt x="1131650" y="3902879"/>
                  <a:pt x="1122242" y="3844492"/>
                  <a:pt x="1116382" y="3785615"/>
                </a:cubicBezTo>
                <a:cubicBezTo>
                  <a:pt x="1087285" y="3550356"/>
                  <a:pt x="1087285" y="3312421"/>
                  <a:pt x="1116382" y="3077162"/>
                </a:cubicBezTo>
                <a:cubicBezTo>
                  <a:pt x="1122732" y="3018289"/>
                  <a:pt x="1132137" y="2959776"/>
                  <a:pt x="1140811" y="2901389"/>
                </a:cubicBezTo>
                <a:lnTo>
                  <a:pt x="1156934" y="2814177"/>
                </a:lnTo>
                <a:cubicBezTo>
                  <a:pt x="1162308" y="2784984"/>
                  <a:pt x="1169148" y="2756277"/>
                  <a:pt x="1175134" y="2727328"/>
                </a:cubicBezTo>
                <a:cubicBezTo>
                  <a:pt x="1200908" y="2611897"/>
                  <a:pt x="1230833" y="2497445"/>
                  <a:pt x="1266502" y="2385312"/>
                </a:cubicBezTo>
                <a:cubicBezTo>
                  <a:pt x="1302168" y="2273182"/>
                  <a:pt x="1341868" y="2160560"/>
                  <a:pt x="1385595" y="2050623"/>
                </a:cubicBezTo>
                <a:cubicBezTo>
                  <a:pt x="1429326" y="1940690"/>
                  <a:pt x="1478062" y="1833321"/>
                  <a:pt x="1529611" y="1727050"/>
                </a:cubicBezTo>
                <a:cubicBezTo>
                  <a:pt x="1581157" y="1620780"/>
                  <a:pt x="1637468" y="1517076"/>
                  <a:pt x="1696098" y="1414719"/>
                </a:cubicBezTo>
                <a:cubicBezTo>
                  <a:pt x="1754732" y="1312357"/>
                  <a:pt x="1818248" y="1212559"/>
                  <a:pt x="1883842" y="1114475"/>
                </a:cubicBezTo>
                <a:cubicBezTo>
                  <a:pt x="1949435" y="1016388"/>
                  <a:pt x="2019549" y="921358"/>
                  <a:pt x="2091496" y="828158"/>
                </a:cubicBezTo>
                <a:cubicBezTo>
                  <a:pt x="2163440" y="734957"/>
                  <a:pt x="2240639" y="644935"/>
                  <a:pt x="2319670" y="557355"/>
                </a:cubicBezTo>
                <a:cubicBezTo>
                  <a:pt x="2398699" y="469775"/>
                  <a:pt x="2482004" y="386347"/>
                  <a:pt x="2567752" y="304749"/>
                </a:cubicBezTo>
                <a:lnTo>
                  <a:pt x="2632736" y="244529"/>
                </a:lnTo>
                <a:lnTo>
                  <a:pt x="2697964" y="185412"/>
                </a:lnTo>
                <a:lnTo>
                  <a:pt x="2828541" y="67292"/>
                </a:lnTo>
                <a:close/>
                <a:moveTo>
                  <a:pt x="2761085" y="0"/>
                </a:moveTo>
                <a:lnTo>
                  <a:pt x="2835843" y="0"/>
                </a:lnTo>
                <a:lnTo>
                  <a:pt x="2805699" y="27470"/>
                </a:lnTo>
                <a:lnTo>
                  <a:pt x="2672311" y="148640"/>
                </a:lnTo>
                <a:lnTo>
                  <a:pt x="2605741" y="209715"/>
                </a:lnTo>
                <a:lnTo>
                  <a:pt x="2540269" y="270791"/>
                </a:lnTo>
                <a:cubicBezTo>
                  <a:pt x="2453910" y="352751"/>
                  <a:pt x="2369992" y="437278"/>
                  <a:pt x="2290351" y="526082"/>
                </a:cubicBezTo>
                <a:cubicBezTo>
                  <a:pt x="2210711" y="614883"/>
                  <a:pt x="2133878" y="706251"/>
                  <a:pt x="2060588" y="800550"/>
                </a:cubicBezTo>
                <a:cubicBezTo>
                  <a:pt x="1767211" y="1178032"/>
                  <a:pt x="1528705" y="1595102"/>
                  <a:pt x="1352127" y="2039383"/>
                </a:cubicBezTo>
                <a:cubicBezTo>
                  <a:pt x="1308555" y="2150297"/>
                  <a:pt x="1269224" y="2262792"/>
                  <a:pt x="1234129" y="2376881"/>
                </a:cubicBezTo>
                <a:cubicBezTo>
                  <a:pt x="1199072" y="2490358"/>
                  <a:pt x="1169882" y="2606397"/>
                  <a:pt x="1144473" y="2722442"/>
                </a:cubicBezTo>
                <a:cubicBezTo>
                  <a:pt x="1138609" y="2751635"/>
                  <a:pt x="1132258" y="2780584"/>
                  <a:pt x="1126638" y="2809899"/>
                </a:cubicBezTo>
                <a:lnTo>
                  <a:pt x="1110883" y="2897845"/>
                </a:lnTo>
                <a:lnTo>
                  <a:pt x="1097813" y="2986159"/>
                </a:lnTo>
                <a:cubicBezTo>
                  <a:pt x="1095368" y="3000818"/>
                  <a:pt x="1093539" y="3015597"/>
                  <a:pt x="1091949" y="3030377"/>
                </a:cubicBezTo>
                <a:lnTo>
                  <a:pt x="1086698" y="3074716"/>
                </a:lnTo>
                <a:cubicBezTo>
                  <a:pt x="1058847" y="3311149"/>
                  <a:pt x="1058847" y="3550037"/>
                  <a:pt x="1086698" y="3786466"/>
                </a:cubicBezTo>
                <a:lnTo>
                  <a:pt x="1091828" y="3830806"/>
                </a:lnTo>
                <a:cubicBezTo>
                  <a:pt x="1093539" y="3845587"/>
                  <a:pt x="1095368" y="3860368"/>
                  <a:pt x="1097691" y="3875024"/>
                </a:cubicBezTo>
                <a:lnTo>
                  <a:pt x="1110883" y="3963338"/>
                </a:lnTo>
                <a:lnTo>
                  <a:pt x="1126638" y="4051287"/>
                </a:lnTo>
                <a:cubicBezTo>
                  <a:pt x="1131646" y="4080602"/>
                  <a:pt x="1138856" y="4109549"/>
                  <a:pt x="1144351" y="4138745"/>
                </a:cubicBezTo>
                <a:cubicBezTo>
                  <a:pt x="1169513" y="4255151"/>
                  <a:pt x="1198707" y="4370825"/>
                  <a:pt x="1234129" y="4484671"/>
                </a:cubicBezTo>
                <a:cubicBezTo>
                  <a:pt x="1269555" y="4598512"/>
                  <a:pt x="1308518" y="4711255"/>
                  <a:pt x="1352127" y="4822165"/>
                </a:cubicBezTo>
                <a:cubicBezTo>
                  <a:pt x="1528655" y="5266508"/>
                  <a:pt x="1767177" y="5683622"/>
                  <a:pt x="2060588" y="6061123"/>
                </a:cubicBezTo>
                <a:cubicBezTo>
                  <a:pt x="2133878" y="6155422"/>
                  <a:pt x="2210589" y="6246665"/>
                  <a:pt x="2290230" y="6335469"/>
                </a:cubicBezTo>
                <a:cubicBezTo>
                  <a:pt x="2369870" y="6424271"/>
                  <a:pt x="2453663" y="6509287"/>
                  <a:pt x="2540023" y="6591981"/>
                </a:cubicBezTo>
                <a:lnTo>
                  <a:pt x="2605494" y="6653057"/>
                </a:lnTo>
                <a:lnTo>
                  <a:pt x="2672067" y="6714129"/>
                </a:lnTo>
                <a:lnTo>
                  <a:pt x="2805699" y="6834568"/>
                </a:lnTo>
                <a:lnTo>
                  <a:pt x="2831447" y="6858000"/>
                </a:lnTo>
                <a:lnTo>
                  <a:pt x="2755093" y="6858000"/>
                </a:lnTo>
                <a:lnTo>
                  <a:pt x="2637254" y="6751387"/>
                </a:lnTo>
                <a:lnTo>
                  <a:pt x="2570562" y="6690921"/>
                </a:lnTo>
                <a:lnTo>
                  <a:pt x="2504235" y="6629849"/>
                </a:lnTo>
                <a:cubicBezTo>
                  <a:pt x="2416655" y="6546908"/>
                  <a:pt x="2331516" y="6461282"/>
                  <a:pt x="2250776" y="6371626"/>
                </a:cubicBezTo>
                <a:cubicBezTo>
                  <a:pt x="2170034" y="6281969"/>
                  <a:pt x="2091983" y="6189989"/>
                  <a:pt x="2017838" y="6094834"/>
                </a:cubicBezTo>
                <a:cubicBezTo>
                  <a:pt x="1943693" y="5999682"/>
                  <a:pt x="1872848" y="5902086"/>
                  <a:pt x="1805665" y="5801679"/>
                </a:cubicBezTo>
                <a:cubicBezTo>
                  <a:pt x="1738483" y="5701272"/>
                  <a:pt x="1674966" y="5598911"/>
                  <a:pt x="1614746" y="5494473"/>
                </a:cubicBezTo>
                <a:cubicBezTo>
                  <a:pt x="1554527" y="5390036"/>
                  <a:pt x="1498706" y="5283035"/>
                  <a:pt x="1445936" y="5174566"/>
                </a:cubicBezTo>
                <a:cubicBezTo>
                  <a:pt x="1393170" y="5066098"/>
                  <a:pt x="1345286" y="4955309"/>
                  <a:pt x="1300581" y="4843297"/>
                </a:cubicBezTo>
                <a:cubicBezTo>
                  <a:pt x="1255873" y="4731288"/>
                  <a:pt x="1216541" y="4616956"/>
                  <a:pt x="1180751" y="4501281"/>
                </a:cubicBezTo>
                <a:cubicBezTo>
                  <a:pt x="1144963" y="4385606"/>
                  <a:pt x="1115157" y="4269198"/>
                  <a:pt x="1089508" y="4150838"/>
                </a:cubicBezTo>
                <a:cubicBezTo>
                  <a:pt x="1083522" y="4121276"/>
                  <a:pt x="1076435" y="4091839"/>
                  <a:pt x="1071430" y="4062155"/>
                </a:cubicBezTo>
                <a:lnTo>
                  <a:pt x="1055306" y="3972867"/>
                </a:lnTo>
                <a:lnTo>
                  <a:pt x="1041868" y="3883207"/>
                </a:lnTo>
                <a:cubicBezTo>
                  <a:pt x="1039426" y="3868308"/>
                  <a:pt x="1037593" y="3853283"/>
                  <a:pt x="1035882" y="3838259"/>
                </a:cubicBezTo>
                <a:lnTo>
                  <a:pt x="1030631" y="3793307"/>
                </a:lnTo>
                <a:cubicBezTo>
                  <a:pt x="1017255" y="3672965"/>
                  <a:pt x="1010401" y="3551979"/>
                  <a:pt x="1010111" y="3430895"/>
                </a:cubicBezTo>
                <a:cubicBezTo>
                  <a:pt x="1010707" y="3309878"/>
                  <a:pt x="1017926" y="3188975"/>
                  <a:pt x="1031730" y="3068731"/>
                </a:cubicBezTo>
                <a:lnTo>
                  <a:pt x="1036981" y="3023779"/>
                </a:lnTo>
                <a:cubicBezTo>
                  <a:pt x="1038692" y="3008634"/>
                  <a:pt x="1040525" y="2993733"/>
                  <a:pt x="1042967" y="2978831"/>
                </a:cubicBezTo>
                <a:lnTo>
                  <a:pt x="1056402" y="2889174"/>
                </a:lnTo>
                <a:lnTo>
                  <a:pt x="1072529" y="2799884"/>
                </a:lnTo>
                <a:cubicBezTo>
                  <a:pt x="1077659" y="2770199"/>
                  <a:pt x="1084743" y="2740762"/>
                  <a:pt x="1090607" y="2711203"/>
                </a:cubicBezTo>
                <a:cubicBezTo>
                  <a:pt x="1116257" y="2593085"/>
                  <a:pt x="1145940" y="2475945"/>
                  <a:pt x="1181850" y="2360636"/>
                </a:cubicBezTo>
                <a:cubicBezTo>
                  <a:pt x="1217762" y="2245326"/>
                  <a:pt x="1257462" y="2131363"/>
                  <a:pt x="1301680" y="2018619"/>
                </a:cubicBezTo>
                <a:cubicBezTo>
                  <a:pt x="1345898" y="1905873"/>
                  <a:pt x="1394999" y="1796062"/>
                  <a:pt x="1447035" y="1687351"/>
                </a:cubicBezTo>
                <a:cubicBezTo>
                  <a:pt x="1499072" y="1578638"/>
                  <a:pt x="1556971" y="1472246"/>
                  <a:pt x="1615967" y="1367443"/>
                </a:cubicBezTo>
                <a:cubicBezTo>
                  <a:pt x="1674966" y="1262637"/>
                  <a:pt x="1739704" y="1161135"/>
                  <a:pt x="1806521" y="1061215"/>
                </a:cubicBezTo>
                <a:cubicBezTo>
                  <a:pt x="1873335" y="961298"/>
                  <a:pt x="1944792" y="863580"/>
                  <a:pt x="2018693" y="768060"/>
                </a:cubicBezTo>
                <a:cubicBezTo>
                  <a:pt x="2092592" y="672539"/>
                  <a:pt x="2170524" y="580681"/>
                  <a:pt x="2251632" y="491025"/>
                </a:cubicBezTo>
                <a:cubicBezTo>
                  <a:pt x="2332737" y="401368"/>
                  <a:pt x="2417507" y="316108"/>
                  <a:pt x="2505090" y="232802"/>
                </a:cubicBezTo>
                <a:lnTo>
                  <a:pt x="2571417" y="171726"/>
                </a:lnTo>
                <a:lnTo>
                  <a:pt x="2638109" y="111263"/>
                </a:lnTo>
                <a:close/>
                <a:moveTo>
                  <a:pt x="2618100" y="0"/>
                </a:moveTo>
                <a:lnTo>
                  <a:pt x="2695423" y="0"/>
                </a:lnTo>
                <a:lnTo>
                  <a:pt x="2612703" y="75355"/>
                </a:lnTo>
                <a:lnTo>
                  <a:pt x="2544787" y="137160"/>
                </a:lnTo>
                <a:lnTo>
                  <a:pt x="2477973" y="199456"/>
                </a:lnTo>
                <a:cubicBezTo>
                  <a:pt x="2389781" y="283496"/>
                  <a:pt x="2304033" y="370464"/>
                  <a:pt x="2222804" y="460976"/>
                </a:cubicBezTo>
                <a:cubicBezTo>
                  <a:pt x="2141574" y="551489"/>
                  <a:pt x="2063033" y="644202"/>
                  <a:pt x="1988523" y="741920"/>
                </a:cubicBezTo>
                <a:cubicBezTo>
                  <a:pt x="1689416" y="1127633"/>
                  <a:pt x="1447317" y="1554345"/>
                  <a:pt x="1269677" y="2008969"/>
                </a:cubicBezTo>
                <a:cubicBezTo>
                  <a:pt x="1181107" y="2235873"/>
                  <a:pt x="1111361" y="2469679"/>
                  <a:pt x="1061167" y="2708029"/>
                </a:cubicBezTo>
                <a:lnTo>
                  <a:pt x="1052131" y="2752734"/>
                </a:lnTo>
                <a:lnTo>
                  <a:pt x="1047488" y="2774965"/>
                </a:lnTo>
                <a:lnTo>
                  <a:pt x="1043579" y="2797442"/>
                </a:lnTo>
                <a:lnTo>
                  <a:pt x="1027821" y="2887343"/>
                </a:lnTo>
                <a:lnTo>
                  <a:pt x="1014751" y="2977489"/>
                </a:lnTo>
                <a:cubicBezTo>
                  <a:pt x="1010233" y="3007539"/>
                  <a:pt x="1007545" y="3037831"/>
                  <a:pt x="1003879" y="3068001"/>
                </a:cubicBezTo>
                <a:cubicBezTo>
                  <a:pt x="976434" y="3309611"/>
                  <a:pt x="976434" y="3553531"/>
                  <a:pt x="1003879" y="3795141"/>
                </a:cubicBezTo>
                <a:cubicBezTo>
                  <a:pt x="1007666" y="3825311"/>
                  <a:pt x="1010233" y="3856216"/>
                  <a:pt x="1014876" y="3885653"/>
                </a:cubicBezTo>
                <a:lnTo>
                  <a:pt x="1027946" y="3975800"/>
                </a:lnTo>
                <a:lnTo>
                  <a:pt x="1043579" y="4065700"/>
                </a:lnTo>
                <a:lnTo>
                  <a:pt x="1047488" y="4088174"/>
                </a:lnTo>
                <a:lnTo>
                  <a:pt x="1052131" y="4110530"/>
                </a:lnTo>
                <a:lnTo>
                  <a:pt x="1061292" y="4155113"/>
                </a:lnTo>
                <a:cubicBezTo>
                  <a:pt x="1111383" y="4393475"/>
                  <a:pt x="1181082" y="4627291"/>
                  <a:pt x="1269677" y="4854169"/>
                </a:cubicBezTo>
                <a:cubicBezTo>
                  <a:pt x="1447354" y="5308822"/>
                  <a:pt x="1689441" y="5735571"/>
                  <a:pt x="1988523" y="6121343"/>
                </a:cubicBezTo>
                <a:cubicBezTo>
                  <a:pt x="2062911" y="6217841"/>
                  <a:pt x="2141574" y="6310919"/>
                  <a:pt x="2222804" y="6401675"/>
                </a:cubicBezTo>
                <a:cubicBezTo>
                  <a:pt x="2304033" y="6492431"/>
                  <a:pt x="2389659" y="6579155"/>
                  <a:pt x="2477852" y="6663195"/>
                </a:cubicBezTo>
                <a:lnTo>
                  <a:pt x="2544666" y="6725491"/>
                </a:lnTo>
                <a:lnTo>
                  <a:pt x="2612582" y="6787300"/>
                </a:lnTo>
                <a:lnTo>
                  <a:pt x="2690194" y="6858000"/>
                </a:lnTo>
                <a:lnTo>
                  <a:pt x="2613406" y="6858000"/>
                </a:lnTo>
                <a:lnTo>
                  <a:pt x="2577525" y="6825529"/>
                </a:lnTo>
                <a:lnTo>
                  <a:pt x="2509365" y="6764457"/>
                </a:lnTo>
                <a:lnTo>
                  <a:pt x="2441695" y="6701549"/>
                </a:lnTo>
                <a:cubicBezTo>
                  <a:pt x="2352282" y="6616901"/>
                  <a:pt x="2265311" y="6529442"/>
                  <a:pt x="2182985" y="6437831"/>
                </a:cubicBezTo>
                <a:cubicBezTo>
                  <a:pt x="2100657" y="6346220"/>
                  <a:pt x="2020770" y="6251430"/>
                  <a:pt x="1945282" y="6154811"/>
                </a:cubicBezTo>
                <a:cubicBezTo>
                  <a:pt x="1869794" y="6058191"/>
                  <a:pt x="1797482" y="5957785"/>
                  <a:pt x="1729079" y="5855302"/>
                </a:cubicBezTo>
                <a:cubicBezTo>
                  <a:pt x="1660675" y="5752819"/>
                  <a:pt x="1596425" y="5647282"/>
                  <a:pt x="1535350" y="5540403"/>
                </a:cubicBezTo>
                <a:cubicBezTo>
                  <a:pt x="1474275" y="5433523"/>
                  <a:pt x="1417599" y="5324078"/>
                  <a:pt x="1364342" y="5213043"/>
                </a:cubicBezTo>
                <a:cubicBezTo>
                  <a:pt x="1311085" y="5102011"/>
                  <a:pt x="1262592" y="4988656"/>
                  <a:pt x="1217763" y="4873959"/>
                </a:cubicBezTo>
                <a:cubicBezTo>
                  <a:pt x="1127909" y="4644270"/>
                  <a:pt x="1057149" y="4407560"/>
                  <a:pt x="1006202" y="4166228"/>
                </a:cubicBezTo>
                <a:lnTo>
                  <a:pt x="996795" y="4120911"/>
                </a:lnTo>
                <a:lnTo>
                  <a:pt x="992155" y="4098190"/>
                </a:lnTo>
                <a:lnTo>
                  <a:pt x="988124" y="4075473"/>
                </a:lnTo>
                <a:lnTo>
                  <a:pt x="972122" y="3984348"/>
                </a:lnTo>
                <a:lnTo>
                  <a:pt x="958809" y="3892737"/>
                </a:lnTo>
                <a:cubicBezTo>
                  <a:pt x="954166" y="3862201"/>
                  <a:pt x="951356" y="3831662"/>
                  <a:pt x="947693" y="3800761"/>
                </a:cubicBezTo>
                <a:cubicBezTo>
                  <a:pt x="919352" y="3555033"/>
                  <a:pt x="919352" y="3306888"/>
                  <a:pt x="947693" y="3061161"/>
                </a:cubicBezTo>
                <a:cubicBezTo>
                  <a:pt x="951356" y="3030500"/>
                  <a:pt x="954044" y="3000085"/>
                  <a:pt x="958809" y="2969180"/>
                </a:cubicBezTo>
                <a:lnTo>
                  <a:pt x="972122" y="2877570"/>
                </a:lnTo>
                <a:lnTo>
                  <a:pt x="988124" y="2786449"/>
                </a:lnTo>
                <a:lnTo>
                  <a:pt x="992155" y="2763728"/>
                </a:lnTo>
                <a:lnTo>
                  <a:pt x="996795" y="2741007"/>
                </a:lnTo>
                <a:lnTo>
                  <a:pt x="1006202" y="2695690"/>
                </a:lnTo>
                <a:cubicBezTo>
                  <a:pt x="1057186" y="2454361"/>
                  <a:pt x="1127997" y="2217648"/>
                  <a:pt x="1217884" y="1987960"/>
                </a:cubicBezTo>
                <a:cubicBezTo>
                  <a:pt x="1262923" y="1873228"/>
                  <a:pt x="1311781" y="1760188"/>
                  <a:pt x="1364463" y="1648876"/>
                </a:cubicBezTo>
                <a:cubicBezTo>
                  <a:pt x="1417146" y="1537562"/>
                  <a:pt x="1474153" y="1428432"/>
                  <a:pt x="1535472" y="1321515"/>
                </a:cubicBezTo>
                <a:cubicBezTo>
                  <a:pt x="1596547" y="1214636"/>
                  <a:pt x="1661531" y="1109955"/>
                  <a:pt x="1729569" y="1007228"/>
                </a:cubicBezTo>
                <a:cubicBezTo>
                  <a:pt x="1797604" y="904501"/>
                  <a:pt x="1870038" y="804703"/>
                  <a:pt x="1945404" y="707719"/>
                </a:cubicBezTo>
                <a:cubicBezTo>
                  <a:pt x="2020770" y="610731"/>
                  <a:pt x="2100657" y="516431"/>
                  <a:pt x="2182739" y="424942"/>
                </a:cubicBezTo>
                <a:cubicBezTo>
                  <a:pt x="2264824" y="333452"/>
                  <a:pt x="2352404" y="245994"/>
                  <a:pt x="2441817" y="161223"/>
                </a:cubicBezTo>
                <a:lnTo>
                  <a:pt x="2509487" y="98440"/>
                </a:lnTo>
                <a:lnTo>
                  <a:pt x="2577646" y="36754"/>
                </a:lnTo>
                <a:close/>
                <a:moveTo>
                  <a:pt x="2475452" y="0"/>
                </a:moveTo>
                <a:lnTo>
                  <a:pt x="2555373" y="0"/>
                </a:lnTo>
                <a:lnTo>
                  <a:pt x="2553095" y="2065"/>
                </a:lnTo>
                <a:lnTo>
                  <a:pt x="2483715" y="65216"/>
                </a:lnTo>
                <a:lnTo>
                  <a:pt x="2415555" y="128855"/>
                </a:lnTo>
                <a:cubicBezTo>
                  <a:pt x="2235165" y="300313"/>
                  <a:pt x="2068263" y="485427"/>
                  <a:pt x="1916332" y="682556"/>
                </a:cubicBezTo>
                <a:cubicBezTo>
                  <a:pt x="1611487" y="1076384"/>
                  <a:pt x="1365700" y="1512572"/>
                  <a:pt x="1186739" y="1977335"/>
                </a:cubicBezTo>
                <a:cubicBezTo>
                  <a:pt x="1097545" y="2209369"/>
                  <a:pt x="1027639" y="2448376"/>
                  <a:pt x="977742" y="2691906"/>
                </a:cubicBezTo>
                <a:cubicBezTo>
                  <a:pt x="964916" y="2752981"/>
                  <a:pt x="954899" y="2814054"/>
                  <a:pt x="944640" y="2875128"/>
                </a:cubicBezTo>
                <a:lnTo>
                  <a:pt x="931570" y="2967351"/>
                </a:lnTo>
                <a:cubicBezTo>
                  <a:pt x="927173" y="2998010"/>
                  <a:pt x="924485" y="3028427"/>
                  <a:pt x="920820" y="3059696"/>
                </a:cubicBezTo>
                <a:cubicBezTo>
                  <a:pt x="893702" y="3306473"/>
                  <a:pt x="893702" y="3555448"/>
                  <a:pt x="920820" y="3802225"/>
                </a:cubicBezTo>
                <a:cubicBezTo>
                  <a:pt x="924485" y="3833008"/>
                  <a:pt x="927173" y="3863912"/>
                  <a:pt x="931570" y="3894570"/>
                </a:cubicBezTo>
                <a:lnTo>
                  <a:pt x="944640" y="3986793"/>
                </a:lnTo>
                <a:cubicBezTo>
                  <a:pt x="955021" y="4047868"/>
                  <a:pt x="964916" y="4108940"/>
                  <a:pt x="977864" y="4170016"/>
                </a:cubicBezTo>
                <a:cubicBezTo>
                  <a:pt x="1027761" y="4413533"/>
                  <a:pt x="1097619" y="4652529"/>
                  <a:pt x="1186739" y="4884587"/>
                </a:cubicBezTo>
                <a:cubicBezTo>
                  <a:pt x="1365625" y="5349546"/>
                  <a:pt x="1611377" y="5785934"/>
                  <a:pt x="1916210" y="6179973"/>
                </a:cubicBezTo>
                <a:cubicBezTo>
                  <a:pt x="1992066" y="6278551"/>
                  <a:pt x="2072319" y="6373581"/>
                  <a:pt x="2155134" y="6466291"/>
                </a:cubicBezTo>
                <a:cubicBezTo>
                  <a:pt x="2237950" y="6559004"/>
                  <a:pt x="2325530" y="6647440"/>
                  <a:pt x="2415434" y="6733188"/>
                </a:cubicBezTo>
                <a:lnTo>
                  <a:pt x="2483593" y="6796826"/>
                </a:lnTo>
                <a:lnTo>
                  <a:pt x="2550801" y="6858000"/>
                </a:lnTo>
                <a:lnTo>
                  <a:pt x="2470746" y="6858000"/>
                </a:lnTo>
                <a:lnTo>
                  <a:pt x="2447559" y="6837013"/>
                </a:lnTo>
                <a:lnTo>
                  <a:pt x="2378178" y="6772397"/>
                </a:lnTo>
                <a:cubicBezTo>
                  <a:pt x="2286933" y="6685794"/>
                  <a:pt x="2198131" y="6596625"/>
                  <a:pt x="2114092" y="6503668"/>
                </a:cubicBezTo>
                <a:cubicBezTo>
                  <a:pt x="2030055" y="6410714"/>
                  <a:pt x="1948947" y="6313604"/>
                  <a:pt x="1871992" y="6214175"/>
                </a:cubicBezTo>
                <a:cubicBezTo>
                  <a:pt x="1795040" y="6114749"/>
                  <a:pt x="1721260" y="6012875"/>
                  <a:pt x="1652126" y="5908193"/>
                </a:cubicBezTo>
                <a:cubicBezTo>
                  <a:pt x="1582989" y="5803512"/>
                  <a:pt x="1516906" y="5696143"/>
                  <a:pt x="1454732" y="5586819"/>
                </a:cubicBezTo>
                <a:cubicBezTo>
                  <a:pt x="1392558" y="5477498"/>
                  <a:pt x="1335395" y="5365486"/>
                  <a:pt x="1281282" y="5252009"/>
                </a:cubicBezTo>
                <a:cubicBezTo>
                  <a:pt x="1227170" y="5138532"/>
                  <a:pt x="1178065" y="5022492"/>
                  <a:pt x="1132258" y="4905228"/>
                </a:cubicBezTo>
                <a:cubicBezTo>
                  <a:pt x="1041687" y="4670288"/>
                  <a:pt x="970679" y="4428264"/>
                  <a:pt x="919964" y="4181621"/>
                </a:cubicBezTo>
                <a:cubicBezTo>
                  <a:pt x="906772" y="4120546"/>
                  <a:pt x="896634" y="4057882"/>
                  <a:pt x="886131" y="3995832"/>
                </a:cubicBezTo>
                <a:lnTo>
                  <a:pt x="872814" y="3902266"/>
                </a:lnTo>
                <a:cubicBezTo>
                  <a:pt x="868296" y="3871118"/>
                  <a:pt x="865486" y="3839727"/>
                  <a:pt x="861821" y="3808454"/>
                </a:cubicBezTo>
                <a:cubicBezTo>
                  <a:pt x="833814" y="3557562"/>
                  <a:pt x="833814" y="3304360"/>
                  <a:pt x="861821" y="3053464"/>
                </a:cubicBezTo>
                <a:cubicBezTo>
                  <a:pt x="865486" y="3022195"/>
                  <a:pt x="868296" y="2990803"/>
                  <a:pt x="872814" y="2959656"/>
                </a:cubicBezTo>
                <a:lnTo>
                  <a:pt x="886131" y="2866090"/>
                </a:lnTo>
                <a:cubicBezTo>
                  <a:pt x="896634" y="2804036"/>
                  <a:pt x="906772" y="2741863"/>
                  <a:pt x="919964" y="2680301"/>
                </a:cubicBezTo>
                <a:cubicBezTo>
                  <a:pt x="970729" y="2433671"/>
                  <a:pt x="1041734" y="2191658"/>
                  <a:pt x="1132258" y="1956690"/>
                </a:cubicBezTo>
                <a:cubicBezTo>
                  <a:pt x="1177700" y="1839429"/>
                  <a:pt x="1227082" y="1723838"/>
                  <a:pt x="1280427" y="1609910"/>
                </a:cubicBezTo>
                <a:cubicBezTo>
                  <a:pt x="1333768" y="1495983"/>
                  <a:pt x="1391618" y="1384386"/>
                  <a:pt x="1454001" y="1275099"/>
                </a:cubicBezTo>
                <a:cubicBezTo>
                  <a:pt x="1516381" y="1165819"/>
                  <a:pt x="1582340" y="1058693"/>
                  <a:pt x="1651880" y="953728"/>
                </a:cubicBezTo>
                <a:cubicBezTo>
                  <a:pt x="1721382" y="849046"/>
                  <a:pt x="1795284" y="747294"/>
                  <a:pt x="1871749" y="647743"/>
                </a:cubicBezTo>
                <a:cubicBezTo>
                  <a:pt x="2025962" y="448971"/>
                  <a:pt x="2195271" y="262386"/>
                  <a:pt x="2378178" y="89645"/>
                </a:cubicBezTo>
                <a:lnTo>
                  <a:pt x="2447312" y="25517"/>
                </a:lnTo>
                <a:close/>
                <a:moveTo>
                  <a:pt x="2334717" y="0"/>
                </a:moveTo>
                <a:lnTo>
                  <a:pt x="2415618" y="0"/>
                </a:lnTo>
                <a:lnTo>
                  <a:pt x="2353747" y="58255"/>
                </a:lnTo>
                <a:cubicBezTo>
                  <a:pt x="2169656" y="232959"/>
                  <a:pt x="1999441" y="421718"/>
                  <a:pt x="1844629" y="622828"/>
                </a:cubicBezTo>
                <a:cubicBezTo>
                  <a:pt x="1533907" y="1025073"/>
                  <a:pt x="1284467" y="1471115"/>
                  <a:pt x="1104408" y="1946434"/>
                </a:cubicBezTo>
                <a:cubicBezTo>
                  <a:pt x="1014617" y="2183635"/>
                  <a:pt x="944515" y="2427811"/>
                  <a:pt x="894799" y="2676516"/>
                </a:cubicBezTo>
                <a:cubicBezTo>
                  <a:pt x="882584" y="2738569"/>
                  <a:pt x="872081" y="2801230"/>
                  <a:pt x="861821" y="2863648"/>
                </a:cubicBezTo>
                <a:lnTo>
                  <a:pt x="848873" y="2957704"/>
                </a:lnTo>
                <a:cubicBezTo>
                  <a:pt x="844598" y="2989095"/>
                  <a:pt x="841788" y="3020609"/>
                  <a:pt x="838244" y="3052126"/>
                </a:cubicBezTo>
                <a:cubicBezTo>
                  <a:pt x="826030" y="3178061"/>
                  <a:pt x="818459" y="3304481"/>
                  <a:pt x="818090" y="3430784"/>
                </a:cubicBezTo>
                <a:cubicBezTo>
                  <a:pt x="817725" y="3557075"/>
                  <a:pt x="825418" y="3683744"/>
                  <a:pt x="838123" y="3809435"/>
                </a:cubicBezTo>
                <a:cubicBezTo>
                  <a:pt x="841788" y="3840948"/>
                  <a:pt x="844473" y="3872461"/>
                  <a:pt x="848751" y="3903856"/>
                </a:cubicBezTo>
                <a:lnTo>
                  <a:pt x="861821" y="3997909"/>
                </a:lnTo>
                <a:cubicBezTo>
                  <a:pt x="871959" y="4060451"/>
                  <a:pt x="881854" y="4122991"/>
                  <a:pt x="894799" y="4185040"/>
                </a:cubicBezTo>
                <a:cubicBezTo>
                  <a:pt x="944418" y="4433750"/>
                  <a:pt x="1014482" y="4677948"/>
                  <a:pt x="1104286" y="4915126"/>
                </a:cubicBezTo>
                <a:cubicBezTo>
                  <a:pt x="1284345" y="5390455"/>
                  <a:pt x="1533748" y="5836531"/>
                  <a:pt x="1844385" y="6238851"/>
                </a:cubicBezTo>
                <a:cubicBezTo>
                  <a:pt x="1921705" y="6339504"/>
                  <a:pt x="2003179" y="6436489"/>
                  <a:pt x="2087949" y="6531154"/>
                </a:cubicBezTo>
                <a:lnTo>
                  <a:pt x="2152199" y="6601268"/>
                </a:lnTo>
                <a:lnTo>
                  <a:pt x="2218039" y="6669915"/>
                </a:lnTo>
                <a:cubicBezTo>
                  <a:pt x="2239780" y="6693001"/>
                  <a:pt x="2262623" y="6715110"/>
                  <a:pt x="2285097" y="6737341"/>
                </a:cubicBezTo>
                <a:cubicBezTo>
                  <a:pt x="2307574" y="6759571"/>
                  <a:pt x="2330049" y="6782171"/>
                  <a:pt x="2353500" y="6803546"/>
                </a:cubicBezTo>
                <a:lnTo>
                  <a:pt x="2411852" y="6858000"/>
                </a:lnTo>
                <a:lnTo>
                  <a:pt x="2330636" y="6858000"/>
                </a:lnTo>
                <a:lnTo>
                  <a:pt x="2315146" y="6843611"/>
                </a:lnTo>
                <a:cubicBezTo>
                  <a:pt x="2291451" y="6821992"/>
                  <a:pt x="2268851" y="6799271"/>
                  <a:pt x="2245887" y="6776797"/>
                </a:cubicBezTo>
                <a:cubicBezTo>
                  <a:pt x="2222926" y="6754320"/>
                  <a:pt x="2199839" y="6732089"/>
                  <a:pt x="2177731" y="6708759"/>
                </a:cubicBezTo>
                <a:lnTo>
                  <a:pt x="2110913" y="6639622"/>
                </a:lnTo>
                <a:lnTo>
                  <a:pt x="2045807" y="6568777"/>
                </a:lnTo>
                <a:cubicBezTo>
                  <a:pt x="1960303" y="6473379"/>
                  <a:pt x="1876997" y="6375414"/>
                  <a:pt x="1798578" y="6273908"/>
                </a:cubicBezTo>
                <a:cubicBezTo>
                  <a:pt x="1720161" y="6172402"/>
                  <a:pt x="1645283" y="6069310"/>
                  <a:pt x="1574313" y="5961576"/>
                </a:cubicBezTo>
                <a:cubicBezTo>
                  <a:pt x="1503346" y="5853838"/>
                  <a:pt x="1436897" y="5745004"/>
                  <a:pt x="1373868" y="5633238"/>
                </a:cubicBezTo>
                <a:cubicBezTo>
                  <a:pt x="1310838" y="5521473"/>
                  <a:pt x="1252820" y="5407019"/>
                  <a:pt x="1198095" y="5291222"/>
                </a:cubicBezTo>
                <a:cubicBezTo>
                  <a:pt x="1143374" y="5175426"/>
                  <a:pt x="1094148" y="5056572"/>
                  <a:pt x="1048462" y="4936989"/>
                </a:cubicBezTo>
                <a:cubicBezTo>
                  <a:pt x="957266" y="4696822"/>
                  <a:pt x="886053" y="4449517"/>
                  <a:pt x="835559" y="4197623"/>
                </a:cubicBezTo>
                <a:cubicBezTo>
                  <a:pt x="822489" y="4134715"/>
                  <a:pt x="812348" y="4071320"/>
                  <a:pt x="801967" y="4007925"/>
                </a:cubicBezTo>
                <a:lnTo>
                  <a:pt x="788653" y="3912405"/>
                </a:lnTo>
                <a:cubicBezTo>
                  <a:pt x="784257" y="3880648"/>
                  <a:pt x="781447" y="3848523"/>
                  <a:pt x="777782" y="3816641"/>
                </a:cubicBezTo>
                <a:cubicBezTo>
                  <a:pt x="764590" y="3688789"/>
                  <a:pt x="757666" y="3560410"/>
                  <a:pt x="757019" y="3431506"/>
                </a:cubicBezTo>
                <a:cubicBezTo>
                  <a:pt x="757019" y="3302895"/>
                  <a:pt x="764590" y="3174394"/>
                  <a:pt x="777782" y="3046505"/>
                </a:cubicBezTo>
                <a:cubicBezTo>
                  <a:pt x="781447" y="3014623"/>
                  <a:pt x="784257" y="2982498"/>
                  <a:pt x="788653" y="2950741"/>
                </a:cubicBezTo>
                <a:lnTo>
                  <a:pt x="801967" y="2855221"/>
                </a:lnTo>
                <a:cubicBezTo>
                  <a:pt x="812348" y="2791826"/>
                  <a:pt x="822489" y="2728431"/>
                  <a:pt x="835559" y="2665524"/>
                </a:cubicBezTo>
                <a:cubicBezTo>
                  <a:pt x="886103" y="2413639"/>
                  <a:pt x="957316" y="2166349"/>
                  <a:pt x="1048462" y="1926154"/>
                </a:cubicBezTo>
                <a:cubicBezTo>
                  <a:pt x="1094307" y="1806205"/>
                  <a:pt x="1144192" y="1688123"/>
                  <a:pt x="1198095" y="1571924"/>
                </a:cubicBezTo>
                <a:cubicBezTo>
                  <a:pt x="1251998" y="1455725"/>
                  <a:pt x="1310632" y="1341714"/>
                  <a:pt x="1373990" y="1229908"/>
                </a:cubicBezTo>
                <a:cubicBezTo>
                  <a:pt x="1436897" y="1118143"/>
                  <a:pt x="1504080" y="1008818"/>
                  <a:pt x="1574438" y="901570"/>
                </a:cubicBezTo>
                <a:cubicBezTo>
                  <a:pt x="1644795" y="794326"/>
                  <a:pt x="1721014" y="690497"/>
                  <a:pt x="1798703" y="588870"/>
                </a:cubicBezTo>
                <a:cubicBezTo>
                  <a:pt x="1955845" y="385511"/>
                  <a:pt x="2128564" y="194671"/>
                  <a:pt x="2315267" y="18067"/>
                </a:cubicBezTo>
                <a:close/>
                <a:moveTo>
                  <a:pt x="2199574" y="0"/>
                </a:moveTo>
                <a:lnTo>
                  <a:pt x="2278692" y="0"/>
                </a:lnTo>
                <a:lnTo>
                  <a:pt x="2020169" y="265441"/>
                </a:lnTo>
                <a:cubicBezTo>
                  <a:pt x="1933622" y="361522"/>
                  <a:pt x="1850817" y="460976"/>
                  <a:pt x="1771951" y="563582"/>
                </a:cubicBezTo>
                <a:cubicBezTo>
                  <a:pt x="1455404" y="974098"/>
                  <a:pt x="1202285" y="1429825"/>
                  <a:pt x="1021102" y="1915526"/>
                </a:cubicBezTo>
                <a:cubicBezTo>
                  <a:pt x="930627" y="2157919"/>
                  <a:pt x="860366" y="2407385"/>
                  <a:pt x="811006" y="2661367"/>
                </a:cubicBezTo>
                <a:cubicBezTo>
                  <a:pt x="709525" y="3169373"/>
                  <a:pt x="709525" y="3692426"/>
                  <a:pt x="811006" y="4200430"/>
                </a:cubicBezTo>
                <a:cubicBezTo>
                  <a:pt x="860416" y="4454157"/>
                  <a:pt x="930674" y="4703378"/>
                  <a:pt x="1021102" y="4945537"/>
                </a:cubicBezTo>
                <a:cubicBezTo>
                  <a:pt x="1202273" y="5431250"/>
                  <a:pt x="1455341" y="5887024"/>
                  <a:pt x="1771829" y="6297603"/>
                </a:cubicBezTo>
                <a:cubicBezTo>
                  <a:pt x="1850493" y="6400329"/>
                  <a:pt x="1933920" y="6499272"/>
                  <a:pt x="2020036" y="6595769"/>
                </a:cubicBezTo>
                <a:lnTo>
                  <a:pt x="2085017" y="6667835"/>
                </a:lnTo>
                <a:lnTo>
                  <a:pt x="2152200" y="6737827"/>
                </a:lnTo>
                <a:cubicBezTo>
                  <a:pt x="2174309" y="6761401"/>
                  <a:pt x="2197517" y="6783878"/>
                  <a:pt x="2220603" y="6806596"/>
                </a:cubicBezTo>
                <a:lnTo>
                  <a:pt x="2273585" y="6858000"/>
                </a:lnTo>
                <a:lnTo>
                  <a:pt x="2192153" y="6858000"/>
                </a:lnTo>
                <a:lnTo>
                  <a:pt x="2181150" y="6847395"/>
                </a:lnTo>
                <a:cubicBezTo>
                  <a:pt x="2157698" y="6824552"/>
                  <a:pt x="2133878" y="6802200"/>
                  <a:pt x="2111769" y="6777771"/>
                </a:cubicBezTo>
                <a:lnTo>
                  <a:pt x="2043609" y="6707166"/>
                </a:lnTo>
                <a:lnTo>
                  <a:pt x="1977161" y="6634857"/>
                </a:lnTo>
                <a:cubicBezTo>
                  <a:pt x="1889824" y="6537136"/>
                  <a:pt x="1805175" y="6437706"/>
                  <a:pt x="1725289" y="6334002"/>
                </a:cubicBezTo>
                <a:cubicBezTo>
                  <a:pt x="1404345" y="5919359"/>
                  <a:pt x="1147758" y="5458686"/>
                  <a:pt x="964179" y="4967524"/>
                </a:cubicBezTo>
                <a:cubicBezTo>
                  <a:pt x="872399" y="4722190"/>
                  <a:pt x="800990" y="4469706"/>
                  <a:pt x="750666" y="4212644"/>
                </a:cubicBezTo>
                <a:cubicBezTo>
                  <a:pt x="700034" y="3955105"/>
                  <a:pt x="673944" y="3693354"/>
                  <a:pt x="672735" y="3430895"/>
                </a:cubicBezTo>
                <a:cubicBezTo>
                  <a:pt x="672735" y="3299717"/>
                  <a:pt x="680307" y="3168653"/>
                  <a:pt x="693255" y="3038320"/>
                </a:cubicBezTo>
                <a:cubicBezTo>
                  <a:pt x="706204" y="2907985"/>
                  <a:pt x="725624" y="2778141"/>
                  <a:pt x="750666" y="2649518"/>
                </a:cubicBezTo>
                <a:cubicBezTo>
                  <a:pt x="800977" y="2392372"/>
                  <a:pt x="872387" y="2139817"/>
                  <a:pt x="964179" y="1894394"/>
                </a:cubicBezTo>
                <a:cubicBezTo>
                  <a:pt x="1147808" y="1403161"/>
                  <a:pt x="1404442" y="942410"/>
                  <a:pt x="1725413" y="527674"/>
                </a:cubicBezTo>
                <a:cubicBezTo>
                  <a:pt x="1805500" y="424118"/>
                  <a:pt x="1889557" y="323762"/>
                  <a:pt x="1977387" y="226824"/>
                </a:cubicBezTo>
                <a:close/>
                <a:moveTo>
                  <a:pt x="2067666" y="0"/>
                </a:moveTo>
                <a:lnTo>
                  <a:pt x="2148642" y="0"/>
                </a:lnTo>
                <a:lnTo>
                  <a:pt x="1953293" y="200673"/>
                </a:lnTo>
                <a:cubicBezTo>
                  <a:pt x="1865096" y="298650"/>
                  <a:pt x="1780721" y="400070"/>
                  <a:pt x="1700372" y="504709"/>
                </a:cubicBezTo>
                <a:cubicBezTo>
                  <a:pt x="1378070" y="923539"/>
                  <a:pt x="1121349" y="1388955"/>
                  <a:pt x="939016" y="1884990"/>
                </a:cubicBezTo>
                <a:cubicBezTo>
                  <a:pt x="757992" y="2379815"/>
                  <a:pt x="653556" y="2904566"/>
                  <a:pt x="652702" y="3431381"/>
                </a:cubicBezTo>
                <a:cubicBezTo>
                  <a:pt x="651847" y="3958209"/>
                  <a:pt x="757871" y="4482838"/>
                  <a:pt x="938895" y="4977663"/>
                </a:cubicBezTo>
                <a:cubicBezTo>
                  <a:pt x="1121277" y="5473648"/>
                  <a:pt x="1377949" y="5939061"/>
                  <a:pt x="1700125" y="6357944"/>
                </a:cubicBezTo>
                <a:cubicBezTo>
                  <a:pt x="1780134" y="6462750"/>
                  <a:pt x="1865273" y="6563644"/>
                  <a:pt x="1952975" y="6661975"/>
                </a:cubicBezTo>
                <a:lnTo>
                  <a:pt x="2019667" y="6735264"/>
                </a:lnTo>
                <a:lnTo>
                  <a:pt x="2088195" y="6806721"/>
                </a:lnTo>
                <a:lnTo>
                  <a:pt x="2139207" y="6858000"/>
                </a:lnTo>
                <a:lnTo>
                  <a:pt x="2056921" y="6858000"/>
                </a:lnTo>
                <a:lnTo>
                  <a:pt x="2046176" y="6847273"/>
                </a:lnTo>
                <a:lnTo>
                  <a:pt x="1976795" y="6775205"/>
                </a:lnTo>
                <a:lnTo>
                  <a:pt x="1909123" y="6701915"/>
                </a:lnTo>
                <a:cubicBezTo>
                  <a:pt x="1819956" y="6602607"/>
                  <a:pt x="1733718" y="6500736"/>
                  <a:pt x="1652611" y="6394956"/>
                </a:cubicBezTo>
                <a:cubicBezTo>
                  <a:pt x="1325716" y="5971807"/>
                  <a:pt x="1065382" y="5501193"/>
                  <a:pt x="880630" y="4999406"/>
                </a:cubicBezTo>
                <a:cubicBezTo>
                  <a:pt x="834214" y="4874324"/>
                  <a:pt x="794027" y="4746925"/>
                  <a:pt x="757871" y="4618424"/>
                </a:cubicBezTo>
                <a:cubicBezTo>
                  <a:pt x="721715" y="4489923"/>
                  <a:pt x="691544" y="4359714"/>
                  <a:pt x="666626" y="4228524"/>
                </a:cubicBezTo>
                <a:cubicBezTo>
                  <a:pt x="563533" y="3702296"/>
                  <a:pt x="563533" y="3161092"/>
                  <a:pt x="666626" y="2634863"/>
                </a:cubicBezTo>
                <a:cubicBezTo>
                  <a:pt x="691058" y="2503673"/>
                  <a:pt x="721471" y="2373465"/>
                  <a:pt x="757871" y="2244963"/>
                </a:cubicBezTo>
                <a:cubicBezTo>
                  <a:pt x="794270" y="2116462"/>
                  <a:pt x="834335" y="1989182"/>
                  <a:pt x="880751" y="1863980"/>
                </a:cubicBezTo>
                <a:cubicBezTo>
                  <a:pt x="1065575" y="1362228"/>
                  <a:pt x="1325900" y="891630"/>
                  <a:pt x="1652732" y="468431"/>
                </a:cubicBezTo>
                <a:cubicBezTo>
                  <a:pt x="1734310" y="362774"/>
                  <a:pt x="1819961" y="260395"/>
                  <a:pt x="1909482" y="161521"/>
                </a:cubicBezTo>
                <a:close/>
                <a:moveTo>
                  <a:pt x="1932683" y="0"/>
                </a:moveTo>
                <a:lnTo>
                  <a:pt x="2016735" y="0"/>
                </a:lnTo>
                <a:lnTo>
                  <a:pt x="1885274" y="135009"/>
                </a:lnTo>
                <a:cubicBezTo>
                  <a:pt x="1795425" y="234840"/>
                  <a:pt x="1709496" y="338199"/>
                  <a:pt x="1627694" y="444855"/>
                </a:cubicBezTo>
                <a:cubicBezTo>
                  <a:pt x="1299663" y="871972"/>
                  <a:pt x="1039339" y="1347035"/>
                  <a:pt x="855835" y="1853353"/>
                </a:cubicBezTo>
                <a:cubicBezTo>
                  <a:pt x="673100" y="2358928"/>
                  <a:pt x="570373" y="2894061"/>
                  <a:pt x="569153" y="3430895"/>
                </a:cubicBezTo>
                <a:cubicBezTo>
                  <a:pt x="567932" y="3967735"/>
                  <a:pt x="673100" y="4502871"/>
                  <a:pt x="855348" y="5008077"/>
                </a:cubicBezTo>
                <a:cubicBezTo>
                  <a:pt x="1038802" y="5514435"/>
                  <a:pt x="1299089" y="5989533"/>
                  <a:pt x="1627082" y="6416700"/>
                </a:cubicBezTo>
                <a:cubicBezTo>
                  <a:pt x="1708555" y="6523579"/>
                  <a:pt x="1795283" y="6626428"/>
                  <a:pt x="1884575" y="6726834"/>
                </a:cubicBezTo>
                <a:lnTo>
                  <a:pt x="1952610" y="6801223"/>
                </a:lnTo>
                <a:lnTo>
                  <a:pt x="2006644" y="6858000"/>
                </a:lnTo>
                <a:lnTo>
                  <a:pt x="1923978" y="6858000"/>
                </a:lnTo>
                <a:lnTo>
                  <a:pt x="1909004" y="6842509"/>
                </a:lnTo>
                <a:lnTo>
                  <a:pt x="1840110" y="6767387"/>
                </a:lnTo>
                <a:cubicBezTo>
                  <a:pt x="1749355" y="6666128"/>
                  <a:pt x="1661406" y="6562421"/>
                  <a:pt x="1578590" y="6454442"/>
                </a:cubicBezTo>
                <a:cubicBezTo>
                  <a:pt x="1245772" y="6022757"/>
                  <a:pt x="981698" y="5542211"/>
                  <a:pt x="795738" y="5029821"/>
                </a:cubicBezTo>
                <a:cubicBezTo>
                  <a:pt x="610805" y="4518018"/>
                  <a:pt x="505390" y="3976287"/>
                  <a:pt x="504294" y="3430895"/>
                </a:cubicBezTo>
                <a:cubicBezTo>
                  <a:pt x="505390" y="2885511"/>
                  <a:pt x="610805" y="2343781"/>
                  <a:pt x="795738" y="1831978"/>
                </a:cubicBezTo>
                <a:cubicBezTo>
                  <a:pt x="981770" y="1319734"/>
                  <a:pt x="1245832" y="839316"/>
                  <a:pt x="1578590" y="407722"/>
                </a:cubicBezTo>
                <a:cubicBezTo>
                  <a:pt x="1661651" y="299940"/>
                  <a:pt x="1748884" y="195507"/>
                  <a:pt x="1840078" y="94657"/>
                </a:cubicBezTo>
                <a:close/>
                <a:moveTo>
                  <a:pt x="1799519" y="0"/>
                </a:moveTo>
                <a:lnTo>
                  <a:pt x="1885375" y="0"/>
                </a:lnTo>
                <a:lnTo>
                  <a:pt x="1817312" y="70031"/>
                </a:lnTo>
                <a:cubicBezTo>
                  <a:pt x="1725833" y="171901"/>
                  <a:pt x="1638372" y="277378"/>
                  <a:pt x="1555139" y="386224"/>
                </a:cubicBezTo>
                <a:cubicBezTo>
                  <a:pt x="1221206" y="821537"/>
                  <a:pt x="957207" y="1306267"/>
                  <a:pt x="772651" y="1822939"/>
                </a:cubicBezTo>
                <a:cubicBezTo>
                  <a:pt x="589430" y="2338408"/>
                  <a:pt x="486947" y="2884046"/>
                  <a:pt x="486337" y="3431137"/>
                </a:cubicBezTo>
                <a:cubicBezTo>
                  <a:pt x="485726" y="3978241"/>
                  <a:pt x="588942" y="4523759"/>
                  <a:pt x="772530" y="5039228"/>
                </a:cubicBezTo>
                <a:cubicBezTo>
                  <a:pt x="956951" y="5555855"/>
                  <a:pt x="1220694" y="6040604"/>
                  <a:pt x="1554283" y="6476064"/>
                </a:cubicBezTo>
                <a:cubicBezTo>
                  <a:pt x="1637224" y="6585141"/>
                  <a:pt x="1725291" y="6689947"/>
                  <a:pt x="1816537" y="6792183"/>
                </a:cubicBezTo>
                <a:lnTo>
                  <a:pt x="1876523" y="6858000"/>
                </a:lnTo>
                <a:lnTo>
                  <a:pt x="1794107" y="6858000"/>
                </a:lnTo>
                <a:lnTo>
                  <a:pt x="1771463" y="6833348"/>
                </a:lnTo>
                <a:cubicBezTo>
                  <a:pt x="1678997" y="6730134"/>
                  <a:pt x="1589462" y="6624351"/>
                  <a:pt x="1505300" y="6514296"/>
                </a:cubicBezTo>
                <a:cubicBezTo>
                  <a:pt x="1166413" y="6074168"/>
                  <a:pt x="898514" y="5583718"/>
                  <a:pt x="711333" y="5060725"/>
                </a:cubicBezTo>
                <a:cubicBezTo>
                  <a:pt x="525056" y="4539027"/>
                  <a:pt x="420866" y="3985816"/>
                  <a:pt x="419889" y="3430895"/>
                </a:cubicBezTo>
                <a:cubicBezTo>
                  <a:pt x="420866" y="2875495"/>
                  <a:pt x="525056" y="2322650"/>
                  <a:pt x="711457" y="1800952"/>
                </a:cubicBezTo>
                <a:cubicBezTo>
                  <a:pt x="898636" y="1277964"/>
                  <a:pt x="1166535" y="787501"/>
                  <a:pt x="1505422" y="347380"/>
                </a:cubicBezTo>
                <a:cubicBezTo>
                  <a:pt x="1589974" y="237558"/>
                  <a:pt x="1678801" y="131164"/>
                  <a:pt x="1771686" y="28438"/>
                </a:cubicBezTo>
                <a:close/>
                <a:moveTo>
                  <a:pt x="1672700" y="0"/>
                </a:moveTo>
                <a:lnTo>
                  <a:pt x="1754523" y="0"/>
                </a:lnTo>
                <a:lnTo>
                  <a:pt x="1749644" y="5016"/>
                </a:lnTo>
                <a:cubicBezTo>
                  <a:pt x="1656513" y="108681"/>
                  <a:pt x="1567500" y="216044"/>
                  <a:pt x="1482827" y="326860"/>
                </a:cubicBezTo>
                <a:cubicBezTo>
                  <a:pt x="1143055" y="770713"/>
                  <a:pt x="875441" y="1265387"/>
                  <a:pt x="689837" y="1792646"/>
                </a:cubicBezTo>
                <a:cubicBezTo>
                  <a:pt x="503057" y="2318778"/>
                  <a:pt x="406254" y="2872613"/>
                  <a:pt x="403520" y="3430895"/>
                </a:cubicBezTo>
                <a:cubicBezTo>
                  <a:pt x="403520" y="3988014"/>
                  <a:pt x="504903" y="4544035"/>
                  <a:pt x="689715" y="5069885"/>
                </a:cubicBezTo>
                <a:cubicBezTo>
                  <a:pt x="736375" y="5201193"/>
                  <a:pt x="787433" y="5330915"/>
                  <a:pt x="843865" y="5458439"/>
                </a:cubicBezTo>
                <a:cubicBezTo>
                  <a:pt x="900297" y="5585963"/>
                  <a:pt x="962350" y="5710798"/>
                  <a:pt x="1028311" y="5833682"/>
                </a:cubicBezTo>
                <a:cubicBezTo>
                  <a:pt x="1094270" y="5956563"/>
                  <a:pt x="1166460" y="6076026"/>
                  <a:pt x="1242191" y="6193286"/>
                </a:cubicBezTo>
                <a:cubicBezTo>
                  <a:pt x="1317926" y="6310550"/>
                  <a:pt x="1398665" y="6424027"/>
                  <a:pt x="1482948" y="6535306"/>
                </a:cubicBezTo>
                <a:lnTo>
                  <a:pt x="1547077" y="6617878"/>
                </a:lnTo>
                <a:cubicBezTo>
                  <a:pt x="1568818" y="6645117"/>
                  <a:pt x="1591173" y="6671868"/>
                  <a:pt x="1613157" y="6698861"/>
                </a:cubicBezTo>
                <a:cubicBezTo>
                  <a:pt x="1635145" y="6725856"/>
                  <a:pt x="1657866" y="6752361"/>
                  <a:pt x="1680708" y="6778626"/>
                </a:cubicBezTo>
                <a:cubicBezTo>
                  <a:pt x="1703548" y="6804888"/>
                  <a:pt x="1725900" y="6831758"/>
                  <a:pt x="1749720" y="6857289"/>
                </a:cubicBezTo>
                <a:lnTo>
                  <a:pt x="1750368" y="6858000"/>
                </a:lnTo>
                <a:lnTo>
                  <a:pt x="1666947" y="6858000"/>
                </a:lnTo>
                <a:lnTo>
                  <a:pt x="1633312" y="6819912"/>
                </a:lnTo>
                <a:cubicBezTo>
                  <a:pt x="1609982" y="6793404"/>
                  <a:pt x="1586896" y="6766777"/>
                  <a:pt x="1564787" y="6739416"/>
                </a:cubicBezTo>
                <a:cubicBezTo>
                  <a:pt x="1542678" y="6712052"/>
                  <a:pt x="1519713" y="6685057"/>
                  <a:pt x="1497605" y="6657575"/>
                </a:cubicBezTo>
                <a:lnTo>
                  <a:pt x="1432501" y="6574147"/>
                </a:lnTo>
                <a:cubicBezTo>
                  <a:pt x="1087516" y="6125764"/>
                  <a:pt x="815746" y="5625550"/>
                  <a:pt x="627297" y="5092116"/>
                </a:cubicBezTo>
                <a:cubicBezTo>
                  <a:pt x="437428" y="4558691"/>
                  <a:pt x="338854" y="3997087"/>
                  <a:pt x="335727" y="3430895"/>
                </a:cubicBezTo>
                <a:cubicBezTo>
                  <a:pt x="336580" y="2865479"/>
                  <a:pt x="439676" y="2302130"/>
                  <a:pt x="627297" y="1769682"/>
                </a:cubicBezTo>
                <a:cubicBezTo>
                  <a:pt x="839540" y="1168091"/>
                  <a:pt x="1157041" y="610944"/>
                  <a:pt x="1563353" y="123529"/>
                </a:cubicBezTo>
                <a:close/>
                <a:moveTo>
                  <a:pt x="1546034" y="0"/>
                </a:moveTo>
                <a:lnTo>
                  <a:pt x="1631966" y="0"/>
                </a:lnTo>
                <a:lnTo>
                  <a:pt x="1410513" y="267253"/>
                </a:lnTo>
                <a:cubicBezTo>
                  <a:pt x="1325009" y="380486"/>
                  <a:pt x="1242559" y="496282"/>
                  <a:pt x="1166216" y="615623"/>
                </a:cubicBezTo>
                <a:cubicBezTo>
                  <a:pt x="1089873" y="734960"/>
                  <a:pt x="1017192" y="857233"/>
                  <a:pt x="949644" y="982068"/>
                </a:cubicBezTo>
                <a:cubicBezTo>
                  <a:pt x="882096" y="1106904"/>
                  <a:pt x="820534" y="1234918"/>
                  <a:pt x="763000" y="1364640"/>
                </a:cubicBezTo>
                <a:cubicBezTo>
                  <a:pt x="705469" y="1494362"/>
                  <a:pt x="653923" y="1627259"/>
                  <a:pt x="607017" y="1761133"/>
                </a:cubicBezTo>
                <a:cubicBezTo>
                  <a:pt x="419471" y="2297952"/>
                  <a:pt x="322703" y="2862269"/>
                  <a:pt x="320699" y="3430895"/>
                </a:cubicBezTo>
                <a:cubicBezTo>
                  <a:pt x="322617" y="3999570"/>
                  <a:pt x="419386" y="4563958"/>
                  <a:pt x="607017" y="5100790"/>
                </a:cubicBezTo>
                <a:cubicBezTo>
                  <a:pt x="653923" y="5235155"/>
                  <a:pt x="704735" y="5367075"/>
                  <a:pt x="762513" y="5497040"/>
                </a:cubicBezTo>
                <a:cubicBezTo>
                  <a:pt x="820288" y="5627009"/>
                  <a:pt x="882340" y="5754286"/>
                  <a:pt x="949157" y="5879490"/>
                </a:cubicBezTo>
                <a:cubicBezTo>
                  <a:pt x="1015971" y="6004691"/>
                  <a:pt x="1089139" y="6126473"/>
                  <a:pt x="1165726" y="6245935"/>
                </a:cubicBezTo>
                <a:cubicBezTo>
                  <a:pt x="1242312" y="6365397"/>
                  <a:pt x="1324519" y="6481072"/>
                  <a:pt x="1410023" y="6594305"/>
                </a:cubicBezTo>
                <a:lnTo>
                  <a:pt x="1475373" y="6678341"/>
                </a:lnTo>
                <a:cubicBezTo>
                  <a:pt x="1497482" y="6706070"/>
                  <a:pt x="1520203" y="6733309"/>
                  <a:pt x="1542555" y="6760917"/>
                </a:cubicBezTo>
                <a:cubicBezTo>
                  <a:pt x="1564908" y="6788521"/>
                  <a:pt x="1588116" y="6815394"/>
                  <a:pt x="1611324" y="6842146"/>
                </a:cubicBezTo>
                <a:lnTo>
                  <a:pt x="1625242" y="6858000"/>
                </a:lnTo>
                <a:lnTo>
                  <a:pt x="1539519" y="6858000"/>
                </a:lnTo>
                <a:lnTo>
                  <a:pt x="1492108" y="6802203"/>
                </a:lnTo>
                <a:cubicBezTo>
                  <a:pt x="1469631" y="6774230"/>
                  <a:pt x="1446179" y="6746991"/>
                  <a:pt x="1423705" y="6718897"/>
                </a:cubicBezTo>
                <a:lnTo>
                  <a:pt x="1357378" y="6634002"/>
                </a:lnTo>
                <a:cubicBezTo>
                  <a:pt x="1006748" y="6177092"/>
                  <a:pt x="731571" y="5666962"/>
                  <a:pt x="542279" y="5123021"/>
                </a:cubicBezTo>
                <a:cubicBezTo>
                  <a:pt x="351922" y="4579067"/>
                  <a:pt x="253630" y="4007179"/>
                  <a:pt x="251443" y="3430895"/>
                </a:cubicBezTo>
                <a:cubicBezTo>
                  <a:pt x="253911" y="2854573"/>
                  <a:pt x="352496" y="2282684"/>
                  <a:pt x="543134" y="1738782"/>
                </a:cubicBezTo>
                <a:cubicBezTo>
                  <a:pt x="756854" y="1125319"/>
                  <a:pt x="1078941" y="557186"/>
                  <a:pt x="1492376" y="60653"/>
                </a:cubicBezTo>
                <a:close/>
                <a:moveTo>
                  <a:pt x="1424634" y="0"/>
                </a:moveTo>
                <a:lnTo>
                  <a:pt x="1510531" y="0"/>
                </a:lnTo>
                <a:lnTo>
                  <a:pt x="1338077" y="208623"/>
                </a:lnTo>
                <a:cubicBezTo>
                  <a:pt x="1251109" y="323929"/>
                  <a:pt x="1167069" y="441805"/>
                  <a:pt x="1089505" y="562853"/>
                </a:cubicBezTo>
                <a:cubicBezTo>
                  <a:pt x="1011941" y="683901"/>
                  <a:pt x="938286" y="809105"/>
                  <a:pt x="869636" y="936261"/>
                </a:cubicBezTo>
                <a:cubicBezTo>
                  <a:pt x="800989" y="1063419"/>
                  <a:pt x="738938" y="1193877"/>
                  <a:pt x="680794" y="1326039"/>
                </a:cubicBezTo>
                <a:cubicBezTo>
                  <a:pt x="622654" y="1458205"/>
                  <a:pt x="570861" y="1593422"/>
                  <a:pt x="523956" y="1729864"/>
                </a:cubicBezTo>
                <a:cubicBezTo>
                  <a:pt x="142277" y="2831524"/>
                  <a:pt x="142277" y="4029547"/>
                  <a:pt x="523956" y="5131204"/>
                </a:cubicBezTo>
                <a:cubicBezTo>
                  <a:pt x="571226" y="5267645"/>
                  <a:pt x="623020" y="5402497"/>
                  <a:pt x="680794" y="5534908"/>
                </a:cubicBezTo>
                <a:cubicBezTo>
                  <a:pt x="738572" y="5667318"/>
                  <a:pt x="801845" y="5797162"/>
                  <a:pt x="869514" y="5924807"/>
                </a:cubicBezTo>
                <a:cubicBezTo>
                  <a:pt x="937187" y="6052453"/>
                  <a:pt x="1011451" y="6176433"/>
                  <a:pt x="1089383" y="6298093"/>
                </a:cubicBezTo>
                <a:cubicBezTo>
                  <a:pt x="1167312" y="6419753"/>
                  <a:pt x="1250865" y="6537751"/>
                  <a:pt x="1337955" y="6652935"/>
                </a:cubicBezTo>
                <a:lnTo>
                  <a:pt x="1404282" y="6738439"/>
                </a:lnTo>
                <a:cubicBezTo>
                  <a:pt x="1426881" y="6766656"/>
                  <a:pt x="1449967" y="6794385"/>
                  <a:pt x="1472807" y="6822479"/>
                </a:cubicBezTo>
                <a:lnTo>
                  <a:pt x="1502820" y="6858000"/>
                </a:lnTo>
                <a:lnTo>
                  <a:pt x="1416510" y="6858000"/>
                </a:lnTo>
                <a:lnTo>
                  <a:pt x="1352736" y="6780216"/>
                </a:lnTo>
                <a:lnTo>
                  <a:pt x="1285310" y="6693613"/>
                </a:lnTo>
                <a:cubicBezTo>
                  <a:pt x="928807" y="6228200"/>
                  <a:pt x="649893" y="5708223"/>
                  <a:pt x="459340" y="5153804"/>
                </a:cubicBezTo>
                <a:cubicBezTo>
                  <a:pt x="70504" y="4037986"/>
                  <a:pt x="70504" y="2823450"/>
                  <a:pt x="459340" y="1707633"/>
                </a:cubicBezTo>
                <a:cubicBezTo>
                  <a:pt x="649793" y="1153315"/>
                  <a:pt x="928597" y="633423"/>
                  <a:pt x="1284942" y="168067"/>
                </a:cubicBezTo>
                <a:close/>
                <a:moveTo>
                  <a:pt x="1301670" y="0"/>
                </a:moveTo>
                <a:lnTo>
                  <a:pt x="1389349" y="0"/>
                </a:lnTo>
                <a:lnTo>
                  <a:pt x="1265764" y="149502"/>
                </a:lnTo>
                <a:lnTo>
                  <a:pt x="1248910" y="171368"/>
                </a:lnTo>
                <a:lnTo>
                  <a:pt x="1232661" y="193964"/>
                </a:lnTo>
                <a:lnTo>
                  <a:pt x="1200171" y="238428"/>
                </a:lnTo>
                <a:lnTo>
                  <a:pt x="1167558" y="282890"/>
                </a:lnTo>
                <a:cubicBezTo>
                  <a:pt x="1156808" y="297793"/>
                  <a:pt x="1146549" y="313061"/>
                  <a:pt x="1136042" y="328085"/>
                </a:cubicBezTo>
                <a:cubicBezTo>
                  <a:pt x="1115279" y="358378"/>
                  <a:pt x="1093900" y="388305"/>
                  <a:pt x="1073624" y="418963"/>
                </a:cubicBezTo>
                <a:lnTo>
                  <a:pt x="1013283" y="511064"/>
                </a:lnTo>
                <a:cubicBezTo>
                  <a:pt x="934376" y="634841"/>
                  <a:pt x="860025" y="761469"/>
                  <a:pt x="790239" y="890947"/>
                </a:cubicBezTo>
                <a:cubicBezTo>
                  <a:pt x="720456" y="1020426"/>
                  <a:pt x="656893" y="1152833"/>
                  <a:pt x="599568" y="1288175"/>
                </a:cubicBezTo>
                <a:cubicBezTo>
                  <a:pt x="541181" y="1422540"/>
                  <a:pt x="489632" y="1560445"/>
                  <a:pt x="441507" y="1699450"/>
                </a:cubicBezTo>
                <a:cubicBezTo>
                  <a:pt x="59670" y="2822218"/>
                  <a:pt x="59670" y="4039709"/>
                  <a:pt x="441507" y="5162477"/>
                </a:cubicBezTo>
                <a:cubicBezTo>
                  <a:pt x="489022" y="5301481"/>
                  <a:pt x="541181" y="5439022"/>
                  <a:pt x="599568" y="5573873"/>
                </a:cubicBezTo>
                <a:cubicBezTo>
                  <a:pt x="657954" y="5708725"/>
                  <a:pt x="721715" y="5841014"/>
                  <a:pt x="790485" y="5970979"/>
                </a:cubicBezTo>
                <a:cubicBezTo>
                  <a:pt x="859254" y="6100945"/>
                  <a:pt x="934254" y="6227491"/>
                  <a:pt x="1013161" y="6351353"/>
                </a:cubicBezTo>
                <a:cubicBezTo>
                  <a:pt x="1092071" y="6475211"/>
                  <a:pt x="1177206" y="6595650"/>
                  <a:pt x="1265642" y="6712546"/>
                </a:cubicBezTo>
                <a:lnTo>
                  <a:pt x="1333068" y="6799761"/>
                </a:lnTo>
                <a:lnTo>
                  <a:pt x="1380493" y="6858000"/>
                </a:lnTo>
                <a:lnTo>
                  <a:pt x="1294130" y="6858000"/>
                </a:lnTo>
                <a:lnTo>
                  <a:pt x="1280545" y="6841412"/>
                </a:lnTo>
                <a:lnTo>
                  <a:pt x="1211408" y="6753342"/>
                </a:lnTo>
                <a:cubicBezTo>
                  <a:pt x="-289214" y="4792523"/>
                  <a:pt x="-289164" y="2069220"/>
                  <a:pt x="1211533" y="108460"/>
                </a:cubicBezTo>
                <a:close/>
                <a:moveTo>
                  <a:pt x="1178294" y="0"/>
                </a:moveTo>
                <a:lnTo>
                  <a:pt x="1267968" y="0"/>
                </a:lnTo>
                <a:lnTo>
                  <a:pt x="1193333" y="90382"/>
                </a:lnTo>
                <a:cubicBezTo>
                  <a:pt x="1103433" y="209722"/>
                  <a:pt x="1017317" y="331994"/>
                  <a:pt x="936821" y="458051"/>
                </a:cubicBezTo>
                <a:cubicBezTo>
                  <a:pt x="856325" y="584107"/>
                  <a:pt x="781203" y="713342"/>
                  <a:pt x="710967" y="845262"/>
                </a:cubicBezTo>
                <a:cubicBezTo>
                  <a:pt x="640732" y="977182"/>
                  <a:pt x="576606" y="1112524"/>
                  <a:pt x="517972" y="1249821"/>
                </a:cubicBezTo>
                <a:cubicBezTo>
                  <a:pt x="459343" y="1387115"/>
                  <a:pt x="406451" y="1527096"/>
                  <a:pt x="358571" y="1668667"/>
                </a:cubicBezTo>
                <a:cubicBezTo>
                  <a:pt x="-23356" y="2812496"/>
                  <a:pt x="-23356" y="4049434"/>
                  <a:pt x="358571" y="5193257"/>
                </a:cubicBezTo>
                <a:cubicBezTo>
                  <a:pt x="406328" y="5334828"/>
                  <a:pt x="458852" y="5474934"/>
                  <a:pt x="517360" y="5612228"/>
                </a:cubicBezTo>
                <a:cubicBezTo>
                  <a:pt x="575872" y="5749525"/>
                  <a:pt x="640978" y="5884376"/>
                  <a:pt x="710359" y="6016787"/>
                </a:cubicBezTo>
                <a:cubicBezTo>
                  <a:pt x="779739" y="6149194"/>
                  <a:pt x="856082" y="6277695"/>
                  <a:pt x="936209" y="6403876"/>
                </a:cubicBezTo>
                <a:lnTo>
                  <a:pt x="997285" y="6497807"/>
                </a:lnTo>
                <a:cubicBezTo>
                  <a:pt x="1017929" y="6528955"/>
                  <a:pt x="1039670" y="6558882"/>
                  <a:pt x="1060801" y="6590274"/>
                </a:cubicBezTo>
                <a:cubicBezTo>
                  <a:pt x="1071430" y="6605542"/>
                  <a:pt x="1081811" y="6621057"/>
                  <a:pt x="1092683" y="6636203"/>
                </a:cubicBezTo>
                <a:lnTo>
                  <a:pt x="1125786" y="6681520"/>
                </a:lnTo>
                <a:lnTo>
                  <a:pt x="1158888" y="6726715"/>
                </a:lnTo>
                <a:lnTo>
                  <a:pt x="1175377" y="6749433"/>
                </a:lnTo>
                <a:lnTo>
                  <a:pt x="1192478" y="6771542"/>
                </a:lnTo>
                <a:lnTo>
                  <a:pt x="1259193" y="6858000"/>
                </a:lnTo>
                <a:lnTo>
                  <a:pt x="1173290" y="6858000"/>
                </a:lnTo>
                <a:lnTo>
                  <a:pt x="1138734" y="6813562"/>
                </a:lnTo>
                <a:cubicBezTo>
                  <a:pt x="1047366" y="6692879"/>
                  <a:pt x="959664" y="6569264"/>
                  <a:pt x="878191" y="6441740"/>
                </a:cubicBezTo>
                <a:cubicBezTo>
                  <a:pt x="796718" y="6314220"/>
                  <a:pt x="720376" y="6183274"/>
                  <a:pt x="649163" y="6049643"/>
                </a:cubicBezTo>
                <a:cubicBezTo>
                  <a:pt x="577948" y="5916012"/>
                  <a:pt x="513332" y="5779083"/>
                  <a:pt x="453722" y="5640079"/>
                </a:cubicBezTo>
                <a:cubicBezTo>
                  <a:pt x="394114" y="5501074"/>
                  <a:pt x="340493" y="5359135"/>
                  <a:pt x="291875" y="5215856"/>
                </a:cubicBezTo>
                <a:cubicBezTo>
                  <a:pt x="-97292" y="4057579"/>
                  <a:pt x="-97292" y="2803858"/>
                  <a:pt x="291875" y="1645581"/>
                </a:cubicBezTo>
                <a:cubicBezTo>
                  <a:pt x="340735" y="1502302"/>
                  <a:pt x="393871" y="1360488"/>
                  <a:pt x="453722" y="1221358"/>
                </a:cubicBezTo>
                <a:cubicBezTo>
                  <a:pt x="513577" y="1082233"/>
                  <a:pt x="579169" y="945791"/>
                  <a:pt x="649163" y="811794"/>
                </a:cubicBezTo>
                <a:cubicBezTo>
                  <a:pt x="719152" y="677798"/>
                  <a:pt x="796350" y="548198"/>
                  <a:pt x="877579" y="420062"/>
                </a:cubicBezTo>
                <a:cubicBezTo>
                  <a:pt x="958809" y="291929"/>
                  <a:pt x="1046754" y="169535"/>
                  <a:pt x="1138122" y="48365"/>
                </a:cubicBezTo>
                <a:close/>
              </a:path>
            </a:pathLst>
          </a:custGeom>
          <a:solidFill>
            <a:srgbClr val="15D6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04" name="Google Shape;1004;p105"/>
          <p:cNvSpPr/>
          <p:nvPr/>
        </p:nvSpPr>
        <p:spPr>
          <a:xfrm>
            <a:off x="3591532" y="0"/>
            <a:ext cx="2450511" cy="5144040"/>
          </a:xfrm>
          <a:custGeom>
            <a:rect b="b" l="l" r="r" t="t"/>
            <a:pathLst>
              <a:path extrusionOk="0" h="5131212" w="2444400">
                <a:moveTo>
                  <a:pt x="6482" y="-1"/>
                </a:moveTo>
                <a:lnTo>
                  <a:pt x="630369" y="620934"/>
                </a:lnTo>
                <a:lnTo>
                  <a:pt x="1265020" y="1249584"/>
                </a:lnTo>
                <a:lnTo>
                  <a:pt x="1900623" y="1877567"/>
                </a:lnTo>
                <a:lnTo>
                  <a:pt x="2218568" y="2191321"/>
                </a:lnTo>
                <a:lnTo>
                  <a:pt x="2298101" y="2269807"/>
                </a:lnTo>
                <a:cubicBezTo>
                  <a:pt x="2304864" y="2276284"/>
                  <a:pt x="2311056" y="2282951"/>
                  <a:pt x="2317151" y="2289714"/>
                </a:cubicBezTo>
                <a:cubicBezTo>
                  <a:pt x="2323247" y="2296477"/>
                  <a:pt x="2329534" y="2303049"/>
                  <a:pt x="2335440" y="2310002"/>
                </a:cubicBezTo>
                <a:lnTo>
                  <a:pt x="2351727" y="2331910"/>
                </a:lnTo>
                <a:cubicBezTo>
                  <a:pt x="2354299" y="2335624"/>
                  <a:pt x="2357347" y="2339053"/>
                  <a:pt x="2359633" y="2342959"/>
                </a:cubicBezTo>
                <a:lnTo>
                  <a:pt x="2366681" y="2354674"/>
                </a:lnTo>
                <a:cubicBezTo>
                  <a:pt x="2385779" y="2385678"/>
                  <a:pt x="2400400" y="2419216"/>
                  <a:pt x="2410115" y="2454306"/>
                </a:cubicBezTo>
                <a:lnTo>
                  <a:pt x="2416687" y="2480786"/>
                </a:lnTo>
                <a:cubicBezTo>
                  <a:pt x="2418878" y="2489548"/>
                  <a:pt x="2419450" y="2498692"/>
                  <a:pt x="2420974" y="2507646"/>
                </a:cubicBezTo>
                <a:lnTo>
                  <a:pt x="2422974" y="2521171"/>
                </a:lnTo>
                <a:cubicBezTo>
                  <a:pt x="2423641" y="2525648"/>
                  <a:pt x="2423546" y="2530696"/>
                  <a:pt x="2423831" y="2534792"/>
                </a:cubicBezTo>
                <a:lnTo>
                  <a:pt x="2425070" y="2562034"/>
                </a:lnTo>
                <a:lnTo>
                  <a:pt x="2423736" y="2589275"/>
                </a:lnTo>
                <a:cubicBezTo>
                  <a:pt x="2423736" y="2593752"/>
                  <a:pt x="2423736" y="2598324"/>
                  <a:pt x="2422974" y="2602896"/>
                </a:cubicBezTo>
                <a:lnTo>
                  <a:pt x="2420974" y="2616326"/>
                </a:lnTo>
                <a:cubicBezTo>
                  <a:pt x="2419450" y="2625280"/>
                  <a:pt x="2418783" y="2634424"/>
                  <a:pt x="2416592" y="2643282"/>
                </a:cubicBezTo>
                <a:lnTo>
                  <a:pt x="2410115" y="2669761"/>
                </a:lnTo>
                <a:cubicBezTo>
                  <a:pt x="2400409" y="2704899"/>
                  <a:pt x="2385817" y="2738503"/>
                  <a:pt x="2366777" y="2769583"/>
                </a:cubicBezTo>
                <a:lnTo>
                  <a:pt x="2359823" y="2781299"/>
                </a:lnTo>
                <a:cubicBezTo>
                  <a:pt x="2357442" y="2785109"/>
                  <a:pt x="2354490" y="2788633"/>
                  <a:pt x="2351822" y="2792348"/>
                </a:cubicBezTo>
                <a:lnTo>
                  <a:pt x="2335534" y="2814256"/>
                </a:lnTo>
                <a:cubicBezTo>
                  <a:pt x="2329724" y="2821114"/>
                  <a:pt x="2323343" y="2827686"/>
                  <a:pt x="2317246" y="2834449"/>
                </a:cubicBezTo>
                <a:cubicBezTo>
                  <a:pt x="2311150" y="2841211"/>
                  <a:pt x="2305055" y="2847879"/>
                  <a:pt x="2298196" y="2854356"/>
                </a:cubicBezTo>
                <a:lnTo>
                  <a:pt x="2218758" y="2932842"/>
                </a:lnTo>
                <a:lnTo>
                  <a:pt x="1900718" y="3246690"/>
                </a:lnTo>
                <a:lnTo>
                  <a:pt x="1265210" y="3874674"/>
                </a:lnTo>
                <a:lnTo>
                  <a:pt x="630464" y="4503324"/>
                </a:lnTo>
                <a:lnTo>
                  <a:pt x="-376" y="5131212"/>
                </a:lnTo>
                <a:lnTo>
                  <a:pt x="-376" y="5131212"/>
                </a:lnTo>
                <a:lnTo>
                  <a:pt x="637036" y="4509801"/>
                </a:lnTo>
                <a:lnTo>
                  <a:pt x="1275211" y="3884675"/>
                </a:lnTo>
                <a:lnTo>
                  <a:pt x="1912720" y="3258597"/>
                </a:lnTo>
                <a:lnTo>
                  <a:pt x="2231331" y="2945415"/>
                </a:lnTo>
                <a:lnTo>
                  <a:pt x="2310960" y="2867119"/>
                </a:lnTo>
                <a:cubicBezTo>
                  <a:pt x="2317628" y="2860833"/>
                  <a:pt x="2324105" y="2853784"/>
                  <a:pt x="2330582" y="2846736"/>
                </a:cubicBezTo>
                <a:cubicBezTo>
                  <a:pt x="2337059" y="2839687"/>
                  <a:pt x="2343536" y="2832829"/>
                  <a:pt x="2349632" y="2825590"/>
                </a:cubicBezTo>
                <a:lnTo>
                  <a:pt x="2366681" y="2802730"/>
                </a:lnTo>
                <a:cubicBezTo>
                  <a:pt x="2369444" y="2798825"/>
                  <a:pt x="2372587" y="2795206"/>
                  <a:pt x="2375063" y="2791110"/>
                </a:cubicBezTo>
                <a:lnTo>
                  <a:pt x="2382398" y="2778918"/>
                </a:lnTo>
                <a:cubicBezTo>
                  <a:pt x="2402514" y="2746314"/>
                  <a:pt x="2417935" y="2711043"/>
                  <a:pt x="2428213" y="2674143"/>
                </a:cubicBezTo>
                <a:lnTo>
                  <a:pt x="2435071" y="2646425"/>
                </a:lnTo>
                <a:cubicBezTo>
                  <a:pt x="2437357" y="2636900"/>
                  <a:pt x="2438023" y="2627375"/>
                  <a:pt x="2439643" y="2617850"/>
                </a:cubicBezTo>
                <a:lnTo>
                  <a:pt x="2441738" y="2603753"/>
                </a:lnTo>
                <a:cubicBezTo>
                  <a:pt x="2442405" y="2599086"/>
                  <a:pt x="2442310" y="2594228"/>
                  <a:pt x="2442691" y="2589465"/>
                </a:cubicBezTo>
                <a:lnTo>
                  <a:pt x="2444024" y="2560890"/>
                </a:lnTo>
                <a:lnTo>
                  <a:pt x="2442596" y="2532315"/>
                </a:lnTo>
                <a:cubicBezTo>
                  <a:pt x="2442596" y="2527553"/>
                  <a:pt x="2442596" y="2522790"/>
                  <a:pt x="2441738" y="2518123"/>
                </a:cubicBezTo>
                <a:lnTo>
                  <a:pt x="2439643" y="2503931"/>
                </a:lnTo>
                <a:cubicBezTo>
                  <a:pt x="2438023" y="2494406"/>
                  <a:pt x="2437357" y="2484881"/>
                  <a:pt x="2435071" y="2475832"/>
                </a:cubicBezTo>
                <a:lnTo>
                  <a:pt x="2428213" y="2448019"/>
                </a:lnTo>
                <a:cubicBezTo>
                  <a:pt x="2417878" y="2411320"/>
                  <a:pt x="2402457" y="2376239"/>
                  <a:pt x="2382398" y="2343816"/>
                </a:cubicBezTo>
                <a:lnTo>
                  <a:pt x="2375063" y="2331529"/>
                </a:lnTo>
                <a:cubicBezTo>
                  <a:pt x="2372587" y="2327528"/>
                  <a:pt x="2369444" y="2323909"/>
                  <a:pt x="2366681" y="2320003"/>
                </a:cubicBezTo>
                <a:lnTo>
                  <a:pt x="2349632" y="2297143"/>
                </a:lnTo>
                <a:cubicBezTo>
                  <a:pt x="2343440" y="2289904"/>
                  <a:pt x="2336868" y="2283046"/>
                  <a:pt x="2330582" y="2275998"/>
                </a:cubicBezTo>
                <a:cubicBezTo>
                  <a:pt x="2324295" y="2268949"/>
                  <a:pt x="2317723" y="2261901"/>
                  <a:pt x="2310960" y="2255614"/>
                </a:cubicBezTo>
                <a:lnTo>
                  <a:pt x="2231331" y="2177319"/>
                </a:lnTo>
                <a:lnTo>
                  <a:pt x="1912815" y="1864042"/>
                </a:lnTo>
                <a:lnTo>
                  <a:pt x="1275211" y="1239392"/>
                </a:lnTo>
                <a:lnTo>
                  <a:pt x="637036" y="614266"/>
                </a:lnTo>
                <a:lnTo>
                  <a:pt x="6767" y="-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05" name="Google Shape;1005;p105"/>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grpSp>
        <p:nvGrpSpPr>
          <p:cNvPr id="1006" name="Google Shape;1006;p105"/>
          <p:cNvGrpSpPr/>
          <p:nvPr/>
        </p:nvGrpSpPr>
        <p:grpSpPr>
          <a:xfrm>
            <a:off x="496491" y="241412"/>
            <a:ext cx="1285241" cy="252954"/>
            <a:chOff x="319088" y="321883"/>
            <a:chExt cx="1713654" cy="337272"/>
          </a:xfrm>
        </p:grpSpPr>
        <p:sp>
          <p:nvSpPr>
            <p:cNvPr id="1007" name="Google Shape;1007;p105"/>
            <p:cNvSpPr/>
            <p:nvPr/>
          </p:nvSpPr>
          <p:spPr>
            <a:xfrm>
              <a:off x="1145450" y="404062"/>
              <a:ext cx="35739" cy="172953"/>
            </a:xfrm>
            <a:custGeom>
              <a:rect b="b" l="l" r="r" t="t"/>
              <a:pathLst>
                <a:path extrusionOk="0" h="172953" w="35739">
                  <a:moveTo>
                    <a:pt x="0" y="0"/>
                  </a:moveTo>
                  <a:lnTo>
                    <a:pt x="35739" y="0"/>
                  </a:lnTo>
                  <a:lnTo>
                    <a:pt x="35739" y="172953"/>
                  </a:lnTo>
                  <a:lnTo>
                    <a:pt x="0" y="17295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08" name="Google Shape;1008;p105"/>
            <p:cNvSpPr/>
            <p:nvPr/>
          </p:nvSpPr>
          <p:spPr>
            <a:xfrm>
              <a:off x="1003468" y="363217"/>
              <a:ext cx="66110" cy="24176"/>
            </a:xfrm>
            <a:custGeom>
              <a:rect b="b" l="l" r="r" t="t"/>
              <a:pathLst>
                <a:path extrusionOk="0" h="24176" w="66110">
                  <a:moveTo>
                    <a:pt x="66110" y="0"/>
                  </a:moveTo>
                  <a:lnTo>
                    <a:pt x="11075" y="0"/>
                  </a:lnTo>
                  <a:lnTo>
                    <a:pt x="0" y="24177"/>
                  </a:lnTo>
                  <a:lnTo>
                    <a:pt x="56312" y="24177"/>
                  </a:lnTo>
                  <a:lnTo>
                    <a:pt x="6611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09" name="Google Shape;1009;p105"/>
            <p:cNvSpPr/>
            <p:nvPr/>
          </p:nvSpPr>
          <p:spPr>
            <a:xfrm>
              <a:off x="1344870" y="404062"/>
              <a:ext cx="156772" cy="177045"/>
            </a:xfrm>
            <a:custGeom>
              <a:rect b="b" l="l" r="r" t="t"/>
              <a:pathLst>
                <a:path extrusionOk="0" h="177045" w="156772">
                  <a:moveTo>
                    <a:pt x="120677" y="94969"/>
                  </a:moveTo>
                  <a:cubicBezTo>
                    <a:pt x="120677" y="128531"/>
                    <a:pt x="108025" y="142271"/>
                    <a:pt x="78029" y="142271"/>
                  </a:cubicBezTo>
                  <a:cubicBezTo>
                    <a:pt x="48034" y="142271"/>
                    <a:pt x="35382" y="128756"/>
                    <a:pt x="35382" y="94969"/>
                  </a:cubicBezTo>
                  <a:lnTo>
                    <a:pt x="35382" y="-199"/>
                  </a:lnTo>
                  <a:lnTo>
                    <a:pt x="-357" y="-199"/>
                  </a:lnTo>
                  <a:lnTo>
                    <a:pt x="-357" y="105518"/>
                  </a:lnTo>
                  <a:cubicBezTo>
                    <a:pt x="-357" y="142571"/>
                    <a:pt x="21792" y="176847"/>
                    <a:pt x="77955" y="176847"/>
                  </a:cubicBezTo>
                  <a:cubicBezTo>
                    <a:pt x="134116" y="176847"/>
                    <a:pt x="156416" y="142647"/>
                    <a:pt x="156416" y="105518"/>
                  </a:cubicBezTo>
                  <a:lnTo>
                    <a:pt x="156416" y="-199"/>
                  </a:lnTo>
                  <a:lnTo>
                    <a:pt x="120677"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10" name="Google Shape;1010;p105"/>
            <p:cNvSpPr/>
            <p:nvPr/>
          </p:nvSpPr>
          <p:spPr>
            <a:xfrm>
              <a:off x="1551836" y="404062"/>
              <a:ext cx="150165" cy="172915"/>
            </a:xfrm>
            <a:custGeom>
              <a:rect b="b" l="l" r="r" t="t"/>
              <a:pathLst>
                <a:path extrusionOk="0" h="172915" w="150165">
                  <a:moveTo>
                    <a:pt x="68569" y="95720"/>
                  </a:moveTo>
                  <a:lnTo>
                    <a:pt x="35345" y="95720"/>
                  </a:lnTo>
                  <a:lnTo>
                    <a:pt x="35345" y="33664"/>
                  </a:lnTo>
                  <a:lnTo>
                    <a:pt x="68569" y="33664"/>
                  </a:lnTo>
                  <a:cubicBezTo>
                    <a:pt x="90043" y="33664"/>
                    <a:pt x="112230" y="39595"/>
                    <a:pt x="112230" y="64710"/>
                  </a:cubicBezTo>
                  <a:cubicBezTo>
                    <a:pt x="112230" y="89826"/>
                    <a:pt x="90043" y="95720"/>
                    <a:pt x="68569" y="95720"/>
                  </a:cubicBezTo>
                  <a:moveTo>
                    <a:pt x="71910" y="-199"/>
                  </a:moveTo>
                  <a:lnTo>
                    <a:pt x="-357" y="-199"/>
                  </a:lnTo>
                  <a:lnTo>
                    <a:pt x="-357" y="172717"/>
                  </a:lnTo>
                  <a:lnTo>
                    <a:pt x="35345" y="172717"/>
                  </a:lnTo>
                  <a:lnTo>
                    <a:pt x="35345" y="129582"/>
                  </a:lnTo>
                  <a:lnTo>
                    <a:pt x="71910" y="129582"/>
                  </a:lnTo>
                  <a:cubicBezTo>
                    <a:pt x="119663" y="129582"/>
                    <a:pt x="149809" y="105480"/>
                    <a:pt x="149809" y="64710"/>
                  </a:cubicBezTo>
                  <a:cubicBezTo>
                    <a:pt x="149809" y="23940"/>
                    <a:pt x="119776" y="-199"/>
                    <a:pt x="71910" y="-199"/>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11" name="Google Shape;1011;p105"/>
            <p:cNvSpPr/>
            <p:nvPr/>
          </p:nvSpPr>
          <p:spPr>
            <a:xfrm>
              <a:off x="1738717" y="404062"/>
              <a:ext cx="126815" cy="172915"/>
            </a:xfrm>
            <a:custGeom>
              <a:rect b="b" l="l" r="r" t="t"/>
              <a:pathLst>
                <a:path extrusionOk="0" h="172915" w="126815">
                  <a:moveTo>
                    <a:pt x="35195" y="125978"/>
                  </a:moveTo>
                  <a:lnTo>
                    <a:pt x="35195" y="-199"/>
                  </a:lnTo>
                  <a:lnTo>
                    <a:pt x="-357" y="-199"/>
                  </a:lnTo>
                  <a:lnTo>
                    <a:pt x="-357" y="132886"/>
                  </a:lnTo>
                  <a:cubicBezTo>
                    <a:pt x="-357" y="154885"/>
                    <a:pt x="17475" y="172717"/>
                    <a:pt x="39475" y="172717"/>
                  </a:cubicBezTo>
                  <a:lnTo>
                    <a:pt x="126458" y="172717"/>
                  </a:lnTo>
                  <a:lnTo>
                    <a:pt x="126458" y="138930"/>
                  </a:lnTo>
                  <a:lnTo>
                    <a:pt x="48034" y="138930"/>
                  </a:lnTo>
                  <a:cubicBezTo>
                    <a:pt x="40939" y="138907"/>
                    <a:pt x="35195" y="133149"/>
                    <a:pt x="35195" y="126053"/>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12" name="Google Shape;1012;p105"/>
            <p:cNvSpPr/>
            <p:nvPr/>
          </p:nvSpPr>
          <p:spPr>
            <a:xfrm>
              <a:off x="767745" y="404024"/>
              <a:ext cx="160752" cy="172915"/>
            </a:xfrm>
            <a:custGeom>
              <a:rect b="b" l="l" r="r" t="t"/>
              <a:pathLst>
                <a:path extrusionOk="0" h="172915" w="160752">
                  <a:moveTo>
                    <a:pt x="60911" y="138892"/>
                  </a:moveTo>
                  <a:lnTo>
                    <a:pt x="35458" y="138892"/>
                  </a:lnTo>
                  <a:lnTo>
                    <a:pt x="35458" y="33776"/>
                  </a:lnTo>
                  <a:lnTo>
                    <a:pt x="60911" y="33776"/>
                  </a:lnTo>
                  <a:cubicBezTo>
                    <a:pt x="102957" y="33776"/>
                    <a:pt x="123117" y="59154"/>
                    <a:pt x="123117" y="86334"/>
                  </a:cubicBezTo>
                  <a:cubicBezTo>
                    <a:pt x="123117" y="113514"/>
                    <a:pt x="103258" y="138892"/>
                    <a:pt x="60911" y="138892"/>
                  </a:cubicBezTo>
                  <a:moveTo>
                    <a:pt x="63464" y="-199"/>
                  </a:moveTo>
                  <a:lnTo>
                    <a:pt x="-357" y="-199"/>
                  </a:lnTo>
                  <a:lnTo>
                    <a:pt x="-357" y="172717"/>
                  </a:lnTo>
                  <a:lnTo>
                    <a:pt x="63464" y="172717"/>
                  </a:lnTo>
                  <a:cubicBezTo>
                    <a:pt x="132540" y="172717"/>
                    <a:pt x="160396" y="125865"/>
                    <a:pt x="160396" y="86372"/>
                  </a:cubicBezTo>
                  <a:cubicBezTo>
                    <a:pt x="160396" y="46878"/>
                    <a:pt x="132540" y="26"/>
                    <a:pt x="63464" y="26"/>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13" name="Google Shape;1013;p105"/>
            <p:cNvSpPr/>
            <p:nvPr/>
          </p:nvSpPr>
          <p:spPr>
            <a:xfrm>
              <a:off x="1897593" y="404137"/>
              <a:ext cx="135149" cy="172840"/>
            </a:xfrm>
            <a:custGeom>
              <a:rect b="b" l="l" r="r" t="t"/>
              <a:pathLst>
                <a:path extrusionOk="0" h="172840" w="135149">
                  <a:moveTo>
                    <a:pt x="134792" y="33589"/>
                  </a:moveTo>
                  <a:lnTo>
                    <a:pt x="134792" y="-199"/>
                  </a:lnTo>
                  <a:lnTo>
                    <a:pt x="-357" y="-199"/>
                  </a:lnTo>
                  <a:lnTo>
                    <a:pt x="-56" y="64"/>
                  </a:lnTo>
                  <a:lnTo>
                    <a:pt x="-56" y="132811"/>
                  </a:lnTo>
                  <a:cubicBezTo>
                    <a:pt x="-56" y="154795"/>
                    <a:pt x="17753" y="172620"/>
                    <a:pt x="39737" y="172642"/>
                  </a:cubicBezTo>
                  <a:lnTo>
                    <a:pt x="134642" y="172642"/>
                  </a:lnTo>
                  <a:lnTo>
                    <a:pt x="134642" y="138855"/>
                  </a:lnTo>
                  <a:lnTo>
                    <a:pt x="48297" y="138855"/>
                  </a:lnTo>
                  <a:cubicBezTo>
                    <a:pt x="41202" y="138832"/>
                    <a:pt x="35458" y="133073"/>
                    <a:pt x="35458" y="125978"/>
                  </a:cubicBezTo>
                  <a:lnTo>
                    <a:pt x="35458" y="101764"/>
                  </a:lnTo>
                  <a:lnTo>
                    <a:pt x="124056" y="101764"/>
                  </a:lnTo>
                  <a:lnTo>
                    <a:pt x="124056" y="67977"/>
                  </a:lnTo>
                  <a:lnTo>
                    <a:pt x="35983" y="67977"/>
                  </a:lnTo>
                  <a:lnTo>
                    <a:pt x="35983" y="3358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14" name="Google Shape;1014;p105"/>
            <p:cNvSpPr/>
            <p:nvPr/>
          </p:nvSpPr>
          <p:spPr>
            <a:xfrm>
              <a:off x="1205715" y="404062"/>
              <a:ext cx="99023" cy="172915"/>
            </a:xfrm>
            <a:custGeom>
              <a:rect b="b" l="l" r="r" t="t"/>
              <a:pathLst>
                <a:path extrusionOk="0" h="172915" w="99023">
                  <a:moveTo>
                    <a:pt x="14310" y="52998"/>
                  </a:moveTo>
                  <a:cubicBezTo>
                    <a:pt x="-4059" y="69778"/>
                    <a:pt x="-5350" y="98272"/>
                    <a:pt x="11431" y="116641"/>
                  </a:cubicBezTo>
                  <a:cubicBezTo>
                    <a:pt x="12347" y="117644"/>
                    <a:pt x="13308" y="118605"/>
                    <a:pt x="14310" y="119521"/>
                  </a:cubicBezTo>
                  <a:lnTo>
                    <a:pt x="72913" y="172717"/>
                  </a:lnTo>
                  <a:lnTo>
                    <a:pt x="98629" y="172717"/>
                  </a:lnTo>
                  <a:lnTo>
                    <a:pt x="98629" y="147527"/>
                  </a:lnTo>
                  <a:lnTo>
                    <a:pt x="31279" y="86409"/>
                  </a:lnTo>
                  <a:lnTo>
                    <a:pt x="98666" y="25142"/>
                  </a:lnTo>
                  <a:lnTo>
                    <a:pt x="98666" y="-199"/>
                  </a:lnTo>
                  <a:lnTo>
                    <a:pt x="72950"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15" name="Google Shape;1015;p105"/>
            <p:cNvSpPr/>
            <p:nvPr/>
          </p:nvSpPr>
          <p:spPr>
            <a:xfrm>
              <a:off x="963562" y="404137"/>
              <a:ext cx="135149" cy="172840"/>
            </a:xfrm>
            <a:custGeom>
              <a:rect b="b" l="l" r="r" t="t"/>
              <a:pathLst>
                <a:path extrusionOk="0" h="172840" w="135149">
                  <a:moveTo>
                    <a:pt x="56" y="-11"/>
                  </a:moveTo>
                  <a:lnTo>
                    <a:pt x="56" y="132811"/>
                  </a:lnTo>
                  <a:cubicBezTo>
                    <a:pt x="56" y="154810"/>
                    <a:pt x="17888" y="172642"/>
                    <a:pt x="39887" y="172642"/>
                  </a:cubicBezTo>
                  <a:lnTo>
                    <a:pt x="134792" y="172642"/>
                  </a:lnTo>
                  <a:lnTo>
                    <a:pt x="134792" y="138855"/>
                  </a:lnTo>
                  <a:lnTo>
                    <a:pt x="48635" y="138855"/>
                  </a:lnTo>
                  <a:cubicBezTo>
                    <a:pt x="41532" y="138832"/>
                    <a:pt x="35780" y="133081"/>
                    <a:pt x="35758" y="125978"/>
                  </a:cubicBezTo>
                  <a:lnTo>
                    <a:pt x="35758" y="101764"/>
                  </a:lnTo>
                  <a:lnTo>
                    <a:pt x="124356" y="101764"/>
                  </a:lnTo>
                  <a:lnTo>
                    <a:pt x="124356" y="67977"/>
                  </a:lnTo>
                  <a:lnTo>
                    <a:pt x="35758" y="67977"/>
                  </a:lnTo>
                  <a:lnTo>
                    <a:pt x="35758" y="33589"/>
                  </a:lnTo>
                  <a:lnTo>
                    <a:pt x="134792" y="33589"/>
                  </a:lnTo>
                  <a:lnTo>
                    <a:pt x="134792" y="-199"/>
                  </a:lnTo>
                  <a:lnTo>
                    <a:pt x="-357" y="-19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16" name="Google Shape;1016;p105"/>
            <p:cNvSpPr/>
            <p:nvPr/>
          </p:nvSpPr>
          <p:spPr>
            <a:xfrm>
              <a:off x="503910" y="321921"/>
              <a:ext cx="196636" cy="337234"/>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rgbClr val="15D6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17" name="Google Shape;1017;p105"/>
            <p:cNvSpPr/>
            <p:nvPr/>
          </p:nvSpPr>
          <p:spPr>
            <a:xfrm>
              <a:off x="319088" y="321883"/>
              <a:ext cx="193976" cy="337272"/>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rgbClr val="15D6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018" name="Google Shape;1018;p105"/>
          <p:cNvSpPr txBox="1"/>
          <p:nvPr>
            <p:ph type="title"/>
          </p:nvPr>
        </p:nvSpPr>
        <p:spPr>
          <a:xfrm>
            <a:off x="496491" y="1603394"/>
            <a:ext cx="3524400" cy="1825500"/>
          </a:xfrm>
          <a:prstGeom prst="rect">
            <a:avLst/>
          </a:prstGeom>
          <a:noFill/>
          <a:ln>
            <a:noFill/>
          </a:ln>
        </p:spPr>
        <p:txBody>
          <a:bodyPr anchorCtr="0" anchor="ctr" bIns="0" lIns="0" spcFirstLastPara="1" rIns="0" wrap="square" tIns="0">
            <a:normAutofit/>
          </a:bodyPr>
          <a:lstStyle>
            <a:lvl1pPr lvl="0" rtl="0" algn="l">
              <a:lnSpc>
                <a:spcPct val="90000"/>
              </a:lnSpc>
              <a:spcBef>
                <a:spcPts val="0"/>
              </a:spcBef>
              <a:spcAft>
                <a:spcPts val="0"/>
              </a:spcAft>
              <a:buClr>
                <a:schemeClr val="accent2"/>
              </a:buClr>
              <a:buSzPts val="3300"/>
              <a:buFont typeface="Arial"/>
              <a:buNone/>
              <a:defRPr sz="3300">
                <a:solidFill>
                  <a:schemeClr val="accent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19" name="Google Shape;1019;p105"/>
          <p:cNvSpPr txBox="1"/>
          <p:nvPr>
            <p:ph idx="1" type="body"/>
          </p:nvPr>
        </p:nvSpPr>
        <p:spPr>
          <a:xfrm>
            <a:off x="496491" y="3692128"/>
            <a:ext cx="1831200" cy="2952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500"/>
              </a:spcBef>
              <a:spcAft>
                <a:spcPts val="0"/>
              </a:spcAft>
              <a:buClr>
                <a:schemeClr val="lt1"/>
              </a:buClr>
              <a:buSzPts val="1500"/>
              <a:buFont typeface="Arial"/>
              <a:buNone/>
              <a:defRPr sz="1500">
                <a:solidFill>
                  <a:schemeClr val="lt1"/>
                </a:solidFill>
              </a:defRPr>
            </a:lvl1pPr>
            <a:lvl2pPr indent="-228600" lvl="1" marL="914400" rtl="0" algn="l">
              <a:lnSpc>
                <a:spcPct val="120000"/>
              </a:lnSpc>
              <a:spcBef>
                <a:spcPts val="500"/>
              </a:spcBef>
              <a:spcAft>
                <a:spcPts val="0"/>
              </a:spcAft>
              <a:buClr>
                <a:schemeClr val="lt1"/>
              </a:buClr>
              <a:buSzPts val="1100"/>
              <a:buFont typeface="Arial"/>
              <a:buNone/>
              <a:defRPr>
                <a:solidFill>
                  <a:schemeClr val="lt1"/>
                </a:solidFill>
              </a:defRPr>
            </a:lvl2pPr>
            <a:lvl3pPr indent="-298450" lvl="2" marL="1371600" rtl="0" algn="l">
              <a:lnSpc>
                <a:spcPct val="120000"/>
              </a:lnSpc>
              <a:spcBef>
                <a:spcPts val="500"/>
              </a:spcBef>
              <a:spcAft>
                <a:spcPts val="0"/>
              </a:spcAft>
              <a:buSzPts val="1100"/>
              <a:buFont typeface="Arial"/>
              <a:buChar char="•"/>
              <a:defRPr>
                <a:solidFill>
                  <a:schemeClr val="lt1"/>
                </a:solidFill>
              </a:defRPr>
            </a:lvl3pPr>
            <a:lvl4pPr indent="-298450" lvl="3" marL="1828800" rtl="0" algn="l">
              <a:lnSpc>
                <a:spcPct val="120000"/>
              </a:lnSpc>
              <a:spcBef>
                <a:spcPts val="500"/>
              </a:spcBef>
              <a:spcAft>
                <a:spcPts val="0"/>
              </a:spcAft>
              <a:buClr>
                <a:schemeClr val="lt1"/>
              </a:buClr>
              <a:buSzPts val="1100"/>
              <a:buFont typeface="Arial"/>
              <a:buChar char="•"/>
              <a:defRPr>
                <a:solidFill>
                  <a:schemeClr val="lt1"/>
                </a:solidFill>
              </a:defRPr>
            </a:lvl4pPr>
            <a:lvl5pPr indent="-228600" lvl="4" marL="2286000" rtl="0" algn="l">
              <a:lnSpc>
                <a:spcPct val="120000"/>
              </a:lnSpc>
              <a:spcBef>
                <a:spcPts val="500"/>
              </a:spcBef>
              <a:spcAft>
                <a:spcPts val="0"/>
              </a:spcAft>
              <a:buClr>
                <a:schemeClr val="lt1"/>
              </a:buClr>
              <a:buSzPts val="900"/>
              <a:buFont typeface="Arial"/>
              <a:buNone/>
              <a:defRPr>
                <a:solidFill>
                  <a:schemeClr val="lt1"/>
                </a:solidFill>
              </a:defRPr>
            </a:lvl5pPr>
            <a:lvl6pPr indent="-317500" lvl="5" marL="2743200" rtl="0" algn="l">
              <a:lnSpc>
                <a:spcPct val="90000"/>
              </a:lnSpc>
              <a:spcBef>
                <a:spcPts val="400"/>
              </a:spcBef>
              <a:spcAft>
                <a:spcPts val="0"/>
              </a:spcAft>
              <a:buClr>
                <a:schemeClr val="dk2"/>
              </a:buClr>
              <a:buSzPts val="1400"/>
              <a:buChar char="–"/>
              <a:defRPr/>
            </a:lvl6pPr>
            <a:lvl7pPr indent="-228600" lvl="6" marL="3200400" rtl="0" algn="l">
              <a:lnSpc>
                <a:spcPct val="90000"/>
              </a:lnSpc>
              <a:spcBef>
                <a:spcPts val="400"/>
              </a:spcBef>
              <a:spcAft>
                <a:spcPts val="0"/>
              </a:spcAft>
              <a:buClr>
                <a:schemeClr val="dk2"/>
              </a:buClr>
              <a:buSzPts val="1400"/>
              <a:buNone/>
              <a:defRPr/>
            </a:lvl7pPr>
            <a:lvl8pPr indent="-228600" lvl="7" marL="3657600" rtl="0" algn="l">
              <a:lnSpc>
                <a:spcPct val="90000"/>
              </a:lnSpc>
              <a:spcBef>
                <a:spcPts val="400"/>
              </a:spcBef>
              <a:spcAft>
                <a:spcPts val="0"/>
              </a:spcAft>
              <a:buClr>
                <a:schemeClr val="dk2"/>
              </a:buClr>
              <a:buSzPts val="1400"/>
              <a:buNone/>
              <a:defRPr/>
            </a:lvl8pPr>
            <a:lvl9pPr indent="-228600" lvl="8" marL="4114800" rtl="0" algn="l">
              <a:lnSpc>
                <a:spcPct val="90000"/>
              </a:lnSpc>
              <a:spcBef>
                <a:spcPts val="400"/>
              </a:spcBef>
              <a:spcAft>
                <a:spcPts val="0"/>
              </a:spcAft>
              <a:buClr>
                <a:schemeClr val="dk2"/>
              </a:buClr>
              <a:buSzPts val="1400"/>
              <a:buNone/>
              <a:defRPr/>
            </a:lvl9pPr>
          </a:lstStyle>
          <a:p/>
        </p:txBody>
      </p:sp>
      <p:sp>
        <p:nvSpPr>
          <p:cNvPr id="1020" name="Google Shape;1020;p105"/>
          <p:cNvSpPr txBox="1"/>
          <p:nvPr>
            <p:ph idx="12" type="sldNum"/>
          </p:nvPr>
        </p:nvSpPr>
        <p:spPr>
          <a:xfrm>
            <a:off x="594360" y="4814877"/>
            <a:ext cx="3486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021" name="Google Shape;1021;p105"/>
          <p:cNvGrpSpPr/>
          <p:nvPr/>
        </p:nvGrpSpPr>
        <p:grpSpPr>
          <a:xfrm>
            <a:off x="-2815" y="4739358"/>
            <a:ext cx="546750" cy="257175"/>
            <a:chOff x="-3754" y="6319132"/>
            <a:chExt cx="729000" cy="342900"/>
          </a:xfrm>
        </p:grpSpPr>
        <p:sp>
          <p:nvSpPr>
            <p:cNvPr id="1022" name="Google Shape;1022;p105"/>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023" name="Google Shape;1023;p105"/>
            <p:cNvGrpSpPr/>
            <p:nvPr/>
          </p:nvGrpSpPr>
          <p:grpSpPr>
            <a:xfrm>
              <a:off x="367878" y="6411593"/>
              <a:ext cx="178491" cy="157853"/>
              <a:chOff x="3430063" y="2890836"/>
              <a:chExt cx="1219200" cy="1078230"/>
            </a:xfrm>
          </p:grpSpPr>
          <p:sp>
            <p:nvSpPr>
              <p:cNvPr id="1024" name="Google Shape;1024;p105"/>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25" name="Google Shape;1025;p105"/>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maire">
  <p:cSld name="Sommaire">
    <p:bg>
      <p:bgPr>
        <a:solidFill>
          <a:schemeClr val="dk2"/>
        </a:solidFill>
      </p:bgPr>
    </p:bg>
    <p:spTree>
      <p:nvGrpSpPr>
        <p:cNvPr id="1026" name="Shape 1026"/>
        <p:cNvGrpSpPr/>
        <p:nvPr/>
      </p:nvGrpSpPr>
      <p:grpSpPr>
        <a:xfrm>
          <a:off x="0" y="0"/>
          <a:ext cx="0" cy="0"/>
          <a:chOff x="0" y="0"/>
          <a:chExt cx="0" cy="0"/>
        </a:xfrm>
      </p:grpSpPr>
      <p:sp>
        <p:nvSpPr>
          <p:cNvPr id="1027" name="Google Shape;1027;p106"/>
          <p:cNvSpPr txBox="1"/>
          <p:nvPr>
            <p:ph type="title"/>
          </p:nvPr>
        </p:nvSpPr>
        <p:spPr>
          <a:xfrm>
            <a:off x="496491" y="239317"/>
            <a:ext cx="4075500" cy="812100"/>
          </a:xfrm>
          <a:prstGeom prst="rect">
            <a:avLst/>
          </a:prstGeom>
          <a:noFill/>
          <a:ln>
            <a:noFill/>
          </a:ln>
        </p:spPr>
        <p:txBody>
          <a:bodyPr anchorCtr="0" anchor="t" bIns="0" lIns="0" spcFirstLastPara="1" rIns="0" wrap="square" tIns="0">
            <a:noAutofit/>
          </a:bodyPr>
          <a:lstStyle>
            <a:lvl1pPr lvl="0" rtl="0" algn="l">
              <a:lnSpc>
                <a:spcPct val="90000"/>
              </a:lnSpc>
              <a:spcBef>
                <a:spcPts val="0"/>
              </a:spcBef>
              <a:spcAft>
                <a:spcPts val="0"/>
              </a:spcAft>
              <a:buClr>
                <a:schemeClr val="lt1"/>
              </a:buClr>
              <a:buSzPts val="2400"/>
              <a:buFont typeface="Arial"/>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28" name="Google Shape;1028;p106"/>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rtl="0" algn="l">
              <a:lnSpc>
                <a:spcPct val="100000"/>
              </a:lnSpc>
              <a:spcBef>
                <a:spcPts val="0"/>
              </a:spcBef>
              <a:spcAft>
                <a:spcPts val="0"/>
              </a:spcAft>
              <a:buSzPts val="1100"/>
              <a:buNone/>
              <a:defRPr>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1029" name="Google Shape;1029;p106"/>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t>–</a:t>
            </a:r>
            <a:endParaRPr b="0"/>
          </a:p>
        </p:txBody>
      </p:sp>
      <p:grpSp>
        <p:nvGrpSpPr>
          <p:cNvPr id="1030" name="Google Shape;1030;p106"/>
          <p:cNvGrpSpPr/>
          <p:nvPr/>
        </p:nvGrpSpPr>
        <p:grpSpPr>
          <a:xfrm>
            <a:off x="-2815" y="4739358"/>
            <a:ext cx="546750" cy="257175"/>
            <a:chOff x="-3754" y="6319132"/>
            <a:chExt cx="729000" cy="342900"/>
          </a:xfrm>
        </p:grpSpPr>
        <p:sp>
          <p:nvSpPr>
            <p:cNvPr id="1031" name="Google Shape;1031;p106"/>
            <p:cNvSpPr/>
            <p:nvPr/>
          </p:nvSpPr>
          <p:spPr>
            <a:xfrm rot="5400000">
              <a:off x="189296" y="6126082"/>
              <a:ext cx="342900" cy="729000"/>
            </a:xfrm>
            <a:prstGeom prst="round2SameRect">
              <a:avLst>
                <a:gd fmla="val 50000" name="adj1"/>
                <a:gd fmla="val 0" name="adj2"/>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032" name="Google Shape;1032;p106"/>
            <p:cNvGrpSpPr/>
            <p:nvPr/>
          </p:nvGrpSpPr>
          <p:grpSpPr>
            <a:xfrm>
              <a:off x="367878" y="6411593"/>
              <a:ext cx="178491" cy="157853"/>
              <a:chOff x="3430063" y="2890836"/>
              <a:chExt cx="1219200" cy="1078230"/>
            </a:xfrm>
          </p:grpSpPr>
          <p:sp>
            <p:nvSpPr>
              <p:cNvPr id="1033" name="Google Shape;1033;p10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34" name="Google Shape;1034;p10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1035" name="Google Shape;1035;p106"/>
          <p:cNvSpPr txBox="1"/>
          <p:nvPr>
            <p:ph idx="1" type="body"/>
          </p:nvPr>
        </p:nvSpPr>
        <p:spPr>
          <a:xfrm>
            <a:off x="468257" y="1731869"/>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036" name="Google Shape;1036;p106"/>
          <p:cNvSpPr/>
          <p:nvPr/>
        </p:nvSpPr>
        <p:spPr>
          <a:xfrm rot="10800000">
            <a:off x="6364103" y="-1"/>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37" name="Google Shape;1037;p106"/>
          <p:cNvSpPr txBox="1"/>
          <p:nvPr>
            <p:ph idx="2" type="body"/>
          </p:nvPr>
        </p:nvSpPr>
        <p:spPr>
          <a:xfrm>
            <a:off x="468257" y="2970560"/>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038" name="Google Shape;1038;p106"/>
          <p:cNvSpPr txBox="1"/>
          <p:nvPr>
            <p:ph idx="3" type="body"/>
          </p:nvPr>
        </p:nvSpPr>
        <p:spPr>
          <a:xfrm>
            <a:off x="2534246" y="1731869"/>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039" name="Google Shape;1039;p106"/>
          <p:cNvSpPr txBox="1"/>
          <p:nvPr>
            <p:ph idx="4" type="body"/>
          </p:nvPr>
        </p:nvSpPr>
        <p:spPr>
          <a:xfrm>
            <a:off x="2534246" y="2970560"/>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040" name="Google Shape;1040;p106"/>
          <p:cNvSpPr txBox="1"/>
          <p:nvPr>
            <p:ph idx="5" type="body"/>
          </p:nvPr>
        </p:nvSpPr>
        <p:spPr>
          <a:xfrm>
            <a:off x="4572000" y="1731869"/>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041" name="Google Shape;1041;p106"/>
          <p:cNvSpPr txBox="1"/>
          <p:nvPr>
            <p:ph idx="6" type="body"/>
          </p:nvPr>
        </p:nvSpPr>
        <p:spPr>
          <a:xfrm>
            <a:off x="4572000" y="2970560"/>
            <a:ext cx="1701000" cy="313800"/>
          </a:xfrm>
          <a:prstGeom prst="rect">
            <a:avLst/>
          </a:prstGeom>
          <a:noFill/>
          <a:ln>
            <a:noFill/>
          </a:ln>
        </p:spPr>
        <p:txBody>
          <a:bodyPr anchorCtr="0" anchor="t" bIns="0" lIns="0" spcFirstLastPara="1" rIns="0" wrap="square" tIns="0">
            <a:noAutofit/>
          </a:bodyPr>
          <a:lstStyle>
            <a:lvl1pPr indent="-228600" lvl="0" marL="457200" rtl="0" algn="l">
              <a:lnSpc>
                <a:spcPct val="120000"/>
              </a:lnSpc>
              <a:spcBef>
                <a:spcPts val="0"/>
              </a:spcBef>
              <a:spcAft>
                <a:spcPts val="0"/>
              </a:spcAft>
              <a:buClr>
                <a:schemeClr val="lt1"/>
              </a:buClr>
              <a:buSzPts val="1500"/>
              <a:buFont typeface="Arial"/>
              <a:buNone/>
              <a:defRPr b="1" i="0" sz="1500">
                <a:solidFill>
                  <a:schemeClr val="lt1"/>
                </a:solidFill>
              </a:defRPr>
            </a:lvl1pPr>
            <a:lvl2pPr indent="-228600" lvl="1" marL="914400" rtl="0" algn="l">
              <a:lnSpc>
                <a:spcPct val="120000"/>
              </a:lnSpc>
              <a:spcBef>
                <a:spcPts val="0"/>
              </a:spcBef>
              <a:spcAft>
                <a:spcPts val="0"/>
              </a:spcAft>
              <a:buClr>
                <a:schemeClr val="lt1"/>
              </a:buClr>
              <a:buSzPts val="1500"/>
              <a:buFont typeface="Arial"/>
              <a:buNone/>
              <a:defRPr b="1" i="0" sz="1500">
                <a:solidFill>
                  <a:schemeClr val="lt1"/>
                </a:solidFill>
              </a:defRPr>
            </a:lvl2pPr>
            <a:lvl3pPr indent="-228600" lvl="2" marL="1371600" rtl="0" algn="l">
              <a:lnSpc>
                <a:spcPct val="120000"/>
              </a:lnSpc>
              <a:spcBef>
                <a:spcPts val="0"/>
              </a:spcBef>
              <a:spcAft>
                <a:spcPts val="0"/>
              </a:spcAft>
              <a:buSzPts val="1500"/>
              <a:buFont typeface="Arial"/>
              <a:buNone/>
              <a:defRPr b="1" i="0" sz="1500">
                <a:solidFill>
                  <a:schemeClr val="lt1"/>
                </a:solidFill>
              </a:defRPr>
            </a:lvl3pPr>
            <a:lvl4pPr indent="-228600" lvl="3" marL="1828800" rtl="0" algn="l">
              <a:lnSpc>
                <a:spcPct val="120000"/>
              </a:lnSpc>
              <a:spcBef>
                <a:spcPts val="0"/>
              </a:spcBef>
              <a:spcAft>
                <a:spcPts val="0"/>
              </a:spcAft>
              <a:buClr>
                <a:schemeClr val="lt1"/>
              </a:buClr>
              <a:buSzPts val="1500"/>
              <a:buFont typeface="Arial"/>
              <a:buNone/>
              <a:defRPr b="1" i="0" sz="1500">
                <a:solidFill>
                  <a:schemeClr val="lt1"/>
                </a:solidFill>
              </a:defRPr>
            </a:lvl4pPr>
            <a:lvl5pPr indent="-228600" lvl="4" marL="2286000" rtl="0" algn="l">
              <a:lnSpc>
                <a:spcPct val="120000"/>
              </a:lnSpc>
              <a:spcBef>
                <a:spcPts val="0"/>
              </a:spcBef>
              <a:spcAft>
                <a:spcPts val="0"/>
              </a:spcAft>
              <a:buClr>
                <a:schemeClr val="lt1"/>
              </a:buClr>
              <a:buSzPts val="1500"/>
              <a:buFont typeface="Arial"/>
              <a:buNone/>
              <a:defRPr b="1" i="0" sz="1500">
                <a:solidFill>
                  <a:schemeClr val="lt1"/>
                </a:solidFill>
              </a:defRPr>
            </a:lvl5pPr>
            <a:lvl6pPr indent="-228600" lvl="5" marL="2743200" rtl="0" algn="l">
              <a:lnSpc>
                <a:spcPct val="120000"/>
              </a:lnSpc>
              <a:spcBef>
                <a:spcPts val="0"/>
              </a:spcBef>
              <a:spcAft>
                <a:spcPts val="0"/>
              </a:spcAft>
              <a:buClr>
                <a:schemeClr val="lt1"/>
              </a:buClr>
              <a:buSzPts val="1500"/>
              <a:buFont typeface="Arial"/>
              <a:buNone/>
              <a:defRPr b="1" i="0" sz="1500">
                <a:solidFill>
                  <a:schemeClr val="lt1"/>
                </a:solidFill>
              </a:defRPr>
            </a:lvl6pPr>
            <a:lvl7pPr indent="-228600" lvl="6" marL="3200400" rtl="0" algn="l">
              <a:lnSpc>
                <a:spcPct val="120000"/>
              </a:lnSpc>
              <a:spcBef>
                <a:spcPts val="0"/>
              </a:spcBef>
              <a:spcAft>
                <a:spcPts val="0"/>
              </a:spcAft>
              <a:buClr>
                <a:schemeClr val="lt1"/>
              </a:buClr>
              <a:buSzPts val="1500"/>
              <a:buFont typeface="Arial"/>
              <a:buNone/>
              <a:defRPr b="1" i="0" sz="1500">
                <a:solidFill>
                  <a:schemeClr val="lt1"/>
                </a:solidFill>
              </a:defRPr>
            </a:lvl7pPr>
            <a:lvl8pPr indent="-228600" lvl="7" marL="3657600" rtl="0" algn="l">
              <a:lnSpc>
                <a:spcPct val="120000"/>
              </a:lnSpc>
              <a:spcBef>
                <a:spcPts val="0"/>
              </a:spcBef>
              <a:spcAft>
                <a:spcPts val="0"/>
              </a:spcAft>
              <a:buClr>
                <a:schemeClr val="lt1"/>
              </a:buClr>
              <a:buSzPts val="1500"/>
              <a:buFont typeface="Arial"/>
              <a:buNone/>
              <a:defRPr b="1" i="0" sz="1500">
                <a:solidFill>
                  <a:schemeClr val="lt1"/>
                </a:solidFill>
              </a:defRPr>
            </a:lvl8pPr>
            <a:lvl9pPr indent="-228600" lvl="8" marL="4114800" rtl="0" algn="l">
              <a:lnSpc>
                <a:spcPct val="120000"/>
              </a:lnSpc>
              <a:spcBef>
                <a:spcPts val="0"/>
              </a:spcBef>
              <a:spcAft>
                <a:spcPts val="0"/>
              </a:spcAft>
              <a:buClr>
                <a:schemeClr val="lt1"/>
              </a:buClr>
              <a:buSzPts val="1500"/>
              <a:buFont typeface="Arial"/>
              <a:buNone/>
              <a:defRPr b="1" i="0" sz="1500">
                <a:solidFill>
                  <a:schemeClr val="lt1"/>
                </a:solidFill>
              </a:defRPr>
            </a:lvl9pPr>
          </a:lstStyle>
          <a:p/>
        </p:txBody>
      </p:sp>
      <p:sp>
        <p:nvSpPr>
          <p:cNvPr id="1042" name="Google Shape;1042;p106"/>
          <p:cNvSpPr txBox="1"/>
          <p:nvPr>
            <p:ph idx="7" type="body"/>
          </p:nvPr>
        </p:nvSpPr>
        <p:spPr>
          <a:xfrm>
            <a:off x="468257" y="2108339"/>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043" name="Google Shape;1043;p106"/>
          <p:cNvSpPr txBox="1"/>
          <p:nvPr>
            <p:ph idx="8" type="body"/>
          </p:nvPr>
        </p:nvSpPr>
        <p:spPr>
          <a:xfrm>
            <a:off x="468257" y="3340531"/>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044" name="Google Shape;1044;p106"/>
          <p:cNvSpPr txBox="1"/>
          <p:nvPr>
            <p:ph idx="9" type="body"/>
          </p:nvPr>
        </p:nvSpPr>
        <p:spPr>
          <a:xfrm>
            <a:off x="2534246" y="2108339"/>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045" name="Google Shape;1045;p106"/>
          <p:cNvSpPr txBox="1"/>
          <p:nvPr>
            <p:ph idx="13" type="body"/>
          </p:nvPr>
        </p:nvSpPr>
        <p:spPr>
          <a:xfrm>
            <a:off x="2534246" y="3340531"/>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046" name="Google Shape;1046;p106"/>
          <p:cNvSpPr txBox="1"/>
          <p:nvPr>
            <p:ph idx="14" type="body"/>
          </p:nvPr>
        </p:nvSpPr>
        <p:spPr>
          <a:xfrm>
            <a:off x="4572000" y="2108339"/>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
        <p:nvSpPr>
          <p:cNvPr id="1047" name="Google Shape;1047;p106"/>
          <p:cNvSpPr txBox="1"/>
          <p:nvPr>
            <p:ph idx="15" type="body"/>
          </p:nvPr>
        </p:nvSpPr>
        <p:spPr>
          <a:xfrm>
            <a:off x="4572000" y="3340531"/>
            <a:ext cx="1701000" cy="472500"/>
          </a:xfrm>
          <a:prstGeom prst="rect">
            <a:avLst/>
          </a:prstGeom>
          <a:noFill/>
          <a:ln>
            <a:noFill/>
          </a:ln>
        </p:spPr>
        <p:txBody>
          <a:bodyPr anchorCtr="0" anchor="t" bIns="0" lIns="0" spcFirstLastPara="1" rIns="0" wrap="square" tIns="0">
            <a:normAutofit/>
          </a:bodyPr>
          <a:lstStyle>
            <a:lvl1pPr indent="-228600" lvl="0" marL="457200" rtl="0" algn="l">
              <a:lnSpc>
                <a:spcPct val="85000"/>
              </a:lnSpc>
              <a:spcBef>
                <a:spcPts val="200"/>
              </a:spcBef>
              <a:spcAft>
                <a:spcPts val="0"/>
              </a:spcAft>
              <a:buClr>
                <a:schemeClr val="lt1"/>
              </a:buClr>
              <a:buSzPts val="1800"/>
              <a:buFont typeface="Arial"/>
              <a:buNone/>
              <a:defRPr b="1" sz="1800">
                <a:solidFill>
                  <a:schemeClr val="lt1"/>
                </a:solidFill>
              </a:defRPr>
            </a:lvl1pPr>
            <a:lvl2pPr indent="-228600" lvl="1" marL="914400" rtl="0" algn="l">
              <a:lnSpc>
                <a:spcPct val="85000"/>
              </a:lnSpc>
              <a:spcBef>
                <a:spcPts val="200"/>
              </a:spcBef>
              <a:spcAft>
                <a:spcPts val="0"/>
              </a:spcAft>
              <a:buClr>
                <a:schemeClr val="lt1"/>
              </a:buClr>
              <a:buSzPts val="1500"/>
              <a:buFont typeface="Arial"/>
              <a:buNone/>
              <a:defRPr sz="1500">
                <a:solidFill>
                  <a:schemeClr val="lt1"/>
                </a:solidFill>
              </a:defRPr>
            </a:lvl2pPr>
            <a:lvl3pPr indent="-228600" lvl="2" marL="1371600" rtl="0" algn="l">
              <a:lnSpc>
                <a:spcPct val="85000"/>
              </a:lnSpc>
              <a:spcBef>
                <a:spcPts val="200"/>
              </a:spcBef>
              <a:spcAft>
                <a:spcPts val="0"/>
              </a:spcAft>
              <a:buSzPts val="1400"/>
              <a:buFont typeface="Arial"/>
              <a:buNone/>
              <a:defRPr sz="1400">
                <a:solidFill>
                  <a:schemeClr val="lt1"/>
                </a:solidFill>
              </a:defRPr>
            </a:lvl3pPr>
            <a:lvl4pPr indent="-228600" lvl="3" marL="1828800" rtl="0" algn="l">
              <a:lnSpc>
                <a:spcPct val="85000"/>
              </a:lnSpc>
              <a:spcBef>
                <a:spcPts val="200"/>
              </a:spcBef>
              <a:spcAft>
                <a:spcPts val="0"/>
              </a:spcAft>
              <a:buClr>
                <a:schemeClr val="lt1"/>
              </a:buClr>
              <a:buSzPts val="1400"/>
              <a:buFont typeface="Arial"/>
              <a:buNone/>
              <a:defRPr sz="1400">
                <a:solidFill>
                  <a:schemeClr val="lt1"/>
                </a:solidFill>
              </a:defRPr>
            </a:lvl4pPr>
            <a:lvl5pPr indent="-228600" lvl="4" marL="2286000" rtl="0" algn="l">
              <a:lnSpc>
                <a:spcPct val="85000"/>
              </a:lnSpc>
              <a:spcBef>
                <a:spcPts val="200"/>
              </a:spcBef>
              <a:spcAft>
                <a:spcPts val="0"/>
              </a:spcAft>
              <a:buClr>
                <a:schemeClr val="lt1"/>
              </a:buClr>
              <a:buSzPts val="1400"/>
              <a:buFont typeface="Arial"/>
              <a:buNone/>
              <a:defRPr sz="1400">
                <a:solidFill>
                  <a:schemeClr val="lt1"/>
                </a:solidFill>
              </a:defRPr>
            </a:lvl5pPr>
            <a:lvl6pPr indent="-228600" lvl="5" marL="2743200" rtl="0" algn="l">
              <a:lnSpc>
                <a:spcPct val="85000"/>
              </a:lnSpc>
              <a:spcBef>
                <a:spcPts val="200"/>
              </a:spcBef>
              <a:spcAft>
                <a:spcPts val="0"/>
              </a:spcAft>
              <a:buClr>
                <a:schemeClr val="lt1"/>
              </a:buClr>
              <a:buSzPts val="1400"/>
              <a:buNone/>
              <a:defRPr sz="1400">
                <a:solidFill>
                  <a:schemeClr val="lt1"/>
                </a:solidFill>
              </a:defRPr>
            </a:lvl6pPr>
            <a:lvl7pPr indent="-228600" lvl="6" marL="3200400" rtl="0" algn="l">
              <a:lnSpc>
                <a:spcPct val="85000"/>
              </a:lnSpc>
              <a:spcBef>
                <a:spcPts val="200"/>
              </a:spcBef>
              <a:spcAft>
                <a:spcPts val="0"/>
              </a:spcAft>
              <a:buClr>
                <a:schemeClr val="lt1"/>
              </a:buClr>
              <a:buSzPts val="1400"/>
              <a:buFont typeface="Arial"/>
              <a:buNone/>
              <a:defRPr sz="1400">
                <a:solidFill>
                  <a:schemeClr val="lt1"/>
                </a:solidFill>
              </a:defRPr>
            </a:lvl7pPr>
            <a:lvl8pPr indent="-228600" lvl="7" marL="3657600" rtl="0" algn="l">
              <a:lnSpc>
                <a:spcPct val="85000"/>
              </a:lnSpc>
              <a:spcBef>
                <a:spcPts val="200"/>
              </a:spcBef>
              <a:spcAft>
                <a:spcPts val="0"/>
              </a:spcAft>
              <a:buClr>
                <a:schemeClr val="lt1"/>
              </a:buClr>
              <a:buSzPts val="1400"/>
              <a:buFont typeface="Arial"/>
              <a:buNone/>
              <a:defRPr sz="1400">
                <a:solidFill>
                  <a:schemeClr val="lt1"/>
                </a:solidFill>
              </a:defRPr>
            </a:lvl8pPr>
            <a:lvl9pPr indent="-228600" lvl="8" marL="4114800" rtl="0" algn="l">
              <a:lnSpc>
                <a:spcPct val="85000"/>
              </a:lnSpc>
              <a:spcBef>
                <a:spcPts val="200"/>
              </a:spcBef>
              <a:spcAft>
                <a:spcPts val="0"/>
              </a:spcAft>
              <a:buClr>
                <a:schemeClr val="lt1"/>
              </a:buClr>
              <a:buSzPts val="1400"/>
              <a:buFont typeface="Arial"/>
              <a:buNone/>
              <a:defRPr sz="1400">
                <a:solidFill>
                  <a:schemeClr val="lt1"/>
                </a:solidFill>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13.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10.xml.rels><?xml version="1.0" encoding="UTF-8" standalone="yes"?><Relationships xmlns="http://schemas.openxmlformats.org/package/2006/relationships"><Relationship Id="rId20" Type="http://schemas.openxmlformats.org/officeDocument/2006/relationships/slideLayout" Target="../slideLayouts/slideLayout170.xml"/><Relationship Id="rId22" Type="http://schemas.openxmlformats.org/officeDocument/2006/relationships/slideLayout" Target="../slideLayouts/slideLayout172.xml"/><Relationship Id="rId21" Type="http://schemas.openxmlformats.org/officeDocument/2006/relationships/slideLayout" Target="../slideLayouts/slideLayout171.xml"/><Relationship Id="rId24" Type="http://schemas.openxmlformats.org/officeDocument/2006/relationships/slideLayout" Target="../slideLayouts/slideLayout174.xml"/><Relationship Id="rId23" Type="http://schemas.openxmlformats.org/officeDocument/2006/relationships/slideLayout" Target="../slideLayouts/slideLayout173.xml"/><Relationship Id="rId1" Type="http://schemas.openxmlformats.org/officeDocument/2006/relationships/slideLayout" Target="../slideLayouts/slideLayout151.xml"/><Relationship Id="rId2" Type="http://schemas.openxmlformats.org/officeDocument/2006/relationships/slideLayout" Target="../slideLayouts/slideLayout152.xml"/><Relationship Id="rId3" Type="http://schemas.openxmlformats.org/officeDocument/2006/relationships/slideLayout" Target="../slideLayouts/slideLayout153.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26" Type="http://schemas.openxmlformats.org/officeDocument/2006/relationships/slideLayout" Target="../slideLayouts/slideLayout176.xml"/><Relationship Id="rId25" Type="http://schemas.openxmlformats.org/officeDocument/2006/relationships/slideLayout" Target="../slideLayouts/slideLayout175.xml"/><Relationship Id="rId28" Type="http://schemas.openxmlformats.org/officeDocument/2006/relationships/slideLayout" Target="../slideLayouts/slideLayout178.xml"/><Relationship Id="rId27" Type="http://schemas.openxmlformats.org/officeDocument/2006/relationships/slideLayout" Target="../slideLayouts/slideLayout177.xml"/><Relationship Id="rId5" Type="http://schemas.openxmlformats.org/officeDocument/2006/relationships/slideLayout" Target="../slideLayouts/slideLayout155.xml"/><Relationship Id="rId6" Type="http://schemas.openxmlformats.org/officeDocument/2006/relationships/slideLayout" Target="../slideLayouts/slideLayout156.xml"/><Relationship Id="rId29" Type="http://schemas.openxmlformats.org/officeDocument/2006/relationships/theme" Target="../theme/theme10.xml"/><Relationship Id="rId7" Type="http://schemas.openxmlformats.org/officeDocument/2006/relationships/slideLayout" Target="../slideLayouts/slideLayout157.xml"/><Relationship Id="rId8" Type="http://schemas.openxmlformats.org/officeDocument/2006/relationships/slideLayout" Target="../slideLayouts/slideLayout158.xml"/><Relationship Id="rId11" Type="http://schemas.openxmlformats.org/officeDocument/2006/relationships/slideLayout" Target="../slideLayouts/slideLayout161.xml"/><Relationship Id="rId10" Type="http://schemas.openxmlformats.org/officeDocument/2006/relationships/slideLayout" Target="../slideLayouts/slideLayout160.xml"/><Relationship Id="rId13" Type="http://schemas.openxmlformats.org/officeDocument/2006/relationships/slideLayout" Target="../slideLayouts/slideLayout163.xml"/><Relationship Id="rId12" Type="http://schemas.openxmlformats.org/officeDocument/2006/relationships/slideLayout" Target="../slideLayouts/slideLayout162.xml"/><Relationship Id="rId15" Type="http://schemas.openxmlformats.org/officeDocument/2006/relationships/slideLayout" Target="../slideLayouts/slideLayout165.xml"/><Relationship Id="rId14" Type="http://schemas.openxmlformats.org/officeDocument/2006/relationships/slideLayout" Target="../slideLayouts/slideLayout164.xml"/><Relationship Id="rId17" Type="http://schemas.openxmlformats.org/officeDocument/2006/relationships/slideLayout" Target="../slideLayouts/slideLayout167.xml"/><Relationship Id="rId16" Type="http://schemas.openxmlformats.org/officeDocument/2006/relationships/slideLayout" Target="../slideLayouts/slideLayout166.xml"/><Relationship Id="rId19" Type="http://schemas.openxmlformats.org/officeDocument/2006/relationships/slideLayout" Target="../slideLayouts/slideLayout169.xml"/><Relationship Id="rId18" Type="http://schemas.openxmlformats.org/officeDocument/2006/relationships/slideLayout" Target="../slideLayouts/slideLayout168.xml"/></Relationships>
</file>

<file path=ppt/slideMasters/_rels/slideMaster11.xml.rels><?xml version="1.0" encoding="UTF-8" standalone="yes"?><Relationships xmlns="http://schemas.openxmlformats.org/package/2006/relationships"><Relationship Id="rId1" Type="http://schemas.openxmlformats.org/officeDocument/2006/relationships/slideLayout" Target="../slideLayouts/slideLayout179.xml"/><Relationship Id="rId2" Type="http://schemas.openxmlformats.org/officeDocument/2006/relationships/slideLayout" Target="../slideLayouts/slideLayout180.xml"/><Relationship Id="rId3" Type="http://schemas.openxmlformats.org/officeDocument/2006/relationships/slideLayout" Target="../slideLayouts/slideLayout181.xml"/><Relationship Id="rId4" Type="http://schemas.openxmlformats.org/officeDocument/2006/relationships/slideLayout" Target="../slideLayouts/slideLayout182.xml"/><Relationship Id="rId9" Type="http://schemas.openxmlformats.org/officeDocument/2006/relationships/slideLayout" Target="../slideLayouts/slideLayout187.xml"/><Relationship Id="rId5" Type="http://schemas.openxmlformats.org/officeDocument/2006/relationships/slideLayout" Target="../slideLayouts/slideLayout183.xml"/><Relationship Id="rId6" Type="http://schemas.openxmlformats.org/officeDocument/2006/relationships/slideLayout" Target="../slideLayouts/slideLayout184.xml"/><Relationship Id="rId7" Type="http://schemas.openxmlformats.org/officeDocument/2006/relationships/slideLayout" Target="../slideLayouts/slideLayout185.xml"/><Relationship Id="rId8" Type="http://schemas.openxmlformats.org/officeDocument/2006/relationships/slideLayout" Target="../slideLayouts/slideLayout186.xml"/><Relationship Id="rId11" Type="http://schemas.openxmlformats.org/officeDocument/2006/relationships/slideLayout" Target="../slideLayouts/slideLayout189.xml"/><Relationship Id="rId10" Type="http://schemas.openxmlformats.org/officeDocument/2006/relationships/slideLayout" Target="../slideLayouts/slideLayout188.xml"/><Relationship Id="rId13" Type="http://schemas.openxmlformats.org/officeDocument/2006/relationships/slideLayout" Target="../slideLayouts/slideLayout191.xml"/><Relationship Id="rId12" Type="http://schemas.openxmlformats.org/officeDocument/2006/relationships/slideLayout" Target="../slideLayouts/slideLayout190.xml"/><Relationship Id="rId15" Type="http://schemas.openxmlformats.org/officeDocument/2006/relationships/theme" Target="../theme/theme5.xml"/><Relationship Id="rId14" Type="http://schemas.openxmlformats.org/officeDocument/2006/relationships/slideLayout" Target="../slideLayouts/slideLayout192.xml"/></Relationships>
</file>

<file path=ppt/slideMasters/_rels/slideMaster12.xml.rels><?xml version="1.0" encoding="UTF-8" standalone="yes"?><Relationships xmlns="http://schemas.openxmlformats.org/package/2006/relationships"><Relationship Id="rId20" Type="http://schemas.openxmlformats.org/officeDocument/2006/relationships/slideLayout" Target="../slideLayouts/slideLayout212.xml"/><Relationship Id="rId22" Type="http://schemas.openxmlformats.org/officeDocument/2006/relationships/slideLayout" Target="../slideLayouts/slideLayout214.xml"/><Relationship Id="rId21" Type="http://schemas.openxmlformats.org/officeDocument/2006/relationships/slideLayout" Target="../slideLayouts/slideLayout213.xml"/><Relationship Id="rId24" Type="http://schemas.openxmlformats.org/officeDocument/2006/relationships/slideLayout" Target="../slideLayouts/slideLayout216.xml"/><Relationship Id="rId23" Type="http://schemas.openxmlformats.org/officeDocument/2006/relationships/slideLayout" Target="../slideLayouts/slideLayout215.xml"/><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9" Type="http://schemas.openxmlformats.org/officeDocument/2006/relationships/slideLayout" Target="../slideLayouts/slideLayout201.xml"/><Relationship Id="rId26" Type="http://schemas.openxmlformats.org/officeDocument/2006/relationships/theme" Target="../theme/theme2.xml"/><Relationship Id="rId25" Type="http://schemas.openxmlformats.org/officeDocument/2006/relationships/slideLayout" Target="../slideLayouts/slideLayout217.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11" Type="http://schemas.openxmlformats.org/officeDocument/2006/relationships/slideLayout" Target="../slideLayouts/slideLayout203.xml"/><Relationship Id="rId10" Type="http://schemas.openxmlformats.org/officeDocument/2006/relationships/slideLayout" Target="../slideLayouts/slideLayout202.xml"/><Relationship Id="rId13" Type="http://schemas.openxmlformats.org/officeDocument/2006/relationships/slideLayout" Target="../slideLayouts/slideLayout205.xml"/><Relationship Id="rId12" Type="http://schemas.openxmlformats.org/officeDocument/2006/relationships/slideLayout" Target="../slideLayouts/slideLayout204.xml"/><Relationship Id="rId15" Type="http://schemas.openxmlformats.org/officeDocument/2006/relationships/slideLayout" Target="../slideLayouts/slideLayout207.xml"/><Relationship Id="rId14" Type="http://schemas.openxmlformats.org/officeDocument/2006/relationships/slideLayout" Target="../slideLayouts/slideLayout206.xml"/><Relationship Id="rId17" Type="http://schemas.openxmlformats.org/officeDocument/2006/relationships/slideLayout" Target="../slideLayouts/slideLayout209.xml"/><Relationship Id="rId16" Type="http://schemas.openxmlformats.org/officeDocument/2006/relationships/slideLayout" Target="../slideLayouts/slideLayout208.xml"/><Relationship Id="rId19" Type="http://schemas.openxmlformats.org/officeDocument/2006/relationships/slideLayout" Target="../slideLayouts/slideLayout211.xml"/><Relationship Id="rId18" Type="http://schemas.openxmlformats.org/officeDocument/2006/relationships/slideLayout" Target="../slideLayouts/slideLayout210.xml"/></Relationships>
</file>

<file path=ppt/slideMasters/_rels/slideMaster13.xml.rels><?xml version="1.0" encoding="UTF-8" standalone="yes"?><Relationships xmlns="http://schemas.openxmlformats.org/package/2006/relationships"><Relationship Id="rId1" Type="http://schemas.openxmlformats.org/officeDocument/2006/relationships/slideLayout" Target="../slideLayouts/slideLayout218.xml"/><Relationship Id="rId2" Type="http://schemas.openxmlformats.org/officeDocument/2006/relationships/slideLayout" Target="../slideLayouts/slideLayout219.xml"/><Relationship Id="rId3" Type="http://schemas.openxmlformats.org/officeDocument/2006/relationships/slideLayout" Target="../slideLayouts/slideLayout220.xml"/><Relationship Id="rId4" Type="http://schemas.openxmlformats.org/officeDocument/2006/relationships/slideLayout" Target="../slideLayouts/slideLayout221.xml"/><Relationship Id="rId9" Type="http://schemas.openxmlformats.org/officeDocument/2006/relationships/slideLayout" Target="../slideLayouts/slideLayout226.xml"/><Relationship Id="rId5" Type="http://schemas.openxmlformats.org/officeDocument/2006/relationships/slideLayout" Target="../slideLayouts/slideLayout222.xml"/><Relationship Id="rId6" Type="http://schemas.openxmlformats.org/officeDocument/2006/relationships/slideLayout" Target="../slideLayouts/slideLayout223.xml"/><Relationship Id="rId7" Type="http://schemas.openxmlformats.org/officeDocument/2006/relationships/slideLayout" Target="../slideLayouts/slideLayout224.xml"/><Relationship Id="rId8" Type="http://schemas.openxmlformats.org/officeDocument/2006/relationships/slideLayout" Target="../slideLayouts/slideLayout225.xml"/><Relationship Id="rId11" Type="http://schemas.openxmlformats.org/officeDocument/2006/relationships/slideLayout" Target="../slideLayouts/slideLayout228.xml"/><Relationship Id="rId10" Type="http://schemas.openxmlformats.org/officeDocument/2006/relationships/slideLayout" Target="../slideLayouts/slideLayout227.xml"/><Relationship Id="rId13" Type="http://schemas.openxmlformats.org/officeDocument/2006/relationships/slideLayout" Target="../slideLayouts/slideLayout230.xml"/><Relationship Id="rId12" Type="http://schemas.openxmlformats.org/officeDocument/2006/relationships/slideLayout" Target="../slideLayouts/slideLayout229.xml"/><Relationship Id="rId15" Type="http://schemas.openxmlformats.org/officeDocument/2006/relationships/slideLayout" Target="../slideLayouts/slideLayout232.xml"/><Relationship Id="rId14" Type="http://schemas.openxmlformats.org/officeDocument/2006/relationships/slideLayout" Target="../slideLayouts/slideLayout231.xml"/><Relationship Id="rId17" Type="http://schemas.openxmlformats.org/officeDocument/2006/relationships/theme" Target="../theme/theme14.xml"/><Relationship Id="rId16" Type="http://schemas.openxmlformats.org/officeDocument/2006/relationships/slideLayout" Target="../slideLayouts/slideLayout233.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0" Type="http://schemas.openxmlformats.org/officeDocument/2006/relationships/slideLayout" Target="../slideLayouts/slideLayout21.xml"/><Relationship Id="rId13" Type="http://schemas.openxmlformats.org/officeDocument/2006/relationships/theme" Target="../theme/theme4.xml"/><Relationship Id="rId12" Type="http://schemas.openxmlformats.org/officeDocument/2006/relationships/slideLayout" Target="../slideLayouts/slideLayout23.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4.xml"/><Relationship Id="rId10" Type="http://schemas.openxmlformats.org/officeDocument/2006/relationships/slideLayout" Target="../slideLayouts/slideLayout33.xml"/><Relationship Id="rId13" Type="http://schemas.openxmlformats.org/officeDocument/2006/relationships/slideLayout" Target="../slideLayouts/slideLayout36.xml"/><Relationship Id="rId12" Type="http://schemas.openxmlformats.org/officeDocument/2006/relationships/slideLayout" Target="../slideLayouts/slideLayout35.xml"/><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5" Type="http://schemas.openxmlformats.org/officeDocument/2006/relationships/slideLayout" Target="../slideLayouts/slideLayout38.xml"/><Relationship Id="rId14" Type="http://schemas.openxmlformats.org/officeDocument/2006/relationships/slideLayout" Target="../slideLayouts/slideLayout37.xml"/><Relationship Id="rId17" Type="http://schemas.openxmlformats.org/officeDocument/2006/relationships/theme" Target="../theme/theme6.xml"/><Relationship Id="rId16" Type="http://schemas.openxmlformats.org/officeDocument/2006/relationships/slideLayout" Target="../slideLayouts/slideLayout39.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20" Type="http://schemas.openxmlformats.org/officeDocument/2006/relationships/theme" Target="../theme/theme12.xml"/><Relationship Id="rId11" Type="http://schemas.openxmlformats.org/officeDocument/2006/relationships/slideLayout" Target="../slideLayouts/slideLayout50.xml"/><Relationship Id="rId10" Type="http://schemas.openxmlformats.org/officeDocument/2006/relationships/slideLayout" Target="../slideLayouts/slideLayout49.xml"/><Relationship Id="rId13" Type="http://schemas.openxmlformats.org/officeDocument/2006/relationships/slideLayout" Target="../slideLayouts/slideLayout52.xml"/><Relationship Id="rId12" Type="http://schemas.openxmlformats.org/officeDocument/2006/relationships/slideLayout" Target="../slideLayouts/slideLayout51.xml"/><Relationship Id="rId1" Type="http://schemas.openxmlformats.org/officeDocument/2006/relationships/slideLayout" Target="../slideLayouts/slideLayout40.xml"/><Relationship Id="rId2" Type="http://schemas.openxmlformats.org/officeDocument/2006/relationships/slideLayout" Target="../slideLayouts/slideLayout41.xml"/><Relationship Id="rId3" Type="http://schemas.openxmlformats.org/officeDocument/2006/relationships/slideLayout" Target="../slideLayouts/slideLayout42.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5" Type="http://schemas.openxmlformats.org/officeDocument/2006/relationships/slideLayout" Target="../slideLayouts/slideLayout54.xml"/><Relationship Id="rId14" Type="http://schemas.openxmlformats.org/officeDocument/2006/relationships/slideLayout" Target="../slideLayouts/slideLayout53.xml"/><Relationship Id="rId17" Type="http://schemas.openxmlformats.org/officeDocument/2006/relationships/slideLayout" Target="../slideLayouts/slideLayout56.xml"/><Relationship Id="rId16" Type="http://schemas.openxmlformats.org/officeDocument/2006/relationships/slideLayout" Target="../slideLayouts/slideLayout55.xml"/><Relationship Id="rId5" Type="http://schemas.openxmlformats.org/officeDocument/2006/relationships/slideLayout" Target="../slideLayouts/slideLayout44.xml"/><Relationship Id="rId19" Type="http://schemas.openxmlformats.org/officeDocument/2006/relationships/slideLayout" Target="../slideLayouts/slideLayout58.xml"/><Relationship Id="rId6" Type="http://schemas.openxmlformats.org/officeDocument/2006/relationships/slideLayout" Target="../slideLayouts/slideLayout45.xml"/><Relationship Id="rId18" Type="http://schemas.openxmlformats.org/officeDocument/2006/relationships/slideLayout" Target="../slideLayouts/slideLayout57.xml"/><Relationship Id="rId7" Type="http://schemas.openxmlformats.org/officeDocument/2006/relationships/slideLayout" Target="../slideLayouts/slideLayout46.xml"/><Relationship Id="rId8" Type="http://schemas.openxmlformats.org/officeDocument/2006/relationships/slideLayout" Target="../slideLayouts/slideLayout47.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69.xml"/><Relationship Id="rId10" Type="http://schemas.openxmlformats.org/officeDocument/2006/relationships/slideLayout" Target="../slideLayouts/slideLayout68.xml"/><Relationship Id="rId13" Type="http://schemas.openxmlformats.org/officeDocument/2006/relationships/slideLayout" Target="../slideLayouts/slideLayout71.xml"/><Relationship Id="rId12" Type="http://schemas.openxmlformats.org/officeDocument/2006/relationships/slideLayout" Target="../slideLayouts/slideLayout70.xml"/><Relationship Id="rId1" Type="http://schemas.openxmlformats.org/officeDocument/2006/relationships/slideLayout" Target="../slideLayouts/slideLayout59.xml"/><Relationship Id="rId2" Type="http://schemas.openxmlformats.org/officeDocument/2006/relationships/slideLayout" Target="../slideLayouts/slideLayout60.xml"/><Relationship Id="rId3" Type="http://schemas.openxmlformats.org/officeDocument/2006/relationships/slideLayout" Target="../slideLayouts/slideLayout61.xml"/><Relationship Id="rId4" Type="http://schemas.openxmlformats.org/officeDocument/2006/relationships/slideLayout" Target="../slideLayouts/slideLayout62.xml"/><Relationship Id="rId9" Type="http://schemas.openxmlformats.org/officeDocument/2006/relationships/slideLayout" Target="../slideLayouts/slideLayout67.xml"/><Relationship Id="rId15" Type="http://schemas.openxmlformats.org/officeDocument/2006/relationships/slideLayout" Target="../slideLayouts/slideLayout73.xml"/><Relationship Id="rId14" Type="http://schemas.openxmlformats.org/officeDocument/2006/relationships/slideLayout" Target="../slideLayouts/slideLayout72.xml"/><Relationship Id="rId17" Type="http://schemas.openxmlformats.org/officeDocument/2006/relationships/theme" Target="../theme/theme3.xml"/><Relationship Id="rId16" Type="http://schemas.openxmlformats.org/officeDocument/2006/relationships/slideLayout" Target="../slideLayouts/slideLayout74.xml"/><Relationship Id="rId5" Type="http://schemas.openxmlformats.org/officeDocument/2006/relationships/slideLayout" Target="../slideLayouts/slideLayout63.xml"/><Relationship Id="rId6" Type="http://schemas.openxmlformats.org/officeDocument/2006/relationships/slideLayout" Target="../slideLayouts/slideLayout64.xml"/><Relationship Id="rId7" Type="http://schemas.openxmlformats.org/officeDocument/2006/relationships/slideLayout" Target="../slideLayouts/slideLayout65.xml"/><Relationship Id="rId8" Type="http://schemas.openxmlformats.org/officeDocument/2006/relationships/slideLayout" Target="../slideLayouts/slideLayout66.xml"/></Relationships>
</file>

<file path=ppt/slideMasters/_rels/slideMaster6.xml.rels><?xml version="1.0" encoding="UTF-8" standalone="yes"?><Relationships xmlns="http://schemas.openxmlformats.org/package/2006/relationships"><Relationship Id="rId20" Type="http://schemas.openxmlformats.org/officeDocument/2006/relationships/slideLayout" Target="../slideLayouts/slideLayout94.xml"/><Relationship Id="rId11" Type="http://schemas.openxmlformats.org/officeDocument/2006/relationships/slideLayout" Target="../slideLayouts/slideLayout85.xml"/><Relationship Id="rId22" Type="http://schemas.openxmlformats.org/officeDocument/2006/relationships/slideLayout" Target="../slideLayouts/slideLayout96.xml"/><Relationship Id="rId10" Type="http://schemas.openxmlformats.org/officeDocument/2006/relationships/slideLayout" Target="../slideLayouts/slideLayout84.xml"/><Relationship Id="rId21" Type="http://schemas.openxmlformats.org/officeDocument/2006/relationships/slideLayout" Target="../slideLayouts/slideLayout95.xml"/><Relationship Id="rId13" Type="http://schemas.openxmlformats.org/officeDocument/2006/relationships/slideLayout" Target="../slideLayouts/slideLayout87.xml"/><Relationship Id="rId24" Type="http://schemas.openxmlformats.org/officeDocument/2006/relationships/theme" Target="../theme/theme7.xml"/><Relationship Id="rId12" Type="http://schemas.openxmlformats.org/officeDocument/2006/relationships/slideLayout" Target="../slideLayouts/slideLayout86.xml"/><Relationship Id="rId23" Type="http://schemas.openxmlformats.org/officeDocument/2006/relationships/slideLayout" Target="../slideLayouts/slideLayout97.xml"/><Relationship Id="rId1" Type="http://schemas.openxmlformats.org/officeDocument/2006/relationships/slideLayout" Target="../slideLayouts/slideLayout75.xml"/><Relationship Id="rId2" Type="http://schemas.openxmlformats.org/officeDocument/2006/relationships/slideLayout" Target="../slideLayouts/slideLayout76.xml"/><Relationship Id="rId3" Type="http://schemas.openxmlformats.org/officeDocument/2006/relationships/slideLayout" Target="../slideLayouts/slideLayout77.xml"/><Relationship Id="rId4" Type="http://schemas.openxmlformats.org/officeDocument/2006/relationships/slideLayout" Target="../slideLayouts/slideLayout78.xml"/><Relationship Id="rId9" Type="http://schemas.openxmlformats.org/officeDocument/2006/relationships/slideLayout" Target="../slideLayouts/slideLayout83.xml"/><Relationship Id="rId15" Type="http://schemas.openxmlformats.org/officeDocument/2006/relationships/slideLayout" Target="../slideLayouts/slideLayout89.xml"/><Relationship Id="rId14" Type="http://schemas.openxmlformats.org/officeDocument/2006/relationships/slideLayout" Target="../slideLayouts/slideLayout88.xml"/><Relationship Id="rId17" Type="http://schemas.openxmlformats.org/officeDocument/2006/relationships/slideLayout" Target="../slideLayouts/slideLayout91.xml"/><Relationship Id="rId16" Type="http://schemas.openxmlformats.org/officeDocument/2006/relationships/slideLayout" Target="../slideLayouts/slideLayout90.xml"/><Relationship Id="rId5" Type="http://schemas.openxmlformats.org/officeDocument/2006/relationships/slideLayout" Target="../slideLayouts/slideLayout79.xml"/><Relationship Id="rId19" Type="http://schemas.openxmlformats.org/officeDocument/2006/relationships/slideLayout" Target="../slideLayouts/slideLayout93.xml"/><Relationship Id="rId6" Type="http://schemas.openxmlformats.org/officeDocument/2006/relationships/slideLayout" Target="../slideLayouts/slideLayout80.xml"/><Relationship Id="rId18" Type="http://schemas.openxmlformats.org/officeDocument/2006/relationships/slideLayout" Target="../slideLayouts/slideLayout92.xml"/><Relationship Id="rId7" Type="http://schemas.openxmlformats.org/officeDocument/2006/relationships/slideLayout" Target="../slideLayouts/slideLayout81.xml"/><Relationship Id="rId8" Type="http://schemas.openxmlformats.org/officeDocument/2006/relationships/slideLayout" Target="../slideLayouts/slideLayout82.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108.xml"/><Relationship Id="rId10" Type="http://schemas.openxmlformats.org/officeDocument/2006/relationships/slideLayout" Target="../slideLayouts/slideLayout107.xml"/><Relationship Id="rId13" Type="http://schemas.openxmlformats.org/officeDocument/2006/relationships/slideLayout" Target="../slideLayouts/slideLayout110.xml"/><Relationship Id="rId12" Type="http://schemas.openxmlformats.org/officeDocument/2006/relationships/slideLayout" Target="../slideLayouts/slideLayout109.xml"/><Relationship Id="rId1" Type="http://schemas.openxmlformats.org/officeDocument/2006/relationships/slideLayout" Target="../slideLayouts/slideLayout98.xml"/><Relationship Id="rId2" Type="http://schemas.openxmlformats.org/officeDocument/2006/relationships/slideLayout" Target="../slideLayouts/slideLayout99.xml"/><Relationship Id="rId3" Type="http://schemas.openxmlformats.org/officeDocument/2006/relationships/slideLayout" Target="../slideLayouts/slideLayout100.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5" Type="http://schemas.openxmlformats.org/officeDocument/2006/relationships/theme" Target="../theme/theme11.xml"/><Relationship Id="rId14" Type="http://schemas.openxmlformats.org/officeDocument/2006/relationships/slideLayout" Target="../slideLayouts/slideLayout111.xml"/><Relationship Id="rId5" Type="http://schemas.openxmlformats.org/officeDocument/2006/relationships/slideLayout" Target="../slideLayouts/slideLayout102.xml"/><Relationship Id="rId6" Type="http://schemas.openxmlformats.org/officeDocument/2006/relationships/slideLayout" Target="../slideLayouts/slideLayout103.xml"/><Relationship Id="rId7" Type="http://schemas.openxmlformats.org/officeDocument/2006/relationships/slideLayout" Target="../slideLayouts/slideLayout104.xml"/><Relationship Id="rId8" Type="http://schemas.openxmlformats.org/officeDocument/2006/relationships/slideLayout" Target="../slideLayouts/slideLayout105.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122.xml"/><Relationship Id="rId10" Type="http://schemas.openxmlformats.org/officeDocument/2006/relationships/slideLayout" Target="../slideLayouts/slideLayout121.xml"/><Relationship Id="rId13" Type="http://schemas.openxmlformats.org/officeDocument/2006/relationships/slideLayout" Target="../slideLayouts/slideLayout124.xml"/><Relationship Id="rId12" Type="http://schemas.openxmlformats.org/officeDocument/2006/relationships/slideLayout" Target="../slideLayouts/slideLayout123.xml"/><Relationship Id="rId1" Type="http://schemas.openxmlformats.org/officeDocument/2006/relationships/slideLayout" Target="../slideLayouts/slideLayout112.xml"/><Relationship Id="rId2" Type="http://schemas.openxmlformats.org/officeDocument/2006/relationships/slideLayout" Target="../slideLayouts/slideLayout113.xml"/><Relationship Id="rId3" Type="http://schemas.openxmlformats.org/officeDocument/2006/relationships/slideLayout" Target="../slideLayouts/slideLayout114.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5" Type="http://schemas.openxmlformats.org/officeDocument/2006/relationships/slideLayout" Target="../slideLayouts/slideLayout126.xml"/><Relationship Id="rId14" Type="http://schemas.openxmlformats.org/officeDocument/2006/relationships/slideLayout" Target="../slideLayouts/slideLayout125.xml"/><Relationship Id="rId17" Type="http://schemas.openxmlformats.org/officeDocument/2006/relationships/theme" Target="../theme/theme1.xml"/><Relationship Id="rId16" Type="http://schemas.openxmlformats.org/officeDocument/2006/relationships/slideLayout" Target="../slideLayouts/slideLayout127.xml"/><Relationship Id="rId5" Type="http://schemas.openxmlformats.org/officeDocument/2006/relationships/slideLayout" Target="../slideLayouts/slideLayout116.xml"/><Relationship Id="rId6" Type="http://schemas.openxmlformats.org/officeDocument/2006/relationships/slideLayout" Target="../slideLayouts/slideLayout117.xml"/><Relationship Id="rId7" Type="http://schemas.openxmlformats.org/officeDocument/2006/relationships/slideLayout" Target="../slideLayouts/slideLayout118.xml"/><Relationship Id="rId8" Type="http://schemas.openxmlformats.org/officeDocument/2006/relationships/slideLayout" Target="../slideLayouts/slideLayout119.xml"/></Relationships>
</file>

<file path=ppt/slideMasters/_rels/slideMaster9.xml.rels><?xml version="1.0" encoding="UTF-8" standalone="yes"?><Relationships xmlns="http://schemas.openxmlformats.org/package/2006/relationships"><Relationship Id="rId20" Type="http://schemas.openxmlformats.org/officeDocument/2006/relationships/slideLayout" Target="../slideLayouts/slideLayout147.xml"/><Relationship Id="rId11" Type="http://schemas.openxmlformats.org/officeDocument/2006/relationships/slideLayout" Target="../slideLayouts/slideLayout138.xml"/><Relationship Id="rId22" Type="http://schemas.openxmlformats.org/officeDocument/2006/relationships/slideLayout" Target="../slideLayouts/slideLayout149.xml"/><Relationship Id="rId10" Type="http://schemas.openxmlformats.org/officeDocument/2006/relationships/slideLayout" Target="../slideLayouts/slideLayout137.xml"/><Relationship Id="rId21" Type="http://schemas.openxmlformats.org/officeDocument/2006/relationships/slideLayout" Target="../slideLayouts/slideLayout148.xml"/><Relationship Id="rId13" Type="http://schemas.openxmlformats.org/officeDocument/2006/relationships/slideLayout" Target="../slideLayouts/slideLayout140.xml"/><Relationship Id="rId24" Type="http://schemas.openxmlformats.org/officeDocument/2006/relationships/theme" Target="../theme/theme9.xml"/><Relationship Id="rId12" Type="http://schemas.openxmlformats.org/officeDocument/2006/relationships/slideLayout" Target="../slideLayouts/slideLayout139.xml"/><Relationship Id="rId23" Type="http://schemas.openxmlformats.org/officeDocument/2006/relationships/slideLayout" Target="../slideLayouts/slideLayout150.xml"/><Relationship Id="rId1" Type="http://schemas.openxmlformats.org/officeDocument/2006/relationships/slideLayout" Target="../slideLayouts/slideLayout128.xml"/><Relationship Id="rId2" Type="http://schemas.openxmlformats.org/officeDocument/2006/relationships/slideLayout" Target="../slideLayouts/slideLayout129.xml"/><Relationship Id="rId3" Type="http://schemas.openxmlformats.org/officeDocument/2006/relationships/slideLayout" Target="../slideLayouts/slideLayout130.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5" Type="http://schemas.openxmlformats.org/officeDocument/2006/relationships/slideLayout" Target="../slideLayouts/slideLayout142.xml"/><Relationship Id="rId14" Type="http://schemas.openxmlformats.org/officeDocument/2006/relationships/slideLayout" Target="../slideLayouts/slideLayout141.xml"/><Relationship Id="rId17" Type="http://schemas.openxmlformats.org/officeDocument/2006/relationships/slideLayout" Target="../slideLayouts/slideLayout144.xml"/><Relationship Id="rId16" Type="http://schemas.openxmlformats.org/officeDocument/2006/relationships/slideLayout" Target="../slideLayouts/slideLayout143.xml"/><Relationship Id="rId5" Type="http://schemas.openxmlformats.org/officeDocument/2006/relationships/slideLayout" Target="../slideLayouts/slideLayout132.xml"/><Relationship Id="rId19" Type="http://schemas.openxmlformats.org/officeDocument/2006/relationships/slideLayout" Target="../slideLayouts/slideLayout146.xml"/><Relationship Id="rId6" Type="http://schemas.openxmlformats.org/officeDocument/2006/relationships/slideLayout" Target="../slideLayouts/slideLayout133.xml"/><Relationship Id="rId18" Type="http://schemas.openxmlformats.org/officeDocument/2006/relationships/slideLayout" Target="../slideLayouts/slideLayout145.xml"/><Relationship Id="rId7" Type="http://schemas.openxmlformats.org/officeDocument/2006/relationships/slideLayout" Target="../slideLayouts/slideLayout134.xml"/><Relationship Id="rId8" Type="http://schemas.openxmlformats.org/officeDocument/2006/relationships/slideLayout" Target="../slideLayouts/slideLayout135.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fr"/>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598" name="Shape 1598"/>
        <p:cNvGrpSpPr/>
        <p:nvPr/>
      </p:nvGrpSpPr>
      <p:grpSpPr>
        <a:xfrm>
          <a:off x="0" y="0"/>
          <a:ext cx="0" cy="0"/>
          <a:chOff x="0" y="0"/>
          <a:chExt cx="0" cy="0"/>
        </a:xfrm>
      </p:grpSpPr>
      <p:sp>
        <p:nvSpPr>
          <p:cNvPr id="1599" name="Google Shape;1599;p16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1600" name="Google Shape;1600;p160"/>
          <p:cNvSpPr txBox="1"/>
          <p:nvPr>
            <p:ph type="title"/>
          </p:nvPr>
        </p:nvSpPr>
        <p:spPr>
          <a:xfrm>
            <a:off x="496490" y="239317"/>
            <a:ext cx="8149800" cy="812100"/>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1601" name="Google Shape;1601;p160"/>
          <p:cNvSpPr txBox="1"/>
          <p:nvPr>
            <p:ph idx="1" type="body"/>
          </p:nvPr>
        </p:nvSpPr>
        <p:spPr>
          <a:xfrm>
            <a:off x="496489" y="1233714"/>
            <a:ext cx="8149800" cy="3399000"/>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1602" name="Google Shape;1602;p160"/>
          <p:cNvGrpSpPr/>
          <p:nvPr/>
        </p:nvGrpSpPr>
        <p:grpSpPr>
          <a:xfrm>
            <a:off x="75417" y="239443"/>
            <a:ext cx="360639" cy="318940"/>
            <a:chOff x="3430063" y="2890836"/>
            <a:chExt cx="1219200" cy="1078230"/>
          </a:xfrm>
        </p:grpSpPr>
        <p:sp>
          <p:nvSpPr>
            <p:cNvPr id="1603" name="Google Shape;1603;p16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04" name="Google Shape;1604;p16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605" name="Google Shape;1605;p160"/>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1606" name="Google Shape;1606;p160"/>
          <p:cNvGrpSpPr/>
          <p:nvPr/>
        </p:nvGrpSpPr>
        <p:grpSpPr>
          <a:xfrm>
            <a:off x="-2815" y="4739358"/>
            <a:ext cx="546750" cy="257175"/>
            <a:chOff x="-3754" y="6319132"/>
            <a:chExt cx="729000" cy="342900"/>
          </a:xfrm>
        </p:grpSpPr>
        <p:sp>
          <p:nvSpPr>
            <p:cNvPr id="1607" name="Google Shape;1607;p160"/>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608" name="Google Shape;1608;p160"/>
            <p:cNvGrpSpPr/>
            <p:nvPr/>
          </p:nvGrpSpPr>
          <p:grpSpPr>
            <a:xfrm>
              <a:off x="367878" y="6411593"/>
              <a:ext cx="178491" cy="157853"/>
              <a:chOff x="3430063" y="2890836"/>
              <a:chExt cx="1219200" cy="1078230"/>
            </a:xfrm>
          </p:grpSpPr>
          <p:sp>
            <p:nvSpPr>
              <p:cNvPr id="1609" name="Google Shape;1609;p16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610" name="Google Shape;1610;p16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798" r:id="rId1"/>
    <p:sldLayoutId id="2147483799" r:id="rId2"/>
    <p:sldLayoutId id="2147483800" r:id="rId3"/>
    <p:sldLayoutId id="2147483801" r:id="rId4"/>
    <p:sldLayoutId id="2147483802" r:id="rId5"/>
    <p:sldLayoutId id="2147483803" r:id="rId6"/>
    <p:sldLayoutId id="2147483804" r:id="rId7"/>
    <p:sldLayoutId id="2147483805" r:id="rId8"/>
    <p:sldLayoutId id="2147483806" r:id="rId9"/>
    <p:sldLayoutId id="2147483807" r:id="rId10"/>
    <p:sldLayoutId id="2147483808" r:id="rId11"/>
    <p:sldLayoutId id="2147483809" r:id="rId12"/>
    <p:sldLayoutId id="2147483810" r:id="rId13"/>
    <p:sldLayoutId id="2147483811" r:id="rId14"/>
    <p:sldLayoutId id="2147483812" r:id="rId15"/>
    <p:sldLayoutId id="2147483813" r:id="rId16"/>
    <p:sldLayoutId id="2147483814" r:id="rId17"/>
    <p:sldLayoutId id="2147483815" r:id="rId18"/>
    <p:sldLayoutId id="2147483816" r:id="rId19"/>
    <p:sldLayoutId id="2147483817" r:id="rId20"/>
    <p:sldLayoutId id="2147483818" r:id="rId21"/>
    <p:sldLayoutId id="2147483819" r:id="rId22"/>
    <p:sldLayoutId id="2147483820" r:id="rId23"/>
    <p:sldLayoutId id="2147483821" r:id="rId24"/>
    <p:sldLayoutId id="2147483822" r:id="rId25"/>
    <p:sldLayoutId id="2147483823" r:id="rId26"/>
    <p:sldLayoutId id="2147483824" r:id="rId27"/>
    <p:sldLayoutId id="2147483825" r:id="rId28"/>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879" name="Shape 1879"/>
        <p:cNvGrpSpPr/>
        <p:nvPr/>
      </p:nvGrpSpPr>
      <p:grpSpPr>
        <a:xfrm>
          <a:off x="0" y="0"/>
          <a:ext cx="0" cy="0"/>
          <a:chOff x="0" y="0"/>
          <a:chExt cx="0" cy="0"/>
        </a:xfrm>
      </p:grpSpPr>
      <p:sp>
        <p:nvSpPr>
          <p:cNvPr id="1880" name="Google Shape;1880;p189"/>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1881" name="Google Shape;1881;p189"/>
          <p:cNvSpPr txBox="1"/>
          <p:nvPr>
            <p:ph type="title"/>
          </p:nvPr>
        </p:nvSpPr>
        <p:spPr>
          <a:xfrm>
            <a:off x="496490" y="239317"/>
            <a:ext cx="8149800" cy="812100"/>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1882" name="Google Shape;1882;p189"/>
          <p:cNvSpPr txBox="1"/>
          <p:nvPr>
            <p:ph idx="1" type="body"/>
          </p:nvPr>
        </p:nvSpPr>
        <p:spPr>
          <a:xfrm>
            <a:off x="496489" y="1233714"/>
            <a:ext cx="8149800" cy="3399000"/>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1883" name="Google Shape;1883;p189"/>
          <p:cNvGrpSpPr/>
          <p:nvPr/>
        </p:nvGrpSpPr>
        <p:grpSpPr>
          <a:xfrm>
            <a:off x="75417" y="239443"/>
            <a:ext cx="360639" cy="318940"/>
            <a:chOff x="3430063" y="2890836"/>
            <a:chExt cx="1219200" cy="1078230"/>
          </a:xfrm>
        </p:grpSpPr>
        <p:sp>
          <p:nvSpPr>
            <p:cNvPr id="1884" name="Google Shape;1884;p18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85" name="Google Shape;1885;p18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886" name="Google Shape;1886;p189"/>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1887" name="Google Shape;1887;p189"/>
          <p:cNvGrpSpPr/>
          <p:nvPr/>
        </p:nvGrpSpPr>
        <p:grpSpPr>
          <a:xfrm>
            <a:off x="-2815" y="4739358"/>
            <a:ext cx="546750" cy="257175"/>
            <a:chOff x="-3754" y="6319132"/>
            <a:chExt cx="729000" cy="342900"/>
          </a:xfrm>
        </p:grpSpPr>
        <p:sp>
          <p:nvSpPr>
            <p:cNvPr id="1888" name="Google Shape;1888;p189"/>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889" name="Google Shape;1889;p189"/>
            <p:cNvGrpSpPr/>
            <p:nvPr/>
          </p:nvGrpSpPr>
          <p:grpSpPr>
            <a:xfrm>
              <a:off x="367878" y="6411593"/>
              <a:ext cx="178491" cy="157853"/>
              <a:chOff x="3430063" y="2890836"/>
              <a:chExt cx="1219200" cy="1078230"/>
            </a:xfrm>
          </p:grpSpPr>
          <p:sp>
            <p:nvSpPr>
              <p:cNvPr id="1890" name="Google Shape;1890;p18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891" name="Google Shape;1891;p18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826" r:id="rId1"/>
    <p:sldLayoutId id="2147483827" r:id="rId2"/>
    <p:sldLayoutId id="2147483828" r:id="rId3"/>
    <p:sldLayoutId id="2147483829" r:id="rId4"/>
    <p:sldLayoutId id="2147483830" r:id="rId5"/>
    <p:sldLayoutId id="2147483831" r:id="rId6"/>
    <p:sldLayoutId id="2147483832" r:id="rId7"/>
    <p:sldLayoutId id="2147483833" r:id="rId8"/>
    <p:sldLayoutId id="2147483834" r:id="rId9"/>
    <p:sldLayoutId id="2147483835" r:id="rId10"/>
    <p:sldLayoutId id="2147483836" r:id="rId11"/>
    <p:sldLayoutId id="2147483837" r:id="rId12"/>
    <p:sldLayoutId id="2147483838" r:id="rId13"/>
    <p:sldLayoutId id="2147483839" r:id="rId14"/>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051" name="Shape 2051"/>
        <p:cNvGrpSpPr/>
        <p:nvPr/>
      </p:nvGrpSpPr>
      <p:grpSpPr>
        <a:xfrm>
          <a:off x="0" y="0"/>
          <a:ext cx="0" cy="0"/>
          <a:chOff x="0" y="0"/>
          <a:chExt cx="0" cy="0"/>
        </a:xfrm>
      </p:grpSpPr>
      <p:sp>
        <p:nvSpPr>
          <p:cNvPr id="2052" name="Google Shape;2052;p20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2053" name="Google Shape;2053;p204"/>
          <p:cNvSpPr txBox="1"/>
          <p:nvPr>
            <p:ph type="title"/>
          </p:nvPr>
        </p:nvSpPr>
        <p:spPr>
          <a:xfrm>
            <a:off x="496490" y="239317"/>
            <a:ext cx="8149800" cy="812100"/>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2054" name="Google Shape;2054;p204"/>
          <p:cNvSpPr txBox="1"/>
          <p:nvPr>
            <p:ph idx="1" type="body"/>
          </p:nvPr>
        </p:nvSpPr>
        <p:spPr>
          <a:xfrm>
            <a:off x="496489" y="1233714"/>
            <a:ext cx="8149800" cy="3399000"/>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2055" name="Google Shape;2055;p204"/>
          <p:cNvGrpSpPr/>
          <p:nvPr/>
        </p:nvGrpSpPr>
        <p:grpSpPr>
          <a:xfrm>
            <a:off x="75417" y="239443"/>
            <a:ext cx="360639" cy="318940"/>
            <a:chOff x="3430063" y="2890836"/>
            <a:chExt cx="1219200" cy="1078230"/>
          </a:xfrm>
        </p:grpSpPr>
        <p:sp>
          <p:nvSpPr>
            <p:cNvPr id="2056" name="Google Shape;2056;p20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57" name="Google Shape;2057;p20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058" name="Google Shape;2058;p20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2059" name="Google Shape;2059;p204"/>
          <p:cNvGrpSpPr/>
          <p:nvPr/>
        </p:nvGrpSpPr>
        <p:grpSpPr>
          <a:xfrm>
            <a:off x="-2815" y="4739358"/>
            <a:ext cx="546750" cy="257175"/>
            <a:chOff x="-3754" y="6319132"/>
            <a:chExt cx="729000" cy="342900"/>
          </a:xfrm>
        </p:grpSpPr>
        <p:sp>
          <p:nvSpPr>
            <p:cNvPr id="2060" name="Google Shape;2060;p204"/>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061" name="Google Shape;2061;p204"/>
            <p:cNvGrpSpPr/>
            <p:nvPr/>
          </p:nvGrpSpPr>
          <p:grpSpPr>
            <a:xfrm>
              <a:off x="367878" y="6411593"/>
              <a:ext cx="178491" cy="157853"/>
              <a:chOff x="3430063" y="2890836"/>
              <a:chExt cx="1219200" cy="1078230"/>
            </a:xfrm>
          </p:grpSpPr>
          <p:sp>
            <p:nvSpPr>
              <p:cNvPr id="2062" name="Google Shape;2062;p20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63" name="Google Shape;2063;p20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840" r:id="rId1"/>
    <p:sldLayoutId id="2147483841" r:id="rId2"/>
    <p:sldLayoutId id="2147483842" r:id="rId3"/>
    <p:sldLayoutId id="2147483843" r:id="rId4"/>
    <p:sldLayoutId id="2147483844" r:id="rId5"/>
    <p:sldLayoutId id="2147483845" r:id="rId6"/>
    <p:sldLayoutId id="2147483846" r:id="rId7"/>
    <p:sldLayoutId id="2147483847" r:id="rId8"/>
    <p:sldLayoutId id="2147483848" r:id="rId9"/>
    <p:sldLayoutId id="2147483849" r:id="rId10"/>
    <p:sldLayoutId id="2147483850" r:id="rId11"/>
    <p:sldLayoutId id="2147483851" r:id="rId12"/>
    <p:sldLayoutId id="2147483852" r:id="rId13"/>
    <p:sldLayoutId id="2147483853" r:id="rId14"/>
    <p:sldLayoutId id="2147483854" r:id="rId15"/>
    <p:sldLayoutId id="2147483855" r:id="rId16"/>
    <p:sldLayoutId id="2147483856" r:id="rId17"/>
    <p:sldLayoutId id="2147483857" r:id="rId18"/>
    <p:sldLayoutId id="2147483858" r:id="rId19"/>
    <p:sldLayoutId id="2147483859" r:id="rId20"/>
    <p:sldLayoutId id="2147483860" r:id="rId21"/>
    <p:sldLayoutId id="2147483861" r:id="rId22"/>
    <p:sldLayoutId id="2147483862" r:id="rId23"/>
    <p:sldLayoutId id="2147483863" r:id="rId24"/>
    <p:sldLayoutId id="2147483864" r:id="rId25"/>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95" name="Shape 2295"/>
        <p:cNvGrpSpPr/>
        <p:nvPr/>
      </p:nvGrpSpPr>
      <p:grpSpPr>
        <a:xfrm>
          <a:off x="0" y="0"/>
          <a:ext cx="0" cy="0"/>
          <a:chOff x="0" y="0"/>
          <a:chExt cx="0" cy="0"/>
        </a:xfrm>
      </p:grpSpPr>
      <p:sp>
        <p:nvSpPr>
          <p:cNvPr id="2296" name="Google Shape;2296;p230"/>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2297" name="Google Shape;2297;p230"/>
          <p:cNvSpPr txBox="1"/>
          <p:nvPr>
            <p:ph type="title"/>
          </p:nvPr>
        </p:nvSpPr>
        <p:spPr>
          <a:xfrm>
            <a:off x="496490" y="239317"/>
            <a:ext cx="8149828" cy="812243"/>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2298" name="Google Shape;2298;p230"/>
          <p:cNvSpPr txBox="1"/>
          <p:nvPr>
            <p:ph idx="1" type="body"/>
          </p:nvPr>
        </p:nvSpPr>
        <p:spPr>
          <a:xfrm>
            <a:off x="496489" y="1233714"/>
            <a:ext cx="8149829" cy="3399008"/>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2299" name="Google Shape;2299;p230"/>
          <p:cNvGrpSpPr/>
          <p:nvPr/>
        </p:nvGrpSpPr>
        <p:grpSpPr>
          <a:xfrm>
            <a:off x="75270" y="239316"/>
            <a:ext cx="360587" cy="318893"/>
            <a:chOff x="3430063" y="2890836"/>
            <a:chExt cx="1219200" cy="1078230"/>
          </a:xfrm>
        </p:grpSpPr>
        <p:sp>
          <p:nvSpPr>
            <p:cNvPr id="2300" name="Google Shape;2300;p23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301" name="Google Shape;2301;p23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302" name="Google Shape;2302;p230"/>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2303" name="Google Shape;2303;p230"/>
          <p:cNvGrpSpPr/>
          <p:nvPr/>
        </p:nvGrpSpPr>
        <p:grpSpPr>
          <a:xfrm>
            <a:off x="-2799" y="4739349"/>
            <a:ext cx="546734" cy="257176"/>
            <a:chOff x="-3732" y="6319132"/>
            <a:chExt cx="728978" cy="342902"/>
          </a:xfrm>
        </p:grpSpPr>
        <p:sp>
          <p:nvSpPr>
            <p:cNvPr id="2304" name="Google Shape;2304;p230"/>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305" name="Google Shape;2305;p230"/>
            <p:cNvGrpSpPr/>
            <p:nvPr/>
          </p:nvGrpSpPr>
          <p:grpSpPr>
            <a:xfrm>
              <a:off x="367943" y="6411647"/>
              <a:ext cx="178514" cy="157873"/>
              <a:chOff x="3430063" y="2890836"/>
              <a:chExt cx="1219200" cy="1078230"/>
            </a:xfrm>
          </p:grpSpPr>
          <p:sp>
            <p:nvSpPr>
              <p:cNvPr id="2306" name="Google Shape;2306;p23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307" name="Google Shape;2307;p23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865" r:id="rId1"/>
    <p:sldLayoutId id="2147483866" r:id="rId2"/>
    <p:sldLayoutId id="2147483867" r:id="rId3"/>
    <p:sldLayoutId id="2147483868" r:id="rId4"/>
    <p:sldLayoutId id="2147483869" r:id="rId5"/>
    <p:sldLayoutId id="2147483870" r:id="rId6"/>
    <p:sldLayoutId id="2147483871" r:id="rId7"/>
    <p:sldLayoutId id="2147483872" r:id="rId8"/>
    <p:sldLayoutId id="2147483873" r:id="rId9"/>
    <p:sldLayoutId id="2147483874" r:id="rId10"/>
    <p:sldLayoutId id="2147483875" r:id="rId11"/>
    <p:sldLayoutId id="2147483876" r:id="rId12"/>
    <p:sldLayoutId id="2147483877" r:id="rId13"/>
    <p:sldLayoutId id="2147483878" r:id="rId14"/>
    <p:sldLayoutId id="2147483879" r:id="rId15"/>
    <p:sldLayoutId id="2147483880" r:id="rId16"/>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52" name="Google Shape;52;p13"/>
          <p:cNvSpPr txBox="1"/>
          <p:nvPr>
            <p:ph type="title"/>
          </p:nvPr>
        </p:nvSpPr>
        <p:spPr>
          <a:xfrm>
            <a:off x="496490" y="239317"/>
            <a:ext cx="8149828" cy="812243"/>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53" name="Google Shape;53;p13"/>
          <p:cNvSpPr txBox="1"/>
          <p:nvPr>
            <p:ph idx="1" type="body"/>
          </p:nvPr>
        </p:nvSpPr>
        <p:spPr>
          <a:xfrm>
            <a:off x="496489" y="1233714"/>
            <a:ext cx="8149829" cy="3399008"/>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54" name="Google Shape;54;p13"/>
          <p:cNvGrpSpPr/>
          <p:nvPr/>
        </p:nvGrpSpPr>
        <p:grpSpPr>
          <a:xfrm>
            <a:off x="75270" y="239316"/>
            <a:ext cx="360587" cy="318893"/>
            <a:chOff x="3430063" y="2890836"/>
            <a:chExt cx="1219200" cy="1078230"/>
          </a:xfrm>
        </p:grpSpPr>
        <p:sp>
          <p:nvSpPr>
            <p:cNvPr id="55" name="Google Shape;55;p1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6" name="Google Shape;56;p1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57" name="Google Shape;57;p13"/>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58" name="Google Shape;58;p13"/>
          <p:cNvGrpSpPr/>
          <p:nvPr/>
        </p:nvGrpSpPr>
        <p:grpSpPr>
          <a:xfrm>
            <a:off x="-2799" y="4739349"/>
            <a:ext cx="546734" cy="257176"/>
            <a:chOff x="-3732" y="6319132"/>
            <a:chExt cx="728978" cy="342902"/>
          </a:xfrm>
        </p:grpSpPr>
        <p:sp>
          <p:nvSpPr>
            <p:cNvPr id="59" name="Google Shape;59;p13"/>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60" name="Google Shape;60;p13"/>
            <p:cNvGrpSpPr/>
            <p:nvPr/>
          </p:nvGrpSpPr>
          <p:grpSpPr>
            <a:xfrm>
              <a:off x="367943" y="6411647"/>
              <a:ext cx="178514" cy="157873"/>
              <a:chOff x="3430063" y="2890836"/>
              <a:chExt cx="1219200" cy="1078230"/>
            </a:xfrm>
          </p:grpSpPr>
          <p:sp>
            <p:nvSpPr>
              <p:cNvPr id="61" name="Google Shape;61;p1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62" name="Google Shape;62;p1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08" name="Shape 208"/>
        <p:cNvGrpSpPr/>
        <p:nvPr/>
      </p:nvGrpSpPr>
      <p:grpSpPr>
        <a:xfrm>
          <a:off x="0" y="0"/>
          <a:ext cx="0" cy="0"/>
          <a:chOff x="0" y="0"/>
          <a:chExt cx="0" cy="0"/>
        </a:xfrm>
      </p:grpSpPr>
      <p:sp>
        <p:nvSpPr>
          <p:cNvPr id="209" name="Google Shape;209;p26"/>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210" name="Google Shape;210;p26"/>
          <p:cNvSpPr txBox="1"/>
          <p:nvPr>
            <p:ph type="title"/>
          </p:nvPr>
        </p:nvSpPr>
        <p:spPr>
          <a:xfrm>
            <a:off x="496490" y="239317"/>
            <a:ext cx="8149828" cy="812243"/>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211" name="Google Shape;211;p26"/>
          <p:cNvSpPr txBox="1"/>
          <p:nvPr>
            <p:ph idx="1" type="body"/>
          </p:nvPr>
        </p:nvSpPr>
        <p:spPr>
          <a:xfrm>
            <a:off x="496489" y="1233714"/>
            <a:ext cx="8149829" cy="3399008"/>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212" name="Google Shape;212;p26"/>
          <p:cNvGrpSpPr/>
          <p:nvPr/>
        </p:nvGrpSpPr>
        <p:grpSpPr>
          <a:xfrm>
            <a:off x="75270" y="239316"/>
            <a:ext cx="360587" cy="318893"/>
            <a:chOff x="3430063" y="2890836"/>
            <a:chExt cx="1219200" cy="1078230"/>
          </a:xfrm>
        </p:grpSpPr>
        <p:sp>
          <p:nvSpPr>
            <p:cNvPr id="213" name="Google Shape;213;p2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4" name="Google Shape;214;p2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15" name="Google Shape;215;p26"/>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216" name="Google Shape;216;p26"/>
          <p:cNvGrpSpPr/>
          <p:nvPr/>
        </p:nvGrpSpPr>
        <p:grpSpPr>
          <a:xfrm>
            <a:off x="-2799" y="4739349"/>
            <a:ext cx="546734" cy="257176"/>
            <a:chOff x="-3732" y="6319132"/>
            <a:chExt cx="728978" cy="342902"/>
          </a:xfrm>
        </p:grpSpPr>
        <p:sp>
          <p:nvSpPr>
            <p:cNvPr id="217" name="Google Shape;217;p26"/>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218" name="Google Shape;218;p26"/>
            <p:cNvGrpSpPr/>
            <p:nvPr/>
          </p:nvGrpSpPr>
          <p:grpSpPr>
            <a:xfrm>
              <a:off x="367943" y="6411647"/>
              <a:ext cx="178514" cy="157873"/>
              <a:chOff x="3430063" y="2890836"/>
              <a:chExt cx="1219200" cy="1078230"/>
            </a:xfrm>
          </p:grpSpPr>
          <p:sp>
            <p:nvSpPr>
              <p:cNvPr id="219" name="Google Shape;219;p2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20" name="Google Shape;220;p2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682" r:id="rId12"/>
    <p:sldLayoutId id="2147483683" r:id="rId13"/>
    <p:sldLayoutId id="2147483684" r:id="rId14"/>
    <p:sldLayoutId id="2147483685" r:id="rId15"/>
    <p:sldLayoutId id="2147483686" r:id="rId16"/>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84" name="Shape 384"/>
        <p:cNvGrpSpPr/>
        <p:nvPr/>
      </p:nvGrpSpPr>
      <p:grpSpPr>
        <a:xfrm>
          <a:off x="0" y="0"/>
          <a:ext cx="0" cy="0"/>
          <a:chOff x="0" y="0"/>
          <a:chExt cx="0" cy="0"/>
        </a:xfrm>
      </p:grpSpPr>
      <p:sp>
        <p:nvSpPr>
          <p:cNvPr id="385" name="Google Shape;385;p43"/>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386" name="Google Shape;386;p43"/>
          <p:cNvSpPr txBox="1"/>
          <p:nvPr>
            <p:ph type="title"/>
          </p:nvPr>
        </p:nvSpPr>
        <p:spPr>
          <a:xfrm>
            <a:off x="496490" y="239317"/>
            <a:ext cx="8149828" cy="812243"/>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387" name="Google Shape;387;p43"/>
          <p:cNvSpPr txBox="1"/>
          <p:nvPr>
            <p:ph idx="1" type="body"/>
          </p:nvPr>
        </p:nvSpPr>
        <p:spPr>
          <a:xfrm>
            <a:off x="496489" y="1233714"/>
            <a:ext cx="8149829" cy="3399008"/>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388" name="Google Shape;388;p43"/>
          <p:cNvGrpSpPr/>
          <p:nvPr/>
        </p:nvGrpSpPr>
        <p:grpSpPr>
          <a:xfrm>
            <a:off x="75270" y="239316"/>
            <a:ext cx="360587" cy="318893"/>
            <a:chOff x="3430063" y="2890836"/>
            <a:chExt cx="1219200" cy="1078230"/>
          </a:xfrm>
        </p:grpSpPr>
        <p:sp>
          <p:nvSpPr>
            <p:cNvPr id="389" name="Google Shape;389;p4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0" name="Google Shape;390;p4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391" name="Google Shape;391;p43"/>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392" name="Google Shape;392;p43"/>
          <p:cNvGrpSpPr/>
          <p:nvPr/>
        </p:nvGrpSpPr>
        <p:grpSpPr>
          <a:xfrm>
            <a:off x="-2799" y="4739349"/>
            <a:ext cx="546734" cy="257176"/>
            <a:chOff x="-3732" y="6319132"/>
            <a:chExt cx="728978" cy="342902"/>
          </a:xfrm>
        </p:grpSpPr>
        <p:sp>
          <p:nvSpPr>
            <p:cNvPr id="393" name="Google Shape;393;p43"/>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394" name="Google Shape;394;p43"/>
            <p:cNvGrpSpPr/>
            <p:nvPr/>
          </p:nvGrpSpPr>
          <p:grpSpPr>
            <a:xfrm>
              <a:off x="367943" y="6411647"/>
              <a:ext cx="178514" cy="157873"/>
              <a:chOff x="3430063" y="2890836"/>
              <a:chExt cx="1219200" cy="1078230"/>
            </a:xfrm>
          </p:grpSpPr>
          <p:sp>
            <p:nvSpPr>
              <p:cNvPr id="395" name="Google Shape;395;p4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6" name="Google Shape;396;p4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 id="2147483698" r:id="rId12"/>
    <p:sldLayoutId id="2147483699" r:id="rId13"/>
    <p:sldLayoutId id="2147483700" r:id="rId14"/>
    <p:sldLayoutId id="2147483701" r:id="rId15"/>
    <p:sldLayoutId id="2147483702" r:id="rId16"/>
    <p:sldLayoutId id="2147483703" r:id="rId17"/>
    <p:sldLayoutId id="2147483704" r:id="rId18"/>
    <p:sldLayoutId id="2147483705" r:id="rId19"/>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80" name="Shape 580"/>
        <p:cNvGrpSpPr/>
        <p:nvPr/>
      </p:nvGrpSpPr>
      <p:grpSpPr>
        <a:xfrm>
          <a:off x="0" y="0"/>
          <a:ext cx="0" cy="0"/>
          <a:chOff x="0" y="0"/>
          <a:chExt cx="0" cy="0"/>
        </a:xfrm>
      </p:grpSpPr>
      <p:sp>
        <p:nvSpPr>
          <p:cNvPr id="581" name="Google Shape;581;p63"/>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582" name="Google Shape;582;p63"/>
          <p:cNvSpPr txBox="1"/>
          <p:nvPr>
            <p:ph type="title"/>
          </p:nvPr>
        </p:nvSpPr>
        <p:spPr>
          <a:xfrm>
            <a:off x="496490" y="239317"/>
            <a:ext cx="8149800" cy="812100"/>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583" name="Google Shape;583;p63"/>
          <p:cNvSpPr txBox="1"/>
          <p:nvPr>
            <p:ph idx="1" type="body"/>
          </p:nvPr>
        </p:nvSpPr>
        <p:spPr>
          <a:xfrm>
            <a:off x="496489" y="1233714"/>
            <a:ext cx="8149800" cy="3399000"/>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584" name="Google Shape;584;p63"/>
          <p:cNvGrpSpPr/>
          <p:nvPr/>
        </p:nvGrpSpPr>
        <p:grpSpPr>
          <a:xfrm>
            <a:off x="75417" y="239443"/>
            <a:ext cx="360639" cy="318940"/>
            <a:chOff x="3430063" y="2890836"/>
            <a:chExt cx="1219200" cy="1078230"/>
          </a:xfrm>
        </p:grpSpPr>
        <p:sp>
          <p:nvSpPr>
            <p:cNvPr id="585" name="Google Shape;585;p6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86" name="Google Shape;586;p6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587" name="Google Shape;587;p63"/>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588" name="Google Shape;588;p63"/>
          <p:cNvGrpSpPr/>
          <p:nvPr/>
        </p:nvGrpSpPr>
        <p:grpSpPr>
          <a:xfrm>
            <a:off x="-2815" y="4739358"/>
            <a:ext cx="546750" cy="257175"/>
            <a:chOff x="-3754" y="6319132"/>
            <a:chExt cx="729000" cy="342900"/>
          </a:xfrm>
        </p:grpSpPr>
        <p:sp>
          <p:nvSpPr>
            <p:cNvPr id="589" name="Google Shape;589;p63"/>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590" name="Google Shape;590;p63"/>
            <p:cNvGrpSpPr/>
            <p:nvPr/>
          </p:nvGrpSpPr>
          <p:grpSpPr>
            <a:xfrm>
              <a:off x="367878" y="6411593"/>
              <a:ext cx="178491" cy="157853"/>
              <a:chOff x="3430063" y="2890836"/>
              <a:chExt cx="1219200" cy="1078230"/>
            </a:xfrm>
          </p:grpSpPr>
          <p:sp>
            <p:nvSpPr>
              <p:cNvPr id="591" name="Google Shape;591;p63"/>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92" name="Google Shape;592;p63"/>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 id="2147483717" r:id="rId12"/>
    <p:sldLayoutId id="2147483718" r:id="rId13"/>
    <p:sldLayoutId id="2147483719" r:id="rId14"/>
    <p:sldLayoutId id="2147483720" r:id="rId15"/>
    <p:sldLayoutId id="2147483721" r:id="rId16"/>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61" name="Shape 761"/>
        <p:cNvGrpSpPr/>
        <p:nvPr/>
      </p:nvGrpSpPr>
      <p:grpSpPr>
        <a:xfrm>
          <a:off x="0" y="0"/>
          <a:ext cx="0" cy="0"/>
          <a:chOff x="0" y="0"/>
          <a:chExt cx="0" cy="0"/>
        </a:xfrm>
      </p:grpSpPr>
      <p:sp>
        <p:nvSpPr>
          <p:cNvPr id="762" name="Google Shape;762;p8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763" name="Google Shape;763;p80"/>
          <p:cNvSpPr txBox="1"/>
          <p:nvPr>
            <p:ph type="title"/>
          </p:nvPr>
        </p:nvSpPr>
        <p:spPr>
          <a:xfrm>
            <a:off x="496490" y="239317"/>
            <a:ext cx="8149800" cy="812100"/>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764" name="Google Shape;764;p80"/>
          <p:cNvSpPr txBox="1"/>
          <p:nvPr>
            <p:ph idx="1" type="body"/>
          </p:nvPr>
        </p:nvSpPr>
        <p:spPr>
          <a:xfrm>
            <a:off x="496489" y="1233714"/>
            <a:ext cx="8149800" cy="3399000"/>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765" name="Google Shape;765;p80"/>
          <p:cNvGrpSpPr/>
          <p:nvPr/>
        </p:nvGrpSpPr>
        <p:grpSpPr>
          <a:xfrm>
            <a:off x="75417" y="239443"/>
            <a:ext cx="360639" cy="318940"/>
            <a:chOff x="3430063" y="2890836"/>
            <a:chExt cx="1219200" cy="1078230"/>
          </a:xfrm>
        </p:grpSpPr>
        <p:sp>
          <p:nvSpPr>
            <p:cNvPr id="766" name="Google Shape;766;p8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67" name="Google Shape;767;p8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768" name="Google Shape;768;p80"/>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769" name="Google Shape;769;p80"/>
          <p:cNvGrpSpPr/>
          <p:nvPr/>
        </p:nvGrpSpPr>
        <p:grpSpPr>
          <a:xfrm>
            <a:off x="-2815" y="4739358"/>
            <a:ext cx="546750" cy="257175"/>
            <a:chOff x="-3754" y="6319132"/>
            <a:chExt cx="729000" cy="342900"/>
          </a:xfrm>
        </p:grpSpPr>
        <p:sp>
          <p:nvSpPr>
            <p:cNvPr id="770" name="Google Shape;770;p80"/>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771" name="Google Shape;771;p80"/>
            <p:cNvGrpSpPr/>
            <p:nvPr/>
          </p:nvGrpSpPr>
          <p:grpSpPr>
            <a:xfrm>
              <a:off x="367878" y="6411593"/>
              <a:ext cx="178491" cy="157853"/>
              <a:chOff x="3430063" y="2890836"/>
              <a:chExt cx="1219200" cy="1078230"/>
            </a:xfrm>
          </p:grpSpPr>
          <p:sp>
            <p:nvSpPr>
              <p:cNvPr id="772" name="Google Shape;772;p8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773" name="Google Shape;773;p8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 id="2147483733" r:id="rId12"/>
    <p:sldLayoutId id="2147483734" r:id="rId13"/>
    <p:sldLayoutId id="2147483735" r:id="rId14"/>
    <p:sldLayoutId id="2147483736" r:id="rId15"/>
    <p:sldLayoutId id="2147483737" r:id="rId16"/>
    <p:sldLayoutId id="2147483738" r:id="rId17"/>
    <p:sldLayoutId id="2147483739" r:id="rId18"/>
    <p:sldLayoutId id="2147483740" r:id="rId19"/>
    <p:sldLayoutId id="2147483741" r:id="rId20"/>
    <p:sldLayoutId id="2147483742" r:id="rId21"/>
    <p:sldLayoutId id="2147483743" r:id="rId22"/>
    <p:sldLayoutId id="2147483744" r:id="rId23"/>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88" name="Shape 988"/>
        <p:cNvGrpSpPr/>
        <p:nvPr/>
      </p:nvGrpSpPr>
      <p:grpSpPr>
        <a:xfrm>
          <a:off x="0" y="0"/>
          <a:ext cx="0" cy="0"/>
          <a:chOff x="0" y="0"/>
          <a:chExt cx="0" cy="0"/>
        </a:xfrm>
      </p:grpSpPr>
      <p:sp>
        <p:nvSpPr>
          <p:cNvPr id="989" name="Google Shape;989;p10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990" name="Google Shape;990;p104"/>
          <p:cNvSpPr txBox="1"/>
          <p:nvPr>
            <p:ph type="title"/>
          </p:nvPr>
        </p:nvSpPr>
        <p:spPr>
          <a:xfrm>
            <a:off x="496490" y="239317"/>
            <a:ext cx="8149800" cy="812100"/>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991" name="Google Shape;991;p104"/>
          <p:cNvSpPr txBox="1"/>
          <p:nvPr>
            <p:ph idx="1" type="body"/>
          </p:nvPr>
        </p:nvSpPr>
        <p:spPr>
          <a:xfrm>
            <a:off x="496489" y="1233714"/>
            <a:ext cx="8149800" cy="3399000"/>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992" name="Google Shape;992;p104"/>
          <p:cNvGrpSpPr/>
          <p:nvPr/>
        </p:nvGrpSpPr>
        <p:grpSpPr>
          <a:xfrm>
            <a:off x="75417" y="239443"/>
            <a:ext cx="360639" cy="318940"/>
            <a:chOff x="3430063" y="2890836"/>
            <a:chExt cx="1219200" cy="1078230"/>
          </a:xfrm>
        </p:grpSpPr>
        <p:sp>
          <p:nvSpPr>
            <p:cNvPr id="993" name="Google Shape;993;p10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94" name="Google Shape;994;p10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995" name="Google Shape;995;p104"/>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996" name="Google Shape;996;p104"/>
          <p:cNvGrpSpPr/>
          <p:nvPr/>
        </p:nvGrpSpPr>
        <p:grpSpPr>
          <a:xfrm>
            <a:off x="-2815" y="4739358"/>
            <a:ext cx="546750" cy="257175"/>
            <a:chOff x="-3754" y="6319132"/>
            <a:chExt cx="729000" cy="342900"/>
          </a:xfrm>
        </p:grpSpPr>
        <p:sp>
          <p:nvSpPr>
            <p:cNvPr id="997" name="Google Shape;997;p104"/>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998" name="Google Shape;998;p104"/>
            <p:cNvGrpSpPr/>
            <p:nvPr/>
          </p:nvGrpSpPr>
          <p:grpSpPr>
            <a:xfrm>
              <a:off x="367878" y="6411593"/>
              <a:ext cx="178491" cy="157853"/>
              <a:chOff x="3430063" y="2890836"/>
              <a:chExt cx="1219200" cy="1078230"/>
            </a:xfrm>
          </p:grpSpPr>
          <p:sp>
            <p:nvSpPr>
              <p:cNvPr id="999" name="Google Shape;999;p104"/>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000" name="Google Shape;1000;p104"/>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 id="2147483756" r:id="rId12"/>
    <p:sldLayoutId id="2147483757" r:id="rId13"/>
    <p:sldLayoutId id="2147483758" r:id="rId14"/>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60" name="Shape 1160"/>
        <p:cNvGrpSpPr/>
        <p:nvPr/>
      </p:nvGrpSpPr>
      <p:grpSpPr>
        <a:xfrm>
          <a:off x="0" y="0"/>
          <a:ext cx="0" cy="0"/>
          <a:chOff x="0" y="0"/>
          <a:chExt cx="0" cy="0"/>
        </a:xfrm>
      </p:grpSpPr>
      <p:sp>
        <p:nvSpPr>
          <p:cNvPr id="1161" name="Google Shape;1161;p119"/>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1162" name="Google Shape;1162;p119"/>
          <p:cNvSpPr txBox="1"/>
          <p:nvPr>
            <p:ph type="title"/>
          </p:nvPr>
        </p:nvSpPr>
        <p:spPr>
          <a:xfrm>
            <a:off x="496490" y="239317"/>
            <a:ext cx="8149828" cy="812243"/>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1163" name="Google Shape;1163;p119"/>
          <p:cNvSpPr txBox="1"/>
          <p:nvPr>
            <p:ph idx="1" type="body"/>
          </p:nvPr>
        </p:nvSpPr>
        <p:spPr>
          <a:xfrm>
            <a:off x="496489" y="1233714"/>
            <a:ext cx="8149829" cy="3399008"/>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1164" name="Google Shape;1164;p119"/>
          <p:cNvGrpSpPr/>
          <p:nvPr/>
        </p:nvGrpSpPr>
        <p:grpSpPr>
          <a:xfrm>
            <a:off x="75270" y="239316"/>
            <a:ext cx="360587" cy="318893"/>
            <a:chOff x="3430063" y="2890836"/>
            <a:chExt cx="1219200" cy="1078230"/>
          </a:xfrm>
        </p:grpSpPr>
        <p:sp>
          <p:nvSpPr>
            <p:cNvPr id="1165" name="Google Shape;1165;p11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66" name="Google Shape;1166;p11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167" name="Google Shape;1167;p119"/>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1168" name="Google Shape;1168;p119"/>
          <p:cNvGrpSpPr/>
          <p:nvPr/>
        </p:nvGrpSpPr>
        <p:grpSpPr>
          <a:xfrm>
            <a:off x="-2799" y="4739349"/>
            <a:ext cx="546734" cy="257176"/>
            <a:chOff x="-3732" y="6319132"/>
            <a:chExt cx="728978" cy="342902"/>
          </a:xfrm>
        </p:grpSpPr>
        <p:sp>
          <p:nvSpPr>
            <p:cNvPr id="1169" name="Google Shape;1169;p119"/>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170" name="Google Shape;1170;p119"/>
            <p:cNvGrpSpPr/>
            <p:nvPr/>
          </p:nvGrpSpPr>
          <p:grpSpPr>
            <a:xfrm>
              <a:off x="367943" y="6411647"/>
              <a:ext cx="178514" cy="157873"/>
              <a:chOff x="3430063" y="2890836"/>
              <a:chExt cx="1219200" cy="1078230"/>
            </a:xfrm>
          </p:grpSpPr>
          <p:sp>
            <p:nvSpPr>
              <p:cNvPr id="1171" name="Google Shape;1171;p119"/>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172" name="Google Shape;1172;p119"/>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 id="2147483770" r:id="rId12"/>
    <p:sldLayoutId id="2147483771" r:id="rId13"/>
    <p:sldLayoutId id="2147483772" r:id="rId14"/>
    <p:sldLayoutId id="2147483773" r:id="rId15"/>
    <p:sldLayoutId id="2147483774" r:id="rId16"/>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36" name="Shape 1336"/>
        <p:cNvGrpSpPr/>
        <p:nvPr/>
      </p:nvGrpSpPr>
      <p:grpSpPr>
        <a:xfrm>
          <a:off x="0" y="0"/>
          <a:ext cx="0" cy="0"/>
          <a:chOff x="0" y="0"/>
          <a:chExt cx="0" cy="0"/>
        </a:xfrm>
      </p:grpSpPr>
      <p:sp>
        <p:nvSpPr>
          <p:cNvPr id="1337" name="Google Shape;1337;p136"/>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lvl1pPr indent="0" lvl="0"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800"/>
              <a:buFont typeface="Arial"/>
              <a:buNone/>
              <a:defRPr b="1" i="0" sz="800" u="none" cap="none" strike="noStrik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fr"/>
              <a:t>‹#›</a:t>
            </a:fld>
            <a:r>
              <a:rPr lang="fr"/>
              <a:t> </a:t>
            </a:r>
            <a:r>
              <a:rPr b="0" lang="fr">
                <a:solidFill>
                  <a:srgbClr val="2E1452"/>
                </a:solidFill>
              </a:rPr>
              <a:t>–</a:t>
            </a:r>
            <a:endParaRPr b="0"/>
          </a:p>
        </p:txBody>
      </p:sp>
      <p:sp>
        <p:nvSpPr>
          <p:cNvPr id="1338" name="Google Shape;1338;p136"/>
          <p:cNvSpPr txBox="1"/>
          <p:nvPr>
            <p:ph type="title"/>
          </p:nvPr>
        </p:nvSpPr>
        <p:spPr>
          <a:xfrm>
            <a:off x="496490" y="239317"/>
            <a:ext cx="8149828" cy="812243"/>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2"/>
              </a:buClr>
              <a:buSzPts val="2400"/>
              <a:buFont typeface="Arial"/>
              <a:buNone/>
              <a:defRPr b="1" i="0" sz="24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rgbClr val="000000"/>
                </a:solidFill>
                <a:latin typeface="Arial"/>
                <a:ea typeface="Arial"/>
                <a:cs typeface="Arial"/>
                <a:sym typeface="Arial"/>
              </a:defRPr>
            </a:lvl9pPr>
          </a:lstStyle>
          <a:p/>
        </p:txBody>
      </p:sp>
      <p:sp>
        <p:nvSpPr>
          <p:cNvPr id="1339" name="Google Shape;1339;p136"/>
          <p:cNvSpPr txBox="1"/>
          <p:nvPr>
            <p:ph idx="1" type="body"/>
          </p:nvPr>
        </p:nvSpPr>
        <p:spPr>
          <a:xfrm>
            <a:off x="496489" y="1233714"/>
            <a:ext cx="8149829" cy="3399008"/>
          </a:xfrm>
          <a:prstGeom prst="rect">
            <a:avLst/>
          </a:prstGeom>
          <a:noFill/>
          <a:ln>
            <a:noFill/>
          </a:ln>
        </p:spPr>
        <p:txBody>
          <a:bodyPr anchorCtr="0" anchor="t" bIns="0" lIns="0" spcFirstLastPara="1" rIns="0" wrap="square" tIns="0">
            <a:noAutofit/>
          </a:bodyPr>
          <a:lstStyle>
            <a:lvl1pPr indent="-228600" lvl="0" marL="457200" marR="0" rtl="0" algn="l">
              <a:lnSpc>
                <a:spcPct val="120000"/>
              </a:lnSpc>
              <a:spcBef>
                <a:spcPts val="500"/>
              </a:spcBef>
              <a:spcAft>
                <a:spcPts val="0"/>
              </a:spcAft>
              <a:buClr>
                <a:schemeClr val="dk2"/>
              </a:buClr>
              <a:buSzPts val="1200"/>
              <a:buFont typeface="Arial"/>
              <a:buNone/>
              <a:defRPr b="0" i="0" sz="1200" u="none" cap="none" strike="noStrike">
                <a:solidFill>
                  <a:schemeClr val="dk2"/>
                </a:solidFill>
                <a:latin typeface="Arial"/>
                <a:ea typeface="Arial"/>
                <a:cs typeface="Arial"/>
                <a:sym typeface="Arial"/>
              </a:defRPr>
            </a:lvl1pPr>
            <a:lvl2pPr indent="-228600" lvl="1" marL="914400" marR="0" rtl="0" algn="l">
              <a:lnSpc>
                <a:spcPct val="120000"/>
              </a:lnSpc>
              <a:spcBef>
                <a:spcPts val="500"/>
              </a:spcBef>
              <a:spcAft>
                <a:spcPts val="0"/>
              </a:spcAft>
              <a:buClr>
                <a:schemeClr val="dk2"/>
              </a:buClr>
              <a:buSzPts val="1100"/>
              <a:buFont typeface="Arial"/>
              <a:buNone/>
              <a:defRPr b="0" i="0" sz="1100" u="none" cap="none" strike="noStrike">
                <a:solidFill>
                  <a:schemeClr val="dk2"/>
                </a:solidFill>
                <a:latin typeface="Arial"/>
                <a:ea typeface="Arial"/>
                <a:cs typeface="Arial"/>
                <a:sym typeface="Arial"/>
              </a:defRPr>
            </a:lvl2pPr>
            <a:lvl3pPr indent="-298450" lvl="2" marL="1371600" marR="0" rtl="0" algn="l">
              <a:lnSpc>
                <a:spcPct val="120000"/>
              </a:lnSpc>
              <a:spcBef>
                <a:spcPts val="500"/>
              </a:spcBef>
              <a:spcAft>
                <a:spcPts val="0"/>
              </a:spcAft>
              <a:buClr>
                <a:schemeClr val="accent2"/>
              </a:buClr>
              <a:buSzPts val="1100"/>
              <a:buFont typeface="Arial"/>
              <a:buChar char="•"/>
              <a:defRPr b="0" i="0" sz="1100" u="none" cap="none" strike="noStrike">
                <a:solidFill>
                  <a:schemeClr val="dk2"/>
                </a:solidFill>
                <a:latin typeface="Arial"/>
                <a:ea typeface="Arial"/>
                <a:cs typeface="Arial"/>
                <a:sym typeface="Arial"/>
              </a:defRPr>
            </a:lvl3pPr>
            <a:lvl4pPr indent="-298450" lvl="3" marL="1828800" marR="0" rtl="0" algn="l">
              <a:lnSpc>
                <a:spcPct val="120000"/>
              </a:lnSpc>
              <a:spcBef>
                <a:spcPts val="500"/>
              </a:spcBef>
              <a:spcAft>
                <a:spcPts val="0"/>
              </a:spcAft>
              <a:buClr>
                <a:schemeClr val="dk2"/>
              </a:buClr>
              <a:buSzPts val="1100"/>
              <a:buFont typeface="Arial"/>
              <a:buChar char="•"/>
              <a:defRPr b="0" i="0" sz="1100" u="none" cap="none" strike="noStrike">
                <a:solidFill>
                  <a:schemeClr val="dk2"/>
                </a:solidFill>
                <a:latin typeface="Arial"/>
                <a:ea typeface="Arial"/>
                <a:cs typeface="Arial"/>
                <a:sym typeface="Arial"/>
              </a:defRPr>
            </a:lvl4pPr>
            <a:lvl5pPr indent="-228600" lvl="4" marL="2286000" marR="0" rtl="0" algn="l">
              <a:lnSpc>
                <a:spcPct val="120000"/>
              </a:lnSpc>
              <a:spcBef>
                <a:spcPts val="500"/>
              </a:spcBef>
              <a:spcAft>
                <a:spcPts val="0"/>
              </a:spcAft>
              <a:buClr>
                <a:schemeClr val="dk2"/>
              </a:buClr>
              <a:buSzPts val="900"/>
              <a:buFont typeface="Arial"/>
              <a:buNone/>
              <a:defRPr b="0" i="0" sz="900" u="none" cap="none" strike="noStrike">
                <a:solidFill>
                  <a:schemeClr val="dk2"/>
                </a:solidFill>
                <a:latin typeface="Arial"/>
                <a:ea typeface="Arial"/>
                <a:cs typeface="Arial"/>
                <a:sym typeface="Arial"/>
              </a:defRPr>
            </a:lvl5pPr>
            <a:lvl6pPr indent="-285750" lvl="5" marL="2743200" marR="0" rtl="0" algn="l">
              <a:lnSpc>
                <a:spcPct val="90000"/>
              </a:lnSpc>
              <a:spcBef>
                <a:spcPts val="400"/>
              </a:spcBef>
              <a:spcAft>
                <a:spcPts val="0"/>
              </a:spcAft>
              <a:buClr>
                <a:schemeClr val="dk2"/>
              </a:buClr>
              <a:buSzPts val="900"/>
              <a:buFont typeface="Arial"/>
              <a:buChar char="–"/>
              <a:defRPr b="0" i="0" sz="900" u="none" cap="none" strike="noStrike">
                <a:solidFill>
                  <a:schemeClr val="dk2"/>
                </a:solidFill>
                <a:latin typeface="Arial"/>
                <a:ea typeface="Arial"/>
                <a:cs typeface="Arial"/>
                <a:sym typeface="Arial"/>
              </a:defRPr>
            </a:lvl6pPr>
            <a:lvl7pPr indent="-228600" lvl="6" marL="32004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7pPr>
            <a:lvl8pPr indent="-228600" lvl="7" marL="3657600" marR="0" rtl="0" algn="l">
              <a:lnSpc>
                <a:spcPct val="90000"/>
              </a:lnSpc>
              <a:spcBef>
                <a:spcPts val="400"/>
              </a:spcBef>
              <a:spcAft>
                <a:spcPts val="0"/>
              </a:spcAft>
              <a:buClr>
                <a:schemeClr val="dk2"/>
              </a:buClr>
              <a:buSzPts val="800"/>
              <a:buFont typeface="Arial"/>
              <a:buNone/>
              <a:defRPr b="0" i="0" sz="800" u="none" cap="none" strike="noStrike">
                <a:solidFill>
                  <a:schemeClr val="dk2"/>
                </a:solidFill>
                <a:latin typeface="Arial"/>
                <a:ea typeface="Arial"/>
                <a:cs typeface="Arial"/>
                <a:sym typeface="Arial"/>
              </a:defRPr>
            </a:lvl8pPr>
            <a:lvl9pPr indent="-228600" lvl="8" marL="4114800" marR="0" rtl="0" algn="l">
              <a:lnSpc>
                <a:spcPct val="90000"/>
              </a:lnSpc>
              <a:spcBef>
                <a:spcPts val="400"/>
              </a:spcBef>
              <a:spcAft>
                <a:spcPts val="0"/>
              </a:spcAft>
              <a:buClr>
                <a:schemeClr val="dk2"/>
              </a:buClr>
              <a:buSzPts val="800"/>
              <a:buFont typeface="Arial"/>
              <a:buNone/>
              <a:defRPr b="0" i="1" sz="800" u="none" cap="none" strike="noStrike">
                <a:solidFill>
                  <a:schemeClr val="dk2"/>
                </a:solidFill>
                <a:latin typeface="Arial"/>
                <a:ea typeface="Arial"/>
                <a:cs typeface="Arial"/>
                <a:sym typeface="Arial"/>
              </a:defRPr>
            </a:lvl9pPr>
          </a:lstStyle>
          <a:p/>
        </p:txBody>
      </p:sp>
      <p:grpSp>
        <p:nvGrpSpPr>
          <p:cNvPr id="1340" name="Google Shape;1340;p136"/>
          <p:cNvGrpSpPr/>
          <p:nvPr/>
        </p:nvGrpSpPr>
        <p:grpSpPr>
          <a:xfrm>
            <a:off x="75270" y="239316"/>
            <a:ext cx="360587" cy="318893"/>
            <a:chOff x="3430063" y="2890836"/>
            <a:chExt cx="1219200" cy="1078230"/>
          </a:xfrm>
        </p:grpSpPr>
        <p:sp>
          <p:nvSpPr>
            <p:cNvPr id="1341" name="Google Shape;1341;p13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42" name="Google Shape;1342;p13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1343" name="Google Shape;1343;p136"/>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lvl1pPr lvl="0" marR="0" rtl="0" algn="l">
              <a:lnSpc>
                <a:spcPct val="100000"/>
              </a:lnSpc>
              <a:spcBef>
                <a:spcPts val="0"/>
              </a:spcBef>
              <a:spcAft>
                <a:spcPts val="0"/>
              </a:spcAft>
              <a:buClr>
                <a:srgbClr val="000000"/>
              </a:buClr>
              <a:buSzPts val="1100"/>
              <a:buFont typeface="Arial"/>
              <a:buNone/>
              <a:defRPr b="0" i="0" sz="700" u="none" cap="none" strike="noStrike">
                <a:solidFill>
                  <a:schemeClr val="dk2"/>
                </a:solidFill>
                <a:latin typeface="Arial"/>
                <a:ea typeface="Arial"/>
                <a:cs typeface="Arial"/>
                <a:sym typeface="Arial"/>
              </a:defRPr>
            </a:lvl1pPr>
            <a:lvl2pPr lvl="1"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100"/>
              <a:buFont typeface="Arial"/>
              <a:buNone/>
              <a:defRPr b="0" i="0" sz="1400" u="none" cap="none" strike="noStrike">
                <a:solidFill>
                  <a:schemeClr val="dk1"/>
                </a:solidFill>
                <a:latin typeface="Arial"/>
                <a:ea typeface="Arial"/>
                <a:cs typeface="Arial"/>
                <a:sym typeface="Arial"/>
              </a:defRPr>
            </a:lvl9pPr>
          </a:lstStyle>
          <a:p/>
        </p:txBody>
      </p:sp>
      <p:grpSp>
        <p:nvGrpSpPr>
          <p:cNvPr id="1344" name="Google Shape;1344;p136"/>
          <p:cNvGrpSpPr/>
          <p:nvPr/>
        </p:nvGrpSpPr>
        <p:grpSpPr>
          <a:xfrm>
            <a:off x="-2799" y="4739349"/>
            <a:ext cx="546734" cy="257176"/>
            <a:chOff x="-3732" y="6319132"/>
            <a:chExt cx="728978" cy="342902"/>
          </a:xfrm>
        </p:grpSpPr>
        <p:sp>
          <p:nvSpPr>
            <p:cNvPr id="1345" name="Google Shape;1345;p136"/>
            <p:cNvSpPr/>
            <p:nvPr/>
          </p:nvSpPr>
          <p:spPr>
            <a:xfrm rot="5400000">
              <a:off x="189306" y="6126094"/>
              <a:ext cx="342902" cy="728978"/>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1346" name="Google Shape;1346;p136"/>
            <p:cNvGrpSpPr/>
            <p:nvPr/>
          </p:nvGrpSpPr>
          <p:grpSpPr>
            <a:xfrm>
              <a:off x="367943" y="6411647"/>
              <a:ext cx="178514" cy="157873"/>
              <a:chOff x="3430063" y="2890836"/>
              <a:chExt cx="1219200" cy="1078230"/>
            </a:xfrm>
          </p:grpSpPr>
          <p:sp>
            <p:nvSpPr>
              <p:cNvPr id="1347" name="Google Shape;1347;p136"/>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348" name="Google Shape;1348;p136"/>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 accent1="accent1" accent2="accent2" accent3="accent3" accent4="accent4" accent5="accent5" accent6="accent6" bg1="lt1" bg2="dk2" tx1="dk1" tx2="lt2" folHlink="folHlink" hlink="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 id="2147483786" r:id="rId12"/>
    <p:sldLayoutId id="2147483787" r:id="rId13"/>
    <p:sldLayoutId id="2147483788" r:id="rId14"/>
    <p:sldLayoutId id="2147483789" r:id="rId15"/>
    <p:sldLayoutId id="2147483790" r:id="rId16"/>
    <p:sldLayoutId id="2147483791" r:id="rId17"/>
    <p:sldLayoutId id="2147483792" r:id="rId18"/>
    <p:sldLayoutId id="2147483793" r:id="rId19"/>
    <p:sldLayoutId id="2147483794" r:id="rId20"/>
    <p:sldLayoutId id="2147483795" r:id="rId21"/>
    <p:sldLayoutId id="2147483796" r:id="rId22"/>
    <p:sldLayoutId id="2147483797" r:id="rId23"/>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F26B43"/>
          </p15:clr>
        </p15:guide>
        <p15:guide id="2" pos="5760">
          <p15:clr>
            <a:srgbClr val="F26B43"/>
          </p15:clr>
        </p15:guide>
        <p15:guide id="3" pos="302">
          <p15:clr>
            <a:srgbClr val="F26B43"/>
          </p15:clr>
        </p15:guide>
        <p15:guide id="4" pos="732">
          <p15:clr>
            <a:srgbClr val="F26B43"/>
          </p15:clr>
        </p15:guide>
        <p15:guide id="5" pos="1161">
          <p15:clr>
            <a:srgbClr val="F26B43"/>
          </p15:clr>
        </p15:guide>
        <p15:guide id="6" pos="1591">
          <p15:clr>
            <a:srgbClr val="F26B43"/>
          </p15:clr>
        </p15:guide>
        <p15:guide id="7" pos="2021">
          <p15:clr>
            <a:srgbClr val="F26B43"/>
          </p15:clr>
        </p15:guide>
        <p15:guide id="8" pos="2450">
          <p15:clr>
            <a:srgbClr val="F26B43"/>
          </p15:clr>
        </p15:guide>
        <p15:guide id="9" pos="2880">
          <p15:clr>
            <a:srgbClr val="F26B43"/>
          </p15:clr>
        </p15:guide>
        <p15:guide id="10" pos="3309">
          <p15:clr>
            <a:srgbClr val="F26B43"/>
          </p15:clr>
        </p15:guide>
        <p15:guide id="11" pos="3739">
          <p15:clr>
            <a:srgbClr val="F26B43"/>
          </p15:clr>
        </p15:guide>
        <p15:guide id="12" pos="4169">
          <p15:clr>
            <a:srgbClr val="F26B43"/>
          </p15:clr>
        </p15:guide>
        <p15:guide id="13" pos="4598">
          <p15:clr>
            <a:srgbClr val="F26B43"/>
          </p15:clr>
        </p15:guide>
        <p15:guide id="14" pos="5028">
          <p15:clr>
            <a:srgbClr val="F26B43"/>
          </p15:clr>
        </p15:guide>
        <p15:guide id="15" pos="5457">
          <p15:clr>
            <a:srgbClr val="F26B43"/>
          </p15:clr>
        </p15:guide>
        <p15:guide id="16" orient="horz">
          <p15:clr>
            <a:srgbClr val="F26B43"/>
          </p15:clr>
        </p15:guide>
        <p15:guide id="17" orient="horz" pos="3240">
          <p15:clr>
            <a:srgbClr val="F26B43"/>
          </p15:clr>
        </p15:guide>
        <p15:guide id="18" orient="horz" pos="151">
          <p15:clr>
            <a:srgbClr val="F26B43"/>
          </p15:clr>
        </p15:guide>
        <p15:guide id="19" orient="horz" pos="3089">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xml"/><Relationship Id="rId3" Type="http://schemas.openxmlformats.org/officeDocument/2006/relationships/image" Target="../media/image47.jpg"/><Relationship Id="rId4" Type="http://schemas.openxmlformats.org/officeDocument/2006/relationships/image" Target="../media/image48.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0.xml"/><Relationship Id="rId3" Type="http://schemas.openxmlformats.org/officeDocument/2006/relationships/image" Target="../media/image110.png"/><Relationship Id="rId4" Type="http://schemas.openxmlformats.org/officeDocument/2006/relationships/image" Target="../media/image118.gif"/><Relationship Id="rId5" Type="http://schemas.openxmlformats.org/officeDocument/2006/relationships/image" Target="../media/image114.png"/><Relationship Id="rId6" Type="http://schemas.openxmlformats.org/officeDocument/2006/relationships/image" Target="../media/image115.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1.xml"/><Relationship Id="rId3" Type="http://schemas.openxmlformats.org/officeDocument/2006/relationships/image" Target="../media/image116.png"/><Relationship Id="rId4" Type="http://schemas.openxmlformats.org/officeDocument/2006/relationships/image" Target="../media/image123.gif"/><Relationship Id="rId5" Type="http://schemas.openxmlformats.org/officeDocument/2006/relationships/image" Target="../media/image114.png"/><Relationship Id="rId6" Type="http://schemas.openxmlformats.org/officeDocument/2006/relationships/image" Target="../media/image119.png"/></Relationships>
</file>

<file path=ppt/slides/_rels/slide12.xml.rels><?xml version="1.0" encoding="UTF-8" standalone="yes"?><Relationships xmlns="http://schemas.openxmlformats.org/package/2006/relationships"><Relationship Id="rId20" Type="http://schemas.openxmlformats.org/officeDocument/2006/relationships/image" Target="../media/image131.png"/><Relationship Id="rId22" Type="http://schemas.openxmlformats.org/officeDocument/2006/relationships/image" Target="../media/image129.png"/><Relationship Id="rId21" Type="http://schemas.openxmlformats.org/officeDocument/2006/relationships/image" Target="../media/image128.png"/><Relationship Id="rId24" Type="http://schemas.openxmlformats.org/officeDocument/2006/relationships/image" Target="../media/image135.png"/><Relationship Id="rId23" Type="http://schemas.openxmlformats.org/officeDocument/2006/relationships/image" Target="../media/image133.png"/><Relationship Id="rId1" Type="http://schemas.openxmlformats.org/officeDocument/2006/relationships/slideLayout" Target="../slideLayouts/slideLayout221.xml"/><Relationship Id="rId2" Type="http://schemas.openxmlformats.org/officeDocument/2006/relationships/notesSlide" Target="../notesSlides/notesSlide12.xml"/><Relationship Id="rId3" Type="http://schemas.openxmlformats.org/officeDocument/2006/relationships/image" Target="../media/image121.png"/><Relationship Id="rId4" Type="http://schemas.openxmlformats.org/officeDocument/2006/relationships/image" Target="../media/image116.png"/><Relationship Id="rId9" Type="http://schemas.openxmlformats.org/officeDocument/2006/relationships/image" Target="../media/image166.png"/><Relationship Id="rId5" Type="http://schemas.openxmlformats.org/officeDocument/2006/relationships/image" Target="../media/image122.png"/><Relationship Id="rId6" Type="http://schemas.openxmlformats.org/officeDocument/2006/relationships/image" Target="../media/image193.png"/><Relationship Id="rId7" Type="http://schemas.openxmlformats.org/officeDocument/2006/relationships/image" Target="../media/image197.png"/><Relationship Id="rId8" Type="http://schemas.openxmlformats.org/officeDocument/2006/relationships/image" Target="../media/image125.png"/><Relationship Id="rId11" Type="http://schemas.openxmlformats.org/officeDocument/2006/relationships/image" Target="../media/image235.png"/><Relationship Id="rId10" Type="http://schemas.openxmlformats.org/officeDocument/2006/relationships/image" Target="../media/image168.png"/><Relationship Id="rId13" Type="http://schemas.openxmlformats.org/officeDocument/2006/relationships/image" Target="../media/image124.png"/><Relationship Id="rId12" Type="http://schemas.openxmlformats.org/officeDocument/2006/relationships/image" Target="../media/image185.png"/><Relationship Id="rId15" Type="http://schemas.openxmlformats.org/officeDocument/2006/relationships/image" Target="../media/image190.png"/><Relationship Id="rId14" Type="http://schemas.openxmlformats.org/officeDocument/2006/relationships/image" Target="../media/image167.png"/><Relationship Id="rId17" Type="http://schemas.openxmlformats.org/officeDocument/2006/relationships/image" Target="../media/image127.png"/><Relationship Id="rId16" Type="http://schemas.openxmlformats.org/officeDocument/2006/relationships/image" Target="../media/image126.png"/><Relationship Id="rId19" Type="http://schemas.openxmlformats.org/officeDocument/2006/relationships/image" Target="../media/image243.png"/><Relationship Id="rId18" Type="http://schemas.openxmlformats.org/officeDocument/2006/relationships/image" Target="../media/image260.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3.xml"/><Relationship Id="rId3" Type="http://schemas.openxmlformats.org/officeDocument/2006/relationships/image" Target="../media/image137.png"/><Relationship Id="rId4" Type="http://schemas.openxmlformats.org/officeDocument/2006/relationships/image" Target="../media/image141.png"/><Relationship Id="rId5" Type="http://schemas.openxmlformats.org/officeDocument/2006/relationships/image" Target="../media/image114.png"/><Relationship Id="rId6" Type="http://schemas.openxmlformats.org/officeDocument/2006/relationships/image" Target="../media/image138.png"/><Relationship Id="rId7" Type="http://schemas.openxmlformats.org/officeDocument/2006/relationships/image" Target="../media/image142.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 Id="rId3" Type="http://schemas.openxmlformats.org/officeDocument/2006/relationships/image" Target="../media/image143.png"/><Relationship Id="rId4" Type="http://schemas.openxmlformats.org/officeDocument/2006/relationships/image" Target="../media/image144.png"/><Relationship Id="rId5" Type="http://schemas.openxmlformats.org/officeDocument/2006/relationships/image" Target="../media/image145.png"/><Relationship Id="rId6" Type="http://schemas.openxmlformats.org/officeDocument/2006/relationships/image" Target="../media/image114.png"/><Relationship Id="rId7" Type="http://schemas.openxmlformats.org/officeDocument/2006/relationships/image" Target="../media/image14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6.xml"/><Relationship Id="rId3" Type="http://schemas.openxmlformats.org/officeDocument/2006/relationships/image" Target="../media/image150.png"/><Relationship Id="rId4" Type="http://schemas.openxmlformats.org/officeDocument/2006/relationships/image" Target="../media/image147.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4.xml"/><Relationship Id="rId2" Type="http://schemas.openxmlformats.org/officeDocument/2006/relationships/notesSlide" Target="../notesSlides/notesSlide17.xml"/><Relationship Id="rId3" Type="http://schemas.openxmlformats.org/officeDocument/2006/relationships/image" Target="../media/image155.png"/><Relationship Id="rId4" Type="http://schemas.openxmlformats.org/officeDocument/2006/relationships/image" Target="../media/image148.png"/><Relationship Id="rId9" Type="http://schemas.openxmlformats.org/officeDocument/2006/relationships/image" Target="../media/image152.png"/><Relationship Id="rId5" Type="http://schemas.openxmlformats.org/officeDocument/2006/relationships/image" Target="../media/image149.png"/><Relationship Id="rId6" Type="http://schemas.openxmlformats.org/officeDocument/2006/relationships/image" Target="../media/image151.png"/><Relationship Id="rId7" Type="http://schemas.openxmlformats.org/officeDocument/2006/relationships/image" Target="../media/image164.png"/><Relationship Id="rId8" Type="http://schemas.openxmlformats.org/officeDocument/2006/relationships/image" Target="../media/image159.png"/><Relationship Id="rId11" Type="http://schemas.openxmlformats.org/officeDocument/2006/relationships/image" Target="../media/image153.jpg"/><Relationship Id="rId10" Type="http://schemas.openxmlformats.org/officeDocument/2006/relationships/image" Target="../media/image156.png"/><Relationship Id="rId13" Type="http://schemas.openxmlformats.org/officeDocument/2006/relationships/image" Target="../media/image157.png"/><Relationship Id="rId12" Type="http://schemas.openxmlformats.org/officeDocument/2006/relationships/image" Target="../media/image77.png"/><Relationship Id="rId14" Type="http://schemas.openxmlformats.org/officeDocument/2006/relationships/image" Target="../media/image15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 Id="rId3" Type="http://schemas.openxmlformats.org/officeDocument/2006/relationships/image" Target="../media/image162.png"/><Relationship Id="rId4" Type="http://schemas.openxmlformats.org/officeDocument/2006/relationships/image" Target="../media/image230.png"/><Relationship Id="rId5" Type="http://schemas.openxmlformats.org/officeDocument/2006/relationships/image" Target="../media/image165.png"/><Relationship Id="rId6" Type="http://schemas.openxmlformats.org/officeDocument/2006/relationships/image" Target="../media/image160.png"/><Relationship Id="rId7" Type="http://schemas.openxmlformats.org/officeDocument/2006/relationships/image" Target="../media/image161.png"/><Relationship Id="rId8" Type="http://schemas.openxmlformats.org/officeDocument/2006/relationships/image" Target="../media/image163.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5.xml"/><Relationship Id="rId2" Type="http://schemas.openxmlformats.org/officeDocument/2006/relationships/notesSlide" Target="../notesSlides/notesSlide19.xml"/><Relationship Id="rId3" Type="http://schemas.openxmlformats.org/officeDocument/2006/relationships/image" Target="../media/image171.png"/><Relationship Id="rId4" Type="http://schemas.openxmlformats.org/officeDocument/2006/relationships/image" Target="../media/image172.png"/><Relationship Id="rId5" Type="http://schemas.openxmlformats.org/officeDocument/2006/relationships/image" Target="../media/image170.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xml"/><Relationship Id="rId3" Type="http://schemas.openxmlformats.org/officeDocument/2006/relationships/image" Target="../media/image65.png"/><Relationship Id="rId4" Type="http://schemas.openxmlformats.org/officeDocument/2006/relationships/image" Target="../media/image74.png"/><Relationship Id="rId5" Type="http://schemas.openxmlformats.org/officeDocument/2006/relationships/image" Target="../media/image70.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0.xml"/><Relationship Id="rId3" Type="http://schemas.openxmlformats.org/officeDocument/2006/relationships/image" Target="../media/image169.png"/><Relationship Id="rId4" Type="http://schemas.openxmlformats.org/officeDocument/2006/relationships/image" Target="../media/image245.png"/><Relationship Id="rId5" Type="http://schemas.openxmlformats.org/officeDocument/2006/relationships/image" Target="../media/image173.png"/><Relationship Id="rId6" Type="http://schemas.openxmlformats.org/officeDocument/2006/relationships/image" Target="../media/image175.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4.xml"/><Relationship Id="rId2" Type="http://schemas.openxmlformats.org/officeDocument/2006/relationships/notesSlide" Target="../notesSlides/notesSlide21.xml"/><Relationship Id="rId3" Type="http://schemas.openxmlformats.org/officeDocument/2006/relationships/image" Target="../media/image245.png"/><Relationship Id="rId4" Type="http://schemas.openxmlformats.org/officeDocument/2006/relationships/image" Target="../media/image177.png"/><Relationship Id="rId9" Type="http://schemas.openxmlformats.org/officeDocument/2006/relationships/image" Target="../media/image184.png"/><Relationship Id="rId5" Type="http://schemas.openxmlformats.org/officeDocument/2006/relationships/image" Target="../media/image186.png"/><Relationship Id="rId6" Type="http://schemas.openxmlformats.org/officeDocument/2006/relationships/image" Target="../media/image179.png"/><Relationship Id="rId7" Type="http://schemas.openxmlformats.org/officeDocument/2006/relationships/image" Target="../media/image183.png"/><Relationship Id="rId8" Type="http://schemas.openxmlformats.org/officeDocument/2006/relationships/image" Target="../media/image181.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14.xml"/><Relationship Id="rId2" Type="http://schemas.openxmlformats.org/officeDocument/2006/relationships/notesSlide" Target="../notesSlides/notesSlide22.xml"/><Relationship Id="rId3" Type="http://schemas.openxmlformats.org/officeDocument/2006/relationships/image" Target="../media/image245.png"/><Relationship Id="rId4" Type="http://schemas.openxmlformats.org/officeDocument/2006/relationships/image" Target="../media/image111.png"/><Relationship Id="rId9" Type="http://schemas.openxmlformats.org/officeDocument/2006/relationships/image" Target="../media/image191.png"/><Relationship Id="rId5" Type="http://schemas.openxmlformats.org/officeDocument/2006/relationships/image" Target="../media/image210.png"/><Relationship Id="rId6" Type="http://schemas.openxmlformats.org/officeDocument/2006/relationships/image" Target="../media/image189.png"/><Relationship Id="rId7" Type="http://schemas.openxmlformats.org/officeDocument/2006/relationships/image" Target="../media/image196.png"/><Relationship Id="rId8" Type="http://schemas.openxmlformats.org/officeDocument/2006/relationships/image" Target="../media/image188.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3.xml"/><Relationship Id="rId3" Type="http://schemas.openxmlformats.org/officeDocument/2006/relationships/hyperlink" Target="https://certificats-attestations.afnor.org/certification=158548185325" TargetMode="External"/><Relationship Id="rId4" Type="http://schemas.openxmlformats.org/officeDocument/2006/relationships/image" Target="../media/image187.png"/><Relationship Id="rId5" Type="http://schemas.openxmlformats.org/officeDocument/2006/relationships/image" Target="../media/image192.png"/><Relationship Id="rId6" Type="http://schemas.openxmlformats.org/officeDocument/2006/relationships/image" Target="../media/image114.png"/><Relationship Id="rId7" Type="http://schemas.openxmlformats.org/officeDocument/2006/relationships/image" Target="../media/image198.png"/><Relationship Id="rId8" Type="http://schemas.openxmlformats.org/officeDocument/2006/relationships/image" Target="../media/image199.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24.xml"/><Relationship Id="rId3" Type="http://schemas.openxmlformats.org/officeDocument/2006/relationships/image" Target="../media/image144.png"/><Relationship Id="rId4" Type="http://schemas.openxmlformats.org/officeDocument/2006/relationships/image" Target="../media/image145.png"/><Relationship Id="rId5" Type="http://schemas.openxmlformats.org/officeDocument/2006/relationships/image" Target="../media/image202.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25.xml"/><Relationship Id="rId3" Type="http://schemas.openxmlformats.org/officeDocument/2006/relationships/image" Target="../media/image111.png"/><Relationship Id="rId4" Type="http://schemas.openxmlformats.org/officeDocument/2006/relationships/image" Target="../media/image204.png"/><Relationship Id="rId9" Type="http://schemas.openxmlformats.org/officeDocument/2006/relationships/image" Target="../media/image214.png"/><Relationship Id="rId5" Type="http://schemas.openxmlformats.org/officeDocument/2006/relationships/image" Target="../media/image205.png"/><Relationship Id="rId6" Type="http://schemas.openxmlformats.org/officeDocument/2006/relationships/image" Target="../media/image203.png"/><Relationship Id="rId7" Type="http://schemas.openxmlformats.org/officeDocument/2006/relationships/image" Target="../media/image206.png"/><Relationship Id="rId8" Type="http://schemas.openxmlformats.org/officeDocument/2006/relationships/image" Target="../media/image209.png"/><Relationship Id="rId11" Type="http://schemas.openxmlformats.org/officeDocument/2006/relationships/image" Target="../media/image207.png"/><Relationship Id="rId10" Type="http://schemas.openxmlformats.org/officeDocument/2006/relationships/image" Target="../media/image208.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26.xml"/><Relationship Id="rId3" Type="http://schemas.openxmlformats.org/officeDocument/2006/relationships/image" Target="../media/image111.png"/><Relationship Id="rId4" Type="http://schemas.openxmlformats.org/officeDocument/2006/relationships/image" Target="../media/image206.png"/><Relationship Id="rId9" Type="http://schemas.openxmlformats.org/officeDocument/2006/relationships/image" Target="../media/image214.png"/><Relationship Id="rId5" Type="http://schemas.openxmlformats.org/officeDocument/2006/relationships/image" Target="../media/image204.png"/><Relationship Id="rId6" Type="http://schemas.openxmlformats.org/officeDocument/2006/relationships/image" Target="../media/image205.png"/><Relationship Id="rId7" Type="http://schemas.openxmlformats.org/officeDocument/2006/relationships/image" Target="../media/image203.png"/><Relationship Id="rId8" Type="http://schemas.openxmlformats.org/officeDocument/2006/relationships/image" Target="../media/image209.png"/><Relationship Id="rId11" Type="http://schemas.openxmlformats.org/officeDocument/2006/relationships/image" Target="../media/image245.png"/><Relationship Id="rId10" Type="http://schemas.openxmlformats.org/officeDocument/2006/relationships/image" Target="../media/image212.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notesSlide" Target="../notesSlides/notesSlide28.xml"/><Relationship Id="rId3" Type="http://schemas.openxmlformats.org/officeDocument/2006/relationships/image" Target="../media/image258.png"/><Relationship Id="rId4" Type="http://schemas.openxmlformats.org/officeDocument/2006/relationships/image" Target="../media/image211.png"/><Relationship Id="rId9" Type="http://schemas.openxmlformats.org/officeDocument/2006/relationships/image" Target="../media/image216.png"/><Relationship Id="rId5" Type="http://schemas.openxmlformats.org/officeDocument/2006/relationships/image" Target="../media/image215.png"/><Relationship Id="rId6" Type="http://schemas.openxmlformats.org/officeDocument/2006/relationships/image" Target="../media/image213.png"/><Relationship Id="rId7" Type="http://schemas.openxmlformats.org/officeDocument/2006/relationships/image" Target="../media/image217.png"/><Relationship Id="rId8" Type="http://schemas.openxmlformats.org/officeDocument/2006/relationships/image" Target="../media/image218.png"/><Relationship Id="rId11" Type="http://schemas.openxmlformats.org/officeDocument/2006/relationships/image" Target="../media/image220.png"/><Relationship Id="rId10" Type="http://schemas.openxmlformats.org/officeDocument/2006/relationships/image" Target="../media/image219.png"/><Relationship Id="rId13" Type="http://schemas.openxmlformats.org/officeDocument/2006/relationships/image" Target="../media/image221.png"/><Relationship Id="rId12" Type="http://schemas.openxmlformats.org/officeDocument/2006/relationships/image" Target="../media/image222.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1.xml"/><Relationship Id="rId2" Type="http://schemas.openxmlformats.org/officeDocument/2006/relationships/notesSlide" Target="../notesSlides/notesSlide29.xml"/><Relationship Id="rId3" Type="http://schemas.openxmlformats.org/officeDocument/2006/relationships/image" Target="../media/image224.jpg"/><Relationship Id="rId4" Type="http://schemas.openxmlformats.org/officeDocument/2006/relationships/image" Target="../media/image225.jpg"/><Relationship Id="rId5" Type="http://schemas.openxmlformats.org/officeDocument/2006/relationships/image" Target="../media/image58.png"/><Relationship Id="rId6" Type="http://schemas.openxmlformats.org/officeDocument/2006/relationships/image" Target="../media/image52.png"/><Relationship Id="rId7" Type="http://schemas.openxmlformats.org/officeDocument/2006/relationships/image" Target="../media/image227.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xml"/><Relationship Id="rId3" Type="http://schemas.openxmlformats.org/officeDocument/2006/relationships/image" Target="../media/image58.png"/><Relationship Id="rId4" Type="http://schemas.openxmlformats.org/officeDocument/2006/relationships/image" Target="../media/image52.png"/><Relationship Id="rId9" Type="http://schemas.openxmlformats.org/officeDocument/2006/relationships/image" Target="../media/image49.png"/><Relationship Id="rId5" Type="http://schemas.openxmlformats.org/officeDocument/2006/relationships/image" Target="../media/image50.jpg"/><Relationship Id="rId6" Type="http://schemas.openxmlformats.org/officeDocument/2006/relationships/image" Target="../media/image51.jpg"/><Relationship Id="rId7" Type="http://schemas.openxmlformats.org/officeDocument/2006/relationships/image" Target="../media/image57.png"/><Relationship Id="rId8" Type="http://schemas.openxmlformats.org/officeDocument/2006/relationships/image" Target="../media/image61.png"/><Relationship Id="rId11" Type="http://schemas.openxmlformats.org/officeDocument/2006/relationships/image" Target="../media/image64.png"/><Relationship Id="rId10" Type="http://schemas.openxmlformats.org/officeDocument/2006/relationships/image" Target="../media/image6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2.xml"/><Relationship Id="rId2" Type="http://schemas.openxmlformats.org/officeDocument/2006/relationships/notesSlide" Target="../notesSlides/notesSlide30.xml"/><Relationship Id="rId3" Type="http://schemas.openxmlformats.org/officeDocument/2006/relationships/image" Target="../media/image309.png"/><Relationship Id="rId4" Type="http://schemas.openxmlformats.org/officeDocument/2006/relationships/image" Target="../media/image22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2.xml"/><Relationship Id="rId2" Type="http://schemas.openxmlformats.org/officeDocument/2006/relationships/notesSlide" Target="../notesSlides/notesSlide31.xml"/><Relationship Id="rId3" Type="http://schemas.openxmlformats.org/officeDocument/2006/relationships/image" Target="../media/image229.png"/><Relationship Id="rId4" Type="http://schemas.openxmlformats.org/officeDocument/2006/relationships/image" Target="../media/image232.jpg"/><Relationship Id="rId9" Type="http://schemas.openxmlformats.org/officeDocument/2006/relationships/image" Target="../media/image237.png"/><Relationship Id="rId5" Type="http://schemas.openxmlformats.org/officeDocument/2006/relationships/image" Target="../media/image231.png"/><Relationship Id="rId6" Type="http://schemas.openxmlformats.org/officeDocument/2006/relationships/image" Target="../media/image264.png"/><Relationship Id="rId7" Type="http://schemas.openxmlformats.org/officeDocument/2006/relationships/image" Target="../media/image233.jpg"/><Relationship Id="rId8" Type="http://schemas.openxmlformats.org/officeDocument/2006/relationships/image" Target="../media/image234.png"/><Relationship Id="rId11" Type="http://schemas.openxmlformats.org/officeDocument/2006/relationships/image" Target="../media/image242.png"/><Relationship Id="rId10" Type="http://schemas.openxmlformats.org/officeDocument/2006/relationships/image" Target="../media/image244.png"/><Relationship Id="rId12" Type="http://schemas.openxmlformats.org/officeDocument/2006/relationships/image" Target="../media/image238.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2.xml"/><Relationship Id="rId2" Type="http://schemas.openxmlformats.org/officeDocument/2006/relationships/notesSlide" Target="../notesSlides/notesSlide32.xml"/><Relationship Id="rId3" Type="http://schemas.openxmlformats.org/officeDocument/2006/relationships/image" Target="../media/image240.png"/><Relationship Id="rId4" Type="http://schemas.openxmlformats.org/officeDocument/2006/relationships/image" Target="../media/image239.jpg"/><Relationship Id="rId5" Type="http://schemas.openxmlformats.org/officeDocument/2006/relationships/image" Target="../media/image241.png"/><Relationship Id="rId6" Type="http://schemas.openxmlformats.org/officeDocument/2006/relationships/image" Target="../media/image264.png"/><Relationship Id="rId7" Type="http://schemas.openxmlformats.org/officeDocument/2006/relationships/image" Target="../media/image246.png"/><Relationship Id="rId8" Type="http://schemas.openxmlformats.org/officeDocument/2006/relationships/image" Target="../media/image247.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33.xml"/><Relationship Id="rId3" Type="http://schemas.openxmlformats.org/officeDocument/2006/relationships/image" Target="../media/image248.png"/><Relationship Id="rId4" Type="http://schemas.openxmlformats.org/officeDocument/2006/relationships/image" Target="../media/image250.png"/><Relationship Id="rId5" Type="http://schemas.openxmlformats.org/officeDocument/2006/relationships/image" Target="../media/image264.png"/><Relationship Id="rId6" Type="http://schemas.openxmlformats.org/officeDocument/2006/relationships/image" Target="../media/image83.png"/><Relationship Id="rId7" Type="http://schemas.openxmlformats.org/officeDocument/2006/relationships/image" Target="../media/image252.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34.xml"/><Relationship Id="rId3" Type="http://schemas.openxmlformats.org/officeDocument/2006/relationships/image" Target="../media/image259.png"/><Relationship Id="rId4" Type="http://schemas.openxmlformats.org/officeDocument/2006/relationships/image" Target="../media/image253.jpg"/><Relationship Id="rId5" Type="http://schemas.openxmlformats.org/officeDocument/2006/relationships/image" Target="../media/image264.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35.xml"/><Relationship Id="rId3" Type="http://schemas.openxmlformats.org/officeDocument/2006/relationships/image" Target="../media/image255.png"/><Relationship Id="rId4" Type="http://schemas.openxmlformats.org/officeDocument/2006/relationships/image" Target="../media/image257.png"/><Relationship Id="rId9" Type="http://schemas.openxmlformats.org/officeDocument/2006/relationships/image" Target="../media/image261.jpg"/><Relationship Id="rId5" Type="http://schemas.openxmlformats.org/officeDocument/2006/relationships/hyperlink" Target="http://drive.google.com/file/d/1Xwsx2nqMPLjvdPUyR_7t1KnkVkUI4WbQ/view" TargetMode="External"/><Relationship Id="rId6" Type="http://schemas.openxmlformats.org/officeDocument/2006/relationships/image" Target="../media/image256.jpg"/><Relationship Id="rId7" Type="http://schemas.openxmlformats.org/officeDocument/2006/relationships/image" Target="../media/image264.png"/><Relationship Id="rId8" Type="http://schemas.openxmlformats.org/officeDocument/2006/relationships/hyperlink" Target="http://drive.google.com/file/d/1Ne1gZzEnf0mqYfL9wMBSyj_BvhMoRyda/view"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78.xml"/><Relationship Id="rId2" Type="http://schemas.openxmlformats.org/officeDocument/2006/relationships/notesSlide" Target="../notesSlides/notesSlide37.xml"/><Relationship Id="rId3" Type="http://schemas.openxmlformats.org/officeDocument/2006/relationships/image" Target="../media/image265.jpg"/><Relationship Id="rId4" Type="http://schemas.openxmlformats.org/officeDocument/2006/relationships/image" Target="../media/image262.png"/><Relationship Id="rId9" Type="http://schemas.openxmlformats.org/officeDocument/2006/relationships/image" Target="../media/image282.png"/><Relationship Id="rId5" Type="http://schemas.openxmlformats.org/officeDocument/2006/relationships/image" Target="../media/image263.png"/><Relationship Id="rId6" Type="http://schemas.openxmlformats.org/officeDocument/2006/relationships/image" Target="../media/image278.png"/><Relationship Id="rId7" Type="http://schemas.openxmlformats.org/officeDocument/2006/relationships/image" Target="../media/image326.png"/><Relationship Id="rId8" Type="http://schemas.openxmlformats.org/officeDocument/2006/relationships/image" Target="../media/image289.png"/><Relationship Id="rId11" Type="http://schemas.openxmlformats.org/officeDocument/2006/relationships/image" Target="../media/image296.png"/><Relationship Id="rId10" Type="http://schemas.openxmlformats.org/officeDocument/2006/relationships/image" Target="../media/image288.png"/><Relationship Id="rId13" Type="http://schemas.openxmlformats.org/officeDocument/2006/relationships/image" Target="../media/image287.png"/><Relationship Id="rId12" Type="http://schemas.openxmlformats.org/officeDocument/2006/relationships/image" Target="../media/image293.png"/><Relationship Id="rId15" Type="http://schemas.openxmlformats.org/officeDocument/2006/relationships/image" Target="../media/image299.png"/><Relationship Id="rId14" Type="http://schemas.openxmlformats.org/officeDocument/2006/relationships/image" Target="../media/image329.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0.xml"/><Relationship Id="rId2" Type="http://schemas.openxmlformats.org/officeDocument/2006/relationships/notesSlide" Target="../notesSlides/notesSlide38.xml"/><Relationship Id="rId3" Type="http://schemas.openxmlformats.org/officeDocument/2006/relationships/image" Target="../media/image275.png"/><Relationship Id="rId4" Type="http://schemas.openxmlformats.org/officeDocument/2006/relationships/image" Target="../media/image269.png"/><Relationship Id="rId5" Type="http://schemas.openxmlformats.org/officeDocument/2006/relationships/image" Target="../media/image274.png"/><Relationship Id="rId6" Type="http://schemas.openxmlformats.org/officeDocument/2006/relationships/image" Target="../media/image276.png"/><Relationship Id="rId7" Type="http://schemas.openxmlformats.org/officeDocument/2006/relationships/image" Target="../media/image270.png"/><Relationship Id="rId8" Type="http://schemas.openxmlformats.org/officeDocument/2006/relationships/image" Target="../media/image271.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08.xml"/><Relationship Id="rId2" Type="http://schemas.openxmlformats.org/officeDocument/2006/relationships/notesSlide" Target="../notesSlides/notesSlide39.xml"/><Relationship Id="rId3" Type="http://schemas.openxmlformats.org/officeDocument/2006/relationships/image" Target="../media/image212.png"/><Relationship Id="rId4" Type="http://schemas.openxmlformats.org/officeDocument/2006/relationships/image" Target="../media/image66.png"/><Relationship Id="rId5" Type="http://schemas.openxmlformats.org/officeDocument/2006/relationships/image" Target="../media/image277.png"/><Relationship Id="rId6" Type="http://schemas.openxmlformats.org/officeDocument/2006/relationships/image" Target="../media/image279.png"/><Relationship Id="rId7" Type="http://schemas.openxmlformats.org/officeDocument/2006/relationships/image" Target="../media/image331.png"/></Relationships>
</file>

<file path=ppt/slides/_rels/slide4.xml.rels><?xml version="1.0" encoding="UTF-8" standalone="yes"?><Relationships xmlns="http://schemas.openxmlformats.org/package/2006/relationships"><Relationship Id="rId40" Type="http://schemas.openxmlformats.org/officeDocument/2006/relationships/image" Target="../media/image95.png"/><Relationship Id="rId20" Type="http://schemas.openxmlformats.org/officeDocument/2006/relationships/image" Target="../media/image78.png"/><Relationship Id="rId42" Type="http://schemas.openxmlformats.org/officeDocument/2006/relationships/image" Target="../media/image99.png"/><Relationship Id="rId41" Type="http://schemas.openxmlformats.org/officeDocument/2006/relationships/image" Target="../media/image102.png"/><Relationship Id="rId22" Type="http://schemas.openxmlformats.org/officeDocument/2006/relationships/image" Target="../media/image79.png"/><Relationship Id="rId44" Type="http://schemas.openxmlformats.org/officeDocument/2006/relationships/image" Target="../media/image97.png"/><Relationship Id="rId21" Type="http://schemas.openxmlformats.org/officeDocument/2006/relationships/image" Target="../media/image77.png"/><Relationship Id="rId43" Type="http://schemas.openxmlformats.org/officeDocument/2006/relationships/image" Target="../media/image98.png"/><Relationship Id="rId24" Type="http://schemas.openxmlformats.org/officeDocument/2006/relationships/image" Target="../media/image81.png"/><Relationship Id="rId46" Type="http://schemas.openxmlformats.org/officeDocument/2006/relationships/image" Target="../media/image103.png"/><Relationship Id="rId23" Type="http://schemas.openxmlformats.org/officeDocument/2006/relationships/image" Target="../media/image80.png"/><Relationship Id="rId45" Type="http://schemas.openxmlformats.org/officeDocument/2006/relationships/image" Target="../media/image101.png"/><Relationship Id="rId1" Type="http://schemas.openxmlformats.org/officeDocument/2006/relationships/slideLayout" Target="../slideLayouts/slideLayout40.xml"/><Relationship Id="rId2" Type="http://schemas.openxmlformats.org/officeDocument/2006/relationships/notesSlide" Target="../notesSlides/notesSlide4.xml"/><Relationship Id="rId3" Type="http://schemas.openxmlformats.org/officeDocument/2006/relationships/image" Target="../media/image56.png"/><Relationship Id="rId4" Type="http://schemas.openxmlformats.org/officeDocument/2006/relationships/image" Target="../media/image55.png"/><Relationship Id="rId9" Type="http://schemas.openxmlformats.org/officeDocument/2006/relationships/image" Target="../media/image63.png"/><Relationship Id="rId26" Type="http://schemas.openxmlformats.org/officeDocument/2006/relationships/image" Target="../media/image90.png"/><Relationship Id="rId48" Type="http://schemas.openxmlformats.org/officeDocument/2006/relationships/image" Target="../media/image105.png"/><Relationship Id="rId25" Type="http://schemas.openxmlformats.org/officeDocument/2006/relationships/image" Target="../media/image82.png"/><Relationship Id="rId47" Type="http://schemas.openxmlformats.org/officeDocument/2006/relationships/image" Target="../media/image104.png"/><Relationship Id="rId28" Type="http://schemas.openxmlformats.org/officeDocument/2006/relationships/image" Target="../media/image85.png"/><Relationship Id="rId27" Type="http://schemas.openxmlformats.org/officeDocument/2006/relationships/image" Target="../media/image91.png"/><Relationship Id="rId5" Type="http://schemas.openxmlformats.org/officeDocument/2006/relationships/image" Target="../media/image59.png"/><Relationship Id="rId6" Type="http://schemas.openxmlformats.org/officeDocument/2006/relationships/image" Target="../media/image54.png"/><Relationship Id="rId29" Type="http://schemas.openxmlformats.org/officeDocument/2006/relationships/image" Target="../media/image92.png"/><Relationship Id="rId7" Type="http://schemas.openxmlformats.org/officeDocument/2006/relationships/image" Target="../media/image53.png"/><Relationship Id="rId8" Type="http://schemas.openxmlformats.org/officeDocument/2006/relationships/image" Target="../media/image60.png"/><Relationship Id="rId31" Type="http://schemas.openxmlformats.org/officeDocument/2006/relationships/image" Target="../media/image96.png"/><Relationship Id="rId30" Type="http://schemas.openxmlformats.org/officeDocument/2006/relationships/image" Target="../media/image84.png"/><Relationship Id="rId11" Type="http://schemas.openxmlformats.org/officeDocument/2006/relationships/image" Target="../media/image68.png"/><Relationship Id="rId33" Type="http://schemas.openxmlformats.org/officeDocument/2006/relationships/image" Target="../media/image93.png"/><Relationship Id="rId10" Type="http://schemas.openxmlformats.org/officeDocument/2006/relationships/image" Target="../media/image66.png"/><Relationship Id="rId32" Type="http://schemas.openxmlformats.org/officeDocument/2006/relationships/image" Target="../media/image87.png"/><Relationship Id="rId13" Type="http://schemas.openxmlformats.org/officeDocument/2006/relationships/image" Target="../media/image67.png"/><Relationship Id="rId35" Type="http://schemas.openxmlformats.org/officeDocument/2006/relationships/image" Target="../media/image88.png"/><Relationship Id="rId12" Type="http://schemas.openxmlformats.org/officeDocument/2006/relationships/image" Target="../media/image83.png"/><Relationship Id="rId34" Type="http://schemas.openxmlformats.org/officeDocument/2006/relationships/image" Target="../media/image86.png"/><Relationship Id="rId15" Type="http://schemas.openxmlformats.org/officeDocument/2006/relationships/image" Target="../media/image69.png"/><Relationship Id="rId37" Type="http://schemas.openxmlformats.org/officeDocument/2006/relationships/image" Target="../media/image100.png"/><Relationship Id="rId14" Type="http://schemas.openxmlformats.org/officeDocument/2006/relationships/image" Target="../media/image71.png"/><Relationship Id="rId36" Type="http://schemas.openxmlformats.org/officeDocument/2006/relationships/image" Target="../media/image94.png"/><Relationship Id="rId17" Type="http://schemas.openxmlformats.org/officeDocument/2006/relationships/image" Target="../media/image75.png"/><Relationship Id="rId39" Type="http://schemas.openxmlformats.org/officeDocument/2006/relationships/image" Target="../media/image106.png"/><Relationship Id="rId16" Type="http://schemas.openxmlformats.org/officeDocument/2006/relationships/image" Target="../media/image72.png"/><Relationship Id="rId38" Type="http://schemas.openxmlformats.org/officeDocument/2006/relationships/image" Target="../media/image89.png"/><Relationship Id="rId19" Type="http://schemas.openxmlformats.org/officeDocument/2006/relationships/image" Target="../media/image76.png"/><Relationship Id="rId18" Type="http://schemas.openxmlformats.org/officeDocument/2006/relationships/image" Target="../media/image73.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08.xml"/><Relationship Id="rId2" Type="http://schemas.openxmlformats.org/officeDocument/2006/relationships/notesSlide" Target="../notesSlides/notesSlide40.xml"/><Relationship Id="rId3" Type="http://schemas.openxmlformats.org/officeDocument/2006/relationships/image" Target="../media/image280.jpg"/><Relationship Id="rId4" Type="http://schemas.openxmlformats.org/officeDocument/2006/relationships/image" Target="../media/image331.png"/><Relationship Id="rId5" Type="http://schemas.openxmlformats.org/officeDocument/2006/relationships/image" Target="../media/image212.png"/><Relationship Id="rId6" Type="http://schemas.openxmlformats.org/officeDocument/2006/relationships/image" Target="../media/image285.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2.xml"/><Relationship Id="rId2" Type="http://schemas.openxmlformats.org/officeDocument/2006/relationships/notesSlide" Target="../notesSlides/notesSlide41.xml"/><Relationship Id="rId3" Type="http://schemas.openxmlformats.org/officeDocument/2006/relationships/image" Target="../media/image330.png"/><Relationship Id="rId4" Type="http://schemas.openxmlformats.org/officeDocument/2006/relationships/image" Target="../media/image283.png"/><Relationship Id="rId5" Type="http://schemas.openxmlformats.org/officeDocument/2006/relationships/image" Target="../media/image284.png"/><Relationship Id="rId6" Type="http://schemas.openxmlformats.org/officeDocument/2006/relationships/image" Target="../media/image264.png"/><Relationship Id="rId7" Type="http://schemas.openxmlformats.org/officeDocument/2006/relationships/image" Target="../media/image286.png"/><Relationship Id="rId8" Type="http://schemas.openxmlformats.org/officeDocument/2006/relationships/image" Target="../media/image290.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78.xml"/><Relationship Id="rId2" Type="http://schemas.openxmlformats.org/officeDocument/2006/relationships/notesSlide" Target="../notesSlides/notesSlide43.xml"/><Relationship Id="rId3" Type="http://schemas.openxmlformats.org/officeDocument/2006/relationships/image" Target="../media/image334.png"/><Relationship Id="rId4" Type="http://schemas.openxmlformats.org/officeDocument/2006/relationships/image" Target="../media/image328.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82.xml"/><Relationship Id="rId2" Type="http://schemas.openxmlformats.org/officeDocument/2006/relationships/notesSlide" Target="../notesSlides/notesSlide44.xml"/><Relationship Id="rId3" Type="http://schemas.openxmlformats.org/officeDocument/2006/relationships/image" Target="../media/image291.png"/><Relationship Id="rId4" Type="http://schemas.openxmlformats.org/officeDocument/2006/relationships/image" Target="../media/image264.png"/><Relationship Id="rId5" Type="http://schemas.openxmlformats.org/officeDocument/2006/relationships/image" Target="../media/image292.png"/><Relationship Id="rId6" Type="http://schemas.openxmlformats.org/officeDocument/2006/relationships/image" Target="../media/image294.png"/><Relationship Id="rId7" Type="http://schemas.openxmlformats.org/officeDocument/2006/relationships/image" Target="../media/image295.png"/><Relationship Id="rId8" Type="http://schemas.openxmlformats.org/officeDocument/2006/relationships/image" Target="../media/image84.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1.xml"/><Relationship Id="rId2" Type="http://schemas.openxmlformats.org/officeDocument/2006/relationships/notesSlide" Target="../notesSlides/notesSlide45.xml"/><Relationship Id="rId3" Type="http://schemas.openxmlformats.org/officeDocument/2006/relationships/image" Target="../media/image111.png"/><Relationship Id="rId4" Type="http://schemas.openxmlformats.org/officeDocument/2006/relationships/image" Target="../media/image302.png"/><Relationship Id="rId9" Type="http://schemas.openxmlformats.org/officeDocument/2006/relationships/image" Target="../media/image245.png"/><Relationship Id="rId5" Type="http://schemas.openxmlformats.org/officeDocument/2006/relationships/image" Target="../media/image264.png"/><Relationship Id="rId6" Type="http://schemas.openxmlformats.org/officeDocument/2006/relationships/image" Target="../media/image305.png"/><Relationship Id="rId7" Type="http://schemas.openxmlformats.org/officeDocument/2006/relationships/image" Target="../media/image301.png"/><Relationship Id="rId8" Type="http://schemas.openxmlformats.org/officeDocument/2006/relationships/image" Target="../media/image212.png"/><Relationship Id="rId11" Type="http://schemas.openxmlformats.org/officeDocument/2006/relationships/image" Target="../media/image310.png"/><Relationship Id="rId10" Type="http://schemas.openxmlformats.org/officeDocument/2006/relationships/image" Target="../media/image304.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96.xml"/><Relationship Id="rId2" Type="http://schemas.openxmlformats.org/officeDocument/2006/relationships/notesSlide" Target="../notesSlides/notesSlide46.xml"/><Relationship Id="rId3" Type="http://schemas.openxmlformats.org/officeDocument/2006/relationships/image" Target="../media/image307.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1.xml"/><Relationship Id="rId2" Type="http://schemas.openxmlformats.org/officeDocument/2006/relationships/notesSlide" Target="../notesSlides/notesSlide47.xml"/><Relationship Id="rId3" Type="http://schemas.openxmlformats.org/officeDocument/2006/relationships/image" Target="../media/image72.png"/><Relationship Id="rId4" Type="http://schemas.openxmlformats.org/officeDocument/2006/relationships/image" Target="../media/image308.png"/><Relationship Id="rId5" Type="http://schemas.openxmlformats.org/officeDocument/2006/relationships/image" Target="../media/image111.png"/><Relationship Id="rId6" Type="http://schemas.openxmlformats.org/officeDocument/2006/relationships/image" Target="../media/image312.png"/><Relationship Id="rId7" Type="http://schemas.openxmlformats.org/officeDocument/2006/relationships/image" Target="../media/image315.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0.xml"/><Relationship Id="rId2" Type="http://schemas.openxmlformats.org/officeDocument/2006/relationships/notesSlide" Target="../notesSlides/notesSlide48.xml"/><Relationship Id="rId3" Type="http://schemas.openxmlformats.org/officeDocument/2006/relationships/image" Target="../media/image318.png"/><Relationship Id="rId4" Type="http://schemas.openxmlformats.org/officeDocument/2006/relationships/image" Target="../media/image331.png"/><Relationship Id="rId9" Type="http://schemas.openxmlformats.org/officeDocument/2006/relationships/image" Target="../media/image324.png"/><Relationship Id="rId5" Type="http://schemas.openxmlformats.org/officeDocument/2006/relationships/image" Target="../media/image277.png"/><Relationship Id="rId6" Type="http://schemas.openxmlformats.org/officeDocument/2006/relationships/image" Target="../media/image72.png"/><Relationship Id="rId7" Type="http://schemas.openxmlformats.org/officeDocument/2006/relationships/image" Target="../media/image308.png"/><Relationship Id="rId8" Type="http://schemas.openxmlformats.org/officeDocument/2006/relationships/image" Target="../media/image245.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xml"/><Relationship Id="rId3" Type="http://schemas.openxmlformats.org/officeDocument/2006/relationships/image" Target="../media/image273.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0.xml"/><Relationship Id="rId3" Type="http://schemas.openxmlformats.org/officeDocument/2006/relationships/image" Target="../media/image59.png"/><Relationship Id="rId4" Type="http://schemas.openxmlformats.org/officeDocument/2006/relationships/image" Target="../media/image322.jpg"/><Relationship Id="rId5" Type="http://schemas.openxmlformats.org/officeDocument/2006/relationships/image" Target="../media/image327.jpg"/><Relationship Id="rId6" Type="http://schemas.openxmlformats.org/officeDocument/2006/relationships/image" Target="../media/image323.png"/><Relationship Id="rId7" Type="http://schemas.openxmlformats.org/officeDocument/2006/relationships/image" Target="../media/image325.jp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93.xml"/><Relationship Id="rId2" Type="http://schemas.openxmlformats.org/officeDocument/2006/relationships/notesSlide" Target="../notesSlides/notesSlide5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20.xml"/><Relationship Id="rId2" Type="http://schemas.openxmlformats.org/officeDocument/2006/relationships/notesSlide" Target="../notesSlides/notesSlide9.xml"/><Relationship Id="rId3" Type="http://schemas.openxmlformats.org/officeDocument/2006/relationships/image" Target="../media/image111.png"/><Relationship Id="rId4" Type="http://schemas.openxmlformats.org/officeDocument/2006/relationships/image" Target="../media/image108.png"/><Relationship Id="rId5" Type="http://schemas.openxmlformats.org/officeDocument/2006/relationships/image" Target="../media/image112.png"/><Relationship Id="rId6" Type="http://schemas.openxmlformats.org/officeDocument/2006/relationships/image" Target="../media/image107.png"/><Relationship Id="rId7" Type="http://schemas.openxmlformats.org/officeDocument/2006/relationships/image" Target="../media/image113.png"/><Relationship Id="rId8" Type="http://schemas.openxmlformats.org/officeDocument/2006/relationships/image" Target="../media/image10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4" name="Shape 2474"/>
        <p:cNvGrpSpPr/>
        <p:nvPr/>
      </p:nvGrpSpPr>
      <p:grpSpPr>
        <a:xfrm>
          <a:off x="0" y="0"/>
          <a:ext cx="0" cy="0"/>
          <a:chOff x="0" y="0"/>
          <a:chExt cx="0" cy="0"/>
        </a:xfrm>
      </p:grpSpPr>
      <p:pic>
        <p:nvPicPr>
          <p:cNvPr id="2475" name="Google Shape;2475;p247"/>
          <p:cNvPicPr preferRelativeResize="0"/>
          <p:nvPr/>
        </p:nvPicPr>
        <p:blipFill>
          <a:blip r:embed="rId3">
            <a:alphaModFix/>
          </a:blip>
          <a:stretch>
            <a:fillRect/>
          </a:stretch>
        </p:blipFill>
        <p:spPr>
          <a:xfrm>
            <a:off x="1648074" y="-30262"/>
            <a:ext cx="7714451" cy="5204024"/>
          </a:xfrm>
          <a:prstGeom prst="rect">
            <a:avLst/>
          </a:prstGeom>
          <a:noFill/>
          <a:ln>
            <a:noFill/>
          </a:ln>
        </p:spPr>
      </p:pic>
      <p:sp>
        <p:nvSpPr>
          <p:cNvPr id="2476" name="Google Shape;2476;p247"/>
          <p:cNvSpPr txBox="1"/>
          <p:nvPr>
            <p:ph idx="4294967295" type="title"/>
          </p:nvPr>
        </p:nvSpPr>
        <p:spPr>
          <a:xfrm>
            <a:off x="476266" y="1904331"/>
            <a:ext cx="4075500" cy="1081800"/>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accent2"/>
              </a:buClr>
              <a:buSzPts val="3300"/>
              <a:buFont typeface="Arial"/>
              <a:buNone/>
            </a:pPr>
            <a:r>
              <a:rPr lang="fr" sz="2800"/>
              <a:t>ReThink </a:t>
            </a:r>
            <a:r>
              <a:rPr lang="fr" sz="2800">
                <a:solidFill>
                  <a:schemeClr val="accent2"/>
                </a:solidFill>
              </a:rPr>
              <a:t>&amp;</a:t>
            </a:r>
            <a:r>
              <a:rPr lang="fr" sz="2800"/>
              <a:t> ReBoost </a:t>
            </a:r>
            <a:br>
              <a:rPr lang="fr" sz="2800"/>
            </a:br>
            <a:r>
              <a:rPr lang="fr" sz="2800"/>
              <a:t>Retail Marketing</a:t>
            </a:r>
            <a:endParaRPr sz="2800"/>
          </a:p>
        </p:txBody>
      </p:sp>
      <p:sp>
        <p:nvSpPr>
          <p:cNvPr id="2477" name="Google Shape;2477;p247"/>
          <p:cNvSpPr txBox="1"/>
          <p:nvPr/>
        </p:nvSpPr>
        <p:spPr>
          <a:xfrm>
            <a:off x="476275" y="2971202"/>
            <a:ext cx="3618300" cy="1304400"/>
          </a:xfrm>
          <a:prstGeom prst="rect">
            <a:avLst/>
          </a:prstGeom>
          <a:noFill/>
          <a:ln>
            <a:noFill/>
          </a:ln>
        </p:spPr>
        <p:txBody>
          <a:bodyPr anchorCtr="0" anchor="t" bIns="0" lIns="0" spcFirstLastPara="1" rIns="0" wrap="square" tIns="0">
            <a:noAutofit/>
          </a:bodyPr>
          <a:lstStyle/>
          <a:p>
            <a:pPr indent="0" lvl="0" marL="0" marR="0" rtl="0" algn="l">
              <a:lnSpc>
                <a:spcPct val="110000"/>
              </a:lnSpc>
              <a:spcBef>
                <a:spcPts val="0"/>
              </a:spcBef>
              <a:spcAft>
                <a:spcPts val="0"/>
              </a:spcAft>
              <a:buClr>
                <a:schemeClr val="lt1"/>
              </a:buClr>
              <a:buSzPts val="1500"/>
              <a:buFont typeface="Arial"/>
              <a:buNone/>
            </a:pPr>
            <a:r>
              <a:rPr b="0" i="0" lang="fr" sz="1700" u="none" cap="none" strike="noStrike">
                <a:solidFill>
                  <a:schemeClr val="dk2"/>
                </a:solidFill>
                <a:latin typeface="Arial"/>
                <a:ea typeface="Arial"/>
                <a:cs typeface="Arial"/>
                <a:sym typeface="Arial"/>
              </a:rPr>
              <a:t>Développer les performances </a:t>
            </a:r>
            <a:r>
              <a:rPr b="1" i="0" lang="fr" sz="1700" u="none" cap="none" strike="noStrike">
                <a:solidFill>
                  <a:schemeClr val="dk2"/>
                </a:solidFill>
                <a:latin typeface="Arial"/>
                <a:ea typeface="Arial"/>
                <a:cs typeface="Arial"/>
                <a:sym typeface="Arial"/>
              </a:rPr>
              <a:t>business des acteurs du Retail</a:t>
            </a:r>
            <a:endParaRPr sz="1100">
              <a:solidFill>
                <a:schemeClr val="dk2"/>
              </a:solidFill>
            </a:endParaRPr>
          </a:p>
          <a:p>
            <a:pPr indent="0" lvl="0" marL="0" marR="0" rtl="0" algn="l">
              <a:lnSpc>
                <a:spcPct val="110000"/>
              </a:lnSpc>
              <a:spcBef>
                <a:spcPts val="0"/>
              </a:spcBef>
              <a:spcAft>
                <a:spcPts val="0"/>
              </a:spcAft>
              <a:buClr>
                <a:schemeClr val="lt1"/>
              </a:buClr>
              <a:buSzPts val="1500"/>
              <a:buFont typeface="Arial"/>
              <a:buNone/>
            </a:pPr>
            <a:r>
              <a:rPr b="0" i="0" lang="fr" sz="1700" u="none" cap="none" strike="noStrike">
                <a:solidFill>
                  <a:schemeClr val="dk2"/>
                </a:solidFill>
                <a:latin typeface="Arial"/>
                <a:ea typeface="Arial"/>
                <a:cs typeface="Arial"/>
                <a:sym typeface="Arial"/>
              </a:rPr>
              <a:t>dans un contexte de forte mutation</a:t>
            </a:r>
            <a:endParaRPr sz="1100">
              <a:solidFill>
                <a:schemeClr val="dk2"/>
              </a:solidFill>
            </a:endParaRPr>
          </a:p>
        </p:txBody>
      </p:sp>
      <p:sp>
        <p:nvSpPr>
          <p:cNvPr id="2478" name="Google Shape;2478;p247"/>
          <p:cNvSpPr/>
          <p:nvPr/>
        </p:nvSpPr>
        <p:spPr>
          <a:xfrm>
            <a:off x="-301750" y="4681675"/>
            <a:ext cx="975000" cy="4617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79" name="Google Shape;2479;p247"/>
          <p:cNvPicPr preferRelativeResize="0"/>
          <p:nvPr/>
        </p:nvPicPr>
        <p:blipFill>
          <a:blip r:embed="rId4">
            <a:alphaModFix/>
          </a:blip>
          <a:stretch>
            <a:fillRect/>
          </a:stretch>
        </p:blipFill>
        <p:spPr>
          <a:xfrm>
            <a:off x="219300" y="88125"/>
            <a:ext cx="2605425" cy="866500"/>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9" name="Shape 3019"/>
        <p:cNvGrpSpPr/>
        <p:nvPr/>
      </p:nvGrpSpPr>
      <p:grpSpPr>
        <a:xfrm>
          <a:off x="0" y="0"/>
          <a:ext cx="0" cy="0"/>
          <a:chOff x="0" y="0"/>
          <a:chExt cx="0" cy="0"/>
        </a:xfrm>
      </p:grpSpPr>
      <p:sp>
        <p:nvSpPr>
          <p:cNvPr id="3020" name="Google Shape;3020;p256"/>
          <p:cNvSpPr/>
          <p:nvPr/>
        </p:nvSpPr>
        <p:spPr>
          <a:xfrm>
            <a:off x="4694275" y="2016675"/>
            <a:ext cx="969600" cy="108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56"/>
          <p:cNvSpPr/>
          <p:nvPr/>
        </p:nvSpPr>
        <p:spPr>
          <a:xfrm>
            <a:off x="4949075" y="3626451"/>
            <a:ext cx="418643" cy="106045"/>
          </a:xfrm>
          <a:custGeom>
            <a:rect b="b" l="l" r="r" t="t"/>
            <a:pathLst>
              <a:path extrusionOk="0" h="127000" w="624840">
                <a:moveTo>
                  <a:pt x="111760" y="127000"/>
                </a:moveTo>
                <a:lnTo>
                  <a:pt x="497840" y="127000"/>
                </a:lnTo>
                <a:lnTo>
                  <a:pt x="624840" y="0"/>
                </a:lnTo>
                <a:lnTo>
                  <a:pt x="50800" y="0"/>
                </a:lnTo>
                <a:lnTo>
                  <a:pt x="0" y="96520"/>
                </a:lnTo>
                <a:lnTo>
                  <a:pt x="111760" y="127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022" name="Google Shape;3022;p256"/>
          <p:cNvSpPr/>
          <p:nvPr/>
        </p:nvSpPr>
        <p:spPr>
          <a:xfrm>
            <a:off x="4978002" y="1429426"/>
            <a:ext cx="360782" cy="142951"/>
          </a:xfrm>
          <a:custGeom>
            <a:rect b="b" l="l" r="r" t="t"/>
            <a:pathLst>
              <a:path extrusionOk="0" h="213360" w="538480">
                <a:moveTo>
                  <a:pt x="538480" y="0"/>
                </a:moveTo>
                <a:lnTo>
                  <a:pt x="538480" y="0"/>
                </a:lnTo>
                <a:lnTo>
                  <a:pt x="0" y="0"/>
                </a:lnTo>
                <a:lnTo>
                  <a:pt x="208280" y="208280"/>
                </a:lnTo>
                <a:lnTo>
                  <a:pt x="533400" y="213360"/>
                </a:lnTo>
                <a:lnTo>
                  <a:pt x="53848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023" name="Google Shape;3023;p256"/>
          <p:cNvSpPr/>
          <p:nvPr/>
        </p:nvSpPr>
        <p:spPr>
          <a:xfrm>
            <a:off x="4094579" y="293957"/>
            <a:ext cx="518160" cy="247650"/>
          </a:xfrm>
          <a:custGeom>
            <a:rect b="b" l="l" r="r" t="t"/>
            <a:pathLst>
              <a:path extrusionOk="0" h="330200" w="690880">
                <a:moveTo>
                  <a:pt x="0" y="0"/>
                </a:moveTo>
                <a:lnTo>
                  <a:pt x="360680" y="0"/>
                </a:lnTo>
                <a:lnTo>
                  <a:pt x="624840" y="264160"/>
                </a:lnTo>
                <a:lnTo>
                  <a:pt x="690880" y="330200"/>
                </a:lnTo>
                <a:lnTo>
                  <a:pt x="20320" y="330200"/>
                </a:lnTo>
                <a:lnTo>
                  <a:pt x="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024" name="Google Shape;3024;p256"/>
          <p:cNvSpPr/>
          <p:nvPr/>
        </p:nvSpPr>
        <p:spPr>
          <a:xfrm>
            <a:off x="4339884" y="575729"/>
            <a:ext cx="506438" cy="275305"/>
          </a:xfrm>
          <a:custGeom>
            <a:rect b="b" l="l" r="r" t="t"/>
            <a:pathLst>
              <a:path extrusionOk="0" h="356382" w="675250">
                <a:moveTo>
                  <a:pt x="75028" y="0"/>
                </a:moveTo>
                <a:lnTo>
                  <a:pt x="487680" y="18757"/>
                </a:lnTo>
                <a:lnTo>
                  <a:pt x="675250" y="356382"/>
                </a:lnTo>
                <a:lnTo>
                  <a:pt x="32825" y="342314"/>
                </a:lnTo>
                <a:lnTo>
                  <a:pt x="0" y="9379"/>
                </a:lnTo>
                <a:lnTo>
                  <a:pt x="75028"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025" name="Google Shape;3025;p256"/>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solidFill>
                  <a:srgbClr val="2E1452"/>
                </a:solidFill>
                <a:latin typeface="Arial"/>
                <a:ea typeface="Arial"/>
                <a:cs typeface="Arial"/>
                <a:sym typeface="Arial"/>
              </a:rPr>
              <a:t>–</a:t>
            </a:r>
            <a:endParaRPr b="0"/>
          </a:p>
        </p:txBody>
      </p:sp>
      <p:sp>
        <p:nvSpPr>
          <p:cNvPr id="3026" name="Google Shape;3026;p256"/>
          <p:cNvSpPr txBox="1"/>
          <p:nvPr>
            <p:ph type="title"/>
          </p:nvPr>
        </p:nvSpPr>
        <p:spPr>
          <a:xfrm>
            <a:off x="486201" y="239175"/>
            <a:ext cx="5127000" cy="6558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2400"/>
              <a:buFont typeface="Arial"/>
              <a:buNone/>
            </a:pPr>
            <a:r>
              <a:rPr lang="fr">
                <a:solidFill>
                  <a:srgbClr val="2E1452"/>
                </a:solidFill>
              </a:rPr>
              <a:t>Déterminez les principaux insights </a:t>
            </a:r>
            <a:br>
              <a:rPr lang="fr">
                <a:solidFill>
                  <a:srgbClr val="2E1452"/>
                </a:solidFill>
              </a:rPr>
            </a:br>
            <a:r>
              <a:rPr lang="fr">
                <a:solidFill>
                  <a:srgbClr val="2E1452"/>
                </a:solidFill>
              </a:rPr>
              <a:t>sur vos clients à l’aide d’outils </a:t>
            </a:r>
            <a:br>
              <a:rPr lang="fr">
                <a:solidFill>
                  <a:srgbClr val="2E1452"/>
                </a:solidFill>
              </a:rPr>
            </a:br>
            <a:r>
              <a:rPr lang="fr">
                <a:solidFill>
                  <a:srgbClr val="2E1452"/>
                </a:solidFill>
              </a:rPr>
              <a:t>de planning stratégique</a:t>
            </a:r>
            <a:br>
              <a:rPr lang="fr">
                <a:solidFill>
                  <a:srgbClr val="2E1452"/>
                </a:solidFill>
              </a:rPr>
            </a:br>
            <a:endParaRPr>
              <a:solidFill>
                <a:srgbClr val="2E1452"/>
              </a:solidFill>
            </a:endParaRPr>
          </a:p>
        </p:txBody>
      </p:sp>
      <p:pic>
        <p:nvPicPr>
          <p:cNvPr id="3027" name="Google Shape;3027;p256"/>
          <p:cNvPicPr preferRelativeResize="0"/>
          <p:nvPr/>
        </p:nvPicPr>
        <p:blipFill rotWithShape="1">
          <a:blip r:embed="rId3">
            <a:alphaModFix/>
          </a:blip>
          <a:srcRect b="0" l="0" r="0" t="0"/>
          <a:stretch/>
        </p:blipFill>
        <p:spPr>
          <a:xfrm>
            <a:off x="475879" y="2186202"/>
            <a:ext cx="1689325" cy="1689325"/>
          </a:xfrm>
          <a:prstGeom prst="rect">
            <a:avLst/>
          </a:prstGeom>
          <a:noFill/>
          <a:ln>
            <a:noFill/>
          </a:ln>
        </p:spPr>
      </p:pic>
      <p:grpSp>
        <p:nvGrpSpPr>
          <p:cNvPr id="3028" name="Google Shape;3028;p256"/>
          <p:cNvGrpSpPr/>
          <p:nvPr/>
        </p:nvGrpSpPr>
        <p:grpSpPr>
          <a:xfrm>
            <a:off x="5029885" y="1506394"/>
            <a:ext cx="3632165" cy="2153788"/>
            <a:chOff x="5836051" y="1742440"/>
            <a:chExt cx="5712748" cy="3373200"/>
          </a:xfrm>
        </p:grpSpPr>
        <p:sp>
          <p:nvSpPr>
            <p:cNvPr id="3029" name="Google Shape;3029;p256"/>
            <p:cNvSpPr/>
            <p:nvPr/>
          </p:nvSpPr>
          <p:spPr>
            <a:xfrm>
              <a:off x="5836051" y="1742440"/>
              <a:ext cx="5712600" cy="3373200"/>
            </a:xfrm>
            <a:prstGeom prst="roundRect">
              <a:avLst>
                <a:gd fmla="val 2097" name="adj"/>
              </a:avLst>
            </a:prstGeom>
            <a:solidFill>
              <a:schemeClr val="lt1"/>
            </a:solidFill>
            <a:ln>
              <a:noFill/>
            </a:ln>
            <a:effectLst>
              <a:outerShdw blurRad="177800" rotWithShape="0" algn="tr" dir="6780000" dist="152400">
                <a:srgbClr val="000000">
                  <a:alpha val="588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nvGrpSpPr>
            <p:cNvPr id="3030" name="Google Shape;3030;p256"/>
            <p:cNvGrpSpPr/>
            <p:nvPr/>
          </p:nvGrpSpPr>
          <p:grpSpPr>
            <a:xfrm>
              <a:off x="5993000" y="2210968"/>
              <a:ext cx="205943" cy="182081"/>
              <a:chOff x="-20320" y="2221471"/>
              <a:chExt cx="2731343" cy="2414868"/>
            </a:xfrm>
          </p:grpSpPr>
          <p:sp>
            <p:nvSpPr>
              <p:cNvPr id="3031" name="Google Shape;3031;p256"/>
              <p:cNvSpPr/>
              <p:nvPr/>
            </p:nvSpPr>
            <p:spPr>
              <a:xfrm>
                <a:off x="1303109" y="2221743"/>
                <a:ext cx="1407914" cy="2414595"/>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3032" name="Google Shape;3032;p256"/>
              <p:cNvSpPr/>
              <p:nvPr/>
            </p:nvSpPr>
            <p:spPr>
              <a:xfrm>
                <a:off x="-20320" y="2221471"/>
                <a:ext cx="1388868" cy="2414868"/>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sp>
          <p:nvSpPr>
            <p:cNvPr id="3033" name="Google Shape;3033;p256"/>
            <p:cNvSpPr/>
            <p:nvPr/>
          </p:nvSpPr>
          <p:spPr>
            <a:xfrm flipH="1">
              <a:off x="10869168" y="4206095"/>
              <a:ext cx="679631" cy="600909"/>
            </a:xfrm>
            <a:custGeom>
              <a:rect b="b" l="l" r="r" t="t"/>
              <a:pathLst>
                <a:path extrusionOk="0" h="380322" w="430146">
                  <a:moveTo>
                    <a:pt x="0" y="0"/>
                  </a:moveTo>
                  <a:lnTo>
                    <a:pt x="7070" y="0"/>
                  </a:lnTo>
                  <a:cubicBezTo>
                    <a:pt x="116131" y="0"/>
                    <a:pt x="180662" y="55460"/>
                    <a:pt x="206112" y="121819"/>
                  </a:cubicBezTo>
                  <a:lnTo>
                    <a:pt x="213681" y="162797"/>
                  </a:lnTo>
                  <a:lnTo>
                    <a:pt x="215914" y="150853"/>
                  </a:lnTo>
                  <a:cubicBezTo>
                    <a:pt x="221015" y="137998"/>
                    <a:pt x="228722" y="125932"/>
                    <a:pt x="239038" y="115461"/>
                  </a:cubicBezTo>
                  <a:cubicBezTo>
                    <a:pt x="239411" y="115084"/>
                    <a:pt x="239779" y="114712"/>
                    <a:pt x="240155" y="114343"/>
                  </a:cubicBezTo>
                  <a:lnTo>
                    <a:pt x="356233" y="43"/>
                  </a:lnTo>
                  <a:lnTo>
                    <a:pt x="430146" y="43"/>
                  </a:lnTo>
                  <a:lnTo>
                    <a:pt x="430146" y="73365"/>
                  </a:lnTo>
                  <a:lnTo>
                    <a:pt x="311614" y="190204"/>
                  </a:lnTo>
                  <a:lnTo>
                    <a:pt x="430146" y="307044"/>
                  </a:lnTo>
                  <a:lnTo>
                    <a:pt x="430146" y="380322"/>
                  </a:lnTo>
                  <a:lnTo>
                    <a:pt x="356233" y="380322"/>
                  </a:lnTo>
                  <a:lnTo>
                    <a:pt x="240155" y="266023"/>
                  </a:lnTo>
                  <a:cubicBezTo>
                    <a:pt x="229684" y="255705"/>
                    <a:pt x="221800" y="243754"/>
                    <a:pt x="216508" y="230977"/>
                  </a:cubicBezTo>
                  <a:lnTo>
                    <a:pt x="213735" y="217271"/>
                  </a:lnTo>
                  <a:lnTo>
                    <a:pt x="206130" y="258503"/>
                  </a:lnTo>
                  <a:cubicBezTo>
                    <a:pt x="180710" y="324863"/>
                    <a:pt x="116226" y="380322"/>
                    <a:pt x="7070" y="380322"/>
                  </a:cubicBezTo>
                  <a:lnTo>
                    <a:pt x="0" y="380322"/>
                  </a:lnTo>
                  <a:lnTo>
                    <a:pt x="0" y="288120"/>
                  </a:lnTo>
                  <a:lnTo>
                    <a:pt x="3980" y="288120"/>
                  </a:lnTo>
                  <a:cubicBezTo>
                    <a:pt x="89535" y="287188"/>
                    <a:pt x="119718" y="234739"/>
                    <a:pt x="119718" y="190119"/>
                  </a:cubicBezTo>
                  <a:cubicBezTo>
                    <a:pt x="119718" y="145500"/>
                    <a:pt x="89408" y="93092"/>
                    <a:pt x="3980" y="92203"/>
                  </a:cubicBezTo>
                  <a:lnTo>
                    <a:pt x="0" y="92203"/>
                  </a:lnTo>
                  <a:close/>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3034" name="Google Shape;3034;p256"/>
            <p:cNvPicPr preferRelativeResize="0"/>
            <p:nvPr/>
          </p:nvPicPr>
          <p:blipFill rotWithShape="1">
            <a:blip r:embed="rId4">
              <a:alphaModFix/>
            </a:blip>
            <a:srcRect b="921" l="6246" r="30139" t="0"/>
            <a:stretch/>
          </p:blipFill>
          <p:spPr>
            <a:xfrm>
              <a:off x="6688073" y="2154767"/>
              <a:ext cx="4008705" cy="2960794"/>
            </a:xfrm>
            <a:prstGeom prst="rect">
              <a:avLst/>
            </a:prstGeom>
            <a:noFill/>
            <a:ln>
              <a:noFill/>
            </a:ln>
          </p:spPr>
        </p:pic>
        <p:pic>
          <p:nvPicPr>
            <p:cNvPr id="3035" name="Google Shape;3035;p256"/>
            <p:cNvPicPr preferRelativeResize="0"/>
            <p:nvPr/>
          </p:nvPicPr>
          <p:blipFill rotWithShape="1">
            <a:blip r:embed="rId5">
              <a:alphaModFix/>
            </a:blip>
            <a:srcRect b="0" l="39" r="69" t="1136"/>
            <a:stretch/>
          </p:blipFill>
          <p:spPr>
            <a:xfrm>
              <a:off x="5836051" y="1742440"/>
              <a:ext cx="5711920" cy="308927"/>
            </a:xfrm>
            <a:custGeom>
              <a:rect b="b" l="l" r="r" t="t"/>
              <a:pathLst>
                <a:path extrusionOk="0" h="585644" w="10828284">
                  <a:moveTo>
                    <a:pt x="117726" y="0"/>
                  </a:moveTo>
                  <a:lnTo>
                    <a:pt x="10710558" y="0"/>
                  </a:lnTo>
                  <a:cubicBezTo>
                    <a:pt x="10775576" y="0"/>
                    <a:pt x="10828284" y="53656"/>
                    <a:pt x="10828284" y="119843"/>
                  </a:cubicBezTo>
                  <a:lnTo>
                    <a:pt x="10828284" y="585644"/>
                  </a:lnTo>
                  <a:lnTo>
                    <a:pt x="0" y="585644"/>
                  </a:lnTo>
                  <a:lnTo>
                    <a:pt x="0" y="119843"/>
                  </a:lnTo>
                  <a:cubicBezTo>
                    <a:pt x="0" y="53656"/>
                    <a:pt x="52708" y="0"/>
                    <a:pt x="117726" y="0"/>
                  </a:cubicBezTo>
                  <a:close/>
                </a:path>
              </a:pathLst>
            </a:custGeom>
            <a:noFill/>
            <a:ln>
              <a:noFill/>
            </a:ln>
            <a:effectLst>
              <a:outerShdw blurRad="50800" rotWithShape="0" algn="t" dir="5400000" dist="25400">
                <a:srgbClr val="000000">
                  <a:alpha val="23920"/>
                </a:srgbClr>
              </a:outerShdw>
            </a:effectLst>
          </p:spPr>
        </p:pic>
        <p:grpSp>
          <p:nvGrpSpPr>
            <p:cNvPr id="3036" name="Google Shape;3036;p256"/>
            <p:cNvGrpSpPr/>
            <p:nvPr/>
          </p:nvGrpSpPr>
          <p:grpSpPr>
            <a:xfrm>
              <a:off x="11083277" y="2724346"/>
              <a:ext cx="217890" cy="1264997"/>
              <a:chOff x="6265611" y="3818152"/>
              <a:chExt cx="217890" cy="1264997"/>
            </a:xfrm>
          </p:grpSpPr>
          <p:sp>
            <p:nvSpPr>
              <p:cNvPr id="3037" name="Google Shape;3037;p256"/>
              <p:cNvSpPr/>
              <p:nvPr/>
            </p:nvSpPr>
            <p:spPr>
              <a:xfrm rot="-5400000">
                <a:off x="6375063" y="4601097"/>
                <a:ext cx="35739" cy="172953"/>
              </a:xfrm>
              <a:custGeom>
                <a:rect b="b" l="l" r="r" t="t"/>
                <a:pathLst>
                  <a:path extrusionOk="0" h="172953" w="35739">
                    <a:moveTo>
                      <a:pt x="0" y="0"/>
                    </a:moveTo>
                    <a:lnTo>
                      <a:pt x="35739" y="0"/>
                    </a:lnTo>
                    <a:lnTo>
                      <a:pt x="35739" y="172953"/>
                    </a:lnTo>
                    <a:lnTo>
                      <a:pt x="0" y="172953"/>
                    </a:lnTo>
                    <a:close/>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38" name="Google Shape;3038;p256"/>
              <p:cNvSpPr/>
              <p:nvPr/>
            </p:nvSpPr>
            <p:spPr>
              <a:xfrm rot="-5400000">
                <a:off x="6244644" y="4802282"/>
                <a:ext cx="66110" cy="24176"/>
              </a:xfrm>
              <a:custGeom>
                <a:rect b="b" l="l" r="r" t="t"/>
                <a:pathLst>
                  <a:path extrusionOk="0" h="24176" w="66110">
                    <a:moveTo>
                      <a:pt x="66110" y="0"/>
                    </a:moveTo>
                    <a:lnTo>
                      <a:pt x="11075" y="0"/>
                    </a:lnTo>
                    <a:lnTo>
                      <a:pt x="0" y="24177"/>
                    </a:lnTo>
                    <a:lnTo>
                      <a:pt x="56312" y="24177"/>
                    </a:lnTo>
                    <a:lnTo>
                      <a:pt x="66110" y="0"/>
                    </a:lnTo>
                    <a:close/>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39" name="Google Shape;3039;p256"/>
              <p:cNvSpPr/>
              <p:nvPr/>
            </p:nvSpPr>
            <p:spPr>
              <a:xfrm rot="-5400000">
                <a:off x="6316593" y="4339115"/>
                <a:ext cx="156772" cy="177045"/>
              </a:xfrm>
              <a:custGeom>
                <a:rect b="b" l="l" r="r" t="t"/>
                <a:pathLst>
                  <a:path extrusionOk="0" h="177045" w="156772">
                    <a:moveTo>
                      <a:pt x="120677" y="94969"/>
                    </a:moveTo>
                    <a:cubicBezTo>
                      <a:pt x="120677" y="128531"/>
                      <a:pt x="108025" y="142271"/>
                      <a:pt x="78029" y="142271"/>
                    </a:cubicBezTo>
                    <a:cubicBezTo>
                      <a:pt x="48034" y="142271"/>
                      <a:pt x="35382" y="128756"/>
                      <a:pt x="35382" y="94969"/>
                    </a:cubicBezTo>
                    <a:lnTo>
                      <a:pt x="35382" y="-199"/>
                    </a:lnTo>
                    <a:lnTo>
                      <a:pt x="-357" y="-199"/>
                    </a:lnTo>
                    <a:lnTo>
                      <a:pt x="-357" y="105518"/>
                    </a:lnTo>
                    <a:cubicBezTo>
                      <a:pt x="-357" y="142571"/>
                      <a:pt x="21792" y="176847"/>
                      <a:pt x="77955" y="176847"/>
                    </a:cubicBezTo>
                    <a:cubicBezTo>
                      <a:pt x="134116" y="176847"/>
                      <a:pt x="156416" y="142647"/>
                      <a:pt x="156416" y="105518"/>
                    </a:cubicBezTo>
                    <a:lnTo>
                      <a:pt x="156416" y="-199"/>
                    </a:lnTo>
                    <a:lnTo>
                      <a:pt x="120677" y="-199"/>
                    </a:lnTo>
                    <a:close/>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40" name="Google Shape;3040;p256"/>
              <p:cNvSpPr/>
              <p:nvPr/>
            </p:nvSpPr>
            <p:spPr>
              <a:xfrm rot="-5400000">
                <a:off x="6317831" y="4137517"/>
                <a:ext cx="150165" cy="172915"/>
              </a:xfrm>
              <a:custGeom>
                <a:rect b="b" l="l" r="r" t="t"/>
                <a:pathLst>
                  <a:path extrusionOk="0" h="172915" w="150165">
                    <a:moveTo>
                      <a:pt x="68569" y="95720"/>
                    </a:moveTo>
                    <a:lnTo>
                      <a:pt x="35345" y="95720"/>
                    </a:lnTo>
                    <a:lnTo>
                      <a:pt x="35345" y="33664"/>
                    </a:lnTo>
                    <a:lnTo>
                      <a:pt x="68569" y="33664"/>
                    </a:lnTo>
                    <a:cubicBezTo>
                      <a:pt x="90043" y="33664"/>
                      <a:pt x="112230" y="39595"/>
                      <a:pt x="112230" y="64710"/>
                    </a:cubicBezTo>
                    <a:cubicBezTo>
                      <a:pt x="112230" y="89826"/>
                      <a:pt x="90043" y="95720"/>
                      <a:pt x="68569" y="95720"/>
                    </a:cubicBezTo>
                    <a:moveTo>
                      <a:pt x="71910" y="-199"/>
                    </a:moveTo>
                    <a:lnTo>
                      <a:pt x="-357" y="-199"/>
                    </a:lnTo>
                    <a:lnTo>
                      <a:pt x="-357" y="172717"/>
                    </a:lnTo>
                    <a:lnTo>
                      <a:pt x="35345" y="172717"/>
                    </a:lnTo>
                    <a:lnTo>
                      <a:pt x="35345" y="129582"/>
                    </a:lnTo>
                    <a:lnTo>
                      <a:pt x="71910" y="129582"/>
                    </a:lnTo>
                    <a:cubicBezTo>
                      <a:pt x="119663" y="129582"/>
                      <a:pt x="149809" y="105480"/>
                      <a:pt x="149809" y="64710"/>
                    </a:cubicBezTo>
                    <a:cubicBezTo>
                      <a:pt x="149809" y="23940"/>
                      <a:pt x="119776" y="-199"/>
                      <a:pt x="71910" y="-199"/>
                    </a:cubicBezTo>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41" name="Google Shape;3041;p256"/>
              <p:cNvSpPr/>
              <p:nvPr/>
            </p:nvSpPr>
            <p:spPr>
              <a:xfrm rot="-5400000">
                <a:off x="6329506" y="3962311"/>
                <a:ext cx="126815" cy="172915"/>
              </a:xfrm>
              <a:custGeom>
                <a:rect b="b" l="l" r="r" t="t"/>
                <a:pathLst>
                  <a:path extrusionOk="0" h="172915" w="126815">
                    <a:moveTo>
                      <a:pt x="35195" y="125978"/>
                    </a:moveTo>
                    <a:lnTo>
                      <a:pt x="35195" y="-199"/>
                    </a:lnTo>
                    <a:lnTo>
                      <a:pt x="-357" y="-199"/>
                    </a:lnTo>
                    <a:lnTo>
                      <a:pt x="-357" y="132886"/>
                    </a:lnTo>
                    <a:cubicBezTo>
                      <a:pt x="-357" y="154885"/>
                      <a:pt x="17475" y="172717"/>
                      <a:pt x="39475" y="172717"/>
                    </a:cubicBezTo>
                    <a:lnTo>
                      <a:pt x="126458" y="172717"/>
                    </a:lnTo>
                    <a:lnTo>
                      <a:pt x="126458" y="138930"/>
                    </a:lnTo>
                    <a:lnTo>
                      <a:pt x="48034" y="138930"/>
                    </a:lnTo>
                    <a:cubicBezTo>
                      <a:pt x="40939" y="138907"/>
                      <a:pt x="35195" y="133149"/>
                      <a:pt x="35195" y="126053"/>
                    </a:cubicBezTo>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42" name="Google Shape;3042;p256"/>
              <p:cNvSpPr/>
              <p:nvPr/>
            </p:nvSpPr>
            <p:spPr>
              <a:xfrm rot="-5400000">
                <a:off x="6312500" y="4916315"/>
                <a:ext cx="160752" cy="172915"/>
              </a:xfrm>
              <a:custGeom>
                <a:rect b="b" l="l" r="r" t="t"/>
                <a:pathLst>
                  <a:path extrusionOk="0" h="172915" w="160752">
                    <a:moveTo>
                      <a:pt x="60911" y="138892"/>
                    </a:moveTo>
                    <a:lnTo>
                      <a:pt x="35458" y="138892"/>
                    </a:lnTo>
                    <a:lnTo>
                      <a:pt x="35458" y="33776"/>
                    </a:lnTo>
                    <a:lnTo>
                      <a:pt x="60911" y="33776"/>
                    </a:lnTo>
                    <a:cubicBezTo>
                      <a:pt x="102957" y="33776"/>
                      <a:pt x="123117" y="59154"/>
                      <a:pt x="123117" y="86334"/>
                    </a:cubicBezTo>
                    <a:cubicBezTo>
                      <a:pt x="123117" y="113514"/>
                      <a:pt x="103258" y="138892"/>
                      <a:pt x="60911" y="138892"/>
                    </a:cubicBezTo>
                    <a:moveTo>
                      <a:pt x="63464" y="-199"/>
                    </a:moveTo>
                    <a:lnTo>
                      <a:pt x="-357" y="-199"/>
                    </a:lnTo>
                    <a:lnTo>
                      <a:pt x="-357" y="172717"/>
                    </a:lnTo>
                    <a:lnTo>
                      <a:pt x="63464" y="172717"/>
                    </a:lnTo>
                    <a:cubicBezTo>
                      <a:pt x="132540" y="172717"/>
                      <a:pt x="160396" y="125865"/>
                      <a:pt x="160396" y="86372"/>
                    </a:cubicBezTo>
                    <a:cubicBezTo>
                      <a:pt x="160396" y="46878"/>
                      <a:pt x="132540" y="26"/>
                      <a:pt x="63464" y="26"/>
                    </a:cubicBezTo>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43" name="Google Shape;3043;p256"/>
              <p:cNvSpPr/>
              <p:nvPr/>
            </p:nvSpPr>
            <p:spPr>
              <a:xfrm rot="-5400000">
                <a:off x="6325377" y="3799306"/>
                <a:ext cx="135149" cy="172840"/>
              </a:xfrm>
              <a:custGeom>
                <a:rect b="b" l="l" r="r" t="t"/>
                <a:pathLst>
                  <a:path extrusionOk="0" h="172840" w="135149">
                    <a:moveTo>
                      <a:pt x="134792" y="33589"/>
                    </a:moveTo>
                    <a:lnTo>
                      <a:pt x="134792" y="-199"/>
                    </a:lnTo>
                    <a:lnTo>
                      <a:pt x="-357" y="-199"/>
                    </a:lnTo>
                    <a:lnTo>
                      <a:pt x="-56" y="64"/>
                    </a:lnTo>
                    <a:lnTo>
                      <a:pt x="-56" y="132811"/>
                    </a:lnTo>
                    <a:cubicBezTo>
                      <a:pt x="-56" y="154795"/>
                      <a:pt x="17753" y="172620"/>
                      <a:pt x="39737" y="172642"/>
                    </a:cubicBezTo>
                    <a:lnTo>
                      <a:pt x="134642" y="172642"/>
                    </a:lnTo>
                    <a:lnTo>
                      <a:pt x="134642" y="138855"/>
                    </a:lnTo>
                    <a:lnTo>
                      <a:pt x="48297" y="138855"/>
                    </a:lnTo>
                    <a:cubicBezTo>
                      <a:pt x="41202" y="138832"/>
                      <a:pt x="35458" y="133073"/>
                      <a:pt x="35458" y="125978"/>
                    </a:cubicBezTo>
                    <a:lnTo>
                      <a:pt x="35458" y="101764"/>
                    </a:lnTo>
                    <a:lnTo>
                      <a:pt x="124056" y="101764"/>
                    </a:lnTo>
                    <a:lnTo>
                      <a:pt x="124056" y="67977"/>
                    </a:lnTo>
                    <a:lnTo>
                      <a:pt x="35983" y="67977"/>
                    </a:lnTo>
                    <a:lnTo>
                      <a:pt x="35983" y="33589"/>
                    </a:lnTo>
                    <a:close/>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44" name="Google Shape;3044;p256"/>
              <p:cNvSpPr/>
              <p:nvPr/>
            </p:nvSpPr>
            <p:spPr>
              <a:xfrm rot="-5400000">
                <a:off x="6343402" y="4509209"/>
                <a:ext cx="99023" cy="172915"/>
              </a:xfrm>
              <a:custGeom>
                <a:rect b="b" l="l" r="r" t="t"/>
                <a:pathLst>
                  <a:path extrusionOk="0" h="172915" w="99023">
                    <a:moveTo>
                      <a:pt x="14310" y="52998"/>
                    </a:moveTo>
                    <a:cubicBezTo>
                      <a:pt x="-4059" y="69778"/>
                      <a:pt x="-5350" y="98272"/>
                      <a:pt x="11431" y="116641"/>
                    </a:cubicBezTo>
                    <a:cubicBezTo>
                      <a:pt x="12347" y="117644"/>
                      <a:pt x="13308" y="118605"/>
                      <a:pt x="14310" y="119521"/>
                    </a:cubicBezTo>
                    <a:lnTo>
                      <a:pt x="72913" y="172717"/>
                    </a:lnTo>
                    <a:lnTo>
                      <a:pt x="98629" y="172717"/>
                    </a:lnTo>
                    <a:lnTo>
                      <a:pt x="98629" y="147527"/>
                    </a:lnTo>
                    <a:lnTo>
                      <a:pt x="31279" y="86409"/>
                    </a:lnTo>
                    <a:lnTo>
                      <a:pt x="98666" y="25142"/>
                    </a:lnTo>
                    <a:lnTo>
                      <a:pt x="98666" y="-199"/>
                    </a:lnTo>
                    <a:lnTo>
                      <a:pt x="72950" y="-199"/>
                    </a:lnTo>
                    <a:close/>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45" name="Google Shape;3045;p256"/>
              <p:cNvSpPr/>
              <p:nvPr/>
            </p:nvSpPr>
            <p:spPr>
              <a:xfrm rot="-5400000">
                <a:off x="6325377" y="4733337"/>
                <a:ext cx="135149" cy="172840"/>
              </a:xfrm>
              <a:custGeom>
                <a:rect b="b" l="l" r="r" t="t"/>
                <a:pathLst>
                  <a:path extrusionOk="0" h="172840" w="135149">
                    <a:moveTo>
                      <a:pt x="56" y="-11"/>
                    </a:moveTo>
                    <a:lnTo>
                      <a:pt x="56" y="132811"/>
                    </a:lnTo>
                    <a:cubicBezTo>
                      <a:pt x="56" y="154810"/>
                      <a:pt x="17888" y="172642"/>
                      <a:pt x="39887" y="172642"/>
                    </a:cubicBezTo>
                    <a:lnTo>
                      <a:pt x="134792" y="172642"/>
                    </a:lnTo>
                    <a:lnTo>
                      <a:pt x="134792" y="138855"/>
                    </a:lnTo>
                    <a:lnTo>
                      <a:pt x="48635" y="138855"/>
                    </a:lnTo>
                    <a:cubicBezTo>
                      <a:pt x="41532" y="138832"/>
                      <a:pt x="35780" y="133081"/>
                      <a:pt x="35758" y="125978"/>
                    </a:cubicBezTo>
                    <a:lnTo>
                      <a:pt x="35758" y="101764"/>
                    </a:lnTo>
                    <a:lnTo>
                      <a:pt x="124356" y="101764"/>
                    </a:lnTo>
                    <a:lnTo>
                      <a:pt x="124356" y="67977"/>
                    </a:lnTo>
                    <a:lnTo>
                      <a:pt x="35758" y="67977"/>
                    </a:lnTo>
                    <a:lnTo>
                      <a:pt x="35758" y="33589"/>
                    </a:lnTo>
                    <a:lnTo>
                      <a:pt x="134792" y="33589"/>
                    </a:lnTo>
                    <a:lnTo>
                      <a:pt x="134792" y="-199"/>
                    </a:lnTo>
                    <a:lnTo>
                      <a:pt x="-357" y="-199"/>
                    </a:lnTo>
                    <a:close/>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3046" name="Google Shape;3046;p256"/>
          <p:cNvSpPr txBox="1"/>
          <p:nvPr/>
        </p:nvSpPr>
        <p:spPr>
          <a:xfrm>
            <a:off x="2525325" y="1429425"/>
            <a:ext cx="2228700" cy="10158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dk1"/>
                </a:solidFill>
                <a:latin typeface="Arial"/>
                <a:ea typeface="Arial"/>
                <a:cs typeface="Arial"/>
                <a:sym typeface="Arial"/>
              </a:rPr>
              <a:t>Utiliser </a:t>
            </a:r>
            <a:r>
              <a:rPr b="1" i="0" lang="fr" sz="1100" u="none" cap="none" strike="noStrike">
                <a:solidFill>
                  <a:srgbClr val="0000C9"/>
                </a:solidFill>
                <a:latin typeface="Arial"/>
                <a:ea typeface="Arial"/>
                <a:cs typeface="Arial"/>
                <a:sym typeface="Arial"/>
              </a:rPr>
              <a:t>la force de l’écoute </a:t>
            </a:r>
            <a:br>
              <a:rPr b="1" i="0" lang="fr" sz="1100" u="none" cap="none" strike="noStrike">
                <a:solidFill>
                  <a:srgbClr val="0000C9"/>
                </a:solidFill>
                <a:latin typeface="Arial"/>
                <a:ea typeface="Arial"/>
                <a:cs typeface="Arial"/>
                <a:sym typeface="Arial"/>
              </a:rPr>
            </a:br>
            <a:r>
              <a:rPr b="1" i="0" lang="fr" sz="1100" u="none" cap="none" strike="noStrike">
                <a:solidFill>
                  <a:srgbClr val="0000C9"/>
                </a:solidFill>
                <a:latin typeface="Arial"/>
                <a:ea typeface="Arial"/>
                <a:cs typeface="Arial"/>
                <a:sym typeface="Arial"/>
              </a:rPr>
              <a:t>des audiences</a:t>
            </a:r>
            <a:r>
              <a:rPr b="1" i="0" lang="fr" sz="1100" u="none" cap="none" strike="noStrike">
                <a:solidFill>
                  <a:srgbClr val="0B5394"/>
                </a:solidFill>
                <a:latin typeface="Arial"/>
                <a:ea typeface="Arial"/>
                <a:cs typeface="Arial"/>
                <a:sym typeface="Arial"/>
              </a:rPr>
              <a:t> </a:t>
            </a:r>
            <a:r>
              <a:rPr b="1" i="0" lang="fr" sz="1100" u="none" cap="none" strike="noStrike">
                <a:solidFill>
                  <a:srgbClr val="0000C9"/>
                </a:solidFill>
                <a:latin typeface="Arial"/>
                <a:ea typeface="Arial"/>
                <a:cs typeface="Arial"/>
                <a:sym typeface="Arial"/>
              </a:rPr>
              <a:t>et de l’analyse sémantique</a:t>
            </a:r>
            <a:r>
              <a:rPr b="1" i="0" lang="fr" sz="1100" u="none" cap="none" strike="noStrike">
                <a:solidFill>
                  <a:srgbClr val="0B5394"/>
                </a:solidFill>
                <a:latin typeface="Arial"/>
                <a:ea typeface="Arial"/>
                <a:cs typeface="Arial"/>
                <a:sym typeface="Arial"/>
              </a:rPr>
              <a:t> </a:t>
            </a:r>
            <a:r>
              <a:rPr b="1" i="0" lang="fr" sz="1100" u="none" cap="none" strike="noStrike">
                <a:solidFill>
                  <a:schemeClr val="dk1"/>
                </a:solidFill>
                <a:latin typeface="Arial"/>
                <a:ea typeface="Arial"/>
                <a:cs typeface="Arial"/>
                <a:sym typeface="Arial"/>
              </a:rPr>
              <a:t>pour déterminer les principaux insights concernant un marché, un usage, une catégorie de produit.</a:t>
            </a:r>
            <a:endParaRPr b="1" i="0" sz="1100" u="none" cap="none" strike="noStrike">
              <a:solidFill>
                <a:schemeClr val="dk1"/>
              </a:solidFill>
              <a:latin typeface="Arial"/>
              <a:ea typeface="Arial"/>
              <a:cs typeface="Arial"/>
              <a:sym typeface="Arial"/>
            </a:endParaRPr>
          </a:p>
        </p:txBody>
      </p:sp>
      <p:sp>
        <p:nvSpPr>
          <p:cNvPr id="3047" name="Google Shape;3047;p256"/>
          <p:cNvSpPr txBox="1"/>
          <p:nvPr/>
        </p:nvSpPr>
        <p:spPr>
          <a:xfrm>
            <a:off x="2534917" y="2608285"/>
            <a:ext cx="2103300" cy="2250000"/>
          </a:xfrm>
          <a:prstGeom prst="rect">
            <a:avLst/>
          </a:prstGeom>
          <a:noFill/>
          <a:ln>
            <a:noFill/>
          </a:ln>
        </p:spPr>
        <p:txBody>
          <a:bodyPr anchorCtr="0" anchor="t" bIns="0" lIns="0" spcFirstLastPara="1" rIns="0" wrap="square" tIns="0">
            <a:noAutofit/>
          </a:bodyPr>
          <a:lstStyle/>
          <a:p>
            <a:pPr indent="-111634" lvl="0" marL="89999" marR="0" rtl="0" algn="l">
              <a:lnSpc>
                <a:spcPct val="100000"/>
              </a:lnSpc>
              <a:spcBef>
                <a:spcPts val="0"/>
              </a:spcBef>
              <a:spcAft>
                <a:spcPts val="0"/>
              </a:spcAft>
              <a:buClr>
                <a:srgbClr val="44546A"/>
              </a:buClr>
              <a:buSzPts val="500"/>
              <a:buChar char="●"/>
            </a:pPr>
            <a:r>
              <a:rPr lang="fr" sz="900">
                <a:solidFill>
                  <a:srgbClr val="2E1452"/>
                </a:solidFill>
              </a:rPr>
              <a:t>Quels sont les drivers de choix </a:t>
            </a:r>
            <a:br>
              <a:rPr lang="fr" sz="900">
                <a:solidFill>
                  <a:srgbClr val="2E1452"/>
                </a:solidFill>
              </a:rPr>
            </a:br>
            <a:r>
              <a:rPr lang="fr" sz="900">
                <a:solidFill>
                  <a:srgbClr val="2E1452"/>
                </a:solidFill>
              </a:rPr>
              <a:t>sur un secteur ?</a:t>
            </a:r>
            <a:endParaRPr sz="900">
              <a:solidFill>
                <a:srgbClr val="2E1452"/>
              </a:solidFill>
            </a:endParaRPr>
          </a:p>
          <a:p>
            <a:pPr indent="-111634" lvl="0" marL="89999" marR="0" rtl="0" algn="l">
              <a:lnSpc>
                <a:spcPct val="100000"/>
              </a:lnSpc>
              <a:spcBef>
                <a:spcPts val="400"/>
              </a:spcBef>
              <a:spcAft>
                <a:spcPts val="0"/>
              </a:spcAft>
              <a:buClr>
                <a:srgbClr val="44546A"/>
              </a:buClr>
              <a:buSzPts val="500"/>
              <a:buChar char="●"/>
            </a:pPr>
            <a:r>
              <a:rPr lang="fr" sz="900">
                <a:solidFill>
                  <a:srgbClr val="2E1452"/>
                </a:solidFill>
              </a:rPr>
              <a:t>Quels sont les critères discriminants pour le choix d’une offre ?</a:t>
            </a:r>
            <a:endParaRPr sz="900">
              <a:solidFill>
                <a:srgbClr val="2E1452"/>
              </a:solidFill>
            </a:endParaRPr>
          </a:p>
          <a:p>
            <a:pPr indent="-111634" lvl="0" marL="89999" marR="0" rtl="0" algn="l">
              <a:lnSpc>
                <a:spcPct val="100000"/>
              </a:lnSpc>
              <a:spcBef>
                <a:spcPts val="400"/>
              </a:spcBef>
              <a:spcAft>
                <a:spcPts val="0"/>
              </a:spcAft>
              <a:buClr>
                <a:srgbClr val="44546A"/>
              </a:buClr>
              <a:buSzPts val="500"/>
              <a:buChar char="●"/>
            </a:pPr>
            <a:r>
              <a:rPr lang="fr" sz="900">
                <a:solidFill>
                  <a:srgbClr val="2E1452"/>
                </a:solidFill>
              </a:rPr>
              <a:t>Quelles sont les attentes consommateur exprimées vis-à-vis d’une offre, d’un marché, d’un usage ?</a:t>
            </a:r>
            <a:endParaRPr sz="900">
              <a:solidFill>
                <a:srgbClr val="2E1452"/>
              </a:solidFill>
            </a:endParaRPr>
          </a:p>
          <a:p>
            <a:pPr indent="-111634" lvl="0" marL="89999" marR="0" rtl="0" algn="l">
              <a:lnSpc>
                <a:spcPct val="100000"/>
              </a:lnSpc>
              <a:spcBef>
                <a:spcPts val="400"/>
              </a:spcBef>
              <a:spcAft>
                <a:spcPts val="0"/>
              </a:spcAft>
              <a:buClr>
                <a:srgbClr val="44546A"/>
              </a:buClr>
              <a:buSzPts val="500"/>
              <a:buChar char="●"/>
            </a:pPr>
            <a:r>
              <a:rPr lang="fr" sz="900">
                <a:solidFill>
                  <a:srgbClr val="2E1452"/>
                </a:solidFill>
              </a:rPr>
              <a:t>Quelles sont les thématiques associées à une marque ? un usage ?</a:t>
            </a:r>
            <a:endParaRPr sz="900">
              <a:solidFill>
                <a:srgbClr val="2E1452"/>
              </a:solidFill>
            </a:endParaRPr>
          </a:p>
          <a:p>
            <a:pPr indent="-111634" lvl="0" marL="89999" marR="0" rtl="0" algn="l">
              <a:lnSpc>
                <a:spcPct val="100000"/>
              </a:lnSpc>
              <a:spcBef>
                <a:spcPts val="400"/>
              </a:spcBef>
              <a:spcAft>
                <a:spcPts val="400"/>
              </a:spcAft>
              <a:buClr>
                <a:srgbClr val="44546A"/>
              </a:buClr>
              <a:buSzPts val="500"/>
              <a:buChar char="●"/>
            </a:pPr>
            <a:r>
              <a:rPr lang="fr" sz="900">
                <a:solidFill>
                  <a:srgbClr val="2E1452"/>
                </a:solidFill>
              </a:rPr>
              <a:t>Quelles sont les meilleures périodes pour communiquer ? Les leviers les plus pertinents ? les leaders d’opinion et ambassadeurs potentiels ?</a:t>
            </a:r>
            <a:endParaRPr sz="900">
              <a:solidFill>
                <a:srgbClr val="2E1452"/>
              </a:solidFill>
            </a:endParaRPr>
          </a:p>
        </p:txBody>
      </p:sp>
      <p:pic>
        <p:nvPicPr>
          <p:cNvPr id="3048" name="Google Shape;3048;p256"/>
          <p:cNvPicPr preferRelativeResize="0"/>
          <p:nvPr/>
        </p:nvPicPr>
        <p:blipFill rotWithShape="1">
          <a:blip r:embed="rId6">
            <a:alphaModFix/>
          </a:blip>
          <a:srcRect b="0" l="0" r="0" t="0"/>
          <a:stretch/>
        </p:blipFill>
        <p:spPr>
          <a:xfrm>
            <a:off x="464933" y="1286798"/>
            <a:ext cx="1711225" cy="616050"/>
          </a:xfrm>
          <a:prstGeom prst="rect">
            <a:avLst/>
          </a:prstGeom>
          <a:noFill/>
          <a:ln>
            <a:noFill/>
          </a:ln>
        </p:spPr>
      </p:pic>
      <p:grpSp>
        <p:nvGrpSpPr>
          <p:cNvPr id="3049" name="Google Shape;3049;p256"/>
          <p:cNvGrpSpPr/>
          <p:nvPr/>
        </p:nvGrpSpPr>
        <p:grpSpPr>
          <a:xfrm>
            <a:off x="2344976" y="1437327"/>
            <a:ext cx="127125" cy="127125"/>
            <a:chOff x="2059286" y="1962582"/>
            <a:chExt cx="169500" cy="169500"/>
          </a:xfrm>
        </p:grpSpPr>
        <p:sp>
          <p:nvSpPr>
            <p:cNvPr id="3050" name="Google Shape;3050;p256"/>
            <p:cNvSpPr/>
            <p:nvPr/>
          </p:nvSpPr>
          <p:spPr>
            <a:xfrm>
              <a:off x="2096068" y="1999364"/>
              <a:ext cx="96000" cy="96000"/>
            </a:xfrm>
            <a:prstGeom prst="ellipse">
              <a:avLst/>
            </a:prstGeom>
            <a:solidFill>
              <a:srgbClr val="0000C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Montserrat"/>
                <a:ea typeface="Montserrat"/>
                <a:cs typeface="Montserrat"/>
                <a:sym typeface="Montserrat"/>
              </a:endParaRPr>
            </a:p>
          </p:txBody>
        </p:sp>
        <p:sp>
          <p:nvSpPr>
            <p:cNvPr id="3051" name="Google Shape;3051;p256"/>
            <p:cNvSpPr/>
            <p:nvPr/>
          </p:nvSpPr>
          <p:spPr>
            <a:xfrm>
              <a:off x="2059286" y="1962582"/>
              <a:ext cx="169500" cy="169500"/>
            </a:xfrm>
            <a:prstGeom prst="ellipse">
              <a:avLst/>
            </a:prstGeom>
            <a:noFill/>
            <a:ln cap="flat" cmpd="sng" w="9525">
              <a:solidFill>
                <a:srgbClr val="0000C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Montserrat"/>
                <a:ea typeface="Montserrat"/>
                <a:cs typeface="Montserrat"/>
                <a:sym typeface="Montserrat"/>
              </a:endParaRPr>
            </a:p>
          </p:txBody>
        </p:sp>
      </p:grpSp>
    </p:spTree>
  </p:cSld>
  <p:clrMapOvr>
    <a:masterClrMapping/>
  </p:clrMapOvr>
  <mc:AlternateContent>
    <mc:Choice Requires="p14">
      <p:transition spd="slow" p14:dur="700">
        <p:fade/>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6" name="Shape 3056"/>
        <p:cNvGrpSpPr/>
        <p:nvPr/>
      </p:nvGrpSpPr>
      <p:grpSpPr>
        <a:xfrm>
          <a:off x="0" y="0"/>
          <a:ext cx="0" cy="0"/>
          <a:chOff x="0" y="0"/>
          <a:chExt cx="0" cy="0"/>
        </a:xfrm>
      </p:grpSpPr>
      <p:sp>
        <p:nvSpPr>
          <p:cNvPr id="3057" name="Google Shape;3057;p257"/>
          <p:cNvSpPr/>
          <p:nvPr/>
        </p:nvSpPr>
        <p:spPr>
          <a:xfrm>
            <a:off x="4694275" y="2016675"/>
            <a:ext cx="969600" cy="108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57"/>
          <p:cNvSpPr/>
          <p:nvPr/>
        </p:nvSpPr>
        <p:spPr>
          <a:xfrm>
            <a:off x="4949075" y="3626451"/>
            <a:ext cx="418643" cy="106045"/>
          </a:xfrm>
          <a:custGeom>
            <a:rect b="b" l="l" r="r" t="t"/>
            <a:pathLst>
              <a:path extrusionOk="0" h="127000" w="624840">
                <a:moveTo>
                  <a:pt x="111760" y="127000"/>
                </a:moveTo>
                <a:lnTo>
                  <a:pt x="497840" y="127000"/>
                </a:lnTo>
                <a:lnTo>
                  <a:pt x="624840" y="0"/>
                </a:lnTo>
                <a:lnTo>
                  <a:pt x="50800" y="0"/>
                </a:lnTo>
                <a:lnTo>
                  <a:pt x="0" y="96520"/>
                </a:lnTo>
                <a:lnTo>
                  <a:pt x="111760" y="127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059" name="Google Shape;3059;p257"/>
          <p:cNvSpPr/>
          <p:nvPr/>
        </p:nvSpPr>
        <p:spPr>
          <a:xfrm>
            <a:off x="4978002" y="1429426"/>
            <a:ext cx="360782" cy="142951"/>
          </a:xfrm>
          <a:custGeom>
            <a:rect b="b" l="l" r="r" t="t"/>
            <a:pathLst>
              <a:path extrusionOk="0" h="213360" w="538480">
                <a:moveTo>
                  <a:pt x="538480" y="0"/>
                </a:moveTo>
                <a:lnTo>
                  <a:pt x="538480" y="0"/>
                </a:lnTo>
                <a:lnTo>
                  <a:pt x="0" y="0"/>
                </a:lnTo>
                <a:lnTo>
                  <a:pt x="208280" y="208280"/>
                </a:lnTo>
                <a:lnTo>
                  <a:pt x="533400" y="213360"/>
                </a:lnTo>
                <a:lnTo>
                  <a:pt x="53848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060" name="Google Shape;3060;p257"/>
          <p:cNvSpPr/>
          <p:nvPr/>
        </p:nvSpPr>
        <p:spPr>
          <a:xfrm>
            <a:off x="4895850" y="1595003"/>
            <a:ext cx="403860" cy="160020"/>
          </a:xfrm>
          <a:custGeom>
            <a:rect b="b" l="l" r="r" t="t"/>
            <a:pathLst>
              <a:path extrusionOk="0" h="213360" w="538480">
                <a:moveTo>
                  <a:pt x="538480" y="0"/>
                </a:moveTo>
                <a:lnTo>
                  <a:pt x="538480" y="0"/>
                </a:lnTo>
                <a:lnTo>
                  <a:pt x="0" y="0"/>
                </a:lnTo>
                <a:lnTo>
                  <a:pt x="208280" y="208280"/>
                </a:lnTo>
                <a:lnTo>
                  <a:pt x="533400" y="213360"/>
                </a:lnTo>
                <a:lnTo>
                  <a:pt x="53848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061" name="Google Shape;3061;p257"/>
          <p:cNvSpPr/>
          <p:nvPr/>
        </p:nvSpPr>
        <p:spPr>
          <a:xfrm>
            <a:off x="4126230" y="300990"/>
            <a:ext cx="518160" cy="247650"/>
          </a:xfrm>
          <a:custGeom>
            <a:rect b="b" l="l" r="r" t="t"/>
            <a:pathLst>
              <a:path extrusionOk="0" h="330200" w="690880">
                <a:moveTo>
                  <a:pt x="0" y="0"/>
                </a:moveTo>
                <a:lnTo>
                  <a:pt x="360680" y="0"/>
                </a:lnTo>
                <a:lnTo>
                  <a:pt x="624840" y="264160"/>
                </a:lnTo>
                <a:lnTo>
                  <a:pt x="690880" y="330200"/>
                </a:lnTo>
                <a:lnTo>
                  <a:pt x="20320" y="330200"/>
                </a:lnTo>
                <a:lnTo>
                  <a:pt x="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062" name="Google Shape;3062;p257"/>
          <p:cNvSpPr/>
          <p:nvPr/>
        </p:nvSpPr>
        <p:spPr>
          <a:xfrm>
            <a:off x="4364501" y="611945"/>
            <a:ext cx="506438" cy="267287"/>
          </a:xfrm>
          <a:custGeom>
            <a:rect b="b" l="l" r="r" t="t"/>
            <a:pathLst>
              <a:path extrusionOk="0" h="356382" w="675250">
                <a:moveTo>
                  <a:pt x="75028" y="0"/>
                </a:moveTo>
                <a:lnTo>
                  <a:pt x="487680" y="18757"/>
                </a:lnTo>
                <a:lnTo>
                  <a:pt x="675250" y="356382"/>
                </a:lnTo>
                <a:lnTo>
                  <a:pt x="32825" y="342314"/>
                </a:lnTo>
                <a:lnTo>
                  <a:pt x="0" y="9379"/>
                </a:lnTo>
                <a:lnTo>
                  <a:pt x="75028"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063" name="Google Shape;3063;p257"/>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solidFill>
                  <a:srgbClr val="2E1452"/>
                </a:solidFill>
                <a:latin typeface="Arial"/>
                <a:ea typeface="Arial"/>
                <a:cs typeface="Arial"/>
                <a:sym typeface="Arial"/>
              </a:rPr>
              <a:t>–</a:t>
            </a:r>
            <a:endParaRPr b="0"/>
          </a:p>
        </p:txBody>
      </p:sp>
      <p:sp>
        <p:nvSpPr>
          <p:cNvPr id="3064" name="Google Shape;3064;p257"/>
          <p:cNvSpPr txBox="1"/>
          <p:nvPr>
            <p:ph type="title"/>
          </p:nvPr>
        </p:nvSpPr>
        <p:spPr>
          <a:xfrm>
            <a:off x="486211" y="239174"/>
            <a:ext cx="5904000" cy="6558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2400"/>
              <a:buFont typeface="Arial"/>
              <a:buNone/>
            </a:pPr>
            <a:r>
              <a:rPr lang="fr">
                <a:solidFill>
                  <a:srgbClr val="2E1452"/>
                </a:solidFill>
              </a:rPr>
              <a:t>Réalisez vos campagnes de marketing auprès de 30M de profils hyper qualifiés</a:t>
            </a:r>
            <a:endParaRPr/>
          </a:p>
        </p:txBody>
      </p:sp>
      <p:pic>
        <p:nvPicPr>
          <p:cNvPr id="3065" name="Google Shape;3065;p257"/>
          <p:cNvPicPr preferRelativeResize="0"/>
          <p:nvPr/>
        </p:nvPicPr>
        <p:blipFill rotWithShape="1">
          <a:blip r:embed="rId3">
            <a:alphaModFix/>
          </a:blip>
          <a:srcRect b="0" l="4641" r="8113" t="0"/>
          <a:stretch/>
        </p:blipFill>
        <p:spPr>
          <a:xfrm>
            <a:off x="393875" y="2196050"/>
            <a:ext cx="1871250" cy="2144700"/>
          </a:xfrm>
          <a:prstGeom prst="rect">
            <a:avLst/>
          </a:prstGeom>
          <a:noFill/>
          <a:ln>
            <a:noFill/>
          </a:ln>
        </p:spPr>
      </p:pic>
      <p:grpSp>
        <p:nvGrpSpPr>
          <p:cNvPr id="3066" name="Google Shape;3066;p257"/>
          <p:cNvGrpSpPr/>
          <p:nvPr/>
        </p:nvGrpSpPr>
        <p:grpSpPr>
          <a:xfrm>
            <a:off x="5015495" y="1494855"/>
            <a:ext cx="3647495" cy="2153788"/>
            <a:chOff x="5836051" y="1742440"/>
            <a:chExt cx="5712600" cy="3373200"/>
          </a:xfrm>
        </p:grpSpPr>
        <p:sp>
          <p:nvSpPr>
            <p:cNvPr id="3067" name="Google Shape;3067;p257"/>
            <p:cNvSpPr/>
            <p:nvPr/>
          </p:nvSpPr>
          <p:spPr>
            <a:xfrm>
              <a:off x="5836051" y="1742440"/>
              <a:ext cx="5712600" cy="3373200"/>
            </a:xfrm>
            <a:prstGeom prst="roundRect">
              <a:avLst>
                <a:gd fmla="val 2097" name="adj"/>
              </a:avLst>
            </a:prstGeom>
            <a:solidFill>
              <a:schemeClr val="lt1"/>
            </a:solidFill>
            <a:ln>
              <a:noFill/>
            </a:ln>
            <a:effectLst>
              <a:outerShdw blurRad="177800" rotWithShape="0" algn="tr" dir="6780000" dist="152400">
                <a:srgbClr val="000000">
                  <a:alpha val="588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pic>
          <p:nvPicPr>
            <p:cNvPr id="3068" name="Google Shape;3068;p257"/>
            <p:cNvPicPr preferRelativeResize="0"/>
            <p:nvPr/>
          </p:nvPicPr>
          <p:blipFill rotWithShape="1">
            <a:blip r:embed="rId4">
              <a:alphaModFix/>
            </a:blip>
            <a:srcRect b="0" l="3226" r="9330" t="0"/>
            <a:stretch/>
          </p:blipFill>
          <p:spPr>
            <a:xfrm>
              <a:off x="6254702" y="2128604"/>
              <a:ext cx="4934728" cy="2961912"/>
            </a:xfrm>
            <a:prstGeom prst="rect">
              <a:avLst/>
            </a:prstGeom>
            <a:noFill/>
            <a:ln>
              <a:noFill/>
            </a:ln>
          </p:spPr>
        </p:pic>
        <p:grpSp>
          <p:nvGrpSpPr>
            <p:cNvPr id="3069" name="Google Shape;3069;p257"/>
            <p:cNvGrpSpPr/>
            <p:nvPr/>
          </p:nvGrpSpPr>
          <p:grpSpPr>
            <a:xfrm>
              <a:off x="5993000" y="2210968"/>
              <a:ext cx="205943" cy="182081"/>
              <a:chOff x="-20320" y="2221471"/>
              <a:chExt cx="2731343" cy="2414868"/>
            </a:xfrm>
          </p:grpSpPr>
          <p:sp>
            <p:nvSpPr>
              <p:cNvPr id="3070" name="Google Shape;3070;p257"/>
              <p:cNvSpPr/>
              <p:nvPr/>
            </p:nvSpPr>
            <p:spPr>
              <a:xfrm>
                <a:off x="1303109" y="2221743"/>
                <a:ext cx="1407914" cy="2414595"/>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3071" name="Google Shape;3071;p257"/>
              <p:cNvSpPr/>
              <p:nvPr/>
            </p:nvSpPr>
            <p:spPr>
              <a:xfrm>
                <a:off x="-20320" y="2221471"/>
                <a:ext cx="1388868" cy="2414868"/>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pic>
          <p:nvPicPr>
            <p:cNvPr id="3072" name="Google Shape;3072;p257"/>
            <p:cNvPicPr preferRelativeResize="0"/>
            <p:nvPr/>
          </p:nvPicPr>
          <p:blipFill rotWithShape="1">
            <a:blip r:embed="rId5">
              <a:alphaModFix/>
            </a:blip>
            <a:srcRect b="0" l="39" r="69" t="1136"/>
            <a:stretch/>
          </p:blipFill>
          <p:spPr>
            <a:xfrm>
              <a:off x="5836051" y="1742440"/>
              <a:ext cx="5711920" cy="308927"/>
            </a:xfrm>
            <a:custGeom>
              <a:rect b="b" l="l" r="r" t="t"/>
              <a:pathLst>
                <a:path extrusionOk="0" h="585644" w="10828284">
                  <a:moveTo>
                    <a:pt x="117726" y="0"/>
                  </a:moveTo>
                  <a:lnTo>
                    <a:pt x="10710558" y="0"/>
                  </a:lnTo>
                  <a:cubicBezTo>
                    <a:pt x="10775576" y="0"/>
                    <a:pt x="10828284" y="53656"/>
                    <a:pt x="10828284" y="119843"/>
                  </a:cubicBezTo>
                  <a:lnTo>
                    <a:pt x="10828284" y="585644"/>
                  </a:lnTo>
                  <a:lnTo>
                    <a:pt x="0" y="585644"/>
                  </a:lnTo>
                  <a:lnTo>
                    <a:pt x="0" y="119843"/>
                  </a:lnTo>
                  <a:cubicBezTo>
                    <a:pt x="0" y="53656"/>
                    <a:pt x="52708" y="0"/>
                    <a:pt x="117726" y="0"/>
                  </a:cubicBezTo>
                  <a:close/>
                </a:path>
              </a:pathLst>
            </a:custGeom>
            <a:noFill/>
            <a:ln>
              <a:noFill/>
            </a:ln>
            <a:effectLst>
              <a:outerShdw blurRad="50800" rotWithShape="0" algn="t" dir="5400000" dist="25400">
                <a:srgbClr val="000000">
                  <a:alpha val="23920"/>
                </a:srgbClr>
              </a:outerShdw>
            </a:effectLst>
          </p:spPr>
        </p:pic>
        <p:sp>
          <p:nvSpPr>
            <p:cNvPr id="3073" name="Google Shape;3073;p257"/>
            <p:cNvSpPr/>
            <p:nvPr/>
          </p:nvSpPr>
          <p:spPr>
            <a:xfrm>
              <a:off x="8351222" y="4126250"/>
              <a:ext cx="430146" cy="380322"/>
            </a:xfrm>
            <a:custGeom>
              <a:rect b="b" l="l" r="r" t="t"/>
              <a:pathLst>
                <a:path extrusionOk="0" h="380322" w="430146">
                  <a:moveTo>
                    <a:pt x="0" y="0"/>
                  </a:moveTo>
                  <a:lnTo>
                    <a:pt x="7070" y="0"/>
                  </a:lnTo>
                  <a:cubicBezTo>
                    <a:pt x="116131" y="0"/>
                    <a:pt x="180662" y="55460"/>
                    <a:pt x="206112" y="121819"/>
                  </a:cubicBezTo>
                  <a:lnTo>
                    <a:pt x="213681" y="162797"/>
                  </a:lnTo>
                  <a:lnTo>
                    <a:pt x="215914" y="150853"/>
                  </a:lnTo>
                  <a:cubicBezTo>
                    <a:pt x="221015" y="137998"/>
                    <a:pt x="228722" y="125932"/>
                    <a:pt x="239038" y="115461"/>
                  </a:cubicBezTo>
                  <a:cubicBezTo>
                    <a:pt x="239411" y="115084"/>
                    <a:pt x="239779" y="114712"/>
                    <a:pt x="240155" y="114343"/>
                  </a:cubicBezTo>
                  <a:lnTo>
                    <a:pt x="356233" y="43"/>
                  </a:lnTo>
                  <a:lnTo>
                    <a:pt x="430146" y="43"/>
                  </a:lnTo>
                  <a:lnTo>
                    <a:pt x="430146" y="73365"/>
                  </a:lnTo>
                  <a:lnTo>
                    <a:pt x="311614" y="190204"/>
                  </a:lnTo>
                  <a:lnTo>
                    <a:pt x="430146" y="307044"/>
                  </a:lnTo>
                  <a:lnTo>
                    <a:pt x="430146" y="380322"/>
                  </a:lnTo>
                  <a:lnTo>
                    <a:pt x="356233" y="380322"/>
                  </a:lnTo>
                  <a:lnTo>
                    <a:pt x="240155" y="266023"/>
                  </a:lnTo>
                  <a:cubicBezTo>
                    <a:pt x="229684" y="255705"/>
                    <a:pt x="221800" y="243754"/>
                    <a:pt x="216508" y="230977"/>
                  </a:cubicBezTo>
                  <a:lnTo>
                    <a:pt x="213735" y="217271"/>
                  </a:lnTo>
                  <a:lnTo>
                    <a:pt x="206130" y="258503"/>
                  </a:lnTo>
                  <a:cubicBezTo>
                    <a:pt x="180710" y="324863"/>
                    <a:pt x="116226" y="380322"/>
                    <a:pt x="7070" y="380322"/>
                  </a:cubicBezTo>
                  <a:lnTo>
                    <a:pt x="0" y="380322"/>
                  </a:lnTo>
                  <a:lnTo>
                    <a:pt x="0" y="288120"/>
                  </a:lnTo>
                  <a:lnTo>
                    <a:pt x="3980" y="288120"/>
                  </a:lnTo>
                  <a:cubicBezTo>
                    <a:pt x="89535" y="287188"/>
                    <a:pt x="119718" y="234739"/>
                    <a:pt x="119718" y="190119"/>
                  </a:cubicBezTo>
                  <a:cubicBezTo>
                    <a:pt x="119718" y="145500"/>
                    <a:pt x="89408" y="93092"/>
                    <a:pt x="3980" y="92203"/>
                  </a:cubicBezTo>
                  <a:lnTo>
                    <a:pt x="0" y="92203"/>
                  </a:lnTo>
                  <a:close/>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pic>
        <p:nvPicPr>
          <p:cNvPr id="3074" name="Google Shape;3074;p257"/>
          <p:cNvPicPr preferRelativeResize="0"/>
          <p:nvPr/>
        </p:nvPicPr>
        <p:blipFill rotWithShape="1">
          <a:blip r:embed="rId6">
            <a:alphaModFix/>
          </a:blip>
          <a:srcRect b="0" l="0" r="0" t="0"/>
          <a:stretch/>
        </p:blipFill>
        <p:spPr>
          <a:xfrm>
            <a:off x="418690" y="1172989"/>
            <a:ext cx="1821623" cy="655800"/>
          </a:xfrm>
          <a:prstGeom prst="rect">
            <a:avLst/>
          </a:prstGeom>
          <a:noFill/>
          <a:ln>
            <a:noFill/>
          </a:ln>
        </p:spPr>
      </p:pic>
      <p:sp>
        <p:nvSpPr>
          <p:cNvPr id="3075" name="Google Shape;3075;p257"/>
          <p:cNvSpPr txBox="1"/>
          <p:nvPr/>
        </p:nvSpPr>
        <p:spPr>
          <a:xfrm>
            <a:off x="2546152" y="1286788"/>
            <a:ext cx="1979700" cy="8466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dk2"/>
                </a:solidFill>
                <a:latin typeface="Arial"/>
                <a:ea typeface="Arial"/>
                <a:cs typeface="Arial"/>
                <a:sym typeface="Arial"/>
              </a:rPr>
              <a:t>Observer les comportements de vos clients en ligne pour </a:t>
            </a:r>
            <a:r>
              <a:rPr b="1" i="0" lang="fr" sz="1100" u="none" cap="none" strike="noStrike">
                <a:solidFill>
                  <a:srgbClr val="0000C9"/>
                </a:solidFill>
                <a:latin typeface="Arial"/>
                <a:ea typeface="Arial"/>
                <a:cs typeface="Arial"/>
                <a:sym typeface="Arial"/>
              </a:rPr>
              <a:t>analyser leurs habitudes, leurs usages, leurs appétences</a:t>
            </a:r>
            <a:r>
              <a:rPr b="1" i="0" lang="fr" sz="1100" u="none" cap="none" strike="noStrike">
                <a:solidFill>
                  <a:srgbClr val="0B5394"/>
                </a:solidFill>
                <a:latin typeface="Arial"/>
                <a:ea typeface="Arial"/>
                <a:cs typeface="Arial"/>
                <a:sym typeface="Arial"/>
              </a:rPr>
              <a:t>.</a:t>
            </a:r>
            <a:endParaRPr b="0" i="0" sz="1100" u="none" cap="none" strike="noStrike">
              <a:solidFill>
                <a:srgbClr val="0B5394"/>
              </a:solidFill>
              <a:latin typeface="Arial"/>
              <a:ea typeface="Arial"/>
              <a:cs typeface="Arial"/>
              <a:sym typeface="Arial"/>
            </a:endParaRPr>
          </a:p>
        </p:txBody>
      </p:sp>
      <p:sp>
        <p:nvSpPr>
          <p:cNvPr id="3076" name="Google Shape;3076;p257"/>
          <p:cNvSpPr txBox="1"/>
          <p:nvPr/>
        </p:nvSpPr>
        <p:spPr>
          <a:xfrm>
            <a:off x="2592002" y="2219372"/>
            <a:ext cx="2283000" cy="2093400"/>
          </a:xfrm>
          <a:prstGeom prst="rect">
            <a:avLst/>
          </a:prstGeom>
          <a:noFill/>
          <a:ln>
            <a:noFill/>
          </a:ln>
        </p:spPr>
        <p:txBody>
          <a:bodyPr anchorCtr="0" anchor="t" bIns="0" lIns="0" spcFirstLastPara="1" rIns="0" wrap="square" tIns="0">
            <a:spAutoFit/>
          </a:bodyPr>
          <a:lstStyle/>
          <a:p>
            <a:pPr indent="-121749" lvl="0" marL="89999" marR="0" rtl="0" algn="l">
              <a:lnSpc>
                <a:spcPct val="100000"/>
              </a:lnSpc>
              <a:spcBef>
                <a:spcPts val="0"/>
              </a:spcBef>
              <a:spcAft>
                <a:spcPts val="0"/>
              </a:spcAft>
              <a:buClr>
                <a:srgbClr val="44546A"/>
              </a:buClr>
              <a:buSzPts val="500"/>
              <a:buChar char="●"/>
            </a:pPr>
            <a:r>
              <a:rPr lang="fr" sz="900">
                <a:solidFill>
                  <a:srgbClr val="2E1452"/>
                </a:solidFill>
              </a:rPr>
              <a:t>Déceler des insights, signaux faibles sur votre audience / communauté / clientèle grâce à une approche de profiling d’audience associée à une expertise consumer centric du planning stratégique</a:t>
            </a:r>
            <a:endParaRPr sz="900">
              <a:solidFill>
                <a:srgbClr val="2E1452"/>
              </a:solidFill>
            </a:endParaRPr>
          </a:p>
          <a:p>
            <a:pPr indent="-121749" lvl="0" marL="89999" marR="0" rtl="0" algn="l">
              <a:lnSpc>
                <a:spcPct val="100000"/>
              </a:lnSpc>
              <a:spcBef>
                <a:spcPts val="400"/>
              </a:spcBef>
              <a:spcAft>
                <a:spcPts val="0"/>
              </a:spcAft>
              <a:buClr>
                <a:srgbClr val="44546A"/>
              </a:buClr>
              <a:buSzPts val="500"/>
              <a:buChar char="●"/>
            </a:pPr>
            <a:r>
              <a:rPr lang="fr" sz="900">
                <a:solidFill>
                  <a:srgbClr val="2E1452"/>
                </a:solidFill>
              </a:rPr>
              <a:t>Identifier les partenariats pertinents pour ma marque, les secteurs, événements, personnalités naturellement liés à ma marque</a:t>
            </a:r>
            <a:endParaRPr sz="900">
              <a:solidFill>
                <a:srgbClr val="2E1452"/>
              </a:solidFill>
            </a:endParaRPr>
          </a:p>
          <a:p>
            <a:pPr indent="-121749" lvl="0" marL="89999" marR="0" rtl="0" algn="l">
              <a:lnSpc>
                <a:spcPct val="100000"/>
              </a:lnSpc>
              <a:spcBef>
                <a:spcPts val="400"/>
              </a:spcBef>
              <a:spcAft>
                <a:spcPts val="0"/>
              </a:spcAft>
              <a:buClr>
                <a:srgbClr val="44546A"/>
              </a:buClr>
              <a:buSzPts val="500"/>
              <a:buChar char="●"/>
            </a:pPr>
            <a:r>
              <a:rPr lang="fr" sz="900">
                <a:solidFill>
                  <a:srgbClr val="2E1452"/>
                </a:solidFill>
              </a:rPr>
              <a:t>Quelles sont les thématiques </a:t>
            </a:r>
            <a:br>
              <a:rPr lang="fr" sz="900">
                <a:solidFill>
                  <a:srgbClr val="2E1452"/>
                </a:solidFill>
              </a:rPr>
            </a:br>
            <a:r>
              <a:rPr lang="fr" sz="900">
                <a:solidFill>
                  <a:srgbClr val="2E1452"/>
                </a:solidFill>
              </a:rPr>
              <a:t>associées à une marque ? Un usage ?</a:t>
            </a:r>
            <a:endParaRPr sz="900">
              <a:solidFill>
                <a:srgbClr val="2E1452"/>
              </a:solidFill>
            </a:endParaRPr>
          </a:p>
          <a:p>
            <a:pPr indent="-121749" lvl="0" marL="89999" marR="0" rtl="0" algn="l">
              <a:lnSpc>
                <a:spcPct val="100000"/>
              </a:lnSpc>
              <a:spcBef>
                <a:spcPts val="400"/>
              </a:spcBef>
              <a:spcAft>
                <a:spcPts val="400"/>
              </a:spcAft>
              <a:buClr>
                <a:srgbClr val="44546A"/>
              </a:buClr>
              <a:buSzPts val="500"/>
              <a:buChar char="●"/>
            </a:pPr>
            <a:r>
              <a:rPr lang="fr" sz="900">
                <a:solidFill>
                  <a:srgbClr val="2E1452"/>
                </a:solidFill>
              </a:rPr>
              <a:t>Analyser les retours d’expérience </a:t>
            </a:r>
            <a:br>
              <a:rPr lang="fr" sz="900">
                <a:solidFill>
                  <a:srgbClr val="2E1452"/>
                </a:solidFill>
              </a:rPr>
            </a:br>
            <a:r>
              <a:rPr lang="fr" sz="900">
                <a:solidFill>
                  <a:srgbClr val="2E1452"/>
                </a:solidFill>
              </a:rPr>
              <a:t>exprimés spontanément par les </a:t>
            </a:r>
            <a:br>
              <a:rPr lang="fr" sz="900">
                <a:solidFill>
                  <a:srgbClr val="2E1452"/>
                </a:solidFill>
              </a:rPr>
            </a:br>
            <a:r>
              <a:rPr lang="fr" sz="900">
                <a:solidFill>
                  <a:srgbClr val="2E1452"/>
                </a:solidFill>
              </a:rPr>
              <a:t>acheteurs de vos produits.</a:t>
            </a:r>
            <a:endParaRPr sz="900">
              <a:solidFill>
                <a:srgbClr val="2E1452"/>
              </a:solidFill>
            </a:endParaRPr>
          </a:p>
        </p:txBody>
      </p:sp>
      <p:grpSp>
        <p:nvGrpSpPr>
          <p:cNvPr id="3077" name="Google Shape;3077;p257"/>
          <p:cNvGrpSpPr/>
          <p:nvPr/>
        </p:nvGrpSpPr>
        <p:grpSpPr>
          <a:xfrm>
            <a:off x="2344976" y="1325389"/>
            <a:ext cx="127125" cy="127125"/>
            <a:chOff x="2059286" y="1962582"/>
            <a:chExt cx="169500" cy="169500"/>
          </a:xfrm>
        </p:grpSpPr>
        <p:sp>
          <p:nvSpPr>
            <p:cNvPr id="3078" name="Google Shape;3078;p257"/>
            <p:cNvSpPr/>
            <p:nvPr/>
          </p:nvSpPr>
          <p:spPr>
            <a:xfrm>
              <a:off x="2096068" y="1999364"/>
              <a:ext cx="96000" cy="96000"/>
            </a:xfrm>
            <a:prstGeom prst="ellipse">
              <a:avLst/>
            </a:prstGeom>
            <a:solidFill>
              <a:srgbClr val="0000C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Montserrat"/>
                <a:ea typeface="Montserrat"/>
                <a:cs typeface="Montserrat"/>
                <a:sym typeface="Montserrat"/>
              </a:endParaRPr>
            </a:p>
          </p:txBody>
        </p:sp>
        <p:sp>
          <p:nvSpPr>
            <p:cNvPr id="3079" name="Google Shape;3079;p257"/>
            <p:cNvSpPr/>
            <p:nvPr/>
          </p:nvSpPr>
          <p:spPr>
            <a:xfrm>
              <a:off x="2059286" y="1962582"/>
              <a:ext cx="169500" cy="169500"/>
            </a:xfrm>
            <a:prstGeom prst="ellipse">
              <a:avLst/>
            </a:prstGeom>
            <a:noFill/>
            <a:ln cap="flat" cmpd="sng" w="9525">
              <a:solidFill>
                <a:srgbClr val="0000C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Montserrat"/>
                <a:ea typeface="Montserrat"/>
                <a:cs typeface="Montserrat"/>
                <a:sym typeface="Montserrat"/>
              </a:endParaRPr>
            </a:p>
          </p:txBody>
        </p:sp>
      </p:grpSp>
      <p:pic>
        <p:nvPicPr>
          <p:cNvPr id="3080" name="Google Shape;3080;p257"/>
          <p:cNvPicPr preferRelativeResize="0"/>
          <p:nvPr/>
        </p:nvPicPr>
        <p:blipFill rotWithShape="1">
          <a:blip r:embed="rId3">
            <a:alphaModFix/>
          </a:blip>
          <a:srcRect b="84302" l="34150" r="50947" t="0"/>
          <a:stretch/>
        </p:blipFill>
        <p:spPr>
          <a:xfrm flipH="1">
            <a:off x="772807" y="2106831"/>
            <a:ext cx="250227" cy="263581"/>
          </a:xfrm>
          <a:prstGeom prst="rect">
            <a:avLst/>
          </a:prstGeom>
          <a:noFill/>
          <a:ln>
            <a:noFill/>
          </a:ln>
        </p:spPr>
      </p:pic>
      <p:pic>
        <p:nvPicPr>
          <p:cNvPr id="3081" name="Google Shape;3081;p257"/>
          <p:cNvPicPr preferRelativeResize="0"/>
          <p:nvPr/>
        </p:nvPicPr>
        <p:blipFill rotWithShape="1">
          <a:blip r:embed="rId3">
            <a:alphaModFix/>
          </a:blip>
          <a:srcRect b="84302" l="34150" r="50947" t="0"/>
          <a:stretch/>
        </p:blipFill>
        <p:spPr>
          <a:xfrm>
            <a:off x="1023034" y="1828797"/>
            <a:ext cx="300654" cy="316698"/>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85" name="Shape 3085"/>
        <p:cNvGrpSpPr/>
        <p:nvPr/>
      </p:nvGrpSpPr>
      <p:grpSpPr>
        <a:xfrm>
          <a:off x="0" y="0"/>
          <a:ext cx="0" cy="0"/>
          <a:chOff x="0" y="0"/>
          <a:chExt cx="0" cy="0"/>
        </a:xfrm>
      </p:grpSpPr>
      <p:sp>
        <p:nvSpPr>
          <p:cNvPr id="3086" name="Google Shape;3086;p258"/>
          <p:cNvSpPr/>
          <p:nvPr/>
        </p:nvSpPr>
        <p:spPr>
          <a:xfrm>
            <a:off x="4435006" y="565404"/>
            <a:ext cx="506438" cy="275305"/>
          </a:xfrm>
          <a:custGeom>
            <a:rect b="b" l="l" r="r" t="t"/>
            <a:pathLst>
              <a:path extrusionOk="0" h="356382" w="675250">
                <a:moveTo>
                  <a:pt x="75028" y="0"/>
                </a:moveTo>
                <a:lnTo>
                  <a:pt x="487680" y="18757"/>
                </a:lnTo>
                <a:lnTo>
                  <a:pt x="675250" y="356382"/>
                </a:lnTo>
                <a:lnTo>
                  <a:pt x="32825" y="342314"/>
                </a:lnTo>
                <a:lnTo>
                  <a:pt x="0" y="9379"/>
                </a:lnTo>
                <a:lnTo>
                  <a:pt x="75028"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3087" name="Google Shape;3087;p258"/>
          <p:cNvSpPr/>
          <p:nvPr/>
        </p:nvSpPr>
        <p:spPr>
          <a:xfrm>
            <a:off x="4085957" y="293957"/>
            <a:ext cx="518160" cy="247650"/>
          </a:xfrm>
          <a:custGeom>
            <a:rect b="b" l="l" r="r" t="t"/>
            <a:pathLst>
              <a:path extrusionOk="0" h="330200" w="690880">
                <a:moveTo>
                  <a:pt x="0" y="0"/>
                </a:moveTo>
                <a:lnTo>
                  <a:pt x="360680" y="0"/>
                </a:lnTo>
                <a:lnTo>
                  <a:pt x="624840" y="264160"/>
                </a:lnTo>
                <a:lnTo>
                  <a:pt x="690880" y="330200"/>
                </a:lnTo>
                <a:lnTo>
                  <a:pt x="20320" y="330200"/>
                </a:lnTo>
                <a:lnTo>
                  <a:pt x="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3088" name="Google Shape;3088;p258"/>
          <p:cNvSpPr txBox="1"/>
          <p:nvPr>
            <p:ph type="title"/>
          </p:nvPr>
        </p:nvSpPr>
        <p:spPr>
          <a:xfrm>
            <a:off x="496501" y="239325"/>
            <a:ext cx="6255600" cy="8121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2400"/>
              <a:buFont typeface="Arial"/>
              <a:buNone/>
            </a:pPr>
            <a:r>
              <a:rPr lang="fr"/>
              <a:t>Réalisez vos campagnes de marketing </a:t>
            </a:r>
            <a:br>
              <a:rPr lang="fr"/>
            </a:br>
            <a:r>
              <a:rPr lang="fr"/>
              <a:t>auprès de 30M de profils hyper qualifiés</a:t>
            </a:r>
            <a:br>
              <a:rPr lang="fr"/>
            </a:br>
            <a:endParaRPr/>
          </a:p>
        </p:txBody>
      </p:sp>
      <p:sp>
        <p:nvSpPr>
          <p:cNvPr id="3089" name="Google Shape;3089;p258"/>
          <p:cNvSpPr txBox="1"/>
          <p:nvPr/>
        </p:nvSpPr>
        <p:spPr>
          <a:xfrm>
            <a:off x="2546150" y="1286800"/>
            <a:ext cx="2480400" cy="10158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Clr>
                <a:schemeClr val="dk1"/>
              </a:buClr>
              <a:buFont typeface="Arial"/>
              <a:buNone/>
            </a:pPr>
            <a:r>
              <a:rPr b="1" lang="fr" sz="1100">
                <a:solidFill>
                  <a:schemeClr val="dk2"/>
                </a:solidFill>
              </a:rPr>
              <a:t>Notre référentiel est constitué de plus de </a:t>
            </a:r>
            <a:r>
              <a:rPr b="1" lang="fr" sz="1100">
                <a:solidFill>
                  <a:srgbClr val="0000C9"/>
                </a:solidFill>
              </a:rPr>
              <a:t>30 millions de profils B2C et 7 millions de profils B2B </a:t>
            </a:r>
            <a:r>
              <a:rPr b="1" lang="fr" sz="1100">
                <a:solidFill>
                  <a:schemeClr val="dk2"/>
                </a:solidFill>
              </a:rPr>
              <a:t>provenant </a:t>
            </a:r>
            <a:br>
              <a:rPr b="1" lang="fr" sz="1100">
                <a:solidFill>
                  <a:schemeClr val="dk2"/>
                </a:solidFill>
              </a:rPr>
            </a:br>
            <a:r>
              <a:rPr b="1" lang="fr" sz="1100">
                <a:solidFill>
                  <a:schemeClr val="dk2"/>
                </a:solidFill>
              </a:rPr>
              <a:t>de partenariats avec plus de 50 bases premium.</a:t>
            </a:r>
            <a:endParaRPr sz="1100">
              <a:solidFill>
                <a:schemeClr val="dk2"/>
              </a:solidFill>
            </a:endParaRPr>
          </a:p>
          <a:p>
            <a:pPr indent="0" lvl="0" marL="0" marR="0" rtl="0" algn="l">
              <a:lnSpc>
                <a:spcPct val="100000"/>
              </a:lnSpc>
              <a:spcBef>
                <a:spcPts val="0"/>
              </a:spcBef>
              <a:spcAft>
                <a:spcPts val="0"/>
              </a:spcAft>
              <a:buNone/>
            </a:pPr>
            <a:r>
              <a:t/>
            </a:r>
            <a:endParaRPr b="1" sz="1100">
              <a:solidFill>
                <a:schemeClr val="dk2"/>
              </a:solidFill>
            </a:endParaRPr>
          </a:p>
        </p:txBody>
      </p:sp>
      <p:sp>
        <p:nvSpPr>
          <p:cNvPr id="3090" name="Google Shape;3090;p258"/>
          <p:cNvSpPr txBox="1"/>
          <p:nvPr/>
        </p:nvSpPr>
        <p:spPr>
          <a:xfrm>
            <a:off x="2546150" y="2302600"/>
            <a:ext cx="2539200" cy="2211300"/>
          </a:xfrm>
          <a:prstGeom prst="rect">
            <a:avLst/>
          </a:prstGeom>
          <a:noFill/>
          <a:ln>
            <a:noFill/>
          </a:ln>
        </p:spPr>
        <p:txBody>
          <a:bodyPr anchorCtr="0" anchor="t" bIns="0" lIns="0" spcFirstLastPara="1" rIns="0" wrap="square" tIns="0">
            <a:spAutoFit/>
          </a:bodyPr>
          <a:lstStyle/>
          <a:p>
            <a:pPr indent="-121749" lvl="0" marL="89999" marR="0" rtl="0" algn="l">
              <a:lnSpc>
                <a:spcPct val="100000"/>
              </a:lnSpc>
              <a:spcBef>
                <a:spcPts val="0"/>
              </a:spcBef>
              <a:spcAft>
                <a:spcPts val="0"/>
              </a:spcAft>
              <a:buClr>
                <a:srgbClr val="44546A"/>
              </a:buClr>
              <a:buSzPts val="500"/>
              <a:buChar char="●"/>
            </a:pPr>
            <a:r>
              <a:rPr lang="fr" sz="900">
                <a:solidFill>
                  <a:srgbClr val="2E1452"/>
                </a:solidFill>
              </a:rPr>
              <a:t>Des BDD premium présentes dans notre référentiel.</a:t>
            </a:r>
            <a:endParaRPr sz="900">
              <a:solidFill>
                <a:srgbClr val="2E1452"/>
              </a:solidFill>
            </a:endParaRPr>
          </a:p>
          <a:p>
            <a:pPr indent="-121749" lvl="0" marL="89999" marR="0" rtl="0" algn="l">
              <a:lnSpc>
                <a:spcPct val="100000"/>
              </a:lnSpc>
              <a:spcBef>
                <a:spcPts val="400"/>
              </a:spcBef>
              <a:spcAft>
                <a:spcPts val="0"/>
              </a:spcAft>
              <a:buClr>
                <a:srgbClr val="44546A"/>
              </a:buClr>
              <a:buSzPts val="500"/>
              <a:buChar char="●"/>
            </a:pPr>
            <a:r>
              <a:rPr lang="fr" sz="900">
                <a:solidFill>
                  <a:srgbClr val="2E1452"/>
                </a:solidFill>
              </a:rPr>
              <a:t>Un respect du RGPD strict pour la collecte </a:t>
            </a:r>
            <a:endParaRPr sz="900">
              <a:solidFill>
                <a:srgbClr val="2E1452"/>
              </a:solidFill>
            </a:endParaRPr>
          </a:p>
          <a:p>
            <a:pPr indent="-121749" lvl="0" marL="89999" marR="0" rtl="0" algn="l">
              <a:lnSpc>
                <a:spcPct val="100000"/>
              </a:lnSpc>
              <a:spcBef>
                <a:spcPts val="400"/>
              </a:spcBef>
              <a:spcAft>
                <a:spcPts val="0"/>
              </a:spcAft>
              <a:buClr>
                <a:srgbClr val="44546A"/>
              </a:buClr>
              <a:buSzPts val="500"/>
              <a:buChar char="●"/>
            </a:pPr>
            <a:r>
              <a:rPr lang="fr" sz="900">
                <a:solidFill>
                  <a:srgbClr val="2E1452"/>
                </a:solidFill>
              </a:rPr>
              <a:t>de toutes les données présentes dans les bases.</a:t>
            </a:r>
            <a:endParaRPr sz="900">
              <a:solidFill>
                <a:srgbClr val="2E1452"/>
              </a:solidFill>
            </a:endParaRPr>
          </a:p>
          <a:p>
            <a:pPr indent="-121749" lvl="0" marL="89999" marR="0" rtl="0" algn="l">
              <a:lnSpc>
                <a:spcPct val="100000"/>
              </a:lnSpc>
              <a:spcBef>
                <a:spcPts val="400"/>
              </a:spcBef>
              <a:spcAft>
                <a:spcPts val="0"/>
              </a:spcAft>
              <a:buClr>
                <a:srgbClr val="44546A"/>
              </a:buClr>
              <a:buSzPts val="500"/>
              <a:buChar char="●"/>
            </a:pPr>
            <a:r>
              <a:rPr lang="fr" sz="900">
                <a:solidFill>
                  <a:srgbClr val="2E1452"/>
                </a:solidFill>
              </a:rPr>
              <a:t>Négociation tarifaire auprès de nos partenaires </a:t>
            </a:r>
            <a:endParaRPr sz="900">
              <a:solidFill>
                <a:srgbClr val="2E1452"/>
              </a:solidFill>
            </a:endParaRPr>
          </a:p>
          <a:p>
            <a:pPr indent="-121749" lvl="0" marL="89999" marR="0" rtl="0" algn="l">
              <a:lnSpc>
                <a:spcPct val="100000"/>
              </a:lnSpc>
              <a:spcBef>
                <a:spcPts val="400"/>
              </a:spcBef>
              <a:spcAft>
                <a:spcPts val="0"/>
              </a:spcAft>
              <a:buClr>
                <a:srgbClr val="44546A"/>
              </a:buClr>
              <a:buSzPts val="500"/>
              <a:buChar char="●"/>
            </a:pPr>
            <a:r>
              <a:rPr lang="fr" sz="900">
                <a:solidFill>
                  <a:srgbClr val="2E1452"/>
                </a:solidFill>
              </a:rPr>
              <a:t>pour vous assurer des tarifs compétitifs.</a:t>
            </a:r>
            <a:endParaRPr sz="900">
              <a:solidFill>
                <a:srgbClr val="2E1452"/>
              </a:solidFill>
            </a:endParaRPr>
          </a:p>
          <a:p>
            <a:pPr indent="-121749" lvl="0" marL="89999" marR="0" rtl="0" algn="l">
              <a:lnSpc>
                <a:spcPct val="100000"/>
              </a:lnSpc>
              <a:spcBef>
                <a:spcPts val="400"/>
              </a:spcBef>
              <a:spcAft>
                <a:spcPts val="0"/>
              </a:spcAft>
              <a:buClr>
                <a:srgbClr val="44546A"/>
              </a:buClr>
              <a:buSzPts val="500"/>
              <a:buChar char="●"/>
            </a:pPr>
            <a:r>
              <a:rPr lang="fr" sz="900">
                <a:solidFill>
                  <a:srgbClr val="2E1452"/>
                </a:solidFill>
              </a:rPr>
              <a:t>Gestion de la pression marketing des campagnes.</a:t>
            </a:r>
            <a:endParaRPr sz="900">
              <a:solidFill>
                <a:srgbClr val="2E1452"/>
              </a:solidFill>
            </a:endParaRPr>
          </a:p>
          <a:p>
            <a:pPr indent="-121749" lvl="0" marL="89999" marR="0" rtl="0" algn="l">
              <a:lnSpc>
                <a:spcPct val="100000"/>
              </a:lnSpc>
              <a:spcBef>
                <a:spcPts val="400"/>
              </a:spcBef>
              <a:spcAft>
                <a:spcPts val="0"/>
              </a:spcAft>
              <a:buClr>
                <a:srgbClr val="44546A"/>
              </a:buClr>
              <a:buSzPts val="500"/>
              <a:buChar char="●"/>
            </a:pPr>
            <a:r>
              <a:rPr lang="fr" sz="900">
                <a:solidFill>
                  <a:srgbClr val="2E1452"/>
                </a:solidFill>
              </a:rPr>
              <a:t>Bases multicanales (email - postal - sms - téléphone).</a:t>
            </a:r>
            <a:endParaRPr sz="900">
              <a:solidFill>
                <a:srgbClr val="2E1452"/>
              </a:solidFill>
            </a:endParaRPr>
          </a:p>
          <a:p>
            <a:pPr indent="-121749" lvl="0" marL="89999" marR="0" rtl="0" algn="l">
              <a:lnSpc>
                <a:spcPct val="100000"/>
              </a:lnSpc>
              <a:spcBef>
                <a:spcPts val="400"/>
              </a:spcBef>
              <a:spcAft>
                <a:spcPts val="0"/>
              </a:spcAft>
              <a:buClr>
                <a:srgbClr val="44546A"/>
              </a:buClr>
              <a:buSzPts val="500"/>
              <a:buChar char="●"/>
            </a:pPr>
            <a:r>
              <a:rPr lang="fr" sz="900">
                <a:solidFill>
                  <a:srgbClr val="2E1452"/>
                </a:solidFill>
              </a:rPr>
              <a:t>Ciblage de navigation sur un site web </a:t>
            </a:r>
            <a:endParaRPr sz="900">
              <a:solidFill>
                <a:srgbClr val="2E1452"/>
              </a:solidFill>
            </a:endParaRPr>
          </a:p>
          <a:p>
            <a:pPr indent="-121749" lvl="0" marL="89999" marR="0" rtl="0" algn="l">
              <a:lnSpc>
                <a:spcPct val="100000"/>
              </a:lnSpc>
              <a:spcBef>
                <a:spcPts val="400"/>
              </a:spcBef>
              <a:spcAft>
                <a:spcPts val="400"/>
              </a:spcAft>
              <a:buClr>
                <a:srgbClr val="44546A"/>
              </a:buClr>
              <a:buSzPts val="500"/>
              <a:buChar char="●"/>
            </a:pPr>
            <a:r>
              <a:rPr lang="fr" sz="900">
                <a:solidFill>
                  <a:srgbClr val="2E1452"/>
                </a:solidFill>
              </a:rPr>
              <a:t>(90 millions de cookies partenaires).</a:t>
            </a:r>
            <a:endParaRPr sz="900">
              <a:solidFill>
                <a:srgbClr val="2E1452"/>
              </a:solidFill>
            </a:endParaRPr>
          </a:p>
        </p:txBody>
      </p:sp>
      <p:grpSp>
        <p:nvGrpSpPr>
          <p:cNvPr id="3091" name="Google Shape;3091;p258"/>
          <p:cNvGrpSpPr/>
          <p:nvPr/>
        </p:nvGrpSpPr>
        <p:grpSpPr>
          <a:xfrm>
            <a:off x="2344976" y="1325389"/>
            <a:ext cx="127125" cy="127125"/>
            <a:chOff x="2059286" y="1962582"/>
            <a:chExt cx="169500" cy="169500"/>
          </a:xfrm>
        </p:grpSpPr>
        <p:sp>
          <p:nvSpPr>
            <p:cNvPr id="3092" name="Google Shape;3092;p258"/>
            <p:cNvSpPr/>
            <p:nvPr/>
          </p:nvSpPr>
          <p:spPr>
            <a:xfrm>
              <a:off x="2096068" y="1999364"/>
              <a:ext cx="96000" cy="96000"/>
            </a:xfrm>
            <a:prstGeom prst="ellipse">
              <a:avLst/>
            </a:prstGeom>
            <a:solidFill>
              <a:srgbClr val="0000C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Montserrat"/>
                <a:ea typeface="Montserrat"/>
                <a:cs typeface="Montserrat"/>
                <a:sym typeface="Montserrat"/>
              </a:endParaRPr>
            </a:p>
          </p:txBody>
        </p:sp>
        <p:sp>
          <p:nvSpPr>
            <p:cNvPr id="3093" name="Google Shape;3093;p258"/>
            <p:cNvSpPr/>
            <p:nvPr/>
          </p:nvSpPr>
          <p:spPr>
            <a:xfrm>
              <a:off x="2059286" y="1962582"/>
              <a:ext cx="169500" cy="169500"/>
            </a:xfrm>
            <a:prstGeom prst="ellipse">
              <a:avLst/>
            </a:prstGeom>
            <a:noFill/>
            <a:ln cap="flat" cmpd="sng" w="9525">
              <a:solidFill>
                <a:srgbClr val="0000C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Montserrat"/>
                <a:ea typeface="Montserrat"/>
                <a:cs typeface="Montserrat"/>
                <a:sym typeface="Montserrat"/>
              </a:endParaRPr>
            </a:p>
          </p:txBody>
        </p:sp>
      </p:grpSp>
      <p:pic>
        <p:nvPicPr>
          <p:cNvPr id="3094" name="Google Shape;3094;p258"/>
          <p:cNvPicPr preferRelativeResize="0"/>
          <p:nvPr/>
        </p:nvPicPr>
        <p:blipFill rotWithShape="1">
          <a:blip r:embed="rId3">
            <a:alphaModFix/>
          </a:blip>
          <a:srcRect b="0" l="0" r="0" t="0"/>
          <a:stretch/>
        </p:blipFill>
        <p:spPr>
          <a:xfrm>
            <a:off x="413319" y="1253311"/>
            <a:ext cx="1685835" cy="606900"/>
          </a:xfrm>
          <a:prstGeom prst="rect">
            <a:avLst/>
          </a:prstGeom>
          <a:noFill/>
          <a:ln>
            <a:noFill/>
          </a:ln>
        </p:spPr>
      </p:pic>
      <p:pic>
        <p:nvPicPr>
          <p:cNvPr id="3095" name="Google Shape;3095;p258"/>
          <p:cNvPicPr preferRelativeResize="0"/>
          <p:nvPr/>
        </p:nvPicPr>
        <p:blipFill rotWithShape="1">
          <a:blip r:embed="rId4">
            <a:alphaModFix/>
          </a:blip>
          <a:srcRect b="0" l="4641" r="8113" t="0"/>
          <a:stretch/>
        </p:blipFill>
        <p:spPr>
          <a:xfrm>
            <a:off x="393875" y="2196050"/>
            <a:ext cx="1871250" cy="2144700"/>
          </a:xfrm>
          <a:prstGeom prst="rect">
            <a:avLst/>
          </a:prstGeom>
          <a:noFill/>
          <a:ln>
            <a:noFill/>
          </a:ln>
        </p:spPr>
      </p:pic>
      <p:sp>
        <p:nvSpPr>
          <p:cNvPr id="3096" name="Google Shape;3096;p258"/>
          <p:cNvSpPr/>
          <p:nvPr/>
        </p:nvSpPr>
        <p:spPr>
          <a:xfrm>
            <a:off x="7344925" y="2166475"/>
            <a:ext cx="1139700" cy="1850100"/>
          </a:xfrm>
          <a:prstGeom prst="roundRect">
            <a:avLst>
              <a:gd fmla="val 16667" name="adj"/>
            </a:avLst>
          </a:prstGeom>
          <a:solidFill>
            <a:schemeClr val="lt1"/>
          </a:solidFill>
          <a:ln cap="flat" cmpd="sng" w="28575">
            <a:solidFill>
              <a:schemeClr val="accent2"/>
            </a:solidFill>
            <a:prstDash val="solid"/>
            <a:round/>
            <a:headEnd len="sm" w="sm" type="none"/>
            <a:tailEnd len="sm" w="sm" type="none"/>
          </a:ln>
          <a:effectLst>
            <a:outerShdw blurRad="100013" rotWithShape="0" algn="bl" dir="9720000" dist="114300">
              <a:srgbClr val="000000">
                <a:alpha val="41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3097" name="Google Shape;3097;p258"/>
          <p:cNvSpPr/>
          <p:nvPr/>
        </p:nvSpPr>
        <p:spPr>
          <a:xfrm>
            <a:off x="5085350" y="1803068"/>
            <a:ext cx="2353800" cy="2332800"/>
          </a:xfrm>
          <a:prstGeom prst="ellipse">
            <a:avLst/>
          </a:prstGeom>
          <a:gradFill>
            <a:gsLst>
              <a:gs pos="0">
                <a:srgbClr val="CFE2F3"/>
              </a:gs>
              <a:gs pos="51000">
                <a:srgbClr val="CFE2F3"/>
              </a:gs>
              <a:gs pos="100000">
                <a:schemeClr val="lt1"/>
              </a:gs>
            </a:gsLst>
            <a:path path="circle">
              <a:fillToRect l="100%" t="100%"/>
            </a:path>
            <a:tileRect b="-100%" r="-10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258"/>
          <p:cNvSpPr/>
          <p:nvPr/>
        </p:nvSpPr>
        <p:spPr>
          <a:xfrm>
            <a:off x="5549438" y="1119522"/>
            <a:ext cx="2702400" cy="824100"/>
          </a:xfrm>
          <a:prstGeom prst="roundRect">
            <a:avLst>
              <a:gd fmla="val 7444" name="adj"/>
            </a:avLst>
          </a:prstGeom>
          <a:solidFill>
            <a:srgbClr val="F3F3F7"/>
          </a:solidFill>
          <a:ln cap="flat" cmpd="sng" w="127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099" name="Google Shape;3099;p258"/>
          <p:cNvPicPr preferRelativeResize="0"/>
          <p:nvPr/>
        </p:nvPicPr>
        <p:blipFill rotWithShape="1">
          <a:blip r:embed="rId5">
            <a:alphaModFix amt="81000"/>
          </a:blip>
          <a:srcRect b="44373" l="7175" r="21282" t="11963"/>
          <a:stretch/>
        </p:blipFill>
        <p:spPr>
          <a:xfrm>
            <a:off x="5532725" y="1137325"/>
            <a:ext cx="2702402" cy="778824"/>
          </a:xfrm>
          <a:prstGeom prst="rect">
            <a:avLst/>
          </a:prstGeom>
          <a:noFill/>
          <a:ln>
            <a:noFill/>
          </a:ln>
        </p:spPr>
      </p:pic>
      <p:pic>
        <p:nvPicPr>
          <p:cNvPr id="3100" name="Google Shape;3100;p258"/>
          <p:cNvPicPr preferRelativeResize="0"/>
          <p:nvPr/>
        </p:nvPicPr>
        <p:blipFill rotWithShape="1">
          <a:blip r:embed="rId6">
            <a:alphaModFix/>
          </a:blip>
          <a:srcRect b="25681" l="23740" r="25632" t="26143"/>
          <a:stretch/>
        </p:blipFill>
        <p:spPr>
          <a:xfrm rot="-2699988">
            <a:off x="4736080" y="1527756"/>
            <a:ext cx="2924615" cy="2883434"/>
          </a:xfrm>
          <a:prstGeom prst="rect">
            <a:avLst/>
          </a:prstGeom>
          <a:noFill/>
          <a:ln>
            <a:noFill/>
          </a:ln>
        </p:spPr>
      </p:pic>
      <p:sp>
        <p:nvSpPr>
          <p:cNvPr id="3101" name="Google Shape;3101;p258"/>
          <p:cNvSpPr txBox="1"/>
          <p:nvPr/>
        </p:nvSpPr>
        <p:spPr>
          <a:xfrm>
            <a:off x="5157501" y="2890110"/>
            <a:ext cx="989100" cy="4770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0000C9"/>
                </a:solidFill>
                <a:latin typeface="Arial"/>
                <a:ea typeface="Arial"/>
                <a:cs typeface="Arial"/>
                <a:sym typeface="Arial"/>
              </a:rPr>
              <a:t>30M</a:t>
            </a:r>
            <a:br>
              <a:rPr b="1" i="0" lang="fr" sz="1100" u="none" cap="none" strike="noStrike">
                <a:solidFill>
                  <a:srgbClr val="000000"/>
                </a:solidFill>
                <a:latin typeface="Arial"/>
                <a:ea typeface="Arial"/>
                <a:cs typeface="Arial"/>
                <a:sym typeface="Arial"/>
              </a:rPr>
            </a:br>
            <a:r>
              <a:rPr b="1" i="0" lang="fr" sz="800" u="none" cap="none" strike="noStrike">
                <a:solidFill>
                  <a:srgbClr val="000000"/>
                </a:solidFill>
                <a:latin typeface="Arial"/>
                <a:ea typeface="Arial"/>
                <a:cs typeface="Arial"/>
                <a:sym typeface="Arial"/>
              </a:rPr>
              <a:t>PROFILS B2C</a:t>
            </a:r>
            <a:endParaRPr b="1" i="0" sz="800" u="none" cap="none" strike="noStrike">
              <a:solidFill>
                <a:srgbClr val="000000"/>
              </a:solidFill>
              <a:latin typeface="Arial"/>
              <a:ea typeface="Arial"/>
              <a:cs typeface="Arial"/>
              <a:sym typeface="Arial"/>
            </a:endParaRPr>
          </a:p>
        </p:txBody>
      </p:sp>
      <p:sp>
        <p:nvSpPr>
          <p:cNvPr id="3102" name="Google Shape;3102;p258"/>
          <p:cNvSpPr txBox="1"/>
          <p:nvPr/>
        </p:nvSpPr>
        <p:spPr>
          <a:xfrm>
            <a:off x="5952554" y="3316024"/>
            <a:ext cx="571800" cy="692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0000C9"/>
                </a:solidFill>
                <a:latin typeface="Arial"/>
                <a:ea typeface="Arial"/>
                <a:cs typeface="Arial"/>
                <a:sym typeface="Arial"/>
              </a:rPr>
              <a:t>20M</a:t>
            </a:r>
            <a:br>
              <a:rPr b="1" i="0" lang="fr" sz="1100" u="none" cap="none" strike="noStrike">
                <a:solidFill>
                  <a:srgbClr val="000000"/>
                </a:solidFill>
                <a:latin typeface="Arial"/>
                <a:ea typeface="Arial"/>
                <a:cs typeface="Arial"/>
                <a:sym typeface="Arial"/>
              </a:rPr>
            </a:br>
            <a:r>
              <a:rPr b="1" i="0" lang="fr" sz="1100" u="none" cap="none" strike="noStrike">
                <a:solidFill>
                  <a:srgbClr val="000000"/>
                </a:solidFill>
                <a:latin typeface="Arial"/>
                <a:ea typeface="Arial"/>
                <a:cs typeface="Arial"/>
                <a:sym typeface="Arial"/>
              </a:rPr>
              <a:t>SMS</a:t>
            </a:r>
            <a:endParaRPr b="1"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100"/>
              <a:buFont typeface="Arial"/>
              <a:buNone/>
            </a:pPr>
            <a:r>
              <a:t/>
            </a:r>
            <a:endParaRPr b="1" i="0" sz="1100" u="none" cap="none" strike="noStrike">
              <a:solidFill>
                <a:srgbClr val="0000C9"/>
              </a:solidFill>
              <a:latin typeface="Arial"/>
              <a:ea typeface="Arial"/>
              <a:cs typeface="Arial"/>
              <a:sym typeface="Arial"/>
            </a:endParaRPr>
          </a:p>
        </p:txBody>
      </p:sp>
      <p:sp>
        <p:nvSpPr>
          <p:cNvPr id="3103" name="Google Shape;3103;p258"/>
          <p:cNvSpPr/>
          <p:nvPr/>
        </p:nvSpPr>
        <p:spPr>
          <a:xfrm>
            <a:off x="6128275" y="2496425"/>
            <a:ext cx="1376100" cy="606900"/>
          </a:xfrm>
          <a:prstGeom prst="roundRect">
            <a:avLst>
              <a:gd fmla="val 17616" name="adj"/>
            </a:avLst>
          </a:prstGeom>
          <a:solidFill>
            <a:srgbClr val="FFD96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258"/>
          <p:cNvSpPr txBox="1"/>
          <p:nvPr/>
        </p:nvSpPr>
        <p:spPr>
          <a:xfrm>
            <a:off x="6255703" y="2201177"/>
            <a:ext cx="571800" cy="3540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000000"/>
                </a:solidFill>
                <a:latin typeface="Arial"/>
                <a:ea typeface="Arial"/>
                <a:cs typeface="Arial"/>
                <a:sym typeface="Arial"/>
              </a:rPr>
              <a:t>GPS</a:t>
            </a:r>
            <a:endParaRPr b="1" i="0" sz="1100" u="none" cap="none" strike="noStrike">
              <a:solidFill>
                <a:srgbClr val="000000"/>
              </a:solidFill>
              <a:latin typeface="Arial"/>
              <a:ea typeface="Arial"/>
              <a:cs typeface="Arial"/>
              <a:sym typeface="Arial"/>
            </a:endParaRPr>
          </a:p>
        </p:txBody>
      </p:sp>
      <p:sp>
        <p:nvSpPr>
          <p:cNvPr id="3105" name="Google Shape;3105;p258"/>
          <p:cNvSpPr txBox="1"/>
          <p:nvPr/>
        </p:nvSpPr>
        <p:spPr>
          <a:xfrm>
            <a:off x="6734373" y="2526539"/>
            <a:ext cx="571800" cy="5232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0000C9"/>
                </a:solidFill>
                <a:latin typeface="Arial"/>
                <a:ea typeface="Arial"/>
                <a:cs typeface="Arial"/>
                <a:sym typeface="Arial"/>
              </a:rPr>
              <a:t>7M</a:t>
            </a:r>
            <a:br>
              <a:rPr b="1" i="0" lang="fr" sz="1100" u="none" cap="none" strike="noStrike">
                <a:solidFill>
                  <a:srgbClr val="000000"/>
                </a:solidFill>
                <a:latin typeface="Arial"/>
                <a:ea typeface="Arial"/>
                <a:cs typeface="Arial"/>
                <a:sym typeface="Arial"/>
              </a:rPr>
            </a:br>
            <a:r>
              <a:rPr b="1" i="0" lang="fr" sz="1100" u="none" cap="none" strike="noStrike">
                <a:solidFill>
                  <a:srgbClr val="000000"/>
                </a:solidFill>
                <a:latin typeface="Arial"/>
                <a:ea typeface="Arial"/>
                <a:cs typeface="Arial"/>
                <a:sym typeface="Arial"/>
              </a:rPr>
              <a:t>B2B</a:t>
            </a:r>
            <a:endParaRPr b="1" i="0" sz="1100" u="none" cap="none" strike="noStrike">
              <a:solidFill>
                <a:srgbClr val="000000"/>
              </a:solidFill>
              <a:latin typeface="Arial"/>
              <a:ea typeface="Arial"/>
              <a:cs typeface="Arial"/>
              <a:sym typeface="Arial"/>
            </a:endParaRPr>
          </a:p>
        </p:txBody>
      </p:sp>
      <p:sp>
        <p:nvSpPr>
          <p:cNvPr id="3106" name="Google Shape;3106;p258"/>
          <p:cNvSpPr txBox="1"/>
          <p:nvPr/>
        </p:nvSpPr>
        <p:spPr>
          <a:xfrm>
            <a:off x="5189584" y="2561326"/>
            <a:ext cx="938700" cy="3540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0000C9"/>
                </a:solidFill>
                <a:latin typeface="Arial"/>
                <a:ea typeface="Arial"/>
                <a:cs typeface="Arial"/>
                <a:sym typeface="Arial"/>
              </a:rPr>
              <a:t>20M</a:t>
            </a:r>
            <a:r>
              <a:rPr b="1" i="0" lang="fr" sz="1100" u="none" cap="none" strike="noStrike">
                <a:solidFill>
                  <a:srgbClr val="000000"/>
                </a:solidFill>
                <a:latin typeface="Arial"/>
                <a:ea typeface="Arial"/>
                <a:cs typeface="Arial"/>
                <a:sym typeface="Arial"/>
              </a:rPr>
              <a:t> </a:t>
            </a:r>
            <a:r>
              <a:rPr b="1" i="0" lang="fr" sz="1000" u="none" cap="none" strike="noStrike">
                <a:solidFill>
                  <a:srgbClr val="000000"/>
                </a:solidFill>
                <a:latin typeface="Arial"/>
                <a:ea typeface="Arial"/>
                <a:cs typeface="Arial"/>
                <a:sym typeface="Arial"/>
              </a:rPr>
              <a:t>EMAIL</a:t>
            </a:r>
            <a:endParaRPr b="1" i="0" sz="1000" u="none" cap="none" strike="noStrike">
              <a:solidFill>
                <a:srgbClr val="0000C9"/>
              </a:solidFill>
              <a:latin typeface="Arial"/>
              <a:ea typeface="Arial"/>
              <a:cs typeface="Arial"/>
              <a:sym typeface="Arial"/>
            </a:endParaRPr>
          </a:p>
        </p:txBody>
      </p:sp>
      <p:pic>
        <p:nvPicPr>
          <p:cNvPr id="3107" name="Google Shape;3107;p258"/>
          <p:cNvPicPr preferRelativeResize="0"/>
          <p:nvPr/>
        </p:nvPicPr>
        <p:blipFill rotWithShape="1">
          <a:blip r:embed="rId7">
            <a:alphaModFix/>
          </a:blip>
          <a:srcRect b="0" l="0" r="0" t="0"/>
          <a:stretch/>
        </p:blipFill>
        <p:spPr>
          <a:xfrm>
            <a:off x="5412121" y="1971935"/>
            <a:ext cx="477736" cy="634469"/>
          </a:xfrm>
          <a:prstGeom prst="rect">
            <a:avLst/>
          </a:prstGeom>
          <a:noFill/>
          <a:ln>
            <a:noFill/>
          </a:ln>
          <a:effectLst>
            <a:outerShdw blurRad="50800" rotWithShape="0" algn="tl" dir="2700000" dist="50800">
              <a:srgbClr val="000000">
                <a:alpha val="32941"/>
              </a:srgbClr>
            </a:outerShdw>
          </a:effectLst>
        </p:spPr>
      </p:pic>
      <p:grpSp>
        <p:nvGrpSpPr>
          <p:cNvPr id="3108" name="Google Shape;3108;p258"/>
          <p:cNvGrpSpPr/>
          <p:nvPr/>
        </p:nvGrpSpPr>
        <p:grpSpPr>
          <a:xfrm>
            <a:off x="5417291" y="3316024"/>
            <a:ext cx="605962" cy="438155"/>
            <a:chOff x="5417291" y="3316024"/>
            <a:chExt cx="605962" cy="438155"/>
          </a:xfrm>
        </p:grpSpPr>
        <p:pic>
          <p:nvPicPr>
            <p:cNvPr id="3109" name="Google Shape;3109;p258"/>
            <p:cNvPicPr preferRelativeResize="0"/>
            <p:nvPr/>
          </p:nvPicPr>
          <p:blipFill rotWithShape="1">
            <a:blip r:embed="rId8">
              <a:alphaModFix/>
            </a:blip>
            <a:srcRect b="0" l="0" r="0" t="0"/>
            <a:stretch/>
          </p:blipFill>
          <p:spPr>
            <a:xfrm>
              <a:off x="5417291" y="3316024"/>
              <a:ext cx="448039" cy="264290"/>
            </a:xfrm>
            <a:prstGeom prst="rect">
              <a:avLst/>
            </a:prstGeom>
            <a:noFill/>
            <a:ln>
              <a:noFill/>
            </a:ln>
            <a:effectLst>
              <a:outerShdw blurRad="76200" rotWithShape="0" algn="tr" dir="8100000" dist="38100">
                <a:schemeClr val="dk1">
                  <a:alpha val="29803"/>
                </a:schemeClr>
              </a:outerShdw>
            </a:effectLst>
          </p:spPr>
        </p:pic>
        <p:pic>
          <p:nvPicPr>
            <p:cNvPr id="3110" name="Google Shape;3110;p258"/>
            <p:cNvPicPr preferRelativeResize="0"/>
            <p:nvPr/>
          </p:nvPicPr>
          <p:blipFill rotWithShape="1">
            <a:blip r:embed="rId9">
              <a:alphaModFix/>
            </a:blip>
            <a:srcRect b="0" l="0" r="0" t="0"/>
            <a:stretch/>
          </p:blipFill>
          <p:spPr>
            <a:xfrm rot="-1054917">
              <a:off x="5664856" y="3481294"/>
              <a:ext cx="331691" cy="228117"/>
            </a:xfrm>
            <a:prstGeom prst="rect">
              <a:avLst/>
            </a:prstGeom>
            <a:noFill/>
            <a:ln>
              <a:noFill/>
            </a:ln>
            <a:effectLst>
              <a:outerShdw blurRad="50800" rotWithShape="0" algn="br" dir="13500000" dist="38100">
                <a:srgbClr val="8848B2">
                  <a:alpha val="20000"/>
                </a:srgbClr>
              </a:outerShdw>
            </a:effectLst>
          </p:spPr>
        </p:pic>
      </p:grpSp>
      <p:pic>
        <p:nvPicPr>
          <p:cNvPr id="3111" name="Google Shape;3111;p258"/>
          <p:cNvPicPr preferRelativeResize="0"/>
          <p:nvPr/>
        </p:nvPicPr>
        <p:blipFill rotWithShape="1">
          <a:blip r:embed="rId10">
            <a:alphaModFix/>
          </a:blip>
          <a:srcRect b="0" l="0" r="0" t="0"/>
          <a:stretch/>
        </p:blipFill>
        <p:spPr>
          <a:xfrm>
            <a:off x="6627208" y="1831211"/>
            <a:ext cx="273387" cy="131410"/>
          </a:xfrm>
          <a:prstGeom prst="rect">
            <a:avLst/>
          </a:prstGeom>
          <a:noFill/>
          <a:ln>
            <a:noFill/>
          </a:ln>
          <a:effectLst>
            <a:outerShdw blurRad="50800" sx="86000" rotWithShape="0" algn="l" dist="38100" sy="86000">
              <a:srgbClr val="000000">
                <a:alpha val="23921"/>
              </a:srgbClr>
            </a:outerShdw>
          </a:effectLst>
        </p:spPr>
      </p:pic>
      <p:pic>
        <p:nvPicPr>
          <p:cNvPr id="3112" name="Google Shape;3112;p258"/>
          <p:cNvPicPr preferRelativeResize="0"/>
          <p:nvPr/>
        </p:nvPicPr>
        <p:blipFill rotWithShape="1">
          <a:blip r:embed="rId11">
            <a:alphaModFix/>
          </a:blip>
          <a:srcRect b="0" l="0" r="0" t="0"/>
          <a:stretch/>
        </p:blipFill>
        <p:spPr>
          <a:xfrm>
            <a:off x="6235520" y="1689712"/>
            <a:ext cx="622489" cy="574861"/>
          </a:xfrm>
          <a:prstGeom prst="rect">
            <a:avLst/>
          </a:prstGeom>
          <a:noFill/>
          <a:ln>
            <a:noFill/>
          </a:ln>
          <a:effectLst>
            <a:outerShdw blurRad="101600" sx="90000" rotWithShape="0" algn="t" dir="5400000" dist="63500" sy="90000">
              <a:srgbClr val="000000">
                <a:alpha val="43921"/>
              </a:srgbClr>
            </a:outerShdw>
          </a:effectLst>
        </p:spPr>
      </p:pic>
      <p:pic>
        <p:nvPicPr>
          <p:cNvPr id="3113" name="Google Shape;3113;p258"/>
          <p:cNvPicPr preferRelativeResize="0"/>
          <p:nvPr/>
        </p:nvPicPr>
        <p:blipFill rotWithShape="1">
          <a:blip r:embed="rId12">
            <a:alphaModFix/>
          </a:blip>
          <a:srcRect b="0" l="0" r="0" t="0"/>
          <a:stretch/>
        </p:blipFill>
        <p:spPr>
          <a:xfrm>
            <a:off x="6229755" y="1919261"/>
            <a:ext cx="278020" cy="156345"/>
          </a:xfrm>
          <a:prstGeom prst="rect">
            <a:avLst/>
          </a:prstGeom>
          <a:noFill/>
          <a:ln>
            <a:noFill/>
          </a:ln>
          <a:effectLst>
            <a:outerShdw blurRad="50800" rotWithShape="0" algn="bl" dir="18900000" dist="38100">
              <a:srgbClr val="000000">
                <a:alpha val="18823"/>
              </a:srgbClr>
            </a:outerShdw>
          </a:effectLst>
        </p:spPr>
      </p:pic>
      <p:sp>
        <p:nvSpPr>
          <p:cNvPr id="3114" name="Google Shape;3114;p258"/>
          <p:cNvSpPr/>
          <p:nvPr/>
        </p:nvSpPr>
        <p:spPr>
          <a:xfrm>
            <a:off x="6470046" y="1764878"/>
            <a:ext cx="156000" cy="1560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nvGrpSpPr>
          <p:cNvPr id="3115" name="Google Shape;3115;p258"/>
          <p:cNvGrpSpPr/>
          <p:nvPr/>
        </p:nvGrpSpPr>
        <p:grpSpPr>
          <a:xfrm>
            <a:off x="6503723" y="1802955"/>
            <a:ext cx="88392" cy="78172"/>
            <a:chOff x="3430063" y="2890836"/>
            <a:chExt cx="1219200" cy="1078230"/>
          </a:xfrm>
        </p:grpSpPr>
        <p:sp>
          <p:nvSpPr>
            <p:cNvPr id="3116" name="Google Shape;3116;p25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rgbClr val="F4013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117" name="Google Shape;3117;p25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rgbClr val="F4013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3118" name="Google Shape;3118;p258"/>
          <p:cNvGrpSpPr/>
          <p:nvPr/>
        </p:nvGrpSpPr>
        <p:grpSpPr>
          <a:xfrm>
            <a:off x="6260898" y="2623139"/>
            <a:ext cx="487117" cy="388548"/>
            <a:chOff x="6260898" y="2623139"/>
            <a:chExt cx="487117" cy="388548"/>
          </a:xfrm>
        </p:grpSpPr>
        <p:pic>
          <p:nvPicPr>
            <p:cNvPr descr="Une image contenant moulin à vent&#10;&#10;Description générée automatiquement" id="3119" name="Google Shape;3119;p258"/>
            <p:cNvPicPr preferRelativeResize="0"/>
            <p:nvPr/>
          </p:nvPicPr>
          <p:blipFill rotWithShape="1">
            <a:blip r:embed="rId13">
              <a:alphaModFix/>
            </a:blip>
            <a:srcRect b="0" l="0" r="0" t="0"/>
            <a:stretch/>
          </p:blipFill>
          <p:spPr>
            <a:xfrm>
              <a:off x="6260898" y="2623139"/>
              <a:ext cx="442041" cy="260570"/>
            </a:xfrm>
            <a:prstGeom prst="rect">
              <a:avLst/>
            </a:prstGeom>
            <a:noFill/>
            <a:ln>
              <a:noFill/>
            </a:ln>
            <a:effectLst>
              <a:outerShdw blurRad="101600" rotWithShape="0" algn="tr" dir="8100000" dist="38100">
                <a:srgbClr val="000000">
                  <a:alpha val="15686"/>
                </a:srgbClr>
              </a:outerShdw>
            </a:effectLst>
          </p:spPr>
        </p:pic>
        <p:pic>
          <p:nvPicPr>
            <p:cNvPr descr="Une image contenant texte, fournitures de bureau, enveloppe, accessoire&#10;&#10;Description générée automatiquement" id="3120" name="Google Shape;3120;p258"/>
            <p:cNvPicPr preferRelativeResize="0"/>
            <p:nvPr/>
          </p:nvPicPr>
          <p:blipFill rotWithShape="1">
            <a:blip r:embed="rId14">
              <a:alphaModFix/>
            </a:blip>
            <a:srcRect b="0" l="0" r="0" t="0"/>
            <a:stretch/>
          </p:blipFill>
          <p:spPr>
            <a:xfrm>
              <a:off x="6353566" y="2744367"/>
              <a:ext cx="394449" cy="267320"/>
            </a:xfrm>
            <a:prstGeom prst="rect">
              <a:avLst/>
            </a:prstGeom>
            <a:noFill/>
            <a:ln>
              <a:noFill/>
            </a:ln>
            <a:effectLst>
              <a:outerShdw blurRad="50800" rotWithShape="0" algn="tl" dir="2700000" dist="38100">
                <a:srgbClr val="000000">
                  <a:alpha val="28627"/>
                </a:srgbClr>
              </a:outerShdw>
            </a:effectLst>
          </p:spPr>
        </p:pic>
      </p:grpSp>
      <p:grpSp>
        <p:nvGrpSpPr>
          <p:cNvPr id="3121" name="Google Shape;3121;p258"/>
          <p:cNvGrpSpPr/>
          <p:nvPr/>
        </p:nvGrpSpPr>
        <p:grpSpPr>
          <a:xfrm>
            <a:off x="6287796" y="3218637"/>
            <a:ext cx="745421" cy="642409"/>
            <a:chOff x="6287796" y="3218637"/>
            <a:chExt cx="745421" cy="642409"/>
          </a:xfrm>
        </p:grpSpPr>
        <p:pic>
          <p:nvPicPr>
            <p:cNvPr id="3122" name="Google Shape;3122;p258"/>
            <p:cNvPicPr preferRelativeResize="0"/>
            <p:nvPr/>
          </p:nvPicPr>
          <p:blipFill rotWithShape="1">
            <a:blip r:embed="rId10">
              <a:alphaModFix/>
            </a:blip>
            <a:srcRect b="0" l="0" r="0" t="0"/>
            <a:stretch/>
          </p:blipFill>
          <p:spPr>
            <a:xfrm>
              <a:off x="6759830" y="3292646"/>
              <a:ext cx="273387" cy="131410"/>
            </a:xfrm>
            <a:prstGeom prst="rect">
              <a:avLst/>
            </a:prstGeom>
            <a:noFill/>
            <a:ln>
              <a:noFill/>
            </a:ln>
            <a:effectLst>
              <a:outerShdw blurRad="50800" sx="86000" rotWithShape="0" algn="l" dist="38100" sy="86000">
                <a:srgbClr val="000000">
                  <a:alpha val="23921"/>
                </a:srgbClr>
              </a:outerShdw>
            </a:effectLst>
          </p:spPr>
        </p:pic>
        <p:pic>
          <p:nvPicPr>
            <p:cNvPr id="3123" name="Google Shape;3123;p258"/>
            <p:cNvPicPr preferRelativeResize="0"/>
            <p:nvPr/>
          </p:nvPicPr>
          <p:blipFill rotWithShape="1">
            <a:blip r:embed="rId12">
              <a:alphaModFix/>
            </a:blip>
            <a:srcRect b="0" l="0" r="0" t="0"/>
            <a:stretch/>
          </p:blipFill>
          <p:spPr>
            <a:xfrm>
              <a:off x="6309563" y="3704701"/>
              <a:ext cx="278020" cy="156345"/>
            </a:xfrm>
            <a:prstGeom prst="rect">
              <a:avLst/>
            </a:prstGeom>
            <a:noFill/>
            <a:ln>
              <a:noFill/>
            </a:ln>
            <a:effectLst>
              <a:outerShdw blurRad="50800" rotWithShape="0" algn="bl" dir="18900000" dist="38100">
                <a:srgbClr val="000000">
                  <a:alpha val="18823"/>
                </a:srgbClr>
              </a:outerShdw>
            </a:effectLst>
          </p:spPr>
        </p:pic>
        <p:pic>
          <p:nvPicPr>
            <p:cNvPr descr="Une image contenant carré&#10;&#10;Description générée automatiquement" id="3124" name="Google Shape;3124;p258"/>
            <p:cNvPicPr preferRelativeResize="0"/>
            <p:nvPr/>
          </p:nvPicPr>
          <p:blipFill rotWithShape="1">
            <a:blip r:embed="rId15">
              <a:alphaModFix/>
            </a:blip>
            <a:srcRect b="0" l="0" r="0" t="0"/>
            <a:stretch/>
          </p:blipFill>
          <p:spPr>
            <a:xfrm>
              <a:off x="6457973" y="3218637"/>
              <a:ext cx="397924" cy="642275"/>
            </a:xfrm>
            <a:prstGeom prst="rect">
              <a:avLst/>
            </a:prstGeom>
            <a:noFill/>
            <a:ln>
              <a:noFill/>
            </a:ln>
            <a:effectLst>
              <a:outerShdw blurRad="50800" rotWithShape="0" algn="tr" dir="8100000" dist="38100">
                <a:srgbClr val="000000">
                  <a:alpha val="40000"/>
                </a:srgbClr>
              </a:outerShdw>
            </a:effectLst>
          </p:spPr>
        </p:pic>
        <p:pic>
          <p:nvPicPr>
            <p:cNvPr id="3125" name="Google Shape;3125;p258"/>
            <p:cNvPicPr preferRelativeResize="0"/>
            <p:nvPr/>
          </p:nvPicPr>
          <p:blipFill rotWithShape="1">
            <a:blip r:embed="rId16">
              <a:alphaModFix/>
            </a:blip>
            <a:srcRect b="0" l="0" r="0" t="0"/>
            <a:stretch/>
          </p:blipFill>
          <p:spPr>
            <a:xfrm>
              <a:off x="6761899" y="3517319"/>
              <a:ext cx="249075" cy="175252"/>
            </a:xfrm>
            <a:prstGeom prst="rect">
              <a:avLst/>
            </a:prstGeom>
            <a:noFill/>
            <a:ln>
              <a:noFill/>
            </a:ln>
            <a:effectLst>
              <a:outerShdw blurRad="50800" rotWithShape="0" algn="tl" dir="2700000" dist="38100">
                <a:srgbClr val="000000">
                  <a:alpha val="32941"/>
                </a:srgbClr>
              </a:outerShdw>
            </a:effectLst>
          </p:spPr>
        </p:pic>
        <p:grpSp>
          <p:nvGrpSpPr>
            <p:cNvPr id="3126" name="Google Shape;3126;p258"/>
            <p:cNvGrpSpPr/>
            <p:nvPr/>
          </p:nvGrpSpPr>
          <p:grpSpPr>
            <a:xfrm>
              <a:off x="6554041" y="3391643"/>
              <a:ext cx="205789" cy="272949"/>
              <a:chOff x="6226859" y="3276165"/>
              <a:chExt cx="205789" cy="272949"/>
            </a:xfrm>
          </p:grpSpPr>
          <p:sp>
            <p:nvSpPr>
              <p:cNvPr id="3127" name="Google Shape;3127;p258"/>
              <p:cNvSpPr/>
              <p:nvPr/>
            </p:nvSpPr>
            <p:spPr>
              <a:xfrm>
                <a:off x="6226859" y="3276165"/>
                <a:ext cx="205789" cy="18000"/>
              </a:xfrm>
              <a:prstGeom prst="roundRect">
                <a:avLst>
                  <a:gd fmla="val 50000" name="adj"/>
                </a:avLst>
              </a:prstGeom>
              <a:solidFill>
                <a:srgbClr val="E28086"/>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3128" name="Google Shape;3128;p258"/>
              <p:cNvSpPr/>
              <p:nvPr/>
            </p:nvSpPr>
            <p:spPr>
              <a:xfrm>
                <a:off x="6226859" y="3324409"/>
                <a:ext cx="133200" cy="18000"/>
              </a:xfrm>
              <a:prstGeom prst="roundRect">
                <a:avLst>
                  <a:gd fmla="val 50000" name="adj"/>
                </a:avLst>
              </a:prstGeom>
              <a:solidFill>
                <a:srgbClr val="E28086"/>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3129" name="Google Shape;3129;p258"/>
              <p:cNvSpPr/>
              <p:nvPr/>
            </p:nvSpPr>
            <p:spPr>
              <a:xfrm>
                <a:off x="6226859" y="3426885"/>
                <a:ext cx="205789" cy="18000"/>
              </a:xfrm>
              <a:prstGeom prst="roundRect">
                <a:avLst>
                  <a:gd fmla="val 50000" name="adj"/>
                </a:avLst>
              </a:prstGeom>
              <a:solidFill>
                <a:srgbClr val="E28086"/>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3130" name="Google Shape;3130;p258"/>
              <p:cNvSpPr/>
              <p:nvPr/>
            </p:nvSpPr>
            <p:spPr>
              <a:xfrm>
                <a:off x="6226859" y="3481152"/>
                <a:ext cx="205789" cy="18000"/>
              </a:xfrm>
              <a:prstGeom prst="roundRect">
                <a:avLst>
                  <a:gd fmla="val 50000" name="adj"/>
                </a:avLst>
              </a:prstGeom>
              <a:solidFill>
                <a:srgbClr val="E28086"/>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3131" name="Google Shape;3131;p258"/>
              <p:cNvSpPr/>
              <p:nvPr/>
            </p:nvSpPr>
            <p:spPr>
              <a:xfrm>
                <a:off x="6226859" y="3531114"/>
                <a:ext cx="133200" cy="18000"/>
              </a:xfrm>
              <a:prstGeom prst="roundRect">
                <a:avLst>
                  <a:gd fmla="val 50000" name="adj"/>
                </a:avLst>
              </a:prstGeom>
              <a:solidFill>
                <a:srgbClr val="E28086"/>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pic>
          <p:nvPicPr>
            <p:cNvPr id="3132" name="Google Shape;3132;p258"/>
            <p:cNvPicPr preferRelativeResize="0"/>
            <p:nvPr/>
          </p:nvPicPr>
          <p:blipFill rotWithShape="1">
            <a:blip r:embed="rId17">
              <a:alphaModFix/>
            </a:blip>
            <a:srcRect b="0" l="0" r="0" t="0"/>
            <a:stretch/>
          </p:blipFill>
          <p:spPr>
            <a:xfrm>
              <a:off x="6287796" y="3257713"/>
              <a:ext cx="223796" cy="151930"/>
            </a:xfrm>
            <a:prstGeom prst="rect">
              <a:avLst/>
            </a:prstGeom>
            <a:noFill/>
            <a:ln>
              <a:noFill/>
            </a:ln>
            <a:effectLst>
              <a:outerShdw blurRad="50800" rotWithShape="0" algn="br" dir="13500000" dist="38100">
                <a:srgbClr val="000000">
                  <a:alpha val="16862"/>
                </a:srgbClr>
              </a:outerShdw>
            </a:effectLst>
          </p:spPr>
        </p:pic>
      </p:grpSp>
      <p:grpSp>
        <p:nvGrpSpPr>
          <p:cNvPr id="3133" name="Google Shape;3133;p258"/>
          <p:cNvGrpSpPr/>
          <p:nvPr/>
        </p:nvGrpSpPr>
        <p:grpSpPr>
          <a:xfrm>
            <a:off x="7581834" y="3120076"/>
            <a:ext cx="1257449" cy="1015793"/>
            <a:chOff x="7601321" y="2928960"/>
            <a:chExt cx="1061676" cy="857643"/>
          </a:xfrm>
        </p:grpSpPr>
        <p:pic>
          <p:nvPicPr>
            <p:cNvPr id="3134" name="Google Shape;3134;p258"/>
            <p:cNvPicPr preferRelativeResize="0"/>
            <p:nvPr/>
          </p:nvPicPr>
          <p:blipFill rotWithShape="1">
            <a:blip r:embed="rId18">
              <a:alphaModFix/>
            </a:blip>
            <a:srcRect b="0" l="0" r="0" t="0"/>
            <a:stretch/>
          </p:blipFill>
          <p:spPr>
            <a:xfrm>
              <a:off x="7906744" y="3295617"/>
              <a:ext cx="657067" cy="487627"/>
            </a:xfrm>
            <a:prstGeom prst="rect">
              <a:avLst/>
            </a:prstGeom>
            <a:noFill/>
            <a:ln>
              <a:noFill/>
            </a:ln>
            <a:effectLst>
              <a:outerShdw blurRad="57150" rotWithShape="0" algn="bl" dir="5400000" dist="19050">
                <a:srgbClr val="000000">
                  <a:alpha val="18000"/>
                </a:srgbClr>
              </a:outerShdw>
            </a:effectLst>
          </p:spPr>
        </p:pic>
        <p:pic>
          <p:nvPicPr>
            <p:cNvPr id="3135" name="Google Shape;3135;p258"/>
            <p:cNvPicPr preferRelativeResize="0"/>
            <p:nvPr/>
          </p:nvPicPr>
          <p:blipFill rotWithShape="1">
            <a:blip r:embed="rId19">
              <a:alphaModFix/>
            </a:blip>
            <a:srcRect b="0" l="0" r="0" t="0"/>
            <a:stretch/>
          </p:blipFill>
          <p:spPr>
            <a:xfrm>
              <a:off x="7601321" y="3011459"/>
              <a:ext cx="575250" cy="775144"/>
            </a:xfrm>
            <a:prstGeom prst="rect">
              <a:avLst/>
            </a:prstGeom>
            <a:noFill/>
            <a:ln>
              <a:noFill/>
            </a:ln>
            <a:effectLst>
              <a:outerShdw blurRad="57150" rotWithShape="0" algn="bl" dir="5400000" dist="19050">
                <a:srgbClr val="000000">
                  <a:alpha val="18000"/>
                </a:srgbClr>
              </a:outerShdw>
            </a:effectLst>
          </p:spPr>
        </p:pic>
        <p:pic>
          <p:nvPicPr>
            <p:cNvPr id="3136" name="Google Shape;3136;p258"/>
            <p:cNvPicPr preferRelativeResize="0"/>
            <p:nvPr/>
          </p:nvPicPr>
          <p:blipFill rotWithShape="1">
            <a:blip r:embed="rId20">
              <a:alphaModFix/>
            </a:blip>
            <a:srcRect b="0" l="0" r="0" t="0"/>
            <a:stretch/>
          </p:blipFill>
          <p:spPr>
            <a:xfrm>
              <a:off x="7724017" y="3059944"/>
              <a:ext cx="353075" cy="353075"/>
            </a:xfrm>
            <a:prstGeom prst="rect">
              <a:avLst/>
            </a:prstGeom>
            <a:noFill/>
            <a:ln>
              <a:noFill/>
            </a:ln>
            <a:effectLst>
              <a:outerShdw blurRad="57150" rotWithShape="0" algn="bl" dir="5400000" dist="19050">
                <a:srgbClr val="000000">
                  <a:alpha val="18000"/>
                </a:srgbClr>
              </a:outerShdw>
            </a:effectLst>
          </p:spPr>
        </p:pic>
        <p:grpSp>
          <p:nvGrpSpPr>
            <p:cNvPr id="3137" name="Google Shape;3137;p258"/>
            <p:cNvGrpSpPr/>
            <p:nvPr/>
          </p:nvGrpSpPr>
          <p:grpSpPr>
            <a:xfrm>
              <a:off x="7673525" y="3440164"/>
              <a:ext cx="432056" cy="101893"/>
              <a:chOff x="7206237" y="3425825"/>
              <a:chExt cx="465076" cy="109680"/>
            </a:xfrm>
          </p:grpSpPr>
          <p:pic>
            <p:nvPicPr>
              <p:cNvPr descr="Une image contenant silhouette&#10;&#10;Description générée automatiquement" id="3138" name="Google Shape;3138;p258"/>
              <p:cNvPicPr preferRelativeResize="0"/>
              <p:nvPr/>
            </p:nvPicPr>
            <p:blipFill rotWithShape="1">
              <a:blip r:embed="rId21">
                <a:alphaModFix/>
              </a:blip>
              <a:srcRect b="0" l="0" r="0" t="0"/>
              <a:stretch/>
            </p:blipFill>
            <p:spPr>
              <a:xfrm>
                <a:off x="7561633" y="3425825"/>
                <a:ext cx="109680" cy="109680"/>
              </a:xfrm>
              <a:prstGeom prst="rect">
                <a:avLst/>
              </a:prstGeom>
              <a:noFill/>
              <a:ln>
                <a:noFill/>
              </a:ln>
              <a:effectLst>
                <a:outerShdw blurRad="57150" rotWithShape="0" algn="bl" dir="5400000" dist="19050">
                  <a:srgbClr val="000000">
                    <a:alpha val="18000"/>
                  </a:srgbClr>
                </a:outerShdw>
              </a:effectLst>
            </p:spPr>
          </p:pic>
          <p:pic>
            <p:nvPicPr>
              <p:cNvPr descr="Une image contenant sifflet, silhouette&#10;&#10;Description générée automatiquement" id="3139" name="Google Shape;3139;p258"/>
              <p:cNvPicPr preferRelativeResize="0"/>
              <p:nvPr/>
            </p:nvPicPr>
            <p:blipFill rotWithShape="1">
              <a:blip r:embed="rId22">
                <a:alphaModFix/>
              </a:blip>
              <a:srcRect b="0" l="0" r="0" t="0"/>
              <a:stretch/>
            </p:blipFill>
            <p:spPr>
              <a:xfrm>
                <a:off x="7206237" y="3425825"/>
                <a:ext cx="109680" cy="109680"/>
              </a:xfrm>
              <a:prstGeom prst="rect">
                <a:avLst/>
              </a:prstGeom>
              <a:noFill/>
              <a:ln>
                <a:noFill/>
              </a:ln>
              <a:effectLst>
                <a:outerShdw blurRad="57150" rotWithShape="0" algn="bl" dir="5400000" dist="19050">
                  <a:srgbClr val="000000">
                    <a:alpha val="18000"/>
                  </a:srgbClr>
                </a:outerShdw>
              </a:effectLst>
            </p:spPr>
          </p:pic>
          <p:pic>
            <p:nvPicPr>
              <p:cNvPr descr="Une image contenant sifflet, silhouette&#10;&#10;Description générée automatiquement" id="3140" name="Google Shape;3140;p258"/>
              <p:cNvPicPr preferRelativeResize="0"/>
              <p:nvPr/>
            </p:nvPicPr>
            <p:blipFill rotWithShape="1">
              <a:blip r:embed="rId22">
                <a:alphaModFix/>
              </a:blip>
              <a:srcRect b="0" l="0" r="0" t="0"/>
              <a:stretch/>
            </p:blipFill>
            <p:spPr>
              <a:xfrm>
                <a:off x="7291818" y="3425825"/>
                <a:ext cx="109680" cy="109680"/>
              </a:xfrm>
              <a:prstGeom prst="rect">
                <a:avLst/>
              </a:prstGeom>
              <a:noFill/>
              <a:ln>
                <a:noFill/>
              </a:ln>
              <a:effectLst>
                <a:outerShdw blurRad="57150" rotWithShape="0" algn="bl" dir="5400000" dist="19050">
                  <a:srgbClr val="000000">
                    <a:alpha val="18000"/>
                  </a:srgbClr>
                </a:outerShdw>
              </a:effectLst>
            </p:spPr>
          </p:pic>
          <p:pic>
            <p:nvPicPr>
              <p:cNvPr descr="Une image contenant sifflet, silhouette&#10;&#10;Description générée automatiquement" id="3141" name="Google Shape;3141;p258"/>
              <p:cNvPicPr preferRelativeResize="0"/>
              <p:nvPr/>
            </p:nvPicPr>
            <p:blipFill rotWithShape="1">
              <a:blip r:embed="rId22">
                <a:alphaModFix/>
              </a:blip>
              <a:srcRect b="0" l="0" r="0" t="0"/>
              <a:stretch/>
            </p:blipFill>
            <p:spPr>
              <a:xfrm>
                <a:off x="7379108" y="3425825"/>
                <a:ext cx="109680" cy="109680"/>
              </a:xfrm>
              <a:prstGeom prst="rect">
                <a:avLst/>
              </a:prstGeom>
              <a:noFill/>
              <a:ln>
                <a:noFill/>
              </a:ln>
              <a:effectLst>
                <a:outerShdw blurRad="57150" rotWithShape="0" algn="bl" dir="5400000" dist="19050">
                  <a:srgbClr val="000000">
                    <a:alpha val="18000"/>
                  </a:srgbClr>
                </a:outerShdw>
              </a:effectLst>
            </p:spPr>
          </p:pic>
          <p:pic>
            <p:nvPicPr>
              <p:cNvPr descr="Une image contenant sifflet, silhouette&#10;&#10;Description générée automatiquement" id="3142" name="Google Shape;3142;p258"/>
              <p:cNvPicPr preferRelativeResize="0"/>
              <p:nvPr/>
            </p:nvPicPr>
            <p:blipFill rotWithShape="1">
              <a:blip r:embed="rId22">
                <a:alphaModFix/>
              </a:blip>
              <a:srcRect b="0" l="0" r="0" t="0"/>
              <a:stretch/>
            </p:blipFill>
            <p:spPr>
              <a:xfrm>
                <a:off x="7470318" y="3425825"/>
                <a:ext cx="109680" cy="109680"/>
              </a:xfrm>
              <a:prstGeom prst="rect">
                <a:avLst/>
              </a:prstGeom>
              <a:noFill/>
              <a:ln>
                <a:noFill/>
              </a:ln>
              <a:effectLst>
                <a:outerShdw blurRad="57150" rotWithShape="0" algn="bl" dir="5400000" dist="19050">
                  <a:srgbClr val="000000">
                    <a:alpha val="18000"/>
                  </a:srgbClr>
                </a:outerShdw>
              </a:effectLst>
            </p:spPr>
          </p:pic>
        </p:grpSp>
        <p:sp>
          <p:nvSpPr>
            <p:cNvPr id="3143" name="Google Shape;3143;p258"/>
            <p:cNvSpPr/>
            <p:nvPr/>
          </p:nvSpPr>
          <p:spPr>
            <a:xfrm rot="10800000">
              <a:off x="8035827" y="3358673"/>
              <a:ext cx="18000" cy="18000"/>
            </a:xfrm>
            <a:prstGeom prst="ellipse">
              <a:avLst/>
            </a:prstGeom>
            <a:solidFill>
              <a:srgbClr val="FE2C8F"/>
            </a:solidFill>
            <a:ln>
              <a:noFill/>
            </a:ln>
            <a:effectLst>
              <a:outerShdw blurRad="57150" rotWithShape="0" algn="bl" dir="5400000" dist="19050">
                <a:srgbClr val="000000">
                  <a:alpha val="18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3144" name="Google Shape;3144;p258"/>
            <p:cNvSpPr/>
            <p:nvPr/>
          </p:nvSpPr>
          <p:spPr>
            <a:xfrm rot="10800000">
              <a:off x="8072804" y="3358673"/>
              <a:ext cx="18000" cy="18000"/>
            </a:xfrm>
            <a:prstGeom prst="ellipse">
              <a:avLst/>
            </a:prstGeom>
            <a:solidFill>
              <a:srgbClr val="FE2C8F"/>
            </a:solidFill>
            <a:ln>
              <a:noFill/>
            </a:ln>
            <a:effectLst>
              <a:outerShdw blurRad="57150" rotWithShape="0" algn="bl" dir="5400000" dist="19050">
                <a:srgbClr val="000000">
                  <a:alpha val="18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cxnSp>
          <p:nvCxnSpPr>
            <p:cNvPr id="3145" name="Google Shape;3145;p258"/>
            <p:cNvCxnSpPr/>
            <p:nvPr/>
          </p:nvCxnSpPr>
          <p:spPr>
            <a:xfrm>
              <a:off x="7711644" y="3428806"/>
              <a:ext cx="361200" cy="0"/>
            </a:xfrm>
            <a:prstGeom prst="straightConnector1">
              <a:avLst/>
            </a:prstGeom>
            <a:noFill/>
            <a:ln cap="flat" cmpd="sng" w="9525">
              <a:solidFill>
                <a:srgbClr val="88A1FA"/>
              </a:solidFill>
              <a:prstDash val="solid"/>
              <a:round/>
              <a:headEnd len="sm" w="sm" type="none"/>
              <a:tailEnd len="sm" w="sm" type="none"/>
            </a:ln>
            <a:effectLst>
              <a:outerShdw blurRad="57150" rotWithShape="0" algn="bl" dir="5400000" dist="19050">
                <a:srgbClr val="000000">
                  <a:alpha val="18000"/>
                </a:srgbClr>
              </a:outerShdw>
            </a:effectLst>
          </p:spPr>
        </p:cxnSp>
        <p:pic>
          <p:nvPicPr>
            <p:cNvPr descr="Une image contenant logo&#10;&#10;Description générée automatiquement" id="3146" name="Google Shape;3146;p258"/>
            <p:cNvPicPr preferRelativeResize="0"/>
            <p:nvPr/>
          </p:nvPicPr>
          <p:blipFill rotWithShape="1">
            <a:blip r:embed="rId23">
              <a:alphaModFix/>
            </a:blip>
            <a:srcRect b="19321" l="21587" r="20805" t="20050"/>
            <a:stretch/>
          </p:blipFill>
          <p:spPr>
            <a:xfrm>
              <a:off x="8087689" y="2928960"/>
              <a:ext cx="180950" cy="190440"/>
            </a:xfrm>
            <a:prstGeom prst="rect">
              <a:avLst/>
            </a:prstGeom>
            <a:noFill/>
            <a:ln>
              <a:noFill/>
            </a:ln>
            <a:effectLst>
              <a:outerShdw blurRad="50800" rotWithShape="0" algn="tr" dir="8100000" dist="38100">
                <a:srgbClr val="000000">
                  <a:alpha val="18000"/>
                </a:srgbClr>
              </a:outerShdw>
            </a:effectLst>
          </p:spPr>
        </p:pic>
        <p:pic>
          <p:nvPicPr>
            <p:cNvPr id="3147" name="Google Shape;3147;p258"/>
            <p:cNvPicPr preferRelativeResize="0"/>
            <p:nvPr/>
          </p:nvPicPr>
          <p:blipFill rotWithShape="1">
            <a:blip r:embed="rId24">
              <a:alphaModFix/>
            </a:blip>
            <a:srcRect b="0" l="0" r="0" t="0"/>
            <a:stretch/>
          </p:blipFill>
          <p:spPr>
            <a:xfrm>
              <a:off x="8452027" y="3211288"/>
              <a:ext cx="210970" cy="210970"/>
            </a:xfrm>
            <a:prstGeom prst="rect">
              <a:avLst/>
            </a:prstGeom>
            <a:noFill/>
            <a:ln>
              <a:noFill/>
            </a:ln>
            <a:effectLst>
              <a:outerShdw blurRad="50800" rotWithShape="0" algn="tr" dir="8100000" dist="38100">
                <a:srgbClr val="000000">
                  <a:alpha val="18000"/>
                </a:srgbClr>
              </a:outerShdw>
            </a:effectLst>
          </p:spPr>
        </p:pic>
      </p:grpSp>
      <p:sp>
        <p:nvSpPr>
          <p:cNvPr id="3148" name="Google Shape;3148;p258"/>
          <p:cNvSpPr txBox="1"/>
          <p:nvPr/>
        </p:nvSpPr>
        <p:spPr>
          <a:xfrm>
            <a:off x="7400874" y="2204605"/>
            <a:ext cx="1027800" cy="7272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None/>
            </a:pPr>
            <a:r>
              <a:rPr b="1" i="0" lang="fr" sz="1100" u="none" cap="none" strike="noStrike">
                <a:solidFill>
                  <a:srgbClr val="0000C9"/>
                </a:solidFill>
                <a:latin typeface="Montserrat"/>
                <a:ea typeface="Montserrat"/>
                <a:cs typeface="Montserrat"/>
                <a:sym typeface="Montserrat"/>
              </a:rPr>
              <a:t>40M ID</a:t>
            </a:r>
            <a:br>
              <a:rPr b="1" i="0" lang="fr" sz="900" u="none" cap="none" strike="noStrike">
                <a:solidFill>
                  <a:srgbClr val="0000C9"/>
                </a:solidFill>
                <a:latin typeface="Montserrat"/>
                <a:ea typeface="Montserrat"/>
                <a:cs typeface="Montserrat"/>
                <a:sym typeface="Montserrat"/>
              </a:rPr>
            </a:br>
            <a:br>
              <a:rPr b="1" i="0" lang="fr" sz="100" u="none" cap="none" strike="noStrike">
                <a:solidFill>
                  <a:srgbClr val="000000"/>
                </a:solidFill>
                <a:latin typeface="Montserrat"/>
                <a:ea typeface="Montserrat"/>
                <a:cs typeface="Montserrat"/>
                <a:sym typeface="Montserrat"/>
              </a:rPr>
            </a:br>
            <a:r>
              <a:rPr b="1" i="0" lang="fr" sz="1100" u="none" cap="none" strike="noStrike">
                <a:solidFill>
                  <a:srgbClr val="000000"/>
                </a:solidFill>
                <a:latin typeface="Montserrat"/>
                <a:ea typeface="Montserrat"/>
                <a:cs typeface="Montserrat"/>
                <a:sym typeface="Montserrat"/>
              </a:rPr>
              <a:t>GRAPH ID</a:t>
            </a:r>
            <a:br>
              <a:rPr b="1" i="0" lang="fr" sz="1100" u="none" cap="none" strike="noStrike">
                <a:solidFill>
                  <a:srgbClr val="000000"/>
                </a:solidFill>
                <a:latin typeface="Montserrat"/>
                <a:ea typeface="Montserrat"/>
                <a:cs typeface="Montserrat"/>
                <a:sym typeface="Montserrat"/>
              </a:rPr>
            </a:br>
            <a:r>
              <a:rPr b="1" i="0" lang="fr" sz="1100" u="none" cap="none" strike="noStrike">
                <a:solidFill>
                  <a:srgbClr val="000000"/>
                </a:solidFill>
                <a:latin typeface="Montserrat"/>
                <a:ea typeface="Montserrat"/>
                <a:cs typeface="Montserrat"/>
                <a:sym typeface="Montserrat"/>
              </a:rPr>
              <a:t>Okube</a:t>
            </a:r>
            <a:endParaRPr b="1" i="0" sz="1100" u="none" cap="none" strike="noStrike">
              <a:solidFill>
                <a:srgbClr val="000000"/>
              </a:solidFill>
              <a:latin typeface="Montserrat"/>
              <a:ea typeface="Montserrat"/>
              <a:cs typeface="Montserrat"/>
              <a:sym typeface="Montserrat"/>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3" name="Shape 3153"/>
        <p:cNvGrpSpPr/>
        <p:nvPr/>
      </p:nvGrpSpPr>
      <p:grpSpPr>
        <a:xfrm>
          <a:off x="0" y="0"/>
          <a:ext cx="0" cy="0"/>
          <a:chOff x="0" y="0"/>
          <a:chExt cx="0" cy="0"/>
        </a:xfrm>
      </p:grpSpPr>
      <p:sp>
        <p:nvSpPr>
          <p:cNvPr id="3154" name="Google Shape;3154;p259"/>
          <p:cNvSpPr/>
          <p:nvPr/>
        </p:nvSpPr>
        <p:spPr>
          <a:xfrm>
            <a:off x="4694275" y="2016675"/>
            <a:ext cx="969600" cy="108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59"/>
          <p:cNvSpPr/>
          <p:nvPr/>
        </p:nvSpPr>
        <p:spPr>
          <a:xfrm>
            <a:off x="4364501" y="611945"/>
            <a:ext cx="506438" cy="267287"/>
          </a:xfrm>
          <a:custGeom>
            <a:rect b="b" l="l" r="r" t="t"/>
            <a:pathLst>
              <a:path extrusionOk="0" h="356382" w="675250">
                <a:moveTo>
                  <a:pt x="75028" y="0"/>
                </a:moveTo>
                <a:lnTo>
                  <a:pt x="487680" y="18757"/>
                </a:lnTo>
                <a:lnTo>
                  <a:pt x="675250" y="356382"/>
                </a:lnTo>
                <a:lnTo>
                  <a:pt x="32825" y="342314"/>
                </a:lnTo>
                <a:lnTo>
                  <a:pt x="0" y="9379"/>
                </a:lnTo>
                <a:lnTo>
                  <a:pt x="75028"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156" name="Google Shape;3156;p259"/>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solidFill>
                  <a:srgbClr val="2E1452"/>
                </a:solidFill>
                <a:latin typeface="Arial"/>
                <a:ea typeface="Arial"/>
                <a:cs typeface="Arial"/>
                <a:sym typeface="Arial"/>
              </a:rPr>
              <a:t>–</a:t>
            </a:r>
            <a:endParaRPr b="0"/>
          </a:p>
        </p:txBody>
      </p:sp>
      <p:sp>
        <p:nvSpPr>
          <p:cNvPr id="3157" name="Google Shape;3157;p259"/>
          <p:cNvSpPr txBox="1"/>
          <p:nvPr>
            <p:ph type="title"/>
          </p:nvPr>
        </p:nvSpPr>
        <p:spPr>
          <a:xfrm>
            <a:off x="486211" y="239174"/>
            <a:ext cx="5302500" cy="6558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2400"/>
              <a:buFont typeface="Arial"/>
              <a:buNone/>
            </a:pPr>
            <a:r>
              <a:rPr lang="fr">
                <a:solidFill>
                  <a:schemeClr val="dk2"/>
                </a:solidFill>
              </a:rPr>
              <a:t>Étudiez les profils de vos </a:t>
            </a:r>
            <a:br>
              <a:rPr lang="fr">
                <a:solidFill>
                  <a:schemeClr val="dk2"/>
                </a:solidFill>
              </a:rPr>
            </a:br>
            <a:r>
              <a:rPr lang="fr">
                <a:solidFill>
                  <a:schemeClr val="dk2"/>
                </a:solidFill>
              </a:rPr>
              <a:t>clients et déterminez leurs persona</a:t>
            </a:r>
            <a:endParaRPr/>
          </a:p>
          <a:p>
            <a:pPr indent="0" lvl="0" marL="0" rtl="0" algn="l">
              <a:lnSpc>
                <a:spcPct val="90000"/>
              </a:lnSpc>
              <a:spcBef>
                <a:spcPts val="0"/>
              </a:spcBef>
              <a:spcAft>
                <a:spcPts val="0"/>
              </a:spcAft>
              <a:buClr>
                <a:schemeClr val="accent1"/>
              </a:buClr>
              <a:buSzPts val="2400"/>
              <a:buFont typeface="Arial"/>
              <a:buNone/>
            </a:pPr>
            <a:r>
              <a:t/>
            </a:r>
            <a:endParaRPr>
              <a:solidFill>
                <a:schemeClr val="dk2"/>
              </a:solidFill>
            </a:endParaRPr>
          </a:p>
        </p:txBody>
      </p:sp>
      <p:pic>
        <p:nvPicPr>
          <p:cNvPr id="3158" name="Google Shape;3158;p259"/>
          <p:cNvPicPr preferRelativeResize="0"/>
          <p:nvPr/>
        </p:nvPicPr>
        <p:blipFill rotWithShape="1">
          <a:blip r:embed="rId3">
            <a:alphaModFix/>
          </a:blip>
          <a:srcRect b="0" l="0" r="0" t="0"/>
          <a:stretch/>
        </p:blipFill>
        <p:spPr>
          <a:xfrm>
            <a:off x="658180" y="2127375"/>
            <a:ext cx="1296940" cy="2428416"/>
          </a:xfrm>
          <a:prstGeom prst="rect">
            <a:avLst/>
          </a:prstGeom>
          <a:noFill/>
          <a:ln>
            <a:noFill/>
          </a:ln>
        </p:spPr>
      </p:pic>
      <p:sp>
        <p:nvSpPr>
          <p:cNvPr id="3159" name="Google Shape;3159;p259"/>
          <p:cNvSpPr txBox="1"/>
          <p:nvPr/>
        </p:nvSpPr>
        <p:spPr>
          <a:xfrm>
            <a:off x="7256217" y="4079655"/>
            <a:ext cx="1374600" cy="4155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900" u="none" cap="none" strike="noStrike">
                <a:solidFill>
                  <a:srgbClr val="FFC229"/>
                </a:solidFill>
                <a:latin typeface="Arial"/>
                <a:ea typeface="Arial"/>
                <a:cs typeface="Arial"/>
                <a:sym typeface="Arial"/>
              </a:rPr>
              <a:t>23 familles qui décrivent les 27 M de foyers français</a:t>
            </a:r>
            <a:endParaRPr b="1" i="1" sz="900" u="none" cap="none" strike="noStrike">
              <a:solidFill>
                <a:srgbClr val="FFC229"/>
              </a:solidFill>
              <a:latin typeface="Arial"/>
              <a:ea typeface="Arial"/>
              <a:cs typeface="Arial"/>
              <a:sym typeface="Arial"/>
            </a:endParaRPr>
          </a:p>
        </p:txBody>
      </p:sp>
      <p:pic>
        <p:nvPicPr>
          <p:cNvPr id="3160" name="Google Shape;3160;p259"/>
          <p:cNvPicPr preferRelativeResize="0"/>
          <p:nvPr/>
        </p:nvPicPr>
        <p:blipFill rotWithShape="1">
          <a:blip r:embed="rId4">
            <a:alphaModFix/>
          </a:blip>
          <a:srcRect b="0" l="0" r="0" t="0"/>
          <a:stretch/>
        </p:blipFill>
        <p:spPr>
          <a:xfrm>
            <a:off x="8342280" y="3730148"/>
            <a:ext cx="320732" cy="320732"/>
          </a:xfrm>
          <a:prstGeom prst="rect">
            <a:avLst/>
          </a:prstGeom>
          <a:noFill/>
          <a:ln>
            <a:noFill/>
          </a:ln>
        </p:spPr>
      </p:pic>
      <p:sp>
        <p:nvSpPr>
          <p:cNvPr id="3161" name="Google Shape;3161;p259"/>
          <p:cNvSpPr txBox="1"/>
          <p:nvPr/>
        </p:nvSpPr>
        <p:spPr>
          <a:xfrm>
            <a:off x="2576787" y="1286800"/>
            <a:ext cx="2045400" cy="3387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accent1"/>
                </a:solidFill>
                <a:latin typeface="Arial"/>
                <a:ea typeface="Arial"/>
                <a:cs typeface="Arial"/>
                <a:sym typeface="Arial"/>
              </a:rPr>
              <a:t>Améliorer </a:t>
            </a:r>
            <a:r>
              <a:rPr b="1" i="0" lang="fr" sz="1100" u="none" cap="none" strike="noStrike">
                <a:solidFill>
                  <a:srgbClr val="0B00CB"/>
                </a:solidFill>
                <a:latin typeface="Arial"/>
                <a:ea typeface="Arial"/>
                <a:cs typeface="Arial"/>
                <a:sym typeface="Arial"/>
              </a:rPr>
              <a:t>la connaissance</a:t>
            </a:r>
            <a:r>
              <a:rPr b="1" i="0" lang="fr" sz="1100" u="none" cap="none" strike="noStrike">
                <a:solidFill>
                  <a:schemeClr val="accent1"/>
                </a:solidFill>
                <a:latin typeface="Arial"/>
                <a:ea typeface="Arial"/>
                <a:cs typeface="Arial"/>
                <a:sym typeface="Arial"/>
              </a:rPr>
              <a:t> </a:t>
            </a:r>
            <a:br>
              <a:rPr b="1" i="0" lang="fr" sz="1100" u="none" cap="none" strike="noStrike">
                <a:solidFill>
                  <a:schemeClr val="accent1"/>
                </a:solidFill>
                <a:latin typeface="Arial"/>
                <a:ea typeface="Arial"/>
                <a:cs typeface="Arial"/>
                <a:sym typeface="Arial"/>
              </a:rPr>
            </a:br>
            <a:r>
              <a:rPr b="1" i="0" lang="fr" sz="1100" u="none" cap="none" strike="noStrike">
                <a:solidFill>
                  <a:schemeClr val="accent1"/>
                </a:solidFill>
                <a:latin typeface="Arial"/>
                <a:ea typeface="Arial"/>
                <a:cs typeface="Arial"/>
                <a:sym typeface="Arial"/>
              </a:rPr>
              <a:t>de vos prospects &amp; clients</a:t>
            </a:r>
            <a:endParaRPr b="1" i="0" sz="1100" u="none" cap="none" strike="noStrike">
              <a:solidFill>
                <a:schemeClr val="accent1"/>
              </a:solidFill>
              <a:latin typeface="Arial"/>
              <a:ea typeface="Arial"/>
              <a:cs typeface="Arial"/>
              <a:sym typeface="Arial"/>
            </a:endParaRPr>
          </a:p>
        </p:txBody>
      </p:sp>
      <p:sp>
        <p:nvSpPr>
          <p:cNvPr id="3162" name="Google Shape;3162;p259"/>
          <p:cNvSpPr txBox="1"/>
          <p:nvPr/>
        </p:nvSpPr>
        <p:spPr>
          <a:xfrm>
            <a:off x="2576787" y="1684215"/>
            <a:ext cx="2086500" cy="2696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chemeClr val="dk2"/>
                </a:solidFill>
                <a:latin typeface="Arial"/>
                <a:ea typeface="Arial"/>
                <a:cs typeface="Arial"/>
                <a:sym typeface="Arial"/>
              </a:rPr>
              <a:t>L’</a:t>
            </a:r>
            <a:r>
              <a:rPr b="1" i="0" lang="fr" sz="900" u="none" cap="none" strike="noStrike">
                <a:solidFill>
                  <a:schemeClr val="dk2"/>
                </a:solidFill>
                <a:latin typeface="Arial"/>
                <a:ea typeface="Arial"/>
                <a:cs typeface="Arial"/>
                <a:sym typeface="Arial"/>
              </a:rPr>
              <a:t>analyse de votre base CRM</a:t>
            </a:r>
            <a:r>
              <a:rPr b="0" i="0" lang="fr" sz="900" u="none" cap="none" strike="noStrike">
                <a:solidFill>
                  <a:schemeClr val="dk2"/>
                </a:solidFill>
                <a:latin typeface="Arial"/>
                <a:ea typeface="Arial"/>
                <a:cs typeface="Arial"/>
                <a:sym typeface="Arial"/>
              </a:rPr>
              <a:t> </a:t>
            </a:r>
            <a:br>
              <a:rPr b="0" i="0" lang="fr" sz="900" u="none" cap="none" strike="noStrike">
                <a:solidFill>
                  <a:schemeClr val="dk2"/>
                </a:solidFill>
                <a:latin typeface="Arial"/>
                <a:ea typeface="Arial"/>
                <a:cs typeface="Arial"/>
                <a:sym typeface="Arial"/>
              </a:rPr>
            </a:br>
            <a:r>
              <a:rPr b="0" i="0" lang="fr" sz="900" u="none" cap="none" strike="noStrike">
                <a:solidFill>
                  <a:schemeClr val="dk2"/>
                </a:solidFill>
                <a:latin typeface="Arial"/>
                <a:ea typeface="Arial"/>
                <a:cs typeface="Arial"/>
                <a:sym typeface="Arial"/>
              </a:rPr>
              <a:t>permet d’attribuer la famille à laquelle appartiennent vos clients et ensuite </a:t>
            </a:r>
            <a:br>
              <a:rPr b="0" i="0" lang="fr" sz="900" u="none" cap="none" strike="noStrike">
                <a:solidFill>
                  <a:schemeClr val="dk2"/>
                </a:solidFill>
                <a:latin typeface="Arial"/>
                <a:ea typeface="Arial"/>
                <a:cs typeface="Arial"/>
                <a:sym typeface="Arial"/>
              </a:rPr>
            </a:br>
            <a:r>
              <a:rPr b="0" i="0" lang="fr" sz="900" u="none" cap="none" strike="noStrike">
                <a:solidFill>
                  <a:schemeClr val="dk2"/>
                </a:solidFill>
                <a:latin typeface="Arial"/>
                <a:ea typeface="Arial"/>
                <a:cs typeface="Arial"/>
                <a:sym typeface="Arial"/>
              </a:rPr>
              <a:t>de cibler leurs jumeaux statistiques.</a:t>
            </a:r>
            <a:endParaRPr b="0" i="0" sz="900" u="none" cap="none" strike="noStrike">
              <a:solidFill>
                <a:schemeClr val="dk2"/>
              </a:solidFill>
              <a:latin typeface="Arial"/>
              <a:ea typeface="Arial"/>
              <a:cs typeface="Arial"/>
              <a:sym typeface="Arial"/>
            </a:endParaRPr>
          </a:p>
          <a:p>
            <a:pPr indent="0" lvl="0" marL="0" marR="0" rtl="0" algn="l">
              <a:lnSpc>
                <a:spcPct val="100000"/>
              </a:lnSpc>
              <a:spcBef>
                <a:spcPts val="0"/>
              </a:spcBef>
              <a:spcAft>
                <a:spcPts val="0"/>
              </a:spcAft>
              <a:buNone/>
            </a:pPr>
            <a:r>
              <a:t/>
            </a:r>
            <a:endParaRPr b="0" i="0" sz="900" u="none" cap="none" strike="noStrike">
              <a:solidFill>
                <a:schemeClr val="dk2"/>
              </a:solidFill>
              <a:latin typeface="Arial"/>
              <a:ea typeface="Arial"/>
              <a:cs typeface="Arial"/>
              <a:sym typeface="Arial"/>
            </a:endParaRPr>
          </a:p>
          <a:p>
            <a:pPr indent="0" lvl="0" marL="0" marR="0" rtl="0" algn="l">
              <a:lnSpc>
                <a:spcPct val="100000"/>
              </a:lnSpc>
              <a:spcBef>
                <a:spcPts val="0"/>
              </a:spcBef>
              <a:spcAft>
                <a:spcPts val="0"/>
              </a:spcAft>
              <a:buNone/>
            </a:pPr>
            <a:r>
              <a:rPr b="0" i="0" lang="fr" sz="900" u="none" cap="none" strike="noStrike">
                <a:solidFill>
                  <a:schemeClr val="dk2"/>
                </a:solidFill>
                <a:latin typeface="Arial"/>
                <a:ea typeface="Arial"/>
                <a:cs typeface="Arial"/>
                <a:sym typeface="Arial"/>
              </a:rPr>
              <a:t>Les segments Family Square sont créés à partir d’une centaine de critères :</a:t>
            </a:r>
            <a:endParaRPr b="0" i="0" sz="900" u="none" cap="none" strike="noStrike">
              <a:solidFill>
                <a:schemeClr val="dk2"/>
              </a:solidFill>
              <a:latin typeface="Arial"/>
              <a:ea typeface="Arial"/>
              <a:cs typeface="Arial"/>
              <a:sym typeface="Arial"/>
            </a:endParaRPr>
          </a:p>
          <a:p>
            <a:pPr indent="-101519" lvl="0" marL="89999" marR="0" rtl="0" algn="l">
              <a:lnSpc>
                <a:spcPct val="100000"/>
              </a:lnSpc>
              <a:spcBef>
                <a:spcPts val="200"/>
              </a:spcBef>
              <a:spcAft>
                <a:spcPts val="0"/>
              </a:spcAft>
              <a:buClr>
                <a:schemeClr val="dk2"/>
              </a:buClr>
              <a:buSzPts val="500"/>
              <a:buChar char="●"/>
            </a:pPr>
            <a:r>
              <a:rPr lang="fr" sz="900">
                <a:solidFill>
                  <a:schemeClr val="dk2"/>
                </a:solidFill>
              </a:rPr>
              <a:t>Niveau de revenu, âge, genre, CSP</a:t>
            </a:r>
            <a:endParaRPr sz="900">
              <a:solidFill>
                <a:schemeClr val="dk2"/>
              </a:solidFill>
            </a:endParaRPr>
          </a:p>
          <a:p>
            <a:pPr indent="-101519" lvl="0" marL="89999" marR="0" rtl="0" algn="l">
              <a:lnSpc>
                <a:spcPct val="100000"/>
              </a:lnSpc>
              <a:spcBef>
                <a:spcPts val="300"/>
              </a:spcBef>
              <a:spcAft>
                <a:spcPts val="0"/>
              </a:spcAft>
              <a:buClr>
                <a:schemeClr val="dk2"/>
              </a:buClr>
              <a:buSzPts val="500"/>
              <a:buChar char="●"/>
            </a:pPr>
            <a:r>
              <a:rPr lang="fr" sz="900">
                <a:solidFill>
                  <a:schemeClr val="dk2"/>
                </a:solidFill>
              </a:rPr>
              <a:t>Type d’habitation, taille du foyer</a:t>
            </a:r>
            <a:endParaRPr sz="900">
              <a:solidFill>
                <a:schemeClr val="dk2"/>
              </a:solidFill>
            </a:endParaRPr>
          </a:p>
          <a:p>
            <a:pPr indent="-101519" lvl="0" marL="89999" marR="0" rtl="0" algn="l">
              <a:lnSpc>
                <a:spcPct val="100000"/>
              </a:lnSpc>
              <a:spcBef>
                <a:spcPts val="300"/>
              </a:spcBef>
              <a:spcAft>
                <a:spcPts val="0"/>
              </a:spcAft>
              <a:buClr>
                <a:schemeClr val="dk2"/>
              </a:buClr>
              <a:buSzPts val="500"/>
              <a:buChar char="●"/>
            </a:pPr>
            <a:r>
              <a:rPr lang="fr" sz="900">
                <a:solidFill>
                  <a:schemeClr val="dk2"/>
                </a:solidFill>
              </a:rPr>
              <a:t>Zone d’habitat</a:t>
            </a:r>
            <a:endParaRPr sz="900">
              <a:solidFill>
                <a:schemeClr val="dk2"/>
              </a:solidFill>
            </a:endParaRPr>
          </a:p>
          <a:p>
            <a:pPr indent="-101519" lvl="0" marL="89999" marR="0" rtl="0" algn="l">
              <a:lnSpc>
                <a:spcPct val="100000"/>
              </a:lnSpc>
              <a:spcBef>
                <a:spcPts val="300"/>
              </a:spcBef>
              <a:spcAft>
                <a:spcPts val="0"/>
              </a:spcAft>
              <a:buClr>
                <a:schemeClr val="dk2"/>
              </a:buClr>
              <a:buSzPts val="500"/>
              <a:buChar char="●"/>
            </a:pPr>
            <a:r>
              <a:rPr lang="fr" sz="900">
                <a:solidFill>
                  <a:schemeClr val="dk2"/>
                </a:solidFill>
              </a:rPr>
              <a:t>Centres d’intérêt</a:t>
            </a:r>
            <a:endParaRPr sz="900">
              <a:solidFill>
                <a:schemeClr val="dk2"/>
              </a:solidFill>
            </a:endParaRPr>
          </a:p>
          <a:p>
            <a:pPr indent="-101519" lvl="0" marL="89999" marR="0" rtl="0" algn="l">
              <a:lnSpc>
                <a:spcPct val="100000"/>
              </a:lnSpc>
              <a:spcBef>
                <a:spcPts val="300"/>
              </a:spcBef>
              <a:spcAft>
                <a:spcPts val="0"/>
              </a:spcAft>
              <a:buClr>
                <a:schemeClr val="dk2"/>
              </a:buClr>
              <a:buSzPts val="500"/>
              <a:buChar char="●"/>
            </a:pPr>
            <a:r>
              <a:rPr lang="fr" sz="900">
                <a:solidFill>
                  <a:schemeClr val="dk2"/>
                </a:solidFill>
              </a:rPr>
              <a:t>intentions d’achat</a:t>
            </a:r>
            <a:endParaRPr sz="900">
              <a:solidFill>
                <a:schemeClr val="dk2"/>
              </a:solidFill>
            </a:endParaRPr>
          </a:p>
          <a:p>
            <a:pPr indent="-101519" lvl="0" marL="89999" marR="0" rtl="0" algn="l">
              <a:lnSpc>
                <a:spcPct val="100000"/>
              </a:lnSpc>
              <a:spcBef>
                <a:spcPts val="300"/>
              </a:spcBef>
              <a:spcAft>
                <a:spcPts val="0"/>
              </a:spcAft>
              <a:buClr>
                <a:schemeClr val="dk2"/>
              </a:buClr>
              <a:buSzPts val="500"/>
              <a:buChar char="●"/>
            </a:pPr>
            <a:r>
              <a:rPr lang="fr" sz="900">
                <a:solidFill>
                  <a:schemeClr val="dk2"/>
                </a:solidFill>
              </a:rPr>
              <a:t>Marques préférées</a:t>
            </a:r>
            <a:endParaRPr sz="900">
              <a:solidFill>
                <a:schemeClr val="dk2"/>
              </a:solidFill>
            </a:endParaRPr>
          </a:p>
          <a:p>
            <a:pPr indent="-101519" lvl="0" marL="89999" marR="0" rtl="0" algn="l">
              <a:lnSpc>
                <a:spcPct val="100000"/>
              </a:lnSpc>
              <a:spcBef>
                <a:spcPts val="300"/>
              </a:spcBef>
              <a:spcAft>
                <a:spcPts val="0"/>
              </a:spcAft>
              <a:buClr>
                <a:schemeClr val="dk2"/>
              </a:buClr>
              <a:buSzPts val="500"/>
              <a:buChar char="●"/>
            </a:pPr>
            <a:r>
              <a:rPr lang="fr" sz="900">
                <a:solidFill>
                  <a:schemeClr val="dk2"/>
                </a:solidFill>
              </a:rPr>
              <a:t>Équipements du foyer</a:t>
            </a:r>
            <a:endParaRPr i="1" sz="800" u="none" cap="none" strike="noStrike">
              <a:solidFill>
                <a:schemeClr val="dk2"/>
              </a:solidFill>
            </a:endParaRPr>
          </a:p>
          <a:p>
            <a:pPr indent="0" lvl="0" marL="0" marR="0" rtl="0" algn="l">
              <a:lnSpc>
                <a:spcPct val="100000"/>
              </a:lnSpc>
              <a:spcBef>
                <a:spcPts val="300"/>
              </a:spcBef>
              <a:spcAft>
                <a:spcPts val="0"/>
              </a:spcAft>
              <a:buNone/>
            </a:pPr>
            <a:r>
              <a:t/>
            </a:r>
            <a:endParaRPr b="0" i="1" sz="800" u="none" cap="none" strike="noStrike">
              <a:solidFill>
                <a:schemeClr val="dk2"/>
              </a:solidFill>
              <a:latin typeface="Arial"/>
              <a:ea typeface="Arial"/>
              <a:cs typeface="Arial"/>
              <a:sym typeface="Arial"/>
            </a:endParaRPr>
          </a:p>
          <a:p>
            <a:pPr indent="0" lvl="0" marL="0" marR="0" rtl="0" algn="l">
              <a:lnSpc>
                <a:spcPct val="100000"/>
              </a:lnSpc>
              <a:spcBef>
                <a:spcPts val="0"/>
              </a:spcBef>
              <a:spcAft>
                <a:spcPts val="0"/>
              </a:spcAft>
              <a:buNone/>
            </a:pPr>
            <a:r>
              <a:t/>
            </a:r>
            <a:endParaRPr b="1" i="1" sz="800" u="none" cap="none" strike="noStrike">
              <a:solidFill>
                <a:schemeClr val="dk2"/>
              </a:solidFill>
              <a:latin typeface="Arial"/>
              <a:ea typeface="Arial"/>
              <a:cs typeface="Arial"/>
              <a:sym typeface="Arial"/>
            </a:endParaRPr>
          </a:p>
          <a:p>
            <a:pPr indent="0" lvl="0" marL="0" marR="0" rtl="0" algn="l">
              <a:lnSpc>
                <a:spcPct val="100000"/>
              </a:lnSpc>
              <a:spcBef>
                <a:spcPts val="0"/>
              </a:spcBef>
              <a:spcAft>
                <a:spcPts val="0"/>
              </a:spcAft>
              <a:buNone/>
            </a:pPr>
            <a:r>
              <a:rPr b="1" i="1" lang="fr" sz="700" u="none" cap="none" strike="noStrike">
                <a:solidFill>
                  <a:schemeClr val="dk2"/>
                </a:solidFill>
                <a:latin typeface="Arial"/>
                <a:ea typeface="Arial"/>
                <a:cs typeface="Arial"/>
                <a:sym typeface="Arial"/>
              </a:rPr>
              <a:t>Sources</a:t>
            </a:r>
            <a:r>
              <a:rPr b="0" i="1" lang="fr" sz="700" u="none" cap="none" strike="noStrike">
                <a:solidFill>
                  <a:schemeClr val="dk2"/>
                </a:solidFill>
                <a:latin typeface="Arial"/>
                <a:ea typeface="Arial"/>
                <a:cs typeface="Arial"/>
                <a:sym typeface="Arial"/>
              </a:rPr>
              <a:t> </a:t>
            </a:r>
            <a:br>
              <a:rPr b="0" i="1" lang="fr" sz="700" u="none" cap="none" strike="noStrike">
                <a:solidFill>
                  <a:schemeClr val="dk2"/>
                </a:solidFill>
                <a:latin typeface="Arial"/>
                <a:ea typeface="Arial"/>
                <a:cs typeface="Arial"/>
                <a:sym typeface="Arial"/>
              </a:rPr>
            </a:br>
            <a:r>
              <a:rPr b="0" i="1" lang="fr" sz="700" u="none" cap="none" strike="noStrike">
                <a:solidFill>
                  <a:schemeClr val="dk2"/>
                </a:solidFill>
                <a:latin typeface="Arial"/>
                <a:ea typeface="Arial"/>
                <a:cs typeface="Arial"/>
                <a:sym typeface="Arial"/>
              </a:rPr>
              <a:t>Open Data, Iris, Insee, Sirene, navigation, scoring</a:t>
            </a:r>
            <a:endParaRPr b="0" i="1" sz="700" u="none" cap="none" strike="noStrike">
              <a:solidFill>
                <a:schemeClr val="dk2"/>
              </a:solidFill>
              <a:latin typeface="Arial"/>
              <a:ea typeface="Arial"/>
              <a:cs typeface="Arial"/>
              <a:sym typeface="Arial"/>
            </a:endParaRPr>
          </a:p>
        </p:txBody>
      </p:sp>
      <p:sp>
        <p:nvSpPr>
          <p:cNvPr id="3163" name="Google Shape;3163;p259"/>
          <p:cNvSpPr/>
          <p:nvPr/>
        </p:nvSpPr>
        <p:spPr>
          <a:xfrm>
            <a:off x="4949075" y="3626451"/>
            <a:ext cx="418643" cy="106045"/>
          </a:xfrm>
          <a:custGeom>
            <a:rect b="b" l="l" r="r" t="t"/>
            <a:pathLst>
              <a:path extrusionOk="0" h="127000" w="624840">
                <a:moveTo>
                  <a:pt x="111760" y="127000"/>
                </a:moveTo>
                <a:lnTo>
                  <a:pt x="497840" y="127000"/>
                </a:lnTo>
                <a:lnTo>
                  <a:pt x="624840" y="0"/>
                </a:lnTo>
                <a:lnTo>
                  <a:pt x="50800" y="0"/>
                </a:lnTo>
                <a:lnTo>
                  <a:pt x="0" y="96520"/>
                </a:lnTo>
                <a:lnTo>
                  <a:pt x="111760" y="127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164" name="Google Shape;3164;p259"/>
          <p:cNvSpPr/>
          <p:nvPr/>
        </p:nvSpPr>
        <p:spPr>
          <a:xfrm>
            <a:off x="4978002" y="1429426"/>
            <a:ext cx="360782" cy="142951"/>
          </a:xfrm>
          <a:custGeom>
            <a:rect b="b" l="l" r="r" t="t"/>
            <a:pathLst>
              <a:path extrusionOk="0" h="213360" w="538480">
                <a:moveTo>
                  <a:pt x="538480" y="0"/>
                </a:moveTo>
                <a:lnTo>
                  <a:pt x="538480" y="0"/>
                </a:lnTo>
                <a:lnTo>
                  <a:pt x="0" y="0"/>
                </a:lnTo>
                <a:lnTo>
                  <a:pt x="208280" y="208280"/>
                </a:lnTo>
                <a:lnTo>
                  <a:pt x="533400" y="213360"/>
                </a:lnTo>
                <a:lnTo>
                  <a:pt x="53848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nvGrpSpPr>
          <p:cNvPr id="3165" name="Google Shape;3165;p259"/>
          <p:cNvGrpSpPr/>
          <p:nvPr/>
        </p:nvGrpSpPr>
        <p:grpSpPr>
          <a:xfrm>
            <a:off x="2344976" y="1325389"/>
            <a:ext cx="127125" cy="127125"/>
            <a:chOff x="2059286" y="1962582"/>
            <a:chExt cx="169500" cy="169500"/>
          </a:xfrm>
        </p:grpSpPr>
        <p:sp>
          <p:nvSpPr>
            <p:cNvPr id="3166" name="Google Shape;3166;p259"/>
            <p:cNvSpPr/>
            <p:nvPr/>
          </p:nvSpPr>
          <p:spPr>
            <a:xfrm>
              <a:off x="2096068" y="1999364"/>
              <a:ext cx="96000" cy="96000"/>
            </a:xfrm>
            <a:prstGeom prst="ellipse">
              <a:avLst/>
            </a:prstGeom>
            <a:solidFill>
              <a:srgbClr val="0000C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Montserrat"/>
                <a:ea typeface="Montserrat"/>
                <a:cs typeface="Montserrat"/>
                <a:sym typeface="Montserrat"/>
              </a:endParaRPr>
            </a:p>
          </p:txBody>
        </p:sp>
        <p:sp>
          <p:nvSpPr>
            <p:cNvPr id="3167" name="Google Shape;3167;p259"/>
            <p:cNvSpPr/>
            <p:nvPr/>
          </p:nvSpPr>
          <p:spPr>
            <a:xfrm>
              <a:off x="2059286" y="1962582"/>
              <a:ext cx="169500" cy="169500"/>
            </a:xfrm>
            <a:prstGeom prst="ellipse">
              <a:avLst/>
            </a:prstGeom>
            <a:noFill/>
            <a:ln cap="flat" cmpd="sng" w="9525">
              <a:solidFill>
                <a:srgbClr val="0000C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Montserrat"/>
                <a:ea typeface="Montserrat"/>
                <a:cs typeface="Montserrat"/>
                <a:sym typeface="Montserrat"/>
              </a:endParaRPr>
            </a:p>
          </p:txBody>
        </p:sp>
      </p:grpSp>
      <p:grpSp>
        <p:nvGrpSpPr>
          <p:cNvPr id="3168" name="Google Shape;3168;p259"/>
          <p:cNvGrpSpPr/>
          <p:nvPr/>
        </p:nvGrpSpPr>
        <p:grpSpPr>
          <a:xfrm>
            <a:off x="5015500" y="1494818"/>
            <a:ext cx="3647495" cy="2153872"/>
            <a:chOff x="5836032" y="1742440"/>
            <a:chExt cx="5712600" cy="3373331"/>
          </a:xfrm>
        </p:grpSpPr>
        <p:sp>
          <p:nvSpPr>
            <p:cNvPr id="3169" name="Google Shape;3169;p259"/>
            <p:cNvSpPr/>
            <p:nvPr/>
          </p:nvSpPr>
          <p:spPr>
            <a:xfrm>
              <a:off x="5836032" y="1777671"/>
              <a:ext cx="5712600" cy="3338100"/>
            </a:xfrm>
            <a:prstGeom prst="roundRect">
              <a:avLst>
                <a:gd fmla="val 2097" name="adj"/>
              </a:avLst>
            </a:prstGeom>
            <a:solidFill>
              <a:srgbClr val="2BD6D9"/>
            </a:solidFill>
            <a:ln>
              <a:noFill/>
            </a:ln>
            <a:effectLst>
              <a:outerShdw blurRad="50800" rotWithShape="0" algn="tr" dir="6780000" dist="38100">
                <a:srgbClr val="000000">
                  <a:alpha val="1882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pic>
          <p:nvPicPr>
            <p:cNvPr id="3170" name="Google Shape;3170;p259"/>
            <p:cNvPicPr preferRelativeResize="0"/>
            <p:nvPr/>
          </p:nvPicPr>
          <p:blipFill rotWithShape="1">
            <a:blip r:embed="rId5">
              <a:alphaModFix/>
            </a:blip>
            <a:srcRect b="0" l="39" r="69" t="1136"/>
            <a:stretch/>
          </p:blipFill>
          <p:spPr>
            <a:xfrm>
              <a:off x="5836051" y="1742440"/>
              <a:ext cx="5711920" cy="308927"/>
            </a:xfrm>
            <a:custGeom>
              <a:rect b="b" l="l" r="r" t="t"/>
              <a:pathLst>
                <a:path extrusionOk="0" h="585644" w="10828284">
                  <a:moveTo>
                    <a:pt x="117726" y="0"/>
                  </a:moveTo>
                  <a:lnTo>
                    <a:pt x="10710558" y="0"/>
                  </a:lnTo>
                  <a:cubicBezTo>
                    <a:pt x="10775576" y="0"/>
                    <a:pt x="10828284" y="53656"/>
                    <a:pt x="10828284" y="119843"/>
                  </a:cubicBezTo>
                  <a:lnTo>
                    <a:pt x="10828284" y="585644"/>
                  </a:lnTo>
                  <a:lnTo>
                    <a:pt x="0" y="585644"/>
                  </a:lnTo>
                  <a:lnTo>
                    <a:pt x="0" y="119843"/>
                  </a:lnTo>
                  <a:cubicBezTo>
                    <a:pt x="0" y="53656"/>
                    <a:pt x="52708" y="0"/>
                    <a:pt x="117726" y="0"/>
                  </a:cubicBezTo>
                  <a:close/>
                </a:path>
              </a:pathLst>
            </a:custGeom>
            <a:noFill/>
            <a:ln>
              <a:noFill/>
            </a:ln>
            <a:effectLst>
              <a:outerShdw blurRad="50800" rotWithShape="0" algn="t" dir="5400000" dist="25400">
                <a:srgbClr val="000000">
                  <a:alpha val="23920"/>
                </a:srgbClr>
              </a:outerShdw>
            </a:effectLst>
          </p:spPr>
        </p:pic>
        <p:grpSp>
          <p:nvGrpSpPr>
            <p:cNvPr id="3171" name="Google Shape;3171;p259"/>
            <p:cNvGrpSpPr/>
            <p:nvPr/>
          </p:nvGrpSpPr>
          <p:grpSpPr>
            <a:xfrm>
              <a:off x="5944597" y="2217779"/>
              <a:ext cx="205943" cy="182081"/>
              <a:chOff x="-20320" y="2221471"/>
              <a:chExt cx="2731343" cy="2414868"/>
            </a:xfrm>
          </p:grpSpPr>
          <p:sp>
            <p:nvSpPr>
              <p:cNvPr id="3172" name="Google Shape;3172;p259"/>
              <p:cNvSpPr/>
              <p:nvPr/>
            </p:nvSpPr>
            <p:spPr>
              <a:xfrm>
                <a:off x="1303109" y="2221743"/>
                <a:ext cx="1407914" cy="2414595"/>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3173" name="Google Shape;3173;p259"/>
              <p:cNvSpPr/>
              <p:nvPr/>
            </p:nvSpPr>
            <p:spPr>
              <a:xfrm>
                <a:off x="-20320" y="2221471"/>
                <a:ext cx="1388868" cy="2414868"/>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grpSp>
          <p:nvGrpSpPr>
            <p:cNvPr id="3174" name="Google Shape;3174;p259"/>
            <p:cNvGrpSpPr/>
            <p:nvPr/>
          </p:nvGrpSpPr>
          <p:grpSpPr>
            <a:xfrm>
              <a:off x="6259679" y="2146630"/>
              <a:ext cx="5015555" cy="2860101"/>
              <a:chOff x="6259679" y="2116718"/>
              <a:chExt cx="5015555" cy="2860101"/>
            </a:xfrm>
          </p:grpSpPr>
          <p:pic>
            <p:nvPicPr>
              <p:cNvPr id="3175" name="Google Shape;3175;p259"/>
              <p:cNvPicPr preferRelativeResize="0"/>
              <p:nvPr/>
            </p:nvPicPr>
            <p:blipFill rotWithShape="1">
              <a:blip r:embed="rId6">
                <a:alphaModFix/>
              </a:blip>
              <a:srcRect b="66447" l="66499" r="-1818" t="-1191"/>
              <a:stretch/>
            </p:blipFill>
            <p:spPr>
              <a:xfrm>
                <a:off x="9531856" y="2116718"/>
                <a:ext cx="1743378" cy="979657"/>
              </a:xfrm>
              <a:prstGeom prst="rect">
                <a:avLst/>
              </a:prstGeom>
              <a:noFill/>
              <a:ln>
                <a:noFill/>
              </a:ln>
            </p:spPr>
          </p:pic>
          <p:pic>
            <p:nvPicPr>
              <p:cNvPr id="3176" name="Google Shape;3176;p259"/>
              <p:cNvPicPr preferRelativeResize="0"/>
              <p:nvPr/>
            </p:nvPicPr>
            <p:blipFill rotWithShape="1">
              <a:blip r:embed="rId6">
                <a:alphaModFix/>
              </a:blip>
              <a:srcRect b="-776" l="66499" r="-1818" t="32647"/>
              <a:stretch/>
            </p:blipFill>
            <p:spPr>
              <a:xfrm>
                <a:off x="9531856" y="3055983"/>
                <a:ext cx="1743378" cy="1920836"/>
              </a:xfrm>
              <a:prstGeom prst="rect">
                <a:avLst/>
              </a:prstGeom>
              <a:noFill/>
              <a:ln>
                <a:noFill/>
              </a:ln>
            </p:spPr>
          </p:pic>
          <p:pic>
            <p:nvPicPr>
              <p:cNvPr id="3177" name="Google Shape;3177;p259"/>
              <p:cNvPicPr preferRelativeResize="0"/>
              <p:nvPr/>
            </p:nvPicPr>
            <p:blipFill rotWithShape="1">
              <a:blip r:embed="rId6">
                <a:alphaModFix/>
              </a:blip>
              <a:srcRect b="0" l="0" r="33007" t="0"/>
              <a:stretch/>
            </p:blipFill>
            <p:spPr>
              <a:xfrm>
                <a:off x="6259679" y="2137341"/>
                <a:ext cx="3306828" cy="2819707"/>
              </a:xfrm>
              <a:prstGeom prst="rect">
                <a:avLst/>
              </a:prstGeom>
              <a:noFill/>
              <a:ln>
                <a:noFill/>
              </a:ln>
            </p:spPr>
          </p:pic>
        </p:grpSp>
      </p:grpSp>
      <p:cxnSp>
        <p:nvCxnSpPr>
          <p:cNvPr id="3178" name="Google Shape;3178;p259"/>
          <p:cNvCxnSpPr/>
          <p:nvPr/>
        </p:nvCxnSpPr>
        <p:spPr>
          <a:xfrm>
            <a:off x="2084050" y="2074850"/>
            <a:ext cx="0" cy="2387700"/>
          </a:xfrm>
          <a:prstGeom prst="straightConnector1">
            <a:avLst/>
          </a:prstGeom>
          <a:noFill/>
          <a:ln cap="flat" cmpd="sng" w="28575">
            <a:solidFill>
              <a:schemeClr val="lt1">
                <a:alpha val="52940"/>
              </a:schemeClr>
            </a:solidFill>
            <a:prstDash val="solid"/>
            <a:round/>
            <a:headEnd len="sm" w="sm" type="none"/>
            <a:tailEnd len="sm" w="sm" type="none"/>
          </a:ln>
          <a:effectLst>
            <a:outerShdw blurRad="88900" rotWithShape="0" algn="l" dist="63500">
              <a:srgbClr val="000000">
                <a:alpha val="22750"/>
              </a:srgbClr>
            </a:outerShdw>
          </a:effectLst>
        </p:spPr>
      </p:cxnSp>
      <p:pic>
        <p:nvPicPr>
          <p:cNvPr id="3179" name="Google Shape;3179;p259"/>
          <p:cNvPicPr preferRelativeResize="0"/>
          <p:nvPr/>
        </p:nvPicPr>
        <p:blipFill rotWithShape="1">
          <a:blip r:embed="rId7">
            <a:alphaModFix/>
          </a:blip>
          <a:srcRect b="0" l="0" r="0" t="0"/>
          <a:stretch/>
        </p:blipFill>
        <p:spPr>
          <a:xfrm>
            <a:off x="431338" y="1195563"/>
            <a:ext cx="1913625" cy="688925"/>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84" name="Shape 3184"/>
        <p:cNvGrpSpPr/>
        <p:nvPr/>
      </p:nvGrpSpPr>
      <p:grpSpPr>
        <a:xfrm>
          <a:off x="0" y="0"/>
          <a:ext cx="0" cy="0"/>
          <a:chOff x="0" y="0"/>
          <a:chExt cx="0" cy="0"/>
        </a:xfrm>
      </p:grpSpPr>
      <p:sp>
        <p:nvSpPr>
          <p:cNvPr id="3185" name="Google Shape;3185;p260"/>
          <p:cNvSpPr/>
          <p:nvPr/>
        </p:nvSpPr>
        <p:spPr>
          <a:xfrm>
            <a:off x="4694275" y="2016675"/>
            <a:ext cx="969600" cy="108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60"/>
          <p:cNvSpPr/>
          <p:nvPr/>
        </p:nvSpPr>
        <p:spPr>
          <a:xfrm>
            <a:off x="4949075" y="3626451"/>
            <a:ext cx="418643" cy="106045"/>
          </a:xfrm>
          <a:custGeom>
            <a:rect b="b" l="l" r="r" t="t"/>
            <a:pathLst>
              <a:path extrusionOk="0" h="127000" w="624840">
                <a:moveTo>
                  <a:pt x="111760" y="127000"/>
                </a:moveTo>
                <a:lnTo>
                  <a:pt x="497840" y="127000"/>
                </a:lnTo>
                <a:lnTo>
                  <a:pt x="624840" y="0"/>
                </a:lnTo>
                <a:lnTo>
                  <a:pt x="50800" y="0"/>
                </a:lnTo>
                <a:lnTo>
                  <a:pt x="0" y="96520"/>
                </a:lnTo>
                <a:lnTo>
                  <a:pt x="111760" y="127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187" name="Google Shape;3187;p260"/>
          <p:cNvSpPr/>
          <p:nvPr/>
        </p:nvSpPr>
        <p:spPr>
          <a:xfrm>
            <a:off x="4978002" y="1429426"/>
            <a:ext cx="360782" cy="142951"/>
          </a:xfrm>
          <a:custGeom>
            <a:rect b="b" l="l" r="r" t="t"/>
            <a:pathLst>
              <a:path extrusionOk="0" h="213360" w="538480">
                <a:moveTo>
                  <a:pt x="538480" y="0"/>
                </a:moveTo>
                <a:lnTo>
                  <a:pt x="538480" y="0"/>
                </a:lnTo>
                <a:lnTo>
                  <a:pt x="0" y="0"/>
                </a:lnTo>
                <a:lnTo>
                  <a:pt x="208280" y="208280"/>
                </a:lnTo>
                <a:lnTo>
                  <a:pt x="533400" y="213360"/>
                </a:lnTo>
                <a:lnTo>
                  <a:pt x="53848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188" name="Google Shape;3188;p260"/>
          <p:cNvSpPr/>
          <p:nvPr/>
        </p:nvSpPr>
        <p:spPr>
          <a:xfrm>
            <a:off x="4461510" y="621030"/>
            <a:ext cx="518160" cy="293370"/>
          </a:xfrm>
          <a:custGeom>
            <a:rect b="b" l="l" r="r" t="t"/>
            <a:pathLst>
              <a:path extrusionOk="0" h="391160" w="690880">
                <a:moveTo>
                  <a:pt x="0" y="0"/>
                </a:moveTo>
                <a:lnTo>
                  <a:pt x="299720" y="0"/>
                </a:lnTo>
                <a:lnTo>
                  <a:pt x="614680" y="314960"/>
                </a:lnTo>
                <a:lnTo>
                  <a:pt x="690880" y="391160"/>
                </a:lnTo>
                <a:lnTo>
                  <a:pt x="187960" y="391160"/>
                </a:lnTo>
                <a:lnTo>
                  <a:pt x="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189" name="Google Shape;3189;p260"/>
          <p:cNvSpPr txBox="1"/>
          <p:nvPr>
            <p:ph type="title"/>
          </p:nvPr>
        </p:nvSpPr>
        <p:spPr>
          <a:xfrm>
            <a:off x="479822" y="246222"/>
            <a:ext cx="6174900" cy="9693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2400"/>
              <a:buFont typeface="Arial"/>
              <a:buNone/>
            </a:pPr>
            <a:r>
              <a:rPr lang="fr" sz="2400">
                <a:solidFill>
                  <a:schemeClr val="dk2"/>
                </a:solidFill>
              </a:rPr>
              <a:t>Étudiez le déplacement </a:t>
            </a:r>
            <a:br>
              <a:rPr lang="fr" sz="2400">
                <a:solidFill>
                  <a:schemeClr val="dk2"/>
                </a:solidFill>
              </a:rPr>
            </a:br>
            <a:r>
              <a:rPr lang="fr" sz="2400">
                <a:solidFill>
                  <a:schemeClr val="dk2"/>
                </a:solidFill>
              </a:rPr>
              <a:t>des consommateurs et déterminez </a:t>
            </a:r>
            <a:br>
              <a:rPr lang="fr" sz="2400">
                <a:solidFill>
                  <a:schemeClr val="dk2"/>
                </a:solidFill>
              </a:rPr>
            </a:br>
            <a:r>
              <a:rPr lang="fr" sz="2400">
                <a:solidFill>
                  <a:schemeClr val="dk2"/>
                </a:solidFill>
              </a:rPr>
              <a:t>la bonne zone de chalandise</a:t>
            </a:r>
            <a:br>
              <a:rPr lang="fr" sz="2400">
                <a:solidFill>
                  <a:schemeClr val="dk2"/>
                </a:solidFill>
              </a:rPr>
            </a:br>
            <a:br>
              <a:rPr lang="fr" sz="2400">
                <a:solidFill>
                  <a:schemeClr val="dk2"/>
                </a:solidFill>
              </a:rPr>
            </a:br>
            <a:endParaRPr/>
          </a:p>
        </p:txBody>
      </p:sp>
      <p:sp>
        <p:nvSpPr>
          <p:cNvPr id="3190" name="Google Shape;3190;p260"/>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solidFill>
                  <a:srgbClr val="2E1452"/>
                </a:solidFill>
                <a:latin typeface="Arial"/>
                <a:ea typeface="Arial"/>
                <a:cs typeface="Arial"/>
                <a:sym typeface="Arial"/>
              </a:rPr>
              <a:t>–</a:t>
            </a:r>
            <a:endParaRPr b="0"/>
          </a:p>
        </p:txBody>
      </p:sp>
      <p:pic>
        <p:nvPicPr>
          <p:cNvPr id="3191" name="Google Shape;3191;p260"/>
          <p:cNvPicPr preferRelativeResize="0"/>
          <p:nvPr/>
        </p:nvPicPr>
        <p:blipFill rotWithShape="1">
          <a:blip r:embed="rId3">
            <a:alphaModFix/>
          </a:blip>
          <a:srcRect b="0" l="0" r="0" t="0"/>
          <a:stretch/>
        </p:blipFill>
        <p:spPr>
          <a:xfrm>
            <a:off x="490505" y="2058254"/>
            <a:ext cx="1729128" cy="2214838"/>
          </a:xfrm>
          <a:prstGeom prst="rect">
            <a:avLst/>
          </a:prstGeom>
          <a:noFill/>
          <a:ln>
            <a:noFill/>
          </a:ln>
        </p:spPr>
      </p:pic>
      <p:grpSp>
        <p:nvGrpSpPr>
          <p:cNvPr id="3192" name="Google Shape;3192;p260"/>
          <p:cNvGrpSpPr/>
          <p:nvPr/>
        </p:nvGrpSpPr>
        <p:grpSpPr>
          <a:xfrm>
            <a:off x="5029900" y="1506329"/>
            <a:ext cx="3631974" cy="2153671"/>
            <a:chOff x="4571999" y="1657628"/>
            <a:chExt cx="4089600" cy="2414700"/>
          </a:xfrm>
        </p:grpSpPr>
        <p:sp>
          <p:nvSpPr>
            <p:cNvPr id="3193" name="Google Shape;3193;p260"/>
            <p:cNvSpPr/>
            <p:nvPr/>
          </p:nvSpPr>
          <p:spPr>
            <a:xfrm>
              <a:off x="4571999" y="1657628"/>
              <a:ext cx="4089600" cy="2414700"/>
            </a:xfrm>
            <a:prstGeom prst="roundRect">
              <a:avLst>
                <a:gd fmla="val 2097" name="adj"/>
              </a:avLst>
            </a:prstGeom>
            <a:solidFill>
              <a:schemeClr val="lt1"/>
            </a:solidFill>
            <a:ln>
              <a:noFill/>
            </a:ln>
            <a:effectLst>
              <a:outerShdw blurRad="177800" rotWithShape="0" algn="tr" dir="6780000" dist="152400">
                <a:srgbClr val="000000">
                  <a:alpha val="588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nvGrpSpPr>
            <p:cNvPr id="3194" name="Google Shape;3194;p260"/>
            <p:cNvGrpSpPr/>
            <p:nvPr/>
          </p:nvGrpSpPr>
          <p:grpSpPr>
            <a:xfrm>
              <a:off x="4684354" y="1993085"/>
              <a:ext cx="147493" cy="130403"/>
              <a:chOff x="-20320" y="2221471"/>
              <a:chExt cx="2731343" cy="2414868"/>
            </a:xfrm>
          </p:grpSpPr>
          <p:sp>
            <p:nvSpPr>
              <p:cNvPr id="3195" name="Google Shape;3195;p260"/>
              <p:cNvSpPr/>
              <p:nvPr/>
            </p:nvSpPr>
            <p:spPr>
              <a:xfrm>
                <a:off x="1303109" y="2221743"/>
                <a:ext cx="1407914" cy="2414595"/>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3196" name="Google Shape;3196;p260"/>
              <p:cNvSpPr/>
              <p:nvPr/>
            </p:nvSpPr>
            <p:spPr>
              <a:xfrm>
                <a:off x="-20320" y="2221471"/>
                <a:ext cx="1388868" cy="2414868"/>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sp>
          <p:nvSpPr>
            <p:cNvPr id="3197" name="Google Shape;3197;p260"/>
            <p:cNvSpPr/>
            <p:nvPr/>
          </p:nvSpPr>
          <p:spPr>
            <a:xfrm>
              <a:off x="4576337" y="3421291"/>
              <a:ext cx="486065" cy="429764"/>
            </a:xfrm>
            <a:custGeom>
              <a:rect b="b" l="l" r="r" t="t"/>
              <a:pathLst>
                <a:path extrusionOk="0" h="380322" w="430146">
                  <a:moveTo>
                    <a:pt x="0" y="0"/>
                  </a:moveTo>
                  <a:lnTo>
                    <a:pt x="7070" y="0"/>
                  </a:lnTo>
                  <a:cubicBezTo>
                    <a:pt x="116131" y="0"/>
                    <a:pt x="180662" y="55460"/>
                    <a:pt x="206112" y="121819"/>
                  </a:cubicBezTo>
                  <a:lnTo>
                    <a:pt x="213681" y="162797"/>
                  </a:lnTo>
                  <a:lnTo>
                    <a:pt x="215914" y="150853"/>
                  </a:lnTo>
                  <a:cubicBezTo>
                    <a:pt x="221015" y="137998"/>
                    <a:pt x="228722" y="125932"/>
                    <a:pt x="239038" y="115461"/>
                  </a:cubicBezTo>
                  <a:cubicBezTo>
                    <a:pt x="239411" y="115084"/>
                    <a:pt x="239779" y="114712"/>
                    <a:pt x="240155" y="114343"/>
                  </a:cubicBezTo>
                  <a:lnTo>
                    <a:pt x="356233" y="43"/>
                  </a:lnTo>
                  <a:lnTo>
                    <a:pt x="430146" y="43"/>
                  </a:lnTo>
                  <a:lnTo>
                    <a:pt x="430146" y="73365"/>
                  </a:lnTo>
                  <a:lnTo>
                    <a:pt x="311614" y="190204"/>
                  </a:lnTo>
                  <a:lnTo>
                    <a:pt x="430146" y="307044"/>
                  </a:lnTo>
                  <a:lnTo>
                    <a:pt x="430146" y="380322"/>
                  </a:lnTo>
                  <a:lnTo>
                    <a:pt x="356233" y="380322"/>
                  </a:lnTo>
                  <a:lnTo>
                    <a:pt x="240155" y="266023"/>
                  </a:lnTo>
                  <a:cubicBezTo>
                    <a:pt x="229684" y="255705"/>
                    <a:pt x="221800" y="243754"/>
                    <a:pt x="216508" y="230977"/>
                  </a:cubicBezTo>
                  <a:lnTo>
                    <a:pt x="213735" y="217271"/>
                  </a:lnTo>
                  <a:lnTo>
                    <a:pt x="206130" y="258503"/>
                  </a:lnTo>
                  <a:cubicBezTo>
                    <a:pt x="180710" y="324863"/>
                    <a:pt x="116226" y="380322"/>
                    <a:pt x="7070" y="380322"/>
                  </a:cubicBezTo>
                  <a:lnTo>
                    <a:pt x="0" y="380322"/>
                  </a:lnTo>
                  <a:lnTo>
                    <a:pt x="0" y="288120"/>
                  </a:lnTo>
                  <a:lnTo>
                    <a:pt x="3980" y="288120"/>
                  </a:lnTo>
                  <a:cubicBezTo>
                    <a:pt x="89535" y="287188"/>
                    <a:pt x="119718" y="234739"/>
                    <a:pt x="119718" y="190119"/>
                  </a:cubicBezTo>
                  <a:cubicBezTo>
                    <a:pt x="119718" y="145500"/>
                    <a:pt x="89408" y="93092"/>
                    <a:pt x="3980" y="92203"/>
                  </a:cubicBezTo>
                  <a:lnTo>
                    <a:pt x="0" y="92203"/>
                  </a:lnTo>
                  <a:close/>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3198" name="Google Shape;3198;p260"/>
            <p:cNvGrpSpPr/>
            <p:nvPr/>
          </p:nvGrpSpPr>
          <p:grpSpPr>
            <a:xfrm>
              <a:off x="5181009" y="1897652"/>
              <a:ext cx="2855805" cy="2174554"/>
              <a:chOff x="7931534" y="2766602"/>
              <a:chExt cx="3739433" cy="2847393"/>
            </a:xfrm>
          </p:grpSpPr>
          <p:pic>
            <p:nvPicPr>
              <p:cNvPr id="3199" name="Google Shape;3199;p260"/>
              <p:cNvPicPr preferRelativeResize="0"/>
              <p:nvPr/>
            </p:nvPicPr>
            <p:blipFill rotWithShape="1">
              <a:blip r:embed="rId4">
                <a:alphaModFix/>
              </a:blip>
              <a:srcRect b="0" l="0" r="0" t="0"/>
              <a:stretch/>
            </p:blipFill>
            <p:spPr>
              <a:xfrm>
                <a:off x="7931534" y="2766602"/>
                <a:ext cx="3739433" cy="2847393"/>
              </a:xfrm>
              <a:prstGeom prst="rect">
                <a:avLst/>
              </a:prstGeom>
              <a:noFill/>
              <a:ln>
                <a:noFill/>
              </a:ln>
            </p:spPr>
          </p:pic>
          <p:sp>
            <p:nvSpPr>
              <p:cNvPr id="3200" name="Google Shape;3200;p260"/>
              <p:cNvSpPr/>
              <p:nvPr/>
            </p:nvSpPr>
            <p:spPr>
              <a:xfrm>
                <a:off x="9833633" y="4481733"/>
                <a:ext cx="1094400" cy="200100"/>
              </a:xfrm>
              <a:prstGeom prst="roundRect">
                <a:avLst>
                  <a:gd fmla="val 16667" name="adj"/>
                </a:avLst>
              </a:prstGeom>
              <a:solidFill>
                <a:srgbClr val="CFE2F3"/>
              </a:solidFill>
              <a:ln cap="flat" cmpd="sng" w="9525">
                <a:solidFill>
                  <a:srgbClr val="44546A"/>
                </a:solidFill>
                <a:prstDash val="dot"/>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3201" name="Google Shape;3201;p260"/>
              <p:cNvSpPr/>
              <p:nvPr/>
            </p:nvSpPr>
            <p:spPr>
              <a:xfrm>
                <a:off x="9833633" y="4741167"/>
                <a:ext cx="776400" cy="200100"/>
              </a:xfrm>
              <a:prstGeom prst="roundRect">
                <a:avLst>
                  <a:gd fmla="val 16667" name="adj"/>
                </a:avLst>
              </a:prstGeom>
              <a:solidFill>
                <a:srgbClr val="CFE2F3"/>
              </a:solidFill>
              <a:ln cap="flat" cmpd="sng" w="9525">
                <a:solidFill>
                  <a:srgbClr val="44546A"/>
                </a:solidFill>
                <a:prstDash val="dot"/>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3202" name="Google Shape;3202;p260"/>
              <p:cNvSpPr/>
              <p:nvPr/>
            </p:nvSpPr>
            <p:spPr>
              <a:xfrm>
                <a:off x="9833633" y="5000600"/>
                <a:ext cx="636000" cy="200100"/>
              </a:xfrm>
              <a:prstGeom prst="roundRect">
                <a:avLst>
                  <a:gd fmla="val 16667" name="adj"/>
                </a:avLst>
              </a:prstGeom>
              <a:solidFill>
                <a:srgbClr val="CFE2F3"/>
              </a:solidFill>
              <a:ln cap="flat" cmpd="sng" w="9525">
                <a:solidFill>
                  <a:srgbClr val="44546A"/>
                </a:solidFill>
                <a:prstDash val="dot"/>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3203" name="Google Shape;3203;p260"/>
              <p:cNvSpPr txBox="1"/>
              <p:nvPr/>
            </p:nvSpPr>
            <p:spPr>
              <a:xfrm>
                <a:off x="9031068" y="4376867"/>
                <a:ext cx="776400" cy="4293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None/>
                </a:pPr>
                <a:r>
                  <a:rPr b="1" i="0" lang="fr" sz="700" u="none" cap="none" strike="noStrike">
                    <a:solidFill>
                      <a:srgbClr val="0000C9"/>
                    </a:solidFill>
                    <a:latin typeface="Montserrat"/>
                    <a:ea typeface="Montserrat"/>
                    <a:cs typeface="Montserrat"/>
                    <a:sym typeface="Montserrat"/>
                  </a:rPr>
                  <a:t>Troyes</a:t>
                </a:r>
                <a:endParaRPr b="1" i="0" sz="700" u="none" cap="none" strike="noStrike">
                  <a:solidFill>
                    <a:srgbClr val="0000C9"/>
                  </a:solidFill>
                  <a:latin typeface="Montserrat"/>
                  <a:ea typeface="Montserrat"/>
                  <a:cs typeface="Montserrat"/>
                  <a:sym typeface="Montserrat"/>
                </a:endParaRPr>
              </a:p>
            </p:txBody>
          </p:sp>
          <p:sp>
            <p:nvSpPr>
              <p:cNvPr id="3204" name="Google Shape;3204;p260"/>
              <p:cNvSpPr txBox="1"/>
              <p:nvPr/>
            </p:nvSpPr>
            <p:spPr>
              <a:xfrm>
                <a:off x="8726268" y="4629567"/>
                <a:ext cx="1094400" cy="4293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None/>
                </a:pPr>
                <a:r>
                  <a:rPr b="1" i="0" lang="fr" sz="700" u="none" cap="none" strike="noStrike">
                    <a:solidFill>
                      <a:srgbClr val="0000C9"/>
                    </a:solidFill>
                    <a:latin typeface="Montserrat"/>
                    <a:ea typeface="Montserrat"/>
                    <a:cs typeface="Montserrat"/>
                    <a:sym typeface="Montserrat"/>
                  </a:rPr>
                  <a:t>Saint Julien</a:t>
                </a:r>
                <a:endParaRPr b="1" i="0" sz="700" u="none" cap="none" strike="noStrike">
                  <a:solidFill>
                    <a:srgbClr val="0000C9"/>
                  </a:solidFill>
                  <a:latin typeface="Montserrat"/>
                  <a:ea typeface="Montserrat"/>
                  <a:cs typeface="Montserrat"/>
                  <a:sym typeface="Montserrat"/>
                </a:endParaRPr>
              </a:p>
            </p:txBody>
          </p:sp>
          <p:sp>
            <p:nvSpPr>
              <p:cNvPr id="3205" name="Google Shape;3205;p260"/>
              <p:cNvSpPr txBox="1"/>
              <p:nvPr/>
            </p:nvSpPr>
            <p:spPr>
              <a:xfrm>
                <a:off x="8663733" y="4913502"/>
                <a:ext cx="1182900" cy="4293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None/>
                </a:pPr>
                <a:r>
                  <a:rPr b="1" i="0" lang="fr" sz="700" u="none" cap="none" strike="noStrike">
                    <a:solidFill>
                      <a:srgbClr val="0000C9"/>
                    </a:solidFill>
                    <a:latin typeface="Montserrat"/>
                    <a:ea typeface="Montserrat"/>
                    <a:cs typeface="Montserrat"/>
                    <a:sym typeface="Montserrat"/>
                  </a:rPr>
                  <a:t>Bréviandes</a:t>
                </a:r>
                <a:endParaRPr b="1" i="0" sz="700" u="none" cap="none" strike="noStrike">
                  <a:solidFill>
                    <a:srgbClr val="0000C9"/>
                  </a:solidFill>
                  <a:latin typeface="Montserrat"/>
                  <a:ea typeface="Montserrat"/>
                  <a:cs typeface="Montserrat"/>
                  <a:sym typeface="Montserrat"/>
                </a:endParaRPr>
              </a:p>
            </p:txBody>
          </p:sp>
          <p:sp>
            <p:nvSpPr>
              <p:cNvPr id="3206" name="Google Shape;3206;p260"/>
              <p:cNvSpPr txBox="1"/>
              <p:nvPr/>
            </p:nvSpPr>
            <p:spPr>
              <a:xfrm>
                <a:off x="10289333" y="4376869"/>
                <a:ext cx="776400" cy="4293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None/>
                </a:pPr>
                <a:r>
                  <a:rPr b="1" i="0" lang="fr" sz="700" u="none" cap="none" strike="noStrike">
                    <a:solidFill>
                      <a:srgbClr val="44546A"/>
                    </a:solidFill>
                    <a:latin typeface="Montserrat"/>
                    <a:ea typeface="Montserrat"/>
                    <a:cs typeface="Montserrat"/>
                    <a:sym typeface="Montserrat"/>
                  </a:rPr>
                  <a:t>12 %</a:t>
                </a:r>
                <a:endParaRPr b="1" i="0" sz="700" u="none" cap="none" strike="noStrike">
                  <a:solidFill>
                    <a:srgbClr val="44546A"/>
                  </a:solidFill>
                  <a:latin typeface="Montserrat"/>
                  <a:ea typeface="Montserrat"/>
                  <a:cs typeface="Montserrat"/>
                  <a:sym typeface="Montserrat"/>
                </a:endParaRPr>
              </a:p>
            </p:txBody>
          </p:sp>
          <p:sp>
            <p:nvSpPr>
              <p:cNvPr id="3207" name="Google Shape;3207;p260"/>
              <p:cNvSpPr txBox="1"/>
              <p:nvPr/>
            </p:nvSpPr>
            <p:spPr>
              <a:xfrm>
                <a:off x="10086133" y="4639980"/>
                <a:ext cx="776400" cy="4293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None/>
                </a:pPr>
                <a:r>
                  <a:rPr b="1" i="0" lang="fr" sz="700" u="none" cap="none" strike="noStrike">
                    <a:solidFill>
                      <a:srgbClr val="44546A"/>
                    </a:solidFill>
                    <a:latin typeface="Montserrat"/>
                    <a:ea typeface="Montserrat"/>
                    <a:cs typeface="Montserrat"/>
                    <a:sym typeface="Montserrat"/>
                  </a:rPr>
                  <a:t>8 %</a:t>
                </a:r>
                <a:endParaRPr b="1" i="0" sz="700" u="none" cap="none" strike="noStrike">
                  <a:solidFill>
                    <a:srgbClr val="44546A"/>
                  </a:solidFill>
                  <a:latin typeface="Montserrat"/>
                  <a:ea typeface="Montserrat"/>
                  <a:cs typeface="Montserrat"/>
                  <a:sym typeface="Montserrat"/>
                </a:endParaRPr>
              </a:p>
            </p:txBody>
          </p:sp>
          <p:sp>
            <p:nvSpPr>
              <p:cNvPr id="3208" name="Google Shape;3208;p260"/>
              <p:cNvSpPr txBox="1"/>
              <p:nvPr/>
            </p:nvSpPr>
            <p:spPr>
              <a:xfrm>
                <a:off x="9945468" y="4903089"/>
                <a:ext cx="776400" cy="4293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None/>
                </a:pPr>
                <a:r>
                  <a:rPr b="1" i="0" lang="fr" sz="700" u="none" cap="none" strike="noStrike">
                    <a:solidFill>
                      <a:srgbClr val="44546A"/>
                    </a:solidFill>
                    <a:latin typeface="Montserrat"/>
                    <a:ea typeface="Montserrat"/>
                    <a:cs typeface="Montserrat"/>
                    <a:sym typeface="Montserrat"/>
                  </a:rPr>
                  <a:t>6 %</a:t>
                </a:r>
                <a:endParaRPr b="1" i="0" sz="700" u="none" cap="none" strike="noStrike">
                  <a:solidFill>
                    <a:srgbClr val="44546A"/>
                  </a:solidFill>
                  <a:latin typeface="Montserrat"/>
                  <a:ea typeface="Montserrat"/>
                  <a:cs typeface="Montserrat"/>
                  <a:sym typeface="Montserrat"/>
                </a:endParaRPr>
              </a:p>
            </p:txBody>
          </p:sp>
          <p:pic>
            <p:nvPicPr>
              <p:cNvPr id="3209" name="Google Shape;3209;p260"/>
              <p:cNvPicPr preferRelativeResize="0"/>
              <p:nvPr/>
            </p:nvPicPr>
            <p:blipFill rotWithShape="1">
              <a:blip r:embed="rId5">
                <a:alphaModFix/>
              </a:blip>
              <a:srcRect b="0" l="0" r="0" t="0"/>
              <a:stretch/>
            </p:blipFill>
            <p:spPr>
              <a:xfrm>
                <a:off x="9956639" y="3038999"/>
                <a:ext cx="389988" cy="390000"/>
              </a:xfrm>
              <a:prstGeom prst="rect">
                <a:avLst/>
              </a:prstGeom>
              <a:noFill/>
              <a:ln>
                <a:noFill/>
              </a:ln>
            </p:spPr>
          </p:pic>
          <p:sp>
            <p:nvSpPr>
              <p:cNvPr id="3210" name="Google Shape;3210;p260"/>
              <p:cNvSpPr txBox="1"/>
              <p:nvPr/>
            </p:nvSpPr>
            <p:spPr>
              <a:xfrm>
                <a:off x="8692487" y="4060347"/>
                <a:ext cx="2564400" cy="6327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None/>
                </a:pPr>
                <a:r>
                  <a:rPr b="1" i="0" lang="fr" sz="800" u="none" cap="none" strike="noStrike">
                    <a:solidFill>
                      <a:schemeClr val="accent1"/>
                    </a:solidFill>
                    <a:highlight>
                      <a:schemeClr val="accent5"/>
                    </a:highlight>
                    <a:latin typeface="Montserrat"/>
                    <a:ea typeface="Montserrat"/>
                    <a:cs typeface="Montserrat"/>
                    <a:sym typeface="Montserrat"/>
                  </a:rPr>
                  <a:t>Provenance du trafic  par ville</a:t>
                </a:r>
                <a:endParaRPr b="1" i="0" sz="800" u="none" cap="none" strike="noStrike">
                  <a:solidFill>
                    <a:schemeClr val="accent1"/>
                  </a:solidFill>
                  <a:highlight>
                    <a:schemeClr val="accent5"/>
                  </a:highlight>
                  <a:latin typeface="Montserrat"/>
                  <a:ea typeface="Montserrat"/>
                  <a:cs typeface="Montserrat"/>
                  <a:sym typeface="Montserrat"/>
                </a:endParaRPr>
              </a:p>
            </p:txBody>
          </p:sp>
        </p:grpSp>
        <p:pic>
          <p:nvPicPr>
            <p:cNvPr id="3211" name="Google Shape;3211;p260"/>
            <p:cNvPicPr preferRelativeResize="0"/>
            <p:nvPr/>
          </p:nvPicPr>
          <p:blipFill rotWithShape="1">
            <a:blip r:embed="rId6">
              <a:alphaModFix/>
            </a:blip>
            <a:srcRect b="0" l="39" r="69" t="1136"/>
            <a:stretch/>
          </p:blipFill>
          <p:spPr>
            <a:xfrm>
              <a:off x="4571999" y="1657628"/>
              <a:ext cx="4087677" cy="221081"/>
            </a:xfrm>
            <a:custGeom>
              <a:rect b="b" l="l" r="r" t="t"/>
              <a:pathLst>
                <a:path extrusionOk="0" h="585644" w="10828284">
                  <a:moveTo>
                    <a:pt x="117726" y="0"/>
                  </a:moveTo>
                  <a:lnTo>
                    <a:pt x="10710558" y="0"/>
                  </a:lnTo>
                  <a:cubicBezTo>
                    <a:pt x="10775576" y="0"/>
                    <a:pt x="10828284" y="53656"/>
                    <a:pt x="10828284" y="119843"/>
                  </a:cubicBezTo>
                  <a:lnTo>
                    <a:pt x="10828284" y="585644"/>
                  </a:lnTo>
                  <a:lnTo>
                    <a:pt x="0" y="585644"/>
                  </a:lnTo>
                  <a:lnTo>
                    <a:pt x="0" y="119843"/>
                  </a:lnTo>
                  <a:cubicBezTo>
                    <a:pt x="0" y="53656"/>
                    <a:pt x="52708" y="0"/>
                    <a:pt x="117726" y="0"/>
                  </a:cubicBezTo>
                  <a:close/>
                </a:path>
              </a:pathLst>
            </a:custGeom>
            <a:noFill/>
            <a:ln>
              <a:noFill/>
            </a:ln>
            <a:effectLst>
              <a:outerShdw blurRad="50800" rotWithShape="0" algn="t" dir="5400000" dist="25400">
                <a:srgbClr val="000000">
                  <a:alpha val="23920"/>
                </a:srgbClr>
              </a:outerShdw>
            </a:effectLst>
          </p:spPr>
        </p:pic>
      </p:grpSp>
      <p:pic>
        <p:nvPicPr>
          <p:cNvPr id="3212" name="Google Shape;3212;p260"/>
          <p:cNvPicPr preferRelativeResize="0"/>
          <p:nvPr/>
        </p:nvPicPr>
        <p:blipFill rotWithShape="1">
          <a:blip r:embed="rId7">
            <a:alphaModFix/>
          </a:blip>
          <a:srcRect b="0" l="0" r="0" t="0"/>
          <a:stretch/>
        </p:blipFill>
        <p:spPr>
          <a:xfrm>
            <a:off x="479825" y="1357975"/>
            <a:ext cx="1750501" cy="483425"/>
          </a:xfrm>
          <a:prstGeom prst="rect">
            <a:avLst/>
          </a:prstGeom>
          <a:noFill/>
          <a:ln>
            <a:noFill/>
          </a:ln>
        </p:spPr>
      </p:pic>
      <p:sp>
        <p:nvSpPr>
          <p:cNvPr id="3213" name="Google Shape;3213;p260"/>
          <p:cNvSpPr txBox="1"/>
          <p:nvPr/>
        </p:nvSpPr>
        <p:spPr>
          <a:xfrm>
            <a:off x="2525337" y="2115988"/>
            <a:ext cx="2361900" cy="26475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rPr b="0" i="0" lang="fr" sz="900" u="none" cap="none" strike="noStrike">
                <a:solidFill>
                  <a:schemeClr val="dk2"/>
                </a:solidFill>
                <a:latin typeface="Arial"/>
                <a:ea typeface="Arial"/>
                <a:cs typeface="Arial"/>
                <a:sym typeface="Arial"/>
              </a:rPr>
              <a:t>Nous analysons la </a:t>
            </a:r>
            <a:r>
              <a:rPr b="1" i="0" lang="fr" sz="900" u="none" cap="none" strike="noStrike">
                <a:solidFill>
                  <a:schemeClr val="accent1"/>
                </a:solidFill>
                <a:latin typeface="Arial"/>
                <a:ea typeface="Arial"/>
                <a:cs typeface="Arial"/>
                <a:sym typeface="Arial"/>
              </a:rPr>
              <a:t>provenance des visiteurs</a:t>
            </a:r>
            <a:r>
              <a:rPr b="0" i="0" lang="fr" sz="900" u="none" cap="none" strike="noStrike">
                <a:solidFill>
                  <a:schemeClr val="dk2"/>
                </a:solidFill>
                <a:latin typeface="Arial"/>
                <a:ea typeface="Arial"/>
                <a:cs typeface="Arial"/>
                <a:sym typeface="Arial"/>
              </a:rPr>
              <a:t> de votre magasin afin d’identifier les zones de lieux de vie ou de travail. </a:t>
            </a:r>
            <a:br>
              <a:rPr b="0" i="0" lang="fr" sz="900" u="none" cap="none" strike="noStrike">
                <a:solidFill>
                  <a:schemeClr val="dk2"/>
                </a:solidFill>
                <a:latin typeface="Arial"/>
                <a:ea typeface="Arial"/>
                <a:cs typeface="Arial"/>
                <a:sym typeface="Arial"/>
              </a:rPr>
            </a:br>
            <a:r>
              <a:rPr b="0" i="0" lang="fr" sz="900" u="none" cap="none" strike="noStrike">
                <a:solidFill>
                  <a:schemeClr val="dk2"/>
                </a:solidFill>
                <a:latin typeface="Arial"/>
                <a:ea typeface="Arial"/>
                <a:cs typeface="Arial"/>
                <a:sym typeface="Arial"/>
              </a:rPr>
              <a:t>A partir de ces éléments, nous déterminons votre </a:t>
            </a:r>
            <a:r>
              <a:rPr b="1" i="0" lang="fr" sz="900" u="none" cap="none" strike="noStrike">
                <a:solidFill>
                  <a:schemeClr val="accent1"/>
                </a:solidFill>
                <a:latin typeface="Arial"/>
                <a:ea typeface="Arial"/>
                <a:cs typeface="Arial"/>
                <a:sym typeface="Arial"/>
              </a:rPr>
              <a:t>zone de chalandise </a:t>
            </a:r>
            <a:r>
              <a:rPr b="0" i="0" lang="fr" sz="900" u="none" cap="none" strike="noStrike">
                <a:solidFill>
                  <a:schemeClr val="dk2"/>
                </a:solidFill>
                <a:latin typeface="Arial"/>
                <a:ea typeface="Arial"/>
                <a:cs typeface="Arial"/>
                <a:sym typeface="Arial"/>
              </a:rPr>
              <a:t>primaire, secondaire et tertiaire pour chacun </a:t>
            </a:r>
            <a:br>
              <a:rPr b="0" i="0" lang="fr" sz="900" u="none" cap="none" strike="noStrike">
                <a:solidFill>
                  <a:schemeClr val="dk2"/>
                </a:solidFill>
                <a:latin typeface="Arial"/>
                <a:ea typeface="Arial"/>
                <a:cs typeface="Arial"/>
                <a:sym typeface="Arial"/>
              </a:rPr>
            </a:br>
            <a:r>
              <a:rPr b="0" i="0" lang="fr" sz="900" u="none" cap="none" strike="noStrike">
                <a:solidFill>
                  <a:schemeClr val="dk2"/>
                </a:solidFill>
                <a:latin typeface="Arial"/>
                <a:ea typeface="Arial"/>
                <a:cs typeface="Arial"/>
                <a:sym typeface="Arial"/>
              </a:rPr>
              <a:t>de vos points de vente.</a:t>
            </a:r>
            <a:br>
              <a:rPr lang="fr" sz="900">
                <a:solidFill>
                  <a:schemeClr val="dk2"/>
                </a:solidFill>
              </a:rPr>
            </a:br>
            <a:r>
              <a:rPr b="0" i="0" lang="fr" sz="900" u="none" cap="none" strike="noStrike">
                <a:solidFill>
                  <a:schemeClr val="dk2"/>
                </a:solidFill>
                <a:latin typeface="Arial"/>
                <a:ea typeface="Arial"/>
                <a:cs typeface="Arial"/>
                <a:sym typeface="Arial"/>
              </a:rPr>
              <a:t>Vous pouvez ainsi :</a:t>
            </a:r>
            <a:br>
              <a:rPr b="0" i="0" lang="fr" sz="900" u="none" cap="none" strike="noStrike">
                <a:solidFill>
                  <a:schemeClr val="dk2"/>
                </a:solidFill>
                <a:latin typeface="Arial"/>
                <a:ea typeface="Arial"/>
                <a:cs typeface="Arial"/>
                <a:sym typeface="Arial"/>
              </a:rPr>
            </a:br>
            <a:endParaRPr b="0" i="0" sz="700" u="none" cap="none" strike="noStrike">
              <a:solidFill>
                <a:schemeClr val="dk2"/>
              </a:solidFill>
              <a:latin typeface="Arial"/>
              <a:ea typeface="Arial"/>
              <a:cs typeface="Arial"/>
              <a:sym typeface="Arial"/>
            </a:endParaRPr>
          </a:p>
          <a:p>
            <a:pPr indent="-111634" lvl="0" marL="89999" marR="0" rtl="0" algn="l">
              <a:lnSpc>
                <a:spcPct val="100000"/>
              </a:lnSpc>
              <a:spcBef>
                <a:spcPts val="0"/>
              </a:spcBef>
              <a:spcAft>
                <a:spcPts val="0"/>
              </a:spcAft>
              <a:buClr>
                <a:srgbClr val="44546A"/>
              </a:buClr>
              <a:buSzPts val="500"/>
              <a:buChar char="●"/>
            </a:pPr>
            <a:r>
              <a:rPr b="1" lang="fr" sz="900">
                <a:solidFill>
                  <a:srgbClr val="2E1452"/>
                </a:solidFill>
              </a:rPr>
              <a:t>améliorer le ciblage</a:t>
            </a:r>
            <a:r>
              <a:rPr lang="fr" sz="900">
                <a:solidFill>
                  <a:srgbClr val="2E1452"/>
                </a:solidFill>
              </a:rPr>
              <a:t> géographique </a:t>
            </a:r>
            <a:br>
              <a:rPr lang="fr" sz="900">
                <a:solidFill>
                  <a:srgbClr val="2E1452"/>
                </a:solidFill>
              </a:rPr>
            </a:br>
            <a:r>
              <a:rPr lang="fr" sz="900">
                <a:solidFill>
                  <a:srgbClr val="2E1452"/>
                </a:solidFill>
              </a:rPr>
              <a:t>de vos campagnes d’acquisition </a:t>
            </a:r>
            <a:br>
              <a:rPr lang="fr" sz="900">
                <a:solidFill>
                  <a:srgbClr val="2E1452"/>
                </a:solidFill>
              </a:rPr>
            </a:br>
            <a:r>
              <a:rPr lang="fr" sz="900">
                <a:solidFill>
                  <a:srgbClr val="2E1452"/>
                </a:solidFill>
              </a:rPr>
              <a:t>et éviter le gaspillage</a:t>
            </a:r>
            <a:endParaRPr sz="900">
              <a:solidFill>
                <a:srgbClr val="2E1452"/>
              </a:solidFill>
            </a:endParaRPr>
          </a:p>
          <a:p>
            <a:pPr indent="-111634" lvl="0" marL="89999" marR="0" rtl="0" algn="l">
              <a:lnSpc>
                <a:spcPct val="100000"/>
              </a:lnSpc>
              <a:spcBef>
                <a:spcPts val="300"/>
              </a:spcBef>
              <a:spcAft>
                <a:spcPts val="0"/>
              </a:spcAft>
              <a:buClr>
                <a:srgbClr val="44546A"/>
              </a:buClr>
              <a:buSzPts val="500"/>
              <a:buChar char="●"/>
            </a:pPr>
            <a:r>
              <a:rPr b="1" lang="fr" sz="900">
                <a:solidFill>
                  <a:srgbClr val="2E1452"/>
                </a:solidFill>
              </a:rPr>
              <a:t>mieux connaître</a:t>
            </a:r>
            <a:r>
              <a:rPr lang="fr" sz="900">
                <a:solidFill>
                  <a:srgbClr val="2E1452"/>
                </a:solidFill>
              </a:rPr>
              <a:t> les profils de vos visiteurs</a:t>
            </a:r>
            <a:endParaRPr sz="900">
              <a:solidFill>
                <a:srgbClr val="2E1452"/>
              </a:solidFill>
            </a:endParaRPr>
          </a:p>
          <a:p>
            <a:pPr indent="-111634" lvl="0" marL="89999" marR="0" rtl="0" algn="l">
              <a:lnSpc>
                <a:spcPct val="100000"/>
              </a:lnSpc>
              <a:spcBef>
                <a:spcPts val="300"/>
              </a:spcBef>
              <a:spcAft>
                <a:spcPts val="0"/>
              </a:spcAft>
              <a:buClr>
                <a:srgbClr val="44546A"/>
              </a:buClr>
              <a:buSzPts val="500"/>
              <a:buChar char="●"/>
            </a:pPr>
            <a:r>
              <a:rPr lang="fr" sz="900">
                <a:solidFill>
                  <a:srgbClr val="2E1452"/>
                </a:solidFill>
              </a:rPr>
              <a:t>identifier des lieux ou partenaires potentiels </a:t>
            </a:r>
            <a:endParaRPr sz="900">
              <a:solidFill>
                <a:srgbClr val="2E1452"/>
              </a:solidFill>
            </a:endParaRPr>
          </a:p>
          <a:p>
            <a:pPr indent="-111634" lvl="0" marL="89999" marR="0" rtl="0" algn="l">
              <a:lnSpc>
                <a:spcPct val="100000"/>
              </a:lnSpc>
              <a:spcBef>
                <a:spcPts val="300"/>
              </a:spcBef>
              <a:spcAft>
                <a:spcPts val="300"/>
              </a:spcAft>
              <a:buClr>
                <a:srgbClr val="44546A"/>
              </a:buClr>
              <a:buSzPts val="500"/>
              <a:buChar char="●"/>
            </a:pPr>
            <a:r>
              <a:rPr lang="fr" sz="900">
                <a:solidFill>
                  <a:srgbClr val="2E1452"/>
                </a:solidFill>
              </a:rPr>
              <a:t>cibler les clients de concurrents</a:t>
            </a:r>
            <a:br>
              <a:rPr lang="fr" sz="900">
                <a:solidFill>
                  <a:srgbClr val="2E1452"/>
                </a:solidFill>
              </a:rPr>
            </a:br>
            <a:r>
              <a:rPr b="1" lang="fr" sz="900">
                <a:solidFill>
                  <a:srgbClr val="2E1452"/>
                </a:solidFill>
              </a:rPr>
              <a:t>optimiser le ROI</a:t>
            </a:r>
            <a:r>
              <a:rPr lang="fr" sz="900">
                <a:solidFill>
                  <a:srgbClr val="2E1452"/>
                </a:solidFill>
              </a:rPr>
              <a:t> de vos campagnes</a:t>
            </a:r>
            <a:endParaRPr sz="900">
              <a:solidFill>
                <a:srgbClr val="2E1452"/>
              </a:solidFill>
            </a:endParaRPr>
          </a:p>
        </p:txBody>
      </p:sp>
      <p:sp>
        <p:nvSpPr>
          <p:cNvPr id="3214" name="Google Shape;3214;p260"/>
          <p:cNvSpPr txBox="1"/>
          <p:nvPr/>
        </p:nvSpPr>
        <p:spPr>
          <a:xfrm>
            <a:off x="2525347" y="1357971"/>
            <a:ext cx="2216700" cy="6774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accent1"/>
                </a:solidFill>
                <a:latin typeface="Arial"/>
                <a:ea typeface="Arial"/>
                <a:cs typeface="Arial"/>
                <a:sym typeface="Arial"/>
              </a:rPr>
              <a:t>Éviter </a:t>
            </a:r>
            <a:r>
              <a:rPr b="1" i="0" lang="fr" sz="1100" u="none" cap="none" strike="noStrike">
                <a:solidFill>
                  <a:srgbClr val="3836BF"/>
                </a:solidFill>
                <a:latin typeface="Arial"/>
                <a:ea typeface="Arial"/>
                <a:cs typeface="Arial"/>
                <a:sym typeface="Arial"/>
              </a:rPr>
              <a:t>le gaspillage publicitaire en ne ciblant que les zones de chalandise</a:t>
            </a:r>
            <a:r>
              <a:rPr b="1" i="0" lang="fr" sz="1100" u="none" cap="none" strike="noStrike">
                <a:solidFill>
                  <a:schemeClr val="accent1"/>
                </a:solidFill>
                <a:latin typeface="Arial"/>
                <a:ea typeface="Arial"/>
                <a:cs typeface="Arial"/>
                <a:sym typeface="Arial"/>
              </a:rPr>
              <a:t> d’où proviennent réellement vos clients.</a:t>
            </a:r>
            <a:endParaRPr b="1" i="0" sz="1100" u="none" cap="none" strike="noStrike">
              <a:solidFill>
                <a:schemeClr val="dk2"/>
              </a:solidFill>
              <a:latin typeface="Arial"/>
              <a:ea typeface="Arial"/>
              <a:cs typeface="Arial"/>
              <a:sym typeface="Arial"/>
            </a:endParaRPr>
          </a:p>
        </p:txBody>
      </p:sp>
      <p:grpSp>
        <p:nvGrpSpPr>
          <p:cNvPr id="3215" name="Google Shape;3215;p260"/>
          <p:cNvGrpSpPr/>
          <p:nvPr/>
        </p:nvGrpSpPr>
        <p:grpSpPr>
          <a:xfrm>
            <a:off x="2344976" y="1379202"/>
            <a:ext cx="127125" cy="127125"/>
            <a:chOff x="2059286" y="1962582"/>
            <a:chExt cx="169500" cy="169500"/>
          </a:xfrm>
        </p:grpSpPr>
        <p:sp>
          <p:nvSpPr>
            <p:cNvPr id="3216" name="Google Shape;3216;p260"/>
            <p:cNvSpPr/>
            <p:nvPr/>
          </p:nvSpPr>
          <p:spPr>
            <a:xfrm>
              <a:off x="2096068" y="1999364"/>
              <a:ext cx="96000" cy="96000"/>
            </a:xfrm>
            <a:prstGeom prst="ellipse">
              <a:avLst/>
            </a:prstGeom>
            <a:solidFill>
              <a:srgbClr val="0000C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Montserrat"/>
                <a:ea typeface="Montserrat"/>
                <a:cs typeface="Montserrat"/>
                <a:sym typeface="Montserrat"/>
              </a:endParaRPr>
            </a:p>
          </p:txBody>
        </p:sp>
        <p:sp>
          <p:nvSpPr>
            <p:cNvPr id="3217" name="Google Shape;3217;p260"/>
            <p:cNvSpPr/>
            <p:nvPr/>
          </p:nvSpPr>
          <p:spPr>
            <a:xfrm>
              <a:off x="2059286" y="1962582"/>
              <a:ext cx="169500" cy="169500"/>
            </a:xfrm>
            <a:prstGeom prst="ellipse">
              <a:avLst/>
            </a:prstGeom>
            <a:noFill/>
            <a:ln cap="flat" cmpd="sng" w="9525">
              <a:solidFill>
                <a:srgbClr val="0000C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Montserrat"/>
                <a:ea typeface="Montserrat"/>
                <a:cs typeface="Montserrat"/>
                <a:sym typeface="Montserrat"/>
              </a:endParaRPr>
            </a:p>
          </p:txBody>
        </p:sp>
      </p:grpSp>
    </p:spTree>
  </p:cSld>
  <p:clrMapOvr>
    <a:masterClrMapping/>
  </p:clrMapOvr>
  <mc:AlternateContent>
    <mc:Choice Requires="p14">
      <p:transition spd="slow" p14:dur="700">
        <p:fade/>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2" name="Shape 3222"/>
        <p:cNvGrpSpPr/>
        <p:nvPr/>
      </p:nvGrpSpPr>
      <p:grpSpPr>
        <a:xfrm>
          <a:off x="0" y="0"/>
          <a:ext cx="0" cy="0"/>
          <a:chOff x="0" y="0"/>
          <a:chExt cx="0" cy="0"/>
        </a:xfrm>
      </p:grpSpPr>
      <p:sp>
        <p:nvSpPr>
          <p:cNvPr id="3223" name="Google Shape;3223;p261"/>
          <p:cNvSpPr/>
          <p:nvPr/>
        </p:nvSpPr>
        <p:spPr>
          <a:xfrm>
            <a:off x="6622367" y="2166425"/>
            <a:ext cx="2159390" cy="566224"/>
          </a:xfrm>
          <a:custGeom>
            <a:rect b="b" l="l" r="r" t="t"/>
            <a:pathLst>
              <a:path extrusionOk="0" h="651803" w="2086707">
                <a:moveTo>
                  <a:pt x="2086707" y="0"/>
                </a:moveTo>
                <a:lnTo>
                  <a:pt x="1960098" y="375139"/>
                </a:lnTo>
                <a:lnTo>
                  <a:pt x="1758461" y="375139"/>
                </a:lnTo>
                <a:lnTo>
                  <a:pt x="1758461" y="651803"/>
                </a:lnTo>
                <a:lnTo>
                  <a:pt x="332935" y="651803"/>
                </a:lnTo>
                <a:lnTo>
                  <a:pt x="492369" y="492369"/>
                </a:lnTo>
                <a:lnTo>
                  <a:pt x="0" y="0"/>
                </a:lnTo>
                <a:lnTo>
                  <a:pt x="2086707" y="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224" name="Google Shape;3224;p261"/>
          <p:cNvSpPr txBox="1"/>
          <p:nvPr>
            <p:ph type="title"/>
          </p:nvPr>
        </p:nvSpPr>
        <p:spPr>
          <a:xfrm>
            <a:off x="3882739" y="2138164"/>
            <a:ext cx="4842748" cy="867173"/>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Clr>
                <a:schemeClr val="dk2"/>
              </a:buClr>
              <a:buSzPts val="3300"/>
              <a:buFont typeface="Arial"/>
              <a:buNone/>
            </a:pPr>
            <a:r>
              <a:rPr lang="fr" sz="2000"/>
              <a:t>Repenser et mettre en œuvre </a:t>
            </a:r>
            <a:br>
              <a:rPr lang="fr" sz="2000"/>
            </a:br>
            <a:r>
              <a:rPr lang="fr" sz="2000"/>
              <a:t>les </a:t>
            </a:r>
            <a:r>
              <a:rPr lang="fr" sz="2000">
                <a:solidFill>
                  <a:schemeClr val="lt1"/>
                </a:solidFill>
              </a:rPr>
              <a:t>nouveaux meilleurs leviers </a:t>
            </a:r>
            <a:br>
              <a:rPr lang="fr" sz="2000"/>
            </a:br>
            <a:r>
              <a:rPr lang="fr" sz="2000"/>
              <a:t>de </a:t>
            </a:r>
            <a:r>
              <a:rPr lang="fr" sz="2000">
                <a:solidFill>
                  <a:schemeClr val="lt1"/>
                </a:solidFill>
              </a:rPr>
              <a:t>Drive-to-store</a:t>
            </a: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3229" name="Shape 3229"/>
        <p:cNvGrpSpPr/>
        <p:nvPr/>
      </p:nvGrpSpPr>
      <p:grpSpPr>
        <a:xfrm>
          <a:off x="0" y="0"/>
          <a:ext cx="0" cy="0"/>
          <a:chOff x="0" y="0"/>
          <a:chExt cx="0" cy="0"/>
        </a:xfrm>
      </p:grpSpPr>
      <p:sp>
        <p:nvSpPr>
          <p:cNvPr id="3230" name="Google Shape;3230;p262"/>
          <p:cNvSpPr/>
          <p:nvPr/>
        </p:nvSpPr>
        <p:spPr>
          <a:xfrm>
            <a:off x="1" y="0"/>
            <a:ext cx="9143999" cy="4594860"/>
          </a:xfrm>
          <a:custGeom>
            <a:rect b="b" l="l" r="r" t="t"/>
            <a:pathLst>
              <a:path extrusionOk="0" h="6858000" w="12191999">
                <a:moveTo>
                  <a:pt x="0" y="6366643"/>
                </a:moveTo>
                <a:lnTo>
                  <a:pt x="80971" y="6524811"/>
                </a:lnTo>
                <a:lnTo>
                  <a:pt x="260972" y="6858000"/>
                </a:lnTo>
                <a:lnTo>
                  <a:pt x="128729" y="6858000"/>
                </a:lnTo>
                <a:lnTo>
                  <a:pt x="0" y="6622708"/>
                </a:lnTo>
                <a:close/>
                <a:moveTo>
                  <a:pt x="0" y="5238094"/>
                </a:moveTo>
                <a:lnTo>
                  <a:pt x="90113" y="5428074"/>
                </a:lnTo>
                <a:cubicBezTo>
                  <a:pt x="228520" y="5712952"/>
                  <a:pt x="372269" y="5995268"/>
                  <a:pt x="521354" y="6275023"/>
                </a:cubicBezTo>
                <a:cubicBezTo>
                  <a:pt x="595897" y="6414899"/>
                  <a:pt x="671926" y="6553864"/>
                  <a:pt x="749440" y="6691917"/>
                </a:cubicBezTo>
                <a:lnTo>
                  <a:pt x="845111" y="6858000"/>
                </a:lnTo>
                <a:lnTo>
                  <a:pt x="457651" y="6858000"/>
                </a:lnTo>
                <a:lnTo>
                  <a:pt x="456400" y="6855802"/>
                </a:lnTo>
                <a:cubicBezTo>
                  <a:pt x="378137" y="6715297"/>
                  <a:pt x="301161" y="6574014"/>
                  <a:pt x="225473" y="6431954"/>
                </a:cubicBezTo>
                <a:cubicBezTo>
                  <a:pt x="151035" y="6289788"/>
                  <a:pt x="77927" y="6146954"/>
                  <a:pt x="6149" y="6003453"/>
                </a:cubicBezTo>
                <a:lnTo>
                  <a:pt x="0" y="5990867"/>
                </a:lnTo>
                <a:close/>
                <a:moveTo>
                  <a:pt x="0" y="4286477"/>
                </a:moveTo>
                <a:lnTo>
                  <a:pt x="47612" y="4397719"/>
                </a:lnTo>
                <a:cubicBezTo>
                  <a:pt x="297833" y="4969223"/>
                  <a:pt x="570168" y="5529270"/>
                  <a:pt x="864647" y="6077886"/>
                </a:cubicBezTo>
                <a:cubicBezTo>
                  <a:pt x="938267" y="6215038"/>
                  <a:pt x="1013323" y="6351353"/>
                  <a:pt x="1089817" y="6486830"/>
                </a:cubicBezTo>
                <a:lnTo>
                  <a:pt x="1304652" y="6858000"/>
                </a:lnTo>
                <a:lnTo>
                  <a:pt x="920677" y="6858000"/>
                </a:lnTo>
                <a:lnTo>
                  <a:pt x="801027" y="6648845"/>
                </a:lnTo>
                <a:cubicBezTo>
                  <a:pt x="723984" y="6511144"/>
                  <a:pt x="648295" y="6372785"/>
                  <a:pt x="573994" y="6233834"/>
                </a:cubicBezTo>
                <a:cubicBezTo>
                  <a:pt x="425401" y="5955932"/>
                  <a:pt x="283343" y="5673779"/>
                  <a:pt x="146927" y="5388765"/>
                </a:cubicBezTo>
                <a:lnTo>
                  <a:pt x="0" y="5074044"/>
                </a:lnTo>
                <a:close/>
                <a:moveTo>
                  <a:pt x="0" y="3282429"/>
                </a:moveTo>
                <a:lnTo>
                  <a:pt x="40753" y="3387453"/>
                </a:lnTo>
                <a:cubicBezTo>
                  <a:pt x="153986" y="3671677"/>
                  <a:pt x="272340" y="3953938"/>
                  <a:pt x="395812" y="4234238"/>
                </a:cubicBezTo>
                <a:cubicBezTo>
                  <a:pt x="646248" y="4793098"/>
                  <a:pt x="916737" y="5341830"/>
                  <a:pt x="1207294" y="5880410"/>
                </a:cubicBezTo>
                <a:cubicBezTo>
                  <a:pt x="1354304" y="6148830"/>
                  <a:pt x="1506089" y="6414388"/>
                  <a:pt x="1662643" y="6677086"/>
                </a:cubicBezTo>
                <a:lnTo>
                  <a:pt x="1774964" y="6858000"/>
                </a:lnTo>
                <a:lnTo>
                  <a:pt x="1383190" y="6858000"/>
                </a:lnTo>
                <a:lnTo>
                  <a:pt x="1376758" y="6847289"/>
                </a:lnTo>
                <a:cubicBezTo>
                  <a:pt x="906073" y="6045338"/>
                  <a:pt x="483888" y="5215566"/>
                  <a:pt x="112583" y="4362431"/>
                </a:cubicBezTo>
                <a:lnTo>
                  <a:pt x="0" y="4096493"/>
                </a:lnTo>
                <a:close/>
                <a:moveTo>
                  <a:pt x="0" y="2183674"/>
                </a:moveTo>
                <a:lnTo>
                  <a:pt x="73112" y="2392566"/>
                </a:lnTo>
                <a:cubicBezTo>
                  <a:pt x="630958" y="3952611"/>
                  <a:pt x="1354614" y="5445884"/>
                  <a:pt x="2230339" y="6847182"/>
                </a:cubicBezTo>
                <a:lnTo>
                  <a:pt x="2237247" y="6858000"/>
                </a:lnTo>
                <a:lnTo>
                  <a:pt x="1855972" y="6858000"/>
                </a:lnTo>
                <a:lnTo>
                  <a:pt x="1719154" y="6631191"/>
                </a:lnTo>
                <a:cubicBezTo>
                  <a:pt x="1100498" y="5582243"/>
                  <a:pt x="565517" y="4485048"/>
                  <a:pt x="119663" y="3349753"/>
                </a:cubicBezTo>
                <a:lnTo>
                  <a:pt x="0" y="3035923"/>
                </a:lnTo>
                <a:close/>
                <a:moveTo>
                  <a:pt x="0" y="947318"/>
                </a:moveTo>
                <a:lnTo>
                  <a:pt x="14916" y="997478"/>
                </a:lnTo>
                <a:cubicBezTo>
                  <a:pt x="57746" y="1138719"/>
                  <a:pt x="96980" y="1281270"/>
                  <a:pt x="145698" y="1422506"/>
                </a:cubicBezTo>
                <a:lnTo>
                  <a:pt x="283342" y="1843618"/>
                </a:lnTo>
                <a:lnTo>
                  <a:pt x="430785" y="2262762"/>
                </a:lnTo>
                <a:cubicBezTo>
                  <a:pt x="935384" y="3652542"/>
                  <a:pt x="1572665" y="4988217"/>
                  <a:pt x="2332655" y="6251672"/>
                </a:cubicBezTo>
                <a:lnTo>
                  <a:pt x="2713513" y="6858000"/>
                </a:lnTo>
                <a:lnTo>
                  <a:pt x="2331330" y="6858000"/>
                </a:lnTo>
                <a:lnTo>
                  <a:pt x="2293451" y="6798163"/>
                </a:lnTo>
                <a:cubicBezTo>
                  <a:pt x="1427832" y="5400599"/>
                  <a:pt x="714326" y="3911865"/>
                  <a:pt x="166616" y="2357239"/>
                </a:cubicBezTo>
                <a:lnTo>
                  <a:pt x="21128" y="1932218"/>
                </a:lnTo>
                <a:lnTo>
                  <a:pt x="0" y="1865143"/>
                </a:lnTo>
                <a:close/>
                <a:moveTo>
                  <a:pt x="11848226" y="0"/>
                </a:moveTo>
                <a:lnTo>
                  <a:pt x="11994637" y="0"/>
                </a:lnTo>
                <a:lnTo>
                  <a:pt x="12191999" y="255060"/>
                </a:lnTo>
                <a:lnTo>
                  <a:pt x="12191999" y="447726"/>
                </a:lnTo>
                <a:lnTo>
                  <a:pt x="12180811" y="434139"/>
                </a:lnTo>
                <a:close/>
                <a:moveTo>
                  <a:pt x="11347182" y="0"/>
                </a:moveTo>
                <a:lnTo>
                  <a:pt x="11500373" y="0"/>
                </a:lnTo>
                <a:lnTo>
                  <a:pt x="11951907" y="592198"/>
                </a:lnTo>
                <a:lnTo>
                  <a:pt x="12191999" y="884023"/>
                </a:lnTo>
                <a:lnTo>
                  <a:pt x="12191999" y="1086118"/>
                </a:lnTo>
                <a:lnTo>
                  <a:pt x="11852887" y="670172"/>
                </a:lnTo>
                <a:close/>
                <a:moveTo>
                  <a:pt x="10859874" y="0"/>
                </a:moveTo>
                <a:lnTo>
                  <a:pt x="11012408" y="0"/>
                </a:lnTo>
                <a:lnTo>
                  <a:pt x="11089832" y="109177"/>
                </a:lnTo>
                <a:cubicBezTo>
                  <a:pt x="11264424" y="351114"/>
                  <a:pt x="11444245" y="589863"/>
                  <a:pt x="11628438" y="825018"/>
                </a:cubicBezTo>
                <a:lnTo>
                  <a:pt x="12191999" y="1517729"/>
                </a:lnTo>
                <a:lnTo>
                  <a:pt x="12191999" y="1729104"/>
                </a:lnTo>
                <a:lnTo>
                  <a:pt x="12088987" y="1608214"/>
                </a:lnTo>
                <a:cubicBezTo>
                  <a:pt x="11702519" y="1148416"/>
                  <a:pt x="11334662" y="673594"/>
                  <a:pt x="10986243" y="184914"/>
                </a:cubicBezTo>
                <a:close/>
                <a:moveTo>
                  <a:pt x="10375442" y="0"/>
                </a:moveTo>
                <a:lnTo>
                  <a:pt x="10534098" y="0"/>
                </a:lnTo>
                <a:lnTo>
                  <a:pt x="10751122" y="311551"/>
                </a:lnTo>
                <a:cubicBezTo>
                  <a:pt x="11109120" y="816031"/>
                  <a:pt x="11487723" y="1305799"/>
                  <a:pt x="11885952" y="1778551"/>
                </a:cubicBezTo>
                <a:cubicBezTo>
                  <a:pt x="11984559" y="1897417"/>
                  <a:pt x="12084935" y="2014770"/>
                  <a:pt x="12187044" y="2130569"/>
                </a:cubicBezTo>
                <a:lnTo>
                  <a:pt x="12191999" y="2136021"/>
                </a:lnTo>
                <a:lnTo>
                  <a:pt x="12191999" y="2352614"/>
                </a:lnTo>
                <a:lnTo>
                  <a:pt x="12078746" y="2226870"/>
                </a:lnTo>
                <a:cubicBezTo>
                  <a:pt x="11976200" y="2109497"/>
                  <a:pt x="11875413" y="1990563"/>
                  <a:pt x="11776423" y="1870106"/>
                </a:cubicBezTo>
                <a:cubicBezTo>
                  <a:pt x="11277745" y="1272606"/>
                  <a:pt x="10810960" y="649622"/>
                  <a:pt x="10377911" y="3768"/>
                </a:cubicBezTo>
                <a:close/>
                <a:moveTo>
                  <a:pt x="9902994" y="0"/>
                </a:moveTo>
                <a:lnTo>
                  <a:pt x="10066089" y="0"/>
                </a:lnTo>
                <a:lnTo>
                  <a:pt x="10142292" y="116210"/>
                </a:lnTo>
                <a:cubicBezTo>
                  <a:pt x="10231471" y="249107"/>
                  <a:pt x="10322013" y="381110"/>
                  <a:pt x="10413720" y="512295"/>
                </a:cubicBezTo>
                <a:cubicBezTo>
                  <a:pt x="10598777" y="773850"/>
                  <a:pt x="10786769" y="1032462"/>
                  <a:pt x="10981302" y="1286498"/>
                </a:cubicBezTo>
                <a:cubicBezTo>
                  <a:pt x="11175833" y="1540541"/>
                  <a:pt x="11373627" y="1791961"/>
                  <a:pt x="11579938" y="2036846"/>
                </a:cubicBezTo>
                <a:cubicBezTo>
                  <a:pt x="11681594" y="2160089"/>
                  <a:pt x="11785133" y="2281730"/>
                  <a:pt x="11890517" y="2401726"/>
                </a:cubicBezTo>
                <a:lnTo>
                  <a:pt x="12191999" y="2734485"/>
                </a:lnTo>
                <a:lnTo>
                  <a:pt x="12191999" y="2961149"/>
                </a:lnTo>
                <a:lnTo>
                  <a:pt x="12098764" y="2863562"/>
                </a:lnTo>
                <a:cubicBezTo>
                  <a:pt x="11879552" y="2626851"/>
                  <a:pt x="11667709" y="2383312"/>
                  <a:pt x="11463549" y="2133286"/>
                </a:cubicBezTo>
                <a:cubicBezTo>
                  <a:pt x="10949195" y="1513056"/>
                  <a:pt x="10469636" y="865248"/>
                  <a:pt x="10026952" y="192866"/>
                </a:cubicBezTo>
                <a:close/>
                <a:moveTo>
                  <a:pt x="9435138" y="0"/>
                </a:moveTo>
                <a:lnTo>
                  <a:pt x="9603492" y="0"/>
                </a:lnTo>
                <a:lnTo>
                  <a:pt x="9798354" y="302830"/>
                </a:lnTo>
                <a:cubicBezTo>
                  <a:pt x="9889398" y="440949"/>
                  <a:pt x="9981902" y="578103"/>
                  <a:pt x="10075654" y="714358"/>
                </a:cubicBezTo>
                <a:cubicBezTo>
                  <a:pt x="10265282" y="985385"/>
                  <a:pt x="10458182" y="1254462"/>
                  <a:pt x="10657620" y="1518307"/>
                </a:cubicBezTo>
                <a:cubicBezTo>
                  <a:pt x="10857057" y="1782154"/>
                  <a:pt x="11061722" y="2041430"/>
                  <a:pt x="11273572" y="2296106"/>
                </a:cubicBezTo>
                <a:cubicBezTo>
                  <a:pt x="11483030" y="2551428"/>
                  <a:pt x="11700459" y="2800001"/>
                  <a:pt x="11925513" y="3041462"/>
                </a:cubicBezTo>
                <a:lnTo>
                  <a:pt x="12191999" y="3318472"/>
                </a:lnTo>
                <a:lnTo>
                  <a:pt x="12191999" y="3554805"/>
                </a:lnTo>
                <a:lnTo>
                  <a:pt x="12150970" y="3514446"/>
                </a:lnTo>
                <a:cubicBezTo>
                  <a:pt x="11799804" y="3157866"/>
                  <a:pt x="11465751" y="2784684"/>
                  <a:pt x="11149996" y="2396166"/>
                </a:cubicBezTo>
                <a:cubicBezTo>
                  <a:pt x="10620078" y="1753061"/>
                  <a:pt x="10127859" y="1080330"/>
                  <a:pt x="9675682" y="381371"/>
                </a:cubicBezTo>
                <a:close/>
                <a:moveTo>
                  <a:pt x="8975601" y="0"/>
                </a:moveTo>
                <a:lnTo>
                  <a:pt x="9143098" y="0"/>
                </a:lnTo>
                <a:lnTo>
                  <a:pt x="9176883" y="56541"/>
                </a:lnTo>
                <a:cubicBezTo>
                  <a:pt x="9355723" y="347442"/>
                  <a:pt x="9541757" y="633930"/>
                  <a:pt x="9734005" y="916414"/>
                </a:cubicBezTo>
                <a:cubicBezTo>
                  <a:pt x="9927877" y="1197902"/>
                  <a:pt x="10126330" y="1476462"/>
                  <a:pt x="10330347" y="1750114"/>
                </a:cubicBezTo>
                <a:cubicBezTo>
                  <a:pt x="10534355" y="2023770"/>
                  <a:pt x="10745572" y="2292510"/>
                  <a:pt x="10963310" y="2555711"/>
                </a:cubicBezTo>
                <a:cubicBezTo>
                  <a:pt x="11181061" y="2818894"/>
                  <a:pt x="11405341" y="3074574"/>
                  <a:pt x="11636166" y="3325990"/>
                </a:cubicBezTo>
                <a:cubicBezTo>
                  <a:pt x="11751578" y="3451698"/>
                  <a:pt x="11869360" y="3574954"/>
                  <a:pt x="11989308" y="3695759"/>
                </a:cubicBezTo>
                <a:lnTo>
                  <a:pt x="12191999" y="3892320"/>
                </a:lnTo>
                <a:lnTo>
                  <a:pt x="12191999" y="4133531"/>
                </a:lnTo>
                <a:lnTo>
                  <a:pt x="11867358" y="3815583"/>
                </a:lnTo>
                <a:cubicBezTo>
                  <a:pt x="11746510" y="3692486"/>
                  <a:pt x="11627991" y="3567264"/>
                  <a:pt x="11511270" y="3440407"/>
                </a:cubicBezTo>
                <a:cubicBezTo>
                  <a:pt x="11277832" y="3186719"/>
                  <a:pt x="11053555" y="2924503"/>
                  <a:pt x="10836125" y="2658690"/>
                </a:cubicBezTo>
                <a:cubicBezTo>
                  <a:pt x="10181421" y="1859772"/>
                  <a:pt x="9585417" y="1015069"/>
                  <a:pt x="9052587" y="131237"/>
                </a:cubicBezTo>
                <a:close/>
                <a:moveTo>
                  <a:pt x="8521453" y="0"/>
                </a:moveTo>
                <a:lnTo>
                  <a:pt x="8694950" y="0"/>
                </a:lnTo>
                <a:lnTo>
                  <a:pt x="8826624" y="225233"/>
                </a:lnTo>
                <a:cubicBezTo>
                  <a:pt x="9008356" y="527107"/>
                  <a:pt x="9197860" y="824302"/>
                  <a:pt x="9394958" y="1116510"/>
                </a:cubicBezTo>
                <a:cubicBezTo>
                  <a:pt x="9593088" y="1407915"/>
                  <a:pt x="9796556" y="1695614"/>
                  <a:pt x="10005373" y="1979633"/>
                </a:cubicBezTo>
                <a:cubicBezTo>
                  <a:pt x="10216251" y="2261794"/>
                  <a:pt x="10430394" y="2540682"/>
                  <a:pt x="10655668" y="2812690"/>
                </a:cubicBezTo>
                <a:cubicBezTo>
                  <a:pt x="10880923" y="3084706"/>
                  <a:pt x="11110122" y="3350842"/>
                  <a:pt x="11347807" y="3610101"/>
                </a:cubicBezTo>
                <a:cubicBezTo>
                  <a:pt x="11585491" y="3869382"/>
                  <a:pt x="11833650" y="4118830"/>
                  <a:pt x="12090299" y="4358158"/>
                </a:cubicBezTo>
                <a:lnTo>
                  <a:pt x="12191999" y="4451247"/>
                </a:lnTo>
                <a:lnTo>
                  <a:pt x="12191999" y="4698555"/>
                </a:lnTo>
                <a:lnTo>
                  <a:pt x="11964760" y="4490255"/>
                </a:lnTo>
                <a:cubicBezTo>
                  <a:pt x="11703190" y="4246342"/>
                  <a:pt x="11456353" y="3990998"/>
                  <a:pt x="11215717" y="3729122"/>
                </a:cubicBezTo>
                <a:cubicBezTo>
                  <a:pt x="10975092" y="3467230"/>
                  <a:pt x="10746880" y="3195218"/>
                  <a:pt x="10521945" y="2920918"/>
                </a:cubicBezTo>
                <a:cubicBezTo>
                  <a:pt x="9848501" y="2094580"/>
                  <a:pt x="9238099" y="1219444"/>
                  <a:pt x="8695682" y="302936"/>
                </a:cubicBezTo>
                <a:close/>
                <a:moveTo>
                  <a:pt x="8070924" y="0"/>
                </a:moveTo>
                <a:lnTo>
                  <a:pt x="8250085" y="0"/>
                </a:lnTo>
                <a:lnTo>
                  <a:pt x="8474458" y="390837"/>
                </a:lnTo>
                <a:cubicBezTo>
                  <a:pt x="8659409" y="703344"/>
                  <a:pt x="8852636" y="1010950"/>
                  <a:pt x="9053954" y="1313318"/>
                </a:cubicBezTo>
                <a:cubicBezTo>
                  <a:pt x="9256008" y="1615198"/>
                  <a:pt x="9464044" y="1912842"/>
                  <a:pt x="9678089" y="2206211"/>
                </a:cubicBezTo>
                <a:cubicBezTo>
                  <a:pt x="9894522" y="2497834"/>
                  <a:pt x="10115874" y="2785882"/>
                  <a:pt x="10345714" y="3066726"/>
                </a:cubicBezTo>
                <a:cubicBezTo>
                  <a:pt x="10575558" y="3347566"/>
                  <a:pt x="10812920" y="3622526"/>
                  <a:pt x="11058127" y="3889650"/>
                </a:cubicBezTo>
                <a:cubicBezTo>
                  <a:pt x="11303331" y="4156758"/>
                  <a:pt x="11558347" y="4412759"/>
                  <a:pt x="11823180" y="4660914"/>
                </a:cubicBezTo>
                <a:cubicBezTo>
                  <a:pt x="11888565" y="4722540"/>
                  <a:pt x="11955668" y="4783760"/>
                  <a:pt x="12023263" y="4844857"/>
                </a:cubicBezTo>
                <a:lnTo>
                  <a:pt x="12191999" y="4997111"/>
                </a:lnTo>
                <a:lnTo>
                  <a:pt x="12191999" y="5257893"/>
                </a:lnTo>
                <a:lnTo>
                  <a:pt x="12098788" y="5172903"/>
                </a:lnTo>
                <a:cubicBezTo>
                  <a:pt x="11964086" y="5049319"/>
                  <a:pt x="11829056" y="4928686"/>
                  <a:pt x="11695009" y="4801822"/>
                </a:cubicBezTo>
                <a:cubicBezTo>
                  <a:pt x="11427241" y="4550082"/>
                  <a:pt x="11171900" y="4287218"/>
                  <a:pt x="10923420" y="4017162"/>
                </a:cubicBezTo>
                <a:cubicBezTo>
                  <a:pt x="10674938" y="3747102"/>
                  <a:pt x="10438886" y="3466910"/>
                  <a:pt x="10206427" y="3182790"/>
                </a:cubicBezTo>
                <a:cubicBezTo>
                  <a:pt x="9514354" y="2329071"/>
                  <a:pt x="8889827" y="1423418"/>
                  <a:pt x="8338265" y="474110"/>
                </a:cubicBezTo>
                <a:close/>
                <a:moveTo>
                  <a:pt x="7629357" y="0"/>
                </a:moveTo>
                <a:lnTo>
                  <a:pt x="7810778" y="0"/>
                </a:lnTo>
                <a:lnTo>
                  <a:pt x="7850474" y="73539"/>
                </a:lnTo>
                <a:cubicBezTo>
                  <a:pt x="7894286" y="156266"/>
                  <a:pt x="7940715" y="237018"/>
                  <a:pt x="7986808" y="318750"/>
                </a:cubicBezTo>
                <a:cubicBezTo>
                  <a:pt x="8032915" y="400486"/>
                  <a:pt x="8078024" y="482230"/>
                  <a:pt x="8126084" y="562322"/>
                </a:cubicBezTo>
                <a:cubicBezTo>
                  <a:pt x="8314079" y="885670"/>
                  <a:pt x="8512868" y="1202482"/>
                  <a:pt x="8716874" y="1516030"/>
                </a:cubicBezTo>
                <a:cubicBezTo>
                  <a:pt x="8920893" y="1829567"/>
                  <a:pt x="9135370" y="2137230"/>
                  <a:pt x="9355080" y="2438658"/>
                </a:cubicBezTo>
                <a:cubicBezTo>
                  <a:pt x="9574787" y="2740111"/>
                  <a:pt x="9802337" y="3036970"/>
                  <a:pt x="10038068" y="3325990"/>
                </a:cubicBezTo>
                <a:cubicBezTo>
                  <a:pt x="10273787" y="3615011"/>
                  <a:pt x="10518346" y="3899446"/>
                  <a:pt x="10770425" y="4176042"/>
                </a:cubicBezTo>
                <a:cubicBezTo>
                  <a:pt x="11022492" y="4452634"/>
                  <a:pt x="11285367" y="4715499"/>
                  <a:pt x="11558042" y="4969546"/>
                </a:cubicBezTo>
                <a:cubicBezTo>
                  <a:pt x="11693393" y="5096719"/>
                  <a:pt x="11834296" y="5222274"/>
                  <a:pt x="11971942" y="5347811"/>
                </a:cubicBezTo>
                <a:lnTo>
                  <a:pt x="12191999" y="5546245"/>
                </a:lnTo>
                <a:lnTo>
                  <a:pt x="12191999" y="5818180"/>
                </a:lnTo>
                <a:lnTo>
                  <a:pt x="11839203" y="5495590"/>
                </a:lnTo>
                <a:cubicBezTo>
                  <a:pt x="11700578" y="5368742"/>
                  <a:pt x="11561624" y="5243847"/>
                  <a:pt x="11423656" y="5113403"/>
                </a:cubicBezTo>
                <a:cubicBezTo>
                  <a:pt x="11147953" y="4853802"/>
                  <a:pt x="10883123" y="4584175"/>
                  <a:pt x="10629183" y="4304534"/>
                </a:cubicBezTo>
                <a:cubicBezTo>
                  <a:pt x="10375244" y="4024899"/>
                  <a:pt x="10129836" y="3738274"/>
                  <a:pt x="9892903" y="3444670"/>
                </a:cubicBezTo>
                <a:cubicBezTo>
                  <a:pt x="9063020" y="2416846"/>
                  <a:pt x="8331443" y="1313938"/>
                  <a:pt x="7707486" y="150477"/>
                </a:cubicBezTo>
                <a:close/>
                <a:moveTo>
                  <a:pt x="7190619" y="0"/>
                </a:moveTo>
                <a:lnTo>
                  <a:pt x="7376481" y="0"/>
                </a:lnTo>
                <a:lnTo>
                  <a:pt x="7493494" y="226427"/>
                </a:lnTo>
                <a:cubicBezTo>
                  <a:pt x="7584671" y="395826"/>
                  <a:pt x="7678341" y="563958"/>
                  <a:pt x="7773316" y="731350"/>
                </a:cubicBezTo>
                <a:cubicBezTo>
                  <a:pt x="7963279" y="1066147"/>
                  <a:pt x="8165654" y="1392766"/>
                  <a:pt x="8374903" y="1716434"/>
                </a:cubicBezTo>
                <a:cubicBezTo>
                  <a:pt x="8584138" y="2040105"/>
                  <a:pt x="8802539" y="2356266"/>
                  <a:pt x="9027153" y="2668503"/>
                </a:cubicBezTo>
                <a:cubicBezTo>
                  <a:pt x="9251764" y="2980731"/>
                  <a:pt x="9487160" y="3285446"/>
                  <a:pt x="9728781" y="3583946"/>
                </a:cubicBezTo>
                <a:cubicBezTo>
                  <a:pt x="9970389" y="3882443"/>
                  <a:pt x="10222145" y="4172445"/>
                  <a:pt x="10480746" y="4457223"/>
                </a:cubicBezTo>
                <a:cubicBezTo>
                  <a:pt x="10739362" y="4741982"/>
                  <a:pt x="11010729" y="5013026"/>
                  <a:pt x="11290923" y="5274578"/>
                </a:cubicBezTo>
                <a:cubicBezTo>
                  <a:pt x="11430196" y="5405346"/>
                  <a:pt x="11575039" y="5534162"/>
                  <a:pt x="11718234" y="5663958"/>
                </a:cubicBezTo>
                <a:lnTo>
                  <a:pt x="12148174" y="6052702"/>
                </a:lnTo>
                <a:lnTo>
                  <a:pt x="12191999" y="6092317"/>
                </a:lnTo>
                <a:lnTo>
                  <a:pt x="12191999" y="6377110"/>
                </a:lnTo>
                <a:lnTo>
                  <a:pt x="12007916" y="6208654"/>
                </a:lnTo>
                <a:lnTo>
                  <a:pt x="11579620" y="5818274"/>
                </a:lnTo>
                <a:cubicBezTo>
                  <a:pt x="11437072" y="5687506"/>
                  <a:pt x="11293859" y="5559015"/>
                  <a:pt x="11151971" y="5425950"/>
                </a:cubicBezTo>
                <a:cubicBezTo>
                  <a:pt x="10868611" y="5158942"/>
                  <a:pt x="10596167" y="4881363"/>
                  <a:pt x="10334614" y="4593222"/>
                </a:cubicBezTo>
                <a:cubicBezTo>
                  <a:pt x="10073058" y="4305506"/>
                  <a:pt x="9821962" y="4009302"/>
                  <a:pt x="9577726" y="3707530"/>
                </a:cubicBezTo>
                <a:cubicBezTo>
                  <a:pt x="9333504" y="3405762"/>
                  <a:pt x="9101372" y="3093198"/>
                  <a:pt x="8874143" y="2778351"/>
                </a:cubicBezTo>
                <a:cubicBezTo>
                  <a:pt x="8646915" y="2463506"/>
                  <a:pt x="8431130" y="2141134"/>
                  <a:pt x="8221883" y="1814523"/>
                </a:cubicBezTo>
                <a:cubicBezTo>
                  <a:pt x="8012647" y="1487898"/>
                  <a:pt x="7813210" y="1154422"/>
                  <a:pt x="7623582" y="816354"/>
                </a:cubicBezTo>
                <a:cubicBezTo>
                  <a:pt x="7528763" y="647324"/>
                  <a:pt x="7435581" y="477069"/>
                  <a:pt x="7345017" y="305343"/>
                </a:cubicBezTo>
                <a:close/>
                <a:moveTo>
                  <a:pt x="6755029" y="0"/>
                </a:moveTo>
                <a:lnTo>
                  <a:pt x="6948170" y="0"/>
                </a:lnTo>
                <a:lnTo>
                  <a:pt x="7139977" y="378343"/>
                </a:lnTo>
                <a:cubicBezTo>
                  <a:pt x="7232462" y="553258"/>
                  <a:pt x="7327521" y="726784"/>
                  <a:pt x="7423809" y="899414"/>
                </a:cubicBezTo>
                <a:cubicBezTo>
                  <a:pt x="7616373" y="1244666"/>
                  <a:pt x="7823991" y="1581742"/>
                  <a:pt x="8035841" y="1915885"/>
                </a:cubicBezTo>
                <a:cubicBezTo>
                  <a:pt x="8247705" y="2250014"/>
                  <a:pt x="8472642" y="2575654"/>
                  <a:pt x="8702160" y="2896710"/>
                </a:cubicBezTo>
                <a:cubicBezTo>
                  <a:pt x="8931677" y="3217781"/>
                  <a:pt x="9173285" y="3532298"/>
                  <a:pt x="9421445" y="3840606"/>
                </a:cubicBezTo>
                <a:cubicBezTo>
                  <a:pt x="9669588" y="4148911"/>
                  <a:pt x="9927881" y="4447422"/>
                  <a:pt x="10194340" y="4739042"/>
                </a:cubicBezTo>
                <a:cubicBezTo>
                  <a:pt x="10460800" y="5030674"/>
                  <a:pt x="10736733" y="5312178"/>
                  <a:pt x="11023803" y="5581911"/>
                </a:cubicBezTo>
                <a:cubicBezTo>
                  <a:pt x="11167000" y="5716282"/>
                  <a:pt x="11315761" y="5849034"/>
                  <a:pt x="11462894" y="5982418"/>
                </a:cubicBezTo>
                <a:lnTo>
                  <a:pt x="11906552" y="6381290"/>
                </a:lnTo>
                <a:lnTo>
                  <a:pt x="12191999" y="6639674"/>
                </a:lnTo>
                <a:lnTo>
                  <a:pt x="12191999" y="6858000"/>
                </a:lnTo>
                <a:lnTo>
                  <a:pt x="12106406" y="6858000"/>
                </a:lnTo>
                <a:lnTo>
                  <a:pt x="11760081" y="6542142"/>
                </a:lnTo>
                <a:lnTo>
                  <a:pt x="11319684" y="6140666"/>
                </a:lnTo>
                <a:cubicBezTo>
                  <a:pt x="11173212" y="6006610"/>
                  <a:pt x="11025431" y="5874194"/>
                  <a:pt x="10879944" y="5735902"/>
                </a:cubicBezTo>
                <a:cubicBezTo>
                  <a:pt x="10588541" y="5461263"/>
                  <a:pt x="10308546" y="5175734"/>
                  <a:pt x="10040026" y="4879314"/>
                </a:cubicBezTo>
                <a:cubicBezTo>
                  <a:pt x="9771504" y="4582882"/>
                  <a:pt x="9512336" y="4278934"/>
                  <a:pt x="9262545" y="3967455"/>
                </a:cubicBezTo>
                <a:cubicBezTo>
                  <a:pt x="9014065" y="3654897"/>
                  <a:pt x="8773765" y="3336230"/>
                  <a:pt x="8541631" y="3011470"/>
                </a:cubicBezTo>
                <a:cubicBezTo>
                  <a:pt x="8309498" y="2686706"/>
                  <a:pt x="8087405" y="2355622"/>
                  <a:pt x="7875312" y="2018218"/>
                </a:cubicBezTo>
                <a:cubicBezTo>
                  <a:pt x="7664110" y="1679830"/>
                  <a:pt x="7459120" y="1337191"/>
                  <a:pt x="7265895" y="988014"/>
                </a:cubicBezTo>
                <a:cubicBezTo>
                  <a:pt x="7169283" y="813422"/>
                  <a:pt x="7074794" y="637608"/>
                  <a:pt x="6983125" y="460323"/>
                </a:cubicBezTo>
                <a:close/>
                <a:moveTo>
                  <a:pt x="6324904" y="0"/>
                </a:moveTo>
                <a:lnTo>
                  <a:pt x="6518941" y="0"/>
                </a:lnTo>
                <a:lnTo>
                  <a:pt x="6782379" y="530328"/>
                </a:lnTo>
                <a:cubicBezTo>
                  <a:pt x="6876010" y="710599"/>
                  <a:pt x="6972461" y="889440"/>
                  <a:pt x="7070381" y="1067462"/>
                </a:cubicBezTo>
                <a:cubicBezTo>
                  <a:pt x="7266218" y="1423507"/>
                  <a:pt x="7477422" y="1771374"/>
                  <a:pt x="7693546" y="2115310"/>
                </a:cubicBezTo>
                <a:cubicBezTo>
                  <a:pt x="7909652" y="2459262"/>
                  <a:pt x="8139495" y="2795035"/>
                  <a:pt x="8375551" y="3126885"/>
                </a:cubicBezTo>
                <a:cubicBezTo>
                  <a:pt x="8611606" y="3458722"/>
                  <a:pt x="8857794" y="3780766"/>
                  <a:pt x="9111505" y="4098238"/>
                </a:cubicBezTo>
                <a:cubicBezTo>
                  <a:pt x="9365201" y="4415690"/>
                  <a:pt x="9631016" y="4722694"/>
                  <a:pt x="9904337" y="5022507"/>
                </a:cubicBezTo>
                <a:cubicBezTo>
                  <a:pt x="10177669" y="5322310"/>
                  <a:pt x="10463739" y="5611006"/>
                  <a:pt x="10759633" y="5886955"/>
                </a:cubicBezTo>
                <a:cubicBezTo>
                  <a:pt x="10906752" y="6024926"/>
                  <a:pt x="11059436" y="6161586"/>
                  <a:pt x="11210812" y="6298242"/>
                </a:cubicBezTo>
                <a:lnTo>
                  <a:pt x="11664943" y="6708878"/>
                </a:lnTo>
                <a:lnTo>
                  <a:pt x="11830039" y="6858000"/>
                </a:lnTo>
                <a:lnTo>
                  <a:pt x="11493286" y="6858000"/>
                </a:lnTo>
                <a:lnTo>
                  <a:pt x="11059758" y="6462690"/>
                </a:lnTo>
                <a:cubicBezTo>
                  <a:pt x="10909042" y="6325054"/>
                  <a:pt x="10757990" y="6188730"/>
                  <a:pt x="10607931" y="6046822"/>
                </a:cubicBezTo>
                <a:cubicBezTo>
                  <a:pt x="10308873" y="5763478"/>
                  <a:pt x="10021156" y="5469982"/>
                  <a:pt x="9744791" y="5166370"/>
                </a:cubicBezTo>
                <a:cubicBezTo>
                  <a:pt x="9468425" y="4862735"/>
                  <a:pt x="9202613" y="4550082"/>
                  <a:pt x="8947366" y="4228358"/>
                </a:cubicBezTo>
                <a:cubicBezTo>
                  <a:pt x="8692360" y="3907078"/>
                  <a:pt x="8446170" y="3579050"/>
                  <a:pt x="8208810" y="3244262"/>
                </a:cubicBezTo>
                <a:cubicBezTo>
                  <a:pt x="7971445" y="2909459"/>
                  <a:pt x="7744637" y="2567810"/>
                  <a:pt x="7528432" y="2219290"/>
                </a:cubicBezTo>
                <a:cubicBezTo>
                  <a:pt x="7313295" y="1870102"/>
                  <a:pt x="7103400" y="1517014"/>
                  <a:pt x="6907237" y="1157045"/>
                </a:cubicBezTo>
                <a:cubicBezTo>
                  <a:pt x="6711062" y="797066"/>
                  <a:pt x="6524386" y="431550"/>
                  <a:pt x="6351432" y="59482"/>
                </a:cubicBezTo>
                <a:close/>
                <a:moveTo>
                  <a:pt x="5903566" y="0"/>
                </a:moveTo>
                <a:lnTo>
                  <a:pt x="6100407" y="0"/>
                </a:lnTo>
                <a:lnTo>
                  <a:pt x="6154273" y="120290"/>
                </a:lnTo>
                <a:cubicBezTo>
                  <a:pt x="6330166" y="498574"/>
                  <a:pt x="6522420" y="868998"/>
                  <a:pt x="6720873" y="1235835"/>
                </a:cubicBezTo>
                <a:cubicBezTo>
                  <a:pt x="6919326" y="1602662"/>
                  <a:pt x="7133805" y="1960994"/>
                  <a:pt x="7353512" y="2314746"/>
                </a:cubicBezTo>
                <a:cubicBezTo>
                  <a:pt x="7573219" y="2668503"/>
                  <a:pt x="7807308" y="3014742"/>
                  <a:pt x="8048592" y="3356066"/>
                </a:cubicBezTo>
                <a:cubicBezTo>
                  <a:pt x="8289875" y="3697394"/>
                  <a:pt x="8539018" y="4028926"/>
                  <a:pt x="8800571" y="4355206"/>
                </a:cubicBezTo>
                <a:cubicBezTo>
                  <a:pt x="9062127" y="4681506"/>
                  <a:pt x="9333167" y="4996674"/>
                  <a:pt x="9613686" y="5303347"/>
                </a:cubicBezTo>
                <a:cubicBezTo>
                  <a:pt x="9894202" y="5610027"/>
                  <a:pt x="10187468" y="5908862"/>
                  <a:pt x="10490883" y="6192310"/>
                </a:cubicBezTo>
                <a:cubicBezTo>
                  <a:pt x="10641922" y="6334218"/>
                  <a:pt x="10798529" y="6474138"/>
                  <a:pt x="10953828" y="6614735"/>
                </a:cubicBezTo>
                <a:lnTo>
                  <a:pt x="11223144" y="6858000"/>
                </a:lnTo>
                <a:lnTo>
                  <a:pt x="10881024" y="6858000"/>
                </a:lnTo>
                <a:lnTo>
                  <a:pt x="10799513" y="6783430"/>
                </a:lnTo>
                <a:cubicBezTo>
                  <a:pt x="10644861" y="6642202"/>
                  <a:pt x="10489565" y="6502266"/>
                  <a:pt x="10335582" y="6356438"/>
                </a:cubicBezTo>
                <a:cubicBezTo>
                  <a:pt x="10028905" y="6066990"/>
                  <a:pt x="9733674" y="5765982"/>
                  <a:pt x="9449882" y="5453418"/>
                </a:cubicBezTo>
                <a:cubicBezTo>
                  <a:pt x="9166089" y="5140866"/>
                  <a:pt x="8893646" y="4819474"/>
                  <a:pt x="8632523" y="4489254"/>
                </a:cubicBezTo>
                <a:cubicBezTo>
                  <a:pt x="8370970" y="4158390"/>
                  <a:pt x="8118984" y="3820554"/>
                  <a:pt x="7876621" y="3475738"/>
                </a:cubicBezTo>
                <a:cubicBezTo>
                  <a:pt x="7634258" y="3130919"/>
                  <a:pt x="7402447" y="2779563"/>
                  <a:pt x="7181205" y="2421659"/>
                </a:cubicBezTo>
                <a:cubicBezTo>
                  <a:pt x="6961498" y="2062018"/>
                  <a:pt x="6749310" y="1698455"/>
                  <a:pt x="6549873" y="1327374"/>
                </a:cubicBezTo>
                <a:cubicBezTo>
                  <a:pt x="6350437" y="956290"/>
                  <a:pt x="6161795" y="579655"/>
                  <a:pt x="5988840" y="196142"/>
                </a:cubicBezTo>
                <a:close/>
                <a:moveTo>
                  <a:pt x="5481177" y="0"/>
                </a:moveTo>
                <a:lnTo>
                  <a:pt x="5684099" y="0"/>
                </a:lnTo>
                <a:lnTo>
                  <a:pt x="5795615" y="254338"/>
                </a:lnTo>
                <a:cubicBezTo>
                  <a:pt x="5972831" y="643726"/>
                  <a:pt x="6168008" y="1024946"/>
                  <a:pt x="6369091" y="1402566"/>
                </a:cubicBezTo>
                <a:cubicBezTo>
                  <a:pt x="6570157" y="1780186"/>
                  <a:pt x="6788558" y="2148979"/>
                  <a:pt x="7012512" y="2514182"/>
                </a:cubicBezTo>
                <a:cubicBezTo>
                  <a:pt x="7236476" y="2879378"/>
                  <a:pt x="7475148" y="3233455"/>
                  <a:pt x="7720353" y="3585254"/>
                </a:cubicBezTo>
                <a:cubicBezTo>
                  <a:pt x="7965559" y="3937035"/>
                  <a:pt x="8224174" y="4276730"/>
                  <a:pt x="8489973" y="4611858"/>
                </a:cubicBezTo>
                <a:cubicBezTo>
                  <a:pt x="8755786" y="4946970"/>
                  <a:pt x="9035658" y="5270315"/>
                  <a:pt x="9323694" y="5586482"/>
                </a:cubicBezTo>
                <a:cubicBezTo>
                  <a:pt x="9611730" y="5902634"/>
                  <a:pt x="9912195" y="6205710"/>
                  <a:pt x="10223442" y="6497346"/>
                </a:cubicBezTo>
                <a:cubicBezTo>
                  <a:pt x="10301090" y="6570090"/>
                  <a:pt x="10380046" y="6642425"/>
                  <a:pt x="10459535" y="6714596"/>
                </a:cubicBezTo>
                <a:lnTo>
                  <a:pt x="10618202" y="6858000"/>
                </a:lnTo>
                <a:lnTo>
                  <a:pt x="10269158" y="6858000"/>
                </a:lnTo>
                <a:lnTo>
                  <a:pt x="10063236" y="6668342"/>
                </a:lnTo>
                <a:cubicBezTo>
                  <a:pt x="9748487" y="6370606"/>
                  <a:pt x="9445639" y="6061202"/>
                  <a:pt x="9154662" y="5740134"/>
                </a:cubicBezTo>
                <a:cubicBezTo>
                  <a:pt x="8863674" y="5419082"/>
                  <a:pt x="8584141" y="5088983"/>
                  <a:pt x="8316049" y="4749823"/>
                </a:cubicBezTo>
                <a:cubicBezTo>
                  <a:pt x="8048834" y="4410898"/>
                  <a:pt x="7791203" y="4063899"/>
                  <a:pt x="7543153" y="3708838"/>
                </a:cubicBezTo>
                <a:cubicBezTo>
                  <a:pt x="7297287" y="3353442"/>
                  <a:pt x="7059925" y="2991846"/>
                  <a:pt x="6834327" y="2623382"/>
                </a:cubicBezTo>
                <a:cubicBezTo>
                  <a:pt x="6608730" y="2254915"/>
                  <a:pt x="6394913" y="1878918"/>
                  <a:pt x="6192214" y="1497383"/>
                </a:cubicBezTo>
                <a:cubicBezTo>
                  <a:pt x="5989500" y="1115838"/>
                  <a:pt x="5799874" y="727434"/>
                  <a:pt x="5622998" y="332481"/>
                </a:cubicBezTo>
                <a:close/>
                <a:moveTo>
                  <a:pt x="5062474" y="0"/>
                </a:moveTo>
                <a:lnTo>
                  <a:pt x="5270693" y="0"/>
                </a:lnTo>
                <a:lnTo>
                  <a:pt x="5437294" y="388062"/>
                </a:lnTo>
                <a:cubicBezTo>
                  <a:pt x="5616126" y="788902"/>
                  <a:pt x="5813608" y="1180902"/>
                  <a:pt x="6017939" y="1569318"/>
                </a:cubicBezTo>
                <a:cubicBezTo>
                  <a:pt x="6222280" y="1957722"/>
                  <a:pt x="6442973" y="2336983"/>
                  <a:pt x="6671831" y="2711650"/>
                </a:cubicBezTo>
                <a:cubicBezTo>
                  <a:pt x="6900703" y="3086335"/>
                  <a:pt x="7142959" y="3452838"/>
                  <a:pt x="7394713" y="3813462"/>
                </a:cubicBezTo>
                <a:cubicBezTo>
                  <a:pt x="7646456" y="4174086"/>
                  <a:pt x="7908010" y="4523919"/>
                  <a:pt x="8179378" y="4867863"/>
                </a:cubicBezTo>
                <a:cubicBezTo>
                  <a:pt x="8450742" y="5211815"/>
                  <a:pt x="8738133" y="5543990"/>
                  <a:pt x="9032707" y="5868302"/>
                </a:cubicBezTo>
                <a:cubicBezTo>
                  <a:pt x="9327281" y="6192634"/>
                  <a:pt x="9636571" y="6503230"/>
                  <a:pt x="9955674" y="6802711"/>
                </a:cubicBezTo>
                <a:lnTo>
                  <a:pt x="10015645" y="6858000"/>
                </a:lnTo>
                <a:lnTo>
                  <a:pt x="9664812" y="6858000"/>
                </a:lnTo>
                <a:lnTo>
                  <a:pt x="9312897" y="6512353"/>
                </a:lnTo>
                <a:cubicBezTo>
                  <a:pt x="9157516" y="6353906"/>
                  <a:pt x="9005239" y="6192312"/>
                  <a:pt x="8856478" y="6026874"/>
                </a:cubicBezTo>
                <a:cubicBezTo>
                  <a:pt x="8558964" y="5696010"/>
                  <a:pt x="8277464" y="5357950"/>
                  <a:pt x="8000210" y="5010407"/>
                </a:cubicBezTo>
                <a:cubicBezTo>
                  <a:pt x="7722966" y="4662866"/>
                  <a:pt x="7463044" y="4304858"/>
                  <a:pt x="7209994" y="3940970"/>
                </a:cubicBezTo>
                <a:cubicBezTo>
                  <a:pt x="6956930" y="3577082"/>
                  <a:pt x="6716954" y="3204035"/>
                  <a:pt x="6487109" y="2825106"/>
                </a:cubicBezTo>
                <a:cubicBezTo>
                  <a:pt x="6257268" y="2446174"/>
                  <a:pt x="6040178" y="2059406"/>
                  <a:pt x="5833220" y="1666746"/>
                </a:cubicBezTo>
                <a:cubicBezTo>
                  <a:pt x="5626262" y="1274082"/>
                  <a:pt x="5436957" y="873906"/>
                  <a:pt x="5258449" y="468818"/>
                </a:cubicBezTo>
                <a:close/>
                <a:moveTo>
                  <a:pt x="4647293" y="0"/>
                </a:moveTo>
                <a:lnTo>
                  <a:pt x="4859488" y="0"/>
                </a:lnTo>
                <a:lnTo>
                  <a:pt x="5080256" y="523750"/>
                </a:lnTo>
                <a:cubicBezTo>
                  <a:pt x="5261066" y="935377"/>
                  <a:pt x="5460168" y="1338495"/>
                  <a:pt x="5668770" y="1737690"/>
                </a:cubicBezTo>
                <a:cubicBezTo>
                  <a:pt x="5877359" y="2136890"/>
                  <a:pt x="6100663" y="2526610"/>
                  <a:pt x="6332783" y="2911426"/>
                </a:cubicBezTo>
                <a:cubicBezTo>
                  <a:pt x="6564916" y="3296242"/>
                  <a:pt x="6813075" y="3671894"/>
                  <a:pt x="7068093" y="4041999"/>
                </a:cubicBezTo>
                <a:cubicBezTo>
                  <a:pt x="7323109" y="4412095"/>
                  <a:pt x="7590878" y="4771091"/>
                  <a:pt x="7870088" y="5124182"/>
                </a:cubicBezTo>
                <a:cubicBezTo>
                  <a:pt x="8149297" y="5477286"/>
                  <a:pt x="8440932" y="5817642"/>
                  <a:pt x="8743363" y="6149818"/>
                </a:cubicBezTo>
                <a:cubicBezTo>
                  <a:pt x="8894573" y="6315906"/>
                  <a:pt x="9049218" y="6478640"/>
                  <a:pt x="9206888" y="6638228"/>
                </a:cubicBezTo>
                <a:lnTo>
                  <a:pt x="9432341" y="6858000"/>
                </a:lnTo>
                <a:lnTo>
                  <a:pt x="9080270" y="6858000"/>
                </a:lnTo>
                <a:lnTo>
                  <a:pt x="9031026" y="6809586"/>
                </a:lnTo>
                <a:cubicBezTo>
                  <a:pt x="8871763" y="6647013"/>
                  <a:pt x="8715729" y="6481335"/>
                  <a:pt x="8563536" y="6312303"/>
                </a:cubicBezTo>
                <a:cubicBezTo>
                  <a:pt x="8259152" y="5974250"/>
                  <a:pt x="7965884" y="5625726"/>
                  <a:pt x="7684382" y="5269683"/>
                </a:cubicBezTo>
                <a:cubicBezTo>
                  <a:pt x="7402882" y="4913638"/>
                  <a:pt x="7134793" y="4546802"/>
                  <a:pt x="6876499" y="4172781"/>
                </a:cubicBezTo>
                <a:cubicBezTo>
                  <a:pt x="6618206" y="3798758"/>
                  <a:pt x="6373659" y="3416234"/>
                  <a:pt x="6139895" y="3026510"/>
                </a:cubicBezTo>
                <a:cubicBezTo>
                  <a:pt x="5906131" y="2636786"/>
                  <a:pt x="5685440" y="2239886"/>
                  <a:pt x="5476853" y="1836102"/>
                </a:cubicBezTo>
                <a:cubicBezTo>
                  <a:pt x="5268249" y="1432322"/>
                  <a:pt x="5073395" y="1021682"/>
                  <a:pt x="4894227" y="604506"/>
                </a:cubicBezTo>
                <a:close/>
                <a:moveTo>
                  <a:pt x="4237535" y="0"/>
                </a:moveTo>
                <a:lnTo>
                  <a:pt x="4448570" y="0"/>
                </a:lnTo>
                <a:lnTo>
                  <a:pt x="4456034" y="20245"/>
                </a:lnTo>
                <a:cubicBezTo>
                  <a:pt x="4539893" y="234505"/>
                  <a:pt x="4627977" y="447022"/>
                  <a:pt x="4720288" y="657794"/>
                </a:cubicBezTo>
                <a:cubicBezTo>
                  <a:pt x="4905023" y="1079878"/>
                  <a:pt x="5104460" y="1494762"/>
                  <a:pt x="5314356" y="1904754"/>
                </a:cubicBezTo>
                <a:cubicBezTo>
                  <a:pt x="5524253" y="2314750"/>
                  <a:pt x="5753110" y="2714926"/>
                  <a:pt x="5988842" y="3110203"/>
                </a:cubicBezTo>
                <a:cubicBezTo>
                  <a:pt x="6224576" y="3505478"/>
                  <a:pt x="6479257" y="3890622"/>
                  <a:pt x="6738211" y="4270530"/>
                </a:cubicBezTo>
                <a:cubicBezTo>
                  <a:pt x="6997147" y="4650443"/>
                  <a:pt x="7275373" y="5018250"/>
                  <a:pt x="7559813" y="5380186"/>
                </a:cubicBezTo>
                <a:cubicBezTo>
                  <a:pt x="7844252" y="5742103"/>
                  <a:pt x="8144390" y="6090950"/>
                  <a:pt x="8453035" y="6431962"/>
                </a:cubicBezTo>
                <a:lnTo>
                  <a:pt x="8857107" y="6858000"/>
                </a:lnTo>
                <a:lnTo>
                  <a:pt x="8510671" y="6858000"/>
                </a:lnTo>
                <a:lnTo>
                  <a:pt x="8267977" y="6599678"/>
                </a:lnTo>
                <a:cubicBezTo>
                  <a:pt x="7956395" y="6253446"/>
                  <a:pt x="7656271" y="5897079"/>
                  <a:pt x="7368220" y="5530899"/>
                </a:cubicBezTo>
                <a:cubicBezTo>
                  <a:pt x="7080182" y="5164722"/>
                  <a:pt x="6806203" y="4788407"/>
                  <a:pt x="6544647" y="4404903"/>
                </a:cubicBezTo>
                <a:cubicBezTo>
                  <a:pt x="6283094" y="4021390"/>
                  <a:pt x="6031996" y="3628083"/>
                  <a:pt x="5792679" y="3227903"/>
                </a:cubicBezTo>
                <a:cubicBezTo>
                  <a:pt x="5553350" y="2827718"/>
                  <a:pt x="5331352" y="2419694"/>
                  <a:pt x="5119502" y="2005458"/>
                </a:cubicBezTo>
                <a:cubicBezTo>
                  <a:pt x="4907636" y="1591219"/>
                  <a:pt x="4712446" y="1168477"/>
                  <a:pt x="4530988" y="740183"/>
                </a:cubicBezTo>
                <a:cubicBezTo>
                  <a:pt x="4440265" y="526035"/>
                  <a:pt x="4353545" y="310003"/>
                  <a:pt x="4270789" y="92419"/>
                </a:cubicBezTo>
                <a:close/>
                <a:moveTo>
                  <a:pt x="3830121" y="0"/>
                </a:moveTo>
                <a:lnTo>
                  <a:pt x="4047160" y="0"/>
                </a:lnTo>
                <a:lnTo>
                  <a:pt x="4096645" y="136891"/>
                </a:lnTo>
                <a:cubicBezTo>
                  <a:pt x="4180996" y="356761"/>
                  <a:pt x="4269656" y="575076"/>
                  <a:pt x="4362629" y="791838"/>
                </a:cubicBezTo>
                <a:cubicBezTo>
                  <a:pt x="4548980" y="1224718"/>
                  <a:pt x="4750385" y="1651055"/>
                  <a:pt x="4963218" y="2071506"/>
                </a:cubicBezTo>
                <a:cubicBezTo>
                  <a:pt x="5176064" y="2491958"/>
                  <a:pt x="5407539" y="2902598"/>
                  <a:pt x="5647840" y="3308339"/>
                </a:cubicBezTo>
                <a:cubicBezTo>
                  <a:pt x="5888154" y="3714082"/>
                  <a:pt x="6145463" y="4110667"/>
                  <a:pt x="6410939" y="4498747"/>
                </a:cubicBezTo>
                <a:cubicBezTo>
                  <a:pt x="6676414" y="4886823"/>
                  <a:pt x="6958563" y="5265422"/>
                  <a:pt x="7249229" y="5636186"/>
                </a:cubicBezTo>
                <a:cubicBezTo>
                  <a:pt x="7539880" y="6006934"/>
                  <a:pt x="7846879" y="6363958"/>
                  <a:pt x="8162708" y="6712806"/>
                </a:cubicBezTo>
                <a:lnTo>
                  <a:pt x="8300290" y="6858000"/>
                </a:lnTo>
                <a:lnTo>
                  <a:pt x="7948653" y="6858000"/>
                </a:lnTo>
                <a:lnTo>
                  <a:pt x="7503753" y="6346346"/>
                </a:lnTo>
                <a:cubicBezTo>
                  <a:pt x="7350332" y="6163952"/>
                  <a:pt x="7200015" y="5978986"/>
                  <a:pt x="7053051" y="5791162"/>
                </a:cubicBezTo>
                <a:cubicBezTo>
                  <a:pt x="6759139" y="5415490"/>
                  <a:pt x="6479268" y="5030031"/>
                  <a:pt x="6209533" y="4636386"/>
                </a:cubicBezTo>
                <a:cubicBezTo>
                  <a:pt x="5939813" y="4242739"/>
                  <a:pt x="5686424" y="3839623"/>
                  <a:pt x="5445141" y="3429310"/>
                </a:cubicBezTo>
                <a:cubicBezTo>
                  <a:pt x="5203856" y="3018986"/>
                  <a:pt x="4975320" y="2599841"/>
                  <a:pt x="4761490" y="2174487"/>
                </a:cubicBezTo>
                <a:cubicBezTo>
                  <a:pt x="4547673" y="1749130"/>
                  <a:pt x="4349867" y="1315282"/>
                  <a:pt x="4165808" y="875871"/>
                </a:cubicBezTo>
                <a:cubicBezTo>
                  <a:pt x="4073771" y="656162"/>
                  <a:pt x="3986721" y="434410"/>
                  <a:pt x="3903922" y="210901"/>
                </a:cubicBezTo>
                <a:close/>
                <a:moveTo>
                  <a:pt x="3424740" y="0"/>
                </a:moveTo>
                <a:lnTo>
                  <a:pt x="3647213" y="0"/>
                </a:lnTo>
                <a:lnTo>
                  <a:pt x="3736935" y="253769"/>
                </a:lnTo>
                <a:cubicBezTo>
                  <a:pt x="3821778" y="479304"/>
                  <a:pt x="3911116" y="703122"/>
                  <a:pt x="4004944" y="925226"/>
                </a:cubicBezTo>
                <a:cubicBezTo>
                  <a:pt x="4194151" y="1370530"/>
                  <a:pt x="4396526" y="1808538"/>
                  <a:pt x="4612081" y="2239222"/>
                </a:cubicBezTo>
                <a:cubicBezTo>
                  <a:pt x="4827638" y="2669918"/>
                  <a:pt x="5059246" y="3092551"/>
                  <a:pt x="5306837" y="3507110"/>
                </a:cubicBezTo>
                <a:cubicBezTo>
                  <a:pt x="5553136" y="3921238"/>
                  <a:pt x="5811967" y="4327854"/>
                  <a:pt x="6083333" y="4726942"/>
                </a:cubicBezTo>
                <a:cubicBezTo>
                  <a:pt x="6355683" y="5124186"/>
                  <a:pt x="6642735" y="5512262"/>
                  <a:pt x="6938631" y="5891846"/>
                </a:cubicBezTo>
                <a:cubicBezTo>
                  <a:pt x="7086572" y="6081634"/>
                  <a:pt x="7239254" y="6267911"/>
                  <a:pt x="7395328" y="6451368"/>
                </a:cubicBezTo>
                <a:lnTo>
                  <a:pt x="7752831" y="6858000"/>
                </a:lnTo>
                <a:lnTo>
                  <a:pt x="7404298" y="6858000"/>
                </a:lnTo>
                <a:lnTo>
                  <a:pt x="7196016" y="6618604"/>
                </a:lnTo>
                <a:cubicBezTo>
                  <a:pt x="7039081" y="6432202"/>
                  <a:pt x="6885496" y="6243146"/>
                  <a:pt x="6735917" y="6050742"/>
                </a:cubicBezTo>
                <a:cubicBezTo>
                  <a:pt x="6436763" y="5665930"/>
                  <a:pt x="6149386" y="5271298"/>
                  <a:pt x="5875728" y="4867863"/>
                </a:cubicBezTo>
                <a:cubicBezTo>
                  <a:pt x="5602071" y="4464407"/>
                  <a:pt x="5343455" y="4050502"/>
                  <a:pt x="5097264" y="3630055"/>
                </a:cubicBezTo>
                <a:cubicBezTo>
                  <a:pt x="4851075" y="3209602"/>
                  <a:pt x="4621233" y="2779987"/>
                  <a:pt x="4403817" y="2343182"/>
                </a:cubicBezTo>
                <a:cubicBezTo>
                  <a:pt x="4186402" y="1906402"/>
                  <a:pt x="3987625" y="1460434"/>
                  <a:pt x="3801585" y="1011223"/>
                </a:cubicBezTo>
                <a:cubicBezTo>
                  <a:pt x="3708571" y="786613"/>
                  <a:pt x="3620952" y="559139"/>
                  <a:pt x="3537787" y="329909"/>
                </a:cubicBezTo>
                <a:close/>
                <a:moveTo>
                  <a:pt x="3023158" y="0"/>
                </a:moveTo>
                <a:lnTo>
                  <a:pt x="3248958" y="0"/>
                </a:lnTo>
                <a:lnTo>
                  <a:pt x="3378839" y="372039"/>
                </a:lnTo>
                <a:cubicBezTo>
                  <a:pt x="3464090" y="603187"/>
                  <a:pt x="3553428" y="832866"/>
                  <a:pt x="3646933" y="1060914"/>
                </a:cubicBezTo>
                <a:cubicBezTo>
                  <a:pt x="3833958" y="1516998"/>
                  <a:pt x="4042546" y="1963938"/>
                  <a:pt x="4260621" y="2405962"/>
                </a:cubicBezTo>
                <a:cubicBezTo>
                  <a:pt x="4478684" y="2847986"/>
                  <a:pt x="4718338" y="3279562"/>
                  <a:pt x="4965187" y="3705566"/>
                </a:cubicBezTo>
                <a:cubicBezTo>
                  <a:pt x="5212026" y="4131582"/>
                  <a:pt x="5479793" y="4546470"/>
                  <a:pt x="5755402" y="4954826"/>
                </a:cubicBezTo>
                <a:cubicBezTo>
                  <a:pt x="6031029" y="5363179"/>
                  <a:pt x="6324942" y="5759115"/>
                  <a:pt x="6628020" y="6147514"/>
                </a:cubicBezTo>
                <a:cubicBezTo>
                  <a:pt x="6779566" y="6341724"/>
                  <a:pt x="6935522" y="6532334"/>
                  <a:pt x="7094827" y="6720040"/>
                </a:cubicBezTo>
                <a:lnTo>
                  <a:pt x="7215837" y="6858000"/>
                </a:lnTo>
                <a:lnTo>
                  <a:pt x="6861695" y="6858000"/>
                </a:lnTo>
                <a:lnTo>
                  <a:pt x="6419431" y="6310659"/>
                </a:lnTo>
                <a:cubicBezTo>
                  <a:pt x="6112431" y="5915386"/>
                  <a:pt x="5820796" y="5512586"/>
                  <a:pt x="5541908" y="5100963"/>
                </a:cubicBezTo>
                <a:cubicBezTo>
                  <a:pt x="5263025" y="4689338"/>
                  <a:pt x="4999838" y="4263982"/>
                  <a:pt x="4749726" y="3832750"/>
                </a:cubicBezTo>
                <a:cubicBezTo>
                  <a:pt x="4499614" y="3401503"/>
                  <a:pt x="4266498" y="2959154"/>
                  <a:pt x="4046143" y="2511889"/>
                </a:cubicBezTo>
                <a:cubicBezTo>
                  <a:pt x="3825778" y="2064639"/>
                  <a:pt x="3625032" y="1608214"/>
                  <a:pt x="3438683" y="1146243"/>
                </a:cubicBezTo>
                <a:cubicBezTo>
                  <a:pt x="3345501" y="915254"/>
                  <a:pt x="3257306" y="682062"/>
                  <a:pt x="3173567" y="447234"/>
                </a:cubicBezTo>
                <a:close/>
                <a:moveTo>
                  <a:pt x="2620604" y="0"/>
                </a:moveTo>
                <a:lnTo>
                  <a:pt x="2853143" y="0"/>
                </a:lnTo>
                <a:lnTo>
                  <a:pt x="3021210" y="490518"/>
                </a:lnTo>
                <a:cubicBezTo>
                  <a:pt x="3107075" y="727348"/>
                  <a:pt x="3197070" y="962664"/>
                  <a:pt x="3290905" y="1196266"/>
                </a:cubicBezTo>
                <a:cubicBezTo>
                  <a:pt x="3478562" y="1663470"/>
                  <a:pt x="3689764" y="2121199"/>
                  <a:pt x="3912101" y="2574010"/>
                </a:cubicBezTo>
                <a:cubicBezTo>
                  <a:pt x="4134421" y="3026834"/>
                  <a:pt x="4374720" y="3468859"/>
                  <a:pt x="4626800" y="3905011"/>
                </a:cubicBezTo>
                <a:cubicBezTo>
                  <a:pt x="4878864" y="4341155"/>
                  <a:pt x="5149907" y="4765846"/>
                  <a:pt x="5430749" y="5184022"/>
                </a:cubicBezTo>
                <a:cubicBezTo>
                  <a:pt x="5711603" y="5602182"/>
                  <a:pt x="6008146" y="6006931"/>
                  <a:pt x="6317421" y="6403191"/>
                </a:cubicBezTo>
                <a:lnTo>
                  <a:pt x="6687503" y="6858000"/>
                </a:lnTo>
                <a:lnTo>
                  <a:pt x="6336022" y="6858000"/>
                </a:lnTo>
                <a:lnTo>
                  <a:pt x="6103280" y="6569282"/>
                </a:lnTo>
                <a:cubicBezTo>
                  <a:pt x="5791375" y="6166151"/>
                  <a:pt x="5492866" y="5751914"/>
                  <a:pt x="5208751" y="5329506"/>
                </a:cubicBezTo>
                <a:cubicBezTo>
                  <a:pt x="4924635" y="4907090"/>
                  <a:pt x="4655897" y="4473567"/>
                  <a:pt x="4402186" y="4031862"/>
                </a:cubicBezTo>
                <a:cubicBezTo>
                  <a:pt x="4148477" y="3590154"/>
                  <a:pt x="3911762" y="3138653"/>
                  <a:pt x="3688458" y="2680603"/>
                </a:cubicBezTo>
                <a:cubicBezTo>
                  <a:pt x="3465165" y="2222550"/>
                  <a:pt x="3263437" y="1754366"/>
                  <a:pt x="3073813" y="1281286"/>
                </a:cubicBezTo>
                <a:cubicBezTo>
                  <a:pt x="2978994" y="1044738"/>
                  <a:pt x="2890390" y="805902"/>
                  <a:pt x="2806529" y="565351"/>
                </a:cubicBezTo>
                <a:close/>
                <a:moveTo>
                  <a:pt x="2219938" y="0"/>
                </a:moveTo>
                <a:lnTo>
                  <a:pt x="2457193" y="0"/>
                </a:lnTo>
                <a:lnTo>
                  <a:pt x="2659818" y="608134"/>
                </a:lnTo>
                <a:cubicBezTo>
                  <a:pt x="2746052" y="850495"/>
                  <a:pt x="2837206" y="1091162"/>
                  <a:pt x="2933231" y="1329986"/>
                </a:cubicBezTo>
                <a:cubicBezTo>
                  <a:pt x="3126347" y="1807098"/>
                  <a:pt x="3334949" y="2277374"/>
                  <a:pt x="3558994" y="2740766"/>
                </a:cubicBezTo>
                <a:cubicBezTo>
                  <a:pt x="3783055" y="3204154"/>
                  <a:pt x="4024137" y="3657839"/>
                  <a:pt x="4282199" y="4101834"/>
                </a:cubicBezTo>
                <a:cubicBezTo>
                  <a:pt x="4540492" y="4546914"/>
                  <a:pt x="4812921" y="4982830"/>
                  <a:pt x="5099555" y="5409602"/>
                </a:cubicBezTo>
                <a:cubicBezTo>
                  <a:pt x="5387272" y="5836267"/>
                  <a:pt x="5691332" y="6251491"/>
                  <a:pt x="6006514" y="6657563"/>
                </a:cubicBezTo>
                <a:lnTo>
                  <a:pt x="6169362" y="6858000"/>
                </a:lnTo>
                <a:lnTo>
                  <a:pt x="5807621" y="6858000"/>
                </a:lnTo>
                <a:lnTo>
                  <a:pt x="5785498" y="6830514"/>
                </a:lnTo>
                <a:cubicBezTo>
                  <a:pt x="5467042" y="6418230"/>
                  <a:pt x="5164302" y="5995166"/>
                  <a:pt x="4873973" y="5561966"/>
                </a:cubicBezTo>
                <a:cubicBezTo>
                  <a:pt x="4583645" y="5128762"/>
                  <a:pt x="4312280" y="4684771"/>
                  <a:pt x="4054312" y="4232606"/>
                </a:cubicBezTo>
                <a:cubicBezTo>
                  <a:pt x="3796357" y="3780442"/>
                  <a:pt x="3556703" y="3317159"/>
                  <a:pt x="3330460" y="2848974"/>
                </a:cubicBezTo>
                <a:cubicBezTo>
                  <a:pt x="3104218" y="2380798"/>
                  <a:pt x="2900199" y="1900835"/>
                  <a:pt x="2709265" y="1415974"/>
                </a:cubicBezTo>
                <a:cubicBezTo>
                  <a:pt x="2613799" y="1173546"/>
                  <a:pt x="2524462" y="929074"/>
                  <a:pt x="2440069" y="682926"/>
                </a:cubicBezTo>
                <a:close/>
                <a:moveTo>
                  <a:pt x="1823805" y="0"/>
                </a:moveTo>
                <a:lnTo>
                  <a:pt x="2061552" y="0"/>
                </a:lnTo>
                <a:lnTo>
                  <a:pt x="2173380" y="353495"/>
                </a:lnTo>
                <a:cubicBezTo>
                  <a:pt x="2295697" y="726961"/>
                  <a:pt x="2429369" y="1096771"/>
                  <a:pt x="2574237" y="1462402"/>
                </a:cubicBezTo>
                <a:cubicBezTo>
                  <a:pt x="2768874" y="1950635"/>
                  <a:pt x="2979418" y="2431793"/>
                  <a:pt x="3205903" y="2905862"/>
                </a:cubicBezTo>
                <a:cubicBezTo>
                  <a:pt x="3435840" y="3378186"/>
                  <a:pt x="3680843" y="3842882"/>
                  <a:pt x="3940874" y="4299954"/>
                </a:cubicBezTo>
                <a:cubicBezTo>
                  <a:pt x="4200892" y="4757022"/>
                  <a:pt x="4477945" y="5203079"/>
                  <a:pt x="4771963" y="5638139"/>
                </a:cubicBezTo>
                <a:cubicBezTo>
                  <a:pt x="4919089" y="5856209"/>
                  <a:pt x="5069728" y="6071341"/>
                  <a:pt x="5223760" y="6283775"/>
                </a:cubicBezTo>
                <a:lnTo>
                  <a:pt x="5654489" y="6858000"/>
                </a:lnTo>
                <a:lnTo>
                  <a:pt x="5296795" y="6858000"/>
                </a:lnTo>
                <a:lnTo>
                  <a:pt x="4993265" y="6449490"/>
                </a:lnTo>
                <a:cubicBezTo>
                  <a:pt x="4838170" y="6233255"/>
                  <a:pt x="4686793" y="6014282"/>
                  <a:pt x="4539830" y="5792775"/>
                </a:cubicBezTo>
                <a:cubicBezTo>
                  <a:pt x="4245904" y="5349779"/>
                  <a:pt x="3968326" y="4895322"/>
                  <a:pt x="3706448" y="4433026"/>
                </a:cubicBezTo>
                <a:cubicBezTo>
                  <a:pt x="3444560" y="3970718"/>
                  <a:pt x="3201969" y="3496977"/>
                  <a:pt x="2972786" y="3017346"/>
                </a:cubicBezTo>
                <a:cubicBezTo>
                  <a:pt x="2743592" y="2537731"/>
                  <a:pt x="2537956" y="2046655"/>
                  <a:pt x="2346363" y="1551003"/>
                </a:cubicBezTo>
                <a:cubicBezTo>
                  <a:pt x="2154769" y="1055362"/>
                  <a:pt x="1986721" y="549898"/>
                  <a:pt x="1835343" y="40522"/>
                </a:cubicBezTo>
                <a:close/>
                <a:moveTo>
                  <a:pt x="1429734" y="0"/>
                </a:moveTo>
                <a:lnTo>
                  <a:pt x="1670090" y="0"/>
                </a:lnTo>
                <a:lnTo>
                  <a:pt x="1691934" y="75796"/>
                </a:lnTo>
                <a:cubicBezTo>
                  <a:pt x="1845612" y="589360"/>
                  <a:pt x="2020174" y="1096668"/>
                  <a:pt x="2215244" y="1596446"/>
                </a:cubicBezTo>
                <a:cubicBezTo>
                  <a:pt x="2411418" y="2095606"/>
                  <a:pt x="2624026" y="2587754"/>
                  <a:pt x="2853124" y="3072938"/>
                </a:cubicBezTo>
                <a:cubicBezTo>
                  <a:pt x="3085674" y="3556154"/>
                  <a:pt x="3333953" y="4031322"/>
                  <a:pt x="3597893" y="4498418"/>
                </a:cubicBezTo>
                <a:cubicBezTo>
                  <a:pt x="3861845" y="4965514"/>
                  <a:pt x="4143466" y="5421494"/>
                  <a:pt x="4442729" y="5866350"/>
                </a:cubicBezTo>
                <a:cubicBezTo>
                  <a:pt x="4591484" y="6089164"/>
                  <a:pt x="4744819" y="6308951"/>
                  <a:pt x="4901915" y="6526000"/>
                </a:cubicBezTo>
                <a:lnTo>
                  <a:pt x="5150573" y="6858000"/>
                </a:lnTo>
                <a:lnTo>
                  <a:pt x="4787694" y="6858000"/>
                </a:lnTo>
                <a:lnTo>
                  <a:pt x="4666885" y="6694992"/>
                </a:lnTo>
                <a:cubicBezTo>
                  <a:pt x="4509095" y="6474141"/>
                  <a:pt x="4355268" y="6250512"/>
                  <a:pt x="4205690" y="6023939"/>
                </a:cubicBezTo>
                <a:cubicBezTo>
                  <a:pt x="3906536" y="5570794"/>
                  <a:pt x="3624375" y="5106866"/>
                  <a:pt x="3358576" y="4633770"/>
                </a:cubicBezTo>
                <a:cubicBezTo>
                  <a:pt x="3092762" y="4160679"/>
                  <a:pt x="2846912" y="3676155"/>
                  <a:pt x="2615101" y="3185410"/>
                </a:cubicBezTo>
                <a:cubicBezTo>
                  <a:pt x="2383292" y="2694658"/>
                  <a:pt x="2175689" y="2192811"/>
                  <a:pt x="1982785" y="1685387"/>
                </a:cubicBezTo>
                <a:cubicBezTo>
                  <a:pt x="1789899" y="1177967"/>
                  <a:pt x="1621515" y="662038"/>
                  <a:pt x="1469154" y="141222"/>
                </a:cubicBezTo>
                <a:close/>
                <a:moveTo>
                  <a:pt x="1039427" y="0"/>
                </a:moveTo>
                <a:lnTo>
                  <a:pt x="1283684" y="0"/>
                </a:lnTo>
                <a:lnTo>
                  <a:pt x="1334139" y="175870"/>
                </a:lnTo>
                <a:cubicBezTo>
                  <a:pt x="1491729" y="699967"/>
                  <a:pt x="1663700" y="1219489"/>
                  <a:pt x="1860197" y="1730174"/>
                </a:cubicBezTo>
                <a:cubicBezTo>
                  <a:pt x="2547780" y="3519843"/>
                  <a:pt x="3462658" y="5212389"/>
                  <a:pt x="4581494" y="6766466"/>
                </a:cubicBezTo>
                <a:lnTo>
                  <a:pt x="4649983" y="6858000"/>
                </a:lnTo>
                <a:lnTo>
                  <a:pt x="4284510" y="6858000"/>
                </a:lnTo>
                <a:lnTo>
                  <a:pt x="3871564" y="6255094"/>
                </a:lnTo>
                <a:cubicBezTo>
                  <a:pt x="3567501" y="5792134"/>
                  <a:pt x="3280449" y="5317402"/>
                  <a:pt x="3010716" y="4833854"/>
                </a:cubicBezTo>
                <a:cubicBezTo>
                  <a:pt x="2740981" y="4350306"/>
                  <a:pt x="2491853" y="3854990"/>
                  <a:pt x="2258735" y="3353458"/>
                </a:cubicBezTo>
                <a:cubicBezTo>
                  <a:pt x="2025633" y="2851922"/>
                  <a:pt x="1814753" y="2339922"/>
                  <a:pt x="1620546" y="1820073"/>
                </a:cubicBezTo>
                <a:cubicBezTo>
                  <a:pt x="1426647" y="1301119"/>
                  <a:pt x="1254569" y="774528"/>
                  <a:pt x="1104698" y="241693"/>
                </a:cubicBezTo>
                <a:close/>
                <a:moveTo>
                  <a:pt x="646595" y="0"/>
                </a:moveTo>
                <a:lnTo>
                  <a:pt x="895515" y="0"/>
                </a:lnTo>
                <a:lnTo>
                  <a:pt x="973190" y="275594"/>
                </a:lnTo>
                <a:cubicBezTo>
                  <a:pt x="1131427" y="810798"/>
                  <a:pt x="1303397" y="1341771"/>
                  <a:pt x="1501850" y="1863246"/>
                </a:cubicBezTo>
                <a:cubicBezTo>
                  <a:pt x="2095554" y="3430737"/>
                  <a:pt x="2862215" y="4925202"/>
                  <a:pt x="3786518" y="6319298"/>
                </a:cubicBezTo>
                <a:lnTo>
                  <a:pt x="4158310" y="6858000"/>
                </a:lnTo>
                <a:lnTo>
                  <a:pt x="3785121" y="6858000"/>
                </a:lnTo>
                <a:lnTo>
                  <a:pt x="3772178" y="6839436"/>
                </a:lnTo>
                <a:cubicBezTo>
                  <a:pt x="3692510" y="6722805"/>
                  <a:pt x="3614002" y="6605412"/>
                  <a:pt x="3536760" y="6487222"/>
                </a:cubicBezTo>
                <a:cubicBezTo>
                  <a:pt x="3227793" y="6014451"/>
                  <a:pt x="2936158" y="5529918"/>
                  <a:pt x="2662179" y="5035586"/>
                </a:cubicBezTo>
                <a:cubicBezTo>
                  <a:pt x="2388198" y="4541238"/>
                  <a:pt x="2136778" y="4033830"/>
                  <a:pt x="1899757" y="3522149"/>
                </a:cubicBezTo>
                <a:cubicBezTo>
                  <a:pt x="1662716" y="3010483"/>
                  <a:pt x="1451514" y="2485086"/>
                  <a:pt x="1255674" y="1955442"/>
                </a:cubicBezTo>
                <a:cubicBezTo>
                  <a:pt x="1060516" y="1425186"/>
                  <a:pt x="887650" y="887264"/>
                  <a:pt x="737454" y="343086"/>
                </a:cubicBezTo>
                <a:close/>
                <a:moveTo>
                  <a:pt x="257338" y="0"/>
                </a:moveTo>
                <a:lnTo>
                  <a:pt x="509519" y="0"/>
                </a:lnTo>
                <a:lnTo>
                  <a:pt x="613224" y="374990"/>
                </a:lnTo>
                <a:cubicBezTo>
                  <a:pt x="649843" y="512631"/>
                  <a:pt x="692350" y="648306"/>
                  <a:pt x="734198" y="784318"/>
                </a:cubicBezTo>
                <a:cubicBezTo>
                  <a:pt x="776044" y="920333"/>
                  <a:pt x="815936" y="1056670"/>
                  <a:pt x="862689" y="1191039"/>
                </a:cubicBezTo>
                <a:cubicBezTo>
                  <a:pt x="909441" y="1325402"/>
                  <a:pt x="951935" y="1461094"/>
                  <a:pt x="998688" y="1595138"/>
                </a:cubicBezTo>
                <a:lnTo>
                  <a:pt x="1144513" y="1996302"/>
                </a:lnTo>
                <a:cubicBezTo>
                  <a:pt x="1742208" y="3597288"/>
                  <a:pt x="2518920" y="5123566"/>
                  <a:pt x="3458682" y="6546507"/>
                </a:cubicBezTo>
                <a:lnTo>
                  <a:pt x="3672953" y="6858000"/>
                </a:lnTo>
                <a:lnTo>
                  <a:pt x="3298797" y="6858000"/>
                </a:lnTo>
                <a:lnTo>
                  <a:pt x="3202611" y="6716490"/>
                </a:lnTo>
                <a:cubicBezTo>
                  <a:pt x="2258952" y="5269291"/>
                  <a:pt x="1483622" y="3716837"/>
                  <a:pt x="893094" y="2089154"/>
                </a:cubicBezTo>
                <a:cubicBezTo>
                  <a:pt x="647310" y="1412196"/>
                  <a:pt x="437110" y="723157"/>
                  <a:pt x="263256" y="24870"/>
                </a:cubicBezTo>
                <a:close/>
                <a:moveTo>
                  <a:pt x="0" y="0"/>
                </a:moveTo>
                <a:lnTo>
                  <a:pt x="125738" y="0"/>
                </a:lnTo>
                <a:lnTo>
                  <a:pt x="139162" y="54362"/>
                </a:lnTo>
                <a:cubicBezTo>
                  <a:pt x="175529" y="194694"/>
                  <a:pt x="213537" y="334607"/>
                  <a:pt x="253261" y="474051"/>
                </a:cubicBezTo>
                <a:cubicBezTo>
                  <a:pt x="272871" y="543685"/>
                  <a:pt x="290203" y="613982"/>
                  <a:pt x="311457" y="683298"/>
                </a:cubicBezTo>
                <a:lnTo>
                  <a:pt x="374558" y="891558"/>
                </a:lnTo>
                <a:cubicBezTo>
                  <a:pt x="416728" y="1030175"/>
                  <a:pt x="456620" y="1169462"/>
                  <a:pt x="503696" y="1306767"/>
                </a:cubicBezTo>
                <a:lnTo>
                  <a:pt x="640356" y="1719374"/>
                </a:lnTo>
                <a:lnTo>
                  <a:pt x="787164" y="2128706"/>
                </a:lnTo>
                <a:cubicBezTo>
                  <a:pt x="1388418" y="3763308"/>
                  <a:pt x="2174819" y="5321589"/>
                  <a:pt x="3129775" y="6773551"/>
                </a:cubicBezTo>
                <a:lnTo>
                  <a:pt x="3187659" y="6858000"/>
                </a:lnTo>
                <a:lnTo>
                  <a:pt x="2812021" y="6858000"/>
                </a:lnTo>
                <a:lnTo>
                  <a:pt x="2402427" y="6199723"/>
                </a:lnTo>
                <a:cubicBezTo>
                  <a:pt x="1651828" y="4939591"/>
                  <a:pt x="1024012" y="3607915"/>
                  <a:pt x="528873" y="2222870"/>
                </a:cubicBezTo>
                <a:lnTo>
                  <a:pt x="384692" y="1807003"/>
                </a:lnTo>
                <a:lnTo>
                  <a:pt x="250647" y="1387862"/>
                </a:lnTo>
                <a:cubicBezTo>
                  <a:pt x="204540" y="1248574"/>
                  <a:pt x="165632" y="1107006"/>
                  <a:pt x="124122" y="966427"/>
                </a:cubicBezTo>
                <a:lnTo>
                  <a:pt x="62653" y="755223"/>
                </a:lnTo>
                <a:cubicBezTo>
                  <a:pt x="42059" y="684923"/>
                  <a:pt x="25050" y="613322"/>
                  <a:pt x="5766" y="542698"/>
                </a:cubicBezTo>
                <a:lnTo>
                  <a:pt x="0" y="520318"/>
                </a:ln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231" name="Google Shape;3231;p262"/>
          <p:cNvSpPr/>
          <p:nvPr/>
        </p:nvSpPr>
        <p:spPr>
          <a:xfrm>
            <a:off x="278130" y="255270"/>
            <a:ext cx="8568600" cy="4339500"/>
          </a:xfrm>
          <a:prstGeom prst="roundRect">
            <a:avLst>
              <a:gd fmla="val 3039" name="adj"/>
            </a:avLst>
          </a:pr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232" name="Google Shape;3232;p262"/>
          <p:cNvSpPr/>
          <p:nvPr/>
        </p:nvSpPr>
        <p:spPr>
          <a:xfrm>
            <a:off x="6874553" y="279163"/>
            <a:ext cx="1980675" cy="1375024"/>
          </a:xfrm>
          <a:custGeom>
            <a:rect b="b" l="l" r="r" t="t"/>
            <a:pathLst>
              <a:path extrusionOk="0" h="1833366" w="2408115">
                <a:moveTo>
                  <a:pt x="68287" y="0"/>
                </a:moveTo>
                <a:lnTo>
                  <a:pt x="2232275" y="0"/>
                </a:lnTo>
                <a:cubicBezTo>
                  <a:pt x="2329389" y="0"/>
                  <a:pt x="2408115" y="78726"/>
                  <a:pt x="2408115" y="175840"/>
                </a:cubicBezTo>
                <a:lnTo>
                  <a:pt x="2408115" y="1406626"/>
                </a:lnTo>
                <a:lnTo>
                  <a:pt x="2393500" y="1422706"/>
                </a:lnTo>
                <a:cubicBezTo>
                  <a:pt x="2139773" y="1676433"/>
                  <a:pt x="1789253" y="1833366"/>
                  <a:pt x="1402080" y="1833366"/>
                </a:cubicBezTo>
                <a:cubicBezTo>
                  <a:pt x="627733" y="1833366"/>
                  <a:pt x="0" y="1205633"/>
                  <a:pt x="0" y="431286"/>
                </a:cubicBezTo>
                <a:cubicBezTo>
                  <a:pt x="0" y="286096"/>
                  <a:pt x="22069" y="146060"/>
                  <a:pt x="63035" y="14350"/>
                </a:cubicBezTo>
                <a:lnTo>
                  <a:pt x="68287" y="0"/>
                </a:lnTo>
                <a:close/>
              </a:path>
            </a:pathLst>
          </a:custGeom>
          <a:noFill/>
          <a:ln cap="flat" cmpd="sng" w="19050">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233" name="Google Shape;3233;p262"/>
          <p:cNvSpPr/>
          <p:nvPr/>
        </p:nvSpPr>
        <p:spPr>
          <a:xfrm>
            <a:off x="7223254" y="278910"/>
            <a:ext cx="1613437" cy="1214605"/>
          </a:xfrm>
          <a:custGeom>
            <a:rect b="b" l="l" r="r" t="t"/>
            <a:pathLst>
              <a:path extrusionOk="0" h="1833366" w="2408115">
                <a:moveTo>
                  <a:pt x="68287" y="0"/>
                </a:moveTo>
                <a:lnTo>
                  <a:pt x="2232275" y="0"/>
                </a:lnTo>
                <a:cubicBezTo>
                  <a:pt x="2329389" y="0"/>
                  <a:pt x="2408115" y="78726"/>
                  <a:pt x="2408115" y="175840"/>
                </a:cubicBezTo>
                <a:lnTo>
                  <a:pt x="2408115" y="1406626"/>
                </a:lnTo>
                <a:lnTo>
                  <a:pt x="2393500" y="1422706"/>
                </a:lnTo>
                <a:cubicBezTo>
                  <a:pt x="2139773" y="1676433"/>
                  <a:pt x="1789253" y="1833366"/>
                  <a:pt x="1402080" y="1833366"/>
                </a:cubicBezTo>
                <a:cubicBezTo>
                  <a:pt x="627733" y="1833366"/>
                  <a:pt x="0" y="1205633"/>
                  <a:pt x="0" y="431286"/>
                </a:cubicBezTo>
                <a:cubicBezTo>
                  <a:pt x="0" y="286096"/>
                  <a:pt x="22069" y="146060"/>
                  <a:pt x="63035" y="14350"/>
                </a:cubicBezTo>
                <a:lnTo>
                  <a:pt x="68287" y="0"/>
                </a:lnTo>
                <a:close/>
              </a:path>
            </a:pathLst>
          </a:custGeom>
          <a:noFill/>
          <a:ln cap="flat" cmpd="sng" w="19050">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234" name="Google Shape;3234;p262"/>
          <p:cNvSpPr/>
          <p:nvPr/>
        </p:nvSpPr>
        <p:spPr>
          <a:xfrm>
            <a:off x="7490679" y="279179"/>
            <a:ext cx="1348544" cy="1012935"/>
          </a:xfrm>
          <a:custGeom>
            <a:rect b="b" l="l" r="r" t="t"/>
            <a:pathLst>
              <a:path extrusionOk="0" h="1833366" w="2408115">
                <a:moveTo>
                  <a:pt x="68287" y="0"/>
                </a:moveTo>
                <a:lnTo>
                  <a:pt x="2232275" y="0"/>
                </a:lnTo>
                <a:cubicBezTo>
                  <a:pt x="2329389" y="0"/>
                  <a:pt x="2408115" y="78726"/>
                  <a:pt x="2408115" y="175840"/>
                </a:cubicBezTo>
                <a:lnTo>
                  <a:pt x="2408115" y="1406626"/>
                </a:lnTo>
                <a:lnTo>
                  <a:pt x="2393500" y="1422706"/>
                </a:lnTo>
                <a:cubicBezTo>
                  <a:pt x="2139773" y="1676433"/>
                  <a:pt x="1789253" y="1833366"/>
                  <a:pt x="1402080" y="1833366"/>
                </a:cubicBezTo>
                <a:cubicBezTo>
                  <a:pt x="627733" y="1833366"/>
                  <a:pt x="0" y="1205633"/>
                  <a:pt x="0" y="431286"/>
                </a:cubicBezTo>
                <a:cubicBezTo>
                  <a:pt x="0" y="286096"/>
                  <a:pt x="22069" y="146060"/>
                  <a:pt x="63035" y="14350"/>
                </a:cubicBezTo>
                <a:lnTo>
                  <a:pt x="68287" y="0"/>
                </a:lnTo>
                <a:close/>
              </a:path>
            </a:pathLst>
          </a:custGeom>
          <a:noFill/>
          <a:ln cap="flat" cmpd="sng" w="19050">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235" name="Google Shape;3235;p262"/>
          <p:cNvSpPr/>
          <p:nvPr/>
        </p:nvSpPr>
        <p:spPr>
          <a:xfrm>
            <a:off x="7762580" y="279175"/>
            <a:ext cx="1077631" cy="811264"/>
          </a:xfrm>
          <a:custGeom>
            <a:rect b="b" l="l" r="r" t="t"/>
            <a:pathLst>
              <a:path extrusionOk="0" h="1833366" w="2408115">
                <a:moveTo>
                  <a:pt x="68287" y="0"/>
                </a:moveTo>
                <a:lnTo>
                  <a:pt x="2232275" y="0"/>
                </a:lnTo>
                <a:cubicBezTo>
                  <a:pt x="2329389" y="0"/>
                  <a:pt x="2408115" y="78726"/>
                  <a:pt x="2408115" y="175840"/>
                </a:cubicBezTo>
                <a:lnTo>
                  <a:pt x="2408115" y="1406626"/>
                </a:lnTo>
                <a:lnTo>
                  <a:pt x="2393500" y="1422706"/>
                </a:lnTo>
                <a:cubicBezTo>
                  <a:pt x="2139773" y="1676433"/>
                  <a:pt x="1789253" y="1833366"/>
                  <a:pt x="1402080" y="1833366"/>
                </a:cubicBezTo>
                <a:cubicBezTo>
                  <a:pt x="627733" y="1833366"/>
                  <a:pt x="0" y="1205633"/>
                  <a:pt x="0" y="431286"/>
                </a:cubicBezTo>
                <a:cubicBezTo>
                  <a:pt x="0" y="286096"/>
                  <a:pt x="22069" y="146060"/>
                  <a:pt x="63035" y="14350"/>
                </a:cubicBezTo>
                <a:lnTo>
                  <a:pt x="68287" y="0"/>
                </a:lnTo>
                <a:close/>
              </a:path>
            </a:pathLst>
          </a:custGeom>
          <a:noFill/>
          <a:ln cap="flat" cmpd="sng" w="19050">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236" name="Google Shape;3236;p262"/>
          <p:cNvSpPr/>
          <p:nvPr/>
        </p:nvSpPr>
        <p:spPr>
          <a:xfrm>
            <a:off x="278175" y="258225"/>
            <a:ext cx="8568600" cy="4362300"/>
          </a:xfrm>
          <a:prstGeom prst="roundRect">
            <a:avLst>
              <a:gd fmla="val 3039" name="adj"/>
            </a:avLst>
          </a:prstGeom>
          <a:noFill/>
          <a:ln cap="flat" cmpd="sng" w="76200">
            <a:solidFill>
              <a:schemeClr val="lt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237" name="Google Shape;3237;p262"/>
          <p:cNvSpPr txBox="1"/>
          <p:nvPr>
            <p:ph idx="12" type="sldNum"/>
          </p:nvPr>
        </p:nvSpPr>
        <p:spPr>
          <a:xfrm>
            <a:off x="594361" y="4814877"/>
            <a:ext cx="309900" cy="106200"/>
          </a:xfrm>
          <a:prstGeom prst="rect">
            <a:avLst/>
          </a:prstGeom>
          <a:noFill/>
          <a:ln>
            <a:noFill/>
          </a:ln>
        </p:spPr>
        <p:txBody>
          <a:bodyPr anchorCtr="0" anchor="ctr" bIns="25700" lIns="0" spcFirstLastPara="1" rIns="20250" wrap="square" tIns="25700">
            <a:noAutofit/>
          </a:bodyPr>
          <a:lstStyle/>
          <a:p>
            <a:pPr indent="0" lvl="0" marL="0" marR="0" rtl="0" algn="l">
              <a:lnSpc>
                <a:spcPct val="100000"/>
              </a:lnSpc>
              <a:spcBef>
                <a:spcPts val="0"/>
              </a:spcBef>
              <a:spcAft>
                <a:spcPts val="0"/>
              </a:spcAft>
              <a:buClr>
                <a:srgbClr val="000000"/>
              </a:buClr>
              <a:buSzPts val="600"/>
              <a:buFont typeface="Arial"/>
              <a:buNone/>
            </a:pPr>
            <a:fld id="{00000000-1234-1234-1234-123412341234}" type="slidenum">
              <a:rPr lang="fr"/>
              <a:t>‹#›</a:t>
            </a:fld>
            <a:r>
              <a:rPr lang="fr"/>
              <a:t> </a:t>
            </a:r>
            <a:r>
              <a:rPr b="0" lang="fr">
                <a:solidFill>
                  <a:srgbClr val="2E1452"/>
                </a:solidFill>
              </a:rPr>
              <a:t>–</a:t>
            </a:r>
            <a:endParaRPr b="0"/>
          </a:p>
        </p:txBody>
      </p:sp>
      <p:sp>
        <p:nvSpPr>
          <p:cNvPr id="3238" name="Google Shape;3238;p262"/>
          <p:cNvSpPr txBox="1"/>
          <p:nvPr/>
        </p:nvSpPr>
        <p:spPr>
          <a:xfrm>
            <a:off x="864600" y="1588138"/>
            <a:ext cx="2640600" cy="25083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600"/>
              </a:spcBef>
              <a:spcAft>
                <a:spcPts val="0"/>
              </a:spcAft>
              <a:buNone/>
            </a:pPr>
            <a:r>
              <a:rPr b="0" i="0" lang="fr" sz="1200" u="none" cap="none" strike="noStrike">
                <a:solidFill>
                  <a:srgbClr val="2BD6D9"/>
                </a:solidFill>
                <a:latin typeface="Arial"/>
                <a:ea typeface="Arial"/>
                <a:cs typeface="Arial"/>
                <a:sym typeface="Arial"/>
              </a:rPr>
              <a:t>Des dispositifs </a:t>
            </a:r>
            <a:r>
              <a:rPr b="0" i="0" lang="fr" sz="1200" u="none" cap="none" strike="noStrike">
                <a:solidFill>
                  <a:srgbClr val="FFC229"/>
                </a:solidFill>
                <a:latin typeface="Arial"/>
                <a:ea typeface="Arial"/>
                <a:cs typeface="Arial"/>
                <a:sym typeface="Arial"/>
              </a:rPr>
              <a:t>Drive to Store</a:t>
            </a:r>
            <a:r>
              <a:rPr b="0" i="0" lang="fr" sz="1200" u="none" cap="none" strike="noStrike">
                <a:solidFill>
                  <a:srgbClr val="FFC229"/>
                </a:solidFill>
                <a:latin typeface="Arial"/>
                <a:ea typeface="Arial"/>
                <a:cs typeface="Arial"/>
                <a:sym typeface="Arial"/>
              </a:rPr>
              <a:t> </a:t>
            </a:r>
            <a:r>
              <a:rPr b="0" i="0" lang="fr" sz="1200" u="none" cap="none" strike="noStrike">
                <a:solidFill>
                  <a:srgbClr val="2BD6D9"/>
                </a:solidFill>
                <a:latin typeface="Arial"/>
                <a:ea typeface="Arial"/>
                <a:cs typeface="Arial"/>
                <a:sym typeface="Arial"/>
              </a:rPr>
              <a:t>déployés </a:t>
            </a:r>
            <a:br>
              <a:rPr b="0" i="0" lang="fr" sz="1200" u="none" cap="none" strike="noStrike">
                <a:solidFill>
                  <a:srgbClr val="2BD6D9"/>
                </a:solidFill>
                <a:latin typeface="Arial"/>
                <a:ea typeface="Arial"/>
                <a:cs typeface="Arial"/>
                <a:sym typeface="Arial"/>
              </a:rPr>
            </a:br>
            <a:r>
              <a:rPr b="0" i="0" lang="fr" sz="1200" u="none" cap="none" strike="noStrike">
                <a:solidFill>
                  <a:srgbClr val="2BD6D9"/>
                </a:solidFill>
                <a:latin typeface="Arial"/>
                <a:ea typeface="Arial"/>
                <a:cs typeface="Arial"/>
                <a:sym typeface="Arial"/>
              </a:rPr>
              <a:t>au </a:t>
            </a:r>
            <a:r>
              <a:rPr b="1" i="0" lang="fr" sz="1200" u="none" cap="none" strike="noStrike">
                <a:solidFill>
                  <a:srgbClr val="2BD6D9"/>
                </a:solidFill>
                <a:latin typeface="Arial"/>
                <a:ea typeface="Arial"/>
                <a:cs typeface="Arial"/>
                <a:sym typeface="Arial"/>
              </a:rPr>
              <a:t>national</a:t>
            </a:r>
            <a:r>
              <a:rPr b="0" i="0" lang="fr" sz="1200" u="none" cap="none" strike="noStrike">
                <a:solidFill>
                  <a:srgbClr val="2BD6D9"/>
                </a:solidFill>
                <a:latin typeface="Arial"/>
                <a:ea typeface="Arial"/>
                <a:cs typeface="Arial"/>
                <a:sym typeface="Arial"/>
              </a:rPr>
              <a:t> et en </a:t>
            </a:r>
            <a:r>
              <a:rPr b="1" i="0" lang="fr" sz="1200" u="none" cap="none" strike="noStrike">
                <a:solidFill>
                  <a:srgbClr val="2BD6D9"/>
                </a:solidFill>
                <a:latin typeface="Arial"/>
                <a:ea typeface="Arial"/>
                <a:cs typeface="Arial"/>
                <a:sym typeface="Arial"/>
              </a:rPr>
              <a:t>local</a:t>
            </a:r>
            <a:r>
              <a:rPr b="0" i="0" lang="fr" sz="1200" u="none" cap="none" strike="noStrike">
                <a:solidFill>
                  <a:srgbClr val="2BD6D9"/>
                </a:solidFill>
                <a:latin typeface="Arial"/>
                <a:ea typeface="Arial"/>
                <a:cs typeface="Arial"/>
                <a:sym typeface="Arial"/>
              </a:rPr>
              <a:t>, en </a:t>
            </a:r>
            <a:r>
              <a:rPr b="1" i="0" lang="fr" sz="1200" u="none" cap="none" strike="noStrike">
                <a:solidFill>
                  <a:srgbClr val="2BD6D9"/>
                </a:solidFill>
                <a:latin typeface="Arial"/>
                <a:ea typeface="Arial"/>
                <a:cs typeface="Arial"/>
                <a:sym typeface="Arial"/>
              </a:rPr>
              <a:t>fil rouge </a:t>
            </a:r>
            <a:r>
              <a:rPr b="0" i="0" lang="fr" sz="1200" u="none" cap="none" strike="noStrike">
                <a:solidFill>
                  <a:srgbClr val="2BD6D9"/>
                </a:solidFill>
                <a:latin typeface="Arial"/>
                <a:ea typeface="Arial"/>
                <a:cs typeface="Arial"/>
                <a:sym typeface="Arial"/>
              </a:rPr>
              <a:t>(marronniers) ou </a:t>
            </a:r>
            <a:r>
              <a:rPr b="1" i="0" lang="fr" sz="1200" u="none" cap="none" strike="noStrike">
                <a:solidFill>
                  <a:srgbClr val="2BD6D9"/>
                </a:solidFill>
                <a:latin typeface="Arial"/>
                <a:ea typeface="Arial"/>
                <a:cs typeface="Arial"/>
                <a:sym typeface="Arial"/>
              </a:rPr>
              <a:t>tactiques</a:t>
            </a:r>
            <a:r>
              <a:rPr b="0" i="0" lang="fr" sz="1200" u="none" cap="none" strike="noStrike">
                <a:solidFill>
                  <a:srgbClr val="2BD6D9"/>
                </a:solidFill>
                <a:latin typeface="Arial"/>
                <a:ea typeface="Arial"/>
                <a:cs typeface="Arial"/>
                <a:sym typeface="Arial"/>
              </a:rPr>
              <a:t> (ouvertures, évènements, boost…)</a:t>
            </a:r>
            <a:endParaRPr b="0" i="0" sz="1200" u="none" cap="none" strike="noStrike">
              <a:solidFill>
                <a:srgbClr val="2BD6D9"/>
              </a:solidFill>
              <a:latin typeface="Arial"/>
              <a:ea typeface="Arial"/>
              <a:cs typeface="Arial"/>
              <a:sym typeface="Arial"/>
            </a:endParaRPr>
          </a:p>
          <a:p>
            <a:pPr indent="0" lvl="0" marL="0" marR="0" rtl="0" algn="l">
              <a:lnSpc>
                <a:spcPct val="107000"/>
              </a:lnSpc>
              <a:spcBef>
                <a:spcPts val="600"/>
              </a:spcBef>
              <a:spcAft>
                <a:spcPts val="0"/>
              </a:spcAft>
              <a:buNone/>
            </a:pPr>
            <a:r>
              <a:rPr b="1" i="0" lang="fr" sz="1200" u="none" cap="none" strike="noStrike">
                <a:solidFill>
                  <a:schemeClr val="lt1"/>
                </a:solidFill>
                <a:latin typeface="Arial"/>
                <a:ea typeface="Arial"/>
                <a:cs typeface="Arial"/>
                <a:sym typeface="Arial"/>
              </a:rPr>
              <a:t>La mesure des performances et notamment le nombre de visiteurs </a:t>
            </a:r>
            <a:br>
              <a:rPr b="1" i="0" lang="fr" sz="1200" u="none" cap="none" strike="noStrike">
                <a:solidFill>
                  <a:schemeClr val="lt1"/>
                </a:solidFill>
                <a:latin typeface="Arial"/>
                <a:ea typeface="Arial"/>
                <a:cs typeface="Arial"/>
                <a:sym typeface="Arial"/>
              </a:rPr>
            </a:br>
            <a:r>
              <a:rPr b="1" i="0" lang="fr" sz="1200" u="none" cap="none" strike="noStrike">
                <a:solidFill>
                  <a:schemeClr val="lt1"/>
                </a:solidFill>
                <a:latin typeface="Arial"/>
                <a:ea typeface="Arial"/>
                <a:cs typeface="Arial"/>
                <a:sym typeface="Arial"/>
              </a:rPr>
              <a:t>en magasin suite à une exposition publicitaire </a:t>
            </a:r>
            <a:r>
              <a:rPr b="0" i="0" lang="fr" sz="1200" u="none" cap="none" strike="noStrike">
                <a:solidFill>
                  <a:schemeClr val="lt1"/>
                </a:solidFill>
                <a:latin typeface="Arial"/>
                <a:ea typeface="Arial"/>
                <a:cs typeface="Arial"/>
                <a:sym typeface="Arial"/>
              </a:rPr>
              <a:t>(</a:t>
            </a:r>
            <a:r>
              <a:rPr b="1" i="0" lang="fr" sz="1200" u="none" cap="none" strike="noStrike">
                <a:solidFill>
                  <a:srgbClr val="FFC229"/>
                </a:solidFill>
              </a:rPr>
              <a:t>TRACK IN THE SHOP</a:t>
            </a:r>
            <a:r>
              <a:rPr b="0" i="0" lang="fr" sz="1200" u="none" cap="none" strike="noStrike">
                <a:solidFill>
                  <a:schemeClr val="lt1"/>
                </a:solidFill>
                <a:latin typeface="Arial"/>
                <a:ea typeface="Arial"/>
                <a:cs typeface="Arial"/>
                <a:sym typeface="Arial"/>
              </a:rPr>
              <a:t>).</a:t>
            </a:r>
            <a:endParaRPr b="0" i="0" sz="1200" u="none" cap="none" strike="noStrike">
              <a:solidFill>
                <a:schemeClr val="lt1"/>
              </a:solidFill>
              <a:latin typeface="Arial"/>
              <a:ea typeface="Arial"/>
              <a:cs typeface="Arial"/>
              <a:sym typeface="Arial"/>
            </a:endParaRPr>
          </a:p>
          <a:p>
            <a:pPr indent="0" lvl="0" marL="0" marR="0" rtl="0" algn="l">
              <a:lnSpc>
                <a:spcPct val="107000"/>
              </a:lnSpc>
              <a:spcBef>
                <a:spcPts val="600"/>
              </a:spcBef>
              <a:spcAft>
                <a:spcPts val="0"/>
              </a:spcAft>
              <a:buNone/>
            </a:pPr>
            <a:r>
              <a:rPr b="0" i="0" lang="fr" sz="1200" u="none" cap="none" strike="noStrike">
                <a:solidFill>
                  <a:srgbClr val="2BD6D9"/>
                </a:solidFill>
                <a:latin typeface="Arial"/>
                <a:ea typeface="Arial"/>
                <a:cs typeface="Arial"/>
                <a:sym typeface="Arial"/>
              </a:rPr>
              <a:t>Une </a:t>
            </a:r>
            <a:r>
              <a:rPr b="1" i="0" lang="fr" sz="1200" u="none" cap="none" strike="noStrike">
                <a:solidFill>
                  <a:srgbClr val="2BD6D9"/>
                </a:solidFill>
                <a:latin typeface="Arial"/>
                <a:ea typeface="Arial"/>
                <a:cs typeface="Arial"/>
                <a:sym typeface="Arial"/>
              </a:rPr>
              <a:t>équipe opérationnelle dédiée </a:t>
            </a:r>
            <a:br>
              <a:rPr b="1" i="0" lang="fr" sz="1200" u="none" cap="none" strike="noStrike">
                <a:solidFill>
                  <a:srgbClr val="2BD6D9"/>
                </a:solidFill>
                <a:latin typeface="Arial"/>
                <a:ea typeface="Arial"/>
                <a:cs typeface="Arial"/>
                <a:sym typeface="Arial"/>
              </a:rPr>
            </a:br>
            <a:r>
              <a:rPr b="1" i="0" lang="fr" sz="1200" u="none" cap="none" strike="noStrike">
                <a:solidFill>
                  <a:srgbClr val="2BD6D9"/>
                </a:solidFill>
                <a:latin typeface="Arial"/>
                <a:ea typeface="Arial"/>
                <a:cs typeface="Arial"/>
                <a:sym typeface="Arial"/>
              </a:rPr>
              <a:t>et réactive </a:t>
            </a:r>
            <a:r>
              <a:rPr b="0" i="0" lang="fr" sz="1200" u="none" cap="none" strike="noStrike">
                <a:solidFill>
                  <a:srgbClr val="2BD6D9"/>
                </a:solidFill>
                <a:latin typeface="Arial"/>
                <a:ea typeface="Arial"/>
                <a:cs typeface="Arial"/>
                <a:sym typeface="Arial"/>
              </a:rPr>
              <a:t>qui comprend vos enjeux </a:t>
            </a:r>
            <a:br>
              <a:rPr b="0" i="0" lang="fr" sz="1200" u="none" cap="none" strike="noStrike">
                <a:solidFill>
                  <a:srgbClr val="2BD6D9"/>
                </a:solidFill>
                <a:latin typeface="Arial"/>
                <a:ea typeface="Arial"/>
                <a:cs typeface="Arial"/>
                <a:sym typeface="Arial"/>
              </a:rPr>
            </a:br>
            <a:r>
              <a:rPr b="0" i="0" lang="fr" sz="1200" u="none" cap="none" strike="noStrike">
                <a:solidFill>
                  <a:srgbClr val="2BD6D9"/>
                </a:solidFill>
                <a:latin typeface="Arial"/>
                <a:ea typeface="Arial"/>
                <a:cs typeface="Arial"/>
                <a:sym typeface="Arial"/>
              </a:rPr>
              <a:t>et intervient à toutes les étapes de la campagne pour en garantir le succès.</a:t>
            </a:r>
            <a:endParaRPr b="0" i="0" sz="1200" u="none" cap="none" strike="noStrike">
              <a:solidFill>
                <a:srgbClr val="2BD6D9"/>
              </a:solidFill>
              <a:latin typeface="Arial"/>
              <a:ea typeface="Arial"/>
              <a:cs typeface="Arial"/>
              <a:sym typeface="Arial"/>
            </a:endParaRPr>
          </a:p>
        </p:txBody>
      </p:sp>
      <p:grpSp>
        <p:nvGrpSpPr>
          <p:cNvPr id="3239" name="Google Shape;3239;p262"/>
          <p:cNvGrpSpPr/>
          <p:nvPr/>
        </p:nvGrpSpPr>
        <p:grpSpPr>
          <a:xfrm>
            <a:off x="3889775" y="2226288"/>
            <a:ext cx="3304500" cy="1445400"/>
            <a:chOff x="3889775" y="2098375"/>
            <a:chExt cx="3304500" cy="1445400"/>
          </a:xfrm>
        </p:grpSpPr>
        <p:sp>
          <p:nvSpPr>
            <p:cNvPr id="3240" name="Google Shape;3240;p262"/>
            <p:cNvSpPr/>
            <p:nvPr/>
          </p:nvSpPr>
          <p:spPr>
            <a:xfrm>
              <a:off x="3889775" y="2098375"/>
              <a:ext cx="3304500" cy="1445400"/>
            </a:xfrm>
            <a:prstGeom prst="roundRect">
              <a:avLst>
                <a:gd fmla="val 12457" name="adj"/>
              </a:avLst>
            </a:prstGeom>
            <a:noFill/>
            <a:ln cap="flat" cmpd="sng" w="19050">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241" name="Google Shape;3241;p262"/>
            <p:cNvSpPr txBox="1"/>
            <p:nvPr/>
          </p:nvSpPr>
          <p:spPr>
            <a:xfrm>
              <a:off x="4047173" y="2336275"/>
              <a:ext cx="2411700" cy="969600"/>
            </a:xfrm>
            <a:prstGeom prst="rect">
              <a:avLst/>
            </a:prstGeom>
            <a:noFill/>
            <a:ln>
              <a:noFill/>
            </a:ln>
          </p:spPr>
          <p:txBody>
            <a:bodyPr anchorCtr="0" anchor="t" bIns="0" lIns="0" spcFirstLastPara="1" rIns="0" wrap="square" tIns="0">
              <a:spAutoFit/>
            </a:bodyPr>
            <a:lstStyle/>
            <a:p>
              <a:pPr indent="-139700" lvl="0" marL="119999" marR="0" rtl="0" algn="l">
                <a:lnSpc>
                  <a:spcPct val="100000"/>
                </a:lnSpc>
                <a:spcBef>
                  <a:spcPts val="0"/>
                </a:spcBef>
                <a:spcAft>
                  <a:spcPts val="0"/>
                </a:spcAft>
                <a:buClr>
                  <a:schemeClr val="lt1"/>
                </a:buClr>
                <a:buSzPts val="1000"/>
                <a:buFont typeface="Arial"/>
                <a:buChar char="•"/>
              </a:pPr>
              <a:r>
                <a:rPr b="1" i="0" lang="fr" sz="900" u="none" cap="none" strike="noStrike">
                  <a:solidFill>
                    <a:schemeClr val="lt1"/>
                  </a:solidFill>
                  <a:latin typeface="Arial"/>
                  <a:ea typeface="Arial"/>
                  <a:cs typeface="Arial"/>
                  <a:sym typeface="Arial"/>
                </a:rPr>
                <a:t>des campagnes mises en place en 48h</a:t>
              </a:r>
              <a:endParaRPr b="1" i="0" sz="900" u="none" cap="none" strike="noStrike">
                <a:solidFill>
                  <a:schemeClr val="lt1"/>
                </a:solidFill>
                <a:latin typeface="Arial"/>
                <a:ea typeface="Arial"/>
                <a:cs typeface="Arial"/>
                <a:sym typeface="Arial"/>
              </a:endParaRPr>
            </a:p>
            <a:p>
              <a:pPr indent="-139700" lvl="0" marL="119999" marR="0" rtl="0" algn="l">
                <a:lnSpc>
                  <a:spcPct val="100000"/>
                </a:lnSpc>
                <a:spcBef>
                  <a:spcPts val="200"/>
                </a:spcBef>
                <a:spcAft>
                  <a:spcPts val="0"/>
                </a:spcAft>
                <a:buClr>
                  <a:schemeClr val="lt1"/>
                </a:buClr>
                <a:buSzPts val="1000"/>
                <a:buFont typeface="Arial"/>
                <a:buChar char="•"/>
              </a:pPr>
              <a:r>
                <a:rPr b="1" i="0" lang="fr" sz="900" u="none" cap="none" strike="noStrike">
                  <a:solidFill>
                    <a:schemeClr val="lt1"/>
                  </a:solidFill>
                  <a:latin typeface="Arial"/>
                  <a:ea typeface="Arial"/>
                  <a:cs typeface="Arial"/>
                  <a:sym typeface="Arial"/>
                </a:rPr>
                <a:t> + de 30 millions de contacts option </a:t>
              </a:r>
              <a:br>
                <a:rPr b="1" i="0" lang="fr" sz="900" u="none" cap="none" strike="noStrike">
                  <a:solidFill>
                    <a:schemeClr val="lt1"/>
                  </a:solidFill>
                  <a:latin typeface="Arial"/>
                  <a:ea typeface="Arial"/>
                  <a:cs typeface="Arial"/>
                  <a:sym typeface="Arial"/>
                </a:rPr>
              </a:br>
              <a:r>
                <a:rPr b="1" i="0" lang="fr" sz="900" u="none" cap="none" strike="noStrike">
                  <a:solidFill>
                    <a:schemeClr val="lt1"/>
                  </a:solidFill>
                  <a:latin typeface="Arial"/>
                  <a:ea typeface="Arial"/>
                  <a:cs typeface="Arial"/>
                  <a:sym typeface="Arial"/>
                </a:rPr>
                <a:t>(Base Premium DATAMATCH)</a:t>
              </a:r>
              <a:endParaRPr b="1" i="0" sz="900" u="none" cap="none" strike="noStrike">
                <a:solidFill>
                  <a:schemeClr val="lt1"/>
                </a:solidFill>
                <a:latin typeface="Arial"/>
                <a:ea typeface="Arial"/>
                <a:cs typeface="Arial"/>
                <a:sym typeface="Arial"/>
              </a:endParaRPr>
            </a:p>
            <a:p>
              <a:pPr indent="-139700" lvl="0" marL="119999" marR="0" rtl="0" algn="l">
                <a:lnSpc>
                  <a:spcPct val="100000"/>
                </a:lnSpc>
                <a:spcBef>
                  <a:spcPts val="200"/>
                </a:spcBef>
                <a:spcAft>
                  <a:spcPts val="0"/>
                </a:spcAft>
                <a:buClr>
                  <a:schemeClr val="lt1"/>
                </a:buClr>
                <a:buSzPts val="1000"/>
                <a:buFont typeface="Arial"/>
                <a:buChar char="•"/>
              </a:pPr>
              <a:r>
                <a:rPr b="1" i="0" lang="fr" sz="900" u="none" cap="none" strike="noStrike">
                  <a:solidFill>
                    <a:schemeClr val="lt1"/>
                  </a:solidFill>
                  <a:latin typeface="Arial"/>
                  <a:ea typeface="Arial"/>
                  <a:cs typeface="Arial"/>
                  <a:sym typeface="Arial"/>
                </a:rPr>
                <a:t>+ de 10 000 campagnes déployées</a:t>
              </a:r>
              <a:endParaRPr b="1" i="0" sz="900" u="none" cap="none" strike="noStrike">
                <a:solidFill>
                  <a:schemeClr val="lt1"/>
                </a:solidFill>
                <a:latin typeface="Arial"/>
                <a:ea typeface="Arial"/>
                <a:cs typeface="Arial"/>
                <a:sym typeface="Arial"/>
              </a:endParaRPr>
            </a:p>
            <a:p>
              <a:pPr indent="-139700" lvl="0" marL="119999" marR="0" rtl="0" algn="l">
                <a:lnSpc>
                  <a:spcPct val="100000"/>
                </a:lnSpc>
                <a:spcBef>
                  <a:spcPts val="200"/>
                </a:spcBef>
                <a:spcAft>
                  <a:spcPts val="200"/>
                </a:spcAft>
                <a:buClr>
                  <a:schemeClr val="lt1"/>
                </a:buClr>
                <a:buSzPts val="1000"/>
                <a:buFont typeface="Arial"/>
                <a:buChar char="•"/>
              </a:pPr>
              <a:r>
                <a:rPr b="1" i="0" lang="fr" sz="900" u="none" cap="none" strike="noStrike">
                  <a:solidFill>
                    <a:schemeClr val="lt1"/>
                  </a:solidFill>
                  <a:latin typeface="Arial"/>
                  <a:ea typeface="Arial"/>
                  <a:cs typeface="Arial"/>
                  <a:sym typeface="Arial"/>
                </a:rPr>
                <a:t>+ un outil de mesure des visites </a:t>
              </a:r>
              <a:br>
                <a:rPr b="1" i="0" lang="fr" sz="900" u="none" cap="none" strike="noStrike">
                  <a:solidFill>
                    <a:schemeClr val="lt1"/>
                  </a:solidFill>
                  <a:latin typeface="Arial"/>
                  <a:ea typeface="Arial"/>
                  <a:cs typeface="Arial"/>
                  <a:sym typeface="Arial"/>
                </a:rPr>
              </a:br>
              <a:r>
                <a:rPr b="1" i="0" lang="fr" sz="900" u="none" cap="none" strike="noStrike">
                  <a:solidFill>
                    <a:schemeClr val="lt1"/>
                  </a:solidFill>
                  <a:latin typeface="Arial"/>
                  <a:ea typeface="Arial"/>
                  <a:cs typeface="Arial"/>
                  <a:sym typeface="Arial"/>
                </a:rPr>
                <a:t>en magasin (Track In The Shop)</a:t>
              </a:r>
              <a:endParaRPr sz="1100"/>
            </a:p>
          </p:txBody>
        </p:sp>
      </p:grpSp>
      <p:sp>
        <p:nvSpPr>
          <p:cNvPr id="3242" name="Google Shape;3242;p262"/>
          <p:cNvSpPr txBox="1"/>
          <p:nvPr/>
        </p:nvSpPr>
        <p:spPr>
          <a:xfrm>
            <a:off x="475773" y="531588"/>
            <a:ext cx="7241400" cy="338100"/>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None/>
            </a:pPr>
            <a:r>
              <a:rPr b="1" lang="fr" sz="2200">
                <a:solidFill>
                  <a:srgbClr val="2BD6D9"/>
                </a:solidFill>
              </a:rPr>
              <a:t>RePenser et ReBooster votre </a:t>
            </a:r>
            <a:r>
              <a:rPr b="1" i="0" lang="fr" sz="2200" u="none" cap="none" strike="noStrike">
                <a:solidFill>
                  <a:srgbClr val="FFC229"/>
                </a:solidFill>
                <a:latin typeface="Arial"/>
                <a:ea typeface="Arial"/>
                <a:cs typeface="Arial"/>
                <a:sym typeface="Arial"/>
              </a:rPr>
              <a:t>Drive-to-store</a:t>
            </a:r>
            <a:endParaRPr sz="2200"/>
          </a:p>
        </p:txBody>
      </p:sp>
      <p:sp>
        <p:nvSpPr>
          <p:cNvPr id="3243" name="Google Shape;3243;p262"/>
          <p:cNvSpPr txBox="1"/>
          <p:nvPr/>
        </p:nvSpPr>
        <p:spPr>
          <a:xfrm>
            <a:off x="475775" y="941713"/>
            <a:ext cx="5684700" cy="350400"/>
          </a:xfrm>
          <a:prstGeom prst="rect">
            <a:avLst/>
          </a:prstGeom>
          <a:noFill/>
          <a:ln>
            <a:noFill/>
          </a:ln>
        </p:spPr>
        <p:txBody>
          <a:bodyPr anchorCtr="0" anchor="t" bIns="0" lIns="0" spcFirstLastPara="1" rIns="0" wrap="square" tIns="0">
            <a:spAutoFit/>
          </a:bodyPr>
          <a:lstStyle/>
          <a:p>
            <a:pPr indent="0" lvl="0" marL="0" marR="0" rtl="0" algn="l">
              <a:lnSpc>
                <a:spcPct val="107000"/>
              </a:lnSpc>
              <a:spcBef>
                <a:spcPts val="0"/>
              </a:spcBef>
              <a:spcAft>
                <a:spcPts val="0"/>
              </a:spcAft>
              <a:buNone/>
            </a:pPr>
            <a:r>
              <a:rPr b="1" i="0" lang="fr" sz="1100" u="none" cap="none" strike="noStrike">
                <a:solidFill>
                  <a:schemeClr val="lt1"/>
                </a:solidFill>
                <a:latin typeface="Arial"/>
                <a:ea typeface="Arial"/>
                <a:cs typeface="Arial"/>
                <a:sym typeface="Arial"/>
              </a:rPr>
              <a:t>Nous sommes un des leaders français de la génération de trafic en points de vente via des dispositifs drive to store multi-canal (sms, email, display, social, presence…)</a:t>
            </a:r>
            <a:endParaRPr b="1" i="0" sz="1100" u="none" cap="none" strike="noStrike">
              <a:solidFill>
                <a:schemeClr val="lt1"/>
              </a:solidFill>
              <a:latin typeface="Arial"/>
              <a:ea typeface="Arial"/>
              <a:cs typeface="Arial"/>
              <a:sym typeface="Arial"/>
            </a:endParaRPr>
          </a:p>
        </p:txBody>
      </p:sp>
      <p:pic>
        <p:nvPicPr>
          <p:cNvPr descr="Une image contenant texte, jouet&#10;&#10;Description générée automatiquement" id="3244" name="Google Shape;3244;p262"/>
          <p:cNvPicPr preferRelativeResize="0"/>
          <p:nvPr/>
        </p:nvPicPr>
        <p:blipFill rotWithShape="1">
          <a:blip r:embed="rId3">
            <a:alphaModFix/>
          </a:blip>
          <a:srcRect b="9258" l="20146" r="23038" t="7849"/>
          <a:stretch/>
        </p:blipFill>
        <p:spPr>
          <a:xfrm>
            <a:off x="5911025" y="886828"/>
            <a:ext cx="2925675" cy="4268369"/>
          </a:xfrm>
          <a:prstGeom prst="rect">
            <a:avLst/>
          </a:prstGeom>
          <a:noFill/>
          <a:ln>
            <a:noFill/>
          </a:ln>
          <a:effectLst>
            <a:outerShdw blurRad="355600" rotWithShape="0" algn="tr" dir="9240000" dist="203200">
              <a:schemeClr val="dk1">
                <a:alpha val="46670"/>
              </a:schemeClr>
            </a:outerShdw>
          </a:effectLst>
        </p:spPr>
      </p:pic>
      <p:pic>
        <p:nvPicPr>
          <p:cNvPr id="3245" name="Google Shape;3245;p262"/>
          <p:cNvPicPr preferRelativeResize="0"/>
          <p:nvPr/>
        </p:nvPicPr>
        <p:blipFill>
          <a:blip r:embed="rId4">
            <a:alphaModFix/>
          </a:blip>
          <a:stretch>
            <a:fillRect/>
          </a:stretch>
        </p:blipFill>
        <p:spPr>
          <a:xfrm>
            <a:off x="479825" y="1600200"/>
            <a:ext cx="205976" cy="189875"/>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0" name="Shape 3250"/>
        <p:cNvGrpSpPr/>
        <p:nvPr/>
      </p:nvGrpSpPr>
      <p:grpSpPr>
        <a:xfrm>
          <a:off x="0" y="0"/>
          <a:ext cx="0" cy="0"/>
          <a:chOff x="0" y="0"/>
          <a:chExt cx="0" cy="0"/>
        </a:xfrm>
      </p:grpSpPr>
      <p:sp>
        <p:nvSpPr>
          <p:cNvPr id="3251" name="Google Shape;3251;p263"/>
          <p:cNvSpPr/>
          <p:nvPr/>
        </p:nvSpPr>
        <p:spPr>
          <a:xfrm>
            <a:off x="4417256" y="573259"/>
            <a:ext cx="453683" cy="305972"/>
          </a:xfrm>
          <a:custGeom>
            <a:rect b="b" l="l" r="r" t="t"/>
            <a:pathLst>
              <a:path extrusionOk="0" h="407963" w="604911">
                <a:moveTo>
                  <a:pt x="28135" y="0"/>
                </a:moveTo>
                <a:lnTo>
                  <a:pt x="309489" y="4689"/>
                </a:lnTo>
                <a:lnTo>
                  <a:pt x="604911" y="379827"/>
                </a:lnTo>
                <a:lnTo>
                  <a:pt x="0" y="407963"/>
                </a:lnTo>
                <a:lnTo>
                  <a:pt x="28135" y="0"/>
                </a:lnTo>
                <a:close/>
              </a:path>
            </a:pathLst>
          </a:cu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3252" name="Google Shape;3252;p263"/>
          <p:cNvSpPr/>
          <p:nvPr/>
        </p:nvSpPr>
        <p:spPr>
          <a:xfrm>
            <a:off x="4055012" y="274320"/>
            <a:ext cx="534572" cy="256736"/>
          </a:xfrm>
          <a:custGeom>
            <a:rect b="b" l="l" r="r" t="t"/>
            <a:pathLst>
              <a:path extrusionOk="0" h="342314" w="712763">
                <a:moveTo>
                  <a:pt x="0" y="0"/>
                </a:moveTo>
                <a:lnTo>
                  <a:pt x="370449" y="0"/>
                </a:lnTo>
                <a:lnTo>
                  <a:pt x="712763" y="342314"/>
                </a:lnTo>
                <a:lnTo>
                  <a:pt x="107852" y="342314"/>
                </a:lnTo>
                <a:lnTo>
                  <a:pt x="0" y="0"/>
                </a:lnTo>
                <a:close/>
              </a:path>
            </a:pathLst>
          </a:cu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3253" name="Google Shape;3253;p263"/>
          <p:cNvSpPr txBox="1"/>
          <p:nvPr>
            <p:ph type="title"/>
          </p:nvPr>
        </p:nvSpPr>
        <p:spPr>
          <a:xfrm>
            <a:off x="496491" y="239317"/>
            <a:ext cx="6456759" cy="812243"/>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lt1"/>
              </a:buClr>
              <a:buSzPts val="2400"/>
              <a:buFont typeface="Arial"/>
              <a:buNone/>
            </a:pPr>
            <a:r>
              <a:rPr lang="fr" sz="2400">
                <a:solidFill>
                  <a:schemeClr val="lt1"/>
                </a:solidFill>
              </a:rPr>
              <a:t>Génération de trafic en </a:t>
            </a:r>
            <a:r>
              <a:rPr lang="fr" sz="2400">
                <a:solidFill>
                  <a:srgbClr val="FFC229"/>
                </a:solidFill>
              </a:rPr>
              <a:t>point de vente</a:t>
            </a:r>
            <a:br>
              <a:rPr lang="fr" sz="2400">
                <a:solidFill>
                  <a:schemeClr val="lt1"/>
                </a:solidFill>
              </a:rPr>
            </a:br>
            <a:r>
              <a:rPr lang="fr" sz="2400">
                <a:solidFill>
                  <a:schemeClr val="lt1"/>
                </a:solidFill>
              </a:rPr>
              <a:t>Notre accompagnement de A à Z</a:t>
            </a:r>
            <a:br>
              <a:rPr lang="fr" sz="2400">
                <a:solidFill>
                  <a:schemeClr val="lt1"/>
                </a:solidFill>
              </a:rPr>
            </a:br>
            <a:br>
              <a:rPr lang="fr" sz="2700">
                <a:solidFill>
                  <a:schemeClr val="lt1"/>
                </a:solidFill>
              </a:rPr>
            </a:br>
            <a:endParaRPr>
              <a:solidFill>
                <a:schemeClr val="lt1"/>
              </a:solidFill>
            </a:endParaRPr>
          </a:p>
        </p:txBody>
      </p:sp>
      <p:sp>
        <p:nvSpPr>
          <p:cNvPr id="3254" name="Google Shape;3254;p263"/>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t>–</a:t>
            </a:r>
            <a:endParaRPr/>
          </a:p>
        </p:txBody>
      </p:sp>
      <p:sp>
        <p:nvSpPr>
          <p:cNvPr id="3255" name="Google Shape;3255;p263"/>
          <p:cNvSpPr txBox="1"/>
          <p:nvPr/>
        </p:nvSpPr>
        <p:spPr>
          <a:xfrm>
            <a:off x="496492" y="1514886"/>
            <a:ext cx="3766898" cy="85668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0" i="0" lang="fr" sz="1100" u="none" cap="none" strike="noStrike">
                <a:solidFill>
                  <a:srgbClr val="FFFFFF"/>
                </a:solidFill>
                <a:latin typeface="Arial"/>
                <a:ea typeface="Arial"/>
                <a:cs typeface="Arial"/>
                <a:sym typeface="Arial"/>
              </a:rPr>
              <a:t>Face aux enjeux écologiques, aux nouvelles réglementations (Oui Pub), aux hausses des coûts de fabrication (énergie, papier) et également au changement d’usage des consommateurs au profit du digital, </a:t>
            </a:r>
            <a:br>
              <a:rPr b="0" i="0" lang="fr" sz="1100" u="none" cap="none" strike="noStrike">
                <a:solidFill>
                  <a:srgbClr val="FFFFFF"/>
                </a:solidFill>
                <a:latin typeface="Arial"/>
                <a:ea typeface="Arial"/>
                <a:cs typeface="Arial"/>
                <a:sym typeface="Arial"/>
              </a:rPr>
            </a:br>
            <a:r>
              <a:rPr b="0" i="0" lang="fr" sz="1100" u="none" cap="none" strike="noStrike">
                <a:solidFill>
                  <a:srgbClr val="FFFFFF"/>
                </a:solidFill>
                <a:latin typeface="Arial"/>
                <a:ea typeface="Arial"/>
                <a:cs typeface="Arial"/>
                <a:sym typeface="Arial"/>
              </a:rPr>
              <a:t>le prospectus connaît une désaffection.</a:t>
            </a:r>
            <a:endParaRPr b="0" i="0" sz="1100" u="none" cap="none" strike="noStrike">
              <a:solidFill>
                <a:srgbClr val="000000"/>
              </a:solidFill>
              <a:latin typeface="Arial"/>
              <a:ea typeface="Arial"/>
              <a:cs typeface="Arial"/>
              <a:sym typeface="Arial"/>
            </a:endParaRPr>
          </a:p>
        </p:txBody>
      </p:sp>
      <p:sp>
        <p:nvSpPr>
          <p:cNvPr id="3256" name="Google Shape;3256;p263"/>
          <p:cNvSpPr txBox="1"/>
          <p:nvPr/>
        </p:nvSpPr>
        <p:spPr>
          <a:xfrm>
            <a:off x="496491" y="2484189"/>
            <a:ext cx="3766898" cy="704100"/>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lt1"/>
              </a:buClr>
              <a:buSzPts val="1700"/>
              <a:buFont typeface="Arial"/>
              <a:buNone/>
            </a:pPr>
            <a:r>
              <a:rPr b="1" i="0" lang="fr" sz="1100" u="none" cap="none" strike="noStrike">
                <a:solidFill>
                  <a:srgbClr val="FFFFFF"/>
                </a:solidFill>
                <a:latin typeface="Arial"/>
                <a:ea typeface="Arial"/>
                <a:cs typeface="Arial"/>
                <a:sym typeface="Arial"/>
              </a:rPr>
              <a:t>Nous déployons pour les retailers des milliers </a:t>
            </a:r>
            <a:br>
              <a:rPr b="1" i="0" lang="fr" sz="1100" u="none" cap="none" strike="noStrike">
                <a:solidFill>
                  <a:srgbClr val="FFFFFF"/>
                </a:solidFill>
                <a:latin typeface="Arial"/>
                <a:ea typeface="Arial"/>
                <a:cs typeface="Arial"/>
                <a:sym typeface="Arial"/>
              </a:rPr>
            </a:br>
            <a:r>
              <a:rPr b="1" i="0" lang="fr" sz="1100" u="none" cap="none" strike="noStrike">
                <a:solidFill>
                  <a:srgbClr val="FFFFFF"/>
                </a:solidFill>
                <a:latin typeface="Arial"/>
                <a:ea typeface="Arial"/>
                <a:cs typeface="Arial"/>
                <a:sym typeface="Arial"/>
              </a:rPr>
              <a:t>de campagnes Drive To Store omnicanal et mesurons les performances jusque dans le point de vente.</a:t>
            </a:r>
            <a:endParaRPr b="0" i="0" sz="1100" u="none" cap="none" strike="noStrike">
              <a:solidFill>
                <a:srgbClr val="000000"/>
              </a:solidFill>
              <a:latin typeface="Arial"/>
              <a:ea typeface="Arial"/>
              <a:cs typeface="Arial"/>
              <a:sym typeface="Arial"/>
            </a:endParaRPr>
          </a:p>
        </p:txBody>
      </p:sp>
      <p:pic>
        <p:nvPicPr>
          <p:cNvPr id="3257" name="Google Shape;3257;p263"/>
          <p:cNvPicPr preferRelativeResize="0"/>
          <p:nvPr/>
        </p:nvPicPr>
        <p:blipFill rotWithShape="1">
          <a:blip r:embed="rId3">
            <a:alphaModFix/>
          </a:blip>
          <a:srcRect b="0" l="0" r="0" t="0"/>
          <a:stretch/>
        </p:blipFill>
        <p:spPr>
          <a:xfrm>
            <a:off x="2666185" y="3899067"/>
            <a:ext cx="572688" cy="203877"/>
          </a:xfrm>
          <a:prstGeom prst="rect">
            <a:avLst/>
          </a:prstGeom>
          <a:noFill/>
          <a:ln>
            <a:noFill/>
          </a:ln>
        </p:spPr>
      </p:pic>
      <p:pic>
        <p:nvPicPr>
          <p:cNvPr id="3258" name="Google Shape;3258;p263"/>
          <p:cNvPicPr preferRelativeResize="0"/>
          <p:nvPr/>
        </p:nvPicPr>
        <p:blipFill rotWithShape="1">
          <a:blip r:embed="rId4">
            <a:alphaModFix/>
          </a:blip>
          <a:srcRect b="0" l="0" r="0" t="0"/>
          <a:stretch/>
        </p:blipFill>
        <p:spPr>
          <a:xfrm>
            <a:off x="1987919" y="3669335"/>
            <a:ext cx="783473" cy="113924"/>
          </a:xfrm>
          <a:prstGeom prst="rect">
            <a:avLst/>
          </a:prstGeom>
          <a:noFill/>
          <a:ln>
            <a:noFill/>
          </a:ln>
        </p:spPr>
      </p:pic>
      <p:pic>
        <p:nvPicPr>
          <p:cNvPr id="3259" name="Google Shape;3259;p263"/>
          <p:cNvPicPr preferRelativeResize="0"/>
          <p:nvPr/>
        </p:nvPicPr>
        <p:blipFill rotWithShape="1">
          <a:blip r:embed="rId5">
            <a:alphaModFix/>
          </a:blip>
          <a:srcRect b="0" l="0" r="0" t="0"/>
          <a:stretch/>
        </p:blipFill>
        <p:spPr>
          <a:xfrm>
            <a:off x="3583816" y="3646921"/>
            <a:ext cx="370105" cy="140608"/>
          </a:xfrm>
          <a:prstGeom prst="rect">
            <a:avLst/>
          </a:prstGeom>
          <a:noFill/>
          <a:ln>
            <a:noFill/>
          </a:ln>
        </p:spPr>
      </p:pic>
      <p:pic>
        <p:nvPicPr>
          <p:cNvPr id="3260" name="Google Shape;3260;p263"/>
          <p:cNvPicPr preferRelativeResize="0"/>
          <p:nvPr/>
        </p:nvPicPr>
        <p:blipFill rotWithShape="1">
          <a:blip r:embed="rId6">
            <a:alphaModFix/>
          </a:blip>
          <a:srcRect b="0" l="0" r="0" t="0"/>
          <a:stretch/>
        </p:blipFill>
        <p:spPr>
          <a:xfrm>
            <a:off x="623435" y="3996406"/>
            <a:ext cx="718659" cy="93425"/>
          </a:xfrm>
          <a:prstGeom prst="rect">
            <a:avLst/>
          </a:prstGeom>
          <a:noFill/>
          <a:ln>
            <a:noFill/>
          </a:ln>
        </p:spPr>
      </p:pic>
      <p:pic>
        <p:nvPicPr>
          <p:cNvPr id="3261" name="Google Shape;3261;p263"/>
          <p:cNvPicPr preferRelativeResize="0"/>
          <p:nvPr/>
        </p:nvPicPr>
        <p:blipFill rotWithShape="1">
          <a:blip r:embed="rId7">
            <a:alphaModFix/>
          </a:blip>
          <a:srcRect b="0" l="0" r="0" t="0"/>
          <a:stretch/>
        </p:blipFill>
        <p:spPr>
          <a:xfrm>
            <a:off x="1453174" y="3893612"/>
            <a:ext cx="465450" cy="242277"/>
          </a:xfrm>
          <a:prstGeom prst="rect">
            <a:avLst/>
          </a:prstGeom>
          <a:noFill/>
          <a:ln>
            <a:noFill/>
          </a:ln>
        </p:spPr>
      </p:pic>
      <p:pic>
        <p:nvPicPr>
          <p:cNvPr id="3262" name="Google Shape;3262;p263"/>
          <p:cNvPicPr preferRelativeResize="0"/>
          <p:nvPr/>
        </p:nvPicPr>
        <p:blipFill rotWithShape="1">
          <a:blip r:embed="rId8">
            <a:alphaModFix/>
          </a:blip>
          <a:srcRect b="0" l="0" r="0" t="0"/>
          <a:stretch/>
        </p:blipFill>
        <p:spPr>
          <a:xfrm>
            <a:off x="2029705" y="3971193"/>
            <a:ext cx="525399" cy="182889"/>
          </a:xfrm>
          <a:prstGeom prst="rect">
            <a:avLst/>
          </a:prstGeom>
          <a:noFill/>
          <a:ln>
            <a:noFill/>
          </a:ln>
        </p:spPr>
      </p:pic>
      <p:pic>
        <p:nvPicPr>
          <p:cNvPr id="3263" name="Google Shape;3263;p263"/>
          <p:cNvPicPr preferRelativeResize="0"/>
          <p:nvPr/>
        </p:nvPicPr>
        <p:blipFill rotWithShape="1">
          <a:blip r:embed="rId9">
            <a:alphaModFix/>
          </a:blip>
          <a:srcRect b="0" l="0" r="0" t="0"/>
          <a:stretch/>
        </p:blipFill>
        <p:spPr>
          <a:xfrm>
            <a:off x="3333569" y="3998646"/>
            <a:ext cx="595721" cy="95771"/>
          </a:xfrm>
          <a:prstGeom prst="rect">
            <a:avLst/>
          </a:prstGeom>
          <a:noFill/>
          <a:ln>
            <a:noFill/>
          </a:ln>
        </p:spPr>
      </p:pic>
      <p:sp>
        <p:nvSpPr>
          <p:cNvPr id="3264" name="Google Shape;3264;p263"/>
          <p:cNvSpPr/>
          <p:nvPr/>
        </p:nvSpPr>
        <p:spPr>
          <a:xfrm rot="5400000">
            <a:off x="491648" y="3400178"/>
            <a:ext cx="160021" cy="160021"/>
          </a:xfrm>
          <a:custGeom>
            <a:rect b="b" l="l" r="r" t="t"/>
            <a:pathLst>
              <a:path extrusionOk="0" h="213361" w="213361">
                <a:moveTo>
                  <a:pt x="0" y="213361"/>
                </a:moveTo>
                <a:lnTo>
                  <a:pt x="0" y="167642"/>
                </a:lnTo>
                <a:lnTo>
                  <a:pt x="1" y="167642"/>
                </a:lnTo>
                <a:lnTo>
                  <a:pt x="1" y="0"/>
                </a:lnTo>
                <a:lnTo>
                  <a:pt x="45720" y="0"/>
                </a:lnTo>
                <a:lnTo>
                  <a:pt x="45720" y="167642"/>
                </a:lnTo>
                <a:lnTo>
                  <a:pt x="213361" y="167642"/>
                </a:lnTo>
                <a:lnTo>
                  <a:pt x="213361" y="213361"/>
                </a:lnTo>
                <a:close/>
              </a:path>
            </a:pathLst>
          </a:custGeom>
          <a:solidFill>
            <a:srgbClr val="FFC22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3265" name="Google Shape;3265;p263"/>
          <p:cNvSpPr/>
          <p:nvPr/>
        </p:nvSpPr>
        <p:spPr>
          <a:xfrm rot="-5400000">
            <a:off x="3894992" y="4037537"/>
            <a:ext cx="160021" cy="160021"/>
          </a:xfrm>
          <a:custGeom>
            <a:rect b="b" l="l" r="r" t="t"/>
            <a:pathLst>
              <a:path extrusionOk="0" h="213361" w="213361">
                <a:moveTo>
                  <a:pt x="0" y="213361"/>
                </a:moveTo>
                <a:lnTo>
                  <a:pt x="0" y="167642"/>
                </a:lnTo>
                <a:lnTo>
                  <a:pt x="1" y="167642"/>
                </a:lnTo>
                <a:lnTo>
                  <a:pt x="1" y="0"/>
                </a:lnTo>
                <a:lnTo>
                  <a:pt x="45720" y="0"/>
                </a:lnTo>
                <a:lnTo>
                  <a:pt x="45720" y="167642"/>
                </a:lnTo>
                <a:lnTo>
                  <a:pt x="213361" y="167642"/>
                </a:lnTo>
                <a:lnTo>
                  <a:pt x="213361" y="213361"/>
                </a:lnTo>
                <a:close/>
              </a:path>
            </a:pathLst>
          </a:custGeom>
          <a:solidFill>
            <a:srgbClr val="FFC22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3266" name="Google Shape;3266;p263"/>
          <p:cNvSpPr/>
          <p:nvPr/>
        </p:nvSpPr>
        <p:spPr>
          <a:xfrm>
            <a:off x="4671372" y="0"/>
            <a:ext cx="4676624" cy="5143473"/>
          </a:xfrm>
          <a:custGeom>
            <a:rect b="b" l="l" r="r" t="t"/>
            <a:pathLst>
              <a:path extrusionOk="0" h="6857964" w="6235498">
                <a:moveTo>
                  <a:pt x="3187091" y="0"/>
                </a:moveTo>
                <a:lnTo>
                  <a:pt x="6235498" y="0"/>
                </a:lnTo>
                <a:lnTo>
                  <a:pt x="6235498" y="6857964"/>
                </a:lnTo>
                <a:lnTo>
                  <a:pt x="3190374" y="6857964"/>
                </a:lnTo>
                <a:lnTo>
                  <a:pt x="166477" y="3829957"/>
                </a:lnTo>
                <a:cubicBezTo>
                  <a:pt x="-55493" y="3606980"/>
                  <a:pt x="-55493" y="3246522"/>
                  <a:pt x="166477" y="3023545"/>
                </a:cubicBezTo>
                <a:lnTo>
                  <a:pt x="3187091" y="0"/>
                </a:lnTo>
                <a:close/>
              </a:path>
            </a:pathLst>
          </a:custGeom>
          <a:solidFill>
            <a:schemeClr val="accent1"/>
          </a:solidFill>
          <a:ln cap="flat" cmpd="sng" w="19050">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descr="Une image contenant personne&#10;&#10;Description générée automatiquement" id="3267" name="Google Shape;3267;p263"/>
          <p:cNvPicPr preferRelativeResize="0"/>
          <p:nvPr/>
        </p:nvPicPr>
        <p:blipFill rotWithShape="1">
          <a:blip r:embed="rId10">
            <a:alphaModFix/>
          </a:blip>
          <a:srcRect b="0" l="1182" r="4515" t="0"/>
          <a:stretch/>
        </p:blipFill>
        <p:spPr>
          <a:xfrm>
            <a:off x="4928356" y="0"/>
            <a:ext cx="4470358" cy="5143473"/>
          </a:xfrm>
          <a:prstGeom prst="rect">
            <a:avLst/>
          </a:prstGeom>
          <a:noFill/>
          <a:ln>
            <a:noFill/>
          </a:ln>
        </p:spPr>
      </p:pic>
      <p:pic>
        <p:nvPicPr>
          <p:cNvPr id="3268" name="Google Shape;3268;p263"/>
          <p:cNvPicPr preferRelativeResize="0"/>
          <p:nvPr/>
        </p:nvPicPr>
        <p:blipFill rotWithShape="1">
          <a:blip r:embed="rId11">
            <a:alphaModFix/>
          </a:blip>
          <a:srcRect b="1" l="1425" r="35200" t="1"/>
          <a:stretch/>
        </p:blipFill>
        <p:spPr>
          <a:xfrm>
            <a:off x="4823454" y="1"/>
            <a:ext cx="4890157" cy="5143471"/>
          </a:xfrm>
          <a:custGeom>
            <a:rect b="b" l="l" r="r" t="t"/>
            <a:pathLst>
              <a:path extrusionOk="0" h="6857962" w="6520209">
                <a:moveTo>
                  <a:pt x="3205638" y="0"/>
                </a:moveTo>
                <a:lnTo>
                  <a:pt x="6520209" y="0"/>
                </a:lnTo>
                <a:lnTo>
                  <a:pt x="6520209" y="6857962"/>
                </a:lnTo>
                <a:lnTo>
                  <a:pt x="3208631" y="6857962"/>
                </a:lnTo>
                <a:lnTo>
                  <a:pt x="153511" y="3798690"/>
                </a:lnTo>
                <a:cubicBezTo>
                  <a:pt x="-51170" y="3593081"/>
                  <a:pt x="-51170" y="3260698"/>
                  <a:pt x="153511" y="3055089"/>
                </a:cubicBezTo>
                <a:lnTo>
                  <a:pt x="3205638" y="0"/>
                </a:lnTo>
                <a:close/>
              </a:path>
            </a:pathLst>
          </a:custGeom>
          <a:noFill/>
          <a:ln>
            <a:noFill/>
          </a:ln>
        </p:spPr>
      </p:pic>
      <p:pic>
        <p:nvPicPr>
          <p:cNvPr id="3269" name="Google Shape;3269;p263"/>
          <p:cNvPicPr preferRelativeResize="0"/>
          <p:nvPr/>
        </p:nvPicPr>
        <p:blipFill rotWithShape="1">
          <a:blip r:embed="rId12">
            <a:alphaModFix/>
          </a:blip>
          <a:srcRect b="0" l="0" r="0" t="0"/>
          <a:stretch/>
        </p:blipFill>
        <p:spPr>
          <a:xfrm>
            <a:off x="623435" y="3511959"/>
            <a:ext cx="274963" cy="274963"/>
          </a:xfrm>
          <a:prstGeom prst="rect">
            <a:avLst/>
          </a:prstGeom>
          <a:noFill/>
          <a:ln>
            <a:noFill/>
          </a:ln>
        </p:spPr>
      </p:pic>
      <p:pic>
        <p:nvPicPr>
          <p:cNvPr id="3270" name="Google Shape;3270;p263"/>
          <p:cNvPicPr preferRelativeResize="0"/>
          <p:nvPr/>
        </p:nvPicPr>
        <p:blipFill rotWithShape="1">
          <a:blip r:embed="rId13">
            <a:alphaModFix/>
          </a:blip>
          <a:srcRect b="0" l="0" r="0" t="0"/>
          <a:stretch/>
        </p:blipFill>
        <p:spPr>
          <a:xfrm>
            <a:off x="999761" y="3664558"/>
            <a:ext cx="895346" cy="122364"/>
          </a:xfrm>
          <a:prstGeom prst="rect">
            <a:avLst/>
          </a:prstGeom>
          <a:noFill/>
          <a:ln>
            <a:noFill/>
          </a:ln>
        </p:spPr>
      </p:pic>
      <p:pic>
        <p:nvPicPr>
          <p:cNvPr id="3271" name="Google Shape;3271;p263"/>
          <p:cNvPicPr preferRelativeResize="0"/>
          <p:nvPr/>
        </p:nvPicPr>
        <p:blipFill rotWithShape="1">
          <a:blip r:embed="rId14">
            <a:alphaModFix/>
          </a:blip>
          <a:srcRect b="0" l="0" r="0" t="0"/>
          <a:stretch/>
        </p:blipFill>
        <p:spPr>
          <a:xfrm>
            <a:off x="2856980" y="3527688"/>
            <a:ext cx="656494" cy="274941"/>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6" name="Shape 3276"/>
        <p:cNvGrpSpPr/>
        <p:nvPr/>
      </p:nvGrpSpPr>
      <p:grpSpPr>
        <a:xfrm>
          <a:off x="0" y="0"/>
          <a:ext cx="0" cy="0"/>
          <a:chOff x="0" y="0"/>
          <a:chExt cx="0" cy="0"/>
        </a:xfrm>
      </p:grpSpPr>
      <p:sp>
        <p:nvSpPr>
          <p:cNvPr id="3277" name="Google Shape;3277;p264"/>
          <p:cNvSpPr/>
          <p:nvPr/>
        </p:nvSpPr>
        <p:spPr>
          <a:xfrm>
            <a:off x="4671372" y="0"/>
            <a:ext cx="4482313" cy="5147283"/>
          </a:xfrm>
          <a:custGeom>
            <a:rect b="b" l="l" r="r" t="t"/>
            <a:pathLst>
              <a:path extrusionOk="0" h="6863044" w="5976418">
                <a:moveTo>
                  <a:pt x="3187091" y="0"/>
                </a:moveTo>
                <a:lnTo>
                  <a:pt x="5976418" y="5080"/>
                </a:lnTo>
                <a:lnTo>
                  <a:pt x="5961178" y="6863044"/>
                </a:lnTo>
                <a:lnTo>
                  <a:pt x="3190374" y="6857964"/>
                </a:lnTo>
                <a:lnTo>
                  <a:pt x="166477" y="3829957"/>
                </a:lnTo>
                <a:cubicBezTo>
                  <a:pt x="-55493" y="3606980"/>
                  <a:pt x="-55493" y="3246522"/>
                  <a:pt x="166477" y="3023545"/>
                </a:cubicBezTo>
                <a:lnTo>
                  <a:pt x="3187091" y="0"/>
                </a:lnTo>
                <a:close/>
              </a:path>
            </a:pathLst>
          </a:custGeom>
          <a:solidFill>
            <a:schemeClr val="accent1"/>
          </a:solidFill>
          <a:ln cap="flat" cmpd="sng" w="19050">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278" name="Google Shape;3278;p264"/>
          <p:cNvSpPr/>
          <p:nvPr/>
        </p:nvSpPr>
        <p:spPr>
          <a:xfrm>
            <a:off x="4055012" y="274320"/>
            <a:ext cx="534572" cy="256736"/>
          </a:xfrm>
          <a:custGeom>
            <a:rect b="b" l="l" r="r" t="t"/>
            <a:pathLst>
              <a:path extrusionOk="0" h="342314" w="712763">
                <a:moveTo>
                  <a:pt x="0" y="0"/>
                </a:moveTo>
                <a:lnTo>
                  <a:pt x="370449" y="0"/>
                </a:lnTo>
                <a:lnTo>
                  <a:pt x="712763" y="342314"/>
                </a:lnTo>
                <a:lnTo>
                  <a:pt x="107852" y="342314"/>
                </a:lnTo>
                <a:lnTo>
                  <a:pt x="0" y="0"/>
                </a:lnTo>
                <a:close/>
              </a:path>
            </a:pathLst>
          </a:cu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279" name="Google Shape;3279;p264"/>
          <p:cNvSpPr txBox="1"/>
          <p:nvPr>
            <p:ph type="title"/>
          </p:nvPr>
        </p:nvSpPr>
        <p:spPr>
          <a:xfrm>
            <a:off x="496491" y="239317"/>
            <a:ext cx="6456759" cy="812243"/>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SzPts val="2400"/>
              <a:buNone/>
            </a:pPr>
            <a:r>
              <a:rPr lang="fr" sz="2400">
                <a:solidFill>
                  <a:schemeClr val="lt1"/>
                </a:solidFill>
              </a:rPr>
              <a:t>Génération de trafic en </a:t>
            </a:r>
            <a:r>
              <a:rPr lang="fr" sz="2400">
                <a:solidFill>
                  <a:srgbClr val="FFC229"/>
                </a:solidFill>
              </a:rPr>
              <a:t>point de vente</a:t>
            </a:r>
            <a:br>
              <a:rPr lang="fr" sz="2400">
                <a:solidFill>
                  <a:schemeClr val="lt1"/>
                </a:solidFill>
              </a:rPr>
            </a:br>
            <a:r>
              <a:rPr lang="fr" sz="2400">
                <a:solidFill>
                  <a:schemeClr val="lt1"/>
                </a:solidFill>
              </a:rPr>
              <a:t>Notre méthode en 4 étapes</a:t>
            </a:r>
            <a:endParaRPr>
              <a:solidFill>
                <a:schemeClr val="lt1"/>
              </a:solidFill>
            </a:endParaRPr>
          </a:p>
        </p:txBody>
      </p:sp>
      <p:sp>
        <p:nvSpPr>
          <p:cNvPr id="3280" name="Google Shape;3280;p264"/>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t>–</a:t>
            </a:r>
            <a:endParaRPr/>
          </a:p>
        </p:txBody>
      </p:sp>
      <p:pic>
        <p:nvPicPr>
          <p:cNvPr descr="Une image contenant personne, intérieur, sombre&#10;&#10;Description générée automatiquement" id="3281" name="Google Shape;3281;p264"/>
          <p:cNvPicPr preferRelativeResize="0"/>
          <p:nvPr/>
        </p:nvPicPr>
        <p:blipFill rotWithShape="1">
          <a:blip r:embed="rId3">
            <a:alphaModFix/>
          </a:blip>
          <a:srcRect b="0" l="0" r="0" t="0"/>
          <a:stretch/>
        </p:blipFill>
        <p:spPr>
          <a:xfrm>
            <a:off x="5070303" y="2127929"/>
            <a:ext cx="2454447" cy="3018884"/>
          </a:xfrm>
          <a:prstGeom prst="rect">
            <a:avLst/>
          </a:prstGeom>
          <a:noFill/>
          <a:ln>
            <a:noFill/>
          </a:ln>
          <a:effectLst>
            <a:outerShdw blurRad="228600" rotWithShape="0" algn="bl" dir="5400000" dist="38100">
              <a:srgbClr val="000000">
                <a:alpha val="64000"/>
              </a:srgbClr>
            </a:outerShdw>
          </a:effectLst>
        </p:spPr>
      </p:pic>
      <p:pic>
        <p:nvPicPr>
          <p:cNvPr descr="Une image contenant personne, jaune&#10;&#10;Description générée automatiquement" id="3282" name="Google Shape;3282;p264"/>
          <p:cNvPicPr preferRelativeResize="0"/>
          <p:nvPr/>
        </p:nvPicPr>
        <p:blipFill rotWithShape="1">
          <a:blip r:embed="rId4">
            <a:alphaModFix/>
          </a:blip>
          <a:srcRect b="1" l="4303" r="48535" t="0"/>
          <a:stretch/>
        </p:blipFill>
        <p:spPr>
          <a:xfrm>
            <a:off x="4831634" y="0"/>
            <a:ext cx="4312365" cy="5143473"/>
          </a:xfrm>
          <a:custGeom>
            <a:rect b="b" l="l" r="r" t="t"/>
            <a:pathLst>
              <a:path extrusionOk="0" h="6857964" w="5749820">
                <a:moveTo>
                  <a:pt x="3205640" y="0"/>
                </a:moveTo>
                <a:lnTo>
                  <a:pt x="5749820" y="0"/>
                </a:lnTo>
                <a:lnTo>
                  <a:pt x="5749820" y="6857964"/>
                </a:lnTo>
                <a:lnTo>
                  <a:pt x="3208631" y="6857964"/>
                </a:lnTo>
                <a:lnTo>
                  <a:pt x="153511" y="3798692"/>
                </a:lnTo>
                <a:cubicBezTo>
                  <a:pt x="-51170" y="3593083"/>
                  <a:pt x="-51170" y="3260700"/>
                  <a:pt x="153511" y="3055091"/>
                </a:cubicBezTo>
                <a:close/>
              </a:path>
            </a:pathLst>
          </a:custGeom>
          <a:noFill/>
          <a:ln>
            <a:noFill/>
          </a:ln>
        </p:spPr>
      </p:pic>
      <p:sp>
        <p:nvSpPr>
          <p:cNvPr id="3283" name="Google Shape;3283;p264"/>
          <p:cNvSpPr/>
          <p:nvPr/>
        </p:nvSpPr>
        <p:spPr>
          <a:xfrm>
            <a:off x="494934" y="1125402"/>
            <a:ext cx="3779886" cy="637126"/>
          </a:xfrm>
          <a:prstGeom prst="roundRect">
            <a:avLst>
              <a:gd fmla="val 16667" name="adj"/>
            </a:avLst>
          </a:prstGeom>
          <a:noFill/>
          <a:ln cap="flat" cmpd="sng" w="12700">
            <a:solidFill>
              <a:srgbClr val="FFFFFF"/>
            </a:solidFill>
            <a:prstDash val="solid"/>
            <a:round/>
            <a:headEnd len="sm" w="sm" type="none"/>
            <a:tailEnd len="sm" w="sm" type="none"/>
          </a:ln>
        </p:spPr>
        <p:txBody>
          <a:bodyPr anchorCtr="0" anchor="ctr" bIns="0" lIns="0" spcFirstLastPara="1" rIns="0" wrap="square" tIns="0">
            <a:noAutofit/>
          </a:bodyPr>
          <a:lstStyle/>
          <a:p>
            <a:pPr indent="0" lvl="0" marL="0" marR="0" rtl="0" algn="l">
              <a:lnSpc>
                <a:spcPct val="150000"/>
              </a:lnSpc>
              <a:spcBef>
                <a:spcPts val="0"/>
              </a:spcBef>
              <a:spcAft>
                <a:spcPts val="0"/>
              </a:spcAft>
              <a:buNone/>
            </a:pPr>
            <a:r>
              <a:t/>
            </a:r>
            <a:endParaRPr b="0" i="0" sz="900" u="none" cap="none" strike="noStrike">
              <a:solidFill>
                <a:schemeClr val="lt1"/>
              </a:solidFill>
              <a:latin typeface="Arial"/>
              <a:ea typeface="Arial"/>
              <a:cs typeface="Arial"/>
              <a:sym typeface="Arial"/>
            </a:endParaRPr>
          </a:p>
        </p:txBody>
      </p:sp>
      <p:sp>
        <p:nvSpPr>
          <p:cNvPr id="3284" name="Google Shape;3284;p264"/>
          <p:cNvSpPr txBox="1"/>
          <p:nvPr/>
        </p:nvSpPr>
        <p:spPr>
          <a:xfrm>
            <a:off x="674918" y="975360"/>
            <a:ext cx="836223" cy="230833"/>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None/>
            </a:pPr>
            <a:r>
              <a:rPr b="1" i="0" lang="fr" sz="1100" u="none" cap="none" strike="noStrike">
                <a:solidFill>
                  <a:srgbClr val="2BD6D9"/>
                </a:solidFill>
                <a:latin typeface="Arial"/>
                <a:ea typeface="Arial"/>
                <a:cs typeface="Arial"/>
                <a:sym typeface="Arial"/>
              </a:rPr>
              <a:t>Analyser</a:t>
            </a:r>
            <a:endParaRPr b="1" i="0" sz="1100" u="none" cap="none" strike="noStrike">
              <a:solidFill>
                <a:srgbClr val="2BD6D9"/>
              </a:solidFill>
              <a:latin typeface="Arial"/>
              <a:ea typeface="Arial"/>
              <a:cs typeface="Arial"/>
              <a:sym typeface="Arial"/>
            </a:endParaRPr>
          </a:p>
        </p:txBody>
      </p:sp>
      <p:sp>
        <p:nvSpPr>
          <p:cNvPr id="3285" name="Google Shape;3285;p264"/>
          <p:cNvSpPr/>
          <p:nvPr/>
        </p:nvSpPr>
        <p:spPr>
          <a:xfrm>
            <a:off x="308372" y="1279945"/>
            <a:ext cx="328041" cy="328041"/>
          </a:xfrm>
          <a:prstGeom prst="roundRect">
            <a:avLst>
              <a:gd fmla="val 26358" name="adj"/>
            </a:avLst>
          </a:prstGeom>
          <a:solidFill>
            <a:srgbClr val="2E1452"/>
          </a:solidFill>
          <a:ln cap="flat" cmpd="sng" w="15875">
            <a:solidFill>
              <a:srgbClr val="2BD6D9"/>
            </a:solidFill>
            <a:prstDash val="solid"/>
            <a:round/>
            <a:headEnd len="sm" w="sm" type="none"/>
            <a:tailEnd len="sm" w="sm" type="none"/>
          </a:ln>
        </p:spPr>
        <p:txBody>
          <a:bodyPr anchorCtr="0" anchor="ctr" bIns="54000" lIns="27000" spcFirstLastPara="1" rIns="27000" wrap="square" tIns="27000">
            <a:noAutofit/>
          </a:bodyPr>
          <a:lstStyle/>
          <a:p>
            <a:pPr indent="0" lvl="0" marL="0" marR="0" rtl="0" algn="ctr">
              <a:lnSpc>
                <a:spcPct val="100000"/>
              </a:lnSpc>
              <a:spcBef>
                <a:spcPts val="0"/>
              </a:spcBef>
              <a:spcAft>
                <a:spcPts val="0"/>
              </a:spcAft>
              <a:buNone/>
            </a:pPr>
            <a:r>
              <a:rPr b="1" i="0" lang="fr" sz="1200" u="none" cap="none" strike="noStrike">
                <a:solidFill>
                  <a:schemeClr val="lt1"/>
                </a:solidFill>
                <a:latin typeface="Arial"/>
                <a:ea typeface="Arial"/>
                <a:cs typeface="Arial"/>
                <a:sym typeface="Arial"/>
              </a:rPr>
              <a:t>1</a:t>
            </a:r>
            <a:endParaRPr b="1" i="0" sz="600" u="none" cap="none" strike="noStrike">
              <a:solidFill>
                <a:schemeClr val="lt1"/>
              </a:solidFill>
              <a:latin typeface="Arial"/>
              <a:ea typeface="Arial"/>
              <a:cs typeface="Arial"/>
              <a:sym typeface="Arial"/>
            </a:endParaRPr>
          </a:p>
        </p:txBody>
      </p:sp>
      <p:sp>
        <p:nvSpPr>
          <p:cNvPr id="3286" name="Google Shape;3286;p264"/>
          <p:cNvSpPr txBox="1"/>
          <p:nvPr/>
        </p:nvSpPr>
        <p:spPr>
          <a:xfrm>
            <a:off x="738805" y="1223571"/>
            <a:ext cx="3096101" cy="415498"/>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Étudier les profils de vos clients et leurs attentes, analyser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la concurrence, déterminer la bonne zone de chalandise à cibler pour améliorer la performance et optimiser son budget.</a:t>
            </a:r>
            <a:endParaRPr sz="1100"/>
          </a:p>
        </p:txBody>
      </p:sp>
      <p:grpSp>
        <p:nvGrpSpPr>
          <p:cNvPr id="3287" name="Google Shape;3287;p264"/>
          <p:cNvGrpSpPr/>
          <p:nvPr/>
        </p:nvGrpSpPr>
        <p:grpSpPr>
          <a:xfrm>
            <a:off x="308372" y="2634791"/>
            <a:ext cx="3966447" cy="852735"/>
            <a:chOff x="603675" y="4133184"/>
            <a:chExt cx="5288596" cy="1136980"/>
          </a:xfrm>
        </p:grpSpPr>
        <p:sp>
          <p:nvSpPr>
            <p:cNvPr id="3288" name="Google Shape;3288;p264"/>
            <p:cNvSpPr/>
            <p:nvPr/>
          </p:nvSpPr>
          <p:spPr>
            <a:xfrm>
              <a:off x="816865" y="4333239"/>
              <a:ext cx="5075406" cy="936925"/>
            </a:xfrm>
            <a:prstGeom prst="roundRect">
              <a:avLst>
                <a:gd fmla="val 16667" name="adj"/>
              </a:avLst>
            </a:prstGeom>
            <a:noFill/>
            <a:ln cap="flat" cmpd="sng" w="12700">
              <a:solidFill>
                <a:srgbClr val="FFFFFF"/>
              </a:solidFill>
              <a:prstDash val="solid"/>
              <a:round/>
              <a:headEnd len="sm" w="sm" type="none"/>
              <a:tailEnd len="sm" w="sm" type="none"/>
            </a:ln>
          </p:spPr>
          <p:txBody>
            <a:bodyPr anchorCtr="0" anchor="ctr" bIns="0" lIns="0" spcFirstLastPara="1" rIns="0" wrap="square" tIns="0">
              <a:noAutofit/>
            </a:bodyPr>
            <a:lstStyle/>
            <a:p>
              <a:pPr indent="0" lvl="0" marL="0" marR="0" rtl="0" algn="l">
                <a:lnSpc>
                  <a:spcPct val="150000"/>
                </a:lnSpc>
                <a:spcBef>
                  <a:spcPts val="0"/>
                </a:spcBef>
                <a:spcAft>
                  <a:spcPts val="0"/>
                </a:spcAft>
                <a:buNone/>
              </a:pPr>
              <a:r>
                <a:t/>
              </a:r>
              <a:endParaRPr b="0" i="0" sz="900" u="none" cap="none" strike="noStrike">
                <a:solidFill>
                  <a:schemeClr val="lt1"/>
                </a:solidFill>
                <a:latin typeface="Arial"/>
                <a:ea typeface="Arial"/>
                <a:cs typeface="Arial"/>
                <a:sym typeface="Arial"/>
              </a:endParaRPr>
            </a:p>
          </p:txBody>
        </p:sp>
        <p:sp>
          <p:nvSpPr>
            <p:cNvPr id="3289" name="Google Shape;3289;p264"/>
            <p:cNvSpPr txBox="1"/>
            <p:nvPr/>
          </p:nvSpPr>
          <p:spPr>
            <a:xfrm>
              <a:off x="1056843" y="4133184"/>
              <a:ext cx="1115100" cy="307800"/>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None/>
              </a:pPr>
              <a:r>
                <a:rPr b="1" i="0" lang="fr" sz="1100" u="none" cap="none" strike="noStrike">
                  <a:solidFill>
                    <a:srgbClr val="2BD6D9"/>
                  </a:solidFill>
                  <a:latin typeface="Arial"/>
                  <a:ea typeface="Arial"/>
                  <a:cs typeface="Arial"/>
                  <a:sym typeface="Arial"/>
                </a:rPr>
                <a:t>Activer</a:t>
              </a:r>
              <a:endParaRPr b="1" i="0" sz="1100" u="none" cap="none" strike="noStrike">
                <a:solidFill>
                  <a:srgbClr val="2BD6D9"/>
                </a:solidFill>
                <a:latin typeface="Arial"/>
                <a:ea typeface="Arial"/>
                <a:cs typeface="Arial"/>
                <a:sym typeface="Arial"/>
              </a:endParaRPr>
            </a:p>
          </p:txBody>
        </p:sp>
        <p:sp>
          <p:nvSpPr>
            <p:cNvPr id="3290" name="Google Shape;3290;p264"/>
            <p:cNvSpPr/>
            <p:nvPr/>
          </p:nvSpPr>
          <p:spPr>
            <a:xfrm>
              <a:off x="603675" y="4583007"/>
              <a:ext cx="437388" cy="437388"/>
            </a:xfrm>
            <a:prstGeom prst="roundRect">
              <a:avLst>
                <a:gd fmla="val 26358" name="adj"/>
              </a:avLst>
            </a:prstGeom>
            <a:solidFill>
              <a:srgbClr val="2E1452"/>
            </a:solidFill>
            <a:ln cap="flat" cmpd="sng" w="15875">
              <a:solidFill>
                <a:srgbClr val="2BD6D9"/>
              </a:solidFill>
              <a:prstDash val="solid"/>
              <a:round/>
              <a:headEnd len="sm" w="sm" type="none"/>
              <a:tailEnd len="sm" w="sm" type="none"/>
            </a:ln>
          </p:spPr>
          <p:txBody>
            <a:bodyPr anchorCtr="0" anchor="ctr" bIns="54000" lIns="27000" spcFirstLastPara="1" rIns="27000" wrap="square" tIns="27000">
              <a:noAutofit/>
            </a:bodyPr>
            <a:lstStyle/>
            <a:p>
              <a:pPr indent="0" lvl="0" marL="0" marR="0" rtl="0" algn="ctr">
                <a:lnSpc>
                  <a:spcPct val="100000"/>
                </a:lnSpc>
                <a:spcBef>
                  <a:spcPts val="0"/>
                </a:spcBef>
                <a:spcAft>
                  <a:spcPts val="0"/>
                </a:spcAft>
                <a:buNone/>
              </a:pPr>
              <a:r>
                <a:rPr b="1" i="0" lang="fr" sz="1200" u="none" cap="none" strike="noStrike">
                  <a:solidFill>
                    <a:schemeClr val="lt1"/>
                  </a:solidFill>
                  <a:latin typeface="Poly"/>
                  <a:ea typeface="Poly"/>
                  <a:cs typeface="Poly"/>
                  <a:sym typeface="Poly"/>
                </a:rPr>
                <a:t>3</a:t>
              </a:r>
              <a:endParaRPr b="1" i="0" sz="1200" u="none" cap="none" strike="noStrike">
                <a:solidFill>
                  <a:schemeClr val="lt1"/>
                </a:solidFill>
                <a:latin typeface="Arial"/>
                <a:ea typeface="Arial"/>
                <a:cs typeface="Arial"/>
                <a:sym typeface="Arial"/>
              </a:endParaRPr>
            </a:p>
          </p:txBody>
        </p:sp>
        <p:sp>
          <p:nvSpPr>
            <p:cNvPr id="3291" name="Google Shape;3291;p264"/>
            <p:cNvSpPr txBox="1"/>
            <p:nvPr/>
          </p:nvSpPr>
          <p:spPr>
            <a:xfrm>
              <a:off x="1144746" y="4490397"/>
              <a:ext cx="4552200" cy="554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Activer les bons leviers et mettre en place les opérations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grâce à une création et une une orchestration efficaces.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Adaptation du mix-média en fonction des cibles et des territoires.</a:t>
              </a:r>
              <a:endParaRPr sz="1100"/>
            </a:p>
          </p:txBody>
        </p:sp>
      </p:grpSp>
      <p:grpSp>
        <p:nvGrpSpPr>
          <p:cNvPr id="3292" name="Google Shape;3292;p264"/>
          <p:cNvGrpSpPr/>
          <p:nvPr/>
        </p:nvGrpSpPr>
        <p:grpSpPr>
          <a:xfrm>
            <a:off x="308372" y="1830008"/>
            <a:ext cx="3966447" cy="737303"/>
            <a:chOff x="677228" y="2862091"/>
            <a:chExt cx="5288596" cy="983070"/>
          </a:xfrm>
        </p:grpSpPr>
        <p:sp>
          <p:nvSpPr>
            <p:cNvPr id="3293" name="Google Shape;3293;p264"/>
            <p:cNvSpPr/>
            <p:nvPr/>
          </p:nvSpPr>
          <p:spPr>
            <a:xfrm>
              <a:off x="910737" y="3031360"/>
              <a:ext cx="5055087" cy="813801"/>
            </a:xfrm>
            <a:prstGeom prst="roundRect">
              <a:avLst>
                <a:gd fmla="val 16667" name="adj"/>
              </a:avLst>
            </a:prstGeom>
            <a:noFill/>
            <a:ln cap="flat" cmpd="sng" w="12700">
              <a:solidFill>
                <a:srgbClr val="FFFFFF"/>
              </a:solidFill>
              <a:prstDash val="solid"/>
              <a:round/>
              <a:headEnd len="sm" w="sm" type="none"/>
              <a:tailEnd len="sm" w="sm" type="none"/>
            </a:ln>
          </p:spPr>
          <p:txBody>
            <a:bodyPr anchorCtr="0" anchor="ctr" bIns="0" lIns="0" spcFirstLastPara="1" rIns="0" wrap="square" tIns="0">
              <a:noAutofit/>
            </a:bodyPr>
            <a:lstStyle/>
            <a:p>
              <a:pPr indent="0" lvl="0" marL="0" marR="0" rtl="0" algn="l">
                <a:lnSpc>
                  <a:spcPct val="150000"/>
                </a:lnSpc>
                <a:spcBef>
                  <a:spcPts val="0"/>
                </a:spcBef>
                <a:spcAft>
                  <a:spcPts val="0"/>
                </a:spcAft>
                <a:buNone/>
              </a:pPr>
              <a:r>
                <a:t/>
              </a:r>
              <a:endParaRPr b="0" i="0" sz="900" u="none" cap="none" strike="noStrike">
                <a:solidFill>
                  <a:schemeClr val="lt1"/>
                </a:solidFill>
                <a:latin typeface="Arial"/>
                <a:ea typeface="Arial"/>
                <a:cs typeface="Arial"/>
                <a:sym typeface="Arial"/>
              </a:endParaRPr>
            </a:p>
          </p:txBody>
        </p:sp>
        <p:sp>
          <p:nvSpPr>
            <p:cNvPr id="3294" name="Google Shape;3294;p264"/>
            <p:cNvSpPr txBox="1"/>
            <p:nvPr/>
          </p:nvSpPr>
          <p:spPr>
            <a:xfrm>
              <a:off x="1150716" y="2862091"/>
              <a:ext cx="1572164" cy="307777"/>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None/>
              </a:pPr>
              <a:r>
                <a:rPr b="1" i="0" lang="fr" sz="1100" u="none" cap="none" strike="noStrike">
                  <a:solidFill>
                    <a:srgbClr val="2BD6D9"/>
                  </a:solidFill>
                  <a:latin typeface="Arial"/>
                  <a:ea typeface="Arial"/>
                  <a:cs typeface="Arial"/>
                  <a:sym typeface="Arial"/>
                </a:rPr>
                <a:t>Recommander</a:t>
              </a:r>
              <a:endParaRPr b="1" i="0" sz="1100" u="none" cap="none" strike="noStrike">
                <a:solidFill>
                  <a:srgbClr val="2BD6D9"/>
                </a:solidFill>
                <a:latin typeface="Arial"/>
                <a:ea typeface="Arial"/>
                <a:cs typeface="Arial"/>
                <a:sym typeface="Arial"/>
              </a:endParaRPr>
            </a:p>
          </p:txBody>
        </p:sp>
        <p:sp>
          <p:nvSpPr>
            <p:cNvPr id="3295" name="Google Shape;3295;p264"/>
            <p:cNvSpPr/>
            <p:nvPr/>
          </p:nvSpPr>
          <p:spPr>
            <a:xfrm>
              <a:off x="677228" y="3219566"/>
              <a:ext cx="437388" cy="437388"/>
            </a:xfrm>
            <a:prstGeom prst="roundRect">
              <a:avLst>
                <a:gd fmla="val 26358" name="adj"/>
              </a:avLst>
            </a:prstGeom>
            <a:solidFill>
              <a:srgbClr val="2E1452"/>
            </a:solidFill>
            <a:ln cap="flat" cmpd="sng" w="15875">
              <a:solidFill>
                <a:srgbClr val="2BD6D9"/>
              </a:solidFill>
              <a:prstDash val="solid"/>
              <a:round/>
              <a:headEnd len="sm" w="sm" type="none"/>
              <a:tailEnd len="sm" w="sm" type="none"/>
            </a:ln>
          </p:spPr>
          <p:txBody>
            <a:bodyPr anchorCtr="0" anchor="ctr" bIns="54000" lIns="27000" spcFirstLastPara="1" rIns="27000" wrap="square" tIns="27000">
              <a:noAutofit/>
            </a:bodyPr>
            <a:lstStyle/>
            <a:p>
              <a:pPr indent="0" lvl="0" marL="0" marR="0" rtl="0" algn="ctr">
                <a:lnSpc>
                  <a:spcPct val="100000"/>
                </a:lnSpc>
                <a:spcBef>
                  <a:spcPts val="0"/>
                </a:spcBef>
                <a:spcAft>
                  <a:spcPts val="0"/>
                </a:spcAft>
                <a:buNone/>
              </a:pPr>
              <a:r>
                <a:rPr b="1" i="0" lang="fr" sz="1200" u="none" cap="none" strike="noStrike">
                  <a:solidFill>
                    <a:schemeClr val="lt1"/>
                  </a:solidFill>
                  <a:latin typeface="Arial"/>
                  <a:ea typeface="Arial"/>
                  <a:cs typeface="Arial"/>
                  <a:sym typeface="Arial"/>
                </a:rPr>
                <a:t>2</a:t>
              </a:r>
              <a:endParaRPr sz="1100"/>
            </a:p>
          </p:txBody>
        </p:sp>
        <p:sp>
          <p:nvSpPr>
            <p:cNvPr id="3296" name="Google Shape;3296;p264"/>
            <p:cNvSpPr txBox="1"/>
            <p:nvPr/>
          </p:nvSpPr>
          <p:spPr>
            <a:xfrm>
              <a:off x="1235898" y="3162247"/>
              <a:ext cx="4341000" cy="554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Définir la stratégie pour atteindre les objectifs de la campagne. Du choix des segments à cibler à la sélection des médias,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nous établissons le calendrier des actions à mener.</a:t>
              </a:r>
              <a:endParaRPr sz="1100"/>
            </a:p>
          </p:txBody>
        </p:sp>
      </p:grpSp>
      <p:grpSp>
        <p:nvGrpSpPr>
          <p:cNvPr id="3297" name="Google Shape;3297;p264"/>
          <p:cNvGrpSpPr/>
          <p:nvPr/>
        </p:nvGrpSpPr>
        <p:grpSpPr>
          <a:xfrm>
            <a:off x="308372" y="3559158"/>
            <a:ext cx="3966447" cy="852735"/>
            <a:chOff x="598595" y="4133184"/>
            <a:chExt cx="5288596" cy="1136980"/>
          </a:xfrm>
        </p:grpSpPr>
        <p:sp>
          <p:nvSpPr>
            <p:cNvPr id="3298" name="Google Shape;3298;p264"/>
            <p:cNvSpPr/>
            <p:nvPr/>
          </p:nvSpPr>
          <p:spPr>
            <a:xfrm>
              <a:off x="816865" y="4333239"/>
              <a:ext cx="5070326" cy="936925"/>
            </a:xfrm>
            <a:prstGeom prst="roundRect">
              <a:avLst>
                <a:gd fmla="val 16667" name="adj"/>
              </a:avLst>
            </a:prstGeom>
            <a:noFill/>
            <a:ln cap="flat" cmpd="sng" w="12700">
              <a:solidFill>
                <a:srgbClr val="FFFFFF"/>
              </a:solidFill>
              <a:prstDash val="solid"/>
              <a:round/>
              <a:headEnd len="sm" w="sm" type="none"/>
              <a:tailEnd len="sm" w="sm" type="none"/>
            </a:ln>
          </p:spPr>
          <p:txBody>
            <a:bodyPr anchorCtr="0" anchor="ctr" bIns="0" lIns="0" spcFirstLastPara="1" rIns="0" wrap="square" tIns="0">
              <a:noAutofit/>
            </a:bodyPr>
            <a:lstStyle/>
            <a:p>
              <a:pPr indent="0" lvl="0" marL="0" marR="0" rtl="0" algn="l">
                <a:lnSpc>
                  <a:spcPct val="150000"/>
                </a:lnSpc>
                <a:spcBef>
                  <a:spcPts val="0"/>
                </a:spcBef>
                <a:spcAft>
                  <a:spcPts val="0"/>
                </a:spcAft>
                <a:buNone/>
              </a:pPr>
              <a:r>
                <a:t/>
              </a:r>
              <a:endParaRPr b="0" i="0" sz="900" u="none" cap="none" strike="noStrike">
                <a:solidFill>
                  <a:schemeClr val="lt1"/>
                </a:solidFill>
                <a:latin typeface="Arial"/>
                <a:ea typeface="Arial"/>
                <a:cs typeface="Arial"/>
                <a:sym typeface="Arial"/>
              </a:endParaRPr>
            </a:p>
          </p:txBody>
        </p:sp>
        <p:sp>
          <p:nvSpPr>
            <p:cNvPr id="3299" name="Google Shape;3299;p264"/>
            <p:cNvSpPr txBox="1"/>
            <p:nvPr/>
          </p:nvSpPr>
          <p:spPr>
            <a:xfrm>
              <a:off x="1056843" y="4133184"/>
              <a:ext cx="1114964" cy="307777"/>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None/>
              </a:pPr>
              <a:r>
                <a:rPr b="1" i="0" lang="fr" sz="1100" u="none" cap="none" strike="noStrike">
                  <a:solidFill>
                    <a:srgbClr val="2BD6D9"/>
                  </a:solidFill>
                  <a:latin typeface="Arial"/>
                  <a:ea typeface="Arial"/>
                  <a:cs typeface="Arial"/>
                  <a:sym typeface="Arial"/>
                </a:rPr>
                <a:t>Mesurer</a:t>
              </a:r>
              <a:endParaRPr b="1" i="0" sz="1100" u="none" cap="none" strike="noStrike">
                <a:solidFill>
                  <a:srgbClr val="2BD6D9"/>
                </a:solidFill>
                <a:latin typeface="Arial"/>
                <a:ea typeface="Arial"/>
                <a:cs typeface="Arial"/>
                <a:sym typeface="Arial"/>
              </a:endParaRPr>
            </a:p>
          </p:txBody>
        </p:sp>
        <p:sp>
          <p:nvSpPr>
            <p:cNvPr id="3300" name="Google Shape;3300;p264"/>
            <p:cNvSpPr/>
            <p:nvPr/>
          </p:nvSpPr>
          <p:spPr>
            <a:xfrm>
              <a:off x="598595" y="4583007"/>
              <a:ext cx="437388" cy="437388"/>
            </a:xfrm>
            <a:prstGeom prst="roundRect">
              <a:avLst>
                <a:gd fmla="val 26358" name="adj"/>
              </a:avLst>
            </a:prstGeom>
            <a:solidFill>
              <a:srgbClr val="2E1452"/>
            </a:solidFill>
            <a:ln cap="flat" cmpd="sng" w="15875">
              <a:solidFill>
                <a:srgbClr val="2BD6D9"/>
              </a:solidFill>
              <a:prstDash val="solid"/>
              <a:round/>
              <a:headEnd len="sm" w="sm" type="none"/>
              <a:tailEnd len="sm" w="sm" type="none"/>
            </a:ln>
          </p:spPr>
          <p:txBody>
            <a:bodyPr anchorCtr="0" anchor="ctr" bIns="54000" lIns="27000" spcFirstLastPara="1" rIns="27000" wrap="square" tIns="27000">
              <a:noAutofit/>
            </a:bodyPr>
            <a:lstStyle/>
            <a:p>
              <a:pPr indent="0" lvl="0" marL="0" marR="0" rtl="0" algn="ctr">
                <a:lnSpc>
                  <a:spcPct val="100000"/>
                </a:lnSpc>
                <a:spcBef>
                  <a:spcPts val="0"/>
                </a:spcBef>
                <a:spcAft>
                  <a:spcPts val="0"/>
                </a:spcAft>
                <a:buNone/>
              </a:pPr>
              <a:r>
                <a:rPr b="1" i="0" lang="fr" sz="1200" u="none" cap="none" strike="noStrike">
                  <a:solidFill>
                    <a:schemeClr val="lt1"/>
                  </a:solidFill>
                  <a:latin typeface="Arial"/>
                  <a:ea typeface="Arial"/>
                  <a:cs typeface="Arial"/>
                  <a:sym typeface="Arial"/>
                </a:rPr>
                <a:t>4</a:t>
              </a:r>
              <a:endParaRPr sz="1100"/>
            </a:p>
          </p:txBody>
        </p:sp>
        <p:sp>
          <p:nvSpPr>
            <p:cNvPr id="3301" name="Google Shape;3301;p264"/>
            <p:cNvSpPr txBox="1"/>
            <p:nvPr/>
          </p:nvSpPr>
          <p:spPr>
            <a:xfrm>
              <a:off x="1133792" y="4539694"/>
              <a:ext cx="4430374" cy="553998"/>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Mesurer la performance de toutes les campagnes (PRM et CRM), sur tous les médias, sur toutes les cibles, pour tous les magasins et déterminer le meilleur mix pour optimiser votre ROI.</a:t>
              </a:r>
              <a:endParaRPr sz="1100"/>
            </a:p>
          </p:txBody>
        </p:sp>
      </p:grpSp>
      <p:sp>
        <p:nvSpPr>
          <p:cNvPr id="3302" name="Google Shape;3302;p264"/>
          <p:cNvSpPr/>
          <p:nvPr/>
        </p:nvSpPr>
        <p:spPr>
          <a:xfrm>
            <a:off x="4066613" y="1240957"/>
            <a:ext cx="406015" cy="406016"/>
          </a:xfrm>
          <a:prstGeom prst="ellipse">
            <a:avLst/>
          </a:pr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303" name="Google Shape;3303;p264"/>
          <p:cNvSpPr/>
          <p:nvPr/>
        </p:nvSpPr>
        <p:spPr>
          <a:xfrm>
            <a:off x="4066613" y="2060841"/>
            <a:ext cx="406015" cy="406015"/>
          </a:xfrm>
          <a:prstGeom prst="ellipse">
            <a:avLst/>
          </a:pr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304" name="Google Shape;3304;p264"/>
          <p:cNvSpPr/>
          <p:nvPr/>
        </p:nvSpPr>
        <p:spPr>
          <a:xfrm>
            <a:off x="4066613" y="2933171"/>
            <a:ext cx="406015" cy="406015"/>
          </a:xfrm>
          <a:prstGeom prst="ellipse">
            <a:avLst/>
          </a:pr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305" name="Google Shape;3305;p264"/>
          <p:cNvSpPr/>
          <p:nvPr/>
        </p:nvSpPr>
        <p:spPr>
          <a:xfrm>
            <a:off x="4066613" y="3853385"/>
            <a:ext cx="406015" cy="406015"/>
          </a:xfrm>
          <a:prstGeom prst="ellipse">
            <a:avLst/>
          </a:pr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pic>
        <p:nvPicPr>
          <p:cNvPr id="3306" name="Google Shape;3306;p264"/>
          <p:cNvPicPr preferRelativeResize="0"/>
          <p:nvPr/>
        </p:nvPicPr>
        <p:blipFill rotWithShape="1">
          <a:blip r:embed="rId5">
            <a:alphaModFix/>
          </a:blip>
          <a:srcRect b="0" l="0" r="0" t="0"/>
          <a:stretch/>
        </p:blipFill>
        <p:spPr>
          <a:xfrm>
            <a:off x="4121381" y="1273329"/>
            <a:ext cx="313618" cy="313618"/>
          </a:xfrm>
          <a:prstGeom prst="rect">
            <a:avLst/>
          </a:prstGeom>
          <a:noFill/>
          <a:ln>
            <a:noFill/>
          </a:ln>
        </p:spPr>
      </p:pic>
      <p:pic>
        <p:nvPicPr>
          <p:cNvPr id="3307" name="Google Shape;3307;p264"/>
          <p:cNvPicPr preferRelativeResize="0"/>
          <p:nvPr/>
        </p:nvPicPr>
        <p:blipFill rotWithShape="1">
          <a:blip r:embed="rId6">
            <a:alphaModFix/>
          </a:blip>
          <a:srcRect b="0" l="0" r="0" t="0"/>
          <a:stretch/>
        </p:blipFill>
        <p:spPr>
          <a:xfrm>
            <a:off x="4128426" y="2112496"/>
            <a:ext cx="292786" cy="292786"/>
          </a:xfrm>
          <a:prstGeom prst="rect">
            <a:avLst/>
          </a:prstGeom>
          <a:noFill/>
          <a:ln>
            <a:noFill/>
          </a:ln>
        </p:spPr>
      </p:pic>
      <p:pic>
        <p:nvPicPr>
          <p:cNvPr id="3308" name="Google Shape;3308;p264"/>
          <p:cNvPicPr preferRelativeResize="0"/>
          <p:nvPr/>
        </p:nvPicPr>
        <p:blipFill rotWithShape="1">
          <a:blip r:embed="rId7">
            <a:alphaModFix/>
          </a:blip>
          <a:srcRect b="0" l="0" r="0" t="0"/>
          <a:stretch/>
        </p:blipFill>
        <p:spPr>
          <a:xfrm>
            <a:off x="4081137" y="2951912"/>
            <a:ext cx="397051" cy="397051"/>
          </a:xfrm>
          <a:prstGeom prst="rect">
            <a:avLst/>
          </a:prstGeom>
          <a:noFill/>
          <a:ln>
            <a:noFill/>
          </a:ln>
        </p:spPr>
      </p:pic>
      <p:pic>
        <p:nvPicPr>
          <p:cNvPr id="3309" name="Google Shape;3309;p264"/>
          <p:cNvPicPr preferRelativeResize="0"/>
          <p:nvPr/>
        </p:nvPicPr>
        <p:blipFill rotWithShape="1">
          <a:blip r:embed="rId8">
            <a:alphaModFix/>
          </a:blip>
          <a:srcRect b="0" l="0" r="0" t="0"/>
          <a:stretch/>
        </p:blipFill>
        <p:spPr>
          <a:xfrm>
            <a:off x="4132748" y="3865342"/>
            <a:ext cx="386368" cy="386368"/>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13" name="Shape 3313"/>
        <p:cNvGrpSpPr/>
        <p:nvPr/>
      </p:nvGrpSpPr>
      <p:grpSpPr>
        <a:xfrm>
          <a:off x="0" y="0"/>
          <a:ext cx="0" cy="0"/>
          <a:chOff x="0" y="0"/>
          <a:chExt cx="0" cy="0"/>
        </a:xfrm>
      </p:grpSpPr>
      <p:sp>
        <p:nvSpPr>
          <p:cNvPr id="3314" name="Google Shape;3314;p265"/>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solidFill>
                  <a:schemeClr val="accent1"/>
                </a:solidFill>
              </a:rPr>
              <a:t>‹#›</a:t>
            </a:fld>
            <a:r>
              <a:rPr lang="fr">
                <a:solidFill>
                  <a:schemeClr val="accent1"/>
                </a:solidFill>
              </a:rPr>
              <a:t> </a:t>
            </a:r>
            <a:r>
              <a:rPr b="0" lang="fr">
                <a:solidFill>
                  <a:schemeClr val="accent1"/>
                </a:solidFill>
                <a:latin typeface="Arial"/>
                <a:ea typeface="Arial"/>
                <a:cs typeface="Arial"/>
                <a:sym typeface="Arial"/>
              </a:rPr>
              <a:t>–</a:t>
            </a:r>
            <a:endParaRPr b="0">
              <a:solidFill>
                <a:schemeClr val="accent1"/>
              </a:solidFill>
            </a:endParaRPr>
          </a:p>
        </p:txBody>
      </p:sp>
      <p:sp>
        <p:nvSpPr>
          <p:cNvPr id="3315" name="Google Shape;3315;p265"/>
          <p:cNvSpPr txBox="1"/>
          <p:nvPr/>
        </p:nvSpPr>
        <p:spPr>
          <a:xfrm>
            <a:off x="1010757" y="2653123"/>
            <a:ext cx="2143500" cy="554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900"/>
              <a:buFont typeface="Arial"/>
              <a:buNone/>
            </a:pPr>
            <a:r>
              <a:rPr b="1" i="0" lang="fr" sz="900" u="none" cap="none" strike="noStrike">
                <a:solidFill>
                  <a:srgbClr val="0B00CB"/>
                </a:solidFill>
                <a:latin typeface="Arial"/>
                <a:ea typeface="Arial"/>
                <a:cs typeface="Arial"/>
                <a:sym typeface="Arial"/>
              </a:rPr>
              <a:t>Pour vos promotions, activez des leviers push</a:t>
            </a:r>
            <a:r>
              <a:rPr b="0" i="0" lang="fr" sz="900" u="none" cap="none" strike="noStrike">
                <a:solidFill>
                  <a:srgbClr val="000000"/>
                </a:solidFill>
                <a:latin typeface="Arial"/>
                <a:ea typeface="Arial"/>
                <a:cs typeface="Arial"/>
                <a:sym typeface="Arial"/>
              </a:rPr>
              <a:t>, </a:t>
            </a:r>
            <a:r>
              <a:rPr b="0" i="0" lang="fr" sz="900" u="none" cap="none" strike="noStrike">
                <a:solidFill>
                  <a:schemeClr val="dk2"/>
                </a:solidFill>
                <a:latin typeface="Arial"/>
                <a:ea typeface="Arial"/>
                <a:cs typeface="Arial"/>
                <a:sym typeface="Arial"/>
              </a:rPr>
              <a:t>plus efficaces, mais dont certains ne peuvent pas être activés en permanence.</a:t>
            </a:r>
            <a:endParaRPr b="0" i="0" sz="1100" u="none" cap="none" strike="noStrike">
              <a:solidFill>
                <a:schemeClr val="dk2"/>
              </a:solidFill>
              <a:latin typeface="Arial"/>
              <a:ea typeface="Arial"/>
              <a:cs typeface="Arial"/>
              <a:sym typeface="Arial"/>
            </a:endParaRPr>
          </a:p>
        </p:txBody>
      </p:sp>
      <p:sp>
        <p:nvSpPr>
          <p:cNvPr id="3316" name="Google Shape;3316;p265"/>
          <p:cNvSpPr/>
          <p:nvPr/>
        </p:nvSpPr>
        <p:spPr>
          <a:xfrm>
            <a:off x="483215" y="2718005"/>
            <a:ext cx="424200" cy="424200"/>
          </a:xfrm>
          <a:prstGeom prst="roundRect">
            <a:avLst>
              <a:gd fmla="val 26358" name="adj"/>
            </a:avLst>
          </a:prstGeom>
          <a:noFill/>
          <a:ln cap="flat" cmpd="sng" w="12700">
            <a:solidFill>
              <a:srgbClr val="3836BF"/>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3317" name="Google Shape;3317;p265"/>
          <p:cNvSpPr txBox="1"/>
          <p:nvPr/>
        </p:nvSpPr>
        <p:spPr>
          <a:xfrm>
            <a:off x="1010757" y="2190617"/>
            <a:ext cx="2143500" cy="277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900"/>
              <a:buFont typeface="Arial"/>
              <a:buNone/>
            </a:pPr>
            <a:r>
              <a:rPr b="0" i="0" lang="fr" sz="900" u="none" cap="none" strike="noStrike">
                <a:solidFill>
                  <a:schemeClr val="dk2"/>
                </a:solidFill>
                <a:latin typeface="Arial"/>
                <a:ea typeface="Arial"/>
                <a:cs typeface="Arial"/>
                <a:sym typeface="Arial"/>
              </a:rPr>
              <a:t>Mettez en place une</a:t>
            </a:r>
            <a:r>
              <a:rPr b="0" i="0" lang="fr" sz="900" u="none" cap="none" strike="noStrike">
                <a:solidFill>
                  <a:srgbClr val="000000"/>
                </a:solidFill>
                <a:latin typeface="Arial"/>
                <a:ea typeface="Arial"/>
                <a:cs typeface="Arial"/>
                <a:sym typeface="Arial"/>
              </a:rPr>
              <a:t> </a:t>
            </a:r>
            <a:r>
              <a:rPr b="1" i="0" lang="fr" sz="900" u="none" cap="none" strike="noStrike">
                <a:solidFill>
                  <a:srgbClr val="0B00CB"/>
                </a:solidFill>
                <a:latin typeface="Arial"/>
                <a:ea typeface="Arial"/>
                <a:cs typeface="Arial"/>
                <a:sym typeface="Arial"/>
              </a:rPr>
              <a:t>communication fil rouge permanente.</a:t>
            </a:r>
            <a:endParaRPr b="0" i="0" sz="1100" u="none" cap="none" strike="noStrike">
              <a:solidFill>
                <a:srgbClr val="000000"/>
              </a:solidFill>
              <a:latin typeface="Arial"/>
              <a:ea typeface="Arial"/>
              <a:cs typeface="Arial"/>
              <a:sym typeface="Arial"/>
            </a:endParaRPr>
          </a:p>
        </p:txBody>
      </p:sp>
      <p:sp>
        <p:nvSpPr>
          <p:cNvPr id="3318" name="Google Shape;3318;p265"/>
          <p:cNvSpPr/>
          <p:nvPr/>
        </p:nvSpPr>
        <p:spPr>
          <a:xfrm>
            <a:off x="479822" y="2117000"/>
            <a:ext cx="424200" cy="424200"/>
          </a:xfrm>
          <a:prstGeom prst="roundRect">
            <a:avLst>
              <a:gd fmla="val 26358" name="adj"/>
            </a:avLst>
          </a:prstGeom>
          <a:noFill/>
          <a:ln cap="flat" cmpd="sng" w="12700">
            <a:solidFill>
              <a:srgbClr val="3836BF"/>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3319" name="Google Shape;3319;p265"/>
          <p:cNvSpPr txBox="1"/>
          <p:nvPr/>
        </p:nvSpPr>
        <p:spPr>
          <a:xfrm>
            <a:off x="1010757" y="3359230"/>
            <a:ext cx="2143500" cy="277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900"/>
              <a:buFont typeface="Arial"/>
              <a:buNone/>
            </a:pPr>
            <a:r>
              <a:rPr b="0" i="0" lang="fr" sz="900" u="none" cap="none" strike="noStrike">
                <a:solidFill>
                  <a:schemeClr val="dk2"/>
                </a:solidFill>
                <a:latin typeface="Arial"/>
                <a:ea typeface="Arial"/>
                <a:cs typeface="Arial"/>
                <a:sym typeface="Arial"/>
              </a:rPr>
              <a:t>Tous vos magasins</a:t>
            </a:r>
            <a:r>
              <a:rPr b="0" i="0" lang="fr" sz="900" u="none" cap="none" strike="noStrike">
                <a:solidFill>
                  <a:srgbClr val="000000"/>
                </a:solidFill>
                <a:latin typeface="Arial"/>
                <a:ea typeface="Arial"/>
                <a:cs typeface="Arial"/>
                <a:sym typeface="Arial"/>
              </a:rPr>
              <a:t> </a:t>
            </a:r>
            <a:r>
              <a:rPr b="1" i="0" lang="fr" sz="900" u="none" cap="none" strike="noStrike">
                <a:solidFill>
                  <a:srgbClr val="0B00CB"/>
                </a:solidFill>
                <a:latin typeface="Arial"/>
                <a:ea typeface="Arial"/>
                <a:cs typeface="Arial"/>
                <a:sym typeface="Arial"/>
              </a:rPr>
              <a:t>ne sont pas équivalents.</a:t>
            </a:r>
            <a:endParaRPr b="0" i="0" sz="1100" u="none" cap="none" strike="noStrike">
              <a:solidFill>
                <a:srgbClr val="000000"/>
              </a:solidFill>
              <a:latin typeface="Arial"/>
              <a:ea typeface="Arial"/>
              <a:cs typeface="Arial"/>
              <a:sym typeface="Arial"/>
            </a:endParaRPr>
          </a:p>
        </p:txBody>
      </p:sp>
      <p:sp>
        <p:nvSpPr>
          <p:cNvPr id="3320" name="Google Shape;3320;p265"/>
          <p:cNvSpPr/>
          <p:nvPr/>
        </p:nvSpPr>
        <p:spPr>
          <a:xfrm>
            <a:off x="482257" y="3285612"/>
            <a:ext cx="424200" cy="424200"/>
          </a:xfrm>
          <a:prstGeom prst="roundRect">
            <a:avLst>
              <a:gd fmla="val 26358" name="adj"/>
            </a:avLst>
          </a:prstGeom>
          <a:noFill/>
          <a:ln cap="flat" cmpd="sng" w="12700">
            <a:solidFill>
              <a:srgbClr val="3836BF"/>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3321" name="Google Shape;3321;p265"/>
          <p:cNvSpPr txBox="1"/>
          <p:nvPr/>
        </p:nvSpPr>
        <p:spPr>
          <a:xfrm>
            <a:off x="1010757" y="3903368"/>
            <a:ext cx="2143500" cy="277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900"/>
              <a:buFont typeface="Arial"/>
              <a:buNone/>
            </a:pPr>
            <a:r>
              <a:rPr b="1" i="0" lang="fr" sz="900" u="none" cap="none" strike="noStrike">
                <a:solidFill>
                  <a:srgbClr val="0B00CB"/>
                </a:solidFill>
                <a:latin typeface="Arial"/>
                <a:ea typeface="Arial"/>
                <a:cs typeface="Arial"/>
                <a:sym typeface="Arial"/>
              </a:rPr>
              <a:t>Mesurez</a:t>
            </a:r>
            <a:r>
              <a:rPr b="0" i="0" lang="fr" sz="900" u="none" cap="none" strike="noStrike">
                <a:solidFill>
                  <a:srgbClr val="000000"/>
                </a:solidFill>
                <a:latin typeface="Arial"/>
                <a:ea typeface="Arial"/>
                <a:cs typeface="Arial"/>
                <a:sym typeface="Arial"/>
              </a:rPr>
              <a:t> systématiquement les performances des campagnes déployées.</a:t>
            </a:r>
            <a:endParaRPr b="0" i="0" sz="1100" u="none" cap="none" strike="noStrike">
              <a:solidFill>
                <a:srgbClr val="000000"/>
              </a:solidFill>
              <a:latin typeface="Arial"/>
              <a:ea typeface="Arial"/>
              <a:cs typeface="Arial"/>
              <a:sym typeface="Arial"/>
            </a:endParaRPr>
          </a:p>
        </p:txBody>
      </p:sp>
      <p:sp>
        <p:nvSpPr>
          <p:cNvPr id="3322" name="Google Shape;3322;p265"/>
          <p:cNvSpPr/>
          <p:nvPr/>
        </p:nvSpPr>
        <p:spPr>
          <a:xfrm>
            <a:off x="482257" y="3829751"/>
            <a:ext cx="424200" cy="424200"/>
          </a:xfrm>
          <a:prstGeom prst="roundRect">
            <a:avLst>
              <a:gd fmla="val 26358" name="adj"/>
            </a:avLst>
          </a:prstGeom>
          <a:noFill/>
          <a:ln cap="flat" cmpd="sng" w="12700">
            <a:solidFill>
              <a:srgbClr val="3836BF"/>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nvGrpSpPr>
          <p:cNvPr id="3323" name="Google Shape;3323;p265"/>
          <p:cNvGrpSpPr/>
          <p:nvPr/>
        </p:nvGrpSpPr>
        <p:grpSpPr>
          <a:xfrm>
            <a:off x="588977" y="2234668"/>
            <a:ext cx="205912" cy="188758"/>
            <a:chOff x="559879" y="6037271"/>
            <a:chExt cx="359991" cy="330000"/>
          </a:xfrm>
        </p:grpSpPr>
        <p:sp>
          <p:nvSpPr>
            <p:cNvPr id="3324" name="Google Shape;3324;p265"/>
            <p:cNvSpPr/>
            <p:nvPr/>
          </p:nvSpPr>
          <p:spPr>
            <a:xfrm>
              <a:off x="559879" y="6037271"/>
              <a:ext cx="330000" cy="330000"/>
            </a:xfrm>
            <a:custGeom>
              <a:rect b="b" l="l" r="r" t="t"/>
              <a:pathLst>
                <a:path extrusionOk="0" h="330000" w="330000">
                  <a:moveTo>
                    <a:pt x="300312" y="108347"/>
                  </a:moveTo>
                  <a:lnTo>
                    <a:pt x="300312" y="31133"/>
                  </a:lnTo>
                  <a:cubicBezTo>
                    <a:pt x="300312" y="20099"/>
                    <a:pt x="294660" y="10121"/>
                    <a:pt x="285192" y="4457"/>
                  </a:cubicBezTo>
                  <a:cubicBezTo>
                    <a:pt x="280392" y="1583"/>
                    <a:pt x="275082" y="101"/>
                    <a:pt x="269742" y="11"/>
                  </a:cubicBezTo>
                  <a:cubicBezTo>
                    <a:pt x="264444" y="-133"/>
                    <a:pt x="259110" y="1097"/>
                    <a:pt x="254220" y="3719"/>
                  </a:cubicBezTo>
                  <a:lnTo>
                    <a:pt x="240000" y="11339"/>
                  </a:lnTo>
                  <a:lnTo>
                    <a:pt x="240000" y="11495"/>
                  </a:lnTo>
                  <a:lnTo>
                    <a:pt x="136722" y="66827"/>
                  </a:lnTo>
                  <a:cubicBezTo>
                    <a:pt x="129252" y="70829"/>
                    <a:pt x="123894" y="77609"/>
                    <a:pt x="121584" y="85493"/>
                  </a:cubicBezTo>
                  <a:lnTo>
                    <a:pt x="43416" y="90269"/>
                  </a:lnTo>
                  <a:cubicBezTo>
                    <a:pt x="33540" y="90971"/>
                    <a:pt x="25728" y="98705"/>
                    <a:pt x="24546" y="108317"/>
                  </a:cubicBezTo>
                  <a:lnTo>
                    <a:pt x="19266" y="108317"/>
                  </a:lnTo>
                  <a:cubicBezTo>
                    <a:pt x="8640" y="108311"/>
                    <a:pt x="0" y="116957"/>
                    <a:pt x="0" y="127577"/>
                  </a:cubicBezTo>
                  <a:lnTo>
                    <a:pt x="0" y="161045"/>
                  </a:lnTo>
                  <a:cubicBezTo>
                    <a:pt x="0" y="171671"/>
                    <a:pt x="8640" y="180311"/>
                    <a:pt x="19266" y="180311"/>
                  </a:cubicBezTo>
                  <a:lnTo>
                    <a:pt x="24576" y="180311"/>
                  </a:lnTo>
                  <a:cubicBezTo>
                    <a:pt x="25878" y="190961"/>
                    <a:pt x="34536" y="199529"/>
                    <a:pt x="45528" y="200315"/>
                  </a:cubicBezTo>
                  <a:lnTo>
                    <a:pt x="48312" y="200483"/>
                  </a:lnTo>
                  <a:lnTo>
                    <a:pt x="48312" y="304211"/>
                  </a:lnTo>
                  <a:cubicBezTo>
                    <a:pt x="48312" y="319097"/>
                    <a:pt x="60426" y="331211"/>
                    <a:pt x="75312" y="331211"/>
                  </a:cubicBezTo>
                  <a:cubicBezTo>
                    <a:pt x="90198" y="331211"/>
                    <a:pt x="102312" y="319097"/>
                    <a:pt x="102312" y="304211"/>
                  </a:cubicBezTo>
                  <a:lnTo>
                    <a:pt x="102312" y="203771"/>
                  </a:lnTo>
                  <a:lnTo>
                    <a:pt x="121740" y="204953"/>
                  </a:lnTo>
                  <a:cubicBezTo>
                    <a:pt x="124200" y="212915"/>
                    <a:pt x="129762" y="219659"/>
                    <a:pt x="137508" y="223523"/>
                  </a:cubicBezTo>
                  <a:lnTo>
                    <a:pt x="240000" y="274769"/>
                  </a:lnTo>
                  <a:lnTo>
                    <a:pt x="240000" y="274925"/>
                  </a:lnTo>
                  <a:lnTo>
                    <a:pt x="254994" y="282425"/>
                  </a:lnTo>
                  <a:cubicBezTo>
                    <a:pt x="259416" y="284639"/>
                    <a:pt x="264174" y="285737"/>
                    <a:pt x="268920" y="285737"/>
                  </a:cubicBezTo>
                  <a:cubicBezTo>
                    <a:pt x="268968" y="285737"/>
                    <a:pt x="269016" y="285725"/>
                    <a:pt x="269064" y="285725"/>
                  </a:cubicBezTo>
                  <a:cubicBezTo>
                    <a:pt x="269118" y="285725"/>
                    <a:pt x="269178" y="285737"/>
                    <a:pt x="269232" y="285737"/>
                  </a:cubicBezTo>
                  <a:cubicBezTo>
                    <a:pt x="274890" y="285737"/>
                    <a:pt x="280536" y="284171"/>
                    <a:pt x="285564" y="281069"/>
                  </a:cubicBezTo>
                  <a:cubicBezTo>
                    <a:pt x="294798" y="275363"/>
                    <a:pt x="300312" y="265469"/>
                    <a:pt x="300312" y="254615"/>
                  </a:cubicBezTo>
                  <a:lnTo>
                    <a:pt x="300312" y="180281"/>
                  </a:lnTo>
                  <a:cubicBezTo>
                    <a:pt x="316704" y="180113"/>
                    <a:pt x="330000" y="166751"/>
                    <a:pt x="330000" y="150311"/>
                  </a:cubicBezTo>
                  <a:lnTo>
                    <a:pt x="330000" y="138311"/>
                  </a:lnTo>
                  <a:cubicBezTo>
                    <a:pt x="330000" y="121877"/>
                    <a:pt x="316704" y="108515"/>
                    <a:pt x="300312" y="108347"/>
                  </a:cubicBezTo>
                  <a:close/>
                  <a:moveTo>
                    <a:pt x="90312" y="304217"/>
                  </a:moveTo>
                  <a:cubicBezTo>
                    <a:pt x="90312" y="312491"/>
                    <a:pt x="83586" y="319217"/>
                    <a:pt x="75312" y="319217"/>
                  </a:cubicBezTo>
                  <a:cubicBezTo>
                    <a:pt x="67038" y="319217"/>
                    <a:pt x="60312" y="312491"/>
                    <a:pt x="60312" y="304217"/>
                  </a:cubicBezTo>
                  <a:lnTo>
                    <a:pt x="60312" y="300317"/>
                  </a:lnTo>
                  <a:lnTo>
                    <a:pt x="72312" y="300317"/>
                  </a:lnTo>
                  <a:cubicBezTo>
                    <a:pt x="75630" y="300317"/>
                    <a:pt x="78312" y="297635"/>
                    <a:pt x="78312" y="294317"/>
                  </a:cubicBezTo>
                  <a:cubicBezTo>
                    <a:pt x="78312" y="290999"/>
                    <a:pt x="75630" y="288317"/>
                    <a:pt x="72312" y="288317"/>
                  </a:cubicBezTo>
                  <a:lnTo>
                    <a:pt x="60312" y="288317"/>
                  </a:lnTo>
                  <a:lnTo>
                    <a:pt x="60312" y="276317"/>
                  </a:lnTo>
                  <a:lnTo>
                    <a:pt x="72312" y="276317"/>
                  </a:lnTo>
                  <a:cubicBezTo>
                    <a:pt x="75630" y="276317"/>
                    <a:pt x="78312" y="273635"/>
                    <a:pt x="78312" y="270317"/>
                  </a:cubicBezTo>
                  <a:cubicBezTo>
                    <a:pt x="78312" y="266999"/>
                    <a:pt x="75630" y="264317"/>
                    <a:pt x="72312" y="264317"/>
                  </a:cubicBezTo>
                  <a:lnTo>
                    <a:pt x="60312" y="264317"/>
                  </a:lnTo>
                  <a:lnTo>
                    <a:pt x="60312" y="252317"/>
                  </a:lnTo>
                  <a:lnTo>
                    <a:pt x="72312" y="252317"/>
                  </a:lnTo>
                  <a:cubicBezTo>
                    <a:pt x="75630" y="252317"/>
                    <a:pt x="78312" y="249635"/>
                    <a:pt x="78312" y="246317"/>
                  </a:cubicBezTo>
                  <a:cubicBezTo>
                    <a:pt x="78312" y="242999"/>
                    <a:pt x="75630" y="240317"/>
                    <a:pt x="72312" y="240317"/>
                  </a:cubicBezTo>
                  <a:lnTo>
                    <a:pt x="60312" y="240317"/>
                  </a:lnTo>
                  <a:lnTo>
                    <a:pt x="60312" y="228317"/>
                  </a:lnTo>
                  <a:lnTo>
                    <a:pt x="72312" y="228317"/>
                  </a:lnTo>
                  <a:cubicBezTo>
                    <a:pt x="75630" y="228317"/>
                    <a:pt x="78312" y="225635"/>
                    <a:pt x="78312" y="222317"/>
                  </a:cubicBezTo>
                  <a:cubicBezTo>
                    <a:pt x="78312" y="218999"/>
                    <a:pt x="75630" y="216317"/>
                    <a:pt x="72312" y="216317"/>
                  </a:cubicBezTo>
                  <a:lnTo>
                    <a:pt x="60312" y="216317"/>
                  </a:lnTo>
                  <a:lnTo>
                    <a:pt x="60312" y="201245"/>
                  </a:lnTo>
                  <a:lnTo>
                    <a:pt x="90312" y="203105"/>
                  </a:lnTo>
                  <a:lnTo>
                    <a:pt x="90312" y="304217"/>
                  </a:lnTo>
                  <a:close/>
                  <a:moveTo>
                    <a:pt x="260676" y="271691"/>
                  </a:moveTo>
                  <a:lnTo>
                    <a:pt x="252000" y="267353"/>
                  </a:lnTo>
                  <a:lnTo>
                    <a:pt x="252000" y="18689"/>
                  </a:lnTo>
                  <a:lnTo>
                    <a:pt x="260190" y="14303"/>
                  </a:lnTo>
                  <a:cubicBezTo>
                    <a:pt x="262722" y="12947"/>
                    <a:pt x="265446" y="12293"/>
                    <a:pt x="268188" y="12143"/>
                  </a:cubicBezTo>
                  <a:cubicBezTo>
                    <a:pt x="268572" y="12131"/>
                    <a:pt x="268944" y="12017"/>
                    <a:pt x="269328" y="12023"/>
                  </a:cubicBezTo>
                  <a:cubicBezTo>
                    <a:pt x="269364" y="12023"/>
                    <a:pt x="269394" y="12029"/>
                    <a:pt x="269430" y="12029"/>
                  </a:cubicBezTo>
                  <a:cubicBezTo>
                    <a:pt x="272640" y="12119"/>
                    <a:pt x="275832" y="13025"/>
                    <a:pt x="278712" y="14753"/>
                  </a:cubicBezTo>
                  <a:cubicBezTo>
                    <a:pt x="284532" y="18233"/>
                    <a:pt x="288000" y="24353"/>
                    <a:pt x="288000" y="31133"/>
                  </a:cubicBezTo>
                  <a:lnTo>
                    <a:pt x="288000" y="108311"/>
                  </a:lnTo>
                  <a:lnTo>
                    <a:pt x="288000" y="180311"/>
                  </a:lnTo>
                  <a:lnTo>
                    <a:pt x="288000" y="254609"/>
                  </a:lnTo>
                  <a:cubicBezTo>
                    <a:pt x="288000" y="261275"/>
                    <a:pt x="284616" y="267347"/>
                    <a:pt x="278940" y="270851"/>
                  </a:cubicBezTo>
                  <a:cubicBezTo>
                    <a:pt x="276138" y="272585"/>
                    <a:pt x="273024" y="273527"/>
                    <a:pt x="269874" y="273689"/>
                  </a:cubicBezTo>
                  <a:cubicBezTo>
                    <a:pt x="266748" y="273797"/>
                    <a:pt x="263598" y="273149"/>
                    <a:pt x="260676" y="271691"/>
                  </a:cubicBezTo>
                  <a:close/>
                  <a:moveTo>
                    <a:pt x="24000" y="168311"/>
                  </a:moveTo>
                  <a:lnTo>
                    <a:pt x="19266" y="168311"/>
                  </a:lnTo>
                  <a:cubicBezTo>
                    <a:pt x="15258" y="168311"/>
                    <a:pt x="12000" y="165053"/>
                    <a:pt x="12000" y="161051"/>
                  </a:cubicBezTo>
                  <a:lnTo>
                    <a:pt x="12000" y="127583"/>
                  </a:lnTo>
                  <a:cubicBezTo>
                    <a:pt x="12000" y="123575"/>
                    <a:pt x="15258" y="120317"/>
                    <a:pt x="19266" y="120317"/>
                  </a:cubicBezTo>
                  <a:lnTo>
                    <a:pt x="24000" y="120317"/>
                  </a:lnTo>
                  <a:lnTo>
                    <a:pt x="24000" y="168311"/>
                  </a:lnTo>
                  <a:close/>
                  <a:moveTo>
                    <a:pt x="36312" y="177593"/>
                  </a:moveTo>
                  <a:lnTo>
                    <a:pt x="36312" y="110789"/>
                  </a:lnTo>
                  <a:cubicBezTo>
                    <a:pt x="36312" y="106313"/>
                    <a:pt x="39810" y="102557"/>
                    <a:pt x="44208" y="102239"/>
                  </a:cubicBezTo>
                  <a:lnTo>
                    <a:pt x="120312" y="97595"/>
                  </a:lnTo>
                  <a:lnTo>
                    <a:pt x="120312" y="192839"/>
                  </a:lnTo>
                  <a:lnTo>
                    <a:pt x="46320" y="188345"/>
                  </a:lnTo>
                  <a:cubicBezTo>
                    <a:pt x="40704" y="187943"/>
                    <a:pt x="36312" y="183221"/>
                    <a:pt x="36312" y="177593"/>
                  </a:cubicBezTo>
                  <a:close/>
                  <a:moveTo>
                    <a:pt x="142872" y="212789"/>
                  </a:moveTo>
                  <a:cubicBezTo>
                    <a:pt x="136356" y="209537"/>
                    <a:pt x="132312" y="202991"/>
                    <a:pt x="132312" y="195707"/>
                  </a:cubicBezTo>
                  <a:lnTo>
                    <a:pt x="132312" y="94247"/>
                  </a:lnTo>
                  <a:cubicBezTo>
                    <a:pt x="132312" y="87191"/>
                    <a:pt x="136176" y="80741"/>
                    <a:pt x="142398" y="77411"/>
                  </a:cubicBezTo>
                  <a:lnTo>
                    <a:pt x="240000" y="25115"/>
                  </a:lnTo>
                  <a:lnTo>
                    <a:pt x="240000" y="261347"/>
                  </a:lnTo>
                  <a:lnTo>
                    <a:pt x="142872" y="212789"/>
                  </a:lnTo>
                  <a:close/>
                  <a:moveTo>
                    <a:pt x="318000" y="150311"/>
                  </a:moveTo>
                  <a:cubicBezTo>
                    <a:pt x="318000" y="160133"/>
                    <a:pt x="310092" y="168107"/>
                    <a:pt x="300312" y="168281"/>
                  </a:cubicBezTo>
                  <a:lnTo>
                    <a:pt x="300312" y="120341"/>
                  </a:lnTo>
                  <a:cubicBezTo>
                    <a:pt x="310092" y="120515"/>
                    <a:pt x="318000" y="128495"/>
                    <a:pt x="318000" y="138311"/>
                  </a:cubicBezTo>
                  <a:lnTo>
                    <a:pt x="318000" y="150311"/>
                  </a:ln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25" name="Google Shape;3325;p265"/>
            <p:cNvSpPr/>
            <p:nvPr/>
          </p:nvSpPr>
          <p:spPr>
            <a:xfrm>
              <a:off x="895870" y="6139584"/>
              <a:ext cx="24000" cy="84000"/>
            </a:xfrm>
            <a:custGeom>
              <a:rect b="b" l="l" r="r" t="t"/>
              <a:pathLst>
                <a:path extrusionOk="0" h="84000" w="24000">
                  <a:moveTo>
                    <a:pt x="10911" y="2542"/>
                  </a:moveTo>
                  <a:cubicBezTo>
                    <a:pt x="9009" y="-164"/>
                    <a:pt x="5259" y="-812"/>
                    <a:pt x="2547" y="1096"/>
                  </a:cubicBezTo>
                  <a:cubicBezTo>
                    <a:pt x="-159" y="3004"/>
                    <a:pt x="-813" y="6742"/>
                    <a:pt x="1101" y="9460"/>
                  </a:cubicBezTo>
                  <a:cubicBezTo>
                    <a:pt x="8037" y="19306"/>
                    <a:pt x="11709" y="30304"/>
                    <a:pt x="12003" y="42160"/>
                  </a:cubicBezTo>
                  <a:cubicBezTo>
                    <a:pt x="12387" y="57118"/>
                    <a:pt x="4527" y="69766"/>
                    <a:pt x="1125" y="74506"/>
                  </a:cubicBezTo>
                  <a:cubicBezTo>
                    <a:pt x="-807" y="77200"/>
                    <a:pt x="-189" y="80950"/>
                    <a:pt x="2499" y="82882"/>
                  </a:cubicBezTo>
                  <a:cubicBezTo>
                    <a:pt x="3561" y="83644"/>
                    <a:pt x="4785" y="84010"/>
                    <a:pt x="5991" y="84010"/>
                  </a:cubicBezTo>
                  <a:cubicBezTo>
                    <a:pt x="7863" y="84010"/>
                    <a:pt x="9699" y="83140"/>
                    <a:pt x="10869" y="81508"/>
                  </a:cubicBezTo>
                  <a:cubicBezTo>
                    <a:pt x="14979" y="75778"/>
                    <a:pt x="24477" y="60448"/>
                    <a:pt x="23997" y="41860"/>
                  </a:cubicBezTo>
                  <a:cubicBezTo>
                    <a:pt x="23643" y="27586"/>
                    <a:pt x="19239" y="14362"/>
                    <a:pt x="10911" y="2542"/>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26" name="Google Shape;3326;p265"/>
            <p:cNvSpPr/>
            <p:nvPr/>
          </p:nvSpPr>
          <p:spPr>
            <a:xfrm>
              <a:off x="703879" y="6109581"/>
              <a:ext cx="48000" cy="54000"/>
            </a:xfrm>
            <a:custGeom>
              <a:rect b="b" l="l" r="r" t="t"/>
              <a:pathLst>
                <a:path extrusionOk="0" h="54000" w="48000">
                  <a:moveTo>
                    <a:pt x="47376" y="3343"/>
                  </a:moveTo>
                  <a:cubicBezTo>
                    <a:pt x="45906" y="379"/>
                    <a:pt x="42324" y="-851"/>
                    <a:pt x="39336" y="625"/>
                  </a:cubicBezTo>
                  <a:lnTo>
                    <a:pt x="12630" y="13831"/>
                  </a:lnTo>
                  <a:cubicBezTo>
                    <a:pt x="4842" y="18001"/>
                    <a:pt x="0" y="26083"/>
                    <a:pt x="0" y="34927"/>
                  </a:cubicBezTo>
                  <a:lnTo>
                    <a:pt x="0" y="48007"/>
                  </a:lnTo>
                  <a:cubicBezTo>
                    <a:pt x="0" y="51325"/>
                    <a:pt x="2682" y="54007"/>
                    <a:pt x="6000" y="54007"/>
                  </a:cubicBezTo>
                  <a:cubicBezTo>
                    <a:pt x="9318" y="54007"/>
                    <a:pt x="12000" y="51325"/>
                    <a:pt x="12000" y="48007"/>
                  </a:cubicBezTo>
                  <a:lnTo>
                    <a:pt x="12000" y="34927"/>
                  </a:lnTo>
                  <a:cubicBezTo>
                    <a:pt x="12000" y="30523"/>
                    <a:pt x="14412" y="26491"/>
                    <a:pt x="18126" y="24505"/>
                  </a:cubicBezTo>
                  <a:lnTo>
                    <a:pt x="44664" y="11383"/>
                  </a:lnTo>
                  <a:cubicBezTo>
                    <a:pt x="47628" y="9913"/>
                    <a:pt x="48852" y="6313"/>
                    <a:pt x="47376" y="3343"/>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27" name="Google Shape;3327;p265"/>
            <p:cNvSpPr/>
            <p:nvPr/>
          </p:nvSpPr>
          <p:spPr>
            <a:xfrm>
              <a:off x="703879" y="6169582"/>
              <a:ext cx="12000" cy="24000"/>
            </a:xfrm>
            <a:custGeom>
              <a:rect b="b" l="l" r="r" t="t"/>
              <a:pathLst>
                <a:path extrusionOk="0" h="24000" w="12000">
                  <a:moveTo>
                    <a:pt x="6000" y="0"/>
                  </a:moveTo>
                  <a:cubicBezTo>
                    <a:pt x="2682" y="0"/>
                    <a:pt x="0" y="2682"/>
                    <a:pt x="0" y="6000"/>
                  </a:cubicBezTo>
                  <a:lnTo>
                    <a:pt x="0" y="18000"/>
                  </a:lnTo>
                  <a:cubicBezTo>
                    <a:pt x="0" y="21318"/>
                    <a:pt x="2682" y="24000"/>
                    <a:pt x="6000" y="24000"/>
                  </a:cubicBezTo>
                  <a:cubicBezTo>
                    <a:pt x="9318" y="24000"/>
                    <a:pt x="12000" y="21318"/>
                    <a:pt x="12000" y="18000"/>
                  </a:cubicBezTo>
                  <a:lnTo>
                    <a:pt x="12000" y="6000"/>
                  </a:lnTo>
                  <a:cubicBezTo>
                    <a:pt x="12000" y="2688"/>
                    <a:pt x="9318" y="0"/>
                    <a:pt x="6000" y="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3328" name="Google Shape;3328;p265"/>
          <p:cNvGrpSpPr/>
          <p:nvPr/>
        </p:nvGrpSpPr>
        <p:grpSpPr>
          <a:xfrm>
            <a:off x="593050" y="3394706"/>
            <a:ext cx="202486" cy="205918"/>
            <a:chOff x="6972165" y="6022870"/>
            <a:chExt cx="354000" cy="360000"/>
          </a:xfrm>
        </p:grpSpPr>
        <p:sp>
          <p:nvSpPr>
            <p:cNvPr id="3329" name="Google Shape;3329;p265"/>
            <p:cNvSpPr/>
            <p:nvPr/>
          </p:nvSpPr>
          <p:spPr>
            <a:xfrm>
              <a:off x="7038465" y="6052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30" name="Google Shape;3330;p265"/>
            <p:cNvSpPr/>
            <p:nvPr/>
          </p:nvSpPr>
          <p:spPr>
            <a:xfrm>
              <a:off x="7020465" y="6070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31" name="Google Shape;3331;p265"/>
            <p:cNvSpPr/>
            <p:nvPr/>
          </p:nvSpPr>
          <p:spPr>
            <a:xfrm>
              <a:off x="7164465" y="6070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32" name="Google Shape;3332;p265"/>
            <p:cNvSpPr/>
            <p:nvPr/>
          </p:nvSpPr>
          <p:spPr>
            <a:xfrm>
              <a:off x="7182465" y="6052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33" name="Google Shape;3333;p265"/>
            <p:cNvSpPr/>
            <p:nvPr/>
          </p:nvSpPr>
          <p:spPr>
            <a:xfrm>
              <a:off x="7200465" y="6070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34" name="Google Shape;3334;p265"/>
            <p:cNvSpPr/>
            <p:nvPr/>
          </p:nvSpPr>
          <p:spPr>
            <a:xfrm>
              <a:off x="7128465" y="6106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35" name="Google Shape;3335;p265"/>
            <p:cNvSpPr/>
            <p:nvPr/>
          </p:nvSpPr>
          <p:spPr>
            <a:xfrm>
              <a:off x="7092465" y="6106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36" name="Google Shape;3336;p265"/>
            <p:cNvSpPr/>
            <p:nvPr/>
          </p:nvSpPr>
          <p:spPr>
            <a:xfrm>
              <a:off x="7272465" y="6106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37" name="Google Shape;3337;p265"/>
            <p:cNvSpPr/>
            <p:nvPr/>
          </p:nvSpPr>
          <p:spPr>
            <a:xfrm>
              <a:off x="7110465" y="6124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38" name="Google Shape;3338;p265"/>
            <p:cNvSpPr/>
            <p:nvPr/>
          </p:nvSpPr>
          <p:spPr>
            <a:xfrm>
              <a:off x="7128465" y="6142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39" name="Google Shape;3339;p265"/>
            <p:cNvSpPr/>
            <p:nvPr/>
          </p:nvSpPr>
          <p:spPr>
            <a:xfrm>
              <a:off x="7074465" y="6124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0" name="Google Shape;3340;p265"/>
            <p:cNvSpPr/>
            <p:nvPr/>
          </p:nvSpPr>
          <p:spPr>
            <a:xfrm>
              <a:off x="7092465" y="6142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1" name="Google Shape;3341;p265"/>
            <p:cNvSpPr/>
            <p:nvPr/>
          </p:nvSpPr>
          <p:spPr>
            <a:xfrm>
              <a:off x="7290465" y="6124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2" name="Google Shape;3342;p265"/>
            <p:cNvSpPr/>
            <p:nvPr/>
          </p:nvSpPr>
          <p:spPr>
            <a:xfrm>
              <a:off x="7254465" y="6124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3" name="Google Shape;3343;p265"/>
            <p:cNvSpPr/>
            <p:nvPr/>
          </p:nvSpPr>
          <p:spPr>
            <a:xfrm>
              <a:off x="7272465" y="6142648"/>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4" name="Google Shape;3344;p265"/>
            <p:cNvSpPr/>
            <p:nvPr/>
          </p:nvSpPr>
          <p:spPr>
            <a:xfrm>
              <a:off x="6972165" y="6022870"/>
              <a:ext cx="354000" cy="360000"/>
            </a:xfrm>
            <a:custGeom>
              <a:rect b="b" l="l" r="r" t="t"/>
              <a:pathLst>
                <a:path extrusionOk="0" h="360000" w="354000">
                  <a:moveTo>
                    <a:pt x="354300" y="72642"/>
                  </a:moveTo>
                  <a:cubicBezTo>
                    <a:pt x="354300" y="71718"/>
                    <a:pt x="354108" y="70842"/>
                    <a:pt x="353766" y="70044"/>
                  </a:cubicBezTo>
                  <a:cubicBezTo>
                    <a:pt x="353742" y="69462"/>
                    <a:pt x="353646" y="68874"/>
                    <a:pt x="353484" y="68304"/>
                  </a:cubicBezTo>
                  <a:lnTo>
                    <a:pt x="328758" y="14376"/>
                  </a:lnTo>
                  <a:cubicBezTo>
                    <a:pt x="324750" y="5640"/>
                    <a:pt x="315942" y="0"/>
                    <a:pt x="306324" y="0"/>
                  </a:cubicBezTo>
                  <a:lnTo>
                    <a:pt x="257310" y="0"/>
                  </a:lnTo>
                  <a:lnTo>
                    <a:pt x="245112" y="0"/>
                  </a:lnTo>
                  <a:lnTo>
                    <a:pt x="186300" y="0"/>
                  </a:lnTo>
                  <a:lnTo>
                    <a:pt x="174300" y="0"/>
                  </a:lnTo>
                  <a:lnTo>
                    <a:pt x="115488" y="0"/>
                  </a:lnTo>
                  <a:lnTo>
                    <a:pt x="103290" y="0"/>
                  </a:lnTo>
                  <a:lnTo>
                    <a:pt x="54276" y="0"/>
                  </a:lnTo>
                  <a:cubicBezTo>
                    <a:pt x="44664" y="0"/>
                    <a:pt x="35862" y="5640"/>
                    <a:pt x="31848" y="14370"/>
                  </a:cubicBezTo>
                  <a:lnTo>
                    <a:pt x="7470" y="67314"/>
                  </a:lnTo>
                  <a:lnTo>
                    <a:pt x="7146" y="68178"/>
                  </a:lnTo>
                  <a:cubicBezTo>
                    <a:pt x="6912" y="69000"/>
                    <a:pt x="6870" y="69846"/>
                    <a:pt x="6918" y="70686"/>
                  </a:cubicBezTo>
                  <a:cubicBezTo>
                    <a:pt x="6522" y="71610"/>
                    <a:pt x="6300" y="72630"/>
                    <a:pt x="6300" y="73698"/>
                  </a:cubicBezTo>
                  <a:lnTo>
                    <a:pt x="6300" y="114000"/>
                  </a:lnTo>
                  <a:cubicBezTo>
                    <a:pt x="6300" y="122406"/>
                    <a:pt x="8484" y="130308"/>
                    <a:pt x="12300" y="137184"/>
                  </a:cubicBezTo>
                  <a:lnTo>
                    <a:pt x="12300" y="181290"/>
                  </a:lnTo>
                  <a:cubicBezTo>
                    <a:pt x="9546" y="184308"/>
                    <a:pt x="7500" y="188082"/>
                    <a:pt x="6720" y="192270"/>
                  </a:cubicBezTo>
                  <a:cubicBezTo>
                    <a:pt x="6060" y="195852"/>
                    <a:pt x="6270" y="199644"/>
                    <a:pt x="7338" y="203244"/>
                  </a:cubicBezTo>
                  <a:cubicBezTo>
                    <a:pt x="7920" y="205212"/>
                    <a:pt x="7458" y="207600"/>
                    <a:pt x="6090" y="209622"/>
                  </a:cubicBezTo>
                  <a:cubicBezTo>
                    <a:pt x="-192" y="218910"/>
                    <a:pt x="-1470" y="231864"/>
                    <a:pt x="2922" y="241854"/>
                  </a:cubicBezTo>
                  <a:cubicBezTo>
                    <a:pt x="3582" y="243366"/>
                    <a:pt x="4410" y="244788"/>
                    <a:pt x="5382" y="246102"/>
                  </a:cubicBezTo>
                  <a:cubicBezTo>
                    <a:pt x="6768" y="247968"/>
                    <a:pt x="7260" y="250446"/>
                    <a:pt x="6702" y="252726"/>
                  </a:cubicBezTo>
                  <a:cubicBezTo>
                    <a:pt x="6390" y="253956"/>
                    <a:pt x="6180" y="255222"/>
                    <a:pt x="6066" y="256482"/>
                  </a:cubicBezTo>
                  <a:cubicBezTo>
                    <a:pt x="5574" y="261858"/>
                    <a:pt x="6684" y="267078"/>
                    <a:pt x="7566" y="271266"/>
                  </a:cubicBezTo>
                  <a:cubicBezTo>
                    <a:pt x="8496" y="275676"/>
                    <a:pt x="9906" y="282348"/>
                    <a:pt x="14850" y="286596"/>
                  </a:cubicBezTo>
                  <a:cubicBezTo>
                    <a:pt x="17490" y="288870"/>
                    <a:pt x="20730" y="290052"/>
                    <a:pt x="24306" y="290250"/>
                  </a:cubicBezTo>
                  <a:lnTo>
                    <a:pt x="24306" y="312000"/>
                  </a:lnTo>
                  <a:lnTo>
                    <a:pt x="6726" y="312000"/>
                  </a:lnTo>
                  <a:lnTo>
                    <a:pt x="3684" y="312126"/>
                  </a:lnTo>
                  <a:lnTo>
                    <a:pt x="0" y="316656"/>
                  </a:lnTo>
                  <a:lnTo>
                    <a:pt x="7224" y="360000"/>
                  </a:lnTo>
                  <a:lnTo>
                    <a:pt x="41220" y="360000"/>
                  </a:lnTo>
                  <a:lnTo>
                    <a:pt x="53382" y="360000"/>
                  </a:lnTo>
                  <a:lnTo>
                    <a:pt x="216300" y="360000"/>
                  </a:lnTo>
                  <a:lnTo>
                    <a:pt x="324300" y="360000"/>
                  </a:lnTo>
                  <a:lnTo>
                    <a:pt x="348300" y="360000"/>
                  </a:lnTo>
                  <a:lnTo>
                    <a:pt x="348300" y="137184"/>
                  </a:lnTo>
                  <a:cubicBezTo>
                    <a:pt x="352116" y="130302"/>
                    <a:pt x="354300" y="122406"/>
                    <a:pt x="354300" y="114000"/>
                  </a:cubicBezTo>
                  <a:lnTo>
                    <a:pt x="354300" y="72642"/>
                  </a:lnTo>
                  <a:close/>
                  <a:moveTo>
                    <a:pt x="337734" y="131502"/>
                  </a:moveTo>
                  <a:cubicBezTo>
                    <a:pt x="337536" y="131862"/>
                    <a:pt x="337308" y="132204"/>
                    <a:pt x="337098" y="132552"/>
                  </a:cubicBezTo>
                  <a:cubicBezTo>
                    <a:pt x="336300" y="133872"/>
                    <a:pt x="335430" y="135132"/>
                    <a:pt x="334494" y="136320"/>
                  </a:cubicBezTo>
                  <a:cubicBezTo>
                    <a:pt x="334476" y="136338"/>
                    <a:pt x="334464" y="136362"/>
                    <a:pt x="334446" y="136380"/>
                  </a:cubicBezTo>
                  <a:cubicBezTo>
                    <a:pt x="333522" y="137550"/>
                    <a:pt x="332526" y="138648"/>
                    <a:pt x="331482" y="139680"/>
                  </a:cubicBezTo>
                  <a:cubicBezTo>
                    <a:pt x="331260" y="139896"/>
                    <a:pt x="331020" y="140094"/>
                    <a:pt x="330792" y="140304"/>
                  </a:cubicBezTo>
                  <a:cubicBezTo>
                    <a:pt x="330438" y="140634"/>
                    <a:pt x="330066" y="140928"/>
                    <a:pt x="329700" y="141240"/>
                  </a:cubicBezTo>
                  <a:cubicBezTo>
                    <a:pt x="328740" y="139200"/>
                    <a:pt x="326700" y="137766"/>
                    <a:pt x="324300" y="137766"/>
                  </a:cubicBezTo>
                  <a:cubicBezTo>
                    <a:pt x="320988" y="137766"/>
                    <a:pt x="318300" y="140454"/>
                    <a:pt x="318300" y="143766"/>
                  </a:cubicBezTo>
                  <a:cubicBezTo>
                    <a:pt x="318300" y="145158"/>
                    <a:pt x="318852" y="146376"/>
                    <a:pt x="319644" y="147396"/>
                  </a:cubicBezTo>
                  <a:cubicBezTo>
                    <a:pt x="319314" y="147528"/>
                    <a:pt x="318978" y="147642"/>
                    <a:pt x="318648" y="147762"/>
                  </a:cubicBezTo>
                  <a:cubicBezTo>
                    <a:pt x="317874" y="148044"/>
                    <a:pt x="317100" y="148314"/>
                    <a:pt x="316308" y="148542"/>
                  </a:cubicBezTo>
                  <a:cubicBezTo>
                    <a:pt x="315756" y="148704"/>
                    <a:pt x="315198" y="148836"/>
                    <a:pt x="314640" y="148974"/>
                  </a:cubicBezTo>
                  <a:cubicBezTo>
                    <a:pt x="313764" y="149184"/>
                    <a:pt x="312876" y="149352"/>
                    <a:pt x="311976" y="149496"/>
                  </a:cubicBezTo>
                  <a:cubicBezTo>
                    <a:pt x="311502" y="149574"/>
                    <a:pt x="311028" y="149658"/>
                    <a:pt x="310548" y="149712"/>
                  </a:cubicBezTo>
                  <a:cubicBezTo>
                    <a:pt x="309150" y="149892"/>
                    <a:pt x="307734" y="150000"/>
                    <a:pt x="306300" y="150000"/>
                  </a:cubicBezTo>
                  <a:cubicBezTo>
                    <a:pt x="301584" y="150000"/>
                    <a:pt x="297090" y="149064"/>
                    <a:pt x="292956" y="147408"/>
                  </a:cubicBezTo>
                  <a:cubicBezTo>
                    <a:pt x="293748" y="146388"/>
                    <a:pt x="294300" y="145170"/>
                    <a:pt x="294300" y="143778"/>
                  </a:cubicBezTo>
                  <a:cubicBezTo>
                    <a:pt x="294300" y="140466"/>
                    <a:pt x="291612" y="137778"/>
                    <a:pt x="288300" y="137778"/>
                  </a:cubicBezTo>
                  <a:cubicBezTo>
                    <a:pt x="285882" y="137778"/>
                    <a:pt x="283830" y="139224"/>
                    <a:pt x="282876" y="141282"/>
                  </a:cubicBezTo>
                  <a:cubicBezTo>
                    <a:pt x="279312" y="138216"/>
                    <a:pt x="276360" y="134466"/>
                    <a:pt x="274212" y="130242"/>
                  </a:cubicBezTo>
                  <a:cubicBezTo>
                    <a:pt x="275466" y="129144"/>
                    <a:pt x="276300" y="127578"/>
                    <a:pt x="276300" y="125778"/>
                  </a:cubicBezTo>
                  <a:cubicBezTo>
                    <a:pt x="276300" y="122652"/>
                    <a:pt x="273882" y="120162"/>
                    <a:pt x="270822" y="119886"/>
                  </a:cubicBezTo>
                  <a:cubicBezTo>
                    <a:pt x="270504" y="117966"/>
                    <a:pt x="270300" y="116010"/>
                    <a:pt x="270300" y="114006"/>
                  </a:cubicBezTo>
                  <a:lnTo>
                    <a:pt x="270300" y="95784"/>
                  </a:lnTo>
                  <a:cubicBezTo>
                    <a:pt x="273612" y="95784"/>
                    <a:pt x="276300" y="93096"/>
                    <a:pt x="276300" y="89784"/>
                  </a:cubicBezTo>
                  <a:cubicBezTo>
                    <a:pt x="276300" y="86472"/>
                    <a:pt x="273612" y="83784"/>
                    <a:pt x="270300" y="83784"/>
                  </a:cubicBezTo>
                  <a:lnTo>
                    <a:pt x="270300" y="78000"/>
                  </a:lnTo>
                  <a:lnTo>
                    <a:pt x="271488" y="78000"/>
                  </a:lnTo>
                  <a:lnTo>
                    <a:pt x="342300" y="78000"/>
                  </a:lnTo>
                  <a:lnTo>
                    <a:pt x="342300" y="83778"/>
                  </a:lnTo>
                  <a:cubicBezTo>
                    <a:pt x="338988" y="83778"/>
                    <a:pt x="336300" y="86466"/>
                    <a:pt x="336300" y="89778"/>
                  </a:cubicBezTo>
                  <a:cubicBezTo>
                    <a:pt x="336300" y="93090"/>
                    <a:pt x="338988" y="95778"/>
                    <a:pt x="342300" y="95778"/>
                  </a:cubicBezTo>
                  <a:lnTo>
                    <a:pt x="342300" y="114000"/>
                  </a:lnTo>
                  <a:cubicBezTo>
                    <a:pt x="342300" y="116010"/>
                    <a:pt x="342096" y="117966"/>
                    <a:pt x="341778" y="119880"/>
                  </a:cubicBezTo>
                  <a:cubicBezTo>
                    <a:pt x="338724" y="120156"/>
                    <a:pt x="336300" y="122646"/>
                    <a:pt x="336300" y="125772"/>
                  </a:cubicBezTo>
                  <a:cubicBezTo>
                    <a:pt x="336300" y="127572"/>
                    <a:pt x="337128" y="129138"/>
                    <a:pt x="338388" y="130236"/>
                  </a:cubicBezTo>
                  <a:cubicBezTo>
                    <a:pt x="338238" y="130524"/>
                    <a:pt x="338118" y="130830"/>
                    <a:pt x="337962" y="131118"/>
                  </a:cubicBezTo>
                  <a:lnTo>
                    <a:pt x="337734" y="131502"/>
                  </a:lnTo>
                  <a:close/>
                  <a:moveTo>
                    <a:pt x="144300" y="137778"/>
                  </a:moveTo>
                  <a:cubicBezTo>
                    <a:pt x="140988" y="137778"/>
                    <a:pt x="138300" y="140466"/>
                    <a:pt x="138300" y="143778"/>
                  </a:cubicBezTo>
                  <a:cubicBezTo>
                    <a:pt x="138300" y="146772"/>
                    <a:pt x="140532" y="149148"/>
                    <a:pt x="143400" y="149598"/>
                  </a:cubicBezTo>
                  <a:cubicBezTo>
                    <a:pt x="141732" y="149832"/>
                    <a:pt x="140040" y="150000"/>
                    <a:pt x="138300" y="150000"/>
                  </a:cubicBezTo>
                  <a:cubicBezTo>
                    <a:pt x="118446" y="150000"/>
                    <a:pt x="102300" y="133854"/>
                    <a:pt x="102300" y="114000"/>
                  </a:cubicBezTo>
                  <a:lnTo>
                    <a:pt x="102300" y="107778"/>
                  </a:lnTo>
                  <a:lnTo>
                    <a:pt x="102300" y="78000"/>
                  </a:lnTo>
                  <a:lnTo>
                    <a:pt x="174300" y="78000"/>
                  </a:lnTo>
                  <a:lnTo>
                    <a:pt x="174300" y="114000"/>
                  </a:lnTo>
                  <a:cubicBezTo>
                    <a:pt x="174300" y="130704"/>
                    <a:pt x="162852" y="144744"/>
                    <a:pt x="147402" y="148788"/>
                  </a:cubicBezTo>
                  <a:cubicBezTo>
                    <a:pt x="149106" y="147732"/>
                    <a:pt x="150300" y="145926"/>
                    <a:pt x="150300" y="143778"/>
                  </a:cubicBezTo>
                  <a:cubicBezTo>
                    <a:pt x="150300" y="140460"/>
                    <a:pt x="147618" y="137778"/>
                    <a:pt x="144300" y="137778"/>
                  </a:cubicBezTo>
                  <a:close/>
                  <a:moveTo>
                    <a:pt x="50058" y="149724"/>
                  </a:moveTo>
                  <a:cubicBezTo>
                    <a:pt x="49578" y="149664"/>
                    <a:pt x="49104" y="149580"/>
                    <a:pt x="48630" y="149508"/>
                  </a:cubicBezTo>
                  <a:cubicBezTo>
                    <a:pt x="47730" y="149364"/>
                    <a:pt x="46842" y="149196"/>
                    <a:pt x="45966" y="148986"/>
                  </a:cubicBezTo>
                  <a:cubicBezTo>
                    <a:pt x="45408" y="148854"/>
                    <a:pt x="44850" y="148716"/>
                    <a:pt x="44298" y="148554"/>
                  </a:cubicBezTo>
                  <a:cubicBezTo>
                    <a:pt x="43506" y="148326"/>
                    <a:pt x="42726" y="148050"/>
                    <a:pt x="41958" y="147768"/>
                  </a:cubicBezTo>
                  <a:cubicBezTo>
                    <a:pt x="41418" y="147570"/>
                    <a:pt x="40872" y="147402"/>
                    <a:pt x="40350" y="147180"/>
                  </a:cubicBezTo>
                  <a:cubicBezTo>
                    <a:pt x="39216" y="146700"/>
                    <a:pt x="38112" y="146160"/>
                    <a:pt x="37038" y="145572"/>
                  </a:cubicBezTo>
                  <a:cubicBezTo>
                    <a:pt x="36492" y="145272"/>
                    <a:pt x="35970" y="144930"/>
                    <a:pt x="35442" y="144600"/>
                  </a:cubicBezTo>
                  <a:cubicBezTo>
                    <a:pt x="34794" y="144198"/>
                    <a:pt x="34152" y="143784"/>
                    <a:pt x="33528" y="143340"/>
                  </a:cubicBezTo>
                  <a:cubicBezTo>
                    <a:pt x="33054" y="143004"/>
                    <a:pt x="32592" y="142656"/>
                    <a:pt x="32136" y="142296"/>
                  </a:cubicBezTo>
                  <a:cubicBezTo>
                    <a:pt x="31338" y="141666"/>
                    <a:pt x="30564" y="141006"/>
                    <a:pt x="29820" y="140304"/>
                  </a:cubicBezTo>
                  <a:cubicBezTo>
                    <a:pt x="29598" y="140094"/>
                    <a:pt x="29358" y="139902"/>
                    <a:pt x="29142" y="139686"/>
                  </a:cubicBezTo>
                  <a:cubicBezTo>
                    <a:pt x="28098" y="138654"/>
                    <a:pt x="27102" y="137556"/>
                    <a:pt x="26172" y="136386"/>
                  </a:cubicBezTo>
                  <a:cubicBezTo>
                    <a:pt x="26154" y="136368"/>
                    <a:pt x="26142" y="136344"/>
                    <a:pt x="26124" y="136326"/>
                  </a:cubicBezTo>
                  <a:cubicBezTo>
                    <a:pt x="25188" y="135138"/>
                    <a:pt x="24318" y="133878"/>
                    <a:pt x="23520" y="132558"/>
                  </a:cubicBezTo>
                  <a:cubicBezTo>
                    <a:pt x="23310" y="132210"/>
                    <a:pt x="23082" y="131868"/>
                    <a:pt x="22884" y="131508"/>
                  </a:cubicBezTo>
                  <a:lnTo>
                    <a:pt x="22656" y="131124"/>
                  </a:lnTo>
                  <a:cubicBezTo>
                    <a:pt x="19878" y="126024"/>
                    <a:pt x="18300" y="120192"/>
                    <a:pt x="18300" y="114000"/>
                  </a:cubicBezTo>
                  <a:lnTo>
                    <a:pt x="18300" y="78000"/>
                  </a:lnTo>
                  <a:lnTo>
                    <a:pt x="89112" y="78000"/>
                  </a:lnTo>
                  <a:lnTo>
                    <a:pt x="90300" y="78000"/>
                  </a:lnTo>
                  <a:lnTo>
                    <a:pt x="90300" y="114000"/>
                  </a:lnTo>
                  <a:cubicBezTo>
                    <a:pt x="90300" y="133854"/>
                    <a:pt x="74154" y="150000"/>
                    <a:pt x="54300" y="150000"/>
                  </a:cubicBezTo>
                  <a:cubicBezTo>
                    <a:pt x="52866" y="150000"/>
                    <a:pt x="51456" y="149892"/>
                    <a:pt x="50058" y="149724"/>
                  </a:cubicBezTo>
                  <a:close/>
                  <a:moveTo>
                    <a:pt x="186300" y="78000"/>
                  </a:moveTo>
                  <a:lnTo>
                    <a:pt x="258300" y="78000"/>
                  </a:lnTo>
                  <a:lnTo>
                    <a:pt x="258300" y="114000"/>
                  </a:lnTo>
                  <a:cubicBezTo>
                    <a:pt x="258300" y="133854"/>
                    <a:pt x="242154" y="150000"/>
                    <a:pt x="222300" y="150000"/>
                  </a:cubicBezTo>
                  <a:cubicBezTo>
                    <a:pt x="202446" y="150000"/>
                    <a:pt x="186300" y="133854"/>
                    <a:pt x="186300" y="114000"/>
                  </a:cubicBezTo>
                  <a:lnTo>
                    <a:pt x="186300" y="78000"/>
                  </a:lnTo>
                  <a:close/>
                  <a:moveTo>
                    <a:pt x="306324" y="12000"/>
                  </a:moveTo>
                  <a:cubicBezTo>
                    <a:pt x="311262" y="12000"/>
                    <a:pt x="315792" y="14898"/>
                    <a:pt x="317856" y="19386"/>
                  </a:cubicBezTo>
                  <a:lnTo>
                    <a:pt x="339288" y="66000"/>
                  </a:lnTo>
                  <a:lnTo>
                    <a:pt x="270300" y="66000"/>
                  </a:lnTo>
                  <a:lnTo>
                    <a:pt x="269310" y="66000"/>
                  </a:lnTo>
                  <a:lnTo>
                    <a:pt x="264402" y="39000"/>
                  </a:lnTo>
                  <a:lnTo>
                    <a:pt x="259494" y="12000"/>
                  </a:lnTo>
                  <a:lnTo>
                    <a:pt x="306324" y="12000"/>
                  </a:lnTo>
                  <a:close/>
                  <a:moveTo>
                    <a:pt x="186300" y="12000"/>
                  </a:moveTo>
                  <a:lnTo>
                    <a:pt x="197190" y="12000"/>
                  </a:lnTo>
                  <a:cubicBezTo>
                    <a:pt x="194424" y="12534"/>
                    <a:pt x="192300" y="14856"/>
                    <a:pt x="192300" y="17778"/>
                  </a:cubicBezTo>
                  <a:cubicBezTo>
                    <a:pt x="192300" y="21090"/>
                    <a:pt x="194988" y="23778"/>
                    <a:pt x="198300" y="23778"/>
                  </a:cubicBezTo>
                  <a:cubicBezTo>
                    <a:pt x="201612" y="23778"/>
                    <a:pt x="204300" y="21090"/>
                    <a:pt x="204300" y="17778"/>
                  </a:cubicBezTo>
                  <a:cubicBezTo>
                    <a:pt x="204300" y="14856"/>
                    <a:pt x="202170" y="12534"/>
                    <a:pt x="199410" y="12000"/>
                  </a:cubicBezTo>
                  <a:lnTo>
                    <a:pt x="233196" y="12000"/>
                  </a:lnTo>
                  <a:cubicBezTo>
                    <a:pt x="230430" y="12534"/>
                    <a:pt x="228306" y="14856"/>
                    <a:pt x="228306" y="17778"/>
                  </a:cubicBezTo>
                  <a:cubicBezTo>
                    <a:pt x="228306" y="21090"/>
                    <a:pt x="230994" y="23778"/>
                    <a:pt x="234306" y="23778"/>
                  </a:cubicBezTo>
                  <a:cubicBezTo>
                    <a:pt x="237618" y="23778"/>
                    <a:pt x="240306" y="21090"/>
                    <a:pt x="240306" y="17778"/>
                  </a:cubicBezTo>
                  <a:cubicBezTo>
                    <a:pt x="240306" y="14856"/>
                    <a:pt x="238176" y="12534"/>
                    <a:pt x="235416" y="12000"/>
                  </a:cubicBezTo>
                  <a:lnTo>
                    <a:pt x="247302" y="12000"/>
                  </a:lnTo>
                  <a:lnTo>
                    <a:pt x="250596" y="30120"/>
                  </a:lnTo>
                  <a:cubicBezTo>
                    <a:pt x="248136" y="30870"/>
                    <a:pt x="246312" y="33066"/>
                    <a:pt x="246312" y="35772"/>
                  </a:cubicBezTo>
                  <a:cubicBezTo>
                    <a:pt x="246312" y="39084"/>
                    <a:pt x="249000" y="41772"/>
                    <a:pt x="252312" y="41772"/>
                  </a:cubicBezTo>
                  <a:cubicBezTo>
                    <a:pt x="252450" y="41772"/>
                    <a:pt x="252564" y="41700"/>
                    <a:pt x="252702" y="41694"/>
                  </a:cubicBezTo>
                  <a:lnTo>
                    <a:pt x="257112" y="66000"/>
                  </a:lnTo>
                  <a:lnTo>
                    <a:pt x="186300" y="66000"/>
                  </a:lnTo>
                  <a:lnTo>
                    <a:pt x="186300" y="12000"/>
                  </a:lnTo>
                  <a:close/>
                  <a:moveTo>
                    <a:pt x="113310" y="12000"/>
                  </a:moveTo>
                  <a:lnTo>
                    <a:pt x="174300" y="12000"/>
                  </a:lnTo>
                  <a:lnTo>
                    <a:pt x="174300" y="66000"/>
                  </a:lnTo>
                  <a:lnTo>
                    <a:pt x="103494" y="66000"/>
                  </a:lnTo>
                  <a:lnTo>
                    <a:pt x="108402" y="39000"/>
                  </a:lnTo>
                  <a:lnTo>
                    <a:pt x="113310" y="12000"/>
                  </a:lnTo>
                  <a:close/>
                  <a:moveTo>
                    <a:pt x="32964" y="40632"/>
                  </a:moveTo>
                  <a:cubicBezTo>
                    <a:pt x="33930" y="41298"/>
                    <a:pt x="35040" y="41778"/>
                    <a:pt x="36300" y="41778"/>
                  </a:cubicBezTo>
                  <a:cubicBezTo>
                    <a:pt x="39612" y="41778"/>
                    <a:pt x="42300" y="39090"/>
                    <a:pt x="42300" y="35778"/>
                  </a:cubicBezTo>
                  <a:cubicBezTo>
                    <a:pt x="42300" y="33000"/>
                    <a:pt x="40380" y="30768"/>
                    <a:pt x="37818" y="30084"/>
                  </a:cubicBezTo>
                  <a:lnTo>
                    <a:pt x="42750" y="19380"/>
                  </a:lnTo>
                  <a:cubicBezTo>
                    <a:pt x="44454" y="15666"/>
                    <a:pt x="47880" y="13152"/>
                    <a:pt x="51804" y="12360"/>
                  </a:cubicBezTo>
                  <a:cubicBezTo>
                    <a:pt x="49746" y="13314"/>
                    <a:pt x="48300" y="15366"/>
                    <a:pt x="48300" y="17778"/>
                  </a:cubicBezTo>
                  <a:cubicBezTo>
                    <a:pt x="48300" y="21090"/>
                    <a:pt x="50988" y="23778"/>
                    <a:pt x="54300" y="23778"/>
                  </a:cubicBezTo>
                  <a:cubicBezTo>
                    <a:pt x="57612" y="23778"/>
                    <a:pt x="60300" y="21090"/>
                    <a:pt x="60300" y="17778"/>
                  </a:cubicBezTo>
                  <a:cubicBezTo>
                    <a:pt x="60300" y="14856"/>
                    <a:pt x="58170" y="12534"/>
                    <a:pt x="55410" y="12000"/>
                  </a:cubicBezTo>
                  <a:lnTo>
                    <a:pt x="89196" y="12000"/>
                  </a:lnTo>
                  <a:cubicBezTo>
                    <a:pt x="86430" y="12534"/>
                    <a:pt x="84306" y="14856"/>
                    <a:pt x="84306" y="17778"/>
                  </a:cubicBezTo>
                  <a:cubicBezTo>
                    <a:pt x="84306" y="21090"/>
                    <a:pt x="86994" y="23778"/>
                    <a:pt x="90306" y="23778"/>
                  </a:cubicBezTo>
                  <a:cubicBezTo>
                    <a:pt x="93618" y="23778"/>
                    <a:pt x="96306" y="21090"/>
                    <a:pt x="96306" y="17778"/>
                  </a:cubicBezTo>
                  <a:cubicBezTo>
                    <a:pt x="96306" y="14856"/>
                    <a:pt x="94176" y="12534"/>
                    <a:pt x="91416" y="12000"/>
                  </a:cubicBezTo>
                  <a:lnTo>
                    <a:pt x="101118" y="12000"/>
                  </a:lnTo>
                  <a:lnTo>
                    <a:pt x="96210" y="39000"/>
                  </a:lnTo>
                  <a:lnTo>
                    <a:pt x="94320" y="49380"/>
                  </a:lnTo>
                  <a:cubicBezTo>
                    <a:pt x="93252" y="48408"/>
                    <a:pt x="91866" y="47778"/>
                    <a:pt x="90306" y="47778"/>
                  </a:cubicBezTo>
                  <a:cubicBezTo>
                    <a:pt x="86994" y="47778"/>
                    <a:pt x="84306" y="50466"/>
                    <a:pt x="84306" y="53778"/>
                  </a:cubicBezTo>
                  <a:cubicBezTo>
                    <a:pt x="84306" y="57090"/>
                    <a:pt x="86994" y="59778"/>
                    <a:pt x="90306" y="59778"/>
                  </a:cubicBezTo>
                  <a:cubicBezTo>
                    <a:pt x="91086" y="59778"/>
                    <a:pt x="91824" y="59604"/>
                    <a:pt x="92508" y="59334"/>
                  </a:cubicBezTo>
                  <a:lnTo>
                    <a:pt x="91290" y="66000"/>
                  </a:lnTo>
                  <a:lnTo>
                    <a:pt x="90300" y="66000"/>
                  </a:lnTo>
                  <a:lnTo>
                    <a:pt x="21282" y="66000"/>
                  </a:lnTo>
                  <a:lnTo>
                    <a:pt x="32964" y="40632"/>
                  </a:lnTo>
                  <a:close/>
                  <a:moveTo>
                    <a:pt x="19302" y="268782"/>
                  </a:moveTo>
                  <a:cubicBezTo>
                    <a:pt x="18546" y="265200"/>
                    <a:pt x="17682" y="261144"/>
                    <a:pt x="18012" y="257574"/>
                  </a:cubicBezTo>
                  <a:cubicBezTo>
                    <a:pt x="18072" y="256932"/>
                    <a:pt x="18174" y="256272"/>
                    <a:pt x="18342" y="255624"/>
                  </a:cubicBezTo>
                  <a:cubicBezTo>
                    <a:pt x="19764" y="249894"/>
                    <a:pt x="18516" y="243654"/>
                    <a:pt x="15006" y="238944"/>
                  </a:cubicBezTo>
                  <a:cubicBezTo>
                    <a:pt x="14586" y="238368"/>
                    <a:pt x="14196" y="237708"/>
                    <a:pt x="13902" y="237036"/>
                  </a:cubicBezTo>
                  <a:cubicBezTo>
                    <a:pt x="11154" y="230772"/>
                    <a:pt x="12024" y="222264"/>
                    <a:pt x="16026" y="216348"/>
                  </a:cubicBezTo>
                  <a:cubicBezTo>
                    <a:pt x="19428" y="211302"/>
                    <a:pt x="20448" y="205284"/>
                    <a:pt x="18834" y="199848"/>
                  </a:cubicBezTo>
                  <a:cubicBezTo>
                    <a:pt x="18312" y="198078"/>
                    <a:pt x="18204" y="196164"/>
                    <a:pt x="18516" y="194460"/>
                  </a:cubicBezTo>
                  <a:cubicBezTo>
                    <a:pt x="18936" y="192192"/>
                    <a:pt x="20106" y="190134"/>
                    <a:pt x="21660" y="188712"/>
                  </a:cubicBezTo>
                  <a:lnTo>
                    <a:pt x="22056" y="188394"/>
                  </a:lnTo>
                  <a:cubicBezTo>
                    <a:pt x="22644" y="187926"/>
                    <a:pt x="23136" y="187602"/>
                    <a:pt x="23562" y="187398"/>
                  </a:cubicBezTo>
                  <a:lnTo>
                    <a:pt x="28998" y="182958"/>
                  </a:lnTo>
                  <a:cubicBezTo>
                    <a:pt x="29430" y="182514"/>
                    <a:pt x="29958" y="182214"/>
                    <a:pt x="30516" y="181968"/>
                  </a:cubicBezTo>
                  <a:cubicBezTo>
                    <a:pt x="30648" y="181908"/>
                    <a:pt x="30780" y="181860"/>
                    <a:pt x="30912" y="181812"/>
                  </a:cubicBezTo>
                  <a:cubicBezTo>
                    <a:pt x="32022" y="181422"/>
                    <a:pt x="33228" y="181320"/>
                    <a:pt x="34242" y="181344"/>
                  </a:cubicBezTo>
                  <a:cubicBezTo>
                    <a:pt x="34854" y="181362"/>
                    <a:pt x="35448" y="181410"/>
                    <a:pt x="35832" y="181458"/>
                  </a:cubicBezTo>
                  <a:cubicBezTo>
                    <a:pt x="38004" y="181764"/>
                    <a:pt x="39984" y="182496"/>
                    <a:pt x="41658" y="183534"/>
                  </a:cubicBezTo>
                  <a:lnTo>
                    <a:pt x="42978" y="184626"/>
                  </a:lnTo>
                  <a:cubicBezTo>
                    <a:pt x="43608" y="185148"/>
                    <a:pt x="44118" y="185646"/>
                    <a:pt x="44556" y="186138"/>
                  </a:cubicBezTo>
                  <a:cubicBezTo>
                    <a:pt x="44988" y="186666"/>
                    <a:pt x="45426" y="187194"/>
                    <a:pt x="45738" y="187788"/>
                  </a:cubicBezTo>
                  <a:cubicBezTo>
                    <a:pt x="46662" y="189570"/>
                    <a:pt x="46950" y="191988"/>
                    <a:pt x="46500" y="194106"/>
                  </a:cubicBezTo>
                  <a:cubicBezTo>
                    <a:pt x="45348" y="199494"/>
                    <a:pt x="46728" y="205230"/>
                    <a:pt x="50202" y="209448"/>
                  </a:cubicBezTo>
                  <a:cubicBezTo>
                    <a:pt x="50910" y="210312"/>
                    <a:pt x="51450" y="211458"/>
                    <a:pt x="51678" y="212598"/>
                  </a:cubicBezTo>
                  <a:cubicBezTo>
                    <a:pt x="51828" y="213342"/>
                    <a:pt x="51900" y="214128"/>
                    <a:pt x="51900" y="214962"/>
                  </a:cubicBezTo>
                  <a:cubicBezTo>
                    <a:pt x="51894" y="217470"/>
                    <a:pt x="51216" y="220404"/>
                    <a:pt x="49842" y="223866"/>
                  </a:cubicBezTo>
                  <a:lnTo>
                    <a:pt x="49842" y="223872"/>
                  </a:lnTo>
                  <a:cubicBezTo>
                    <a:pt x="48684" y="226806"/>
                    <a:pt x="47358" y="229302"/>
                    <a:pt x="45912" y="231294"/>
                  </a:cubicBezTo>
                  <a:cubicBezTo>
                    <a:pt x="42972" y="235344"/>
                    <a:pt x="41910" y="240642"/>
                    <a:pt x="42810" y="245940"/>
                  </a:cubicBezTo>
                  <a:cubicBezTo>
                    <a:pt x="43110" y="247704"/>
                    <a:pt x="43626" y="249474"/>
                    <a:pt x="44370" y="251196"/>
                  </a:cubicBezTo>
                  <a:cubicBezTo>
                    <a:pt x="45078" y="252822"/>
                    <a:pt x="45486" y="254682"/>
                    <a:pt x="45594" y="256554"/>
                  </a:cubicBezTo>
                  <a:cubicBezTo>
                    <a:pt x="45702" y="258432"/>
                    <a:pt x="45498" y="260328"/>
                    <a:pt x="44982" y="262038"/>
                  </a:cubicBezTo>
                  <a:cubicBezTo>
                    <a:pt x="44694" y="262998"/>
                    <a:pt x="44328" y="263904"/>
                    <a:pt x="43914" y="264768"/>
                  </a:cubicBezTo>
                  <a:cubicBezTo>
                    <a:pt x="43086" y="266490"/>
                    <a:pt x="41988" y="268128"/>
                    <a:pt x="40626" y="269670"/>
                  </a:cubicBezTo>
                  <a:cubicBezTo>
                    <a:pt x="40566" y="269736"/>
                    <a:pt x="40506" y="269790"/>
                    <a:pt x="40446" y="269856"/>
                  </a:cubicBezTo>
                  <a:cubicBezTo>
                    <a:pt x="39834" y="270534"/>
                    <a:pt x="39168" y="271200"/>
                    <a:pt x="38454" y="271842"/>
                  </a:cubicBezTo>
                  <a:cubicBezTo>
                    <a:pt x="36084" y="273966"/>
                    <a:pt x="33606" y="275484"/>
                    <a:pt x="31782" y="276432"/>
                  </a:cubicBezTo>
                  <a:cubicBezTo>
                    <a:pt x="31758" y="276444"/>
                    <a:pt x="31728" y="276456"/>
                    <a:pt x="31704" y="276468"/>
                  </a:cubicBezTo>
                  <a:cubicBezTo>
                    <a:pt x="30780" y="276936"/>
                    <a:pt x="29790" y="277338"/>
                    <a:pt x="28794" y="277662"/>
                  </a:cubicBezTo>
                  <a:cubicBezTo>
                    <a:pt x="26424" y="278436"/>
                    <a:pt x="24042" y="278670"/>
                    <a:pt x="22662" y="277500"/>
                  </a:cubicBezTo>
                  <a:cubicBezTo>
                    <a:pt x="20802" y="275886"/>
                    <a:pt x="19902" y="271614"/>
                    <a:pt x="19302" y="268782"/>
                  </a:cubicBezTo>
                  <a:close/>
                  <a:moveTo>
                    <a:pt x="43218" y="348000"/>
                  </a:moveTo>
                  <a:lnTo>
                    <a:pt x="17382" y="348000"/>
                  </a:lnTo>
                  <a:lnTo>
                    <a:pt x="13386" y="324000"/>
                  </a:lnTo>
                  <a:lnTo>
                    <a:pt x="24300" y="324000"/>
                  </a:lnTo>
                  <a:lnTo>
                    <a:pt x="47214" y="324000"/>
                  </a:lnTo>
                  <a:lnTo>
                    <a:pt x="43218" y="348000"/>
                  </a:lnTo>
                  <a:close/>
                  <a:moveTo>
                    <a:pt x="36300" y="312000"/>
                  </a:moveTo>
                  <a:lnTo>
                    <a:pt x="36300" y="287580"/>
                  </a:lnTo>
                  <a:cubicBezTo>
                    <a:pt x="36636" y="287424"/>
                    <a:pt x="36966" y="287256"/>
                    <a:pt x="37296" y="287088"/>
                  </a:cubicBezTo>
                  <a:cubicBezTo>
                    <a:pt x="40656" y="285354"/>
                    <a:pt x="43650" y="283272"/>
                    <a:pt x="46266" y="280950"/>
                  </a:cubicBezTo>
                  <a:lnTo>
                    <a:pt x="46278" y="280962"/>
                  </a:lnTo>
                  <a:cubicBezTo>
                    <a:pt x="46332" y="280914"/>
                    <a:pt x="46368" y="280866"/>
                    <a:pt x="46422" y="280818"/>
                  </a:cubicBezTo>
                  <a:cubicBezTo>
                    <a:pt x="47574" y="279786"/>
                    <a:pt x="48654" y="278712"/>
                    <a:pt x="49644" y="277584"/>
                  </a:cubicBezTo>
                  <a:cubicBezTo>
                    <a:pt x="49794" y="277410"/>
                    <a:pt x="49920" y="277224"/>
                    <a:pt x="50070" y="277050"/>
                  </a:cubicBezTo>
                  <a:cubicBezTo>
                    <a:pt x="50826" y="276150"/>
                    <a:pt x="51540" y="275226"/>
                    <a:pt x="52188" y="274278"/>
                  </a:cubicBezTo>
                  <a:cubicBezTo>
                    <a:pt x="52482" y="273852"/>
                    <a:pt x="52746" y="273420"/>
                    <a:pt x="53016" y="272988"/>
                  </a:cubicBezTo>
                  <a:cubicBezTo>
                    <a:pt x="53502" y="272208"/>
                    <a:pt x="53946" y="271404"/>
                    <a:pt x="54360" y="270594"/>
                  </a:cubicBezTo>
                  <a:cubicBezTo>
                    <a:pt x="54576" y="270168"/>
                    <a:pt x="54804" y="269742"/>
                    <a:pt x="55002" y="269304"/>
                  </a:cubicBezTo>
                  <a:cubicBezTo>
                    <a:pt x="55566" y="268068"/>
                    <a:pt x="56064" y="266808"/>
                    <a:pt x="56460" y="265512"/>
                  </a:cubicBezTo>
                  <a:cubicBezTo>
                    <a:pt x="56922" y="263982"/>
                    <a:pt x="57246" y="262392"/>
                    <a:pt x="57426" y="260772"/>
                  </a:cubicBezTo>
                  <a:cubicBezTo>
                    <a:pt x="57606" y="259152"/>
                    <a:pt x="57654" y="257502"/>
                    <a:pt x="57558" y="255864"/>
                  </a:cubicBezTo>
                  <a:cubicBezTo>
                    <a:pt x="57372" y="252588"/>
                    <a:pt x="56640" y="249342"/>
                    <a:pt x="55380" y="246426"/>
                  </a:cubicBezTo>
                  <a:cubicBezTo>
                    <a:pt x="54102" y="243474"/>
                    <a:pt x="54198" y="240300"/>
                    <a:pt x="55620" y="238344"/>
                  </a:cubicBezTo>
                  <a:cubicBezTo>
                    <a:pt x="56208" y="237534"/>
                    <a:pt x="56730" y="236580"/>
                    <a:pt x="57276" y="235674"/>
                  </a:cubicBezTo>
                  <a:cubicBezTo>
                    <a:pt x="58632" y="233448"/>
                    <a:pt x="59904" y="231042"/>
                    <a:pt x="60990" y="228294"/>
                  </a:cubicBezTo>
                  <a:cubicBezTo>
                    <a:pt x="63702" y="221454"/>
                    <a:pt x="64506" y="215556"/>
                    <a:pt x="63438" y="210240"/>
                  </a:cubicBezTo>
                  <a:cubicBezTo>
                    <a:pt x="62814" y="207126"/>
                    <a:pt x="61434" y="204210"/>
                    <a:pt x="59448" y="201810"/>
                  </a:cubicBezTo>
                  <a:cubicBezTo>
                    <a:pt x="58338" y="200460"/>
                    <a:pt x="57846" y="198378"/>
                    <a:pt x="58224" y="196620"/>
                  </a:cubicBezTo>
                  <a:cubicBezTo>
                    <a:pt x="58560" y="195048"/>
                    <a:pt x="58656" y="193446"/>
                    <a:pt x="58638" y="191844"/>
                  </a:cubicBezTo>
                  <a:cubicBezTo>
                    <a:pt x="58632" y="191430"/>
                    <a:pt x="58614" y="191028"/>
                    <a:pt x="58584" y="190614"/>
                  </a:cubicBezTo>
                  <a:cubicBezTo>
                    <a:pt x="58494" y="189204"/>
                    <a:pt x="58284" y="187818"/>
                    <a:pt x="57930" y="186468"/>
                  </a:cubicBezTo>
                  <a:cubicBezTo>
                    <a:pt x="57888" y="186318"/>
                    <a:pt x="57900" y="186156"/>
                    <a:pt x="57858" y="186006"/>
                  </a:cubicBezTo>
                  <a:lnTo>
                    <a:pt x="192282" y="186006"/>
                  </a:lnTo>
                  <a:lnTo>
                    <a:pt x="192282" y="312006"/>
                  </a:lnTo>
                  <a:lnTo>
                    <a:pt x="61386" y="312006"/>
                  </a:lnTo>
                  <a:lnTo>
                    <a:pt x="54270" y="312006"/>
                  </a:lnTo>
                  <a:lnTo>
                    <a:pt x="36300" y="312006"/>
                  </a:lnTo>
                  <a:close/>
                  <a:moveTo>
                    <a:pt x="228300" y="348000"/>
                  </a:moveTo>
                  <a:lnTo>
                    <a:pt x="228300" y="186000"/>
                  </a:lnTo>
                  <a:lnTo>
                    <a:pt x="312300" y="186000"/>
                  </a:lnTo>
                  <a:lnTo>
                    <a:pt x="312300" y="348000"/>
                  </a:lnTo>
                  <a:lnTo>
                    <a:pt x="228300" y="348000"/>
                  </a:lnTo>
                  <a:close/>
                  <a:moveTo>
                    <a:pt x="336300" y="348000"/>
                  </a:moveTo>
                  <a:lnTo>
                    <a:pt x="324300" y="348000"/>
                  </a:lnTo>
                  <a:lnTo>
                    <a:pt x="324300" y="174000"/>
                  </a:lnTo>
                  <a:lnTo>
                    <a:pt x="216300" y="174000"/>
                  </a:lnTo>
                  <a:lnTo>
                    <a:pt x="216300" y="348000"/>
                  </a:lnTo>
                  <a:lnTo>
                    <a:pt x="55386" y="348000"/>
                  </a:lnTo>
                  <a:lnTo>
                    <a:pt x="59388" y="324000"/>
                  </a:lnTo>
                  <a:lnTo>
                    <a:pt x="204306" y="324000"/>
                  </a:lnTo>
                  <a:lnTo>
                    <a:pt x="204306" y="174000"/>
                  </a:lnTo>
                  <a:lnTo>
                    <a:pt x="48966" y="174000"/>
                  </a:lnTo>
                  <a:cubicBezTo>
                    <a:pt x="45678" y="171738"/>
                    <a:pt x="41778" y="170178"/>
                    <a:pt x="37524" y="169572"/>
                  </a:cubicBezTo>
                  <a:cubicBezTo>
                    <a:pt x="35958" y="169350"/>
                    <a:pt x="34458" y="169314"/>
                    <a:pt x="32994" y="169368"/>
                  </a:cubicBezTo>
                  <a:cubicBezTo>
                    <a:pt x="32604" y="169380"/>
                    <a:pt x="32226" y="169422"/>
                    <a:pt x="31842" y="169452"/>
                  </a:cubicBezTo>
                  <a:cubicBezTo>
                    <a:pt x="30714" y="169548"/>
                    <a:pt x="29628" y="169722"/>
                    <a:pt x="28590" y="169980"/>
                  </a:cubicBezTo>
                  <a:cubicBezTo>
                    <a:pt x="28284" y="170058"/>
                    <a:pt x="27972" y="170112"/>
                    <a:pt x="27672" y="170196"/>
                  </a:cubicBezTo>
                  <a:cubicBezTo>
                    <a:pt x="26478" y="170556"/>
                    <a:pt x="25332" y="170988"/>
                    <a:pt x="24300" y="171552"/>
                  </a:cubicBezTo>
                  <a:lnTo>
                    <a:pt x="24300" y="151482"/>
                  </a:lnTo>
                  <a:cubicBezTo>
                    <a:pt x="27744" y="154260"/>
                    <a:pt x="31560" y="156498"/>
                    <a:pt x="35622" y="158214"/>
                  </a:cubicBezTo>
                  <a:cubicBezTo>
                    <a:pt x="35640" y="158220"/>
                    <a:pt x="35652" y="158226"/>
                    <a:pt x="35670" y="158232"/>
                  </a:cubicBezTo>
                  <a:cubicBezTo>
                    <a:pt x="36996" y="158790"/>
                    <a:pt x="38352" y="159288"/>
                    <a:pt x="39732" y="159720"/>
                  </a:cubicBezTo>
                  <a:cubicBezTo>
                    <a:pt x="39966" y="159792"/>
                    <a:pt x="40200" y="159864"/>
                    <a:pt x="40434" y="159936"/>
                  </a:cubicBezTo>
                  <a:cubicBezTo>
                    <a:pt x="41604" y="160290"/>
                    <a:pt x="42792" y="160590"/>
                    <a:pt x="43998" y="160854"/>
                  </a:cubicBezTo>
                  <a:cubicBezTo>
                    <a:pt x="44358" y="160932"/>
                    <a:pt x="44718" y="161016"/>
                    <a:pt x="45078" y="161088"/>
                  </a:cubicBezTo>
                  <a:cubicBezTo>
                    <a:pt x="46206" y="161304"/>
                    <a:pt x="47352" y="161478"/>
                    <a:pt x="48510" y="161616"/>
                  </a:cubicBezTo>
                  <a:cubicBezTo>
                    <a:pt x="48906" y="161664"/>
                    <a:pt x="49296" y="161730"/>
                    <a:pt x="49692" y="161766"/>
                  </a:cubicBezTo>
                  <a:cubicBezTo>
                    <a:pt x="51216" y="161910"/>
                    <a:pt x="52752" y="162000"/>
                    <a:pt x="54300" y="162000"/>
                  </a:cubicBezTo>
                  <a:cubicBezTo>
                    <a:pt x="56328" y="162000"/>
                    <a:pt x="58314" y="161832"/>
                    <a:pt x="60276" y="161586"/>
                  </a:cubicBezTo>
                  <a:cubicBezTo>
                    <a:pt x="60840" y="161514"/>
                    <a:pt x="61398" y="161418"/>
                    <a:pt x="61956" y="161328"/>
                  </a:cubicBezTo>
                  <a:cubicBezTo>
                    <a:pt x="63438" y="161088"/>
                    <a:pt x="64890" y="160782"/>
                    <a:pt x="66324" y="160410"/>
                  </a:cubicBezTo>
                  <a:cubicBezTo>
                    <a:pt x="66822" y="160284"/>
                    <a:pt x="67320" y="160170"/>
                    <a:pt x="67812" y="160026"/>
                  </a:cubicBezTo>
                  <a:cubicBezTo>
                    <a:pt x="69654" y="159486"/>
                    <a:pt x="71454" y="158856"/>
                    <a:pt x="73200" y="158106"/>
                  </a:cubicBezTo>
                  <a:cubicBezTo>
                    <a:pt x="73470" y="157992"/>
                    <a:pt x="73716" y="157848"/>
                    <a:pt x="73980" y="157728"/>
                  </a:cubicBezTo>
                  <a:cubicBezTo>
                    <a:pt x="75462" y="157056"/>
                    <a:pt x="76902" y="156312"/>
                    <a:pt x="78306" y="155496"/>
                  </a:cubicBezTo>
                  <a:cubicBezTo>
                    <a:pt x="78792" y="155214"/>
                    <a:pt x="79260" y="154926"/>
                    <a:pt x="79734" y="154626"/>
                  </a:cubicBezTo>
                  <a:cubicBezTo>
                    <a:pt x="81006" y="153828"/>
                    <a:pt x="82230" y="152976"/>
                    <a:pt x="83418" y="152064"/>
                  </a:cubicBezTo>
                  <a:cubicBezTo>
                    <a:pt x="83748" y="151812"/>
                    <a:pt x="84096" y="151578"/>
                    <a:pt x="84420" y="151314"/>
                  </a:cubicBezTo>
                  <a:cubicBezTo>
                    <a:pt x="85878" y="150138"/>
                    <a:pt x="87264" y="148878"/>
                    <a:pt x="88572" y="147540"/>
                  </a:cubicBezTo>
                  <a:cubicBezTo>
                    <a:pt x="88866" y="147240"/>
                    <a:pt x="89136" y="146916"/>
                    <a:pt x="89424" y="146604"/>
                  </a:cubicBezTo>
                  <a:cubicBezTo>
                    <a:pt x="90438" y="145512"/>
                    <a:pt x="91398" y="144378"/>
                    <a:pt x="92310" y="143202"/>
                  </a:cubicBezTo>
                  <a:cubicBezTo>
                    <a:pt x="92652" y="142758"/>
                    <a:pt x="92988" y="142314"/>
                    <a:pt x="93312" y="141858"/>
                  </a:cubicBezTo>
                  <a:cubicBezTo>
                    <a:pt x="94254" y="140544"/>
                    <a:pt x="95130" y="139188"/>
                    <a:pt x="95934" y="137784"/>
                  </a:cubicBezTo>
                  <a:cubicBezTo>
                    <a:pt x="96048" y="137586"/>
                    <a:pt x="96192" y="137406"/>
                    <a:pt x="96306" y="137208"/>
                  </a:cubicBezTo>
                  <a:cubicBezTo>
                    <a:pt x="96420" y="137406"/>
                    <a:pt x="96564" y="137586"/>
                    <a:pt x="96678" y="137784"/>
                  </a:cubicBezTo>
                  <a:cubicBezTo>
                    <a:pt x="97482" y="139188"/>
                    <a:pt x="98364" y="140544"/>
                    <a:pt x="99300" y="141858"/>
                  </a:cubicBezTo>
                  <a:cubicBezTo>
                    <a:pt x="99624" y="142314"/>
                    <a:pt x="99960" y="142758"/>
                    <a:pt x="100302" y="143202"/>
                  </a:cubicBezTo>
                  <a:cubicBezTo>
                    <a:pt x="101214" y="144384"/>
                    <a:pt x="102174" y="145518"/>
                    <a:pt x="103188" y="146604"/>
                  </a:cubicBezTo>
                  <a:cubicBezTo>
                    <a:pt x="103476" y="146916"/>
                    <a:pt x="103740" y="147240"/>
                    <a:pt x="104040" y="147540"/>
                  </a:cubicBezTo>
                  <a:cubicBezTo>
                    <a:pt x="105348" y="148878"/>
                    <a:pt x="106734" y="150138"/>
                    <a:pt x="108192" y="151314"/>
                  </a:cubicBezTo>
                  <a:cubicBezTo>
                    <a:pt x="108516" y="151578"/>
                    <a:pt x="108864" y="151812"/>
                    <a:pt x="109194" y="152064"/>
                  </a:cubicBezTo>
                  <a:cubicBezTo>
                    <a:pt x="110382" y="152976"/>
                    <a:pt x="111606" y="153828"/>
                    <a:pt x="112878" y="154626"/>
                  </a:cubicBezTo>
                  <a:cubicBezTo>
                    <a:pt x="113352" y="154920"/>
                    <a:pt x="113820" y="155214"/>
                    <a:pt x="114306" y="155496"/>
                  </a:cubicBezTo>
                  <a:cubicBezTo>
                    <a:pt x="115704" y="156306"/>
                    <a:pt x="117144" y="157056"/>
                    <a:pt x="118632" y="157728"/>
                  </a:cubicBezTo>
                  <a:cubicBezTo>
                    <a:pt x="118896" y="157848"/>
                    <a:pt x="119148" y="157992"/>
                    <a:pt x="119412" y="158106"/>
                  </a:cubicBezTo>
                  <a:cubicBezTo>
                    <a:pt x="121152" y="158856"/>
                    <a:pt x="122958" y="159486"/>
                    <a:pt x="124800" y="160026"/>
                  </a:cubicBezTo>
                  <a:cubicBezTo>
                    <a:pt x="125292" y="160170"/>
                    <a:pt x="125790" y="160278"/>
                    <a:pt x="126288" y="160410"/>
                  </a:cubicBezTo>
                  <a:cubicBezTo>
                    <a:pt x="127722" y="160782"/>
                    <a:pt x="129174" y="161088"/>
                    <a:pt x="130656" y="161328"/>
                  </a:cubicBezTo>
                  <a:cubicBezTo>
                    <a:pt x="131214" y="161418"/>
                    <a:pt x="131772" y="161514"/>
                    <a:pt x="132336" y="161586"/>
                  </a:cubicBezTo>
                  <a:cubicBezTo>
                    <a:pt x="134292" y="161832"/>
                    <a:pt x="136278" y="162000"/>
                    <a:pt x="138300" y="162000"/>
                  </a:cubicBezTo>
                  <a:cubicBezTo>
                    <a:pt x="140322" y="162000"/>
                    <a:pt x="142314" y="161832"/>
                    <a:pt x="144276" y="161586"/>
                  </a:cubicBezTo>
                  <a:cubicBezTo>
                    <a:pt x="144840" y="161514"/>
                    <a:pt x="145398" y="161418"/>
                    <a:pt x="145956" y="161328"/>
                  </a:cubicBezTo>
                  <a:cubicBezTo>
                    <a:pt x="147438" y="161088"/>
                    <a:pt x="148890" y="160782"/>
                    <a:pt x="150324" y="160410"/>
                  </a:cubicBezTo>
                  <a:cubicBezTo>
                    <a:pt x="150822" y="160284"/>
                    <a:pt x="151320" y="160170"/>
                    <a:pt x="151812" y="160026"/>
                  </a:cubicBezTo>
                  <a:cubicBezTo>
                    <a:pt x="153654" y="159486"/>
                    <a:pt x="155454" y="158856"/>
                    <a:pt x="157200" y="158106"/>
                  </a:cubicBezTo>
                  <a:cubicBezTo>
                    <a:pt x="157470" y="157992"/>
                    <a:pt x="157716" y="157848"/>
                    <a:pt x="157980" y="157728"/>
                  </a:cubicBezTo>
                  <a:cubicBezTo>
                    <a:pt x="159462" y="157056"/>
                    <a:pt x="160902" y="156312"/>
                    <a:pt x="162306" y="155496"/>
                  </a:cubicBezTo>
                  <a:cubicBezTo>
                    <a:pt x="162792" y="155214"/>
                    <a:pt x="163260" y="154926"/>
                    <a:pt x="163734" y="154626"/>
                  </a:cubicBezTo>
                  <a:cubicBezTo>
                    <a:pt x="165006" y="153828"/>
                    <a:pt x="166230" y="152976"/>
                    <a:pt x="167418" y="152064"/>
                  </a:cubicBezTo>
                  <a:cubicBezTo>
                    <a:pt x="167748" y="151812"/>
                    <a:pt x="168096" y="151578"/>
                    <a:pt x="168420" y="151314"/>
                  </a:cubicBezTo>
                  <a:cubicBezTo>
                    <a:pt x="169878" y="150138"/>
                    <a:pt x="171264" y="148878"/>
                    <a:pt x="172572" y="147540"/>
                  </a:cubicBezTo>
                  <a:cubicBezTo>
                    <a:pt x="172866" y="147240"/>
                    <a:pt x="173136" y="146916"/>
                    <a:pt x="173424" y="146604"/>
                  </a:cubicBezTo>
                  <a:cubicBezTo>
                    <a:pt x="174438" y="145512"/>
                    <a:pt x="175398" y="144378"/>
                    <a:pt x="176310" y="143202"/>
                  </a:cubicBezTo>
                  <a:cubicBezTo>
                    <a:pt x="176652" y="142758"/>
                    <a:pt x="176988" y="142314"/>
                    <a:pt x="177312" y="141858"/>
                  </a:cubicBezTo>
                  <a:cubicBezTo>
                    <a:pt x="178254" y="140544"/>
                    <a:pt x="179130" y="139188"/>
                    <a:pt x="179934" y="137784"/>
                  </a:cubicBezTo>
                  <a:cubicBezTo>
                    <a:pt x="180048" y="137586"/>
                    <a:pt x="180192" y="137406"/>
                    <a:pt x="180306" y="137208"/>
                  </a:cubicBezTo>
                  <a:cubicBezTo>
                    <a:pt x="180420" y="137406"/>
                    <a:pt x="180564" y="137586"/>
                    <a:pt x="180678" y="137784"/>
                  </a:cubicBezTo>
                  <a:cubicBezTo>
                    <a:pt x="181482" y="139188"/>
                    <a:pt x="182364" y="140544"/>
                    <a:pt x="183300" y="141858"/>
                  </a:cubicBezTo>
                  <a:cubicBezTo>
                    <a:pt x="183624" y="142314"/>
                    <a:pt x="183960" y="142758"/>
                    <a:pt x="184302" y="143202"/>
                  </a:cubicBezTo>
                  <a:cubicBezTo>
                    <a:pt x="185214" y="144384"/>
                    <a:pt x="186174" y="145518"/>
                    <a:pt x="187188" y="146604"/>
                  </a:cubicBezTo>
                  <a:cubicBezTo>
                    <a:pt x="187476" y="146916"/>
                    <a:pt x="187740" y="147240"/>
                    <a:pt x="188040" y="147540"/>
                  </a:cubicBezTo>
                  <a:cubicBezTo>
                    <a:pt x="189348" y="148878"/>
                    <a:pt x="190734" y="150138"/>
                    <a:pt x="192192" y="151314"/>
                  </a:cubicBezTo>
                  <a:cubicBezTo>
                    <a:pt x="192516" y="151578"/>
                    <a:pt x="192864" y="151812"/>
                    <a:pt x="193194" y="152064"/>
                  </a:cubicBezTo>
                  <a:cubicBezTo>
                    <a:pt x="194382" y="152976"/>
                    <a:pt x="195606" y="153828"/>
                    <a:pt x="196878" y="154626"/>
                  </a:cubicBezTo>
                  <a:cubicBezTo>
                    <a:pt x="197352" y="154920"/>
                    <a:pt x="197820" y="155214"/>
                    <a:pt x="198306" y="155496"/>
                  </a:cubicBezTo>
                  <a:cubicBezTo>
                    <a:pt x="199704" y="156306"/>
                    <a:pt x="201144" y="157056"/>
                    <a:pt x="202632" y="157728"/>
                  </a:cubicBezTo>
                  <a:cubicBezTo>
                    <a:pt x="202896" y="157848"/>
                    <a:pt x="203148" y="157992"/>
                    <a:pt x="203412" y="158106"/>
                  </a:cubicBezTo>
                  <a:cubicBezTo>
                    <a:pt x="205152" y="158856"/>
                    <a:pt x="206958" y="159486"/>
                    <a:pt x="208800" y="160026"/>
                  </a:cubicBezTo>
                  <a:cubicBezTo>
                    <a:pt x="209292" y="160170"/>
                    <a:pt x="209790" y="160278"/>
                    <a:pt x="210288" y="160410"/>
                  </a:cubicBezTo>
                  <a:cubicBezTo>
                    <a:pt x="211722" y="160782"/>
                    <a:pt x="213174" y="161088"/>
                    <a:pt x="214656" y="161328"/>
                  </a:cubicBezTo>
                  <a:cubicBezTo>
                    <a:pt x="215214" y="161418"/>
                    <a:pt x="215772" y="161514"/>
                    <a:pt x="216336" y="161586"/>
                  </a:cubicBezTo>
                  <a:cubicBezTo>
                    <a:pt x="218292" y="161832"/>
                    <a:pt x="220278" y="162000"/>
                    <a:pt x="222300" y="162000"/>
                  </a:cubicBezTo>
                  <a:cubicBezTo>
                    <a:pt x="224322" y="162000"/>
                    <a:pt x="226314" y="161832"/>
                    <a:pt x="228276" y="161586"/>
                  </a:cubicBezTo>
                  <a:cubicBezTo>
                    <a:pt x="228840" y="161514"/>
                    <a:pt x="229398" y="161418"/>
                    <a:pt x="229956" y="161328"/>
                  </a:cubicBezTo>
                  <a:cubicBezTo>
                    <a:pt x="231438" y="161088"/>
                    <a:pt x="232890" y="160782"/>
                    <a:pt x="234324" y="160410"/>
                  </a:cubicBezTo>
                  <a:cubicBezTo>
                    <a:pt x="234822" y="160284"/>
                    <a:pt x="235320" y="160170"/>
                    <a:pt x="235812" y="160026"/>
                  </a:cubicBezTo>
                  <a:cubicBezTo>
                    <a:pt x="237654" y="159486"/>
                    <a:pt x="239454" y="158856"/>
                    <a:pt x="241200" y="158106"/>
                  </a:cubicBezTo>
                  <a:cubicBezTo>
                    <a:pt x="241470" y="157992"/>
                    <a:pt x="241716" y="157848"/>
                    <a:pt x="241980" y="157728"/>
                  </a:cubicBezTo>
                  <a:cubicBezTo>
                    <a:pt x="243462" y="157056"/>
                    <a:pt x="244902" y="156312"/>
                    <a:pt x="246306" y="155496"/>
                  </a:cubicBezTo>
                  <a:cubicBezTo>
                    <a:pt x="246792" y="155214"/>
                    <a:pt x="247260" y="154926"/>
                    <a:pt x="247734" y="154626"/>
                  </a:cubicBezTo>
                  <a:cubicBezTo>
                    <a:pt x="249006" y="153828"/>
                    <a:pt x="250230" y="152976"/>
                    <a:pt x="251418" y="152064"/>
                  </a:cubicBezTo>
                  <a:cubicBezTo>
                    <a:pt x="251748" y="151812"/>
                    <a:pt x="252096" y="151578"/>
                    <a:pt x="252420" y="151314"/>
                  </a:cubicBezTo>
                  <a:cubicBezTo>
                    <a:pt x="253878" y="150138"/>
                    <a:pt x="255264" y="148878"/>
                    <a:pt x="256572" y="147540"/>
                  </a:cubicBezTo>
                  <a:cubicBezTo>
                    <a:pt x="256866" y="147240"/>
                    <a:pt x="257136" y="146916"/>
                    <a:pt x="257424" y="146604"/>
                  </a:cubicBezTo>
                  <a:cubicBezTo>
                    <a:pt x="258438" y="145512"/>
                    <a:pt x="259398" y="144378"/>
                    <a:pt x="260310" y="143202"/>
                  </a:cubicBezTo>
                  <a:cubicBezTo>
                    <a:pt x="260652" y="142758"/>
                    <a:pt x="260988" y="142314"/>
                    <a:pt x="261312" y="141858"/>
                  </a:cubicBezTo>
                  <a:cubicBezTo>
                    <a:pt x="262254" y="140544"/>
                    <a:pt x="263130" y="139188"/>
                    <a:pt x="263934" y="137784"/>
                  </a:cubicBezTo>
                  <a:cubicBezTo>
                    <a:pt x="264048" y="137586"/>
                    <a:pt x="264192" y="137406"/>
                    <a:pt x="264306" y="137208"/>
                  </a:cubicBezTo>
                  <a:cubicBezTo>
                    <a:pt x="264420" y="137406"/>
                    <a:pt x="264564" y="137586"/>
                    <a:pt x="264678" y="137784"/>
                  </a:cubicBezTo>
                  <a:cubicBezTo>
                    <a:pt x="265482" y="139188"/>
                    <a:pt x="266364" y="140544"/>
                    <a:pt x="267300" y="141858"/>
                  </a:cubicBezTo>
                  <a:cubicBezTo>
                    <a:pt x="267624" y="142314"/>
                    <a:pt x="267960" y="142758"/>
                    <a:pt x="268302" y="143202"/>
                  </a:cubicBezTo>
                  <a:cubicBezTo>
                    <a:pt x="269214" y="144384"/>
                    <a:pt x="270174" y="145518"/>
                    <a:pt x="271188" y="146604"/>
                  </a:cubicBezTo>
                  <a:cubicBezTo>
                    <a:pt x="271476" y="146916"/>
                    <a:pt x="271740" y="147240"/>
                    <a:pt x="272040" y="147540"/>
                  </a:cubicBezTo>
                  <a:cubicBezTo>
                    <a:pt x="273348" y="148878"/>
                    <a:pt x="274734" y="150138"/>
                    <a:pt x="276192" y="151314"/>
                  </a:cubicBezTo>
                  <a:cubicBezTo>
                    <a:pt x="276516" y="151578"/>
                    <a:pt x="276864" y="151812"/>
                    <a:pt x="277194" y="152064"/>
                  </a:cubicBezTo>
                  <a:cubicBezTo>
                    <a:pt x="278382" y="152976"/>
                    <a:pt x="279606" y="153828"/>
                    <a:pt x="280878" y="154626"/>
                  </a:cubicBezTo>
                  <a:cubicBezTo>
                    <a:pt x="281352" y="154920"/>
                    <a:pt x="281820" y="155214"/>
                    <a:pt x="282306" y="155496"/>
                  </a:cubicBezTo>
                  <a:cubicBezTo>
                    <a:pt x="283704" y="156306"/>
                    <a:pt x="285144" y="157056"/>
                    <a:pt x="286632" y="157728"/>
                  </a:cubicBezTo>
                  <a:cubicBezTo>
                    <a:pt x="286896" y="157848"/>
                    <a:pt x="287148" y="157992"/>
                    <a:pt x="287412" y="158106"/>
                  </a:cubicBezTo>
                  <a:cubicBezTo>
                    <a:pt x="289152" y="158856"/>
                    <a:pt x="290958" y="159486"/>
                    <a:pt x="292800" y="160026"/>
                  </a:cubicBezTo>
                  <a:cubicBezTo>
                    <a:pt x="293292" y="160170"/>
                    <a:pt x="293790" y="160278"/>
                    <a:pt x="294288" y="160410"/>
                  </a:cubicBezTo>
                  <a:cubicBezTo>
                    <a:pt x="295722" y="160782"/>
                    <a:pt x="297174" y="161088"/>
                    <a:pt x="298656" y="161328"/>
                  </a:cubicBezTo>
                  <a:cubicBezTo>
                    <a:pt x="299214" y="161418"/>
                    <a:pt x="299772" y="161514"/>
                    <a:pt x="300336" y="161586"/>
                  </a:cubicBezTo>
                  <a:cubicBezTo>
                    <a:pt x="302292" y="161832"/>
                    <a:pt x="304278" y="162000"/>
                    <a:pt x="306300" y="162000"/>
                  </a:cubicBezTo>
                  <a:cubicBezTo>
                    <a:pt x="307854" y="162000"/>
                    <a:pt x="309384" y="161910"/>
                    <a:pt x="310908" y="161766"/>
                  </a:cubicBezTo>
                  <a:cubicBezTo>
                    <a:pt x="311304" y="161730"/>
                    <a:pt x="311694" y="161664"/>
                    <a:pt x="312090" y="161616"/>
                  </a:cubicBezTo>
                  <a:cubicBezTo>
                    <a:pt x="313242" y="161478"/>
                    <a:pt x="314388" y="161310"/>
                    <a:pt x="315522" y="161088"/>
                  </a:cubicBezTo>
                  <a:cubicBezTo>
                    <a:pt x="315888" y="161016"/>
                    <a:pt x="316242" y="160932"/>
                    <a:pt x="316602" y="160854"/>
                  </a:cubicBezTo>
                  <a:cubicBezTo>
                    <a:pt x="317808" y="160590"/>
                    <a:pt x="318996" y="160284"/>
                    <a:pt x="320166" y="159936"/>
                  </a:cubicBezTo>
                  <a:cubicBezTo>
                    <a:pt x="320400" y="159864"/>
                    <a:pt x="320634" y="159798"/>
                    <a:pt x="320868" y="159720"/>
                  </a:cubicBezTo>
                  <a:cubicBezTo>
                    <a:pt x="322248" y="159282"/>
                    <a:pt x="323604" y="158790"/>
                    <a:pt x="324930" y="158232"/>
                  </a:cubicBezTo>
                  <a:cubicBezTo>
                    <a:pt x="324948" y="158226"/>
                    <a:pt x="324960" y="158220"/>
                    <a:pt x="324978" y="158214"/>
                  </a:cubicBezTo>
                  <a:cubicBezTo>
                    <a:pt x="329040" y="156498"/>
                    <a:pt x="332856" y="154260"/>
                    <a:pt x="336300" y="151482"/>
                  </a:cubicBezTo>
                  <a:lnTo>
                    <a:pt x="336300" y="348000"/>
                  </a:ln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5" name="Google Shape;3345;p265"/>
            <p:cNvSpPr/>
            <p:nvPr/>
          </p:nvSpPr>
          <p:spPr>
            <a:xfrm>
              <a:off x="7260465" y="6280870"/>
              <a:ext cx="12000" cy="30000"/>
            </a:xfrm>
            <a:custGeom>
              <a:rect b="b" l="l" r="r" t="t"/>
              <a:pathLst>
                <a:path extrusionOk="0" h="30000" w="12000">
                  <a:moveTo>
                    <a:pt x="6000" y="0"/>
                  </a:moveTo>
                  <a:cubicBezTo>
                    <a:pt x="2682" y="0"/>
                    <a:pt x="0" y="2682"/>
                    <a:pt x="0" y="6000"/>
                  </a:cubicBezTo>
                  <a:lnTo>
                    <a:pt x="0" y="24000"/>
                  </a:lnTo>
                  <a:cubicBezTo>
                    <a:pt x="0" y="27318"/>
                    <a:pt x="2682" y="30000"/>
                    <a:pt x="6000" y="30000"/>
                  </a:cubicBezTo>
                  <a:cubicBezTo>
                    <a:pt x="9318" y="30000"/>
                    <a:pt x="12000" y="27318"/>
                    <a:pt x="12000" y="24000"/>
                  </a:cubicBezTo>
                  <a:lnTo>
                    <a:pt x="12000" y="6000"/>
                  </a:lnTo>
                  <a:cubicBezTo>
                    <a:pt x="12000" y="2682"/>
                    <a:pt x="9318" y="0"/>
                    <a:pt x="6000" y="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6" name="Google Shape;3346;p265"/>
            <p:cNvSpPr/>
            <p:nvPr/>
          </p:nvSpPr>
          <p:spPr>
            <a:xfrm>
              <a:off x="7074464" y="6220869"/>
              <a:ext cx="36000" cy="36000"/>
            </a:xfrm>
            <a:custGeom>
              <a:rect b="b" l="l" r="r" t="t"/>
              <a:pathLst>
                <a:path extrusionOk="0" h="36000" w="36000">
                  <a:moveTo>
                    <a:pt x="6001" y="36002"/>
                  </a:moveTo>
                  <a:cubicBezTo>
                    <a:pt x="7537" y="36002"/>
                    <a:pt x="9074" y="35414"/>
                    <a:pt x="10244" y="34244"/>
                  </a:cubicBezTo>
                  <a:lnTo>
                    <a:pt x="34244" y="10244"/>
                  </a:lnTo>
                  <a:cubicBezTo>
                    <a:pt x="36589" y="7898"/>
                    <a:pt x="36589" y="4105"/>
                    <a:pt x="34244" y="1759"/>
                  </a:cubicBezTo>
                  <a:cubicBezTo>
                    <a:pt x="31897" y="-586"/>
                    <a:pt x="28105" y="-586"/>
                    <a:pt x="25760" y="1759"/>
                  </a:cubicBezTo>
                  <a:lnTo>
                    <a:pt x="1760" y="25759"/>
                  </a:lnTo>
                  <a:cubicBezTo>
                    <a:pt x="-587" y="28105"/>
                    <a:pt x="-587" y="31898"/>
                    <a:pt x="1760" y="34244"/>
                  </a:cubicBezTo>
                  <a:cubicBezTo>
                    <a:pt x="2935" y="35414"/>
                    <a:pt x="4472" y="36002"/>
                    <a:pt x="6001" y="36002"/>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7" name="Google Shape;3347;p265"/>
            <p:cNvSpPr/>
            <p:nvPr/>
          </p:nvSpPr>
          <p:spPr>
            <a:xfrm>
              <a:off x="7074464" y="6262869"/>
              <a:ext cx="24000" cy="24000"/>
            </a:xfrm>
            <a:custGeom>
              <a:rect b="b" l="l" r="r" t="t"/>
              <a:pathLst>
                <a:path extrusionOk="0" h="24000" w="24000">
                  <a:moveTo>
                    <a:pt x="6001" y="24002"/>
                  </a:moveTo>
                  <a:cubicBezTo>
                    <a:pt x="7537" y="24002"/>
                    <a:pt x="9074" y="23414"/>
                    <a:pt x="10244" y="22244"/>
                  </a:cubicBezTo>
                  <a:lnTo>
                    <a:pt x="22244" y="10244"/>
                  </a:lnTo>
                  <a:cubicBezTo>
                    <a:pt x="24589" y="7898"/>
                    <a:pt x="24589" y="4105"/>
                    <a:pt x="22244" y="1759"/>
                  </a:cubicBezTo>
                  <a:cubicBezTo>
                    <a:pt x="19897" y="-586"/>
                    <a:pt x="16105" y="-586"/>
                    <a:pt x="13760" y="1759"/>
                  </a:cubicBezTo>
                  <a:lnTo>
                    <a:pt x="1760" y="13759"/>
                  </a:lnTo>
                  <a:cubicBezTo>
                    <a:pt x="-587" y="16105"/>
                    <a:pt x="-587" y="19898"/>
                    <a:pt x="1760" y="22244"/>
                  </a:cubicBezTo>
                  <a:cubicBezTo>
                    <a:pt x="2935" y="23414"/>
                    <a:pt x="4472" y="24002"/>
                    <a:pt x="6001" y="24002"/>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8" name="Google Shape;3348;p265"/>
            <p:cNvSpPr/>
            <p:nvPr/>
          </p:nvSpPr>
          <p:spPr>
            <a:xfrm>
              <a:off x="7098465" y="6250945"/>
              <a:ext cx="12000" cy="6000"/>
            </a:xfrm>
            <a:custGeom>
              <a:rect b="b" l="l" r="r" t="t"/>
              <a:pathLst>
                <a:path extrusionOk="0" h="6000" w="12000">
                  <a:moveTo>
                    <a:pt x="1740" y="1665"/>
                  </a:moveTo>
                  <a:cubicBezTo>
                    <a:pt x="654" y="2799"/>
                    <a:pt x="0" y="4365"/>
                    <a:pt x="0" y="5925"/>
                  </a:cubicBezTo>
                  <a:cubicBezTo>
                    <a:pt x="0" y="7485"/>
                    <a:pt x="654" y="9045"/>
                    <a:pt x="1740" y="10125"/>
                  </a:cubicBezTo>
                  <a:cubicBezTo>
                    <a:pt x="2874" y="11259"/>
                    <a:pt x="4374" y="11925"/>
                    <a:pt x="6000" y="11925"/>
                  </a:cubicBezTo>
                  <a:cubicBezTo>
                    <a:pt x="7560" y="11925"/>
                    <a:pt x="9120" y="11265"/>
                    <a:pt x="10260" y="10185"/>
                  </a:cubicBezTo>
                  <a:cubicBezTo>
                    <a:pt x="11340" y="9045"/>
                    <a:pt x="12000" y="7485"/>
                    <a:pt x="12000" y="5925"/>
                  </a:cubicBezTo>
                  <a:cubicBezTo>
                    <a:pt x="12000" y="4365"/>
                    <a:pt x="11340" y="2799"/>
                    <a:pt x="10260" y="1665"/>
                  </a:cubicBezTo>
                  <a:cubicBezTo>
                    <a:pt x="8040" y="-555"/>
                    <a:pt x="3966" y="-555"/>
                    <a:pt x="1740" y="1665"/>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49" name="Google Shape;3349;p265"/>
            <p:cNvSpPr/>
            <p:nvPr/>
          </p:nvSpPr>
          <p:spPr>
            <a:xfrm>
              <a:off x="7110468" y="6220869"/>
              <a:ext cx="24000" cy="30000"/>
            </a:xfrm>
            <a:custGeom>
              <a:rect b="b" l="l" r="r" t="t"/>
              <a:pathLst>
                <a:path extrusionOk="0" h="30000" w="24000">
                  <a:moveTo>
                    <a:pt x="1755" y="28244"/>
                  </a:moveTo>
                  <a:cubicBezTo>
                    <a:pt x="2931" y="29414"/>
                    <a:pt x="4467" y="30002"/>
                    <a:pt x="5997" y="30002"/>
                  </a:cubicBezTo>
                  <a:cubicBezTo>
                    <a:pt x="7527" y="30002"/>
                    <a:pt x="9069" y="29414"/>
                    <a:pt x="10239" y="28244"/>
                  </a:cubicBezTo>
                  <a:lnTo>
                    <a:pt x="28239" y="10244"/>
                  </a:lnTo>
                  <a:cubicBezTo>
                    <a:pt x="30585" y="7898"/>
                    <a:pt x="30585" y="4105"/>
                    <a:pt x="28239" y="1759"/>
                  </a:cubicBezTo>
                  <a:cubicBezTo>
                    <a:pt x="25893" y="-586"/>
                    <a:pt x="22101" y="-586"/>
                    <a:pt x="19755" y="1759"/>
                  </a:cubicBezTo>
                  <a:lnTo>
                    <a:pt x="1755" y="19759"/>
                  </a:lnTo>
                  <a:cubicBezTo>
                    <a:pt x="-585" y="22105"/>
                    <a:pt x="-585" y="25898"/>
                    <a:pt x="1755" y="28244"/>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50" name="Google Shape;3350;p265"/>
            <p:cNvSpPr/>
            <p:nvPr/>
          </p:nvSpPr>
          <p:spPr>
            <a:xfrm>
              <a:off x="7074464" y="6250869"/>
              <a:ext cx="66000" cy="66000"/>
            </a:xfrm>
            <a:custGeom>
              <a:rect b="b" l="l" r="r" t="t"/>
              <a:pathLst>
                <a:path extrusionOk="0" h="66000" w="66000">
                  <a:moveTo>
                    <a:pt x="6001" y="66002"/>
                  </a:moveTo>
                  <a:cubicBezTo>
                    <a:pt x="7537" y="66002"/>
                    <a:pt x="9074" y="65414"/>
                    <a:pt x="10244" y="64244"/>
                  </a:cubicBezTo>
                  <a:lnTo>
                    <a:pt x="64244" y="10244"/>
                  </a:lnTo>
                  <a:cubicBezTo>
                    <a:pt x="66589" y="7898"/>
                    <a:pt x="66589" y="4105"/>
                    <a:pt x="64244" y="1759"/>
                  </a:cubicBezTo>
                  <a:cubicBezTo>
                    <a:pt x="61897" y="-586"/>
                    <a:pt x="58105" y="-586"/>
                    <a:pt x="55760" y="1759"/>
                  </a:cubicBezTo>
                  <a:lnTo>
                    <a:pt x="1760" y="55759"/>
                  </a:lnTo>
                  <a:cubicBezTo>
                    <a:pt x="-587" y="58105"/>
                    <a:pt x="-587" y="61898"/>
                    <a:pt x="1760" y="64244"/>
                  </a:cubicBezTo>
                  <a:cubicBezTo>
                    <a:pt x="2935" y="65414"/>
                    <a:pt x="4472" y="66002"/>
                    <a:pt x="6001" y="66002"/>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51" name="Google Shape;3351;p265"/>
            <p:cNvSpPr/>
            <p:nvPr/>
          </p:nvSpPr>
          <p:spPr>
            <a:xfrm>
              <a:off x="7140465" y="6238945"/>
              <a:ext cx="12000" cy="6000"/>
            </a:xfrm>
            <a:custGeom>
              <a:rect b="b" l="l" r="r" t="t"/>
              <a:pathLst>
                <a:path extrusionOk="0" h="6000" w="12000">
                  <a:moveTo>
                    <a:pt x="1740" y="10185"/>
                  </a:moveTo>
                  <a:cubicBezTo>
                    <a:pt x="2874" y="11265"/>
                    <a:pt x="4440" y="11925"/>
                    <a:pt x="6000" y="11925"/>
                  </a:cubicBezTo>
                  <a:cubicBezTo>
                    <a:pt x="7560" y="11925"/>
                    <a:pt x="9120" y="11265"/>
                    <a:pt x="10260" y="10185"/>
                  </a:cubicBezTo>
                  <a:cubicBezTo>
                    <a:pt x="11340" y="9045"/>
                    <a:pt x="12000" y="7485"/>
                    <a:pt x="12000" y="5925"/>
                  </a:cubicBezTo>
                  <a:cubicBezTo>
                    <a:pt x="12000" y="4365"/>
                    <a:pt x="11340" y="2799"/>
                    <a:pt x="10260" y="1665"/>
                  </a:cubicBezTo>
                  <a:cubicBezTo>
                    <a:pt x="8040" y="-555"/>
                    <a:pt x="3960" y="-555"/>
                    <a:pt x="1740" y="1665"/>
                  </a:cubicBezTo>
                  <a:cubicBezTo>
                    <a:pt x="654" y="2799"/>
                    <a:pt x="0" y="4365"/>
                    <a:pt x="0" y="5925"/>
                  </a:cubicBezTo>
                  <a:cubicBezTo>
                    <a:pt x="0" y="7485"/>
                    <a:pt x="660" y="9045"/>
                    <a:pt x="1740" y="10185"/>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3352" name="Google Shape;3352;p265"/>
          <p:cNvGrpSpPr/>
          <p:nvPr/>
        </p:nvGrpSpPr>
        <p:grpSpPr>
          <a:xfrm>
            <a:off x="591939" y="2826781"/>
            <a:ext cx="207006" cy="206736"/>
            <a:chOff x="3136692" y="597408"/>
            <a:chExt cx="360000" cy="359531"/>
          </a:xfrm>
        </p:grpSpPr>
        <p:sp>
          <p:nvSpPr>
            <p:cNvPr id="3353" name="Google Shape;3353;p265"/>
            <p:cNvSpPr/>
            <p:nvPr/>
          </p:nvSpPr>
          <p:spPr>
            <a:xfrm>
              <a:off x="3244576" y="657383"/>
              <a:ext cx="142734" cy="101953"/>
            </a:xfrm>
            <a:custGeom>
              <a:rect b="b" l="l" r="r" t="t"/>
              <a:pathLst>
                <a:path extrusionOk="0" h="101953" w="142734">
                  <a:moveTo>
                    <a:pt x="99116" y="77424"/>
                  </a:moveTo>
                  <a:cubicBezTo>
                    <a:pt x="102116" y="79224"/>
                    <a:pt x="105716" y="78024"/>
                    <a:pt x="107516" y="75025"/>
                  </a:cubicBezTo>
                  <a:lnTo>
                    <a:pt x="142316" y="9024"/>
                  </a:lnTo>
                  <a:cubicBezTo>
                    <a:pt x="143516" y="6625"/>
                    <a:pt x="142916" y="3624"/>
                    <a:pt x="141116" y="1824"/>
                  </a:cubicBezTo>
                  <a:cubicBezTo>
                    <a:pt x="139316" y="24"/>
                    <a:pt x="136916" y="-575"/>
                    <a:pt x="134516" y="624"/>
                  </a:cubicBezTo>
                  <a:lnTo>
                    <a:pt x="3716" y="60625"/>
                  </a:lnTo>
                  <a:cubicBezTo>
                    <a:pt x="1316" y="61825"/>
                    <a:pt x="-484" y="64225"/>
                    <a:pt x="116" y="66624"/>
                  </a:cubicBezTo>
                  <a:cubicBezTo>
                    <a:pt x="716" y="69625"/>
                    <a:pt x="2516" y="71425"/>
                    <a:pt x="4916" y="72024"/>
                  </a:cubicBezTo>
                  <a:lnTo>
                    <a:pt x="60117" y="82824"/>
                  </a:lnTo>
                  <a:lnTo>
                    <a:pt x="60117" y="96024"/>
                  </a:lnTo>
                  <a:cubicBezTo>
                    <a:pt x="60117" y="99624"/>
                    <a:pt x="62516" y="102024"/>
                    <a:pt x="66116" y="102024"/>
                  </a:cubicBezTo>
                  <a:cubicBezTo>
                    <a:pt x="69716" y="102024"/>
                    <a:pt x="72116" y="99624"/>
                    <a:pt x="72717" y="96024"/>
                  </a:cubicBezTo>
                  <a:lnTo>
                    <a:pt x="72717" y="78024"/>
                  </a:lnTo>
                  <a:cubicBezTo>
                    <a:pt x="72717" y="75024"/>
                    <a:pt x="70917" y="72624"/>
                    <a:pt x="67916" y="72024"/>
                  </a:cubicBezTo>
                  <a:lnTo>
                    <a:pt x="25917" y="63624"/>
                  </a:lnTo>
                  <a:lnTo>
                    <a:pt x="123716" y="18624"/>
                  </a:lnTo>
                  <a:lnTo>
                    <a:pt x="96716" y="69024"/>
                  </a:lnTo>
                  <a:cubicBezTo>
                    <a:pt x="94916" y="72024"/>
                    <a:pt x="96116" y="75624"/>
                    <a:pt x="99116" y="77424"/>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3354" name="Google Shape;3354;p265"/>
            <p:cNvSpPr/>
            <p:nvPr/>
          </p:nvSpPr>
          <p:spPr>
            <a:xfrm>
              <a:off x="3136692" y="597408"/>
              <a:ext cx="360000" cy="263671"/>
            </a:xfrm>
            <a:custGeom>
              <a:rect b="b" l="l" r="r" t="t"/>
              <a:pathLst>
                <a:path extrusionOk="0" h="263671" w="360000">
                  <a:moveTo>
                    <a:pt x="138000" y="252000"/>
                  </a:moveTo>
                  <a:lnTo>
                    <a:pt x="33600" y="252000"/>
                  </a:lnTo>
                  <a:cubicBezTo>
                    <a:pt x="23400" y="252000"/>
                    <a:pt x="12000" y="244800"/>
                    <a:pt x="12000" y="234000"/>
                  </a:cubicBezTo>
                  <a:lnTo>
                    <a:pt x="12000" y="33000"/>
                  </a:lnTo>
                  <a:cubicBezTo>
                    <a:pt x="12000" y="22200"/>
                    <a:pt x="22800" y="12000"/>
                    <a:pt x="33600" y="12000"/>
                  </a:cubicBezTo>
                  <a:lnTo>
                    <a:pt x="327000" y="12000"/>
                  </a:lnTo>
                  <a:cubicBezTo>
                    <a:pt x="337800" y="12000"/>
                    <a:pt x="348000" y="22200"/>
                    <a:pt x="348000" y="33000"/>
                  </a:cubicBezTo>
                  <a:lnTo>
                    <a:pt x="348000" y="204000"/>
                  </a:lnTo>
                  <a:cubicBezTo>
                    <a:pt x="348000" y="207600"/>
                    <a:pt x="350400" y="210000"/>
                    <a:pt x="354000" y="210000"/>
                  </a:cubicBezTo>
                  <a:cubicBezTo>
                    <a:pt x="357600" y="210000"/>
                    <a:pt x="360000" y="207600"/>
                    <a:pt x="360000" y="204000"/>
                  </a:cubicBezTo>
                  <a:lnTo>
                    <a:pt x="360000" y="33000"/>
                  </a:lnTo>
                  <a:cubicBezTo>
                    <a:pt x="360000" y="15600"/>
                    <a:pt x="344400" y="0"/>
                    <a:pt x="327000" y="0"/>
                  </a:cubicBezTo>
                  <a:lnTo>
                    <a:pt x="33600" y="0"/>
                  </a:lnTo>
                  <a:cubicBezTo>
                    <a:pt x="16200" y="0"/>
                    <a:pt x="0" y="15600"/>
                    <a:pt x="0" y="33000"/>
                  </a:cubicBezTo>
                  <a:lnTo>
                    <a:pt x="0" y="234000"/>
                  </a:lnTo>
                  <a:cubicBezTo>
                    <a:pt x="0" y="252600"/>
                    <a:pt x="17400" y="264000"/>
                    <a:pt x="33600" y="264000"/>
                  </a:cubicBezTo>
                  <a:lnTo>
                    <a:pt x="138000" y="264000"/>
                  </a:lnTo>
                  <a:cubicBezTo>
                    <a:pt x="141600" y="264000"/>
                    <a:pt x="144000" y="261600"/>
                    <a:pt x="144000" y="258000"/>
                  </a:cubicBezTo>
                  <a:cubicBezTo>
                    <a:pt x="144000" y="254400"/>
                    <a:pt x="141600" y="252000"/>
                    <a:pt x="138000" y="2520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3355" name="Google Shape;3355;p265"/>
            <p:cNvSpPr/>
            <p:nvPr/>
          </p:nvSpPr>
          <p:spPr>
            <a:xfrm>
              <a:off x="3294942" y="747408"/>
              <a:ext cx="201093" cy="209531"/>
            </a:xfrm>
            <a:custGeom>
              <a:rect b="b" l="l" r="r" t="t"/>
              <a:pathLst>
                <a:path extrusionOk="0" h="209531" w="201093">
                  <a:moveTo>
                    <a:pt x="199950" y="91800"/>
                  </a:moveTo>
                  <a:lnTo>
                    <a:pt x="133350" y="22800"/>
                  </a:lnTo>
                  <a:cubicBezTo>
                    <a:pt x="118351" y="8400"/>
                    <a:pt x="99150" y="0"/>
                    <a:pt x="78150" y="0"/>
                  </a:cubicBezTo>
                  <a:cubicBezTo>
                    <a:pt x="57150" y="0"/>
                    <a:pt x="37950" y="7800"/>
                    <a:pt x="22950" y="22800"/>
                  </a:cubicBezTo>
                  <a:cubicBezTo>
                    <a:pt x="-7650" y="53400"/>
                    <a:pt x="-7650" y="102600"/>
                    <a:pt x="22950" y="133200"/>
                  </a:cubicBezTo>
                  <a:lnTo>
                    <a:pt x="101550" y="208200"/>
                  </a:lnTo>
                  <a:cubicBezTo>
                    <a:pt x="102750" y="209400"/>
                    <a:pt x="104550" y="210000"/>
                    <a:pt x="105750" y="210000"/>
                  </a:cubicBezTo>
                  <a:cubicBezTo>
                    <a:pt x="107550" y="210000"/>
                    <a:pt x="108750" y="209400"/>
                    <a:pt x="109350" y="208200"/>
                  </a:cubicBezTo>
                  <a:cubicBezTo>
                    <a:pt x="111750" y="205800"/>
                    <a:pt x="111750" y="202200"/>
                    <a:pt x="109350" y="199800"/>
                  </a:cubicBezTo>
                  <a:lnTo>
                    <a:pt x="31350" y="124800"/>
                  </a:lnTo>
                  <a:cubicBezTo>
                    <a:pt x="18750" y="112200"/>
                    <a:pt x="12150" y="95401"/>
                    <a:pt x="12150" y="78000"/>
                  </a:cubicBezTo>
                  <a:cubicBezTo>
                    <a:pt x="12150" y="60000"/>
                    <a:pt x="18750" y="43800"/>
                    <a:pt x="31350" y="31200"/>
                  </a:cubicBezTo>
                  <a:cubicBezTo>
                    <a:pt x="43950" y="18600"/>
                    <a:pt x="60150" y="12000"/>
                    <a:pt x="78150" y="12000"/>
                  </a:cubicBezTo>
                  <a:cubicBezTo>
                    <a:pt x="96150" y="12000"/>
                    <a:pt x="112350" y="18600"/>
                    <a:pt x="124950" y="31200"/>
                  </a:cubicBezTo>
                  <a:lnTo>
                    <a:pt x="191550" y="100200"/>
                  </a:lnTo>
                  <a:cubicBezTo>
                    <a:pt x="193950" y="102600"/>
                    <a:pt x="197550" y="102600"/>
                    <a:pt x="199950" y="100200"/>
                  </a:cubicBezTo>
                  <a:cubicBezTo>
                    <a:pt x="202350" y="97800"/>
                    <a:pt x="202350" y="94200"/>
                    <a:pt x="199950" y="9180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3356" name="Google Shape;3356;p265"/>
            <p:cNvSpPr/>
            <p:nvPr/>
          </p:nvSpPr>
          <p:spPr>
            <a:xfrm>
              <a:off x="3318942" y="771258"/>
              <a:ext cx="123046" cy="123046"/>
            </a:xfrm>
            <a:custGeom>
              <a:rect b="b" l="l" r="r" t="t"/>
              <a:pathLst>
                <a:path extrusionOk="0" h="123046" w="123046">
                  <a:moveTo>
                    <a:pt x="91950" y="15750"/>
                  </a:moveTo>
                  <a:cubicBezTo>
                    <a:pt x="70950" y="-5250"/>
                    <a:pt x="36750" y="-5250"/>
                    <a:pt x="15750" y="15750"/>
                  </a:cubicBezTo>
                  <a:cubicBezTo>
                    <a:pt x="-5250" y="36750"/>
                    <a:pt x="-5250" y="70950"/>
                    <a:pt x="15750" y="91950"/>
                  </a:cubicBezTo>
                  <a:lnTo>
                    <a:pt x="40950" y="117150"/>
                  </a:lnTo>
                  <a:cubicBezTo>
                    <a:pt x="45150" y="120750"/>
                    <a:pt x="49950" y="123150"/>
                    <a:pt x="55350" y="123150"/>
                  </a:cubicBezTo>
                  <a:cubicBezTo>
                    <a:pt x="55950" y="123150"/>
                    <a:pt x="56550" y="123150"/>
                    <a:pt x="56550" y="123150"/>
                  </a:cubicBezTo>
                  <a:cubicBezTo>
                    <a:pt x="91951" y="120750"/>
                    <a:pt x="120751" y="91950"/>
                    <a:pt x="123150" y="56550"/>
                  </a:cubicBezTo>
                  <a:cubicBezTo>
                    <a:pt x="123150" y="50550"/>
                    <a:pt x="121350" y="45150"/>
                    <a:pt x="117151" y="40949"/>
                  </a:cubicBezTo>
                  <a:lnTo>
                    <a:pt x="91950" y="15750"/>
                  </a:lnTo>
                  <a:close/>
                  <a:moveTo>
                    <a:pt x="24750" y="84150"/>
                  </a:moveTo>
                  <a:cubicBezTo>
                    <a:pt x="7950" y="67350"/>
                    <a:pt x="7950" y="40950"/>
                    <a:pt x="24750" y="24150"/>
                  </a:cubicBezTo>
                  <a:cubicBezTo>
                    <a:pt x="40950" y="7950"/>
                    <a:pt x="67950" y="7950"/>
                    <a:pt x="84150" y="24150"/>
                  </a:cubicBezTo>
                  <a:lnTo>
                    <a:pt x="108340" y="48917"/>
                  </a:lnTo>
                  <a:cubicBezTo>
                    <a:pt x="105664" y="50220"/>
                    <a:pt x="102708" y="51472"/>
                    <a:pt x="99750" y="52950"/>
                  </a:cubicBezTo>
                  <a:cubicBezTo>
                    <a:pt x="90151" y="57751"/>
                    <a:pt x="79351" y="62550"/>
                    <a:pt x="70950" y="70950"/>
                  </a:cubicBezTo>
                  <a:cubicBezTo>
                    <a:pt x="62550" y="79950"/>
                    <a:pt x="56550" y="91350"/>
                    <a:pt x="51750" y="101550"/>
                  </a:cubicBezTo>
                  <a:cubicBezTo>
                    <a:pt x="50897" y="103826"/>
                    <a:pt x="49906" y="106098"/>
                    <a:pt x="48846" y="108246"/>
                  </a:cubicBezTo>
                  <a:lnTo>
                    <a:pt x="24750" y="84150"/>
                  </a:lnTo>
                  <a:close/>
                  <a:moveTo>
                    <a:pt x="60110" y="111408"/>
                  </a:moveTo>
                  <a:cubicBezTo>
                    <a:pt x="60768" y="109934"/>
                    <a:pt x="61391" y="108443"/>
                    <a:pt x="61950" y="106950"/>
                  </a:cubicBezTo>
                  <a:cubicBezTo>
                    <a:pt x="66751" y="96750"/>
                    <a:pt x="72151" y="86551"/>
                    <a:pt x="79351" y="79351"/>
                  </a:cubicBezTo>
                  <a:cubicBezTo>
                    <a:pt x="86551" y="72151"/>
                    <a:pt x="95551" y="67951"/>
                    <a:pt x="104551" y="63750"/>
                  </a:cubicBezTo>
                  <a:cubicBezTo>
                    <a:pt x="106806" y="62905"/>
                    <a:pt x="109060" y="61922"/>
                    <a:pt x="111315" y="60811"/>
                  </a:cubicBezTo>
                  <a:cubicBezTo>
                    <a:pt x="107738" y="87063"/>
                    <a:pt x="86452" y="108149"/>
                    <a:pt x="60110" y="111408"/>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grpSp>
        <p:nvGrpSpPr>
          <p:cNvPr id="3357" name="Google Shape;3357;p265"/>
          <p:cNvGrpSpPr/>
          <p:nvPr/>
        </p:nvGrpSpPr>
        <p:grpSpPr>
          <a:xfrm>
            <a:off x="604653" y="3952193"/>
            <a:ext cx="179572" cy="179572"/>
            <a:chOff x="2394645" y="4284055"/>
            <a:chExt cx="360000" cy="360000"/>
          </a:xfrm>
        </p:grpSpPr>
        <p:sp>
          <p:nvSpPr>
            <p:cNvPr id="3358" name="Google Shape;3358;p265"/>
            <p:cNvSpPr/>
            <p:nvPr/>
          </p:nvSpPr>
          <p:spPr>
            <a:xfrm>
              <a:off x="2394645" y="4284055"/>
              <a:ext cx="360000" cy="360000"/>
            </a:xfrm>
            <a:custGeom>
              <a:rect b="b" l="l" r="r" t="t"/>
              <a:pathLst>
                <a:path extrusionOk="0" h="360000" w="360000">
                  <a:moveTo>
                    <a:pt x="360000" y="360000"/>
                  </a:moveTo>
                  <a:lnTo>
                    <a:pt x="0" y="360000"/>
                  </a:lnTo>
                  <a:lnTo>
                    <a:pt x="0" y="0"/>
                  </a:lnTo>
                  <a:lnTo>
                    <a:pt x="15652" y="0"/>
                  </a:lnTo>
                  <a:lnTo>
                    <a:pt x="15652" y="344348"/>
                  </a:lnTo>
                  <a:lnTo>
                    <a:pt x="360000" y="344348"/>
                  </a:ln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359" name="Google Shape;3359;p265"/>
            <p:cNvSpPr/>
            <p:nvPr/>
          </p:nvSpPr>
          <p:spPr>
            <a:xfrm>
              <a:off x="2431842" y="4288106"/>
              <a:ext cx="290204" cy="321061"/>
            </a:xfrm>
            <a:custGeom>
              <a:rect b="b" l="l" r="r" t="t"/>
              <a:pathLst>
                <a:path extrusionOk="0" h="321061" w="290204">
                  <a:moveTo>
                    <a:pt x="13925" y="321152"/>
                  </a:moveTo>
                  <a:lnTo>
                    <a:pt x="0" y="314013"/>
                  </a:lnTo>
                  <a:lnTo>
                    <a:pt x="88991" y="140456"/>
                  </a:lnTo>
                  <a:lnTo>
                    <a:pt x="219688" y="147786"/>
                  </a:lnTo>
                  <a:lnTo>
                    <a:pt x="275656" y="0"/>
                  </a:lnTo>
                  <a:lnTo>
                    <a:pt x="290299" y="5548"/>
                  </a:lnTo>
                  <a:lnTo>
                    <a:pt x="230266" y="164049"/>
                  </a:lnTo>
                  <a:lnTo>
                    <a:pt x="98270" y="156658"/>
                  </a:ln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3360" name="Google Shape;3360;p265"/>
          <p:cNvSpPr/>
          <p:nvPr/>
        </p:nvSpPr>
        <p:spPr>
          <a:xfrm flipH="1">
            <a:off x="4255426" y="-1"/>
            <a:ext cx="4935386" cy="5143955"/>
          </a:xfrm>
          <a:custGeom>
            <a:rect b="b" l="l" r="r" t="t"/>
            <a:pathLst>
              <a:path extrusionOk="0" h="7046514" w="6093069">
                <a:moveTo>
                  <a:pt x="3837239" y="0"/>
                </a:moveTo>
                <a:lnTo>
                  <a:pt x="1782286" y="0"/>
                </a:lnTo>
                <a:lnTo>
                  <a:pt x="0" y="0"/>
                </a:lnTo>
                <a:lnTo>
                  <a:pt x="0" y="7046514"/>
                </a:lnTo>
                <a:lnTo>
                  <a:pt x="1782286" y="7046514"/>
                </a:lnTo>
                <a:lnTo>
                  <a:pt x="3911390" y="7046514"/>
                </a:lnTo>
                <a:lnTo>
                  <a:pt x="3963481" y="7022196"/>
                </a:lnTo>
                <a:cubicBezTo>
                  <a:pt x="5227769" y="6374628"/>
                  <a:pt x="6093069" y="5058648"/>
                  <a:pt x="6093069" y="3540565"/>
                </a:cubicBezTo>
                <a:cubicBezTo>
                  <a:pt x="6093069" y="2022483"/>
                  <a:pt x="5227769" y="706503"/>
                  <a:pt x="3963481" y="58935"/>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3361" name="Google Shape;3361;p265"/>
          <p:cNvSpPr/>
          <p:nvPr/>
        </p:nvSpPr>
        <p:spPr>
          <a:xfrm>
            <a:off x="3974775" y="378625"/>
            <a:ext cx="5207970" cy="4342798"/>
          </a:xfrm>
          <a:custGeom>
            <a:rect b="b" l="l" r="r" t="t"/>
            <a:pathLst>
              <a:path extrusionOk="0" h="5790397" w="7361089">
                <a:moveTo>
                  <a:pt x="224552" y="0"/>
                </a:moveTo>
                <a:lnTo>
                  <a:pt x="7361089" y="0"/>
                </a:lnTo>
                <a:lnTo>
                  <a:pt x="7361089" y="5790397"/>
                </a:lnTo>
                <a:lnTo>
                  <a:pt x="224552" y="5790397"/>
                </a:lnTo>
                <a:cubicBezTo>
                  <a:pt x="100535" y="5790397"/>
                  <a:pt x="0" y="5689862"/>
                  <a:pt x="0" y="5565845"/>
                </a:cubicBezTo>
                <a:lnTo>
                  <a:pt x="0" y="224552"/>
                </a:lnTo>
                <a:cubicBezTo>
                  <a:pt x="0" y="100535"/>
                  <a:pt x="100535" y="0"/>
                  <a:pt x="224552" y="0"/>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nvGrpSpPr>
          <p:cNvPr id="3362" name="Google Shape;3362;p265"/>
          <p:cNvGrpSpPr/>
          <p:nvPr/>
        </p:nvGrpSpPr>
        <p:grpSpPr>
          <a:xfrm>
            <a:off x="8568536" y="886931"/>
            <a:ext cx="622276" cy="394098"/>
            <a:chOff x="11367081" y="1184275"/>
            <a:chExt cx="829701" cy="525464"/>
          </a:xfrm>
        </p:grpSpPr>
        <p:sp>
          <p:nvSpPr>
            <p:cNvPr id="3363" name="Google Shape;3363;p265"/>
            <p:cNvSpPr/>
            <p:nvPr/>
          </p:nvSpPr>
          <p:spPr>
            <a:xfrm>
              <a:off x="11906314" y="1184275"/>
              <a:ext cx="290468" cy="525464"/>
            </a:xfrm>
            <a:custGeom>
              <a:rect b="b" l="l" r="r" t="t"/>
              <a:pathLst>
                <a:path extrusionOk="0" h="525464" w="376010">
                  <a:moveTo>
                    <a:pt x="0" y="0"/>
                  </a:moveTo>
                  <a:lnTo>
                    <a:pt x="376010" y="0"/>
                  </a:lnTo>
                  <a:lnTo>
                    <a:pt x="376010" y="525464"/>
                  </a:lnTo>
                  <a:lnTo>
                    <a:pt x="0" y="525463"/>
                  </a:lnTo>
                  <a:lnTo>
                    <a:pt x="0" y="0"/>
                  </a:lnTo>
                  <a:close/>
                </a:path>
              </a:pathLst>
            </a:custGeom>
            <a:solidFill>
              <a:srgbClr val="32D7DA"/>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3364" name="Google Shape;3364;p265"/>
            <p:cNvSpPr/>
            <p:nvPr/>
          </p:nvSpPr>
          <p:spPr>
            <a:xfrm>
              <a:off x="11367081" y="1184276"/>
              <a:ext cx="539233" cy="525463"/>
            </a:xfrm>
            <a:custGeom>
              <a:rect b="b" l="l" r="r" t="t"/>
              <a:pathLst>
                <a:path extrusionOk="0" h="525463" w="539233">
                  <a:moveTo>
                    <a:pt x="262732" y="0"/>
                  </a:moveTo>
                  <a:lnTo>
                    <a:pt x="539233" y="0"/>
                  </a:lnTo>
                  <a:lnTo>
                    <a:pt x="539233" y="525463"/>
                  </a:lnTo>
                  <a:lnTo>
                    <a:pt x="262732" y="525463"/>
                  </a:lnTo>
                  <a:cubicBezTo>
                    <a:pt x="135767" y="525463"/>
                    <a:pt x="29837" y="435403"/>
                    <a:pt x="5338" y="315681"/>
                  </a:cubicBezTo>
                  <a:lnTo>
                    <a:pt x="0" y="262732"/>
                  </a:lnTo>
                  <a:lnTo>
                    <a:pt x="5338" y="209782"/>
                  </a:lnTo>
                  <a:cubicBezTo>
                    <a:pt x="29837" y="90060"/>
                    <a:pt x="135767" y="0"/>
                    <a:pt x="262732" y="0"/>
                  </a:cubicBezTo>
                  <a:close/>
                </a:path>
              </a:pathLst>
            </a:cu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3365" name="Google Shape;3365;p265"/>
            <p:cNvPicPr preferRelativeResize="0"/>
            <p:nvPr/>
          </p:nvPicPr>
          <p:blipFill rotWithShape="1">
            <a:blip r:embed="rId3">
              <a:alphaModFix/>
            </a:blip>
            <a:srcRect b="0" l="0" r="0" t="0"/>
            <a:stretch/>
          </p:blipFill>
          <p:spPr>
            <a:xfrm>
              <a:off x="11543344" y="1328589"/>
              <a:ext cx="226035" cy="226035"/>
            </a:xfrm>
            <a:prstGeom prst="rect">
              <a:avLst/>
            </a:prstGeom>
            <a:noFill/>
            <a:ln>
              <a:noFill/>
            </a:ln>
          </p:spPr>
        </p:pic>
      </p:grpSp>
      <p:pic>
        <p:nvPicPr>
          <p:cNvPr id="3366" name="Google Shape;3366;p265"/>
          <p:cNvPicPr preferRelativeResize="0"/>
          <p:nvPr/>
        </p:nvPicPr>
        <p:blipFill rotWithShape="1">
          <a:blip r:embed="rId4">
            <a:alphaModFix/>
          </a:blip>
          <a:srcRect b="0" l="0" r="0" t="0"/>
          <a:stretch/>
        </p:blipFill>
        <p:spPr>
          <a:xfrm>
            <a:off x="4291959" y="225"/>
            <a:ext cx="4942583" cy="5143501"/>
          </a:xfrm>
          <a:prstGeom prst="rect">
            <a:avLst/>
          </a:prstGeom>
          <a:noFill/>
          <a:ln>
            <a:noFill/>
          </a:ln>
        </p:spPr>
      </p:pic>
      <p:grpSp>
        <p:nvGrpSpPr>
          <p:cNvPr id="3367" name="Google Shape;3367;p265"/>
          <p:cNvGrpSpPr/>
          <p:nvPr/>
        </p:nvGrpSpPr>
        <p:grpSpPr>
          <a:xfrm>
            <a:off x="4075866" y="860425"/>
            <a:ext cx="999233" cy="447131"/>
            <a:chOff x="4978401" y="1147233"/>
            <a:chExt cx="1332310" cy="596174"/>
          </a:xfrm>
        </p:grpSpPr>
        <p:sp>
          <p:nvSpPr>
            <p:cNvPr id="3368" name="Google Shape;3368;p265"/>
            <p:cNvSpPr/>
            <p:nvPr/>
          </p:nvSpPr>
          <p:spPr>
            <a:xfrm>
              <a:off x="4978401" y="1147233"/>
              <a:ext cx="1332310" cy="596174"/>
            </a:xfrm>
            <a:custGeom>
              <a:rect b="b" l="l" r="r" t="t"/>
              <a:pathLst>
                <a:path extrusionOk="0" h="596174" w="1428751">
                  <a:moveTo>
                    <a:pt x="0" y="0"/>
                  </a:moveTo>
                  <a:lnTo>
                    <a:pt x="1130664" y="0"/>
                  </a:lnTo>
                  <a:cubicBezTo>
                    <a:pt x="1295293" y="0"/>
                    <a:pt x="1428751" y="133458"/>
                    <a:pt x="1428751" y="298087"/>
                  </a:cubicBezTo>
                  <a:cubicBezTo>
                    <a:pt x="1428751" y="462716"/>
                    <a:pt x="1295293" y="596174"/>
                    <a:pt x="1130664" y="596174"/>
                  </a:cubicBezTo>
                  <a:lnTo>
                    <a:pt x="0" y="596174"/>
                  </a:lnTo>
                  <a:lnTo>
                    <a:pt x="0" y="0"/>
                  </a:ln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nvGrpSpPr>
            <p:cNvPr id="3369" name="Google Shape;3369;p265"/>
            <p:cNvGrpSpPr/>
            <p:nvPr/>
          </p:nvGrpSpPr>
          <p:grpSpPr>
            <a:xfrm>
              <a:off x="5167783" y="1352813"/>
              <a:ext cx="902410" cy="177607"/>
              <a:chOff x="319088" y="321883"/>
              <a:chExt cx="1713654" cy="337272"/>
            </a:xfrm>
          </p:grpSpPr>
          <p:sp>
            <p:nvSpPr>
              <p:cNvPr id="3370" name="Google Shape;3370;p265"/>
              <p:cNvSpPr/>
              <p:nvPr/>
            </p:nvSpPr>
            <p:spPr>
              <a:xfrm>
                <a:off x="1145450" y="404062"/>
                <a:ext cx="35739" cy="172953"/>
              </a:xfrm>
              <a:custGeom>
                <a:rect b="b" l="l" r="r" t="t"/>
                <a:pathLst>
                  <a:path extrusionOk="0" h="172953" w="35739">
                    <a:moveTo>
                      <a:pt x="0" y="0"/>
                    </a:moveTo>
                    <a:lnTo>
                      <a:pt x="35739" y="0"/>
                    </a:lnTo>
                    <a:lnTo>
                      <a:pt x="35739" y="172953"/>
                    </a:lnTo>
                    <a:lnTo>
                      <a:pt x="0" y="172953"/>
                    </a:lnTo>
                    <a:close/>
                  </a:path>
                </a:pathLst>
              </a:custGeom>
              <a:solidFill>
                <a:schemeClr val="lt1"/>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371" name="Google Shape;3371;p265"/>
              <p:cNvSpPr/>
              <p:nvPr/>
            </p:nvSpPr>
            <p:spPr>
              <a:xfrm>
                <a:off x="1003468" y="363217"/>
                <a:ext cx="66110" cy="24176"/>
              </a:xfrm>
              <a:custGeom>
                <a:rect b="b" l="l" r="r" t="t"/>
                <a:pathLst>
                  <a:path extrusionOk="0" h="24176" w="66110">
                    <a:moveTo>
                      <a:pt x="66110" y="0"/>
                    </a:moveTo>
                    <a:lnTo>
                      <a:pt x="11075" y="0"/>
                    </a:lnTo>
                    <a:lnTo>
                      <a:pt x="0" y="24177"/>
                    </a:lnTo>
                    <a:lnTo>
                      <a:pt x="56312" y="24177"/>
                    </a:lnTo>
                    <a:lnTo>
                      <a:pt x="66110" y="0"/>
                    </a:lnTo>
                    <a:close/>
                  </a:path>
                </a:pathLst>
              </a:custGeom>
              <a:solidFill>
                <a:schemeClr val="lt1"/>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372" name="Google Shape;3372;p265"/>
              <p:cNvSpPr/>
              <p:nvPr/>
            </p:nvSpPr>
            <p:spPr>
              <a:xfrm>
                <a:off x="1344870" y="404062"/>
                <a:ext cx="156772" cy="177045"/>
              </a:xfrm>
              <a:custGeom>
                <a:rect b="b" l="l" r="r" t="t"/>
                <a:pathLst>
                  <a:path extrusionOk="0" h="177045" w="156772">
                    <a:moveTo>
                      <a:pt x="120677" y="94969"/>
                    </a:moveTo>
                    <a:cubicBezTo>
                      <a:pt x="120677" y="128531"/>
                      <a:pt x="108025" y="142271"/>
                      <a:pt x="78029" y="142271"/>
                    </a:cubicBezTo>
                    <a:cubicBezTo>
                      <a:pt x="48034" y="142271"/>
                      <a:pt x="35382" y="128756"/>
                      <a:pt x="35382" y="94969"/>
                    </a:cubicBezTo>
                    <a:lnTo>
                      <a:pt x="35382" y="-199"/>
                    </a:lnTo>
                    <a:lnTo>
                      <a:pt x="-357" y="-199"/>
                    </a:lnTo>
                    <a:lnTo>
                      <a:pt x="-357" y="105518"/>
                    </a:lnTo>
                    <a:cubicBezTo>
                      <a:pt x="-357" y="142571"/>
                      <a:pt x="21792" y="176847"/>
                      <a:pt x="77955" y="176847"/>
                    </a:cubicBezTo>
                    <a:cubicBezTo>
                      <a:pt x="134116" y="176847"/>
                      <a:pt x="156416" y="142647"/>
                      <a:pt x="156416" y="105518"/>
                    </a:cubicBezTo>
                    <a:lnTo>
                      <a:pt x="156416" y="-199"/>
                    </a:lnTo>
                    <a:lnTo>
                      <a:pt x="120677" y="-199"/>
                    </a:lnTo>
                    <a:close/>
                  </a:path>
                </a:pathLst>
              </a:custGeom>
              <a:solidFill>
                <a:schemeClr val="lt1"/>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373" name="Google Shape;3373;p265"/>
              <p:cNvSpPr/>
              <p:nvPr/>
            </p:nvSpPr>
            <p:spPr>
              <a:xfrm>
                <a:off x="1551836" y="404062"/>
                <a:ext cx="150165" cy="172915"/>
              </a:xfrm>
              <a:custGeom>
                <a:rect b="b" l="l" r="r" t="t"/>
                <a:pathLst>
                  <a:path extrusionOk="0" h="172915" w="150165">
                    <a:moveTo>
                      <a:pt x="68569" y="95720"/>
                    </a:moveTo>
                    <a:lnTo>
                      <a:pt x="35345" y="95720"/>
                    </a:lnTo>
                    <a:lnTo>
                      <a:pt x="35345" y="33664"/>
                    </a:lnTo>
                    <a:lnTo>
                      <a:pt x="68569" y="33664"/>
                    </a:lnTo>
                    <a:cubicBezTo>
                      <a:pt x="90043" y="33664"/>
                      <a:pt x="112230" y="39595"/>
                      <a:pt x="112230" y="64710"/>
                    </a:cubicBezTo>
                    <a:cubicBezTo>
                      <a:pt x="112230" y="89826"/>
                      <a:pt x="90043" y="95720"/>
                      <a:pt x="68569" y="95720"/>
                    </a:cubicBezTo>
                    <a:moveTo>
                      <a:pt x="71910" y="-199"/>
                    </a:moveTo>
                    <a:lnTo>
                      <a:pt x="-357" y="-199"/>
                    </a:lnTo>
                    <a:lnTo>
                      <a:pt x="-357" y="172717"/>
                    </a:lnTo>
                    <a:lnTo>
                      <a:pt x="35345" y="172717"/>
                    </a:lnTo>
                    <a:lnTo>
                      <a:pt x="35345" y="129582"/>
                    </a:lnTo>
                    <a:lnTo>
                      <a:pt x="71910" y="129582"/>
                    </a:lnTo>
                    <a:cubicBezTo>
                      <a:pt x="119663" y="129582"/>
                      <a:pt x="149809" y="105480"/>
                      <a:pt x="149809" y="64710"/>
                    </a:cubicBezTo>
                    <a:cubicBezTo>
                      <a:pt x="149809" y="23940"/>
                      <a:pt x="119776" y="-199"/>
                      <a:pt x="71910" y="-199"/>
                    </a:cubicBezTo>
                  </a:path>
                </a:pathLst>
              </a:custGeom>
              <a:solidFill>
                <a:schemeClr val="lt1"/>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374" name="Google Shape;3374;p265"/>
              <p:cNvSpPr/>
              <p:nvPr/>
            </p:nvSpPr>
            <p:spPr>
              <a:xfrm>
                <a:off x="1738717" y="404062"/>
                <a:ext cx="126815" cy="172915"/>
              </a:xfrm>
              <a:custGeom>
                <a:rect b="b" l="l" r="r" t="t"/>
                <a:pathLst>
                  <a:path extrusionOk="0" h="172915" w="126815">
                    <a:moveTo>
                      <a:pt x="35195" y="125978"/>
                    </a:moveTo>
                    <a:lnTo>
                      <a:pt x="35195" y="-199"/>
                    </a:lnTo>
                    <a:lnTo>
                      <a:pt x="-357" y="-199"/>
                    </a:lnTo>
                    <a:lnTo>
                      <a:pt x="-357" y="132886"/>
                    </a:lnTo>
                    <a:cubicBezTo>
                      <a:pt x="-357" y="154885"/>
                      <a:pt x="17475" y="172717"/>
                      <a:pt x="39475" y="172717"/>
                    </a:cubicBezTo>
                    <a:lnTo>
                      <a:pt x="126458" y="172717"/>
                    </a:lnTo>
                    <a:lnTo>
                      <a:pt x="126458" y="138930"/>
                    </a:lnTo>
                    <a:lnTo>
                      <a:pt x="48034" y="138930"/>
                    </a:lnTo>
                    <a:cubicBezTo>
                      <a:pt x="40939" y="138907"/>
                      <a:pt x="35195" y="133149"/>
                      <a:pt x="35195" y="126053"/>
                    </a:cubicBezTo>
                  </a:path>
                </a:pathLst>
              </a:custGeom>
              <a:solidFill>
                <a:schemeClr val="lt1"/>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375" name="Google Shape;3375;p265"/>
              <p:cNvSpPr/>
              <p:nvPr/>
            </p:nvSpPr>
            <p:spPr>
              <a:xfrm>
                <a:off x="767745" y="404024"/>
                <a:ext cx="160752" cy="172915"/>
              </a:xfrm>
              <a:custGeom>
                <a:rect b="b" l="l" r="r" t="t"/>
                <a:pathLst>
                  <a:path extrusionOk="0" h="172915" w="160752">
                    <a:moveTo>
                      <a:pt x="60911" y="138892"/>
                    </a:moveTo>
                    <a:lnTo>
                      <a:pt x="35458" y="138892"/>
                    </a:lnTo>
                    <a:lnTo>
                      <a:pt x="35458" y="33776"/>
                    </a:lnTo>
                    <a:lnTo>
                      <a:pt x="60911" y="33776"/>
                    </a:lnTo>
                    <a:cubicBezTo>
                      <a:pt x="102957" y="33776"/>
                      <a:pt x="123117" y="59154"/>
                      <a:pt x="123117" y="86334"/>
                    </a:cubicBezTo>
                    <a:cubicBezTo>
                      <a:pt x="123117" y="113514"/>
                      <a:pt x="103258" y="138892"/>
                      <a:pt x="60911" y="138892"/>
                    </a:cubicBezTo>
                    <a:moveTo>
                      <a:pt x="63464" y="-199"/>
                    </a:moveTo>
                    <a:lnTo>
                      <a:pt x="-357" y="-199"/>
                    </a:lnTo>
                    <a:lnTo>
                      <a:pt x="-357" y="172717"/>
                    </a:lnTo>
                    <a:lnTo>
                      <a:pt x="63464" y="172717"/>
                    </a:lnTo>
                    <a:cubicBezTo>
                      <a:pt x="132540" y="172717"/>
                      <a:pt x="160396" y="125865"/>
                      <a:pt x="160396" y="86372"/>
                    </a:cubicBezTo>
                    <a:cubicBezTo>
                      <a:pt x="160396" y="46878"/>
                      <a:pt x="132540" y="26"/>
                      <a:pt x="63464" y="26"/>
                    </a:cubicBezTo>
                  </a:path>
                </a:pathLst>
              </a:custGeom>
              <a:solidFill>
                <a:schemeClr val="lt1"/>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376" name="Google Shape;3376;p265"/>
              <p:cNvSpPr/>
              <p:nvPr/>
            </p:nvSpPr>
            <p:spPr>
              <a:xfrm>
                <a:off x="1897593" y="404137"/>
                <a:ext cx="135149" cy="172840"/>
              </a:xfrm>
              <a:custGeom>
                <a:rect b="b" l="l" r="r" t="t"/>
                <a:pathLst>
                  <a:path extrusionOk="0" h="172840" w="135149">
                    <a:moveTo>
                      <a:pt x="134792" y="33589"/>
                    </a:moveTo>
                    <a:lnTo>
                      <a:pt x="134792" y="-199"/>
                    </a:lnTo>
                    <a:lnTo>
                      <a:pt x="-357" y="-199"/>
                    </a:lnTo>
                    <a:lnTo>
                      <a:pt x="-56" y="64"/>
                    </a:lnTo>
                    <a:lnTo>
                      <a:pt x="-56" y="132811"/>
                    </a:lnTo>
                    <a:cubicBezTo>
                      <a:pt x="-56" y="154795"/>
                      <a:pt x="17753" y="172620"/>
                      <a:pt x="39737" y="172642"/>
                    </a:cubicBezTo>
                    <a:lnTo>
                      <a:pt x="134642" y="172642"/>
                    </a:lnTo>
                    <a:lnTo>
                      <a:pt x="134642" y="138855"/>
                    </a:lnTo>
                    <a:lnTo>
                      <a:pt x="48297" y="138855"/>
                    </a:lnTo>
                    <a:cubicBezTo>
                      <a:pt x="41202" y="138832"/>
                      <a:pt x="35458" y="133073"/>
                      <a:pt x="35458" y="125978"/>
                    </a:cubicBezTo>
                    <a:lnTo>
                      <a:pt x="35458" y="101764"/>
                    </a:lnTo>
                    <a:lnTo>
                      <a:pt x="124056" y="101764"/>
                    </a:lnTo>
                    <a:lnTo>
                      <a:pt x="124056" y="67977"/>
                    </a:lnTo>
                    <a:lnTo>
                      <a:pt x="35983" y="67977"/>
                    </a:lnTo>
                    <a:lnTo>
                      <a:pt x="35983" y="33589"/>
                    </a:lnTo>
                    <a:close/>
                  </a:path>
                </a:pathLst>
              </a:custGeom>
              <a:solidFill>
                <a:schemeClr val="lt1"/>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377" name="Google Shape;3377;p265"/>
              <p:cNvSpPr/>
              <p:nvPr/>
            </p:nvSpPr>
            <p:spPr>
              <a:xfrm>
                <a:off x="1205715" y="404062"/>
                <a:ext cx="99023" cy="172915"/>
              </a:xfrm>
              <a:custGeom>
                <a:rect b="b" l="l" r="r" t="t"/>
                <a:pathLst>
                  <a:path extrusionOk="0" h="172915" w="99023">
                    <a:moveTo>
                      <a:pt x="14310" y="52998"/>
                    </a:moveTo>
                    <a:cubicBezTo>
                      <a:pt x="-4059" y="69778"/>
                      <a:pt x="-5350" y="98272"/>
                      <a:pt x="11431" y="116641"/>
                    </a:cubicBezTo>
                    <a:cubicBezTo>
                      <a:pt x="12347" y="117644"/>
                      <a:pt x="13308" y="118605"/>
                      <a:pt x="14310" y="119521"/>
                    </a:cubicBezTo>
                    <a:lnTo>
                      <a:pt x="72913" y="172717"/>
                    </a:lnTo>
                    <a:lnTo>
                      <a:pt x="98629" y="172717"/>
                    </a:lnTo>
                    <a:lnTo>
                      <a:pt x="98629" y="147527"/>
                    </a:lnTo>
                    <a:lnTo>
                      <a:pt x="31279" y="86409"/>
                    </a:lnTo>
                    <a:lnTo>
                      <a:pt x="98666" y="25142"/>
                    </a:lnTo>
                    <a:lnTo>
                      <a:pt x="98666" y="-199"/>
                    </a:lnTo>
                    <a:lnTo>
                      <a:pt x="72950" y="-199"/>
                    </a:lnTo>
                    <a:close/>
                  </a:path>
                </a:pathLst>
              </a:custGeom>
              <a:solidFill>
                <a:schemeClr val="lt1"/>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378" name="Google Shape;3378;p265"/>
              <p:cNvSpPr/>
              <p:nvPr/>
            </p:nvSpPr>
            <p:spPr>
              <a:xfrm>
                <a:off x="963562" y="404137"/>
                <a:ext cx="135149" cy="172840"/>
              </a:xfrm>
              <a:custGeom>
                <a:rect b="b" l="l" r="r" t="t"/>
                <a:pathLst>
                  <a:path extrusionOk="0" h="172840" w="135149">
                    <a:moveTo>
                      <a:pt x="56" y="-11"/>
                    </a:moveTo>
                    <a:lnTo>
                      <a:pt x="56" y="132811"/>
                    </a:lnTo>
                    <a:cubicBezTo>
                      <a:pt x="56" y="154810"/>
                      <a:pt x="17888" y="172642"/>
                      <a:pt x="39887" y="172642"/>
                    </a:cubicBezTo>
                    <a:lnTo>
                      <a:pt x="134792" y="172642"/>
                    </a:lnTo>
                    <a:lnTo>
                      <a:pt x="134792" y="138855"/>
                    </a:lnTo>
                    <a:lnTo>
                      <a:pt x="48635" y="138855"/>
                    </a:lnTo>
                    <a:cubicBezTo>
                      <a:pt x="41532" y="138832"/>
                      <a:pt x="35780" y="133081"/>
                      <a:pt x="35758" y="125978"/>
                    </a:cubicBezTo>
                    <a:lnTo>
                      <a:pt x="35758" y="101764"/>
                    </a:lnTo>
                    <a:lnTo>
                      <a:pt x="124356" y="101764"/>
                    </a:lnTo>
                    <a:lnTo>
                      <a:pt x="124356" y="67977"/>
                    </a:lnTo>
                    <a:lnTo>
                      <a:pt x="35758" y="67977"/>
                    </a:lnTo>
                    <a:lnTo>
                      <a:pt x="35758" y="33589"/>
                    </a:lnTo>
                    <a:lnTo>
                      <a:pt x="134792" y="33589"/>
                    </a:lnTo>
                    <a:lnTo>
                      <a:pt x="134792" y="-199"/>
                    </a:lnTo>
                    <a:lnTo>
                      <a:pt x="-357" y="-199"/>
                    </a:lnTo>
                    <a:close/>
                  </a:path>
                </a:pathLst>
              </a:custGeom>
              <a:solidFill>
                <a:schemeClr val="lt1"/>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379" name="Google Shape;3379;p265"/>
              <p:cNvSpPr/>
              <p:nvPr/>
            </p:nvSpPr>
            <p:spPr>
              <a:xfrm>
                <a:off x="503910" y="321921"/>
                <a:ext cx="196636" cy="337234"/>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rgbClr val="15D6DA"/>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380" name="Google Shape;3380;p265"/>
              <p:cNvSpPr/>
              <p:nvPr/>
            </p:nvSpPr>
            <p:spPr>
              <a:xfrm>
                <a:off x="319088" y="321883"/>
                <a:ext cx="193976" cy="337272"/>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rgbClr val="15D6DA"/>
              </a:solidFill>
              <a:ln>
                <a:noFill/>
              </a:ln>
            </p:spPr>
            <p:txBody>
              <a:bodyPr anchorCtr="0" anchor="ctr" bIns="25700" lIns="51425" spcFirstLastPara="1" rIns="51425" wrap="square" tIns="25700">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grpSp>
      </p:grpSp>
      <p:sp>
        <p:nvSpPr>
          <p:cNvPr id="3381" name="Google Shape;3381;p265"/>
          <p:cNvSpPr txBox="1"/>
          <p:nvPr>
            <p:ph type="title"/>
          </p:nvPr>
        </p:nvSpPr>
        <p:spPr>
          <a:xfrm>
            <a:off x="496500" y="239326"/>
            <a:ext cx="2962500" cy="13791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3"/>
              </a:buClr>
              <a:buSzPts val="1400"/>
              <a:buFont typeface="Arial"/>
              <a:buNone/>
            </a:pPr>
            <a:r>
              <a:rPr lang="fr" sz="2400">
                <a:solidFill>
                  <a:schemeClr val="dk2"/>
                </a:solidFill>
              </a:rPr>
              <a:t>Adaptez vos leviers </a:t>
            </a:r>
            <a:endParaRPr sz="2400">
              <a:solidFill>
                <a:schemeClr val="dk2"/>
              </a:solidFill>
            </a:endParaRPr>
          </a:p>
          <a:p>
            <a:pPr indent="0" lvl="0" marL="0" rtl="0" algn="l">
              <a:lnSpc>
                <a:spcPct val="90000"/>
              </a:lnSpc>
              <a:spcBef>
                <a:spcPts val="0"/>
              </a:spcBef>
              <a:spcAft>
                <a:spcPts val="0"/>
              </a:spcAft>
              <a:buClr>
                <a:schemeClr val="accent3"/>
              </a:buClr>
              <a:buSzPts val="1400"/>
              <a:buFont typeface="Arial"/>
              <a:buNone/>
            </a:pPr>
            <a:r>
              <a:rPr lang="fr" sz="2400">
                <a:solidFill>
                  <a:schemeClr val="dk2"/>
                </a:solidFill>
              </a:rPr>
              <a:t>à vos objectifs et à </a:t>
            </a:r>
            <a:br>
              <a:rPr lang="fr" sz="2400">
                <a:solidFill>
                  <a:schemeClr val="dk2"/>
                </a:solidFill>
              </a:rPr>
            </a:br>
            <a:r>
              <a:rPr lang="fr" sz="2400">
                <a:solidFill>
                  <a:schemeClr val="dk2"/>
                </a:solidFill>
              </a:rPr>
              <a:t>votre typologie </a:t>
            </a:r>
            <a:br>
              <a:rPr lang="fr" sz="2400">
                <a:solidFill>
                  <a:schemeClr val="dk2"/>
                </a:solidFill>
              </a:rPr>
            </a:br>
            <a:r>
              <a:rPr lang="fr" sz="2400">
                <a:solidFill>
                  <a:schemeClr val="dk2"/>
                </a:solidFill>
              </a:rPr>
              <a:t>de magasins.</a:t>
            </a:r>
            <a:endParaRPr>
              <a:solidFill>
                <a:schemeClr val="dk2"/>
              </a:solidFill>
            </a:endParaRPr>
          </a:p>
        </p:txBody>
      </p:sp>
      <p:pic>
        <p:nvPicPr>
          <p:cNvPr id="3382" name="Google Shape;3382;p265"/>
          <p:cNvPicPr preferRelativeResize="0"/>
          <p:nvPr/>
        </p:nvPicPr>
        <p:blipFill rotWithShape="1">
          <a:blip r:embed="rId5">
            <a:alphaModFix/>
          </a:blip>
          <a:srcRect b="16666" l="0" r="0" t="0"/>
          <a:stretch/>
        </p:blipFill>
        <p:spPr>
          <a:xfrm rot="-5400000">
            <a:off x="3565577" y="-221275"/>
            <a:ext cx="5576448" cy="5657902"/>
          </a:xfrm>
          <a:prstGeom prst="rect">
            <a:avLst/>
          </a:prstGeom>
          <a:noFill/>
          <a:ln>
            <a:noFill/>
          </a:ln>
          <a:effectLst>
            <a:outerShdw blurRad="128588" rotWithShape="0" algn="bl" dir="8640000" dist="76200">
              <a:srgbClr val="000000">
                <a:alpha val="9803"/>
              </a:srgbClr>
            </a:outerShdw>
          </a:effectLst>
        </p:spPr>
      </p:pic>
      <p:sp>
        <p:nvSpPr>
          <p:cNvPr id="3383" name="Google Shape;3383;p265"/>
          <p:cNvSpPr txBox="1"/>
          <p:nvPr/>
        </p:nvSpPr>
        <p:spPr>
          <a:xfrm>
            <a:off x="5420073" y="958219"/>
            <a:ext cx="2760300" cy="2079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900"/>
              <a:buFont typeface="Arial"/>
              <a:buNone/>
            </a:pPr>
            <a:r>
              <a:rPr b="1" i="0" lang="fr" sz="900" u="none" cap="none" strike="noStrike">
                <a:solidFill>
                  <a:srgbClr val="FFFFFF"/>
                </a:solidFill>
                <a:latin typeface="Arial"/>
                <a:ea typeface="Arial"/>
                <a:cs typeface="Arial"/>
                <a:sym typeface="Arial"/>
              </a:rPr>
              <a:t>Base clients (CRM) / prospects</a:t>
            </a:r>
            <a:endParaRPr b="0" i="0" sz="1100" u="none" cap="none" strike="noStrike">
              <a:solidFill>
                <a:srgbClr val="000000"/>
              </a:solidFill>
              <a:latin typeface="Arial"/>
              <a:ea typeface="Arial"/>
              <a:cs typeface="Arial"/>
              <a:sym typeface="Arial"/>
            </a:endParaRPr>
          </a:p>
        </p:txBody>
      </p:sp>
      <p:grpSp>
        <p:nvGrpSpPr>
          <p:cNvPr id="3384" name="Google Shape;3384;p265"/>
          <p:cNvGrpSpPr/>
          <p:nvPr/>
        </p:nvGrpSpPr>
        <p:grpSpPr>
          <a:xfrm>
            <a:off x="5427122" y="1379543"/>
            <a:ext cx="2743855" cy="2650919"/>
            <a:chOff x="7006030" y="1839390"/>
            <a:chExt cx="3658473" cy="3534559"/>
          </a:xfrm>
        </p:grpSpPr>
        <p:grpSp>
          <p:nvGrpSpPr>
            <p:cNvPr id="3385" name="Google Shape;3385;p265"/>
            <p:cNvGrpSpPr/>
            <p:nvPr/>
          </p:nvGrpSpPr>
          <p:grpSpPr>
            <a:xfrm>
              <a:off x="7006269" y="1839483"/>
              <a:ext cx="1145576" cy="814002"/>
              <a:chOff x="7006269" y="1839483"/>
              <a:chExt cx="1145576" cy="814002"/>
            </a:xfrm>
          </p:grpSpPr>
          <p:sp>
            <p:nvSpPr>
              <p:cNvPr id="3386" name="Google Shape;3386;p265"/>
              <p:cNvSpPr/>
              <p:nvPr/>
            </p:nvSpPr>
            <p:spPr>
              <a:xfrm>
                <a:off x="7095424" y="1839571"/>
                <a:ext cx="974522" cy="549794"/>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800"/>
                  <a:buFont typeface="Arial"/>
                  <a:buNone/>
                </a:pPr>
                <a:r>
                  <a:t/>
                </a:r>
                <a:endParaRPr b="1" i="0" sz="800" u="none" cap="none" strike="noStrike">
                  <a:solidFill>
                    <a:srgbClr val="000000"/>
                  </a:solidFill>
                  <a:latin typeface="Arial"/>
                  <a:ea typeface="Arial"/>
                  <a:cs typeface="Arial"/>
                  <a:sym typeface="Arial"/>
                </a:endParaRPr>
              </a:p>
            </p:txBody>
          </p:sp>
          <p:sp>
            <p:nvSpPr>
              <p:cNvPr id="3387" name="Google Shape;3387;p265"/>
              <p:cNvSpPr/>
              <p:nvPr/>
            </p:nvSpPr>
            <p:spPr>
              <a:xfrm>
                <a:off x="7006269" y="1839483"/>
                <a:ext cx="1145576" cy="814002"/>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Presence </a:t>
                </a:r>
                <a:br>
                  <a:rPr b="1" i="0" lang="fr" sz="800" u="none" cap="none" strike="noStrike">
                    <a:solidFill>
                      <a:schemeClr val="lt1"/>
                    </a:solidFill>
                    <a:latin typeface="Arial"/>
                    <a:ea typeface="Arial"/>
                    <a:cs typeface="Arial"/>
                    <a:sym typeface="Arial"/>
                  </a:rPr>
                </a:br>
                <a:r>
                  <a:rPr b="1" i="0" lang="fr" sz="800" u="none" cap="none" strike="noStrike">
                    <a:solidFill>
                      <a:schemeClr val="lt1"/>
                    </a:solidFill>
                    <a:latin typeface="Arial"/>
                    <a:ea typeface="Arial"/>
                    <a:cs typeface="Arial"/>
                    <a:sym typeface="Arial"/>
                  </a:rPr>
                  <a:t>Management</a:t>
                </a:r>
                <a:endParaRPr b="0" i="0" sz="1100" u="none" cap="none" strike="noStrike">
                  <a:solidFill>
                    <a:srgbClr val="000000"/>
                  </a:solidFill>
                  <a:latin typeface="Arial"/>
                  <a:ea typeface="Arial"/>
                  <a:cs typeface="Arial"/>
                  <a:sym typeface="Arial"/>
                </a:endParaRPr>
              </a:p>
            </p:txBody>
          </p:sp>
        </p:grpSp>
        <p:grpSp>
          <p:nvGrpSpPr>
            <p:cNvPr id="3388" name="Google Shape;3388;p265"/>
            <p:cNvGrpSpPr/>
            <p:nvPr/>
          </p:nvGrpSpPr>
          <p:grpSpPr>
            <a:xfrm>
              <a:off x="8262326" y="1839483"/>
              <a:ext cx="1145576" cy="814002"/>
              <a:chOff x="8262326" y="1839483"/>
              <a:chExt cx="1145576" cy="814002"/>
            </a:xfrm>
          </p:grpSpPr>
          <p:sp>
            <p:nvSpPr>
              <p:cNvPr id="3389" name="Google Shape;3389;p265"/>
              <p:cNvSpPr/>
              <p:nvPr/>
            </p:nvSpPr>
            <p:spPr>
              <a:xfrm>
                <a:off x="8351481" y="1839571"/>
                <a:ext cx="974522" cy="549794"/>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lt1"/>
                  </a:solidFill>
                  <a:latin typeface="Arial"/>
                  <a:ea typeface="Arial"/>
                  <a:cs typeface="Arial"/>
                  <a:sym typeface="Arial"/>
                </a:endParaRPr>
              </a:p>
            </p:txBody>
          </p:sp>
          <p:sp>
            <p:nvSpPr>
              <p:cNvPr id="3390" name="Google Shape;3390;p265"/>
              <p:cNvSpPr/>
              <p:nvPr/>
            </p:nvSpPr>
            <p:spPr>
              <a:xfrm>
                <a:off x="8262326" y="1839483"/>
                <a:ext cx="1145576" cy="814002"/>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SEO / SEA</a:t>
                </a:r>
                <a:br>
                  <a:rPr b="1" i="0" lang="fr" sz="800" u="none" cap="none" strike="noStrike">
                    <a:solidFill>
                      <a:schemeClr val="lt1"/>
                    </a:solidFill>
                    <a:latin typeface="Arial"/>
                    <a:ea typeface="Arial"/>
                    <a:cs typeface="Arial"/>
                    <a:sym typeface="Arial"/>
                  </a:rPr>
                </a:br>
                <a:r>
                  <a:rPr b="1" i="0" lang="fr" sz="800" u="none" cap="none" strike="noStrike">
                    <a:solidFill>
                      <a:schemeClr val="lt1"/>
                    </a:solidFill>
                    <a:latin typeface="Arial"/>
                    <a:ea typeface="Arial"/>
                    <a:cs typeface="Arial"/>
                    <a:sym typeface="Arial"/>
                  </a:rPr>
                  <a:t>Local</a:t>
                </a:r>
                <a:endParaRPr b="1" i="0" sz="800" u="none" cap="none" strike="noStrike">
                  <a:solidFill>
                    <a:schemeClr val="lt1"/>
                  </a:solidFill>
                  <a:latin typeface="Arial"/>
                  <a:ea typeface="Arial"/>
                  <a:cs typeface="Arial"/>
                  <a:sym typeface="Arial"/>
                </a:endParaRPr>
              </a:p>
            </p:txBody>
          </p:sp>
        </p:grpSp>
        <p:grpSp>
          <p:nvGrpSpPr>
            <p:cNvPr id="3391" name="Google Shape;3391;p265"/>
            <p:cNvGrpSpPr/>
            <p:nvPr/>
          </p:nvGrpSpPr>
          <p:grpSpPr>
            <a:xfrm>
              <a:off x="9514999" y="1839390"/>
              <a:ext cx="1149504" cy="816793"/>
              <a:chOff x="5508544" y="2152169"/>
              <a:chExt cx="3273075" cy="2325719"/>
            </a:xfrm>
          </p:grpSpPr>
          <p:sp>
            <p:nvSpPr>
              <p:cNvPr id="3392" name="Google Shape;3392;p265"/>
              <p:cNvSpPr/>
              <p:nvPr/>
            </p:nvSpPr>
            <p:spPr>
              <a:xfrm>
                <a:off x="5762372" y="2152419"/>
                <a:ext cx="2765785" cy="1563978"/>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lt1"/>
                  </a:solidFill>
                  <a:latin typeface="Arial"/>
                  <a:ea typeface="Arial"/>
                  <a:cs typeface="Arial"/>
                  <a:sym typeface="Arial"/>
                </a:endParaRPr>
              </a:p>
            </p:txBody>
          </p:sp>
          <p:sp>
            <p:nvSpPr>
              <p:cNvPr id="3393" name="Google Shape;3393;p265"/>
              <p:cNvSpPr/>
              <p:nvPr/>
            </p:nvSpPr>
            <p:spPr>
              <a:xfrm>
                <a:off x="5508544" y="2152169"/>
                <a:ext cx="3273075" cy="2325719"/>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Waze</a:t>
                </a:r>
                <a:endParaRPr b="0" i="0" sz="1100" u="none" cap="none" strike="noStrike">
                  <a:solidFill>
                    <a:srgbClr val="000000"/>
                  </a:solidFill>
                  <a:latin typeface="Arial"/>
                  <a:ea typeface="Arial"/>
                  <a:cs typeface="Arial"/>
                  <a:sym typeface="Arial"/>
                </a:endParaRPr>
              </a:p>
            </p:txBody>
          </p:sp>
        </p:grpSp>
        <p:grpSp>
          <p:nvGrpSpPr>
            <p:cNvPr id="3394" name="Google Shape;3394;p265"/>
            <p:cNvGrpSpPr/>
            <p:nvPr/>
          </p:nvGrpSpPr>
          <p:grpSpPr>
            <a:xfrm>
              <a:off x="7006030" y="2745312"/>
              <a:ext cx="1149504" cy="816793"/>
              <a:chOff x="5508544" y="2152169"/>
              <a:chExt cx="3273075" cy="2325719"/>
            </a:xfrm>
          </p:grpSpPr>
          <p:sp>
            <p:nvSpPr>
              <p:cNvPr id="3395" name="Google Shape;3395;p265"/>
              <p:cNvSpPr/>
              <p:nvPr/>
            </p:nvSpPr>
            <p:spPr>
              <a:xfrm>
                <a:off x="5762372" y="2152419"/>
                <a:ext cx="2765785" cy="1563978"/>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lt1"/>
                  </a:solidFill>
                  <a:latin typeface="Arial"/>
                  <a:ea typeface="Arial"/>
                  <a:cs typeface="Arial"/>
                  <a:sym typeface="Arial"/>
                </a:endParaRPr>
              </a:p>
            </p:txBody>
          </p:sp>
          <p:sp>
            <p:nvSpPr>
              <p:cNvPr id="3396" name="Google Shape;3396;p265"/>
              <p:cNvSpPr/>
              <p:nvPr/>
            </p:nvSpPr>
            <p:spPr>
              <a:xfrm>
                <a:off x="5508544" y="2152169"/>
                <a:ext cx="3273075" cy="2325719"/>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Native Ads</a:t>
                </a:r>
                <a:br>
                  <a:rPr b="1" i="0" lang="fr" sz="800" u="none" cap="none" strike="noStrike">
                    <a:solidFill>
                      <a:schemeClr val="lt1"/>
                    </a:solidFill>
                    <a:latin typeface="Arial"/>
                    <a:ea typeface="Arial"/>
                    <a:cs typeface="Arial"/>
                    <a:sym typeface="Arial"/>
                  </a:rPr>
                </a:br>
                <a:r>
                  <a:rPr b="1" i="0" lang="fr" sz="800" u="none" cap="none" strike="noStrike">
                    <a:solidFill>
                      <a:schemeClr val="lt1"/>
                    </a:solidFill>
                    <a:latin typeface="Arial"/>
                    <a:ea typeface="Arial"/>
                    <a:cs typeface="Arial"/>
                    <a:sym typeface="Arial"/>
                  </a:rPr>
                  <a:t>Newsletter</a:t>
                </a:r>
                <a:endParaRPr b="0" i="0" sz="1100" u="none" cap="none" strike="noStrike">
                  <a:solidFill>
                    <a:srgbClr val="000000"/>
                  </a:solidFill>
                  <a:latin typeface="Arial"/>
                  <a:ea typeface="Arial"/>
                  <a:cs typeface="Arial"/>
                  <a:sym typeface="Arial"/>
                </a:endParaRPr>
              </a:p>
            </p:txBody>
          </p:sp>
        </p:grpSp>
        <p:grpSp>
          <p:nvGrpSpPr>
            <p:cNvPr id="3397" name="Google Shape;3397;p265"/>
            <p:cNvGrpSpPr/>
            <p:nvPr/>
          </p:nvGrpSpPr>
          <p:grpSpPr>
            <a:xfrm>
              <a:off x="8262087" y="2745312"/>
              <a:ext cx="1149504" cy="816793"/>
              <a:chOff x="5508544" y="2152169"/>
              <a:chExt cx="3273075" cy="2325719"/>
            </a:xfrm>
          </p:grpSpPr>
          <p:sp>
            <p:nvSpPr>
              <p:cNvPr id="3398" name="Google Shape;3398;p265"/>
              <p:cNvSpPr/>
              <p:nvPr/>
            </p:nvSpPr>
            <p:spPr>
              <a:xfrm>
                <a:off x="5762372" y="2152419"/>
                <a:ext cx="2765785" cy="1563978"/>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lt1"/>
                  </a:solidFill>
                  <a:latin typeface="Arial"/>
                  <a:ea typeface="Arial"/>
                  <a:cs typeface="Arial"/>
                  <a:sym typeface="Arial"/>
                </a:endParaRPr>
              </a:p>
            </p:txBody>
          </p:sp>
          <p:sp>
            <p:nvSpPr>
              <p:cNvPr id="3399" name="Google Shape;3399;p265"/>
              <p:cNvSpPr/>
              <p:nvPr/>
            </p:nvSpPr>
            <p:spPr>
              <a:xfrm>
                <a:off x="5508544" y="2152169"/>
                <a:ext cx="3273075" cy="2325719"/>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Instagram Ads</a:t>
                </a:r>
                <a:endParaRPr b="1" i="0" sz="800" u="none" cap="none" strike="noStrike">
                  <a:solidFill>
                    <a:schemeClr val="lt1"/>
                  </a:solidFill>
                  <a:latin typeface="Arial"/>
                  <a:ea typeface="Arial"/>
                  <a:cs typeface="Arial"/>
                  <a:sym typeface="Arial"/>
                </a:endParaRPr>
              </a:p>
            </p:txBody>
          </p:sp>
        </p:grpSp>
        <p:grpSp>
          <p:nvGrpSpPr>
            <p:cNvPr id="3400" name="Google Shape;3400;p265"/>
            <p:cNvGrpSpPr/>
            <p:nvPr/>
          </p:nvGrpSpPr>
          <p:grpSpPr>
            <a:xfrm>
              <a:off x="9514999" y="2745312"/>
              <a:ext cx="1149504" cy="816793"/>
              <a:chOff x="5508544" y="2152169"/>
              <a:chExt cx="3273075" cy="2325719"/>
            </a:xfrm>
          </p:grpSpPr>
          <p:sp>
            <p:nvSpPr>
              <p:cNvPr id="3401" name="Google Shape;3401;p265"/>
              <p:cNvSpPr/>
              <p:nvPr/>
            </p:nvSpPr>
            <p:spPr>
              <a:xfrm>
                <a:off x="5762372" y="2152419"/>
                <a:ext cx="2765785" cy="1563978"/>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lt1"/>
                  </a:solidFill>
                  <a:latin typeface="Arial"/>
                  <a:ea typeface="Arial"/>
                  <a:cs typeface="Arial"/>
                  <a:sym typeface="Arial"/>
                </a:endParaRPr>
              </a:p>
            </p:txBody>
          </p:sp>
          <p:sp>
            <p:nvSpPr>
              <p:cNvPr id="3402" name="Google Shape;3402;p265"/>
              <p:cNvSpPr/>
              <p:nvPr/>
            </p:nvSpPr>
            <p:spPr>
              <a:xfrm>
                <a:off x="5508544" y="2152169"/>
                <a:ext cx="3273075" cy="2325719"/>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Facebook </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Ads</a:t>
                </a:r>
                <a:endParaRPr b="1" i="0" sz="800" u="none" cap="none" strike="noStrike">
                  <a:solidFill>
                    <a:schemeClr val="lt1"/>
                  </a:solidFill>
                  <a:latin typeface="Arial"/>
                  <a:ea typeface="Arial"/>
                  <a:cs typeface="Arial"/>
                  <a:sym typeface="Arial"/>
                </a:endParaRPr>
              </a:p>
            </p:txBody>
          </p:sp>
        </p:grpSp>
        <p:grpSp>
          <p:nvGrpSpPr>
            <p:cNvPr id="3403" name="Google Shape;3403;p265"/>
            <p:cNvGrpSpPr/>
            <p:nvPr/>
          </p:nvGrpSpPr>
          <p:grpSpPr>
            <a:xfrm>
              <a:off x="7006030" y="3651234"/>
              <a:ext cx="1149504" cy="816793"/>
              <a:chOff x="5508544" y="2152169"/>
              <a:chExt cx="3273075" cy="2325719"/>
            </a:xfrm>
          </p:grpSpPr>
          <p:sp>
            <p:nvSpPr>
              <p:cNvPr id="3404" name="Google Shape;3404;p265"/>
              <p:cNvSpPr/>
              <p:nvPr/>
            </p:nvSpPr>
            <p:spPr>
              <a:xfrm>
                <a:off x="5762372" y="2152419"/>
                <a:ext cx="2765785" cy="1563978"/>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lt1"/>
                  </a:solidFill>
                  <a:latin typeface="Arial"/>
                  <a:ea typeface="Arial"/>
                  <a:cs typeface="Arial"/>
                  <a:sym typeface="Arial"/>
                </a:endParaRPr>
              </a:p>
            </p:txBody>
          </p:sp>
          <p:sp>
            <p:nvSpPr>
              <p:cNvPr id="3405" name="Google Shape;3405;p265"/>
              <p:cNvSpPr/>
              <p:nvPr/>
            </p:nvSpPr>
            <p:spPr>
              <a:xfrm>
                <a:off x="5508544" y="2152169"/>
                <a:ext cx="3273075" cy="2325719"/>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Display </a:t>
                </a:r>
                <a:br>
                  <a:rPr b="1" i="0" lang="fr" sz="800" u="none" cap="none" strike="noStrike">
                    <a:solidFill>
                      <a:schemeClr val="lt1"/>
                    </a:solidFill>
                    <a:latin typeface="Arial"/>
                    <a:ea typeface="Arial"/>
                    <a:cs typeface="Arial"/>
                    <a:sym typeface="Arial"/>
                  </a:rPr>
                </a:br>
                <a:r>
                  <a:rPr b="1" i="0" lang="fr" sz="800" u="none" cap="none" strike="noStrike">
                    <a:solidFill>
                      <a:schemeClr val="lt1"/>
                    </a:solidFill>
                    <a:latin typeface="Arial"/>
                    <a:ea typeface="Arial"/>
                    <a:cs typeface="Arial"/>
                    <a:sym typeface="Arial"/>
                  </a:rPr>
                  <a:t>In App</a:t>
                </a:r>
                <a:endParaRPr b="0" i="0" sz="1100" u="none" cap="none" strike="noStrike">
                  <a:solidFill>
                    <a:srgbClr val="000000"/>
                  </a:solidFill>
                  <a:latin typeface="Arial"/>
                  <a:ea typeface="Arial"/>
                  <a:cs typeface="Arial"/>
                  <a:sym typeface="Arial"/>
                </a:endParaRPr>
              </a:p>
            </p:txBody>
          </p:sp>
        </p:grpSp>
        <p:grpSp>
          <p:nvGrpSpPr>
            <p:cNvPr id="3406" name="Google Shape;3406;p265"/>
            <p:cNvGrpSpPr/>
            <p:nvPr/>
          </p:nvGrpSpPr>
          <p:grpSpPr>
            <a:xfrm>
              <a:off x="8262087" y="3651234"/>
              <a:ext cx="1149504" cy="816793"/>
              <a:chOff x="5508544" y="2152169"/>
              <a:chExt cx="3273075" cy="2325719"/>
            </a:xfrm>
          </p:grpSpPr>
          <p:sp>
            <p:nvSpPr>
              <p:cNvPr id="3407" name="Google Shape;3407;p265"/>
              <p:cNvSpPr/>
              <p:nvPr/>
            </p:nvSpPr>
            <p:spPr>
              <a:xfrm>
                <a:off x="5762372" y="2152419"/>
                <a:ext cx="2765785" cy="1563978"/>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lt1"/>
                  </a:solidFill>
                  <a:latin typeface="Arial"/>
                  <a:ea typeface="Arial"/>
                  <a:cs typeface="Arial"/>
                  <a:sym typeface="Arial"/>
                </a:endParaRPr>
              </a:p>
            </p:txBody>
          </p:sp>
          <p:sp>
            <p:nvSpPr>
              <p:cNvPr id="3408" name="Google Shape;3408;p265"/>
              <p:cNvSpPr/>
              <p:nvPr/>
            </p:nvSpPr>
            <p:spPr>
              <a:xfrm>
                <a:off x="5508544" y="2152169"/>
                <a:ext cx="3273075" cy="2325719"/>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Display</a:t>
                </a:r>
                <a:br>
                  <a:rPr b="1" i="0" lang="fr" sz="800" u="none" cap="none" strike="noStrike">
                    <a:solidFill>
                      <a:schemeClr val="lt1"/>
                    </a:solidFill>
                    <a:latin typeface="Arial"/>
                    <a:ea typeface="Arial"/>
                    <a:cs typeface="Arial"/>
                    <a:sym typeface="Arial"/>
                  </a:rPr>
                </a:br>
                <a:r>
                  <a:rPr b="1" i="0" lang="fr" sz="800" u="none" cap="none" strike="noStrike">
                    <a:solidFill>
                      <a:schemeClr val="lt1"/>
                    </a:solidFill>
                    <a:latin typeface="Arial"/>
                    <a:ea typeface="Arial"/>
                    <a:cs typeface="Arial"/>
                    <a:sym typeface="Arial"/>
                  </a:rPr>
                  <a:t>Programmatic</a:t>
                </a:r>
                <a:endParaRPr b="1" i="0" sz="800" u="none" cap="none" strike="noStrike">
                  <a:solidFill>
                    <a:schemeClr val="lt1"/>
                  </a:solidFill>
                  <a:latin typeface="Arial"/>
                  <a:ea typeface="Arial"/>
                  <a:cs typeface="Arial"/>
                  <a:sym typeface="Arial"/>
                </a:endParaRPr>
              </a:p>
            </p:txBody>
          </p:sp>
        </p:grpSp>
        <p:grpSp>
          <p:nvGrpSpPr>
            <p:cNvPr id="3409" name="Google Shape;3409;p265"/>
            <p:cNvGrpSpPr/>
            <p:nvPr/>
          </p:nvGrpSpPr>
          <p:grpSpPr>
            <a:xfrm>
              <a:off x="9514999" y="3651234"/>
              <a:ext cx="1149504" cy="816793"/>
              <a:chOff x="5508544" y="2152169"/>
              <a:chExt cx="3273075" cy="2325719"/>
            </a:xfrm>
          </p:grpSpPr>
          <p:sp>
            <p:nvSpPr>
              <p:cNvPr id="3410" name="Google Shape;3410;p265"/>
              <p:cNvSpPr/>
              <p:nvPr/>
            </p:nvSpPr>
            <p:spPr>
              <a:xfrm>
                <a:off x="5762372" y="2152419"/>
                <a:ext cx="2765785" cy="1563978"/>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lt1"/>
                  </a:solidFill>
                  <a:latin typeface="Arial"/>
                  <a:ea typeface="Arial"/>
                  <a:cs typeface="Arial"/>
                  <a:sym typeface="Arial"/>
                </a:endParaRPr>
              </a:p>
            </p:txBody>
          </p:sp>
          <p:sp>
            <p:nvSpPr>
              <p:cNvPr id="3411" name="Google Shape;3411;p265"/>
              <p:cNvSpPr/>
              <p:nvPr/>
            </p:nvSpPr>
            <p:spPr>
              <a:xfrm>
                <a:off x="5508544" y="2152169"/>
                <a:ext cx="3273075" cy="2325719"/>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SMS</a:t>
                </a:r>
                <a:br>
                  <a:rPr b="1" i="0" lang="fr" sz="800" u="none" cap="none" strike="noStrike">
                    <a:solidFill>
                      <a:schemeClr val="lt1"/>
                    </a:solidFill>
                    <a:latin typeface="Arial"/>
                    <a:ea typeface="Arial"/>
                    <a:cs typeface="Arial"/>
                    <a:sym typeface="Arial"/>
                  </a:rPr>
                </a:br>
                <a:r>
                  <a:rPr b="1" i="0" lang="fr" sz="800" u="none" cap="none" strike="noStrike">
                    <a:solidFill>
                      <a:schemeClr val="lt1"/>
                    </a:solidFill>
                    <a:latin typeface="Arial"/>
                    <a:ea typeface="Arial"/>
                    <a:cs typeface="Arial"/>
                    <a:sym typeface="Arial"/>
                  </a:rPr>
                  <a:t>Geofencing</a:t>
                </a:r>
                <a:endParaRPr b="1" i="0" sz="800" u="none" cap="none" strike="noStrike">
                  <a:solidFill>
                    <a:schemeClr val="lt1"/>
                  </a:solidFill>
                  <a:latin typeface="Arial"/>
                  <a:ea typeface="Arial"/>
                  <a:cs typeface="Arial"/>
                  <a:sym typeface="Arial"/>
                </a:endParaRPr>
              </a:p>
            </p:txBody>
          </p:sp>
        </p:grpSp>
        <p:grpSp>
          <p:nvGrpSpPr>
            <p:cNvPr id="3412" name="Google Shape;3412;p265"/>
            <p:cNvGrpSpPr/>
            <p:nvPr/>
          </p:nvGrpSpPr>
          <p:grpSpPr>
            <a:xfrm>
              <a:off x="7006030" y="4557156"/>
              <a:ext cx="1149504" cy="816793"/>
              <a:chOff x="5508544" y="2152169"/>
              <a:chExt cx="3273075" cy="2325719"/>
            </a:xfrm>
          </p:grpSpPr>
          <p:sp>
            <p:nvSpPr>
              <p:cNvPr id="3413" name="Google Shape;3413;p265"/>
              <p:cNvSpPr/>
              <p:nvPr/>
            </p:nvSpPr>
            <p:spPr>
              <a:xfrm>
                <a:off x="5762372" y="2152419"/>
                <a:ext cx="2765785" cy="1563978"/>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lt1"/>
                  </a:solidFill>
                  <a:latin typeface="Arial"/>
                  <a:ea typeface="Arial"/>
                  <a:cs typeface="Arial"/>
                  <a:sym typeface="Arial"/>
                </a:endParaRPr>
              </a:p>
            </p:txBody>
          </p:sp>
          <p:sp>
            <p:nvSpPr>
              <p:cNvPr id="3414" name="Google Shape;3414;p265"/>
              <p:cNvSpPr/>
              <p:nvPr/>
            </p:nvSpPr>
            <p:spPr>
              <a:xfrm>
                <a:off x="5508544" y="2152169"/>
                <a:ext cx="3273075" cy="2325719"/>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SMS</a:t>
                </a:r>
                <a:br>
                  <a:rPr b="1" i="0" lang="fr" sz="800" u="none" cap="none" strike="noStrike">
                    <a:solidFill>
                      <a:schemeClr val="lt1"/>
                    </a:solidFill>
                    <a:latin typeface="Arial"/>
                    <a:ea typeface="Arial"/>
                    <a:cs typeface="Arial"/>
                    <a:sym typeface="Arial"/>
                  </a:rPr>
                </a:br>
                <a:r>
                  <a:rPr b="1" i="0" lang="fr" sz="800" u="none" cap="none" strike="noStrike">
                    <a:solidFill>
                      <a:schemeClr val="lt1"/>
                    </a:solidFill>
                    <a:latin typeface="Arial"/>
                    <a:ea typeface="Arial"/>
                    <a:cs typeface="Arial"/>
                    <a:sym typeface="Arial"/>
                  </a:rPr>
                  <a:t>Enrichi</a:t>
                </a:r>
                <a:endParaRPr b="0" i="0" sz="1100" u="none" cap="none" strike="noStrike">
                  <a:solidFill>
                    <a:srgbClr val="000000"/>
                  </a:solidFill>
                  <a:latin typeface="Arial"/>
                  <a:ea typeface="Arial"/>
                  <a:cs typeface="Arial"/>
                  <a:sym typeface="Arial"/>
                </a:endParaRPr>
              </a:p>
            </p:txBody>
          </p:sp>
        </p:grpSp>
        <p:grpSp>
          <p:nvGrpSpPr>
            <p:cNvPr id="3415" name="Google Shape;3415;p265"/>
            <p:cNvGrpSpPr/>
            <p:nvPr/>
          </p:nvGrpSpPr>
          <p:grpSpPr>
            <a:xfrm>
              <a:off x="8262087" y="4557156"/>
              <a:ext cx="1149504" cy="816793"/>
              <a:chOff x="5508544" y="2152169"/>
              <a:chExt cx="3273075" cy="2325719"/>
            </a:xfrm>
          </p:grpSpPr>
          <p:sp>
            <p:nvSpPr>
              <p:cNvPr id="3416" name="Google Shape;3416;p265"/>
              <p:cNvSpPr/>
              <p:nvPr/>
            </p:nvSpPr>
            <p:spPr>
              <a:xfrm>
                <a:off x="5762372" y="2152419"/>
                <a:ext cx="2765785" cy="1563978"/>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lt1"/>
                  </a:solidFill>
                  <a:latin typeface="Arial"/>
                  <a:ea typeface="Arial"/>
                  <a:cs typeface="Arial"/>
                  <a:sym typeface="Arial"/>
                </a:endParaRPr>
              </a:p>
            </p:txBody>
          </p:sp>
          <p:sp>
            <p:nvSpPr>
              <p:cNvPr id="3417" name="Google Shape;3417;p265"/>
              <p:cNvSpPr/>
              <p:nvPr/>
            </p:nvSpPr>
            <p:spPr>
              <a:xfrm>
                <a:off x="5508544" y="2152169"/>
                <a:ext cx="3273075" cy="2325719"/>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Email</a:t>
                </a:r>
                <a:br>
                  <a:rPr b="1" i="0" lang="fr" sz="800" u="none" cap="none" strike="noStrike">
                    <a:solidFill>
                      <a:schemeClr val="lt1"/>
                    </a:solidFill>
                    <a:latin typeface="Arial"/>
                    <a:ea typeface="Arial"/>
                    <a:cs typeface="Arial"/>
                    <a:sym typeface="Arial"/>
                  </a:rPr>
                </a:br>
                <a:r>
                  <a:rPr b="1" i="0" lang="fr" sz="800" u="none" cap="none" strike="noStrike">
                    <a:solidFill>
                      <a:schemeClr val="lt1"/>
                    </a:solidFill>
                    <a:latin typeface="Arial"/>
                    <a:ea typeface="Arial"/>
                    <a:cs typeface="Arial"/>
                    <a:sym typeface="Arial"/>
                  </a:rPr>
                  <a:t>Marketing</a:t>
                </a:r>
                <a:endParaRPr b="0" i="0" sz="1100" u="none" cap="none" strike="noStrike">
                  <a:solidFill>
                    <a:srgbClr val="000000"/>
                  </a:solidFill>
                  <a:latin typeface="Arial"/>
                  <a:ea typeface="Arial"/>
                  <a:cs typeface="Arial"/>
                  <a:sym typeface="Arial"/>
                </a:endParaRPr>
              </a:p>
            </p:txBody>
          </p:sp>
        </p:grpSp>
        <p:grpSp>
          <p:nvGrpSpPr>
            <p:cNvPr id="3418" name="Google Shape;3418;p265"/>
            <p:cNvGrpSpPr/>
            <p:nvPr/>
          </p:nvGrpSpPr>
          <p:grpSpPr>
            <a:xfrm>
              <a:off x="9514999" y="4557156"/>
              <a:ext cx="1149504" cy="816793"/>
              <a:chOff x="5508544" y="2152169"/>
              <a:chExt cx="3273075" cy="2325719"/>
            </a:xfrm>
          </p:grpSpPr>
          <p:sp>
            <p:nvSpPr>
              <p:cNvPr id="3419" name="Google Shape;3419;p265"/>
              <p:cNvSpPr/>
              <p:nvPr/>
            </p:nvSpPr>
            <p:spPr>
              <a:xfrm>
                <a:off x="5762372" y="2152419"/>
                <a:ext cx="2765785" cy="1563978"/>
              </a:xfrm>
              <a:custGeom>
                <a:rect b="b" l="l" r="r" t="t"/>
                <a:pathLst>
                  <a:path extrusionOk="0" h="2135124" w="3712463">
                    <a:moveTo>
                      <a:pt x="3712369" y="68961"/>
                    </a:moveTo>
                    <a:lnTo>
                      <a:pt x="3712369" y="0"/>
                    </a:lnTo>
                    <a:lnTo>
                      <a:pt x="2812351" y="0"/>
                    </a:lnTo>
                    <a:lnTo>
                      <a:pt x="2812351" y="38862"/>
                    </a:lnTo>
                    <a:cubicBezTo>
                      <a:pt x="2803684" y="872776"/>
                      <a:pt x="2292096" y="1168622"/>
                      <a:pt x="1856613" y="1168622"/>
                    </a:cubicBezTo>
                    <a:cubicBezTo>
                      <a:pt x="1421130" y="1168622"/>
                      <a:pt x="909066" y="874014"/>
                      <a:pt x="900017" y="38862"/>
                    </a:cubicBezTo>
                    <a:lnTo>
                      <a:pt x="900017" y="0"/>
                    </a:lnTo>
                    <a:lnTo>
                      <a:pt x="0" y="0"/>
                    </a:lnTo>
                    <a:lnTo>
                      <a:pt x="0" y="69056"/>
                    </a:lnTo>
                    <a:cubicBezTo>
                      <a:pt x="0" y="1489710"/>
                      <a:pt x="962406" y="2135124"/>
                      <a:pt x="1856232" y="2135124"/>
                    </a:cubicBezTo>
                    <a:cubicBezTo>
                      <a:pt x="2750058" y="2135124"/>
                      <a:pt x="3712464" y="1488472"/>
                      <a:pt x="3712464" y="69056"/>
                    </a:cubicBezTo>
                  </a:path>
                </a:pathLst>
              </a:custGeom>
              <a:solidFill>
                <a:srgbClr val="2BD6D9">
                  <a:alpha val="20000"/>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lt1"/>
                  </a:solidFill>
                  <a:latin typeface="Arial"/>
                  <a:ea typeface="Arial"/>
                  <a:cs typeface="Arial"/>
                  <a:sym typeface="Arial"/>
                </a:endParaRPr>
              </a:p>
            </p:txBody>
          </p:sp>
          <p:sp>
            <p:nvSpPr>
              <p:cNvPr id="3420" name="Google Shape;3420;p265"/>
              <p:cNvSpPr/>
              <p:nvPr/>
            </p:nvSpPr>
            <p:spPr>
              <a:xfrm>
                <a:off x="5508544" y="2152169"/>
                <a:ext cx="3273075" cy="2325719"/>
              </a:xfrm>
              <a:custGeom>
                <a:rect b="b" l="l" r="r" t="t"/>
                <a:pathLst>
                  <a:path extrusionOk="0" h="2325719" w="3273075">
                    <a:moveTo>
                      <a:pt x="3273076" y="252794"/>
                    </a:moveTo>
                    <a:lnTo>
                      <a:pt x="3273076" y="2072830"/>
                    </a:lnTo>
                    <a:cubicBezTo>
                      <a:pt x="3273076" y="2212467"/>
                      <a:pt x="3159824" y="2325719"/>
                      <a:pt x="3020187" y="2325719"/>
                    </a:cubicBezTo>
                    <a:lnTo>
                      <a:pt x="252889" y="2325719"/>
                    </a:lnTo>
                    <a:cubicBezTo>
                      <a:pt x="113252" y="2325719"/>
                      <a:pt x="0" y="2212467"/>
                      <a:pt x="0" y="2072830"/>
                    </a:cubicBezTo>
                    <a:lnTo>
                      <a:pt x="0" y="252794"/>
                    </a:lnTo>
                    <a:cubicBezTo>
                      <a:pt x="0" y="113252"/>
                      <a:pt x="113252" y="0"/>
                      <a:pt x="252889" y="0"/>
                    </a:cubicBezTo>
                    <a:lnTo>
                      <a:pt x="3020187" y="0"/>
                    </a:lnTo>
                    <a:cubicBezTo>
                      <a:pt x="3159824" y="0"/>
                      <a:pt x="3273076" y="113252"/>
                      <a:pt x="3273076" y="252794"/>
                    </a:cubicBezTo>
                    <a:close/>
                  </a:path>
                </a:pathLst>
              </a:custGeom>
              <a:noFill/>
              <a:ln cap="flat" cmpd="sng" w="9525">
                <a:solidFill>
                  <a:srgbClr val="FFFFFF"/>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800"/>
                  <a:buFont typeface="Arial"/>
                  <a:buNone/>
                </a:pPr>
                <a:r>
                  <a:rPr b="1" i="0" lang="fr" sz="800" u="none" cap="none" strike="noStrike">
                    <a:solidFill>
                      <a:schemeClr val="lt1"/>
                    </a:solidFill>
                    <a:latin typeface="Arial"/>
                    <a:ea typeface="Arial"/>
                    <a:cs typeface="Arial"/>
                    <a:sym typeface="Arial"/>
                  </a:rPr>
                  <a:t>Courrier</a:t>
                </a:r>
                <a:br>
                  <a:rPr b="1" i="0" lang="fr" sz="800" u="none" cap="none" strike="noStrike">
                    <a:solidFill>
                      <a:schemeClr val="lt1"/>
                    </a:solidFill>
                    <a:latin typeface="Arial"/>
                    <a:ea typeface="Arial"/>
                    <a:cs typeface="Arial"/>
                    <a:sym typeface="Arial"/>
                  </a:rPr>
                </a:br>
                <a:r>
                  <a:rPr b="1" i="0" lang="fr" sz="800" u="none" cap="none" strike="noStrike">
                    <a:solidFill>
                      <a:schemeClr val="lt1"/>
                    </a:solidFill>
                    <a:latin typeface="Arial"/>
                    <a:ea typeface="Arial"/>
                    <a:cs typeface="Arial"/>
                    <a:sym typeface="Arial"/>
                  </a:rPr>
                  <a:t>Adressé</a:t>
                </a:r>
                <a:endParaRPr b="0" i="0" sz="1100" u="none" cap="none" strike="noStrike">
                  <a:solidFill>
                    <a:srgbClr val="000000"/>
                  </a:solidFill>
                  <a:latin typeface="Arial"/>
                  <a:ea typeface="Arial"/>
                  <a:cs typeface="Arial"/>
                  <a:sym typeface="Arial"/>
                </a:endParaRPr>
              </a:p>
            </p:txBody>
          </p:sp>
        </p:grpSp>
      </p:grpSp>
      <p:sp>
        <p:nvSpPr>
          <p:cNvPr id="3421" name="Google Shape;3421;p265"/>
          <p:cNvSpPr txBox="1"/>
          <p:nvPr/>
        </p:nvSpPr>
        <p:spPr>
          <a:xfrm>
            <a:off x="5420073" y="4232913"/>
            <a:ext cx="2747100" cy="2079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900"/>
              <a:buFont typeface="Arial"/>
              <a:buNone/>
            </a:pPr>
            <a:r>
              <a:rPr b="1" i="0" lang="fr" sz="900" u="none" cap="none" strike="noStrike">
                <a:solidFill>
                  <a:srgbClr val="FFFFFF"/>
                </a:solidFill>
                <a:latin typeface="Arial"/>
                <a:ea typeface="Arial"/>
                <a:cs typeface="Arial"/>
                <a:sym typeface="Arial"/>
              </a:rPr>
              <a:t>Mesure des performances</a:t>
            </a:r>
            <a:endParaRPr b="0" i="0" sz="1100" u="none" cap="none" strike="noStrike">
              <a:solidFill>
                <a:srgbClr val="000000"/>
              </a:solidFill>
              <a:latin typeface="Arial"/>
              <a:ea typeface="Arial"/>
              <a:cs typeface="Arial"/>
              <a:sym typeface="Arial"/>
            </a:endParaRPr>
          </a:p>
        </p:txBody>
      </p:sp>
      <p:sp>
        <p:nvSpPr>
          <p:cNvPr id="3422" name="Google Shape;3422;p265"/>
          <p:cNvSpPr/>
          <p:nvPr/>
        </p:nvSpPr>
        <p:spPr>
          <a:xfrm rot="-5400000">
            <a:off x="6707077" y="-123505"/>
            <a:ext cx="181200" cy="2747100"/>
          </a:xfrm>
          <a:prstGeom prst="rightBrace">
            <a:avLst>
              <a:gd fmla="val 0" name="adj1"/>
              <a:gd fmla="val 50000" name="adj2"/>
            </a:avLst>
          </a:prstGeom>
          <a:noFill/>
          <a:ln cap="flat" cmpd="sng" w="12700">
            <a:solidFill>
              <a:srgbClr val="B0C3E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423" name="Google Shape;3423;p265"/>
          <p:cNvSpPr/>
          <p:nvPr/>
        </p:nvSpPr>
        <p:spPr>
          <a:xfrm rot="5400000">
            <a:off x="6703060" y="2789828"/>
            <a:ext cx="181200" cy="2747100"/>
          </a:xfrm>
          <a:prstGeom prst="rightBrace">
            <a:avLst>
              <a:gd fmla="val 0" name="adj1"/>
              <a:gd fmla="val 50000" name="adj2"/>
            </a:avLst>
          </a:prstGeom>
          <a:noFill/>
          <a:ln cap="flat" cmpd="sng" w="12700">
            <a:solidFill>
              <a:srgbClr val="B0C3E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424" name="Google Shape;3424;p265"/>
          <p:cNvSpPr/>
          <p:nvPr/>
        </p:nvSpPr>
        <p:spPr>
          <a:xfrm rot="10800000">
            <a:off x="5181445" y="2059042"/>
            <a:ext cx="181200" cy="1970400"/>
          </a:xfrm>
          <a:prstGeom prst="rightBrace">
            <a:avLst>
              <a:gd fmla="val 0" name="adj1"/>
              <a:gd fmla="val 50000" name="adj2"/>
            </a:avLst>
          </a:prstGeom>
          <a:noFill/>
          <a:ln cap="flat" cmpd="sng" w="12700">
            <a:solidFill>
              <a:srgbClr val="D9EA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425" name="Google Shape;3425;p265"/>
          <p:cNvSpPr/>
          <p:nvPr/>
        </p:nvSpPr>
        <p:spPr>
          <a:xfrm>
            <a:off x="8237098" y="1379612"/>
            <a:ext cx="181200" cy="1970400"/>
          </a:xfrm>
          <a:prstGeom prst="rightBrace">
            <a:avLst>
              <a:gd fmla="val 0" name="adj1"/>
              <a:gd fmla="val 50000" name="adj2"/>
            </a:avLst>
          </a:prstGeom>
          <a:noFill/>
          <a:ln cap="flat" cmpd="sng" w="12700">
            <a:solidFill>
              <a:srgbClr val="F4CCCC"/>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dk1"/>
              </a:solidFill>
              <a:latin typeface="Arial"/>
              <a:ea typeface="Arial"/>
              <a:cs typeface="Arial"/>
              <a:sym typeface="Arial"/>
            </a:endParaRPr>
          </a:p>
        </p:txBody>
      </p:sp>
      <p:sp>
        <p:nvSpPr>
          <p:cNvPr id="3426" name="Google Shape;3426;p265"/>
          <p:cNvSpPr txBox="1"/>
          <p:nvPr/>
        </p:nvSpPr>
        <p:spPr>
          <a:xfrm rot="-5400000">
            <a:off x="4088767" y="2940289"/>
            <a:ext cx="1970400" cy="2079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900"/>
              <a:buFont typeface="Arial"/>
              <a:buNone/>
            </a:pPr>
            <a:r>
              <a:rPr b="1" i="0" lang="fr" sz="900" u="none" cap="none" strike="noStrike">
                <a:solidFill>
                  <a:srgbClr val="D9EAD3"/>
                </a:solidFill>
                <a:latin typeface="Arial"/>
                <a:ea typeface="Arial"/>
                <a:cs typeface="Arial"/>
                <a:sym typeface="Arial"/>
              </a:rPr>
              <a:t>Communication Promotionnelle</a:t>
            </a:r>
            <a:endParaRPr b="0" i="0" sz="1100" u="none" cap="none" strike="noStrike">
              <a:solidFill>
                <a:srgbClr val="000000"/>
              </a:solidFill>
              <a:latin typeface="Arial"/>
              <a:ea typeface="Arial"/>
              <a:cs typeface="Arial"/>
              <a:sym typeface="Arial"/>
            </a:endParaRPr>
          </a:p>
        </p:txBody>
      </p:sp>
      <p:sp>
        <p:nvSpPr>
          <p:cNvPr id="3427" name="Google Shape;3427;p265"/>
          <p:cNvSpPr txBox="1"/>
          <p:nvPr/>
        </p:nvSpPr>
        <p:spPr>
          <a:xfrm rot="-5400000">
            <a:off x="7552565" y="2258430"/>
            <a:ext cx="1965300" cy="2079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900"/>
              <a:buFont typeface="Arial"/>
              <a:buNone/>
            </a:pPr>
            <a:r>
              <a:rPr b="1" i="0" lang="fr" sz="900" u="none" cap="none" strike="noStrike">
                <a:solidFill>
                  <a:srgbClr val="F4CCCC"/>
                </a:solidFill>
                <a:latin typeface="Arial"/>
                <a:ea typeface="Arial"/>
                <a:cs typeface="Arial"/>
                <a:sym typeface="Arial"/>
              </a:rPr>
              <a:t>Communication Fil Rouge</a:t>
            </a:r>
            <a:endParaRPr b="0" i="0" sz="1100" u="none" cap="none" strike="noStrike">
              <a:solidFill>
                <a:srgbClr val="000000"/>
              </a:solidFill>
              <a:latin typeface="Arial"/>
              <a:ea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4" name="Shape 2484"/>
        <p:cNvGrpSpPr/>
        <p:nvPr/>
      </p:nvGrpSpPr>
      <p:grpSpPr>
        <a:xfrm>
          <a:off x="0" y="0"/>
          <a:ext cx="0" cy="0"/>
          <a:chOff x="0" y="0"/>
          <a:chExt cx="0" cy="0"/>
        </a:xfrm>
      </p:grpSpPr>
      <p:sp>
        <p:nvSpPr>
          <p:cNvPr id="2485" name="Google Shape;2485;p248"/>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t>–</a:t>
            </a:r>
            <a:endParaRPr/>
          </a:p>
        </p:txBody>
      </p:sp>
      <p:sp>
        <p:nvSpPr>
          <p:cNvPr id="2486" name="Google Shape;2486;p248"/>
          <p:cNvSpPr txBox="1"/>
          <p:nvPr/>
        </p:nvSpPr>
        <p:spPr>
          <a:xfrm>
            <a:off x="521732" y="164307"/>
            <a:ext cx="8183165" cy="410573"/>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None/>
            </a:pPr>
            <a:r>
              <a:rPr b="1" i="0" lang="fr" sz="2400" u="none" cap="none" strike="noStrike">
                <a:solidFill>
                  <a:srgbClr val="2BD6D9"/>
                </a:solidFill>
                <a:latin typeface="Arial"/>
                <a:ea typeface="Arial"/>
                <a:cs typeface="Arial"/>
                <a:sym typeface="Arial"/>
              </a:rPr>
              <a:t>Le Retail Marketing est en  </a:t>
            </a:r>
            <a:r>
              <a:rPr b="1" i="0" lang="fr" sz="2400" u="none" cap="none" strike="noStrike">
                <a:solidFill>
                  <a:srgbClr val="2E1452"/>
                </a:solidFill>
                <a:latin typeface="Arial"/>
                <a:ea typeface="Arial"/>
                <a:cs typeface="Arial"/>
                <a:sym typeface="Arial"/>
              </a:rPr>
              <a:t>pleine évolution / mutation</a:t>
            </a:r>
            <a:endParaRPr sz="1100"/>
          </a:p>
        </p:txBody>
      </p:sp>
      <p:sp>
        <p:nvSpPr>
          <p:cNvPr id="2487" name="Google Shape;2487;p248"/>
          <p:cNvSpPr txBox="1"/>
          <p:nvPr/>
        </p:nvSpPr>
        <p:spPr>
          <a:xfrm>
            <a:off x="521731" y="2615936"/>
            <a:ext cx="2003700" cy="6156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1000" u="none" cap="none" strike="noStrike">
                <a:solidFill>
                  <a:srgbClr val="2BD6D9"/>
                </a:solidFill>
                <a:latin typeface="Arial"/>
                <a:ea typeface="Arial"/>
                <a:cs typeface="Arial"/>
                <a:sym typeface="Arial"/>
              </a:rPr>
              <a:t>Le parcours client omnicanal « sans couture » est devenu un MUST pour délivrer la meilleure expérience client</a:t>
            </a:r>
            <a:endParaRPr sz="1100"/>
          </a:p>
        </p:txBody>
      </p:sp>
      <p:sp>
        <p:nvSpPr>
          <p:cNvPr id="2488" name="Google Shape;2488;p248"/>
          <p:cNvSpPr txBox="1"/>
          <p:nvPr/>
        </p:nvSpPr>
        <p:spPr>
          <a:xfrm>
            <a:off x="479823" y="3995871"/>
            <a:ext cx="2045492" cy="460511"/>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1000" u="none" cap="none" strike="noStrike">
                <a:solidFill>
                  <a:srgbClr val="2BD6D9"/>
                </a:solidFill>
                <a:latin typeface="Arial"/>
                <a:ea typeface="Arial"/>
                <a:cs typeface="Arial"/>
                <a:sym typeface="Arial"/>
              </a:rPr>
              <a:t>Le E-Commerce se développe fortement mais le Point de vente reste au cœur des ventes (86%)</a:t>
            </a:r>
            <a:endParaRPr b="0" i="0" sz="1000" u="none" cap="none" strike="noStrike">
              <a:solidFill>
                <a:srgbClr val="2BD6D9"/>
              </a:solidFill>
              <a:latin typeface="Arial"/>
              <a:ea typeface="Arial"/>
              <a:cs typeface="Arial"/>
              <a:sym typeface="Arial"/>
            </a:endParaRPr>
          </a:p>
        </p:txBody>
      </p:sp>
      <p:sp>
        <p:nvSpPr>
          <p:cNvPr id="2489" name="Google Shape;2489;p248"/>
          <p:cNvSpPr/>
          <p:nvPr/>
        </p:nvSpPr>
        <p:spPr>
          <a:xfrm>
            <a:off x="2715125" y="3681905"/>
            <a:ext cx="83639" cy="83639"/>
          </a:xfrm>
          <a:prstGeom prst="ellipse">
            <a:avLst/>
          </a:prstGeom>
          <a:solidFill>
            <a:srgbClr val="2BD6D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490" name="Google Shape;2490;p248"/>
          <p:cNvSpPr/>
          <p:nvPr/>
        </p:nvSpPr>
        <p:spPr>
          <a:xfrm>
            <a:off x="5377268" y="1625081"/>
            <a:ext cx="83639" cy="83639"/>
          </a:xfrm>
          <a:prstGeom prst="ellipse">
            <a:avLst/>
          </a:pr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491" name="Google Shape;2491;p248"/>
          <p:cNvSpPr txBox="1"/>
          <p:nvPr/>
        </p:nvSpPr>
        <p:spPr>
          <a:xfrm>
            <a:off x="5862845" y="1295141"/>
            <a:ext cx="2800200" cy="7674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0" i="0" lang="fr" sz="1000" u="none" cap="none" strike="noStrike">
                <a:solidFill>
                  <a:srgbClr val="2E1452"/>
                </a:solidFill>
                <a:latin typeface="Arial"/>
                <a:ea typeface="Arial"/>
                <a:cs typeface="Arial"/>
                <a:sym typeface="Arial"/>
              </a:rPr>
              <a:t>La conjugaison des enjeux environnementaux, de l’arrivée de OUI PUB et de la hausse des coûts du papier (X2) sonnent le glas du prospectus non adressé au profit des leviers d’activation rapides et des leviers digitaux mesurables et ROIstes</a:t>
            </a:r>
            <a:endParaRPr sz="1100"/>
          </a:p>
        </p:txBody>
      </p:sp>
      <p:cxnSp>
        <p:nvCxnSpPr>
          <p:cNvPr id="2492" name="Google Shape;2492;p248"/>
          <p:cNvCxnSpPr/>
          <p:nvPr/>
        </p:nvCxnSpPr>
        <p:spPr>
          <a:xfrm>
            <a:off x="1279150" y="3715075"/>
            <a:ext cx="1476000" cy="8700"/>
          </a:xfrm>
          <a:prstGeom prst="straightConnector1">
            <a:avLst/>
          </a:prstGeom>
          <a:noFill/>
          <a:ln cap="flat" cmpd="sng" w="9525">
            <a:solidFill>
              <a:srgbClr val="2BD6D9"/>
            </a:solidFill>
            <a:prstDash val="solid"/>
            <a:round/>
            <a:headEnd len="sm" w="sm" type="none"/>
            <a:tailEnd len="sm" w="sm" type="none"/>
          </a:ln>
        </p:spPr>
      </p:cxnSp>
      <p:sp>
        <p:nvSpPr>
          <p:cNvPr id="2493" name="Google Shape;2493;p248"/>
          <p:cNvSpPr txBox="1"/>
          <p:nvPr/>
        </p:nvSpPr>
        <p:spPr>
          <a:xfrm>
            <a:off x="6194563" y="2605934"/>
            <a:ext cx="2468400" cy="7695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0" i="0" lang="fr" sz="1000" u="none" cap="none" strike="noStrike">
                <a:solidFill>
                  <a:srgbClr val="2E1452"/>
                </a:solidFill>
                <a:latin typeface="Arial"/>
                <a:ea typeface="Arial"/>
                <a:cs typeface="Arial"/>
                <a:sym typeface="Arial"/>
              </a:rPr>
              <a:t>La crise économique née de la guerre en Ukraine, et notamment l’inflation, obligent les acteurs du Retail à adapter leurs offres et leurs campagnes marketing pour maximiser la performance et le ROI</a:t>
            </a:r>
            <a:endParaRPr sz="1100"/>
          </a:p>
        </p:txBody>
      </p:sp>
      <p:sp>
        <p:nvSpPr>
          <p:cNvPr id="2494" name="Google Shape;2494;p248"/>
          <p:cNvSpPr txBox="1"/>
          <p:nvPr/>
        </p:nvSpPr>
        <p:spPr>
          <a:xfrm>
            <a:off x="6105836" y="3995871"/>
            <a:ext cx="2561100" cy="769500"/>
          </a:xfrm>
          <a:prstGeom prst="rect">
            <a:avLst/>
          </a:prstGeom>
          <a:noFill/>
          <a:ln>
            <a:noFill/>
          </a:ln>
        </p:spPr>
        <p:txBody>
          <a:bodyPr anchorCtr="0" anchor="t" bIns="0" lIns="0" spcFirstLastPara="1" rIns="0" wrap="square" tIns="0">
            <a:spAutoFit/>
          </a:bodyPr>
          <a:lstStyle/>
          <a:p>
            <a:pPr indent="165100" lvl="0" marL="0" marR="0" rtl="0" algn="r">
              <a:lnSpc>
                <a:spcPct val="100000"/>
              </a:lnSpc>
              <a:spcBef>
                <a:spcPts val="0"/>
              </a:spcBef>
              <a:spcAft>
                <a:spcPts val="0"/>
              </a:spcAft>
              <a:buNone/>
            </a:pPr>
            <a:r>
              <a:rPr b="0" i="0" lang="fr" sz="1000" u="none" cap="none" strike="noStrike">
                <a:solidFill>
                  <a:srgbClr val="2E1452"/>
                </a:solidFill>
                <a:latin typeface="Arial"/>
                <a:ea typeface="Arial"/>
                <a:cs typeface="Arial"/>
                <a:sym typeface="Arial"/>
              </a:rPr>
              <a:t>Les consommateurs adoptent des comportements de consommation parfois schizophrènes recherchant à la fois les prix les plus bas et souhaitant en parallèle les offres les plus écologiques/sociétales</a:t>
            </a:r>
            <a:endParaRPr sz="1100"/>
          </a:p>
        </p:txBody>
      </p:sp>
      <p:sp>
        <p:nvSpPr>
          <p:cNvPr id="2495" name="Google Shape;2495;p248"/>
          <p:cNvSpPr/>
          <p:nvPr/>
        </p:nvSpPr>
        <p:spPr>
          <a:xfrm>
            <a:off x="5430500" y="1043600"/>
            <a:ext cx="2448989" cy="596348"/>
          </a:xfrm>
          <a:custGeom>
            <a:rect b="b" l="l" r="r" t="t"/>
            <a:pathLst>
              <a:path extrusionOk="0" h="795131" w="3811656">
                <a:moveTo>
                  <a:pt x="3811656" y="0"/>
                </a:moveTo>
                <a:lnTo>
                  <a:pt x="665921" y="0"/>
                </a:lnTo>
                <a:lnTo>
                  <a:pt x="0" y="795131"/>
                </a:lnTo>
              </a:path>
            </a:pathLst>
          </a:custGeom>
          <a:noFill/>
          <a:ln cap="flat" cmpd="sng" w="9525">
            <a:solidFill>
              <a:srgbClr val="2E145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cxnSp>
        <p:nvCxnSpPr>
          <p:cNvPr id="2496" name="Google Shape;2496;p248"/>
          <p:cNvCxnSpPr/>
          <p:nvPr/>
        </p:nvCxnSpPr>
        <p:spPr>
          <a:xfrm>
            <a:off x="5886441" y="2354672"/>
            <a:ext cx="2053200" cy="0"/>
          </a:xfrm>
          <a:prstGeom prst="straightConnector1">
            <a:avLst/>
          </a:prstGeom>
          <a:noFill/>
          <a:ln cap="flat" cmpd="sng" w="9525">
            <a:solidFill>
              <a:srgbClr val="2E1452"/>
            </a:solidFill>
            <a:prstDash val="solid"/>
            <a:round/>
            <a:headEnd len="sm" w="sm" type="none"/>
            <a:tailEnd len="sm" w="sm" type="none"/>
          </a:ln>
        </p:spPr>
      </p:cxnSp>
      <p:sp>
        <p:nvSpPr>
          <p:cNvPr id="2497" name="Google Shape;2497;p248"/>
          <p:cNvSpPr/>
          <p:nvPr/>
        </p:nvSpPr>
        <p:spPr>
          <a:xfrm>
            <a:off x="5850842" y="2307487"/>
            <a:ext cx="83639" cy="83639"/>
          </a:xfrm>
          <a:prstGeom prst="ellipse">
            <a:avLst/>
          </a:pr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cxnSp>
        <p:nvCxnSpPr>
          <p:cNvPr id="2498" name="Google Shape;2498;p248"/>
          <p:cNvCxnSpPr/>
          <p:nvPr/>
        </p:nvCxnSpPr>
        <p:spPr>
          <a:xfrm flipH="1" rot="10800000">
            <a:off x="6391030" y="3718925"/>
            <a:ext cx="1543500" cy="4800"/>
          </a:xfrm>
          <a:prstGeom prst="straightConnector1">
            <a:avLst/>
          </a:prstGeom>
          <a:noFill/>
          <a:ln cap="flat" cmpd="sng" w="9525">
            <a:solidFill>
              <a:srgbClr val="2E1452"/>
            </a:solidFill>
            <a:prstDash val="solid"/>
            <a:round/>
            <a:headEnd len="sm" w="sm" type="none"/>
            <a:tailEnd len="sm" w="sm" type="none"/>
          </a:ln>
        </p:spPr>
      </p:cxnSp>
      <p:sp>
        <p:nvSpPr>
          <p:cNvPr id="2499" name="Google Shape;2499;p248"/>
          <p:cNvSpPr/>
          <p:nvPr/>
        </p:nvSpPr>
        <p:spPr>
          <a:xfrm>
            <a:off x="6345236" y="3678919"/>
            <a:ext cx="83639" cy="83639"/>
          </a:xfrm>
          <a:prstGeom prst="ellipse">
            <a:avLst/>
          </a:pr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500" name="Google Shape;2500;p248"/>
          <p:cNvSpPr txBox="1"/>
          <p:nvPr/>
        </p:nvSpPr>
        <p:spPr>
          <a:xfrm>
            <a:off x="534676" y="837308"/>
            <a:ext cx="648000" cy="479891"/>
          </a:xfrm>
          <a:prstGeom prst="rect">
            <a:avLst/>
          </a:prstGeom>
          <a:noFill/>
          <a:ln>
            <a:noFill/>
          </a:ln>
        </p:spPr>
        <p:txBody>
          <a:bodyPr anchorCtr="0" anchor="t" bIns="0" lIns="0" spcFirstLastPara="1" rIns="0" wrap="square" tIns="0">
            <a:spAutoFit/>
          </a:bodyPr>
          <a:lstStyle/>
          <a:p>
            <a:pPr indent="0" lvl="0" marL="0" marR="0" rtl="0" algn="l">
              <a:lnSpc>
                <a:spcPct val="76786"/>
              </a:lnSpc>
              <a:spcBef>
                <a:spcPts val="0"/>
              </a:spcBef>
              <a:spcAft>
                <a:spcPts val="0"/>
              </a:spcAft>
              <a:buClr>
                <a:srgbClr val="F2F2F2"/>
              </a:buClr>
              <a:buSzPts val="4100"/>
              <a:buFont typeface="Arial"/>
              <a:buNone/>
            </a:pPr>
            <a:r>
              <a:rPr b="1" i="0" lang="fr" sz="4100" u="none" cap="none" strike="noStrike">
                <a:solidFill>
                  <a:srgbClr val="F2F2F2"/>
                </a:solidFill>
                <a:latin typeface="Arial"/>
                <a:ea typeface="Arial"/>
                <a:cs typeface="Arial"/>
                <a:sym typeface="Arial"/>
              </a:rPr>
              <a:t>01</a:t>
            </a:r>
            <a:endParaRPr b="1" i="0" sz="800" u="none" cap="none" strike="noStrike">
              <a:solidFill>
                <a:srgbClr val="F2F2F2"/>
              </a:solidFill>
              <a:latin typeface="Arial"/>
              <a:ea typeface="Arial"/>
              <a:cs typeface="Arial"/>
              <a:sym typeface="Arial"/>
            </a:endParaRPr>
          </a:p>
        </p:txBody>
      </p:sp>
      <p:grpSp>
        <p:nvGrpSpPr>
          <p:cNvPr id="2501" name="Google Shape;2501;p248"/>
          <p:cNvGrpSpPr/>
          <p:nvPr/>
        </p:nvGrpSpPr>
        <p:grpSpPr>
          <a:xfrm>
            <a:off x="482561" y="977474"/>
            <a:ext cx="136685" cy="120881"/>
            <a:chOff x="3430063" y="2890836"/>
            <a:chExt cx="1219200" cy="1078230"/>
          </a:xfrm>
        </p:grpSpPr>
        <p:sp>
          <p:nvSpPr>
            <p:cNvPr id="2502" name="Google Shape;2502;p24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03" name="Google Shape;2503;p24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2504" name="Google Shape;2504;p248"/>
          <p:cNvGrpSpPr/>
          <p:nvPr/>
        </p:nvGrpSpPr>
        <p:grpSpPr>
          <a:xfrm>
            <a:off x="480601" y="2160281"/>
            <a:ext cx="700115" cy="479891"/>
            <a:chOff x="640802" y="2783850"/>
            <a:chExt cx="933487" cy="639855"/>
          </a:xfrm>
        </p:grpSpPr>
        <p:sp>
          <p:nvSpPr>
            <p:cNvPr id="2505" name="Google Shape;2505;p248"/>
            <p:cNvSpPr txBox="1"/>
            <p:nvPr/>
          </p:nvSpPr>
          <p:spPr>
            <a:xfrm>
              <a:off x="710289" y="2783850"/>
              <a:ext cx="864000" cy="639855"/>
            </a:xfrm>
            <a:prstGeom prst="rect">
              <a:avLst/>
            </a:prstGeom>
            <a:noFill/>
            <a:ln>
              <a:noFill/>
            </a:ln>
          </p:spPr>
          <p:txBody>
            <a:bodyPr anchorCtr="0" anchor="t" bIns="0" lIns="0" spcFirstLastPara="1" rIns="0" wrap="square" tIns="0">
              <a:spAutoFit/>
            </a:bodyPr>
            <a:lstStyle/>
            <a:p>
              <a:pPr indent="0" lvl="0" marL="0" marR="0" rtl="0" algn="l">
                <a:lnSpc>
                  <a:spcPct val="76786"/>
                </a:lnSpc>
                <a:spcBef>
                  <a:spcPts val="0"/>
                </a:spcBef>
                <a:spcAft>
                  <a:spcPts val="0"/>
                </a:spcAft>
                <a:buClr>
                  <a:srgbClr val="F2F2F2"/>
                </a:buClr>
                <a:buSzPts val="4100"/>
                <a:buFont typeface="Arial"/>
                <a:buNone/>
              </a:pPr>
              <a:r>
                <a:rPr b="1" i="0" lang="fr" sz="4100" u="none" cap="none" strike="noStrike">
                  <a:solidFill>
                    <a:srgbClr val="F2F2F2"/>
                  </a:solidFill>
                  <a:latin typeface="Arial"/>
                  <a:ea typeface="Arial"/>
                  <a:cs typeface="Arial"/>
                  <a:sym typeface="Arial"/>
                </a:rPr>
                <a:t>02</a:t>
              </a:r>
              <a:endParaRPr b="1" i="0" sz="800" u="none" cap="none" strike="noStrike">
                <a:solidFill>
                  <a:srgbClr val="F2F2F2"/>
                </a:solidFill>
                <a:latin typeface="Arial"/>
                <a:ea typeface="Arial"/>
                <a:cs typeface="Arial"/>
                <a:sym typeface="Arial"/>
              </a:endParaRPr>
            </a:p>
          </p:txBody>
        </p:sp>
        <p:grpSp>
          <p:nvGrpSpPr>
            <p:cNvPr id="2506" name="Google Shape;2506;p248"/>
            <p:cNvGrpSpPr/>
            <p:nvPr/>
          </p:nvGrpSpPr>
          <p:grpSpPr>
            <a:xfrm>
              <a:off x="640802" y="2970738"/>
              <a:ext cx="182247" cy="161175"/>
              <a:chOff x="3430063" y="2890836"/>
              <a:chExt cx="1219200" cy="1078230"/>
            </a:xfrm>
          </p:grpSpPr>
          <p:sp>
            <p:nvSpPr>
              <p:cNvPr id="2507" name="Google Shape;2507;p24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08" name="Google Shape;2508;p24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509" name="Google Shape;2509;p248"/>
          <p:cNvSpPr txBox="1"/>
          <p:nvPr/>
        </p:nvSpPr>
        <p:spPr>
          <a:xfrm>
            <a:off x="538122" y="3519433"/>
            <a:ext cx="648000" cy="479891"/>
          </a:xfrm>
          <a:prstGeom prst="rect">
            <a:avLst/>
          </a:prstGeom>
          <a:noFill/>
          <a:ln>
            <a:noFill/>
          </a:ln>
        </p:spPr>
        <p:txBody>
          <a:bodyPr anchorCtr="0" anchor="t" bIns="0" lIns="0" spcFirstLastPara="1" rIns="0" wrap="square" tIns="0">
            <a:spAutoFit/>
          </a:bodyPr>
          <a:lstStyle/>
          <a:p>
            <a:pPr indent="0" lvl="0" marL="0" marR="0" rtl="0" algn="l">
              <a:lnSpc>
                <a:spcPct val="76786"/>
              </a:lnSpc>
              <a:spcBef>
                <a:spcPts val="0"/>
              </a:spcBef>
              <a:spcAft>
                <a:spcPts val="0"/>
              </a:spcAft>
              <a:buClr>
                <a:srgbClr val="F2F2F2"/>
              </a:buClr>
              <a:buSzPts val="4100"/>
              <a:buFont typeface="Arial"/>
              <a:buNone/>
            </a:pPr>
            <a:r>
              <a:rPr b="1" i="0" lang="fr" sz="4100" u="none" cap="none" strike="noStrike">
                <a:solidFill>
                  <a:srgbClr val="F2F2F2"/>
                </a:solidFill>
                <a:latin typeface="Arial"/>
                <a:ea typeface="Arial"/>
                <a:cs typeface="Arial"/>
                <a:sym typeface="Arial"/>
              </a:rPr>
              <a:t>03</a:t>
            </a:r>
            <a:endParaRPr b="1" i="0" sz="800" u="none" cap="none" strike="noStrike">
              <a:solidFill>
                <a:srgbClr val="F2F2F2"/>
              </a:solidFill>
              <a:latin typeface="Arial"/>
              <a:ea typeface="Arial"/>
              <a:cs typeface="Arial"/>
              <a:sym typeface="Arial"/>
            </a:endParaRPr>
          </a:p>
        </p:txBody>
      </p:sp>
      <p:grpSp>
        <p:nvGrpSpPr>
          <p:cNvPr id="2510" name="Google Shape;2510;p248"/>
          <p:cNvGrpSpPr/>
          <p:nvPr/>
        </p:nvGrpSpPr>
        <p:grpSpPr>
          <a:xfrm>
            <a:off x="486007" y="3659599"/>
            <a:ext cx="136685" cy="120881"/>
            <a:chOff x="3430063" y="2890836"/>
            <a:chExt cx="1219200" cy="1078230"/>
          </a:xfrm>
        </p:grpSpPr>
        <p:sp>
          <p:nvSpPr>
            <p:cNvPr id="2511" name="Google Shape;2511;p24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12" name="Google Shape;2512;p24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513" name="Google Shape;2513;p248"/>
          <p:cNvSpPr txBox="1"/>
          <p:nvPr/>
        </p:nvSpPr>
        <p:spPr>
          <a:xfrm>
            <a:off x="8041047" y="802516"/>
            <a:ext cx="648000" cy="479891"/>
          </a:xfrm>
          <a:prstGeom prst="rect">
            <a:avLst/>
          </a:prstGeom>
          <a:noFill/>
          <a:ln>
            <a:noFill/>
          </a:ln>
        </p:spPr>
        <p:txBody>
          <a:bodyPr anchorCtr="0" anchor="t" bIns="0" lIns="0" spcFirstLastPara="1" rIns="0" wrap="square" tIns="0">
            <a:spAutoFit/>
          </a:bodyPr>
          <a:lstStyle/>
          <a:p>
            <a:pPr indent="0" lvl="0" marL="0" marR="0" rtl="0" algn="l">
              <a:lnSpc>
                <a:spcPct val="76786"/>
              </a:lnSpc>
              <a:spcBef>
                <a:spcPts val="0"/>
              </a:spcBef>
              <a:spcAft>
                <a:spcPts val="0"/>
              </a:spcAft>
              <a:buClr>
                <a:srgbClr val="F2F2F2"/>
              </a:buClr>
              <a:buSzPts val="4100"/>
              <a:buFont typeface="Arial"/>
              <a:buNone/>
            </a:pPr>
            <a:r>
              <a:rPr b="1" i="0" lang="fr" sz="4100" u="none" cap="none" strike="noStrike">
                <a:solidFill>
                  <a:srgbClr val="F2F2F2"/>
                </a:solidFill>
                <a:latin typeface="Arial"/>
                <a:ea typeface="Arial"/>
                <a:cs typeface="Arial"/>
                <a:sym typeface="Arial"/>
              </a:rPr>
              <a:t>04</a:t>
            </a:r>
            <a:endParaRPr b="1" i="0" sz="800" u="none" cap="none" strike="noStrike">
              <a:solidFill>
                <a:srgbClr val="F2F2F2"/>
              </a:solidFill>
              <a:latin typeface="Arial"/>
              <a:ea typeface="Arial"/>
              <a:cs typeface="Arial"/>
              <a:sym typeface="Arial"/>
            </a:endParaRPr>
          </a:p>
        </p:txBody>
      </p:sp>
      <p:grpSp>
        <p:nvGrpSpPr>
          <p:cNvPr id="2514" name="Google Shape;2514;p248"/>
          <p:cNvGrpSpPr/>
          <p:nvPr/>
        </p:nvGrpSpPr>
        <p:grpSpPr>
          <a:xfrm>
            <a:off x="8523593" y="942682"/>
            <a:ext cx="136685" cy="120881"/>
            <a:chOff x="3430063" y="2890836"/>
            <a:chExt cx="1219200" cy="1078230"/>
          </a:xfrm>
        </p:grpSpPr>
        <p:sp>
          <p:nvSpPr>
            <p:cNvPr id="2515" name="Google Shape;2515;p24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16" name="Google Shape;2516;p24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2517" name="Google Shape;2517;p248"/>
          <p:cNvGrpSpPr/>
          <p:nvPr/>
        </p:nvGrpSpPr>
        <p:grpSpPr>
          <a:xfrm>
            <a:off x="8038917" y="2160281"/>
            <a:ext cx="648000" cy="479891"/>
            <a:chOff x="10718556" y="2880375"/>
            <a:chExt cx="864000" cy="639855"/>
          </a:xfrm>
        </p:grpSpPr>
        <p:sp>
          <p:nvSpPr>
            <p:cNvPr id="2518" name="Google Shape;2518;p248"/>
            <p:cNvSpPr txBox="1"/>
            <p:nvPr/>
          </p:nvSpPr>
          <p:spPr>
            <a:xfrm>
              <a:off x="10718556" y="2880375"/>
              <a:ext cx="864000" cy="639855"/>
            </a:xfrm>
            <a:prstGeom prst="rect">
              <a:avLst/>
            </a:prstGeom>
            <a:noFill/>
            <a:ln>
              <a:noFill/>
            </a:ln>
          </p:spPr>
          <p:txBody>
            <a:bodyPr anchorCtr="0" anchor="t" bIns="0" lIns="0" spcFirstLastPara="1" rIns="0" wrap="square" tIns="0">
              <a:spAutoFit/>
            </a:bodyPr>
            <a:lstStyle/>
            <a:p>
              <a:pPr indent="0" lvl="0" marL="0" marR="0" rtl="0" algn="l">
                <a:lnSpc>
                  <a:spcPct val="76786"/>
                </a:lnSpc>
                <a:spcBef>
                  <a:spcPts val="0"/>
                </a:spcBef>
                <a:spcAft>
                  <a:spcPts val="0"/>
                </a:spcAft>
                <a:buClr>
                  <a:srgbClr val="F2F2F2"/>
                </a:buClr>
                <a:buSzPts val="4100"/>
                <a:buFont typeface="Arial"/>
                <a:buNone/>
              </a:pPr>
              <a:r>
                <a:rPr b="1" i="0" lang="fr" sz="4100" u="none" cap="none" strike="noStrike">
                  <a:solidFill>
                    <a:srgbClr val="F2F2F2"/>
                  </a:solidFill>
                  <a:latin typeface="Arial"/>
                  <a:ea typeface="Arial"/>
                  <a:cs typeface="Arial"/>
                  <a:sym typeface="Arial"/>
                </a:rPr>
                <a:t>05</a:t>
              </a:r>
              <a:endParaRPr b="1" i="0" sz="800" u="none" cap="none" strike="noStrike">
                <a:solidFill>
                  <a:srgbClr val="F2F2F2"/>
                </a:solidFill>
                <a:latin typeface="Arial"/>
                <a:ea typeface="Arial"/>
                <a:cs typeface="Arial"/>
                <a:sym typeface="Arial"/>
              </a:endParaRPr>
            </a:p>
          </p:txBody>
        </p:sp>
        <p:grpSp>
          <p:nvGrpSpPr>
            <p:cNvPr id="2519" name="Google Shape;2519;p248"/>
            <p:cNvGrpSpPr/>
            <p:nvPr/>
          </p:nvGrpSpPr>
          <p:grpSpPr>
            <a:xfrm>
              <a:off x="11361950" y="3067263"/>
              <a:ext cx="182247" cy="161175"/>
              <a:chOff x="3430063" y="2890836"/>
              <a:chExt cx="1219200" cy="1078230"/>
            </a:xfrm>
          </p:grpSpPr>
          <p:sp>
            <p:nvSpPr>
              <p:cNvPr id="2520" name="Google Shape;2520;p24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21" name="Google Shape;2521;p24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522" name="Google Shape;2522;p248"/>
          <p:cNvSpPr txBox="1"/>
          <p:nvPr/>
        </p:nvSpPr>
        <p:spPr>
          <a:xfrm>
            <a:off x="8043757" y="3484542"/>
            <a:ext cx="648000" cy="479891"/>
          </a:xfrm>
          <a:prstGeom prst="rect">
            <a:avLst/>
          </a:prstGeom>
          <a:noFill/>
          <a:ln>
            <a:noFill/>
          </a:ln>
        </p:spPr>
        <p:txBody>
          <a:bodyPr anchorCtr="0" anchor="t" bIns="0" lIns="0" spcFirstLastPara="1" rIns="0" wrap="square" tIns="0">
            <a:spAutoFit/>
          </a:bodyPr>
          <a:lstStyle/>
          <a:p>
            <a:pPr indent="0" lvl="0" marL="0" marR="0" rtl="0" algn="l">
              <a:lnSpc>
                <a:spcPct val="76786"/>
              </a:lnSpc>
              <a:spcBef>
                <a:spcPts val="0"/>
              </a:spcBef>
              <a:spcAft>
                <a:spcPts val="0"/>
              </a:spcAft>
              <a:buClr>
                <a:srgbClr val="F2F2F2"/>
              </a:buClr>
              <a:buSzPts val="4100"/>
              <a:buFont typeface="Arial"/>
              <a:buNone/>
            </a:pPr>
            <a:r>
              <a:rPr b="1" i="0" lang="fr" sz="4100" u="none" cap="none" strike="noStrike">
                <a:solidFill>
                  <a:srgbClr val="F2F2F2"/>
                </a:solidFill>
                <a:latin typeface="Arial"/>
                <a:ea typeface="Arial"/>
                <a:cs typeface="Arial"/>
                <a:sym typeface="Arial"/>
              </a:rPr>
              <a:t>06</a:t>
            </a:r>
            <a:endParaRPr b="1" i="0" sz="800" u="none" cap="none" strike="noStrike">
              <a:solidFill>
                <a:srgbClr val="F2F2F2"/>
              </a:solidFill>
              <a:latin typeface="Arial"/>
              <a:ea typeface="Arial"/>
              <a:cs typeface="Arial"/>
              <a:sym typeface="Arial"/>
            </a:endParaRPr>
          </a:p>
        </p:txBody>
      </p:sp>
      <p:grpSp>
        <p:nvGrpSpPr>
          <p:cNvPr id="2523" name="Google Shape;2523;p248"/>
          <p:cNvGrpSpPr/>
          <p:nvPr/>
        </p:nvGrpSpPr>
        <p:grpSpPr>
          <a:xfrm>
            <a:off x="8526302" y="3624708"/>
            <a:ext cx="136685" cy="120881"/>
            <a:chOff x="3430063" y="2890836"/>
            <a:chExt cx="1219200" cy="1078230"/>
          </a:xfrm>
        </p:grpSpPr>
        <p:sp>
          <p:nvSpPr>
            <p:cNvPr id="2524" name="Google Shape;2524;p24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25" name="Google Shape;2525;p24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2526" name="Google Shape;2526;p248"/>
          <p:cNvSpPr txBox="1"/>
          <p:nvPr>
            <p:ph idx="11" type="ftr"/>
          </p:nvPr>
        </p:nvSpPr>
        <p:spPr>
          <a:xfrm>
            <a:off x="929072" y="4801950"/>
            <a:ext cx="3086100" cy="135731"/>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1100"/>
              <a:buNone/>
            </a:pPr>
            <a:r>
              <a:rPr lang="fr"/>
              <a:t>Confidentiel - Usage interne uniquement</a:t>
            </a:r>
            <a:endParaRPr/>
          </a:p>
        </p:txBody>
      </p:sp>
      <p:pic>
        <p:nvPicPr>
          <p:cNvPr descr="Une image contenant jouet&#10;&#10;Description générée automatiquement" id="2527" name="Google Shape;2527;p248"/>
          <p:cNvPicPr preferRelativeResize="0"/>
          <p:nvPr/>
        </p:nvPicPr>
        <p:blipFill rotWithShape="1">
          <a:blip r:embed="rId3">
            <a:alphaModFix/>
          </a:blip>
          <a:srcRect b="0" l="0" r="0" t="0"/>
          <a:stretch/>
        </p:blipFill>
        <p:spPr>
          <a:xfrm>
            <a:off x="2000250" y="418599"/>
            <a:ext cx="5143500" cy="5143500"/>
          </a:xfrm>
          <a:prstGeom prst="rect">
            <a:avLst/>
          </a:prstGeom>
          <a:noFill/>
          <a:ln>
            <a:noFill/>
          </a:ln>
          <a:effectLst>
            <a:outerShdw blurRad="215900" rotWithShape="0" algn="l" dir="1260000" dist="101600">
              <a:srgbClr val="000000">
                <a:alpha val="25880"/>
              </a:srgbClr>
            </a:outerShdw>
          </a:effectLst>
        </p:spPr>
      </p:pic>
      <p:pic>
        <p:nvPicPr>
          <p:cNvPr id="2528" name="Google Shape;2528;p248"/>
          <p:cNvPicPr preferRelativeResize="0"/>
          <p:nvPr/>
        </p:nvPicPr>
        <p:blipFill>
          <a:blip r:embed="rId4">
            <a:alphaModFix/>
          </a:blip>
          <a:stretch>
            <a:fillRect/>
          </a:stretch>
        </p:blipFill>
        <p:spPr>
          <a:xfrm>
            <a:off x="2565775" y="1202175"/>
            <a:ext cx="2003601" cy="3484898"/>
          </a:xfrm>
          <a:prstGeom prst="rect">
            <a:avLst/>
          </a:prstGeom>
          <a:noFill/>
          <a:ln>
            <a:noFill/>
          </a:ln>
        </p:spPr>
      </p:pic>
      <p:pic>
        <p:nvPicPr>
          <p:cNvPr id="2529" name="Google Shape;2529;p248"/>
          <p:cNvPicPr preferRelativeResize="0"/>
          <p:nvPr/>
        </p:nvPicPr>
        <p:blipFill>
          <a:blip r:embed="rId5">
            <a:alphaModFix/>
          </a:blip>
          <a:stretch>
            <a:fillRect/>
          </a:stretch>
        </p:blipFill>
        <p:spPr>
          <a:xfrm>
            <a:off x="4572000" y="1203725"/>
            <a:ext cx="2003601" cy="3484898"/>
          </a:xfrm>
          <a:prstGeom prst="rect">
            <a:avLst/>
          </a:prstGeom>
          <a:noFill/>
          <a:ln>
            <a:noFill/>
          </a:ln>
        </p:spPr>
      </p:pic>
      <p:sp>
        <p:nvSpPr>
          <p:cNvPr id="2530" name="Google Shape;2530;p248"/>
          <p:cNvSpPr txBox="1"/>
          <p:nvPr/>
        </p:nvSpPr>
        <p:spPr>
          <a:xfrm>
            <a:off x="479823" y="1299175"/>
            <a:ext cx="2045400" cy="6156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1000" u="none" cap="none" strike="noStrike">
                <a:solidFill>
                  <a:srgbClr val="2BD6D9"/>
                </a:solidFill>
                <a:latin typeface="Arial"/>
                <a:ea typeface="Arial"/>
                <a:cs typeface="Arial"/>
                <a:sym typeface="Arial"/>
              </a:rPr>
              <a:t>La crise de la Covid a rebattu </a:t>
            </a:r>
            <a:br>
              <a:rPr b="0" i="0" lang="fr" sz="1000" u="none" cap="none" strike="noStrike">
                <a:solidFill>
                  <a:srgbClr val="2BD6D9"/>
                </a:solidFill>
                <a:latin typeface="Arial"/>
                <a:ea typeface="Arial"/>
                <a:cs typeface="Arial"/>
                <a:sym typeface="Arial"/>
              </a:rPr>
            </a:br>
            <a:r>
              <a:rPr b="0" i="0" lang="fr" sz="1000" u="none" cap="none" strike="noStrike">
                <a:solidFill>
                  <a:srgbClr val="2BD6D9"/>
                </a:solidFill>
                <a:latin typeface="Arial"/>
                <a:ea typeface="Arial"/>
                <a:cs typeface="Arial"/>
                <a:sym typeface="Arial"/>
              </a:rPr>
              <a:t>les cartes des interactions entre </a:t>
            </a:r>
            <a:br>
              <a:rPr b="0" i="0" lang="fr" sz="1000" u="none" cap="none" strike="noStrike">
                <a:solidFill>
                  <a:srgbClr val="2BD6D9"/>
                </a:solidFill>
                <a:latin typeface="Arial"/>
                <a:ea typeface="Arial"/>
                <a:cs typeface="Arial"/>
                <a:sym typeface="Arial"/>
              </a:rPr>
            </a:br>
            <a:r>
              <a:rPr b="0" i="0" lang="fr" sz="1000" u="none" cap="none" strike="noStrike">
                <a:solidFill>
                  <a:srgbClr val="2BD6D9"/>
                </a:solidFill>
                <a:latin typeface="Arial"/>
                <a:ea typeface="Arial"/>
                <a:cs typeface="Arial"/>
                <a:sym typeface="Arial"/>
              </a:rPr>
              <a:t>les consommateurs et les acteurs du Retail</a:t>
            </a:r>
            <a:endParaRPr b="0" i="0" sz="1000" u="none" cap="none" strike="noStrike">
              <a:solidFill>
                <a:srgbClr val="2BD6D9"/>
              </a:solidFill>
              <a:latin typeface="Arial"/>
              <a:ea typeface="Arial"/>
              <a:cs typeface="Arial"/>
              <a:sym typeface="Arial"/>
            </a:endParaRPr>
          </a:p>
        </p:txBody>
      </p:sp>
      <p:sp>
        <p:nvSpPr>
          <p:cNvPr id="2531" name="Google Shape;2531;p248"/>
          <p:cNvSpPr/>
          <p:nvPr/>
        </p:nvSpPr>
        <p:spPr>
          <a:xfrm>
            <a:off x="1253198" y="1032425"/>
            <a:ext cx="2158655" cy="614983"/>
          </a:xfrm>
          <a:custGeom>
            <a:rect b="b" l="l" r="r" t="t"/>
            <a:pathLst>
              <a:path extrusionOk="0" h="819978" w="3453848">
                <a:moveTo>
                  <a:pt x="0" y="0"/>
                </a:moveTo>
                <a:lnTo>
                  <a:pt x="2276061" y="0"/>
                </a:lnTo>
                <a:lnTo>
                  <a:pt x="3453848" y="819978"/>
                </a:lnTo>
                <a:lnTo>
                  <a:pt x="3453848" y="819978"/>
                </a:lnTo>
              </a:path>
            </a:pathLst>
          </a:custGeom>
          <a:noFill/>
          <a:ln cap="flat" cmpd="sng" w="952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532" name="Google Shape;2532;p248"/>
          <p:cNvSpPr/>
          <p:nvPr/>
        </p:nvSpPr>
        <p:spPr>
          <a:xfrm>
            <a:off x="3378905" y="1618193"/>
            <a:ext cx="83700" cy="83700"/>
          </a:xfrm>
          <a:prstGeom prst="ellipse">
            <a:avLst/>
          </a:prstGeom>
          <a:solidFill>
            <a:srgbClr val="2BD6D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cxnSp>
        <p:nvCxnSpPr>
          <p:cNvPr id="2533" name="Google Shape;2533;p248"/>
          <p:cNvCxnSpPr/>
          <p:nvPr/>
        </p:nvCxnSpPr>
        <p:spPr>
          <a:xfrm>
            <a:off x="1262825" y="2354706"/>
            <a:ext cx="1775400" cy="0"/>
          </a:xfrm>
          <a:prstGeom prst="straightConnector1">
            <a:avLst/>
          </a:prstGeom>
          <a:noFill/>
          <a:ln cap="flat" cmpd="sng" w="9525">
            <a:solidFill>
              <a:srgbClr val="2BD6D9"/>
            </a:solidFill>
            <a:prstDash val="solid"/>
            <a:round/>
            <a:headEnd len="sm" w="sm" type="none"/>
            <a:tailEnd len="sm" w="sm" type="none"/>
          </a:ln>
        </p:spPr>
      </p:cxnSp>
      <p:sp>
        <p:nvSpPr>
          <p:cNvPr id="2534" name="Google Shape;2534;p248"/>
          <p:cNvSpPr/>
          <p:nvPr/>
        </p:nvSpPr>
        <p:spPr>
          <a:xfrm>
            <a:off x="2954525" y="2312856"/>
            <a:ext cx="83700" cy="83700"/>
          </a:xfrm>
          <a:prstGeom prst="ellipse">
            <a:avLst/>
          </a:prstGeom>
          <a:solidFill>
            <a:srgbClr val="2BD6D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2" name="Shape 3432"/>
        <p:cNvGrpSpPr/>
        <p:nvPr/>
      </p:nvGrpSpPr>
      <p:grpSpPr>
        <a:xfrm>
          <a:off x="0" y="0"/>
          <a:ext cx="0" cy="0"/>
          <a:chOff x="0" y="0"/>
          <a:chExt cx="0" cy="0"/>
        </a:xfrm>
      </p:grpSpPr>
      <p:sp>
        <p:nvSpPr>
          <p:cNvPr id="3433" name="Google Shape;3433;p266"/>
          <p:cNvSpPr txBox="1"/>
          <p:nvPr>
            <p:ph type="title"/>
          </p:nvPr>
        </p:nvSpPr>
        <p:spPr>
          <a:xfrm>
            <a:off x="496501" y="239325"/>
            <a:ext cx="6220500" cy="3165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1800"/>
              <a:buFont typeface="Arial"/>
              <a:buNone/>
            </a:pPr>
            <a:r>
              <a:rPr lang="fr" sz="2400">
                <a:solidFill>
                  <a:schemeClr val="dk2"/>
                </a:solidFill>
              </a:rPr>
              <a:t>Communiquer sur tous les médias utilisés au quotidien par vos consommateurs</a:t>
            </a:r>
            <a:br>
              <a:rPr lang="fr" sz="2400">
                <a:solidFill>
                  <a:schemeClr val="dk2"/>
                </a:solidFill>
              </a:rPr>
            </a:br>
            <a:br>
              <a:rPr lang="fr" sz="2400">
                <a:solidFill>
                  <a:schemeClr val="dk2"/>
                </a:solidFill>
              </a:rPr>
            </a:br>
            <a:br>
              <a:rPr lang="fr" sz="2400">
                <a:solidFill>
                  <a:schemeClr val="dk2"/>
                </a:solidFill>
              </a:rPr>
            </a:br>
            <a:br>
              <a:rPr lang="fr" sz="2400">
                <a:solidFill>
                  <a:schemeClr val="dk2"/>
                </a:solidFill>
              </a:rPr>
            </a:br>
            <a:endParaRPr sz="2400">
              <a:solidFill>
                <a:schemeClr val="dk2"/>
              </a:solidFill>
            </a:endParaRPr>
          </a:p>
        </p:txBody>
      </p:sp>
      <p:sp>
        <p:nvSpPr>
          <p:cNvPr id="3434" name="Google Shape;3434;p266"/>
          <p:cNvSpPr txBox="1"/>
          <p:nvPr>
            <p:ph idx="12" type="sldNum"/>
          </p:nvPr>
        </p:nvSpPr>
        <p:spPr>
          <a:xfrm>
            <a:off x="594361" y="4814877"/>
            <a:ext cx="309900" cy="106200"/>
          </a:xfrm>
          <a:prstGeom prst="rect">
            <a:avLst/>
          </a:prstGeom>
          <a:noFill/>
          <a:ln>
            <a:noFill/>
          </a:ln>
        </p:spPr>
        <p:txBody>
          <a:bodyPr anchorCtr="0" anchor="ctr" bIns="25700" lIns="0" spcFirstLastPara="1" rIns="20250" wrap="square" tIns="25700">
            <a:noAutofit/>
          </a:bodyPr>
          <a:lstStyle/>
          <a:p>
            <a:pPr indent="0" lvl="0" marL="0" rtl="0" algn="l">
              <a:lnSpc>
                <a:spcPct val="100000"/>
              </a:lnSpc>
              <a:spcBef>
                <a:spcPts val="0"/>
              </a:spcBef>
              <a:spcAft>
                <a:spcPts val="0"/>
              </a:spcAft>
              <a:buSzPts val="600"/>
              <a:buNone/>
            </a:pPr>
            <a:fld id="{00000000-1234-1234-1234-123412341234}" type="slidenum">
              <a:rPr lang="fr"/>
              <a:t>‹#›</a:t>
            </a:fld>
            <a:endParaRPr/>
          </a:p>
        </p:txBody>
      </p:sp>
      <p:sp>
        <p:nvSpPr>
          <p:cNvPr id="3435" name="Google Shape;3435;p266"/>
          <p:cNvSpPr/>
          <p:nvPr/>
        </p:nvSpPr>
        <p:spPr>
          <a:xfrm>
            <a:off x="3889775" y="1133475"/>
            <a:ext cx="5776200" cy="3271800"/>
          </a:xfrm>
          <a:prstGeom prst="roundRect">
            <a:avLst>
              <a:gd fmla="val 6905" name="adj"/>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pic>
        <p:nvPicPr>
          <p:cNvPr id="3436" name="Google Shape;3436;p266"/>
          <p:cNvPicPr preferRelativeResize="0"/>
          <p:nvPr/>
        </p:nvPicPr>
        <p:blipFill rotWithShape="1">
          <a:blip r:embed="rId3">
            <a:alphaModFix/>
          </a:blip>
          <a:srcRect b="0" l="0" r="0" t="0"/>
          <a:stretch/>
        </p:blipFill>
        <p:spPr>
          <a:xfrm>
            <a:off x="7373700" y="1866131"/>
            <a:ext cx="1449750" cy="1927825"/>
          </a:xfrm>
          <a:prstGeom prst="rect">
            <a:avLst/>
          </a:prstGeom>
          <a:noFill/>
          <a:ln cap="flat" cmpd="sng" w="9525">
            <a:solidFill>
              <a:schemeClr val="lt2"/>
            </a:solidFill>
            <a:prstDash val="solid"/>
            <a:round/>
            <a:headEnd len="sm" w="sm" type="none"/>
            <a:tailEnd len="sm" w="sm" type="none"/>
          </a:ln>
          <a:effectLst>
            <a:outerShdw blurRad="50800" rotWithShape="0" algn="tr" dir="8100000" dist="38100">
              <a:srgbClr val="000000">
                <a:alpha val="40000"/>
              </a:srgbClr>
            </a:outerShdw>
          </a:effectLst>
        </p:spPr>
      </p:pic>
      <p:grpSp>
        <p:nvGrpSpPr>
          <p:cNvPr id="3437" name="Google Shape;3437;p266"/>
          <p:cNvGrpSpPr/>
          <p:nvPr/>
        </p:nvGrpSpPr>
        <p:grpSpPr>
          <a:xfrm>
            <a:off x="4074314" y="1904063"/>
            <a:ext cx="1293131" cy="1945616"/>
            <a:chOff x="5432418" y="2475251"/>
            <a:chExt cx="1724174" cy="2594154"/>
          </a:xfrm>
        </p:grpSpPr>
        <p:pic>
          <p:nvPicPr>
            <p:cNvPr id="3438" name="Google Shape;3438;p266"/>
            <p:cNvPicPr preferRelativeResize="0"/>
            <p:nvPr/>
          </p:nvPicPr>
          <p:blipFill rotWithShape="1">
            <a:blip r:embed="rId4">
              <a:alphaModFix amt="80000"/>
            </a:blip>
            <a:srcRect b="0" l="0" r="0" t="0"/>
            <a:stretch/>
          </p:blipFill>
          <p:spPr>
            <a:xfrm>
              <a:off x="5432418" y="2541333"/>
              <a:ext cx="1585275" cy="2528072"/>
            </a:xfrm>
            <a:prstGeom prst="rect">
              <a:avLst/>
            </a:prstGeom>
            <a:noFill/>
            <a:ln>
              <a:noFill/>
            </a:ln>
          </p:spPr>
        </p:pic>
        <p:sp>
          <p:nvSpPr>
            <p:cNvPr id="3439" name="Google Shape;3439;p266"/>
            <p:cNvSpPr/>
            <p:nvPr/>
          </p:nvSpPr>
          <p:spPr>
            <a:xfrm>
              <a:off x="5922157" y="2539859"/>
              <a:ext cx="1158037" cy="2458383"/>
            </a:xfrm>
            <a:custGeom>
              <a:rect b="b" l="l" r="r" t="t"/>
              <a:pathLst>
                <a:path extrusionOk="0" h="4131736" w="1946280">
                  <a:moveTo>
                    <a:pt x="1725969" y="0"/>
                  </a:moveTo>
                  <a:lnTo>
                    <a:pt x="1534685" y="0"/>
                  </a:lnTo>
                  <a:cubicBezTo>
                    <a:pt x="1535143" y="4539"/>
                    <a:pt x="1535393" y="9162"/>
                    <a:pt x="1535393" y="13827"/>
                  </a:cubicBezTo>
                  <a:cubicBezTo>
                    <a:pt x="1535393" y="89249"/>
                    <a:pt x="1474256" y="150428"/>
                    <a:pt x="1398792" y="150428"/>
                  </a:cubicBezTo>
                  <a:lnTo>
                    <a:pt x="579266" y="150428"/>
                  </a:lnTo>
                  <a:cubicBezTo>
                    <a:pt x="503843" y="150428"/>
                    <a:pt x="442664" y="89291"/>
                    <a:pt x="442664" y="13827"/>
                  </a:cubicBezTo>
                  <a:cubicBezTo>
                    <a:pt x="442664" y="9162"/>
                    <a:pt x="442914" y="4539"/>
                    <a:pt x="443372" y="0"/>
                  </a:cubicBezTo>
                  <a:lnTo>
                    <a:pt x="220312" y="0"/>
                  </a:lnTo>
                  <a:cubicBezTo>
                    <a:pt x="98828" y="0"/>
                    <a:pt x="0" y="98828"/>
                    <a:pt x="0" y="220312"/>
                  </a:cubicBezTo>
                  <a:lnTo>
                    <a:pt x="0" y="3911425"/>
                  </a:lnTo>
                  <a:cubicBezTo>
                    <a:pt x="0" y="4032909"/>
                    <a:pt x="98870" y="4131737"/>
                    <a:pt x="220312" y="4131737"/>
                  </a:cubicBezTo>
                  <a:lnTo>
                    <a:pt x="1725969" y="4131737"/>
                  </a:lnTo>
                  <a:cubicBezTo>
                    <a:pt x="1847453" y="4131737"/>
                    <a:pt x="1946281" y="4032909"/>
                    <a:pt x="1946281" y="3911425"/>
                  </a:cubicBezTo>
                  <a:lnTo>
                    <a:pt x="1946281" y="220312"/>
                  </a:lnTo>
                  <a:cubicBezTo>
                    <a:pt x="1946281" y="98828"/>
                    <a:pt x="1847453" y="0"/>
                    <a:pt x="1725969" y="0"/>
                  </a:cubicBezTo>
                  <a:close/>
                </a:path>
              </a:pathLst>
            </a:custGeom>
            <a:solidFill>
              <a:srgbClr val="00000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pic>
          <p:nvPicPr>
            <p:cNvPr id="3440" name="Google Shape;3440;p266"/>
            <p:cNvPicPr preferRelativeResize="0"/>
            <p:nvPr/>
          </p:nvPicPr>
          <p:blipFill rotWithShape="1">
            <a:blip r:embed="rId5">
              <a:alphaModFix/>
            </a:blip>
            <a:srcRect b="90257" l="0" r="0" t="0"/>
            <a:stretch/>
          </p:blipFill>
          <p:spPr>
            <a:xfrm>
              <a:off x="5930712" y="2698453"/>
              <a:ext cx="1124400" cy="220200"/>
            </a:xfrm>
            <a:prstGeom prst="roundRect">
              <a:avLst>
                <a:gd fmla="val 16667" name="adj"/>
              </a:avLst>
            </a:prstGeom>
            <a:noFill/>
            <a:ln>
              <a:noFill/>
            </a:ln>
          </p:spPr>
        </p:pic>
        <p:pic>
          <p:nvPicPr>
            <p:cNvPr id="3441" name="Google Shape;3441;p266"/>
            <p:cNvPicPr preferRelativeResize="0"/>
            <p:nvPr/>
          </p:nvPicPr>
          <p:blipFill rotWithShape="1">
            <a:blip r:embed="rId5">
              <a:alphaModFix/>
            </a:blip>
            <a:srcRect b="17707" l="0" r="0" t="9781"/>
            <a:stretch/>
          </p:blipFill>
          <p:spPr>
            <a:xfrm>
              <a:off x="5921609" y="2914694"/>
              <a:ext cx="1164819" cy="1698686"/>
            </a:xfrm>
            <a:custGeom>
              <a:rect b="b" l="l" r="r" t="t"/>
              <a:pathLst>
                <a:path extrusionOk="0" h="1621657" w="1111999">
                  <a:moveTo>
                    <a:pt x="0" y="0"/>
                  </a:moveTo>
                  <a:lnTo>
                    <a:pt x="1111999" y="0"/>
                  </a:lnTo>
                  <a:lnTo>
                    <a:pt x="1111999" y="1621657"/>
                  </a:lnTo>
                  <a:lnTo>
                    <a:pt x="0" y="1621657"/>
                  </a:lnTo>
                  <a:lnTo>
                    <a:pt x="0" y="0"/>
                  </a:lnTo>
                  <a:close/>
                </a:path>
              </a:pathLst>
            </a:custGeom>
            <a:noFill/>
            <a:ln>
              <a:noFill/>
            </a:ln>
          </p:spPr>
        </p:pic>
        <p:sp>
          <p:nvSpPr>
            <p:cNvPr id="3442" name="Google Shape;3442;p266"/>
            <p:cNvSpPr/>
            <p:nvPr/>
          </p:nvSpPr>
          <p:spPr>
            <a:xfrm>
              <a:off x="5908675" y="4565650"/>
              <a:ext cx="1181100" cy="1242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443" name="Google Shape;3443;p266"/>
            <p:cNvSpPr/>
            <p:nvPr/>
          </p:nvSpPr>
          <p:spPr>
            <a:xfrm>
              <a:off x="5921609" y="4612136"/>
              <a:ext cx="1168200" cy="405300"/>
            </a:xfrm>
            <a:prstGeom prst="roundRect">
              <a:avLst>
                <a:gd fmla="val 15281"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pic>
          <p:nvPicPr>
            <p:cNvPr id="3444" name="Google Shape;3444;p266"/>
            <p:cNvPicPr preferRelativeResize="0"/>
            <p:nvPr/>
          </p:nvPicPr>
          <p:blipFill rotWithShape="1">
            <a:blip r:embed="rId5">
              <a:alphaModFix/>
            </a:blip>
            <a:srcRect b="6260" l="0" r="109" t="82950"/>
            <a:stretch/>
          </p:blipFill>
          <p:spPr>
            <a:xfrm>
              <a:off x="5944278" y="4757420"/>
              <a:ext cx="1110773" cy="243279"/>
            </a:xfrm>
            <a:custGeom>
              <a:rect b="b" l="l" r="r" t="t"/>
              <a:pathLst>
                <a:path extrusionOk="0" h="268817" w="1110773">
                  <a:moveTo>
                    <a:pt x="0" y="0"/>
                  </a:moveTo>
                  <a:lnTo>
                    <a:pt x="1110773" y="0"/>
                  </a:lnTo>
                  <a:lnTo>
                    <a:pt x="1110773" y="95652"/>
                  </a:lnTo>
                  <a:lnTo>
                    <a:pt x="1108235" y="120832"/>
                  </a:lnTo>
                  <a:cubicBezTo>
                    <a:pt x="1090953" y="205287"/>
                    <a:pt x="1016227" y="268817"/>
                    <a:pt x="926663" y="268817"/>
                  </a:cubicBezTo>
                  <a:lnTo>
                    <a:pt x="185337" y="268817"/>
                  </a:lnTo>
                  <a:cubicBezTo>
                    <a:pt x="82978" y="268817"/>
                    <a:pt x="0" y="185839"/>
                    <a:pt x="0" y="83480"/>
                  </a:cubicBezTo>
                  <a:close/>
                </a:path>
              </a:pathLst>
            </a:custGeom>
            <a:noFill/>
            <a:ln>
              <a:noFill/>
            </a:ln>
          </p:spPr>
        </p:pic>
        <p:grpSp>
          <p:nvGrpSpPr>
            <p:cNvPr id="3445" name="Google Shape;3445;p266"/>
            <p:cNvGrpSpPr/>
            <p:nvPr/>
          </p:nvGrpSpPr>
          <p:grpSpPr>
            <a:xfrm>
              <a:off x="5849943" y="2475251"/>
              <a:ext cx="1306649" cy="2594102"/>
              <a:chOff x="1073970" y="2191650"/>
              <a:chExt cx="1892871" cy="3757934"/>
            </a:xfrm>
          </p:grpSpPr>
          <p:grpSp>
            <p:nvGrpSpPr>
              <p:cNvPr id="3446" name="Google Shape;3446;p266"/>
              <p:cNvGrpSpPr/>
              <p:nvPr/>
            </p:nvGrpSpPr>
            <p:grpSpPr>
              <a:xfrm>
                <a:off x="2922444" y="3137961"/>
                <a:ext cx="44397" cy="444587"/>
                <a:chOff x="3007135" y="2895638"/>
                <a:chExt cx="51433" cy="515045"/>
              </a:xfrm>
            </p:grpSpPr>
            <p:sp>
              <p:nvSpPr>
                <p:cNvPr id="3447" name="Google Shape;3447;p266"/>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448" name="Google Shape;3448;p266"/>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449" name="Google Shape;3449;p266"/>
              <p:cNvGrpSpPr/>
              <p:nvPr/>
            </p:nvGrpSpPr>
            <p:grpSpPr>
              <a:xfrm>
                <a:off x="1073970" y="2779932"/>
                <a:ext cx="44397" cy="136967"/>
                <a:chOff x="865698" y="2480877"/>
                <a:chExt cx="51433" cy="158674"/>
              </a:xfrm>
            </p:grpSpPr>
            <p:sp>
              <p:nvSpPr>
                <p:cNvPr id="3450" name="Google Shape;3450;p266"/>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451" name="Google Shape;3451;p266"/>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452" name="Google Shape;3452;p266"/>
              <p:cNvGrpSpPr/>
              <p:nvPr/>
            </p:nvGrpSpPr>
            <p:grpSpPr>
              <a:xfrm>
                <a:off x="1073970" y="3050103"/>
                <a:ext cx="44397" cy="274798"/>
                <a:chOff x="865698" y="2793853"/>
                <a:chExt cx="51433" cy="318348"/>
              </a:xfrm>
            </p:grpSpPr>
            <p:sp>
              <p:nvSpPr>
                <p:cNvPr id="3453" name="Google Shape;3453;p266"/>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454" name="Google Shape;3454;p266"/>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455" name="Google Shape;3455;p266"/>
              <p:cNvGrpSpPr/>
              <p:nvPr/>
            </p:nvGrpSpPr>
            <p:grpSpPr>
              <a:xfrm>
                <a:off x="1073970" y="3398886"/>
                <a:ext cx="44397" cy="274798"/>
                <a:chOff x="865698" y="3197910"/>
                <a:chExt cx="51433" cy="318348"/>
              </a:xfrm>
            </p:grpSpPr>
            <p:sp>
              <p:nvSpPr>
                <p:cNvPr id="3456" name="Google Shape;3456;p266"/>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457" name="Google Shape;3457;p266"/>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3458" name="Google Shape;3458;p266"/>
              <p:cNvSpPr/>
              <p:nvPr/>
            </p:nvSpPr>
            <p:spPr>
              <a:xfrm>
                <a:off x="1096203" y="2191650"/>
                <a:ext cx="1848446" cy="3757934"/>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nvGrpSpPr>
              <p:cNvPr id="3459" name="Google Shape;3459;p266"/>
              <p:cNvGrpSpPr/>
              <p:nvPr/>
            </p:nvGrpSpPr>
            <p:grpSpPr>
              <a:xfrm>
                <a:off x="1856812" y="2312294"/>
                <a:ext cx="369022" cy="49970"/>
                <a:chOff x="1772598" y="1939136"/>
                <a:chExt cx="427505" cy="57889"/>
              </a:xfrm>
            </p:grpSpPr>
            <p:sp>
              <p:nvSpPr>
                <p:cNvPr id="3460" name="Google Shape;3460;p266"/>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461" name="Google Shape;3461;p266"/>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3462" name="Google Shape;3462;p266"/>
              <p:cNvSpPr/>
              <p:nvPr/>
            </p:nvSpPr>
            <p:spPr>
              <a:xfrm>
                <a:off x="2181968" y="2317045"/>
                <a:ext cx="26652" cy="2665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463" name="Google Shape;3463;p266"/>
              <p:cNvSpPr/>
              <p:nvPr/>
            </p:nvSpPr>
            <p:spPr>
              <a:xfrm>
                <a:off x="2202927" y="2340952"/>
                <a:ext cx="16020" cy="16020"/>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sp>
        <p:nvSpPr>
          <p:cNvPr id="3464" name="Google Shape;3464;p266"/>
          <p:cNvSpPr txBox="1"/>
          <p:nvPr/>
        </p:nvSpPr>
        <p:spPr>
          <a:xfrm>
            <a:off x="7443175" y="3937877"/>
            <a:ext cx="1449900" cy="1914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chemeClr val="dk2"/>
              </a:buClr>
              <a:buSzPts val="900"/>
              <a:buFont typeface="Arial"/>
              <a:buNone/>
            </a:pPr>
            <a:r>
              <a:rPr b="1" i="1" lang="fr" sz="800" u="none" cap="none" strike="noStrike">
                <a:solidFill>
                  <a:schemeClr val="lt1"/>
                </a:solidFill>
                <a:latin typeface="Arial"/>
                <a:ea typeface="Arial"/>
                <a:cs typeface="Arial"/>
                <a:sym typeface="Arial"/>
              </a:rPr>
              <a:t>Encart presse</a:t>
            </a:r>
            <a:endParaRPr sz="1100"/>
          </a:p>
        </p:txBody>
      </p:sp>
      <p:sp>
        <p:nvSpPr>
          <p:cNvPr id="3465" name="Google Shape;3465;p266"/>
          <p:cNvSpPr txBox="1"/>
          <p:nvPr/>
        </p:nvSpPr>
        <p:spPr>
          <a:xfrm>
            <a:off x="4398977" y="3940427"/>
            <a:ext cx="957000" cy="1863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chemeClr val="dk2"/>
              </a:buClr>
              <a:buSzPts val="900"/>
              <a:buFont typeface="Arial"/>
              <a:buNone/>
            </a:pPr>
            <a:br>
              <a:rPr b="0" i="1" lang="fr" sz="800" u="none" cap="none" strike="noStrike">
                <a:solidFill>
                  <a:srgbClr val="AAB0B8"/>
                </a:solidFill>
                <a:latin typeface="Arial"/>
                <a:ea typeface="Arial"/>
                <a:cs typeface="Arial"/>
                <a:sym typeface="Arial"/>
              </a:rPr>
            </a:br>
            <a:r>
              <a:rPr b="1" i="1" lang="fr" sz="800" u="none" cap="none" strike="noStrike">
                <a:solidFill>
                  <a:schemeClr val="lt1"/>
                </a:solidFill>
                <a:latin typeface="Arial"/>
                <a:ea typeface="Arial"/>
                <a:cs typeface="Arial"/>
                <a:sym typeface="Arial"/>
              </a:rPr>
              <a:t>Rich SMS</a:t>
            </a:r>
            <a:endParaRPr sz="1100"/>
          </a:p>
        </p:txBody>
      </p:sp>
      <p:sp>
        <p:nvSpPr>
          <p:cNvPr id="3466" name="Google Shape;3466;p266"/>
          <p:cNvSpPr/>
          <p:nvPr/>
        </p:nvSpPr>
        <p:spPr>
          <a:xfrm>
            <a:off x="487425" y="1133474"/>
            <a:ext cx="2994300" cy="1284900"/>
          </a:xfrm>
          <a:prstGeom prst="roundRect">
            <a:avLst>
              <a:gd fmla="val 13590" name="adj"/>
            </a:avLst>
          </a:prstGeom>
          <a:noFill/>
          <a:ln cap="flat" cmpd="sng" w="19050">
            <a:solidFill>
              <a:srgbClr val="2BD6D9"/>
            </a:solidFill>
            <a:prstDash val="solid"/>
            <a:round/>
            <a:headEnd len="sm" w="sm" type="none"/>
            <a:tailEnd len="sm" w="sm" type="none"/>
          </a:ln>
        </p:spPr>
        <p:txBody>
          <a:bodyPr anchorCtr="0" anchor="ctr" bIns="0" lIns="81000" spcFirstLastPara="1" rIns="0" wrap="square" tIns="0">
            <a:noAutofit/>
          </a:bodyPr>
          <a:lstStyle/>
          <a:p>
            <a:pPr indent="0" lvl="0" marL="0" marR="0" rtl="0" algn="l">
              <a:lnSpc>
                <a:spcPct val="100000"/>
              </a:lnSpc>
              <a:spcBef>
                <a:spcPts val="0"/>
              </a:spcBef>
              <a:spcAft>
                <a:spcPts val="0"/>
              </a:spcAft>
              <a:buNone/>
            </a:pPr>
            <a:r>
              <a:rPr b="1" i="0" lang="fr" sz="1100" u="none" cap="none" strike="noStrike">
                <a:solidFill>
                  <a:srgbClr val="2BD6D9"/>
                </a:solidFill>
                <a:latin typeface="Arial"/>
                <a:ea typeface="Arial"/>
                <a:cs typeface="Arial"/>
                <a:sym typeface="Arial"/>
              </a:rPr>
              <a:t>Nous vous accompagnons dans l’activation de votre mix-média </a:t>
            </a:r>
            <a:r>
              <a:rPr b="1" lang="fr" sz="1100">
                <a:solidFill>
                  <a:srgbClr val="2BD6D9"/>
                </a:solidFill>
              </a:rPr>
              <a:t>&amp;</a:t>
            </a:r>
            <a:br>
              <a:rPr b="1" i="0" lang="fr" sz="1100" u="none" cap="none" strike="noStrike">
                <a:solidFill>
                  <a:srgbClr val="2BD6D9"/>
                </a:solidFill>
                <a:latin typeface="Arial"/>
                <a:ea typeface="Arial"/>
                <a:cs typeface="Arial"/>
                <a:sym typeface="Arial"/>
              </a:rPr>
            </a:br>
            <a:r>
              <a:rPr b="1" i="0" lang="fr" sz="1100" u="none" cap="none" strike="noStrike">
                <a:solidFill>
                  <a:srgbClr val="2BD6D9"/>
                </a:solidFill>
                <a:latin typeface="Arial"/>
                <a:ea typeface="Arial"/>
                <a:cs typeface="Arial"/>
                <a:sym typeface="Arial"/>
              </a:rPr>
              <a:t>des meilleurs touchpoints pour générer du trafic dans vos points de vente </a:t>
            </a:r>
            <a:br>
              <a:rPr b="1" i="0" lang="fr" sz="1100" u="none" cap="none" strike="noStrike">
                <a:solidFill>
                  <a:srgbClr val="2BD6D9"/>
                </a:solidFill>
                <a:latin typeface="Arial"/>
                <a:ea typeface="Arial"/>
                <a:cs typeface="Arial"/>
                <a:sym typeface="Arial"/>
              </a:rPr>
            </a:br>
            <a:r>
              <a:rPr b="1" i="0" lang="fr" sz="1100" u="none" cap="none" strike="noStrike">
                <a:solidFill>
                  <a:srgbClr val="2BD6D9"/>
                </a:solidFill>
                <a:latin typeface="Arial"/>
                <a:ea typeface="Arial"/>
                <a:cs typeface="Arial"/>
                <a:sym typeface="Arial"/>
              </a:rPr>
              <a:t>grâce à une création augmentée</a:t>
            </a:r>
            <a:r>
              <a:rPr b="1" lang="fr" sz="1100">
                <a:solidFill>
                  <a:srgbClr val="2BD6D9"/>
                </a:solidFill>
              </a:rPr>
              <a:t> </a:t>
            </a:r>
            <a:r>
              <a:rPr b="1" i="0" lang="fr" sz="1100" u="none" cap="none" strike="noStrike">
                <a:solidFill>
                  <a:srgbClr val="2BD6D9"/>
                </a:solidFill>
                <a:latin typeface="Arial"/>
                <a:ea typeface="Arial"/>
                <a:cs typeface="Arial"/>
                <a:sym typeface="Arial"/>
              </a:rPr>
              <a:t>par </a:t>
            </a:r>
            <a:br>
              <a:rPr b="1" i="0" lang="fr" sz="1100" u="none" cap="none" strike="noStrike">
                <a:solidFill>
                  <a:srgbClr val="2BD6D9"/>
                </a:solidFill>
                <a:latin typeface="Arial"/>
                <a:ea typeface="Arial"/>
                <a:cs typeface="Arial"/>
                <a:sym typeface="Arial"/>
              </a:rPr>
            </a:br>
            <a:r>
              <a:rPr b="1" i="0" lang="fr" sz="1100" u="none" cap="none" strike="noStrike">
                <a:solidFill>
                  <a:srgbClr val="2BD6D9"/>
                </a:solidFill>
                <a:latin typeface="Arial"/>
                <a:ea typeface="Arial"/>
                <a:cs typeface="Arial"/>
                <a:sym typeface="Arial"/>
              </a:rPr>
              <a:t>la Data et une orchestration maîtrisée.</a:t>
            </a:r>
            <a:endParaRPr sz="1100"/>
          </a:p>
        </p:txBody>
      </p:sp>
      <p:sp>
        <p:nvSpPr>
          <p:cNvPr id="3467" name="Google Shape;3467;p266"/>
          <p:cNvSpPr/>
          <p:nvPr/>
        </p:nvSpPr>
        <p:spPr>
          <a:xfrm>
            <a:off x="479822" y="2718674"/>
            <a:ext cx="2994300" cy="1686600"/>
          </a:xfrm>
          <a:prstGeom prst="roundRect">
            <a:avLst>
              <a:gd fmla="val 9865" name="adj"/>
            </a:avLst>
          </a:prstGeom>
          <a:noFill/>
          <a:ln cap="flat" cmpd="sng" w="19050">
            <a:solidFill>
              <a:srgbClr val="2BD6D9"/>
            </a:solidFill>
            <a:prstDash val="solid"/>
            <a:round/>
            <a:headEnd len="sm" w="sm" type="none"/>
            <a:tailEnd len="sm" w="sm" type="none"/>
          </a:ln>
        </p:spPr>
        <p:txBody>
          <a:bodyPr anchorCtr="0" anchor="ctr" bIns="0" lIns="81000" spcFirstLastPara="1" rIns="0" wrap="square" tIns="0">
            <a:noAutofit/>
          </a:bodyPr>
          <a:lstStyle/>
          <a:p>
            <a:pPr indent="0" lvl="0" marL="0" marR="0" rtl="0" algn="l">
              <a:lnSpc>
                <a:spcPct val="100000"/>
              </a:lnSpc>
              <a:spcBef>
                <a:spcPts val="0"/>
              </a:spcBef>
              <a:spcAft>
                <a:spcPts val="0"/>
              </a:spcAft>
              <a:buNone/>
            </a:pPr>
            <a:r>
              <a:rPr b="0" i="0" lang="fr" sz="1000" u="none" cap="none" strike="noStrike">
                <a:solidFill>
                  <a:srgbClr val="2E1452"/>
                </a:solidFill>
                <a:latin typeface="Arial"/>
                <a:ea typeface="Arial"/>
                <a:cs typeface="Arial"/>
                <a:sym typeface="Arial"/>
              </a:rPr>
              <a:t>Le parcours client peut être très différent </a:t>
            </a:r>
            <a:br>
              <a:rPr b="0" i="0" lang="fr" sz="1000" u="none" cap="none" strike="noStrike">
                <a:solidFill>
                  <a:srgbClr val="2E1452"/>
                </a:solidFill>
                <a:latin typeface="Arial"/>
                <a:ea typeface="Arial"/>
                <a:cs typeface="Arial"/>
                <a:sym typeface="Arial"/>
              </a:rPr>
            </a:br>
            <a:r>
              <a:rPr b="0" i="0" lang="fr" sz="1000" u="none" cap="none" strike="noStrike">
                <a:solidFill>
                  <a:srgbClr val="2E1452"/>
                </a:solidFill>
                <a:latin typeface="Arial"/>
                <a:ea typeface="Arial"/>
                <a:cs typeface="Arial"/>
                <a:sym typeface="Arial"/>
              </a:rPr>
              <a:t>d’un client à un autre en fonction de plusieurs paramètres comme l’âge, le lieu d’habitation, </a:t>
            </a:r>
            <a:br>
              <a:rPr b="0" i="0" lang="fr" sz="1000" u="none" cap="none" strike="noStrike">
                <a:solidFill>
                  <a:srgbClr val="2E1452"/>
                </a:solidFill>
                <a:latin typeface="Arial"/>
                <a:ea typeface="Arial"/>
                <a:cs typeface="Arial"/>
                <a:sym typeface="Arial"/>
              </a:rPr>
            </a:br>
            <a:r>
              <a:rPr b="0" i="0" lang="fr" sz="1000" u="none" cap="none" strike="noStrike">
                <a:solidFill>
                  <a:srgbClr val="2E1452"/>
                </a:solidFill>
                <a:latin typeface="Arial"/>
                <a:ea typeface="Arial"/>
                <a:cs typeface="Arial"/>
                <a:sym typeface="Arial"/>
              </a:rPr>
              <a:t>le profil socio-démographique ou bien encore </a:t>
            </a:r>
            <a:br>
              <a:rPr b="0" i="0" lang="fr" sz="1000" u="none" cap="none" strike="noStrike">
                <a:solidFill>
                  <a:srgbClr val="2E1452"/>
                </a:solidFill>
                <a:latin typeface="Arial"/>
                <a:ea typeface="Arial"/>
                <a:cs typeface="Arial"/>
                <a:sym typeface="Arial"/>
              </a:rPr>
            </a:br>
            <a:r>
              <a:rPr b="0" i="0" lang="fr" sz="1000" u="none" cap="none" strike="noStrike">
                <a:solidFill>
                  <a:srgbClr val="2E1452"/>
                </a:solidFill>
                <a:latin typeface="Arial"/>
                <a:ea typeface="Arial"/>
                <a:cs typeface="Arial"/>
                <a:sym typeface="Arial"/>
              </a:rPr>
              <a:t>les revenus. Notre stratégie permet de toucher les différents segments, de tester plusieurs versions de messages, d’évaluer le taux </a:t>
            </a:r>
            <a:br>
              <a:rPr b="0" i="0" lang="fr" sz="1000" u="none" cap="none" strike="noStrike">
                <a:solidFill>
                  <a:srgbClr val="2E1452"/>
                </a:solidFill>
                <a:latin typeface="Arial"/>
                <a:ea typeface="Arial"/>
                <a:cs typeface="Arial"/>
                <a:sym typeface="Arial"/>
              </a:rPr>
            </a:br>
            <a:r>
              <a:rPr b="0" i="0" lang="fr" sz="1000" u="none" cap="none" strike="noStrike">
                <a:solidFill>
                  <a:srgbClr val="2E1452"/>
                </a:solidFill>
                <a:latin typeface="Arial"/>
                <a:ea typeface="Arial"/>
                <a:cs typeface="Arial"/>
                <a:sym typeface="Arial"/>
              </a:rPr>
              <a:t>de répétition et de définir le mix-média </a:t>
            </a:r>
            <a:br>
              <a:rPr b="0" i="0" lang="fr" sz="1000" u="none" cap="none" strike="noStrike">
                <a:solidFill>
                  <a:srgbClr val="2E1452"/>
                </a:solidFill>
                <a:latin typeface="Arial"/>
                <a:ea typeface="Arial"/>
                <a:cs typeface="Arial"/>
                <a:sym typeface="Arial"/>
              </a:rPr>
            </a:br>
            <a:r>
              <a:rPr b="0" i="0" lang="fr" sz="1000" u="none" cap="none" strike="noStrike">
                <a:solidFill>
                  <a:srgbClr val="2E1452"/>
                </a:solidFill>
                <a:latin typeface="Arial"/>
                <a:ea typeface="Arial"/>
                <a:cs typeface="Arial"/>
                <a:sym typeface="Arial"/>
              </a:rPr>
              <a:t>qui amènera le trafic le plus rentable.</a:t>
            </a:r>
            <a:endParaRPr sz="1000"/>
          </a:p>
        </p:txBody>
      </p:sp>
      <p:pic>
        <p:nvPicPr>
          <p:cNvPr id="3468" name="Google Shape;3468;p266"/>
          <p:cNvPicPr preferRelativeResize="0"/>
          <p:nvPr/>
        </p:nvPicPr>
        <p:blipFill rotWithShape="1">
          <a:blip r:embed="rId6">
            <a:alphaModFix/>
          </a:blip>
          <a:srcRect b="0" l="0" r="0" t="0"/>
          <a:stretch/>
        </p:blipFill>
        <p:spPr>
          <a:xfrm>
            <a:off x="5662166" y="2327878"/>
            <a:ext cx="1416801" cy="1363091"/>
          </a:xfrm>
          <a:prstGeom prst="rect">
            <a:avLst/>
          </a:prstGeom>
          <a:noFill/>
          <a:ln>
            <a:noFill/>
          </a:ln>
          <a:effectLst>
            <a:outerShdw blurRad="152400" rotWithShape="0" algn="tr" dir="8100000" dist="63500">
              <a:srgbClr val="000000">
                <a:alpha val="20000"/>
              </a:srgbClr>
            </a:outerShdw>
          </a:effectLst>
        </p:spPr>
      </p:pic>
      <p:sp>
        <p:nvSpPr>
          <p:cNvPr id="3469" name="Google Shape;3469;p266"/>
          <p:cNvSpPr txBox="1"/>
          <p:nvPr/>
        </p:nvSpPr>
        <p:spPr>
          <a:xfrm>
            <a:off x="5581163" y="3914179"/>
            <a:ext cx="1636800" cy="238800"/>
          </a:xfrm>
          <a:prstGeom prst="rect">
            <a:avLst/>
          </a:prstGeom>
          <a:noFill/>
          <a:ln>
            <a:noFill/>
          </a:ln>
        </p:spPr>
        <p:txBody>
          <a:bodyPr anchorCtr="0" anchor="b" bIns="28575" lIns="66675" spcFirstLastPara="1" rIns="66675" wrap="square" tIns="28575">
            <a:noAutofit/>
          </a:bodyPr>
          <a:lstStyle/>
          <a:p>
            <a:pPr indent="0" lvl="0" marL="0" marR="0" rtl="0" algn="ctr">
              <a:lnSpc>
                <a:spcPct val="100000"/>
              </a:lnSpc>
              <a:spcBef>
                <a:spcPts val="0"/>
              </a:spcBef>
              <a:spcAft>
                <a:spcPts val="0"/>
              </a:spcAft>
              <a:buClr>
                <a:schemeClr val="dk2"/>
              </a:buClr>
              <a:buSzPts val="900"/>
              <a:buFont typeface="Arial"/>
              <a:buNone/>
            </a:pPr>
            <a:br>
              <a:rPr b="0" i="1" lang="fr" sz="800" u="none" cap="none" strike="noStrike">
                <a:solidFill>
                  <a:srgbClr val="AAB0B8"/>
                </a:solidFill>
                <a:latin typeface="Arial"/>
                <a:ea typeface="Arial"/>
                <a:cs typeface="Arial"/>
                <a:sym typeface="Arial"/>
              </a:rPr>
            </a:br>
            <a:r>
              <a:rPr b="1" i="1" lang="fr" sz="800" u="none" cap="none" strike="noStrike">
                <a:solidFill>
                  <a:schemeClr val="lt1"/>
                </a:solidFill>
                <a:latin typeface="Arial"/>
                <a:ea typeface="Arial"/>
                <a:cs typeface="Arial"/>
                <a:sym typeface="Arial"/>
              </a:rPr>
              <a:t>Presence management</a:t>
            </a:r>
            <a:endParaRPr b="0" i="0" sz="1100" u="none" cap="none" strike="noStrike">
              <a:solidFill>
                <a:srgbClr val="000000"/>
              </a:solidFill>
              <a:latin typeface="Arial"/>
              <a:ea typeface="Arial"/>
              <a:cs typeface="Arial"/>
              <a:sym typeface="Arial"/>
            </a:endParaRPr>
          </a:p>
        </p:txBody>
      </p:sp>
      <p:sp>
        <p:nvSpPr>
          <p:cNvPr id="3470" name="Google Shape;3470;p266"/>
          <p:cNvSpPr txBox="1"/>
          <p:nvPr/>
        </p:nvSpPr>
        <p:spPr>
          <a:xfrm>
            <a:off x="4189875" y="1506200"/>
            <a:ext cx="1375200" cy="354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100">
                <a:solidFill>
                  <a:srgbClr val="2E1153"/>
                </a:solidFill>
              </a:rPr>
              <a:t>Marketing Local</a:t>
            </a:r>
            <a:endParaRPr b="1" sz="1100">
              <a:solidFill>
                <a:srgbClr val="2E1153"/>
              </a:solidFill>
            </a:endParaRPr>
          </a:p>
        </p:txBody>
      </p:sp>
      <p:sp>
        <p:nvSpPr>
          <p:cNvPr id="3471" name="Google Shape;3471;p266"/>
          <p:cNvSpPr txBox="1"/>
          <p:nvPr/>
        </p:nvSpPr>
        <p:spPr>
          <a:xfrm>
            <a:off x="5711975" y="1506200"/>
            <a:ext cx="1375200" cy="354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100">
                <a:solidFill>
                  <a:srgbClr val="2E1153"/>
                </a:solidFill>
              </a:rPr>
              <a:t>SEO</a:t>
            </a:r>
            <a:r>
              <a:rPr b="1" lang="fr" sz="1100">
                <a:solidFill>
                  <a:srgbClr val="2E1153"/>
                </a:solidFill>
              </a:rPr>
              <a:t> Local</a:t>
            </a:r>
            <a:endParaRPr b="1" sz="1100">
              <a:solidFill>
                <a:srgbClr val="2E1153"/>
              </a:solidFill>
            </a:endParaRPr>
          </a:p>
        </p:txBody>
      </p:sp>
      <p:sp>
        <p:nvSpPr>
          <p:cNvPr id="3472" name="Google Shape;3472;p266"/>
          <p:cNvSpPr txBox="1"/>
          <p:nvPr/>
        </p:nvSpPr>
        <p:spPr>
          <a:xfrm>
            <a:off x="7410975" y="1506200"/>
            <a:ext cx="1375200" cy="354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100">
                <a:solidFill>
                  <a:srgbClr val="2E1153"/>
                </a:solidFill>
              </a:rPr>
              <a:t>Publicité</a:t>
            </a:r>
            <a:endParaRPr b="1" sz="1100">
              <a:solidFill>
                <a:srgbClr val="2E1153"/>
              </a:solidFill>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77" name="Shape 3477"/>
        <p:cNvGrpSpPr/>
        <p:nvPr/>
      </p:nvGrpSpPr>
      <p:grpSpPr>
        <a:xfrm>
          <a:off x="0" y="0"/>
          <a:ext cx="0" cy="0"/>
          <a:chOff x="0" y="0"/>
          <a:chExt cx="0" cy="0"/>
        </a:xfrm>
      </p:grpSpPr>
      <p:sp>
        <p:nvSpPr>
          <p:cNvPr id="3478" name="Google Shape;3478;p267"/>
          <p:cNvSpPr/>
          <p:nvPr/>
        </p:nvSpPr>
        <p:spPr>
          <a:xfrm>
            <a:off x="-553873" y="1133475"/>
            <a:ext cx="9880800" cy="3271800"/>
          </a:xfrm>
          <a:prstGeom prst="roundRect">
            <a:avLst>
              <a:gd fmla="val 6905" name="adj"/>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479" name="Google Shape;3479;p267"/>
          <p:cNvSpPr txBox="1"/>
          <p:nvPr>
            <p:ph type="title"/>
          </p:nvPr>
        </p:nvSpPr>
        <p:spPr>
          <a:xfrm>
            <a:off x="496501" y="239325"/>
            <a:ext cx="6220500" cy="3165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1800"/>
              <a:buFont typeface="Arial"/>
              <a:buNone/>
            </a:pPr>
            <a:r>
              <a:rPr lang="fr" sz="2400">
                <a:solidFill>
                  <a:schemeClr val="dk2"/>
                </a:solidFill>
              </a:rPr>
              <a:t>Communiquer sur tous les médias utilisés au quotidien par vos consommateurs</a:t>
            </a:r>
            <a:br>
              <a:rPr lang="fr" sz="2400">
                <a:solidFill>
                  <a:schemeClr val="dk2"/>
                </a:solidFill>
              </a:rPr>
            </a:br>
            <a:br>
              <a:rPr lang="fr" sz="2400">
                <a:solidFill>
                  <a:schemeClr val="dk2"/>
                </a:solidFill>
              </a:rPr>
            </a:br>
            <a:br>
              <a:rPr lang="fr" sz="2400">
                <a:solidFill>
                  <a:schemeClr val="dk2"/>
                </a:solidFill>
              </a:rPr>
            </a:br>
            <a:endParaRPr sz="2400">
              <a:solidFill>
                <a:schemeClr val="dk2"/>
              </a:solidFill>
            </a:endParaRPr>
          </a:p>
        </p:txBody>
      </p:sp>
      <p:pic>
        <p:nvPicPr>
          <p:cNvPr id="3480" name="Google Shape;3480;p267"/>
          <p:cNvPicPr preferRelativeResize="0"/>
          <p:nvPr/>
        </p:nvPicPr>
        <p:blipFill rotWithShape="1">
          <a:blip r:embed="rId3">
            <a:alphaModFix amt="80000"/>
          </a:blip>
          <a:srcRect b="0" l="0" r="0" t="0"/>
          <a:stretch/>
        </p:blipFill>
        <p:spPr>
          <a:xfrm>
            <a:off x="5367788" y="1909597"/>
            <a:ext cx="1270527" cy="2026156"/>
          </a:xfrm>
          <a:prstGeom prst="rect">
            <a:avLst/>
          </a:prstGeom>
          <a:noFill/>
          <a:ln>
            <a:noFill/>
          </a:ln>
        </p:spPr>
      </p:pic>
      <p:sp>
        <p:nvSpPr>
          <p:cNvPr id="3481" name="Google Shape;3481;p267"/>
          <p:cNvSpPr/>
          <p:nvPr/>
        </p:nvSpPr>
        <p:spPr>
          <a:xfrm>
            <a:off x="5759408" y="1909597"/>
            <a:ext cx="944700" cy="1975500"/>
          </a:xfrm>
          <a:prstGeom prst="roundRect">
            <a:avLst>
              <a:gd fmla="val 5354"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3482" name="Google Shape;3482;p267"/>
          <p:cNvPicPr preferRelativeResize="0"/>
          <p:nvPr/>
        </p:nvPicPr>
        <p:blipFill rotWithShape="1">
          <a:blip r:embed="rId4">
            <a:alphaModFix/>
          </a:blip>
          <a:srcRect b="2066" l="0" r="0" t="0"/>
          <a:stretch/>
        </p:blipFill>
        <p:spPr>
          <a:xfrm>
            <a:off x="5759408" y="1908639"/>
            <a:ext cx="932153" cy="1975127"/>
          </a:xfrm>
          <a:prstGeom prst="rect">
            <a:avLst/>
          </a:prstGeom>
          <a:noFill/>
          <a:ln>
            <a:noFill/>
          </a:ln>
        </p:spPr>
      </p:pic>
      <p:grpSp>
        <p:nvGrpSpPr>
          <p:cNvPr id="3483" name="Google Shape;3483;p267"/>
          <p:cNvGrpSpPr/>
          <p:nvPr/>
        </p:nvGrpSpPr>
        <p:grpSpPr>
          <a:xfrm>
            <a:off x="5702476" y="1856743"/>
            <a:ext cx="1047326" cy="2079265"/>
            <a:chOff x="1073970" y="2191650"/>
            <a:chExt cx="1892871" cy="3757934"/>
          </a:xfrm>
        </p:grpSpPr>
        <p:grpSp>
          <p:nvGrpSpPr>
            <p:cNvPr id="3484" name="Google Shape;3484;p267"/>
            <p:cNvGrpSpPr/>
            <p:nvPr/>
          </p:nvGrpSpPr>
          <p:grpSpPr>
            <a:xfrm>
              <a:off x="2922444" y="3137961"/>
              <a:ext cx="44397" cy="444587"/>
              <a:chOff x="3007135" y="2895638"/>
              <a:chExt cx="51433" cy="515045"/>
            </a:xfrm>
          </p:grpSpPr>
          <p:sp>
            <p:nvSpPr>
              <p:cNvPr id="3485" name="Google Shape;3485;p267"/>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486" name="Google Shape;3486;p267"/>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487" name="Google Shape;3487;p267"/>
            <p:cNvGrpSpPr/>
            <p:nvPr/>
          </p:nvGrpSpPr>
          <p:grpSpPr>
            <a:xfrm>
              <a:off x="1073970" y="2779932"/>
              <a:ext cx="44397" cy="136967"/>
              <a:chOff x="865698" y="2480877"/>
              <a:chExt cx="51433" cy="158674"/>
            </a:xfrm>
          </p:grpSpPr>
          <p:sp>
            <p:nvSpPr>
              <p:cNvPr id="3488" name="Google Shape;3488;p267"/>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489" name="Google Shape;3489;p267"/>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490" name="Google Shape;3490;p267"/>
            <p:cNvGrpSpPr/>
            <p:nvPr/>
          </p:nvGrpSpPr>
          <p:grpSpPr>
            <a:xfrm>
              <a:off x="1073970" y="3050103"/>
              <a:ext cx="44397" cy="274798"/>
              <a:chOff x="865698" y="2793853"/>
              <a:chExt cx="51433" cy="318348"/>
            </a:xfrm>
          </p:grpSpPr>
          <p:sp>
            <p:nvSpPr>
              <p:cNvPr id="3491" name="Google Shape;3491;p267"/>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492" name="Google Shape;3492;p267"/>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493" name="Google Shape;3493;p267"/>
            <p:cNvGrpSpPr/>
            <p:nvPr/>
          </p:nvGrpSpPr>
          <p:grpSpPr>
            <a:xfrm>
              <a:off x="1073970" y="3398886"/>
              <a:ext cx="44397" cy="274798"/>
              <a:chOff x="865698" y="3197910"/>
              <a:chExt cx="51433" cy="318348"/>
            </a:xfrm>
          </p:grpSpPr>
          <p:sp>
            <p:nvSpPr>
              <p:cNvPr id="3494" name="Google Shape;3494;p267"/>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495" name="Google Shape;3495;p267"/>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496" name="Google Shape;3496;p267"/>
            <p:cNvSpPr/>
            <p:nvPr/>
          </p:nvSpPr>
          <p:spPr>
            <a:xfrm>
              <a:off x="1096203" y="2191650"/>
              <a:ext cx="1848446" cy="3757934"/>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3497" name="Google Shape;3497;p267"/>
            <p:cNvGrpSpPr/>
            <p:nvPr/>
          </p:nvGrpSpPr>
          <p:grpSpPr>
            <a:xfrm>
              <a:off x="1856812" y="2312294"/>
              <a:ext cx="369022" cy="49970"/>
              <a:chOff x="1772598" y="1939136"/>
              <a:chExt cx="427505" cy="57889"/>
            </a:xfrm>
          </p:grpSpPr>
          <p:sp>
            <p:nvSpPr>
              <p:cNvPr id="3498" name="Google Shape;3498;p267"/>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499" name="Google Shape;3499;p267"/>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500" name="Google Shape;3500;p267"/>
            <p:cNvSpPr/>
            <p:nvPr/>
          </p:nvSpPr>
          <p:spPr>
            <a:xfrm>
              <a:off x="2181968" y="2317045"/>
              <a:ext cx="26652" cy="2665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01" name="Google Shape;3501;p267"/>
            <p:cNvSpPr/>
            <p:nvPr/>
          </p:nvSpPr>
          <p:spPr>
            <a:xfrm>
              <a:off x="2202927" y="2340952"/>
              <a:ext cx="16020" cy="16020"/>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502" name="Google Shape;3502;p267"/>
          <p:cNvSpPr txBox="1"/>
          <p:nvPr/>
        </p:nvSpPr>
        <p:spPr>
          <a:xfrm>
            <a:off x="5620562" y="4012299"/>
            <a:ext cx="1266300" cy="245700"/>
          </a:xfrm>
          <a:prstGeom prst="rect">
            <a:avLst/>
          </a:prstGeom>
          <a:noFill/>
          <a:ln>
            <a:noFill/>
          </a:ln>
        </p:spPr>
        <p:txBody>
          <a:bodyPr anchorCtr="0" anchor="b" bIns="28575" lIns="66675" spcFirstLastPara="1" rIns="66675" wrap="square" tIns="28575">
            <a:noAutofit/>
          </a:bodyPr>
          <a:lstStyle/>
          <a:p>
            <a:pPr indent="0" lvl="0" marL="0" marR="0" rtl="0" algn="ctr">
              <a:lnSpc>
                <a:spcPct val="100000"/>
              </a:lnSpc>
              <a:spcBef>
                <a:spcPts val="0"/>
              </a:spcBef>
              <a:spcAft>
                <a:spcPts val="0"/>
              </a:spcAft>
              <a:buClr>
                <a:schemeClr val="dk2"/>
              </a:buClr>
              <a:buSzPts val="900"/>
              <a:buFont typeface="Arial"/>
              <a:buNone/>
            </a:pPr>
            <a:br>
              <a:rPr b="1" i="1" lang="fr" sz="800" u="none" cap="none" strike="noStrike">
                <a:solidFill>
                  <a:schemeClr val="accent1"/>
                </a:solidFill>
                <a:latin typeface="Arial"/>
                <a:ea typeface="Arial"/>
                <a:cs typeface="Arial"/>
                <a:sym typeface="Arial"/>
              </a:rPr>
            </a:br>
            <a:r>
              <a:rPr b="1" i="1" lang="fr" sz="800" u="none" cap="none" strike="noStrike">
                <a:solidFill>
                  <a:schemeClr val="lt1"/>
                </a:solidFill>
                <a:latin typeface="Arial"/>
                <a:ea typeface="Arial"/>
                <a:cs typeface="Arial"/>
                <a:sym typeface="Arial"/>
              </a:rPr>
              <a:t>Newsletter premium</a:t>
            </a:r>
            <a:endParaRPr b="0" i="0" sz="1100" u="none" cap="none" strike="noStrike">
              <a:solidFill>
                <a:srgbClr val="000000"/>
              </a:solidFill>
              <a:latin typeface="Arial"/>
              <a:ea typeface="Arial"/>
              <a:cs typeface="Arial"/>
              <a:sym typeface="Arial"/>
            </a:endParaRPr>
          </a:p>
        </p:txBody>
      </p:sp>
      <p:pic>
        <p:nvPicPr>
          <p:cNvPr id="3503" name="Google Shape;3503;p267"/>
          <p:cNvPicPr preferRelativeResize="0"/>
          <p:nvPr/>
        </p:nvPicPr>
        <p:blipFill rotWithShape="1">
          <a:blip r:embed="rId3">
            <a:alphaModFix amt="80000"/>
          </a:blip>
          <a:srcRect b="0" l="0" r="0" t="0"/>
          <a:stretch/>
        </p:blipFill>
        <p:spPr>
          <a:xfrm>
            <a:off x="7206745" y="1918436"/>
            <a:ext cx="1270758" cy="2026500"/>
          </a:xfrm>
          <a:prstGeom prst="rect">
            <a:avLst/>
          </a:prstGeom>
          <a:noFill/>
          <a:ln>
            <a:noFill/>
          </a:ln>
        </p:spPr>
      </p:pic>
      <p:grpSp>
        <p:nvGrpSpPr>
          <p:cNvPr id="3504" name="Google Shape;3504;p267"/>
          <p:cNvGrpSpPr/>
          <p:nvPr/>
        </p:nvGrpSpPr>
        <p:grpSpPr>
          <a:xfrm>
            <a:off x="7541433" y="1865463"/>
            <a:ext cx="1047410" cy="2079432"/>
            <a:chOff x="6018083" y="2037501"/>
            <a:chExt cx="1047410" cy="2079432"/>
          </a:xfrm>
        </p:grpSpPr>
        <p:sp>
          <p:nvSpPr>
            <p:cNvPr id="3505" name="Google Shape;3505;p267"/>
            <p:cNvSpPr/>
            <p:nvPr/>
          </p:nvSpPr>
          <p:spPr>
            <a:xfrm>
              <a:off x="6075086" y="2090473"/>
              <a:ext cx="944846" cy="1975543"/>
            </a:xfrm>
            <a:prstGeom prst="roundRect">
              <a:avLst>
                <a:gd fmla="val 5354"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descr="Une image contenant texte, personne&#10;&#10;Description générée automatiquement" id="3506" name="Google Shape;3506;p267"/>
            <p:cNvPicPr preferRelativeResize="0"/>
            <p:nvPr/>
          </p:nvPicPr>
          <p:blipFill rotWithShape="1">
            <a:blip r:embed="rId5">
              <a:alphaModFix/>
            </a:blip>
            <a:srcRect b="4259" l="0" r="0" t="0"/>
            <a:stretch/>
          </p:blipFill>
          <p:spPr>
            <a:xfrm>
              <a:off x="6075021" y="2089515"/>
              <a:ext cx="928932" cy="1924258"/>
            </a:xfrm>
            <a:prstGeom prst="rect">
              <a:avLst/>
            </a:prstGeom>
            <a:noFill/>
            <a:ln>
              <a:noFill/>
            </a:ln>
          </p:spPr>
        </p:pic>
        <p:grpSp>
          <p:nvGrpSpPr>
            <p:cNvPr id="3507" name="Google Shape;3507;p267"/>
            <p:cNvGrpSpPr/>
            <p:nvPr/>
          </p:nvGrpSpPr>
          <p:grpSpPr>
            <a:xfrm>
              <a:off x="6018083" y="2037501"/>
              <a:ext cx="1047410" cy="2079432"/>
              <a:chOff x="1073970" y="2191650"/>
              <a:chExt cx="1892871" cy="3757934"/>
            </a:xfrm>
          </p:grpSpPr>
          <p:grpSp>
            <p:nvGrpSpPr>
              <p:cNvPr id="3508" name="Google Shape;3508;p267"/>
              <p:cNvGrpSpPr/>
              <p:nvPr/>
            </p:nvGrpSpPr>
            <p:grpSpPr>
              <a:xfrm>
                <a:off x="2922444" y="3137961"/>
                <a:ext cx="44397" cy="444587"/>
                <a:chOff x="3007135" y="2895638"/>
                <a:chExt cx="51433" cy="515045"/>
              </a:xfrm>
            </p:grpSpPr>
            <p:sp>
              <p:nvSpPr>
                <p:cNvPr id="3509" name="Google Shape;3509;p267"/>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10" name="Google Shape;3510;p267"/>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511" name="Google Shape;3511;p267"/>
              <p:cNvGrpSpPr/>
              <p:nvPr/>
            </p:nvGrpSpPr>
            <p:grpSpPr>
              <a:xfrm>
                <a:off x="1073970" y="2779932"/>
                <a:ext cx="44397" cy="136967"/>
                <a:chOff x="865698" y="2480877"/>
                <a:chExt cx="51433" cy="158674"/>
              </a:xfrm>
            </p:grpSpPr>
            <p:sp>
              <p:nvSpPr>
                <p:cNvPr id="3512" name="Google Shape;3512;p267"/>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13" name="Google Shape;3513;p267"/>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514" name="Google Shape;3514;p267"/>
              <p:cNvGrpSpPr/>
              <p:nvPr/>
            </p:nvGrpSpPr>
            <p:grpSpPr>
              <a:xfrm>
                <a:off x="1073970" y="3050103"/>
                <a:ext cx="44397" cy="274798"/>
                <a:chOff x="865698" y="2793853"/>
                <a:chExt cx="51433" cy="318348"/>
              </a:xfrm>
            </p:grpSpPr>
            <p:sp>
              <p:nvSpPr>
                <p:cNvPr id="3515" name="Google Shape;3515;p267"/>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16" name="Google Shape;3516;p267"/>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517" name="Google Shape;3517;p267"/>
              <p:cNvGrpSpPr/>
              <p:nvPr/>
            </p:nvGrpSpPr>
            <p:grpSpPr>
              <a:xfrm>
                <a:off x="1073970" y="3398886"/>
                <a:ext cx="44397" cy="274798"/>
                <a:chOff x="865698" y="3197910"/>
                <a:chExt cx="51433" cy="318348"/>
              </a:xfrm>
            </p:grpSpPr>
            <p:sp>
              <p:nvSpPr>
                <p:cNvPr id="3518" name="Google Shape;3518;p267"/>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19" name="Google Shape;3519;p267"/>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520" name="Google Shape;3520;p267"/>
              <p:cNvSpPr/>
              <p:nvPr/>
            </p:nvSpPr>
            <p:spPr>
              <a:xfrm>
                <a:off x="1096203" y="2191650"/>
                <a:ext cx="1848446" cy="3757934"/>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3521" name="Google Shape;3521;p267"/>
              <p:cNvGrpSpPr/>
              <p:nvPr/>
            </p:nvGrpSpPr>
            <p:grpSpPr>
              <a:xfrm>
                <a:off x="1856812" y="2312294"/>
                <a:ext cx="369022" cy="49970"/>
                <a:chOff x="1772598" y="1939136"/>
                <a:chExt cx="427505" cy="57889"/>
              </a:xfrm>
            </p:grpSpPr>
            <p:sp>
              <p:nvSpPr>
                <p:cNvPr id="3522" name="Google Shape;3522;p267"/>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23" name="Google Shape;3523;p267"/>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524" name="Google Shape;3524;p267"/>
              <p:cNvSpPr/>
              <p:nvPr/>
            </p:nvSpPr>
            <p:spPr>
              <a:xfrm>
                <a:off x="2181968" y="2317045"/>
                <a:ext cx="26652" cy="2665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25" name="Google Shape;3525;p267"/>
              <p:cNvSpPr/>
              <p:nvPr/>
            </p:nvSpPr>
            <p:spPr>
              <a:xfrm>
                <a:off x="2202927" y="2340952"/>
                <a:ext cx="16020" cy="16020"/>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sp>
        <p:nvSpPr>
          <p:cNvPr id="3526" name="Google Shape;3526;p267"/>
          <p:cNvSpPr txBox="1"/>
          <p:nvPr/>
        </p:nvSpPr>
        <p:spPr>
          <a:xfrm>
            <a:off x="7396575" y="4003154"/>
            <a:ext cx="1246200" cy="264000"/>
          </a:xfrm>
          <a:prstGeom prst="rect">
            <a:avLst/>
          </a:prstGeom>
          <a:noFill/>
          <a:ln>
            <a:noFill/>
          </a:ln>
        </p:spPr>
        <p:txBody>
          <a:bodyPr anchorCtr="0" anchor="b" bIns="28575" lIns="66675" spcFirstLastPara="1" rIns="66675" wrap="square" tIns="28575">
            <a:noAutofit/>
          </a:bodyPr>
          <a:lstStyle/>
          <a:p>
            <a:pPr indent="0" lvl="0" marL="0" marR="0" rtl="0" algn="ctr">
              <a:lnSpc>
                <a:spcPct val="100000"/>
              </a:lnSpc>
              <a:spcBef>
                <a:spcPts val="0"/>
              </a:spcBef>
              <a:spcAft>
                <a:spcPts val="0"/>
              </a:spcAft>
              <a:buClr>
                <a:schemeClr val="dk2"/>
              </a:buClr>
              <a:buSzPts val="900"/>
              <a:buFont typeface="Arial"/>
              <a:buNone/>
            </a:pPr>
            <a:br>
              <a:rPr b="1" i="1" lang="fr" sz="800" u="none" cap="none" strike="noStrike">
                <a:solidFill>
                  <a:srgbClr val="AAB0B8"/>
                </a:solidFill>
                <a:latin typeface="Arial"/>
                <a:ea typeface="Arial"/>
                <a:cs typeface="Arial"/>
                <a:sym typeface="Arial"/>
              </a:rPr>
            </a:br>
            <a:r>
              <a:rPr b="1" i="1" lang="fr" sz="800" u="none" cap="none" strike="noStrike">
                <a:solidFill>
                  <a:schemeClr val="lt1"/>
                </a:solidFill>
                <a:latin typeface="Arial"/>
                <a:ea typeface="Arial"/>
                <a:cs typeface="Arial"/>
                <a:sym typeface="Arial"/>
              </a:rPr>
              <a:t>Email marketing</a:t>
            </a:r>
            <a:endParaRPr b="0" i="0" sz="1100" u="none" cap="none" strike="noStrike">
              <a:solidFill>
                <a:srgbClr val="000000"/>
              </a:solidFill>
              <a:latin typeface="Arial"/>
              <a:ea typeface="Arial"/>
              <a:cs typeface="Arial"/>
              <a:sym typeface="Arial"/>
            </a:endParaRPr>
          </a:p>
        </p:txBody>
      </p:sp>
      <p:sp>
        <p:nvSpPr>
          <p:cNvPr id="3527" name="Google Shape;3527;p267"/>
          <p:cNvSpPr txBox="1"/>
          <p:nvPr/>
        </p:nvSpPr>
        <p:spPr>
          <a:xfrm>
            <a:off x="1841859" y="4012454"/>
            <a:ext cx="1707300" cy="245400"/>
          </a:xfrm>
          <a:prstGeom prst="rect">
            <a:avLst/>
          </a:prstGeom>
          <a:noFill/>
          <a:ln>
            <a:noFill/>
          </a:ln>
        </p:spPr>
        <p:txBody>
          <a:bodyPr anchorCtr="0" anchor="b" bIns="28575" lIns="66675" spcFirstLastPara="1" rIns="66675" wrap="square" tIns="28575">
            <a:noAutofit/>
          </a:bodyPr>
          <a:lstStyle/>
          <a:p>
            <a:pPr indent="0" lvl="0" marL="0" marR="0" rtl="0" algn="ctr">
              <a:lnSpc>
                <a:spcPct val="100000"/>
              </a:lnSpc>
              <a:spcBef>
                <a:spcPts val="0"/>
              </a:spcBef>
              <a:spcAft>
                <a:spcPts val="0"/>
              </a:spcAft>
              <a:buClr>
                <a:schemeClr val="dk2"/>
              </a:buClr>
              <a:buSzPts val="900"/>
              <a:buFont typeface="Arial"/>
              <a:buNone/>
            </a:pPr>
            <a:br>
              <a:rPr b="1" i="1" lang="fr" sz="800" u="none" cap="none" strike="noStrike">
                <a:solidFill>
                  <a:srgbClr val="AAB0B8"/>
                </a:solidFill>
                <a:latin typeface="Arial"/>
                <a:ea typeface="Arial"/>
                <a:cs typeface="Arial"/>
                <a:sym typeface="Arial"/>
              </a:rPr>
            </a:br>
            <a:r>
              <a:rPr b="1" i="1" lang="fr" sz="800" u="none" cap="none" strike="noStrike">
                <a:solidFill>
                  <a:schemeClr val="lt1"/>
                </a:solidFill>
                <a:latin typeface="Arial"/>
                <a:ea typeface="Arial"/>
                <a:cs typeface="Arial"/>
                <a:sym typeface="Arial"/>
              </a:rPr>
              <a:t>Facebook</a:t>
            </a:r>
            <a:endParaRPr b="0" i="0" sz="1100" u="none" cap="none" strike="noStrike">
              <a:solidFill>
                <a:srgbClr val="000000"/>
              </a:solidFill>
              <a:latin typeface="Arial"/>
              <a:ea typeface="Arial"/>
              <a:cs typeface="Arial"/>
              <a:sym typeface="Arial"/>
            </a:endParaRPr>
          </a:p>
        </p:txBody>
      </p:sp>
      <p:grpSp>
        <p:nvGrpSpPr>
          <p:cNvPr id="3528" name="Google Shape;3528;p267"/>
          <p:cNvGrpSpPr/>
          <p:nvPr/>
        </p:nvGrpSpPr>
        <p:grpSpPr>
          <a:xfrm>
            <a:off x="1857654" y="1865366"/>
            <a:ext cx="1381964" cy="2079568"/>
            <a:chOff x="1776041" y="2036695"/>
            <a:chExt cx="1381964" cy="2079568"/>
          </a:xfrm>
        </p:grpSpPr>
        <p:pic>
          <p:nvPicPr>
            <p:cNvPr id="3529" name="Google Shape;3529;p267"/>
            <p:cNvPicPr preferRelativeResize="0"/>
            <p:nvPr/>
          </p:nvPicPr>
          <p:blipFill rotWithShape="1">
            <a:blip r:embed="rId3">
              <a:alphaModFix amt="80000"/>
            </a:blip>
            <a:srcRect b="0" l="0" r="0" t="0"/>
            <a:stretch/>
          </p:blipFill>
          <p:spPr>
            <a:xfrm>
              <a:off x="1776041" y="2089763"/>
              <a:ext cx="1270758" cy="2026500"/>
            </a:xfrm>
            <a:prstGeom prst="rect">
              <a:avLst/>
            </a:prstGeom>
            <a:noFill/>
            <a:ln>
              <a:noFill/>
            </a:ln>
          </p:spPr>
        </p:pic>
        <p:sp>
          <p:nvSpPr>
            <p:cNvPr id="3530" name="Google Shape;3530;p267"/>
            <p:cNvSpPr/>
            <p:nvPr/>
          </p:nvSpPr>
          <p:spPr>
            <a:xfrm>
              <a:off x="2167731" y="2089763"/>
              <a:ext cx="944700" cy="1975500"/>
            </a:xfrm>
            <a:prstGeom prst="roundRect">
              <a:avLst>
                <a:gd fmla="val 5354"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descr="Une image contenant texte&#10;&#10;Description générée automatiquement" id="3531" name="Google Shape;3531;p267"/>
            <p:cNvPicPr preferRelativeResize="0"/>
            <p:nvPr/>
          </p:nvPicPr>
          <p:blipFill rotWithShape="1">
            <a:blip r:embed="rId6">
              <a:alphaModFix/>
            </a:blip>
            <a:srcRect b="85843" l="0" r="0" t="0"/>
            <a:stretch/>
          </p:blipFill>
          <p:spPr>
            <a:xfrm>
              <a:off x="2158336" y="2089765"/>
              <a:ext cx="941993" cy="288497"/>
            </a:xfrm>
            <a:prstGeom prst="rect">
              <a:avLst/>
            </a:prstGeom>
            <a:noFill/>
            <a:ln>
              <a:noFill/>
            </a:ln>
          </p:spPr>
        </p:pic>
        <p:pic>
          <p:nvPicPr>
            <p:cNvPr id="3532" name="Google Shape;3532;p267"/>
            <p:cNvPicPr preferRelativeResize="0"/>
            <p:nvPr/>
          </p:nvPicPr>
          <p:blipFill rotWithShape="1">
            <a:blip r:embed="rId7">
              <a:alphaModFix/>
            </a:blip>
            <a:srcRect b="0" l="0" r="0" t="0"/>
            <a:stretch/>
          </p:blipFill>
          <p:spPr>
            <a:xfrm>
              <a:off x="2167731" y="2378261"/>
              <a:ext cx="939454" cy="1673135"/>
            </a:xfrm>
            <a:prstGeom prst="rect">
              <a:avLst/>
            </a:prstGeom>
            <a:noFill/>
            <a:ln>
              <a:noFill/>
            </a:ln>
          </p:spPr>
        </p:pic>
        <p:grpSp>
          <p:nvGrpSpPr>
            <p:cNvPr id="3533" name="Google Shape;3533;p267"/>
            <p:cNvGrpSpPr/>
            <p:nvPr/>
          </p:nvGrpSpPr>
          <p:grpSpPr>
            <a:xfrm>
              <a:off x="2110681" y="2036695"/>
              <a:ext cx="1047325" cy="2079265"/>
              <a:chOff x="1073969" y="2191650"/>
              <a:chExt cx="1892870" cy="3757934"/>
            </a:xfrm>
          </p:grpSpPr>
          <p:grpSp>
            <p:nvGrpSpPr>
              <p:cNvPr id="3534" name="Google Shape;3534;p267"/>
              <p:cNvGrpSpPr/>
              <p:nvPr/>
            </p:nvGrpSpPr>
            <p:grpSpPr>
              <a:xfrm>
                <a:off x="2922442" y="3137960"/>
                <a:ext cx="44397" cy="444587"/>
                <a:chOff x="3007135" y="2895638"/>
                <a:chExt cx="51433" cy="515045"/>
              </a:xfrm>
            </p:grpSpPr>
            <p:sp>
              <p:nvSpPr>
                <p:cNvPr id="3535" name="Google Shape;3535;p267"/>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36" name="Google Shape;3536;p267"/>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537" name="Google Shape;3537;p267"/>
              <p:cNvGrpSpPr/>
              <p:nvPr/>
            </p:nvGrpSpPr>
            <p:grpSpPr>
              <a:xfrm>
                <a:off x="1073969" y="2779938"/>
                <a:ext cx="44397" cy="136967"/>
                <a:chOff x="865698" y="2480877"/>
                <a:chExt cx="51433" cy="158674"/>
              </a:xfrm>
            </p:grpSpPr>
            <p:sp>
              <p:nvSpPr>
                <p:cNvPr id="3538" name="Google Shape;3538;p267"/>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39" name="Google Shape;3539;p267"/>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540" name="Google Shape;3540;p267"/>
              <p:cNvGrpSpPr/>
              <p:nvPr/>
            </p:nvGrpSpPr>
            <p:grpSpPr>
              <a:xfrm>
                <a:off x="1073969" y="3050103"/>
                <a:ext cx="44397" cy="274798"/>
                <a:chOff x="865698" y="2793853"/>
                <a:chExt cx="51433" cy="318348"/>
              </a:xfrm>
            </p:grpSpPr>
            <p:sp>
              <p:nvSpPr>
                <p:cNvPr id="3541" name="Google Shape;3541;p267"/>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42" name="Google Shape;3542;p267"/>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543" name="Google Shape;3543;p267"/>
              <p:cNvGrpSpPr/>
              <p:nvPr/>
            </p:nvGrpSpPr>
            <p:grpSpPr>
              <a:xfrm>
                <a:off x="1073969" y="3398886"/>
                <a:ext cx="44397" cy="274798"/>
                <a:chOff x="865698" y="3197910"/>
                <a:chExt cx="51433" cy="318348"/>
              </a:xfrm>
            </p:grpSpPr>
            <p:sp>
              <p:nvSpPr>
                <p:cNvPr id="3544" name="Google Shape;3544;p267"/>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45" name="Google Shape;3545;p267"/>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546" name="Google Shape;3546;p267"/>
              <p:cNvSpPr/>
              <p:nvPr/>
            </p:nvSpPr>
            <p:spPr>
              <a:xfrm>
                <a:off x="1096203" y="2191650"/>
                <a:ext cx="1848446" cy="3757934"/>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3547" name="Google Shape;3547;p267"/>
              <p:cNvGrpSpPr/>
              <p:nvPr/>
            </p:nvGrpSpPr>
            <p:grpSpPr>
              <a:xfrm>
                <a:off x="1856813" y="2312287"/>
                <a:ext cx="369022" cy="49970"/>
                <a:chOff x="1772598" y="1939136"/>
                <a:chExt cx="427505" cy="57889"/>
              </a:xfrm>
            </p:grpSpPr>
            <p:sp>
              <p:nvSpPr>
                <p:cNvPr id="3548" name="Google Shape;3548;p267"/>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49" name="Google Shape;3549;p267"/>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550" name="Google Shape;3550;p267"/>
              <p:cNvSpPr/>
              <p:nvPr/>
            </p:nvSpPr>
            <p:spPr>
              <a:xfrm>
                <a:off x="2181968" y="2317045"/>
                <a:ext cx="26652" cy="2665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51" name="Google Shape;3551;p267"/>
              <p:cNvSpPr/>
              <p:nvPr/>
            </p:nvSpPr>
            <p:spPr>
              <a:xfrm>
                <a:off x="2202927" y="2340952"/>
                <a:ext cx="16020" cy="16020"/>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grpSp>
        <p:nvGrpSpPr>
          <p:cNvPr id="3552" name="Google Shape;3552;p267"/>
          <p:cNvGrpSpPr/>
          <p:nvPr/>
        </p:nvGrpSpPr>
        <p:grpSpPr>
          <a:xfrm>
            <a:off x="484438" y="1865381"/>
            <a:ext cx="1047469" cy="2079555"/>
            <a:chOff x="2466807" y="1652269"/>
            <a:chExt cx="1542891" cy="3063124"/>
          </a:xfrm>
        </p:grpSpPr>
        <p:grpSp>
          <p:nvGrpSpPr>
            <p:cNvPr id="3553" name="Google Shape;3553;p267"/>
            <p:cNvGrpSpPr/>
            <p:nvPr/>
          </p:nvGrpSpPr>
          <p:grpSpPr>
            <a:xfrm>
              <a:off x="2466807" y="1730273"/>
              <a:ext cx="1542891" cy="2910082"/>
              <a:chOff x="6332407" y="2401273"/>
              <a:chExt cx="1306649" cy="2464500"/>
            </a:xfrm>
          </p:grpSpPr>
          <p:sp>
            <p:nvSpPr>
              <p:cNvPr id="3554" name="Google Shape;3554;p267"/>
              <p:cNvSpPr/>
              <p:nvPr/>
            </p:nvSpPr>
            <p:spPr>
              <a:xfrm>
                <a:off x="6403519" y="2401273"/>
                <a:ext cx="1178700" cy="2464500"/>
              </a:xfrm>
              <a:prstGeom prst="roundRect">
                <a:avLst>
                  <a:gd fmla="val 5354" name="adj"/>
                </a:avLst>
              </a:prstGeom>
              <a:solidFill>
                <a:schemeClr val="lt1"/>
              </a:solidFill>
              <a:ln>
                <a:noFill/>
              </a:ln>
              <a:effectLst>
                <a:outerShdw blurRad="101600" rotWithShape="0" algn="r" dir="11700000" dist="50800">
                  <a:srgbClr val="000000">
                    <a:alpha val="1529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nvGrpSpPr>
              <p:cNvPr id="3555" name="Google Shape;3555;p267"/>
              <p:cNvGrpSpPr/>
              <p:nvPr/>
            </p:nvGrpSpPr>
            <p:grpSpPr>
              <a:xfrm>
                <a:off x="6332407" y="2418472"/>
                <a:ext cx="1306649" cy="939767"/>
                <a:chOff x="1073970" y="2312294"/>
                <a:chExt cx="1892871" cy="1361389"/>
              </a:xfrm>
            </p:grpSpPr>
            <p:grpSp>
              <p:nvGrpSpPr>
                <p:cNvPr id="3556" name="Google Shape;3556;p267"/>
                <p:cNvGrpSpPr/>
                <p:nvPr/>
              </p:nvGrpSpPr>
              <p:grpSpPr>
                <a:xfrm>
                  <a:off x="2922444" y="3137961"/>
                  <a:ext cx="44397" cy="444587"/>
                  <a:chOff x="3007135" y="2895638"/>
                  <a:chExt cx="51433" cy="515045"/>
                </a:xfrm>
              </p:grpSpPr>
              <p:sp>
                <p:nvSpPr>
                  <p:cNvPr id="3557" name="Google Shape;3557;p267"/>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58" name="Google Shape;3558;p267"/>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559" name="Google Shape;3559;p267"/>
                <p:cNvGrpSpPr/>
                <p:nvPr/>
              </p:nvGrpSpPr>
              <p:grpSpPr>
                <a:xfrm>
                  <a:off x="1073970" y="2779932"/>
                  <a:ext cx="44397" cy="136967"/>
                  <a:chOff x="865698" y="2480877"/>
                  <a:chExt cx="51433" cy="158674"/>
                </a:xfrm>
              </p:grpSpPr>
              <p:sp>
                <p:nvSpPr>
                  <p:cNvPr id="3560" name="Google Shape;3560;p267"/>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61" name="Google Shape;3561;p267"/>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562" name="Google Shape;3562;p267"/>
                <p:cNvGrpSpPr/>
                <p:nvPr/>
              </p:nvGrpSpPr>
              <p:grpSpPr>
                <a:xfrm>
                  <a:off x="1073970" y="3050103"/>
                  <a:ext cx="44397" cy="274798"/>
                  <a:chOff x="865698" y="2793853"/>
                  <a:chExt cx="51433" cy="318348"/>
                </a:xfrm>
              </p:grpSpPr>
              <p:sp>
                <p:nvSpPr>
                  <p:cNvPr id="3563" name="Google Shape;3563;p267"/>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64" name="Google Shape;3564;p267"/>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565" name="Google Shape;3565;p267"/>
                <p:cNvGrpSpPr/>
                <p:nvPr/>
              </p:nvGrpSpPr>
              <p:grpSpPr>
                <a:xfrm>
                  <a:off x="1073970" y="3398886"/>
                  <a:ext cx="44397" cy="274798"/>
                  <a:chOff x="865698" y="3197910"/>
                  <a:chExt cx="51433" cy="318348"/>
                </a:xfrm>
              </p:grpSpPr>
              <p:sp>
                <p:nvSpPr>
                  <p:cNvPr id="3566" name="Google Shape;3566;p267"/>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67" name="Google Shape;3567;p267"/>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568" name="Google Shape;3568;p267"/>
                <p:cNvGrpSpPr/>
                <p:nvPr/>
              </p:nvGrpSpPr>
              <p:grpSpPr>
                <a:xfrm>
                  <a:off x="1856811" y="2312294"/>
                  <a:ext cx="369022" cy="49970"/>
                  <a:chOff x="1772598" y="1939136"/>
                  <a:chExt cx="427505" cy="57889"/>
                </a:xfrm>
              </p:grpSpPr>
              <p:sp>
                <p:nvSpPr>
                  <p:cNvPr id="3569" name="Google Shape;3569;p267"/>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70" name="Google Shape;3570;p267"/>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571" name="Google Shape;3571;p267"/>
                <p:cNvSpPr/>
                <p:nvPr/>
              </p:nvSpPr>
              <p:spPr>
                <a:xfrm>
                  <a:off x="2181968" y="2317045"/>
                  <a:ext cx="26652" cy="2665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72" name="Google Shape;3572;p267"/>
                <p:cNvSpPr/>
                <p:nvPr/>
              </p:nvSpPr>
              <p:spPr>
                <a:xfrm>
                  <a:off x="2202927" y="2340952"/>
                  <a:ext cx="16020" cy="16020"/>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pic>
          <p:nvPicPr>
            <p:cNvPr id="3573" name="Google Shape;3573;p267"/>
            <p:cNvPicPr preferRelativeResize="0"/>
            <p:nvPr/>
          </p:nvPicPr>
          <p:blipFill rotWithShape="1">
            <a:blip r:embed="rId8">
              <a:alphaModFix/>
            </a:blip>
            <a:srcRect b="0" l="0" r="0" t="0"/>
            <a:stretch/>
          </p:blipFill>
          <p:spPr>
            <a:xfrm>
              <a:off x="2533398" y="1712693"/>
              <a:ext cx="1391100" cy="3002700"/>
            </a:xfrm>
            <a:prstGeom prst="roundRect">
              <a:avLst>
                <a:gd fmla="val 12383" name="adj"/>
              </a:avLst>
            </a:prstGeom>
            <a:noFill/>
            <a:ln>
              <a:noFill/>
            </a:ln>
          </p:spPr>
        </p:pic>
        <p:sp>
          <p:nvSpPr>
            <p:cNvPr id="3574" name="Google Shape;3574;p267"/>
            <p:cNvSpPr/>
            <p:nvPr/>
          </p:nvSpPr>
          <p:spPr>
            <a:xfrm>
              <a:off x="2484948" y="1652269"/>
              <a:ext cx="1506483" cy="3062716"/>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a:effectLst>
              <a:outerShdw blurRad="127000" rotWithShape="0" algn="br" dir="13500000" dist="38100">
                <a:srgbClr val="000000">
                  <a:alpha val="745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3575" name="Google Shape;3575;p267"/>
            <p:cNvGrpSpPr/>
            <p:nvPr/>
          </p:nvGrpSpPr>
          <p:grpSpPr>
            <a:xfrm>
              <a:off x="3087860" y="1744061"/>
              <a:ext cx="300793" cy="40731"/>
              <a:chOff x="8177516" y="1783113"/>
              <a:chExt cx="300793" cy="40731"/>
            </a:xfrm>
          </p:grpSpPr>
          <p:grpSp>
            <p:nvGrpSpPr>
              <p:cNvPr id="3576" name="Google Shape;3576;p267"/>
              <p:cNvGrpSpPr/>
              <p:nvPr/>
            </p:nvGrpSpPr>
            <p:grpSpPr>
              <a:xfrm>
                <a:off x="8177516" y="1783113"/>
                <a:ext cx="300793" cy="40731"/>
                <a:chOff x="1772598" y="1939136"/>
                <a:chExt cx="427505" cy="57889"/>
              </a:xfrm>
            </p:grpSpPr>
            <p:sp>
              <p:nvSpPr>
                <p:cNvPr id="3577" name="Google Shape;3577;p267"/>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78" name="Google Shape;3578;p267"/>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579" name="Google Shape;3579;p267"/>
              <p:cNvSpPr/>
              <p:nvPr/>
            </p:nvSpPr>
            <p:spPr>
              <a:xfrm>
                <a:off x="8442577" y="1786997"/>
                <a:ext cx="21708" cy="21708"/>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580" name="Google Shape;3580;p267"/>
              <p:cNvSpPr/>
              <p:nvPr/>
            </p:nvSpPr>
            <p:spPr>
              <a:xfrm>
                <a:off x="8459661" y="1806484"/>
                <a:ext cx="13048" cy="13048"/>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sp>
        <p:nvSpPr>
          <p:cNvPr id="3581" name="Google Shape;3581;p267"/>
          <p:cNvSpPr txBox="1"/>
          <p:nvPr/>
        </p:nvSpPr>
        <p:spPr>
          <a:xfrm>
            <a:off x="137002" y="4012299"/>
            <a:ext cx="1706100" cy="245700"/>
          </a:xfrm>
          <a:prstGeom prst="rect">
            <a:avLst/>
          </a:prstGeom>
          <a:noFill/>
          <a:ln>
            <a:noFill/>
          </a:ln>
        </p:spPr>
        <p:txBody>
          <a:bodyPr anchorCtr="0" anchor="b" bIns="28575" lIns="66675" spcFirstLastPara="1" rIns="66675" wrap="square" tIns="28575">
            <a:noAutofit/>
          </a:bodyPr>
          <a:lstStyle/>
          <a:p>
            <a:pPr indent="0" lvl="0" marL="0" marR="0" rtl="0" algn="ctr">
              <a:lnSpc>
                <a:spcPct val="100000"/>
              </a:lnSpc>
              <a:spcBef>
                <a:spcPts val="0"/>
              </a:spcBef>
              <a:spcAft>
                <a:spcPts val="0"/>
              </a:spcAft>
              <a:buClr>
                <a:schemeClr val="dk2"/>
              </a:buClr>
              <a:buSzPts val="900"/>
              <a:buFont typeface="Arial"/>
              <a:buNone/>
            </a:pPr>
            <a:br>
              <a:rPr b="0" i="1" lang="fr" sz="800" u="none" cap="none" strike="noStrike">
                <a:solidFill>
                  <a:srgbClr val="2E1452"/>
                </a:solidFill>
                <a:latin typeface="Arial"/>
                <a:ea typeface="Arial"/>
                <a:cs typeface="Arial"/>
                <a:sym typeface="Arial"/>
              </a:rPr>
            </a:br>
            <a:r>
              <a:rPr b="1" i="1" lang="fr" sz="800" u="none" cap="none" strike="noStrike">
                <a:solidFill>
                  <a:srgbClr val="FFFFFF"/>
                </a:solidFill>
                <a:latin typeface="Arial"/>
                <a:ea typeface="Arial"/>
                <a:cs typeface="Arial"/>
                <a:sym typeface="Arial"/>
              </a:rPr>
              <a:t>Instagram</a:t>
            </a:r>
            <a:endParaRPr b="0" i="0" sz="1100" u="none" cap="none" strike="noStrike">
              <a:solidFill>
                <a:srgbClr val="FFFFFF"/>
              </a:solidFill>
              <a:latin typeface="Arial"/>
              <a:ea typeface="Arial"/>
              <a:cs typeface="Arial"/>
              <a:sym typeface="Arial"/>
            </a:endParaRPr>
          </a:p>
        </p:txBody>
      </p:sp>
      <p:grpSp>
        <p:nvGrpSpPr>
          <p:cNvPr id="3582" name="Google Shape;3582;p267"/>
          <p:cNvGrpSpPr/>
          <p:nvPr/>
        </p:nvGrpSpPr>
        <p:grpSpPr>
          <a:xfrm>
            <a:off x="3655858" y="1856723"/>
            <a:ext cx="1381926" cy="2079215"/>
            <a:chOff x="7401738" y="2475251"/>
            <a:chExt cx="1724174" cy="2594154"/>
          </a:xfrm>
        </p:grpSpPr>
        <p:pic>
          <p:nvPicPr>
            <p:cNvPr id="3583" name="Google Shape;3583;p267"/>
            <p:cNvPicPr preferRelativeResize="0"/>
            <p:nvPr/>
          </p:nvPicPr>
          <p:blipFill rotWithShape="1">
            <a:blip r:embed="rId3">
              <a:alphaModFix amt="80000"/>
            </a:blip>
            <a:srcRect b="0" l="0" r="0" t="0"/>
            <a:stretch/>
          </p:blipFill>
          <p:spPr>
            <a:xfrm>
              <a:off x="7401738" y="2541333"/>
              <a:ext cx="1585275" cy="2528072"/>
            </a:xfrm>
            <a:prstGeom prst="rect">
              <a:avLst/>
            </a:prstGeom>
            <a:noFill/>
            <a:ln>
              <a:noFill/>
            </a:ln>
          </p:spPr>
        </p:pic>
        <p:pic>
          <p:nvPicPr>
            <p:cNvPr id="3584" name="Google Shape;3584;p267"/>
            <p:cNvPicPr preferRelativeResize="0"/>
            <p:nvPr/>
          </p:nvPicPr>
          <p:blipFill rotWithShape="1">
            <a:blip r:embed="rId9">
              <a:alphaModFix/>
            </a:blip>
            <a:srcRect b="99" l="1681" r="1690" t="179"/>
            <a:stretch/>
          </p:blipFill>
          <p:spPr>
            <a:xfrm>
              <a:off x="7891614" y="2541447"/>
              <a:ext cx="1159760" cy="2462037"/>
            </a:xfrm>
            <a:custGeom>
              <a:rect b="b" l="l" r="r" t="t"/>
              <a:pathLst>
                <a:path extrusionOk="0" h="2462037" w="1159760">
                  <a:moveTo>
                    <a:pt x="131281" y="0"/>
                  </a:moveTo>
                  <a:lnTo>
                    <a:pt x="264199" y="0"/>
                  </a:lnTo>
                  <a:cubicBezTo>
                    <a:pt x="263926" y="2705"/>
                    <a:pt x="263777" y="5460"/>
                    <a:pt x="263777" y="8239"/>
                  </a:cubicBezTo>
                  <a:cubicBezTo>
                    <a:pt x="263777" y="53207"/>
                    <a:pt x="300233" y="89638"/>
                    <a:pt x="345176" y="89638"/>
                  </a:cubicBezTo>
                  <a:lnTo>
                    <a:pt x="833519" y="89638"/>
                  </a:lnTo>
                  <a:cubicBezTo>
                    <a:pt x="878487" y="89638"/>
                    <a:pt x="914918" y="53182"/>
                    <a:pt x="914918" y="8239"/>
                  </a:cubicBezTo>
                  <a:cubicBezTo>
                    <a:pt x="914918" y="5460"/>
                    <a:pt x="914769" y="2705"/>
                    <a:pt x="914496" y="0"/>
                  </a:cubicBezTo>
                  <a:lnTo>
                    <a:pt x="1028479" y="0"/>
                  </a:lnTo>
                  <a:cubicBezTo>
                    <a:pt x="1100870" y="0"/>
                    <a:pt x="1159760" y="58890"/>
                    <a:pt x="1159760" y="131281"/>
                  </a:cubicBezTo>
                  <a:lnTo>
                    <a:pt x="1159760" y="2330756"/>
                  </a:lnTo>
                  <a:cubicBezTo>
                    <a:pt x="1159760" y="2403147"/>
                    <a:pt x="1100870" y="2462037"/>
                    <a:pt x="1028479" y="2462037"/>
                  </a:cubicBezTo>
                  <a:lnTo>
                    <a:pt x="131281" y="2462037"/>
                  </a:lnTo>
                  <a:cubicBezTo>
                    <a:pt x="58915" y="2462037"/>
                    <a:pt x="0" y="2403147"/>
                    <a:pt x="0" y="2330756"/>
                  </a:cubicBezTo>
                  <a:lnTo>
                    <a:pt x="0" y="131281"/>
                  </a:lnTo>
                  <a:cubicBezTo>
                    <a:pt x="0" y="58890"/>
                    <a:pt x="58890" y="0"/>
                    <a:pt x="131281" y="0"/>
                  </a:cubicBezTo>
                  <a:close/>
                </a:path>
              </a:pathLst>
            </a:custGeom>
            <a:noFill/>
            <a:ln>
              <a:noFill/>
            </a:ln>
          </p:spPr>
        </p:pic>
        <p:grpSp>
          <p:nvGrpSpPr>
            <p:cNvPr id="3585" name="Google Shape;3585;p267"/>
            <p:cNvGrpSpPr/>
            <p:nvPr/>
          </p:nvGrpSpPr>
          <p:grpSpPr>
            <a:xfrm>
              <a:off x="7819263" y="2475251"/>
              <a:ext cx="1306649" cy="2594102"/>
              <a:chOff x="1073970" y="2191650"/>
              <a:chExt cx="1892871" cy="3757934"/>
            </a:xfrm>
          </p:grpSpPr>
          <p:grpSp>
            <p:nvGrpSpPr>
              <p:cNvPr id="3586" name="Google Shape;3586;p267"/>
              <p:cNvGrpSpPr/>
              <p:nvPr/>
            </p:nvGrpSpPr>
            <p:grpSpPr>
              <a:xfrm>
                <a:off x="2922444" y="3137961"/>
                <a:ext cx="44397" cy="444587"/>
                <a:chOff x="3007135" y="2895638"/>
                <a:chExt cx="51433" cy="515045"/>
              </a:xfrm>
            </p:grpSpPr>
            <p:sp>
              <p:nvSpPr>
                <p:cNvPr id="3587" name="Google Shape;3587;p267"/>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588" name="Google Shape;3588;p267"/>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589" name="Google Shape;3589;p267"/>
              <p:cNvGrpSpPr/>
              <p:nvPr/>
            </p:nvGrpSpPr>
            <p:grpSpPr>
              <a:xfrm>
                <a:off x="1073970" y="2779932"/>
                <a:ext cx="44397" cy="136967"/>
                <a:chOff x="865698" y="2480877"/>
                <a:chExt cx="51433" cy="158674"/>
              </a:xfrm>
            </p:grpSpPr>
            <p:sp>
              <p:nvSpPr>
                <p:cNvPr id="3590" name="Google Shape;3590;p267"/>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591" name="Google Shape;3591;p267"/>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592" name="Google Shape;3592;p267"/>
              <p:cNvGrpSpPr/>
              <p:nvPr/>
            </p:nvGrpSpPr>
            <p:grpSpPr>
              <a:xfrm>
                <a:off x="1073970" y="3050103"/>
                <a:ext cx="44397" cy="274798"/>
                <a:chOff x="865698" y="2793853"/>
                <a:chExt cx="51433" cy="318348"/>
              </a:xfrm>
            </p:grpSpPr>
            <p:sp>
              <p:nvSpPr>
                <p:cNvPr id="3593" name="Google Shape;3593;p267"/>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594" name="Google Shape;3594;p267"/>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595" name="Google Shape;3595;p267"/>
              <p:cNvGrpSpPr/>
              <p:nvPr/>
            </p:nvGrpSpPr>
            <p:grpSpPr>
              <a:xfrm>
                <a:off x="1073970" y="3398886"/>
                <a:ext cx="44397" cy="274798"/>
                <a:chOff x="865698" y="3197910"/>
                <a:chExt cx="51433" cy="318348"/>
              </a:xfrm>
            </p:grpSpPr>
            <p:sp>
              <p:nvSpPr>
                <p:cNvPr id="3596" name="Google Shape;3596;p267"/>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597" name="Google Shape;3597;p267"/>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3598" name="Google Shape;3598;p267"/>
              <p:cNvSpPr/>
              <p:nvPr/>
            </p:nvSpPr>
            <p:spPr>
              <a:xfrm>
                <a:off x="1096203" y="2191650"/>
                <a:ext cx="1848446" cy="3757934"/>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nvGrpSpPr>
              <p:cNvPr id="3599" name="Google Shape;3599;p267"/>
              <p:cNvGrpSpPr/>
              <p:nvPr/>
            </p:nvGrpSpPr>
            <p:grpSpPr>
              <a:xfrm>
                <a:off x="1856812" y="2312294"/>
                <a:ext cx="369022" cy="49970"/>
                <a:chOff x="1772598" y="1939136"/>
                <a:chExt cx="427505" cy="57889"/>
              </a:xfrm>
            </p:grpSpPr>
            <p:sp>
              <p:nvSpPr>
                <p:cNvPr id="3600" name="Google Shape;3600;p267"/>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601" name="Google Shape;3601;p267"/>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3602" name="Google Shape;3602;p267"/>
              <p:cNvSpPr/>
              <p:nvPr/>
            </p:nvSpPr>
            <p:spPr>
              <a:xfrm>
                <a:off x="2181968" y="2317045"/>
                <a:ext cx="26652" cy="2665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603" name="Google Shape;3603;p267"/>
              <p:cNvSpPr/>
              <p:nvPr/>
            </p:nvSpPr>
            <p:spPr>
              <a:xfrm>
                <a:off x="2202927" y="2340952"/>
                <a:ext cx="16020" cy="16020"/>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sp>
        <p:nvSpPr>
          <p:cNvPr id="3604" name="Google Shape;3604;p267"/>
          <p:cNvSpPr txBox="1"/>
          <p:nvPr/>
        </p:nvSpPr>
        <p:spPr>
          <a:xfrm>
            <a:off x="3744784" y="4039450"/>
            <a:ext cx="1647000" cy="1914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chemeClr val="dk2"/>
              </a:buClr>
              <a:buSzPts val="900"/>
              <a:buFont typeface="Arial"/>
              <a:buNone/>
            </a:pPr>
            <a:br>
              <a:rPr b="0" i="1" lang="fr" sz="800" u="none" cap="none" strike="noStrike">
                <a:solidFill>
                  <a:srgbClr val="AAB0B8"/>
                </a:solidFill>
                <a:latin typeface="Arial"/>
                <a:ea typeface="Arial"/>
                <a:cs typeface="Arial"/>
                <a:sym typeface="Arial"/>
              </a:rPr>
            </a:br>
            <a:r>
              <a:rPr b="1" i="1" lang="fr" sz="800" u="none" cap="none" strike="noStrike">
                <a:solidFill>
                  <a:schemeClr val="lt1"/>
                </a:solidFill>
                <a:latin typeface="Arial"/>
                <a:ea typeface="Arial"/>
                <a:cs typeface="Arial"/>
                <a:sym typeface="Arial"/>
              </a:rPr>
              <a:t>Tik Tok</a:t>
            </a:r>
            <a:endParaRPr sz="1100"/>
          </a:p>
        </p:txBody>
      </p:sp>
      <p:sp>
        <p:nvSpPr>
          <p:cNvPr id="3605" name="Google Shape;3605;p267"/>
          <p:cNvSpPr txBox="1"/>
          <p:nvPr/>
        </p:nvSpPr>
        <p:spPr>
          <a:xfrm>
            <a:off x="320575" y="1506200"/>
            <a:ext cx="1375200" cy="354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100">
                <a:solidFill>
                  <a:srgbClr val="2E1153"/>
                </a:solidFill>
              </a:rPr>
              <a:t>Social Ads</a:t>
            </a:r>
            <a:endParaRPr b="1" sz="1100">
              <a:solidFill>
                <a:srgbClr val="2E1153"/>
              </a:solidFill>
            </a:endParaRPr>
          </a:p>
        </p:txBody>
      </p:sp>
      <p:sp>
        <p:nvSpPr>
          <p:cNvPr id="3606" name="Google Shape;3606;p267"/>
          <p:cNvSpPr txBox="1"/>
          <p:nvPr/>
        </p:nvSpPr>
        <p:spPr>
          <a:xfrm>
            <a:off x="2029025" y="1506200"/>
            <a:ext cx="1375200" cy="523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Clr>
                <a:schemeClr val="dk1"/>
              </a:buClr>
              <a:buSzPts val="1100"/>
              <a:buFont typeface="Arial"/>
              <a:buNone/>
            </a:pPr>
            <a:r>
              <a:rPr b="1" lang="fr" sz="1100">
                <a:solidFill>
                  <a:srgbClr val="2E1153"/>
                </a:solidFill>
              </a:rPr>
              <a:t>Social Ads</a:t>
            </a:r>
            <a:endParaRPr b="1" sz="1100">
              <a:solidFill>
                <a:srgbClr val="2E1153"/>
              </a:solidFill>
            </a:endParaRPr>
          </a:p>
          <a:p>
            <a:pPr indent="0" lvl="0" marL="0" rtl="0" algn="ctr">
              <a:spcBef>
                <a:spcPts val="0"/>
              </a:spcBef>
              <a:spcAft>
                <a:spcPts val="0"/>
              </a:spcAft>
              <a:buNone/>
            </a:pPr>
            <a:r>
              <a:t/>
            </a:r>
            <a:endParaRPr b="1" sz="1100">
              <a:solidFill>
                <a:srgbClr val="2E1153"/>
              </a:solidFill>
            </a:endParaRPr>
          </a:p>
        </p:txBody>
      </p:sp>
      <p:sp>
        <p:nvSpPr>
          <p:cNvPr id="3607" name="Google Shape;3607;p267"/>
          <p:cNvSpPr txBox="1"/>
          <p:nvPr/>
        </p:nvSpPr>
        <p:spPr>
          <a:xfrm>
            <a:off x="3721050" y="1506200"/>
            <a:ext cx="1500000" cy="354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100">
                <a:solidFill>
                  <a:srgbClr val="2E1153"/>
                </a:solidFill>
              </a:rPr>
              <a:t>Influence Marketing</a:t>
            </a:r>
            <a:endParaRPr b="1" sz="1100">
              <a:solidFill>
                <a:srgbClr val="2E1153"/>
              </a:solidFill>
            </a:endParaRPr>
          </a:p>
        </p:txBody>
      </p:sp>
      <p:sp>
        <p:nvSpPr>
          <p:cNvPr id="3608" name="Google Shape;3608;p267"/>
          <p:cNvSpPr txBox="1"/>
          <p:nvPr/>
        </p:nvSpPr>
        <p:spPr>
          <a:xfrm>
            <a:off x="5537863" y="1506200"/>
            <a:ext cx="1375200" cy="354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100">
                <a:solidFill>
                  <a:srgbClr val="2E1153"/>
                </a:solidFill>
              </a:rPr>
              <a:t>Native Ads</a:t>
            </a:r>
            <a:endParaRPr b="1" sz="1100">
              <a:solidFill>
                <a:srgbClr val="2E1153"/>
              </a:solidFill>
            </a:endParaRPr>
          </a:p>
        </p:txBody>
      </p:sp>
      <p:sp>
        <p:nvSpPr>
          <p:cNvPr id="3609" name="Google Shape;3609;p267"/>
          <p:cNvSpPr txBox="1"/>
          <p:nvPr/>
        </p:nvSpPr>
        <p:spPr>
          <a:xfrm>
            <a:off x="7332063" y="1506200"/>
            <a:ext cx="1375200" cy="354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100">
                <a:solidFill>
                  <a:srgbClr val="2E1153"/>
                </a:solidFill>
              </a:rPr>
              <a:t>Marketing Direct</a:t>
            </a:r>
            <a:endParaRPr b="1" sz="1100">
              <a:solidFill>
                <a:srgbClr val="2E1153"/>
              </a:solidFill>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14" name="Shape 3614"/>
        <p:cNvGrpSpPr/>
        <p:nvPr/>
      </p:nvGrpSpPr>
      <p:grpSpPr>
        <a:xfrm>
          <a:off x="0" y="0"/>
          <a:ext cx="0" cy="0"/>
          <a:chOff x="0" y="0"/>
          <a:chExt cx="0" cy="0"/>
        </a:xfrm>
      </p:grpSpPr>
      <p:sp>
        <p:nvSpPr>
          <p:cNvPr id="3615" name="Google Shape;3615;p268"/>
          <p:cNvSpPr/>
          <p:nvPr/>
        </p:nvSpPr>
        <p:spPr>
          <a:xfrm>
            <a:off x="-553875" y="1133475"/>
            <a:ext cx="8412900" cy="3271800"/>
          </a:xfrm>
          <a:prstGeom prst="roundRect">
            <a:avLst>
              <a:gd fmla="val 6905" name="adj"/>
            </a:avLst>
          </a:pr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pic>
        <p:nvPicPr>
          <p:cNvPr id="3616" name="Google Shape;3616;p268"/>
          <p:cNvPicPr preferRelativeResize="0"/>
          <p:nvPr/>
        </p:nvPicPr>
        <p:blipFill rotWithShape="1">
          <a:blip r:embed="rId3">
            <a:alphaModFix amt="80000"/>
          </a:blip>
          <a:srcRect b="0" l="0" r="0" t="0"/>
          <a:stretch/>
        </p:blipFill>
        <p:spPr>
          <a:xfrm>
            <a:off x="5683395" y="1902773"/>
            <a:ext cx="1270758" cy="2026500"/>
          </a:xfrm>
          <a:prstGeom prst="rect">
            <a:avLst/>
          </a:prstGeom>
          <a:noFill/>
          <a:ln>
            <a:noFill/>
          </a:ln>
        </p:spPr>
      </p:pic>
      <p:sp>
        <p:nvSpPr>
          <p:cNvPr id="3617" name="Google Shape;3617;p268"/>
          <p:cNvSpPr/>
          <p:nvPr/>
        </p:nvSpPr>
        <p:spPr>
          <a:xfrm>
            <a:off x="-163138" y="1497924"/>
            <a:ext cx="1798996" cy="2861167"/>
          </a:xfrm>
          <a:prstGeom prst="roundRect">
            <a:avLst>
              <a:gd fmla="val 8129" name="adj"/>
            </a:avLst>
          </a:prstGeom>
          <a:solidFill>
            <a:schemeClr val="accent2"/>
          </a:solidFill>
          <a:ln>
            <a:noFill/>
          </a:ln>
          <a:effectLst>
            <a:outerShdw blurRad="76200" rotWithShape="0" algn="l" dist="38100">
              <a:srgbClr val="2BD6D9">
                <a:alpha val="11764"/>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618" name="Google Shape;3618;p268"/>
          <p:cNvSpPr txBox="1"/>
          <p:nvPr>
            <p:ph type="title"/>
          </p:nvPr>
        </p:nvSpPr>
        <p:spPr>
          <a:xfrm>
            <a:off x="496500" y="239325"/>
            <a:ext cx="6534000" cy="3165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1800"/>
              <a:buFont typeface="Arial"/>
              <a:buNone/>
            </a:pPr>
            <a:r>
              <a:rPr lang="fr" sz="2400">
                <a:solidFill>
                  <a:schemeClr val="dk2"/>
                </a:solidFill>
              </a:rPr>
              <a:t>Communiquer sur tous les médias utilisés au quotidien par vos consommateurs</a:t>
            </a:r>
            <a:br>
              <a:rPr lang="fr" sz="2400">
                <a:solidFill>
                  <a:schemeClr val="dk2"/>
                </a:solidFill>
              </a:rPr>
            </a:br>
            <a:br>
              <a:rPr lang="fr" sz="2400">
                <a:solidFill>
                  <a:schemeClr val="dk2"/>
                </a:solidFill>
              </a:rPr>
            </a:br>
            <a:endParaRPr sz="2400">
              <a:solidFill>
                <a:schemeClr val="dk2"/>
              </a:solidFill>
            </a:endParaRPr>
          </a:p>
        </p:txBody>
      </p:sp>
      <p:sp>
        <p:nvSpPr>
          <p:cNvPr id="3619" name="Google Shape;3619;p268"/>
          <p:cNvSpPr txBox="1"/>
          <p:nvPr/>
        </p:nvSpPr>
        <p:spPr>
          <a:xfrm>
            <a:off x="3565564" y="3984675"/>
            <a:ext cx="1956600" cy="245700"/>
          </a:xfrm>
          <a:prstGeom prst="rect">
            <a:avLst/>
          </a:prstGeom>
          <a:noFill/>
          <a:ln>
            <a:noFill/>
          </a:ln>
        </p:spPr>
        <p:txBody>
          <a:bodyPr anchorCtr="0" anchor="b" bIns="28575" lIns="66675" spcFirstLastPara="1" rIns="66675" wrap="square" tIns="28575">
            <a:noAutofit/>
          </a:bodyPr>
          <a:lstStyle/>
          <a:p>
            <a:pPr indent="0" lvl="0" marL="0" marR="0" rtl="0" algn="ctr">
              <a:lnSpc>
                <a:spcPct val="100000"/>
              </a:lnSpc>
              <a:spcBef>
                <a:spcPts val="0"/>
              </a:spcBef>
              <a:spcAft>
                <a:spcPts val="0"/>
              </a:spcAft>
              <a:buClr>
                <a:schemeClr val="dk2"/>
              </a:buClr>
              <a:buSzPts val="900"/>
              <a:buFont typeface="Arial"/>
              <a:buNone/>
            </a:pPr>
            <a:r>
              <a:rPr b="1" i="1" lang="fr" sz="800" u="none" cap="none" strike="noStrike">
                <a:solidFill>
                  <a:srgbClr val="FFFFFF"/>
                </a:solidFill>
                <a:latin typeface="Arial"/>
                <a:ea typeface="Arial"/>
                <a:cs typeface="Arial"/>
                <a:sym typeface="Arial"/>
              </a:rPr>
              <a:t>Collecte d’inscrits</a:t>
            </a:r>
            <a:endParaRPr b="0" i="0" sz="1100" u="none" cap="none" strike="noStrike">
              <a:solidFill>
                <a:srgbClr val="FFFFFF"/>
              </a:solidFill>
              <a:latin typeface="Arial"/>
              <a:ea typeface="Arial"/>
              <a:cs typeface="Arial"/>
              <a:sym typeface="Arial"/>
            </a:endParaRPr>
          </a:p>
        </p:txBody>
      </p:sp>
      <p:grpSp>
        <p:nvGrpSpPr>
          <p:cNvPr id="3620" name="Google Shape;3620;p268"/>
          <p:cNvGrpSpPr/>
          <p:nvPr/>
        </p:nvGrpSpPr>
        <p:grpSpPr>
          <a:xfrm>
            <a:off x="3651739" y="1849701"/>
            <a:ext cx="1382165" cy="2079324"/>
            <a:chOff x="3559097" y="1770316"/>
            <a:chExt cx="1659461" cy="2496787"/>
          </a:xfrm>
        </p:grpSpPr>
        <p:pic>
          <p:nvPicPr>
            <p:cNvPr id="3621" name="Google Shape;3621;p268"/>
            <p:cNvPicPr preferRelativeResize="0"/>
            <p:nvPr/>
          </p:nvPicPr>
          <p:blipFill rotWithShape="1">
            <a:blip r:embed="rId3">
              <a:alphaModFix amt="80000"/>
            </a:blip>
            <a:srcRect b="0" l="0" r="0" t="0"/>
            <a:stretch/>
          </p:blipFill>
          <p:spPr>
            <a:xfrm>
              <a:off x="3559097" y="1833919"/>
              <a:ext cx="1525773" cy="2433184"/>
            </a:xfrm>
            <a:prstGeom prst="rect">
              <a:avLst/>
            </a:prstGeom>
            <a:noFill/>
            <a:ln>
              <a:noFill/>
            </a:ln>
          </p:spPr>
        </p:pic>
        <p:grpSp>
          <p:nvGrpSpPr>
            <p:cNvPr id="3622" name="Google Shape;3622;p268"/>
            <p:cNvGrpSpPr/>
            <p:nvPr/>
          </p:nvGrpSpPr>
          <p:grpSpPr>
            <a:xfrm>
              <a:off x="4028831" y="1833919"/>
              <a:ext cx="1134451" cy="2378299"/>
              <a:chOff x="5871046" y="1353231"/>
              <a:chExt cx="1834163" cy="3845197"/>
            </a:xfrm>
          </p:grpSpPr>
          <p:sp>
            <p:nvSpPr>
              <p:cNvPr id="3623" name="Google Shape;3623;p268"/>
              <p:cNvSpPr/>
              <p:nvPr/>
            </p:nvSpPr>
            <p:spPr>
              <a:xfrm>
                <a:off x="5871046" y="1363786"/>
                <a:ext cx="1834163" cy="3834642"/>
              </a:xfrm>
              <a:prstGeom prst="roundRect">
                <a:avLst>
                  <a:gd fmla="val 5354"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3624" name="Google Shape;3624;p268"/>
              <p:cNvPicPr preferRelativeResize="0"/>
              <p:nvPr/>
            </p:nvPicPr>
            <p:blipFill rotWithShape="1">
              <a:blip r:embed="rId4">
                <a:alphaModFix/>
              </a:blip>
              <a:srcRect b="35995" l="0" r="0" t="0"/>
              <a:stretch/>
            </p:blipFill>
            <p:spPr>
              <a:xfrm>
                <a:off x="5876259" y="1353231"/>
                <a:ext cx="1798205" cy="2490095"/>
              </a:xfrm>
              <a:prstGeom prst="rect">
                <a:avLst/>
              </a:prstGeom>
              <a:solidFill>
                <a:srgbClr val="F7F4F0"/>
              </a:solidFill>
              <a:ln>
                <a:noFill/>
              </a:ln>
            </p:spPr>
          </p:pic>
          <p:pic>
            <p:nvPicPr>
              <p:cNvPr id="3625" name="Google Shape;3625;p268"/>
              <p:cNvPicPr preferRelativeResize="0"/>
              <p:nvPr/>
            </p:nvPicPr>
            <p:blipFill rotWithShape="1">
              <a:blip r:embed="rId5">
                <a:alphaModFix/>
              </a:blip>
              <a:srcRect b="17446" l="6602" r="7733" t="25217"/>
              <a:stretch/>
            </p:blipFill>
            <p:spPr>
              <a:xfrm>
                <a:off x="5879728" y="2268743"/>
                <a:ext cx="1802482" cy="2459264"/>
              </a:xfrm>
              <a:prstGeom prst="rect">
                <a:avLst/>
              </a:prstGeom>
              <a:solidFill>
                <a:srgbClr val="F7F4F0"/>
              </a:solidFill>
              <a:ln>
                <a:noFill/>
              </a:ln>
            </p:spPr>
          </p:pic>
          <p:pic>
            <p:nvPicPr>
              <p:cNvPr id="3626" name="Google Shape;3626;p268"/>
              <p:cNvPicPr preferRelativeResize="0"/>
              <p:nvPr/>
            </p:nvPicPr>
            <p:blipFill rotWithShape="1">
              <a:blip r:embed="rId4">
                <a:alphaModFix/>
              </a:blip>
              <a:srcRect b="0" l="0" r="0" t="95330"/>
              <a:stretch/>
            </p:blipFill>
            <p:spPr>
              <a:xfrm>
                <a:off x="5879728" y="4984733"/>
                <a:ext cx="1798206" cy="181685"/>
              </a:xfrm>
              <a:prstGeom prst="rect">
                <a:avLst/>
              </a:prstGeom>
              <a:solidFill>
                <a:srgbClr val="F7F4F0"/>
              </a:solidFill>
              <a:ln>
                <a:noFill/>
              </a:ln>
            </p:spPr>
          </p:pic>
        </p:grpSp>
        <p:grpSp>
          <p:nvGrpSpPr>
            <p:cNvPr id="3627" name="Google Shape;3627;p268"/>
            <p:cNvGrpSpPr/>
            <p:nvPr/>
          </p:nvGrpSpPr>
          <p:grpSpPr>
            <a:xfrm>
              <a:off x="3960952" y="1770316"/>
              <a:ext cx="1257606" cy="2496735"/>
              <a:chOff x="1073970" y="2191650"/>
              <a:chExt cx="1892871" cy="3757934"/>
            </a:xfrm>
          </p:grpSpPr>
          <p:grpSp>
            <p:nvGrpSpPr>
              <p:cNvPr id="3628" name="Google Shape;3628;p268"/>
              <p:cNvGrpSpPr/>
              <p:nvPr/>
            </p:nvGrpSpPr>
            <p:grpSpPr>
              <a:xfrm>
                <a:off x="2922444" y="3137961"/>
                <a:ext cx="44397" cy="444587"/>
                <a:chOff x="3007135" y="2895638"/>
                <a:chExt cx="51433" cy="515045"/>
              </a:xfrm>
            </p:grpSpPr>
            <p:sp>
              <p:nvSpPr>
                <p:cNvPr id="3629" name="Google Shape;3629;p268"/>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30" name="Google Shape;3630;p268"/>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631" name="Google Shape;3631;p268"/>
              <p:cNvGrpSpPr/>
              <p:nvPr/>
            </p:nvGrpSpPr>
            <p:grpSpPr>
              <a:xfrm>
                <a:off x="1073970" y="2779932"/>
                <a:ext cx="44397" cy="136967"/>
                <a:chOff x="865698" y="2480877"/>
                <a:chExt cx="51433" cy="158674"/>
              </a:xfrm>
            </p:grpSpPr>
            <p:sp>
              <p:nvSpPr>
                <p:cNvPr id="3632" name="Google Shape;3632;p268"/>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33" name="Google Shape;3633;p268"/>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634" name="Google Shape;3634;p268"/>
              <p:cNvGrpSpPr/>
              <p:nvPr/>
            </p:nvGrpSpPr>
            <p:grpSpPr>
              <a:xfrm>
                <a:off x="1073970" y="3050103"/>
                <a:ext cx="44397" cy="274798"/>
                <a:chOff x="865698" y="2793853"/>
                <a:chExt cx="51433" cy="318348"/>
              </a:xfrm>
            </p:grpSpPr>
            <p:sp>
              <p:nvSpPr>
                <p:cNvPr id="3635" name="Google Shape;3635;p268"/>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36" name="Google Shape;3636;p268"/>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637" name="Google Shape;3637;p268"/>
              <p:cNvGrpSpPr/>
              <p:nvPr/>
            </p:nvGrpSpPr>
            <p:grpSpPr>
              <a:xfrm>
                <a:off x="1073970" y="3398886"/>
                <a:ext cx="44397" cy="274798"/>
                <a:chOff x="865698" y="3197910"/>
                <a:chExt cx="51433" cy="318348"/>
              </a:xfrm>
            </p:grpSpPr>
            <p:sp>
              <p:nvSpPr>
                <p:cNvPr id="3638" name="Google Shape;3638;p268"/>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39" name="Google Shape;3639;p268"/>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640" name="Google Shape;3640;p268"/>
              <p:cNvSpPr/>
              <p:nvPr/>
            </p:nvSpPr>
            <p:spPr>
              <a:xfrm>
                <a:off x="1096203" y="2191650"/>
                <a:ext cx="1848446" cy="3757934"/>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3641" name="Google Shape;3641;p268"/>
              <p:cNvGrpSpPr/>
              <p:nvPr/>
            </p:nvGrpSpPr>
            <p:grpSpPr>
              <a:xfrm>
                <a:off x="1856812" y="2312294"/>
                <a:ext cx="369022" cy="49970"/>
                <a:chOff x="1772598" y="1939136"/>
                <a:chExt cx="427505" cy="57889"/>
              </a:xfrm>
            </p:grpSpPr>
            <p:sp>
              <p:nvSpPr>
                <p:cNvPr id="3642" name="Google Shape;3642;p268"/>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43" name="Google Shape;3643;p268"/>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644" name="Google Shape;3644;p268"/>
              <p:cNvSpPr/>
              <p:nvPr/>
            </p:nvSpPr>
            <p:spPr>
              <a:xfrm>
                <a:off x="2181968" y="2317045"/>
                <a:ext cx="26652" cy="2665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45" name="Google Shape;3645;p268"/>
              <p:cNvSpPr/>
              <p:nvPr/>
            </p:nvSpPr>
            <p:spPr>
              <a:xfrm>
                <a:off x="2202927" y="2340952"/>
                <a:ext cx="16020" cy="16020"/>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sp>
        <p:nvSpPr>
          <p:cNvPr id="3646" name="Google Shape;3646;p268"/>
          <p:cNvSpPr txBox="1"/>
          <p:nvPr/>
        </p:nvSpPr>
        <p:spPr>
          <a:xfrm>
            <a:off x="5882267" y="3984674"/>
            <a:ext cx="1319100" cy="245700"/>
          </a:xfrm>
          <a:prstGeom prst="rect">
            <a:avLst/>
          </a:prstGeom>
          <a:noFill/>
          <a:ln>
            <a:noFill/>
          </a:ln>
        </p:spPr>
        <p:txBody>
          <a:bodyPr anchorCtr="0" anchor="b" bIns="28575" lIns="66675" spcFirstLastPara="1" rIns="66675" wrap="square" tIns="28575">
            <a:noAutofit/>
          </a:bodyPr>
          <a:lstStyle/>
          <a:p>
            <a:pPr indent="0" lvl="0" marL="0" marR="0" rtl="0" algn="ctr">
              <a:lnSpc>
                <a:spcPct val="100000"/>
              </a:lnSpc>
              <a:spcBef>
                <a:spcPts val="0"/>
              </a:spcBef>
              <a:spcAft>
                <a:spcPts val="0"/>
              </a:spcAft>
              <a:buClr>
                <a:schemeClr val="dk2"/>
              </a:buClr>
              <a:buSzPts val="900"/>
              <a:buFont typeface="Arial"/>
              <a:buNone/>
            </a:pPr>
            <a:br>
              <a:rPr b="0" i="1" lang="fr" sz="800" u="none" cap="none" strike="noStrike">
                <a:solidFill>
                  <a:srgbClr val="2E1452"/>
                </a:solidFill>
                <a:latin typeface="Arial"/>
                <a:ea typeface="Arial"/>
                <a:cs typeface="Arial"/>
                <a:sym typeface="Arial"/>
              </a:rPr>
            </a:br>
            <a:r>
              <a:rPr b="1" i="1" lang="fr" sz="800" u="none" cap="none" strike="noStrike">
                <a:solidFill>
                  <a:srgbClr val="FFFFFF"/>
                </a:solidFill>
                <a:latin typeface="Arial"/>
                <a:ea typeface="Arial"/>
                <a:cs typeface="Arial"/>
                <a:sym typeface="Arial"/>
              </a:rPr>
              <a:t>RICH SMS</a:t>
            </a:r>
            <a:endParaRPr b="0" i="0" sz="1100" u="none" cap="none" strike="noStrike">
              <a:solidFill>
                <a:srgbClr val="FFFFFF"/>
              </a:solidFill>
              <a:latin typeface="Arial"/>
              <a:ea typeface="Arial"/>
              <a:cs typeface="Arial"/>
              <a:sym typeface="Arial"/>
            </a:endParaRPr>
          </a:p>
        </p:txBody>
      </p:sp>
      <p:grpSp>
        <p:nvGrpSpPr>
          <p:cNvPr id="3647" name="Google Shape;3647;p268"/>
          <p:cNvGrpSpPr/>
          <p:nvPr/>
        </p:nvGrpSpPr>
        <p:grpSpPr>
          <a:xfrm>
            <a:off x="6018058" y="1849802"/>
            <a:ext cx="1047435" cy="2079432"/>
            <a:chOff x="6018058" y="2037502"/>
            <a:chExt cx="1047435" cy="2079432"/>
          </a:xfrm>
        </p:grpSpPr>
        <p:sp>
          <p:nvSpPr>
            <p:cNvPr id="3648" name="Google Shape;3648;p268"/>
            <p:cNvSpPr/>
            <p:nvPr/>
          </p:nvSpPr>
          <p:spPr>
            <a:xfrm>
              <a:off x="6075042" y="2090457"/>
              <a:ext cx="944877" cy="1975435"/>
            </a:xfrm>
            <a:prstGeom prst="roundRect">
              <a:avLst>
                <a:gd fmla="val 5354" name="adj"/>
              </a:avLst>
            </a:prstGeom>
            <a:solidFill>
              <a:schemeClr val="lt1"/>
            </a:solidFill>
            <a:ln>
              <a:noFill/>
            </a:ln>
            <a:effectLst>
              <a:outerShdw blurRad="88900" rotWithShape="0" algn="br" dir="13500000" dist="38100">
                <a:srgbClr val="000000">
                  <a:alpha val="12549"/>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nvGrpSpPr>
            <p:cNvPr id="3649" name="Google Shape;3649;p268"/>
            <p:cNvGrpSpPr/>
            <p:nvPr/>
          </p:nvGrpSpPr>
          <p:grpSpPr>
            <a:xfrm>
              <a:off x="7040925" y="2561160"/>
              <a:ext cx="24568" cy="246013"/>
              <a:chOff x="3007135" y="2895638"/>
              <a:chExt cx="51433" cy="515045"/>
            </a:xfrm>
          </p:grpSpPr>
          <p:sp>
            <p:nvSpPr>
              <p:cNvPr id="3650" name="Google Shape;3650;p268"/>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51" name="Google Shape;3651;p268"/>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652" name="Google Shape;3652;p268"/>
            <p:cNvGrpSpPr/>
            <p:nvPr/>
          </p:nvGrpSpPr>
          <p:grpSpPr>
            <a:xfrm>
              <a:off x="6018058" y="2363047"/>
              <a:ext cx="24568" cy="75792"/>
              <a:chOff x="865698" y="2480877"/>
              <a:chExt cx="51433" cy="158674"/>
            </a:xfrm>
          </p:grpSpPr>
          <p:sp>
            <p:nvSpPr>
              <p:cNvPr id="3653" name="Google Shape;3653;p268"/>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54" name="Google Shape;3654;p268"/>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655" name="Google Shape;3655;p268"/>
            <p:cNvGrpSpPr/>
            <p:nvPr/>
          </p:nvGrpSpPr>
          <p:grpSpPr>
            <a:xfrm>
              <a:off x="6018058" y="2512542"/>
              <a:ext cx="24568" cy="152060"/>
              <a:chOff x="865698" y="2793853"/>
              <a:chExt cx="51433" cy="318348"/>
            </a:xfrm>
          </p:grpSpPr>
          <p:sp>
            <p:nvSpPr>
              <p:cNvPr id="3656" name="Google Shape;3656;p268"/>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57" name="Google Shape;3657;p268"/>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3658" name="Google Shape;3658;p268"/>
            <p:cNvGrpSpPr/>
            <p:nvPr/>
          </p:nvGrpSpPr>
          <p:grpSpPr>
            <a:xfrm>
              <a:off x="6018058" y="2705542"/>
              <a:ext cx="24568" cy="152060"/>
              <a:chOff x="865698" y="3197910"/>
              <a:chExt cx="51433" cy="318348"/>
            </a:xfrm>
          </p:grpSpPr>
          <p:sp>
            <p:nvSpPr>
              <p:cNvPr id="3659" name="Google Shape;3659;p268"/>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60" name="Google Shape;3660;p268"/>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pic>
          <p:nvPicPr>
            <p:cNvPr id="3661" name="Google Shape;3661;p268"/>
            <p:cNvPicPr preferRelativeResize="0"/>
            <p:nvPr/>
          </p:nvPicPr>
          <p:blipFill rotWithShape="1">
            <a:blip r:embed="rId6">
              <a:alphaModFix/>
            </a:blip>
            <a:srcRect b="89030" l="0" r="0" t="0"/>
            <a:stretch/>
          </p:blipFill>
          <p:spPr>
            <a:xfrm>
              <a:off x="6075589" y="2085693"/>
              <a:ext cx="932077" cy="221221"/>
            </a:xfrm>
            <a:prstGeom prst="rect">
              <a:avLst/>
            </a:prstGeom>
            <a:noFill/>
            <a:ln>
              <a:noFill/>
            </a:ln>
          </p:spPr>
        </p:pic>
        <p:pic>
          <p:nvPicPr>
            <p:cNvPr id="3662" name="Google Shape;3662;p268"/>
            <p:cNvPicPr preferRelativeResize="0"/>
            <p:nvPr/>
          </p:nvPicPr>
          <p:blipFill rotWithShape="1">
            <a:blip r:embed="rId7">
              <a:alphaModFix/>
            </a:blip>
            <a:srcRect b="0" l="0" r="0" t="0"/>
            <a:stretch/>
          </p:blipFill>
          <p:spPr>
            <a:xfrm>
              <a:off x="6068260" y="2340024"/>
              <a:ext cx="939404" cy="1728559"/>
            </a:xfrm>
            <a:prstGeom prst="roundRect">
              <a:avLst>
                <a:gd fmla="val 0" name="adj"/>
              </a:avLst>
            </a:prstGeom>
            <a:noFill/>
            <a:ln>
              <a:noFill/>
            </a:ln>
          </p:spPr>
        </p:pic>
        <p:sp>
          <p:nvSpPr>
            <p:cNvPr id="3663" name="Google Shape;3663;p268"/>
            <p:cNvSpPr/>
            <p:nvPr/>
          </p:nvSpPr>
          <p:spPr>
            <a:xfrm>
              <a:off x="6030351" y="2037502"/>
              <a:ext cx="1022828" cy="2079432"/>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3664" name="Google Shape;3664;p268"/>
            <p:cNvGrpSpPr/>
            <p:nvPr/>
          </p:nvGrpSpPr>
          <p:grpSpPr>
            <a:xfrm>
              <a:off x="6451243" y="2104282"/>
              <a:ext cx="204200" cy="27651"/>
              <a:chOff x="8025155" y="1630757"/>
              <a:chExt cx="300802" cy="40732"/>
            </a:xfrm>
          </p:grpSpPr>
          <p:grpSp>
            <p:nvGrpSpPr>
              <p:cNvPr id="3665" name="Google Shape;3665;p268"/>
              <p:cNvGrpSpPr/>
              <p:nvPr/>
            </p:nvGrpSpPr>
            <p:grpSpPr>
              <a:xfrm>
                <a:off x="8025155" y="1630757"/>
                <a:ext cx="300802" cy="40732"/>
                <a:chOff x="1772598" y="1939136"/>
                <a:chExt cx="427505" cy="57889"/>
              </a:xfrm>
            </p:grpSpPr>
            <p:sp>
              <p:nvSpPr>
                <p:cNvPr id="3666" name="Google Shape;3666;p268"/>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67" name="Google Shape;3667;p268"/>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3668" name="Google Shape;3668;p268"/>
              <p:cNvSpPr/>
              <p:nvPr/>
            </p:nvSpPr>
            <p:spPr>
              <a:xfrm>
                <a:off x="8290177" y="1634597"/>
                <a:ext cx="21742" cy="2174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669" name="Google Shape;3669;p268"/>
              <p:cNvSpPr/>
              <p:nvPr/>
            </p:nvSpPr>
            <p:spPr>
              <a:xfrm>
                <a:off x="8307261" y="1654084"/>
                <a:ext cx="13069" cy="13069"/>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pic>
        <p:nvPicPr>
          <p:cNvPr id="3670" name="Google Shape;3670;p268"/>
          <p:cNvPicPr preferRelativeResize="0"/>
          <p:nvPr/>
        </p:nvPicPr>
        <p:blipFill rotWithShape="1">
          <a:blip r:embed="rId3">
            <a:alphaModFix amt="80000"/>
          </a:blip>
          <a:srcRect b="0" l="0" r="0" t="0"/>
          <a:stretch/>
        </p:blipFill>
        <p:spPr>
          <a:xfrm>
            <a:off x="64096" y="2498449"/>
            <a:ext cx="1095418" cy="1570721"/>
          </a:xfrm>
          <a:prstGeom prst="rect">
            <a:avLst/>
          </a:prstGeom>
          <a:noFill/>
          <a:ln>
            <a:noFill/>
          </a:ln>
        </p:spPr>
      </p:pic>
      <p:pic>
        <p:nvPicPr>
          <p:cNvPr id="3671" name="Google Shape;3671;p268"/>
          <p:cNvPicPr preferRelativeResize="0"/>
          <p:nvPr/>
        </p:nvPicPr>
        <p:blipFill rotWithShape="1">
          <a:blip r:embed="rId8">
            <a:alphaModFix/>
          </a:blip>
          <a:srcRect b="3814" l="590" r="1483" t="1203"/>
          <a:stretch/>
        </p:blipFill>
        <p:spPr>
          <a:xfrm>
            <a:off x="455489" y="2130269"/>
            <a:ext cx="1046964" cy="1518502"/>
          </a:xfrm>
          <a:custGeom>
            <a:rect b="b" l="l" r="r" t="t"/>
            <a:pathLst>
              <a:path extrusionOk="0" h="2652406" w="1828758">
                <a:moveTo>
                  <a:pt x="173494" y="0"/>
                </a:moveTo>
                <a:lnTo>
                  <a:pt x="1655264" y="0"/>
                </a:lnTo>
                <a:cubicBezTo>
                  <a:pt x="1751082" y="0"/>
                  <a:pt x="1828758" y="77676"/>
                  <a:pt x="1828758" y="173494"/>
                </a:cubicBezTo>
                <a:lnTo>
                  <a:pt x="1828758" y="2478912"/>
                </a:lnTo>
                <a:cubicBezTo>
                  <a:pt x="1828758" y="2574730"/>
                  <a:pt x="1751082" y="2652406"/>
                  <a:pt x="1655264" y="2652406"/>
                </a:cubicBezTo>
                <a:lnTo>
                  <a:pt x="173494" y="2652406"/>
                </a:lnTo>
                <a:cubicBezTo>
                  <a:pt x="77676" y="2652406"/>
                  <a:pt x="0" y="2574730"/>
                  <a:pt x="0" y="2478912"/>
                </a:cubicBezTo>
                <a:lnTo>
                  <a:pt x="0" y="173494"/>
                </a:lnTo>
                <a:cubicBezTo>
                  <a:pt x="0" y="77676"/>
                  <a:pt x="77676" y="0"/>
                  <a:pt x="173494" y="0"/>
                </a:cubicBezTo>
                <a:close/>
              </a:path>
            </a:pathLst>
          </a:custGeom>
          <a:noFill/>
          <a:ln>
            <a:noFill/>
          </a:ln>
          <a:effectLst>
            <a:outerShdw blurRad="50800" rotWithShape="0" algn="r" dir="13860000" dist="63500">
              <a:srgbClr val="000000">
                <a:alpha val="4313"/>
              </a:srgbClr>
            </a:outerShdw>
          </a:effectLst>
        </p:spPr>
      </p:pic>
      <p:sp>
        <p:nvSpPr>
          <p:cNvPr id="3672" name="Google Shape;3672;p268"/>
          <p:cNvSpPr txBox="1"/>
          <p:nvPr/>
        </p:nvSpPr>
        <p:spPr>
          <a:xfrm>
            <a:off x="126050" y="3981072"/>
            <a:ext cx="1629600" cy="252900"/>
          </a:xfrm>
          <a:prstGeom prst="rect">
            <a:avLst/>
          </a:prstGeom>
          <a:noFill/>
          <a:ln>
            <a:noFill/>
          </a:ln>
        </p:spPr>
        <p:txBody>
          <a:bodyPr anchorCtr="0" anchor="b" bIns="28575" lIns="66675" spcFirstLastPara="1" rIns="66675" wrap="square" tIns="28575">
            <a:noAutofit/>
          </a:bodyPr>
          <a:lstStyle/>
          <a:p>
            <a:pPr indent="0" lvl="0" marL="0" marR="0" rtl="0" algn="ctr">
              <a:lnSpc>
                <a:spcPct val="100000"/>
              </a:lnSpc>
              <a:spcBef>
                <a:spcPts val="0"/>
              </a:spcBef>
              <a:spcAft>
                <a:spcPts val="0"/>
              </a:spcAft>
              <a:buClr>
                <a:schemeClr val="dk2"/>
              </a:buClr>
              <a:buSzPts val="900"/>
              <a:buFont typeface="Arial"/>
              <a:buNone/>
            </a:pPr>
            <a:r>
              <a:rPr b="1" i="1" lang="fr" sz="800" u="none" cap="none" strike="noStrike">
                <a:solidFill>
                  <a:srgbClr val="FFFFFF"/>
                </a:solidFill>
                <a:latin typeface="Arial"/>
                <a:ea typeface="Arial"/>
                <a:cs typeface="Arial"/>
                <a:sym typeface="Arial"/>
              </a:rPr>
              <a:t>Vitrophanie</a:t>
            </a:r>
            <a:endParaRPr b="0" i="0" sz="1100" u="none" cap="none" strike="noStrike">
              <a:solidFill>
                <a:srgbClr val="FFFFFF"/>
              </a:solidFill>
              <a:latin typeface="Arial"/>
              <a:ea typeface="Arial"/>
              <a:cs typeface="Arial"/>
              <a:sym typeface="Arial"/>
            </a:endParaRPr>
          </a:p>
        </p:txBody>
      </p:sp>
      <p:pic>
        <p:nvPicPr>
          <p:cNvPr id="3673" name="Google Shape;3673;p268"/>
          <p:cNvPicPr preferRelativeResize="0"/>
          <p:nvPr/>
        </p:nvPicPr>
        <p:blipFill rotWithShape="1">
          <a:blip r:embed="rId9">
            <a:alphaModFix/>
          </a:blip>
          <a:srcRect b="17811" l="40933" r="42494" t="16943"/>
          <a:stretch/>
        </p:blipFill>
        <p:spPr>
          <a:xfrm>
            <a:off x="2273525" y="2019537"/>
            <a:ext cx="820750" cy="1817951"/>
          </a:xfrm>
          <a:prstGeom prst="rect">
            <a:avLst/>
          </a:prstGeom>
          <a:noFill/>
          <a:ln>
            <a:noFill/>
          </a:ln>
          <a:effectLst>
            <a:outerShdw blurRad="88900" rotWithShape="0" algn="br" dir="13500000" dist="38100">
              <a:srgbClr val="000000">
                <a:alpha val="22750"/>
              </a:srgbClr>
            </a:outerShdw>
          </a:effectLst>
        </p:spPr>
      </p:pic>
      <p:sp>
        <p:nvSpPr>
          <p:cNvPr id="3674" name="Google Shape;3674;p268"/>
          <p:cNvSpPr txBox="1"/>
          <p:nvPr/>
        </p:nvSpPr>
        <p:spPr>
          <a:xfrm>
            <a:off x="1880203" y="3869466"/>
            <a:ext cx="1647000" cy="364500"/>
          </a:xfrm>
          <a:prstGeom prst="rect">
            <a:avLst/>
          </a:prstGeom>
          <a:noFill/>
          <a:ln>
            <a:noFill/>
          </a:ln>
        </p:spPr>
        <p:txBody>
          <a:bodyPr anchorCtr="0" anchor="b" bIns="28575" lIns="66675" spcFirstLastPara="1" rIns="66675" wrap="square" tIns="28575">
            <a:noAutofit/>
          </a:bodyPr>
          <a:lstStyle/>
          <a:p>
            <a:pPr indent="0" lvl="0" marL="0" marR="0" rtl="0" algn="ctr">
              <a:lnSpc>
                <a:spcPct val="100000"/>
              </a:lnSpc>
              <a:spcBef>
                <a:spcPts val="0"/>
              </a:spcBef>
              <a:spcAft>
                <a:spcPts val="0"/>
              </a:spcAft>
              <a:buClr>
                <a:schemeClr val="dk2"/>
              </a:buClr>
              <a:buSzPts val="900"/>
              <a:buFont typeface="Arial"/>
              <a:buNone/>
            </a:pPr>
            <a:r>
              <a:rPr b="1" i="1" lang="fr" sz="800" u="none" cap="none" strike="noStrike">
                <a:solidFill>
                  <a:schemeClr val="lt1"/>
                </a:solidFill>
                <a:latin typeface="Arial"/>
                <a:ea typeface="Arial"/>
                <a:cs typeface="Arial"/>
                <a:sym typeface="Arial"/>
              </a:rPr>
              <a:t>Codes For Gifts</a:t>
            </a:r>
            <a:endParaRPr b="0" i="0" sz="1100" u="none" cap="none" strike="noStrike">
              <a:solidFill>
                <a:srgbClr val="000000"/>
              </a:solidFill>
              <a:latin typeface="Arial"/>
              <a:ea typeface="Arial"/>
              <a:cs typeface="Arial"/>
              <a:sym typeface="Arial"/>
            </a:endParaRPr>
          </a:p>
        </p:txBody>
      </p:sp>
      <p:sp>
        <p:nvSpPr>
          <p:cNvPr id="3675" name="Google Shape;3675;p268"/>
          <p:cNvSpPr txBox="1"/>
          <p:nvPr/>
        </p:nvSpPr>
        <p:spPr>
          <a:xfrm>
            <a:off x="291375" y="1506200"/>
            <a:ext cx="1375200" cy="354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100">
                <a:solidFill>
                  <a:srgbClr val="2E1153"/>
                </a:solidFill>
              </a:rPr>
              <a:t>PLV</a:t>
            </a:r>
            <a:endParaRPr b="1" sz="1100">
              <a:solidFill>
                <a:srgbClr val="2E1153"/>
              </a:solidFill>
            </a:endParaRPr>
          </a:p>
        </p:txBody>
      </p:sp>
      <p:sp>
        <p:nvSpPr>
          <p:cNvPr id="3676" name="Google Shape;3676;p268"/>
          <p:cNvSpPr txBox="1"/>
          <p:nvPr/>
        </p:nvSpPr>
        <p:spPr>
          <a:xfrm>
            <a:off x="2029025" y="1506200"/>
            <a:ext cx="1375200" cy="692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100">
                <a:solidFill>
                  <a:srgbClr val="2E1153"/>
                </a:solidFill>
              </a:rPr>
              <a:t>Jeu en point</a:t>
            </a:r>
            <a:endParaRPr b="1" sz="1100">
              <a:solidFill>
                <a:srgbClr val="2E1153"/>
              </a:solidFill>
            </a:endParaRPr>
          </a:p>
          <a:p>
            <a:pPr indent="0" lvl="0" marL="0" rtl="0" algn="ctr">
              <a:spcBef>
                <a:spcPts val="0"/>
              </a:spcBef>
              <a:spcAft>
                <a:spcPts val="0"/>
              </a:spcAft>
              <a:buNone/>
            </a:pPr>
            <a:r>
              <a:rPr b="1" lang="fr" sz="1100">
                <a:solidFill>
                  <a:srgbClr val="2E1153"/>
                </a:solidFill>
              </a:rPr>
              <a:t>de vente</a:t>
            </a:r>
            <a:endParaRPr b="1" sz="1100">
              <a:solidFill>
                <a:srgbClr val="2E1153"/>
              </a:solidFill>
            </a:endParaRPr>
          </a:p>
          <a:p>
            <a:pPr indent="0" lvl="0" marL="0" rtl="0" algn="ctr">
              <a:spcBef>
                <a:spcPts val="0"/>
              </a:spcBef>
              <a:spcAft>
                <a:spcPts val="0"/>
              </a:spcAft>
              <a:buNone/>
            </a:pPr>
            <a:r>
              <a:t/>
            </a:r>
            <a:endParaRPr b="1" sz="1100">
              <a:solidFill>
                <a:srgbClr val="2E1153"/>
              </a:solidFill>
            </a:endParaRPr>
          </a:p>
        </p:txBody>
      </p:sp>
      <p:sp>
        <p:nvSpPr>
          <p:cNvPr id="3677" name="Google Shape;3677;p268"/>
          <p:cNvSpPr txBox="1"/>
          <p:nvPr/>
        </p:nvSpPr>
        <p:spPr>
          <a:xfrm>
            <a:off x="3856213" y="1506200"/>
            <a:ext cx="1375200" cy="523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100">
                <a:solidFill>
                  <a:srgbClr val="2E1153"/>
                </a:solidFill>
              </a:rPr>
              <a:t>Jeu concours</a:t>
            </a:r>
            <a:endParaRPr b="1" sz="1100">
              <a:solidFill>
                <a:srgbClr val="2E1153"/>
              </a:solidFill>
            </a:endParaRPr>
          </a:p>
          <a:p>
            <a:pPr indent="0" lvl="0" marL="0" rtl="0" algn="ctr">
              <a:spcBef>
                <a:spcPts val="0"/>
              </a:spcBef>
              <a:spcAft>
                <a:spcPts val="0"/>
              </a:spcAft>
              <a:buNone/>
            </a:pPr>
            <a:r>
              <a:t/>
            </a:r>
            <a:endParaRPr b="1" sz="1100">
              <a:solidFill>
                <a:srgbClr val="2E1153"/>
              </a:solidFill>
            </a:endParaRPr>
          </a:p>
        </p:txBody>
      </p:sp>
      <p:sp>
        <p:nvSpPr>
          <p:cNvPr id="3678" name="Google Shape;3678;p268"/>
          <p:cNvSpPr txBox="1"/>
          <p:nvPr/>
        </p:nvSpPr>
        <p:spPr>
          <a:xfrm>
            <a:off x="5833913" y="1506200"/>
            <a:ext cx="1375200" cy="523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100">
                <a:solidFill>
                  <a:srgbClr val="2E1153"/>
                </a:solidFill>
              </a:rPr>
              <a:t>Marketing Direct</a:t>
            </a:r>
            <a:endParaRPr b="1" sz="1100">
              <a:solidFill>
                <a:srgbClr val="2E1153"/>
              </a:solidFill>
            </a:endParaRPr>
          </a:p>
          <a:p>
            <a:pPr indent="0" lvl="0" marL="0" rtl="0" algn="ctr">
              <a:spcBef>
                <a:spcPts val="0"/>
              </a:spcBef>
              <a:spcAft>
                <a:spcPts val="0"/>
              </a:spcAft>
              <a:buNone/>
            </a:pPr>
            <a:r>
              <a:t/>
            </a:r>
            <a:endParaRPr b="1" sz="1100">
              <a:solidFill>
                <a:srgbClr val="2E1153"/>
              </a:solidFill>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83" name="Shape 3683"/>
        <p:cNvGrpSpPr/>
        <p:nvPr/>
      </p:nvGrpSpPr>
      <p:grpSpPr>
        <a:xfrm>
          <a:off x="0" y="0"/>
          <a:ext cx="0" cy="0"/>
          <a:chOff x="0" y="0"/>
          <a:chExt cx="0" cy="0"/>
        </a:xfrm>
      </p:grpSpPr>
      <p:sp>
        <p:nvSpPr>
          <p:cNvPr id="3684" name="Google Shape;3684;p269"/>
          <p:cNvSpPr/>
          <p:nvPr/>
        </p:nvSpPr>
        <p:spPr>
          <a:xfrm>
            <a:off x="4425275" y="593018"/>
            <a:ext cx="518160" cy="293370"/>
          </a:xfrm>
          <a:custGeom>
            <a:rect b="b" l="l" r="r" t="t"/>
            <a:pathLst>
              <a:path extrusionOk="0" h="391160" w="690880">
                <a:moveTo>
                  <a:pt x="0" y="0"/>
                </a:moveTo>
                <a:lnTo>
                  <a:pt x="299720" y="0"/>
                </a:lnTo>
                <a:lnTo>
                  <a:pt x="614680" y="314960"/>
                </a:lnTo>
                <a:lnTo>
                  <a:pt x="690880" y="391160"/>
                </a:lnTo>
                <a:lnTo>
                  <a:pt x="187960" y="391160"/>
                </a:lnTo>
                <a:lnTo>
                  <a:pt x="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685" name="Google Shape;3685;p269"/>
          <p:cNvSpPr/>
          <p:nvPr/>
        </p:nvSpPr>
        <p:spPr>
          <a:xfrm>
            <a:off x="4061460" y="304800"/>
            <a:ext cx="499110" cy="232766"/>
          </a:xfrm>
          <a:custGeom>
            <a:rect b="b" l="l" r="r" t="t"/>
            <a:pathLst>
              <a:path extrusionOk="0" h="294640" w="665480">
                <a:moveTo>
                  <a:pt x="0" y="0"/>
                </a:moveTo>
                <a:lnTo>
                  <a:pt x="370840" y="0"/>
                </a:lnTo>
                <a:lnTo>
                  <a:pt x="609600" y="238760"/>
                </a:lnTo>
                <a:lnTo>
                  <a:pt x="665480" y="294640"/>
                </a:lnTo>
                <a:lnTo>
                  <a:pt x="243840" y="294640"/>
                </a:lnTo>
                <a:lnTo>
                  <a:pt x="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686" name="Google Shape;3686;p269"/>
          <p:cNvSpPr txBox="1"/>
          <p:nvPr>
            <p:ph type="title"/>
          </p:nvPr>
        </p:nvSpPr>
        <p:spPr>
          <a:xfrm>
            <a:off x="479822" y="246222"/>
            <a:ext cx="6174900" cy="6687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2400"/>
              <a:buFont typeface="Arial"/>
              <a:buNone/>
            </a:pPr>
            <a:r>
              <a:rPr lang="fr" sz="2400">
                <a:solidFill>
                  <a:schemeClr val="dk2"/>
                </a:solidFill>
              </a:rPr>
              <a:t>Optimiser vos budgets grâce à la mesure des performances en point de vente</a:t>
            </a:r>
            <a:endParaRPr/>
          </a:p>
        </p:txBody>
      </p:sp>
      <p:sp>
        <p:nvSpPr>
          <p:cNvPr id="3687" name="Google Shape;3687;p269"/>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solidFill>
                  <a:srgbClr val="2E1452"/>
                </a:solidFill>
                <a:latin typeface="Arial"/>
                <a:ea typeface="Arial"/>
                <a:cs typeface="Arial"/>
                <a:sym typeface="Arial"/>
              </a:rPr>
              <a:t>–</a:t>
            </a:r>
            <a:endParaRPr b="0"/>
          </a:p>
        </p:txBody>
      </p:sp>
      <p:sp>
        <p:nvSpPr>
          <p:cNvPr id="3688" name="Google Shape;3688;p269"/>
          <p:cNvSpPr txBox="1"/>
          <p:nvPr/>
        </p:nvSpPr>
        <p:spPr>
          <a:xfrm>
            <a:off x="478700" y="1879300"/>
            <a:ext cx="2955000" cy="3387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rgbClr val="3836BD"/>
                </a:solidFill>
                <a:latin typeface="Arial"/>
                <a:ea typeface="Arial"/>
                <a:cs typeface="Arial"/>
                <a:sym typeface="Arial"/>
              </a:rPr>
              <a:t>Mesurez les visites en point de vente </a:t>
            </a:r>
            <a:br>
              <a:rPr b="1" i="0" lang="fr" sz="1100" u="none" cap="none" strike="noStrike">
                <a:solidFill>
                  <a:srgbClr val="3836BD"/>
                </a:solidFill>
                <a:latin typeface="Arial"/>
                <a:ea typeface="Arial"/>
                <a:cs typeface="Arial"/>
                <a:sym typeface="Arial"/>
              </a:rPr>
            </a:br>
            <a:r>
              <a:rPr b="1" i="0" lang="fr" sz="1100" u="none" cap="none" strike="noStrike">
                <a:solidFill>
                  <a:srgbClr val="3836BD"/>
                </a:solidFill>
                <a:latin typeface="Arial"/>
                <a:ea typeface="Arial"/>
                <a:cs typeface="Arial"/>
                <a:sym typeface="Arial"/>
              </a:rPr>
              <a:t>et les performances de tous les médias</a:t>
            </a:r>
            <a:endParaRPr sz="1100"/>
          </a:p>
        </p:txBody>
      </p:sp>
      <p:sp>
        <p:nvSpPr>
          <p:cNvPr id="3689" name="Google Shape;3689;p269"/>
          <p:cNvSpPr txBox="1"/>
          <p:nvPr/>
        </p:nvSpPr>
        <p:spPr>
          <a:xfrm>
            <a:off x="478697" y="2287370"/>
            <a:ext cx="2722200" cy="13068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0" i="0" lang="fr" sz="900" u="none" cap="none" strike="noStrike">
                <a:solidFill>
                  <a:srgbClr val="2E1452"/>
                </a:solidFill>
                <a:latin typeface="Arial"/>
                <a:ea typeface="Arial"/>
                <a:cs typeface="Arial"/>
                <a:sym typeface="Arial"/>
              </a:rPr>
              <a:t>Grâce à un boîtier installé en magasin ou à partir des positions GPS de plus de 30M de mobinautes, vous pouvez:</a:t>
            </a:r>
            <a:endParaRPr sz="1100"/>
          </a:p>
          <a:p>
            <a:pPr indent="0" lvl="0" marL="0" marR="0" rtl="0" algn="l">
              <a:lnSpc>
                <a:spcPct val="100000"/>
              </a:lnSpc>
              <a:spcBef>
                <a:spcPts val="0"/>
              </a:spcBef>
              <a:spcAft>
                <a:spcPts val="0"/>
              </a:spcAft>
              <a:buClr>
                <a:schemeClr val="dk2"/>
              </a:buClr>
              <a:buSzPts val="900"/>
              <a:buFont typeface="Arial"/>
              <a:buNone/>
            </a:pPr>
            <a:r>
              <a:t/>
            </a:r>
            <a:endParaRPr b="0" i="0" sz="600" u="none" cap="none" strike="noStrike">
              <a:solidFill>
                <a:srgbClr val="2E1452"/>
              </a:solidFill>
              <a:latin typeface="Arial"/>
              <a:ea typeface="Arial"/>
              <a:cs typeface="Arial"/>
              <a:sym typeface="Arial"/>
            </a:endParaRPr>
          </a:p>
          <a:p>
            <a:pPr indent="-120650" lvl="0" marL="127000" marR="0" rtl="0" algn="l">
              <a:lnSpc>
                <a:spcPct val="100000"/>
              </a:lnSpc>
              <a:spcBef>
                <a:spcPts val="0"/>
              </a:spcBef>
              <a:spcAft>
                <a:spcPts val="0"/>
              </a:spcAft>
              <a:buClr>
                <a:schemeClr val="dk2"/>
              </a:buClr>
              <a:buSzPts val="900"/>
              <a:buFont typeface="Arial"/>
              <a:buChar char="•"/>
            </a:pPr>
            <a:r>
              <a:rPr b="1" i="0" lang="fr" sz="900" u="none" cap="none" strike="noStrike">
                <a:solidFill>
                  <a:srgbClr val="2E1452"/>
                </a:solidFill>
                <a:latin typeface="Arial"/>
                <a:ea typeface="Arial"/>
                <a:cs typeface="Arial"/>
                <a:sym typeface="Arial"/>
              </a:rPr>
              <a:t>mesurer tous les leviers </a:t>
            </a:r>
            <a:r>
              <a:rPr b="0" i="0" lang="fr" sz="900" u="none" cap="none" strike="noStrike">
                <a:solidFill>
                  <a:srgbClr val="2E1452"/>
                </a:solidFill>
                <a:latin typeface="Arial"/>
                <a:ea typeface="Arial"/>
                <a:cs typeface="Arial"/>
                <a:sym typeface="Arial"/>
              </a:rPr>
              <a:t>que vous activez</a:t>
            </a:r>
            <a:endParaRPr sz="1100"/>
          </a:p>
          <a:p>
            <a:pPr indent="-120650" lvl="0" marL="127000" marR="0" rtl="0" algn="l">
              <a:lnSpc>
                <a:spcPct val="100000"/>
              </a:lnSpc>
              <a:spcBef>
                <a:spcPts val="0"/>
              </a:spcBef>
              <a:spcAft>
                <a:spcPts val="0"/>
              </a:spcAft>
              <a:buClr>
                <a:schemeClr val="dk2"/>
              </a:buClr>
              <a:buSzPts val="900"/>
              <a:buFont typeface="Arial"/>
              <a:buChar char="•"/>
            </a:pPr>
            <a:r>
              <a:rPr b="1" i="0" lang="fr" sz="900" u="none" cap="none" strike="noStrike">
                <a:solidFill>
                  <a:srgbClr val="2E1452"/>
                </a:solidFill>
                <a:latin typeface="Arial"/>
                <a:ea typeface="Arial"/>
                <a:cs typeface="Arial"/>
                <a:sym typeface="Arial"/>
              </a:rPr>
              <a:t>connaître leurs performances </a:t>
            </a:r>
            <a:br>
              <a:rPr b="1"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et leur contribution à la transformation </a:t>
            </a:r>
            <a:endParaRPr sz="1100"/>
          </a:p>
          <a:p>
            <a:pPr indent="-120650" lvl="0" marL="127000" marR="0" rtl="0" algn="l">
              <a:lnSpc>
                <a:spcPct val="100000"/>
              </a:lnSpc>
              <a:spcBef>
                <a:spcPts val="0"/>
              </a:spcBef>
              <a:spcAft>
                <a:spcPts val="0"/>
              </a:spcAft>
              <a:buClr>
                <a:schemeClr val="dk2"/>
              </a:buClr>
              <a:buSzPts val="900"/>
              <a:buFont typeface="Arial"/>
              <a:buChar char="•"/>
            </a:pPr>
            <a:r>
              <a:rPr b="0" i="0" lang="fr" sz="900" u="none" cap="none" strike="noStrike">
                <a:solidFill>
                  <a:srgbClr val="2E1452"/>
                </a:solidFill>
                <a:latin typeface="Arial"/>
                <a:ea typeface="Arial"/>
                <a:cs typeface="Arial"/>
                <a:sym typeface="Arial"/>
              </a:rPr>
              <a:t>arbitrer vos dépenses médias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pour </a:t>
            </a:r>
            <a:r>
              <a:rPr b="1" i="0" lang="fr" sz="900" u="none" cap="none" strike="noStrike">
                <a:solidFill>
                  <a:srgbClr val="2E1452"/>
                </a:solidFill>
                <a:latin typeface="Arial"/>
                <a:ea typeface="Arial"/>
                <a:cs typeface="Arial"/>
                <a:sym typeface="Arial"/>
              </a:rPr>
              <a:t>n’activer que les plus rentables</a:t>
            </a:r>
            <a:r>
              <a:rPr b="0" i="0" lang="fr" sz="900" u="none" cap="none" strike="noStrike">
                <a:solidFill>
                  <a:srgbClr val="2E1452"/>
                </a:solidFill>
                <a:latin typeface="Arial"/>
                <a:ea typeface="Arial"/>
                <a:cs typeface="Arial"/>
                <a:sym typeface="Arial"/>
              </a:rPr>
              <a:t>.</a:t>
            </a:r>
            <a:endParaRPr sz="1100"/>
          </a:p>
        </p:txBody>
      </p:sp>
      <p:sp>
        <p:nvSpPr>
          <p:cNvPr id="3690" name="Google Shape;3690;p269"/>
          <p:cNvSpPr/>
          <p:nvPr/>
        </p:nvSpPr>
        <p:spPr>
          <a:xfrm>
            <a:off x="687625" y="3739750"/>
            <a:ext cx="3189600" cy="832200"/>
          </a:xfrm>
          <a:prstGeom prst="roundRect">
            <a:avLst>
              <a:gd fmla="val 16667" name="adj"/>
            </a:avLst>
          </a:prstGeom>
          <a:solidFill>
            <a:schemeClr val="lt1"/>
          </a:solidFill>
          <a:ln cap="flat" cmpd="sng" w="15875">
            <a:solidFill>
              <a:srgbClr val="16E3B3"/>
            </a:solidFill>
            <a:prstDash val="solid"/>
            <a:round/>
            <a:headEnd len="sm" w="sm" type="none"/>
            <a:tailEnd len="sm" w="sm" type="none"/>
          </a:ln>
        </p:spPr>
        <p:txBody>
          <a:bodyPr anchorCtr="0" anchor="ctr" bIns="0" lIns="252000" spcFirstLastPara="1" rIns="0" wrap="square" tIns="0">
            <a:noAutofit/>
          </a:bodyPr>
          <a:lstStyle/>
          <a:p>
            <a:pPr indent="0" lvl="0" marL="0" marR="0" rtl="0" algn="l">
              <a:lnSpc>
                <a:spcPct val="100000"/>
              </a:lnSpc>
              <a:spcBef>
                <a:spcPts val="0"/>
              </a:spcBef>
              <a:spcAft>
                <a:spcPts val="0"/>
              </a:spcAft>
              <a:buNone/>
            </a:pPr>
            <a:r>
              <a:rPr b="0" i="1" lang="fr" sz="900" u="none" cap="none" strike="noStrike">
                <a:solidFill>
                  <a:srgbClr val="2E1452"/>
                </a:solidFill>
                <a:latin typeface="Arial"/>
                <a:ea typeface="Arial"/>
                <a:cs typeface="Arial"/>
                <a:sym typeface="Arial"/>
              </a:rPr>
              <a:t>Solution développée par une filiale </a:t>
            </a:r>
            <a:br>
              <a:rPr b="0" i="1" lang="fr" sz="900" u="none" cap="none" strike="noStrike">
                <a:solidFill>
                  <a:srgbClr val="2E1452"/>
                </a:solidFill>
                <a:latin typeface="Arial"/>
                <a:ea typeface="Arial"/>
                <a:cs typeface="Arial"/>
                <a:sym typeface="Arial"/>
              </a:rPr>
            </a:br>
            <a:r>
              <a:rPr b="0" i="1" lang="fr" sz="900" u="none" cap="none" strike="noStrike">
                <a:solidFill>
                  <a:srgbClr val="2E1452"/>
                </a:solidFill>
                <a:latin typeface="Arial"/>
                <a:ea typeface="Arial"/>
                <a:cs typeface="Arial"/>
                <a:sym typeface="Arial"/>
              </a:rPr>
              <a:t>du Groupe Dékuple, Smart-Traffik qui </a:t>
            </a:r>
            <a:br>
              <a:rPr b="0" i="1" lang="fr" sz="900" u="none" cap="none" strike="noStrike">
                <a:solidFill>
                  <a:srgbClr val="2E1452"/>
                </a:solidFill>
                <a:latin typeface="Arial"/>
                <a:ea typeface="Arial"/>
                <a:cs typeface="Arial"/>
                <a:sym typeface="Arial"/>
              </a:rPr>
            </a:br>
            <a:r>
              <a:rPr b="0" i="1" lang="fr" sz="900" u="none" cap="none" strike="noStrike">
                <a:solidFill>
                  <a:srgbClr val="2E1452"/>
                </a:solidFill>
                <a:latin typeface="Arial"/>
                <a:ea typeface="Arial"/>
                <a:cs typeface="Arial"/>
                <a:sym typeface="Arial"/>
              </a:rPr>
              <a:t>a obtenu la certification RGPD délivrée </a:t>
            </a:r>
            <a:endParaRPr sz="1100"/>
          </a:p>
          <a:p>
            <a:pPr indent="0" lvl="0" marL="0" marR="0" rtl="0" algn="l">
              <a:lnSpc>
                <a:spcPct val="100000"/>
              </a:lnSpc>
              <a:spcBef>
                <a:spcPts val="0"/>
              </a:spcBef>
              <a:spcAft>
                <a:spcPts val="0"/>
              </a:spcAft>
              <a:buNone/>
            </a:pPr>
            <a:r>
              <a:rPr b="0" i="1" lang="fr" sz="900" u="none" cap="none" strike="noStrike">
                <a:solidFill>
                  <a:srgbClr val="2E1452"/>
                </a:solidFill>
                <a:latin typeface="Arial"/>
                <a:ea typeface="Arial"/>
                <a:cs typeface="Arial"/>
                <a:sym typeface="Arial"/>
              </a:rPr>
              <a:t>par </a:t>
            </a:r>
            <a:r>
              <a:rPr b="1" i="1" lang="fr" sz="900" u="none" cap="none" strike="noStrike">
                <a:solidFill>
                  <a:srgbClr val="16E3B3"/>
                </a:solidFill>
                <a:latin typeface="Arial"/>
                <a:ea typeface="Arial"/>
                <a:cs typeface="Arial"/>
                <a:sym typeface="Arial"/>
              </a:rPr>
              <a:t>l’</a:t>
            </a:r>
            <a:r>
              <a:rPr b="1" i="1" lang="fr" sz="900" u="sng" cap="none" strike="noStrike">
                <a:solidFill>
                  <a:srgbClr val="16E3B3"/>
                </a:solidFill>
                <a:latin typeface="Arial"/>
                <a:ea typeface="Arial"/>
                <a:cs typeface="Arial"/>
                <a:sym typeface="Arial"/>
                <a:hlinkClick r:id="rId3">
                  <a:extLst>
                    <a:ext uri="{A12FA001-AC4F-418D-AE19-62706E023703}">
                      <ahyp:hlinkClr val="tx"/>
                    </a:ext>
                  </a:extLst>
                </a:hlinkClick>
              </a:rPr>
              <a:t>Afnor</a:t>
            </a:r>
            <a:r>
              <a:rPr b="0" i="1" lang="fr" sz="900" u="none" cap="none" strike="noStrike">
                <a:solidFill>
                  <a:srgbClr val="16E3B3"/>
                </a:solidFill>
                <a:latin typeface="Arial"/>
                <a:ea typeface="Arial"/>
                <a:cs typeface="Arial"/>
                <a:sym typeface="Arial"/>
              </a:rPr>
              <a:t>,</a:t>
            </a:r>
            <a:r>
              <a:rPr b="0" i="1" lang="fr" sz="900" u="none" cap="none" strike="noStrike">
                <a:solidFill>
                  <a:srgbClr val="2E1452"/>
                </a:solidFill>
                <a:latin typeface="Arial"/>
                <a:ea typeface="Arial"/>
                <a:cs typeface="Arial"/>
                <a:sym typeface="Arial"/>
              </a:rPr>
              <a:t> pour sa solution d’attribution marketing</a:t>
            </a:r>
            <a:endParaRPr sz="1100"/>
          </a:p>
        </p:txBody>
      </p:sp>
      <p:sp>
        <p:nvSpPr>
          <p:cNvPr id="3691" name="Google Shape;3691;p269"/>
          <p:cNvSpPr txBox="1"/>
          <p:nvPr/>
        </p:nvSpPr>
        <p:spPr>
          <a:xfrm>
            <a:off x="1162046" y="3626458"/>
            <a:ext cx="882900" cy="238500"/>
          </a:xfrm>
          <a:prstGeom prst="rect">
            <a:avLst/>
          </a:prstGeom>
          <a:solidFill>
            <a:schemeClr val="l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None/>
            </a:pPr>
            <a:r>
              <a:rPr b="1" i="0" lang="fr" sz="1100" u="none" cap="none" strike="noStrike">
                <a:solidFill>
                  <a:srgbClr val="3836BD"/>
                </a:solidFill>
                <a:latin typeface="Arial"/>
                <a:ea typeface="Arial"/>
                <a:cs typeface="Arial"/>
                <a:sym typeface="Arial"/>
              </a:rPr>
              <a:t>Analyser</a:t>
            </a:r>
            <a:endParaRPr b="1" i="0" sz="1100" u="none" cap="none" strike="noStrike">
              <a:solidFill>
                <a:srgbClr val="3836BD"/>
              </a:solidFill>
              <a:latin typeface="Arial"/>
              <a:ea typeface="Arial"/>
              <a:cs typeface="Arial"/>
              <a:sym typeface="Arial"/>
            </a:endParaRPr>
          </a:p>
        </p:txBody>
      </p:sp>
      <p:grpSp>
        <p:nvGrpSpPr>
          <p:cNvPr id="3692" name="Google Shape;3692;p269"/>
          <p:cNvGrpSpPr/>
          <p:nvPr/>
        </p:nvGrpSpPr>
        <p:grpSpPr>
          <a:xfrm>
            <a:off x="478696" y="3944338"/>
            <a:ext cx="423024" cy="423024"/>
            <a:chOff x="1162048" y="4167081"/>
            <a:chExt cx="423024" cy="423024"/>
          </a:xfrm>
        </p:grpSpPr>
        <p:sp>
          <p:nvSpPr>
            <p:cNvPr id="3693" name="Google Shape;3693;p269"/>
            <p:cNvSpPr/>
            <p:nvPr/>
          </p:nvSpPr>
          <p:spPr>
            <a:xfrm>
              <a:off x="1162048" y="4167081"/>
              <a:ext cx="423024" cy="423024"/>
            </a:xfrm>
            <a:prstGeom prst="roundRect">
              <a:avLst>
                <a:gd fmla="val 26358" name="adj"/>
              </a:avLst>
            </a:prstGeom>
            <a:solidFill>
              <a:schemeClr val="lt1"/>
            </a:solidFill>
            <a:ln cap="flat" cmpd="sng" w="15875">
              <a:solidFill>
                <a:srgbClr val="16E3B3"/>
              </a:solidFill>
              <a:prstDash val="solid"/>
              <a:round/>
              <a:headEnd len="sm" w="sm" type="none"/>
              <a:tailEnd len="sm" w="sm" type="none"/>
            </a:ln>
          </p:spPr>
          <p:txBody>
            <a:bodyPr anchorCtr="0" anchor="ctr" bIns="54000" lIns="27000" spcFirstLastPara="1" rIns="27000" wrap="square" tIns="27000">
              <a:noAutofit/>
            </a:bodyPr>
            <a:lstStyle/>
            <a:p>
              <a:pPr indent="0" lvl="0" marL="0" marR="0" rtl="0" algn="ctr">
                <a:lnSpc>
                  <a:spcPct val="100000"/>
                </a:lnSpc>
                <a:spcBef>
                  <a:spcPts val="0"/>
                </a:spcBef>
                <a:spcAft>
                  <a:spcPts val="0"/>
                </a:spcAft>
                <a:buNone/>
              </a:pPr>
              <a:r>
                <a:t/>
              </a:r>
              <a:endParaRPr b="1" i="0" sz="600" u="none" cap="none" strike="noStrike">
                <a:solidFill>
                  <a:schemeClr val="lt1"/>
                </a:solidFill>
                <a:latin typeface="Arial"/>
                <a:ea typeface="Arial"/>
                <a:cs typeface="Arial"/>
                <a:sym typeface="Arial"/>
              </a:endParaRPr>
            </a:p>
          </p:txBody>
        </p:sp>
        <p:pic>
          <p:nvPicPr>
            <p:cNvPr id="3694" name="Google Shape;3694;p269"/>
            <p:cNvPicPr preferRelativeResize="0"/>
            <p:nvPr/>
          </p:nvPicPr>
          <p:blipFill rotWithShape="1">
            <a:blip r:embed="rId4">
              <a:alphaModFix/>
            </a:blip>
            <a:srcRect b="0" l="0" r="0" t="0"/>
            <a:stretch/>
          </p:blipFill>
          <p:spPr>
            <a:xfrm>
              <a:off x="1210291" y="4215323"/>
              <a:ext cx="326607" cy="326607"/>
            </a:xfrm>
            <a:prstGeom prst="rect">
              <a:avLst/>
            </a:prstGeom>
            <a:noFill/>
            <a:ln>
              <a:noFill/>
            </a:ln>
          </p:spPr>
        </p:pic>
      </p:grpSp>
      <p:pic>
        <p:nvPicPr>
          <p:cNvPr id="3695" name="Google Shape;3695;p269"/>
          <p:cNvPicPr preferRelativeResize="0"/>
          <p:nvPr/>
        </p:nvPicPr>
        <p:blipFill rotWithShape="1">
          <a:blip r:embed="rId5">
            <a:alphaModFix/>
          </a:blip>
          <a:srcRect b="0" l="0" r="0" t="0"/>
          <a:stretch/>
        </p:blipFill>
        <p:spPr>
          <a:xfrm>
            <a:off x="358926" y="1162050"/>
            <a:ext cx="1992300" cy="717245"/>
          </a:xfrm>
          <a:prstGeom prst="rect">
            <a:avLst/>
          </a:prstGeom>
          <a:noFill/>
          <a:ln>
            <a:noFill/>
          </a:ln>
        </p:spPr>
      </p:pic>
      <p:sp>
        <p:nvSpPr>
          <p:cNvPr id="3696" name="Google Shape;3696;p269"/>
          <p:cNvSpPr/>
          <p:nvPr/>
        </p:nvSpPr>
        <p:spPr>
          <a:xfrm>
            <a:off x="4920475" y="3758901"/>
            <a:ext cx="418643" cy="106045"/>
          </a:xfrm>
          <a:custGeom>
            <a:rect b="b" l="l" r="r" t="t"/>
            <a:pathLst>
              <a:path extrusionOk="0" h="127000" w="624840">
                <a:moveTo>
                  <a:pt x="111760" y="127000"/>
                </a:moveTo>
                <a:lnTo>
                  <a:pt x="497840" y="127000"/>
                </a:lnTo>
                <a:lnTo>
                  <a:pt x="624840" y="0"/>
                </a:lnTo>
                <a:lnTo>
                  <a:pt x="50800" y="0"/>
                </a:lnTo>
                <a:lnTo>
                  <a:pt x="0" y="96520"/>
                </a:lnTo>
                <a:lnTo>
                  <a:pt x="111760" y="127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697" name="Google Shape;3697;p269"/>
          <p:cNvSpPr/>
          <p:nvPr/>
        </p:nvSpPr>
        <p:spPr>
          <a:xfrm>
            <a:off x="4877975" y="1276350"/>
            <a:ext cx="360782" cy="157886"/>
          </a:xfrm>
          <a:custGeom>
            <a:rect b="b" l="l" r="r" t="t"/>
            <a:pathLst>
              <a:path extrusionOk="0" h="213360" w="538480">
                <a:moveTo>
                  <a:pt x="538480" y="0"/>
                </a:moveTo>
                <a:lnTo>
                  <a:pt x="538480" y="0"/>
                </a:lnTo>
                <a:lnTo>
                  <a:pt x="0" y="0"/>
                </a:lnTo>
                <a:lnTo>
                  <a:pt x="208280" y="208280"/>
                </a:lnTo>
                <a:lnTo>
                  <a:pt x="533400" y="213360"/>
                </a:lnTo>
                <a:lnTo>
                  <a:pt x="53848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nvGrpSpPr>
          <p:cNvPr id="3698" name="Google Shape;3698;p269"/>
          <p:cNvGrpSpPr/>
          <p:nvPr/>
        </p:nvGrpSpPr>
        <p:grpSpPr>
          <a:xfrm>
            <a:off x="4570795" y="1347786"/>
            <a:ext cx="4093402" cy="2956350"/>
            <a:chOff x="4570795" y="1228736"/>
            <a:chExt cx="4093402" cy="2956350"/>
          </a:xfrm>
        </p:grpSpPr>
        <p:sp>
          <p:nvSpPr>
            <p:cNvPr id="3699" name="Google Shape;3699;p269"/>
            <p:cNvSpPr txBox="1"/>
            <p:nvPr/>
          </p:nvSpPr>
          <p:spPr>
            <a:xfrm>
              <a:off x="7195385" y="3728486"/>
              <a:ext cx="1465800" cy="456600"/>
            </a:xfrm>
            <a:prstGeom prst="rect">
              <a:avLst/>
            </a:prstGeom>
            <a:noFill/>
            <a:ln>
              <a:noFill/>
            </a:ln>
          </p:spPr>
          <p:txBody>
            <a:bodyPr anchorCtr="0" anchor="t" bIns="0" lIns="0" spcFirstLastPara="1" rIns="0" wrap="square" tIns="0">
              <a:noAutofit/>
            </a:bodyPr>
            <a:lstStyle/>
            <a:p>
              <a:pPr indent="0" lvl="0" marL="0" marR="0" rtl="0" algn="r">
                <a:lnSpc>
                  <a:spcPct val="90000"/>
                </a:lnSpc>
                <a:spcBef>
                  <a:spcPts val="0"/>
                </a:spcBef>
                <a:spcAft>
                  <a:spcPts val="0"/>
                </a:spcAft>
                <a:buClr>
                  <a:schemeClr val="accent1"/>
                </a:buClr>
                <a:buSzPts val="1700"/>
                <a:buFont typeface="Arial"/>
                <a:buNone/>
              </a:pPr>
              <a:r>
                <a:rPr b="1" i="1" lang="fr" sz="800" u="none" cap="none" strike="noStrike">
                  <a:solidFill>
                    <a:schemeClr val="lt1"/>
                  </a:solidFill>
                  <a:latin typeface="Arial"/>
                  <a:ea typeface="Arial"/>
                  <a:cs typeface="Arial"/>
                  <a:sym typeface="Arial"/>
                </a:rPr>
                <a:t>NEW ANALYTICS AU NIVEAU DU POINT DE VENTE</a:t>
              </a:r>
              <a:endParaRPr sz="1100"/>
            </a:p>
            <a:p>
              <a:pPr indent="0" lvl="0" marL="0" marR="0" rtl="0" algn="r">
                <a:lnSpc>
                  <a:spcPct val="90000"/>
                </a:lnSpc>
                <a:spcBef>
                  <a:spcPts val="0"/>
                </a:spcBef>
                <a:spcAft>
                  <a:spcPts val="0"/>
                </a:spcAft>
                <a:buClr>
                  <a:schemeClr val="accent1"/>
                </a:buClr>
                <a:buSzPts val="1700"/>
                <a:buFont typeface="Arial"/>
                <a:buNone/>
              </a:pPr>
              <a:r>
                <a:rPr b="0" i="1" lang="fr" sz="800" u="none" cap="none" strike="noStrike">
                  <a:solidFill>
                    <a:schemeClr val="lt1"/>
                  </a:solidFill>
                  <a:latin typeface="Arial"/>
                  <a:ea typeface="Arial"/>
                  <a:cs typeface="Arial"/>
                  <a:sym typeface="Arial"/>
                </a:rPr>
                <a:t>CTR / VISIT / CPV / CPVI / ROAS / ROI </a:t>
              </a:r>
              <a:endParaRPr sz="1100"/>
            </a:p>
          </p:txBody>
        </p:sp>
        <p:grpSp>
          <p:nvGrpSpPr>
            <p:cNvPr id="3700" name="Google Shape;3700;p269"/>
            <p:cNvGrpSpPr/>
            <p:nvPr/>
          </p:nvGrpSpPr>
          <p:grpSpPr>
            <a:xfrm>
              <a:off x="4570795" y="1228736"/>
              <a:ext cx="4093402" cy="2427438"/>
              <a:chOff x="5029375" y="1506223"/>
              <a:chExt cx="3631800" cy="2153703"/>
            </a:xfrm>
          </p:grpSpPr>
          <p:sp>
            <p:nvSpPr>
              <p:cNvPr id="3701" name="Google Shape;3701;p269"/>
              <p:cNvSpPr/>
              <p:nvPr/>
            </p:nvSpPr>
            <p:spPr>
              <a:xfrm>
                <a:off x="5029375" y="1506225"/>
                <a:ext cx="3631800" cy="2153700"/>
              </a:xfrm>
              <a:prstGeom prst="roundRect">
                <a:avLst>
                  <a:gd fmla="val 2097" name="adj"/>
                </a:avLst>
              </a:prstGeom>
              <a:solidFill>
                <a:schemeClr val="lt1"/>
              </a:solidFill>
              <a:ln>
                <a:noFill/>
              </a:ln>
              <a:effectLst>
                <a:outerShdw blurRad="177800" rotWithShape="0" algn="tr" dir="6780000" dist="152400">
                  <a:srgbClr val="000000">
                    <a:alpha val="588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pic>
            <p:nvPicPr>
              <p:cNvPr id="3702" name="Google Shape;3702;p269"/>
              <p:cNvPicPr preferRelativeResize="0"/>
              <p:nvPr/>
            </p:nvPicPr>
            <p:blipFill rotWithShape="1">
              <a:blip r:embed="rId6">
                <a:alphaModFix/>
              </a:blip>
              <a:srcRect b="0" l="39" r="69" t="1136"/>
              <a:stretch/>
            </p:blipFill>
            <p:spPr>
              <a:xfrm>
                <a:off x="5029383" y="1506223"/>
                <a:ext cx="3627475" cy="196191"/>
              </a:xfrm>
              <a:custGeom>
                <a:rect b="b" l="l" r="r" t="t"/>
                <a:pathLst>
                  <a:path extrusionOk="0" h="585644" w="10828284">
                    <a:moveTo>
                      <a:pt x="117726" y="0"/>
                    </a:moveTo>
                    <a:lnTo>
                      <a:pt x="10710558" y="0"/>
                    </a:lnTo>
                    <a:cubicBezTo>
                      <a:pt x="10775576" y="0"/>
                      <a:pt x="10828284" y="53656"/>
                      <a:pt x="10828284" y="119843"/>
                    </a:cubicBezTo>
                    <a:lnTo>
                      <a:pt x="10828284" y="585644"/>
                    </a:lnTo>
                    <a:lnTo>
                      <a:pt x="0" y="585644"/>
                    </a:lnTo>
                    <a:lnTo>
                      <a:pt x="0" y="119843"/>
                    </a:lnTo>
                    <a:cubicBezTo>
                      <a:pt x="0" y="53656"/>
                      <a:pt x="52708" y="0"/>
                      <a:pt x="117726" y="0"/>
                    </a:cubicBezTo>
                    <a:close/>
                  </a:path>
                </a:pathLst>
              </a:custGeom>
              <a:noFill/>
              <a:ln>
                <a:noFill/>
              </a:ln>
              <a:effectLst>
                <a:outerShdw blurRad="50800" rotWithShape="0" algn="t" dir="5400000" dist="25400">
                  <a:srgbClr val="000000">
                    <a:alpha val="23920"/>
                  </a:srgbClr>
                </a:outerShdw>
              </a:effectLst>
            </p:spPr>
          </p:pic>
          <p:pic>
            <p:nvPicPr>
              <p:cNvPr id="3703" name="Google Shape;3703;p269"/>
              <p:cNvPicPr preferRelativeResize="0"/>
              <p:nvPr/>
            </p:nvPicPr>
            <p:blipFill rotWithShape="1">
              <a:blip r:embed="rId7">
                <a:alphaModFix/>
              </a:blip>
              <a:srcRect b="0" l="0" r="0" t="0"/>
              <a:stretch/>
            </p:blipFill>
            <p:spPr>
              <a:xfrm>
                <a:off x="5182850" y="1787400"/>
                <a:ext cx="2060849" cy="1725025"/>
              </a:xfrm>
              <a:prstGeom prst="rect">
                <a:avLst/>
              </a:prstGeom>
              <a:noFill/>
              <a:ln>
                <a:noFill/>
              </a:ln>
            </p:spPr>
          </p:pic>
          <p:pic>
            <p:nvPicPr>
              <p:cNvPr id="3704" name="Google Shape;3704;p269"/>
              <p:cNvPicPr preferRelativeResize="0"/>
              <p:nvPr/>
            </p:nvPicPr>
            <p:blipFill rotWithShape="1">
              <a:blip r:embed="rId8">
                <a:alphaModFix/>
              </a:blip>
              <a:srcRect b="0" l="0" r="0" t="0"/>
              <a:stretch/>
            </p:blipFill>
            <p:spPr>
              <a:xfrm>
                <a:off x="7214608" y="1994692"/>
                <a:ext cx="1446428" cy="1176743"/>
              </a:xfrm>
              <a:prstGeom prst="rect">
                <a:avLst/>
              </a:prstGeom>
              <a:noFill/>
              <a:ln>
                <a:noFill/>
              </a:ln>
            </p:spPr>
          </p:pic>
          <p:grpSp>
            <p:nvGrpSpPr>
              <p:cNvPr id="3705" name="Google Shape;3705;p269"/>
              <p:cNvGrpSpPr/>
              <p:nvPr/>
            </p:nvGrpSpPr>
            <p:grpSpPr>
              <a:xfrm>
                <a:off x="5103931" y="1787400"/>
                <a:ext cx="112258" cy="99251"/>
                <a:chOff x="-20320" y="2221471"/>
                <a:chExt cx="2731343" cy="2414868"/>
              </a:xfrm>
            </p:grpSpPr>
            <p:sp>
              <p:nvSpPr>
                <p:cNvPr id="3706" name="Google Shape;3706;p269"/>
                <p:cNvSpPr/>
                <p:nvPr/>
              </p:nvSpPr>
              <p:spPr>
                <a:xfrm>
                  <a:off x="1303109" y="2221743"/>
                  <a:ext cx="1407914" cy="2414595"/>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3707" name="Google Shape;3707;p269"/>
                <p:cNvSpPr/>
                <p:nvPr/>
              </p:nvSpPr>
              <p:spPr>
                <a:xfrm>
                  <a:off x="-20320" y="2221471"/>
                  <a:ext cx="1388868" cy="2414868"/>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grpSp>
      </p:grpSp>
    </p:spTree>
  </p:cSld>
  <p:clrMapOvr>
    <a:masterClrMapping/>
  </p:clrMapOvr>
  <mc:AlternateContent>
    <mc:Choice Requires="p14">
      <p:transition spd="slow" p14:dur="700">
        <p:fade/>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3712" name="Shape 3712"/>
        <p:cNvGrpSpPr/>
        <p:nvPr/>
      </p:nvGrpSpPr>
      <p:grpSpPr>
        <a:xfrm>
          <a:off x="0" y="0"/>
          <a:ext cx="0" cy="0"/>
          <a:chOff x="0" y="0"/>
          <a:chExt cx="0" cy="0"/>
        </a:xfrm>
      </p:grpSpPr>
      <p:sp>
        <p:nvSpPr>
          <p:cNvPr id="3713" name="Google Shape;3713;p270"/>
          <p:cNvSpPr/>
          <p:nvPr/>
        </p:nvSpPr>
        <p:spPr>
          <a:xfrm>
            <a:off x="476250" y="721040"/>
            <a:ext cx="8189400" cy="4506300"/>
          </a:xfrm>
          <a:prstGeom prst="roundRect">
            <a:avLst>
              <a:gd fmla="val 2024" name="adj"/>
            </a:avLst>
          </a:prstGeom>
          <a:solidFill>
            <a:schemeClr val="accent2"/>
          </a:solidFill>
          <a:ln cap="flat" cmpd="sng" w="15875">
            <a:solidFill>
              <a:schemeClr val="lt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714" name="Google Shape;3714;p270"/>
          <p:cNvSpPr/>
          <p:nvPr/>
        </p:nvSpPr>
        <p:spPr>
          <a:xfrm>
            <a:off x="3457868" y="1401459"/>
            <a:ext cx="2490900" cy="3595200"/>
          </a:xfrm>
          <a:prstGeom prst="roundRect">
            <a:avLst>
              <a:gd fmla="val 3945"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715" name="Google Shape;3715;p270"/>
          <p:cNvSpPr/>
          <p:nvPr/>
        </p:nvSpPr>
        <p:spPr>
          <a:xfrm>
            <a:off x="622961" y="1401459"/>
            <a:ext cx="2734800" cy="3595200"/>
          </a:xfrm>
          <a:prstGeom prst="roundRect">
            <a:avLst>
              <a:gd fmla="val 3838"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716" name="Google Shape;3716;p270"/>
          <p:cNvSpPr/>
          <p:nvPr/>
        </p:nvSpPr>
        <p:spPr>
          <a:xfrm>
            <a:off x="9333271" y="587848"/>
            <a:ext cx="124" cy="130"/>
          </a:xfrm>
          <a:custGeom>
            <a:rect b="b" l="l" r="r" t="t"/>
            <a:pathLst>
              <a:path extrusionOk="0" h="173" w="166">
                <a:moveTo>
                  <a:pt x="0" y="0"/>
                </a:moveTo>
                <a:lnTo>
                  <a:pt x="166" y="166"/>
                </a:lnTo>
                <a:lnTo>
                  <a:pt x="45" y="173"/>
                </a:lnTo>
                <a:lnTo>
                  <a:pt x="0" y="0"/>
                </a:lnTo>
                <a:close/>
              </a:path>
            </a:pathLst>
          </a:custGeom>
          <a:solidFill>
            <a:schemeClr val="dk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717" name="Google Shape;3717;p270"/>
          <p:cNvSpPr txBox="1"/>
          <p:nvPr/>
        </p:nvSpPr>
        <p:spPr>
          <a:xfrm>
            <a:off x="479822" y="232172"/>
            <a:ext cx="8439300" cy="297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rPr b="1" i="0" lang="fr" sz="1800" u="none" cap="none" strike="noStrike">
                <a:solidFill>
                  <a:schemeClr val="accent2"/>
                </a:solidFill>
                <a:latin typeface="Arial"/>
                <a:ea typeface="Arial"/>
                <a:cs typeface="Arial"/>
                <a:sym typeface="Arial"/>
              </a:rPr>
              <a:t>Cibler avec précision</a:t>
            </a:r>
            <a:r>
              <a:rPr b="1" i="0" lang="fr" sz="1800" u="none" cap="none" strike="noStrike">
                <a:solidFill>
                  <a:srgbClr val="2E1452"/>
                </a:solidFill>
                <a:latin typeface="Arial"/>
                <a:ea typeface="Arial"/>
                <a:cs typeface="Arial"/>
                <a:sym typeface="Arial"/>
              </a:rPr>
              <a:t> </a:t>
            </a:r>
            <a:r>
              <a:rPr b="1" i="0" lang="fr" sz="1800" u="none" cap="none" strike="noStrike">
                <a:solidFill>
                  <a:schemeClr val="lt1"/>
                </a:solidFill>
                <a:latin typeface="Arial"/>
                <a:ea typeface="Arial"/>
                <a:cs typeface="Arial"/>
                <a:sym typeface="Arial"/>
              </a:rPr>
              <a:t>les meilleurs profils pour vos campagnes d’acquisition.</a:t>
            </a:r>
            <a:endParaRPr sz="1100"/>
          </a:p>
        </p:txBody>
      </p:sp>
      <p:sp>
        <p:nvSpPr>
          <p:cNvPr id="3718" name="Google Shape;3718;p270"/>
          <p:cNvSpPr txBox="1"/>
          <p:nvPr/>
        </p:nvSpPr>
        <p:spPr>
          <a:xfrm>
            <a:off x="2383372" y="947181"/>
            <a:ext cx="4375200" cy="3387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None/>
            </a:pPr>
            <a:r>
              <a:rPr b="1" i="0" lang="fr" sz="1100" u="none" cap="none" strike="noStrike">
                <a:solidFill>
                  <a:schemeClr val="lt1"/>
                </a:solidFill>
              </a:rPr>
              <a:t>Adapter le ciblage en fonction des points de vente, des types de campagnes, des offres et des objectifs de la campagne.</a:t>
            </a:r>
            <a:endParaRPr b="1" sz="1100">
              <a:solidFill>
                <a:schemeClr val="lt1"/>
              </a:solidFill>
            </a:endParaRPr>
          </a:p>
        </p:txBody>
      </p:sp>
      <p:sp>
        <p:nvSpPr>
          <p:cNvPr id="3719" name="Google Shape;3719;p270"/>
          <p:cNvSpPr txBox="1"/>
          <p:nvPr/>
        </p:nvSpPr>
        <p:spPr>
          <a:xfrm>
            <a:off x="958598" y="1577199"/>
            <a:ext cx="914100" cy="1578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1" i="0" lang="fr" sz="900" u="none" cap="none" strike="noStrike">
                <a:solidFill>
                  <a:schemeClr val="accent1"/>
                </a:solidFill>
                <a:latin typeface="Arial"/>
                <a:ea typeface="Arial"/>
                <a:cs typeface="Arial"/>
                <a:sym typeface="Arial"/>
              </a:rPr>
              <a:t>Géomarketing</a:t>
            </a:r>
            <a:endParaRPr b="1" i="0" sz="900" u="none" cap="none" strike="noStrike">
              <a:solidFill>
                <a:schemeClr val="dk2"/>
              </a:solidFill>
              <a:latin typeface="Montserrat Light"/>
              <a:ea typeface="Montserrat Light"/>
              <a:cs typeface="Montserrat Light"/>
              <a:sym typeface="Montserrat Light"/>
            </a:endParaRPr>
          </a:p>
        </p:txBody>
      </p:sp>
      <p:sp>
        <p:nvSpPr>
          <p:cNvPr id="3720" name="Google Shape;3720;p270"/>
          <p:cNvSpPr txBox="1"/>
          <p:nvPr/>
        </p:nvSpPr>
        <p:spPr>
          <a:xfrm>
            <a:off x="975639" y="1785356"/>
            <a:ext cx="2187900" cy="3546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0" i="0" lang="fr" sz="800" u="none" cap="none" strike="noStrike">
                <a:solidFill>
                  <a:srgbClr val="2E1452"/>
                </a:solidFill>
                <a:latin typeface="Arial"/>
                <a:ea typeface="Arial"/>
                <a:cs typeface="Arial"/>
                <a:sym typeface="Arial"/>
              </a:rPr>
              <a:t>Adapter la zone de chalandise de chaque point de vente en analysant la provenance du trafic</a:t>
            </a:r>
            <a:br>
              <a:rPr b="0" i="0" lang="fr" sz="800" u="none" cap="none" strike="noStrike">
                <a:solidFill>
                  <a:srgbClr val="2E1452"/>
                </a:solidFill>
                <a:latin typeface="Arial"/>
                <a:ea typeface="Arial"/>
                <a:cs typeface="Arial"/>
                <a:sym typeface="Arial"/>
              </a:rPr>
            </a:br>
            <a:r>
              <a:rPr b="0" i="0" lang="fr" sz="800" u="none" cap="none" strike="noStrike">
                <a:solidFill>
                  <a:srgbClr val="2E1452"/>
                </a:solidFill>
                <a:latin typeface="Arial"/>
                <a:ea typeface="Arial"/>
                <a:cs typeface="Arial"/>
                <a:sym typeface="Arial"/>
              </a:rPr>
              <a:t>(domicile / bureau / Autre)</a:t>
            </a:r>
            <a:endParaRPr b="0" i="0" sz="800" u="none" cap="none" strike="noStrike">
              <a:solidFill>
                <a:srgbClr val="2E1452"/>
              </a:solidFill>
              <a:latin typeface="Arial"/>
              <a:ea typeface="Arial"/>
              <a:cs typeface="Arial"/>
              <a:sym typeface="Arial"/>
            </a:endParaRPr>
          </a:p>
        </p:txBody>
      </p:sp>
      <p:sp>
        <p:nvSpPr>
          <p:cNvPr id="3721" name="Google Shape;3721;p270"/>
          <p:cNvSpPr txBox="1"/>
          <p:nvPr/>
        </p:nvSpPr>
        <p:spPr>
          <a:xfrm>
            <a:off x="764097" y="3758580"/>
            <a:ext cx="1630800" cy="155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0" i="0" lang="fr" sz="800" u="none" cap="none" strike="noStrike">
                <a:solidFill>
                  <a:srgbClr val="2E1452"/>
                </a:solidFill>
                <a:latin typeface="Arial"/>
                <a:ea typeface="Arial"/>
                <a:cs typeface="Arial"/>
                <a:sym typeface="Arial"/>
              </a:rPr>
              <a:t>Autres ciblages géographiques  :</a:t>
            </a:r>
            <a:endParaRPr sz="1100"/>
          </a:p>
          <a:p>
            <a:pPr indent="0" lvl="0" marL="0" marR="0" rtl="0" algn="l">
              <a:lnSpc>
                <a:spcPct val="100000"/>
              </a:lnSpc>
              <a:spcBef>
                <a:spcPts val="0"/>
              </a:spcBef>
              <a:spcAft>
                <a:spcPts val="0"/>
              </a:spcAft>
              <a:buClr>
                <a:schemeClr val="dk2"/>
              </a:buClr>
              <a:buSzPts val="900"/>
              <a:buFont typeface="Arial"/>
              <a:buNone/>
            </a:pPr>
            <a:r>
              <a:t/>
            </a:r>
            <a:endParaRPr b="0" i="0" sz="800" u="none" cap="none" strike="noStrike">
              <a:solidFill>
                <a:schemeClr val="dk1"/>
              </a:solidFill>
              <a:latin typeface="Arial"/>
              <a:ea typeface="Arial"/>
              <a:cs typeface="Arial"/>
              <a:sym typeface="Arial"/>
            </a:endParaRPr>
          </a:p>
        </p:txBody>
      </p:sp>
      <p:grpSp>
        <p:nvGrpSpPr>
          <p:cNvPr id="3722" name="Google Shape;3722;p270"/>
          <p:cNvGrpSpPr/>
          <p:nvPr/>
        </p:nvGrpSpPr>
        <p:grpSpPr>
          <a:xfrm>
            <a:off x="622807" y="2286282"/>
            <a:ext cx="2734723" cy="1387766"/>
            <a:chOff x="897263" y="2986246"/>
            <a:chExt cx="3646297" cy="1850355"/>
          </a:xfrm>
        </p:grpSpPr>
        <p:pic>
          <p:nvPicPr>
            <p:cNvPr id="3723" name="Google Shape;3723;p270"/>
            <p:cNvPicPr preferRelativeResize="0"/>
            <p:nvPr/>
          </p:nvPicPr>
          <p:blipFill rotWithShape="1">
            <a:blip r:embed="rId3">
              <a:alphaModFix/>
            </a:blip>
            <a:srcRect b="32893" l="0" r="0" t="2809"/>
            <a:stretch/>
          </p:blipFill>
          <p:spPr>
            <a:xfrm>
              <a:off x="897263" y="2986246"/>
              <a:ext cx="3646297" cy="1850355"/>
            </a:xfrm>
            <a:prstGeom prst="rect">
              <a:avLst/>
            </a:prstGeom>
            <a:noFill/>
            <a:ln>
              <a:noFill/>
            </a:ln>
          </p:spPr>
        </p:pic>
        <p:pic>
          <p:nvPicPr>
            <p:cNvPr id="3724" name="Google Shape;3724;p270"/>
            <p:cNvPicPr preferRelativeResize="0"/>
            <p:nvPr/>
          </p:nvPicPr>
          <p:blipFill rotWithShape="1">
            <a:blip r:embed="rId4">
              <a:alphaModFix/>
            </a:blip>
            <a:srcRect b="0" l="0" r="0" t="0"/>
            <a:stretch/>
          </p:blipFill>
          <p:spPr>
            <a:xfrm>
              <a:off x="2070716" y="3232423"/>
              <a:ext cx="314892" cy="326397"/>
            </a:xfrm>
            <a:prstGeom prst="rect">
              <a:avLst/>
            </a:prstGeom>
            <a:noFill/>
            <a:ln>
              <a:noFill/>
            </a:ln>
          </p:spPr>
        </p:pic>
        <p:sp>
          <p:nvSpPr>
            <p:cNvPr id="3725" name="Google Shape;3725;p270"/>
            <p:cNvSpPr/>
            <p:nvPr/>
          </p:nvSpPr>
          <p:spPr>
            <a:xfrm>
              <a:off x="2431765" y="4253598"/>
              <a:ext cx="883500" cy="123000"/>
            </a:xfrm>
            <a:prstGeom prst="roundRect">
              <a:avLst>
                <a:gd fmla="val 16667" name="adj"/>
              </a:avLst>
            </a:prstGeom>
            <a:solidFill>
              <a:srgbClr val="CFE2F3"/>
            </a:solidFill>
            <a:ln cap="flat" cmpd="sng" w="9525">
              <a:solidFill>
                <a:srgbClr val="44546A"/>
              </a:solidFill>
              <a:prstDash val="dot"/>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1" i="0" sz="1300" u="none" cap="none" strike="noStrike">
                <a:solidFill>
                  <a:schemeClr val="dk1"/>
                </a:solidFill>
                <a:latin typeface="Montserrat"/>
                <a:ea typeface="Montserrat"/>
                <a:cs typeface="Montserrat"/>
                <a:sym typeface="Montserrat"/>
              </a:endParaRPr>
            </a:p>
          </p:txBody>
        </p:sp>
        <p:sp>
          <p:nvSpPr>
            <p:cNvPr id="3726" name="Google Shape;3726;p270"/>
            <p:cNvSpPr txBox="1"/>
            <p:nvPr/>
          </p:nvSpPr>
          <p:spPr>
            <a:xfrm>
              <a:off x="1743941" y="4251446"/>
              <a:ext cx="626700" cy="1230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600" u="none" cap="none" strike="noStrike">
                  <a:solidFill>
                    <a:srgbClr val="0000C9"/>
                  </a:solidFill>
                  <a:latin typeface="Arial"/>
                  <a:ea typeface="Arial"/>
                  <a:cs typeface="Arial"/>
                  <a:sym typeface="Arial"/>
                </a:rPr>
                <a:t>Troyes</a:t>
              </a:r>
              <a:endParaRPr b="1" i="0" sz="600" u="none" cap="none" strike="noStrike">
                <a:solidFill>
                  <a:srgbClr val="0000C9"/>
                </a:solidFill>
                <a:latin typeface="Arial"/>
                <a:ea typeface="Arial"/>
                <a:cs typeface="Arial"/>
                <a:sym typeface="Arial"/>
              </a:endParaRPr>
            </a:p>
          </p:txBody>
        </p:sp>
        <p:sp>
          <p:nvSpPr>
            <p:cNvPr id="3727" name="Google Shape;3727;p270"/>
            <p:cNvSpPr txBox="1"/>
            <p:nvPr/>
          </p:nvSpPr>
          <p:spPr>
            <a:xfrm>
              <a:off x="1487430" y="4433509"/>
              <a:ext cx="883500" cy="1230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600" u="none" cap="none" strike="noStrike">
                  <a:solidFill>
                    <a:srgbClr val="0000C9"/>
                  </a:solidFill>
                  <a:latin typeface="Arial"/>
                  <a:ea typeface="Arial"/>
                  <a:cs typeface="Arial"/>
                  <a:sym typeface="Arial"/>
                </a:rPr>
                <a:t>Saint Julien</a:t>
              </a:r>
              <a:endParaRPr b="1" i="0" sz="600" u="none" cap="none" strike="noStrike">
                <a:solidFill>
                  <a:srgbClr val="0000C9"/>
                </a:solidFill>
                <a:latin typeface="Arial"/>
                <a:ea typeface="Arial"/>
                <a:cs typeface="Arial"/>
                <a:sym typeface="Arial"/>
              </a:endParaRPr>
            </a:p>
          </p:txBody>
        </p:sp>
        <p:sp>
          <p:nvSpPr>
            <p:cNvPr id="3728" name="Google Shape;3728;p270"/>
            <p:cNvSpPr txBox="1"/>
            <p:nvPr/>
          </p:nvSpPr>
          <p:spPr>
            <a:xfrm>
              <a:off x="1335060" y="4592749"/>
              <a:ext cx="955200" cy="1230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600" u="none" cap="none" strike="noStrike">
                  <a:solidFill>
                    <a:srgbClr val="0000C9"/>
                  </a:solidFill>
                  <a:latin typeface="Arial"/>
                  <a:ea typeface="Arial"/>
                  <a:cs typeface="Arial"/>
                  <a:sym typeface="Arial"/>
                </a:rPr>
                <a:t>Bréviandes</a:t>
              </a:r>
              <a:endParaRPr b="1" i="0" sz="600" u="none" cap="none" strike="noStrike">
                <a:solidFill>
                  <a:srgbClr val="0000C9"/>
                </a:solidFill>
                <a:latin typeface="Arial"/>
                <a:ea typeface="Arial"/>
                <a:cs typeface="Arial"/>
                <a:sym typeface="Arial"/>
              </a:endParaRPr>
            </a:p>
          </p:txBody>
        </p:sp>
        <p:sp>
          <p:nvSpPr>
            <p:cNvPr id="3729" name="Google Shape;3729;p270"/>
            <p:cNvSpPr txBox="1"/>
            <p:nvPr/>
          </p:nvSpPr>
          <p:spPr>
            <a:xfrm>
              <a:off x="2904459" y="4252876"/>
              <a:ext cx="626700" cy="1230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600" u="none" cap="none" strike="noStrike">
                  <a:solidFill>
                    <a:schemeClr val="dk1"/>
                  </a:solidFill>
                  <a:latin typeface="Arial"/>
                  <a:ea typeface="Arial"/>
                  <a:cs typeface="Arial"/>
                  <a:sym typeface="Arial"/>
                </a:rPr>
                <a:t>12 %</a:t>
              </a:r>
              <a:endParaRPr b="1" i="0" sz="600" u="none" cap="none" strike="noStrike">
                <a:solidFill>
                  <a:schemeClr val="dk1"/>
                </a:solidFill>
                <a:latin typeface="Arial"/>
                <a:ea typeface="Arial"/>
                <a:cs typeface="Arial"/>
                <a:sym typeface="Arial"/>
              </a:endParaRPr>
            </a:p>
          </p:txBody>
        </p:sp>
        <p:sp>
          <p:nvSpPr>
            <p:cNvPr id="3730" name="Google Shape;3730;p270"/>
            <p:cNvSpPr/>
            <p:nvPr/>
          </p:nvSpPr>
          <p:spPr>
            <a:xfrm>
              <a:off x="1074911" y="3976557"/>
              <a:ext cx="1563000" cy="238800"/>
            </a:xfrm>
            <a:prstGeom prst="roundRect">
              <a:avLst>
                <a:gd fmla="val 50000" name="adj"/>
              </a:avLst>
            </a:prstGeom>
            <a:solidFill>
              <a:srgbClr val="FF000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None/>
              </a:pPr>
              <a:r>
                <a:rPr b="1" i="0" lang="fr" sz="600" u="none" cap="none" strike="noStrike">
                  <a:solidFill>
                    <a:schemeClr val="lt1"/>
                  </a:solidFill>
                  <a:latin typeface="Arial"/>
                  <a:ea typeface="Arial"/>
                  <a:cs typeface="Arial"/>
                  <a:sym typeface="Arial"/>
                </a:rPr>
                <a:t>Provenance du trafic  par ville</a:t>
              </a:r>
              <a:endParaRPr sz="1100"/>
            </a:p>
          </p:txBody>
        </p:sp>
        <p:sp>
          <p:nvSpPr>
            <p:cNvPr id="3731" name="Google Shape;3731;p270"/>
            <p:cNvSpPr/>
            <p:nvPr/>
          </p:nvSpPr>
          <p:spPr>
            <a:xfrm>
              <a:off x="2431765" y="4438798"/>
              <a:ext cx="660600" cy="123000"/>
            </a:xfrm>
            <a:prstGeom prst="roundRect">
              <a:avLst>
                <a:gd fmla="val 16667" name="adj"/>
              </a:avLst>
            </a:prstGeom>
            <a:solidFill>
              <a:srgbClr val="CFE2F3"/>
            </a:solidFill>
            <a:ln cap="flat" cmpd="sng" w="9525">
              <a:solidFill>
                <a:srgbClr val="44546A"/>
              </a:solidFill>
              <a:prstDash val="dot"/>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1" i="0" sz="1300" u="none" cap="none" strike="noStrike">
                <a:solidFill>
                  <a:schemeClr val="dk1"/>
                </a:solidFill>
                <a:latin typeface="Montserrat"/>
                <a:ea typeface="Montserrat"/>
                <a:cs typeface="Montserrat"/>
                <a:sym typeface="Montserrat"/>
              </a:endParaRPr>
            </a:p>
          </p:txBody>
        </p:sp>
        <p:sp>
          <p:nvSpPr>
            <p:cNvPr id="3732" name="Google Shape;3732;p270"/>
            <p:cNvSpPr txBox="1"/>
            <p:nvPr/>
          </p:nvSpPr>
          <p:spPr>
            <a:xfrm>
              <a:off x="2841887" y="4440872"/>
              <a:ext cx="626700" cy="1230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600" u="none" cap="none" strike="noStrike">
                  <a:solidFill>
                    <a:schemeClr val="dk1"/>
                  </a:solidFill>
                  <a:latin typeface="Arial"/>
                  <a:ea typeface="Arial"/>
                  <a:cs typeface="Arial"/>
                  <a:sym typeface="Arial"/>
                </a:rPr>
                <a:t>8 %</a:t>
              </a:r>
              <a:endParaRPr b="1" i="0" sz="600" u="none" cap="none" strike="noStrike">
                <a:solidFill>
                  <a:schemeClr val="dk1"/>
                </a:solidFill>
                <a:latin typeface="Arial"/>
                <a:ea typeface="Arial"/>
                <a:cs typeface="Arial"/>
                <a:sym typeface="Arial"/>
              </a:endParaRPr>
            </a:p>
          </p:txBody>
        </p:sp>
        <p:sp>
          <p:nvSpPr>
            <p:cNvPr id="3733" name="Google Shape;3733;p270"/>
            <p:cNvSpPr/>
            <p:nvPr/>
          </p:nvSpPr>
          <p:spPr>
            <a:xfrm>
              <a:off x="2428727" y="4612129"/>
              <a:ext cx="522600" cy="123000"/>
            </a:xfrm>
            <a:prstGeom prst="roundRect">
              <a:avLst>
                <a:gd fmla="val 16667" name="adj"/>
              </a:avLst>
            </a:prstGeom>
            <a:solidFill>
              <a:srgbClr val="CFE2F3"/>
            </a:solidFill>
            <a:ln cap="flat" cmpd="sng" w="9525">
              <a:solidFill>
                <a:srgbClr val="44546A"/>
              </a:solidFill>
              <a:prstDash val="dot"/>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1" i="0" sz="1300" u="none" cap="none" strike="noStrike">
                <a:solidFill>
                  <a:schemeClr val="dk1"/>
                </a:solidFill>
                <a:latin typeface="Montserrat"/>
                <a:ea typeface="Montserrat"/>
                <a:cs typeface="Montserrat"/>
                <a:sym typeface="Montserrat"/>
              </a:endParaRPr>
            </a:p>
          </p:txBody>
        </p:sp>
        <p:sp>
          <p:nvSpPr>
            <p:cNvPr id="3734" name="Google Shape;3734;p270"/>
            <p:cNvSpPr txBox="1"/>
            <p:nvPr/>
          </p:nvSpPr>
          <p:spPr>
            <a:xfrm>
              <a:off x="2637788" y="4612128"/>
              <a:ext cx="204000" cy="1230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600" u="none" cap="none" strike="noStrike">
                  <a:solidFill>
                    <a:schemeClr val="dk1"/>
                  </a:solidFill>
                  <a:latin typeface="Arial"/>
                  <a:ea typeface="Arial"/>
                  <a:cs typeface="Arial"/>
                  <a:sym typeface="Arial"/>
                </a:rPr>
                <a:t>6 %</a:t>
              </a:r>
              <a:endParaRPr b="1" i="0" sz="600" u="none" cap="none" strike="noStrike">
                <a:solidFill>
                  <a:schemeClr val="dk1"/>
                </a:solidFill>
                <a:latin typeface="Arial"/>
                <a:ea typeface="Arial"/>
                <a:cs typeface="Arial"/>
                <a:sym typeface="Arial"/>
              </a:endParaRPr>
            </a:p>
          </p:txBody>
        </p:sp>
      </p:grpSp>
      <p:grpSp>
        <p:nvGrpSpPr>
          <p:cNvPr id="3735" name="Google Shape;3735;p270"/>
          <p:cNvGrpSpPr/>
          <p:nvPr/>
        </p:nvGrpSpPr>
        <p:grpSpPr>
          <a:xfrm>
            <a:off x="735979" y="3983967"/>
            <a:ext cx="2494803" cy="844296"/>
            <a:chOff x="1039244" y="5442820"/>
            <a:chExt cx="3128279" cy="1024756"/>
          </a:xfrm>
        </p:grpSpPr>
        <p:sp>
          <p:nvSpPr>
            <p:cNvPr id="3736" name="Google Shape;3736;p270"/>
            <p:cNvSpPr/>
            <p:nvPr/>
          </p:nvSpPr>
          <p:spPr>
            <a:xfrm>
              <a:off x="1039244" y="5442820"/>
              <a:ext cx="745200" cy="279000"/>
            </a:xfrm>
            <a:prstGeom prst="roundRect">
              <a:avLst>
                <a:gd fmla="val 50000" name="adj"/>
              </a:avLst>
            </a:prstGeom>
            <a:noFill/>
            <a:ln cap="flat" cmpd="sng" w="9525">
              <a:solidFill>
                <a:srgbClr val="2E1452"/>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None/>
              </a:pPr>
              <a:r>
                <a:rPr b="0" i="1" lang="fr" sz="700" u="none" cap="none" strike="noStrike">
                  <a:solidFill>
                    <a:srgbClr val="2E1452"/>
                  </a:solidFill>
                  <a:latin typeface="Arial"/>
                  <a:ea typeface="Arial"/>
                  <a:cs typeface="Arial"/>
                  <a:sym typeface="Arial"/>
                </a:rPr>
                <a:t>code postal</a:t>
              </a:r>
              <a:endParaRPr b="0" i="1" sz="700" u="none" cap="none" strike="noStrike">
                <a:solidFill>
                  <a:srgbClr val="2E1452"/>
                </a:solidFill>
                <a:latin typeface="Arial"/>
                <a:ea typeface="Arial"/>
                <a:cs typeface="Arial"/>
                <a:sym typeface="Arial"/>
              </a:endParaRPr>
            </a:p>
          </p:txBody>
        </p:sp>
        <p:sp>
          <p:nvSpPr>
            <p:cNvPr id="3737" name="Google Shape;3737;p270"/>
            <p:cNvSpPr/>
            <p:nvPr/>
          </p:nvSpPr>
          <p:spPr>
            <a:xfrm>
              <a:off x="1860930" y="5442820"/>
              <a:ext cx="693900" cy="279000"/>
            </a:xfrm>
            <a:prstGeom prst="roundRect">
              <a:avLst>
                <a:gd fmla="val 50000" name="adj"/>
              </a:avLst>
            </a:prstGeom>
            <a:noFill/>
            <a:ln cap="flat" cmpd="sng" w="9525">
              <a:solidFill>
                <a:srgbClr val="2E1452"/>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None/>
              </a:pPr>
              <a:r>
                <a:rPr b="0" i="1" lang="fr" sz="700" u="none" cap="none" strike="noStrike">
                  <a:solidFill>
                    <a:srgbClr val="2E1452"/>
                  </a:solidFill>
                  <a:latin typeface="Arial"/>
                  <a:ea typeface="Arial"/>
                  <a:cs typeface="Arial"/>
                  <a:sym typeface="Arial"/>
                </a:rPr>
                <a:t>code insee</a:t>
              </a:r>
              <a:endParaRPr b="0" i="1" sz="700" u="none" cap="none" strike="noStrike">
                <a:solidFill>
                  <a:srgbClr val="2E1452"/>
                </a:solidFill>
                <a:latin typeface="Arial"/>
                <a:ea typeface="Arial"/>
                <a:cs typeface="Arial"/>
                <a:sym typeface="Arial"/>
              </a:endParaRPr>
            </a:p>
          </p:txBody>
        </p:sp>
        <p:sp>
          <p:nvSpPr>
            <p:cNvPr id="3738" name="Google Shape;3738;p270"/>
            <p:cNvSpPr/>
            <p:nvPr/>
          </p:nvSpPr>
          <p:spPr>
            <a:xfrm>
              <a:off x="2610435" y="5442820"/>
              <a:ext cx="569700" cy="279000"/>
            </a:xfrm>
            <a:prstGeom prst="roundRect">
              <a:avLst>
                <a:gd fmla="val 50000" name="adj"/>
              </a:avLst>
            </a:prstGeom>
            <a:noFill/>
            <a:ln cap="flat" cmpd="sng" w="9525">
              <a:solidFill>
                <a:srgbClr val="2E1452"/>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None/>
              </a:pPr>
              <a:r>
                <a:rPr b="0" i="1" lang="fr" sz="700" u="none" cap="none" strike="noStrike">
                  <a:solidFill>
                    <a:srgbClr val="2E1452"/>
                  </a:solidFill>
                  <a:latin typeface="Arial"/>
                  <a:ea typeface="Arial"/>
                  <a:cs typeface="Arial"/>
                  <a:sym typeface="Arial"/>
                </a:rPr>
                <a:t>code iris</a:t>
              </a:r>
              <a:endParaRPr b="0" i="1" sz="700" u="none" cap="none" strike="noStrike">
                <a:solidFill>
                  <a:srgbClr val="2E1452"/>
                </a:solidFill>
                <a:latin typeface="Arial"/>
                <a:ea typeface="Arial"/>
                <a:cs typeface="Arial"/>
                <a:sym typeface="Arial"/>
              </a:endParaRPr>
            </a:p>
          </p:txBody>
        </p:sp>
        <p:sp>
          <p:nvSpPr>
            <p:cNvPr id="3739" name="Google Shape;3739;p270"/>
            <p:cNvSpPr/>
            <p:nvPr/>
          </p:nvSpPr>
          <p:spPr>
            <a:xfrm>
              <a:off x="3244588" y="5442820"/>
              <a:ext cx="839700" cy="279000"/>
            </a:xfrm>
            <a:prstGeom prst="roundRect">
              <a:avLst>
                <a:gd fmla="val 50000" name="adj"/>
              </a:avLst>
            </a:prstGeom>
            <a:noFill/>
            <a:ln cap="flat" cmpd="sng" w="9525">
              <a:solidFill>
                <a:srgbClr val="2E1452"/>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None/>
              </a:pPr>
              <a:r>
                <a:rPr b="0" i="1" lang="fr" sz="700" u="none" cap="none" strike="noStrike">
                  <a:solidFill>
                    <a:srgbClr val="2E1452"/>
                  </a:solidFill>
                  <a:latin typeface="Arial"/>
                  <a:ea typeface="Arial"/>
                  <a:cs typeface="Arial"/>
                  <a:sym typeface="Arial"/>
                </a:rPr>
                <a:t>code carreau</a:t>
              </a:r>
              <a:endParaRPr b="0" i="1" sz="700" u="none" cap="none" strike="noStrike">
                <a:solidFill>
                  <a:srgbClr val="2E1452"/>
                </a:solidFill>
                <a:latin typeface="Arial"/>
                <a:ea typeface="Arial"/>
                <a:cs typeface="Arial"/>
                <a:sym typeface="Arial"/>
              </a:endParaRPr>
            </a:p>
          </p:txBody>
        </p:sp>
        <p:sp>
          <p:nvSpPr>
            <p:cNvPr id="3740" name="Google Shape;3740;p270"/>
            <p:cNvSpPr/>
            <p:nvPr/>
          </p:nvSpPr>
          <p:spPr>
            <a:xfrm>
              <a:off x="1039244" y="5814036"/>
              <a:ext cx="1470300" cy="279000"/>
            </a:xfrm>
            <a:prstGeom prst="roundRect">
              <a:avLst>
                <a:gd fmla="val 50000" name="adj"/>
              </a:avLst>
            </a:prstGeom>
            <a:noFill/>
            <a:ln cap="flat" cmpd="sng" w="9525">
              <a:solidFill>
                <a:srgbClr val="2E1452"/>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None/>
              </a:pPr>
              <a:r>
                <a:rPr b="0" i="1" lang="fr" sz="700" u="none" cap="none" strike="noStrike">
                  <a:solidFill>
                    <a:srgbClr val="2E1452"/>
                  </a:solidFill>
                  <a:latin typeface="Arial"/>
                  <a:ea typeface="Arial"/>
                  <a:cs typeface="Arial"/>
                  <a:sym typeface="Arial"/>
                </a:rPr>
                <a:t>temps de trajet (isochrone)</a:t>
              </a:r>
              <a:endParaRPr b="0" i="1" sz="700" u="none" cap="none" strike="noStrike">
                <a:solidFill>
                  <a:srgbClr val="2E1452"/>
                </a:solidFill>
                <a:latin typeface="Arial"/>
                <a:ea typeface="Arial"/>
                <a:cs typeface="Arial"/>
                <a:sym typeface="Arial"/>
              </a:endParaRPr>
            </a:p>
          </p:txBody>
        </p:sp>
        <p:sp>
          <p:nvSpPr>
            <p:cNvPr id="3741" name="Google Shape;3741;p270"/>
            <p:cNvSpPr/>
            <p:nvPr/>
          </p:nvSpPr>
          <p:spPr>
            <a:xfrm>
              <a:off x="2554723" y="5814036"/>
              <a:ext cx="1612800" cy="279000"/>
            </a:xfrm>
            <a:prstGeom prst="roundRect">
              <a:avLst>
                <a:gd fmla="val 50000" name="adj"/>
              </a:avLst>
            </a:prstGeom>
            <a:noFill/>
            <a:ln cap="flat" cmpd="sng" w="9525">
              <a:solidFill>
                <a:srgbClr val="2E1452"/>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None/>
              </a:pPr>
              <a:r>
                <a:rPr b="0" i="1" lang="fr" sz="700" u="none" cap="none" strike="noStrike">
                  <a:solidFill>
                    <a:srgbClr val="2E1452"/>
                  </a:solidFill>
                  <a:latin typeface="Arial"/>
                  <a:ea typeface="Arial"/>
                  <a:cs typeface="Arial"/>
                  <a:sym typeface="Arial"/>
                </a:rPr>
                <a:t>rayon kilométrique (isométrie)</a:t>
              </a:r>
              <a:endParaRPr b="0" i="1" sz="700" u="none" cap="none" strike="noStrike">
                <a:solidFill>
                  <a:srgbClr val="2E1452"/>
                </a:solidFill>
                <a:latin typeface="Arial"/>
                <a:ea typeface="Arial"/>
                <a:cs typeface="Arial"/>
                <a:sym typeface="Arial"/>
              </a:endParaRPr>
            </a:p>
          </p:txBody>
        </p:sp>
        <p:sp>
          <p:nvSpPr>
            <p:cNvPr id="3742" name="Google Shape;3742;p270"/>
            <p:cNvSpPr/>
            <p:nvPr/>
          </p:nvSpPr>
          <p:spPr>
            <a:xfrm>
              <a:off x="1039244" y="6188576"/>
              <a:ext cx="2013000" cy="279000"/>
            </a:xfrm>
            <a:prstGeom prst="roundRect">
              <a:avLst>
                <a:gd fmla="val 50000" name="adj"/>
              </a:avLst>
            </a:prstGeom>
            <a:noFill/>
            <a:ln cap="flat" cmpd="sng" w="9525">
              <a:solidFill>
                <a:srgbClr val="2E1452"/>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None/>
              </a:pPr>
              <a:r>
                <a:rPr b="0" i="1" lang="fr" sz="700" u="none" cap="none" strike="noStrike">
                  <a:solidFill>
                    <a:srgbClr val="2E1452"/>
                  </a:solidFill>
                  <a:latin typeface="Arial"/>
                  <a:ea typeface="Arial"/>
                  <a:cs typeface="Arial"/>
                  <a:sym typeface="Arial"/>
                </a:rPr>
                <a:t>proximité du point de vente (200m)</a:t>
              </a:r>
              <a:endParaRPr b="0" i="1" sz="700" u="none" cap="none" strike="noStrike">
                <a:solidFill>
                  <a:srgbClr val="2E1452"/>
                </a:solidFill>
                <a:latin typeface="Arial"/>
                <a:ea typeface="Arial"/>
                <a:cs typeface="Arial"/>
                <a:sym typeface="Arial"/>
              </a:endParaRPr>
            </a:p>
          </p:txBody>
        </p:sp>
      </p:grpSp>
      <p:sp>
        <p:nvSpPr>
          <p:cNvPr id="3743" name="Google Shape;3743;p270"/>
          <p:cNvSpPr txBox="1"/>
          <p:nvPr/>
        </p:nvSpPr>
        <p:spPr>
          <a:xfrm>
            <a:off x="3794060" y="1577199"/>
            <a:ext cx="1206900" cy="1578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1" i="0" lang="fr" sz="900" u="none" cap="none" strike="noStrike">
                <a:solidFill>
                  <a:schemeClr val="accent1"/>
                </a:solidFill>
                <a:latin typeface="Arial"/>
                <a:ea typeface="Arial"/>
                <a:cs typeface="Arial"/>
                <a:sym typeface="Arial"/>
              </a:rPr>
              <a:t>Socio-démographie</a:t>
            </a:r>
            <a:endParaRPr sz="1100"/>
          </a:p>
        </p:txBody>
      </p:sp>
      <p:sp>
        <p:nvSpPr>
          <p:cNvPr id="3744" name="Google Shape;3744;p270"/>
          <p:cNvSpPr txBox="1"/>
          <p:nvPr/>
        </p:nvSpPr>
        <p:spPr>
          <a:xfrm>
            <a:off x="3787857" y="1783444"/>
            <a:ext cx="2001900" cy="4275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0" i="0" lang="fr" sz="800" u="none" cap="none" strike="noStrike">
                <a:solidFill>
                  <a:srgbClr val="2E1452"/>
                </a:solidFill>
                <a:latin typeface="Arial"/>
                <a:ea typeface="Arial"/>
                <a:cs typeface="Arial"/>
                <a:sym typeface="Arial"/>
              </a:rPr>
              <a:t>Segmenter vos campagnes en ne ciblant que les profils sélectionnés selon des critères socio-démographiques.</a:t>
            </a:r>
            <a:endParaRPr sz="1100"/>
          </a:p>
        </p:txBody>
      </p:sp>
      <p:grpSp>
        <p:nvGrpSpPr>
          <p:cNvPr id="3745" name="Google Shape;3745;p270"/>
          <p:cNvGrpSpPr/>
          <p:nvPr/>
        </p:nvGrpSpPr>
        <p:grpSpPr>
          <a:xfrm>
            <a:off x="3559332" y="3126600"/>
            <a:ext cx="2287974" cy="1701745"/>
            <a:chOff x="4794307" y="3164610"/>
            <a:chExt cx="2965233" cy="2384733"/>
          </a:xfrm>
        </p:grpSpPr>
        <p:sp>
          <p:nvSpPr>
            <p:cNvPr id="3746" name="Google Shape;3746;p270"/>
            <p:cNvSpPr/>
            <p:nvPr/>
          </p:nvSpPr>
          <p:spPr>
            <a:xfrm>
              <a:off x="4794307" y="3164610"/>
              <a:ext cx="14487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Revenus</a:t>
              </a:r>
              <a:endParaRPr b="0" i="0" sz="800" u="none" cap="none" strike="noStrike">
                <a:solidFill>
                  <a:srgbClr val="2E1452"/>
                </a:solidFill>
                <a:latin typeface="Arial"/>
                <a:ea typeface="Arial"/>
                <a:cs typeface="Arial"/>
                <a:sym typeface="Arial"/>
              </a:endParaRPr>
            </a:p>
          </p:txBody>
        </p:sp>
        <p:sp>
          <p:nvSpPr>
            <p:cNvPr id="3747" name="Google Shape;3747;p270"/>
            <p:cNvSpPr/>
            <p:nvPr/>
          </p:nvSpPr>
          <p:spPr>
            <a:xfrm>
              <a:off x="6310740" y="3164610"/>
              <a:ext cx="14487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Habitat</a:t>
              </a:r>
              <a:endParaRPr b="0" i="0" sz="800" u="none" cap="none" strike="noStrike">
                <a:solidFill>
                  <a:srgbClr val="2E1452"/>
                </a:solidFill>
                <a:latin typeface="Arial"/>
                <a:ea typeface="Arial"/>
                <a:cs typeface="Arial"/>
                <a:sym typeface="Arial"/>
              </a:endParaRPr>
            </a:p>
          </p:txBody>
        </p:sp>
        <p:sp>
          <p:nvSpPr>
            <p:cNvPr id="3748" name="Google Shape;3748;p270"/>
            <p:cNvSpPr/>
            <p:nvPr/>
          </p:nvSpPr>
          <p:spPr>
            <a:xfrm>
              <a:off x="4794307" y="3576276"/>
              <a:ext cx="9552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Âge</a:t>
              </a:r>
              <a:endParaRPr b="0" i="0" sz="800" u="none" cap="none" strike="noStrike">
                <a:solidFill>
                  <a:srgbClr val="2E1452"/>
                </a:solidFill>
                <a:latin typeface="Arial"/>
                <a:ea typeface="Arial"/>
                <a:cs typeface="Arial"/>
                <a:sym typeface="Arial"/>
              </a:endParaRPr>
            </a:p>
          </p:txBody>
        </p:sp>
        <p:sp>
          <p:nvSpPr>
            <p:cNvPr id="3749" name="Google Shape;3749;p270"/>
            <p:cNvSpPr/>
            <p:nvPr/>
          </p:nvSpPr>
          <p:spPr>
            <a:xfrm>
              <a:off x="5852140" y="3576276"/>
              <a:ext cx="19071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Profession</a:t>
              </a:r>
              <a:endParaRPr b="0" i="0" sz="800" u="none" cap="none" strike="noStrike">
                <a:solidFill>
                  <a:srgbClr val="2E1452"/>
                </a:solidFill>
                <a:latin typeface="Arial"/>
                <a:ea typeface="Arial"/>
                <a:cs typeface="Arial"/>
                <a:sym typeface="Arial"/>
              </a:endParaRPr>
            </a:p>
          </p:txBody>
        </p:sp>
        <p:sp>
          <p:nvSpPr>
            <p:cNvPr id="3750" name="Google Shape;3750;p270"/>
            <p:cNvSpPr/>
            <p:nvPr/>
          </p:nvSpPr>
          <p:spPr>
            <a:xfrm>
              <a:off x="4794307" y="3987943"/>
              <a:ext cx="19071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Composition foyer</a:t>
              </a:r>
              <a:endParaRPr b="0" i="0" sz="800" u="none" cap="none" strike="noStrike">
                <a:solidFill>
                  <a:srgbClr val="2E1452"/>
                </a:solidFill>
                <a:latin typeface="Arial"/>
                <a:ea typeface="Arial"/>
                <a:cs typeface="Arial"/>
                <a:sym typeface="Arial"/>
              </a:endParaRPr>
            </a:p>
          </p:txBody>
        </p:sp>
        <p:sp>
          <p:nvSpPr>
            <p:cNvPr id="3751" name="Google Shape;3751;p270"/>
            <p:cNvSpPr/>
            <p:nvPr/>
          </p:nvSpPr>
          <p:spPr>
            <a:xfrm>
              <a:off x="6804340" y="3987943"/>
              <a:ext cx="9552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Statut</a:t>
              </a:r>
              <a:endParaRPr b="0" i="0" sz="800" u="none" cap="none" strike="noStrike">
                <a:solidFill>
                  <a:srgbClr val="2E1452"/>
                </a:solidFill>
                <a:latin typeface="Arial"/>
                <a:ea typeface="Arial"/>
                <a:cs typeface="Arial"/>
                <a:sym typeface="Arial"/>
              </a:endParaRPr>
            </a:p>
          </p:txBody>
        </p:sp>
        <p:sp>
          <p:nvSpPr>
            <p:cNvPr id="3752" name="Google Shape;3752;p270"/>
            <p:cNvSpPr/>
            <p:nvPr/>
          </p:nvSpPr>
          <p:spPr>
            <a:xfrm>
              <a:off x="4794307" y="4399610"/>
              <a:ext cx="14487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Genre</a:t>
              </a:r>
              <a:endParaRPr b="0" i="0" sz="800" u="none" cap="none" strike="noStrike">
                <a:solidFill>
                  <a:srgbClr val="2E1452"/>
                </a:solidFill>
                <a:latin typeface="Arial"/>
                <a:ea typeface="Arial"/>
                <a:cs typeface="Arial"/>
                <a:sym typeface="Arial"/>
              </a:endParaRPr>
            </a:p>
          </p:txBody>
        </p:sp>
        <p:sp>
          <p:nvSpPr>
            <p:cNvPr id="3753" name="Google Shape;3753;p270"/>
            <p:cNvSpPr/>
            <p:nvPr/>
          </p:nvSpPr>
          <p:spPr>
            <a:xfrm>
              <a:off x="6310740" y="4399610"/>
              <a:ext cx="14487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Enfant</a:t>
              </a:r>
              <a:endParaRPr b="0" i="0" sz="800" u="none" cap="none" strike="noStrike">
                <a:solidFill>
                  <a:srgbClr val="2E1452"/>
                </a:solidFill>
                <a:latin typeface="Arial"/>
                <a:ea typeface="Arial"/>
                <a:cs typeface="Arial"/>
                <a:sym typeface="Arial"/>
              </a:endParaRPr>
            </a:p>
          </p:txBody>
        </p:sp>
        <p:sp>
          <p:nvSpPr>
            <p:cNvPr id="3754" name="Google Shape;3754;p270"/>
            <p:cNvSpPr/>
            <p:nvPr/>
          </p:nvSpPr>
          <p:spPr>
            <a:xfrm>
              <a:off x="4794307" y="4811276"/>
              <a:ext cx="9552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Auto</a:t>
              </a:r>
              <a:endParaRPr b="0" i="0" sz="800" u="none" cap="none" strike="noStrike">
                <a:solidFill>
                  <a:srgbClr val="2E1452"/>
                </a:solidFill>
                <a:latin typeface="Arial"/>
                <a:ea typeface="Arial"/>
                <a:cs typeface="Arial"/>
                <a:sym typeface="Arial"/>
              </a:endParaRPr>
            </a:p>
          </p:txBody>
        </p:sp>
        <p:sp>
          <p:nvSpPr>
            <p:cNvPr id="3755" name="Google Shape;3755;p270"/>
            <p:cNvSpPr/>
            <p:nvPr/>
          </p:nvSpPr>
          <p:spPr>
            <a:xfrm>
              <a:off x="5852140" y="4811276"/>
              <a:ext cx="19071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Equipement</a:t>
              </a:r>
              <a:endParaRPr b="0" i="0" sz="800" u="none" cap="none" strike="noStrike">
                <a:solidFill>
                  <a:srgbClr val="2E1452"/>
                </a:solidFill>
                <a:latin typeface="Arial"/>
                <a:ea typeface="Arial"/>
                <a:cs typeface="Arial"/>
                <a:sym typeface="Arial"/>
              </a:endParaRPr>
            </a:p>
          </p:txBody>
        </p:sp>
        <p:sp>
          <p:nvSpPr>
            <p:cNvPr id="3756" name="Google Shape;3756;p270"/>
            <p:cNvSpPr/>
            <p:nvPr/>
          </p:nvSpPr>
          <p:spPr>
            <a:xfrm>
              <a:off x="4794307" y="5222943"/>
              <a:ext cx="19071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Niveau d’étude</a:t>
              </a:r>
              <a:endParaRPr b="0" i="0" sz="800" u="none" cap="none" strike="noStrike">
                <a:solidFill>
                  <a:srgbClr val="2E1452"/>
                </a:solidFill>
                <a:latin typeface="Arial"/>
                <a:ea typeface="Arial"/>
                <a:cs typeface="Arial"/>
                <a:sym typeface="Arial"/>
              </a:endParaRPr>
            </a:p>
          </p:txBody>
        </p:sp>
        <p:sp>
          <p:nvSpPr>
            <p:cNvPr id="3757" name="Google Shape;3757;p270"/>
            <p:cNvSpPr/>
            <p:nvPr/>
          </p:nvSpPr>
          <p:spPr>
            <a:xfrm>
              <a:off x="6804340" y="5222943"/>
              <a:ext cx="955200" cy="326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Urbain</a:t>
              </a:r>
              <a:endParaRPr b="0" i="0" sz="800" u="none" cap="none" strike="noStrike">
                <a:solidFill>
                  <a:srgbClr val="2E1452"/>
                </a:solidFill>
                <a:latin typeface="Arial"/>
                <a:ea typeface="Arial"/>
                <a:cs typeface="Arial"/>
                <a:sym typeface="Arial"/>
              </a:endParaRPr>
            </a:p>
          </p:txBody>
        </p:sp>
      </p:grpSp>
      <p:grpSp>
        <p:nvGrpSpPr>
          <p:cNvPr id="3758" name="Google Shape;3758;p270"/>
          <p:cNvGrpSpPr/>
          <p:nvPr/>
        </p:nvGrpSpPr>
        <p:grpSpPr>
          <a:xfrm>
            <a:off x="-2815" y="4739349"/>
            <a:ext cx="546750" cy="257175"/>
            <a:chOff x="-3754" y="6319132"/>
            <a:chExt cx="729000" cy="342900"/>
          </a:xfrm>
        </p:grpSpPr>
        <p:sp>
          <p:nvSpPr>
            <p:cNvPr id="3759" name="Google Shape;3759;p270"/>
            <p:cNvSpPr/>
            <p:nvPr/>
          </p:nvSpPr>
          <p:spPr>
            <a:xfrm rot="5400000">
              <a:off x="189296" y="6126082"/>
              <a:ext cx="342900" cy="729000"/>
            </a:xfrm>
            <a:prstGeom prst="round2SameRect">
              <a:avLst>
                <a:gd fmla="val 50000" name="adj1"/>
                <a:gd fmla="val 0" name="adj2"/>
              </a:avLst>
            </a:prstGeom>
            <a:solidFill>
              <a:schemeClr val="dk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grpSp>
          <p:nvGrpSpPr>
            <p:cNvPr id="3760" name="Google Shape;3760;p270"/>
            <p:cNvGrpSpPr/>
            <p:nvPr/>
          </p:nvGrpSpPr>
          <p:grpSpPr>
            <a:xfrm>
              <a:off x="367878" y="6411593"/>
              <a:ext cx="178491" cy="157853"/>
              <a:chOff x="3430063" y="2890836"/>
              <a:chExt cx="1219200" cy="1078230"/>
            </a:xfrm>
          </p:grpSpPr>
          <p:sp>
            <p:nvSpPr>
              <p:cNvPr id="3761" name="Google Shape;3761;p270"/>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62" name="Google Shape;3762;p270"/>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3763" name="Google Shape;3763;p270"/>
          <p:cNvSpPr/>
          <p:nvPr/>
        </p:nvSpPr>
        <p:spPr>
          <a:xfrm>
            <a:off x="6048986" y="1401458"/>
            <a:ext cx="2472000" cy="1021800"/>
          </a:xfrm>
          <a:prstGeom prst="roundRect">
            <a:avLst>
              <a:gd fmla="val 10692"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764" name="Google Shape;3764;p270"/>
          <p:cNvSpPr txBox="1"/>
          <p:nvPr/>
        </p:nvSpPr>
        <p:spPr>
          <a:xfrm>
            <a:off x="6466115" y="1568071"/>
            <a:ext cx="1470300" cy="1671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1" i="0" lang="fr" sz="900" u="none" cap="none" strike="noStrike">
                <a:solidFill>
                  <a:schemeClr val="accent1"/>
                </a:solidFill>
                <a:latin typeface="Arial"/>
                <a:ea typeface="Arial"/>
                <a:cs typeface="Arial"/>
                <a:sym typeface="Arial"/>
              </a:rPr>
              <a:t>Intérêts et Intentions</a:t>
            </a:r>
            <a:endParaRPr b="1" i="0" sz="900" u="none" cap="none" strike="noStrike">
              <a:solidFill>
                <a:schemeClr val="accent1"/>
              </a:solidFill>
              <a:latin typeface="Arial"/>
              <a:ea typeface="Arial"/>
              <a:cs typeface="Arial"/>
              <a:sym typeface="Arial"/>
            </a:endParaRPr>
          </a:p>
        </p:txBody>
      </p:sp>
      <p:sp>
        <p:nvSpPr>
          <p:cNvPr id="3765" name="Google Shape;3765;p270"/>
          <p:cNvSpPr txBox="1"/>
          <p:nvPr/>
        </p:nvSpPr>
        <p:spPr>
          <a:xfrm>
            <a:off x="6466115" y="1783444"/>
            <a:ext cx="1638000" cy="5331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0" i="0" lang="fr" sz="800" u="none" cap="none" strike="noStrike">
                <a:solidFill>
                  <a:srgbClr val="2E1452"/>
                </a:solidFill>
                <a:latin typeface="Arial"/>
                <a:ea typeface="Arial"/>
                <a:cs typeface="Arial"/>
                <a:sym typeface="Arial"/>
              </a:rPr>
              <a:t>Critères scorés à partir des réponses à des enquêtes ou un enrichissement lié à des comportements de navigation.</a:t>
            </a:r>
            <a:endParaRPr sz="1100"/>
          </a:p>
        </p:txBody>
      </p:sp>
      <p:pic>
        <p:nvPicPr>
          <p:cNvPr descr="Photo image d'arrière-plan du réseau web social" id="3766" name="Google Shape;3766;p270"/>
          <p:cNvPicPr preferRelativeResize="0"/>
          <p:nvPr/>
        </p:nvPicPr>
        <p:blipFill rotWithShape="1">
          <a:blip r:embed="rId5">
            <a:alphaModFix/>
          </a:blip>
          <a:srcRect b="0" l="0" r="0" t="0"/>
          <a:stretch/>
        </p:blipFill>
        <p:spPr>
          <a:xfrm>
            <a:off x="3454233" y="2286282"/>
            <a:ext cx="2490934" cy="706670"/>
          </a:xfrm>
          <a:prstGeom prst="rect">
            <a:avLst/>
          </a:prstGeom>
          <a:noFill/>
          <a:ln>
            <a:noFill/>
          </a:ln>
        </p:spPr>
      </p:pic>
      <p:sp>
        <p:nvSpPr>
          <p:cNvPr id="3767" name="Google Shape;3767;p270"/>
          <p:cNvSpPr/>
          <p:nvPr/>
        </p:nvSpPr>
        <p:spPr>
          <a:xfrm>
            <a:off x="6048986" y="2518164"/>
            <a:ext cx="2472000" cy="474900"/>
          </a:xfrm>
          <a:prstGeom prst="roundRect">
            <a:avLst>
              <a:gd fmla="val 22716"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768" name="Google Shape;3768;p270"/>
          <p:cNvSpPr txBox="1"/>
          <p:nvPr/>
        </p:nvSpPr>
        <p:spPr>
          <a:xfrm>
            <a:off x="6466115" y="2681357"/>
            <a:ext cx="1078500" cy="182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1" i="0" lang="fr" sz="900" u="none" cap="none" strike="noStrike">
                <a:solidFill>
                  <a:schemeClr val="accent1"/>
                </a:solidFill>
                <a:latin typeface="Arial"/>
                <a:ea typeface="Arial"/>
                <a:cs typeface="Arial"/>
                <a:sym typeface="Arial"/>
              </a:rPr>
              <a:t>Intention d’achat </a:t>
            </a:r>
            <a:endParaRPr sz="1100"/>
          </a:p>
          <a:p>
            <a:pPr indent="0" lvl="0" marL="0" marR="0" rtl="0" algn="l">
              <a:lnSpc>
                <a:spcPct val="100000"/>
              </a:lnSpc>
              <a:spcBef>
                <a:spcPts val="0"/>
              </a:spcBef>
              <a:spcAft>
                <a:spcPts val="0"/>
              </a:spcAft>
              <a:buClr>
                <a:schemeClr val="dk2"/>
              </a:buClr>
              <a:buSzPts val="900"/>
              <a:buFont typeface="Arial"/>
              <a:buNone/>
            </a:pPr>
            <a:r>
              <a:t/>
            </a:r>
            <a:endParaRPr b="1" i="0" sz="900" u="none" cap="none" strike="noStrike">
              <a:solidFill>
                <a:schemeClr val="dk1"/>
              </a:solidFill>
              <a:latin typeface="Arial"/>
              <a:ea typeface="Arial"/>
              <a:cs typeface="Arial"/>
              <a:sym typeface="Arial"/>
            </a:endParaRPr>
          </a:p>
        </p:txBody>
      </p:sp>
      <p:sp>
        <p:nvSpPr>
          <p:cNvPr id="3769" name="Google Shape;3769;p270"/>
          <p:cNvSpPr/>
          <p:nvPr/>
        </p:nvSpPr>
        <p:spPr>
          <a:xfrm>
            <a:off x="6048986" y="3090121"/>
            <a:ext cx="2472000" cy="474900"/>
          </a:xfrm>
          <a:prstGeom prst="roundRect">
            <a:avLst>
              <a:gd fmla="val 22716"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770" name="Google Shape;3770;p270"/>
          <p:cNvSpPr txBox="1"/>
          <p:nvPr/>
        </p:nvSpPr>
        <p:spPr>
          <a:xfrm>
            <a:off x="6466115" y="3259282"/>
            <a:ext cx="1035600" cy="1854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1" i="0" lang="fr" sz="900" u="none" cap="none" strike="noStrike">
                <a:solidFill>
                  <a:schemeClr val="accent1"/>
                </a:solidFill>
                <a:latin typeface="Arial"/>
                <a:ea typeface="Arial"/>
                <a:cs typeface="Arial"/>
                <a:sym typeface="Arial"/>
              </a:rPr>
              <a:t>Centres d’intérêt </a:t>
            </a:r>
            <a:endParaRPr sz="1100"/>
          </a:p>
          <a:p>
            <a:pPr indent="0" lvl="0" marL="0" marR="0" rtl="0" algn="l">
              <a:lnSpc>
                <a:spcPct val="100000"/>
              </a:lnSpc>
              <a:spcBef>
                <a:spcPts val="0"/>
              </a:spcBef>
              <a:spcAft>
                <a:spcPts val="0"/>
              </a:spcAft>
              <a:buClr>
                <a:schemeClr val="dk2"/>
              </a:buClr>
              <a:buSzPts val="900"/>
              <a:buFont typeface="Arial"/>
              <a:buNone/>
            </a:pPr>
            <a:r>
              <a:t/>
            </a:r>
            <a:endParaRPr b="0" i="0" sz="900" u="none" cap="none" strike="noStrike">
              <a:solidFill>
                <a:schemeClr val="accent1"/>
              </a:solidFill>
              <a:latin typeface="Arial"/>
              <a:ea typeface="Arial"/>
              <a:cs typeface="Arial"/>
              <a:sym typeface="Arial"/>
            </a:endParaRPr>
          </a:p>
        </p:txBody>
      </p:sp>
      <p:sp>
        <p:nvSpPr>
          <p:cNvPr id="3771" name="Google Shape;3771;p270"/>
          <p:cNvSpPr/>
          <p:nvPr/>
        </p:nvSpPr>
        <p:spPr>
          <a:xfrm>
            <a:off x="6048986" y="3662480"/>
            <a:ext cx="2472000" cy="1334100"/>
          </a:xfrm>
          <a:prstGeom prst="roundRect">
            <a:avLst>
              <a:gd fmla="val 7502"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772" name="Google Shape;3772;p270"/>
          <p:cNvSpPr txBox="1"/>
          <p:nvPr/>
        </p:nvSpPr>
        <p:spPr>
          <a:xfrm>
            <a:off x="6465419" y="3801395"/>
            <a:ext cx="1466100" cy="1686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1" i="0" lang="fr" sz="900" u="none" cap="none" strike="noStrike">
                <a:solidFill>
                  <a:schemeClr val="accent1"/>
                </a:solidFill>
                <a:latin typeface="Arial"/>
                <a:ea typeface="Arial"/>
                <a:cs typeface="Arial"/>
                <a:sym typeface="Arial"/>
              </a:rPr>
              <a:t>Autres critères</a:t>
            </a:r>
            <a:endParaRPr b="1" i="0" sz="900" u="none" cap="none" strike="noStrike">
              <a:solidFill>
                <a:schemeClr val="accent1"/>
              </a:solidFill>
              <a:latin typeface="Arial"/>
              <a:ea typeface="Arial"/>
              <a:cs typeface="Arial"/>
              <a:sym typeface="Arial"/>
            </a:endParaRPr>
          </a:p>
        </p:txBody>
      </p:sp>
      <p:sp>
        <p:nvSpPr>
          <p:cNvPr id="3773" name="Google Shape;3773;p270"/>
          <p:cNvSpPr txBox="1"/>
          <p:nvPr/>
        </p:nvSpPr>
        <p:spPr>
          <a:xfrm>
            <a:off x="6354827" y="4142214"/>
            <a:ext cx="2034300" cy="1905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0" i="0" lang="fr" sz="800" u="none" cap="none" strike="noStrike">
                <a:solidFill>
                  <a:schemeClr val="dk1"/>
                </a:solidFill>
                <a:latin typeface="Arial"/>
                <a:ea typeface="Arial"/>
                <a:cs typeface="Arial"/>
                <a:sym typeface="Arial"/>
              </a:rPr>
              <a:t>Visiteurs d’un point de vente concurrent</a:t>
            </a:r>
            <a:endParaRPr sz="1100"/>
          </a:p>
        </p:txBody>
      </p:sp>
      <p:sp>
        <p:nvSpPr>
          <p:cNvPr id="3774" name="Google Shape;3774;p270"/>
          <p:cNvSpPr txBox="1"/>
          <p:nvPr/>
        </p:nvSpPr>
        <p:spPr>
          <a:xfrm>
            <a:off x="6354827" y="4405038"/>
            <a:ext cx="2034300" cy="1905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0" i="0" lang="fr" sz="800" u="none" cap="none" strike="noStrike">
                <a:solidFill>
                  <a:schemeClr val="dk1"/>
                </a:solidFill>
                <a:latin typeface="Arial"/>
                <a:ea typeface="Arial"/>
                <a:cs typeface="Arial"/>
                <a:sym typeface="Arial"/>
              </a:rPr>
              <a:t>Reciblage des visiteurs de votre site en ligne</a:t>
            </a:r>
            <a:endParaRPr sz="1100"/>
          </a:p>
        </p:txBody>
      </p:sp>
      <p:sp>
        <p:nvSpPr>
          <p:cNvPr id="3775" name="Google Shape;3775;p270"/>
          <p:cNvSpPr txBox="1"/>
          <p:nvPr/>
        </p:nvSpPr>
        <p:spPr>
          <a:xfrm>
            <a:off x="6354827" y="4644099"/>
            <a:ext cx="2034300" cy="1905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0" i="0" lang="fr" sz="800" u="none" cap="none" strike="noStrike">
                <a:solidFill>
                  <a:schemeClr val="dk1"/>
                </a:solidFill>
                <a:latin typeface="Arial"/>
                <a:ea typeface="Arial"/>
                <a:cs typeface="Arial"/>
                <a:sym typeface="Arial"/>
              </a:rPr>
              <a:t>Déclenchement météorologique</a:t>
            </a:r>
            <a:endParaRPr sz="1100"/>
          </a:p>
        </p:txBody>
      </p:sp>
      <p:cxnSp>
        <p:nvCxnSpPr>
          <p:cNvPr id="3776" name="Google Shape;3776;p270"/>
          <p:cNvCxnSpPr/>
          <p:nvPr/>
        </p:nvCxnSpPr>
        <p:spPr>
          <a:xfrm>
            <a:off x="6354827" y="4328414"/>
            <a:ext cx="1845900" cy="0"/>
          </a:xfrm>
          <a:prstGeom prst="straightConnector1">
            <a:avLst/>
          </a:prstGeom>
          <a:noFill/>
          <a:ln cap="flat" cmpd="sng" w="9525">
            <a:solidFill>
              <a:srgbClr val="2BD6D9"/>
            </a:solidFill>
            <a:prstDash val="solid"/>
            <a:round/>
            <a:headEnd len="sm" w="sm" type="none"/>
            <a:tailEnd len="sm" w="sm" type="none"/>
          </a:ln>
        </p:spPr>
      </p:cxnSp>
      <p:cxnSp>
        <p:nvCxnSpPr>
          <p:cNvPr id="3777" name="Google Shape;3777;p270"/>
          <p:cNvCxnSpPr/>
          <p:nvPr/>
        </p:nvCxnSpPr>
        <p:spPr>
          <a:xfrm>
            <a:off x="6354827" y="4595538"/>
            <a:ext cx="1845900" cy="0"/>
          </a:xfrm>
          <a:prstGeom prst="straightConnector1">
            <a:avLst/>
          </a:prstGeom>
          <a:noFill/>
          <a:ln cap="flat" cmpd="sng" w="9525">
            <a:solidFill>
              <a:srgbClr val="2BD6D9"/>
            </a:solidFill>
            <a:prstDash val="solid"/>
            <a:round/>
            <a:headEnd len="sm" w="sm" type="none"/>
            <a:tailEnd len="sm" w="sm" type="none"/>
          </a:ln>
        </p:spPr>
      </p:cxnSp>
      <p:grpSp>
        <p:nvGrpSpPr>
          <p:cNvPr id="3778" name="Google Shape;3778;p270"/>
          <p:cNvGrpSpPr/>
          <p:nvPr/>
        </p:nvGrpSpPr>
        <p:grpSpPr>
          <a:xfrm>
            <a:off x="3498207" y="1508248"/>
            <a:ext cx="226165" cy="227052"/>
            <a:chOff x="10347991" y="4922519"/>
            <a:chExt cx="358593" cy="360000"/>
          </a:xfrm>
        </p:grpSpPr>
        <p:sp>
          <p:nvSpPr>
            <p:cNvPr id="3779" name="Google Shape;3779;p270"/>
            <p:cNvSpPr/>
            <p:nvPr/>
          </p:nvSpPr>
          <p:spPr>
            <a:xfrm>
              <a:off x="10347991" y="4922519"/>
              <a:ext cx="358593" cy="360000"/>
            </a:xfrm>
            <a:custGeom>
              <a:rect b="b" l="l" r="r" t="t"/>
              <a:pathLst>
                <a:path extrusionOk="0" h="360000" w="358593">
                  <a:moveTo>
                    <a:pt x="333264" y="154891"/>
                  </a:moveTo>
                  <a:cubicBezTo>
                    <a:pt x="328329" y="124699"/>
                    <a:pt x="314606" y="96631"/>
                    <a:pt x="293812" y="74192"/>
                  </a:cubicBezTo>
                  <a:lnTo>
                    <a:pt x="302525" y="65479"/>
                  </a:lnTo>
                  <a:cubicBezTo>
                    <a:pt x="304798" y="63125"/>
                    <a:pt x="304765" y="59382"/>
                    <a:pt x="302453" y="57069"/>
                  </a:cubicBezTo>
                  <a:cubicBezTo>
                    <a:pt x="300137" y="54754"/>
                    <a:pt x="296394" y="54721"/>
                    <a:pt x="294040" y="56995"/>
                  </a:cubicBezTo>
                  <a:lnTo>
                    <a:pt x="285328" y="65707"/>
                  </a:lnTo>
                  <a:cubicBezTo>
                    <a:pt x="262889" y="44913"/>
                    <a:pt x="234816" y="31191"/>
                    <a:pt x="204623" y="26258"/>
                  </a:cubicBezTo>
                  <a:cubicBezTo>
                    <a:pt x="205026" y="17016"/>
                    <a:pt x="200327" y="8298"/>
                    <a:pt x="192384" y="3558"/>
                  </a:cubicBezTo>
                  <a:cubicBezTo>
                    <a:pt x="184440" y="-1186"/>
                    <a:pt x="174536" y="-1186"/>
                    <a:pt x="166594" y="3558"/>
                  </a:cubicBezTo>
                  <a:cubicBezTo>
                    <a:pt x="158650" y="8298"/>
                    <a:pt x="153951" y="17016"/>
                    <a:pt x="154354" y="26258"/>
                  </a:cubicBezTo>
                  <a:cubicBezTo>
                    <a:pt x="124161" y="31191"/>
                    <a:pt x="96091" y="44913"/>
                    <a:pt x="73649" y="65707"/>
                  </a:cubicBezTo>
                  <a:lnTo>
                    <a:pt x="64937" y="56995"/>
                  </a:lnTo>
                  <a:cubicBezTo>
                    <a:pt x="62583" y="54721"/>
                    <a:pt x="58839" y="54754"/>
                    <a:pt x="56527" y="57069"/>
                  </a:cubicBezTo>
                  <a:cubicBezTo>
                    <a:pt x="54211" y="59382"/>
                    <a:pt x="54178" y="63125"/>
                    <a:pt x="56453" y="65479"/>
                  </a:cubicBezTo>
                  <a:lnTo>
                    <a:pt x="65165" y="74192"/>
                  </a:lnTo>
                  <a:cubicBezTo>
                    <a:pt x="44370" y="96631"/>
                    <a:pt x="30648" y="124699"/>
                    <a:pt x="25716" y="154891"/>
                  </a:cubicBezTo>
                  <a:cubicBezTo>
                    <a:pt x="16712" y="154710"/>
                    <a:pt x="8297" y="159344"/>
                    <a:pt x="3636" y="167051"/>
                  </a:cubicBezTo>
                  <a:cubicBezTo>
                    <a:pt x="-1022" y="174755"/>
                    <a:pt x="-1217" y="184362"/>
                    <a:pt x="3125" y="192251"/>
                  </a:cubicBezTo>
                  <a:cubicBezTo>
                    <a:pt x="7470" y="200139"/>
                    <a:pt x="15691" y="205110"/>
                    <a:pt x="24694" y="205291"/>
                  </a:cubicBezTo>
                  <a:cubicBezTo>
                    <a:pt x="25037" y="205291"/>
                    <a:pt x="25378" y="205189"/>
                    <a:pt x="25716" y="205179"/>
                  </a:cubicBezTo>
                  <a:cubicBezTo>
                    <a:pt x="30651" y="235366"/>
                    <a:pt x="44373" y="263434"/>
                    <a:pt x="65165" y="285870"/>
                  </a:cubicBezTo>
                  <a:lnTo>
                    <a:pt x="56453" y="294583"/>
                  </a:lnTo>
                  <a:cubicBezTo>
                    <a:pt x="54893" y="296090"/>
                    <a:pt x="54266" y="298320"/>
                    <a:pt x="54816" y="300419"/>
                  </a:cubicBezTo>
                  <a:cubicBezTo>
                    <a:pt x="55365" y="302517"/>
                    <a:pt x="57005" y="304154"/>
                    <a:pt x="59103" y="304703"/>
                  </a:cubicBezTo>
                  <a:cubicBezTo>
                    <a:pt x="61199" y="305253"/>
                    <a:pt x="63432" y="304627"/>
                    <a:pt x="64937" y="303067"/>
                  </a:cubicBezTo>
                  <a:lnTo>
                    <a:pt x="73649" y="294355"/>
                  </a:lnTo>
                  <a:cubicBezTo>
                    <a:pt x="96091" y="315149"/>
                    <a:pt x="124161" y="328871"/>
                    <a:pt x="154354" y="333806"/>
                  </a:cubicBezTo>
                  <a:cubicBezTo>
                    <a:pt x="153951" y="343046"/>
                    <a:pt x="158650" y="351764"/>
                    <a:pt x="166594" y="356507"/>
                  </a:cubicBezTo>
                  <a:cubicBezTo>
                    <a:pt x="174536" y="361247"/>
                    <a:pt x="184440" y="361247"/>
                    <a:pt x="192384" y="356507"/>
                  </a:cubicBezTo>
                  <a:cubicBezTo>
                    <a:pt x="200327" y="351764"/>
                    <a:pt x="205026" y="343046"/>
                    <a:pt x="204623" y="333806"/>
                  </a:cubicBezTo>
                  <a:cubicBezTo>
                    <a:pt x="234816" y="328871"/>
                    <a:pt x="262889" y="315149"/>
                    <a:pt x="285328" y="294355"/>
                  </a:cubicBezTo>
                  <a:lnTo>
                    <a:pt x="294040" y="303067"/>
                  </a:lnTo>
                  <a:cubicBezTo>
                    <a:pt x="296394" y="305341"/>
                    <a:pt x="300137" y="305308"/>
                    <a:pt x="302453" y="302996"/>
                  </a:cubicBezTo>
                  <a:cubicBezTo>
                    <a:pt x="304765" y="300680"/>
                    <a:pt x="304798" y="296937"/>
                    <a:pt x="302525" y="294583"/>
                  </a:cubicBezTo>
                  <a:lnTo>
                    <a:pt x="293812" y="285870"/>
                  </a:lnTo>
                  <a:cubicBezTo>
                    <a:pt x="314604" y="263434"/>
                    <a:pt x="328326" y="235366"/>
                    <a:pt x="333264" y="205179"/>
                  </a:cubicBezTo>
                  <a:cubicBezTo>
                    <a:pt x="333599" y="205179"/>
                    <a:pt x="333939" y="205291"/>
                    <a:pt x="334283" y="205291"/>
                  </a:cubicBezTo>
                  <a:cubicBezTo>
                    <a:pt x="343286" y="205110"/>
                    <a:pt x="351507" y="200139"/>
                    <a:pt x="355852" y="192251"/>
                  </a:cubicBezTo>
                  <a:cubicBezTo>
                    <a:pt x="360194" y="184362"/>
                    <a:pt x="360002" y="174755"/>
                    <a:pt x="355341" y="167051"/>
                  </a:cubicBezTo>
                  <a:cubicBezTo>
                    <a:pt x="350683" y="159344"/>
                    <a:pt x="342264" y="154710"/>
                    <a:pt x="333264" y="154891"/>
                  </a:cubicBezTo>
                  <a:close/>
                  <a:moveTo>
                    <a:pt x="169150" y="16994"/>
                  </a:moveTo>
                  <a:cubicBezTo>
                    <a:pt x="173007" y="12190"/>
                    <a:pt x="179664" y="10679"/>
                    <a:pt x="185218" y="13344"/>
                  </a:cubicBezTo>
                  <a:cubicBezTo>
                    <a:pt x="190771" y="16008"/>
                    <a:pt x="193757" y="22146"/>
                    <a:pt x="192425" y="28159"/>
                  </a:cubicBezTo>
                  <a:lnTo>
                    <a:pt x="185345" y="60030"/>
                  </a:lnTo>
                  <a:cubicBezTo>
                    <a:pt x="184731" y="62774"/>
                    <a:pt x="182299" y="64724"/>
                    <a:pt x="179488" y="64724"/>
                  </a:cubicBezTo>
                  <a:cubicBezTo>
                    <a:pt x="176679" y="64724"/>
                    <a:pt x="174245" y="62774"/>
                    <a:pt x="173633" y="60030"/>
                  </a:cubicBezTo>
                  <a:lnTo>
                    <a:pt x="166552" y="28172"/>
                  </a:lnTo>
                  <a:cubicBezTo>
                    <a:pt x="165670" y="24245"/>
                    <a:pt x="166626" y="20128"/>
                    <a:pt x="169150" y="16994"/>
                  </a:cubicBezTo>
                  <a:close/>
                  <a:moveTo>
                    <a:pt x="16451" y="190394"/>
                  </a:moveTo>
                  <a:cubicBezTo>
                    <a:pt x="11637" y="186540"/>
                    <a:pt x="10115" y="179877"/>
                    <a:pt x="12782" y="174318"/>
                  </a:cubicBezTo>
                  <a:cubicBezTo>
                    <a:pt x="15449" y="168759"/>
                    <a:pt x="21598" y="165774"/>
                    <a:pt x="27616" y="167119"/>
                  </a:cubicBezTo>
                  <a:lnTo>
                    <a:pt x="59488" y="174175"/>
                  </a:lnTo>
                  <a:cubicBezTo>
                    <a:pt x="62231" y="174788"/>
                    <a:pt x="64181" y="177221"/>
                    <a:pt x="64181" y="180031"/>
                  </a:cubicBezTo>
                  <a:cubicBezTo>
                    <a:pt x="64181" y="182841"/>
                    <a:pt x="62231" y="185274"/>
                    <a:pt x="59488" y="185887"/>
                  </a:cubicBezTo>
                  <a:lnTo>
                    <a:pt x="27630" y="192967"/>
                  </a:lnTo>
                  <a:cubicBezTo>
                    <a:pt x="23702" y="193852"/>
                    <a:pt x="19585" y="192893"/>
                    <a:pt x="16451" y="190369"/>
                  </a:cubicBezTo>
                  <a:close/>
                  <a:moveTo>
                    <a:pt x="189852" y="343093"/>
                  </a:moveTo>
                  <a:cubicBezTo>
                    <a:pt x="187256" y="346098"/>
                    <a:pt x="183482" y="347823"/>
                    <a:pt x="179514" y="347823"/>
                  </a:cubicBezTo>
                  <a:cubicBezTo>
                    <a:pt x="175544" y="347823"/>
                    <a:pt x="171771" y="346098"/>
                    <a:pt x="169175" y="343093"/>
                  </a:cubicBezTo>
                  <a:cubicBezTo>
                    <a:pt x="166654" y="339962"/>
                    <a:pt x="165698" y="335850"/>
                    <a:pt x="166577" y="331928"/>
                  </a:cubicBezTo>
                  <a:lnTo>
                    <a:pt x="173633" y="300032"/>
                  </a:lnTo>
                  <a:cubicBezTo>
                    <a:pt x="174245" y="297288"/>
                    <a:pt x="176679" y="295338"/>
                    <a:pt x="179488" y="295338"/>
                  </a:cubicBezTo>
                  <a:cubicBezTo>
                    <a:pt x="182299" y="295338"/>
                    <a:pt x="184731" y="297288"/>
                    <a:pt x="185345" y="300032"/>
                  </a:cubicBezTo>
                  <a:lnTo>
                    <a:pt x="192425" y="331892"/>
                  </a:lnTo>
                  <a:cubicBezTo>
                    <a:pt x="193310" y="335820"/>
                    <a:pt x="192350" y="339934"/>
                    <a:pt x="189827" y="343068"/>
                  </a:cubicBezTo>
                  <a:close/>
                  <a:moveTo>
                    <a:pt x="277091" y="269149"/>
                  </a:moveTo>
                  <a:cubicBezTo>
                    <a:pt x="274737" y="266875"/>
                    <a:pt x="270994" y="266908"/>
                    <a:pt x="268681" y="269224"/>
                  </a:cubicBezTo>
                  <a:cubicBezTo>
                    <a:pt x="266366" y="271536"/>
                    <a:pt x="266333" y="275280"/>
                    <a:pt x="268607" y="277633"/>
                  </a:cubicBezTo>
                  <a:lnTo>
                    <a:pt x="276869" y="285895"/>
                  </a:lnTo>
                  <a:cubicBezTo>
                    <a:pt x="256168" y="304959"/>
                    <a:pt x="230322" y="317525"/>
                    <a:pt x="202541" y="322026"/>
                  </a:cubicBezTo>
                  <a:lnTo>
                    <a:pt x="197080" y="297469"/>
                  </a:lnTo>
                  <a:cubicBezTo>
                    <a:pt x="195246" y="289240"/>
                    <a:pt x="187943" y="283390"/>
                    <a:pt x="179514" y="283390"/>
                  </a:cubicBezTo>
                  <a:cubicBezTo>
                    <a:pt x="171081" y="283390"/>
                    <a:pt x="163781" y="289240"/>
                    <a:pt x="161946" y="297469"/>
                  </a:cubicBezTo>
                  <a:lnTo>
                    <a:pt x="156486" y="322026"/>
                  </a:lnTo>
                  <a:cubicBezTo>
                    <a:pt x="128693" y="317522"/>
                    <a:pt x="102840" y="304948"/>
                    <a:pt x="82133" y="285870"/>
                  </a:cubicBezTo>
                  <a:lnTo>
                    <a:pt x="90395" y="277609"/>
                  </a:lnTo>
                  <a:cubicBezTo>
                    <a:pt x="92669" y="275255"/>
                    <a:pt x="92636" y="271514"/>
                    <a:pt x="90321" y="269198"/>
                  </a:cubicBezTo>
                  <a:cubicBezTo>
                    <a:pt x="88008" y="266883"/>
                    <a:pt x="84265" y="266851"/>
                    <a:pt x="81911" y="269125"/>
                  </a:cubicBezTo>
                  <a:lnTo>
                    <a:pt x="73649" y="277386"/>
                  </a:lnTo>
                  <a:cubicBezTo>
                    <a:pt x="54585" y="256686"/>
                    <a:pt x="42019" y="230840"/>
                    <a:pt x="37518" y="203058"/>
                  </a:cubicBezTo>
                  <a:lnTo>
                    <a:pt x="62075" y="197598"/>
                  </a:lnTo>
                  <a:cubicBezTo>
                    <a:pt x="70303" y="195763"/>
                    <a:pt x="76154" y="188463"/>
                    <a:pt x="76154" y="180031"/>
                  </a:cubicBezTo>
                  <a:cubicBezTo>
                    <a:pt x="76154" y="171602"/>
                    <a:pt x="70303" y="164299"/>
                    <a:pt x="62075" y="162464"/>
                  </a:cubicBezTo>
                  <a:lnTo>
                    <a:pt x="37518" y="157004"/>
                  </a:lnTo>
                  <a:cubicBezTo>
                    <a:pt x="42019" y="129222"/>
                    <a:pt x="54585" y="103376"/>
                    <a:pt x="73649" y="82676"/>
                  </a:cubicBezTo>
                  <a:lnTo>
                    <a:pt x="81911" y="90937"/>
                  </a:lnTo>
                  <a:cubicBezTo>
                    <a:pt x="84265" y="93211"/>
                    <a:pt x="88008" y="93179"/>
                    <a:pt x="90321" y="90863"/>
                  </a:cubicBezTo>
                  <a:cubicBezTo>
                    <a:pt x="92636" y="88551"/>
                    <a:pt x="92669" y="84807"/>
                    <a:pt x="90395" y="82453"/>
                  </a:cubicBezTo>
                  <a:lnTo>
                    <a:pt x="82133" y="74192"/>
                  </a:lnTo>
                  <a:cubicBezTo>
                    <a:pt x="102834" y="55127"/>
                    <a:pt x="128680" y="42562"/>
                    <a:pt x="156461" y="38060"/>
                  </a:cubicBezTo>
                  <a:lnTo>
                    <a:pt x="161921" y="62617"/>
                  </a:lnTo>
                  <a:cubicBezTo>
                    <a:pt x="163756" y="70846"/>
                    <a:pt x="171059" y="76696"/>
                    <a:pt x="179488" y="76696"/>
                  </a:cubicBezTo>
                  <a:cubicBezTo>
                    <a:pt x="187921" y="76696"/>
                    <a:pt x="195221" y="70846"/>
                    <a:pt x="197056" y="62617"/>
                  </a:cubicBezTo>
                  <a:lnTo>
                    <a:pt x="202516" y="38060"/>
                  </a:lnTo>
                  <a:cubicBezTo>
                    <a:pt x="230297" y="42562"/>
                    <a:pt x="256143" y="55127"/>
                    <a:pt x="276844" y="74192"/>
                  </a:cubicBezTo>
                  <a:lnTo>
                    <a:pt x="268582" y="82453"/>
                  </a:lnTo>
                  <a:cubicBezTo>
                    <a:pt x="267022" y="83961"/>
                    <a:pt x="266399" y="86191"/>
                    <a:pt x="266948" y="88289"/>
                  </a:cubicBezTo>
                  <a:cubicBezTo>
                    <a:pt x="267497" y="90385"/>
                    <a:pt x="269135" y="92025"/>
                    <a:pt x="271233" y="92574"/>
                  </a:cubicBezTo>
                  <a:cubicBezTo>
                    <a:pt x="273331" y="93123"/>
                    <a:pt x="275561" y="92497"/>
                    <a:pt x="277066" y="90937"/>
                  </a:cubicBezTo>
                  <a:lnTo>
                    <a:pt x="285328" y="82676"/>
                  </a:lnTo>
                  <a:cubicBezTo>
                    <a:pt x="304395" y="103376"/>
                    <a:pt x="316958" y="129222"/>
                    <a:pt x="321462" y="157004"/>
                  </a:cubicBezTo>
                  <a:lnTo>
                    <a:pt x="296902" y="162464"/>
                  </a:lnTo>
                  <a:cubicBezTo>
                    <a:pt x="288674" y="164299"/>
                    <a:pt x="282823" y="171602"/>
                    <a:pt x="282823" y="180031"/>
                  </a:cubicBezTo>
                  <a:cubicBezTo>
                    <a:pt x="282823" y="188463"/>
                    <a:pt x="288674" y="195763"/>
                    <a:pt x="296902" y="197598"/>
                  </a:cubicBezTo>
                  <a:lnTo>
                    <a:pt x="321462" y="203058"/>
                  </a:lnTo>
                  <a:cubicBezTo>
                    <a:pt x="316958" y="230840"/>
                    <a:pt x="304395" y="256686"/>
                    <a:pt x="285328" y="277386"/>
                  </a:cubicBezTo>
                  <a:close/>
                  <a:moveTo>
                    <a:pt x="342551" y="190394"/>
                  </a:moveTo>
                  <a:cubicBezTo>
                    <a:pt x="339422" y="192918"/>
                    <a:pt x="335308" y="193876"/>
                    <a:pt x="331386" y="192992"/>
                  </a:cubicBezTo>
                  <a:lnTo>
                    <a:pt x="299489" y="185887"/>
                  </a:lnTo>
                  <a:cubicBezTo>
                    <a:pt x="296746" y="185274"/>
                    <a:pt x="294796" y="182841"/>
                    <a:pt x="294796" y="180031"/>
                  </a:cubicBezTo>
                  <a:cubicBezTo>
                    <a:pt x="294796" y="177221"/>
                    <a:pt x="296746" y="174788"/>
                    <a:pt x="299489" y="174175"/>
                  </a:cubicBezTo>
                  <a:lnTo>
                    <a:pt x="331350" y="167095"/>
                  </a:lnTo>
                  <a:cubicBezTo>
                    <a:pt x="337362" y="165762"/>
                    <a:pt x="343501" y="168751"/>
                    <a:pt x="346165" y="174302"/>
                  </a:cubicBezTo>
                  <a:cubicBezTo>
                    <a:pt x="348829" y="179855"/>
                    <a:pt x="347319" y="186513"/>
                    <a:pt x="342515" y="19036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80" name="Google Shape;3780;p270"/>
            <p:cNvSpPr/>
            <p:nvPr/>
          </p:nvSpPr>
          <p:spPr>
            <a:xfrm>
              <a:off x="10449387" y="5012564"/>
              <a:ext cx="156093" cy="179296"/>
            </a:xfrm>
            <a:custGeom>
              <a:rect b="b" l="l" r="r" t="t"/>
              <a:pathLst>
                <a:path extrusionOk="0" h="179296" w="156093">
                  <a:moveTo>
                    <a:pt x="111554" y="96287"/>
                  </a:moveTo>
                  <a:cubicBezTo>
                    <a:pt x="108527" y="91747"/>
                    <a:pt x="105871" y="86970"/>
                    <a:pt x="103616" y="82002"/>
                  </a:cubicBezTo>
                  <a:cubicBezTo>
                    <a:pt x="104091" y="81598"/>
                    <a:pt x="104553" y="81197"/>
                    <a:pt x="105094" y="80801"/>
                  </a:cubicBezTo>
                  <a:cubicBezTo>
                    <a:pt x="111551" y="76681"/>
                    <a:pt x="115256" y="69375"/>
                    <a:pt x="114759" y="61732"/>
                  </a:cubicBezTo>
                  <a:cubicBezTo>
                    <a:pt x="119978" y="59266"/>
                    <a:pt x="123903" y="54697"/>
                    <a:pt x="125558" y="49169"/>
                  </a:cubicBezTo>
                  <a:cubicBezTo>
                    <a:pt x="127306" y="39976"/>
                    <a:pt x="125061" y="33533"/>
                    <a:pt x="119587" y="31954"/>
                  </a:cubicBezTo>
                  <a:cubicBezTo>
                    <a:pt x="118769" y="31720"/>
                    <a:pt x="117926" y="31582"/>
                    <a:pt x="117074" y="31541"/>
                  </a:cubicBezTo>
                  <a:cubicBezTo>
                    <a:pt x="117033" y="30028"/>
                    <a:pt x="116967" y="28402"/>
                    <a:pt x="116866" y="26650"/>
                  </a:cubicBezTo>
                  <a:cubicBezTo>
                    <a:pt x="115665" y="6550"/>
                    <a:pt x="93550" y="442"/>
                    <a:pt x="80452" y="0"/>
                  </a:cubicBezTo>
                  <a:lnTo>
                    <a:pt x="75566" y="0"/>
                  </a:lnTo>
                  <a:cubicBezTo>
                    <a:pt x="62673" y="442"/>
                    <a:pt x="40532" y="6550"/>
                    <a:pt x="39357" y="26650"/>
                  </a:cubicBezTo>
                  <a:cubicBezTo>
                    <a:pt x="39255" y="28396"/>
                    <a:pt x="39189" y="30023"/>
                    <a:pt x="39146" y="31527"/>
                  </a:cubicBezTo>
                  <a:cubicBezTo>
                    <a:pt x="38319" y="31577"/>
                    <a:pt x="37500" y="31714"/>
                    <a:pt x="36704" y="31942"/>
                  </a:cubicBezTo>
                  <a:cubicBezTo>
                    <a:pt x="31184" y="33521"/>
                    <a:pt x="28903" y="39960"/>
                    <a:pt x="30705" y="49487"/>
                  </a:cubicBezTo>
                  <a:cubicBezTo>
                    <a:pt x="32430" y="54885"/>
                    <a:pt x="36322" y="59326"/>
                    <a:pt x="41450" y="61737"/>
                  </a:cubicBezTo>
                  <a:cubicBezTo>
                    <a:pt x="40956" y="69378"/>
                    <a:pt x="44658" y="76681"/>
                    <a:pt x="51109" y="80801"/>
                  </a:cubicBezTo>
                  <a:cubicBezTo>
                    <a:pt x="51651" y="81202"/>
                    <a:pt x="52112" y="81603"/>
                    <a:pt x="52582" y="82002"/>
                  </a:cubicBezTo>
                  <a:cubicBezTo>
                    <a:pt x="50327" y="86973"/>
                    <a:pt x="47674" y="91752"/>
                    <a:pt x="44641" y="96292"/>
                  </a:cubicBezTo>
                  <a:cubicBezTo>
                    <a:pt x="32013" y="97410"/>
                    <a:pt x="20120" y="102716"/>
                    <a:pt x="10856" y="111371"/>
                  </a:cubicBezTo>
                  <a:cubicBezTo>
                    <a:pt x="3198" y="120448"/>
                    <a:pt x="-658" y="132132"/>
                    <a:pt x="92" y="143987"/>
                  </a:cubicBezTo>
                  <a:cubicBezTo>
                    <a:pt x="92" y="178978"/>
                    <a:pt x="70108" y="179986"/>
                    <a:pt x="78092" y="179986"/>
                  </a:cubicBezTo>
                  <a:cubicBezTo>
                    <a:pt x="86079" y="179986"/>
                    <a:pt x="156092" y="178978"/>
                    <a:pt x="156092" y="143987"/>
                  </a:cubicBezTo>
                  <a:cubicBezTo>
                    <a:pt x="156850" y="132132"/>
                    <a:pt x="152997" y="120445"/>
                    <a:pt x="145339" y="111365"/>
                  </a:cubicBezTo>
                  <a:cubicBezTo>
                    <a:pt x="136075" y="102711"/>
                    <a:pt x="124182" y="97402"/>
                    <a:pt x="111554" y="96287"/>
                  </a:cubicBezTo>
                  <a:close/>
                  <a:moveTo>
                    <a:pt x="78092" y="136186"/>
                  </a:moveTo>
                  <a:cubicBezTo>
                    <a:pt x="70745" y="130155"/>
                    <a:pt x="64395" y="123000"/>
                    <a:pt x="59276" y="114988"/>
                  </a:cubicBezTo>
                  <a:cubicBezTo>
                    <a:pt x="65150" y="117899"/>
                    <a:pt x="71550" y="119599"/>
                    <a:pt x="78092" y="119987"/>
                  </a:cubicBezTo>
                  <a:cubicBezTo>
                    <a:pt x="84632" y="119591"/>
                    <a:pt x="91029" y="117889"/>
                    <a:pt x="96896" y="114977"/>
                  </a:cubicBezTo>
                  <a:cubicBezTo>
                    <a:pt x="91787" y="122994"/>
                    <a:pt x="85439" y="130152"/>
                    <a:pt x="78092" y="136186"/>
                  </a:cubicBezTo>
                  <a:close/>
                  <a:moveTo>
                    <a:pt x="61352" y="91414"/>
                  </a:moveTo>
                  <a:cubicBezTo>
                    <a:pt x="64590" y="94510"/>
                    <a:pt x="68943" y="96157"/>
                    <a:pt x="73417" y="95987"/>
                  </a:cubicBezTo>
                  <a:lnTo>
                    <a:pt x="82777" y="95987"/>
                  </a:lnTo>
                  <a:cubicBezTo>
                    <a:pt x="87255" y="96154"/>
                    <a:pt x="91605" y="94501"/>
                    <a:pt x="94838" y="91403"/>
                  </a:cubicBezTo>
                  <a:cubicBezTo>
                    <a:pt x="96118" y="93897"/>
                    <a:pt x="97629" y="96677"/>
                    <a:pt x="99721" y="100060"/>
                  </a:cubicBezTo>
                  <a:cubicBezTo>
                    <a:pt x="93165" y="104221"/>
                    <a:pt x="85788" y="106924"/>
                    <a:pt x="78092" y="107987"/>
                  </a:cubicBezTo>
                  <a:cubicBezTo>
                    <a:pt x="70407" y="106921"/>
                    <a:pt x="63041" y="104219"/>
                    <a:pt x="56493" y="100060"/>
                  </a:cubicBezTo>
                  <a:cubicBezTo>
                    <a:pt x="58556" y="96671"/>
                    <a:pt x="60094" y="93892"/>
                    <a:pt x="61352" y="91398"/>
                  </a:cubicBezTo>
                  <a:close/>
                  <a:moveTo>
                    <a:pt x="51327" y="27334"/>
                  </a:moveTo>
                  <a:cubicBezTo>
                    <a:pt x="52162" y="13060"/>
                    <a:pt x="75736" y="11985"/>
                    <a:pt x="75757" y="11985"/>
                  </a:cubicBezTo>
                  <a:lnTo>
                    <a:pt x="80234" y="11985"/>
                  </a:lnTo>
                  <a:cubicBezTo>
                    <a:pt x="80468" y="11985"/>
                    <a:pt x="104031" y="12964"/>
                    <a:pt x="104871" y="27334"/>
                  </a:cubicBezTo>
                  <a:cubicBezTo>
                    <a:pt x="105602" y="34321"/>
                    <a:pt x="105168" y="41380"/>
                    <a:pt x="103591" y="48227"/>
                  </a:cubicBezTo>
                  <a:cubicBezTo>
                    <a:pt x="102921" y="50759"/>
                    <a:pt x="102558" y="53363"/>
                    <a:pt x="102518" y="55984"/>
                  </a:cubicBezTo>
                  <a:cubicBezTo>
                    <a:pt x="102518" y="56478"/>
                    <a:pt x="102561" y="56939"/>
                    <a:pt x="102573" y="57420"/>
                  </a:cubicBezTo>
                  <a:lnTo>
                    <a:pt x="102573" y="57604"/>
                  </a:lnTo>
                  <a:cubicBezTo>
                    <a:pt x="102573" y="58343"/>
                    <a:pt x="102613" y="59092"/>
                    <a:pt x="102658" y="59818"/>
                  </a:cubicBezTo>
                  <a:cubicBezTo>
                    <a:pt x="103819" y="64245"/>
                    <a:pt x="101869" y="68903"/>
                    <a:pt x="97897" y="71183"/>
                  </a:cubicBezTo>
                  <a:cubicBezTo>
                    <a:pt x="94643" y="73669"/>
                    <a:pt x="91718" y="76563"/>
                    <a:pt x="89199" y="79793"/>
                  </a:cubicBezTo>
                  <a:cubicBezTo>
                    <a:pt x="86283" y="83320"/>
                    <a:pt x="85640" y="83993"/>
                    <a:pt x="82773" y="83993"/>
                  </a:cubicBezTo>
                  <a:lnTo>
                    <a:pt x="73412" y="83993"/>
                  </a:lnTo>
                  <a:cubicBezTo>
                    <a:pt x="70545" y="83993"/>
                    <a:pt x="69902" y="83325"/>
                    <a:pt x="66987" y="79793"/>
                  </a:cubicBezTo>
                  <a:cubicBezTo>
                    <a:pt x="64469" y="76563"/>
                    <a:pt x="61547" y="73669"/>
                    <a:pt x="58292" y="71183"/>
                  </a:cubicBezTo>
                  <a:cubicBezTo>
                    <a:pt x="54323" y="68903"/>
                    <a:pt x="52373" y="64245"/>
                    <a:pt x="53540" y="59818"/>
                  </a:cubicBezTo>
                  <a:cubicBezTo>
                    <a:pt x="53582" y="59092"/>
                    <a:pt x="53596" y="58343"/>
                    <a:pt x="53626" y="57604"/>
                  </a:cubicBezTo>
                  <a:cubicBezTo>
                    <a:pt x="53626" y="57543"/>
                    <a:pt x="53626" y="57485"/>
                    <a:pt x="53626" y="57420"/>
                  </a:cubicBezTo>
                  <a:cubicBezTo>
                    <a:pt x="53626" y="56939"/>
                    <a:pt x="53678" y="56478"/>
                    <a:pt x="53678" y="55984"/>
                  </a:cubicBezTo>
                  <a:cubicBezTo>
                    <a:pt x="53636" y="53363"/>
                    <a:pt x="53276" y="50759"/>
                    <a:pt x="52604" y="48227"/>
                  </a:cubicBezTo>
                  <a:cubicBezTo>
                    <a:pt x="51027" y="41380"/>
                    <a:pt x="50596" y="34321"/>
                    <a:pt x="51327" y="27334"/>
                  </a:cubicBezTo>
                  <a:close/>
                  <a:moveTo>
                    <a:pt x="78092" y="167986"/>
                  </a:moveTo>
                  <a:cubicBezTo>
                    <a:pt x="60970" y="167986"/>
                    <a:pt x="12092" y="163575"/>
                    <a:pt x="12092" y="143987"/>
                  </a:cubicBezTo>
                  <a:cubicBezTo>
                    <a:pt x="11403" y="135192"/>
                    <a:pt x="14083" y="126466"/>
                    <a:pt x="19593" y="119578"/>
                  </a:cubicBezTo>
                  <a:cubicBezTo>
                    <a:pt x="26182" y="113623"/>
                    <a:pt x="34416" y="109794"/>
                    <a:pt x="43213" y="108586"/>
                  </a:cubicBezTo>
                  <a:cubicBezTo>
                    <a:pt x="45542" y="116686"/>
                    <a:pt x="52659" y="131349"/>
                    <a:pt x="74343" y="148703"/>
                  </a:cubicBezTo>
                  <a:cubicBezTo>
                    <a:pt x="74497" y="148790"/>
                    <a:pt x="74654" y="148870"/>
                    <a:pt x="74815" y="148942"/>
                  </a:cubicBezTo>
                  <a:cubicBezTo>
                    <a:pt x="76807" y="150240"/>
                    <a:pt x="79378" y="150240"/>
                    <a:pt x="81369" y="148942"/>
                  </a:cubicBezTo>
                  <a:cubicBezTo>
                    <a:pt x="81531" y="148870"/>
                    <a:pt x="81690" y="148790"/>
                    <a:pt x="81841" y="148703"/>
                  </a:cubicBezTo>
                  <a:cubicBezTo>
                    <a:pt x="103525" y="131349"/>
                    <a:pt x="110642" y="116686"/>
                    <a:pt x="112971" y="108586"/>
                  </a:cubicBezTo>
                  <a:cubicBezTo>
                    <a:pt x="121773" y="109803"/>
                    <a:pt x="130005" y="113643"/>
                    <a:pt x="136592" y="119608"/>
                  </a:cubicBezTo>
                  <a:cubicBezTo>
                    <a:pt x="142096" y="126488"/>
                    <a:pt x="144776" y="135203"/>
                    <a:pt x="144093" y="143987"/>
                  </a:cubicBezTo>
                  <a:cubicBezTo>
                    <a:pt x="144093" y="163548"/>
                    <a:pt x="95217" y="167986"/>
                    <a:pt x="78092" y="167986"/>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3781" name="Google Shape;3781;p270"/>
          <p:cNvGrpSpPr/>
          <p:nvPr/>
        </p:nvGrpSpPr>
        <p:grpSpPr>
          <a:xfrm>
            <a:off x="6147816" y="1519329"/>
            <a:ext cx="203724" cy="196933"/>
            <a:chOff x="8134667" y="5439575"/>
            <a:chExt cx="360000" cy="348000"/>
          </a:xfrm>
        </p:grpSpPr>
        <p:sp>
          <p:nvSpPr>
            <p:cNvPr id="3782" name="Google Shape;3782;p270"/>
            <p:cNvSpPr/>
            <p:nvPr/>
          </p:nvSpPr>
          <p:spPr>
            <a:xfrm>
              <a:off x="8134667" y="5439575"/>
              <a:ext cx="360000" cy="348000"/>
            </a:xfrm>
            <a:custGeom>
              <a:rect b="b" l="l" r="r" t="t"/>
              <a:pathLst>
                <a:path extrusionOk="0" h="348000" w="360000">
                  <a:moveTo>
                    <a:pt x="342000" y="144533"/>
                  </a:moveTo>
                  <a:lnTo>
                    <a:pt x="222384" y="144533"/>
                  </a:lnTo>
                  <a:lnTo>
                    <a:pt x="336192" y="30731"/>
                  </a:lnTo>
                  <a:cubicBezTo>
                    <a:pt x="343206" y="23711"/>
                    <a:pt x="343206" y="12293"/>
                    <a:pt x="336192" y="5273"/>
                  </a:cubicBezTo>
                  <a:cubicBezTo>
                    <a:pt x="329172" y="-1747"/>
                    <a:pt x="317760" y="-1747"/>
                    <a:pt x="310740" y="5273"/>
                  </a:cubicBezTo>
                  <a:lnTo>
                    <a:pt x="188430" y="127571"/>
                  </a:lnTo>
                  <a:cubicBezTo>
                    <a:pt x="185718" y="126917"/>
                    <a:pt x="182904" y="126533"/>
                    <a:pt x="180000" y="126533"/>
                  </a:cubicBezTo>
                  <a:cubicBezTo>
                    <a:pt x="177096" y="126533"/>
                    <a:pt x="174276" y="126917"/>
                    <a:pt x="171570" y="127571"/>
                  </a:cubicBezTo>
                  <a:lnTo>
                    <a:pt x="49266" y="5267"/>
                  </a:lnTo>
                  <a:cubicBezTo>
                    <a:pt x="42246" y="-1759"/>
                    <a:pt x="30828" y="-1753"/>
                    <a:pt x="23808" y="5267"/>
                  </a:cubicBezTo>
                  <a:cubicBezTo>
                    <a:pt x="20418" y="8663"/>
                    <a:pt x="18552" y="13181"/>
                    <a:pt x="18552" y="17999"/>
                  </a:cubicBezTo>
                  <a:cubicBezTo>
                    <a:pt x="18552" y="22823"/>
                    <a:pt x="20424" y="27341"/>
                    <a:pt x="23808" y="30725"/>
                  </a:cubicBezTo>
                  <a:lnTo>
                    <a:pt x="137616" y="144539"/>
                  </a:lnTo>
                  <a:lnTo>
                    <a:pt x="18000" y="144539"/>
                  </a:lnTo>
                  <a:cubicBezTo>
                    <a:pt x="8076" y="144539"/>
                    <a:pt x="0" y="152615"/>
                    <a:pt x="0" y="162539"/>
                  </a:cubicBezTo>
                  <a:cubicBezTo>
                    <a:pt x="0" y="172463"/>
                    <a:pt x="8076" y="180539"/>
                    <a:pt x="18000" y="180539"/>
                  </a:cubicBezTo>
                  <a:lnTo>
                    <a:pt x="19770" y="180539"/>
                  </a:lnTo>
                  <a:lnTo>
                    <a:pt x="73830" y="331913"/>
                  </a:lnTo>
                  <a:cubicBezTo>
                    <a:pt x="77388" y="341855"/>
                    <a:pt x="86868" y="348539"/>
                    <a:pt x="97428" y="348539"/>
                  </a:cubicBezTo>
                  <a:lnTo>
                    <a:pt x="262566" y="348539"/>
                  </a:lnTo>
                  <a:cubicBezTo>
                    <a:pt x="273126" y="348539"/>
                    <a:pt x="282606" y="341861"/>
                    <a:pt x="286164" y="331913"/>
                  </a:cubicBezTo>
                  <a:lnTo>
                    <a:pt x="340224" y="180539"/>
                  </a:lnTo>
                  <a:lnTo>
                    <a:pt x="342000" y="180539"/>
                  </a:lnTo>
                  <a:cubicBezTo>
                    <a:pt x="351924" y="180539"/>
                    <a:pt x="360000" y="172463"/>
                    <a:pt x="360000" y="162539"/>
                  </a:cubicBezTo>
                  <a:cubicBezTo>
                    <a:pt x="360000" y="152615"/>
                    <a:pt x="351924" y="144533"/>
                    <a:pt x="342000" y="144533"/>
                  </a:cubicBezTo>
                  <a:close/>
                  <a:moveTo>
                    <a:pt x="319224" y="13751"/>
                  </a:moveTo>
                  <a:cubicBezTo>
                    <a:pt x="321564" y="11411"/>
                    <a:pt x="325374" y="11417"/>
                    <a:pt x="327708" y="13751"/>
                  </a:cubicBezTo>
                  <a:cubicBezTo>
                    <a:pt x="330048" y="16091"/>
                    <a:pt x="330048" y="19901"/>
                    <a:pt x="327708" y="22241"/>
                  </a:cubicBezTo>
                  <a:lnTo>
                    <a:pt x="208854" y="141095"/>
                  </a:lnTo>
                  <a:cubicBezTo>
                    <a:pt x="206448" y="137867"/>
                    <a:pt x="203544" y="135029"/>
                    <a:pt x="200208" y="132761"/>
                  </a:cubicBezTo>
                  <a:lnTo>
                    <a:pt x="319224" y="13751"/>
                  </a:lnTo>
                  <a:close/>
                  <a:moveTo>
                    <a:pt x="187830" y="139955"/>
                  </a:moveTo>
                  <a:cubicBezTo>
                    <a:pt x="187836" y="139955"/>
                    <a:pt x="187842" y="139955"/>
                    <a:pt x="187848" y="139961"/>
                  </a:cubicBezTo>
                  <a:cubicBezTo>
                    <a:pt x="194094" y="142139"/>
                    <a:pt x="199176" y="146759"/>
                    <a:pt x="201864" y="152747"/>
                  </a:cubicBezTo>
                  <a:lnTo>
                    <a:pt x="202254" y="153695"/>
                  </a:lnTo>
                  <a:cubicBezTo>
                    <a:pt x="202296" y="153797"/>
                    <a:pt x="202320" y="153887"/>
                    <a:pt x="202356" y="153983"/>
                  </a:cubicBezTo>
                  <a:cubicBezTo>
                    <a:pt x="202722" y="154943"/>
                    <a:pt x="203034" y="155927"/>
                    <a:pt x="203274" y="156941"/>
                  </a:cubicBezTo>
                  <a:cubicBezTo>
                    <a:pt x="203358" y="157283"/>
                    <a:pt x="203454" y="157601"/>
                    <a:pt x="203532" y="157973"/>
                  </a:cubicBezTo>
                  <a:cubicBezTo>
                    <a:pt x="203850" y="159581"/>
                    <a:pt x="204000" y="161069"/>
                    <a:pt x="204000" y="162533"/>
                  </a:cubicBezTo>
                  <a:cubicBezTo>
                    <a:pt x="204000" y="164033"/>
                    <a:pt x="203820" y="165485"/>
                    <a:pt x="203556" y="166907"/>
                  </a:cubicBezTo>
                  <a:cubicBezTo>
                    <a:pt x="203520" y="167117"/>
                    <a:pt x="203508" y="167273"/>
                    <a:pt x="203466" y="167489"/>
                  </a:cubicBezTo>
                  <a:cubicBezTo>
                    <a:pt x="203214" y="168659"/>
                    <a:pt x="202836" y="169889"/>
                    <a:pt x="202272" y="171305"/>
                  </a:cubicBezTo>
                  <a:lnTo>
                    <a:pt x="201750" y="172529"/>
                  </a:lnTo>
                  <a:cubicBezTo>
                    <a:pt x="201270" y="173567"/>
                    <a:pt x="200742" y="174575"/>
                    <a:pt x="200124" y="175523"/>
                  </a:cubicBezTo>
                  <a:cubicBezTo>
                    <a:pt x="199836" y="175967"/>
                    <a:pt x="199512" y="176369"/>
                    <a:pt x="199200" y="176789"/>
                  </a:cubicBezTo>
                  <a:cubicBezTo>
                    <a:pt x="198666" y="177503"/>
                    <a:pt x="198114" y="178193"/>
                    <a:pt x="197508" y="178841"/>
                  </a:cubicBezTo>
                  <a:cubicBezTo>
                    <a:pt x="197154" y="179219"/>
                    <a:pt x="196800" y="179591"/>
                    <a:pt x="196428" y="179945"/>
                  </a:cubicBezTo>
                  <a:cubicBezTo>
                    <a:pt x="195684" y="180647"/>
                    <a:pt x="194886" y="181295"/>
                    <a:pt x="194058" y="181901"/>
                  </a:cubicBezTo>
                  <a:cubicBezTo>
                    <a:pt x="193776" y="182105"/>
                    <a:pt x="193518" y="182339"/>
                    <a:pt x="193230" y="182531"/>
                  </a:cubicBezTo>
                  <a:cubicBezTo>
                    <a:pt x="192120" y="183269"/>
                    <a:pt x="190938" y="183899"/>
                    <a:pt x="189708" y="184445"/>
                  </a:cubicBezTo>
                  <a:cubicBezTo>
                    <a:pt x="189318" y="184619"/>
                    <a:pt x="188910" y="184751"/>
                    <a:pt x="188508" y="184907"/>
                  </a:cubicBezTo>
                  <a:cubicBezTo>
                    <a:pt x="187560" y="185267"/>
                    <a:pt x="186588" y="185573"/>
                    <a:pt x="185592" y="185813"/>
                  </a:cubicBezTo>
                  <a:cubicBezTo>
                    <a:pt x="185166" y="185915"/>
                    <a:pt x="184734" y="186023"/>
                    <a:pt x="184302" y="186101"/>
                  </a:cubicBezTo>
                  <a:cubicBezTo>
                    <a:pt x="182904" y="186353"/>
                    <a:pt x="181476" y="186539"/>
                    <a:pt x="180006" y="186539"/>
                  </a:cubicBezTo>
                  <a:cubicBezTo>
                    <a:pt x="178536" y="186539"/>
                    <a:pt x="177108" y="186359"/>
                    <a:pt x="175710" y="186101"/>
                  </a:cubicBezTo>
                  <a:cubicBezTo>
                    <a:pt x="175272" y="186023"/>
                    <a:pt x="174846" y="185915"/>
                    <a:pt x="174420" y="185813"/>
                  </a:cubicBezTo>
                  <a:cubicBezTo>
                    <a:pt x="173424" y="185573"/>
                    <a:pt x="172452" y="185267"/>
                    <a:pt x="171504" y="184907"/>
                  </a:cubicBezTo>
                  <a:cubicBezTo>
                    <a:pt x="171102" y="184751"/>
                    <a:pt x="170694" y="184619"/>
                    <a:pt x="170304" y="184445"/>
                  </a:cubicBezTo>
                  <a:cubicBezTo>
                    <a:pt x="169074" y="183899"/>
                    <a:pt x="167892" y="183269"/>
                    <a:pt x="166782" y="182531"/>
                  </a:cubicBezTo>
                  <a:cubicBezTo>
                    <a:pt x="166494" y="182339"/>
                    <a:pt x="166236" y="182105"/>
                    <a:pt x="165954" y="181901"/>
                  </a:cubicBezTo>
                  <a:cubicBezTo>
                    <a:pt x="165126" y="181295"/>
                    <a:pt x="164328" y="180647"/>
                    <a:pt x="163584" y="179945"/>
                  </a:cubicBezTo>
                  <a:cubicBezTo>
                    <a:pt x="163212" y="179591"/>
                    <a:pt x="162852" y="179219"/>
                    <a:pt x="162498" y="178841"/>
                  </a:cubicBezTo>
                  <a:cubicBezTo>
                    <a:pt x="161892" y="178193"/>
                    <a:pt x="161340" y="177503"/>
                    <a:pt x="160806" y="176795"/>
                  </a:cubicBezTo>
                  <a:cubicBezTo>
                    <a:pt x="160494" y="176375"/>
                    <a:pt x="160164" y="175973"/>
                    <a:pt x="159876" y="175529"/>
                  </a:cubicBezTo>
                  <a:cubicBezTo>
                    <a:pt x="159174" y="174449"/>
                    <a:pt x="158550" y="173315"/>
                    <a:pt x="158028" y="172127"/>
                  </a:cubicBezTo>
                  <a:cubicBezTo>
                    <a:pt x="156684" y="169043"/>
                    <a:pt x="156000" y="165821"/>
                    <a:pt x="156000" y="162533"/>
                  </a:cubicBezTo>
                  <a:cubicBezTo>
                    <a:pt x="156000" y="159245"/>
                    <a:pt x="156684" y="156023"/>
                    <a:pt x="158028" y="152945"/>
                  </a:cubicBezTo>
                  <a:cubicBezTo>
                    <a:pt x="160692" y="146861"/>
                    <a:pt x="165834" y="142163"/>
                    <a:pt x="172152" y="139961"/>
                  </a:cubicBezTo>
                  <a:cubicBezTo>
                    <a:pt x="172158" y="139961"/>
                    <a:pt x="172164" y="139961"/>
                    <a:pt x="172170" y="139955"/>
                  </a:cubicBezTo>
                  <a:cubicBezTo>
                    <a:pt x="174636" y="139097"/>
                    <a:pt x="177240" y="138533"/>
                    <a:pt x="180000" y="138533"/>
                  </a:cubicBezTo>
                  <a:cubicBezTo>
                    <a:pt x="182760" y="138533"/>
                    <a:pt x="185358" y="139097"/>
                    <a:pt x="187830" y="139955"/>
                  </a:cubicBezTo>
                  <a:close/>
                  <a:moveTo>
                    <a:pt x="30552" y="17999"/>
                  </a:moveTo>
                  <a:cubicBezTo>
                    <a:pt x="30552" y="16385"/>
                    <a:pt x="31176" y="14879"/>
                    <a:pt x="32298" y="13757"/>
                  </a:cubicBezTo>
                  <a:cubicBezTo>
                    <a:pt x="34638" y="11429"/>
                    <a:pt x="38448" y="11417"/>
                    <a:pt x="40788" y="13757"/>
                  </a:cubicBezTo>
                  <a:lnTo>
                    <a:pt x="159798" y="132767"/>
                  </a:lnTo>
                  <a:cubicBezTo>
                    <a:pt x="156468" y="135035"/>
                    <a:pt x="153558" y="137873"/>
                    <a:pt x="151152" y="141101"/>
                  </a:cubicBezTo>
                  <a:lnTo>
                    <a:pt x="32292" y="22241"/>
                  </a:lnTo>
                  <a:cubicBezTo>
                    <a:pt x="31170" y="21113"/>
                    <a:pt x="30552" y="19607"/>
                    <a:pt x="30552" y="17999"/>
                  </a:cubicBezTo>
                  <a:close/>
                  <a:moveTo>
                    <a:pt x="12000" y="162533"/>
                  </a:moveTo>
                  <a:cubicBezTo>
                    <a:pt x="12000" y="159221"/>
                    <a:pt x="14694" y="156533"/>
                    <a:pt x="18000" y="156533"/>
                  </a:cubicBezTo>
                  <a:lnTo>
                    <a:pt x="144504" y="156533"/>
                  </a:lnTo>
                  <a:cubicBezTo>
                    <a:pt x="144474" y="156701"/>
                    <a:pt x="144486" y="156875"/>
                    <a:pt x="144462" y="157043"/>
                  </a:cubicBezTo>
                  <a:cubicBezTo>
                    <a:pt x="144186" y="158843"/>
                    <a:pt x="144000" y="160667"/>
                    <a:pt x="144000" y="162533"/>
                  </a:cubicBezTo>
                  <a:cubicBezTo>
                    <a:pt x="144000" y="164399"/>
                    <a:pt x="144186" y="166229"/>
                    <a:pt x="144462" y="168023"/>
                  </a:cubicBezTo>
                  <a:cubicBezTo>
                    <a:pt x="144486" y="168191"/>
                    <a:pt x="144474" y="168365"/>
                    <a:pt x="144504" y="168533"/>
                  </a:cubicBezTo>
                  <a:lnTo>
                    <a:pt x="18000" y="168533"/>
                  </a:lnTo>
                  <a:cubicBezTo>
                    <a:pt x="14694" y="168533"/>
                    <a:pt x="12000" y="165845"/>
                    <a:pt x="12000" y="162533"/>
                  </a:cubicBezTo>
                  <a:close/>
                  <a:moveTo>
                    <a:pt x="274866" y="327869"/>
                  </a:moveTo>
                  <a:cubicBezTo>
                    <a:pt x="273012" y="333053"/>
                    <a:pt x="268074" y="336533"/>
                    <a:pt x="262572" y="336533"/>
                  </a:cubicBezTo>
                  <a:lnTo>
                    <a:pt x="97428" y="336533"/>
                  </a:lnTo>
                  <a:cubicBezTo>
                    <a:pt x="91926" y="336533"/>
                    <a:pt x="86982" y="333053"/>
                    <a:pt x="85134" y="327875"/>
                  </a:cubicBezTo>
                  <a:lnTo>
                    <a:pt x="32514" y="180533"/>
                  </a:lnTo>
                  <a:lnTo>
                    <a:pt x="148854" y="180533"/>
                  </a:lnTo>
                  <a:cubicBezTo>
                    <a:pt x="148914" y="180641"/>
                    <a:pt x="148998" y="180737"/>
                    <a:pt x="149064" y="180845"/>
                  </a:cubicBezTo>
                  <a:cubicBezTo>
                    <a:pt x="149724" y="181949"/>
                    <a:pt x="150432" y="183017"/>
                    <a:pt x="151200" y="184043"/>
                  </a:cubicBezTo>
                  <a:cubicBezTo>
                    <a:pt x="151374" y="184277"/>
                    <a:pt x="151548" y="184517"/>
                    <a:pt x="151728" y="184745"/>
                  </a:cubicBezTo>
                  <a:cubicBezTo>
                    <a:pt x="153498" y="186995"/>
                    <a:pt x="155532" y="189029"/>
                    <a:pt x="157782" y="190799"/>
                  </a:cubicBezTo>
                  <a:cubicBezTo>
                    <a:pt x="158064" y="191021"/>
                    <a:pt x="158358" y="191231"/>
                    <a:pt x="158646" y="191447"/>
                  </a:cubicBezTo>
                  <a:cubicBezTo>
                    <a:pt x="159552" y="192119"/>
                    <a:pt x="160482" y="192743"/>
                    <a:pt x="161448" y="193325"/>
                  </a:cubicBezTo>
                  <a:cubicBezTo>
                    <a:pt x="161724" y="193493"/>
                    <a:pt x="161988" y="193667"/>
                    <a:pt x="162270" y="193823"/>
                  </a:cubicBezTo>
                  <a:cubicBezTo>
                    <a:pt x="164736" y="195227"/>
                    <a:pt x="167382" y="196337"/>
                    <a:pt x="170166" y="197135"/>
                  </a:cubicBezTo>
                  <a:cubicBezTo>
                    <a:pt x="170514" y="197237"/>
                    <a:pt x="170868" y="197315"/>
                    <a:pt x="171222" y="197405"/>
                  </a:cubicBezTo>
                  <a:cubicBezTo>
                    <a:pt x="172290" y="197675"/>
                    <a:pt x="173376" y="197891"/>
                    <a:pt x="174474" y="198065"/>
                  </a:cubicBezTo>
                  <a:cubicBezTo>
                    <a:pt x="174864" y="198125"/>
                    <a:pt x="175248" y="198197"/>
                    <a:pt x="175638" y="198245"/>
                  </a:cubicBezTo>
                  <a:cubicBezTo>
                    <a:pt x="177072" y="198419"/>
                    <a:pt x="178524" y="198539"/>
                    <a:pt x="180006" y="198539"/>
                  </a:cubicBezTo>
                  <a:cubicBezTo>
                    <a:pt x="181488" y="198539"/>
                    <a:pt x="182940" y="198419"/>
                    <a:pt x="184374" y="198245"/>
                  </a:cubicBezTo>
                  <a:cubicBezTo>
                    <a:pt x="184764" y="198197"/>
                    <a:pt x="185148" y="198125"/>
                    <a:pt x="185538" y="198065"/>
                  </a:cubicBezTo>
                  <a:cubicBezTo>
                    <a:pt x="186642" y="197891"/>
                    <a:pt x="187722" y="197675"/>
                    <a:pt x="188790" y="197405"/>
                  </a:cubicBezTo>
                  <a:cubicBezTo>
                    <a:pt x="189144" y="197315"/>
                    <a:pt x="189498" y="197231"/>
                    <a:pt x="189846" y="197135"/>
                  </a:cubicBezTo>
                  <a:cubicBezTo>
                    <a:pt x="192630" y="196343"/>
                    <a:pt x="195276" y="195227"/>
                    <a:pt x="197742" y="193823"/>
                  </a:cubicBezTo>
                  <a:cubicBezTo>
                    <a:pt x="198018" y="193661"/>
                    <a:pt x="198288" y="193493"/>
                    <a:pt x="198564" y="193325"/>
                  </a:cubicBezTo>
                  <a:cubicBezTo>
                    <a:pt x="199530" y="192743"/>
                    <a:pt x="200466" y="192113"/>
                    <a:pt x="201366" y="191447"/>
                  </a:cubicBezTo>
                  <a:cubicBezTo>
                    <a:pt x="201654" y="191231"/>
                    <a:pt x="201948" y="191021"/>
                    <a:pt x="202230" y="190799"/>
                  </a:cubicBezTo>
                  <a:cubicBezTo>
                    <a:pt x="204480" y="189029"/>
                    <a:pt x="206508" y="186995"/>
                    <a:pt x="208284" y="184745"/>
                  </a:cubicBezTo>
                  <a:cubicBezTo>
                    <a:pt x="208464" y="184517"/>
                    <a:pt x="208632" y="184277"/>
                    <a:pt x="208812" y="184043"/>
                  </a:cubicBezTo>
                  <a:cubicBezTo>
                    <a:pt x="209580" y="183017"/>
                    <a:pt x="210294" y="181955"/>
                    <a:pt x="210948" y="180845"/>
                  </a:cubicBezTo>
                  <a:cubicBezTo>
                    <a:pt x="211014" y="180737"/>
                    <a:pt x="211092" y="180641"/>
                    <a:pt x="211158" y="180533"/>
                  </a:cubicBezTo>
                  <a:lnTo>
                    <a:pt x="327498" y="180533"/>
                  </a:lnTo>
                  <a:lnTo>
                    <a:pt x="274866" y="327869"/>
                  </a:lnTo>
                  <a:close/>
                  <a:moveTo>
                    <a:pt x="342000" y="168533"/>
                  </a:moveTo>
                  <a:lnTo>
                    <a:pt x="215466" y="168533"/>
                  </a:lnTo>
                  <a:cubicBezTo>
                    <a:pt x="215472" y="168485"/>
                    <a:pt x="215472" y="168443"/>
                    <a:pt x="215478" y="168395"/>
                  </a:cubicBezTo>
                  <a:cubicBezTo>
                    <a:pt x="215796" y="166487"/>
                    <a:pt x="216000" y="164537"/>
                    <a:pt x="216000" y="162533"/>
                  </a:cubicBezTo>
                  <a:cubicBezTo>
                    <a:pt x="216000" y="160547"/>
                    <a:pt x="215796" y="158609"/>
                    <a:pt x="215484" y="156713"/>
                  </a:cubicBezTo>
                  <a:cubicBezTo>
                    <a:pt x="215472" y="156653"/>
                    <a:pt x="215478" y="156593"/>
                    <a:pt x="215466" y="156533"/>
                  </a:cubicBezTo>
                  <a:lnTo>
                    <a:pt x="342000" y="156533"/>
                  </a:lnTo>
                  <a:cubicBezTo>
                    <a:pt x="345306" y="156533"/>
                    <a:pt x="348000" y="159221"/>
                    <a:pt x="348000" y="162533"/>
                  </a:cubicBezTo>
                  <a:cubicBezTo>
                    <a:pt x="348000" y="165845"/>
                    <a:pt x="345306" y="168533"/>
                    <a:pt x="342000" y="168533"/>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83" name="Google Shape;3783;p270"/>
            <p:cNvSpPr/>
            <p:nvPr/>
          </p:nvSpPr>
          <p:spPr>
            <a:xfrm>
              <a:off x="8200667" y="5650108"/>
              <a:ext cx="228000" cy="12000"/>
            </a:xfrm>
            <a:custGeom>
              <a:rect b="b" l="l" r="r" t="t"/>
              <a:pathLst>
                <a:path extrusionOk="0" h="12000" w="228000">
                  <a:moveTo>
                    <a:pt x="0" y="6000"/>
                  </a:moveTo>
                  <a:cubicBezTo>
                    <a:pt x="0" y="9318"/>
                    <a:pt x="2688" y="12000"/>
                    <a:pt x="6000" y="12000"/>
                  </a:cubicBezTo>
                  <a:lnTo>
                    <a:pt x="222000" y="12000"/>
                  </a:lnTo>
                  <a:cubicBezTo>
                    <a:pt x="225312" y="12000"/>
                    <a:pt x="228000" y="9318"/>
                    <a:pt x="228000" y="6000"/>
                  </a:cubicBezTo>
                  <a:cubicBezTo>
                    <a:pt x="228000" y="2682"/>
                    <a:pt x="225312" y="0"/>
                    <a:pt x="222000" y="0"/>
                  </a:cubicBezTo>
                  <a:lnTo>
                    <a:pt x="6000" y="0"/>
                  </a:lnTo>
                  <a:cubicBezTo>
                    <a:pt x="2688" y="0"/>
                    <a:pt x="0" y="2688"/>
                    <a:pt x="0" y="600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84" name="Google Shape;3784;p270"/>
            <p:cNvSpPr/>
            <p:nvPr/>
          </p:nvSpPr>
          <p:spPr>
            <a:xfrm>
              <a:off x="8218667" y="5680108"/>
              <a:ext cx="192000" cy="12000"/>
            </a:xfrm>
            <a:custGeom>
              <a:rect b="b" l="l" r="r" t="t"/>
              <a:pathLst>
                <a:path extrusionOk="0" h="12000" w="192000">
                  <a:moveTo>
                    <a:pt x="186000" y="0"/>
                  </a:moveTo>
                  <a:lnTo>
                    <a:pt x="6000" y="0"/>
                  </a:lnTo>
                  <a:cubicBezTo>
                    <a:pt x="2688" y="0"/>
                    <a:pt x="0" y="2682"/>
                    <a:pt x="0" y="6000"/>
                  </a:cubicBezTo>
                  <a:cubicBezTo>
                    <a:pt x="0" y="9318"/>
                    <a:pt x="2688" y="12000"/>
                    <a:pt x="6000" y="12000"/>
                  </a:cubicBezTo>
                  <a:lnTo>
                    <a:pt x="186000" y="12000"/>
                  </a:lnTo>
                  <a:cubicBezTo>
                    <a:pt x="189312" y="12000"/>
                    <a:pt x="192000" y="9318"/>
                    <a:pt x="192000" y="6000"/>
                  </a:cubicBezTo>
                  <a:cubicBezTo>
                    <a:pt x="192000" y="2682"/>
                    <a:pt x="189312" y="0"/>
                    <a:pt x="186000"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85" name="Google Shape;3785;p270"/>
            <p:cNvSpPr/>
            <p:nvPr/>
          </p:nvSpPr>
          <p:spPr>
            <a:xfrm>
              <a:off x="8236667" y="5710108"/>
              <a:ext cx="156000" cy="12000"/>
            </a:xfrm>
            <a:custGeom>
              <a:rect b="b" l="l" r="r" t="t"/>
              <a:pathLst>
                <a:path extrusionOk="0" h="12000" w="156000">
                  <a:moveTo>
                    <a:pt x="150000" y="0"/>
                  </a:moveTo>
                  <a:lnTo>
                    <a:pt x="6000" y="0"/>
                  </a:lnTo>
                  <a:cubicBezTo>
                    <a:pt x="2688" y="0"/>
                    <a:pt x="0" y="2682"/>
                    <a:pt x="0" y="6000"/>
                  </a:cubicBezTo>
                  <a:cubicBezTo>
                    <a:pt x="0" y="9318"/>
                    <a:pt x="2688" y="12000"/>
                    <a:pt x="6000" y="12000"/>
                  </a:cubicBezTo>
                  <a:lnTo>
                    <a:pt x="150000" y="12000"/>
                  </a:lnTo>
                  <a:cubicBezTo>
                    <a:pt x="153312" y="12000"/>
                    <a:pt x="156000" y="9318"/>
                    <a:pt x="156000" y="6000"/>
                  </a:cubicBezTo>
                  <a:cubicBezTo>
                    <a:pt x="156000" y="2682"/>
                    <a:pt x="153312" y="0"/>
                    <a:pt x="150000"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86" name="Google Shape;3786;p270"/>
            <p:cNvSpPr/>
            <p:nvPr/>
          </p:nvSpPr>
          <p:spPr>
            <a:xfrm>
              <a:off x="8248667" y="5740108"/>
              <a:ext cx="132000" cy="12000"/>
            </a:xfrm>
            <a:custGeom>
              <a:rect b="b" l="l" r="r" t="t"/>
              <a:pathLst>
                <a:path extrusionOk="0" h="12000" w="132000">
                  <a:moveTo>
                    <a:pt x="126000" y="0"/>
                  </a:moveTo>
                  <a:lnTo>
                    <a:pt x="6000" y="0"/>
                  </a:lnTo>
                  <a:cubicBezTo>
                    <a:pt x="2688" y="0"/>
                    <a:pt x="0" y="2682"/>
                    <a:pt x="0" y="6000"/>
                  </a:cubicBezTo>
                  <a:cubicBezTo>
                    <a:pt x="0" y="9318"/>
                    <a:pt x="2688" y="12000"/>
                    <a:pt x="6000" y="12000"/>
                  </a:cubicBezTo>
                  <a:lnTo>
                    <a:pt x="126000" y="12000"/>
                  </a:lnTo>
                  <a:cubicBezTo>
                    <a:pt x="129312" y="12000"/>
                    <a:pt x="132000" y="9318"/>
                    <a:pt x="132000" y="6000"/>
                  </a:cubicBezTo>
                  <a:cubicBezTo>
                    <a:pt x="132000" y="2682"/>
                    <a:pt x="129312" y="0"/>
                    <a:pt x="126000"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3787" name="Google Shape;3787;p270"/>
          <p:cNvGrpSpPr/>
          <p:nvPr/>
        </p:nvGrpSpPr>
        <p:grpSpPr>
          <a:xfrm>
            <a:off x="6151593" y="2639963"/>
            <a:ext cx="219312" cy="219312"/>
            <a:chOff x="6386639" y="5433844"/>
            <a:chExt cx="360000" cy="360000"/>
          </a:xfrm>
        </p:grpSpPr>
        <p:sp>
          <p:nvSpPr>
            <p:cNvPr id="3788" name="Google Shape;3788;p270"/>
            <p:cNvSpPr/>
            <p:nvPr/>
          </p:nvSpPr>
          <p:spPr>
            <a:xfrm>
              <a:off x="6386639" y="5433844"/>
              <a:ext cx="360000" cy="360000"/>
            </a:xfrm>
            <a:custGeom>
              <a:rect b="b" l="l" r="r" t="t"/>
              <a:pathLst>
                <a:path extrusionOk="0" h="360000" w="360000">
                  <a:moveTo>
                    <a:pt x="341379" y="31034"/>
                  </a:moveTo>
                  <a:lnTo>
                    <a:pt x="341379" y="0"/>
                  </a:lnTo>
                  <a:lnTo>
                    <a:pt x="18621" y="0"/>
                  </a:lnTo>
                  <a:lnTo>
                    <a:pt x="18621" y="31034"/>
                  </a:lnTo>
                  <a:lnTo>
                    <a:pt x="0" y="31034"/>
                  </a:lnTo>
                  <a:lnTo>
                    <a:pt x="0" y="68276"/>
                  </a:lnTo>
                  <a:lnTo>
                    <a:pt x="0" y="80690"/>
                  </a:lnTo>
                  <a:lnTo>
                    <a:pt x="0" y="111724"/>
                  </a:lnTo>
                  <a:lnTo>
                    <a:pt x="0" y="360000"/>
                  </a:lnTo>
                  <a:lnTo>
                    <a:pt x="24828" y="360000"/>
                  </a:lnTo>
                  <a:lnTo>
                    <a:pt x="62069" y="360000"/>
                  </a:lnTo>
                  <a:lnTo>
                    <a:pt x="80690" y="360000"/>
                  </a:lnTo>
                  <a:lnTo>
                    <a:pt x="186207" y="360000"/>
                  </a:lnTo>
                  <a:lnTo>
                    <a:pt x="198621" y="360000"/>
                  </a:lnTo>
                  <a:lnTo>
                    <a:pt x="304138" y="360000"/>
                  </a:lnTo>
                  <a:lnTo>
                    <a:pt x="360000" y="360000"/>
                  </a:lnTo>
                  <a:lnTo>
                    <a:pt x="360000" y="111724"/>
                  </a:lnTo>
                  <a:lnTo>
                    <a:pt x="360000" y="80690"/>
                  </a:lnTo>
                  <a:lnTo>
                    <a:pt x="360000" y="68276"/>
                  </a:lnTo>
                  <a:lnTo>
                    <a:pt x="360000" y="31034"/>
                  </a:lnTo>
                  <a:lnTo>
                    <a:pt x="341379" y="31034"/>
                  </a:lnTo>
                  <a:close/>
                  <a:moveTo>
                    <a:pt x="31034" y="12414"/>
                  </a:moveTo>
                  <a:lnTo>
                    <a:pt x="328966" y="12414"/>
                  </a:lnTo>
                  <a:lnTo>
                    <a:pt x="328966" y="31034"/>
                  </a:lnTo>
                  <a:lnTo>
                    <a:pt x="31034" y="31034"/>
                  </a:lnTo>
                  <a:lnTo>
                    <a:pt x="31034" y="12414"/>
                  </a:lnTo>
                  <a:close/>
                  <a:moveTo>
                    <a:pt x="297931" y="111724"/>
                  </a:moveTo>
                  <a:cubicBezTo>
                    <a:pt x="297931" y="121990"/>
                    <a:pt x="289577" y="130345"/>
                    <a:pt x="279310" y="130345"/>
                  </a:cubicBezTo>
                  <a:cubicBezTo>
                    <a:pt x="269044" y="130345"/>
                    <a:pt x="260690" y="121990"/>
                    <a:pt x="260690" y="111724"/>
                  </a:cubicBezTo>
                  <a:lnTo>
                    <a:pt x="260690" y="80690"/>
                  </a:lnTo>
                  <a:lnTo>
                    <a:pt x="297931" y="80690"/>
                  </a:lnTo>
                  <a:lnTo>
                    <a:pt x="297931" y="111724"/>
                  </a:lnTo>
                  <a:close/>
                  <a:moveTo>
                    <a:pt x="248276" y="111724"/>
                  </a:moveTo>
                  <a:cubicBezTo>
                    <a:pt x="248276" y="121990"/>
                    <a:pt x="239921" y="130345"/>
                    <a:pt x="229655" y="130345"/>
                  </a:cubicBezTo>
                  <a:cubicBezTo>
                    <a:pt x="219389" y="130345"/>
                    <a:pt x="211034" y="121990"/>
                    <a:pt x="211034" y="111724"/>
                  </a:cubicBezTo>
                  <a:lnTo>
                    <a:pt x="211034" y="80690"/>
                  </a:lnTo>
                  <a:lnTo>
                    <a:pt x="248276" y="80690"/>
                  </a:lnTo>
                  <a:lnTo>
                    <a:pt x="248276" y="111724"/>
                  </a:lnTo>
                  <a:close/>
                  <a:moveTo>
                    <a:pt x="198621" y="111724"/>
                  </a:moveTo>
                  <a:cubicBezTo>
                    <a:pt x="198621" y="121990"/>
                    <a:pt x="190266" y="130345"/>
                    <a:pt x="180000" y="130345"/>
                  </a:cubicBezTo>
                  <a:cubicBezTo>
                    <a:pt x="169734" y="130345"/>
                    <a:pt x="161379" y="121990"/>
                    <a:pt x="161379" y="111724"/>
                  </a:cubicBezTo>
                  <a:lnTo>
                    <a:pt x="161379" y="80690"/>
                  </a:lnTo>
                  <a:lnTo>
                    <a:pt x="198621" y="80690"/>
                  </a:lnTo>
                  <a:lnTo>
                    <a:pt x="198621" y="111724"/>
                  </a:lnTo>
                  <a:close/>
                  <a:moveTo>
                    <a:pt x="148966" y="111724"/>
                  </a:moveTo>
                  <a:cubicBezTo>
                    <a:pt x="148966" y="121990"/>
                    <a:pt x="140611" y="130345"/>
                    <a:pt x="130345" y="130345"/>
                  </a:cubicBezTo>
                  <a:cubicBezTo>
                    <a:pt x="120079" y="130345"/>
                    <a:pt x="111724" y="121990"/>
                    <a:pt x="111724" y="111724"/>
                  </a:cubicBezTo>
                  <a:lnTo>
                    <a:pt x="111724" y="80690"/>
                  </a:lnTo>
                  <a:lnTo>
                    <a:pt x="148966" y="80690"/>
                  </a:lnTo>
                  <a:lnTo>
                    <a:pt x="148966" y="111724"/>
                  </a:lnTo>
                  <a:close/>
                  <a:moveTo>
                    <a:pt x="99310" y="111724"/>
                  </a:moveTo>
                  <a:cubicBezTo>
                    <a:pt x="99310" y="121990"/>
                    <a:pt x="90956" y="130345"/>
                    <a:pt x="80690" y="130345"/>
                  </a:cubicBezTo>
                  <a:cubicBezTo>
                    <a:pt x="70423" y="130345"/>
                    <a:pt x="62069" y="121990"/>
                    <a:pt x="62069" y="111724"/>
                  </a:cubicBezTo>
                  <a:lnTo>
                    <a:pt x="62069" y="80690"/>
                  </a:lnTo>
                  <a:lnTo>
                    <a:pt x="99310" y="80690"/>
                  </a:lnTo>
                  <a:lnTo>
                    <a:pt x="99310" y="111724"/>
                  </a:lnTo>
                  <a:close/>
                  <a:moveTo>
                    <a:pt x="49655" y="111724"/>
                  </a:moveTo>
                  <a:cubicBezTo>
                    <a:pt x="49655" y="121990"/>
                    <a:pt x="41301" y="130345"/>
                    <a:pt x="31034" y="130345"/>
                  </a:cubicBezTo>
                  <a:cubicBezTo>
                    <a:pt x="20768" y="130345"/>
                    <a:pt x="12414" y="121990"/>
                    <a:pt x="12414" y="111724"/>
                  </a:cubicBezTo>
                  <a:lnTo>
                    <a:pt x="12414" y="80690"/>
                  </a:lnTo>
                  <a:lnTo>
                    <a:pt x="49655" y="80690"/>
                  </a:lnTo>
                  <a:lnTo>
                    <a:pt x="49655" y="111724"/>
                  </a:lnTo>
                  <a:close/>
                  <a:moveTo>
                    <a:pt x="37241" y="347586"/>
                  </a:moveTo>
                  <a:lnTo>
                    <a:pt x="37241" y="337742"/>
                  </a:lnTo>
                  <a:lnTo>
                    <a:pt x="49655" y="325328"/>
                  </a:lnTo>
                  <a:lnTo>
                    <a:pt x="49655" y="347586"/>
                  </a:lnTo>
                  <a:lnTo>
                    <a:pt x="37241" y="347586"/>
                  </a:lnTo>
                  <a:close/>
                  <a:moveTo>
                    <a:pt x="43448" y="192414"/>
                  </a:moveTo>
                  <a:cubicBezTo>
                    <a:pt x="36602" y="192414"/>
                    <a:pt x="31034" y="186846"/>
                    <a:pt x="31034" y="180000"/>
                  </a:cubicBezTo>
                  <a:cubicBezTo>
                    <a:pt x="31034" y="173154"/>
                    <a:pt x="36602" y="167586"/>
                    <a:pt x="43448" y="167586"/>
                  </a:cubicBezTo>
                  <a:cubicBezTo>
                    <a:pt x="50294" y="167586"/>
                    <a:pt x="55862" y="173154"/>
                    <a:pt x="55862" y="180000"/>
                  </a:cubicBezTo>
                  <a:cubicBezTo>
                    <a:pt x="55862" y="186846"/>
                    <a:pt x="50294" y="192414"/>
                    <a:pt x="43448" y="192414"/>
                  </a:cubicBezTo>
                  <a:close/>
                  <a:moveTo>
                    <a:pt x="37241" y="263259"/>
                  </a:moveTo>
                  <a:lnTo>
                    <a:pt x="49655" y="250846"/>
                  </a:lnTo>
                  <a:lnTo>
                    <a:pt x="49655" y="270534"/>
                  </a:lnTo>
                  <a:lnTo>
                    <a:pt x="37241" y="282948"/>
                  </a:lnTo>
                  <a:lnTo>
                    <a:pt x="37241" y="263259"/>
                  </a:lnTo>
                  <a:close/>
                  <a:moveTo>
                    <a:pt x="37241" y="300501"/>
                  </a:moveTo>
                  <a:lnTo>
                    <a:pt x="49655" y="288087"/>
                  </a:lnTo>
                  <a:lnTo>
                    <a:pt x="49655" y="307775"/>
                  </a:lnTo>
                  <a:lnTo>
                    <a:pt x="37241" y="320189"/>
                  </a:lnTo>
                  <a:lnTo>
                    <a:pt x="37241" y="300501"/>
                  </a:lnTo>
                  <a:close/>
                  <a:moveTo>
                    <a:pt x="49655" y="223448"/>
                  </a:moveTo>
                  <a:lnTo>
                    <a:pt x="49655" y="233292"/>
                  </a:lnTo>
                  <a:lnTo>
                    <a:pt x="37241" y="245706"/>
                  </a:lnTo>
                  <a:lnTo>
                    <a:pt x="37241" y="223448"/>
                  </a:lnTo>
                  <a:lnTo>
                    <a:pt x="49655" y="223448"/>
                  </a:lnTo>
                  <a:close/>
                  <a:moveTo>
                    <a:pt x="93103" y="347586"/>
                  </a:moveTo>
                  <a:lnTo>
                    <a:pt x="93103" y="173793"/>
                  </a:lnTo>
                  <a:lnTo>
                    <a:pt x="186207" y="173793"/>
                  </a:lnTo>
                  <a:lnTo>
                    <a:pt x="186207" y="347586"/>
                  </a:lnTo>
                  <a:lnTo>
                    <a:pt x="93103" y="347586"/>
                  </a:lnTo>
                  <a:close/>
                  <a:moveTo>
                    <a:pt x="198621" y="347586"/>
                  </a:moveTo>
                  <a:lnTo>
                    <a:pt x="198621" y="173793"/>
                  </a:lnTo>
                  <a:lnTo>
                    <a:pt x="291724" y="173793"/>
                  </a:lnTo>
                  <a:lnTo>
                    <a:pt x="291724" y="347586"/>
                  </a:lnTo>
                  <a:lnTo>
                    <a:pt x="198621" y="347586"/>
                  </a:lnTo>
                  <a:close/>
                  <a:moveTo>
                    <a:pt x="304138" y="347586"/>
                  </a:moveTo>
                  <a:lnTo>
                    <a:pt x="304138" y="161379"/>
                  </a:lnTo>
                  <a:lnTo>
                    <a:pt x="198621" y="161379"/>
                  </a:lnTo>
                  <a:lnTo>
                    <a:pt x="186207" y="161379"/>
                  </a:lnTo>
                  <a:lnTo>
                    <a:pt x="80690" y="161379"/>
                  </a:lnTo>
                  <a:lnTo>
                    <a:pt x="80690" y="347586"/>
                  </a:lnTo>
                  <a:lnTo>
                    <a:pt x="62069" y="347586"/>
                  </a:lnTo>
                  <a:lnTo>
                    <a:pt x="62069" y="211034"/>
                  </a:lnTo>
                  <a:lnTo>
                    <a:pt x="49655" y="211034"/>
                  </a:lnTo>
                  <a:lnTo>
                    <a:pt x="49655" y="203946"/>
                  </a:lnTo>
                  <a:cubicBezTo>
                    <a:pt x="60337" y="201172"/>
                    <a:pt x="68276" y="191539"/>
                    <a:pt x="68276" y="180000"/>
                  </a:cubicBezTo>
                  <a:cubicBezTo>
                    <a:pt x="68276" y="166308"/>
                    <a:pt x="57141" y="155172"/>
                    <a:pt x="43448" y="155172"/>
                  </a:cubicBezTo>
                  <a:cubicBezTo>
                    <a:pt x="29756" y="155172"/>
                    <a:pt x="18621" y="166308"/>
                    <a:pt x="18621" y="180000"/>
                  </a:cubicBezTo>
                  <a:cubicBezTo>
                    <a:pt x="18621" y="191539"/>
                    <a:pt x="26559" y="201172"/>
                    <a:pt x="37241" y="203946"/>
                  </a:cubicBezTo>
                  <a:lnTo>
                    <a:pt x="37241" y="211034"/>
                  </a:lnTo>
                  <a:lnTo>
                    <a:pt x="24828" y="211034"/>
                  </a:lnTo>
                  <a:lnTo>
                    <a:pt x="24828" y="347586"/>
                  </a:lnTo>
                  <a:lnTo>
                    <a:pt x="12414" y="347586"/>
                  </a:lnTo>
                  <a:lnTo>
                    <a:pt x="12414" y="136390"/>
                  </a:lnTo>
                  <a:cubicBezTo>
                    <a:pt x="17615" y="140332"/>
                    <a:pt x="24021" y="142759"/>
                    <a:pt x="31034" y="142759"/>
                  </a:cubicBezTo>
                  <a:cubicBezTo>
                    <a:pt x="41220" y="142759"/>
                    <a:pt x="50201" y="137756"/>
                    <a:pt x="55862" y="130152"/>
                  </a:cubicBezTo>
                  <a:cubicBezTo>
                    <a:pt x="61523" y="137756"/>
                    <a:pt x="70504" y="142759"/>
                    <a:pt x="80690" y="142759"/>
                  </a:cubicBezTo>
                  <a:cubicBezTo>
                    <a:pt x="90875" y="142759"/>
                    <a:pt x="99857" y="137756"/>
                    <a:pt x="105517" y="130152"/>
                  </a:cubicBezTo>
                  <a:cubicBezTo>
                    <a:pt x="111178" y="137756"/>
                    <a:pt x="120159" y="142759"/>
                    <a:pt x="130345" y="142759"/>
                  </a:cubicBezTo>
                  <a:cubicBezTo>
                    <a:pt x="140530" y="142759"/>
                    <a:pt x="149512" y="137756"/>
                    <a:pt x="155172" y="130152"/>
                  </a:cubicBezTo>
                  <a:cubicBezTo>
                    <a:pt x="160833" y="137756"/>
                    <a:pt x="169814" y="142759"/>
                    <a:pt x="180000" y="142759"/>
                  </a:cubicBezTo>
                  <a:cubicBezTo>
                    <a:pt x="190186" y="142759"/>
                    <a:pt x="199167" y="137756"/>
                    <a:pt x="204828" y="130152"/>
                  </a:cubicBezTo>
                  <a:cubicBezTo>
                    <a:pt x="210488" y="137756"/>
                    <a:pt x="219470" y="142759"/>
                    <a:pt x="229655" y="142759"/>
                  </a:cubicBezTo>
                  <a:cubicBezTo>
                    <a:pt x="239841" y="142759"/>
                    <a:pt x="248822" y="137756"/>
                    <a:pt x="254483" y="130152"/>
                  </a:cubicBezTo>
                  <a:cubicBezTo>
                    <a:pt x="260143" y="137756"/>
                    <a:pt x="269125" y="142759"/>
                    <a:pt x="279310" y="142759"/>
                  </a:cubicBezTo>
                  <a:cubicBezTo>
                    <a:pt x="289496" y="142759"/>
                    <a:pt x="298477" y="137756"/>
                    <a:pt x="304138" y="130152"/>
                  </a:cubicBezTo>
                  <a:cubicBezTo>
                    <a:pt x="309799" y="137756"/>
                    <a:pt x="318780" y="142759"/>
                    <a:pt x="328966" y="142759"/>
                  </a:cubicBezTo>
                  <a:cubicBezTo>
                    <a:pt x="335979" y="142759"/>
                    <a:pt x="342385" y="140332"/>
                    <a:pt x="347586" y="136390"/>
                  </a:cubicBezTo>
                  <a:lnTo>
                    <a:pt x="347586" y="347586"/>
                  </a:lnTo>
                  <a:lnTo>
                    <a:pt x="304138" y="347586"/>
                  </a:lnTo>
                  <a:close/>
                  <a:moveTo>
                    <a:pt x="347586" y="111724"/>
                  </a:moveTo>
                  <a:cubicBezTo>
                    <a:pt x="347586" y="121990"/>
                    <a:pt x="339232" y="130345"/>
                    <a:pt x="328966" y="130345"/>
                  </a:cubicBezTo>
                  <a:cubicBezTo>
                    <a:pt x="318699" y="130345"/>
                    <a:pt x="310345" y="121990"/>
                    <a:pt x="310345" y="111724"/>
                  </a:cubicBezTo>
                  <a:lnTo>
                    <a:pt x="310345" y="80690"/>
                  </a:lnTo>
                  <a:lnTo>
                    <a:pt x="347586" y="80690"/>
                  </a:lnTo>
                  <a:lnTo>
                    <a:pt x="347586" y="111724"/>
                  </a:lnTo>
                  <a:close/>
                  <a:moveTo>
                    <a:pt x="310345" y="68276"/>
                  </a:moveTo>
                  <a:lnTo>
                    <a:pt x="297931" y="68276"/>
                  </a:lnTo>
                  <a:lnTo>
                    <a:pt x="260690" y="68276"/>
                  </a:lnTo>
                  <a:lnTo>
                    <a:pt x="248276" y="68276"/>
                  </a:lnTo>
                  <a:lnTo>
                    <a:pt x="211034" y="68276"/>
                  </a:lnTo>
                  <a:lnTo>
                    <a:pt x="198621" y="68276"/>
                  </a:lnTo>
                  <a:lnTo>
                    <a:pt x="161379" y="68276"/>
                  </a:lnTo>
                  <a:lnTo>
                    <a:pt x="148966" y="68276"/>
                  </a:lnTo>
                  <a:lnTo>
                    <a:pt x="111724" y="68276"/>
                  </a:lnTo>
                  <a:lnTo>
                    <a:pt x="99310" y="68276"/>
                  </a:lnTo>
                  <a:lnTo>
                    <a:pt x="62069" y="68276"/>
                  </a:lnTo>
                  <a:lnTo>
                    <a:pt x="49655" y="68276"/>
                  </a:lnTo>
                  <a:lnTo>
                    <a:pt x="12414" y="68276"/>
                  </a:lnTo>
                  <a:lnTo>
                    <a:pt x="12414" y="43448"/>
                  </a:lnTo>
                  <a:lnTo>
                    <a:pt x="18621" y="43448"/>
                  </a:lnTo>
                  <a:lnTo>
                    <a:pt x="341379" y="43448"/>
                  </a:lnTo>
                  <a:lnTo>
                    <a:pt x="347586" y="43448"/>
                  </a:lnTo>
                  <a:lnTo>
                    <a:pt x="347586" y="68276"/>
                  </a:lnTo>
                  <a:lnTo>
                    <a:pt x="310345" y="6827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89" name="Google Shape;3789;p270"/>
            <p:cNvSpPr/>
            <p:nvPr/>
          </p:nvSpPr>
          <p:spPr>
            <a:xfrm>
              <a:off x="6591465" y="5638670"/>
              <a:ext cx="24827" cy="24827"/>
            </a:xfrm>
            <a:custGeom>
              <a:rect b="b" l="l" r="r" t="t"/>
              <a:pathLst>
                <a:path extrusionOk="0" h="24827" w="24827">
                  <a:moveTo>
                    <a:pt x="6208" y="24829"/>
                  </a:moveTo>
                  <a:cubicBezTo>
                    <a:pt x="7797" y="24829"/>
                    <a:pt x="9386" y="24221"/>
                    <a:pt x="10597" y="23011"/>
                  </a:cubicBezTo>
                  <a:lnTo>
                    <a:pt x="23011" y="10597"/>
                  </a:lnTo>
                  <a:cubicBezTo>
                    <a:pt x="25437" y="8170"/>
                    <a:pt x="25437" y="4247"/>
                    <a:pt x="23011" y="1820"/>
                  </a:cubicBezTo>
                  <a:cubicBezTo>
                    <a:pt x="20584" y="-607"/>
                    <a:pt x="16661" y="-607"/>
                    <a:pt x="14234" y="1820"/>
                  </a:cubicBezTo>
                  <a:lnTo>
                    <a:pt x="1820" y="14234"/>
                  </a:lnTo>
                  <a:cubicBezTo>
                    <a:pt x="-607" y="16661"/>
                    <a:pt x="-607" y="20584"/>
                    <a:pt x="1820" y="23011"/>
                  </a:cubicBezTo>
                  <a:cubicBezTo>
                    <a:pt x="3031" y="24221"/>
                    <a:pt x="4619" y="24829"/>
                    <a:pt x="6208" y="2482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90" name="Google Shape;3790;p270"/>
            <p:cNvSpPr/>
            <p:nvPr/>
          </p:nvSpPr>
          <p:spPr>
            <a:xfrm>
              <a:off x="6591465" y="5638670"/>
              <a:ext cx="62068" cy="62068"/>
            </a:xfrm>
            <a:custGeom>
              <a:rect b="b" l="l" r="r" t="t"/>
              <a:pathLst>
                <a:path extrusionOk="0" h="62068" w="62068">
                  <a:moveTo>
                    <a:pt x="51475" y="1820"/>
                  </a:moveTo>
                  <a:lnTo>
                    <a:pt x="1820" y="51475"/>
                  </a:lnTo>
                  <a:cubicBezTo>
                    <a:pt x="-607" y="53902"/>
                    <a:pt x="-607" y="57825"/>
                    <a:pt x="1820" y="60252"/>
                  </a:cubicBezTo>
                  <a:cubicBezTo>
                    <a:pt x="3031" y="61462"/>
                    <a:pt x="4619" y="62071"/>
                    <a:pt x="6208" y="62071"/>
                  </a:cubicBezTo>
                  <a:cubicBezTo>
                    <a:pt x="7797" y="62071"/>
                    <a:pt x="9386" y="61462"/>
                    <a:pt x="10597" y="60252"/>
                  </a:cubicBezTo>
                  <a:lnTo>
                    <a:pt x="60252" y="10597"/>
                  </a:lnTo>
                  <a:cubicBezTo>
                    <a:pt x="62679" y="8170"/>
                    <a:pt x="62679" y="4247"/>
                    <a:pt x="60252" y="1820"/>
                  </a:cubicBezTo>
                  <a:cubicBezTo>
                    <a:pt x="57825" y="-607"/>
                    <a:pt x="53902" y="-607"/>
                    <a:pt x="51475" y="182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91" name="Google Shape;3791;p270"/>
            <p:cNvSpPr/>
            <p:nvPr/>
          </p:nvSpPr>
          <p:spPr>
            <a:xfrm>
              <a:off x="6591465" y="5675911"/>
              <a:ext cx="62068" cy="62068"/>
            </a:xfrm>
            <a:custGeom>
              <a:rect b="b" l="l" r="r" t="t"/>
              <a:pathLst>
                <a:path extrusionOk="0" h="62068" w="62068">
                  <a:moveTo>
                    <a:pt x="51475" y="1820"/>
                  </a:moveTo>
                  <a:lnTo>
                    <a:pt x="1820" y="51475"/>
                  </a:lnTo>
                  <a:cubicBezTo>
                    <a:pt x="-607" y="53902"/>
                    <a:pt x="-607" y="57825"/>
                    <a:pt x="1820" y="60252"/>
                  </a:cubicBezTo>
                  <a:cubicBezTo>
                    <a:pt x="3031" y="61462"/>
                    <a:pt x="4619" y="62071"/>
                    <a:pt x="6208" y="62071"/>
                  </a:cubicBezTo>
                  <a:cubicBezTo>
                    <a:pt x="7797" y="62071"/>
                    <a:pt x="9386" y="61462"/>
                    <a:pt x="10597" y="60252"/>
                  </a:cubicBezTo>
                  <a:lnTo>
                    <a:pt x="60252" y="10597"/>
                  </a:lnTo>
                  <a:cubicBezTo>
                    <a:pt x="62679" y="8170"/>
                    <a:pt x="62679" y="4247"/>
                    <a:pt x="60252" y="1820"/>
                  </a:cubicBezTo>
                  <a:cubicBezTo>
                    <a:pt x="57825" y="-607"/>
                    <a:pt x="53902" y="-607"/>
                    <a:pt x="51475" y="182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92" name="Google Shape;3792;p270"/>
            <p:cNvSpPr/>
            <p:nvPr/>
          </p:nvSpPr>
          <p:spPr>
            <a:xfrm>
              <a:off x="6504568" y="5638670"/>
              <a:ext cx="24827" cy="24827"/>
            </a:xfrm>
            <a:custGeom>
              <a:rect b="b" l="l" r="r" t="t"/>
              <a:pathLst>
                <a:path extrusionOk="0" h="24827" w="24827">
                  <a:moveTo>
                    <a:pt x="6208" y="24829"/>
                  </a:moveTo>
                  <a:cubicBezTo>
                    <a:pt x="7797" y="24829"/>
                    <a:pt x="9386" y="24221"/>
                    <a:pt x="10597" y="23011"/>
                  </a:cubicBezTo>
                  <a:lnTo>
                    <a:pt x="23011" y="10597"/>
                  </a:lnTo>
                  <a:cubicBezTo>
                    <a:pt x="25437" y="8170"/>
                    <a:pt x="25437" y="4247"/>
                    <a:pt x="23011" y="1820"/>
                  </a:cubicBezTo>
                  <a:cubicBezTo>
                    <a:pt x="20584" y="-607"/>
                    <a:pt x="16661" y="-607"/>
                    <a:pt x="14234" y="1820"/>
                  </a:cubicBezTo>
                  <a:lnTo>
                    <a:pt x="1820" y="14234"/>
                  </a:lnTo>
                  <a:cubicBezTo>
                    <a:pt x="-607" y="16661"/>
                    <a:pt x="-607" y="20584"/>
                    <a:pt x="1820" y="23011"/>
                  </a:cubicBezTo>
                  <a:cubicBezTo>
                    <a:pt x="3031" y="24221"/>
                    <a:pt x="4619" y="24829"/>
                    <a:pt x="6208" y="2482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93" name="Google Shape;3793;p270"/>
            <p:cNvSpPr/>
            <p:nvPr/>
          </p:nvSpPr>
          <p:spPr>
            <a:xfrm>
              <a:off x="6504568" y="5638670"/>
              <a:ext cx="62068" cy="62068"/>
            </a:xfrm>
            <a:custGeom>
              <a:rect b="b" l="l" r="r" t="t"/>
              <a:pathLst>
                <a:path extrusionOk="0" h="62068" w="62068">
                  <a:moveTo>
                    <a:pt x="51475" y="1820"/>
                  </a:moveTo>
                  <a:lnTo>
                    <a:pt x="1820" y="51475"/>
                  </a:lnTo>
                  <a:cubicBezTo>
                    <a:pt x="-607" y="53902"/>
                    <a:pt x="-607" y="57825"/>
                    <a:pt x="1820" y="60252"/>
                  </a:cubicBezTo>
                  <a:cubicBezTo>
                    <a:pt x="3031" y="61462"/>
                    <a:pt x="4619" y="62071"/>
                    <a:pt x="6208" y="62071"/>
                  </a:cubicBezTo>
                  <a:cubicBezTo>
                    <a:pt x="7797" y="62071"/>
                    <a:pt x="9386" y="61462"/>
                    <a:pt x="10597" y="60252"/>
                  </a:cubicBezTo>
                  <a:lnTo>
                    <a:pt x="60252" y="10597"/>
                  </a:lnTo>
                  <a:cubicBezTo>
                    <a:pt x="62679" y="8170"/>
                    <a:pt x="62679" y="4247"/>
                    <a:pt x="60252" y="1820"/>
                  </a:cubicBezTo>
                  <a:cubicBezTo>
                    <a:pt x="57825" y="-607"/>
                    <a:pt x="53902" y="-607"/>
                    <a:pt x="51475" y="182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94" name="Google Shape;3794;p270"/>
            <p:cNvSpPr/>
            <p:nvPr/>
          </p:nvSpPr>
          <p:spPr>
            <a:xfrm>
              <a:off x="6504568" y="5675911"/>
              <a:ext cx="62068" cy="62068"/>
            </a:xfrm>
            <a:custGeom>
              <a:rect b="b" l="l" r="r" t="t"/>
              <a:pathLst>
                <a:path extrusionOk="0" h="62068" w="62068">
                  <a:moveTo>
                    <a:pt x="51475" y="1820"/>
                  </a:moveTo>
                  <a:lnTo>
                    <a:pt x="1820" y="51475"/>
                  </a:lnTo>
                  <a:cubicBezTo>
                    <a:pt x="-607" y="53902"/>
                    <a:pt x="-607" y="57825"/>
                    <a:pt x="1820" y="60252"/>
                  </a:cubicBezTo>
                  <a:cubicBezTo>
                    <a:pt x="3031" y="61462"/>
                    <a:pt x="4619" y="62071"/>
                    <a:pt x="6208" y="62071"/>
                  </a:cubicBezTo>
                  <a:cubicBezTo>
                    <a:pt x="7797" y="62071"/>
                    <a:pt x="9386" y="61462"/>
                    <a:pt x="10597" y="60252"/>
                  </a:cubicBezTo>
                  <a:lnTo>
                    <a:pt x="60252" y="10597"/>
                  </a:lnTo>
                  <a:cubicBezTo>
                    <a:pt x="62679" y="8170"/>
                    <a:pt x="62679" y="4247"/>
                    <a:pt x="60252" y="1820"/>
                  </a:cubicBezTo>
                  <a:cubicBezTo>
                    <a:pt x="57825" y="-607"/>
                    <a:pt x="53902" y="-607"/>
                    <a:pt x="51475" y="182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3795" name="Google Shape;3795;p270"/>
          <p:cNvGrpSpPr/>
          <p:nvPr/>
        </p:nvGrpSpPr>
        <p:grpSpPr>
          <a:xfrm>
            <a:off x="6132196" y="3213547"/>
            <a:ext cx="233352" cy="233352"/>
            <a:chOff x="9314524" y="4652962"/>
            <a:chExt cx="360000" cy="360000"/>
          </a:xfrm>
        </p:grpSpPr>
        <p:sp>
          <p:nvSpPr>
            <p:cNvPr id="3796" name="Google Shape;3796;p270"/>
            <p:cNvSpPr/>
            <p:nvPr/>
          </p:nvSpPr>
          <p:spPr>
            <a:xfrm>
              <a:off x="9368524" y="4706962"/>
              <a:ext cx="252000" cy="252000"/>
            </a:xfrm>
            <a:custGeom>
              <a:rect b="b" l="l" r="r" t="t"/>
              <a:pathLst>
                <a:path extrusionOk="0" h="252000" w="252000">
                  <a:moveTo>
                    <a:pt x="126000" y="0"/>
                  </a:moveTo>
                  <a:cubicBezTo>
                    <a:pt x="56520" y="0"/>
                    <a:pt x="0" y="56520"/>
                    <a:pt x="0" y="126000"/>
                  </a:cubicBezTo>
                  <a:cubicBezTo>
                    <a:pt x="0" y="195480"/>
                    <a:pt x="56520" y="252000"/>
                    <a:pt x="126000" y="252000"/>
                  </a:cubicBezTo>
                  <a:cubicBezTo>
                    <a:pt x="195480" y="252000"/>
                    <a:pt x="252000" y="195480"/>
                    <a:pt x="252000" y="126000"/>
                  </a:cubicBezTo>
                  <a:cubicBezTo>
                    <a:pt x="252000" y="56520"/>
                    <a:pt x="195480" y="0"/>
                    <a:pt x="126000" y="0"/>
                  </a:cubicBezTo>
                  <a:close/>
                  <a:moveTo>
                    <a:pt x="126000" y="240000"/>
                  </a:moveTo>
                  <a:cubicBezTo>
                    <a:pt x="63138" y="240000"/>
                    <a:pt x="12000" y="188862"/>
                    <a:pt x="12000" y="126000"/>
                  </a:cubicBezTo>
                  <a:cubicBezTo>
                    <a:pt x="12000" y="63138"/>
                    <a:pt x="63138" y="12000"/>
                    <a:pt x="126000" y="12000"/>
                  </a:cubicBezTo>
                  <a:cubicBezTo>
                    <a:pt x="188862" y="12000"/>
                    <a:pt x="240000" y="63138"/>
                    <a:pt x="240000" y="126000"/>
                  </a:cubicBezTo>
                  <a:cubicBezTo>
                    <a:pt x="240000" y="188862"/>
                    <a:pt x="188862" y="240000"/>
                    <a:pt x="126000" y="24000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97" name="Google Shape;3797;p270"/>
            <p:cNvSpPr/>
            <p:nvPr/>
          </p:nvSpPr>
          <p:spPr>
            <a:xfrm>
              <a:off x="9398524" y="4736962"/>
              <a:ext cx="192000" cy="192000"/>
            </a:xfrm>
            <a:custGeom>
              <a:rect b="b" l="l" r="r" t="t"/>
              <a:pathLst>
                <a:path extrusionOk="0" h="192000" w="192000">
                  <a:moveTo>
                    <a:pt x="96000" y="0"/>
                  </a:moveTo>
                  <a:cubicBezTo>
                    <a:pt x="43068" y="0"/>
                    <a:pt x="0" y="43068"/>
                    <a:pt x="0" y="96000"/>
                  </a:cubicBezTo>
                  <a:cubicBezTo>
                    <a:pt x="0" y="148932"/>
                    <a:pt x="43068" y="192000"/>
                    <a:pt x="96000" y="192000"/>
                  </a:cubicBezTo>
                  <a:cubicBezTo>
                    <a:pt x="148932" y="192000"/>
                    <a:pt x="192000" y="148932"/>
                    <a:pt x="192000" y="96000"/>
                  </a:cubicBezTo>
                  <a:cubicBezTo>
                    <a:pt x="192000" y="43068"/>
                    <a:pt x="148932" y="0"/>
                    <a:pt x="96000" y="0"/>
                  </a:cubicBezTo>
                  <a:close/>
                  <a:moveTo>
                    <a:pt x="96000" y="180000"/>
                  </a:moveTo>
                  <a:cubicBezTo>
                    <a:pt x="49680" y="180000"/>
                    <a:pt x="12000" y="142320"/>
                    <a:pt x="12000" y="96000"/>
                  </a:cubicBezTo>
                  <a:cubicBezTo>
                    <a:pt x="12000" y="49680"/>
                    <a:pt x="49680" y="12000"/>
                    <a:pt x="96000" y="12000"/>
                  </a:cubicBezTo>
                  <a:cubicBezTo>
                    <a:pt x="142320" y="12000"/>
                    <a:pt x="180000" y="49680"/>
                    <a:pt x="180000" y="96000"/>
                  </a:cubicBezTo>
                  <a:cubicBezTo>
                    <a:pt x="180000" y="142320"/>
                    <a:pt x="142320" y="180000"/>
                    <a:pt x="96000" y="18000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98" name="Google Shape;3798;p270"/>
            <p:cNvSpPr/>
            <p:nvPr/>
          </p:nvSpPr>
          <p:spPr>
            <a:xfrm>
              <a:off x="9488524" y="4652962"/>
              <a:ext cx="12000" cy="48000"/>
            </a:xfrm>
            <a:custGeom>
              <a:rect b="b" l="l" r="r" t="t"/>
              <a:pathLst>
                <a:path extrusionOk="0" h="48000" w="12000">
                  <a:moveTo>
                    <a:pt x="6000" y="48000"/>
                  </a:moveTo>
                  <a:cubicBezTo>
                    <a:pt x="9312" y="48000"/>
                    <a:pt x="12000" y="45312"/>
                    <a:pt x="12000" y="42000"/>
                  </a:cubicBezTo>
                  <a:lnTo>
                    <a:pt x="12000" y="6000"/>
                  </a:lnTo>
                  <a:cubicBezTo>
                    <a:pt x="12000" y="2688"/>
                    <a:pt x="9312" y="0"/>
                    <a:pt x="6000" y="0"/>
                  </a:cubicBezTo>
                  <a:cubicBezTo>
                    <a:pt x="2688" y="0"/>
                    <a:pt x="0" y="2688"/>
                    <a:pt x="0" y="6000"/>
                  </a:cubicBezTo>
                  <a:lnTo>
                    <a:pt x="0" y="42000"/>
                  </a:lnTo>
                  <a:cubicBezTo>
                    <a:pt x="0" y="45312"/>
                    <a:pt x="2688" y="48000"/>
                    <a:pt x="6000" y="4800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799" name="Google Shape;3799;p270"/>
            <p:cNvSpPr/>
            <p:nvPr/>
          </p:nvSpPr>
          <p:spPr>
            <a:xfrm>
              <a:off x="9488524" y="4964962"/>
              <a:ext cx="12000" cy="48000"/>
            </a:xfrm>
            <a:custGeom>
              <a:rect b="b" l="l" r="r" t="t"/>
              <a:pathLst>
                <a:path extrusionOk="0" h="48000" w="12000">
                  <a:moveTo>
                    <a:pt x="6000" y="0"/>
                  </a:moveTo>
                  <a:cubicBezTo>
                    <a:pt x="2688" y="0"/>
                    <a:pt x="0" y="2688"/>
                    <a:pt x="0" y="6000"/>
                  </a:cubicBezTo>
                  <a:lnTo>
                    <a:pt x="0" y="42000"/>
                  </a:lnTo>
                  <a:cubicBezTo>
                    <a:pt x="0" y="45312"/>
                    <a:pt x="2688" y="48000"/>
                    <a:pt x="6000" y="48000"/>
                  </a:cubicBezTo>
                  <a:cubicBezTo>
                    <a:pt x="9312" y="48000"/>
                    <a:pt x="12000" y="45312"/>
                    <a:pt x="12000" y="42000"/>
                  </a:cubicBezTo>
                  <a:lnTo>
                    <a:pt x="12000" y="6000"/>
                  </a:lnTo>
                  <a:cubicBezTo>
                    <a:pt x="12000" y="2688"/>
                    <a:pt x="9312" y="0"/>
                    <a:pt x="6000"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00" name="Google Shape;3800;p270"/>
            <p:cNvSpPr/>
            <p:nvPr/>
          </p:nvSpPr>
          <p:spPr>
            <a:xfrm>
              <a:off x="9626524" y="4826962"/>
              <a:ext cx="48000" cy="12000"/>
            </a:xfrm>
            <a:custGeom>
              <a:rect b="b" l="l" r="r" t="t"/>
              <a:pathLst>
                <a:path extrusionOk="0" h="12000" w="48000">
                  <a:moveTo>
                    <a:pt x="42000" y="0"/>
                  </a:moveTo>
                  <a:lnTo>
                    <a:pt x="6000" y="0"/>
                  </a:lnTo>
                  <a:cubicBezTo>
                    <a:pt x="2688" y="0"/>
                    <a:pt x="0" y="2688"/>
                    <a:pt x="0" y="6000"/>
                  </a:cubicBezTo>
                  <a:cubicBezTo>
                    <a:pt x="0" y="9312"/>
                    <a:pt x="2688" y="12000"/>
                    <a:pt x="6000" y="12000"/>
                  </a:cubicBezTo>
                  <a:lnTo>
                    <a:pt x="42000" y="12000"/>
                  </a:lnTo>
                  <a:cubicBezTo>
                    <a:pt x="45312" y="12000"/>
                    <a:pt x="48000" y="9312"/>
                    <a:pt x="48000" y="6000"/>
                  </a:cubicBezTo>
                  <a:cubicBezTo>
                    <a:pt x="48000" y="2688"/>
                    <a:pt x="45312" y="0"/>
                    <a:pt x="42000"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01" name="Google Shape;3801;p270"/>
            <p:cNvSpPr/>
            <p:nvPr/>
          </p:nvSpPr>
          <p:spPr>
            <a:xfrm>
              <a:off x="9314524" y="4826962"/>
              <a:ext cx="48000" cy="12000"/>
            </a:xfrm>
            <a:custGeom>
              <a:rect b="b" l="l" r="r" t="t"/>
              <a:pathLst>
                <a:path extrusionOk="0" h="12000" w="48000">
                  <a:moveTo>
                    <a:pt x="48000" y="6000"/>
                  </a:moveTo>
                  <a:cubicBezTo>
                    <a:pt x="48000" y="2688"/>
                    <a:pt x="45312" y="0"/>
                    <a:pt x="42000" y="0"/>
                  </a:cubicBezTo>
                  <a:lnTo>
                    <a:pt x="6000" y="0"/>
                  </a:lnTo>
                  <a:cubicBezTo>
                    <a:pt x="2688" y="0"/>
                    <a:pt x="0" y="2688"/>
                    <a:pt x="0" y="6000"/>
                  </a:cubicBezTo>
                  <a:cubicBezTo>
                    <a:pt x="0" y="9312"/>
                    <a:pt x="2688" y="12000"/>
                    <a:pt x="6000" y="12000"/>
                  </a:cubicBezTo>
                  <a:lnTo>
                    <a:pt x="42000" y="12000"/>
                  </a:lnTo>
                  <a:cubicBezTo>
                    <a:pt x="45312" y="12000"/>
                    <a:pt x="48000" y="9312"/>
                    <a:pt x="48000" y="600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02" name="Google Shape;3802;p270"/>
            <p:cNvSpPr/>
            <p:nvPr/>
          </p:nvSpPr>
          <p:spPr>
            <a:xfrm>
              <a:off x="9586107" y="4694961"/>
              <a:ext cx="42000" cy="42000"/>
            </a:xfrm>
            <a:custGeom>
              <a:rect b="b" l="l" r="r" t="t"/>
              <a:pathLst>
                <a:path extrusionOk="0" h="42000" w="42000">
                  <a:moveTo>
                    <a:pt x="6001" y="46418"/>
                  </a:moveTo>
                  <a:cubicBezTo>
                    <a:pt x="7538" y="46418"/>
                    <a:pt x="9074" y="45829"/>
                    <a:pt x="10244" y="44660"/>
                  </a:cubicBezTo>
                  <a:lnTo>
                    <a:pt x="44660" y="10243"/>
                  </a:lnTo>
                  <a:cubicBezTo>
                    <a:pt x="47005" y="7898"/>
                    <a:pt x="47005" y="4106"/>
                    <a:pt x="44660" y="1760"/>
                  </a:cubicBezTo>
                  <a:cubicBezTo>
                    <a:pt x="42314" y="-587"/>
                    <a:pt x="38521" y="-587"/>
                    <a:pt x="36175" y="1760"/>
                  </a:cubicBezTo>
                  <a:lnTo>
                    <a:pt x="1759" y="36176"/>
                  </a:lnTo>
                  <a:cubicBezTo>
                    <a:pt x="-586" y="38522"/>
                    <a:pt x="-586" y="42314"/>
                    <a:pt x="1759" y="44660"/>
                  </a:cubicBezTo>
                  <a:cubicBezTo>
                    <a:pt x="2929" y="45836"/>
                    <a:pt x="4465" y="46418"/>
                    <a:pt x="6001" y="46418"/>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03" name="Google Shape;3803;p270"/>
            <p:cNvSpPr/>
            <p:nvPr/>
          </p:nvSpPr>
          <p:spPr>
            <a:xfrm>
              <a:off x="9356523" y="4924545"/>
              <a:ext cx="42000" cy="42000"/>
            </a:xfrm>
            <a:custGeom>
              <a:rect b="b" l="l" r="r" t="t"/>
              <a:pathLst>
                <a:path extrusionOk="0" h="42000" w="42000">
                  <a:moveTo>
                    <a:pt x="36176" y="1759"/>
                  </a:moveTo>
                  <a:lnTo>
                    <a:pt x="1760" y="36175"/>
                  </a:lnTo>
                  <a:cubicBezTo>
                    <a:pt x="-587" y="38521"/>
                    <a:pt x="-587" y="42314"/>
                    <a:pt x="1760" y="44660"/>
                  </a:cubicBezTo>
                  <a:cubicBezTo>
                    <a:pt x="2929" y="45830"/>
                    <a:pt x="4465" y="46418"/>
                    <a:pt x="6002" y="46418"/>
                  </a:cubicBezTo>
                  <a:cubicBezTo>
                    <a:pt x="7537" y="46418"/>
                    <a:pt x="9074" y="45830"/>
                    <a:pt x="10243" y="44660"/>
                  </a:cubicBezTo>
                  <a:lnTo>
                    <a:pt x="44660" y="10244"/>
                  </a:lnTo>
                  <a:cubicBezTo>
                    <a:pt x="47005" y="7898"/>
                    <a:pt x="47005" y="4106"/>
                    <a:pt x="44660" y="1759"/>
                  </a:cubicBezTo>
                  <a:cubicBezTo>
                    <a:pt x="42314" y="-586"/>
                    <a:pt x="38522" y="-586"/>
                    <a:pt x="36176" y="175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04" name="Google Shape;3804;p270"/>
            <p:cNvSpPr/>
            <p:nvPr/>
          </p:nvSpPr>
          <p:spPr>
            <a:xfrm>
              <a:off x="9586107" y="4924545"/>
              <a:ext cx="42000" cy="42000"/>
            </a:xfrm>
            <a:custGeom>
              <a:rect b="b" l="l" r="r" t="t"/>
              <a:pathLst>
                <a:path extrusionOk="0" h="42000" w="42000">
                  <a:moveTo>
                    <a:pt x="10244" y="1759"/>
                  </a:moveTo>
                  <a:cubicBezTo>
                    <a:pt x="7898" y="-586"/>
                    <a:pt x="4106" y="-586"/>
                    <a:pt x="1759" y="1759"/>
                  </a:cubicBezTo>
                  <a:cubicBezTo>
                    <a:pt x="-586" y="4106"/>
                    <a:pt x="-586" y="7898"/>
                    <a:pt x="1759" y="10244"/>
                  </a:cubicBezTo>
                  <a:lnTo>
                    <a:pt x="36175" y="44660"/>
                  </a:lnTo>
                  <a:cubicBezTo>
                    <a:pt x="37345" y="45830"/>
                    <a:pt x="38881" y="46418"/>
                    <a:pt x="40418" y="46418"/>
                  </a:cubicBezTo>
                  <a:cubicBezTo>
                    <a:pt x="41954" y="46418"/>
                    <a:pt x="43490" y="45830"/>
                    <a:pt x="44660" y="44660"/>
                  </a:cubicBezTo>
                  <a:cubicBezTo>
                    <a:pt x="47005" y="42314"/>
                    <a:pt x="47005" y="38521"/>
                    <a:pt x="44660" y="36175"/>
                  </a:cubicBezTo>
                  <a:lnTo>
                    <a:pt x="10244" y="1759"/>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05" name="Google Shape;3805;p270"/>
            <p:cNvSpPr/>
            <p:nvPr/>
          </p:nvSpPr>
          <p:spPr>
            <a:xfrm>
              <a:off x="9356523" y="4694961"/>
              <a:ext cx="42000" cy="42000"/>
            </a:xfrm>
            <a:custGeom>
              <a:rect b="b" l="l" r="r" t="t"/>
              <a:pathLst>
                <a:path extrusionOk="0" h="42000" w="42000">
                  <a:moveTo>
                    <a:pt x="36176" y="44660"/>
                  </a:moveTo>
                  <a:cubicBezTo>
                    <a:pt x="37346" y="45829"/>
                    <a:pt x="38881" y="46418"/>
                    <a:pt x="40418" y="46418"/>
                  </a:cubicBezTo>
                  <a:cubicBezTo>
                    <a:pt x="41953" y="46418"/>
                    <a:pt x="43490" y="45829"/>
                    <a:pt x="44660" y="44660"/>
                  </a:cubicBezTo>
                  <a:cubicBezTo>
                    <a:pt x="47005" y="42314"/>
                    <a:pt x="47005" y="38522"/>
                    <a:pt x="44660" y="36176"/>
                  </a:cubicBezTo>
                  <a:lnTo>
                    <a:pt x="10243" y="1760"/>
                  </a:lnTo>
                  <a:cubicBezTo>
                    <a:pt x="7898" y="-587"/>
                    <a:pt x="4106" y="-587"/>
                    <a:pt x="1760" y="1760"/>
                  </a:cubicBezTo>
                  <a:cubicBezTo>
                    <a:pt x="-587" y="4106"/>
                    <a:pt x="-587" y="7898"/>
                    <a:pt x="1760" y="10243"/>
                  </a:cubicBezTo>
                  <a:lnTo>
                    <a:pt x="36176" y="4466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06" name="Google Shape;3806;p270"/>
            <p:cNvSpPr/>
            <p:nvPr/>
          </p:nvSpPr>
          <p:spPr>
            <a:xfrm>
              <a:off x="9615551" y="4766009"/>
              <a:ext cx="24000" cy="18000"/>
            </a:xfrm>
            <a:custGeom>
              <a:rect b="b" l="l" r="r" t="t"/>
              <a:pathLst>
                <a:path extrusionOk="0" h="18000" w="24000">
                  <a:moveTo>
                    <a:pt x="479" y="15376"/>
                  </a:moveTo>
                  <a:cubicBezTo>
                    <a:pt x="1451" y="17663"/>
                    <a:pt x="3671" y="19037"/>
                    <a:pt x="6005" y="19037"/>
                  </a:cubicBezTo>
                  <a:cubicBezTo>
                    <a:pt x="6785" y="19037"/>
                    <a:pt x="7583" y="18881"/>
                    <a:pt x="8345" y="18557"/>
                  </a:cubicBezTo>
                  <a:lnTo>
                    <a:pt x="24917" y="11524"/>
                  </a:lnTo>
                  <a:cubicBezTo>
                    <a:pt x="27965" y="10229"/>
                    <a:pt x="29393" y="6707"/>
                    <a:pt x="28097" y="3659"/>
                  </a:cubicBezTo>
                  <a:cubicBezTo>
                    <a:pt x="26801" y="611"/>
                    <a:pt x="23273" y="-817"/>
                    <a:pt x="20231" y="479"/>
                  </a:cubicBezTo>
                  <a:lnTo>
                    <a:pt x="3659" y="7511"/>
                  </a:lnTo>
                  <a:cubicBezTo>
                    <a:pt x="605" y="8807"/>
                    <a:pt x="-817" y="12329"/>
                    <a:pt x="479" y="15376"/>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07" name="Google Shape;3807;p270"/>
            <p:cNvSpPr/>
            <p:nvPr/>
          </p:nvSpPr>
          <p:spPr>
            <a:xfrm>
              <a:off x="9344921" y="4880879"/>
              <a:ext cx="24000" cy="18000"/>
            </a:xfrm>
            <a:custGeom>
              <a:rect b="b" l="l" r="r" t="t"/>
              <a:pathLst>
                <a:path extrusionOk="0" h="18000" w="24000">
                  <a:moveTo>
                    <a:pt x="28097" y="3659"/>
                  </a:moveTo>
                  <a:cubicBezTo>
                    <a:pt x="26801" y="611"/>
                    <a:pt x="23279" y="-818"/>
                    <a:pt x="20231" y="479"/>
                  </a:cubicBezTo>
                  <a:lnTo>
                    <a:pt x="3659" y="7510"/>
                  </a:lnTo>
                  <a:cubicBezTo>
                    <a:pt x="611" y="8806"/>
                    <a:pt x="-817" y="12329"/>
                    <a:pt x="479" y="15376"/>
                  </a:cubicBezTo>
                  <a:cubicBezTo>
                    <a:pt x="1451" y="17663"/>
                    <a:pt x="3671" y="19037"/>
                    <a:pt x="6005" y="19037"/>
                  </a:cubicBezTo>
                  <a:cubicBezTo>
                    <a:pt x="6785" y="19037"/>
                    <a:pt x="7583" y="18880"/>
                    <a:pt x="8345" y="18556"/>
                  </a:cubicBezTo>
                  <a:lnTo>
                    <a:pt x="24917" y="11525"/>
                  </a:lnTo>
                  <a:cubicBezTo>
                    <a:pt x="27971" y="10229"/>
                    <a:pt x="29393" y="6707"/>
                    <a:pt x="28097" y="365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08" name="Google Shape;3808;p270"/>
            <p:cNvSpPr/>
            <p:nvPr/>
          </p:nvSpPr>
          <p:spPr>
            <a:xfrm>
              <a:off x="9616474" y="4878652"/>
              <a:ext cx="24000" cy="18000"/>
            </a:xfrm>
            <a:custGeom>
              <a:rect b="b" l="l" r="r" t="t"/>
              <a:pathLst>
                <a:path extrusionOk="0" h="18000" w="24000">
                  <a:moveTo>
                    <a:pt x="24936" y="7188"/>
                  </a:moveTo>
                  <a:lnTo>
                    <a:pt x="8250" y="438"/>
                  </a:lnTo>
                  <a:cubicBezTo>
                    <a:pt x="5184" y="-804"/>
                    <a:pt x="1680" y="684"/>
                    <a:pt x="438" y="3756"/>
                  </a:cubicBezTo>
                  <a:cubicBezTo>
                    <a:pt x="-804" y="6828"/>
                    <a:pt x="684" y="10326"/>
                    <a:pt x="3756" y="11568"/>
                  </a:cubicBezTo>
                  <a:lnTo>
                    <a:pt x="20448" y="18312"/>
                  </a:lnTo>
                  <a:cubicBezTo>
                    <a:pt x="21186" y="18606"/>
                    <a:pt x="21948" y="18750"/>
                    <a:pt x="22692" y="18750"/>
                  </a:cubicBezTo>
                  <a:cubicBezTo>
                    <a:pt x="25068" y="18750"/>
                    <a:pt x="27318" y="17334"/>
                    <a:pt x="28260" y="14994"/>
                  </a:cubicBezTo>
                  <a:cubicBezTo>
                    <a:pt x="29496" y="11928"/>
                    <a:pt x="28014" y="8430"/>
                    <a:pt x="24936" y="7188"/>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09" name="Google Shape;3809;p270"/>
            <p:cNvSpPr/>
            <p:nvPr/>
          </p:nvSpPr>
          <p:spPr>
            <a:xfrm>
              <a:off x="9343878" y="4768521"/>
              <a:ext cx="24000" cy="18000"/>
            </a:xfrm>
            <a:custGeom>
              <a:rect b="b" l="l" r="r" t="t"/>
              <a:pathLst>
                <a:path extrusionOk="0" h="18000" w="24000">
                  <a:moveTo>
                    <a:pt x="3760" y="11569"/>
                  </a:moveTo>
                  <a:lnTo>
                    <a:pt x="20446" y="18313"/>
                  </a:lnTo>
                  <a:cubicBezTo>
                    <a:pt x="21184" y="18607"/>
                    <a:pt x="21946" y="18751"/>
                    <a:pt x="22690" y="18751"/>
                  </a:cubicBezTo>
                  <a:cubicBezTo>
                    <a:pt x="25066" y="18751"/>
                    <a:pt x="27316" y="17335"/>
                    <a:pt x="28258" y="14995"/>
                  </a:cubicBezTo>
                  <a:cubicBezTo>
                    <a:pt x="29500" y="11923"/>
                    <a:pt x="28012" y="8425"/>
                    <a:pt x="24940" y="7183"/>
                  </a:cubicBezTo>
                  <a:lnTo>
                    <a:pt x="8248" y="439"/>
                  </a:lnTo>
                  <a:cubicBezTo>
                    <a:pt x="5170" y="-803"/>
                    <a:pt x="1678" y="679"/>
                    <a:pt x="436" y="3757"/>
                  </a:cubicBezTo>
                  <a:cubicBezTo>
                    <a:pt x="-800" y="6823"/>
                    <a:pt x="682" y="10321"/>
                    <a:pt x="3760" y="1156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10" name="Google Shape;3810;p270"/>
            <p:cNvSpPr/>
            <p:nvPr/>
          </p:nvSpPr>
          <p:spPr>
            <a:xfrm>
              <a:off x="9542441" y="4953992"/>
              <a:ext cx="18000" cy="24000"/>
            </a:xfrm>
            <a:custGeom>
              <a:rect b="b" l="l" r="r" t="t"/>
              <a:pathLst>
                <a:path extrusionOk="0" h="24000" w="18000">
                  <a:moveTo>
                    <a:pt x="11525" y="3656"/>
                  </a:moveTo>
                  <a:cubicBezTo>
                    <a:pt x="10229" y="608"/>
                    <a:pt x="6707" y="-814"/>
                    <a:pt x="3659" y="476"/>
                  </a:cubicBezTo>
                  <a:cubicBezTo>
                    <a:pt x="611" y="1772"/>
                    <a:pt x="-818" y="5294"/>
                    <a:pt x="479" y="8342"/>
                  </a:cubicBezTo>
                  <a:lnTo>
                    <a:pt x="7510" y="24914"/>
                  </a:lnTo>
                  <a:cubicBezTo>
                    <a:pt x="8483" y="27200"/>
                    <a:pt x="10703" y="28574"/>
                    <a:pt x="13037" y="28574"/>
                  </a:cubicBezTo>
                  <a:cubicBezTo>
                    <a:pt x="13817" y="28574"/>
                    <a:pt x="14615" y="28418"/>
                    <a:pt x="15376" y="28094"/>
                  </a:cubicBezTo>
                  <a:cubicBezTo>
                    <a:pt x="18424" y="26798"/>
                    <a:pt x="19852" y="23276"/>
                    <a:pt x="18556" y="20228"/>
                  </a:cubicBezTo>
                  <a:lnTo>
                    <a:pt x="11525" y="365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11" name="Google Shape;3811;p270"/>
            <p:cNvSpPr/>
            <p:nvPr/>
          </p:nvSpPr>
          <p:spPr>
            <a:xfrm>
              <a:off x="9427571" y="4683356"/>
              <a:ext cx="18000" cy="24000"/>
            </a:xfrm>
            <a:custGeom>
              <a:rect b="b" l="l" r="r" t="t"/>
              <a:pathLst>
                <a:path extrusionOk="0" h="24000" w="18000">
                  <a:moveTo>
                    <a:pt x="7511" y="24920"/>
                  </a:moveTo>
                  <a:cubicBezTo>
                    <a:pt x="8482" y="27206"/>
                    <a:pt x="10703" y="28580"/>
                    <a:pt x="13037" y="28580"/>
                  </a:cubicBezTo>
                  <a:cubicBezTo>
                    <a:pt x="13816" y="28580"/>
                    <a:pt x="14615" y="28424"/>
                    <a:pt x="15376" y="28100"/>
                  </a:cubicBezTo>
                  <a:cubicBezTo>
                    <a:pt x="18425" y="26804"/>
                    <a:pt x="19853" y="23282"/>
                    <a:pt x="18557" y="20234"/>
                  </a:cubicBezTo>
                  <a:lnTo>
                    <a:pt x="11524" y="3662"/>
                  </a:lnTo>
                  <a:cubicBezTo>
                    <a:pt x="10235" y="608"/>
                    <a:pt x="6712" y="-820"/>
                    <a:pt x="3659" y="482"/>
                  </a:cubicBezTo>
                  <a:cubicBezTo>
                    <a:pt x="611" y="1778"/>
                    <a:pt x="-817" y="5300"/>
                    <a:pt x="479" y="8348"/>
                  </a:cubicBezTo>
                  <a:lnTo>
                    <a:pt x="7511" y="2492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12" name="Google Shape;3812;p270"/>
            <p:cNvSpPr/>
            <p:nvPr/>
          </p:nvSpPr>
          <p:spPr>
            <a:xfrm>
              <a:off x="9430084" y="4954916"/>
              <a:ext cx="18000" cy="24000"/>
            </a:xfrm>
            <a:custGeom>
              <a:rect b="b" l="l" r="r" t="t"/>
              <a:pathLst>
                <a:path extrusionOk="0" h="24000" w="18000">
                  <a:moveTo>
                    <a:pt x="14994" y="434"/>
                  </a:moveTo>
                  <a:cubicBezTo>
                    <a:pt x="11928" y="-796"/>
                    <a:pt x="8424" y="674"/>
                    <a:pt x="7182" y="3752"/>
                  </a:cubicBezTo>
                  <a:lnTo>
                    <a:pt x="438" y="20444"/>
                  </a:lnTo>
                  <a:cubicBezTo>
                    <a:pt x="-804" y="23516"/>
                    <a:pt x="684" y="27014"/>
                    <a:pt x="3756" y="28256"/>
                  </a:cubicBezTo>
                  <a:cubicBezTo>
                    <a:pt x="4494" y="28550"/>
                    <a:pt x="5256" y="28694"/>
                    <a:pt x="6000" y="28694"/>
                  </a:cubicBezTo>
                  <a:cubicBezTo>
                    <a:pt x="8376" y="28694"/>
                    <a:pt x="10626" y="27278"/>
                    <a:pt x="11568" y="24938"/>
                  </a:cubicBezTo>
                  <a:lnTo>
                    <a:pt x="18312" y="8246"/>
                  </a:lnTo>
                  <a:cubicBezTo>
                    <a:pt x="19554" y="5174"/>
                    <a:pt x="18066" y="1676"/>
                    <a:pt x="14994" y="434"/>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13" name="Google Shape;3813;p270"/>
            <p:cNvSpPr/>
            <p:nvPr/>
          </p:nvSpPr>
          <p:spPr>
            <a:xfrm>
              <a:off x="9540214" y="4682314"/>
              <a:ext cx="18000" cy="24000"/>
            </a:xfrm>
            <a:custGeom>
              <a:rect b="b" l="l" r="r" t="t"/>
              <a:pathLst>
                <a:path extrusionOk="0" h="24000" w="18000">
                  <a:moveTo>
                    <a:pt x="3756" y="28260"/>
                  </a:moveTo>
                  <a:cubicBezTo>
                    <a:pt x="4494" y="28554"/>
                    <a:pt x="5256" y="28698"/>
                    <a:pt x="6000" y="28698"/>
                  </a:cubicBezTo>
                  <a:cubicBezTo>
                    <a:pt x="8376" y="28698"/>
                    <a:pt x="10626" y="27282"/>
                    <a:pt x="11568" y="24942"/>
                  </a:cubicBezTo>
                  <a:lnTo>
                    <a:pt x="18312" y="8250"/>
                  </a:lnTo>
                  <a:cubicBezTo>
                    <a:pt x="19554" y="5178"/>
                    <a:pt x="18066" y="1680"/>
                    <a:pt x="14994" y="438"/>
                  </a:cubicBezTo>
                  <a:cubicBezTo>
                    <a:pt x="11928" y="-804"/>
                    <a:pt x="8424" y="684"/>
                    <a:pt x="7182" y="3756"/>
                  </a:cubicBezTo>
                  <a:lnTo>
                    <a:pt x="438" y="20448"/>
                  </a:lnTo>
                  <a:cubicBezTo>
                    <a:pt x="-804" y="23520"/>
                    <a:pt x="684" y="27018"/>
                    <a:pt x="3756" y="2826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3814" name="Google Shape;3814;p270"/>
          <p:cNvGrpSpPr/>
          <p:nvPr/>
        </p:nvGrpSpPr>
        <p:grpSpPr>
          <a:xfrm>
            <a:off x="6137031" y="3794068"/>
            <a:ext cx="214438" cy="213890"/>
            <a:chOff x="9000950" y="634333"/>
            <a:chExt cx="360279" cy="359358"/>
          </a:xfrm>
        </p:grpSpPr>
        <p:sp>
          <p:nvSpPr>
            <p:cNvPr id="3815" name="Google Shape;3815;p270"/>
            <p:cNvSpPr/>
            <p:nvPr/>
          </p:nvSpPr>
          <p:spPr>
            <a:xfrm>
              <a:off x="9000950" y="634333"/>
              <a:ext cx="330410" cy="281953"/>
            </a:xfrm>
            <a:custGeom>
              <a:rect b="b" l="l" r="r" t="t"/>
              <a:pathLst>
                <a:path extrusionOk="0" h="281953" w="330410">
                  <a:moveTo>
                    <a:pt x="30057" y="282000"/>
                  </a:moveTo>
                  <a:lnTo>
                    <a:pt x="138269" y="282000"/>
                  </a:lnTo>
                  <a:cubicBezTo>
                    <a:pt x="141588" y="282000"/>
                    <a:pt x="144280" y="279314"/>
                    <a:pt x="144280" y="276001"/>
                  </a:cubicBezTo>
                  <a:cubicBezTo>
                    <a:pt x="144280" y="272686"/>
                    <a:pt x="141588" y="270000"/>
                    <a:pt x="138269" y="270000"/>
                  </a:cubicBezTo>
                  <a:lnTo>
                    <a:pt x="30057" y="270000"/>
                  </a:lnTo>
                  <a:cubicBezTo>
                    <a:pt x="20098" y="270000"/>
                    <a:pt x="12023" y="261941"/>
                    <a:pt x="12023" y="251999"/>
                  </a:cubicBezTo>
                  <a:lnTo>
                    <a:pt x="12023" y="30001"/>
                  </a:lnTo>
                  <a:cubicBezTo>
                    <a:pt x="12023" y="20058"/>
                    <a:pt x="20098" y="12000"/>
                    <a:pt x="30057" y="12000"/>
                  </a:cubicBezTo>
                  <a:lnTo>
                    <a:pt x="300585" y="12000"/>
                  </a:lnTo>
                  <a:cubicBezTo>
                    <a:pt x="310547" y="12000"/>
                    <a:pt x="318621" y="20058"/>
                    <a:pt x="318621" y="30001"/>
                  </a:cubicBezTo>
                  <a:lnTo>
                    <a:pt x="318621" y="276001"/>
                  </a:lnTo>
                  <a:cubicBezTo>
                    <a:pt x="318621" y="279314"/>
                    <a:pt x="321313" y="282000"/>
                    <a:pt x="324632" y="282000"/>
                  </a:cubicBezTo>
                  <a:cubicBezTo>
                    <a:pt x="327953" y="282000"/>
                    <a:pt x="330645" y="279314"/>
                    <a:pt x="330645" y="276001"/>
                  </a:cubicBezTo>
                  <a:lnTo>
                    <a:pt x="330645" y="30001"/>
                  </a:lnTo>
                  <a:cubicBezTo>
                    <a:pt x="330625" y="13439"/>
                    <a:pt x="317180" y="19"/>
                    <a:pt x="300585" y="0"/>
                  </a:cubicBezTo>
                  <a:lnTo>
                    <a:pt x="30057" y="0"/>
                  </a:lnTo>
                  <a:cubicBezTo>
                    <a:pt x="13465" y="19"/>
                    <a:pt x="19" y="13439"/>
                    <a:pt x="0" y="30001"/>
                  </a:cubicBezTo>
                  <a:lnTo>
                    <a:pt x="0" y="251999"/>
                  </a:lnTo>
                  <a:cubicBezTo>
                    <a:pt x="19" y="268561"/>
                    <a:pt x="13465" y="281981"/>
                    <a:pt x="30057" y="28200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16" name="Google Shape;3816;p270"/>
            <p:cNvSpPr/>
            <p:nvPr/>
          </p:nvSpPr>
          <p:spPr>
            <a:xfrm>
              <a:off x="9031007" y="694329"/>
              <a:ext cx="270528" cy="191953"/>
            </a:xfrm>
            <a:custGeom>
              <a:rect b="b" l="l" r="r" t="t"/>
              <a:pathLst>
                <a:path extrusionOk="0" h="191953" w="270528">
                  <a:moveTo>
                    <a:pt x="264518" y="90003"/>
                  </a:moveTo>
                  <a:cubicBezTo>
                    <a:pt x="267837" y="90003"/>
                    <a:pt x="270529" y="87317"/>
                    <a:pt x="270529" y="84004"/>
                  </a:cubicBezTo>
                  <a:lnTo>
                    <a:pt x="270529" y="12002"/>
                  </a:lnTo>
                  <a:cubicBezTo>
                    <a:pt x="270529" y="5375"/>
                    <a:pt x="265145" y="3"/>
                    <a:pt x="258505" y="3"/>
                  </a:cubicBezTo>
                  <a:lnTo>
                    <a:pt x="12023" y="3"/>
                  </a:lnTo>
                  <a:cubicBezTo>
                    <a:pt x="5537" y="-135"/>
                    <a:pt x="162" y="4991"/>
                    <a:pt x="0" y="11464"/>
                  </a:cubicBezTo>
                  <a:lnTo>
                    <a:pt x="0" y="180544"/>
                  </a:lnTo>
                  <a:cubicBezTo>
                    <a:pt x="162" y="187018"/>
                    <a:pt x="5537" y="192140"/>
                    <a:pt x="12023" y="192002"/>
                  </a:cubicBezTo>
                  <a:lnTo>
                    <a:pt x="96189" y="192002"/>
                  </a:lnTo>
                  <a:cubicBezTo>
                    <a:pt x="99508" y="192002"/>
                    <a:pt x="102199" y="189316"/>
                    <a:pt x="102199" y="186004"/>
                  </a:cubicBezTo>
                  <a:cubicBezTo>
                    <a:pt x="102199" y="182689"/>
                    <a:pt x="99508" y="180003"/>
                    <a:pt x="96189" y="180003"/>
                  </a:cubicBezTo>
                  <a:lnTo>
                    <a:pt x="66130" y="180003"/>
                  </a:lnTo>
                  <a:lnTo>
                    <a:pt x="66130" y="156003"/>
                  </a:lnTo>
                  <a:lnTo>
                    <a:pt x="90176" y="156003"/>
                  </a:lnTo>
                  <a:cubicBezTo>
                    <a:pt x="93498" y="156003"/>
                    <a:pt x="96189" y="153317"/>
                    <a:pt x="96189" y="150005"/>
                  </a:cubicBezTo>
                  <a:cubicBezTo>
                    <a:pt x="96189" y="146689"/>
                    <a:pt x="93498" y="144003"/>
                    <a:pt x="90176" y="144003"/>
                  </a:cubicBezTo>
                  <a:lnTo>
                    <a:pt x="66130" y="144003"/>
                  </a:lnTo>
                  <a:lnTo>
                    <a:pt x="66130" y="120004"/>
                  </a:lnTo>
                  <a:lnTo>
                    <a:pt x="102199" y="120004"/>
                  </a:lnTo>
                  <a:cubicBezTo>
                    <a:pt x="105521" y="120004"/>
                    <a:pt x="108212" y="117318"/>
                    <a:pt x="108212" y="114002"/>
                  </a:cubicBezTo>
                  <a:cubicBezTo>
                    <a:pt x="108212" y="110690"/>
                    <a:pt x="105521" y="108004"/>
                    <a:pt x="102199" y="108004"/>
                  </a:cubicBezTo>
                  <a:lnTo>
                    <a:pt x="66130" y="108004"/>
                  </a:lnTo>
                  <a:lnTo>
                    <a:pt x="66130" y="84004"/>
                  </a:lnTo>
                  <a:lnTo>
                    <a:pt x="132259" y="84004"/>
                  </a:lnTo>
                  <a:cubicBezTo>
                    <a:pt x="135578" y="84004"/>
                    <a:pt x="138269" y="81318"/>
                    <a:pt x="138269" y="78003"/>
                  </a:cubicBezTo>
                  <a:cubicBezTo>
                    <a:pt x="138269" y="74691"/>
                    <a:pt x="135578" y="72004"/>
                    <a:pt x="132259" y="72004"/>
                  </a:cubicBezTo>
                  <a:lnTo>
                    <a:pt x="66130" y="72004"/>
                  </a:lnTo>
                  <a:lnTo>
                    <a:pt x="66130" y="48005"/>
                  </a:lnTo>
                  <a:lnTo>
                    <a:pt x="258505" y="48005"/>
                  </a:lnTo>
                  <a:lnTo>
                    <a:pt x="258505" y="84004"/>
                  </a:lnTo>
                  <a:cubicBezTo>
                    <a:pt x="258505" y="87317"/>
                    <a:pt x="261197" y="90003"/>
                    <a:pt x="264518" y="90003"/>
                  </a:cubicBezTo>
                  <a:close/>
                  <a:moveTo>
                    <a:pt x="54107" y="12002"/>
                  </a:moveTo>
                  <a:lnTo>
                    <a:pt x="54107" y="36005"/>
                  </a:lnTo>
                  <a:lnTo>
                    <a:pt x="12023" y="36005"/>
                  </a:lnTo>
                  <a:lnTo>
                    <a:pt x="12023" y="12002"/>
                  </a:lnTo>
                  <a:close/>
                  <a:moveTo>
                    <a:pt x="54107" y="180003"/>
                  </a:moveTo>
                  <a:lnTo>
                    <a:pt x="12023" y="180003"/>
                  </a:lnTo>
                  <a:lnTo>
                    <a:pt x="12023" y="156003"/>
                  </a:lnTo>
                  <a:lnTo>
                    <a:pt x="54107" y="156003"/>
                  </a:lnTo>
                  <a:close/>
                  <a:moveTo>
                    <a:pt x="54107" y="144003"/>
                  </a:moveTo>
                  <a:lnTo>
                    <a:pt x="12023" y="144003"/>
                  </a:lnTo>
                  <a:lnTo>
                    <a:pt x="12023" y="120004"/>
                  </a:lnTo>
                  <a:lnTo>
                    <a:pt x="54107" y="120004"/>
                  </a:lnTo>
                  <a:close/>
                  <a:moveTo>
                    <a:pt x="54107" y="108004"/>
                  </a:moveTo>
                  <a:lnTo>
                    <a:pt x="12023" y="108004"/>
                  </a:lnTo>
                  <a:lnTo>
                    <a:pt x="12023" y="84004"/>
                  </a:lnTo>
                  <a:lnTo>
                    <a:pt x="54107" y="84004"/>
                  </a:lnTo>
                  <a:close/>
                  <a:moveTo>
                    <a:pt x="54107" y="72004"/>
                  </a:moveTo>
                  <a:lnTo>
                    <a:pt x="12023" y="72004"/>
                  </a:lnTo>
                  <a:lnTo>
                    <a:pt x="12023" y="48005"/>
                  </a:lnTo>
                  <a:lnTo>
                    <a:pt x="54107" y="48005"/>
                  </a:lnTo>
                  <a:close/>
                  <a:moveTo>
                    <a:pt x="66130" y="36005"/>
                  </a:moveTo>
                  <a:lnTo>
                    <a:pt x="66130" y="12002"/>
                  </a:lnTo>
                  <a:lnTo>
                    <a:pt x="258505" y="12002"/>
                  </a:lnTo>
                  <a:lnTo>
                    <a:pt x="258505" y="36005"/>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17" name="Google Shape;3817;p270"/>
            <p:cNvSpPr/>
            <p:nvPr/>
          </p:nvSpPr>
          <p:spPr>
            <a:xfrm>
              <a:off x="9037020" y="664334"/>
              <a:ext cx="23953" cy="11953"/>
            </a:xfrm>
            <a:custGeom>
              <a:rect b="b" l="l" r="r" t="t"/>
              <a:pathLst>
                <a:path extrusionOk="0" h="11953" w="23953">
                  <a:moveTo>
                    <a:pt x="18034" y="12000"/>
                  </a:moveTo>
                  <a:cubicBezTo>
                    <a:pt x="21355" y="12000"/>
                    <a:pt x="24047" y="9314"/>
                    <a:pt x="24047" y="5999"/>
                  </a:cubicBezTo>
                  <a:cubicBezTo>
                    <a:pt x="24047" y="2686"/>
                    <a:pt x="21355" y="0"/>
                    <a:pt x="18034" y="0"/>
                  </a:cubicBezTo>
                  <a:lnTo>
                    <a:pt x="6010" y="0"/>
                  </a:lnTo>
                  <a:cubicBezTo>
                    <a:pt x="2691" y="0"/>
                    <a:pt x="0" y="2686"/>
                    <a:pt x="0" y="5999"/>
                  </a:cubicBezTo>
                  <a:cubicBezTo>
                    <a:pt x="0" y="9314"/>
                    <a:pt x="2691" y="12000"/>
                    <a:pt x="6010" y="1200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18" name="Google Shape;3818;p270"/>
            <p:cNvSpPr/>
            <p:nvPr/>
          </p:nvSpPr>
          <p:spPr>
            <a:xfrm>
              <a:off x="9073090" y="664334"/>
              <a:ext cx="23953" cy="11953"/>
            </a:xfrm>
            <a:custGeom>
              <a:rect b="b" l="l" r="r" t="t"/>
              <a:pathLst>
                <a:path extrusionOk="0" h="11953" w="23953">
                  <a:moveTo>
                    <a:pt x="18037" y="12000"/>
                  </a:moveTo>
                  <a:cubicBezTo>
                    <a:pt x="21356" y="12000"/>
                    <a:pt x="24047" y="9314"/>
                    <a:pt x="24047" y="5999"/>
                  </a:cubicBezTo>
                  <a:cubicBezTo>
                    <a:pt x="24047" y="2686"/>
                    <a:pt x="21356" y="0"/>
                    <a:pt x="18037" y="0"/>
                  </a:cubicBezTo>
                  <a:lnTo>
                    <a:pt x="6010" y="0"/>
                  </a:lnTo>
                  <a:cubicBezTo>
                    <a:pt x="2692" y="0"/>
                    <a:pt x="0" y="2686"/>
                    <a:pt x="0" y="5999"/>
                  </a:cubicBezTo>
                  <a:cubicBezTo>
                    <a:pt x="0" y="9314"/>
                    <a:pt x="2692" y="12000"/>
                    <a:pt x="6010" y="1200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19" name="Google Shape;3819;p270"/>
            <p:cNvSpPr/>
            <p:nvPr/>
          </p:nvSpPr>
          <p:spPr>
            <a:xfrm>
              <a:off x="9109160" y="664334"/>
              <a:ext cx="35929" cy="11953"/>
            </a:xfrm>
            <a:custGeom>
              <a:rect b="b" l="l" r="r" t="t"/>
              <a:pathLst>
                <a:path extrusionOk="0" h="11953" w="35929">
                  <a:moveTo>
                    <a:pt x="30060" y="12000"/>
                  </a:moveTo>
                  <a:cubicBezTo>
                    <a:pt x="33379" y="12000"/>
                    <a:pt x="36070" y="9314"/>
                    <a:pt x="36070" y="5999"/>
                  </a:cubicBezTo>
                  <a:cubicBezTo>
                    <a:pt x="36070" y="2686"/>
                    <a:pt x="33379" y="0"/>
                    <a:pt x="30060" y="0"/>
                  </a:cubicBezTo>
                  <a:lnTo>
                    <a:pt x="6014" y="0"/>
                  </a:lnTo>
                  <a:cubicBezTo>
                    <a:pt x="2692" y="0"/>
                    <a:pt x="0" y="2686"/>
                    <a:pt x="0" y="5999"/>
                  </a:cubicBezTo>
                  <a:cubicBezTo>
                    <a:pt x="0" y="9314"/>
                    <a:pt x="2692" y="12000"/>
                    <a:pt x="6014" y="1200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20" name="Google Shape;3820;p270"/>
            <p:cNvSpPr/>
            <p:nvPr/>
          </p:nvSpPr>
          <p:spPr>
            <a:xfrm>
              <a:off x="9157253" y="664334"/>
              <a:ext cx="143718" cy="11953"/>
            </a:xfrm>
            <a:custGeom>
              <a:rect b="b" l="l" r="r" t="t"/>
              <a:pathLst>
                <a:path extrusionOk="0" h="11953" w="143718">
                  <a:moveTo>
                    <a:pt x="138272" y="0"/>
                  </a:moveTo>
                  <a:lnTo>
                    <a:pt x="6013" y="0"/>
                  </a:lnTo>
                  <a:cubicBezTo>
                    <a:pt x="2691" y="0"/>
                    <a:pt x="0" y="2686"/>
                    <a:pt x="0" y="5999"/>
                  </a:cubicBezTo>
                  <a:cubicBezTo>
                    <a:pt x="0" y="9314"/>
                    <a:pt x="2691" y="12000"/>
                    <a:pt x="6013" y="12000"/>
                  </a:cubicBezTo>
                  <a:lnTo>
                    <a:pt x="138272" y="12000"/>
                  </a:lnTo>
                  <a:cubicBezTo>
                    <a:pt x="141591" y="12000"/>
                    <a:pt x="144283" y="9314"/>
                    <a:pt x="144283" y="5999"/>
                  </a:cubicBezTo>
                  <a:cubicBezTo>
                    <a:pt x="144283" y="2686"/>
                    <a:pt x="141591" y="0"/>
                    <a:pt x="138272"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21" name="Google Shape;3821;p270"/>
            <p:cNvSpPr/>
            <p:nvPr/>
          </p:nvSpPr>
          <p:spPr>
            <a:xfrm>
              <a:off x="9179213" y="796332"/>
              <a:ext cx="50019" cy="27421"/>
            </a:xfrm>
            <a:custGeom>
              <a:rect b="b" l="l" r="r" t="t"/>
              <a:pathLst>
                <a:path extrusionOk="0" h="27421" w="50019">
                  <a:moveTo>
                    <a:pt x="44346" y="0"/>
                  </a:moveTo>
                  <a:cubicBezTo>
                    <a:pt x="40380" y="0"/>
                    <a:pt x="36426" y="385"/>
                    <a:pt x="32537" y="1154"/>
                  </a:cubicBezTo>
                  <a:cubicBezTo>
                    <a:pt x="24843" y="2678"/>
                    <a:pt x="17525" y="5702"/>
                    <a:pt x="11003" y="10058"/>
                  </a:cubicBezTo>
                  <a:cubicBezTo>
                    <a:pt x="7709" y="12258"/>
                    <a:pt x="4638" y="14774"/>
                    <a:pt x="1836" y="17576"/>
                  </a:cubicBezTo>
                  <a:cubicBezTo>
                    <a:pt x="273" y="19081"/>
                    <a:pt x="-354" y="21314"/>
                    <a:pt x="196" y="23409"/>
                  </a:cubicBezTo>
                  <a:cubicBezTo>
                    <a:pt x="747" y="25508"/>
                    <a:pt x="2387" y="27148"/>
                    <a:pt x="4489" y="27697"/>
                  </a:cubicBezTo>
                  <a:cubicBezTo>
                    <a:pt x="6591" y="28243"/>
                    <a:pt x="8826" y="27620"/>
                    <a:pt x="10337" y="26060"/>
                  </a:cubicBezTo>
                  <a:cubicBezTo>
                    <a:pt x="12585" y="23824"/>
                    <a:pt x="15048" y="21814"/>
                    <a:pt x="17687" y="20059"/>
                  </a:cubicBezTo>
                  <a:cubicBezTo>
                    <a:pt x="22891" y="16581"/>
                    <a:pt x="28734" y="14167"/>
                    <a:pt x="34876" y="12956"/>
                  </a:cubicBezTo>
                  <a:cubicBezTo>
                    <a:pt x="37995" y="12333"/>
                    <a:pt x="41165" y="12011"/>
                    <a:pt x="44346" y="12000"/>
                  </a:cubicBezTo>
                  <a:cubicBezTo>
                    <a:pt x="47665" y="12000"/>
                    <a:pt x="50356" y="9314"/>
                    <a:pt x="50356" y="6002"/>
                  </a:cubicBezTo>
                  <a:cubicBezTo>
                    <a:pt x="50356" y="2687"/>
                    <a:pt x="47665" y="0"/>
                    <a:pt x="44346"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22" name="Google Shape;3822;p270"/>
            <p:cNvSpPr/>
            <p:nvPr/>
          </p:nvSpPr>
          <p:spPr>
            <a:xfrm>
              <a:off x="9163439" y="839718"/>
              <a:ext cx="12681" cy="22500"/>
            </a:xfrm>
            <a:custGeom>
              <a:rect b="b" l="l" r="r" t="t"/>
              <a:pathLst>
                <a:path extrusionOk="0" h="22500" w="12681">
                  <a:moveTo>
                    <a:pt x="8243" y="114"/>
                  </a:moveTo>
                  <a:cubicBezTo>
                    <a:pt x="4989" y="-526"/>
                    <a:pt x="1833" y="1586"/>
                    <a:pt x="1186" y="4830"/>
                  </a:cubicBezTo>
                  <a:cubicBezTo>
                    <a:pt x="405" y="8711"/>
                    <a:pt x="8" y="12658"/>
                    <a:pt x="0" y="16615"/>
                  </a:cubicBezTo>
                  <a:cubicBezTo>
                    <a:pt x="0" y="19928"/>
                    <a:pt x="2692" y="22614"/>
                    <a:pt x="6013" y="22614"/>
                  </a:cubicBezTo>
                  <a:cubicBezTo>
                    <a:pt x="9332" y="22614"/>
                    <a:pt x="12024" y="19928"/>
                    <a:pt x="12024" y="16615"/>
                  </a:cubicBezTo>
                  <a:cubicBezTo>
                    <a:pt x="12024" y="13444"/>
                    <a:pt x="12334" y="10277"/>
                    <a:pt x="12951" y="7165"/>
                  </a:cubicBezTo>
                  <a:cubicBezTo>
                    <a:pt x="13595" y="3921"/>
                    <a:pt x="11490" y="768"/>
                    <a:pt x="8243" y="114"/>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23" name="Google Shape;3823;p270"/>
            <p:cNvSpPr/>
            <p:nvPr/>
          </p:nvSpPr>
          <p:spPr>
            <a:xfrm>
              <a:off x="9139312" y="772207"/>
              <a:ext cx="221917" cy="221484"/>
            </a:xfrm>
            <a:custGeom>
              <a:rect b="b" l="l" r="r" t="t"/>
              <a:pathLst>
                <a:path extrusionOk="0" h="221484" w="221917">
                  <a:moveTo>
                    <a:pt x="155011" y="129534"/>
                  </a:moveTo>
                  <a:cubicBezTo>
                    <a:pt x="178287" y="93446"/>
                    <a:pt x="170581" y="45653"/>
                    <a:pt x="137134" y="18678"/>
                  </a:cubicBezTo>
                  <a:cubicBezTo>
                    <a:pt x="103690" y="-8299"/>
                    <a:pt x="55252" y="-5790"/>
                    <a:pt x="24783" y="24496"/>
                  </a:cubicBezTo>
                  <a:cubicBezTo>
                    <a:pt x="-5684" y="54782"/>
                    <a:pt x="-8392" y="103117"/>
                    <a:pt x="18503" y="136606"/>
                  </a:cubicBezTo>
                  <a:cubicBezTo>
                    <a:pt x="45395" y="170092"/>
                    <a:pt x="93251" y="177978"/>
                    <a:pt x="129503" y="154890"/>
                  </a:cubicBezTo>
                  <a:lnTo>
                    <a:pt x="191549" y="216803"/>
                  </a:lnTo>
                  <a:cubicBezTo>
                    <a:pt x="198572" y="223826"/>
                    <a:pt x="209970" y="223840"/>
                    <a:pt x="217007" y="216831"/>
                  </a:cubicBezTo>
                  <a:cubicBezTo>
                    <a:pt x="224044" y="209821"/>
                    <a:pt x="224054" y="198448"/>
                    <a:pt x="217035" y="191425"/>
                  </a:cubicBezTo>
                  <a:close/>
                  <a:moveTo>
                    <a:pt x="33223" y="135035"/>
                  </a:moveTo>
                  <a:cubicBezTo>
                    <a:pt x="5054" y="106918"/>
                    <a:pt x="5054" y="61331"/>
                    <a:pt x="33225" y="33213"/>
                  </a:cubicBezTo>
                  <a:cubicBezTo>
                    <a:pt x="61398" y="5097"/>
                    <a:pt x="107075" y="5097"/>
                    <a:pt x="135249" y="33213"/>
                  </a:cubicBezTo>
                  <a:cubicBezTo>
                    <a:pt x="163421" y="61331"/>
                    <a:pt x="163421" y="106918"/>
                    <a:pt x="135249" y="135035"/>
                  </a:cubicBezTo>
                  <a:cubicBezTo>
                    <a:pt x="121786" y="148661"/>
                    <a:pt x="103414" y="156329"/>
                    <a:pt x="84244" y="156329"/>
                  </a:cubicBezTo>
                  <a:cubicBezTo>
                    <a:pt x="65071" y="156329"/>
                    <a:pt x="46699" y="148661"/>
                    <a:pt x="33237" y="135035"/>
                  </a:cubicBezTo>
                  <a:close/>
                  <a:moveTo>
                    <a:pt x="208514" y="208374"/>
                  </a:moveTo>
                  <a:cubicBezTo>
                    <a:pt x="206186" y="210681"/>
                    <a:pt x="202427" y="210681"/>
                    <a:pt x="200099" y="208374"/>
                  </a:cubicBezTo>
                  <a:lnTo>
                    <a:pt x="139222" y="147611"/>
                  </a:lnTo>
                  <a:cubicBezTo>
                    <a:pt x="140761" y="146285"/>
                    <a:pt x="142302" y="144977"/>
                    <a:pt x="143761" y="143519"/>
                  </a:cubicBezTo>
                  <a:cubicBezTo>
                    <a:pt x="145222" y="142063"/>
                    <a:pt x="146413" y="140657"/>
                    <a:pt x="147693" y="139193"/>
                  </a:cubicBezTo>
                  <a:lnTo>
                    <a:pt x="208555" y="199926"/>
                  </a:lnTo>
                  <a:cubicBezTo>
                    <a:pt x="209703" y="201035"/>
                    <a:pt x="210345" y="202565"/>
                    <a:pt x="210336" y="204158"/>
                  </a:cubicBezTo>
                  <a:cubicBezTo>
                    <a:pt x="210325" y="205754"/>
                    <a:pt x="209662" y="207273"/>
                    <a:pt x="208503" y="20836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3824" name="Google Shape;3824;p270"/>
          <p:cNvGrpSpPr/>
          <p:nvPr/>
        </p:nvGrpSpPr>
        <p:grpSpPr>
          <a:xfrm>
            <a:off x="719100" y="1484339"/>
            <a:ext cx="164220" cy="225574"/>
            <a:chOff x="3012961" y="1898904"/>
            <a:chExt cx="257317" cy="353454"/>
          </a:xfrm>
        </p:grpSpPr>
        <p:sp>
          <p:nvSpPr>
            <p:cNvPr id="3825" name="Google Shape;3825;p270"/>
            <p:cNvSpPr/>
            <p:nvPr/>
          </p:nvSpPr>
          <p:spPr>
            <a:xfrm>
              <a:off x="3152460" y="2106755"/>
              <a:ext cx="117818" cy="117818"/>
            </a:xfrm>
            <a:custGeom>
              <a:rect b="b" l="l" r="r" t="t"/>
              <a:pathLst>
                <a:path extrusionOk="0" h="117818" w="117818">
                  <a:moveTo>
                    <a:pt x="117504" y="108249"/>
                  </a:moveTo>
                  <a:lnTo>
                    <a:pt x="73008" y="63753"/>
                  </a:lnTo>
                  <a:lnTo>
                    <a:pt x="115442" y="42532"/>
                  </a:lnTo>
                  <a:lnTo>
                    <a:pt x="0" y="0"/>
                  </a:lnTo>
                  <a:lnTo>
                    <a:pt x="42532" y="115449"/>
                  </a:lnTo>
                  <a:lnTo>
                    <a:pt x="63753" y="73008"/>
                  </a:lnTo>
                  <a:lnTo>
                    <a:pt x="108242" y="117497"/>
                  </a:lnTo>
                  <a:cubicBezTo>
                    <a:pt x="109525" y="118780"/>
                    <a:pt x="111201" y="119422"/>
                    <a:pt x="112876" y="119422"/>
                  </a:cubicBezTo>
                  <a:cubicBezTo>
                    <a:pt x="114552" y="119422"/>
                    <a:pt x="116228" y="118780"/>
                    <a:pt x="117504" y="117504"/>
                  </a:cubicBezTo>
                  <a:cubicBezTo>
                    <a:pt x="120057" y="114945"/>
                    <a:pt x="120057" y="110808"/>
                    <a:pt x="117504" y="108249"/>
                  </a:cubicBezTo>
                  <a:close/>
                  <a:moveTo>
                    <a:pt x="22091" y="22097"/>
                  </a:moveTo>
                  <a:lnTo>
                    <a:pt x="82519" y="44365"/>
                  </a:lnTo>
                  <a:lnTo>
                    <a:pt x="57076" y="57083"/>
                  </a:lnTo>
                  <a:lnTo>
                    <a:pt x="44359" y="82532"/>
                  </a:lnTo>
                  <a:lnTo>
                    <a:pt x="22091" y="22097"/>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26" name="Google Shape;3826;p270"/>
            <p:cNvSpPr/>
            <p:nvPr/>
          </p:nvSpPr>
          <p:spPr>
            <a:xfrm>
              <a:off x="3093820" y="1977449"/>
              <a:ext cx="91636" cy="91636"/>
            </a:xfrm>
            <a:custGeom>
              <a:rect b="b" l="l" r="r" t="t"/>
              <a:pathLst>
                <a:path extrusionOk="0" h="91636" w="91636">
                  <a:moveTo>
                    <a:pt x="0" y="45818"/>
                  </a:moveTo>
                  <a:cubicBezTo>
                    <a:pt x="0" y="71077"/>
                    <a:pt x="20559" y="91636"/>
                    <a:pt x="45818" y="91636"/>
                  </a:cubicBezTo>
                  <a:cubicBezTo>
                    <a:pt x="71077" y="91636"/>
                    <a:pt x="91636" y="71077"/>
                    <a:pt x="91636" y="45818"/>
                  </a:cubicBezTo>
                  <a:cubicBezTo>
                    <a:pt x="91636" y="20559"/>
                    <a:pt x="71077" y="0"/>
                    <a:pt x="45818" y="0"/>
                  </a:cubicBezTo>
                  <a:cubicBezTo>
                    <a:pt x="20559" y="0"/>
                    <a:pt x="0" y="20559"/>
                    <a:pt x="0" y="45818"/>
                  </a:cubicBezTo>
                  <a:close/>
                  <a:moveTo>
                    <a:pt x="78545" y="45818"/>
                  </a:moveTo>
                  <a:cubicBezTo>
                    <a:pt x="78545" y="63864"/>
                    <a:pt x="63864" y="78545"/>
                    <a:pt x="45818" y="78545"/>
                  </a:cubicBezTo>
                  <a:cubicBezTo>
                    <a:pt x="27772" y="78545"/>
                    <a:pt x="13091" y="63864"/>
                    <a:pt x="13091" y="45818"/>
                  </a:cubicBezTo>
                  <a:cubicBezTo>
                    <a:pt x="13091" y="27772"/>
                    <a:pt x="27772" y="13091"/>
                    <a:pt x="45818" y="13091"/>
                  </a:cubicBezTo>
                  <a:cubicBezTo>
                    <a:pt x="63864" y="13091"/>
                    <a:pt x="78545" y="27772"/>
                    <a:pt x="78545" y="45818"/>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827" name="Google Shape;3827;p270"/>
            <p:cNvSpPr/>
            <p:nvPr/>
          </p:nvSpPr>
          <p:spPr>
            <a:xfrm>
              <a:off x="3012961" y="1898904"/>
              <a:ext cx="248727" cy="353454"/>
            </a:xfrm>
            <a:custGeom>
              <a:rect b="b" l="l" r="r" t="t"/>
              <a:pathLst>
                <a:path extrusionOk="0" h="353454" w="248727">
                  <a:moveTo>
                    <a:pt x="145351" y="310209"/>
                  </a:moveTo>
                  <a:lnTo>
                    <a:pt x="125787" y="335795"/>
                  </a:lnTo>
                  <a:lnTo>
                    <a:pt x="35584" y="205527"/>
                  </a:lnTo>
                  <a:cubicBezTo>
                    <a:pt x="1554" y="160148"/>
                    <a:pt x="6431" y="85615"/>
                    <a:pt x="46031" y="46021"/>
                  </a:cubicBezTo>
                  <a:cubicBezTo>
                    <a:pt x="67257" y="24788"/>
                    <a:pt x="95495" y="13091"/>
                    <a:pt x="125525" y="13091"/>
                  </a:cubicBezTo>
                  <a:cubicBezTo>
                    <a:pt x="155556" y="13091"/>
                    <a:pt x="183786" y="24788"/>
                    <a:pt x="205026" y="46021"/>
                  </a:cubicBezTo>
                  <a:cubicBezTo>
                    <a:pt x="240221" y="81216"/>
                    <a:pt x="248351" y="147305"/>
                    <a:pt x="223144" y="193346"/>
                  </a:cubicBezTo>
                  <a:cubicBezTo>
                    <a:pt x="221403" y="196514"/>
                    <a:pt x="222568" y="200500"/>
                    <a:pt x="225736" y="202228"/>
                  </a:cubicBezTo>
                  <a:cubicBezTo>
                    <a:pt x="228897" y="203983"/>
                    <a:pt x="232890" y="202804"/>
                    <a:pt x="234618" y="199636"/>
                  </a:cubicBezTo>
                  <a:cubicBezTo>
                    <a:pt x="262895" y="147980"/>
                    <a:pt x="253960" y="76444"/>
                    <a:pt x="214281" y="36766"/>
                  </a:cubicBezTo>
                  <a:cubicBezTo>
                    <a:pt x="190574" y="13058"/>
                    <a:pt x="159057" y="0"/>
                    <a:pt x="125525" y="0"/>
                  </a:cubicBezTo>
                  <a:cubicBezTo>
                    <a:pt x="91999" y="0"/>
                    <a:pt x="60476" y="13058"/>
                    <a:pt x="36769" y="36766"/>
                  </a:cubicBezTo>
                  <a:cubicBezTo>
                    <a:pt x="-7105" y="80633"/>
                    <a:pt x="-12558" y="163172"/>
                    <a:pt x="24961" y="213179"/>
                  </a:cubicBezTo>
                  <a:lnTo>
                    <a:pt x="125257" y="358023"/>
                  </a:lnTo>
                  <a:lnTo>
                    <a:pt x="155739" y="318155"/>
                  </a:lnTo>
                  <a:cubicBezTo>
                    <a:pt x="157938" y="315288"/>
                    <a:pt x="157388" y="311177"/>
                    <a:pt x="154515" y="308985"/>
                  </a:cubicBezTo>
                  <a:cubicBezTo>
                    <a:pt x="151641" y="306792"/>
                    <a:pt x="147544" y="307335"/>
                    <a:pt x="145351" y="31020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1" name="Shape 3831"/>
        <p:cNvGrpSpPr/>
        <p:nvPr/>
      </p:nvGrpSpPr>
      <p:grpSpPr>
        <a:xfrm>
          <a:off x="0" y="0"/>
          <a:ext cx="0" cy="0"/>
          <a:chOff x="0" y="0"/>
          <a:chExt cx="0" cy="0"/>
        </a:xfrm>
      </p:grpSpPr>
      <p:sp>
        <p:nvSpPr>
          <p:cNvPr id="3832" name="Google Shape;3832;p271"/>
          <p:cNvSpPr/>
          <p:nvPr/>
        </p:nvSpPr>
        <p:spPr>
          <a:xfrm>
            <a:off x="0" y="0"/>
            <a:ext cx="3207545" cy="5143500"/>
          </a:xfrm>
          <a:prstGeom prst="rect">
            <a:avLst/>
          </a:prstGeom>
          <a:solidFill>
            <a:srgbClr val="3836B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3833" name="Google Shape;3833;p271"/>
          <p:cNvSpPr txBox="1"/>
          <p:nvPr/>
        </p:nvSpPr>
        <p:spPr>
          <a:xfrm>
            <a:off x="479823" y="239316"/>
            <a:ext cx="2176398" cy="369332"/>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2400" u="none" cap="none" strike="noStrike">
                <a:solidFill>
                  <a:srgbClr val="2BD6D9"/>
                </a:solidFill>
                <a:latin typeface="Arial"/>
                <a:ea typeface="Arial"/>
                <a:cs typeface="Arial"/>
                <a:sym typeface="Arial"/>
              </a:rPr>
              <a:t>Cas client </a:t>
            </a:r>
            <a:endParaRPr b="1" i="0" sz="2400" u="none" cap="none" strike="noStrike">
              <a:solidFill>
                <a:schemeClr val="lt1"/>
              </a:solidFill>
              <a:latin typeface="Arial"/>
              <a:ea typeface="Arial"/>
              <a:cs typeface="Arial"/>
              <a:sym typeface="Arial"/>
            </a:endParaRPr>
          </a:p>
        </p:txBody>
      </p:sp>
      <p:grpSp>
        <p:nvGrpSpPr>
          <p:cNvPr id="3834" name="Google Shape;3834;p271"/>
          <p:cNvGrpSpPr/>
          <p:nvPr/>
        </p:nvGrpSpPr>
        <p:grpSpPr>
          <a:xfrm>
            <a:off x="448850" y="1444045"/>
            <a:ext cx="3345418" cy="3447959"/>
            <a:chOff x="639763" y="1680390"/>
            <a:chExt cx="4697464" cy="4841447"/>
          </a:xfrm>
        </p:grpSpPr>
        <p:grpSp>
          <p:nvGrpSpPr>
            <p:cNvPr id="3835" name="Google Shape;3835;p271"/>
            <p:cNvGrpSpPr/>
            <p:nvPr/>
          </p:nvGrpSpPr>
          <p:grpSpPr>
            <a:xfrm>
              <a:off x="3229870" y="2338184"/>
              <a:ext cx="2107357" cy="4183652"/>
              <a:chOff x="7409879" y="2150695"/>
              <a:chExt cx="2165826" cy="4299729"/>
            </a:xfrm>
          </p:grpSpPr>
          <p:sp>
            <p:nvSpPr>
              <p:cNvPr id="3836" name="Google Shape;3836;p271"/>
              <p:cNvSpPr/>
              <p:nvPr/>
            </p:nvSpPr>
            <p:spPr>
              <a:xfrm>
                <a:off x="7527708" y="2260191"/>
                <a:ext cx="1953763" cy="4084690"/>
              </a:xfrm>
              <a:prstGeom prst="roundRect">
                <a:avLst>
                  <a:gd fmla="val 5354" name="adj"/>
                </a:avLst>
              </a:prstGeom>
              <a:solidFill>
                <a:schemeClr val="lt1"/>
              </a:solidFill>
              <a:ln>
                <a:noFill/>
              </a:ln>
              <a:effectLst>
                <a:outerShdw blurRad="190500" rotWithShape="0" algn="bl" dir="18900000" dist="63500">
                  <a:srgbClr val="000000">
                    <a:alpha val="18823"/>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nvGrpSpPr>
              <p:cNvPr id="3837" name="Google Shape;3837;p271"/>
              <p:cNvGrpSpPr/>
              <p:nvPr/>
            </p:nvGrpSpPr>
            <p:grpSpPr>
              <a:xfrm>
                <a:off x="9524905" y="3233484"/>
                <a:ext cx="50800" cy="508692"/>
                <a:chOff x="3007135" y="2895638"/>
                <a:chExt cx="51433" cy="515045"/>
              </a:xfrm>
            </p:grpSpPr>
            <p:sp>
              <p:nvSpPr>
                <p:cNvPr id="3838" name="Google Shape;3838;p271"/>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39" name="Google Shape;3839;p271"/>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840" name="Google Shape;3840;p271"/>
              <p:cNvGrpSpPr/>
              <p:nvPr/>
            </p:nvGrpSpPr>
            <p:grpSpPr>
              <a:xfrm>
                <a:off x="7409879" y="2823838"/>
                <a:ext cx="50800" cy="156718"/>
                <a:chOff x="865698" y="2480877"/>
                <a:chExt cx="51433" cy="158674"/>
              </a:xfrm>
            </p:grpSpPr>
            <p:sp>
              <p:nvSpPr>
                <p:cNvPr id="3841" name="Google Shape;3841;p271"/>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42" name="Google Shape;3842;p271"/>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843" name="Google Shape;3843;p271"/>
              <p:cNvGrpSpPr/>
              <p:nvPr/>
            </p:nvGrpSpPr>
            <p:grpSpPr>
              <a:xfrm>
                <a:off x="7409879" y="3132955"/>
                <a:ext cx="50800" cy="314421"/>
                <a:chOff x="865698" y="2793853"/>
                <a:chExt cx="51433" cy="318348"/>
              </a:xfrm>
            </p:grpSpPr>
            <p:sp>
              <p:nvSpPr>
                <p:cNvPr id="3844" name="Google Shape;3844;p271"/>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45" name="Google Shape;3845;p271"/>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846" name="Google Shape;3846;p271"/>
              <p:cNvGrpSpPr/>
              <p:nvPr/>
            </p:nvGrpSpPr>
            <p:grpSpPr>
              <a:xfrm>
                <a:off x="7409879" y="3532029"/>
                <a:ext cx="50800" cy="314421"/>
                <a:chOff x="865698" y="3197910"/>
                <a:chExt cx="51433" cy="318348"/>
              </a:xfrm>
            </p:grpSpPr>
            <p:sp>
              <p:nvSpPr>
                <p:cNvPr id="3847" name="Google Shape;3847;p271"/>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48" name="Google Shape;3848;p271"/>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pic>
            <p:nvPicPr>
              <p:cNvPr id="3849" name="Google Shape;3849;p271"/>
              <p:cNvPicPr preferRelativeResize="0"/>
              <p:nvPr/>
            </p:nvPicPr>
            <p:blipFill rotWithShape="1">
              <a:blip r:embed="rId3">
                <a:alphaModFix/>
              </a:blip>
              <a:srcRect b="0" l="0" r="0" t="95330"/>
              <a:stretch/>
            </p:blipFill>
            <p:spPr>
              <a:xfrm>
                <a:off x="7536957" y="6116313"/>
                <a:ext cx="1915461" cy="193531"/>
              </a:xfrm>
              <a:prstGeom prst="rect">
                <a:avLst/>
              </a:prstGeom>
              <a:solidFill>
                <a:srgbClr val="F7F4F0"/>
              </a:solidFill>
              <a:ln>
                <a:noFill/>
              </a:ln>
            </p:spPr>
          </p:pic>
          <p:pic>
            <p:nvPicPr>
              <p:cNvPr id="3850" name="Google Shape;3850;p271"/>
              <p:cNvPicPr preferRelativeResize="0"/>
              <p:nvPr/>
            </p:nvPicPr>
            <p:blipFill rotWithShape="1">
              <a:blip r:embed="rId4">
                <a:alphaModFix/>
              </a:blip>
              <a:srcRect b="0" l="0" r="0" t="0"/>
              <a:stretch/>
            </p:blipFill>
            <p:spPr>
              <a:xfrm>
                <a:off x="7536957" y="2445411"/>
                <a:ext cx="1917279" cy="941003"/>
              </a:xfrm>
              <a:prstGeom prst="rect">
                <a:avLst/>
              </a:prstGeom>
              <a:noFill/>
              <a:ln>
                <a:noFill/>
              </a:ln>
            </p:spPr>
          </p:pic>
          <p:pic>
            <p:nvPicPr>
              <p:cNvPr id="3851" name="Google Shape;3851;p271"/>
              <p:cNvPicPr preferRelativeResize="0"/>
              <p:nvPr/>
            </p:nvPicPr>
            <p:blipFill rotWithShape="1">
              <a:blip r:embed="rId5">
                <a:alphaModFix/>
              </a:blip>
              <a:srcRect b="24161" l="0" r="0" t="11425"/>
              <a:stretch/>
            </p:blipFill>
            <p:spPr>
              <a:xfrm>
                <a:off x="7529676" y="3388797"/>
                <a:ext cx="1933809" cy="2647089"/>
              </a:xfrm>
              <a:prstGeom prst="rect">
                <a:avLst/>
              </a:prstGeom>
              <a:noFill/>
              <a:ln>
                <a:noFill/>
              </a:ln>
            </p:spPr>
          </p:pic>
          <p:pic>
            <p:nvPicPr>
              <p:cNvPr id="3852" name="Google Shape;3852;p271"/>
              <p:cNvPicPr preferRelativeResize="0"/>
              <p:nvPr/>
            </p:nvPicPr>
            <p:blipFill rotWithShape="1">
              <a:blip r:embed="rId6">
                <a:alphaModFix/>
              </a:blip>
              <a:srcRect b="0" l="0" r="0" t="0"/>
              <a:stretch/>
            </p:blipFill>
            <p:spPr>
              <a:xfrm>
                <a:off x="7530179" y="2265414"/>
                <a:ext cx="1931024" cy="154461"/>
              </a:xfrm>
              <a:prstGeom prst="rect">
                <a:avLst/>
              </a:prstGeom>
              <a:noFill/>
              <a:ln>
                <a:noFill/>
              </a:ln>
            </p:spPr>
          </p:pic>
          <p:sp>
            <p:nvSpPr>
              <p:cNvPr id="3853" name="Google Shape;3853;p271"/>
              <p:cNvSpPr/>
              <p:nvPr/>
            </p:nvSpPr>
            <p:spPr>
              <a:xfrm>
                <a:off x="8657032" y="2248946"/>
                <a:ext cx="84818" cy="84818"/>
              </a:xfrm>
              <a:prstGeom prst="ellipse">
                <a:avLst/>
              </a:prstGeom>
              <a:gradFill>
                <a:gsLst>
                  <a:gs pos="0">
                    <a:srgbClr val="FFC229"/>
                  </a:gs>
                  <a:gs pos="68000">
                    <a:srgbClr val="FFC229"/>
                  </a:gs>
                  <a:gs pos="100000">
                    <a:srgbClr val="FFFFFF">
                      <a:alpha val="0"/>
                    </a:srgbClr>
                  </a:gs>
                </a:gsLst>
                <a:path path="circle">
                  <a:fillToRect b="100%" l="100%"/>
                </a:path>
                <a:tileRect r="-100%" t="-100%"/>
              </a:gradFill>
              <a:ln>
                <a:noFill/>
              </a:ln>
              <a:effectLst>
                <a:outerShdw blurRad="190500" rotWithShape="0" algn="bl" dir="18900000" dist="63500">
                  <a:srgbClr val="000000">
                    <a:alpha val="1882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grpSp>
            <p:nvGrpSpPr>
              <p:cNvPr id="3854" name="Google Shape;3854;p271"/>
              <p:cNvGrpSpPr/>
              <p:nvPr/>
            </p:nvGrpSpPr>
            <p:grpSpPr>
              <a:xfrm>
                <a:off x="8305594" y="2288779"/>
                <a:ext cx="422233" cy="57175"/>
                <a:chOff x="1772598" y="1939136"/>
                <a:chExt cx="427505" cy="57889"/>
              </a:xfrm>
            </p:grpSpPr>
            <p:sp>
              <p:nvSpPr>
                <p:cNvPr id="3855" name="Google Shape;3855;p271"/>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56" name="Google Shape;3856;p271"/>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3857" name="Google Shape;3857;p271"/>
              <p:cNvSpPr/>
              <p:nvPr/>
            </p:nvSpPr>
            <p:spPr>
              <a:xfrm>
                <a:off x="8677603" y="2294169"/>
                <a:ext cx="30519" cy="30519"/>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a:effectLst>
                <a:outerShdw blurRad="190500" rotWithShape="0" algn="bl" dir="18900000" dist="63500">
                  <a:srgbClr val="000000">
                    <a:alpha val="1882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58" name="Google Shape;3858;p271"/>
              <p:cNvSpPr/>
              <p:nvPr/>
            </p:nvSpPr>
            <p:spPr>
              <a:xfrm>
                <a:off x="8701584" y="2321523"/>
                <a:ext cx="18345" cy="18345"/>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a:effectLst>
                <a:outerShdw blurRad="190500" rotWithShape="0" algn="bl" dir="18900000" dist="63500">
                  <a:srgbClr val="000000">
                    <a:alpha val="1882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59" name="Google Shape;3859;p271"/>
              <p:cNvSpPr/>
              <p:nvPr/>
            </p:nvSpPr>
            <p:spPr>
              <a:xfrm>
                <a:off x="7435298" y="2150695"/>
                <a:ext cx="2114945" cy="4299729"/>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nvGrpSpPr>
              <p:cNvPr id="3860" name="Google Shape;3860;p271"/>
              <p:cNvGrpSpPr/>
              <p:nvPr/>
            </p:nvGrpSpPr>
            <p:grpSpPr>
              <a:xfrm>
                <a:off x="8281656" y="2274468"/>
                <a:ext cx="422233" cy="57175"/>
                <a:chOff x="8177555" y="1783157"/>
                <a:chExt cx="300802" cy="40732"/>
              </a:xfrm>
            </p:grpSpPr>
            <p:grpSp>
              <p:nvGrpSpPr>
                <p:cNvPr id="3861" name="Google Shape;3861;p271"/>
                <p:cNvGrpSpPr/>
                <p:nvPr/>
              </p:nvGrpSpPr>
              <p:grpSpPr>
                <a:xfrm>
                  <a:off x="8177555" y="1783157"/>
                  <a:ext cx="300802" cy="40732"/>
                  <a:chOff x="1772598" y="1939136"/>
                  <a:chExt cx="427505" cy="57889"/>
                </a:xfrm>
              </p:grpSpPr>
              <p:sp>
                <p:nvSpPr>
                  <p:cNvPr id="3862" name="Google Shape;3862;p271"/>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63" name="Google Shape;3863;p271"/>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3864" name="Google Shape;3864;p271"/>
                <p:cNvSpPr/>
                <p:nvPr/>
              </p:nvSpPr>
              <p:spPr>
                <a:xfrm>
                  <a:off x="8442577" y="1786997"/>
                  <a:ext cx="21742" cy="2174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65" name="Google Shape;3865;p271"/>
                <p:cNvSpPr/>
                <p:nvPr/>
              </p:nvSpPr>
              <p:spPr>
                <a:xfrm>
                  <a:off x="8459661" y="1806484"/>
                  <a:ext cx="13069" cy="13069"/>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grpSp>
          <p:nvGrpSpPr>
            <p:cNvPr id="3866" name="Google Shape;3866;p271"/>
            <p:cNvGrpSpPr/>
            <p:nvPr/>
          </p:nvGrpSpPr>
          <p:grpSpPr>
            <a:xfrm>
              <a:off x="639763" y="2338185"/>
              <a:ext cx="2107357" cy="4183652"/>
              <a:chOff x="8520042" y="2256238"/>
              <a:chExt cx="2165826" cy="4299729"/>
            </a:xfrm>
          </p:grpSpPr>
          <p:sp>
            <p:nvSpPr>
              <p:cNvPr id="3867" name="Google Shape;3867;p271"/>
              <p:cNvSpPr/>
              <p:nvPr/>
            </p:nvSpPr>
            <p:spPr>
              <a:xfrm>
                <a:off x="9767195" y="2354489"/>
                <a:ext cx="84818" cy="84818"/>
              </a:xfrm>
              <a:prstGeom prst="ellipse">
                <a:avLst/>
              </a:prstGeom>
              <a:gradFill>
                <a:gsLst>
                  <a:gs pos="0">
                    <a:srgbClr val="FFC229"/>
                  </a:gs>
                  <a:gs pos="68000">
                    <a:srgbClr val="FFC229"/>
                  </a:gs>
                  <a:gs pos="100000">
                    <a:srgbClr val="FFFFFF">
                      <a:alpha val="0"/>
                    </a:srgbClr>
                  </a:gs>
                </a:gsLst>
                <a:path path="circle">
                  <a:fillToRect b="100%" l="100%"/>
                </a:path>
                <a:tileRect r="-100%" t="-100%"/>
              </a:gradFill>
              <a:ln>
                <a:noFill/>
              </a:ln>
              <a:effectLst>
                <a:outerShdw blurRad="177800" rotWithShape="0" algn="r" dir="10800000" dist="114300">
                  <a:srgbClr val="000000">
                    <a:alpha val="13725"/>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3868" name="Google Shape;3868;p271"/>
              <p:cNvSpPr/>
              <p:nvPr/>
            </p:nvSpPr>
            <p:spPr>
              <a:xfrm>
                <a:off x="8637871" y="2365734"/>
                <a:ext cx="1953763" cy="4084690"/>
              </a:xfrm>
              <a:prstGeom prst="roundRect">
                <a:avLst>
                  <a:gd fmla="val 5354" name="adj"/>
                </a:avLst>
              </a:prstGeom>
              <a:solidFill>
                <a:schemeClr val="lt1"/>
              </a:solidFill>
              <a:ln>
                <a:noFill/>
              </a:ln>
              <a:effectLst>
                <a:outerShdw blurRad="177800" rotWithShape="0" algn="r" dir="10800000" dist="114300">
                  <a:srgbClr val="000000">
                    <a:alpha val="13725"/>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nvGrpSpPr>
              <p:cNvPr id="3869" name="Google Shape;3869;p271"/>
              <p:cNvGrpSpPr/>
              <p:nvPr/>
            </p:nvGrpSpPr>
            <p:grpSpPr>
              <a:xfrm>
                <a:off x="10635068" y="3339027"/>
                <a:ext cx="50800" cy="508692"/>
                <a:chOff x="3007135" y="2895638"/>
                <a:chExt cx="51433" cy="515045"/>
              </a:xfrm>
            </p:grpSpPr>
            <p:sp>
              <p:nvSpPr>
                <p:cNvPr id="3870" name="Google Shape;3870;p271"/>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71" name="Google Shape;3871;p271"/>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872" name="Google Shape;3872;p271"/>
              <p:cNvGrpSpPr/>
              <p:nvPr/>
            </p:nvGrpSpPr>
            <p:grpSpPr>
              <a:xfrm>
                <a:off x="8520042" y="2929381"/>
                <a:ext cx="50800" cy="156718"/>
                <a:chOff x="865698" y="2480877"/>
                <a:chExt cx="51433" cy="158674"/>
              </a:xfrm>
            </p:grpSpPr>
            <p:sp>
              <p:nvSpPr>
                <p:cNvPr id="3873" name="Google Shape;3873;p271"/>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74" name="Google Shape;3874;p271"/>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875" name="Google Shape;3875;p271"/>
              <p:cNvGrpSpPr/>
              <p:nvPr/>
            </p:nvGrpSpPr>
            <p:grpSpPr>
              <a:xfrm>
                <a:off x="8520042" y="3238498"/>
                <a:ext cx="50800" cy="314421"/>
                <a:chOff x="865698" y="2793853"/>
                <a:chExt cx="51433" cy="318348"/>
              </a:xfrm>
            </p:grpSpPr>
            <p:sp>
              <p:nvSpPr>
                <p:cNvPr id="3876" name="Google Shape;3876;p271"/>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77" name="Google Shape;3877;p271"/>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878" name="Google Shape;3878;p271"/>
              <p:cNvGrpSpPr/>
              <p:nvPr/>
            </p:nvGrpSpPr>
            <p:grpSpPr>
              <a:xfrm>
                <a:off x="8520042" y="3637572"/>
                <a:ext cx="50800" cy="314421"/>
                <a:chOff x="865698" y="3197910"/>
                <a:chExt cx="51433" cy="318348"/>
              </a:xfrm>
            </p:grpSpPr>
            <p:sp>
              <p:nvSpPr>
                <p:cNvPr id="3879" name="Google Shape;3879;p271"/>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80" name="Google Shape;3880;p271"/>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881" name="Google Shape;3881;p271"/>
              <p:cNvGrpSpPr/>
              <p:nvPr/>
            </p:nvGrpSpPr>
            <p:grpSpPr>
              <a:xfrm>
                <a:off x="9415757" y="2394322"/>
                <a:ext cx="422233" cy="57175"/>
                <a:chOff x="1772598" y="1939136"/>
                <a:chExt cx="427505" cy="57889"/>
              </a:xfrm>
            </p:grpSpPr>
            <p:sp>
              <p:nvSpPr>
                <p:cNvPr id="3882" name="Google Shape;3882;p271"/>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83" name="Google Shape;3883;p271"/>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3884" name="Google Shape;3884;p271"/>
              <p:cNvSpPr/>
              <p:nvPr/>
            </p:nvSpPr>
            <p:spPr>
              <a:xfrm>
                <a:off x="9787766" y="2399712"/>
                <a:ext cx="30519" cy="30519"/>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a:effectLst>
                <a:outerShdw blurRad="177800" rotWithShape="0" algn="r" dir="10800000" dist="114300">
                  <a:srgbClr val="000000">
                    <a:alpha val="13725"/>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85" name="Google Shape;3885;p271"/>
              <p:cNvSpPr/>
              <p:nvPr/>
            </p:nvSpPr>
            <p:spPr>
              <a:xfrm>
                <a:off x="9811747" y="2427066"/>
                <a:ext cx="18345" cy="18345"/>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a:effectLst>
                <a:outerShdw blurRad="177800" rotWithShape="0" algn="r" dir="10800000" dist="114300">
                  <a:srgbClr val="000000">
                    <a:alpha val="13725"/>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pic>
            <p:nvPicPr>
              <p:cNvPr id="3886" name="Google Shape;3886;p271"/>
              <p:cNvPicPr preferRelativeResize="0"/>
              <p:nvPr/>
            </p:nvPicPr>
            <p:blipFill rotWithShape="1">
              <a:blip r:embed="rId3">
                <a:alphaModFix/>
              </a:blip>
              <a:srcRect b="95582" l="0" r="0" t="0"/>
              <a:stretch/>
            </p:blipFill>
            <p:spPr>
              <a:xfrm>
                <a:off x="8643424" y="2354491"/>
                <a:ext cx="1915461" cy="183067"/>
              </a:xfrm>
              <a:prstGeom prst="rect">
                <a:avLst/>
              </a:prstGeom>
              <a:solidFill>
                <a:srgbClr val="F7F4F0"/>
              </a:solidFill>
              <a:ln>
                <a:noFill/>
              </a:ln>
            </p:spPr>
          </p:pic>
          <p:pic>
            <p:nvPicPr>
              <p:cNvPr id="3887" name="Google Shape;3887;p271"/>
              <p:cNvPicPr preferRelativeResize="0"/>
              <p:nvPr/>
            </p:nvPicPr>
            <p:blipFill rotWithShape="1">
              <a:blip r:embed="rId3">
                <a:alphaModFix/>
              </a:blip>
              <a:srcRect b="0" l="0" r="0" t="95330"/>
              <a:stretch/>
            </p:blipFill>
            <p:spPr>
              <a:xfrm>
                <a:off x="8647120" y="6221855"/>
                <a:ext cx="1915461" cy="193531"/>
              </a:xfrm>
              <a:prstGeom prst="rect">
                <a:avLst/>
              </a:prstGeom>
              <a:solidFill>
                <a:srgbClr val="F7F4F0"/>
              </a:solidFill>
              <a:ln>
                <a:noFill/>
              </a:ln>
            </p:spPr>
          </p:pic>
          <p:sp>
            <p:nvSpPr>
              <p:cNvPr id="3888" name="Google Shape;3888;p271"/>
              <p:cNvSpPr/>
              <p:nvPr/>
            </p:nvSpPr>
            <p:spPr>
              <a:xfrm>
                <a:off x="8545461" y="2256238"/>
                <a:ext cx="2114945" cy="4299729"/>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nvGrpSpPr>
              <p:cNvPr id="3889" name="Google Shape;3889;p271"/>
              <p:cNvGrpSpPr/>
              <p:nvPr/>
            </p:nvGrpSpPr>
            <p:grpSpPr>
              <a:xfrm>
                <a:off x="9391819" y="2380011"/>
                <a:ext cx="422233" cy="57175"/>
                <a:chOff x="8177555" y="1783157"/>
                <a:chExt cx="300802" cy="40732"/>
              </a:xfrm>
            </p:grpSpPr>
            <p:grpSp>
              <p:nvGrpSpPr>
                <p:cNvPr id="3890" name="Google Shape;3890;p271"/>
                <p:cNvGrpSpPr/>
                <p:nvPr/>
              </p:nvGrpSpPr>
              <p:grpSpPr>
                <a:xfrm>
                  <a:off x="8177555" y="1783157"/>
                  <a:ext cx="300802" cy="40732"/>
                  <a:chOff x="1772598" y="1939136"/>
                  <a:chExt cx="427505" cy="57889"/>
                </a:xfrm>
              </p:grpSpPr>
              <p:sp>
                <p:nvSpPr>
                  <p:cNvPr id="3891" name="Google Shape;3891;p271"/>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92" name="Google Shape;3892;p271"/>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3893" name="Google Shape;3893;p271"/>
                <p:cNvSpPr/>
                <p:nvPr/>
              </p:nvSpPr>
              <p:spPr>
                <a:xfrm>
                  <a:off x="8442577" y="1786997"/>
                  <a:ext cx="21742" cy="2174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894" name="Google Shape;3894;p271"/>
                <p:cNvSpPr/>
                <p:nvPr/>
              </p:nvSpPr>
              <p:spPr>
                <a:xfrm>
                  <a:off x="8459661" y="1806484"/>
                  <a:ext cx="13069" cy="13069"/>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pic>
            <p:nvPicPr>
              <p:cNvPr id="3895" name="Google Shape;3895;p271"/>
              <p:cNvPicPr preferRelativeResize="0"/>
              <p:nvPr/>
            </p:nvPicPr>
            <p:blipFill rotWithShape="1">
              <a:blip r:embed="rId7">
                <a:alphaModFix/>
              </a:blip>
              <a:srcRect b="0" l="0" r="22767" t="0"/>
              <a:stretch/>
            </p:blipFill>
            <p:spPr>
              <a:xfrm>
                <a:off x="8720528" y="3174742"/>
                <a:ext cx="1761251" cy="1554502"/>
              </a:xfrm>
              <a:prstGeom prst="rect">
                <a:avLst/>
              </a:prstGeom>
              <a:noFill/>
              <a:ln>
                <a:noFill/>
              </a:ln>
            </p:spPr>
          </p:pic>
        </p:grpSp>
        <p:grpSp>
          <p:nvGrpSpPr>
            <p:cNvPr id="3896" name="Google Shape;3896;p271"/>
            <p:cNvGrpSpPr/>
            <p:nvPr/>
          </p:nvGrpSpPr>
          <p:grpSpPr>
            <a:xfrm rot="625859">
              <a:off x="1934817" y="1836589"/>
              <a:ext cx="2107357" cy="4183652"/>
              <a:chOff x="5108880" y="2256238"/>
              <a:chExt cx="2165826" cy="4299729"/>
            </a:xfrm>
          </p:grpSpPr>
          <p:sp>
            <p:nvSpPr>
              <p:cNvPr id="3897" name="Google Shape;3897;p271"/>
              <p:cNvSpPr/>
              <p:nvPr/>
            </p:nvSpPr>
            <p:spPr>
              <a:xfrm>
                <a:off x="5226709" y="2365734"/>
                <a:ext cx="1953763" cy="4084690"/>
              </a:xfrm>
              <a:prstGeom prst="roundRect">
                <a:avLst>
                  <a:gd fmla="val 5354" name="adj"/>
                </a:avLst>
              </a:prstGeom>
              <a:solidFill>
                <a:schemeClr val="lt1"/>
              </a:solidFill>
              <a:ln>
                <a:noFill/>
              </a:ln>
              <a:effectLst>
                <a:outerShdw blurRad="190500" sx="102000" rotWithShape="0" algn="ctr" sy="102000">
                  <a:srgbClr val="000000">
                    <a:alpha val="14901"/>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nvGrpSpPr>
              <p:cNvPr id="3898" name="Google Shape;3898;p271"/>
              <p:cNvGrpSpPr/>
              <p:nvPr/>
            </p:nvGrpSpPr>
            <p:grpSpPr>
              <a:xfrm>
                <a:off x="7223906" y="3339027"/>
                <a:ext cx="50800" cy="508692"/>
                <a:chOff x="3007135" y="2895638"/>
                <a:chExt cx="51433" cy="515045"/>
              </a:xfrm>
            </p:grpSpPr>
            <p:sp>
              <p:nvSpPr>
                <p:cNvPr id="3899" name="Google Shape;3899;p271"/>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00" name="Google Shape;3900;p271"/>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901" name="Google Shape;3901;p271"/>
              <p:cNvGrpSpPr/>
              <p:nvPr/>
            </p:nvGrpSpPr>
            <p:grpSpPr>
              <a:xfrm>
                <a:off x="5108880" y="2929381"/>
                <a:ext cx="50800" cy="156718"/>
                <a:chOff x="865698" y="2480877"/>
                <a:chExt cx="51433" cy="158674"/>
              </a:xfrm>
            </p:grpSpPr>
            <p:sp>
              <p:nvSpPr>
                <p:cNvPr id="3902" name="Google Shape;3902;p271"/>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03" name="Google Shape;3903;p271"/>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904" name="Google Shape;3904;p271"/>
              <p:cNvGrpSpPr/>
              <p:nvPr/>
            </p:nvGrpSpPr>
            <p:grpSpPr>
              <a:xfrm>
                <a:off x="5108880" y="3238498"/>
                <a:ext cx="50800" cy="314421"/>
                <a:chOff x="865698" y="2793853"/>
                <a:chExt cx="51433" cy="318348"/>
              </a:xfrm>
            </p:grpSpPr>
            <p:sp>
              <p:nvSpPr>
                <p:cNvPr id="3905" name="Google Shape;3905;p271"/>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06" name="Google Shape;3906;p271"/>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907" name="Google Shape;3907;p271"/>
              <p:cNvGrpSpPr/>
              <p:nvPr/>
            </p:nvGrpSpPr>
            <p:grpSpPr>
              <a:xfrm>
                <a:off x="5108880" y="3637572"/>
                <a:ext cx="50800" cy="314421"/>
                <a:chOff x="865698" y="3197910"/>
                <a:chExt cx="51433" cy="318348"/>
              </a:xfrm>
            </p:grpSpPr>
            <p:sp>
              <p:nvSpPr>
                <p:cNvPr id="3908" name="Google Shape;3908;p271"/>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09" name="Google Shape;3909;p271"/>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pic>
            <p:nvPicPr>
              <p:cNvPr id="3910" name="Google Shape;3910;p271"/>
              <p:cNvPicPr preferRelativeResize="0"/>
              <p:nvPr/>
            </p:nvPicPr>
            <p:blipFill rotWithShape="1">
              <a:blip r:embed="rId3">
                <a:alphaModFix/>
              </a:blip>
              <a:srcRect b="95582" l="0" r="0" t="0"/>
              <a:stretch/>
            </p:blipFill>
            <p:spPr>
              <a:xfrm>
                <a:off x="5232262" y="2354492"/>
                <a:ext cx="1915461" cy="170926"/>
              </a:xfrm>
              <a:prstGeom prst="rect">
                <a:avLst/>
              </a:prstGeom>
              <a:solidFill>
                <a:srgbClr val="F7F4F0"/>
              </a:solidFill>
              <a:ln>
                <a:noFill/>
              </a:ln>
            </p:spPr>
          </p:pic>
          <p:pic>
            <p:nvPicPr>
              <p:cNvPr id="3911" name="Google Shape;3911;p271"/>
              <p:cNvPicPr preferRelativeResize="0"/>
              <p:nvPr/>
            </p:nvPicPr>
            <p:blipFill rotWithShape="1">
              <a:blip r:embed="rId3">
                <a:alphaModFix/>
              </a:blip>
              <a:srcRect b="0" l="0" r="0" t="95330"/>
              <a:stretch/>
            </p:blipFill>
            <p:spPr>
              <a:xfrm>
                <a:off x="5235958" y="6221856"/>
                <a:ext cx="1915461" cy="193531"/>
              </a:xfrm>
              <a:prstGeom prst="rect">
                <a:avLst/>
              </a:prstGeom>
              <a:solidFill>
                <a:srgbClr val="F7F4F0"/>
              </a:solidFill>
              <a:ln>
                <a:noFill/>
              </a:ln>
            </p:spPr>
          </p:pic>
          <p:pic>
            <p:nvPicPr>
              <p:cNvPr id="3912" name="Google Shape;3912;p271"/>
              <p:cNvPicPr preferRelativeResize="0"/>
              <p:nvPr/>
            </p:nvPicPr>
            <p:blipFill rotWithShape="1">
              <a:blip r:embed="rId8">
                <a:alphaModFix/>
              </a:blip>
              <a:srcRect b="67909" l="542" r="1732" t="923"/>
              <a:stretch/>
            </p:blipFill>
            <p:spPr>
              <a:xfrm>
                <a:off x="5201247" y="2907695"/>
                <a:ext cx="1964448" cy="3252866"/>
              </a:xfrm>
              <a:prstGeom prst="rect">
                <a:avLst/>
              </a:prstGeom>
              <a:noFill/>
              <a:ln>
                <a:noFill/>
              </a:ln>
            </p:spPr>
          </p:pic>
          <p:pic>
            <p:nvPicPr>
              <p:cNvPr id="3913" name="Google Shape;3913;p271"/>
              <p:cNvPicPr preferRelativeResize="0"/>
              <p:nvPr/>
            </p:nvPicPr>
            <p:blipFill rotWithShape="1">
              <a:blip r:embed="rId9">
                <a:alphaModFix/>
              </a:blip>
              <a:srcRect b="0" l="0" r="0" t="0"/>
              <a:stretch/>
            </p:blipFill>
            <p:spPr>
              <a:xfrm>
                <a:off x="5228032" y="2354487"/>
                <a:ext cx="1931024" cy="544287"/>
              </a:xfrm>
              <a:prstGeom prst="rect">
                <a:avLst/>
              </a:prstGeom>
              <a:noFill/>
              <a:ln>
                <a:noFill/>
              </a:ln>
            </p:spPr>
          </p:pic>
          <p:sp>
            <p:nvSpPr>
              <p:cNvPr id="3914" name="Google Shape;3914;p271"/>
              <p:cNvSpPr/>
              <p:nvPr/>
            </p:nvSpPr>
            <p:spPr>
              <a:xfrm>
                <a:off x="6356033" y="2354489"/>
                <a:ext cx="84818" cy="84818"/>
              </a:xfrm>
              <a:prstGeom prst="ellipse">
                <a:avLst/>
              </a:prstGeom>
              <a:gradFill>
                <a:gsLst>
                  <a:gs pos="0">
                    <a:srgbClr val="FFC229"/>
                  </a:gs>
                  <a:gs pos="68000">
                    <a:srgbClr val="FFC229"/>
                  </a:gs>
                  <a:gs pos="100000">
                    <a:srgbClr val="FFFFFF">
                      <a:alpha val="0"/>
                    </a:srgbClr>
                  </a:gs>
                </a:gsLst>
                <a:path path="circle">
                  <a:fillToRect b="100%" l="100%"/>
                </a:path>
                <a:tileRect r="-100%" t="-100%"/>
              </a:gradFill>
              <a:ln>
                <a:noFill/>
              </a:ln>
              <a:effectLst>
                <a:outerShdw blurRad="190500" sx="102000" rotWithShape="0" algn="ctr" sy="102000">
                  <a:srgbClr val="000000">
                    <a:alpha val="14901"/>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grpSp>
            <p:nvGrpSpPr>
              <p:cNvPr id="3915" name="Google Shape;3915;p271"/>
              <p:cNvGrpSpPr/>
              <p:nvPr/>
            </p:nvGrpSpPr>
            <p:grpSpPr>
              <a:xfrm>
                <a:off x="6004595" y="2394322"/>
                <a:ext cx="422233" cy="57175"/>
                <a:chOff x="1772598" y="1939136"/>
                <a:chExt cx="427505" cy="57889"/>
              </a:xfrm>
            </p:grpSpPr>
            <p:sp>
              <p:nvSpPr>
                <p:cNvPr id="3916" name="Google Shape;3916;p271"/>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17" name="Google Shape;3917;p271"/>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3918" name="Google Shape;3918;p271"/>
              <p:cNvSpPr/>
              <p:nvPr/>
            </p:nvSpPr>
            <p:spPr>
              <a:xfrm>
                <a:off x="6376604" y="2399712"/>
                <a:ext cx="30519" cy="30519"/>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a:effectLst>
                <a:outerShdw blurRad="190500" sx="102000" rotWithShape="0" algn="ctr" sy="102000">
                  <a:srgbClr val="000000">
                    <a:alpha val="14901"/>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19" name="Google Shape;3919;p271"/>
              <p:cNvSpPr/>
              <p:nvPr/>
            </p:nvSpPr>
            <p:spPr>
              <a:xfrm>
                <a:off x="6400585" y="2427066"/>
                <a:ext cx="18345" cy="18345"/>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a:effectLst>
                <a:outerShdw blurRad="190500" sx="102000" rotWithShape="0" algn="ctr" sy="102000">
                  <a:srgbClr val="000000">
                    <a:alpha val="14901"/>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20" name="Google Shape;3920;p271"/>
              <p:cNvSpPr/>
              <p:nvPr/>
            </p:nvSpPr>
            <p:spPr>
              <a:xfrm>
                <a:off x="5134299" y="2256238"/>
                <a:ext cx="2114945" cy="4299729"/>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nvGrpSpPr>
              <p:cNvPr id="3921" name="Google Shape;3921;p271"/>
              <p:cNvGrpSpPr/>
              <p:nvPr/>
            </p:nvGrpSpPr>
            <p:grpSpPr>
              <a:xfrm>
                <a:off x="5980657" y="2380011"/>
                <a:ext cx="422233" cy="57175"/>
                <a:chOff x="8177555" y="1783157"/>
                <a:chExt cx="300802" cy="40732"/>
              </a:xfrm>
            </p:grpSpPr>
            <p:grpSp>
              <p:nvGrpSpPr>
                <p:cNvPr id="3922" name="Google Shape;3922;p271"/>
                <p:cNvGrpSpPr/>
                <p:nvPr/>
              </p:nvGrpSpPr>
              <p:grpSpPr>
                <a:xfrm>
                  <a:off x="8177555" y="1783157"/>
                  <a:ext cx="300802" cy="40732"/>
                  <a:chOff x="1772598" y="1939136"/>
                  <a:chExt cx="427505" cy="57889"/>
                </a:xfrm>
              </p:grpSpPr>
              <p:sp>
                <p:nvSpPr>
                  <p:cNvPr id="3923" name="Google Shape;3923;p271"/>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24" name="Google Shape;3924;p271"/>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3925" name="Google Shape;3925;p271"/>
                <p:cNvSpPr/>
                <p:nvPr/>
              </p:nvSpPr>
              <p:spPr>
                <a:xfrm>
                  <a:off x="8442577" y="1786997"/>
                  <a:ext cx="21742" cy="2174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26" name="Google Shape;3926;p271"/>
                <p:cNvSpPr/>
                <p:nvPr/>
              </p:nvSpPr>
              <p:spPr>
                <a:xfrm>
                  <a:off x="8459661" y="1806484"/>
                  <a:ext cx="13069" cy="13069"/>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grpSp>
      <p:sp>
        <p:nvSpPr>
          <p:cNvPr id="3927" name="Google Shape;3927;p271"/>
          <p:cNvSpPr txBox="1"/>
          <p:nvPr>
            <p:ph type="title"/>
          </p:nvPr>
        </p:nvSpPr>
        <p:spPr>
          <a:xfrm>
            <a:off x="490961" y="735967"/>
            <a:ext cx="2111269" cy="664493"/>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3"/>
              </a:buClr>
              <a:buSzPts val="1400"/>
              <a:buFont typeface="Arial"/>
              <a:buNone/>
            </a:pPr>
            <a:r>
              <a:rPr lang="fr" sz="1400">
                <a:solidFill>
                  <a:schemeClr val="lt1"/>
                </a:solidFill>
                <a:latin typeface="Arial"/>
                <a:ea typeface="Arial"/>
                <a:cs typeface="Arial"/>
                <a:sym typeface="Arial"/>
              </a:rPr>
              <a:t>Quels leviers pour compenser une réduction de 30% du budget tract ?</a:t>
            </a:r>
            <a:endParaRPr/>
          </a:p>
        </p:txBody>
      </p:sp>
      <p:sp>
        <p:nvSpPr>
          <p:cNvPr id="3928" name="Google Shape;3928;p271"/>
          <p:cNvSpPr txBox="1"/>
          <p:nvPr/>
        </p:nvSpPr>
        <p:spPr>
          <a:xfrm>
            <a:off x="4957417" y="2637352"/>
            <a:ext cx="2648843" cy="33470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rPr b="1" i="0" lang="fr" sz="1200" u="none" cap="none" strike="noStrike">
                <a:solidFill>
                  <a:srgbClr val="2E1452"/>
                </a:solidFill>
                <a:latin typeface="Arial"/>
                <a:ea typeface="Arial"/>
                <a:cs typeface="Arial"/>
                <a:sym typeface="Arial"/>
              </a:rPr>
              <a:t>Un impact global neutre de </a:t>
            </a:r>
            <a:endParaRPr sz="1100"/>
          </a:p>
          <a:p>
            <a:pPr indent="0" lvl="0" marL="0" marR="0" rtl="0" algn="l">
              <a:lnSpc>
                <a:spcPct val="100000"/>
              </a:lnSpc>
              <a:spcBef>
                <a:spcPts val="0"/>
              </a:spcBef>
              <a:spcAft>
                <a:spcPts val="0"/>
              </a:spcAft>
              <a:buNone/>
            </a:pPr>
            <a:r>
              <a:rPr b="1" i="0" lang="fr" sz="1200" u="none" cap="none" strike="noStrike">
                <a:solidFill>
                  <a:srgbClr val="FFFFFF"/>
                </a:solidFill>
                <a:highlight>
                  <a:srgbClr val="3836BF"/>
                </a:highlight>
                <a:latin typeface="Arial"/>
                <a:ea typeface="Arial"/>
                <a:cs typeface="Arial"/>
                <a:sym typeface="Arial"/>
              </a:rPr>
              <a:t>la réduction de 30% des prospectus</a:t>
            </a:r>
            <a:endParaRPr sz="1100"/>
          </a:p>
        </p:txBody>
      </p:sp>
      <p:cxnSp>
        <p:nvCxnSpPr>
          <p:cNvPr id="3929" name="Google Shape;3929;p271"/>
          <p:cNvCxnSpPr/>
          <p:nvPr/>
        </p:nvCxnSpPr>
        <p:spPr>
          <a:xfrm>
            <a:off x="4957417" y="3118559"/>
            <a:ext cx="386743" cy="0"/>
          </a:xfrm>
          <a:prstGeom prst="straightConnector1">
            <a:avLst/>
          </a:prstGeom>
          <a:noFill/>
          <a:ln cap="flat" cmpd="sng" w="28575">
            <a:solidFill>
              <a:srgbClr val="3836BF"/>
            </a:solidFill>
            <a:prstDash val="solid"/>
            <a:round/>
            <a:headEnd len="sm" w="sm" type="none"/>
            <a:tailEnd len="sm" w="sm" type="none"/>
          </a:ln>
        </p:spPr>
      </p:cxnSp>
      <p:sp>
        <p:nvSpPr>
          <p:cNvPr id="3930" name="Google Shape;3930;p271"/>
          <p:cNvSpPr txBox="1"/>
          <p:nvPr/>
        </p:nvSpPr>
        <p:spPr>
          <a:xfrm>
            <a:off x="4957417" y="3202919"/>
            <a:ext cx="2648843" cy="33470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rPr b="1" i="0" lang="fr" sz="1200" u="none" cap="none" strike="noStrike">
                <a:solidFill>
                  <a:srgbClr val="2E1452"/>
                </a:solidFill>
                <a:latin typeface="Arial"/>
                <a:ea typeface="Arial"/>
                <a:cs typeface="Arial"/>
                <a:sym typeface="Arial"/>
              </a:rPr>
              <a:t>Des résultats positifs sur </a:t>
            </a:r>
            <a:endParaRPr sz="1100"/>
          </a:p>
          <a:p>
            <a:pPr indent="0" lvl="0" marL="0" marR="0" rtl="0" algn="l">
              <a:lnSpc>
                <a:spcPct val="100000"/>
              </a:lnSpc>
              <a:spcBef>
                <a:spcPts val="0"/>
              </a:spcBef>
              <a:spcAft>
                <a:spcPts val="0"/>
              </a:spcAft>
              <a:buNone/>
            </a:pPr>
            <a:r>
              <a:rPr b="1" i="0" lang="fr" sz="1200" u="none" cap="none" strike="noStrike">
                <a:solidFill>
                  <a:srgbClr val="FFFFFF"/>
                </a:solidFill>
                <a:highlight>
                  <a:srgbClr val="3836BF"/>
                </a:highlight>
                <a:latin typeface="Arial"/>
                <a:ea typeface="Arial"/>
                <a:cs typeface="Arial"/>
                <a:sym typeface="Arial"/>
              </a:rPr>
              <a:t>les clusters prioritaires (75% du CA)</a:t>
            </a:r>
            <a:endParaRPr sz="1100"/>
          </a:p>
        </p:txBody>
      </p:sp>
      <p:cxnSp>
        <p:nvCxnSpPr>
          <p:cNvPr id="3931" name="Google Shape;3931;p271"/>
          <p:cNvCxnSpPr/>
          <p:nvPr/>
        </p:nvCxnSpPr>
        <p:spPr>
          <a:xfrm>
            <a:off x="4957417" y="3704978"/>
            <a:ext cx="386743" cy="0"/>
          </a:xfrm>
          <a:prstGeom prst="straightConnector1">
            <a:avLst/>
          </a:prstGeom>
          <a:noFill/>
          <a:ln cap="flat" cmpd="sng" w="28575">
            <a:solidFill>
              <a:srgbClr val="3836BF"/>
            </a:solidFill>
            <a:prstDash val="solid"/>
            <a:round/>
            <a:headEnd len="sm" w="sm" type="none"/>
            <a:tailEnd len="sm" w="sm" type="none"/>
          </a:ln>
        </p:spPr>
      </p:cxnSp>
      <p:sp>
        <p:nvSpPr>
          <p:cNvPr id="3932" name="Google Shape;3932;p271"/>
          <p:cNvSpPr txBox="1"/>
          <p:nvPr/>
        </p:nvSpPr>
        <p:spPr>
          <a:xfrm>
            <a:off x="4957417" y="3803875"/>
            <a:ext cx="2648843" cy="33470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rPr b="1" i="0" lang="fr" sz="1200" u="none" cap="none" strike="noStrike">
                <a:solidFill>
                  <a:srgbClr val="2E1452"/>
                </a:solidFill>
                <a:latin typeface="Arial"/>
                <a:ea typeface="Arial"/>
                <a:cs typeface="Arial"/>
                <a:sym typeface="Arial"/>
              </a:rPr>
              <a:t>Des résultats moins favorables sur </a:t>
            </a:r>
            <a:endParaRPr sz="1100"/>
          </a:p>
          <a:p>
            <a:pPr indent="0" lvl="0" marL="0" marR="0" rtl="0" algn="l">
              <a:lnSpc>
                <a:spcPct val="100000"/>
              </a:lnSpc>
              <a:spcBef>
                <a:spcPts val="0"/>
              </a:spcBef>
              <a:spcAft>
                <a:spcPts val="0"/>
              </a:spcAft>
              <a:buNone/>
            </a:pPr>
            <a:r>
              <a:rPr b="1" i="0" lang="fr" sz="1200" u="none" cap="none" strike="noStrike">
                <a:solidFill>
                  <a:srgbClr val="FFFFFF"/>
                </a:solidFill>
                <a:highlight>
                  <a:srgbClr val="3836BF"/>
                </a:highlight>
                <a:latin typeface="Arial"/>
                <a:ea typeface="Arial"/>
                <a:cs typeface="Arial"/>
                <a:sym typeface="Arial"/>
              </a:rPr>
              <a:t>les clusters ruraux et seniors</a:t>
            </a:r>
            <a:endParaRPr sz="1100"/>
          </a:p>
          <a:p>
            <a:pPr indent="0" lvl="0" marL="0" marR="0" rtl="0" algn="l">
              <a:lnSpc>
                <a:spcPct val="100000"/>
              </a:lnSpc>
              <a:spcBef>
                <a:spcPts val="0"/>
              </a:spcBef>
              <a:spcAft>
                <a:spcPts val="0"/>
              </a:spcAft>
              <a:buNone/>
            </a:pPr>
            <a:r>
              <a:t/>
            </a:r>
            <a:endParaRPr b="1" i="0" sz="1200" u="none" cap="none" strike="noStrike">
              <a:solidFill>
                <a:srgbClr val="2E1452"/>
              </a:solidFill>
              <a:latin typeface="Arial"/>
              <a:ea typeface="Arial"/>
              <a:cs typeface="Arial"/>
              <a:sym typeface="Arial"/>
            </a:endParaRPr>
          </a:p>
        </p:txBody>
      </p:sp>
      <p:grpSp>
        <p:nvGrpSpPr>
          <p:cNvPr id="3933" name="Google Shape;3933;p271"/>
          <p:cNvGrpSpPr/>
          <p:nvPr/>
        </p:nvGrpSpPr>
        <p:grpSpPr>
          <a:xfrm>
            <a:off x="75191" y="239316"/>
            <a:ext cx="359544" cy="317896"/>
            <a:chOff x="962434" y="3914169"/>
            <a:chExt cx="381458" cy="337272"/>
          </a:xfrm>
        </p:grpSpPr>
        <p:sp>
          <p:nvSpPr>
            <p:cNvPr id="3934" name="Google Shape;3934;p271"/>
            <p:cNvSpPr/>
            <p:nvPr/>
          </p:nvSpPr>
          <p:spPr>
            <a:xfrm>
              <a:off x="1147256" y="3914207"/>
              <a:ext cx="196636" cy="337234"/>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35" name="Google Shape;3935;p271"/>
            <p:cNvSpPr/>
            <p:nvPr/>
          </p:nvSpPr>
          <p:spPr>
            <a:xfrm>
              <a:off x="962434" y="3914169"/>
              <a:ext cx="193976" cy="337272"/>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3936" name="Google Shape;3936;p271"/>
          <p:cNvSpPr/>
          <p:nvPr/>
        </p:nvSpPr>
        <p:spPr>
          <a:xfrm rot="-2700001">
            <a:off x="4594090" y="298894"/>
            <a:ext cx="711813" cy="711813"/>
          </a:xfrm>
          <a:custGeom>
            <a:rect b="b" l="l" r="r" t="t"/>
            <a:pathLst>
              <a:path extrusionOk="0" h="1202094" w="1202094">
                <a:moveTo>
                  <a:pt x="1202094" y="601047"/>
                </a:moveTo>
                <a:cubicBezTo>
                  <a:pt x="1202094" y="932996"/>
                  <a:pt x="932996" y="1202094"/>
                  <a:pt x="601047" y="1202094"/>
                </a:cubicBezTo>
                <a:cubicBezTo>
                  <a:pt x="269098" y="1202094"/>
                  <a:pt x="0" y="932996"/>
                  <a:pt x="0" y="601047"/>
                </a:cubicBezTo>
                <a:cubicBezTo>
                  <a:pt x="0" y="269098"/>
                  <a:pt x="269098" y="0"/>
                  <a:pt x="601047" y="0"/>
                </a:cubicBezTo>
                <a:cubicBezTo>
                  <a:pt x="932996" y="0"/>
                  <a:pt x="1202094" y="269098"/>
                  <a:pt x="1202094" y="601047"/>
                </a:cubicBezTo>
                <a:close/>
              </a:path>
            </a:pathLst>
          </a:custGeom>
          <a:solidFill>
            <a:srgbClr val="3836BF"/>
          </a:solidFill>
          <a:ln>
            <a:noFill/>
          </a:ln>
          <a:effectLst>
            <a:outerShdw blurRad="57150" rotWithShape="0" algn="bl" dir="7080000" dist="38100">
              <a:srgbClr val="0B00CB">
                <a:alpha val="24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37" name="Google Shape;3937;p271"/>
          <p:cNvSpPr/>
          <p:nvPr/>
        </p:nvSpPr>
        <p:spPr>
          <a:xfrm>
            <a:off x="4530038" y="239241"/>
            <a:ext cx="839067" cy="839029"/>
          </a:xfrm>
          <a:custGeom>
            <a:rect b="b" l="l" r="r" t="t"/>
            <a:pathLst>
              <a:path extrusionOk="0" h="1416934" w="1416998">
                <a:moveTo>
                  <a:pt x="207519" y="1209481"/>
                </a:moveTo>
                <a:cubicBezTo>
                  <a:pt x="204895" y="1206857"/>
                  <a:pt x="202303" y="1204201"/>
                  <a:pt x="199712" y="1201544"/>
                </a:cubicBezTo>
                <a:cubicBezTo>
                  <a:pt x="198060" y="1199827"/>
                  <a:pt x="198092" y="1197106"/>
                  <a:pt x="199809" y="1195422"/>
                </a:cubicBezTo>
                <a:cubicBezTo>
                  <a:pt x="201526" y="1193769"/>
                  <a:pt x="204312" y="1193932"/>
                  <a:pt x="205932" y="1195519"/>
                </a:cubicBezTo>
                <a:cubicBezTo>
                  <a:pt x="212540" y="1202354"/>
                  <a:pt x="219375" y="1209125"/>
                  <a:pt x="226275" y="1215668"/>
                </a:cubicBezTo>
                <a:cubicBezTo>
                  <a:pt x="228025" y="1217418"/>
                  <a:pt x="228057" y="1220041"/>
                  <a:pt x="226437" y="1221791"/>
                </a:cubicBezTo>
                <a:cubicBezTo>
                  <a:pt x="224785" y="1223508"/>
                  <a:pt x="222064" y="1223572"/>
                  <a:pt x="220347" y="1221953"/>
                </a:cubicBezTo>
                <a:cubicBezTo>
                  <a:pt x="216071" y="1217903"/>
                  <a:pt x="211795" y="1213692"/>
                  <a:pt x="207584" y="1209513"/>
                </a:cubicBezTo>
                <a:close/>
                <a:moveTo>
                  <a:pt x="180340" y="1180747"/>
                </a:moveTo>
                <a:cubicBezTo>
                  <a:pt x="180340" y="1180747"/>
                  <a:pt x="180243" y="1180617"/>
                  <a:pt x="180178" y="1180585"/>
                </a:cubicBezTo>
                <a:cubicBezTo>
                  <a:pt x="173764" y="1173426"/>
                  <a:pt x="167415" y="1166008"/>
                  <a:pt x="161292" y="1158622"/>
                </a:cubicBezTo>
                <a:cubicBezTo>
                  <a:pt x="159770" y="1156775"/>
                  <a:pt x="160029" y="1154054"/>
                  <a:pt x="161875" y="1152531"/>
                </a:cubicBezTo>
                <a:cubicBezTo>
                  <a:pt x="163722" y="1151009"/>
                  <a:pt x="166443" y="1151268"/>
                  <a:pt x="167965" y="1153114"/>
                </a:cubicBezTo>
                <a:cubicBezTo>
                  <a:pt x="173991" y="1160436"/>
                  <a:pt x="180275" y="1167724"/>
                  <a:pt x="186592" y="1174819"/>
                </a:cubicBezTo>
                <a:cubicBezTo>
                  <a:pt x="188179" y="1176600"/>
                  <a:pt x="188017" y="1179322"/>
                  <a:pt x="186268" y="1180909"/>
                </a:cubicBezTo>
                <a:cubicBezTo>
                  <a:pt x="184551" y="1182431"/>
                  <a:pt x="181960" y="1182367"/>
                  <a:pt x="180340" y="1180747"/>
                </a:cubicBezTo>
                <a:close/>
                <a:moveTo>
                  <a:pt x="241242" y="1241098"/>
                </a:moveTo>
                <a:cubicBezTo>
                  <a:pt x="239654" y="1239511"/>
                  <a:pt x="239557" y="1236919"/>
                  <a:pt x="241047" y="1235202"/>
                </a:cubicBezTo>
                <a:cubicBezTo>
                  <a:pt x="242635" y="1233420"/>
                  <a:pt x="245356" y="1233226"/>
                  <a:pt x="247137" y="1234813"/>
                </a:cubicBezTo>
                <a:cubicBezTo>
                  <a:pt x="254297" y="1241098"/>
                  <a:pt x="261650" y="1247285"/>
                  <a:pt x="269004" y="1253246"/>
                </a:cubicBezTo>
                <a:cubicBezTo>
                  <a:pt x="270850" y="1254768"/>
                  <a:pt x="271142" y="1257457"/>
                  <a:pt x="269652" y="1259336"/>
                </a:cubicBezTo>
                <a:cubicBezTo>
                  <a:pt x="268161" y="1261182"/>
                  <a:pt x="265440" y="1261474"/>
                  <a:pt x="263594" y="1259984"/>
                </a:cubicBezTo>
                <a:cubicBezTo>
                  <a:pt x="256143" y="1253958"/>
                  <a:pt x="248692" y="1247674"/>
                  <a:pt x="241468" y="1241325"/>
                </a:cubicBezTo>
                <a:cubicBezTo>
                  <a:pt x="241404" y="1241260"/>
                  <a:pt x="241339" y="1241195"/>
                  <a:pt x="241274" y="1241130"/>
                </a:cubicBezTo>
                <a:close/>
                <a:moveTo>
                  <a:pt x="143896" y="1136561"/>
                </a:moveTo>
                <a:cubicBezTo>
                  <a:pt x="143896" y="1136561"/>
                  <a:pt x="143637" y="1136269"/>
                  <a:pt x="143507" y="1136107"/>
                </a:cubicBezTo>
                <a:cubicBezTo>
                  <a:pt x="137676" y="1128430"/>
                  <a:pt x="131943" y="1120558"/>
                  <a:pt x="126468" y="1112686"/>
                </a:cubicBezTo>
                <a:cubicBezTo>
                  <a:pt x="125107" y="1110743"/>
                  <a:pt x="125593" y="1108021"/>
                  <a:pt x="127537" y="1106661"/>
                </a:cubicBezTo>
                <a:cubicBezTo>
                  <a:pt x="129513" y="1105300"/>
                  <a:pt x="132169" y="1105819"/>
                  <a:pt x="133562" y="1107730"/>
                </a:cubicBezTo>
                <a:cubicBezTo>
                  <a:pt x="138972" y="1115504"/>
                  <a:pt x="144609" y="1123279"/>
                  <a:pt x="150375" y="1130859"/>
                </a:cubicBezTo>
                <a:cubicBezTo>
                  <a:pt x="151833" y="1132771"/>
                  <a:pt x="151444" y="1135459"/>
                  <a:pt x="149533" y="1136917"/>
                </a:cubicBezTo>
                <a:cubicBezTo>
                  <a:pt x="147784" y="1138245"/>
                  <a:pt x="145386" y="1138051"/>
                  <a:pt x="143864" y="1136529"/>
                </a:cubicBezTo>
                <a:close/>
                <a:moveTo>
                  <a:pt x="285752" y="1277120"/>
                </a:moveTo>
                <a:cubicBezTo>
                  <a:pt x="284261" y="1275630"/>
                  <a:pt x="284035" y="1273233"/>
                  <a:pt x="285330" y="1271484"/>
                </a:cubicBezTo>
                <a:cubicBezTo>
                  <a:pt x="286756" y="1269573"/>
                  <a:pt x="289445" y="1269184"/>
                  <a:pt x="291388" y="1270609"/>
                </a:cubicBezTo>
                <a:cubicBezTo>
                  <a:pt x="299033" y="1276278"/>
                  <a:pt x="306840" y="1281882"/>
                  <a:pt x="314680" y="1287195"/>
                </a:cubicBezTo>
                <a:cubicBezTo>
                  <a:pt x="316656" y="1288556"/>
                  <a:pt x="317142" y="1291212"/>
                  <a:pt x="315814" y="1293188"/>
                </a:cubicBezTo>
                <a:cubicBezTo>
                  <a:pt x="314453" y="1295164"/>
                  <a:pt x="311797" y="1295650"/>
                  <a:pt x="309821" y="1294322"/>
                </a:cubicBezTo>
                <a:cubicBezTo>
                  <a:pt x="301884" y="1288912"/>
                  <a:pt x="293947" y="1283275"/>
                  <a:pt x="286238" y="1277509"/>
                </a:cubicBezTo>
                <a:cubicBezTo>
                  <a:pt x="286076" y="1277380"/>
                  <a:pt x="285914" y="1277250"/>
                  <a:pt x="285752" y="1277088"/>
                </a:cubicBezTo>
                <a:close/>
                <a:moveTo>
                  <a:pt x="111145" y="1089589"/>
                </a:moveTo>
                <a:cubicBezTo>
                  <a:pt x="110919" y="1089362"/>
                  <a:pt x="110724" y="1089135"/>
                  <a:pt x="110562" y="1088844"/>
                </a:cubicBezTo>
                <a:cubicBezTo>
                  <a:pt x="105412" y="1080745"/>
                  <a:pt x="100326" y="1072420"/>
                  <a:pt x="95499" y="1064094"/>
                </a:cubicBezTo>
                <a:cubicBezTo>
                  <a:pt x="94300" y="1062021"/>
                  <a:pt x="95013" y="1059397"/>
                  <a:pt x="97054" y="1058199"/>
                </a:cubicBezTo>
                <a:cubicBezTo>
                  <a:pt x="99127" y="1057000"/>
                  <a:pt x="101751" y="1057713"/>
                  <a:pt x="102950" y="1059754"/>
                </a:cubicBezTo>
                <a:cubicBezTo>
                  <a:pt x="107712" y="1067982"/>
                  <a:pt x="112733" y="1076178"/>
                  <a:pt x="117819" y="1084179"/>
                </a:cubicBezTo>
                <a:cubicBezTo>
                  <a:pt x="119114" y="1086187"/>
                  <a:pt x="118499" y="1088876"/>
                  <a:pt x="116491" y="1090140"/>
                </a:cubicBezTo>
                <a:cubicBezTo>
                  <a:pt x="114741" y="1091241"/>
                  <a:pt x="112506" y="1090949"/>
                  <a:pt x="111113" y="1089557"/>
                </a:cubicBezTo>
                <a:close/>
                <a:moveTo>
                  <a:pt x="333048" y="1309418"/>
                </a:moveTo>
                <a:cubicBezTo>
                  <a:pt x="331655" y="1308025"/>
                  <a:pt x="331363" y="1305822"/>
                  <a:pt x="332432" y="1304073"/>
                </a:cubicBezTo>
                <a:cubicBezTo>
                  <a:pt x="333695" y="1302064"/>
                  <a:pt x="336352" y="1301416"/>
                  <a:pt x="338393" y="1302680"/>
                </a:cubicBezTo>
                <a:cubicBezTo>
                  <a:pt x="346491" y="1307733"/>
                  <a:pt x="354752" y="1312657"/>
                  <a:pt x="362980" y="1317322"/>
                </a:cubicBezTo>
                <a:cubicBezTo>
                  <a:pt x="365053" y="1318521"/>
                  <a:pt x="365766" y="1321145"/>
                  <a:pt x="364600" y="1323218"/>
                </a:cubicBezTo>
                <a:cubicBezTo>
                  <a:pt x="363434" y="1325291"/>
                  <a:pt x="360777" y="1326004"/>
                  <a:pt x="358704" y="1324838"/>
                </a:cubicBezTo>
                <a:cubicBezTo>
                  <a:pt x="350379" y="1320108"/>
                  <a:pt x="342021" y="1315119"/>
                  <a:pt x="333825" y="1310033"/>
                </a:cubicBezTo>
                <a:cubicBezTo>
                  <a:pt x="333533" y="1309839"/>
                  <a:pt x="333274" y="1309645"/>
                  <a:pt x="333048" y="1309418"/>
                </a:cubicBezTo>
                <a:close/>
                <a:moveTo>
                  <a:pt x="82347" y="1040058"/>
                </a:moveTo>
                <a:cubicBezTo>
                  <a:pt x="82055" y="1039766"/>
                  <a:pt x="81796" y="1039410"/>
                  <a:pt x="81569" y="1039021"/>
                </a:cubicBezTo>
                <a:cubicBezTo>
                  <a:pt x="77099" y="1030534"/>
                  <a:pt x="72693" y="1021787"/>
                  <a:pt x="68547" y="1013073"/>
                </a:cubicBezTo>
                <a:cubicBezTo>
                  <a:pt x="67510" y="1010903"/>
                  <a:pt x="68450" y="1008344"/>
                  <a:pt x="70588" y="1007307"/>
                </a:cubicBezTo>
                <a:cubicBezTo>
                  <a:pt x="72726" y="1006270"/>
                  <a:pt x="75317" y="1007210"/>
                  <a:pt x="76354" y="1009348"/>
                </a:cubicBezTo>
                <a:cubicBezTo>
                  <a:pt x="80468" y="1017965"/>
                  <a:pt x="84776" y="1026614"/>
                  <a:pt x="89214" y="1035004"/>
                </a:cubicBezTo>
                <a:cubicBezTo>
                  <a:pt x="90316" y="1037110"/>
                  <a:pt x="89506" y="1039734"/>
                  <a:pt x="87400" y="1040835"/>
                </a:cubicBezTo>
                <a:cubicBezTo>
                  <a:pt x="85683" y="1041742"/>
                  <a:pt x="83643" y="1041386"/>
                  <a:pt x="82347" y="1040058"/>
                </a:cubicBezTo>
                <a:close/>
                <a:moveTo>
                  <a:pt x="382838" y="1337731"/>
                </a:moveTo>
                <a:cubicBezTo>
                  <a:pt x="381542" y="1336435"/>
                  <a:pt x="381186" y="1334426"/>
                  <a:pt x="382060" y="1332709"/>
                </a:cubicBezTo>
                <a:cubicBezTo>
                  <a:pt x="383162" y="1330571"/>
                  <a:pt x="385753" y="1329761"/>
                  <a:pt x="387891" y="1330863"/>
                </a:cubicBezTo>
                <a:cubicBezTo>
                  <a:pt x="396346" y="1335204"/>
                  <a:pt x="404963" y="1339447"/>
                  <a:pt x="413580" y="1343432"/>
                </a:cubicBezTo>
                <a:cubicBezTo>
                  <a:pt x="415751" y="1344436"/>
                  <a:pt x="416690" y="1346995"/>
                  <a:pt x="415686" y="1349166"/>
                </a:cubicBezTo>
                <a:cubicBezTo>
                  <a:pt x="414682" y="1351336"/>
                  <a:pt x="412122" y="1352276"/>
                  <a:pt x="409952" y="1351271"/>
                </a:cubicBezTo>
                <a:cubicBezTo>
                  <a:pt x="401238" y="1347222"/>
                  <a:pt x="392491" y="1342946"/>
                  <a:pt x="383939" y="1338540"/>
                </a:cubicBezTo>
                <a:cubicBezTo>
                  <a:pt x="383518" y="1338346"/>
                  <a:pt x="383162" y="1338054"/>
                  <a:pt x="382870" y="1337763"/>
                </a:cubicBezTo>
                <a:close/>
                <a:moveTo>
                  <a:pt x="57662" y="988227"/>
                </a:moveTo>
                <a:cubicBezTo>
                  <a:pt x="57273" y="987838"/>
                  <a:pt x="56982" y="987384"/>
                  <a:pt x="56755" y="986866"/>
                </a:cubicBezTo>
                <a:cubicBezTo>
                  <a:pt x="52997" y="978055"/>
                  <a:pt x="49337" y="968984"/>
                  <a:pt x="45903" y="959946"/>
                </a:cubicBezTo>
                <a:cubicBezTo>
                  <a:pt x="45061" y="957711"/>
                  <a:pt x="46195" y="955217"/>
                  <a:pt x="48397" y="954374"/>
                </a:cubicBezTo>
                <a:cubicBezTo>
                  <a:pt x="50633" y="953532"/>
                  <a:pt x="53127" y="954666"/>
                  <a:pt x="53969" y="956869"/>
                </a:cubicBezTo>
                <a:cubicBezTo>
                  <a:pt x="57338" y="965810"/>
                  <a:pt x="60966" y="974751"/>
                  <a:pt x="64659" y="983465"/>
                </a:cubicBezTo>
                <a:cubicBezTo>
                  <a:pt x="65599" y="985667"/>
                  <a:pt x="64562" y="988194"/>
                  <a:pt x="62392" y="989134"/>
                </a:cubicBezTo>
                <a:cubicBezTo>
                  <a:pt x="60707" y="989846"/>
                  <a:pt x="58861" y="989425"/>
                  <a:pt x="57630" y="988227"/>
                </a:cubicBezTo>
                <a:close/>
                <a:moveTo>
                  <a:pt x="434799" y="1361864"/>
                </a:moveTo>
                <a:cubicBezTo>
                  <a:pt x="433600" y="1360666"/>
                  <a:pt x="433179" y="1358819"/>
                  <a:pt x="433859" y="1357167"/>
                </a:cubicBezTo>
                <a:cubicBezTo>
                  <a:pt x="434766" y="1354964"/>
                  <a:pt x="437293" y="1353928"/>
                  <a:pt x="439496" y="1354835"/>
                </a:cubicBezTo>
                <a:cubicBezTo>
                  <a:pt x="448210" y="1358463"/>
                  <a:pt x="457151" y="1361962"/>
                  <a:pt x="466059" y="1365233"/>
                </a:cubicBezTo>
                <a:cubicBezTo>
                  <a:pt x="468294" y="1366043"/>
                  <a:pt x="469428" y="1368538"/>
                  <a:pt x="468618" y="1370773"/>
                </a:cubicBezTo>
                <a:cubicBezTo>
                  <a:pt x="467809" y="1373008"/>
                  <a:pt x="465314" y="1374142"/>
                  <a:pt x="463079" y="1373332"/>
                </a:cubicBezTo>
                <a:cubicBezTo>
                  <a:pt x="454073" y="1370028"/>
                  <a:pt x="445035" y="1366464"/>
                  <a:pt x="436191" y="1362804"/>
                </a:cubicBezTo>
                <a:cubicBezTo>
                  <a:pt x="435641" y="1362577"/>
                  <a:pt x="435187" y="1362253"/>
                  <a:pt x="434799" y="1361864"/>
                </a:cubicBezTo>
                <a:close/>
                <a:moveTo>
                  <a:pt x="37318" y="934517"/>
                </a:moveTo>
                <a:cubicBezTo>
                  <a:pt x="36865" y="934063"/>
                  <a:pt x="36509" y="933480"/>
                  <a:pt x="36282" y="932832"/>
                </a:cubicBezTo>
                <a:cubicBezTo>
                  <a:pt x="33237" y="923729"/>
                  <a:pt x="30354" y="914400"/>
                  <a:pt x="27697" y="905135"/>
                </a:cubicBezTo>
                <a:cubicBezTo>
                  <a:pt x="27049" y="902835"/>
                  <a:pt x="28345" y="900438"/>
                  <a:pt x="30645" y="899790"/>
                </a:cubicBezTo>
                <a:cubicBezTo>
                  <a:pt x="32945" y="899142"/>
                  <a:pt x="35342" y="900438"/>
                  <a:pt x="35990" y="902738"/>
                </a:cubicBezTo>
                <a:cubicBezTo>
                  <a:pt x="38647" y="911905"/>
                  <a:pt x="41497" y="921105"/>
                  <a:pt x="44478" y="930111"/>
                </a:cubicBezTo>
                <a:cubicBezTo>
                  <a:pt x="45223" y="932379"/>
                  <a:pt x="43992" y="934808"/>
                  <a:pt x="41756" y="935586"/>
                </a:cubicBezTo>
                <a:cubicBezTo>
                  <a:pt x="40169" y="936104"/>
                  <a:pt x="38452" y="935650"/>
                  <a:pt x="37351" y="934549"/>
                </a:cubicBezTo>
                <a:close/>
                <a:moveTo>
                  <a:pt x="488379" y="1381593"/>
                </a:moveTo>
                <a:cubicBezTo>
                  <a:pt x="487278" y="1380491"/>
                  <a:pt x="486792" y="1378807"/>
                  <a:pt x="487310" y="1377219"/>
                </a:cubicBezTo>
                <a:cubicBezTo>
                  <a:pt x="488055" y="1374952"/>
                  <a:pt x="490485" y="1373688"/>
                  <a:pt x="492752" y="1374433"/>
                </a:cubicBezTo>
                <a:cubicBezTo>
                  <a:pt x="501758" y="1377349"/>
                  <a:pt x="510958" y="1380103"/>
                  <a:pt x="520093" y="1382662"/>
                </a:cubicBezTo>
                <a:cubicBezTo>
                  <a:pt x="522393" y="1383310"/>
                  <a:pt x="523721" y="1385674"/>
                  <a:pt x="523106" y="1387974"/>
                </a:cubicBezTo>
                <a:cubicBezTo>
                  <a:pt x="522458" y="1390274"/>
                  <a:pt x="520093" y="1391603"/>
                  <a:pt x="517793" y="1390987"/>
                </a:cubicBezTo>
                <a:cubicBezTo>
                  <a:pt x="508528" y="1388395"/>
                  <a:pt x="499199" y="1385610"/>
                  <a:pt x="490128" y="1382662"/>
                </a:cubicBezTo>
                <a:cubicBezTo>
                  <a:pt x="489448" y="1382435"/>
                  <a:pt x="488865" y="1382079"/>
                  <a:pt x="488411" y="1381625"/>
                </a:cubicBezTo>
                <a:close/>
                <a:moveTo>
                  <a:pt x="21445" y="879414"/>
                </a:moveTo>
                <a:cubicBezTo>
                  <a:pt x="20894" y="878863"/>
                  <a:pt x="20506" y="878183"/>
                  <a:pt x="20311" y="877373"/>
                </a:cubicBezTo>
                <a:cubicBezTo>
                  <a:pt x="18044" y="868076"/>
                  <a:pt x="15906" y="858552"/>
                  <a:pt x="13994" y="849092"/>
                </a:cubicBezTo>
                <a:cubicBezTo>
                  <a:pt x="13508" y="846760"/>
                  <a:pt x="15031" y="844460"/>
                  <a:pt x="17363" y="844006"/>
                </a:cubicBezTo>
                <a:cubicBezTo>
                  <a:pt x="19696" y="843521"/>
                  <a:pt x="21963" y="845043"/>
                  <a:pt x="22449" y="847375"/>
                </a:cubicBezTo>
                <a:cubicBezTo>
                  <a:pt x="24328" y="856738"/>
                  <a:pt x="26434" y="866132"/>
                  <a:pt x="28669" y="875332"/>
                </a:cubicBezTo>
                <a:cubicBezTo>
                  <a:pt x="29220" y="877632"/>
                  <a:pt x="27827" y="879997"/>
                  <a:pt x="25494" y="880547"/>
                </a:cubicBezTo>
                <a:cubicBezTo>
                  <a:pt x="23972" y="880904"/>
                  <a:pt x="22449" y="880450"/>
                  <a:pt x="21413" y="879414"/>
                </a:cubicBezTo>
                <a:close/>
                <a:moveTo>
                  <a:pt x="543482" y="1396948"/>
                </a:moveTo>
                <a:cubicBezTo>
                  <a:pt x="542445" y="1395911"/>
                  <a:pt x="541959" y="1394421"/>
                  <a:pt x="542316" y="1392898"/>
                </a:cubicBezTo>
                <a:cubicBezTo>
                  <a:pt x="542867" y="1390566"/>
                  <a:pt x="545199" y="1389141"/>
                  <a:pt x="547499" y="1389691"/>
                </a:cubicBezTo>
                <a:cubicBezTo>
                  <a:pt x="556699" y="1391862"/>
                  <a:pt x="566093" y="1393870"/>
                  <a:pt x="575423" y="1395652"/>
                </a:cubicBezTo>
                <a:cubicBezTo>
                  <a:pt x="577755" y="1396105"/>
                  <a:pt x="579310" y="1398373"/>
                  <a:pt x="578857" y="1400705"/>
                </a:cubicBezTo>
                <a:cubicBezTo>
                  <a:pt x="578403" y="1403038"/>
                  <a:pt x="576136" y="1404593"/>
                  <a:pt x="573803" y="1404139"/>
                </a:cubicBezTo>
                <a:cubicBezTo>
                  <a:pt x="564376" y="1402325"/>
                  <a:pt x="554852" y="1400284"/>
                  <a:pt x="545523" y="1398081"/>
                </a:cubicBezTo>
                <a:cubicBezTo>
                  <a:pt x="544713" y="1397887"/>
                  <a:pt x="544000" y="1397498"/>
                  <a:pt x="543450" y="1396948"/>
                </a:cubicBezTo>
                <a:close/>
                <a:moveTo>
                  <a:pt x="10107" y="823209"/>
                </a:moveTo>
                <a:cubicBezTo>
                  <a:pt x="9492" y="822594"/>
                  <a:pt x="9038" y="821784"/>
                  <a:pt x="8908" y="820844"/>
                </a:cubicBezTo>
                <a:cubicBezTo>
                  <a:pt x="7386" y="811353"/>
                  <a:pt x="6058" y="801699"/>
                  <a:pt x="4924" y="792143"/>
                </a:cubicBezTo>
                <a:cubicBezTo>
                  <a:pt x="4632" y="789778"/>
                  <a:pt x="6349" y="787640"/>
                  <a:pt x="8714" y="787349"/>
                </a:cubicBezTo>
                <a:cubicBezTo>
                  <a:pt x="11079" y="787057"/>
                  <a:pt x="13217" y="788774"/>
                  <a:pt x="13508" y="791139"/>
                </a:cubicBezTo>
                <a:cubicBezTo>
                  <a:pt x="14610" y="800565"/>
                  <a:pt x="15938" y="810122"/>
                  <a:pt x="17461" y="819484"/>
                </a:cubicBezTo>
                <a:cubicBezTo>
                  <a:pt x="17849" y="821849"/>
                  <a:pt x="16230" y="824051"/>
                  <a:pt x="13865" y="824440"/>
                </a:cubicBezTo>
                <a:cubicBezTo>
                  <a:pt x="12439" y="824667"/>
                  <a:pt x="11079" y="824181"/>
                  <a:pt x="10139" y="823242"/>
                </a:cubicBezTo>
                <a:close/>
                <a:moveTo>
                  <a:pt x="599654" y="1407800"/>
                </a:moveTo>
                <a:cubicBezTo>
                  <a:pt x="598715" y="1406860"/>
                  <a:pt x="598229" y="1405500"/>
                  <a:pt x="598423" y="1404107"/>
                </a:cubicBezTo>
                <a:cubicBezTo>
                  <a:pt x="598779" y="1401742"/>
                  <a:pt x="600982" y="1400122"/>
                  <a:pt x="603347" y="1400479"/>
                </a:cubicBezTo>
                <a:cubicBezTo>
                  <a:pt x="612677" y="1401904"/>
                  <a:pt x="622233" y="1403135"/>
                  <a:pt x="631692" y="1404172"/>
                </a:cubicBezTo>
                <a:cubicBezTo>
                  <a:pt x="634057" y="1404431"/>
                  <a:pt x="635774" y="1406569"/>
                  <a:pt x="635515" y="1408934"/>
                </a:cubicBezTo>
                <a:cubicBezTo>
                  <a:pt x="635256" y="1411298"/>
                  <a:pt x="633117" y="1413015"/>
                  <a:pt x="630753" y="1412756"/>
                </a:cubicBezTo>
                <a:cubicBezTo>
                  <a:pt x="621164" y="1411719"/>
                  <a:pt x="611510" y="1410456"/>
                  <a:pt x="602051" y="1408998"/>
                </a:cubicBezTo>
                <a:cubicBezTo>
                  <a:pt x="601112" y="1408869"/>
                  <a:pt x="600270" y="1408415"/>
                  <a:pt x="599654" y="1407800"/>
                </a:cubicBezTo>
                <a:close/>
                <a:moveTo>
                  <a:pt x="3369" y="766292"/>
                </a:moveTo>
                <a:cubicBezTo>
                  <a:pt x="2656" y="765579"/>
                  <a:pt x="2203" y="764640"/>
                  <a:pt x="2106" y="763571"/>
                </a:cubicBezTo>
                <a:cubicBezTo>
                  <a:pt x="1361" y="754047"/>
                  <a:pt x="810" y="744329"/>
                  <a:pt x="454" y="734643"/>
                </a:cubicBezTo>
                <a:cubicBezTo>
                  <a:pt x="356" y="732246"/>
                  <a:pt x="2235" y="730269"/>
                  <a:pt x="4600" y="730172"/>
                </a:cubicBezTo>
                <a:cubicBezTo>
                  <a:pt x="6997" y="730075"/>
                  <a:pt x="8973" y="731954"/>
                  <a:pt x="9070" y="734319"/>
                </a:cubicBezTo>
                <a:cubicBezTo>
                  <a:pt x="9427" y="743875"/>
                  <a:pt x="9977" y="753496"/>
                  <a:pt x="10690" y="762891"/>
                </a:cubicBezTo>
                <a:cubicBezTo>
                  <a:pt x="10885" y="765256"/>
                  <a:pt x="9103" y="767361"/>
                  <a:pt x="6706" y="767523"/>
                </a:cubicBezTo>
                <a:cubicBezTo>
                  <a:pt x="5410" y="767620"/>
                  <a:pt x="4179" y="767134"/>
                  <a:pt x="3304" y="766260"/>
                </a:cubicBezTo>
                <a:close/>
                <a:moveTo>
                  <a:pt x="656571" y="1414052"/>
                </a:moveTo>
                <a:cubicBezTo>
                  <a:pt x="655729" y="1413210"/>
                  <a:pt x="655210" y="1412011"/>
                  <a:pt x="655308" y="1410715"/>
                </a:cubicBezTo>
                <a:cubicBezTo>
                  <a:pt x="655470" y="1408350"/>
                  <a:pt x="657543" y="1406536"/>
                  <a:pt x="659908" y="1406698"/>
                </a:cubicBezTo>
                <a:cubicBezTo>
                  <a:pt x="669399" y="1407346"/>
                  <a:pt x="678988" y="1407832"/>
                  <a:pt x="688480" y="1408091"/>
                </a:cubicBezTo>
                <a:cubicBezTo>
                  <a:pt x="690877" y="1408156"/>
                  <a:pt x="692756" y="1410165"/>
                  <a:pt x="692659" y="1412529"/>
                </a:cubicBezTo>
                <a:cubicBezTo>
                  <a:pt x="692594" y="1414927"/>
                  <a:pt x="690618" y="1416805"/>
                  <a:pt x="688220" y="1416708"/>
                </a:cubicBezTo>
                <a:cubicBezTo>
                  <a:pt x="678632" y="1416449"/>
                  <a:pt x="668913" y="1415963"/>
                  <a:pt x="659325" y="1415283"/>
                </a:cubicBezTo>
                <a:cubicBezTo>
                  <a:pt x="658256" y="1415218"/>
                  <a:pt x="657284" y="1414732"/>
                  <a:pt x="656571" y="1414020"/>
                </a:cubicBezTo>
                <a:close/>
                <a:moveTo>
                  <a:pt x="1263" y="709051"/>
                </a:moveTo>
                <a:cubicBezTo>
                  <a:pt x="486" y="708274"/>
                  <a:pt x="0" y="707172"/>
                  <a:pt x="0" y="705974"/>
                </a:cubicBezTo>
                <a:cubicBezTo>
                  <a:pt x="32" y="696352"/>
                  <a:pt x="259" y="686634"/>
                  <a:pt x="680" y="677013"/>
                </a:cubicBezTo>
                <a:cubicBezTo>
                  <a:pt x="777" y="674616"/>
                  <a:pt x="2786" y="672769"/>
                  <a:pt x="5183" y="672899"/>
                </a:cubicBezTo>
                <a:cubicBezTo>
                  <a:pt x="7548" y="672996"/>
                  <a:pt x="9427" y="675037"/>
                  <a:pt x="9297" y="677402"/>
                </a:cubicBezTo>
                <a:cubicBezTo>
                  <a:pt x="8876" y="686893"/>
                  <a:pt x="8649" y="696514"/>
                  <a:pt x="8617" y="706006"/>
                </a:cubicBezTo>
                <a:cubicBezTo>
                  <a:pt x="8617" y="708403"/>
                  <a:pt x="6673" y="710314"/>
                  <a:pt x="4276" y="710314"/>
                </a:cubicBezTo>
                <a:cubicBezTo>
                  <a:pt x="3077" y="710314"/>
                  <a:pt x="2008" y="709829"/>
                  <a:pt x="1231" y="709051"/>
                </a:cubicBezTo>
                <a:close/>
                <a:moveTo>
                  <a:pt x="713812" y="1415672"/>
                </a:moveTo>
                <a:cubicBezTo>
                  <a:pt x="713035" y="1414894"/>
                  <a:pt x="712549" y="1413857"/>
                  <a:pt x="712549" y="1412659"/>
                </a:cubicBezTo>
                <a:cubicBezTo>
                  <a:pt x="712549" y="1410262"/>
                  <a:pt x="714428" y="1408318"/>
                  <a:pt x="716825" y="1408286"/>
                </a:cubicBezTo>
                <a:cubicBezTo>
                  <a:pt x="726316" y="1408188"/>
                  <a:pt x="735937" y="1407864"/>
                  <a:pt x="745429" y="1407379"/>
                </a:cubicBezTo>
                <a:cubicBezTo>
                  <a:pt x="747794" y="1407249"/>
                  <a:pt x="749835" y="1409096"/>
                  <a:pt x="749964" y="1411460"/>
                </a:cubicBezTo>
                <a:cubicBezTo>
                  <a:pt x="750094" y="1413857"/>
                  <a:pt x="748247" y="1415866"/>
                  <a:pt x="745883" y="1415996"/>
                </a:cubicBezTo>
                <a:cubicBezTo>
                  <a:pt x="736294" y="1416514"/>
                  <a:pt x="726543" y="1416805"/>
                  <a:pt x="716922" y="1416935"/>
                </a:cubicBezTo>
                <a:cubicBezTo>
                  <a:pt x="715723" y="1416935"/>
                  <a:pt x="714622" y="1416449"/>
                  <a:pt x="713812" y="1415672"/>
                </a:cubicBezTo>
                <a:close/>
                <a:moveTo>
                  <a:pt x="3790" y="651842"/>
                </a:moveTo>
                <a:cubicBezTo>
                  <a:pt x="2916" y="650968"/>
                  <a:pt x="2430" y="649737"/>
                  <a:pt x="2527" y="648409"/>
                </a:cubicBezTo>
                <a:cubicBezTo>
                  <a:pt x="3337" y="638852"/>
                  <a:pt x="4341" y="629166"/>
                  <a:pt x="5539" y="619610"/>
                </a:cubicBezTo>
                <a:cubicBezTo>
                  <a:pt x="5831" y="617245"/>
                  <a:pt x="8001" y="615561"/>
                  <a:pt x="10366" y="615852"/>
                </a:cubicBezTo>
                <a:cubicBezTo>
                  <a:pt x="12731" y="616144"/>
                  <a:pt x="14416" y="618314"/>
                  <a:pt x="14124" y="620679"/>
                </a:cubicBezTo>
                <a:cubicBezTo>
                  <a:pt x="12958" y="630106"/>
                  <a:pt x="11921" y="639662"/>
                  <a:pt x="11144" y="649121"/>
                </a:cubicBezTo>
                <a:cubicBezTo>
                  <a:pt x="10949" y="651486"/>
                  <a:pt x="8844" y="653268"/>
                  <a:pt x="6479" y="653073"/>
                </a:cubicBezTo>
                <a:cubicBezTo>
                  <a:pt x="5410" y="652976"/>
                  <a:pt x="4470" y="652523"/>
                  <a:pt x="3790" y="651810"/>
                </a:cubicBezTo>
                <a:close/>
                <a:moveTo>
                  <a:pt x="771021" y="1412691"/>
                </a:moveTo>
                <a:cubicBezTo>
                  <a:pt x="770340" y="1412011"/>
                  <a:pt x="769887" y="1411072"/>
                  <a:pt x="769790" y="1410035"/>
                </a:cubicBezTo>
                <a:cubicBezTo>
                  <a:pt x="769563" y="1407670"/>
                  <a:pt x="771312" y="1405565"/>
                  <a:pt x="773677" y="1405338"/>
                </a:cubicBezTo>
                <a:cubicBezTo>
                  <a:pt x="783104" y="1404463"/>
                  <a:pt x="792693" y="1403362"/>
                  <a:pt x="802119" y="1402098"/>
                </a:cubicBezTo>
                <a:cubicBezTo>
                  <a:pt x="804484" y="1401774"/>
                  <a:pt x="806655" y="1403426"/>
                  <a:pt x="806979" y="1405791"/>
                </a:cubicBezTo>
                <a:cubicBezTo>
                  <a:pt x="807303" y="1408156"/>
                  <a:pt x="805650" y="1410327"/>
                  <a:pt x="803286" y="1410650"/>
                </a:cubicBezTo>
                <a:cubicBezTo>
                  <a:pt x="793729" y="1411946"/>
                  <a:pt x="784043" y="1413015"/>
                  <a:pt x="774487" y="1413922"/>
                </a:cubicBezTo>
                <a:cubicBezTo>
                  <a:pt x="773159" y="1414052"/>
                  <a:pt x="771895" y="1413566"/>
                  <a:pt x="771021" y="1412659"/>
                </a:cubicBezTo>
                <a:close/>
                <a:moveTo>
                  <a:pt x="10917" y="595055"/>
                </a:moveTo>
                <a:cubicBezTo>
                  <a:pt x="9977" y="594116"/>
                  <a:pt x="9459" y="592723"/>
                  <a:pt x="9718" y="591297"/>
                </a:cubicBezTo>
                <a:cubicBezTo>
                  <a:pt x="11306" y="581806"/>
                  <a:pt x="13087" y="572249"/>
                  <a:pt x="15063" y="562855"/>
                </a:cubicBezTo>
                <a:cubicBezTo>
                  <a:pt x="15549" y="560522"/>
                  <a:pt x="17849" y="559032"/>
                  <a:pt x="20182" y="559518"/>
                </a:cubicBezTo>
                <a:cubicBezTo>
                  <a:pt x="22514" y="560004"/>
                  <a:pt x="24004" y="562304"/>
                  <a:pt x="23518" y="564637"/>
                </a:cubicBezTo>
                <a:cubicBezTo>
                  <a:pt x="21575" y="573901"/>
                  <a:pt x="19793" y="583361"/>
                  <a:pt x="18238" y="592723"/>
                </a:cubicBezTo>
                <a:cubicBezTo>
                  <a:pt x="17849" y="595087"/>
                  <a:pt x="15614" y="596675"/>
                  <a:pt x="13282" y="596286"/>
                </a:cubicBezTo>
                <a:cubicBezTo>
                  <a:pt x="12375" y="596124"/>
                  <a:pt x="11565" y="595703"/>
                  <a:pt x="10949" y="595087"/>
                </a:cubicBezTo>
                <a:close/>
                <a:moveTo>
                  <a:pt x="827841" y="1405079"/>
                </a:moveTo>
                <a:cubicBezTo>
                  <a:pt x="827225" y="1404463"/>
                  <a:pt x="826804" y="1403686"/>
                  <a:pt x="826642" y="1402779"/>
                </a:cubicBezTo>
                <a:cubicBezTo>
                  <a:pt x="826221" y="1400414"/>
                  <a:pt x="827808" y="1398179"/>
                  <a:pt x="830141" y="1397790"/>
                </a:cubicBezTo>
                <a:cubicBezTo>
                  <a:pt x="839535" y="1396138"/>
                  <a:pt x="848962" y="1394291"/>
                  <a:pt x="858227" y="1392250"/>
                </a:cubicBezTo>
                <a:cubicBezTo>
                  <a:pt x="860559" y="1391732"/>
                  <a:pt x="862859" y="1393222"/>
                  <a:pt x="863377" y="1395555"/>
                </a:cubicBezTo>
                <a:cubicBezTo>
                  <a:pt x="863896" y="1397887"/>
                  <a:pt x="862406" y="1400187"/>
                  <a:pt x="860073" y="1400705"/>
                </a:cubicBezTo>
                <a:cubicBezTo>
                  <a:pt x="850711" y="1402746"/>
                  <a:pt x="841122" y="1404625"/>
                  <a:pt x="831631" y="1406310"/>
                </a:cubicBezTo>
                <a:cubicBezTo>
                  <a:pt x="830205" y="1406569"/>
                  <a:pt x="828780" y="1406083"/>
                  <a:pt x="827841" y="1405111"/>
                </a:cubicBezTo>
                <a:close/>
                <a:moveTo>
                  <a:pt x="22611" y="539045"/>
                </a:moveTo>
                <a:cubicBezTo>
                  <a:pt x="21575" y="538008"/>
                  <a:pt x="21089" y="536453"/>
                  <a:pt x="21478" y="534931"/>
                </a:cubicBezTo>
                <a:cubicBezTo>
                  <a:pt x="23810" y="525601"/>
                  <a:pt x="26401" y="516207"/>
                  <a:pt x="29090" y="507039"/>
                </a:cubicBezTo>
                <a:cubicBezTo>
                  <a:pt x="29771" y="504739"/>
                  <a:pt x="32168" y="503443"/>
                  <a:pt x="34468" y="504124"/>
                </a:cubicBezTo>
                <a:cubicBezTo>
                  <a:pt x="36768" y="504804"/>
                  <a:pt x="38063" y="507201"/>
                  <a:pt x="37383" y="509501"/>
                </a:cubicBezTo>
                <a:cubicBezTo>
                  <a:pt x="34694" y="518572"/>
                  <a:pt x="32168" y="527836"/>
                  <a:pt x="29835" y="537036"/>
                </a:cubicBezTo>
                <a:cubicBezTo>
                  <a:pt x="29252" y="539336"/>
                  <a:pt x="26920" y="540762"/>
                  <a:pt x="24587" y="540179"/>
                </a:cubicBezTo>
                <a:cubicBezTo>
                  <a:pt x="23810" y="539984"/>
                  <a:pt x="23130" y="539596"/>
                  <a:pt x="22579" y="539045"/>
                </a:cubicBezTo>
                <a:close/>
                <a:moveTo>
                  <a:pt x="883851" y="1392866"/>
                </a:moveTo>
                <a:cubicBezTo>
                  <a:pt x="883332" y="1392348"/>
                  <a:pt x="882944" y="1391667"/>
                  <a:pt x="882717" y="1390890"/>
                </a:cubicBezTo>
                <a:cubicBezTo>
                  <a:pt x="882101" y="1388590"/>
                  <a:pt x="883494" y="1386225"/>
                  <a:pt x="885794" y="1385610"/>
                </a:cubicBezTo>
                <a:cubicBezTo>
                  <a:pt x="894994" y="1383212"/>
                  <a:pt x="904259" y="1380588"/>
                  <a:pt x="913362" y="1377802"/>
                </a:cubicBezTo>
                <a:cubicBezTo>
                  <a:pt x="915630" y="1377122"/>
                  <a:pt x="918059" y="1378386"/>
                  <a:pt x="918739" y="1380686"/>
                </a:cubicBezTo>
                <a:cubicBezTo>
                  <a:pt x="919420" y="1382953"/>
                  <a:pt x="918156" y="1385383"/>
                  <a:pt x="915856" y="1386063"/>
                </a:cubicBezTo>
                <a:cubicBezTo>
                  <a:pt x="906656" y="1388881"/>
                  <a:pt x="897262" y="1391538"/>
                  <a:pt x="887965" y="1393967"/>
                </a:cubicBezTo>
                <a:cubicBezTo>
                  <a:pt x="886442" y="1394356"/>
                  <a:pt x="884855" y="1393902"/>
                  <a:pt x="883818" y="1392834"/>
                </a:cubicBezTo>
                <a:close/>
                <a:moveTo>
                  <a:pt x="38809" y="484234"/>
                </a:moveTo>
                <a:cubicBezTo>
                  <a:pt x="37675" y="483100"/>
                  <a:pt x="37221" y="481383"/>
                  <a:pt x="37772" y="479795"/>
                </a:cubicBezTo>
                <a:cubicBezTo>
                  <a:pt x="40849" y="470725"/>
                  <a:pt x="44186" y="461590"/>
                  <a:pt x="47620" y="452649"/>
                </a:cubicBezTo>
                <a:cubicBezTo>
                  <a:pt x="48495" y="450414"/>
                  <a:pt x="50989" y="449312"/>
                  <a:pt x="53192" y="450187"/>
                </a:cubicBezTo>
                <a:cubicBezTo>
                  <a:pt x="55427" y="451062"/>
                  <a:pt x="56528" y="453556"/>
                  <a:pt x="55654" y="455759"/>
                </a:cubicBezTo>
                <a:cubicBezTo>
                  <a:pt x="52252" y="464602"/>
                  <a:pt x="48948" y="473608"/>
                  <a:pt x="45903" y="482581"/>
                </a:cubicBezTo>
                <a:cubicBezTo>
                  <a:pt x="45125" y="484849"/>
                  <a:pt x="42696" y="486048"/>
                  <a:pt x="40428" y="485270"/>
                </a:cubicBezTo>
                <a:cubicBezTo>
                  <a:pt x="39780" y="485043"/>
                  <a:pt x="39230" y="484687"/>
                  <a:pt x="38776" y="484234"/>
                </a:cubicBezTo>
                <a:close/>
                <a:moveTo>
                  <a:pt x="938727" y="1376150"/>
                </a:moveTo>
                <a:cubicBezTo>
                  <a:pt x="938273" y="1375697"/>
                  <a:pt x="937917" y="1375146"/>
                  <a:pt x="937723" y="1374531"/>
                </a:cubicBezTo>
                <a:cubicBezTo>
                  <a:pt x="936945" y="1372263"/>
                  <a:pt x="938111" y="1369801"/>
                  <a:pt x="940379" y="1369024"/>
                </a:cubicBezTo>
                <a:cubicBezTo>
                  <a:pt x="949352" y="1365881"/>
                  <a:pt x="958390" y="1362512"/>
                  <a:pt x="967234" y="1358981"/>
                </a:cubicBezTo>
                <a:cubicBezTo>
                  <a:pt x="969437" y="1358107"/>
                  <a:pt x="971964" y="1359176"/>
                  <a:pt x="972838" y="1361411"/>
                </a:cubicBezTo>
                <a:cubicBezTo>
                  <a:pt x="973713" y="1363614"/>
                  <a:pt x="972644" y="1366141"/>
                  <a:pt x="970409" y="1367015"/>
                </a:cubicBezTo>
                <a:cubicBezTo>
                  <a:pt x="961468" y="1370579"/>
                  <a:pt x="952333" y="1373980"/>
                  <a:pt x="943230" y="1377155"/>
                </a:cubicBezTo>
                <a:cubicBezTo>
                  <a:pt x="941610" y="1377738"/>
                  <a:pt x="939893" y="1377252"/>
                  <a:pt x="938759" y="1376118"/>
                </a:cubicBezTo>
                <a:close/>
                <a:moveTo>
                  <a:pt x="59379" y="430912"/>
                </a:moveTo>
                <a:cubicBezTo>
                  <a:pt x="58148" y="429681"/>
                  <a:pt x="57727" y="427802"/>
                  <a:pt x="58472" y="426150"/>
                </a:cubicBezTo>
                <a:cubicBezTo>
                  <a:pt x="62295" y="417339"/>
                  <a:pt x="66344" y="408495"/>
                  <a:pt x="70555" y="399814"/>
                </a:cubicBezTo>
                <a:cubicBezTo>
                  <a:pt x="71592" y="397675"/>
                  <a:pt x="74183" y="396768"/>
                  <a:pt x="76321" y="397805"/>
                </a:cubicBezTo>
                <a:cubicBezTo>
                  <a:pt x="78459" y="398842"/>
                  <a:pt x="79366" y="401433"/>
                  <a:pt x="78330" y="403571"/>
                </a:cubicBezTo>
                <a:cubicBezTo>
                  <a:pt x="74183" y="412123"/>
                  <a:pt x="70166" y="420870"/>
                  <a:pt x="66409" y="429584"/>
                </a:cubicBezTo>
                <a:cubicBezTo>
                  <a:pt x="65469" y="431787"/>
                  <a:pt x="62910" y="432791"/>
                  <a:pt x="60740" y="431819"/>
                </a:cubicBezTo>
                <a:cubicBezTo>
                  <a:pt x="60221" y="431593"/>
                  <a:pt x="59768" y="431269"/>
                  <a:pt x="59411" y="430912"/>
                </a:cubicBezTo>
                <a:close/>
                <a:moveTo>
                  <a:pt x="992081" y="1354964"/>
                </a:moveTo>
                <a:cubicBezTo>
                  <a:pt x="991724" y="1354608"/>
                  <a:pt x="991400" y="1354155"/>
                  <a:pt x="991206" y="1353669"/>
                </a:cubicBezTo>
                <a:cubicBezTo>
                  <a:pt x="990234" y="1351498"/>
                  <a:pt x="991206" y="1348939"/>
                  <a:pt x="993409" y="1347967"/>
                </a:cubicBezTo>
                <a:cubicBezTo>
                  <a:pt x="1002090" y="1344112"/>
                  <a:pt x="1010837" y="1339998"/>
                  <a:pt x="1019357" y="1335754"/>
                </a:cubicBezTo>
                <a:cubicBezTo>
                  <a:pt x="1021495" y="1334685"/>
                  <a:pt x="1024086" y="1335560"/>
                  <a:pt x="1025155" y="1337698"/>
                </a:cubicBezTo>
                <a:cubicBezTo>
                  <a:pt x="1026224" y="1339836"/>
                  <a:pt x="1025350" y="1342428"/>
                  <a:pt x="1023212" y="1343497"/>
                </a:cubicBezTo>
                <a:cubicBezTo>
                  <a:pt x="1014595" y="1347773"/>
                  <a:pt x="1005751" y="1351919"/>
                  <a:pt x="996940" y="1355839"/>
                </a:cubicBezTo>
                <a:cubicBezTo>
                  <a:pt x="995255" y="1356584"/>
                  <a:pt x="993344" y="1356163"/>
                  <a:pt x="992145" y="1354932"/>
                </a:cubicBezTo>
                <a:close/>
                <a:moveTo>
                  <a:pt x="84323" y="379373"/>
                </a:moveTo>
                <a:cubicBezTo>
                  <a:pt x="83027" y="378077"/>
                  <a:pt x="82638" y="376004"/>
                  <a:pt x="83578" y="374287"/>
                </a:cubicBezTo>
                <a:cubicBezTo>
                  <a:pt x="88113" y="365799"/>
                  <a:pt x="92875" y="357312"/>
                  <a:pt x="97767" y="349051"/>
                </a:cubicBezTo>
                <a:cubicBezTo>
                  <a:pt x="98965" y="347011"/>
                  <a:pt x="101621" y="346298"/>
                  <a:pt x="103695" y="347529"/>
                </a:cubicBezTo>
                <a:cubicBezTo>
                  <a:pt x="105736" y="348760"/>
                  <a:pt x="106448" y="351384"/>
                  <a:pt x="105217" y="353457"/>
                </a:cubicBezTo>
                <a:cubicBezTo>
                  <a:pt x="100390" y="361620"/>
                  <a:pt x="95693" y="370011"/>
                  <a:pt x="91190" y="378401"/>
                </a:cubicBezTo>
                <a:cubicBezTo>
                  <a:pt x="90057" y="380506"/>
                  <a:pt x="87465" y="381284"/>
                  <a:pt x="85359" y="380182"/>
                </a:cubicBezTo>
                <a:cubicBezTo>
                  <a:pt x="84971" y="379988"/>
                  <a:pt x="84647" y="379729"/>
                  <a:pt x="84355" y="379437"/>
                </a:cubicBezTo>
                <a:close/>
                <a:moveTo>
                  <a:pt x="1043458" y="1329535"/>
                </a:moveTo>
                <a:cubicBezTo>
                  <a:pt x="1043167" y="1329243"/>
                  <a:pt x="1042940" y="1328919"/>
                  <a:pt x="1042713" y="1328563"/>
                </a:cubicBezTo>
                <a:cubicBezTo>
                  <a:pt x="1041579" y="1326457"/>
                  <a:pt x="1042324" y="1323833"/>
                  <a:pt x="1044430" y="1322700"/>
                </a:cubicBezTo>
                <a:cubicBezTo>
                  <a:pt x="1052755" y="1318132"/>
                  <a:pt x="1061113" y="1313337"/>
                  <a:pt x="1069244" y="1308446"/>
                </a:cubicBezTo>
                <a:cubicBezTo>
                  <a:pt x="1071285" y="1307215"/>
                  <a:pt x="1073941" y="1307863"/>
                  <a:pt x="1075172" y="1309904"/>
                </a:cubicBezTo>
                <a:cubicBezTo>
                  <a:pt x="1076403" y="1311945"/>
                  <a:pt x="1075755" y="1314601"/>
                  <a:pt x="1073715" y="1315832"/>
                </a:cubicBezTo>
                <a:cubicBezTo>
                  <a:pt x="1065486" y="1320788"/>
                  <a:pt x="1057031" y="1325647"/>
                  <a:pt x="1048609" y="1330247"/>
                </a:cubicBezTo>
                <a:cubicBezTo>
                  <a:pt x="1046892" y="1331187"/>
                  <a:pt x="1044819" y="1330830"/>
                  <a:pt x="1043491" y="1329502"/>
                </a:cubicBezTo>
                <a:close/>
                <a:moveTo>
                  <a:pt x="113381" y="330003"/>
                </a:moveTo>
                <a:cubicBezTo>
                  <a:pt x="111988" y="328610"/>
                  <a:pt x="111696" y="326343"/>
                  <a:pt x="112798" y="324626"/>
                </a:cubicBezTo>
                <a:cubicBezTo>
                  <a:pt x="118013" y="316560"/>
                  <a:pt x="123455" y="308494"/>
                  <a:pt x="128995" y="300622"/>
                </a:cubicBezTo>
                <a:cubicBezTo>
                  <a:pt x="130355" y="298678"/>
                  <a:pt x="133076" y="298224"/>
                  <a:pt x="135020" y="299585"/>
                </a:cubicBezTo>
                <a:cubicBezTo>
                  <a:pt x="136964" y="300978"/>
                  <a:pt x="137417" y="303667"/>
                  <a:pt x="136057" y="305610"/>
                </a:cubicBezTo>
                <a:cubicBezTo>
                  <a:pt x="130582" y="313385"/>
                  <a:pt x="125172" y="321354"/>
                  <a:pt x="120054" y="329323"/>
                </a:cubicBezTo>
                <a:cubicBezTo>
                  <a:pt x="118758" y="331332"/>
                  <a:pt x="116102" y="331915"/>
                  <a:pt x="114093" y="330619"/>
                </a:cubicBezTo>
                <a:cubicBezTo>
                  <a:pt x="113834" y="330457"/>
                  <a:pt x="113607" y="330263"/>
                  <a:pt x="113381" y="330036"/>
                </a:cubicBezTo>
                <a:close/>
                <a:moveTo>
                  <a:pt x="1092536" y="1299959"/>
                </a:moveTo>
                <a:cubicBezTo>
                  <a:pt x="1092342" y="1299764"/>
                  <a:pt x="1092147" y="1299537"/>
                  <a:pt x="1091985" y="1299278"/>
                </a:cubicBezTo>
                <a:cubicBezTo>
                  <a:pt x="1090689" y="1297302"/>
                  <a:pt x="1091240" y="1294613"/>
                  <a:pt x="1093216" y="1293285"/>
                </a:cubicBezTo>
                <a:cubicBezTo>
                  <a:pt x="1101153" y="1288070"/>
                  <a:pt x="1109057" y="1282595"/>
                  <a:pt x="1116767" y="1277056"/>
                </a:cubicBezTo>
                <a:cubicBezTo>
                  <a:pt x="1118711" y="1275663"/>
                  <a:pt x="1121399" y="1276084"/>
                  <a:pt x="1122792" y="1278028"/>
                </a:cubicBezTo>
                <a:cubicBezTo>
                  <a:pt x="1124185" y="1279971"/>
                  <a:pt x="1123732" y="1282660"/>
                  <a:pt x="1121820" y="1284053"/>
                </a:cubicBezTo>
                <a:cubicBezTo>
                  <a:pt x="1114013" y="1289657"/>
                  <a:pt x="1106012" y="1295197"/>
                  <a:pt x="1097978" y="1300477"/>
                </a:cubicBezTo>
                <a:cubicBezTo>
                  <a:pt x="1096229" y="1301611"/>
                  <a:pt x="1093961" y="1301352"/>
                  <a:pt x="1092536" y="1299926"/>
                </a:cubicBezTo>
                <a:close/>
                <a:moveTo>
                  <a:pt x="146391" y="283193"/>
                </a:moveTo>
                <a:cubicBezTo>
                  <a:pt x="144868" y="281671"/>
                  <a:pt x="144674" y="279241"/>
                  <a:pt x="146034" y="277524"/>
                </a:cubicBezTo>
                <a:cubicBezTo>
                  <a:pt x="151898" y="269912"/>
                  <a:pt x="157988" y="262299"/>
                  <a:pt x="164143" y="254913"/>
                </a:cubicBezTo>
                <a:cubicBezTo>
                  <a:pt x="165665" y="253099"/>
                  <a:pt x="168386" y="252840"/>
                  <a:pt x="170233" y="254362"/>
                </a:cubicBezTo>
                <a:cubicBezTo>
                  <a:pt x="172079" y="255885"/>
                  <a:pt x="172306" y="258606"/>
                  <a:pt x="170784" y="260453"/>
                </a:cubicBezTo>
                <a:cubicBezTo>
                  <a:pt x="164693" y="267741"/>
                  <a:pt x="158668" y="275257"/>
                  <a:pt x="152902" y="282772"/>
                </a:cubicBezTo>
                <a:cubicBezTo>
                  <a:pt x="151444" y="284651"/>
                  <a:pt x="148723" y="285008"/>
                  <a:pt x="146844" y="283582"/>
                </a:cubicBezTo>
                <a:cubicBezTo>
                  <a:pt x="146682" y="283453"/>
                  <a:pt x="146553" y="283355"/>
                  <a:pt x="146423" y="283193"/>
                </a:cubicBezTo>
                <a:close/>
                <a:moveTo>
                  <a:pt x="1139022" y="1266495"/>
                </a:moveTo>
                <a:cubicBezTo>
                  <a:pt x="1139022" y="1266495"/>
                  <a:pt x="1138795" y="1266236"/>
                  <a:pt x="1138666" y="1266106"/>
                </a:cubicBezTo>
                <a:cubicBezTo>
                  <a:pt x="1137208" y="1264227"/>
                  <a:pt x="1137532" y="1261506"/>
                  <a:pt x="1139411" y="1260049"/>
                </a:cubicBezTo>
                <a:cubicBezTo>
                  <a:pt x="1146861" y="1254218"/>
                  <a:pt x="1154312" y="1248127"/>
                  <a:pt x="1161568" y="1241972"/>
                </a:cubicBezTo>
                <a:cubicBezTo>
                  <a:pt x="1163383" y="1240418"/>
                  <a:pt x="1166071" y="1240612"/>
                  <a:pt x="1167659" y="1242458"/>
                </a:cubicBezTo>
                <a:cubicBezTo>
                  <a:pt x="1169214" y="1244272"/>
                  <a:pt x="1168987" y="1246994"/>
                  <a:pt x="1167173" y="1248549"/>
                </a:cubicBezTo>
                <a:cubicBezTo>
                  <a:pt x="1159852" y="1254801"/>
                  <a:pt x="1152304" y="1260956"/>
                  <a:pt x="1144756" y="1266851"/>
                </a:cubicBezTo>
                <a:cubicBezTo>
                  <a:pt x="1143006" y="1268212"/>
                  <a:pt x="1140577" y="1268018"/>
                  <a:pt x="1139054" y="1266495"/>
                </a:cubicBezTo>
                <a:close/>
                <a:moveTo>
                  <a:pt x="183094" y="239234"/>
                </a:moveTo>
                <a:cubicBezTo>
                  <a:pt x="181474" y="237614"/>
                  <a:pt x="181409" y="234990"/>
                  <a:pt x="182964" y="233274"/>
                </a:cubicBezTo>
                <a:cubicBezTo>
                  <a:pt x="189410" y="226147"/>
                  <a:pt x="196084" y="219052"/>
                  <a:pt x="202822" y="212217"/>
                </a:cubicBezTo>
                <a:cubicBezTo>
                  <a:pt x="204506" y="210500"/>
                  <a:pt x="207227" y="210500"/>
                  <a:pt x="208944" y="212152"/>
                </a:cubicBezTo>
                <a:cubicBezTo>
                  <a:pt x="210564" y="213772"/>
                  <a:pt x="210661" y="216558"/>
                  <a:pt x="209009" y="218275"/>
                </a:cubicBezTo>
                <a:cubicBezTo>
                  <a:pt x="202336" y="225045"/>
                  <a:pt x="195760" y="232075"/>
                  <a:pt x="189378" y="239105"/>
                </a:cubicBezTo>
                <a:cubicBezTo>
                  <a:pt x="187791" y="240886"/>
                  <a:pt x="185037" y="241016"/>
                  <a:pt x="183288" y="239396"/>
                </a:cubicBezTo>
                <a:cubicBezTo>
                  <a:pt x="183223" y="239331"/>
                  <a:pt x="183191" y="239299"/>
                  <a:pt x="183126" y="239234"/>
                </a:cubicBezTo>
                <a:close/>
                <a:moveTo>
                  <a:pt x="1182657" y="1229403"/>
                </a:moveTo>
                <a:cubicBezTo>
                  <a:pt x="1182657" y="1229403"/>
                  <a:pt x="1182560" y="1229306"/>
                  <a:pt x="1182528" y="1229274"/>
                </a:cubicBezTo>
                <a:cubicBezTo>
                  <a:pt x="1180908" y="1227525"/>
                  <a:pt x="1181005" y="1224803"/>
                  <a:pt x="1182787" y="1223184"/>
                </a:cubicBezTo>
                <a:cubicBezTo>
                  <a:pt x="1189752" y="1216737"/>
                  <a:pt x="1196716" y="1210064"/>
                  <a:pt x="1203422" y="1203358"/>
                </a:cubicBezTo>
                <a:cubicBezTo>
                  <a:pt x="1206629" y="1200151"/>
                  <a:pt x="1209771" y="1196944"/>
                  <a:pt x="1212914" y="1193705"/>
                </a:cubicBezTo>
                <a:cubicBezTo>
                  <a:pt x="1214566" y="1191988"/>
                  <a:pt x="1217287" y="1191923"/>
                  <a:pt x="1219036" y="1193575"/>
                </a:cubicBezTo>
                <a:cubicBezTo>
                  <a:pt x="1220786" y="1195227"/>
                  <a:pt x="1220818" y="1197981"/>
                  <a:pt x="1219166" y="1199698"/>
                </a:cubicBezTo>
                <a:cubicBezTo>
                  <a:pt x="1215991" y="1202970"/>
                  <a:pt x="1212817" y="1206241"/>
                  <a:pt x="1209577" y="1209481"/>
                </a:cubicBezTo>
                <a:cubicBezTo>
                  <a:pt x="1202774" y="1216284"/>
                  <a:pt x="1195777" y="1223022"/>
                  <a:pt x="1188715" y="1229533"/>
                </a:cubicBezTo>
                <a:cubicBezTo>
                  <a:pt x="1186998" y="1231120"/>
                  <a:pt x="1184374" y="1231056"/>
                  <a:pt x="1182722" y="1229403"/>
                </a:cubicBezTo>
                <a:close/>
                <a:moveTo>
                  <a:pt x="223230" y="198352"/>
                </a:moveTo>
                <a:cubicBezTo>
                  <a:pt x="223230" y="198352"/>
                  <a:pt x="223165" y="198288"/>
                  <a:pt x="223133" y="198255"/>
                </a:cubicBezTo>
                <a:cubicBezTo>
                  <a:pt x="221513" y="196506"/>
                  <a:pt x="221578" y="193785"/>
                  <a:pt x="223327" y="192165"/>
                </a:cubicBezTo>
                <a:cubicBezTo>
                  <a:pt x="230325" y="185589"/>
                  <a:pt x="237549" y="179045"/>
                  <a:pt x="244805" y="172761"/>
                </a:cubicBezTo>
                <a:cubicBezTo>
                  <a:pt x="246619" y="171206"/>
                  <a:pt x="249340" y="171368"/>
                  <a:pt x="250895" y="173182"/>
                </a:cubicBezTo>
                <a:cubicBezTo>
                  <a:pt x="252450" y="174996"/>
                  <a:pt x="252256" y="177717"/>
                  <a:pt x="250474" y="179272"/>
                </a:cubicBezTo>
                <a:cubicBezTo>
                  <a:pt x="243315" y="185492"/>
                  <a:pt x="236156" y="191938"/>
                  <a:pt x="229256" y="198450"/>
                </a:cubicBezTo>
                <a:cubicBezTo>
                  <a:pt x="227539" y="200037"/>
                  <a:pt x="224882" y="200004"/>
                  <a:pt x="223230" y="198352"/>
                </a:cubicBezTo>
                <a:close/>
                <a:moveTo>
                  <a:pt x="1232318" y="1178803"/>
                </a:moveTo>
                <a:cubicBezTo>
                  <a:pt x="1230698" y="1177184"/>
                  <a:pt x="1230633" y="1174592"/>
                  <a:pt x="1232156" y="1172875"/>
                </a:cubicBezTo>
                <a:cubicBezTo>
                  <a:pt x="1238473" y="1165781"/>
                  <a:pt x="1244693" y="1158460"/>
                  <a:pt x="1250718" y="1151106"/>
                </a:cubicBezTo>
                <a:cubicBezTo>
                  <a:pt x="1252241" y="1149260"/>
                  <a:pt x="1254962" y="1149000"/>
                  <a:pt x="1256808" y="1150491"/>
                </a:cubicBezTo>
                <a:cubicBezTo>
                  <a:pt x="1258687" y="1151981"/>
                  <a:pt x="1258914" y="1154734"/>
                  <a:pt x="1257424" y="1156581"/>
                </a:cubicBezTo>
                <a:cubicBezTo>
                  <a:pt x="1251334" y="1164031"/>
                  <a:pt x="1245017" y="1171417"/>
                  <a:pt x="1238635" y="1178609"/>
                </a:cubicBezTo>
                <a:cubicBezTo>
                  <a:pt x="1237048" y="1180391"/>
                  <a:pt x="1234326" y="1180553"/>
                  <a:pt x="1232545" y="1178965"/>
                </a:cubicBezTo>
                <a:cubicBezTo>
                  <a:pt x="1232480" y="1178900"/>
                  <a:pt x="1232415" y="1178836"/>
                  <a:pt x="1232350" y="1178803"/>
                </a:cubicBezTo>
                <a:close/>
                <a:moveTo>
                  <a:pt x="266477" y="160840"/>
                </a:moveTo>
                <a:cubicBezTo>
                  <a:pt x="266477" y="160840"/>
                  <a:pt x="266250" y="160613"/>
                  <a:pt x="266153" y="160483"/>
                </a:cubicBezTo>
                <a:cubicBezTo>
                  <a:pt x="264663" y="158604"/>
                  <a:pt x="264954" y="155916"/>
                  <a:pt x="266833" y="154425"/>
                </a:cubicBezTo>
                <a:cubicBezTo>
                  <a:pt x="274349" y="148432"/>
                  <a:pt x="282091" y="142504"/>
                  <a:pt x="289833" y="136803"/>
                </a:cubicBezTo>
                <a:cubicBezTo>
                  <a:pt x="291745" y="135377"/>
                  <a:pt x="294466" y="135799"/>
                  <a:pt x="295859" y="137742"/>
                </a:cubicBezTo>
                <a:cubicBezTo>
                  <a:pt x="297284" y="139654"/>
                  <a:pt x="296863" y="142375"/>
                  <a:pt x="294919" y="143768"/>
                </a:cubicBezTo>
                <a:cubicBezTo>
                  <a:pt x="287274" y="149372"/>
                  <a:pt x="279629" y="155235"/>
                  <a:pt x="272211" y="161163"/>
                </a:cubicBezTo>
                <a:cubicBezTo>
                  <a:pt x="270461" y="162556"/>
                  <a:pt x="267999" y="162394"/>
                  <a:pt x="266477" y="160840"/>
                </a:cubicBezTo>
                <a:close/>
                <a:moveTo>
                  <a:pt x="1268567" y="1134520"/>
                </a:moveTo>
                <a:cubicBezTo>
                  <a:pt x="1267077" y="1133030"/>
                  <a:pt x="1266850" y="1130600"/>
                  <a:pt x="1268179" y="1128883"/>
                </a:cubicBezTo>
                <a:cubicBezTo>
                  <a:pt x="1273880" y="1121303"/>
                  <a:pt x="1279517" y="1113496"/>
                  <a:pt x="1284927" y="1105689"/>
                </a:cubicBezTo>
                <a:cubicBezTo>
                  <a:pt x="1286287" y="1103713"/>
                  <a:pt x="1288976" y="1103227"/>
                  <a:pt x="1290920" y="1104588"/>
                </a:cubicBezTo>
                <a:cubicBezTo>
                  <a:pt x="1292863" y="1105948"/>
                  <a:pt x="1293382" y="1108637"/>
                  <a:pt x="1292021" y="1110613"/>
                </a:cubicBezTo>
                <a:cubicBezTo>
                  <a:pt x="1286546" y="1118517"/>
                  <a:pt x="1280845" y="1126421"/>
                  <a:pt x="1275079" y="1134099"/>
                </a:cubicBezTo>
                <a:cubicBezTo>
                  <a:pt x="1273653" y="1136010"/>
                  <a:pt x="1270932" y="1136399"/>
                  <a:pt x="1269021" y="1134941"/>
                </a:cubicBezTo>
                <a:cubicBezTo>
                  <a:pt x="1268859" y="1134812"/>
                  <a:pt x="1268697" y="1134682"/>
                  <a:pt x="1268567" y="1134552"/>
                </a:cubicBezTo>
                <a:close/>
                <a:moveTo>
                  <a:pt x="312639" y="126923"/>
                </a:moveTo>
                <a:cubicBezTo>
                  <a:pt x="312445" y="126728"/>
                  <a:pt x="312250" y="126501"/>
                  <a:pt x="312121" y="126275"/>
                </a:cubicBezTo>
                <a:cubicBezTo>
                  <a:pt x="310793" y="124299"/>
                  <a:pt x="311311" y="121610"/>
                  <a:pt x="313287" y="120282"/>
                </a:cubicBezTo>
                <a:cubicBezTo>
                  <a:pt x="321256" y="114904"/>
                  <a:pt x="329452" y="109656"/>
                  <a:pt x="337648" y="104603"/>
                </a:cubicBezTo>
                <a:cubicBezTo>
                  <a:pt x="339688" y="103339"/>
                  <a:pt x="342345" y="103987"/>
                  <a:pt x="343576" y="106028"/>
                </a:cubicBezTo>
                <a:cubicBezTo>
                  <a:pt x="344839" y="108069"/>
                  <a:pt x="344191" y="110725"/>
                  <a:pt x="342150" y="111956"/>
                </a:cubicBezTo>
                <a:cubicBezTo>
                  <a:pt x="334052" y="116945"/>
                  <a:pt x="325986" y="122161"/>
                  <a:pt x="318114" y="127441"/>
                </a:cubicBezTo>
                <a:cubicBezTo>
                  <a:pt x="316364" y="128607"/>
                  <a:pt x="314097" y="128348"/>
                  <a:pt x="312639" y="126923"/>
                </a:cubicBezTo>
                <a:close/>
                <a:moveTo>
                  <a:pt x="1301124" y="1087386"/>
                </a:moveTo>
                <a:cubicBezTo>
                  <a:pt x="1299731" y="1085993"/>
                  <a:pt x="1299439" y="1083758"/>
                  <a:pt x="1300541" y="1082041"/>
                </a:cubicBezTo>
                <a:cubicBezTo>
                  <a:pt x="1305627" y="1074007"/>
                  <a:pt x="1310615" y="1065747"/>
                  <a:pt x="1315313" y="1057551"/>
                </a:cubicBezTo>
                <a:cubicBezTo>
                  <a:pt x="1316511" y="1055478"/>
                  <a:pt x="1319135" y="1054765"/>
                  <a:pt x="1321208" y="1055964"/>
                </a:cubicBezTo>
                <a:cubicBezTo>
                  <a:pt x="1323282" y="1057162"/>
                  <a:pt x="1323994" y="1059786"/>
                  <a:pt x="1322796" y="1061859"/>
                </a:cubicBezTo>
                <a:cubicBezTo>
                  <a:pt x="1318001" y="1070152"/>
                  <a:pt x="1312980" y="1078510"/>
                  <a:pt x="1307829" y="1086641"/>
                </a:cubicBezTo>
                <a:cubicBezTo>
                  <a:pt x="1306566" y="1088650"/>
                  <a:pt x="1303877" y="1089265"/>
                  <a:pt x="1301869" y="1087969"/>
                </a:cubicBezTo>
                <a:cubicBezTo>
                  <a:pt x="1301577" y="1087807"/>
                  <a:pt x="1301351" y="1087580"/>
                  <a:pt x="1301124" y="1087386"/>
                </a:cubicBezTo>
                <a:close/>
                <a:moveTo>
                  <a:pt x="361393" y="96893"/>
                </a:moveTo>
                <a:cubicBezTo>
                  <a:pt x="361134" y="96634"/>
                  <a:pt x="360874" y="96310"/>
                  <a:pt x="360680" y="95953"/>
                </a:cubicBezTo>
                <a:cubicBezTo>
                  <a:pt x="359514" y="93880"/>
                  <a:pt x="360259" y="91224"/>
                  <a:pt x="362332" y="90090"/>
                </a:cubicBezTo>
                <a:cubicBezTo>
                  <a:pt x="370722" y="85393"/>
                  <a:pt x="379339" y="80793"/>
                  <a:pt x="387891" y="76452"/>
                </a:cubicBezTo>
                <a:cubicBezTo>
                  <a:pt x="390029" y="75383"/>
                  <a:pt x="392621" y="76225"/>
                  <a:pt x="393690" y="78363"/>
                </a:cubicBezTo>
                <a:cubicBezTo>
                  <a:pt x="394759" y="80501"/>
                  <a:pt x="393917" y="83093"/>
                  <a:pt x="391779" y="84162"/>
                </a:cubicBezTo>
                <a:cubicBezTo>
                  <a:pt x="383324" y="88438"/>
                  <a:pt x="374836" y="92973"/>
                  <a:pt x="366543" y="97638"/>
                </a:cubicBezTo>
                <a:cubicBezTo>
                  <a:pt x="364827" y="98610"/>
                  <a:pt x="362721" y="98253"/>
                  <a:pt x="361393" y="96925"/>
                </a:cubicBezTo>
                <a:close/>
                <a:moveTo>
                  <a:pt x="1329728" y="1037758"/>
                </a:moveTo>
                <a:cubicBezTo>
                  <a:pt x="1328432" y="1036462"/>
                  <a:pt x="1328044" y="1034421"/>
                  <a:pt x="1328951" y="1032704"/>
                </a:cubicBezTo>
                <a:cubicBezTo>
                  <a:pt x="1333356" y="1024314"/>
                  <a:pt x="1337632" y="1015697"/>
                  <a:pt x="1341682" y="1007080"/>
                </a:cubicBezTo>
                <a:cubicBezTo>
                  <a:pt x="1342686" y="1004910"/>
                  <a:pt x="1345277" y="1004003"/>
                  <a:pt x="1347416" y="1005007"/>
                </a:cubicBezTo>
                <a:cubicBezTo>
                  <a:pt x="1349554" y="1006011"/>
                  <a:pt x="1350493" y="1008603"/>
                  <a:pt x="1349489" y="1010741"/>
                </a:cubicBezTo>
                <a:cubicBezTo>
                  <a:pt x="1345375" y="1019455"/>
                  <a:pt x="1341066" y="1028169"/>
                  <a:pt x="1336596" y="1036689"/>
                </a:cubicBezTo>
                <a:cubicBezTo>
                  <a:pt x="1335494" y="1038794"/>
                  <a:pt x="1332870" y="1039604"/>
                  <a:pt x="1330765" y="1038503"/>
                </a:cubicBezTo>
                <a:cubicBezTo>
                  <a:pt x="1330376" y="1038308"/>
                  <a:pt x="1330020" y="1038017"/>
                  <a:pt x="1329728" y="1037725"/>
                </a:cubicBezTo>
                <a:close/>
                <a:moveTo>
                  <a:pt x="412544" y="70945"/>
                </a:moveTo>
                <a:cubicBezTo>
                  <a:pt x="412187" y="70589"/>
                  <a:pt x="411896" y="70167"/>
                  <a:pt x="411669" y="69682"/>
                </a:cubicBezTo>
                <a:cubicBezTo>
                  <a:pt x="410665" y="67511"/>
                  <a:pt x="411636" y="64952"/>
                  <a:pt x="413807" y="63948"/>
                </a:cubicBezTo>
                <a:cubicBezTo>
                  <a:pt x="422586" y="59931"/>
                  <a:pt x="431559" y="56076"/>
                  <a:pt x="440435" y="52415"/>
                </a:cubicBezTo>
                <a:cubicBezTo>
                  <a:pt x="442638" y="51508"/>
                  <a:pt x="445165" y="52577"/>
                  <a:pt x="446072" y="54780"/>
                </a:cubicBezTo>
                <a:cubicBezTo>
                  <a:pt x="446979" y="56983"/>
                  <a:pt x="445910" y="59510"/>
                  <a:pt x="443707" y="60417"/>
                </a:cubicBezTo>
                <a:cubicBezTo>
                  <a:pt x="434896" y="64012"/>
                  <a:pt x="426052" y="67835"/>
                  <a:pt x="417403" y="71787"/>
                </a:cubicBezTo>
                <a:cubicBezTo>
                  <a:pt x="415718" y="72565"/>
                  <a:pt x="413807" y="72143"/>
                  <a:pt x="412544" y="70912"/>
                </a:cubicBezTo>
                <a:close/>
                <a:moveTo>
                  <a:pt x="1354186" y="985991"/>
                </a:moveTo>
                <a:cubicBezTo>
                  <a:pt x="1352987" y="984793"/>
                  <a:pt x="1352566" y="982914"/>
                  <a:pt x="1353246" y="981262"/>
                </a:cubicBezTo>
                <a:cubicBezTo>
                  <a:pt x="1356939" y="972548"/>
                  <a:pt x="1360470" y="963639"/>
                  <a:pt x="1363807" y="954763"/>
                </a:cubicBezTo>
                <a:cubicBezTo>
                  <a:pt x="1364649" y="952528"/>
                  <a:pt x="1367144" y="951394"/>
                  <a:pt x="1369379" y="952236"/>
                </a:cubicBezTo>
                <a:cubicBezTo>
                  <a:pt x="1371614" y="953079"/>
                  <a:pt x="1372748" y="955573"/>
                  <a:pt x="1371906" y="957808"/>
                </a:cubicBezTo>
                <a:cubicBezTo>
                  <a:pt x="1368537" y="966814"/>
                  <a:pt x="1364941" y="975819"/>
                  <a:pt x="1361216" y="984631"/>
                </a:cubicBezTo>
                <a:cubicBezTo>
                  <a:pt x="1360276" y="986834"/>
                  <a:pt x="1357749" y="987870"/>
                  <a:pt x="1355547" y="986931"/>
                </a:cubicBezTo>
                <a:cubicBezTo>
                  <a:pt x="1355028" y="986704"/>
                  <a:pt x="1354542" y="986380"/>
                  <a:pt x="1354186" y="986024"/>
                </a:cubicBezTo>
                <a:close/>
                <a:moveTo>
                  <a:pt x="465703" y="49241"/>
                </a:moveTo>
                <a:cubicBezTo>
                  <a:pt x="465282" y="48819"/>
                  <a:pt x="464925" y="48269"/>
                  <a:pt x="464699" y="47653"/>
                </a:cubicBezTo>
                <a:cubicBezTo>
                  <a:pt x="463889" y="45418"/>
                  <a:pt x="465055" y="42924"/>
                  <a:pt x="467290" y="42114"/>
                </a:cubicBezTo>
                <a:cubicBezTo>
                  <a:pt x="476361" y="38842"/>
                  <a:pt x="485593" y="35700"/>
                  <a:pt x="494761" y="32817"/>
                </a:cubicBezTo>
                <a:cubicBezTo>
                  <a:pt x="497028" y="32104"/>
                  <a:pt x="499458" y="33367"/>
                  <a:pt x="500171" y="35635"/>
                </a:cubicBezTo>
                <a:cubicBezTo>
                  <a:pt x="500883" y="37903"/>
                  <a:pt x="499620" y="40332"/>
                  <a:pt x="497352" y="41045"/>
                </a:cubicBezTo>
                <a:cubicBezTo>
                  <a:pt x="488282" y="43896"/>
                  <a:pt x="479147" y="47005"/>
                  <a:pt x="470206" y="50212"/>
                </a:cubicBezTo>
                <a:cubicBezTo>
                  <a:pt x="468586" y="50796"/>
                  <a:pt x="466837" y="50342"/>
                  <a:pt x="465670" y="49208"/>
                </a:cubicBezTo>
                <a:close/>
                <a:moveTo>
                  <a:pt x="1374271" y="932476"/>
                </a:moveTo>
                <a:cubicBezTo>
                  <a:pt x="1373169" y="931374"/>
                  <a:pt x="1372683" y="929657"/>
                  <a:pt x="1373234" y="928070"/>
                </a:cubicBezTo>
                <a:cubicBezTo>
                  <a:pt x="1376214" y="919064"/>
                  <a:pt x="1379033" y="909864"/>
                  <a:pt x="1381624" y="900762"/>
                </a:cubicBezTo>
                <a:cubicBezTo>
                  <a:pt x="1382272" y="898461"/>
                  <a:pt x="1384669" y="897133"/>
                  <a:pt x="1386969" y="897781"/>
                </a:cubicBezTo>
                <a:cubicBezTo>
                  <a:pt x="1389269" y="898429"/>
                  <a:pt x="1390597" y="900826"/>
                  <a:pt x="1389949" y="903126"/>
                </a:cubicBezTo>
                <a:cubicBezTo>
                  <a:pt x="1387326" y="912326"/>
                  <a:pt x="1384475" y="921624"/>
                  <a:pt x="1381462" y="930759"/>
                </a:cubicBezTo>
                <a:cubicBezTo>
                  <a:pt x="1380717" y="933026"/>
                  <a:pt x="1378287" y="934257"/>
                  <a:pt x="1376020" y="933512"/>
                </a:cubicBezTo>
                <a:cubicBezTo>
                  <a:pt x="1375372" y="933286"/>
                  <a:pt x="1374789" y="932929"/>
                  <a:pt x="1374335" y="932476"/>
                </a:cubicBezTo>
                <a:close/>
                <a:moveTo>
                  <a:pt x="520385" y="31974"/>
                </a:moveTo>
                <a:cubicBezTo>
                  <a:pt x="519866" y="31456"/>
                  <a:pt x="519478" y="30808"/>
                  <a:pt x="519283" y="30063"/>
                </a:cubicBezTo>
                <a:cubicBezTo>
                  <a:pt x="518668" y="27763"/>
                  <a:pt x="520028" y="25398"/>
                  <a:pt x="522328" y="24750"/>
                </a:cubicBezTo>
                <a:cubicBezTo>
                  <a:pt x="531593" y="22224"/>
                  <a:pt x="541052" y="19891"/>
                  <a:pt x="550447" y="17721"/>
                </a:cubicBezTo>
                <a:cubicBezTo>
                  <a:pt x="552779" y="17202"/>
                  <a:pt x="555079" y="18660"/>
                  <a:pt x="555630" y="20960"/>
                </a:cubicBezTo>
                <a:cubicBezTo>
                  <a:pt x="556148" y="23293"/>
                  <a:pt x="554690" y="25593"/>
                  <a:pt x="552390" y="26143"/>
                </a:cubicBezTo>
                <a:cubicBezTo>
                  <a:pt x="543093" y="28249"/>
                  <a:pt x="533764" y="30581"/>
                  <a:pt x="524596" y="33076"/>
                </a:cubicBezTo>
                <a:cubicBezTo>
                  <a:pt x="523041" y="33497"/>
                  <a:pt x="521454" y="33011"/>
                  <a:pt x="520417" y="31974"/>
                </a:cubicBezTo>
                <a:close/>
                <a:moveTo>
                  <a:pt x="1389917" y="877502"/>
                </a:moveTo>
                <a:cubicBezTo>
                  <a:pt x="1388880" y="876466"/>
                  <a:pt x="1388394" y="874943"/>
                  <a:pt x="1388783" y="873421"/>
                </a:cubicBezTo>
                <a:cubicBezTo>
                  <a:pt x="1391018" y="864188"/>
                  <a:pt x="1393059" y="854826"/>
                  <a:pt x="1394906" y="845529"/>
                </a:cubicBezTo>
                <a:cubicBezTo>
                  <a:pt x="1395359" y="843197"/>
                  <a:pt x="1397659" y="841674"/>
                  <a:pt x="1399992" y="842128"/>
                </a:cubicBezTo>
                <a:cubicBezTo>
                  <a:pt x="1402324" y="842581"/>
                  <a:pt x="1403847" y="844881"/>
                  <a:pt x="1403393" y="847214"/>
                </a:cubicBezTo>
                <a:cubicBezTo>
                  <a:pt x="1401514" y="856608"/>
                  <a:pt x="1399441" y="866132"/>
                  <a:pt x="1397173" y="875462"/>
                </a:cubicBezTo>
                <a:cubicBezTo>
                  <a:pt x="1396623" y="877794"/>
                  <a:pt x="1394290" y="879219"/>
                  <a:pt x="1391958" y="878636"/>
                </a:cubicBezTo>
                <a:cubicBezTo>
                  <a:pt x="1391148" y="878442"/>
                  <a:pt x="1390468" y="878021"/>
                  <a:pt x="1389917" y="877502"/>
                </a:cubicBezTo>
                <a:close/>
                <a:moveTo>
                  <a:pt x="576298" y="19211"/>
                </a:moveTo>
                <a:cubicBezTo>
                  <a:pt x="575714" y="18628"/>
                  <a:pt x="575261" y="17850"/>
                  <a:pt x="575099" y="16943"/>
                </a:cubicBezTo>
                <a:cubicBezTo>
                  <a:pt x="574678" y="14611"/>
                  <a:pt x="576200" y="12343"/>
                  <a:pt x="578565" y="11922"/>
                </a:cubicBezTo>
                <a:cubicBezTo>
                  <a:pt x="588024" y="10173"/>
                  <a:pt x="597646" y="8586"/>
                  <a:pt x="607169" y="7225"/>
                </a:cubicBezTo>
                <a:cubicBezTo>
                  <a:pt x="609534" y="6869"/>
                  <a:pt x="611705" y="8521"/>
                  <a:pt x="612061" y="10886"/>
                </a:cubicBezTo>
                <a:cubicBezTo>
                  <a:pt x="612385" y="13250"/>
                  <a:pt x="610765" y="15421"/>
                  <a:pt x="608400" y="15777"/>
                </a:cubicBezTo>
                <a:cubicBezTo>
                  <a:pt x="599006" y="17138"/>
                  <a:pt x="589482" y="18693"/>
                  <a:pt x="580153" y="20410"/>
                </a:cubicBezTo>
                <a:cubicBezTo>
                  <a:pt x="578695" y="20669"/>
                  <a:pt x="577269" y="20183"/>
                  <a:pt x="576298" y="19211"/>
                </a:cubicBezTo>
                <a:close/>
                <a:moveTo>
                  <a:pt x="1401061" y="821395"/>
                </a:moveTo>
                <a:cubicBezTo>
                  <a:pt x="1400121" y="820456"/>
                  <a:pt x="1399635" y="819095"/>
                  <a:pt x="1399830" y="817670"/>
                </a:cubicBezTo>
                <a:cubicBezTo>
                  <a:pt x="1401288" y="808308"/>
                  <a:pt x="1402616" y="798784"/>
                  <a:pt x="1403685" y="789357"/>
                </a:cubicBezTo>
                <a:cubicBezTo>
                  <a:pt x="1403944" y="786992"/>
                  <a:pt x="1406114" y="785275"/>
                  <a:pt x="1408479" y="785567"/>
                </a:cubicBezTo>
                <a:cubicBezTo>
                  <a:pt x="1410844" y="785858"/>
                  <a:pt x="1412561" y="787996"/>
                  <a:pt x="1412269" y="790361"/>
                </a:cubicBezTo>
                <a:cubicBezTo>
                  <a:pt x="1411168" y="799918"/>
                  <a:pt x="1409840" y="809539"/>
                  <a:pt x="1408349" y="819030"/>
                </a:cubicBezTo>
                <a:cubicBezTo>
                  <a:pt x="1407993" y="821395"/>
                  <a:pt x="1405758" y="822982"/>
                  <a:pt x="1403426" y="822626"/>
                </a:cubicBezTo>
                <a:cubicBezTo>
                  <a:pt x="1402486" y="822464"/>
                  <a:pt x="1401676" y="822043"/>
                  <a:pt x="1401028" y="821428"/>
                </a:cubicBezTo>
                <a:close/>
                <a:moveTo>
                  <a:pt x="633053" y="11048"/>
                </a:moveTo>
                <a:cubicBezTo>
                  <a:pt x="632372" y="10367"/>
                  <a:pt x="631919" y="9460"/>
                  <a:pt x="631822" y="8424"/>
                </a:cubicBezTo>
                <a:cubicBezTo>
                  <a:pt x="631595" y="6059"/>
                  <a:pt x="633312" y="3921"/>
                  <a:pt x="635677" y="3694"/>
                </a:cubicBezTo>
                <a:cubicBezTo>
                  <a:pt x="645233" y="2722"/>
                  <a:pt x="654951" y="1912"/>
                  <a:pt x="664540" y="1329"/>
                </a:cubicBezTo>
                <a:cubicBezTo>
                  <a:pt x="666937" y="1167"/>
                  <a:pt x="668978" y="2981"/>
                  <a:pt x="669108" y="5378"/>
                </a:cubicBezTo>
                <a:cubicBezTo>
                  <a:pt x="669270" y="7743"/>
                  <a:pt x="667456" y="9817"/>
                  <a:pt x="665058" y="9946"/>
                </a:cubicBezTo>
                <a:cubicBezTo>
                  <a:pt x="655567" y="10529"/>
                  <a:pt x="645978" y="11307"/>
                  <a:pt x="636551" y="12279"/>
                </a:cubicBezTo>
                <a:cubicBezTo>
                  <a:pt x="635191" y="12408"/>
                  <a:pt x="633927" y="11922"/>
                  <a:pt x="633053" y="11048"/>
                </a:cubicBezTo>
                <a:close/>
                <a:moveTo>
                  <a:pt x="1407669" y="764510"/>
                </a:moveTo>
                <a:cubicBezTo>
                  <a:pt x="1406827" y="763668"/>
                  <a:pt x="1406309" y="762437"/>
                  <a:pt x="1406406" y="761141"/>
                </a:cubicBezTo>
                <a:cubicBezTo>
                  <a:pt x="1407118" y="751650"/>
                  <a:pt x="1407637" y="742061"/>
                  <a:pt x="1407961" y="732602"/>
                </a:cubicBezTo>
                <a:cubicBezTo>
                  <a:pt x="1408058" y="730205"/>
                  <a:pt x="1410034" y="728358"/>
                  <a:pt x="1412431" y="728423"/>
                </a:cubicBezTo>
                <a:cubicBezTo>
                  <a:pt x="1414828" y="728520"/>
                  <a:pt x="1416675" y="730496"/>
                  <a:pt x="1416610" y="732893"/>
                </a:cubicBezTo>
                <a:cubicBezTo>
                  <a:pt x="1416286" y="742482"/>
                  <a:pt x="1415735" y="752201"/>
                  <a:pt x="1415023" y="761789"/>
                </a:cubicBezTo>
                <a:cubicBezTo>
                  <a:pt x="1414861" y="764154"/>
                  <a:pt x="1412788" y="765968"/>
                  <a:pt x="1410390" y="765774"/>
                </a:cubicBezTo>
                <a:cubicBezTo>
                  <a:pt x="1409321" y="765709"/>
                  <a:pt x="1408349" y="765223"/>
                  <a:pt x="1407669" y="764510"/>
                </a:cubicBezTo>
                <a:close/>
                <a:moveTo>
                  <a:pt x="690229" y="7517"/>
                </a:moveTo>
                <a:cubicBezTo>
                  <a:pt x="689484" y="6771"/>
                  <a:pt x="688998" y="5702"/>
                  <a:pt x="688966" y="4569"/>
                </a:cubicBezTo>
                <a:cubicBezTo>
                  <a:pt x="688901" y="2171"/>
                  <a:pt x="690812" y="195"/>
                  <a:pt x="693177" y="163"/>
                </a:cubicBezTo>
                <a:cubicBezTo>
                  <a:pt x="702766" y="-31"/>
                  <a:pt x="712516" y="-64"/>
                  <a:pt x="722137" y="131"/>
                </a:cubicBezTo>
                <a:cubicBezTo>
                  <a:pt x="724502" y="163"/>
                  <a:pt x="726414" y="2139"/>
                  <a:pt x="726381" y="4536"/>
                </a:cubicBezTo>
                <a:cubicBezTo>
                  <a:pt x="726349" y="6933"/>
                  <a:pt x="724373" y="8812"/>
                  <a:pt x="721975" y="8780"/>
                </a:cubicBezTo>
                <a:cubicBezTo>
                  <a:pt x="712484" y="8586"/>
                  <a:pt x="702863" y="8618"/>
                  <a:pt x="693371" y="8812"/>
                </a:cubicBezTo>
                <a:cubicBezTo>
                  <a:pt x="692140" y="8812"/>
                  <a:pt x="691039" y="8359"/>
                  <a:pt x="690229" y="7549"/>
                </a:cubicBezTo>
                <a:close/>
                <a:moveTo>
                  <a:pt x="1409645" y="707302"/>
                </a:moveTo>
                <a:cubicBezTo>
                  <a:pt x="1408868" y="706524"/>
                  <a:pt x="1408382" y="705455"/>
                  <a:pt x="1408382" y="704257"/>
                </a:cubicBezTo>
                <a:cubicBezTo>
                  <a:pt x="1408317" y="694798"/>
                  <a:pt x="1408058" y="685176"/>
                  <a:pt x="1407637" y="675652"/>
                </a:cubicBezTo>
                <a:cubicBezTo>
                  <a:pt x="1407540" y="673255"/>
                  <a:pt x="1409354" y="671247"/>
                  <a:pt x="1411751" y="671150"/>
                </a:cubicBezTo>
                <a:cubicBezTo>
                  <a:pt x="1414148" y="671020"/>
                  <a:pt x="1416157" y="672866"/>
                  <a:pt x="1416254" y="675264"/>
                </a:cubicBezTo>
                <a:cubicBezTo>
                  <a:pt x="1416707" y="684885"/>
                  <a:pt x="1416966" y="694636"/>
                  <a:pt x="1416999" y="704224"/>
                </a:cubicBezTo>
                <a:cubicBezTo>
                  <a:pt x="1416999" y="706622"/>
                  <a:pt x="1415087" y="708565"/>
                  <a:pt x="1412690" y="708565"/>
                </a:cubicBezTo>
                <a:cubicBezTo>
                  <a:pt x="1411492" y="708565"/>
                  <a:pt x="1410390" y="708079"/>
                  <a:pt x="1409613" y="707302"/>
                </a:cubicBezTo>
                <a:close/>
                <a:moveTo>
                  <a:pt x="747470" y="8586"/>
                </a:moveTo>
                <a:cubicBezTo>
                  <a:pt x="746628" y="7743"/>
                  <a:pt x="746142" y="6545"/>
                  <a:pt x="746207" y="5281"/>
                </a:cubicBezTo>
                <a:cubicBezTo>
                  <a:pt x="746336" y="2884"/>
                  <a:pt x="748377" y="1070"/>
                  <a:pt x="750774" y="1232"/>
                </a:cubicBezTo>
                <a:cubicBezTo>
                  <a:pt x="760395" y="1815"/>
                  <a:pt x="770114" y="2593"/>
                  <a:pt x="779638" y="3532"/>
                </a:cubicBezTo>
                <a:cubicBezTo>
                  <a:pt x="782002" y="3759"/>
                  <a:pt x="783752" y="5897"/>
                  <a:pt x="783493" y="8262"/>
                </a:cubicBezTo>
                <a:cubicBezTo>
                  <a:pt x="783266" y="10626"/>
                  <a:pt x="781128" y="12376"/>
                  <a:pt x="778763" y="12117"/>
                </a:cubicBezTo>
                <a:cubicBezTo>
                  <a:pt x="769336" y="11177"/>
                  <a:pt x="759747" y="10400"/>
                  <a:pt x="750256" y="9849"/>
                </a:cubicBezTo>
                <a:cubicBezTo>
                  <a:pt x="749154" y="9784"/>
                  <a:pt x="748183" y="9298"/>
                  <a:pt x="747470" y="8586"/>
                </a:cubicBezTo>
                <a:close/>
                <a:moveTo>
                  <a:pt x="1406957" y="650061"/>
                </a:moveTo>
                <a:cubicBezTo>
                  <a:pt x="1406276" y="649381"/>
                  <a:pt x="1405790" y="648441"/>
                  <a:pt x="1405726" y="647372"/>
                </a:cubicBezTo>
                <a:cubicBezTo>
                  <a:pt x="1404916" y="637913"/>
                  <a:pt x="1403879" y="628324"/>
                  <a:pt x="1402648" y="618930"/>
                </a:cubicBezTo>
                <a:cubicBezTo>
                  <a:pt x="1402356" y="616565"/>
                  <a:pt x="1404009" y="614394"/>
                  <a:pt x="1406373" y="614103"/>
                </a:cubicBezTo>
                <a:cubicBezTo>
                  <a:pt x="1408738" y="613811"/>
                  <a:pt x="1410909" y="615463"/>
                  <a:pt x="1411200" y="617828"/>
                </a:cubicBezTo>
                <a:cubicBezTo>
                  <a:pt x="1412431" y="627352"/>
                  <a:pt x="1413468" y="637071"/>
                  <a:pt x="1414310" y="646627"/>
                </a:cubicBezTo>
                <a:cubicBezTo>
                  <a:pt x="1414504" y="648992"/>
                  <a:pt x="1412755" y="651097"/>
                  <a:pt x="1410390" y="651292"/>
                </a:cubicBezTo>
                <a:cubicBezTo>
                  <a:pt x="1409062" y="651421"/>
                  <a:pt x="1407831" y="650903"/>
                  <a:pt x="1406957" y="650028"/>
                </a:cubicBezTo>
                <a:close/>
                <a:moveTo>
                  <a:pt x="804452" y="14287"/>
                </a:moveTo>
                <a:cubicBezTo>
                  <a:pt x="803512" y="13348"/>
                  <a:pt x="803026" y="12019"/>
                  <a:pt x="803221" y="10626"/>
                </a:cubicBezTo>
                <a:cubicBezTo>
                  <a:pt x="803545" y="8262"/>
                  <a:pt x="805748" y="6609"/>
                  <a:pt x="808112" y="6966"/>
                </a:cubicBezTo>
                <a:cubicBezTo>
                  <a:pt x="817669" y="8326"/>
                  <a:pt x="827258" y="9881"/>
                  <a:pt x="836684" y="11598"/>
                </a:cubicBezTo>
                <a:cubicBezTo>
                  <a:pt x="839017" y="12019"/>
                  <a:pt x="840572" y="14287"/>
                  <a:pt x="840151" y="16619"/>
                </a:cubicBezTo>
                <a:cubicBezTo>
                  <a:pt x="839729" y="18952"/>
                  <a:pt x="837462" y="20507"/>
                  <a:pt x="835129" y="20086"/>
                </a:cubicBezTo>
                <a:cubicBezTo>
                  <a:pt x="825832" y="18369"/>
                  <a:pt x="816341" y="16846"/>
                  <a:pt x="806914" y="15518"/>
                </a:cubicBezTo>
                <a:cubicBezTo>
                  <a:pt x="805942" y="15388"/>
                  <a:pt x="805100" y="14935"/>
                  <a:pt x="804452" y="14287"/>
                </a:cubicBezTo>
                <a:close/>
                <a:moveTo>
                  <a:pt x="1399700" y="593209"/>
                </a:moveTo>
                <a:cubicBezTo>
                  <a:pt x="1399085" y="592593"/>
                  <a:pt x="1398664" y="591783"/>
                  <a:pt x="1398502" y="590876"/>
                </a:cubicBezTo>
                <a:cubicBezTo>
                  <a:pt x="1396914" y="581482"/>
                  <a:pt x="1395100" y="572023"/>
                  <a:pt x="1393124" y="562758"/>
                </a:cubicBezTo>
                <a:cubicBezTo>
                  <a:pt x="1392638" y="560425"/>
                  <a:pt x="1394128" y="558125"/>
                  <a:pt x="1396461" y="557639"/>
                </a:cubicBezTo>
                <a:cubicBezTo>
                  <a:pt x="1398793" y="557153"/>
                  <a:pt x="1401093" y="558644"/>
                  <a:pt x="1401579" y="560976"/>
                </a:cubicBezTo>
                <a:cubicBezTo>
                  <a:pt x="1403555" y="570338"/>
                  <a:pt x="1405402" y="579927"/>
                  <a:pt x="1407021" y="589451"/>
                </a:cubicBezTo>
                <a:cubicBezTo>
                  <a:pt x="1407410" y="591816"/>
                  <a:pt x="1405823" y="594018"/>
                  <a:pt x="1403490" y="594439"/>
                </a:cubicBezTo>
                <a:cubicBezTo>
                  <a:pt x="1402065" y="594699"/>
                  <a:pt x="1400672" y="594180"/>
                  <a:pt x="1399700" y="593241"/>
                </a:cubicBezTo>
                <a:close/>
                <a:moveTo>
                  <a:pt x="860721" y="24588"/>
                </a:moveTo>
                <a:cubicBezTo>
                  <a:pt x="859717" y="23584"/>
                  <a:pt x="859231" y="22094"/>
                  <a:pt x="859555" y="20571"/>
                </a:cubicBezTo>
                <a:cubicBezTo>
                  <a:pt x="860073" y="18239"/>
                  <a:pt x="862406" y="16781"/>
                  <a:pt x="864705" y="17300"/>
                </a:cubicBezTo>
                <a:cubicBezTo>
                  <a:pt x="874068" y="19405"/>
                  <a:pt x="883527" y="21738"/>
                  <a:pt x="892792" y="24232"/>
                </a:cubicBezTo>
                <a:cubicBezTo>
                  <a:pt x="895092" y="24848"/>
                  <a:pt x="896452" y="27212"/>
                  <a:pt x="895837" y="29512"/>
                </a:cubicBezTo>
                <a:cubicBezTo>
                  <a:pt x="895221" y="31812"/>
                  <a:pt x="892856" y="33173"/>
                  <a:pt x="890556" y="32557"/>
                </a:cubicBezTo>
                <a:cubicBezTo>
                  <a:pt x="881421" y="30095"/>
                  <a:pt x="872091" y="27795"/>
                  <a:pt x="862827" y="25722"/>
                </a:cubicBezTo>
                <a:cubicBezTo>
                  <a:pt x="862017" y="25528"/>
                  <a:pt x="861272" y="25139"/>
                  <a:pt x="860721" y="24556"/>
                </a:cubicBezTo>
                <a:close/>
                <a:moveTo>
                  <a:pt x="1387811" y="537134"/>
                </a:moveTo>
                <a:cubicBezTo>
                  <a:pt x="1387293" y="536615"/>
                  <a:pt x="1386872" y="535935"/>
                  <a:pt x="1386678" y="535158"/>
                </a:cubicBezTo>
                <a:cubicBezTo>
                  <a:pt x="1384313" y="525925"/>
                  <a:pt x="1381754" y="516660"/>
                  <a:pt x="1379033" y="507558"/>
                </a:cubicBezTo>
                <a:cubicBezTo>
                  <a:pt x="1378352" y="505257"/>
                  <a:pt x="1379648" y="502860"/>
                  <a:pt x="1381948" y="502180"/>
                </a:cubicBezTo>
                <a:cubicBezTo>
                  <a:pt x="1384248" y="501500"/>
                  <a:pt x="1386645" y="502796"/>
                  <a:pt x="1387326" y="505096"/>
                </a:cubicBezTo>
                <a:cubicBezTo>
                  <a:pt x="1390079" y="514296"/>
                  <a:pt x="1392671" y="523722"/>
                  <a:pt x="1395068" y="533052"/>
                </a:cubicBezTo>
                <a:cubicBezTo>
                  <a:pt x="1395651" y="535352"/>
                  <a:pt x="1394258" y="537717"/>
                  <a:pt x="1391958" y="538300"/>
                </a:cubicBezTo>
                <a:cubicBezTo>
                  <a:pt x="1390435" y="538689"/>
                  <a:pt x="1388880" y="538203"/>
                  <a:pt x="1387844" y="537166"/>
                </a:cubicBezTo>
                <a:close/>
                <a:moveTo>
                  <a:pt x="915954" y="39393"/>
                </a:moveTo>
                <a:cubicBezTo>
                  <a:pt x="914852" y="38291"/>
                  <a:pt x="914399" y="36639"/>
                  <a:pt x="914885" y="35052"/>
                </a:cubicBezTo>
                <a:cubicBezTo>
                  <a:pt x="915597" y="32784"/>
                  <a:pt x="918027" y="31521"/>
                  <a:pt x="920294" y="32201"/>
                </a:cubicBezTo>
                <a:cubicBezTo>
                  <a:pt x="929430" y="35052"/>
                  <a:pt x="938662" y="38129"/>
                  <a:pt x="947700" y="41369"/>
                </a:cubicBezTo>
                <a:cubicBezTo>
                  <a:pt x="949968" y="42179"/>
                  <a:pt x="951102" y="44641"/>
                  <a:pt x="950324" y="46876"/>
                </a:cubicBezTo>
                <a:cubicBezTo>
                  <a:pt x="949514" y="49111"/>
                  <a:pt x="947052" y="50277"/>
                  <a:pt x="944817" y="49500"/>
                </a:cubicBezTo>
                <a:cubicBezTo>
                  <a:pt x="935876" y="46293"/>
                  <a:pt x="926773" y="43248"/>
                  <a:pt x="917735" y="40429"/>
                </a:cubicBezTo>
                <a:cubicBezTo>
                  <a:pt x="917055" y="40203"/>
                  <a:pt x="916439" y="39846"/>
                  <a:pt x="915986" y="39360"/>
                </a:cubicBezTo>
                <a:close/>
                <a:moveTo>
                  <a:pt x="1371420" y="482160"/>
                </a:moveTo>
                <a:cubicBezTo>
                  <a:pt x="1370966" y="481707"/>
                  <a:pt x="1370610" y="481156"/>
                  <a:pt x="1370383" y="480508"/>
                </a:cubicBezTo>
                <a:cubicBezTo>
                  <a:pt x="1367273" y="471502"/>
                  <a:pt x="1363969" y="462432"/>
                  <a:pt x="1360503" y="453588"/>
                </a:cubicBezTo>
                <a:cubicBezTo>
                  <a:pt x="1359628" y="451353"/>
                  <a:pt x="1360730" y="448859"/>
                  <a:pt x="1362965" y="447984"/>
                </a:cubicBezTo>
                <a:cubicBezTo>
                  <a:pt x="1365200" y="447109"/>
                  <a:pt x="1367694" y="448211"/>
                  <a:pt x="1368569" y="450446"/>
                </a:cubicBezTo>
                <a:cubicBezTo>
                  <a:pt x="1372068" y="459387"/>
                  <a:pt x="1375437" y="468555"/>
                  <a:pt x="1378547" y="477690"/>
                </a:cubicBezTo>
                <a:cubicBezTo>
                  <a:pt x="1379324" y="479957"/>
                  <a:pt x="1378125" y="482387"/>
                  <a:pt x="1375858" y="483164"/>
                </a:cubicBezTo>
                <a:cubicBezTo>
                  <a:pt x="1374238" y="483715"/>
                  <a:pt x="1372521" y="483262"/>
                  <a:pt x="1371387" y="482128"/>
                </a:cubicBezTo>
                <a:close/>
                <a:moveTo>
                  <a:pt x="969761" y="58635"/>
                </a:moveTo>
                <a:cubicBezTo>
                  <a:pt x="968562" y="57436"/>
                  <a:pt x="968141" y="55622"/>
                  <a:pt x="968821" y="53970"/>
                </a:cubicBezTo>
                <a:cubicBezTo>
                  <a:pt x="969728" y="51767"/>
                  <a:pt x="972223" y="50698"/>
                  <a:pt x="974458" y="51573"/>
                </a:cubicBezTo>
                <a:cubicBezTo>
                  <a:pt x="983366" y="55169"/>
                  <a:pt x="992275" y="58991"/>
                  <a:pt x="1000989" y="62943"/>
                </a:cubicBezTo>
                <a:cubicBezTo>
                  <a:pt x="1003160" y="63915"/>
                  <a:pt x="1004131" y="66474"/>
                  <a:pt x="1003127" y="68645"/>
                </a:cubicBezTo>
                <a:cubicBezTo>
                  <a:pt x="1002155" y="70815"/>
                  <a:pt x="999596" y="71787"/>
                  <a:pt x="997426" y="70783"/>
                </a:cubicBezTo>
                <a:cubicBezTo>
                  <a:pt x="988809" y="66896"/>
                  <a:pt x="979997" y="63105"/>
                  <a:pt x="971219" y="59542"/>
                </a:cubicBezTo>
                <a:cubicBezTo>
                  <a:pt x="970668" y="59315"/>
                  <a:pt x="970182" y="58991"/>
                  <a:pt x="969793" y="58603"/>
                </a:cubicBezTo>
                <a:close/>
                <a:moveTo>
                  <a:pt x="1350558" y="428677"/>
                </a:moveTo>
                <a:cubicBezTo>
                  <a:pt x="1350201" y="428321"/>
                  <a:pt x="1349878" y="427867"/>
                  <a:pt x="1349651" y="427349"/>
                </a:cubicBezTo>
                <a:cubicBezTo>
                  <a:pt x="1345828" y="418602"/>
                  <a:pt x="1341779" y="409856"/>
                  <a:pt x="1337600" y="401336"/>
                </a:cubicBezTo>
                <a:cubicBezTo>
                  <a:pt x="1336563" y="399198"/>
                  <a:pt x="1337438" y="396606"/>
                  <a:pt x="1339576" y="395570"/>
                </a:cubicBezTo>
                <a:cubicBezTo>
                  <a:pt x="1341714" y="394533"/>
                  <a:pt x="1344306" y="395408"/>
                  <a:pt x="1345342" y="397546"/>
                </a:cubicBezTo>
                <a:cubicBezTo>
                  <a:pt x="1349554" y="406195"/>
                  <a:pt x="1353668" y="415039"/>
                  <a:pt x="1357555" y="423883"/>
                </a:cubicBezTo>
                <a:cubicBezTo>
                  <a:pt x="1358527" y="426053"/>
                  <a:pt x="1357523" y="428612"/>
                  <a:pt x="1355320" y="429584"/>
                </a:cubicBezTo>
                <a:cubicBezTo>
                  <a:pt x="1353635" y="430329"/>
                  <a:pt x="1351756" y="429908"/>
                  <a:pt x="1350525" y="428677"/>
                </a:cubicBezTo>
                <a:close/>
                <a:moveTo>
                  <a:pt x="1021884" y="82218"/>
                </a:moveTo>
                <a:cubicBezTo>
                  <a:pt x="1020588" y="80922"/>
                  <a:pt x="1020231" y="78946"/>
                  <a:pt x="1021074" y="77229"/>
                </a:cubicBezTo>
                <a:cubicBezTo>
                  <a:pt x="1022143" y="75091"/>
                  <a:pt x="1024734" y="74249"/>
                  <a:pt x="1026872" y="75318"/>
                </a:cubicBezTo>
                <a:cubicBezTo>
                  <a:pt x="1035457" y="79627"/>
                  <a:pt x="1044074" y="84194"/>
                  <a:pt x="1052464" y="88859"/>
                </a:cubicBezTo>
                <a:cubicBezTo>
                  <a:pt x="1054537" y="90025"/>
                  <a:pt x="1055315" y="92649"/>
                  <a:pt x="1054148" y="94722"/>
                </a:cubicBezTo>
                <a:cubicBezTo>
                  <a:pt x="1052982" y="96796"/>
                  <a:pt x="1050358" y="97573"/>
                  <a:pt x="1048285" y="96407"/>
                </a:cubicBezTo>
                <a:cubicBezTo>
                  <a:pt x="1039992" y="91807"/>
                  <a:pt x="1031505" y="87304"/>
                  <a:pt x="1023017" y="83028"/>
                </a:cubicBezTo>
                <a:cubicBezTo>
                  <a:pt x="1022596" y="82801"/>
                  <a:pt x="1022207" y="82542"/>
                  <a:pt x="1021916" y="82218"/>
                </a:cubicBezTo>
                <a:close/>
                <a:moveTo>
                  <a:pt x="1325420" y="377137"/>
                </a:moveTo>
                <a:cubicBezTo>
                  <a:pt x="1325128" y="376846"/>
                  <a:pt x="1324869" y="376522"/>
                  <a:pt x="1324675" y="376133"/>
                </a:cubicBezTo>
                <a:cubicBezTo>
                  <a:pt x="1320172" y="367775"/>
                  <a:pt x="1315410" y="359418"/>
                  <a:pt x="1310583" y="351254"/>
                </a:cubicBezTo>
                <a:cubicBezTo>
                  <a:pt x="1309352" y="349213"/>
                  <a:pt x="1310032" y="346557"/>
                  <a:pt x="1312073" y="345326"/>
                </a:cubicBezTo>
                <a:cubicBezTo>
                  <a:pt x="1314114" y="344095"/>
                  <a:pt x="1316770" y="344775"/>
                  <a:pt x="1318001" y="346816"/>
                </a:cubicBezTo>
                <a:cubicBezTo>
                  <a:pt x="1322893" y="355077"/>
                  <a:pt x="1327720" y="363532"/>
                  <a:pt x="1332287" y="372019"/>
                </a:cubicBezTo>
                <a:cubicBezTo>
                  <a:pt x="1333421" y="374125"/>
                  <a:pt x="1332644" y="376749"/>
                  <a:pt x="1330538" y="377882"/>
                </a:cubicBezTo>
                <a:cubicBezTo>
                  <a:pt x="1328821" y="378822"/>
                  <a:pt x="1326748" y="378466"/>
                  <a:pt x="1325420" y="377137"/>
                </a:cubicBezTo>
                <a:close/>
                <a:moveTo>
                  <a:pt x="1071965" y="110013"/>
                </a:moveTo>
                <a:cubicBezTo>
                  <a:pt x="1070605" y="108652"/>
                  <a:pt x="1070281" y="106449"/>
                  <a:pt x="1071350" y="104700"/>
                </a:cubicBezTo>
                <a:cubicBezTo>
                  <a:pt x="1072581" y="102659"/>
                  <a:pt x="1075237" y="102011"/>
                  <a:pt x="1077278" y="103275"/>
                </a:cubicBezTo>
                <a:cubicBezTo>
                  <a:pt x="1085474" y="108296"/>
                  <a:pt x="1093702" y="113511"/>
                  <a:pt x="1101671" y="118856"/>
                </a:cubicBezTo>
                <a:cubicBezTo>
                  <a:pt x="1103647" y="120184"/>
                  <a:pt x="1104198" y="122873"/>
                  <a:pt x="1102870" y="124849"/>
                </a:cubicBezTo>
                <a:cubicBezTo>
                  <a:pt x="1101542" y="126825"/>
                  <a:pt x="1098853" y="127376"/>
                  <a:pt x="1096877" y="126048"/>
                </a:cubicBezTo>
                <a:cubicBezTo>
                  <a:pt x="1088972" y="120768"/>
                  <a:pt x="1080874" y="115584"/>
                  <a:pt x="1072775" y="110661"/>
                </a:cubicBezTo>
                <a:cubicBezTo>
                  <a:pt x="1072484" y="110466"/>
                  <a:pt x="1072192" y="110272"/>
                  <a:pt x="1071965" y="110013"/>
                </a:cubicBezTo>
                <a:close/>
                <a:moveTo>
                  <a:pt x="1296200" y="327898"/>
                </a:moveTo>
                <a:cubicBezTo>
                  <a:pt x="1296006" y="327703"/>
                  <a:pt x="1295811" y="327444"/>
                  <a:pt x="1295617" y="327185"/>
                </a:cubicBezTo>
                <a:cubicBezTo>
                  <a:pt x="1290434" y="319248"/>
                  <a:pt x="1285024" y="311279"/>
                  <a:pt x="1279517" y="303537"/>
                </a:cubicBezTo>
                <a:cubicBezTo>
                  <a:pt x="1278124" y="301594"/>
                  <a:pt x="1278577" y="298905"/>
                  <a:pt x="1280521" y="297512"/>
                </a:cubicBezTo>
                <a:cubicBezTo>
                  <a:pt x="1282465" y="296119"/>
                  <a:pt x="1285153" y="296572"/>
                  <a:pt x="1286546" y="298516"/>
                </a:cubicBezTo>
                <a:cubicBezTo>
                  <a:pt x="1292118" y="306355"/>
                  <a:pt x="1297593" y="314422"/>
                  <a:pt x="1302841" y="322456"/>
                </a:cubicBezTo>
                <a:cubicBezTo>
                  <a:pt x="1304136" y="324464"/>
                  <a:pt x="1303586" y="327120"/>
                  <a:pt x="1301577" y="328416"/>
                </a:cubicBezTo>
                <a:cubicBezTo>
                  <a:pt x="1299828" y="329550"/>
                  <a:pt x="1297593" y="329258"/>
                  <a:pt x="1296167" y="327865"/>
                </a:cubicBezTo>
                <a:close/>
                <a:moveTo>
                  <a:pt x="1119618" y="141824"/>
                </a:moveTo>
                <a:cubicBezTo>
                  <a:pt x="1118127" y="140334"/>
                  <a:pt x="1117901" y="137969"/>
                  <a:pt x="1119196" y="136220"/>
                </a:cubicBezTo>
                <a:cubicBezTo>
                  <a:pt x="1120589" y="134308"/>
                  <a:pt x="1123311" y="133855"/>
                  <a:pt x="1125222" y="135280"/>
                </a:cubicBezTo>
                <a:cubicBezTo>
                  <a:pt x="1132964" y="140917"/>
                  <a:pt x="1140739" y="146813"/>
                  <a:pt x="1148254" y="152806"/>
                </a:cubicBezTo>
                <a:cubicBezTo>
                  <a:pt x="1150133" y="154263"/>
                  <a:pt x="1150425" y="157017"/>
                  <a:pt x="1148967" y="158863"/>
                </a:cubicBezTo>
                <a:cubicBezTo>
                  <a:pt x="1147477" y="160742"/>
                  <a:pt x="1144756" y="161034"/>
                  <a:pt x="1142909" y="159576"/>
                </a:cubicBezTo>
                <a:cubicBezTo>
                  <a:pt x="1135459" y="153680"/>
                  <a:pt x="1127813" y="147849"/>
                  <a:pt x="1120136" y="142245"/>
                </a:cubicBezTo>
                <a:cubicBezTo>
                  <a:pt x="1119942" y="142116"/>
                  <a:pt x="1119780" y="141954"/>
                  <a:pt x="1119618" y="141792"/>
                </a:cubicBezTo>
                <a:close/>
                <a:moveTo>
                  <a:pt x="1263028" y="281217"/>
                </a:moveTo>
                <a:cubicBezTo>
                  <a:pt x="1263028" y="281217"/>
                  <a:pt x="1262769" y="280958"/>
                  <a:pt x="1262672" y="280796"/>
                </a:cubicBezTo>
                <a:cubicBezTo>
                  <a:pt x="1256873" y="273281"/>
                  <a:pt x="1250815" y="265798"/>
                  <a:pt x="1244693" y="258541"/>
                </a:cubicBezTo>
                <a:cubicBezTo>
                  <a:pt x="1243170" y="256727"/>
                  <a:pt x="1243397" y="254006"/>
                  <a:pt x="1245211" y="252451"/>
                </a:cubicBezTo>
                <a:cubicBezTo>
                  <a:pt x="1247025" y="250929"/>
                  <a:pt x="1249746" y="251155"/>
                  <a:pt x="1251301" y="252969"/>
                </a:cubicBezTo>
                <a:cubicBezTo>
                  <a:pt x="1257488" y="260323"/>
                  <a:pt x="1263611" y="267903"/>
                  <a:pt x="1269474" y="275516"/>
                </a:cubicBezTo>
                <a:cubicBezTo>
                  <a:pt x="1270932" y="277395"/>
                  <a:pt x="1270576" y="280116"/>
                  <a:pt x="1268697" y="281574"/>
                </a:cubicBezTo>
                <a:cubicBezTo>
                  <a:pt x="1266948" y="282934"/>
                  <a:pt x="1264518" y="282740"/>
                  <a:pt x="1262996" y="281217"/>
                </a:cubicBezTo>
                <a:close/>
                <a:moveTo>
                  <a:pt x="1164484" y="177425"/>
                </a:moveTo>
                <a:cubicBezTo>
                  <a:pt x="1162897" y="175838"/>
                  <a:pt x="1162767" y="173279"/>
                  <a:pt x="1164257" y="171562"/>
                </a:cubicBezTo>
                <a:cubicBezTo>
                  <a:pt x="1165812" y="169748"/>
                  <a:pt x="1168533" y="169554"/>
                  <a:pt x="1170347" y="171109"/>
                </a:cubicBezTo>
                <a:cubicBezTo>
                  <a:pt x="1177636" y="177393"/>
                  <a:pt x="1184892" y="183872"/>
                  <a:pt x="1191890" y="190448"/>
                </a:cubicBezTo>
                <a:cubicBezTo>
                  <a:pt x="1193639" y="192035"/>
                  <a:pt x="1193736" y="194821"/>
                  <a:pt x="1192084" y="196538"/>
                </a:cubicBezTo>
                <a:cubicBezTo>
                  <a:pt x="1190464" y="198288"/>
                  <a:pt x="1187711" y="198385"/>
                  <a:pt x="1185994" y="196733"/>
                </a:cubicBezTo>
                <a:cubicBezTo>
                  <a:pt x="1179061" y="190254"/>
                  <a:pt x="1171902" y="183840"/>
                  <a:pt x="1164711" y="177620"/>
                </a:cubicBezTo>
                <a:cubicBezTo>
                  <a:pt x="1164614" y="177555"/>
                  <a:pt x="1164549" y="177458"/>
                  <a:pt x="1164484" y="177393"/>
                </a:cubicBezTo>
                <a:close/>
                <a:moveTo>
                  <a:pt x="1226163" y="237388"/>
                </a:moveTo>
                <a:cubicBezTo>
                  <a:pt x="1226163" y="237388"/>
                  <a:pt x="1226066" y="237290"/>
                  <a:pt x="1226033" y="237258"/>
                </a:cubicBezTo>
                <a:cubicBezTo>
                  <a:pt x="1219652" y="230261"/>
                  <a:pt x="1213011" y="223264"/>
                  <a:pt x="1206338" y="216526"/>
                </a:cubicBezTo>
                <a:cubicBezTo>
                  <a:pt x="1204653" y="214841"/>
                  <a:pt x="1204685" y="212088"/>
                  <a:pt x="1206370" y="210403"/>
                </a:cubicBezTo>
                <a:cubicBezTo>
                  <a:pt x="1208055" y="208719"/>
                  <a:pt x="1210776" y="208686"/>
                  <a:pt x="1212460" y="210435"/>
                </a:cubicBezTo>
                <a:cubicBezTo>
                  <a:pt x="1219231" y="217271"/>
                  <a:pt x="1225936" y="224333"/>
                  <a:pt x="1232383" y="231427"/>
                </a:cubicBezTo>
                <a:cubicBezTo>
                  <a:pt x="1234002" y="233176"/>
                  <a:pt x="1233873" y="235930"/>
                  <a:pt x="1232091" y="237517"/>
                </a:cubicBezTo>
                <a:cubicBezTo>
                  <a:pt x="1230374" y="239072"/>
                  <a:pt x="1227750" y="239007"/>
                  <a:pt x="1226131" y="237388"/>
                </a:cubicBezTo>
                <a:close/>
              </a:path>
            </a:pathLst>
          </a:custGeom>
          <a:solidFill>
            <a:srgbClr val="4D4D4D"/>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38" name="Google Shape;3938;p271"/>
          <p:cNvSpPr/>
          <p:nvPr/>
        </p:nvSpPr>
        <p:spPr>
          <a:xfrm rot="-5400000">
            <a:off x="5459322" y="589654"/>
            <a:ext cx="368171" cy="138204"/>
          </a:xfrm>
          <a:custGeom>
            <a:rect b="b" l="l" r="r" t="t"/>
            <a:pathLst>
              <a:path extrusionOk="0" h="261017" w="695339">
                <a:moveTo>
                  <a:pt x="347670" y="61302"/>
                </a:moveTo>
                <a:cubicBezTo>
                  <a:pt x="225508" y="61302"/>
                  <a:pt x="108411" y="39661"/>
                  <a:pt x="0" y="0"/>
                </a:cubicBezTo>
                <a:lnTo>
                  <a:pt x="347670" y="261017"/>
                </a:lnTo>
                <a:lnTo>
                  <a:pt x="695339" y="0"/>
                </a:lnTo>
                <a:cubicBezTo>
                  <a:pt x="586928" y="39661"/>
                  <a:pt x="469831" y="61302"/>
                  <a:pt x="347670" y="61302"/>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39" name="Google Shape;3939;p271"/>
          <p:cNvSpPr/>
          <p:nvPr/>
        </p:nvSpPr>
        <p:spPr>
          <a:xfrm rot="-5400000">
            <a:off x="6784850" y="589654"/>
            <a:ext cx="368171" cy="138204"/>
          </a:xfrm>
          <a:custGeom>
            <a:rect b="b" l="l" r="r" t="t"/>
            <a:pathLst>
              <a:path extrusionOk="0" h="261017" w="695339">
                <a:moveTo>
                  <a:pt x="347670" y="61302"/>
                </a:moveTo>
                <a:cubicBezTo>
                  <a:pt x="225508" y="61302"/>
                  <a:pt x="108411" y="39661"/>
                  <a:pt x="0" y="0"/>
                </a:cubicBezTo>
                <a:lnTo>
                  <a:pt x="347670" y="261017"/>
                </a:lnTo>
                <a:lnTo>
                  <a:pt x="695339" y="0"/>
                </a:lnTo>
                <a:cubicBezTo>
                  <a:pt x="586928" y="39661"/>
                  <a:pt x="469831" y="61302"/>
                  <a:pt x="347670" y="61302"/>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40" name="Google Shape;3940;p271"/>
          <p:cNvSpPr txBox="1"/>
          <p:nvPr/>
        </p:nvSpPr>
        <p:spPr>
          <a:xfrm>
            <a:off x="4436569" y="1151811"/>
            <a:ext cx="1026006" cy="276999"/>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None/>
            </a:pPr>
            <a:r>
              <a:rPr b="1" i="0" lang="fr" sz="900" u="none" cap="none" strike="noStrike">
                <a:solidFill>
                  <a:srgbClr val="2BD6D9"/>
                </a:solidFill>
                <a:latin typeface="Arial"/>
                <a:ea typeface="Arial"/>
                <a:cs typeface="Arial"/>
                <a:sym typeface="Arial"/>
              </a:rPr>
              <a:t>SEGMENTER</a:t>
            </a:r>
            <a:endParaRPr sz="1100"/>
          </a:p>
          <a:p>
            <a:pPr indent="0" lvl="0" marL="0" marR="0" rtl="0" algn="ctr">
              <a:lnSpc>
                <a:spcPct val="100000"/>
              </a:lnSpc>
              <a:spcBef>
                <a:spcPts val="0"/>
              </a:spcBef>
              <a:spcAft>
                <a:spcPts val="0"/>
              </a:spcAft>
              <a:buNone/>
            </a:pPr>
            <a:r>
              <a:rPr b="1" i="0" lang="fr" sz="900" u="none" cap="none" strike="noStrike">
                <a:solidFill>
                  <a:srgbClr val="3836BF"/>
                </a:solidFill>
                <a:latin typeface="Arial"/>
                <a:ea typeface="Arial"/>
                <a:cs typeface="Arial"/>
                <a:sym typeface="Arial"/>
              </a:rPr>
              <a:t>LES MAGASINS</a:t>
            </a:r>
            <a:endParaRPr b="0" i="0" sz="900" u="none" cap="none" strike="noStrike">
              <a:solidFill>
                <a:srgbClr val="3836BF"/>
              </a:solidFill>
              <a:latin typeface="Arial"/>
              <a:ea typeface="Arial"/>
              <a:cs typeface="Arial"/>
              <a:sym typeface="Arial"/>
            </a:endParaRPr>
          </a:p>
        </p:txBody>
      </p:sp>
      <p:pic>
        <p:nvPicPr>
          <p:cNvPr id="3941" name="Google Shape;3941;p271"/>
          <p:cNvPicPr preferRelativeResize="0"/>
          <p:nvPr/>
        </p:nvPicPr>
        <p:blipFill>
          <a:blip r:embed="rId10">
            <a:alphaModFix/>
          </a:blip>
          <a:stretch>
            <a:fillRect/>
          </a:stretch>
        </p:blipFill>
        <p:spPr>
          <a:xfrm>
            <a:off x="6154411" y="4716352"/>
            <a:ext cx="770688" cy="186650"/>
          </a:xfrm>
          <a:prstGeom prst="rect">
            <a:avLst/>
          </a:prstGeom>
          <a:noFill/>
          <a:ln>
            <a:noFill/>
          </a:ln>
        </p:spPr>
      </p:pic>
      <p:sp>
        <p:nvSpPr>
          <p:cNvPr id="3942" name="Google Shape;3942;p271"/>
          <p:cNvSpPr txBox="1"/>
          <p:nvPr/>
        </p:nvSpPr>
        <p:spPr>
          <a:xfrm>
            <a:off x="5620201" y="1151811"/>
            <a:ext cx="1323276" cy="415499"/>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None/>
            </a:pPr>
            <a:r>
              <a:rPr b="1" i="0" lang="fr" sz="900" u="none" cap="none" strike="noStrike">
                <a:solidFill>
                  <a:srgbClr val="2BD6D9"/>
                </a:solidFill>
                <a:latin typeface="Arial"/>
                <a:ea typeface="Arial"/>
                <a:cs typeface="Arial"/>
                <a:sym typeface="Arial"/>
              </a:rPr>
              <a:t>MESURER </a:t>
            </a:r>
            <a:r>
              <a:rPr b="1" i="0" lang="fr" sz="900" u="none" cap="none" strike="noStrike">
                <a:solidFill>
                  <a:srgbClr val="3836BF"/>
                </a:solidFill>
                <a:latin typeface="Arial"/>
                <a:ea typeface="Arial"/>
                <a:cs typeface="Arial"/>
                <a:sym typeface="Arial"/>
              </a:rPr>
              <a:t>L'EFFICACITÉ DES </a:t>
            </a:r>
            <a:endParaRPr sz="1100"/>
          </a:p>
          <a:p>
            <a:pPr indent="0" lvl="0" marL="0" marR="0" rtl="0" algn="ctr">
              <a:lnSpc>
                <a:spcPct val="100000"/>
              </a:lnSpc>
              <a:spcBef>
                <a:spcPts val="0"/>
              </a:spcBef>
              <a:spcAft>
                <a:spcPts val="0"/>
              </a:spcAft>
              <a:buNone/>
            </a:pPr>
            <a:r>
              <a:rPr b="1" i="0" lang="fr" sz="900" u="none" cap="none" strike="noStrike">
                <a:solidFill>
                  <a:srgbClr val="3836BF"/>
                </a:solidFill>
                <a:latin typeface="Arial"/>
                <a:ea typeface="Arial"/>
                <a:cs typeface="Arial"/>
                <a:sym typeface="Arial"/>
              </a:rPr>
              <a:t>LEVIERS MEDIA</a:t>
            </a:r>
            <a:endParaRPr sz="1100"/>
          </a:p>
        </p:txBody>
      </p:sp>
      <p:sp>
        <p:nvSpPr>
          <p:cNvPr id="3943" name="Google Shape;3943;p271"/>
          <p:cNvSpPr txBox="1"/>
          <p:nvPr/>
        </p:nvSpPr>
        <p:spPr>
          <a:xfrm>
            <a:off x="7110862" y="1151811"/>
            <a:ext cx="1073226" cy="276999"/>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None/>
            </a:pPr>
            <a:r>
              <a:rPr b="1" i="0" lang="fr" sz="900" u="none" cap="none" strike="noStrike">
                <a:solidFill>
                  <a:srgbClr val="2BD6D9"/>
                </a:solidFill>
                <a:latin typeface="Arial"/>
                <a:ea typeface="Arial"/>
                <a:cs typeface="Arial"/>
                <a:sym typeface="Arial"/>
              </a:rPr>
              <a:t>TESTER </a:t>
            </a:r>
            <a:endParaRPr sz="1100"/>
          </a:p>
          <a:p>
            <a:pPr indent="0" lvl="0" marL="0" marR="0" rtl="0" algn="ctr">
              <a:lnSpc>
                <a:spcPct val="100000"/>
              </a:lnSpc>
              <a:spcBef>
                <a:spcPts val="0"/>
              </a:spcBef>
              <a:spcAft>
                <a:spcPts val="0"/>
              </a:spcAft>
              <a:buNone/>
            </a:pPr>
            <a:r>
              <a:rPr b="1" i="0" lang="fr" sz="900" u="none" cap="none" strike="noStrike">
                <a:solidFill>
                  <a:srgbClr val="3836BF"/>
                </a:solidFill>
                <a:latin typeface="Arial"/>
                <a:ea typeface="Arial"/>
                <a:cs typeface="Arial"/>
                <a:sym typeface="Arial"/>
              </a:rPr>
              <a:t>ET OPTIMISER</a:t>
            </a:r>
            <a:endParaRPr sz="1100"/>
          </a:p>
        </p:txBody>
      </p:sp>
      <p:grpSp>
        <p:nvGrpSpPr>
          <p:cNvPr id="3944" name="Google Shape;3944;p271"/>
          <p:cNvGrpSpPr/>
          <p:nvPr/>
        </p:nvGrpSpPr>
        <p:grpSpPr>
          <a:xfrm>
            <a:off x="5778674" y="151462"/>
            <a:ext cx="1006580" cy="1006580"/>
            <a:chOff x="5955208" y="240361"/>
            <a:chExt cx="1700018" cy="1700018"/>
          </a:xfrm>
        </p:grpSpPr>
        <p:sp>
          <p:nvSpPr>
            <p:cNvPr id="3945" name="Google Shape;3945;p271"/>
            <p:cNvSpPr/>
            <p:nvPr/>
          </p:nvSpPr>
          <p:spPr>
            <a:xfrm rot="-2700000">
              <a:off x="6204170" y="489323"/>
              <a:ext cx="1202094" cy="1202094"/>
            </a:xfrm>
            <a:custGeom>
              <a:rect b="b" l="l" r="r" t="t"/>
              <a:pathLst>
                <a:path extrusionOk="0" h="1202094" w="1202094">
                  <a:moveTo>
                    <a:pt x="1202094" y="601047"/>
                  </a:moveTo>
                  <a:cubicBezTo>
                    <a:pt x="1202094" y="932996"/>
                    <a:pt x="932996" y="1202094"/>
                    <a:pt x="601047" y="1202094"/>
                  </a:cubicBezTo>
                  <a:cubicBezTo>
                    <a:pt x="269098" y="1202094"/>
                    <a:pt x="0" y="932996"/>
                    <a:pt x="0" y="601047"/>
                  </a:cubicBezTo>
                  <a:cubicBezTo>
                    <a:pt x="0" y="269098"/>
                    <a:pt x="269098" y="0"/>
                    <a:pt x="601047" y="0"/>
                  </a:cubicBezTo>
                  <a:cubicBezTo>
                    <a:pt x="932996" y="0"/>
                    <a:pt x="1202094" y="269098"/>
                    <a:pt x="1202094" y="601047"/>
                  </a:cubicBezTo>
                  <a:close/>
                </a:path>
              </a:pathLst>
            </a:custGeom>
            <a:solidFill>
              <a:srgbClr val="3836BF"/>
            </a:solidFill>
            <a:ln>
              <a:noFill/>
            </a:ln>
            <a:effectLst>
              <a:outerShdw blurRad="57150" rotWithShape="0" algn="bl" dir="5280000" dist="76200">
                <a:srgbClr val="0B00CB">
                  <a:alpha val="24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46" name="Google Shape;3946;p271"/>
            <p:cNvSpPr/>
            <p:nvPr/>
          </p:nvSpPr>
          <p:spPr>
            <a:xfrm>
              <a:off x="6096000" y="388583"/>
              <a:ext cx="1416998" cy="1416934"/>
            </a:xfrm>
            <a:custGeom>
              <a:rect b="b" l="l" r="r" t="t"/>
              <a:pathLst>
                <a:path extrusionOk="0" h="1416934" w="1416998">
                  <a:moveTo>
                    <a:pt x="207519" y="1209481"/>
                  </a:moveTo>
                  <a:cubicBezTo>
                    <a:pt x="204895" y="1206857"/>
                    <a:pt x="202303" y="1204201"/>
                    <a:pt x="199712" y="1201544"/>
                  </a:cubicBezTo>
                  <a:cubicBezTo>
                    <a:pt x="198060" y="1199827"/>
                    <a:pt x="198092" y="1197106"/>
                    <a:pt x="199809" y="1195422"/>
                  </a:cubicBezTo>
                  <a:cubicBezTo>
                    <a:pt x="201526" y="1193769"/>
                    <a:pt x="204312" y="1193932"/>
                    <a:pt x="205932" y="1195519"/>
                  </a:cubicBezTo>
                  <a:cubicBezTo>
                    <a:pt x="212540" y="1202354"/>
                    <a:pt x="219375" y="1209125"/>
                    <a:pt x="226275" y="1215668"/>
                  </a:cubicBezTo>
                  <a:cubicBezTo>
                    <a:pt x="228025" y="1217418"/>
                    <a:pt x="228057" y="1220041"/>
                    <a:pt x="226437" y="1221791"/>
                  </a:cubicBezTo>
                  <a:cubicBezTo>
                    <a:pt x="224785" y="1223508"/>
                    <a:pt x="222064" y="1223572"/>
                    <a:pt x="220347" y="1221953"/>
                  </a:cubicBezTo>
                  <a:cubicBezTo>
                    <a:pt x="216071" y="1217903"/>
                    <a:pt x="211795" y="1213692"/>
                    <a:pt x="207584" y="1209513"/>
                  </a:cubicBezTo>
                  <a:close/>
                  <a:moveTo>
                    <a:pt x="180340" y="1180747"/>
                  </a:moveTo>
                  <a:cubicBezTo>
                    <a:pt x="180340" y="1180747"/>
                    <a:pt x="180243" y="1180617"/>
                    <a:pt x="180178" y="1180585"/>
                  </a:cubicBezTo>
                  <a:cubicBezTo>
                    <a:pt x="173764" y="1173426"/>
                    <a:pt x="167415" y="1166008"/>
                    <a:pt x="161292" y="1158622"/>
                  </a:cubicBezTo>
                  <a:cubicBezTo>
                    <a:pt x="159770" y="1156775"/>
                    <a:pt x="160029" y="1154054"/>
                    <a:pt x="161875" y="1152531"/>
                  </a:cubicBezTo>
                  <a:cubicBezTo>
                    <a:pt x="163722" y="1151009"/>
                    <a:pt x="166443" y="1151268"/>
                    <a:pt x="167965" y="1153114"/>
                  </a:cubicBezTo>
                  <a:cubicBezTo>
                    <a:pt x="173991" y="1160436"/>
                    <a:pt x="180275" y="1167724"/>
                    <a:pt x="186592" y="1174819"/>
                  </a:cubicBezTo>
                  <a:cubicBezTo>
                    <a:pt x="188179" y="1176600"/>
                    <a:pt x="188017" y="1179322"/>
                    <a:pt x="186268" y="1180909"/>
                  </a:cubicBezTo>
                  <a:cubicBezTo>
                    <a:pt x="184551" y="1182431"/>
                    <a:pt x="181960" y="1182367"/>
                    <a:pt x="180340" y="1180747"/>
                  </a:cubicBezTo>
                  <a:close/>
                  <a:moveTo>
                    <a:pt x="241242" y="1241098"/>
                  </a:moveTo>
                  <a:cubicBezTo>
                    <a:pt x="239654" y="1239511"/>
                    <a:pt x="239557" y="1236919"/>
                    <a:pt x="241047" y="1235202"/>
                  </a:cubicBezTo>
                  <a:cubicBezTo>
                    <a:pt x="242635" y="1233420"/>
                    <a:pt x="245356" y="1233226"/>
                    <a:pt x="247137" y="1234813"/>
                  </a:cubicBezTo>
                  <a:cubicBezTo>
                    <a:pt x="254297" y="1241098"/>
                    <a:pt x="261650" y="1247285"/>
                    <a:pt x="269004" y="1253246"/>
                  </a:cubicBezTo>
                  <a:cubicBezTo>
                    <a:pt x="270850" y="1254768"/>
                    <a:pt x="271142" y="1257457"/>
                    <a:pt x="269652" y="1259336"/>
                  </a:cubicBezTo>
                  <a:cubicBezTo>
                    <a:pt x="268161" y="1261182"/>
                    <a:pt x="265440" y="1261474"/>
                    <a:pt x="263594" y="1259984"/>
                  </a:cubicBezTo>
                  <a:cubicBezTo>
                    <a:pt x="256143" y="1253958"/>
                    <a:pt x="248692" y="1247674"/>
                    <a:pt x="241468" y="1241325"/>
                  </a:cubicBezTo>
                  <a:cubicBezTo>
                    <a:pt x="241404" y="1241260"/>
                    <a:pt x="241339" y="1241195"/>
                    <a:pt x="241274" y="1241130"/>
                  </a:cubicBezTo>
                  <a:close/>
                  <a:moveTo>
                    <a:pt x="143896" y="1136561"/>
                  </a:moveTo>
                  <a:cubicBezTo>
                    <a:pt x="143896" y="1136561"/>
                    <a:pt x="143637" y="1136269"/>
                    <a:pt x="143507" y="1136107"/>
                  </a:cubicBezTo>
                  <a:cubicBezTo>
                    <a:pt x="137676" y="1128430"/>
                    <a:pt x="131943" y="1120558"/>
                    <a:pt x="126468" y="1112686"/>
                  </a:cubicBezTo>
                  <a:cubicBezTo>
                    <a:pt x="125107" y="1110743"/>
                    <a:pt x="125593" y="1108021"/>
                    <a:pt x="127537" y="1106661"/>
                  </a:cubicBezTo>
                  <a:cubicBezTo>
                    <a:pt x="129513" y="1105300"/>
                    <a:pt x="132169" y="1105819"/>
                    <a:pt x="133562" y="1107730"/>
                  </a:cubicBezTo>
                  <a:cubicBezTo>
                    <a:pt x="138972" y="1115504"/>
                    <a:pt x="144609" y="1123279"/>
                    <a:pt x="150375" y="1130859"/>
                  </a:cubicBezTo>
                  <a:cubicBezTo>
                    <a:pt x="151833" y="1132771"/>
                    <a:pt x="151444" y="1135459"/>
                    <a:pt x="149533" y="1136917"/>
                  </a:cubicBezTo>
                  <a:cubicBezTo>
                    <a:pt x="147784" y="1138245"/>
                    <a:pt x="145386" y="1138051"/>
                    <a:pt x="143864" y="1136529"/>
                  </a:cubicBezTo>
                  <a:close/>
                  <a:moveTo>
                    <a:pt x="285752" y="1277120"/>
                  </a:moveTo>
                  <a:cubicBezTo>
                    <a:pt x="284261" y="1275630"/>
                    <a:pt x="284035" y="1273233"/>
                    <a:pt x="285330" y="1271484"/>
                  </a:cubicBezTo>
                  <a:cubicBezTo>
                    <a:pt x="286756" y="1269573"/>
                    <a:pt x="289445" y="1269184"/>
                    <a:pt x="291388" y="1270609"/>
                  </a:cubicBezTo>
                  <a:cubicBezTo>
                    <a:pt x="299033" y="1276278"/>
                    <a:pt x="306840" y="1281882"/>
                    <a:pt x="314680" y="1287195"/>
                  </a:cubicBezTo>
                  <a:cubicBezTo>
                    <a:pt x="316656" y="1288556"/>
                    <a:pt x="317142" y="1291212"/>
                    <a:pt x="315814" y="1293188"/>
                  </a:cubicBezTo>
                  <a:cubicBezTo>
                    <a:pt x="314453" y="1295164"/>
                    <a:pt x="311797" y="1295650"/>
                    <a:pt x="309821" y="1294322"/>
                  </a:cubicBezTo>
                  <a:cubicBezTo>
                    <a:pt x="301884" y="1288912"/>
                    <a:pt x="293947" y="1283275"/>
                    <a:pt x="286238" y="1277509"/>
                  </a:cubicBezTo>
                  <a:cubicBezTo>
                    <a:pt x="286076" y="1277380"/>
                    <a:pt x="285914" y="1277250"/>
                    <a:pt x="285752" y="1277088"/>
                  </a:cubicBezTo>
                  <a:close/>
                  <a:moveTo>
                    <a:pt x="111145" y="1089589"/>
                  </a:moveTo>
                  <a:cubicBezTo>
                    <a:pt x="110919" y="1089362"/>
                    <a:pt x="110724" y="1089135"/>
                    <a:pt x="110562" y="1088844"/>
                  </a:cubicBezTo>
                  <a:cubicBezTo>
                    <a:pt x="105412" y="1080745"/>
                    <a:pt x="100326" y="1072420"/>
                    <a:pt x="95499" y="1064094"/>
                  </a:cubicBezTo>
                  <a:cubicBezTo>
                    <a:pt x="94300" y="1062021"/>
                    <a:pt x="95013" y="1059397"/>
                    <a:pt x="97054" y="1058199"/>
                  </a:cubicBezTo>
                  <a:cubicBezTo>
                    <a:pt x="99127" y="1057000"/>
                    <a:pt x="101751" y="1057713"/>
                    <a:pt x="102950" y="1059754"/>
                  </a:cubicBezTo>
                  <a:cubicBezTo>
                    <a:pt x="107712" y="1067982"/>
                    <a:pt x="112733" y="1076178"/>
                    <a:pt x="117819" y="1084179"/>
                  </a:cubicBezTo>
                  <a:cubicBezTo>
                    <a:pt x="119114" y="1086187"/>
                    <a:pt x="118499" y="1088876"/>
                    <a:pt x="116491" y="1090140"/>
                  </a:cubicBezTo>
                  <a:cubicBezTo>
                    <a:pt x="114741" y="1091241"/>
                    <a:pt x="112506" y="1090949"/>
                    <a:pt x="111113" y="1089557"/>
                  </a:cubicBezTo>
                  <a:close/>
                  <a:moveTo>
                    <a:pt x="333048" y="1309418"/>
                  </a:moveTo>
                  <a:cubicBezTo>
                    <a:pt x="331655" y="1308025"/>
                    <a:pt x="331363" y="1305822"/>
                    <a:pt x="332432" y="1304073"/>
                  </a:cubicBezTo>
                  <a:cubicBezTo>
                    <a:pt x="333695" y="1302064"/>
                    <a:pt x="336352" y="1301416"/>
                    <a:pt x="338393" y="1302680"/>
                  </a:cubicBezTo>
                  <a:cubicBezTo>
                    <a:pt x="346491" y="1307733"/>
                    <a:pt x="354752" y="1312657"/>
                    <a:pt x="362980" y="1317322"/>
                  </a:cubicBezTo>
                  <a:cubicBezTo>
                    <a:pt x="365053" y="1318521"/>
                    <a:pt x="365766" y="1321145"/>
                    <a:pt x="364600" y="1323218"/>
                  </a:cubicBezTo>
                  <a:cubicBezTo>
                    <a:pt x="363434" y="1325291"/>
                    <a:pt x="360777" y="1326004"/>
                    <a:pt x="358704" y="1324838"/>
                  </a:cubicBezTo>
                  <a:cubicBezTo>
                    <a:pt x="350379" y="1320108"/>
                    <a:pt x="342021" y="1315119"/>
                    <a:pt x="333825" y="1310033"/>
                  </a:cubicBezTo>
                  <a:cubicBezTo>
                    <a:pt x="333533" y="1309839"/>
                    <a:pt x="333274" y="1309645"/>
                    <a:pt x="333048" y="1309418"/>
                  </a:cubicBezTo>
                  <a:close/>
                  <a:moveTo>
                    <a:pt x="82347" y="1040058"/>
                  </a:moveTo>
                  <a:cubicBezTo>
                    <a:pt x="82055" y="1039766"/>
                    <a:pt x="81796" y="1039410"/>
                    <a:pt x="81569" y="1039021"/>
                  </a:cubicBezTo>
                  <a:cubicBezTo>
                    <a:pt x="77099" y="1030534"/>
                    <a:pt x="72693" y="1021787"/>
                    <a:pt x="68547" y="1013073"/>
                  </a:cubicBezTo>
                  <a:cubicBezTo>
                    <a:pt x="67510" y="1010903"/>
                    <a:pt x="68450" y="1008344"/>
                    <a:pt x="70588" y="1007307"/>
                  </a:cubicBezTo>
                  <a:cubicBezTo>
                    <a:pt x="72726" y="1006270"/>
                    <a:pt x="75317" y="1007210"/>
                    <a:pt x="76354" y="1009348"/>
                  </a:cubicBezTo>
                  <a:cubicBezTo>
                    <a:pt x="80468" y="1017965"/>
                    <a:pt x="84776" y="1026614"/>
                    <a:pt x="89214" y="1035004"/>
                  </a:cubicBezTo>
                  <a:cubicBezTo>
                    <a:pt x="90316" y="1037110"/>
                    <a:pt x="89506" y="1039734"/>
                    <a:pt x="87400" y="1040835"/>
                  </a:cubicBezTo>
                  <a:cubicBezTo>
                    <a:pt x="85683" y="1041742"/>
                    <a:pt x="83643" y="1041386"/>
                    <a:pt x="82347" y="1040058"/>
                  </a:cubicBezTo>
                  <a:close/>
                  <a:moveTo>
                    <a:pt x="382838" y="1337731"/>
                  </a:moveTo>
                  <a:cubicBezTo>
                    <a:pt x="381542" y="1336435"/>
                    <a:pt x="381186" y="1334426"/>
                    <a:pt x="382060" y="1332709"/>
                  </a:cubicBezTo>
                  <a:cubicBezTo>
                    <a:pt x="383162" y="1330571"/>
                    <a:pt x="385753" y="1329761"/>
                    <a:pt x="387891" y="1330863"/>
                  </a:cubicBezTo>
                  <a:cubicBezTo>
                    <a:pt x="396346" y="1335204"/>
                    <a:pt x="404963" y="1339447"/>
                    <a:pt x="413580" y="1343432"/>
                  </a:cubicBezTo>
                  <a:cubicBezTo>
                    <a:pt x="415751" y="1344436"/>
                    <a:pt x="416690" y="1346995"/>
                    <a:pt x="415686" y="1349166"/>
                  </a:cubicBezTo>
                  <a:cubicBezTo>
                    <a:pt x="414682" y="1351336"/>
                    <a:pt x="412122" y="1352276"/>
                    <a:pt x="409952" y="1351271"/>
                  </a:cubicBezTo>
                  <a:cubicBezTo>
                    <a:pt x="401238" y="1347222"/>
                    <a:pt x="392491" y="1342946"/>
                    <a:pt x="383939" y="1338540"/>
                  </a:cubicBezTo>
                  <a:cubicBezTo>
                    <a:pt x="383518" y="1338346"/>
                    <a:pt x="383162" y="1338054"/>
                    <a:pt x="382870" y="1337763"/>
                  </a:cubicBezTo>
                  <a:close/>
                  <a:moveTo>
                    <a:pt x="57662" y="988227"/>
                  </a:moveTo>
                  <a:cubicBezTo>
                    <a:pt x="57273" y="987838"/>
                    <a:pt x="56982" y="987384"/>
                    <a:pt x="56755" y="986866"/>
                  </a:cubicBezTo>
                  <a:cubicBezTo>
                    <a:pt x="52997" y="978055"/>
                    <a:pt x="49337" y="968984"/>
                    <a:pt x="45903" y="959946"/>
                  </a:cubicBezTo>
                  <a:cubicBezTo>
                    <a:pt x="45061" y="957711"/>
                    <a:pt x="46195" y="955217"/>
                    <a:pt x="48397" y="954374"/>
                  </a:cubicBezTo>
                  <a:cubicBezTo>
                    <a:pt x="50633" y="953532"/>
                    <a:pt x="53127" y="954666"/>
                    <a:pt x="53969" y="956869"/>
                  </a:cubicBezTo>
                  <a:cubicBezTo>
                    <a:pt x="57338" y="965810"/>
                    <a:pt x="60966" y="974751"/>
                    <a:pt x="64659" y="983465"/>
                  </a:cubicBezTo>
                  <a:cubicBezTo>
                    <a:pt x="65599" y="985667"/>
                    <a:pt x="64562" y="988194"/>
                    <a:pt x="62392" y="989134"/>
                  </a:cubicBezTo>
                  <a:cubicBezTo>
                    <a:pt x="60707" y="989846"/>
                    <a:pt x="58861" y="989425"/>
                    <a:pt x="57630" y="988227"/>
                  </a:cubicBezTo>
                  <a:close/>
                  <a:moveTo>
                    <a:pt x="434799" y="1361864"/>
                  </a:moveTo>
                  <a:cubicBezTo>
                    <a:pt x="433600" y="1360666"/>
                    <a:pt x="433179" y="1358819"/>
                    <a:pt x="433859" y="1357167"/>
                  </a:cubicBezTo>
                  <a:cubicBezTo>
                    <a:pt x="434766" y="1354964"/>
                    <a:pt x="437293" y="1353928"/>
                    <a:pt x="439496" y="1354835"/>
                  </a:cubicBezTo>
                  <a:cubicBezTo>
                    <a:pt x="448210" y="1358463"/>
                    <a:pt x="457151" y="1361962"/>
                    <a:pt x="466059" y="1365233"/>
                  </a:cubicBezTo>
                  <a:cubicBezTo>
                    <a:pt x="468294" y="1366043"/>
                    <a:pt x="469428" y="1368538"/>
                    <a:pt x="468618" y="1370773"/>
                  </a:cubicBezTo>
                  <a:cubicBezTo>
                    <a:pt x="467809" y="1373008"/>
                    <a:pt x="465314" y="1374142"/>
                    <a:pt x="463079" y="1373332"/>
                  </a:cubicBezTo>
                  <a:cubicBezTo>
                    <a:pt x="454073" y="1370028"/>
                    <a:pt x="445035" y="1366464"/>
                    <a:pt x="436191" y="1362804"/>
                  </a:cubicBezTo>
                  <a:cubicBezTo>
                    <a:pt x="435641" y="1362577"/>
                    <a:pt x="435187" y="1362253"/>
                    <a:pt x="434799" y="1361864"/>
                  </a:cubicBezTo>
                  <a:close/>
                  <a:moveTo>
                    <a:pt x="37318" y="934517"/>
                  </a:moveTo>
                  <a:cubicBezTo>
                    <a:pt x="36865" y="934063"/>
                    <a:pt x="36509" y="933480"/>
                    <a:pt x="36282" y="932832"/>
                  </a:cubicBezTo>
                  <a:cubicBezTo>
                    <a:pt x="33237" y="923729"/>
                    <a:pt x="30354" y="914400"/>
                    <a:pt x="27697" y="905135"/>
                  </a:cubicBezTo>
                  <a:cubicBezTo>
                    <a:pt x="27049" y="902835"/>
                    <a:pt x="28345" y="900438"/>
                    <a:pt x="30645" y="899790"/>
                  </a:cubicBezTo>
                  <a:cubicBezTo>
                    <a:pt x="32945" y="899142"/>
                    <a:pt x="35342" y="900438"/>
                    <a:pt x="35990" y="902738"/>
                  </a:cubicBezTo>
                  <a:cubicBezTo>
                    <a:pt x="38647" y="911905"/>
                    <a:pt x="41497" y="921105"/>
                    <a:pt x="44478" y="930111"/>
                  </a:cubicBezTo>
                  <a:cubicBezTo>
                    <a:pt x="45223" y="932379"/>
                    <a:pt x="43992" y="934808"/>
                    <a:pt x="41756" y="935586"/>
                  </a:cubicBezTo>
                  <a:cubicBezTo>
                    <a:pt x="40169" y="936104"/>
                    <a:pt x="38452" y="935650"/>
                    <a:pt x="37351" y="934549"/>
                  </a:cubicBezTo>
                  <a:close/>
                  <a:moveTo>
                    <a:pt x="488379" y="1381593"/>
                  </a:moveTo>
                  <a:cubicBezTo>
                    <a:pt x="487278" y="1380491"/>
                    <a:pt x="486792" y="1378807"/>
                    <a:pt x="487310" y="1377219"/>
                  </a:cubicBezTo>
                  <a:cubicBezTo>
                    <a:pt x="488055" y="1374952"/>
                    <a:pt x="490485" y="1373688"/>
                    <a:pt x="492752" y="1374433"/>
                  </a:cubicBezTo>
                  <a:cubicBezTo>
                    <a:pt x="501758" y="1377349"/>
                    <a:pt x="510958" y="1380103"/>
                    <a:pt x="520093" y="1382662"/>
                  </a:cubicBezTo>
                  <a:cubicBezTo>
                    <a:pt x="522393" y="1383310"/>
                    <a:pt x="523721" y="1385674"/>
                    <a:pt x="523106" y="1387974"/>
                  </a:cubicBezTo>
                  <a:cubicBezTo>
                    <a:pt x="522458" y="1390274"/>
                    <a:pt x="520093" y="1391603"/>
                    <a:pt x="517793" y="1390987"/>
                  </a:cubicBezTo>
                  <a:cubicBezTo>
                    <a:pt x="508528" y="1388395"/>
                    <a:pt x="499199" y="1385610"/>
                    <a:pt x="490128" y="1382662"/>
                  </a:cubicBezTo>
                  <a:cubicBezTo>
                    <a:pt x="489448" y="1382435"/>
                    <a:pt x="488865" y="1382079"/>
                    <a:pt x="488411" y="1381625"/>
                  </a:cubicBezTo>
                  <a:close/>
                  <a:moveTo>
                    <a:pt x="21445" y="879414"/>
                  </a:moveTo>
                  <a:cubicBezTo>
                    <a:pt x="20894" y="878863"/>
                    <a:pt x="20506" y="878183"/>
                    <a:pt x="20311" y="877373"/>
                  </a:cubicBezTo>
                  <a:cubicBezTo>
                    <a:pt x="18044" y="868076"/>
                    <a:pt x="15906" y="858552"/>
                    <a:pt x="13994" y="849092"/>
                  </a:cubicBezTo>
                  <a:cubicBezTo>
                    <a:pt x="13508" y="846760"/>
                    <a:pt x="15031" y="844460"/>
                    <a:pt x="17363" y="844006"/>
                  </a:cubicBezTo>
                  <a:cubicBezTo>
                    <a:pt x="19696" y="843521"/>
                    <a:pt x="21963" y="845043"/>
                    <a:pt x="22449" y="847375"/>
                  </a:cubicBezTo>
                  <a:cubicBezTo>
                    <a:pt x="24328" y="856738"/>
                    <a:pt x="26434" y="866132"/>
                    <a:pt x="28669" y="875332"/>
                  </a:cubicBezTo>
                  <a:cubicBezTo>
                    <a:pt x="29220" y="877632"/>
                    <a:pt x="27827" y="879997"/>
                    <a:pt x="25494" y="880547"/>
                  </a:cubicBezTo>
                  <a:cubicBezTo>
                    <a:pt x="23972" y="880904"/>
                    <a:pt x="22449" y="880450"/>
                    <a:pt x="21413" y="879414"/>
                  </a:cubicBezTo>
                  <a:close/>
                  <a:moveTo>
                    <a:pt x="543482" y="1396948"/>
                  </a:moveTo>
                  <a:cubicBezTo>
                    <a:pt x="542445" y="1395911"/>
                    <a:pt x="541959" y="1394421"/>
                    <a:pt x="542316" y="1392898"/>
                  </a:cubicBezTo>
                  <a:cubicBezTo>
                    <a:pt x="542867" y="1390566"/>
                    <a:pt x="545199" y="1389141"/>
                    <a:pt x="547499" y="1389691"/>
                  </a:cubicBezTo>
                  <a:cubicBezTo>
                    <a:pt x="556699" y="1391862"/>
                    <a:pt x="566093" y="1393870"/>
                    <a:pt x="575423" y="1395652"/>
                  </a:cubicBezTo>
                  <a:cubicBezTo>
                    <a:pt x="577755" y="1396105"/>
                    <a:pt x="579310" y="1398373"/>
                    <a:pt x="578857" y="1400705"/>
                  </a:cubicBezTo>
                  <a:cubicBezTo>
                    <a:pt x="578403" y="1403038"/>
                    <a:pt x="576136" y="1404593"/>
                    <a:pt x="573803" y="1404139"/>
                  </a:cubicBezTo>
                  <a:cubicBezTo>
                    <a:pt x="564376" y="1402325"/>
                    <a:pt x="554852" y="1400284"/>
                    <a:pt x="545523" y="1398081"/>
                  </a:cubicBezTo>
                  <a:cubicBezTo>
                    <a:pt x="544713" y="1397887"/>
                    <a:pt x="544000" y="1397498"/>
                    <a:pt x="543450" y="1396948"/>
                  </a:cubicBezTo>
                  <a:close/>
                  <a:moveTo>
                    <a:pt x="10107" y="823209"/>
                  </a:moveTo>
                  <a:cubicBezTo>
                    <a:pt x="9492" y="822594"/>
                    <a:pt x="9038" y="821784"/>
                    <a:pt x="8908" y="820844"/>
                  </a:cubicBezTo>
                  <a:cubicBezTo>
                    <a:pt x="7386" y="811353"/>
                    <a:pt x="6058" y="801699"/>
                    <a:pt x="4924" y="792143"/>
                  </a:cubicBezTo>
                  <a:cubicBezTo>
                    <a:pt x="4632" y="789778"/>
                    <a:pt x="6349" y="787640"/>
                    <a:pt x="8714" y="787349"/>
                  </a:cubicBezTo>
                  <a:cubicBezTo>
                    <a:pt x="11079" y="787057"/>
                    <a:pt x="13217" y="788774"/>
                    <a:pt x="13508" y="791139"/>
                  </a:cubicBezTo>
                  <a:cubicBezTo>
                    <a:pt x="14610" y="800565"/>
                    <a:pt x="15938" y="810122"/>
                    <a:pt x="17461" y="819484"/>
                  </a:cubicBezTo>
                  <a:cubicBezTo>
                    <a:pt x="17849" y="821849"/>
                    <a:pt x="16230" y="824051"/>
                    <a:pt x="13865" y="824440"/>
                  </a:cubicBezTo>
                  <a:cubicBezTo>
                    <a:pt x="12439" y="824667"/>
                    <a:pt x="11079" y="824181"/>
                    <a:pt x="10139" y="823242"/>
                  </a:cubicBezTo>
                  <a:close/>
                  <a:moveTo>
                    <a:pt x="599654" y="1407800"/>
                  </a:moveTo>
                  <a:cubicBezTo>
                    <a:pt x="598715" y="1406860"/>
                    <a:pt x="598229" y="1405500"/>
                    <a:pt x="598423" y="1404107"/>
                  </a:cubicBezTo>
                  <a:cubicBezTo>
                    <a:pt x="598779" y="1401742"/>
                    <a:pt x="600982" y="1400122"/>
                    <a:pt x="603347" y="1400479"/>
                  </a:cubicBezTo>
                  <a:cubicBezTo>
                    <a:pt x="612677" y="1401904"/>
                    <a:pt x="622233" y="1403135"/>
                    <a:pt x="631692" y="1404172"/>
                  </a:cubicBezTo>
                  <a:cubicBezTo>
                    <a:pt x="634057" y="1404431"/>
                    <a:pt x="635774" y="1406569"/>
                    <a:pt x="635515" y="1408934"/>
                  </a:cubicBezTo>
                  <a:cubicBezTo>
                    <a:pt x="635256" y="1411298"/>
                    <a:pt x="633117" y="1413015"/>
                    <a:pt x="630753" y="1412756"/>
                  </a:cubicBezTo>
                  <a:cubicBezTo>
                    <a:pt x="621164" y="1411719"/>
                    <a:pt x="611510" y="1410456"/>
                    <a:pt x="602051" y="1408998"/>
                  </a:cubicBezTo>
                  <a:cubicBezTo>
                    <a:pt x="601112" y="1408869"/>
                    <a:pt x="600270" y="1408415"/>
                    <a:pt x="599654" y="1407800"/>
                  </a:cubicBezTo>
                  <a:close/>
                  <a:moveTo>
                    <a:pt x="3369" y="766292"/>
                  </a:moveTo>
                  <a:cubicBezTo>
                    <a:pt x="2656" y="765579"/>
                    <a:pt x="2203" y="764640"/>
                    <a:pt x="2106" y="763571"/>
                  </a:cubicBezTo>
                  <a:cubicBezTo>
                    <a:pt x="1361" y="754047"/>
                    <a:pt x="810" y="744329"/>
                    <a:pt x="454" y="734643"/>
                  </a:cubicBezTo>
                  <a:cubicBezTo>
                    <a:pt x="356" y="732246"/>
                    <a:pt x="2235" y="730269"/>
                    <a:pt x="4600" y="730172"/>
                  </a:cubicBezTo>
                  <a:cubicBezTo>
                    <a:pt x="6997" y="730075"/>
                    <a:pt x="8973" y="731954"/>
                    <a:pt x="9070" y="734319"/>
                  </a:cubicBezTo>
                  <a:cubicBezTo>
                    <a:pt x="9427" y="743875"/>
                    <a:pt x="9977" y="753496"/>
                    <a:pt x="10690" y="762891"/>
                  </a:cubicBezTo>
                  <a:cubicBezTo>
                    <a:pt x="10885" y="765256"/>
                    <a:pt x="9103" y="767361"/>
                    <a:pt x="6706" y="767523"/>
                  </a:cubicBezTo>
                  <a:cubicBezTo>
                    <a:pt x="5410" y="767620"/>
                    <a:pt x="4179" y="767134"/>
                    <a:pt x="3304" y="766260"/>
                  </a:cubicBezTo>
                  <a:close/>
                  <a:moveTo>
                    <a:pt x="656571" y="1414052"/>
                  </a:moveTo>
                  <a:cubicBezTo>
                    <a:pt x="655729" y="1413210"/>
                    <a:pt x="655210" y="1412011"/>
                    <a:pt x="655308" y="1410715"/>
                  </a:cubicBezTo>
                  <a:cubicBezTo>
                    <a:pt x="655470" y="1408350"/>
                    <a:pt x="657543" y="1406536"/>
                    <a:pt x="659908" y="1406698"/>
                  </a:cubicBezTo>
                  <a:cubicBezTo>
                    <a:pt x="669399" y="1407346"/>
                    <a:pt x="678988" y="1407832"/>
                    <a:pt x="688480" y="1408091"/>
                  </a:cubicBezTo>
                  <a:cubicBezTo>
                    <a:pt x="690877" y="1408156"/>
                    <a:pt x="692756" y="1410165"/>
                    <a:pt x="692659" y="1412529"/>
                  </a:cubicBezTo>
                  <a:cubicBezTo>
                    <a:pt x="692594" y="1414927"/>
                    <a:pt x="690618" y="1416805"/>
                    <a:pt x="688220" y="1416708"/>
                  </a:cubicBezTo>
                  <a:cubicBezTo>
                    <a:pt x="678632" y="1416449"/>
                    <a:pt x="668913" y="1415963"/>
                    <a:pt x="659325" y="1415283"/>
                  </a:cubicBezTo>
                  <a:cubicBezTo>
                    <a:pt x="658256" y="1415218"/>
                    <a:pt x="657284" y="1414732"/>
                    <a:pt x="656571" y="1414020"/>
                  </a:cubicBezTo>
                  <a:close/>
                  <a:moveTo>
                    <a:pt x="1263" y="709051"/>
                  </a:moveTo>
                  <a:cubicBezTo>
                    <a:pt x="486" y="708274"/>
                    <a:pt x="0" y="707172"/>
                    <a:pt x="0" y="705974"/>
                  </a:cubicBezTo>
                  <a:cubicBezTo>
                    <a:pt x="32" y="696352"/>
                    <a:pt x="259" y="686634"/>
                    <a:pt x="680" y="677013"/>
                  </a:cubicBezTo>
                  <a:cubicBezTo>
                    <a:pt x="777" y="674616"/>
                    <a:pt x="2786" y="672769"/>
                    <a:pt x="5183" y="672899"/>
                  </a:cubicBezTo>
                  <a:cubicBezTo>
                    <a:pt x="7548" y="672996"/>
                    <a:pt x="9427" y="675037"/>
                    <a:pt x="9297" y="677402"/>
                  </a:cubicBezTo>
                  <a:cubicBezTo>
                    <a:pt x="8876" y="686893"/>
                    <a:pt x="8649" y="696514"/>
                    <a:pt x="8617" y="706006"/>
                  </a:cubicBezTo>
                  <a:cubicBezTo>
                    <a:pt x="8617" y="708403"/>
                    <a:pt x="6673" y="710314"/>
                    <a:pt x="4276" y="710314"/>
                  </a:cubicBezTo>
                  <a:cubicBezTo>
                    <a:pt x="3077" y="710314"/>
                    <a:pt x="2008" y="709829"/>
                    <a:pt x="1231" y="709051"/>
                  </a:cubicBezTo>
                  <a:close/>
                  <a:moveTo>
                    <a:pt x="713812" y="1415672"/>
                  </a:moveTo>
                  <a:cubicBezTo>
                    <a:pt x="713035" y="1414894"/>
                    <a:pt x="712549" y="1413857"/>
                    <a:pt x="712549" y="1412659"/>
                  </a:cubicBezTo>
                  <a:cubicBezTo>
                    <a:pt x="712549" y="1410262"/>
                    <a:pt x="714428" y="1408318"/>
                    <a:pt x="716825" y="1408286"/>
                  </a:cubicBezTo>
                  <a:cubicBezTo>
                    <a:pt x="726316" y="1408188"/>
                    <a:pt x="735937" y="1407864"/>
                    <a:pt x="745429" y="1407379"/>
                  </a:cubicBezTo>
                  <a:cubicBezTo>
                    <a:pt x="747794" y="1407249"/>
                    <a:pt x="749835" y="1409096"/>
                    <a:pt x="749964" y="1411460"/>
                  </a:cubicBezTo>
                  <a:cubicBezTo>
                    <a:pt x="750094" y="1413857"/>
                    <a:pt x="748247" y="1415866"/>
                    <a:pt x="745883" y="1415996"/>
                  </a:cubicBezTo>
                  <a:cubicBezTo>
                    <a:pt x="736294" y="1416514"/>
                    <a:pt x="726543" y="1416805"/>
                    <a:pt x="716922" y="1416935"/>
                  </a:cubicBezTo>
                  <a:cubicBezTo>
                    <a:pt x="715723" y="1416935"/>
                    <a:pt x="714622" y="1416449"/>
                    <a:pt x="713812" y="1415672"/>
                  </a:cubicBezTo>
                  <a:close/>
                  <a:moveTo>
                    <a:pt x="3790" y="651842"/>
                  </a:moveTo>
                  <a:cubicBezTo>
                    <a:pt x="2916" y="650968"/>
                    <a:pt x="2430" y="649737"/>
                    <a:pt x="2527" y="648409"/>
                  </a:cubicBezTo>
                  <a:cubicBezTo>
                    <a:pt x="3337" y="638852"/>
                    <a:pt x="4341" y="629166"/>
                    <a:pt x="5539" y="619610"/>
                  </a:cubicBezTo>
                  <a:cubicBezTo>
                    <a:pt x="5831" y="617245"/>
                    <a:pt x="8001" y="615561"/>
                    <a:pt x="10366" y="615852"/>
                  </a:cubicBezTo>
                  <a:cubicBezTo>
                    <a:pt x="12731" y="616144"/>
                    <a:pt x="14416" y="618314"/>
                    <a:pt x="14124" y="620679"/>
                  </a:cubicBezTo>
                  <a:cubicBezTo>
                    <a:pt x="12958" y="630106"/>
                    <a:pt x="11921" y="639662"/>
                    <a:pt x="11144" y="649121"/>
                  </a:cubicBezTo>
                  <a:cubicBezTo>
                    <a:pt x="10949" y="651486"/>
                    <a:pt x="8844" y="653268"/>
                    <a:pt x="6479" y="653073"/>
                  </a:cubicBezTo>
                  <a:cubicBezTo>
                    <a:pt x="5410" y="652976"/>
                    <a:pt x="4470" y="652523"/>
                    <a:pt x="3790" y="651810"/>
                  </a:cubicBezTo>
                  <a:close/>
                  <a:moveTo>
                    <a:pt x="771021" y="1412691"/>
                  </a:moveTo>
                  <a:cubicBezTo>
                    <a:pt x="770340" y="1412011"/>
                    <a:pt x="769887" y="1411072"/>
                    <a:pt x="769790" y="1410035"/>
                  </a:cubicBezTo>
                  <a:cubicBezTo>
                    <a:pt x="769563" y="1407670"/>
                    <a:pt x="771312" y="1405565"/>
                    <a:pt x="773677" y="1405338"/>
                  </a:cubicBezTo>
                  <a:cubicBezTo>
                    <a:pt x="783104" y="1404463"/>
                    <a:pt x="792693" y="1403362"/>
                    <a:pt x="802119" y="1402098"/>
                  </a:cubicBezTo>
                  <a:cubicBezTo>
                    <a:pt x="804484" y="1401774"/>
                    <a:pt x="806655" y="1403426"/>
                    <a:pt x="806979" y="1405791"/>
                  </a:cubicBezTo>
                  <a:cubicBezTo>
                    <a:pt x="807303" y="1408156"/>
                    <a:pt x="805650" y="1410327"/>
                    <a:pt x="803286" y="1410650"/>
                  </a:cubicBezTo>
                  <a:cubicBezTo>
                    <a:pt x="793729" y="1411946"/>
                    <a:pt x="784043" y="1413015"/>
                    <a:pt x="774487" y="1413922"/>
                  </a:cubicBezTo>
                  <a:cubicBezTo>
                    <a:pt x="773159" y="1414052"/>
                    <a:pt x="771895" y="1413566"/>
                    <a:pt x="771021" y="1412659"/>
                  </a:cubicBezTo>
                  <a:close/>
                  <a:moveTo>
                    <a:pt x="10917" y="595055"/>
                  </a:moveTo>
                  <a:cubicBezTo>
                    <a:pt x="9977" y="594116"/>
                    <a:pt x="9459" y="592723"/>
                    <a:pt x="9718" y="591297"/>
                  </a:cubicBezTo>
                  <a:cubicBezTo>
                    <a:pt x="11306" y="581806"/>
                    <a:pt x="13087" y="572249"/>
                    <a:pt x="15063" y="562855"/>
                  </a:cubicBezTo>
                  <a:cubicBezTo>
                    <a:pt x="15549" y="560522"/>
                    <a:pt x="17849" y="559032"/>
                    <a:pt x="20182" y="559518"/>
                  </a:cubicBezTo>
                  <a:cubicBezTo>
                    <a:pt x="22514" y="560004"/>
                    <a:pt x="24004" y="562304"/>
                    <a:pt x="23518" y="564637"/>
                  </a:cubicBezTo>
                  <a:cubicBezTo>
                    <a:pt x="21575" y="573901"/>
                    <a:pt x="19793" y="583361"/>
                    <a:pt x="18238" y="592723"/>
                  </a:cubicBezTo>
                  <a:cubicBezTo>
                    <a:pt x="17849" y="595087"/>
                    <a:pt x="15614" y="596675"/>
                    <a:pt x="13282" y="596286"/>
                  </a:cubicBezTo>
                  <a:cubicBezTo>
                    <a:pt x="12375" y="596124"/>
                    <a:pt x="11565" y="595703"/>
                    <a:pt x="10949" y="595087"/>
                  </a:cubicBezTo>
                  <a:close/>
                  <a:moveTo>
                    <a:pt x="827841" y="1405079"/>
                  </a:moveTo>
                  <a:cubicBezTo>
                    <a:pt x="827225" y="1404463"/>
                    <a:pt x="826804" y="1403686"/>
                    <a:pt x="826642" y="1402779"/>
                  </a:cubicBezTo>
                  <a:cubicBezTo>
                    <a:pt x="826221" y="1400414"/>
                    <a:pt x="827808" y="1398179"/>
                    <a:pt x="830141" y="1397790"/>
                  </a:cubicBezTo>
                  <a:cubicBezTo>
                    <a:pt x="839535" y="1396138"/>
                    <a:pt x="848962" y="1394291"/>
                    <a:pt x="858227" y="1392250"/>
                  </a:cubicBezTo>
                  <a:cubicBezTo>
                    <a:pt x="860559" y="1391732"/>
                    <a:pt x="862859" y="1393222"/>
                    <a:pt x="863377" y="1395555"/>
                  </a:cubicBezTo>
                  <a:cubicBezTo>
                    <a:pt x="863896" y="1397887"/>
                    <a:pt x="862406" y="1400187"/>
                    <a:pt x="860073" y="1400705"/>
                  </a:cubicBezTo>
                  <a:cubicBezTo>
                    <a:pt x="850711" y="1402746"/>
                    <a:pt x="841122" y="1404625"/>
                    <a:pt x="831631" y="1406310"/>
                  </a:cubicBezTo>
                  <a:cubicBezTo>
                    <a:pt x="830205" y="1406569"/>
                    <a:pt x="828780" y="1406083"/>
                    <a:pt x="827841" y="1405111"/>
                  </a:cubicBezTo>
                  <a:close/>
                  <a:moveTo>
                    <a:pt x="22611" y="539045"/>
                  </a:moveTo>
                  <a:cubicBezTo>
                    <a:pt x="21575" y="538008"/>
                    <a:pt x="21089" y="536453"/>
                    <a:pt x="21478" y="534931"/>
                  </a:cubicBezTo>
                  <a:cubicBezTo>
                    <a:pt x="23810" y="525601"/>
                    <a:pt x="26401" y="516207"/>
                    <a:pt x="29090" y="507039"/>
                  </a:cubicBezTo>
                  <a:cubicBezTo>
                    <a:pt x="29771" y="504739"/>
                    <a:pt x="32168" y="503443"/>
                    <a:pt x="34468" y="504124"/>
                  </a:cubicBezTo>
                  <a:cubicBezTo>
                    <a:pt x="36768" y="504804"/>
                    <a:pt x="38063" y="507201"/>
                    <a:pt x="37383" y="509501"/>
                  </a:cubicBezTo>
                  <a:cubicBezTo>
                    <a:pt x="34694" y="518572"/>
                    <a:pt x="32168" y="527836"/>
                    <a:pt x="29835" y="537036"/>
                  </a:cubicBezTo>
                  <a:cubicBezTo>
                    <a:pt x="29252" y="539336"/>
                    <a:pt x="26920" y="540762"/>
                    <a:pt x="24587" y="540179"/>
                  </a:cubicBezTo>
                  <a:cubicBezTo>
                    <a:pt x="23810" y="539984"/>
                    <a:pt x="23130" y="539596"/>
                    <a:pt x="22579" y="539045"/>
                  </a:cubicBezTo>
                  <a:close/>
                  <a:moveTo>
                    <a:pt x="883851" y="1392866"/>
                  </a:moveTo>
                  <a:cubicBezTo>
                    <a:pt x="883332" y="1392348"/>
                    <a:pt x="882944" y="1391667"/>
                    <a:pt x="882717" y="1390890"/>
                  </a:cubicBezTo>
                  <a:cubicBezTo>
                    <a:pt x="882101" y="1388590"/>
                    <a:pt x="883494" y="1386225"/>
                    <a:pt x="885794" y="1385610"/>
                  </a:cubicBezTo>
                  <a:cubicBezTo>
                    <a:pt x="894994" y="1383212"/>
                    <a:pt x="904259" y="1380588"/>
                    <a:pt x="913362" y="1377802"/>
                  </a:cubicBezTo>
                  <a:cubicBezTo>
                    <a:pt x="915630" y="1377122"/>
                    <a:pt x="918059" y="1378386"/>
                    <a:pt x="918739" y="1380686"/>
                  </a:cubicBezTo>
                  <a:cubicBezTo>
                    <a:pt x="919420" y="1382953"/>
                    <a:pt x="918156" y="1385383"/>
                    <a:pt x="915856" y="1386063"/>
                  </a:cubicBezTo>
                  <a:cubicBezTo>
                    <a:pt x="906656" y="1388881"/>
                    <a:pt x="897262" y="1391538"/>
                    <a:pt x="887965" y="1393967"/>
                  </a:cubicBezTo>
                  <a:cubicBezTo>
                    <a:pt x="886442" y="1394356"/>
                    <a:pt x="884855" y="1393902"/>
                    <a:pt x="883818" y="1392834"/>
                  </a:cubicBezTo>
                  <a:close/>
                  <a:moveTo>
                    <a:pt x="38809" y="484234"/>
                  </a:moveTo>
                  <a:cubicBezTo>
                    <a:pt x="37675" y="483100"/>
                    <a:pt x="37221" y="481383"/>
                    <a:pt x="37772" y="479795"/>
                  </a:cubicBezTo>
                  <a:cubicBezTo>
                    <a:pt x="40849" y="470725"/>
                    <a:pt x="44186" y="461590"/>
                    <a:pt x="47620" y="452649"/>
                  </a:cubicBezTo>
                  <a:cubicBezTo>
                    <a:pt x="48495" y="450414"/>
                    <a:pt x="50989" y="449312"/>
                    <a:pt x="53192" y="450187"/>
                  </a:cubicBezTo>
                  <a:cubicBezTo>
                    <a:pt x="55427" y="451062"/>
                    <a:pt x="56528" y="453556"/>
                    <a:pt x="55654" y="455759"/>
                  </a:cubicBezTo>
                  <a:cubicBezTo>
                    <a:pt x="52252" y="464602"/>
                    <a:pt x="48948" y="473608"/>
                    <a:pt x="45903" y="482581"/>
                  </a:cubicBezTo>
                  <a:cubicBezTo>
                    <a:pt x="45125" y="484849"/>
                    <a:pt x="42696" y="486048"/>
                    <a:pt x="40428" y="485270"/>
                  </a:cubicBezTo>
                  <a:cubicBezTo>
                    <a:pt x="39780" y="485043"/>
                    <a:pt x="39230" y="484687"/>
                    <a:pt x="38776" y="484234"/>
                  </a:cubicBezTo>
                  <a:close/>
                  <a:moveTo>
                    <a:pt x="938727" y="1376150"/>
                  </a:moveTo>
                  <a:cubicBezTo>
                    <a:pt x="938273" y="1375697"/>
                    <a:pt x="937917" y="1375146"/>
                    <a:pt x="937723" y="1374531"/>
                  </a:cubicBezTo>
                  <a:cubicBezTo>
                    <a:pt x="936945" y="1372263"/>
                    <a:pt x="938111" y="1369801"/>
                    <a:pt x="940379" y="1369024"/>
                  </a:cubicBezTo>
                  <a:cubicBezTo>
                    <a:pt x="949352" y="1365881"/>
                    <a:pt x="958390" y="1362512"/>
                    <a:pt x="967234" y="1358981"/>
                  </a:cubicBezTo>
                  <a:cubicBezTo>
                    <a:pt x="969437" y="1358107"/>
                    <a:pt x="971964" y="1359176"/>
                    <a:pt x="972838" y="1361411"/>
                  </a:cubicBezTo>
                  <a:cubicBezTo>
                    <a:pt x="973713" y="1363614"/>
                    <a:pt x="972644" y="1366141"/>
                    <a:pt x="970409" y="1367015"/>
                  </a:cubicBezTo>
                  <a:cubicBezTo>
                    <a:pt x="961468" y="1370579"/>
                    <a:pt x="952333" y="1373980"/>
                    <a:pt x="943230" y="1377155"/>
                  </a:cubicBezTo>
                  <a:cubicBezTo>
                    <a:pt x="941610" y="1377738"/>
                    <a:pt x="939893" y="1377252"/>
                    <a:pt x="938759" y="1376118"/>
                  </a:cubicBezTo>
                  <a:close/>
                  <a:moveTo>
                    <a:pt x="59379" y="430912"/>
                  </a:moveTo>
                  <a:cubicBezTo>
                    <a:pt x="58148" y="429681"/>
                    <a:pt x="57727" y="427802"/>
                    <a:pt x="58472" y="426150"/>
                  </a:cubicBezTo>
                  <a:cubicBezTo>
                    <a:pt x="62295" y="417339"/>
                    <a:pt x="66344" y="408495"/>
                    <a:pt x="70555" y="399814"/>
                  </a:cubicBezTo>
                  <a:cubicBezTo>
                    <a:pt x="71592" y="397675"/>
                    <a:pt x="74183" y="396768"/>
                    <a:pt x="76321" y="397805"/>
                  </a:cubicBezTo>
                  <a:cubicBezTo>
                    <a:pt x="78459" y="398842"/>
                    <a:pt x="79366" y="401433"/>
                    <a:pt x="78330" y="403571"/>
                  </a:cubicBezTo>
                  <a:cubicBezTo>
                    <a:pt x="74183" y="412123"/>
                    <a:pt x="70166" y="420870"/>
                    <a:pt x="66409" y="429584"/>
                  </a:cubicBezTo>
                  <a:cubicBezTo>
                    <a:pt x="65469" y="431787"/>
                    <a:pt x="62910" y="432791"/>
                    <a:pt x="60740" y="431819"/>
                  </a:cubicBezTo>
                  <a:cubicBezTo>
                    <a:pt x="60221" y="431593"/>
                    <a:pt x="59768" y="431269"/>
                    <a:pt x="59411" y="430912"/>
                  </a:cubicBezTo>
                  <a:close/>
                  <a:moveTo>
                    <a:pt x="992081" y="1354964"/>
                  </a:moveTo>
                  <a:cubicBezTo>
                    <a:pt x="991724" y="1354608"/>
                    <a:pt x="991400" y="1354155"/>
                    <a:pt x="991206" y="1353669"/>
                  </a:cubicBezTo>
                  <a:cubicBezTo>
                    <a:pt x="990234" y="1351498"/>
                    <a:pt x="991206" y="1348939"/>
                    <a:pt x="993409" y="1347967"/>
                  </a:cubicBezTo>
                  <a:cubicBezTo>
                    <a:pt x="1002090" y="1344112"/>
                    <a:pt x="1010837" y="1339998"/>
                    <a:pt x="1019357" y="1335754"/>
                  </a:cubicBezTo>
                  <a:cubicBezTo>
                    <a:pt x="1021495" y="1334685"/>
                    <a:pt x="1024086" y="1335560"/>
                    <a:pt x="1025155" y="1337698"/>
                  </a:cubicBezTo>
                  <a:cubicBezTo>
                    <a:pt x="1026224" y="1339836"/>
                    <a:pt x="1025350" y="1342428"/>
                    <a:pt x="1023212" y="1343497"/>
                  </a:cubicBezTo>
                  <a:cubicBezTo>
                    <a:pt x="1014595" y="1347773"/>
                    <a:pt x="1005751" y="1351919"/>
                    <a:pt x="996940" y="1355839"/>
                  </a:cubicBezTo>
                  <a:cubicBezTo>
                    <a:pt x="995255" y="1356584"/>
                    <a:pt x="993344" y="1356163"/>
                    <a:pt x="992145" y="1354932"/>
                  </a:cubicBezTo>
                  <a:close/>
                  <a:moveTo>
                    <a:pt x="84323" y="379373"/>
                  </a:moveTo>
                  <a:cubicBezTo>
                    <a:pt x="83027" y="378077"/>
                    <a:pt x="82638" y="376004"/>
                    <a:pt x="83578" y="374287"/>
                  </a:cubicBezTo>
                  <a:cubicBezTo>
                    <a:pt x="88113" y="365799"/>
                    <a:pt x="92875" y="357312"/>
                    <a:pt x="97767" y="349051"/>
                  </a:cubicBezTo>
                  <a:cubicBezTo>
                    <a:pt x="98965" y="347011"/>
                    <a:pt x="101621" y="346298"/>
                    <a:pt x="103695" y="347529"/>
                  </a:cubicBezTo>
                  <a:cubicBezTo>
                    <a:pt x="105736" y="348760"/>
                    <a:pt x="106448" y="351384"/>
                    <a:pt x="105217" y="353457"/>
                  </a:cubicBezTo>
                  <a:cubicBezTo>
                    <a:pt x="100390" y="361620"/>
                    <a:pt x="95693" y="370011"/>
                    <a:pt x="91190" y="378401"/>
                  </a:cubicBezTo>
                  <a:cubicBezTo>
                    <a:pt x="90057" y="380506"/>
                    <a:pt x="87465" y="381284"/>
                    <a:pt x="85359" y="380182"/>
                  </a:cubicBezTo>
                  <a:cubicBezTo>
                    <a:pt x="84971" y="379988"/>
                    <a:pt x="84647" y="379729"/>
                    <a:pt x="84355" y="379437"/>
                  </a:cubicBezTo>
                  <a:close/>
                  <a:moveTo>
                    <a:pt x="1043458" y="1329535"/>
                  </a:moveTo>
                  <a:cubicBezTo>
                    <a:pt x="1043167" y="1329243"/>
                    <a:pt x="1042940" y="1328919"/>
                    <a:pt x="1042713" y="1328563"/>
                  </a:cubicBezTo>
                  <a:cubicBezTo>
                    <a:pt x="1041579" y="1326457"/>
                    <a:pt x="1042324" y="1323833"/>
                    <a:pt x="1044430" y="1322700"/>
                  </a:cubicBezTo>
                  <a:cubicBezTo>
                    <a:pt x="1052755" y="1318132"/>
                    <a:pt x="1061113" y="1313337"/>
                    <a:pt x="1069244" y="1308446"/>
                  </a:cubicBezTo>
                  <a:cubicBezTo>
                    <a:pt x="1071285" y="1307215"/>
                    <a:pt x="1073941" y="1307863"/>
                    <a:pt x="1075172" y="1309904"/>
                  </a:cubicBezTo>
                  <a:cubicBezTo>
                    <a:pt x="1076403" y="1311945"/>
                    <a:pt x="1075755" y="1314601"/>
                    <a:pt x="1073715" y="1315832"/>
                  </a:cubicBezTo>
                  <a:cubicBezTo>
                    <a:pt x="1065486" y="1320788"/>
                    <a:pt x="1057031" y="1325647"/>
                    <a:pt x="1048609" y="1330247"/>
                  </a:cubicBezTo>
                  <a:cubicBezTo>
                    <a:pt x="1046892" y="1331187"/>
                    <a:pt x="1044819" y="1330830"/>
                    <a:pt x="1043491" y="1329502"/>
                  </a:cubicBezTo>
                  <a:close/>
                  <a:moveTo>
                    <a:pt x="113381" y="330003"/>
                  </a:moveTo>
                  <a:cubicBezTo>
                    <a:pt x="111988" y="328610"/>
                    <a:pt x="111696" y="326343"/>
                    <a:pt x="112798" y="324626"/>
                  </a:cubicBezTo>
                  <a:cubicBezTo>
                    <a:pt x="118013" y="316560"/>
                    <a:pt x="123455" y="308494"/>
                    <a:pt x="128995" y="300622"/>
                  </a:cubicBezTo>
                  <a:cubicBezTo>
                    <a:pt x="130355" y="298678"/>
                    <a:pt x="133076" y="298224"/>
                    <a:pt x="135020" y="299585"/>
                  </a:cubicBezTo>
                  <a:cubicBezTo>
                    <a:pt x="136964" y="300978"/>
                    <a:pt x="137417" y="303667"/>
                    <a:pt x="136057" y="305610"/>
                  </a:cubicBezTo>
                  <a:cubicBezTo>
                    <a:pt x="130582" y="313385"/>
                    <a:pt x="125172" y="321354"/>
                    <a:pt x="120054" y="329323"/>
                  </a:cubicBezTo>
                  <a:cubicBezTo>
                    <a:pt x="118758" y="331332"/>
                    <a:pt x="116102" y="331915"/>
                    <a:pt x="114093" y="330619"/>
                  </a:cubicBezTo>
                  <a:cubicBezTo>
                    <a:pt x="113834" y="330457"/>
                    <a:pt x="113607" y="330263"/>
                    <a:pt x="113381" y="330036"/>
                  </a:cubicBezTo>
                  <a:close/>
                  <a:moveTo>
                    <a:pt x="1092536" y="1299959"/>
                  </a:moveTo>
                  <a:cubicBezTo>
                    <a:pt x="1092342" y="1299764"/>
                    <a:pt x="1092147" y="1299537"/>
                    <a:pt x="1091985" y="1299278"/>
                  </a:cubicBezTo>
                  <a:cubicBezTo>
                    <a:pt x="1090689" y="1297302"/>
                    <a:pt x="1091240" y="1294613"/>
                    <a:pt x="1093216" y="1293285"/>
                  </a:cubicBezTo>
                  <a:cubicBezTo>
                    <a:pt x="1101153" y="1288070"/>
                    <a:pt x="1109057" y="1282595"/>
                    <a:pt x="1116767" y="1277056"/>
                  </a:cubicBezTo>
                  <a:cubicBezTo>
                    <a:pt x="1118711" y="1275663"/>
                    <a:pt x="1121399" y="1276084"/>
                    <a:pt x="1122792" y="1278028"/>
                  </a:cubicBezTo>
                  <a:cubicBezTo>
                    <a:pt x="1124185" y="1279971"/>
                    <a:pt x="1123732" y="1282660"/>
                    <a:pt x="1121820" y="1284053"/>
                  </a:cubicBezTo>
                  <a:cubicBezTo>
                    <a:pt x="1114013" y="1289657"/>
                    <a:pt x="1106012" y="1295197"/>
                    <a:pt x="1097978" y="1300477"/>
                  </a:cubicBezTo>
                  <a:cubicBezTo>
                    <a:pt x="1096229" y="1301611"/>
                    <a:pt x="1093961" y="1301352"/>
                    <a:pt x="1092536" y="1299926"/>
                  </a:cubicBezTo>
                  <a:close/>
                  <a:moveTo>
                    <a:pt x="146391" y="283193"/>
                  </a:moveTo>
                  <a:cubicBezTo>
                    <a:pt x="144868" y="281671"/>
                    <a:pt x="144674" y="279241"/>
                    <a:pt x="146034" y="277524"/>
                  </a:cubicBezTo>
                  <a:cubicBezTo>
                    <a:pt x="151898" y="269912"/>
                    <a:pt x="157988" y="262299"/>
                    <a:pt x="164143" y="254913"/>
                  </a:cubicBezTo>
                  <a:cubicBezTo>
                    <a:pt x="165665" y="253099"/>
                    <a:pt x="168386" y="252840"/>
                    <a:pt x="170233" y="254362"/>
                  </a:cubicBezTo>
                  <a:cubicBezTo>
                    <a:pt x="172079" y="255885"/>
                    <a:pt x="172306" y="258606"/>
                    <a:pt x="170784" y="260453"/>
                  </a:cubicBezTo>
                  <a:cubicBezTo>
                    <a:pt x="164693" y="267741"/>
                    <a:pt x="158668" y="275257"/>
                    <a:pt x="152902" y="282772"/>
                  </a:cubicBezTo>
                  <a:cubicBezTo>
                    <a:pt x="151444" y="284651"/>
                    <a:pt x="148723" y="285008"/>
                    <a:pt x="146844" y="283582"/>
                  </a:cubicBezTo>
                  <a:cubicBezTo>
                    <a:pt x="146682" y="283453"/>
                    <a:pt x="146553" y="283355"/>
                    <a:pt x="146423" y="283193"/>
                  </a:cubicBezTo>
                  <a:close/>
                  <a:moveTo>
                    <a:pt x="1139022" y="1266495"/>
                  </a:moveTo>
                  <a:cubicBezTo>
                    <a:pt x="1139022" y="1266495"/>
                    <a:pt x="1138795" y="1266236"/>
                    <a:pt x="1138666" y="1266106"/>
                  </a:cubicBezTo>
                  <a:cubicBezTo>
                    <a:pt x="1137208" y="1264227"/>
                    <a:pt x="1137532" y="1261506"/>
                    <a:pt x="1139411" y="1260049"/>
                  </a:cubicBezTo>
                  <a:cubicBezTo>
                    <a:pt x="1146861" y="1254218"/>
                    <a:pt x="1154312" y="1248127"/>
                    <a:pt x="1161568" y="1241972"/>
                  </a:cubicBezTo>
                  <a:cubicBezTo>
                    <a:pt x="1163383" y="1240418"/>
                    <a:pt x="1166071" y="1240612"/>
                    <a:pt x="1167659" y="1242458"/>
                  </a:cubicBezTo>
                  <a:cubicBezTo>
                    <a:pt x="1169214" y="1244272"/>
                    <a:pt x="1168987" y="1246994"/>
                    <a:pt x="1167173" y="1248549"/>
                  </a:cubicBezTo>
                  <a:cubicBezTo>
                    <a:pt x="1159852" y="1254801"/>
                    <a:pt x="1152304" y="1260956"/>
                    <a:pt x="1144756" y="1266851"/>
                  </a:cubicBezTo>
                  <a:cubicBezTo>
                    <a:pt x="1143006" y="1268212"/>
                    <a:pt x="1140577" y="1268018"/>
                    <a:pt x="1139054" y="1266495"/>
                  </a:cubicBezTo>
                  <a:close/>
                  <a:moveTo>
                    <a:pt x="183094" y="239234"/>
                  </a:moveTo>
                  <a:cubicBezTo>
                    <a:pt x="181474" y="237614"/>
                    <a:pt x="181409" y="234990"/>
                    <a:pt x="182964" y="233274"/>
                  </a:cubicBezTo>
                  <a:cubicBezTo>
                    <a:pt x="189410" y="226147"/>
                    <a:pt x="196084" y="219052"/>
                    <a:pt x="202822" y="212217"/>
                  </a:cubicBezTo>
                  <a:cubicBezTo>
                    <a:pt x="204506" y="210500"/>
                    <a:pt x="207227" y="210500"/>
                    <a:pt x="208944" y="212152"/>
                  </a:cubicBezTo>
                  <a:cubicBezTo>
                    <a:pt x="210564" y="213772"/>
                    <a:pt x="210661" y="216558"/>
                    <a:pt x="209009" y="218275"/>
                  </a:cubicBezTo>
                  <a:cubicBezTo>
                    <a:pt x="202336" y="225045"/>
                    <a:pt x="195760" y="232075"/>
                    <a:pt x="189378" y="239105"/>
                  </a:cubicBezTo>
                  <a:cubicBezTo>
                    <a:pt x="187791" y="240886"/>
                    <a:pt x="185037" y="241016"/>
                    <a:pt x="183288" y="239396"/>
                  </a:cubicBezTo>
                  <a:cubicBezTo>
                    <a:pt x="183223" y="239331"/>
                    <a:pt x="183191" y="239299"/>
                    <a:pt x="183126" y="239234"/>
                  </a:cubicBezTo>
                  <a:close/>
                  <a:moveTo>
                    <a:pt x="1182657" y="1229403"/>
                  </a:moveTo>
                  <a:cubicBezTo>
                    <a:pt x="1182657" y="1229403"/>
                    <a:pt x="1182560" y="1229306"/>
                    <a:pt x="1182528" y="1229274"/>
                  </a:cubicBezTo>
                  <a:cubicBezTo>
                    <a:pt x="1180908" y="1227525"/>
                    <a:pt x="1181005" y="1224803"/>
                    <a:pt x="1182787" y="1223184"/>
                  </a:cubicBezTo>
                  <a:cubicBezTo>
                    <a:pt x="1189752" y="1216737"/>
                    <a:pt x="1196716" y="1210064"/>
                    <a:pt x="1203422" y="1203358"/>
                  </a:cubicBezTo>
                  <a:cubicBezTo>
                    <a:pt x="1206629" y="1200151"/>
                    <a:pt x="1209771" y="1196944"/>
                    <a:pt x="1212914" y="1193705"/>
                  </a:cubicBezTo>
                  <a:cubicBezTo>
                    <a:pt x="1214566" y="1191988"/>
                    <a:pt x="1217287" y="1191923"/>
                    <a:pt x="1219036" y="1193575"/>
                  </a:cubicBezTo>
                  <a:cubicBezTo>
                    <a:pt x="1220786" y="1195227"/>
                    <a:pt x="1220818" y="1197981"/>
                    <a:pt x="1219166" y="1199698"/>
                  </a:cubicBezTo>
                  <a:cubicBezTo>
                    <a:pt x="1215991" y="1202970"/>
                    <a:pt x="1212817" y="1206241"/>
                    <a:pt x="1209577" y="1209481"/>
                  </a:cubicBezTo>
                  <a:cubicBezTo>
                    <a:pt x="1202774" y="1216284"/>
                    <a:pt x="1195777" y="1223022"/>
                    <a:pt x="1188715" y="1229533"/>
                  </a:cubicBezTo>
                  <a:cubicBezTo>
                    <a:pt x="1186998" y="1231120"/>
                    <a:pt x="1184374" y="1231056"/>
                    <a:pt x="1182722" y="1229403"/>
                  </a:cubicBezTo>
                  <a:close/>
                  <a:moveTo>
                    <a:pt x="223230" y="198352"/>
                  </a:moveTo>
                  <a:cubicBezTo>
                    <a:pt x="223230" y="198352"/>
                    <a:pt x="223165" y="198288"/>
                    <a:pt x="223133" y="198255"/>
                  </a:cubicBezTo>
                  <a:cubicBezTo>
                    <a:pt x="221513" y="196506"/>
                    <a:pt x="221578" y="193785"/>
                    <a:pt x="223327" y="192165"/>
                  </a:cubicBezTo>
                  <a:cubicBezTo>
                    <a:pt x="230325" y="185589"/>
                    <a:pt x="237549" y="179045"/>
                    <a:pt x="244805" y="172761"/>
                  </a:cubicBezTo>
                  <a:cubicBezTo>
                    <a:pt x="246619" y="171206"/>
                    <a:pt x="249340" y="171368"/>
                    <a:pt x="250895" y="173182"/>
                  </a:cubicBezTo>
                  <a:cubicBezTo>
                    <a:pt x="252450" y="174996"/>
                    <a:pt x="252256" y="177717"/>
                    <a:pt x="250474" y="179272"/>
                  </a:cubicBezTo>
                  <a:cubicBezTo>
                    <a:pt x="243315" y="185492"/>
                    <a:pt x="236156" y="191938"/>
                    <a:pt x="229256" y="198450"/>
                  </a:cubicBezTo>
                  <a:cubicBezTo>
                    <a:pt x="227539" y="200037"/>
                    <a:pt x="224882" y="200004"/>
                    <a:pt x="223230" y="198352"/>
                  </a:cubicBezTo>
                  <a:close/>
                  <a:moveTo>
                    <a:pt x="1232318" y="1178803"/>
                  </a:moveTo>
                  <a:cubicBezTo>
                    <a:pt x="1230698" y="1177184"/>
                    <a:pt x="1230633" y="1174592"/>
                    <a:pt x="1232156" y="1172875"/>
                  </a:cubicBezTo>
                  <a:cubicBezTo>
                    <a:pt x="1238473" y="1165781"/>
                    <a:pt x="1244693" y="1158460"/>
                    <a:pt x="1250718" y="1151106"/>
                  </a:cubicBezTo>
                  <a:cubicBezTo>
                    <a:pt x="1252241" y="1149260"/>
                    <a:pt x="1254962" y="1149000"/>
                    <a:pt x="1256808" y="1150491"/>
                  </a:cubicBezTo>
                  <a:cubicBezTo>
                    <a:pt x="1258687" y="1151981"/>
                    <a:pt x="1258914" y="1154734"/>
                    <a:pt x="1257424" y="1156581"/>
                  </a:cubicBezTo>
                  <a:cubicBezTo>
                    <a:pt x="1251334" y="1164031"/>
                    <a:pt x="1245017" y="1171417"/>
                    <a:pt x="1238635" y="1178609"/>
                  </a:cubicBezTo>
                  <a:cubicBezTo>
                    <a:pt x="1237048" y="1180391"/>
                    <a:pt x="1234326" y="1180553"/>
                    <a:pt x="1232545" y="1178965"/>
                  </a:cubicBezTo>
                  <a:cubicBezTo>
                    <a:pt x="1232480" y="1178900"/>
                    <a:pt x="1232415" y="1178836"/>
                    <a:pt x="1232350" y="1178803"/>
                  </a:cubicBezTo>
                  <a:close/>
                  <a:moveTo>
                    <a:pt x="266477" y="160840"/>
                  </a:moveTo>
                  <a:cubicBezTo>
                    <a:pt x="266477" y="160840"/>
                    <a:pt x="266250" y="160613"/>
                    <a:pt x="266153" y="160483"/>
                  </a:cubicBezTo>
                  <a:cubicBezTo>
                    <a:pt x="264663" y="158604"/>
                    <a:pt x="264954" y="155916"/>
                    <a:pt x="266833" y="154425"/>
                  </a:cubicBezTo>
                  <a:cubicBezTo>
                    <a:pt x="274349" y="148432"/>
                    <a:pt x="282091" y="142504"/>
                    <a:pt x="289833" y="136803"/>
                  </a:cubicBezTo>
                  <a:cubicBezTo>
                    <a:pt x="291745" y="135377"/>
                    <a:pt x="294466" y="135799"/>
                    <a:pt x="295859" y="137742"/>
                  </a:cubicBezTo>
                  <a:cubicBezTo>
                    <a:pt x="297284" y="139654"/>
                    <a:pt x="296863" y="142375"/>
                    <a:pt x="294919" y="143768"/>
                  </a:cubicBezTo>
                  <a:cubicBezTo>
                    <a:pt x="287274" y="149372"/>
                    <a:pt x="279629" y="155235"/>
                    <a:pt x="272211" y="161163"/>
                  </a:cubicBezTo>
                  <a:cubicBezTo>
                    <a:pt x="270461" y="162556"/>
                    <a:pt x="267999" y="162394"/>
                    <a:pt x="266477" y="160840"/>
                  </a:cubicBezTo>
                  <a:close/>
                  <a:moveTo>
                    <a:pt x="1268567" y="1134520"/>
                  </a:moveTo>
                  <a:cubicBezTo>
                    <a:pt x="1267077" y="1133030"/>
                    <a:pt x="1266850" y="1130600"/>
                    <a:pt x="1268179" y="1128883"/>
                  </a:cubicBezTo>
                  <a:cubicBezTo>
                    <a:pt x="1273880" y="1121303"/>
                    <a:pt x="1279517" y="1113496"/>
                    <a:pt x="1284927" y="1105689"/>
                  </a:cubicBezTo>
                  <a:cubicBezTo>
                    <a:pt x="1286287" y="1103713"/>
                    <a:pt x="1288976" y="1103227"/>
                    <a:pt x="1290920" y="1104588"/>
                  </a:cubicBezTo>
                  <a:cubicBezTo>
                    <a:pt x="1292863" y="1105948"/>
                    <a:pt x="1293382" y="1108637"/>
                    <a:pt x="1292021" y="1110613"/>
                  </a:cubicBezTo>
                  <a:cubicBezTo>
                    <a:pt x="1286546" y="1118517"/>
                    <a:pt x="1280845" y="1126421"/>
                    <a:pt x="1275079" y="1134099"/>
                  </a:cubicBezTo>
                  <a:cubicBezTo>
                    <a:pt x="1273653" y="1136010"/>
                    <a:pt x="1270932" y="1136399"/>
                    <a:pt x="1269021" y="1134941"/>
                  </a:cubicBezTo>
                  <a:cubicBezTo>
                    <a:pt x="1268859" y="1134812"/>
                    <a:pt x="1268697" y="1134682"/>
                    <a:pt x="1268567" y="1134552"/>
                  </a:cubicBezTo>
                  <a:close/>
                  <a:moveTo>
                    <a:pt x="312639" y="126923"/>
                  </a:moveTo>
                  <a:cubicBezTo>
                    <a:pt x="312445" y="126728"/>
                    <a:pt x="312250" y="126501"/>
                    <a:pt x="312121" y="126275"/>
                  </a:cubicBezTo>
                  <a:cubicBezTo>
                    <a:pt x="310793" y="124299"/>
                    <a:pt x="311311" y="121610"/>
                    <a:pt x="313287" y="120282"/>
                  </a:cubicBezTo>
                  <a:cubicBezTo>
                    <a:pt x="321256" y="114904"/>
                    <a:pt x="329452" y="109656"/>
                    <a:pt x="337648" y="104603"/>
                  </a:cubicBezTo>
                  <a:cubicBezTo>
                    <a:pt x="339688" y="103339"/>
                    <a:pt x="342345" y="103987"/>
                    <a:pt x="343576" y="106028"/>
                  </a:cubicBezTo>
                  <a:cubicBezTo>
                    <a:pt x="344839" y="108069"/>
                    <a:pt x="344191" y="110725"/>
                    <a:pt x="342150" y="111956"/>
                  </a:cubicBezTo>
                  <a:cubicBezTo>
                    <a:pt x="334052" y="116945"/>
                    <a:pt x="325986" y="122161"/>
                    <a:pt x="318114" y="127441"/>
                  </a:cubicBezTo>
                  <a:cubicBezTo>
                    <a:pt x="316364" y="128607"/>
                    <a:pt x="314097" y="128348"/>
                    <a:pt x="312639" y="126923"/>
                  </a:cubicBezTo>
                  <a:close/>
                  <a:moveTo>
                    <a:pt x="1301124" y="1087386"/>
                  </a:moveTo>
                  <a:cubicBezTo>
                    <a:pt x="1299731" y="1085993"/>
                    <a:pt x="1299439" y="1083758"/>
                    <a:pt x="1300541" y="1082041"/>
                  </a:cubicBezTo>
                  <a:cubicBezTo>
                    <a:pt x="1305627" y="1074007"/>
                    <a:pt x="1310615" y="1065747"/>
                    <a:pt x="1315313" y="1057551"/>
                  </a:cubicBezTo>
                  <a:cubicBezTo>
                    <a:pt x="1316511" y="1055478"/>
                    <a:pt x="1319135" y="1054765"/>
                    <a:pt x="1321208" y="1055964"/>
                  </a:cubicBezTo>
                  <a:cubicBezTo>
                    <a:pt x="1323282" y="1057162"/>
                    <a:pt x="1323994" y="1059786"/>
                    <a:pt x="1322796" y="1061859"/>
                  </a:cubicBezTo>
                  <a:cubicBezTo>
                    <a:pt x="1318001" y="1070152"/>
                    <a:pt x="1312980" y="1078510"/>
                    <a:pt x="1307829" y="1086641"/>
                  </a:cubicBezTo>
                  <a:cubicBezTo>
                    <a:pt x="1306566" y="1088650"/>
                    <a:pt x="1303877" y="1089265"/>
                    <a:pt x="1301869" y="1087969"/>
                  </a:cubicBezTo>
                  <a:cubicBezTo>
                    <a:pt x="1301577" y="1087807"/>
                    <a:pt x="1301351" y="1087580"/>
                    <a:pt x="1301124" y="1087386"/>
                  </a:cubicBezTo>
                  <a:close/>
                  <a:moveTo>
                    <a:pt x="361393" y="96893"/>
                  </a:moveTo>
                  <a:cubicBezTo>
                    <a:pt x="361134" y="96634"/>
                    <a:pt x="360874" y="96310"/>
                    <a:pt x="360680" y="95953"/>
                  </a:cubicBezTo>
                  <a:cubicBezTo>
                    <a:pt x="359514" y="93880"/>
                    <a:pt x="360259" y="91224"/>
                    <a:pt x="362332" y="90090"/>
                  </a:cubicBezTo>
                  <a:cubicBezTo>
                    <a:pt x="370722" y="85393"/>
                    <a:pt x="379339" y="80793"/>
                    <a:pt x="387891" y="76452"/>
                  </a:cubicBezTo>
                  <a:cubicBezTo>
                    <a:pt x="390029" y="75383"/>
                    <a:pt x="392621" y="76225"/>
                    <a:pt x="393690" y="78363"/>
                  </a:cubicBezTo>
                  <a:cubicBezTo>
                    <a:pt x="394759" y="80501"/>
                    <a:pt x="393917" y="83093"/>
                    <a:pt x="391779" y="84162"/>
                  </a:cubicBezTo>
                  <a:cubicBezTo>
                    <a:pt x="383324" y="88438"/>
                    <a:pt x="374836" y="92973"/>
                    <a:pt x="366543" y="97638"/>
                  </a:cubicBezTo>
                  <a:cubicBezTo>
                    <a:pt x="364827" y="98610"/>
                    <a:pt x="362721" y="98253"/>
                    <a:pt x="361393" y="96925"/>
                  </a:cubicBezTo>
                  <a:close/>
                  <a:moveTo>
                    <a:pt x="1329728" y="1037758"/>
                  </a:moveTo>
                  <a:cubicBezTo>
                    <a:pt x="1328432" y="1036462"/>
                    <a:pt x="1328044" y="1034421"/>
                    <a:pt x="1328951" y="1032704"/>
                  </a:cubicBezTo>
                  <a:cubicBezTo>
                    <a:pt x="1333356" y="1024314"/>
                    <a:pt x="1337632" y="1015697"/>
                    <a:pt x="1341682" y="1007080"/>
                  </a:cubicBezTo>
                  <a:cubicBezTo>
                    <a:pt x="1342686" y="1004910"/>
                    <a:pt x="1345277" y="1004003"/>
                    <a:pt x="1347416" y="1005007"/>
                  </a:cubicBezTo>
                  <a:cubicBezTo>
                    <a:pt x="1349554" y="1006011"/>
                    <a:pt x="1350493" y="1008603"/>
                    <a:pt x="1349489" y="1010741"/>
                  </a:cubicBezTo>
                  <a:cubicBezTo>
                    <a:pt x="1345375" y="1019455"/>
                    <a:pt x="1341066" y="1028169"/>
                    <a:pt x="1336596" y="1036689"/>
                  </a:cubicBezTo>
                  <a:cubicBezTo>
                    <a:pt x="1335494" y="1038794"/>
                    <a:pt x="1332870" y="1039604"/>
                    <a:pt x="1330765" y="1038503"/>
                  </a:cubicBezTo>
                  <a:cubicBezTo>
                    <a:pt x="1330376" y="1038308"/>
                    <a:pt x="1330020" y="1038017"/>
                    <a:pt x="1329728" y="1037725"/>
                  </a:cubicBezTo>
                  <a:close/>
                  <a:moveTo>
                    <a:pt x="412544" y="70945"/>
                  </a:moveTo>
                  <a:cubicBezTo>
                    <a:pt x="412187" y="70589"/>
                    <a:pt x="411896" y="70167"/>
                    <a:pt x="411669" y="69682"/>
                  </a:cubicBezTo>
                  <a:cubicBezTo>
                    <a:pt x="410665" y="67511"/>
                    <a:pt x="411636" y="64952"/>
                    <a:pt x="413807" y="63948"/>
                  </a:cubicBezTo>
                  <a:cubicBezTo>
                    <a:pt x="422586" y="59931"/>
                    <a:pt x="431559" y="56076"/>
                    <a:pt x="440435" y="52415"/>
                  </a:cubicBezTo>
                  <a:cubicBezTo>
                    <a:pt x="442638" y="51508"/>
                    <a:pt x="445165" y="52577"/>
                    <a:pt x="446072" y="54780"/>
                  </a:cubicBezTo>
                  <a:cubicBezTo>
                    <a:pt x="446979" y="56983"/>
                    <a:pt x="445910" y="59510"/>
                    <a:pt x="443707" y="60417"/>
                  </a:cubicBezTo>
                  <a:cubicBezTo>
                    <a:pt x="434896" y="64012"/>
                    <a:pt x="426052" y="67835"/>
                    <a:pt x="417403" y="71787"/>
                  </a:cubicBezTo>
                  <a:cubicBezTo>
                    <a:pt x="415718" y="72565"/>
                    <a:pt x="413807" y="72143"/>
                    <a:pt x="412544" y="70912"/>
                  </a:cubicBezTo>
                  <a:close/>
                  <a:moveTo>
                    <a:pt x="1354186" y="985991"/>
                  </a:moveTo>
                  <a:cubicBezTo>
                    <a:pt x="1352987" y="984793"/>
                    <a:pt x="1352566" y="982914"/>
                    <a:pt x="1353246" y="981262"/>
                  </a:cubicBezTo>
                  <a:cubicBezTo>
                    <a:pt x="1356939" y="972548"/>
                    <a:pt x="1360470" y="963639"/>
                    <a:pt x="1363807" y="954763"/>
                  </a:cubicBezTo>
                  <a:cubicBezTo>
                    <a:pt x="1364649" y="952528"/>
                    <a:pt x="1367144" y="951394"/>
                    <a:pt x="1369379" y="952236"/>
                  </a:cubicBezTo>
                  <a:cubicBezTo>
                    <a:pt x="1371614" y="953079"/>
                    <a:pt x="1372748" y="955573"/>
                    <a:pt x="1371906" y="957808"/>
                  </a:cubicBezTo>
                  <a:cubicBezTo>
                    <a:pt x="1368537" y="966814"/>
                    <a:pt x="1364941" y="975819"/>
                    <a:pt x="1361216" y="984631"/>
                  </a:cubicBezTo>
                  <a:cubicBezTo>
                    <a:pt x="1360276" y="986834"/>
                    <a:pt x="1357749" y="987870"/>
                    <a:pt x="1355547" y="986931"/>
                  </a:cubicBezTo>
                  <a:cubicBezTo>
                    <a:pt x="1355028" y="986704"/>
                    <a:pt x="1354542" y="986380"/>
                    <a:pt x="1354186" y="986024"/>
                  </a:cubicBezTo>
                  <a:close/>
                  <a:moveTo>
                    <a:pt x="465703" y="49241"/>
                  </a:moveTo>
                  <a:cubicBezTo>
                    <a:pt x="465282" y="48819"/>
                    <a:pt x="464925" y="48269"/>
                    <a:pt x="464699" y="47653"/>
                  </a:cubicBezTo>
                  <a:cubicBezTo>
                    <a:pt x="463889" y="45418"/>
                    <a:pt x="465055" y="42924"/>
                    <a:pt x="467290" y="42114"/>
                  </a:cubicBezTo>
                  <a:cubicBezTo>
                    <a:pt x="476361" y="38842"/>
                    <a:pt x="485593" y="35700"/>
                    <a:pt x="494761" y="32817"/>
                  </a:cubicBezTo>
                  <a:cubicBezTo>
                    <a:pt x="497028" y="32104"/>
                    <a:pt x="499458" y="33367"/>
                    <a:pt x="500171" y="35635"/>
                  </a:cubicBezTo>
                  <a:cubicBezTo>
                    <a:pt x="500883" y="37903"/>
                    <a:pt x="499620" y="40332"/>
                    <a:pt x="497352" y="41045"/>
                  </a:cubicBezTo>
                  <a:cubicBezTo>
                    <a:pt x="488282" y="43896"/>
                    <a:pt x="479147" y="47005"/>
                    <a:pt x="470206" y="50212"/>
                  </a:cubicBezTo>
                  <a:cubicBezTo>
                    <a:pt x="468586" y="50796"/>
                    <a:pt x="466837" y="50342"/>
                    <a:pt x="465670" y="49208"/>
                  </a:cubicBezTo>
                  <a:close/>
                  <a:moveTo>
                    <a:pt x="1374271" y="932476"/>
                  </a:moveTo>
                  <a:cubicBezTo>
                    <a:pt x="1373169" y="931374"/>
                    <a:pt x="1372683" y="929657"/>
                    <a:pt x="1373234" y="928070"/>
                  </a:cubicBezTo>
                  <a:cubicBezTo>
                    <a:pt x="1376214" y="919064"/>
                    <a:pt x="1379033" y="909864"/>
                    <a:pt x="1381624" y="900762"/>
                  </a:cubicBezTo>
                  <a:cubicBezTo>
                    <a:pt x="1382272" y="898461"/>
                    <a:pt x="1384669" y="897133"/>
                    <a:pt x="1386969" y="897781"/>
                  </a:cubicBezTo>
                  <a:cubicBezTo>
                    <a:pt x="1389269" y="898429"/>
                    <a:pt x="1390597" y="900826"/>
                    <a:pt x="1389949" y="903126"/>
                  </a:cubicBezTo>
                  <a:cubicBezTo>
                    <a:pt x="1387326" y="912326"/>
                    <a:pt x="1384475" y="921624"/>
                    <a:pt x="1381462" y="930759"/>
                  </a:cubicBezTo>
                  <a:cubicBezTo>
                    <a:pt x="1380717" y="933026"/>
                    <a:pt x="1378287" y="934257"/>
                    <a:pt x="1376020" y="933512"/>
                  </a:cubicBezTo>
                  <a:cubicBezTo>
                    <a:pt x="1375372" y="933286"/>
                    <a:pt x="1374789" y="932929"/>
                    <a:pt x="1374335" y="932476"/>
                  </a:cubicBezTo>
                  <a:close/>
                  <a:moveTo>
                    <a:pt x="520385" y="31974"/>
                  </a:moveTo>
                  <a:cubicBezTo>
                    <a:pt x="519866" y="31456"/>
                    <a:pt x="519478" y="30808"/>
                    <a:pt x="519283" y="30063"/>
                  </a:cubicBezTo>
                  <a:cubicBezTo>
                    <a:pt x="518668" y="27763"/>
                    <a:pt x="520028" y="25398"/>
                    <a:pt x="522328" y="24750"/>
                  </a:cubicBezTo>
                  <a:cubicBezTo>
                    <a:pt x="531593" y="22224"/>
                    <a:pt x="541052" y="19891"/>
                    <a:pt x="550447" y="17721"/>
                  </a:cubicBezTo>
                  <a:cubicBezTo>
                    <a:pt x="552779" y="17202"/>
                    <a:pt x="555079" y="18660"/>
                    <a:pt x="555630" y="20960"/>
                  </a:cubicBezTo>
                  <a:cubicBezTo>
                    <a:pt x="556148" y="23293"/>
                    <a:pt x="554690" y="25593"/>
                    <a:pt x="552390" y="26143"/>
                  </a:cubicBezTo>
                  <a:cubicBezTo>
                    <a:pt x="543093" y="28249"/>
                    <a:pt x="533764" y="30581"/>
                    <a:pt x="524596" y="33076"/>
                  </a:cubicBezTo>
                  <a:cubicBezTo>
                    <a:pt x="523041" y="33497"/>
                    <a:pt x="521454" y="33011"/>
                    <a:pt x="520417" y="31974"/>
                  </a:cubicBezTo>
                  <a:close/>
                  <a:moveTo>
                    <a:pt x="1389917" y="877502"/>
                  </a:moveTo>
                  <a:cubicBezTo>
                    <a:pt x="1388880" y="876466"/>
                    <a:pt x="1388394" y="874943"/>
                    <a:pt x="1388783" y="873421"/>
                  </a:cubicBezTo>
                  <a:cubicBezTo>
                    <a:pt x="1391018" y="864188"/>
                    <a:pt x="1393059" y="854826"/>
                    <a:pt x="1394906" y="845529"/>
                  </a:cubicBezTo>
                  <a:cubicBezTo>
                    <a:pt x="1395359" y="843197"/>
                    <a:pt x="1397659" y="841674"/>
                    <a:pt x="1399992" y="842128"/>
                  </a:cubicBezTo>
                  <a:cubicBezTo>
                    <a:pt x="1402324" y="842581"/>
                    <a:pt x="1403847" y="844881"/>
                    <a:pt x="1403393" y="847214"/>
                  </a:cubicBezTo>
                  <a:cubicBezTo>
                    <a:pt x="1401514" y="856608"/>
                    <a:pt x="1399441" y="866132"/>
                    <a:pt x="1397173" y="875462"/>
                  </a:cubicBezTo>
                  <a:cubicBezTo>
                    <a:pt x="1396623" y="877794"/>
                    <a:pt x="1394290" y="879219"/>
                    <a:pt x="1391958" y="878636"/>
                  </a:cubicBezTo>
                  <a:cubicBezTo>
                    <a:pt x="1391148" y="878442"/>
                    <a:pt x="1390468" y="878021"/>
                    <a:pt x="1389917" y="877502"/>
                  </a:cubicBezTo>
                  <a:close/>
                  <a:moveTo>
                    <a:pt x="576298" y="19211"/>
                  </a:moveTo>
                  <a:cubicBezTo>
                    <a:pt x="575714" y="18628"/>
                    <a:pt x="575261" y="17850"/>
                    <a:pt x="575099" y="16943"/>
                  </a:cubicBezTo>
                  <a:cubicBezTo>
                    <a:pt x="574678" y="14611"/>
                    <a:pt x="576200" y="12343"/>
                    <a:pt x="578565" y="11922"/>
                  </a:cubicBezTo>
                  <a:cubicBezTo>
                    <a:pt x="588024" y="10173"/>
                    <a:pt x="597646" y="8586"/>
                    <a:pt x="607169" y="7225"/>
                  </a:cubicBezTo>
                  <a:cubicBezTo>
                    <a:pt x="609534" y="6869"/>
                    <a:pt x="611705" y="8521"/>
                    <a:pt x="612061" y="10886"/>
                  </a:cubicBezTo>
                  <a:cubicBezTo>
                    <a:pt x="612385" y="13250"/>
                    <a:pt x="610765" y="15421"/>
                    <a:pt x="608400" y="15777"/>
                  </a:cubicBezTo>
                  <a:cubicBezTo>
                    <a:pt x="599006" y="17138"/>
                    <a:pt x="589482" y="18693"/>
                    <a:pt x="580153" y="20410"/>
                  </a:cubicBezTo>
                  <a:cubicBezTo>
                    <a:pt x="578695" y="20669"/>
                    <a:pt x="577269" y="20183"/>
                    <a:pt x="576298" y="19211"/>
                  </a:cubicBezTo>
                  <a:close/>
                  <a:moveTo>
                    <a:pt x="1401061" y="821395"/>
                  </a:moveTo>
                  <a:cubicBezTo>
                    <a:pt x="1400121" y="820456"/>
                    <a:pt x="1399635" y="819095"/>
                    <a:pt x="1399830" y="817670"/>
                  </a:cubicBezTo>
                  <a:cubicBezTo>
                    <a:pt x="1401288" y="808308"/>
                    <a:pt x="1402616" y="798784"/>
                    <a:pt x="1403685" y="789357"/>
                  </a:cubicBezTo>
                  <a:cubicBezTo>
                    <a:pt x="1403944" y="786992"/>
                    <a:pt x="1406114" y="785275"/>
                    <a:pt x="1408479" y="785567"/>
                  </a:cubicBezTo>
                  <a:cubicBezTo>
                    <a:pt x="1410844" y="785858"/>
                    <a:pt x="1412561" y="787996"/>
                    <a:pt x="1412269" y="790361"/>
                  </a:cubicBezTo>
                  <a:cubicBezTo>
                    <a:pt x="1411168" y="799918"/>
                    <a:pt x="1409840" y="809539"/>
                    <a:pt x="1408349" y="819030"/>
                  </a:cubicBezTo>
                  <a:cubicBezTo>
                    <a:pt x="1407993" y="821395"/>
                    <a:pt x="1405758" y="822982"/>
                    <a:pt x="1403426" y="822626"/>
                  </a:cubicBezTo>
                  <a:cubicBezTo>
                    <a:pt x="1402486" y="822464"/>
                    <a:pt x="1401676" y="822043"/>
                    <a:pt x="1401028" y="821428"/>
                  </a:cubicBezTo>
                  <a:close/>
                  <a:moveTo>
                    <a:pt x="633053" y="11048"/>
                  </a:moveTo>
                  <a:cubicBezTo>
                    <a:pt x="632372" y="10367"/>
                    <a:pt x="631919" y="9460"/>
                    <a:pt x="631822" y="8424"/>
                  </a:cubicBezTo>
                  <a:cubicBezTo>
                    <a:pt x="631595" y="6059"/>
                    <a:pt x="633312" y="3921"/>
                    <a:pt x="635677" y="3694"/>
                  </a:cubicBezTo>
                  <a:cubicBezTo>
                    <a:pt x="645233" y="2722"/>
                    <a:pt x="654951" y="1912"/>
                    <a:pt x="664540" y="1329"/>
                  </a:cubicBezTo>
                  <a:cubicBezTo>
                    <a:pt x="666937" y="1167"/>
                    <a:pt x="668978" y="2981"/>
                    <a:pt x="669108" y="5378"/>
                  </a:cubicBezTo>
                  <a:cubicBezTo>
                    <a:pt x="669270" y="7743"/>
                    <a:pt x="667456" y="9817"/>
                    <a:pt x="665058" y="9946"/>
                  </a:cubicBezTo>
                  <a:cubicBezTo>
                    <a:pt x="655567" y="10529"/>
                    <a:pt x="645978" y="11307"/>
                    <a:pt x="636551" y="12279"/>
                  </a:cubicBezTo>
                  <a:cubicBezTo>
                    <a:pt x="635191" y="12408"/>
                    <a:pt x="633927" y="11922"/>
                    <a:pt x="633053" y="11048"/>
                  </a:cubicBezTo>
                  <a:close/>
                  <a:moveTo>
                    <a:pt x="1407669" y="764510"/>
                  </a:moveTo>
                  <a:cubicBezTo>
                    <a:pt x="1406827" y="763668"/>
                    <a:pt x="1406309" y="762437"/>
                    <a:pt x="1406406" y="761141"/>
                  </a:cubicBezTo>
                  <a:cubicBezTo>
                    <a:pt x="1407118" y="751650"/>
                    <a:pt x="1407637" y="742061"/>
                    <a:pt x="1407961" y="732602"/>
                  </a:cubicBezTo>
                  <a:cubicBezTo>
                    <a:pt x="1408058" y="730205"/>
                    <a:pt x="1410034" y="728358"/>
                    <a:pt x="1412431" y="728423"/>
                  </a:cubicBezTo>
                  <a:cubicBezTo>
                    <a:pt x="1414828" y="728520"/>
                    <a:pt x="1416675" y="730496"/>
                    <a:pt x="1416610" y="732893"/>
                  </a:cubicBezTo>
                  <a:cubicBezTo>
                    <a:pt x="1416286" y="742482"/>
                    <a:pt x="1415735" y="752201"/>
                    <a:pt x="1415023" y="761789"/>
                  </a:cubicBezTo>
                  <a:cubicBezTo>
                    <a:pt x="1414861" y="764154"/>
                    <a:pt x="1412788" y="765968"/>
                    <a:pt x="1410390" y="765774"/>
                  </a:cubicBezTo>
                  <a:cubicBezTo>
                    <a:pt x="1409321" y="765709"/>
                    <a:pt x="1408349" y="765223"/>
                    <a:pt x="1407669" y="764510"/>
                  </a:cubicBezTo>
                  <a:close/>
                  <a:moveTo>
                    <a:pt x="690229" y="7517"/>
                  </a:moveTo>
                  <a:cubicBezTo>
                    <a:pt x="689484" y="6771"/>
                    <a:pt x="688998" y="5702"/>
                    <a:pt x="688966" y="4569"/>
                  </a:cubicBezTo>
                  <a:cubicBezTo>
                    <a:pt x="688901" y="2171"/>
                    <a:pt x="690812" y="195"/>
                    <a:pt x="693177" y="163"/>
                  </a:cubicBezTo>
                  <a:cubicBezTo>
                    <a:pt x="702766" y="-31"/>
                    <a:pt x="712516" y="-64"/>
                    <a:pt x="722137" y="131"/>
                  </a:cubicBezTo>
                  <a:cubicBezTo>
                    <a:pt x="724502" y="163"/>
                    <a:pt x="726414" y="2139"/>
                    <a:pt x="726381" y="4536"/>
                  </a:cubicBezTo>
                  <a:cubicBezTo>
                    <a:pt x="726349" y="6933"/>
                    <a:pt x="724373" y="8812"/>
                    <a:pt x="721975" y="8780"/>
                  </a:cubicBezTo>
                  <a:cubicBezTo>
                    <a:pt x="712484" y="8586"/>
                    <a:pt x="702863" y="8618"/>
                    <a:pt x="693371" y="8812"/>
                  </a:cubicBezTo>
                  <a:cubicBezTo>
                    <a:pt x="692140" y="8812"/>
                    <a:pt x="691039" y="8359"/>
                    <a:pt x="690229" y="7549"/>
                  </a:cubicBezTo>
                  <a:close/>
                  <a:moveTo>
                    <a:pt x="1409645" y="707302"/>
                  </a:moveTo>
                  <a:cubicBezTo>
                    <a:pt x="1408868" y="706524"/>
                    <a:pt x="1408382" y="705455"/>
                    <a:pt x="1408382" y="704257"/>
                  </a:cubicBezTo>
                  <a:cubicBezTo>
                    <a:pt x="1408317" y="694798"/>
                    <a:pt x="1408058" y="685176"/>
                    <a:pt x="1407637" y="675652"/>
                  </a:cubicBezTo>
                  <a:cubicBezTo>
                    <a:pt x="1407540" y="673255"/>
                    <a:pt x="1409354" y="671247"/>
                    <a:pt x="1411751" y="671150"/>
                  </a:cubicBezTo>
                  <a:cubicBezTo>
                    <a:pt x="1414148" y="671020"/>
                    <a:pt x="1416157" y="672866"/>
                    <a:pt x="1416254" y="675264"/>
                  </a:cubicBezTo>
                  <a:cubicBezTo>
                    <a:pt x="1416707" y="684885"/>
                    <a:pt x="1416966" y="694636"/>
                    <a:pt x="1416999" y="704224"/>
                  </a:cubicBezTo>
                  <a:cubicBezTo>
                    <a:pt x="1416999" y="706622"/>
                    <a:pt x="1415087" y="708565"/>
                    <a:pt x="1412690" y="708565"/>
                  </a:cubicBezTo>
                  <a:cubicBezTo>
                    <a:pt x="1411492" y="708565"/>
                    <a:pt x="1410390" y="708079"/>
                    <a:pt x="1409613" y="707302"/>
                  </a:cubicBezTo>
                  <a:close/>
                  <a:moveTo>
                    <a:pt x="747470" y="8586"/>
                  </a:moveTo>
                  <a:cubicBezTo>
                    <a:pt x="746628" y="7743"/>
                    <a:pt x="746142" y="6545"/>
                    <a:pt x="746207" y="5281"/>
                  </a:cubicBezTo>
                  <a:cubicBezTo>
                    <a:pt x="746336" y="2884"/>
                    <a:pt x="748377" y="1070"/>
                    <a:pt x="750774" y="1232"/>
                  </a:cubicBezTo>
                  <a:cubicBezTo>
                    <a:pt x="760395" y="1815"/>
                    <a:pt x="770114" y="2593"/>
                    <a:pt x="779638" y="3532"/>
                  </a:cubicBezTo>
                  <a:cubicBezTo>
                    <a:pt x="782002" y="3759"/>
                    <a:pt x="783752" y="5897"/>
                    <a:pt x="783493" y="8262"/>
                  </a:cubicBezTo>
                  <a:cubicBezTo>
                    <a:pt x="783266" y="10626"/>
                    <a:pt x="781128" y="12376"/>
                    <a:pt x="778763" y="12117"/>
                  </a:cubicBezTo>
                  <a:cubicBezTo>
                    <a:pt x="769336" y="11177"/>
                    <a:pt x="759747" y="10400"/>
                    <a:pt x="750256" y="9849"/>
                  </a:cubicBezTo>
                  <a:cubicBezTo>
                    <a:pt x="749154" y="9784"/>
                    <a:pt x="748183" y="9298"/>
                    <a:pt x="747470" y="8586"/>
                  </a:cubicBezTo>
                  <a:close/>
                  <a:moveTo>
                    <a:pt x="1406957" y="650061"/>
                  </a:moveTo>
                  <a:cubicBezTo>
                    <a:pt x="1406276" y="649381"/>
                    <a:pt x="1405790" y="648441"/>
                    <a:pt x="1405726" y="647372"/>
                  </a:cubicBezTo>
                  <a:cubicBezTo>
                    <a:pt x="1404916" y="637913"/>
                    <a:pt x="1403879" y="628324"/>
                    <a:pt x="1402648" y="618930"/>
                  </a:cubicBezTo>
                  <a:cubicBezTo>
                    <a:pt x="1402356" y="616565"/>
                    <a:pt x="1404009" y="614394"/>
                    <a:pt x="1406373" y="614103"/>
                  </a:cubicBezTo>
                  <a:cubicBezTo>
                    <a:pt x="1408738" y="613811"/>
                    <a:pt x="1410909" y="615463"/>
                    <a:pt x="1411200" y="617828"/>
                  </a:cubicBezTo>
                  <a:cubicBezTo>
                    <a:pt x="1412431" y="627352"/>
                    <a:pt x="1413468" y="637071"/>
                    <a:pt x="1414310" y="646627"/>
                  </a:cubicBezTo>
                  <a:cubicBezTo>
                    <a:pt x="1414504" y="648992"/>
                    <a:pt x="1412755" y="651097"/>
                    <a:pt x="1410390" y="651292"/>
                  </a:cubicBezTo>
                  <a:cubicBezTo>
                    <a:pt x="1409062" y="651421"/>
                    <a:pt x="1407831" y="650903"/>
                    <a:pt x="1406957" y="650028"/>
                  </a:cubicBezTo>
                  <a:close/>
                  <a:moveTo>
                    <a:pt x="804452" y="14287"/>
                  </a:moveTo>
                  <a:cubicBezTo>
                    <a:pt x="803512" y="13348"/>
                    <a:pt x="803026" y="12019"/>
                    <a:pt x="803221" y="10626"/>
                  </a:cubicBezTo>
                  <a:cubicBezTo>
                    <a:pt x="803545" y="8262"/>
                    <a:pt x="805748" y="6609"/>
                    <a:pt x="808112" y="6966"/>
                  </a:cubicBezTo>
                  <a:cubicBezTo>
                    <a:pt x="817669" y="8326"/>
                    <a:pt x="827258" y="9881"/>
                    <a:pt x="836684" y="11598"/>
                  </a:cubicBezTo>
                  <a:cubicBezTo>
                    <a:pt x="839017" y="12019"/>
                    <a:pt x="840572" y="14287"/>
                    <a:pt x="840151" y="16619"/>
                  </a:cubicBezTo>
                  <a:cubicBezTo>
                    <a:pt x="839729" y="18952"/>
                    <a:pt x="837462" y="20507"/>
                    <a:pt x="835129" y="20086"/>
                  </a:cubicBezTo>
                  <a:cubicBezTo>
                    <a:pt x="825832" y="18369"/>
                    <a:pt x="816341" y="16846"/>
                    <a:pt x="806914" y="15518"/>
                  </a:cubicBezTo>
                  <a:cubicBezTo>
                    <a:pt x="805942" y="15388"/>
                    <a:pt x="805100" y="14935"/>
                    <a:pt x="804452" y="14287"/>
                  </a:cubicBezTo>
                  <a:close/>
                  <a:moveTo>
                    <a:pt x="1399700" y="593209"/>
                  </a:moveTo>
                  <a:cubicBezTo>
                    <a:pt x="1399085" y="592593"/>
                    <a:pt x="1398664" y="591783"/>
                    <a:pt x="1398502" y="590876"/>
                  </a:cubicBezTo>
                  <a:cubicBezTo>
                    <a:pt x="1396914" y="581482"/>
                    <a:pt x="1395100" y="572023"/>
                    <a:pt x="1393124" y="562758"/>
                  </a:cubicBezTo>
                  <a:cubicBezTo>
                    <a:pt x="1392638" y="560425"/>
                    <a:pt x="1394128" y="558125"/>
                    <a:pt x="1396461" y="557639"/>
                  </a:cubicBezTo>
                  <a:cubicBezTo>
                    <a:pt x="1398793" y="557153"/>
                    <a:pt x="1401093" y="558644"/>
                    <a:pt x="1401579" y="560976"/>
                  </a:cubicBezTo>
                  <a:cubicBezTo>
                    <a:pt x="1403555" y="570338"/>
                    <a:pt x="1405402" y="579927"/>
                    <a:pt x="1407021" y="589451"/>
                  </a:cubicBezTo>
                  <a:cubicBezTo>
                    <a:pt x="1407410" y="591816"/>
                    <a:pt x="1405823" y="594018"/>
                    <a:pt x="1403490" y="594439"/>
                  </a:cubicBezTo>
                  <a:cubicBezTo>
                    <a:pt x="1402065" y="594699"/>
                    <a:pt x="1400672" y="594180"/>
                    <a:pt x="1399700" y="593241"/>
                  </a:cubicBezTo>
                  <a:close/>
                  <a:moveTo>
                    <a:pt x="860721" y="24588"/>
                  </a:moveTo>
                  <a:cubicBezTo>
                    <a:pt x="859717" y="23584"/>
                    <a:pt x="859231" y="22094"/>
                    <a:pt x="859555" y="20571"/>
                  </a:cubicBezTo>
                  <a:cubicBezTo>
                    <a:pt x="860073" y="18239"/>
                    <a:pt x="862406" y="16781"/>
                    <a:pt x="864705" y="17300"/>
                  </a:cubicBezTo>
                  <a:cubicBezTo>
                    <a:pt x="874068" y="19405"/>
                    <a:pt x="883527" y="21738"/>
                    <a:pt x="892792" y="24232"/>
                  </a:cubicBezTo>
                  <a:cubicBezTo>
                    <a:pt x="895092" y="24848"/>
                    <a:pt x="896452" y="27212"/>
                    <a:pt x="895837" y="29512"/>
                  </a:cubicBezTo>
                  <a:cubicBezTo>
                    <a:pt x="895221" y="31812"/>
                    <a:pt x="892856" y="33173"/>
                    <a:pt x="890556" y="32557"/>
                  </a:cubicBezTo>
                  <a:cubicBezTo>
                    <a:pt x="881421" y="30095"/>
                    <a:pt x="872091" y="27795"/>
                    <a:pt x="862827" y="25722"/>
                  </a:cubicBezTo>
                  <a:cubicBezTo>
                    <a:pt x="862017" y="25528"/>
                    <a:pt x="861272" y="25139"/>
                    <a:pt x="860721" y="24556"/>
                  </a:cubicBezTo>
                  <a:close/>
                  <a:moveTo>
                    <a:pt x="1387811" y="537134"/>
                  </a:moveTo>
                  <a:cubicBezTo>
                    <a:pt x="1387293" y="536615"/>
                    <a:pt x="1386872" y="535935"/>
                    <a:pt x="1386678" y="535158"/>
                  </a:cubicBezTo>
                  <a:cubicBezTo>
                    <a:pt x="1384313" y="525925"/>
                    <a:pt x="1381754" y="516660"/>
                    <a:pt x="1379033" y="507558"/>
                  </a:cubicBezTo>
                  <a:cubicBezTo>
                    <a:pt x="1378352" y="505257"/>
                    <a:pt x="1379648" y="502860"/>
                    <a:pt x="1381948" y="502180"/>
                  </a:cubicBezTo>
                  <a:cubicBezTo>
                    <a:pt x="1384248" y="501500"/>
                    <a:pt x="1386645" y="502796"/>
                    <a:pt x="1387326" y="505096"/>
                  </a:cubicBezTo>
                  <a:cubicBezTo>
                    <a:pt x="1390079" y="514296"/>
                    <a:pt x="1392671" y="523722"/>
                    <a:pt x="1395068" y="533052"/>
                  </a:cubicBezTo>
                  <a:cubicBezTo>
                    <a:pt x="1395651" y="535352"/>
                    <a:pt x="1394258" y="537717"/>
                    <a:pt x="1391958" y="538300"/>
                  </a:cubicBezTo>
                  <a:cubicBezTo>
                    <a:pt x="1390435" y="538689"/>
                    <a:pt x="1388880" y="538203"/>
                    <a:pt x="1387844" y="537166"/>
                  </a:cubicBezTo>
                  <a:close/>
                  <a:moveTo>
                    <a:pt x="915954" y="39393"/>
                  </a:moveTo>
                  <a:cubicBezTo>
                    <a:pt x="914852" y="38291"/>
                    <a:pt x="914399" y="36639"/>
                    <a:pt x="914885" y="35052"/>
                  </a:cubicBezTo>
                  <a:cubicBezTo>
                    <a:pt x="915597" y="32784"/>
                    <a:pt x="918027" y="31521"/>
                    <a:pt x="920294" y="32201"/>
                  </a:cubicBezTo>
                  <a:cubicBezTo>
                    <a:pt x="929430" y="35052"/>
                    <a:pt x="938662" y="38129"/>
                    <a:pt x="947700" y="41369"/>
                  </a:cubicBezTo>
                  <a:cubicBezTo>
                    <a:pt x="949968" y="42179"/>
                    <a:pt x="951102" y="44641"/>
                    <a:pt x="950324" y="46876"/>
                  </a:cubicBezTo>
                  <a:cubicBezTo>
                    <a:pt x="949514" y="49111"/>
                    <a:pt x="947052" y="50277"/>
                    <a:pt x="944817" y="49500"/>
                  </a:cubicBezTo>
                  <a:cubicBezTo>
                    <a:pt x="935876" y="46293"/>
                    <a:pt x="926773" y="43248"/>
                    <a:pt x="917735" y="40429"/>
                  </a:cubicBezTo>
                  <a:cubicBezTo>
                    <a:pt x="917055" y="40203"/>
                    <a:pt x="916439" y="39846"/>
                    <a:pt x="915986" y="39360"/>
                  </a:cubicBezTo>
                  <a:close/>
                  <a:moveTo>
                    <a:pt x="1371420" y="482160"/>
                  </a:moveTo>
                  <a:cubicBezTo>
                    <a:pt x="1370966" y="481707"/>
                    <a:pt x="1370610" y="481156"/>
                    <a:pt x="1370383" y="480508"/>
                  </a:cubicBezTo>
                  <a:cubicBezTo>
                    <a:pt x="1367273" y="471502"/>
                    <a:pt x="1363969" y="462432"/>
                    <a:pt x="1360503" y="453588"/>
                  </a:cubicBezTo>
                  <a:cubicBezTo>
                    <a:pt x="1359628" y="451353"/>
                    <a:pt x="1360730" y="448859"/>
                    <a:pt x="1362965" y="447984"/>
                  </a:cubicBezTo>
                  <a:cubicBezTo>
                    <a:pt x="1365200" y="447109"/>
                    <a:pt x="1367694" y="448211"/>
                    <a:pt x="1368569" y="450446"/>
                  </a:cubicBezTo>
                  <a:cubicBezTo>
                    <a:pt x="1372068" y="459387"/>
                    <a:pt x="1375437" y="468555"/>
                    <a:pt x="1378547" y="477690"/>
                  </a:cubicBezTo>
                  <a:cubicBezTo>
                    <a:pt x="1379324" y="479957"/>
                    <a:pt x="1378125" y="482387"/>
                    <a:pt x="1375858" y="483164"/>
                  </a:cubicBezTo>
                  <a:cubicBezTo>
                    <a:pt x="1374238" y="483715"/>
                    <a:pt x="1372521" y="483262"/>
                    <a:pt x="1371387" y="482128"/>
                  </a:cubicBezTo>
                  <a:close/>
                  <a:moveTo>
                    <a:pt x="969761" y="58635"/>
                  </a:moveTo>
                  <a:cubicBezTo>
                    <a:pt x="968562" y="57436"/>
                    <a:pt x="968141" y="55622"/>
                    <a:pt x="968821" y="53970"/>
                  </a:cubicBezTo>
                  <a:cubicBezTo>
                    <a:pt x="969728" y="51767"/>
                    <a:pt x="972223" y="50698"/>
                    <a:pt x="974458" y="51573"/>
                  </a:cubicBezTo>
                  <a:cubicBezTo>
                    <a:pt x="983366" y="55169"/>
                    <a:pt x="992275" y="58991"/>
                    <a:pt x="1000989" y="62943"/>
                  </a:cubicBezTo>
                  <a:cubicBezTo>
                    <a:pt x="1003160" y="63915"/>
                    <a:pt x="1004131" y="66474"/>
                    <a:pt x="1003127" y="68645"/>
                  </a:cubicBezTo>
                  <a:cubicBezTo>
                    <a:pt x="1002155" y="70815"/>
                    <a:pt x="999596" y="71787"/>
                    <a:pt x="997426" y="70783"/>
                  </a:cubicBezTo>
                  <a:cubicBezTo>
                    <a:pt x="988809" y="66896"/>
                    <a:pt x="979997" y="63105"/>
                    <a:pt x="971219" y="59542"/>
                  </a:cubicBezTo>
                  <a:cubicBezTo>
                    <a:pt x="970668" y="59315"/>
                    <a:pt x="970182" y="58991"/>
                    <a:pt x="969793" y="58603"/>
                  </a:cubicBezTo>
                  <a:close/>
                  <a:moveTo>
                    <a:pt x="1350558" y="428677"/>
                  </a:moveTo>
                  <a:cubicBezTo>
                    <a:pt x="1350201" y="428321"/>
                    <a:pt x="1349878" y="427867"/>
                    <a:pt x="1349651" y="427349"/>
                  </a:cubicBezTo>
                  <a:cubicBezTo>
                    <a:pt x="1345828" y="418602"/>
                    <a:pt x="1341779" y="409856"/>
                    <a:pt x="1337600" y="401336"/>
                  </a:cubicBezTo>
                  <a:cubicBezTo>
                    <a:pt x="1336563" y="399198"/>
                    <a:pt x="1337438" y="396606"/>
                    <a:pt x="1339576" y="395570"/>
                  </a:cubicBezTo>
                  <a:cubicBezTo>
                    <a:pt x="1341714" y="394533"/>
                    <a:pt x="1344306" y="395408"/>
                    <a:pt x="1345342" y="397546"/>
                  </a:cubicBezTo>
                  <a:cubicBezTo>
                    <a:pt x="1349554" y="406195"/>
                    <a:pt x="1353668" y="415039"/>
                    <a:pt x="1357555" y="423883"/>
                  </a:cubicBezTo>
                  <a:cubicBezTo>
                    <a:pt x="1358527" y="426053"/>
                    <a:pt x="1357523" y="428612"/>
                    <a:pt x="1355320" y="429584"/>
                  </a:cubicBezTo>
                  <a:cubicBezTo>
                    <a:pt x="1353635" y="430329"/>
                    <a:pt x="1351756" y="429908"/>
                    <a:pt x="1350525" y="428677"/>
                  </a:cubicBezTo>
                  <a:close/>
                  <a:moveTo>
                    <a:pt x="1021884" y="82218"/>
                  </a:moveTo>
                  <a:cubicBezTo>
                    <a:pt x="1020588" y="80922"/>
                    <a:pt x="1020231" y="78946"/>
                    <a:pt x="1021074" y="77229"/>
                  </a:cubicBezTo>
                  <a:cubicBezTo>
                    <a:pt x="1022143" y="75091"/>
                    <a:pt x="1024734" y="74249"/>
                    <a:pt x="1026872" y="75318"/>
                  </a:cubicBezTo>
                  <a:cubicBezTo>
                    <a:pt x="1035457" y="79627"/>
                    <a:pt x="1044074" y="84194"/>
                    <a:pt x="1052464" y="88859"/>
                  </a:cubicBezTo>
                  <a:cubicBezTo>
                    <a:pt x="1054537" y="90025"/>
                    <a:pt x="1055315" y="92649"/>
                    <a:pt x="1054148" y="94722"/>
                  </a:cubicBezTo>
                  <a:cubicBezTo>
                    <a:pt x="1052982" y="96796"/>
                    <a:pt x="1050358" y="97573"/>
                    <a:pt x="1048285" y="96407"/>
                  </a:cubicBezTo>
                  <a:cubicBezTo>
                    <a:pt x="1039992" y="91807"/>
                    <a:pt x="1031505" y="87304"/>
                    <a:pt x="1023017" y="83028"/>
                  </a:cubicBezTo>
                  <a:cubicBezTo>
                    <a:pt x="1022596" y="82801"/>
                    <a:pt x="1022207" y="82542"/>
                    <a:pt x="1021916" y="82218"/>
                  </a:cubicBezTo>
                  <a:close/>
                  <a:moveTo>
                    <a:pt x="1325420" y="377137"/>
                  </a:moveTo>
                  <a:cubicBezTo>
                    <a:pt x="1325128" y="376846"/>
                    <a:pt x="1324869" y="376522"/>
                    <a:pt x="1324675" y="376133"/>
                  </a:cubicBezTo>
                  <a:cubicBezTo>
                    <a:pt x="1320172" y="367775"/>
                    <a:pt x="1315410" y="359418"/>
                    <a:pt x="1310583" y="351254"/>
                  </a:cubicBezTo>
                  <a:cubicBezTo>
                    <a:pt x="1309352" y="349213"/>
                    <a:pt x="1310032" y="346557"/>
                    <a:pt x="1312073" y="345326"/>
                  </a:cubicBezTo>
                  <a:cubicBezTo>
                    <a:pt x="1314114" y="344095"/>
                    <a:pt x="1316770" y="344775"/>
                    <a:pt x="1318001" y="346816"/>
                  </a:cubicBezTo>
                  <a:cubicBezTo>
                    <a:pt x="1322893" y="355077"/>
                    <a:pt x="1327720" y="363532"/>
                    <a:pt x="1332287" y="372019"/>
                  </a:cubicBezTo>
                  <a:cubicBezTo>
                    <a:pt x="1333421" y="374125"/>
                    <a:pt x="1332644" y="376749"/>
                    <a:pt x="1330538" y="377882"/>
                  </a:cubicBezTo>
                  <a:cubicBezTo>
                    <a:pt x="1328821" y="378822"/>
                    <a:pt x="1326748" y="378466"/>
                    <a:pt x="1325420" y="377137"/>
                  </a:cubicBezTo>
                  <a:close/>
                  <a:moveTo>
                    <a:pt x="1071965" y="110013"/>
                  </a:moveTo>
                  <a:cubicBezTo>
                    <a:pt x="1070605" y="108652"/>
                    <a:pt x="1070281" y="106449"/>
                    <a:pt x="1071350" y="104700"/>
                  </a:cubicBezTo>
                  <a:cubicBezTo>
                    <a:pt x="1072581" y="102659"/>
                    <a:pt x="1075237" y="102011"/>
                    <a:pt x="1077278" y="103275"/>
                  </a:cubicBezTo>
                  <a:cubicBezTo>
                    <a:pt x="1085474" y="108296"/>
                    <a:pt x="1093702" y="113511"/>
                    <a:pt x="1101671" y="118856"/>
                  </a:cubicBezTo>
                  <a:cubicBezTo>
                    <a:pt x="1103647" y="120184"/>
                    <a:pt x="1104198" y="122873"/>
                    <a:pt x="1102870" y="124849"/>
                  </a:cubicBezTo>
                  <a:cubicBezTo>
                    <a:pt x="1101542" y="126825"/>
                    <a:pt x="1098853" y="127376"/>
                    <a:pt x="1096877" y="126048"/>
                  </a:cubicBezTo>
                  <a:cubicBezTo>
                    <a:pt x="1088972" y="120768"/>
                    <a:pt x="1080874" y="115584"/>
                    <a:pt x="1072775" y="110661"/>
                  </a:cubicBezTo>
                  <a:cubicBezTo>
                    <a:pt x="1072484" y="110466"/>
                    <a:pt x="1072192" y="110272"/>
                    <a:pt x="1071965" y="110013"/>
                  </a:cubicBezTo>
                  <a:close/>
                  <a:moveTo>
                    <a:pt x="1296200" y="327898"/>
                  </a:moveTo>
                  <a:cubicBezTo>
                    <a:pt x="1296006" y="327703"/>
                    <a:pt x="1295811" y="327444"/>
                    <a:pt x="1295617" y="327185"/>
                  </a:cubicBezTo>
                  <a:cubicBezTo>
                    <a:pt x="1290434" y="319248"/>
                    <a:pt x="1285024" y="311279"/>
                    <a:pt x="1279517" y="303537"/>
                  </a:cubicBezTo>
                  <a:cubicBezTo>
                    <a:pt x="1278124" y="301594"/>
                    <a:pt x="1278577" y="298905"/>
                    <a:pt x="1280521" y="297512"/>
                  </a:cubicBezTo>
                  <a:cubicBezTo>
                    <a:pt x="1282465" y="296119"/>
                    <a:pt x="1285153" y="296572"/>
                    <a:pt x="1286546" y="298516"/>
                  </a:cubicBezTo>
                  <a:cubicBezTo>
                    <a:pt x="1292118" y="306355"/>
                    <a:pt x="1297593" y="314422"/>
                    <a:pt x="1302841" y="322456"/>
                  </a:cubicBezTo>
                  <a:cubicBezTo>
                    <a:pt x="1304136" y="324464"/>
                    <a:pt x="1303586" y="327120"/>
                    <a:pt x="1301577" y="328416"/>
                  </a:cubicBezTo>
                  <a:cubicBezTo>
                    <a:pt x="1299828" y="329550"/>
                    <a:pt x="1297593" y="329258"/>
                    <a:pt x="1296167" y="327865"/>
                  </a:cubicBezTo>
                  <a:close/>
                  <a:moveTo>
                    <a:pt x="1119618" y="141824"/>
                  </a:moveTo>
                  <a:cubicBezTo>
                    <a:pt x="1118127" y="140334"/>
                    <a:pt x="1117901" y="137969"/>
                    <a:pt x="1119196" y="136220"/>
                  </a:cubicBezTo>
                  <a:cubicBezTo>
                    <a:pt x="1120589" y="134308"/>
                    <a:pt x="1123311" y="133855"/>
                    <a:pt x="1125222" y="135280"/>
                  </a:cubicBezTo>
                  <a:cubicBezTo>
                    <a:pt x="1132964" y="140917"/>
                    <a:pt x="1140739" y="146813"/>
                    <a:pt x="1148254" y="152806"/>
                  </a:cubicBezTo>
                  <a:cubicBezTo>
                    <a:pt x="1150133" y="154263"/>
                    <a:pt x="1150425" y="157017"/>
                    <a:pt x="1148967" y="158863"/>
                  </a:cubicBezTo>
                  <a:cubicBezTo>
                    <a:pt x="1147477" y="160742"/>
                    <a:pt x="1144756" y="161034"/>
                    <a:pt x="1142909" y="159576"/>
                  </a:cubicBezTo>
                  <a:cubicBezTo>
                    <a:pt x="1135459" y="153680"/>
                    <a:pt x="1127813" y="147849"/>
                    <a:pt x="1120136" y="142245"/>
                  </a:cubicBezTo>
                  <a:cubicBezTo>
                    <a:pt x="1119942" y="142116"/>
                    <a:pt x="1119780" y="141954"/>
                    <a:pt x="1119618" y="141792"/>
                  </a:cubicBezTo>
                  <a:close/>
                  <a:moveTo>
                    <a:pt x="1263028" y="281217"/>
                  </a:moveTo>
                  <a:cubicBezTo>
                    <a:pt x="1263028" y="281217"/>
                    <a:pt x="1262769" y="280958"/>
                    <a:pt x="1262672" y="280796"/>
                  </a:cubicBezTo>
                  <a:cubicBezTo>
                    <a:pt x="1256873" y="273281"/>
                    <a:pt x="1250815" y="265798"/>
                    <a:pt x="1244693" y="258541"/>
                  </a:cubicBezTo>
                  <a:cubicBezTo>
                    <a:pt x="1243170" y="256727"/>
                    <a:pt x="1243397" y="254006"/>
                    <a:pt x="1245211" y="252451"/>
                  </a:cubicBezTo>
                  <a:cubicBezTo>
                    <a:pt x="1247025" y="250929"/>
                    <a:pt x="1249746" y="251155"/>
                    <a:pt x="1251301" y="252969"/>
                  </a:cubicBezTo>
                  <a:cubicBezTo>
                    <a:pt x="1257488" y="260323"/>
                    <a:pt x="1263611" y="267903"/>
                    <a:pt x="1269474" y="275516"/>
                  </a:cubicBezTo>
                  <a:cubicBezTo>
                    <a:pt x="1270932" y="277395"/>
                    <a:pt x="1270576" y="280116"/>
                    <a:pt x="1268697" y="281574"/>
                  </a:cubicBezTo>
                  <a:cubicBezTo>
                    <a:pt x="1266948" y="282934"/>
                    <a:pt x="1264518" y="282740"/>
                    <a:pt x="1262996" y="281217"/>
                  </a:cubicBezTo>
                  <a:close/>
                  <a:moveTo>
                    <a:pt x="1164484" y="177425"/>
                  </a:moveTo>
                  <a:cubicBezTo>
                    <a:pt x="1162897" y="175838"/>
                    <a:pt x="1162767" y="173279"/>
                    <a:pt x="1164257" y="171562"/>
                  </a:cubicBezTo>
                  <a:cubicBezTo>
                    <a:pt x="1165812" y="169748"/>
                    <a:pt x="1168533" y="169554"/>
                    <a:pt x="1170347" y="171109"/>
                  </a:cubicBezTo>
                  <a:cubicBezTo>
                    <a:pt x="1177636" y="177393"/>
                    <a:pt x="1184892" y="183872"/>
                    <a:pt x="1191890" y="190448"/>
                  </a:cubicBezTo>
                  <a:cubicBezTo>
                    <a:pt x="1193639" y="192035"/>
                    <a:pt x="1193736" y="194821"/>
                    <a:pt x="1192084" y="196538"/>
                  </a:cubicBezTo>
                  <a:cubicBezTo>
                    <a:pt x="1190464" y="198288"/>
                    <a:pt x="1187711" y="198385"/>
                    <a:pt x="1185994" y="196733"/>
                  </a:cubicBezTo>
                  <a:cubicBezTo>
                    <a:pt x="1179061" y="190254"/>
                    <a:pt x="1171902" y="183840"/>
                    <a:pt x="1164711" y="177620"/>
                  </a:cubicBezTo>
                  <a:cubicBezTo>
                    <a:pt x="1164614" y="177555"/>
                    <a:pt x="1164549" y="177458"/>
                    <a:pt x="1164484" y="177393"/>
                  </a:cubicBezTo>
                  <a:close/>
                  <a:moveTo>
                    <a:pt x="1226163" y="237388"/>
                  </a:moveTo>
                  <a:cubicBezTo>
                    <a:pt x="1226163" y="237388"/>
                    <a:pt x="1226066" y="237290"/>
                    <a:pt x="1226033" y="237258"/>
                  </a:cubicBezTo>
                  <a:cubicBezTo>
                    <a:pt x="1219652" y="230261"/>
                    <a:pt x="1213011" y="223264"/>
                    <a:pt x="1206338" y="216526"/>
                  </a:cubicBezTo>
                  <a:cubicBezTo>
                    <a:pt x="1204653" y="214841"/>
                    <a:pt x="1204685" y="212088"/>
                    <a:pt x="1206370" y="210403"/>
                  </a:cubicBezTo>
                  <a:cubicBezTo>
                    <a:pt x="1208055" y="208719"/>
                    <a:pt x="1210776" y="208686"/>
                    <a:pt x="1212460" y="210435"/>
                  </a:cubicBezTo>
                  <a:cubicBezTo>
                    <a:pt x="1219231" y="217271"/>
                    <a:pt x="1225936" y="224333"/>
                    <a:pt x="1232383" y="231427"/>
                  </a:cubicBezTo>
                  <a:cubicBezTo>
                    <a:pt x="1234002" y="233176"/>
                    <a:pt x="1233873" y="235930"/>
                    <a:pt x="1232091" y="237517"/>
                  </a:cubicBezTo>
                  <a:cubicBezTo>
                    <a:pt x="1230374" y="239072"/>
                    <a:pt x="1227750" y="239007"/>
                    <a:pt x="1226131" y="237388"/>
                  </a:cubicBezTo>
                  <a:close/>
                </a:path>
              </a:pathLst>
            </a:custGeom>
            <a:solidFill>
              <a:srgbClr val="3836BF"/>
            </a:solidFill>
            <a:ln>
              <a:noFill/>
            </a:ln>
            <a:effectLst>
              <a:outerShdw blurRad="57150" rotWithShape="0" algn="bl" dir="5280000" dist="76200">
                <a:srgbClr val="0B00CB">
                  <a:alpha val="24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947" name="Google Shape;3947;p271"/>
          <p:cNvGrpSpPr/>
          <p:nvPr/>
        </p:nvGrpSpPr>
        <p:grpSpPr>
          <a:xfrm>
            <a:off x="7144572" y="151472"/>
            <a:ext cx="1006655" cy="1006656"/>
            <a:chOff x="5955208" y="240361"/>
            <a:chExt cx="1700018" cy="1700018"/>
          </a:xfrm>
        </p:grpSpPr>
        <p:sp>
          <p:nvSpPr>
            <p:cNvPr id="3948" name="Google Shape;3948;p271"/>
            <p:cNvSpPr/>
            <p:nvPr/>
          </p:nvSpPr>
          <p:spPr>
            <a:xfrm rot="-2700000">
              <a:off x="6204170" y="489323"/>
              <a:ext cx="1202094" cy="1202094"/>
            </a:xfrm>
            <a:custGeom>
              <a:rect b="b" l="l" r="r" t="t"/>
              <a:pathLst>
                <a:path extrusionOk="0" h="1202094" w="1202094">
                  <a:moveTo>
                    <a:pt x="1202094" y="601047"/>
                  </a:moveTo>
                  <a:cubicBezTo>
                    <a:pt x="1202094" y="932996"/>
                    <a:pt x="932996" y="1202094"/>
                    <a:pt x="601047" y="1202094"/>
                  </a:cubicBezTo>
                  <a:cubicBezTo>
                    <a:pt x="269098" y="1202094"/>
                    <a:pt x="0" y="932996"/>
                    <a:pt x="0" y="601047"/>
                  </a:cubicBezTo>
                  <a:cubicBezTo>
                    <a:pt x="0" y="269098"/>
                    <a:pt x="269098" y="0"/>
                    <a:pt x="601047" y="0"/>
                  </a:cubicBezTo>
                  <a:cubicBezTo>
                    <a:pt x="932996" y="0"/>
                    <a:pt x="1202094" y="269098"/>
                    <a:pt x="1202094" y="601047"/>
                  </a:cubicBezTo>
                  <a:close/>
                </a:path>
              </a:pathLst>
            </a:custGeom>
            <a:solidFill>
              <a:srgbClr val="3836BF"/>
            </a:solidFill>
            <a:ln>
              <a:noFill/>
            </a:ln>
            <a:effectLst>
              <a:outerShdw blurRad="57150" rotWithShape="0" algn="bl" dir="3420000" dist="76200">
                <a:srgbClr val="0B00CB">
                  <a:alpha val="24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49" name="Google Shape;3949;p271"/>
            <p:cNvSpPr/>
            <p:nvPr/>
          </p:nvSpPr>
          <p:spPr>
            <a:xfrm>
              <a:off x="6096000" y="388583"/>
              <a:ext cx="1416998" cy="1416934"/>
            </a:xfrm>
            <a:custGeom>
              <a:rect b="b" l="l" r="r" t="t"/>
              <a:pathLst>
                <a:path extrusionOk="0" h="1416934" w="1416998">
                  <a:moveTo>
                    <a:pt x="207519" y="1209481"/>
                  </a:moveTo>
                  <a:cubicBezTo>
                    <a:pt x="204895" y="1206857"/>
                    <a:pt x="202303" y="1204201"/>
                    <a:pt x="199712" y="1201544"/>
                  </a:cubicBezTo>
                  <a:cubicBezTo>
                    <a:pt x="198060" y="1199827"/>
                    <a:pt x="198092" y="1197106"/>
                    <a:pt x="199809" y="1195422"/>
                  </a:cubicBezTo>
                  <a:cubicBezTo>
                    <a:pt x="201526" y="1193769"/>
                    <a:pt x="204312" y="1193932"/>
                    <a:pt x="205932" y="1195519"/>
                  </a:cubicBezTo>
                  <a:cubicBezTo>
                    <a:pt x="212540" y="1202354"/>
                    <a:pt x="219375" y="1209125"/>
                    <a:pt x="226275" y="1215668"/>
                  </a:cubicBezTo>
                  <a:cubicBezTo>
                    <a:pt x="228025" y="1217418"/>
                    <a:pt x="228057" y="1220041"/>
                    <a:pt x="226437" y="1221791"/>
                  </a:cubicBezTo>
                  <a:cubicBezTo>
                    <a:pt x="224785" y="1223508"/>
                    <a:pt x="222064" y="1223572"/>
                    <a:pt x="220347" y="1221953"/>
                  </a:cubicBezTo>
                  <a:cubicBezTo>
                    <a:pt x="216071" y="1217903"/>
                    <a:pt x="211795" y="1213692"/>
                    <a:pt x="207584" y="1209513"/>
                  </a:cubicBezTo>
                  <a:close/>
                  <a:moveTo>
                    <a:pt x="180340" y="1180747"/>
                  </a:moveTo>
                  <a:cubicBezTo>
                    <a:pt x="180340" y="1180747"/>
                    <a:pt x="180243" y="1180617"/>
                    <a:pt x="180178" y="1180585"/>
                  </a:cubicBezTo>
                  <a:cubicBezTo>
                    <a:pt x="173764" y="1173426"/>
                    <a:pt x="167415" y="1166008"/>
                    <a:pt x="161292" y="1158622"/>
                  </a:cubicBezTo>
                  <a:cubicBezTo>
                    <a:pt x="159770" y="1156775"/>
                    <a:pt x="160029" y="1154054"/>
                    <a:pt x="161875" y="1152531"/>
                  </a:cubicBezTo>
                  <a:cubicBezTo>
                    <a:pt x="163722" y="1151009"/>
                    <a:pt x="166443" y="1151268"/>
                    <a:pt x="167965" y="1153114"/>
                  </a:cubicBezTo>
                  <a:cubicBezTo>
                    <a:pt x="173991" y="1160436"/>
                    <a:pt x="180275" y="1167724"/>
                    <a:pt x="186592" y="1174819"/>
                  </a:cubicBezTo>
                  <a:cubicBezTo>
                    <a:pt x="188179" y="1176600"/>
                    <a:pt x="188017" y="1179322"/>
                    <a:pt x="186268" y="1180909"/>
                  </a:cubicBezTo>
                  <a:cubicBezTo>
                    <a:pt x="184551" y="1182431"/>
                    <a:pt x="181960" y="1182367"/>
                    <a:pt x="180340" y="1180747"/>
                  </a:cubicBezTo>
                  <a:close/>
                  <a:moveTo>
                    <a:pt x="241242" y="1241098"/>
                  </a:moveTo>
                  <a:cubicBezTo>
                    <a:pt x="239654" y="1239511"/>
                    <a:pt x="239557" y="1236919"/>
                    <a:pt x="241047" y="1235202"/>
                  </a:cubicBezTo>
                  <a:cubicBezTo>
                    <a:pt x="242635" y="1233420"/>
                    <a:pt x="245356" y="1233226"/>
                    <a:pt x="247137" y="1234813"/>
                  </a:cubicBezTo>
                  <a:cubicBezTo>
                    <a:pt x="254297" y="1241098"/>
                    <a:pt x="261650" y="1247285"/>
                    <a:pt x="269004" y="1253246"/>
                  </a:cubicBezTo>
                  <a:cubicBezTo>
                    <a:pt x="270850" y="1254768"/>
                    <a:pt x="271142" y="1257457"/>
                    <a:pt x="269652" y="1259336"/>
                  </a:cubicBezTo>
                  <a:cubicBezTo>
                    <a:pt x="268161" y="1261182"/>
                    <a:pt x="265440" y="1261474"/>
                    <a:pt x="263594" y="1259984"/>
                  </a:cubicBezTo>
                  <a:cubicBezTo>
                    <a:pt x="256143" y="1253958"/>
                    <a:pt x="248692" y="1247674"/>
                    <a:pt x="241468" y="1241325"/>
                  </a:cubicBezTo>
                  <a:cubicBezTo>
                    <a:pt x="241404" y="1241260"/>
                    <a:pt x="241339" y="1241195"/>
                    <a:pt x="241274" y="1241130"/>
                  </a:cubicBezTo>
                  <a:close/>
                  <a:moveTo>
                    <a:pt x="143896" y="1136561"/>
                  </a:moveTo>
                  <a:cubicBezTo>
                    <a:pt x="143896" y="1136561"/>
                    <a:pt x="143637" y="1136269"/>
                    <a:pt x="143507" y="1136107"/>
                  </a:cubicBezTo>
                  <a:cubicBezTo>
                    <a:pt x="137676" y="1128430"/>
                    <a:pt x="131943" y="1120558"/>
                    <a:pt x="126468" y="1112686"/>
                  </a:cubicBezTo>
                  <a:cubicBezTo>
                    <a:pt x="125107" y="1110743"/>
                    <a:pt x="125593" y="1108021"/>
                    <a:pt x="127537" y="1106661"/>
                  </a:cubicBezTo>
                  <a:cubicBezTo>
                    <a:pt x="129513" y="1105300"/>
                    <a:pt x="132169" y="1105819"/>
                    <a:pt x="133562" y="1107730"/>
                  </a:cubicBezTo>
                  <a:cubicBezTo>
                    <a:pt x="138972" y="1115504"/>
                    <a:pt x="144609" y="1123279"/>
                    <a:pt x="150375" y="1130859"/>
                  </a:cubicBezTo>
                  <a:cubicBezTo>
                    <a:pt x="151833" y="1132771"/>
                    <a:pt x="151444" y="1135459"/>
                    <a:pt x="149533" y="1136917"/>
                  </a:cubicBezTo>
                  <a:cubicBezTo>
                    <a:pt x="147784" y="1138245"/>
                    <a:pt x="145386" y="1138051"/>
                    <a:pt x="143864" y="1136529"/>
                  </a:cubicBezTo>
                  <a:close/>
                  <a:moveTo>
                    <a:pt x="285752" y="1277120"/>
                  </a:moveTo>
                  <a:cubicBezTo>
                    <a:pt x="284261" y="1275630"/>
                    <a:pt x="284035" y="1273233"/>
                    <a:pt x="285330" y="1271484"/>
                  </a:cubicBezTo>
                  <a:cubicBezTo>
                    <a:pt x="286756" y="1269573"/>
                    <a:pt x="289445" y="1269184"/>
                    <a:pt x="291388" y="1270609"/>
                  </a:cubicBezTo>
                  <a:cubicBezTo>
                    <a:pt x="299033" y="1276278"/>
                    <a:pt x="306840" y="1281882"/>
                    <a:pt x="314680" y="1287195"/>
                  </a:cubicBezTo>
                  <a:cubicBezTo>
                    <a:pt x="316656" y="1288556"/>
                    <a:pt x="317142" y="1291212"/>
                    <a:pt x="315814" y="1293188"/>
                  </a:cubicBezTo>
                  <a:cubicBezTo>
                    <a:pt x="314453" y="1295164"/>
                    <a:pt x="311797" y="1295650"/>
                    <a:pt x="309821" y="1294322"/>
                  </a:cubicBezTo>
                  <a:cubicBezTo>
                    <a:pt x="301884" y="1288912"/>
                    <a:pt x="293947" y="1283275"/>
                    <a:pt x="286238" y="1277509"/>
                  </a:cubicBezTo>
                  <a:cubicBezTo>
                    <a:pt x="286076" y="1277380"/>
                    <a:pt x="285914" y="1277250"/>
                    <a:pt x="285752" y="1277088"/>
                  </a:cubicBezTo>
                  <a:close/>
                  <a:moveTo>
                    <a:pt x="111145" y="1089589"/>
                  </a:moveTo>
                  <a:cubicBezTo>
                    <a:pt x="110919" y="1089362"/>
                    <a:pt x="110724" y="1089135"/>
                    <a:pt x="110562" y="1088844"/>
                  </a:cubicBezTo>
                  <a:cubicBezTo>
                    <a:pt x="105412" y="1080745"/>
                    <a:pt x="100326" y="1072420"/>
                    <a:pt x="95499" y="1064094"/>
                  </a:cubicBezTo>
                  <a:cubicBezTo>
                    <a:pt x="94300" y="1062021"/>
                    <a:pt x="95013" y="1059397"/>
                    <a:pt x="97054" y="1058199"/>
                  </a:cubicBezTo>
                  <a:cubicBezTo>
                    <a:pt x="99127" y="1057000"/>
                    <a:pt x="101751" y="1057713"/>
                    <a:pt x="102950" y="1059754"/>
                  </a:cubicBezTo>
                  <a:cubicBezTo>
                    <a:pt x="107712" y="1067982"/>
                    <a:pt x="112733" y="1076178"/>
                    <a:pt x="117819" y="1084179"/>
                  </a:cubicBezTo>
                  <a:cubicBezTo>
                    <a:pt x="119114" y="1086187"/>
                    <a:pt x="118499" y="1088876"/>
                    <a:pt x="116491" y="1090140"/>
                  </a:cubicBezTo>
                  <a:cubicBezTo>
                    <a:pt x="114741" y="1091241"/>
                    <a:pt x="112506" y="1090949"/>
                    <a:pt x="111113" y="1089557"/>
                  </a:cubicBezTo>
                  <a:close/>
                  <a:moveTo>
                    <a:pt x="333048" y="1309418"/>
                  </a:moveTo>
                  <a:cubicBezTo>
                    <a:pt x="331655" y="1308025"/>
                    <a:pt x="331363" y="1305822"/>
                    <a:pt x="332432" y="1304073"/>
                  </a:cubicBezTo>
                  <a:cubicBezTo>
                    <a:pt x="333695" y="1302064"/>
                    <a:pt x="336352" y="1301416"/>
                    <a:pt x="338393" y="1302680"/>
                  </a:cubicBezTo>
                  <a:cubicBezTo>
                    <a:pt x="346491" y="1307733"/>
                    <a:pt x="354752" y="1312657"/>
                    <a:pt x="362980" y="1317322"/>
                  </a:cubicBezTo>
                  <a:cubicBezTo>
                    <a:pt x="365053" y="1318521"/>
                    <a:pt x="365766" y="1321145"/>
                    <a:pt x="364600" y="1323218"/>
                  </a:cubicBezTo>
                  <a:cubicBezTo>
                    <a:pt x="363434" y="1325291"/>
                    <a:pt x="360777" y="1326004"/>
                    <a:pt x="358704" y="1324838"/>
                  </a:cubicBezTo>
                  <a:cubicBezTo>
                    <a:pt x="350379" y="1320108"/>
                    <a:pt x="342021" y="1315119"/>
                    <a:pt x="333825" y="1310033"/>
                  </a:cubicBezTo>
                  <a:cubicBezTo>
                    <a:pt x="333533" y="1309839"/>
                    <a:pt x="333274" y="1309645"/>
                    <a:pt x="333048" y="1309418"/>
                  </a:cubicBezTo>
                  <a:close/>
                  <a:moveTo>
                    <a:pt x="82347" y="1040058"/>
                  </a:moveTo>
                  <a:cubicBezTo>
                    <a:pt x="82055" y="1039766"/>
                    <a:pt x="81796" y="1039410"/>
                    <a:pt x="81569" y="1039021"/>
                  </a:cubicBezTo>
                  <a:cubicBezTo>
                    <a:pt x="77099" y="1030534"/>
                    <a:pt x="72693" y="1021787"/>
                    <a:pt x="68547" y="1013073"/>
                  </a:cubicBezTo>
                  <a:cubicBezTo>
                    <a:pt x="67510" y="1010903"/>
                    <a:pt x="68450" y="1008344"/>
                    <a:pt x="70588" y="1007307"/>
                  </a:cubicBezTo>
                  <a:cubicBezTo>
                    <a:pt x="72726" y="1006270"/>
                    <a:pt x="75317" y="1007210"/>
                    <a:pt x="76354" y="1009348"/>
                  </a:cubicBezTo>
                  <a:cubicBezTo>
                    <a:pt x="80468" y="1017965"/>
                    <a:pt x="84776" y="1026614"/>
                    <a:pt x="89214" y="1035004"/>
                  </a:cubicBezTo>
                  <a:cubicBezTo>
                    <a:pt x="90316" y="1037110"/>
                    <a:pt x="89506" y="1039734"/>
                    <a:pt x="87400" y="1040835"/>
                  </a:cubicBezTo>
                  <a:cubicBezTo>
                    <a:pt x="85683" y="1041742"/>
                    <a:pt x="83643" y="1041386"/>
                    <a:pt x="82347" y="1040058"/>
                  </a:cubicBezTo>
                  <a:close/>
                  <a:moveTo>
                    <a:pt x="382838" y="1337731"/>
                  </a:moveTo>
                  <a:cubicBezTo>
                    <a:pt x="381542" y="1336435"/>
                    <a:pt x="381186" y="1334426"/>
                    <a:pt x="382060" y="1332709"/>
                  </a:cubicBezTo>
                  <a:cubicBezTo>
                    <a:pt x="383162" y="1330571"/>
                    <a:pt x="385753" y="1329761"/>
                    <a:pt x="387891" y="1330863"/>
                  </a:cubicBezTo>
                  <a:cubicBezTo>
                    <a:pt x="396346" y="1335204"/>
                    <a:pt x="404963" y="1339447"/>
                    <a:pt x="413580" y="1343432"/>
                  </a:cubicBezTo>
                  <a:cubicBezTo>
                    <a:pt x="415751" y="1344436"/>
                    <a:pt x="416690" y="1346995"/>
                    <a:pt x="415686" y="1349166"/>
                  </a:cubicBezTo>
                  <a:cubicBezTo>
                    <a:pt x="414682" y="1351336"/>
                    <a:pt x="412122" y="1352276"/>
                    <a:pt x="409952" y="1351271"/>
                  </a:cubicBezTo>
                  <a:cubicBezTo>
                    <a:pt x="401238" y="1347222"/>
                    <a:pt x="392491" y="1342946"/>
                    <a:pt x="383939" y="1338540"/>
                  </a:cubicBezTo>
                  <a:cubicBezTo>
                    <a:pt x="383518" y="1338346"/>
                    <a:pt x="383162" y="1338054"/>
                    <a:pt x="382870" y="1337763"/>
                  </a:cubicBezTo>
                  <a:close/>
                  <a:moveTo>
                    <a:pt x="57662" y="988227"/>
                  </a:moveTo>
                  <a:cubicBezTo>
                    <a:pt x="57273" y="987838"/>
                    <a:pt x="56982" y="987384"/>
                    <a:pt x="56755" y="986866"/>
                  </a:cubicBezTo>
                  <a:cubicBezTo>
                    <a:pt x="52997" y="978055"/>
                    <a:pt x="49337" y="968984"/>
                    <a:pt x="45903" y="959946"/>
                  </a:cubicBezTo>
                  <a:cubicBezTo>
                    <a:pt x="45061" y="957711"/>
                    <a:pt x="46195" y="955217"/>
                    <a:pt x="48397" y="954374"/>
                  </a:cubicBezTo>
                  <a:cubicBezTo>
                    <a:pt x="50633" y="953532"/>
                    <a:pt x="53127" y="954666"/>
                    <a:pt x="53969" y="956869"/>
                  </a:cubicBezTo>
                  <a:cubicBezTo>
                    <a:pt x="57338" y="965810"/>
                    <a:pt x="60966" y="974751"/>
                    <a:pt x="64659" y="983465"/>
                  </a:cubicBezTo>
                  <a:cubicBezTo>
                    <a:pt x="65599" y="985667"/>
                    <a:pt x="64562" y="988194"/>
                    <a:pt x="62392" y="989134"/>
                  </a:cubicBezTo>
                  <a:cubicBezTo>
                    <a:pt x="60707" y="989846"/>
                    <a:pt x="58861" y="989425"/>
                    <a:pt x="57630" y="988227"/>
                  </a:cubicBezTo>
                  <a:close/>
                  <a:moveTo>
                    <a:pt x="434799" y="1361864"/>
                  </a:moveTo>
                  <a:cubicBezTo>
                    <a:pt x="433600" y="1360666"/>
                    <a:pt x="433179" y="1358819"/>
                    <a:pt x="433859" y="1357167"/>
                  </a:cubicBezTo>
                  <a:cubicBezTo>
                    <a:pt x="434766" y="1354964"/>
                    <a:pt x="437293" y="1353928"/>
                    <a:pt x="439496" y="1354835"/>
                  </a:cubicBezTo>
                  <a:cubicBezTo>
                    <a:pt x="448210" y="1358463"/>
                    <a:pt x="457151" y="1361962"/>
                    <a:pt x="466059" y="1365233"/>
                  </a:cubicBezTo>
                  <a:cubicBezTo>
                    <a:pt x="468294" y="1366043"/>
                    <a:pt x="469428" y="1368538"/>
                    <a:pt x="468618" y="1370773"/>
                  </a:cubicBezTo>
                  <a:cubicBezTo>
                    <a:pt x="467809" y="1373008"/>
                    <a:pt x="465314" y="1374142"/>
                    <a:pt x="463079" y="1373332"/>
                  </a:cubicBezTo>
                  <a:cubicBezTo>
                    <a:pt x="454073" y="1370028"/>
                    <a:pt x="445035" y="1366464"/>
                    <a:pt x="436191" y="1362804"/>
                  </a:cubicBezTo>
                  <a:cubicBezTo>
                    <a:pt x="435641" y="1362577"/>
                    <a:pt x="435187" y="1362253"/>
                    <a:pt x="434799" y="1361864"/>
                  </a:cubicBezTo>
                  <a:close/>
                  <a:moveTo>
                    <a:pt x="37318" y="934517"/>
                  </a:moveTo>
                  <a:cubicBezTo>
                    <a:pt x="36865" y="934063"/>
                    <a:pt x="36509" y="933480"/>
                    <a:pt x="36282" y="932832"/>
                  </a:cubicBezTo>
                  <a:cubicBezTo>
                    <a:pt x="33237" y="923729"/>
                    <a:pt x="30354" y="914400"/>
                    <a:pt x="27697" y="905135"/>
                  </a:cubicBezTo>
                  <a:cubicBezTo>
                    <a:pt x="27049" y="902835"/>
                    <a:pt x="28345" y="900438"/>
                    <a:pt x="30645" y="899790"/>
                  </a:cubicBezTo>
                  <a:cubicBezTo>
                    <a:pt x="32945" y="899142"/>
                    <a:pt x="35342" y="900438"/>
                    <a:pt x="35990" y="902738"/>
                  </a:cubicBezTo>
                  <a:cubicBezTo>
                    <a:pt x="38647" y="911905"/>
                    <a:pt x="41497" y="921105"/>
                    <a:pt x="44478" y="930111"/>
                  </a:cubicBezTo>
                  <a:cubicBezTo>
                    <a:pt x="45223" y="932379"/>
                    <a:pt x="43992" y="934808"/>
                    <a:pt x="41756" y="935586"/>
                  </a:cubicBezTo>
                  <a:cubicBezTo>
                    <a:pt x="40169" y="936104"/>
                    <a:pt x="38452" y="935650"/>
                    <a:pt x="37351" y="934549"/>
                  </a:cubicBezTo>
                  <a:close/>
                  <a:moveTo>
                    <a:pt x="488379" y="1381593"/>
                  </a:moveTo>
                  <a:cubicBezTo>
                    <a:pt x="487278" y="1380491"/>
                    <a:pt x="486792" y="1378807"/>
                    <a:pt x="487310" y="1377219"/>
                  </a:cubicBezTo>
                  <a:cubicBezTo>
                    <a:pt x="488055" y="1374952"/>
                    <a:pt x="490485" y="1373688"/>
                    <a:pt x="492752" y="1374433"/>
                  </a:cubicBezTo>
                  <a:cubicBezTo>
                    <a:pt x="501758" y="1377349"/>
                    <a:pt x="510958" y="1380103"/>
                    <a:pt x="520093" y="1382662"/>
                  </a:cubicBezTo>
                  <a:cubicBezTo>
                    <a:pt x="522393" y="1383310"/>
                    <a:pt x="523721" y="1385674"/>
                    <a:pt x="523106" y="1387974"/>
                  </a:cubicBezTo>
                  <a:cubicBezTo>
                    <a:pt x="522458" y="1390274"/>
                    <a:pt x="520093" y="1391603"/>
                    <a:pt x="517793" y="1390987"/>
                  </a:cubicBezTo>
                  <a:cubicBezTo>
                    <a:pt x="508528" y="1388395"/>
                    <a:pt x="499199" y="1385610"/>
                    <a:pt x="490128" y="1382662"/>
                  </a:cubicBezTo>
                  <a:cubicBezTo>
                    <a:pt x="489448" y="1382435"/>
                    <a:pt x="488865" y="1382079"/>
                    <a:pt x="488411" y="1381625"/>
                  </a:cubicBezTo>
                  <a:close/>
                  <a:moveTo>
                    <a:pt x="21445" y="879414"/>
                  </a:moveTo>
                  <a:cubicBezTo>
                    <a:pt x="20894" y="878863"/>
                    <a:pt x="20506" y="878183"/>
                    <a:pt x="20311" y="877373"/>
                  </a:cubicBezTo>
                  <a:cubicBezTo>
                    <a:pt x="18044" y="868076"/>
                    <a:pt x="15906" y="858552"/>
                    <a:pt x="13994" y="849092"/>
                  </a:cubicBezTo>
                  <a:cubicBezTo>
                    <a:pt x="13508" y="846760"/>
                    <a:pt x="15031" y="844460"/>
                    <a:pt x="17363" y="844006"/>
                  </a:cubicBezTo>
                  <a:cubicBezTo>
                    <a:pt x="19696" y="843521"/>
                    <a:pt x="21963" y="845043"/>
                    <a:pt x="22449" y="847375"/>
                  </a:cubicBezTo>
                  <a:cubicBezTo>
                    <a:pt x="24328" y="856738"/>
                    <a:pt x="26434" y="866132"/>
                    <a:pt x="28669" y="875332"/>
                  </a:cubicBezTo>
                  <a:cubicBezTo>
                    <a:pt x="29220" y="877632"/>
                    <a:pt x="27827" y="879997"/>
                    <a:pt x="25494" y="880547"/>
                  </a:cubicBezTo>
                  <a:cubicBezTo>
                    <a:pt x="23972" y="880904"/>
                    <a:pt x="22449" y="880450"/>
                    <a:pt x="21413" y="879414"/>
                  </a:cubicBezTo>
                  <a:close/>
                  <a:moveTo>
                    <a:pt x="543482" y="1396948"/>
                  </a:moveTo>
                  <a:cubicBezTo>
                    <a:pt x="542445" y="1395911"/>
                    <a:pt x="541959" y="1394421"/>
                    <a:pt x="542316" y="1392898"/>
                  </a:cubicBezTo>
                  <a:cubicBezTo>
                    <a:pt x="542867" y="1390566"/>
                    <a:pt x="545199" y="1389141"/>
                    <a:pt x="547499" y="1389691"/>
                  </a:cubicBezTo>
                  <a:cubicBezTo>
                    <a:pt x="556699" y="1391862"/>
                    <a:pt x="566093" y="1393870"/>
                    <a:pt x="575423" y="1395652"/>
                  </a:cubicBezTo>
                  <a:cubicBezTo>
                    <a:pt x="577755" y="1396105"/>
                    <a:pt x="579310" y="1398373"/>
                    <a:pt x="578857" y="1400705"/>
                  </a:cubicBezTo>
                  <a:cubicBezTo>
                    <a:pt x="578403" y="1403038"/>
                    <a:pt x="576136" y="1404593"/>
                    <a:pt x="573803" y="1404139"/>
                  </a:cubicBezTo>
                  <a:cubicBezTo>
                    <a:pt x="564376" y="1402325"/>
                    <a:pt x="554852" y="1400284"/>
                    <a:pt x="545523" y="1398081"/>
                  </a:cubicBezTo>
                  <a:cubicBezTo>
                    <a:pt x="544713" y="1397887"/>
                    <a:pt x="544000" y="1397498"/>
                    <a:pt x="543450" y="1396948"/>
                  </a:cubicBezTo>
                  <a:close/>
                  <a:moveTo>
                    <a:pt x="10107" y="823209"/>
                  </a:moveTo>
                  <a:cubicBezTo>
                    <a:pt x="9492" y="822594"/>
                    <a:pt x="9038" y="821784"/>
                    <a:pt x="8908" y="820844"/>
                  </a:cubicBezTo>
                  <a:cubicBezTo>
                    <a:pt x="7386" y="811353"/>
                    <a:pt x="6058" y="801699"/>
                    <a:pt x="4924" y="792143"/>
                  </a:cubicBezTo>
                  <a:cubicBezTo>
                    <a:pt x="4632" y="789778"/>
                    <a:pt x="6349" y="787640"/>
                    <a:pt x="8714" y="787349"/>
                  </a:cubicBezTo>
                  <a:cubicBezTo>
                    <a:pt x="11079" y="787057"/>
                    <a:pt x="13217" y="788774"/>
                    <a:pt x="13508" y="791139"/>
                  </a:cubicBezTo>
                  <a:cubicBezTo>
                    <a:pt x="14610" y="800565"/>
                    <a:pt x="15938" y="810122"/>
                    <a:pt x="17461" y="819484"/>
                  </a:cubicBezTo>
                  <a:cubicBezTo>
                    <a:pt x="17849" y="821849"/>
                    <a:pt x="16230" y="824051"/>
                    <a:pt x="13865" y="824440"/>
                  </a:cubicBezTo>
                  <a:cubicBezTo>
                    <a:pt x="12439" y="824667"/>
                    <a:pt x="11079" y="824181"/>
                    <a:pt x="10139" y="823242"/>
                  </a:cubicBezTo>
                  <a:close/>
                  <a:moveTo>
                    <a:pt x="599654" y="1407800"/>
                  </a:moveTo>
                  <a:cubicBezTo>
                    <a:pt x="598715" y="1406860"/>
                    <a:pt x="598229" y="1405500"/>
                    <a:pt x="598423" y="1404107"/>
                  </a:cubicBezTo>
                  <a:cubicBezTo>
                    <a:pt x="598779" y="1401742"/>
                    <a:pt x="600982" y="1400122"/>
                    <a:pt x="603347" y="1400479"/>
                  </a:cubicBezTo>
                  <a:cubicBezTo>
                    <a:pt x="612677" y="1401904"/>
                    <a:pt x="622233" y="1403135"/>
                    <a:pt x="631692" y="1404172"/>
                  </a:cubicBezTo>
                  <a:cubicBezTo>
                    <a:pt x="634057" y="1404431"/>
                    <a:pt x="635774" y="1406569"/>
                    <a:pt x="635515" y="1408934"/>
                  </a:cubicBezTo>
                  <a:cubicBezTo>
                    <a:pt x="635256" y="1411298"/>
                    <a:pt x="633117" y="1413015"/>
                    <a:pt x="630753" y="1412756"/>
                  </a:cubicBezTo>
                  <a:cubicBezTo>
                    <a:pt x="621164" y="1411719"/>
                    <a:pt x="611510" y="1410456"/>
                    <a:pt x="602051" y="1408998"/>
                  </a:cubicBezTo>
                  <a:cubicBezTo>
                    <a:pt x="601112" y="1408869"/>
                    <a:pt x="600270" y="1408415"/>
                    <a:pt x="599654" y="1407800"/>
                  </a:cubicBezTo>
                  <a:close/>
                  <a:moveTo>
                    <a:pt x="3369" y="766292"/>
                  </a:moveTo>
                  <a:cubicBezTo>
                    <a:pt x="2656" y="765579"/>
                    <a:pt x="2203" y="764640"/>
                    <a:pt x="2106" y="763571"/>
                  </a:cubicBezTo>
                  <a:cubicBezTo>
                    <a:pt x="1361" y="754047"/>
                    <a:pt x="810" y="744329"/>
                    <a:pt x="454" y="734643"/>
                  </a:cubicBezTo>
                  <a:cubicBezTo>
                    <a:pt x="356" y="732246"/>
                    <a:pt x="2235" y="730269"/>
                    <a:pt x="4600" y="730172"/>
                  </a:cubicBezTo>
                  <a:cubicBezTo>
                    <a:pt x="6997" y="730075"/>
                    <a:pt x="8973" y="731954"/>
                    <a:pt x="9070" y="734319"/>
                  </a:cubicBezTo>
                  <a:cubicBezTo>
                    <a:pt x="9427" y="743875"/>
                    <a:pt x="9977" y="753496"/>
                    <a:pt x="10690" y="762891"/>
                  </a:cubicBezTo>
                  <a:cubicBezTo>
                    <a:pt x="10885" y="765256"/>
                    <a:pt x="9103" y="767361"/>
                    <a:pt x="6706" y="767523"/>
                  </a:cubicBezTo>
                  <a:cubicBezTo>
                    <a:pt x="5410" y="767620"/>
                    <a:pt x="4179" y="767134"/>
                    <a:pt x="3304" y="766260"/>
                  </a:cubicBezTo>
                  <a:close/>
                  <a:moveTo>
                    <a:pt x="656571" y="1414052"/>
                  </a:moveTo>
                  <a:cubicBezTo>
                    <a:pt x="655729" y="1413210"/>
                    <a:pt x="655210" y="1412011"/>
                    <a:pt x="655308" y="1410715"/>
                  </a:cubicBezTo>
                  <a:cubicBezTo>
                    <a:pt x="655470" y="1408350"/>
                    <a:pt x="657543" y="1406536"/>
                    <a:pt x="659908" y="1406698"/>
                  </a:cubicBezTo>
                  <a:cubicBezTo>
                    <a:pt x="669399" y="1407346"/>
                    <a:pt x="678988" y="1407832"/>
                    <a:pt x="688480" y="1408091"/>
                  </a:cubicBezTo>
                  <a:cubicBezTo>
                    <a:pt x="690877" y="1408156"/>
                    <a:pt x="692756" y="1410165"/>
                    <a:pt x="692659" y="1412529"/>
                  </a:cubicBezTo>
                  <a:cubicBezTo>
                    <a:pt x="692594" y="1414927"/>
                    <a:pt x="690618" y="1416805"/>
                    <a:pt x="688220" y="1416708"/>
                  </a:cubicBezTo>
                  <a:cubicBezTo>
                    <a:pt x="678632" y="1416449"/>
                    <a:pt x="668913" y="1415963"/>
                    <a:pt x="659325" y="1415283"/>
                  </a:cubicBezTo>
                  <a:cubicBezTo>
                    <a:pt x="658256" y="1415218"/>
                    <a:pt x="657284" y="1414732"/>
                    <a:pt x="656571" y="1414020"/>
                  </a:cubicBezTo>
                  <a:close/>
                  <a:moveTo>
                    <a:pt x="1263" y="709051"/>
                  </a:moveTo>
                  <a:cubicBezTo>
                    <a:pt x="486" y="708274"/>
                    <a:pt x="0" y="707172"/>
                    <a:pt x="0" y="705974"/>
                  </a:cubicBezTo>
                  <a:cubicBezTo>
                    <a:pt x="32" y="696352"/>
                    <a:pt x="259" y="686634"/>
                    <a:pt x="680" y="677013"/>
                  </a:cubicBezTo>
                  <a:cubicBezTo>
                    <a:pt x="777" y="674616"/>
                    <a:pt x="2786" y="672769"/>
                    <a:pt x="5183" y="672899"/>
                  </a:cubicBezTo>
                  <a:cubicBezTo>
                    <a:pt x="7548" y="672996"/>
                    <a:pt x="9427" y="675037"/>
                    <a:pt x="9297" y="677402"/>
                  </a:cubicBezTo>
                  <a:cubicBezTo>
                    <a:pt x="8876" y="686893"/>
                    <a:pt x="8649" y="696514"/>
                    <a:pt x="8617" y="706006"/>
                  </a:cubicBezTo>
                  <a:cubicBezTo>
                    <a:pt x="8617" y="708403"/>
                    <a:pt x="6673" y="710314"/>
                    <a:pt x="4276" y="710314"/>
                  </a:cubicBezTo>
                  <a:cubicBezTo>
                    <a:pt x="3077" y="710314"/>
                    <a:pt x="2008" y="709829"/>
                    <a:pt x="1231" y="709051"/>
                  </a:cubicBezTo>
                  <a:close/>
                  <a:moveTo>
                    <a:pt x="713812" y="1415672"/>
                  </a:moveTo>
                  <a:cubicBezTo>
                    <a:pt x="713035" y="1414894"/>
                    <a:pt x="712549" y="1413857"/>
                    <a:pt x="712549" y="1412659"/>
                  </a:cubicBezTo>
                  <a:cubicBezTo>
                    <a:pt x="712549" y="1410262"/>
                    <a:pt x="714428" y="1408318"/>
                    <a:pt x="716825" y="1408286"/>
                  </a:cubicBezTo>
                  <a:cubicBezTo>
                    <a:pt x="726316" y="1408188"/>
                    <a:pt x="735937" y="1407864"/>
                    <a:pt x="745429" y="1407379"/>
                  </a:cubicBezTo>
                  <a:cubicBezTo>
                    <a:pt x="747794" y="1407249"/>
                    <a:pt x="749835" y="1409096"/>
                    <a:pt x="749964" y="1411460"/>
                  </a:cubicBezTo>
                  <a:cubicBezTo>
                    <a:pt x="750094" y="1413857"/>
                    <a:pt x="748247" y="1415866"/>
                    <a:pt x="745883" y="1415996"/>
                  </a:cubicBezTo>
                  <a:cubicBezTo>
                    <a:pt x="736294" y="1416514"/>
                    <a:pt x="726543" y="1416805"/>
                    <a:pt x="716922" y="1416935"/>
                  </a:cubicBezTo>
                  <a:cubicBezTo>
                    <a:pt x="715723" y="1416935"/>
                    <a:pt x="714622" y="1416449"/>
                    <a:pt x="713812" y="1415672"/>
                  </a:cubicBezTo>
                  <a:close/>
                  <a:moveTo>
                    <a:pt x="3790" y="651842"/>
                  </a:moveTo>
                  <a:cubicBezTo>
                    <a:pt x="2916" y="650968"/>
                    <a:pt x="2430" y="649737"/>
                    <a:pt x="2527" y="648409"/>
                  </a:cubicBezTo>
                  <a:cubicBezTo>
                    <a:pt x="3337" y="638852"/>
                    <a:pt x="4341" y="629166"/>
                    <a:pt x="5539" y="619610"/>
                  </a:cubicBezTo>
                  <a:cubicBezTo>
                    <a:pt x="5831" y="617245"/>
                    <a:pt x="8001" y="615561"/>
                    <a:pt x="10366" y="615852"/>
                  </a:cubicBezTo>
                  <a:cubicBezTo>
                    <a:pt x="12731" y="616144"/>
                    <a:pt x="14416" y="618314"/>
                    <a:pt x="14124" y="620679"/>
                  </a:cubicBezTo>
                  <a:cubicBezTo>
                    <a:pt x="12958" y="630106"/>
                    <a:pt x="11921" y="639662"/>
                    <a:pt x="11144" y="649121"/>
                  </a:cubicBezTo>
                  <a:cubicBezTo>
                    <a:pt x="10949" y="651486"/>
                    <a:pt x="8844" y="653268"/>
                    <a:pt x="6479" y="653073"/>
                  </a:cubicBezTo>
                  <a:cubicBezTo>
                    <a:pt x="5410" y="652976"/>
                    <a:pt x="4470" y="652523"/>
                    <a:pt x="3790" y="651810"/>
                  </a:cubicBezTo>
                  <a:close/>
                  <a:moveTo>
                    <a:pt x="771021" y="1412691"/>
                  </a:moveTo>
                  <a:cubicBezTo>
                    <a:pt x="770340" y="1412011"/>
                    <a:pt x="769887" y="1411072"/>
                    <a:pt x="769790" y="1410035"/>
                  </a:cubicBezTo>
                  <a:cubicBezTo>
                    <a:pt x="769563" y="1407670"/>
                    <a:pt x="771312" y="1405565"/>
                    <a:pt x="773677" y="1405338"/>
                  </a:cubicBezTo>
                  <a:cubicBezTo>
                    <a:pt x="783104" y="1404463"/>
                    <a:pt x="792693" y="1403362"/>
                    <a:pt x="802119" y="1402098"/>
                  </a:cubicBezTo>
                  <a:cubicBezTo>
                    <a:pt x="804484" y="1401774"/>
                    <a:pt x="806655" y="1403426"/>
                    <a:pt x="806979" y="1405791"/>
                  </a:cubicBezTo>
                  <a:cubicBezTo>
                    <a:pt x="807303" y="1408156"/>
                    <a:pt x="805650" y="1410327"/>
                    <a:pt x="803286" y="1410650"/>
                  </a:cubicBezTo>
                  <a:cubicBezTo>
                    <a:pt x="793729" y="1411946"/>
                    <a:pt x="784043" y="1413015"/>
                    <a:pt x="774487" y="1413922"/>
                  </a:cubicBezTo>
                  <a:cubicBezTo>
                    <a:pt x="773159" y="1414052"/>
                    <a:pt x="771895" y="1413566"/>
                    <a:pt x="771021" y="1412659"/>
                  </a:cubicBezTo>
                  <a:close/>
                  <a:moveTo>
                    <a:pt x="10917" y="595055"/>
                  </a:moveTo>
                  <a:cubicBezTo>
                    <a:pt x="9977" y="594116"/>
                    <a:pt x="9459" y="592723"/>
                    <a:pt x="9718" y="591297"/>
                  </a:cubicBezTo>
                  <a:cubicBezTo>
                    <a:pt x="11306" y="581806"/>
                    <a:pt x="13087" y="572249"/>
                    <a:pt x="15063" y="562855"/>
                  </a:cubicBezTo>
                  <a:cubicBezTo>
                    <a:pt x="15549" y="560522"/>
                    <a:pt x="17849" y="559032"/>
                    <a:pt x="20182" y="559518"/>
                  </a:cubicBezTo>
                  <a:cubicBezTo>
                    <a:pt x="22514" y="560004"/>
                    <a:pt x="24004" y="562304"/>
                    <a:pt x="23518" y="564637"/>
                  </a:cubicBezTo>
                  <a:cubicBezTo>
                    <a:pt x="21575" y="573901"/>
                    <a:pt x="19793" y="583361"/>
                    <a:pt x="18238" y="592723"/>
                  </a:cubicBezTo>
                  <a:cubicBezTo>
                    <a:pt x="17849" y="595087"/>
                    <a:pt x="15614" y="596675"/>
                    <a:pt x="13282" y="596286"/>
                  </a:cubicBezTo>
                  <a:cubicBezTo>
                    <a:pt x="12375" y="596124"/>
                    <a:pt x="11565" y="595703"/>
                    <a:pt x="10949" y="595087"/>
                  </a:cubicBezTo>
                  <a:close/>
                  <a:moveTo>
                    <a:pt x="827841" y="1405079"/>
                  </a:moveTo>
                  <a:cubicBezTo>
                    <a:pt x="827225" y="1404463"/>
                    <a:pt x="826804" y="1403686"/>
                    <a:pt x="826642" y="1402779"/>
                  </a:cubicBezTo>
                  <a:cubicBezTo>
                    <a:pt x="826221" y="1400414"/>
                    <a:pt x="827808" y="1398179"/>
                    <a:pt x="830141" y="1397790"/>
                  </a:cubicBezTo>
                  <a:cubicBezTo>
                    <a:pt x="839535" y="1396138"/>
                    <a:pt x="848962" y="1394291"/>
                    <a:pt x="858227" y="1392250"/>
                  </a:cubicBezTo>
                  <a:cubicBezTo>
                    <a:pt x="860559" y="1391732"/>
                    <a:pt x="862859" y="1393222"/>
                    <a:pt x="863377" y="1395555"/>
                  </a:cubicBezTo>
                  <a:cubicBezTo>
                    <a:pt x="863896" y="1397887"/>
                    <a:pt x="862406" y="1400187"/>
                    <a:pt x="860073" y="1400705"/>
                  </a:cubicBezTo>
                  <a:cubicBezTo>
                    <a:pt x="850711" y="1402746"/>
                    <a:pt x="841122" y="1404625"/>
                    <a:pt x="831631" y="1406310"/>
                  </a:cubicBezTo>
                  <a:cubicBezTo>
                    <a:pt x="830205" y="1406569"/>
                    <a:pt x="828780" y="1406083"/>
                    <a:pt x="827841" y="1405111"/>
                  </a:cubicBezTo>
                  <a:close/>
                  <a:moveTo>
                    <a:pt x="22611" y="539045"/>
                  </a:moveTo>
                  <a:cubicBezTo>
                    <a:pt x="21575" y="538008"/>
                    <a:pt x="21089" y="536453"/>
                    <a:pt x="21478" y="534931"/>
                  </a:cubicBezTo>
                  <a:cubicBezTo>
                    <a:pt x="23810" y="525601"/>
                    <a:pt x="26401" y="516207"/>
                    <a:pt x="29090" y="507039"/>
                  </a:cubicBezTo>
                  <a:cubicBezTo>
                    <a:pt x="29771" y="504739"/>
                    <a:pt x="32168" y="503443"/>
                    <a:pt x="34468" y="504124"/>
                  </a:cubicBezTo>
                  <a:cubicBezTo>
                    <a:pt x="36768" y="504804"/>
                    <a:pt x="38063" y="507201"/>
                    <a:pt x="37383" y="509501"/>
                  </a:cubicBezTo>
                  <a:cubicBezTo>
                    <a:pt x="34694" y="518572"/>
                    <a:pt x="32168" y="527836"/>
                    <a:pt x="29835" y="537036"/>
                  </a:cubicBezTo>
                  <a:cubicBezTo>
                    <a:pt x="29252" y="539336"/>
                    <a:pt x="26920" y="540762"/>
                    <a:pt x="24587" y="540179"/>
                  </a:cubicBezTo>
                  <a:cubicBezTo>
                    <a:pt x="23810" y="539984"/>
                    <a:pt x="23130" y="539596"/>
                    <a:pt x="22579" y="539045"/>
                  </a:cubicBezTo>
                  <a:close/>
                  <a:moveTo>
                    <a:pt x="883851" y="1392866"/>
                  </a:moveTo>
                  <a:cubicBezTo>
                    <a:pt x="883332" y="1392348"/>
                    <a:pt x="882944" y="1391667"/>
                    <a:pt x="882717" y="1390890"/>
                  </a:cubicBezTo>
                  <a:cubicBezTo>
                    <a:pt x="882101" y="1388590"/>
                    <a:pt x="883494" y="1386225"/>
                    <a:pt x="885794" y="1385610"/>
                  </a:cubicBezTo>
                  <a:cubicBezTo>
                    <a:pt x="894994" y="1383212"/>
                    <a:pt x="904259" y="1380588"/>
                    <a:pt x="913362" y="1377802"/>
                  </a:cubicBezTo>
                  <a:cubicBezTo>
                    <a:pt x="915630" y="1377122"/>
                    <a:pt x="918059" y="1378386"/>
                    <a:pt x="918739" y="1380686"/>
                  </a:cubicBezTo>
                  <a:cubicBezTo>
                    <a:pt x="919420" y="1382953"/>
                    <a:pt x="918156" y="1385383"/>
                    <a:pt x="915856" y="1386063"/>
                  </a:cubicBezTo>
                  <a:cubicBezTo>
                    <a:pt x="906656" y="1388881"/>
                    <a:pt x="897262" y="1391538"/>
                    <a:pt x="887965" y="1393967"/>
                  </a:cubicBezTo>
                  <a:cubicBezTo>
                    <a:pt x="886442" y="1394356"/>
                    <a:pt x="884855" y="1393902"/>
                    <a:pt x="883818" y="1392834"/>
                  </a:cubicBezTo>
                  <a:close/>
                  <a:moveTo>
                    <a:pt x="38809" y="484234"/>
                  </a:moveTo>
                  <a:cubicBezTo>
                    <a:pt x="37675" y="483100"/>
                    <a:pt x="37221" y="481383"/>
                    <a:pt x="37772" y="479795"/>
                  </a:cubicBezTo>
                  <a:cubicBezTo>
                    <a:pt x="40849" y="470725"/>
                    <a:pt x="44186" y="461590"/>
                    <a:pt x="47620" y="452649"/>
                  </a:cubicBezTo>
                  <a:cubicBezTo>
                    <a:pt x="48495" y="450414"/>
                    <a:pt x="50989" y="449312"/>
                    <a:pt x="53192" y="450187"/>
                  </a:cubicBezTo>
                  <a:cubicBezTo>
                    <a:pt x="55427" y="451062"/>
                    <a:pt x="56528" y="453556"/>
                    <a:pt x="55654" y="455759"/>
                  </a:cubicBezTo>
                  <a:cubicBezTo>
                    <a:pt x="52252" y="464602"/>
                    <a:pt x="48948" y="473608"/>
                    <a:pt x="45903" y="482581"/>
                  </a:cubicBezTo>
                  <a:cubicBezTo>
                    <a:pt x="45125" y="484849"/>
                    <a:pt x="42696" y="486048"/>
                    <a:pt x="40428" y="485270"/>
                  </a:cubicBezTo>
                  <a:cubicBezTo>
                    <a:pt x="39780" y="485043"/>
                    <a:pt x="39230" y="484687"/>
                    <a:pt x="38776" y="484234"/>
                  </a:cubicBezTo>
                  <a:close/>
                  <a:moveTo>
                    <a:pt x="938727" y="1376150"/>
                  </a:moveTo>
                  <a:cubicBezTo>
                    <a:pt x="938273" y="1375697"/>
                    <a:pt x="937917" y="1375146"/>
                    <a:pt x="937723" y="1374531"/>
                  </a:cubicBezTo>
                  <a:cubicBezTo>
                    <a:pt x="936945" y="1372263"/>
                    <a:pt x="938111" y="1369801"/>
                    <a:pt x="940379" y="1369024"/>
                  </a:cubicBezTo>
                  <a:cubicBezTo>
                    <a:pt x="949352" y="1365881"/>
                    <a:pt x="958390" y="1362512"/>
                    <a:pt x="967234" y="1358981"/>
                  </a:cubicBezTo>
                  <a:cubicBezTo>
                    <a:pt x="969437" y="1358107"/>
                    <a:pt x="971964" y="1359176"/>
                    <a:pt x="972838" y="1361411"/>
                  </a:cubicBezTo>
                  <a:cubicBezTo>
                    <a:pt x="973713" y="1363614"/>
                    <a:pt x="972644" y="1366141"/>
                    <a:pt x="970409" y="1367015"/>
                  </a:cubicBezTo>
                  <a:cubicBezTo>
                    <a:pt x="961468" y="1370579"/>
                    <a:pt x="952333" y="1373980"/>
                    <a:pt x="943230" y="1377155"/>
                  </a:cubicBezTo>
                  <a:cubicBezTo>
                    <a:pt x="941610" y="1377738"/>
                    <a:pt x="939893" y="1377252"/>
                    <a:pt x="938759" y="1376118"/>
                  </a:cubicBezTo>
                  <a:close/>
                  <a:moveTo>
                    <a:pt x="59379" y="430912"/>
                  </a:moveTo>
                  <a:cubicBezTo>
                    <a:pt x="58148" y="429681"/>
                    <a:pt x="57727" y="427802"/>
                    <a:pt x="58472" y="426150"/>
                  </a:cubicBezTo>
                  <a:cubicBezTo>
                    <a:pt x="62295" y="417339"/>
                    <a:pt x="66344" y="408495"/>
                    <a:pt x="70555" y="399814"/>
                  </a:cubicBezTo>
                  <a:cubicBezTo>
                    <a:pt x="71592" y="397675"/>
                    <a:pt x="74183" y="396768"/>
                    <a:pt x="76321" y="397805"/>
                  </a:cubicBezTo>
                  <a:cubicBezTo>
                    <a:pt x="78459" y="398842"/>
                    <a:pt x="79366" y="401433"/>
                    <a:pt x="78330" y="403571"/>
                  </a:cubicBezTo>
                  <a:cubicBezTo>
                    <a:pt x="74183" y="412123"/>
                    <a:pt x="70166" y="420870"/>
                    <a:pt x="66409" y="429584"/>
                  </a:cubicBezTo>
                  <a:cubicBezTo>
                    <a:pt x="65469" y="431787"/>
                    <a:pt x="62910" y="432791"/>
                    <a:pt x="60740" y="431819"/>
                  </a:cubicBezTo>
                  <a:cubicBezTo>
                    <a:pt x="60221" y="431593"/>
                    <a:pt x="59768" y="431269"/>
                    <a:pt x="59411" y="430912"/>
                  </a:cubicBezTo>
                  <a:close/>
                  <a:moveTo>
                    <a:pt x="992081" y="1354964"/>
                  </a:moveTo>
                  <a:cubicBezTo>
                    <a:pt x="991724" y="1354608"/>
                    <a:pt x="991400" y="1354155"/>
                    <a:pt x="991206" y="1353669"/>
                  </a:cubicBezTo>
                  <a:cubicBezTo>
                    <a:pt x="990234" y="1351498"/>
                    <a:pt x="991206" y="1348939"/>
                    <a:pt x="993409" y="1347967"/>
                  </a:cubicBezTo>
                  <a:cubicBezTo>
                    <a:pt x="1002090" y="1344112"/>
                    <a:pt x="1010837" y="1339998"/>
                    <a:pt x="1019357" y="1335754"/>
                  </a:cubicBezTo>
                  <a:cubicBezTo>
                    <a:pt x="1021495" y="1334685"/>
                    <a:pt x="1024086" y="1335560"/>
                    <a:pt x="1025155" y="1337698"/>
                  </a:cubicBezTo>
                  <a:cubicBezTo>
                    <a:pt x="1026224" y="1339836"/>
                    <a:pt x="1025350" y="1342428"/>
                    <a:pt x="1023212" y="1343497"/>
                  </a:cubicBezTo>
                  <a:cubicBezTo>
                    <a:pt x="1014595" y="1347773"/>
                    <a:pt x="1005751" y="1351919"/>
                    <a:pt x="996940" y="1355839"/>
                  </a:cubicBezTo>
                  <a:cubicBezTo>
                    <a:pt x="995255" y="1356584"/>
                    <a:pt x="993344" y="1356163"/>
                    <a:pt x="992145" y="1354932"/>
                  </a:cubicBezTo>
                  <a:close/>
                  <a:moveTo>
                    <a:pt x="84323" y="379373"/>
                  </a:moveTo>
                  <a:cubicBezTo>
                    <a:pt x="83027" y="378077"/>
                    <a:pt x="82638" y="376004"/>
                    <a:pt x="83578" y="374287"/>
                  </a:cubicBezTo>
                  <a:cubicBezTo>
                    <a:pt x="88113" y="365799"/>
                    <a:pt x="92875" y="357312"/>
                    <a:pt x="97767" y="349051"/>
                  </a:cubicBezTo>
                  <a:cubicBezTo>
                    <a:pt x="98965" y="347011"/>
                    <a:pt x="101621" y="346298"/>
                    <a:pt x="103695" y="347529"/>
                  </a:cubicBezTo>
                  <a:cubicBezTo>
                    <a:pt x="105736" y="348760"/>
                    <a:pt x="106448" y="351384"/>
                    <a:pt x="105217" y="353457"/>
                  </a:cubicBezTo>
                  <a:cubicBezTo>
                    <a:pt x="100390" y="361620"/>
                    <a:pt x="95693" y="370011"/>
                    <a:pt x="91190" y="378401"/>
                  </a:cubicBezTo>
                  <a:cubicBezTo>
                    <a:pt x="90057" y="380506"/>
                    <a:pt x="87465" y="381284"/>
                    <a:pt x="85359" y="380182"/>
                  </a:cubicBezTo>
                  <a:cubicBezTo>
                    <a:pt x="84971" y="379988"/>
                    <a:pt x="84647" y="379729"/>
                    <a:pt x="84355" y="379437"/>
                  </a:cubicBezTo>
                  <a:close/>
                  <a:moveTo>
                    <a:pt x="1043458" y="1329535"/>
                  </a:moveTo>
                  <a:cubicBezTo>
                    <a:pt x="1043167" y="1329243"/>
                    <a:pt x="1042940" y="1328919"/>
                    <a:pt x="1042713" y="1328563"/>
                  </a:cubicBezTo>
                  <a:cubicBezTo>
                    <a:pt x="1041579" y="1326457"/>
                    <a:pt x="1042324" y="1323833"/>
                    <a:pt x="1044430" y="1322700"/>
                  </a:cubicBezTo>
                  <a:cubicBezTo>
                    <a:pt x="1052755" y="1318132"/>
                    <a:pt x="1061113" y="1313337"/>
                    <a:pt x="1069244" y="1308446"/>
                  </a:cubicBezTo>
                  <a:cubicBezTo>
                    <a:pt x="1071285" y="1307215"/>
                    <a:pt x="1073941" y="1307863"/>
                    <a:pt x="1075172" y="1309904"/>
                  </a:cubicBezTo>
                  <a:cubicBezTo>
                    <a:pt x="1076403" y="1311945"/>
                    <a:pt x="1075755" y="1314601"/>
                    <a:pt x="1073715" y="1315832"/>
                  </a:cubicBezTo>
                  <a:cubicBezTo>
                    <a:pt x="1065486" y="1320788"/>
                    <a:pt x="1057031" y="1325647"/>
                    <a:pt x="1048609" y="1330247"/>
                  </a:cubicBezTo>
                  <a:cubicBezTo>
                    <a:pt x="1046892" y="1331187"/>
                    <a:pt x="1044819" y="1330830"/>
                    <a:pt x="1043491" y="1329502"/>
                  </a:cubicBezTo>
                  <a:close/>
                  <a:moveTo>
                    <a:pt x="113381" y="330003"/>
                  </a:moveTo>
                  <a:cubicBezTo>
                    <a:pt x="111988" y="328610"/>
                    <a:pt x="111696" y="326343"/>
                    <a:pt x="112798" y="324626"/>
                  </a:cubicBezTo>
                  <a:cubicBezTo>
                    <a:pt x="118013" y="316560"/>
                    <a:pt x="123455" y="308494"/>
                    <a:pt x="128995" y="300622"/>
                  </a:cubicBezTo>
                  <a:cubicBezTo>
                    <a:pt x="130355" y="298678"/>
                    <a:pt x="133076" y="298224"/>
                    <a:pt x="135020" y="299585"/>
                  </a:cubicBezTo>
                  <a:cubicBezTo>
                    <a:pt x="136964" y="300978"/>
                    <a:pt x="137417" y="303667"/>
                    <a:pt x="136057" y="305610"/>
                  </a:cubicBezTo>
                  <a:cubicBezTo>
                    <a:pt x="130582" y="313385"/>
                    <a:pt x="125172" y="321354"/>
                    <a:pt x="120054" y="329323"/>
                  </a:cubicBezTo>
                  <a:cubicBezTo>
                    <a:pt x="118758" y="331332"/>
                    <a:pt x="116102" y="331915"/>
                    <a:pt x="114093" y="330619"/>
                  </a:cubicBezTo>
                  <a:cubicBezTo>
                    <a:pt x="113834" y="330457"/>
                    <a:pt x="113607" y="330263"/>
                    <a:pt x="113381" y="330036"/>
                  </a:cubicBezTo>
                  <a:close/>
                  <a:moveTo>
                    <a:pt x="1092536" y="1299959"/>
                  </a:moveTo>
                  <a:cubicBezTo>
                    <a:pt x="1092342" y="1299764"/>
                    <a:pt x="1092147" y="1299537"/>
                    <a:pt x="1091985" y="1299278"/>
                  </a:cubicBezTo>
                  <a:cubicBezTo>
                    <a:pt x="1090689" y="1297302"/>
                    <a:pt x="1091240" y="1294613"/>
                    <a:pt x="1093216" y="1293285"/>
                  </a:cubicBezTo>
                  <a:cubicBezTo>
                    <a:pt x="1101153" y="1288070"/>
                    <a:pt x="1109057" y="1282595"/>
                    <a:pt x="1116767" y="1277056"/>
                  </a:cubicBezTo>
                  <a:cubicBezTo>
                    <a:pt x="1118711" y="1275663"/>
                    <a:pt x="1121399" y="1276084"/>
                    <a:pt x="1122792" y="1278028"/>
                  </a:cubicBezTo>
                  <a:cubicBezTo>
                    <a:pt x="1124185" y="1279971"/>
                    <a:pt x="1123732" y="1282660"/>
                    <a:pt x="1121820" y="1284053"/>
                  </a:cubicBezTo>
                  <a:cubicBezTo>
                    <a:pt x="1114013" y="1289657"/>
                    <a:pt x="1106012" y="1295197"/>
                    <a:pt x="1097978" y="1300477"/>
                  </a:cubicBezTo>
                  <a:cubicBezTo>
                    <a:pt x="1096229" y="1301611"/>
                    <a:pt x="1093961" y="1301352"/>
                    <a:pt x="1092536" y="1299926"/>
                  </a:cubicBezTo>
                  <a:close/>
                  <a:moveTo>
                    <a:pt x="146391" y="283193"/>
                  </a:moveTo>
                  <a:cubicBezTo>
                    <a:pt x="144868" y="281671"/>
                    <a:pt x="144674" y="279241"/>
                    <a:pt x="146034" y="277524"/>
                  </a:cubicBezTo>
                  <a:cubicBezTo>
                    <a:pt x="151898" y="269912"/>
                    <a:pt x="157988" y="262299"/>
                    <a:pt x="164143" y="254913"/>
                  </a:cubicBezTo>
                  <a:cubicBezTo>
                    <a:pt x="165665" y="253099"/>
                    <a:pt x="168386" y="252840"/>
                    <a:pt x="170233" y="254362"/>
                  </a:cubicBezTo>
                  <a:cubicBezTo>
                    <a:pt x="172079" y="255885"/>
                    <a:pt x="172306" y="258606"/>
                    <a:pt x="170784" y="260453"/>
                  </a:cubicBezTo>
                  <a:cubicBezTo>
                    <a:pt x="164693" y="267741"/>
                    <a:pt x="158668" y="275257"/>
                    <a:pt x="152902" y="282772"/>
                  </a:cubicBezTo>
                  <a:cubicBezTo>
                    <a:pt x="151444" y="284651"/>
                    <a:pt x="148723" y="285008"/>
                    <a:pt x="146844" y="283582"/>
                  </a:cubicBezTo>
                  <a:cubicBezTo>
                    <a:pt x="146682" y="283453"/>
                    <a:pt x="146553" y="283355"/>
                    <a:pt x="146423" y="283193"/>
                  </a:cubicBezTo>
                  <a:close/>
                  <a:moveTo>
                    <a:pt x="1139022" y="1266495"/>
                  </a:moveTo>
                  <a:cubicBezTo>
                    <a:pt x="1139022" y="1266495"/>
                    <a:pt x="1138795" y="1266236"/>
                    <a:pt x="1138666" y="1266106"/>
                  </a:cubicBezTo>
                  <a:cubicBezTo>
                    <a:pt x="1137208" y="1264227"/>
                    <a:pt x="1137532" y="1261506"/>
                    <a:pt x="1139411" y="1260049"/>
                  </a:cubicBezTo>
                  <a:cubicBezTo>
                    <a:pt x="1146861" y="1254218"/>
                    <a:pt x="1154312" y="1248127"/>
                    <a:pt x="1161568" y="1241972"/>
                  </a:cubicBezTo>
                  <a:cubicBezTo>
                    <a:pt x="1163383" y="1240418"/>
                    <a:pt x="1166071" y="1240612"/>
                    <a:pt x="1167659" y="1242458"/>
                  </a:cubicBezTo>
                  <a:cubicBezTo>
                    <a:pt x="1169214" y="1244272"/>
                    <a:pt x="1168987" y="1246994"/>
                    <a:pt x="1167173" y="1248549"/>
                  </a:cubicBezTo>
                  <a:cubicBezTo>
                    <a:pt x="1159852" y="1254801"/>
                    <a:pt x="1152304" y="1260956"/>
                    <a:pt x="1144756" y="1266851"/>
                  </a:cubicBezTo>
                  <a:cubicBezTo>
                    <a:pt x="1143006" y="1268212"/>
                    <a:pt x="1140577" y="1268018"/>
                    <a:pt x="1139054" y="1266495"/>
                  </a:cubicBezTo>
                  <a:close/>
                  <a:moveTo>
                    <a:pt x="183094" y="239234"/>
                  </a:moveTo>
                  <a:cubicBezTo>
                    <a:pt x="181474" y="237614"/>
                    <a:pt x="181409" y="234990"/>
                    <a:pt x="182964" y="233274"/>
                  </a:cubicBezTo>
                  <a:cubicBezTo>
                    <a:pt x="189410" y="226147"/>
                    <a:pt x="196084" y="219052"/>
                    <a:pt x="202822" y="212217"/>
                  </a:cubicBezTo>
                  <a:cubicBezTo>
                    <a:pt x="204506" y="210500"/>
                    <a:pt x="207227" y="210500"/>
                    <a:pt x="208944" y="212152"/>
                  </a:cubicBezTo>
                  <a:cubicBezTo>
                    <a:pt x="210564" y="213772"/>
                    <a:pt x="210661" y="216558"/>
                    <a:pt x="209009" y="218275"/>
                  </a:cubicBezTo>
                  <a:cubicBezTo>
                    <a:pt x="202336" y="225045"/>
                    <a:pt x="195760" y="232075"/>
                    <a:pt x="189378" y="239105"/>
                  </a:cubicBezTo>
                  <a:cubicBezTo>
                    <a:pt x="187791" y="240886"/>
                    <a:pt x="185037" y="241016"/>
                    <a:pt x="183288" y="239396"/>
                  </a:cubicBezTo>
                  <a:cubicBezTo>
                    <a:pt x="183223" y="239331"/>
                    <a:pt x="183191" y="239299"/>
                    <a:pt x="183126" y="239234"/>
                  </a:cubicBezTo>
                  <a:close/>
                  <a:moveTo>
                    <a:pt x="1182657" y="1229403"/>
                  </a:moveTo>
                  <a:cubicBezTo>
                    <a:pt x="1182657" y="1229403"/>
                    <a:pt x="1182560" y="1229306"/>
                    <a:pt x="1182528" y="1229274"/>
                  </a:cubicBezTo>
                  <a:cubicBezTo>
                    <a:pt x="1180908" y="1227525"/>
                    <a:pt x="1181005" y="1224803"/>
                    <a:pt x="1182787" y="1223184"/>
                  </a:cubicBezTo>
                  <a:cubicBezTo>
                    <a:pt x="1189752" y="1216737"/>
                    <a:pt x="1196716" y="1210064"/>
                    <a:pt x="1203422" y="1203358"/>
                  </a:cubicBezTo>
                  <a:cubicBezTo>
                    <a:pt x="1206629" y="1200151"/>
                    <a:pt x="1209771" y="1196944"/>
                    <a:pt x="1212914" y="1193705"/>
                  </a:cubicBezTo>
                  <a:cubicBezTo>
                    <a:pt x="1214566" y="1191988"/>
                    <a:pt x="1217287" y="1191923"/>
                    <a:pt x="1219036" y="1193575"/>
                  </a:cubicBezTo>
                  <a:cubicBezTo>
                    <a:pt x="1220786" y="1195227"/>
                    <a:pt x="1220818" y="1197981"/>
                    <a:pt x="1219166" y="1199698"/>
                  </a:cubicBezTo>
                  <a:cubicBezTo>
                    <a:pt x="1215991" y="1202970"/>
                    <a:pt x="1212817" y="1206241"/>
                    <a:pt x="1209577" y="1209481"/>
                  </a:cubicBezTo>
                  <a:cubicBezTo>
                    <a:pt x="1202774" y="1216284"/>
                    <a:pt x="1195777" y="1223022"/>
                    <a:pt x="1188715" y="1229533"/>
                  </a:cubicBezTo>
                  <a:cubicBezTo>
                    <a:pt x="1186998" y="1231120"/>
                    <a:pt x="1184374" y="1231056"/>
                    <a:pt x="1182722" y="1229403"/>
                  </a:cubicBezTo>
                  <a:close/>
                  <a:moveTo>
                    <a:pt x="223230" y="198352"/>
                  </a:moveTo>
                  <a:cubicBezTo>
                    <a:pt x="223230" y="198352"/>
                    <a:pt x="223165" y="198288"/>
                    <a:pt x="223133" y="198255"/>
                  </a:cubicBezTo>
                  <a:cubicBezTo>
                    <a:pt x="221513" y="196506"/>
                    <a:pt x="221578" y="193785"/>
                    <a:pt x="223327" y="192165"/>
                  </a:cubicBezTo>
                  <a:cubicBezTo>
                    <a:pt x="230325" y="185589"/>
                    <a:pt x="237549" y="179045"/>
                    <a:pt x="244805" y="172761"/>
                  </a:cubicBezTo>
                  <a:cubicBezTo>
                    <a:pt x="246619" y="171206"/>
                    <a:pt x="249340" y="171368"/>
                    <a:pt x="250895" y="173182"/>
                  </a:cubicBezTo>
                  <a:cubicBezTo>
                    <a:pt x="252450" y="174996"/>
                    <a:pt x="252256" y="177717"/>
                    <a:pt x="250474" y="179272"/>
                  </a:cubicBezTo>
                  <a:cubicBezTo>
                    <a:pt x="243315" y="185492"/>
                    <a:pt x="236156" y="191938"/>
                    <a:pt x="229256" y="198450"/>
                  </a:cubicBezTo>
                  <a:cubicBezTo>
                    <a:pt x="227539" y="200037"/>
                    <a:pt x="224882" y="200004"/>
                    <a:pt x="223230" y="198352"/>
                  </a:cubicBezTo>
                  <a:close/>
                  <a:moveTo>
                    <a:pt x="1232318" y="1178803"/>
                  </a:moveTo>
                  <a:cubicBezTo>
                    <a:pt x="1230698" y="1177184"/>
                    <a:pt x="1230633" y="1174592"/>
                    <a:pt x="1232156" y="1172875"/>
                  </a:cubicBezTo>
                  <a:cubicBezTo>
                    <a:pt x="1238473" y="1165781"/>
                    <a:pt x="1244693" y="1158460"/>
                    <a:pt x="1250718" y="1151106"/>
                  </a:cubicBezTo>
                  <a:cubicBezTo>
                    <a:pt x="1252241" y="1149260"/>
                    <a:pt x="1254962" y="1149000"/>
                    <a:pt x="1256808" y="1150491"/>
                  </a:cubicBezTo>
                  <a:cubicBezTo>
                    <a:pt x="1258687" y="1151981"/>
                    <a:pt x="1258914" y="1154734"/>
                    <a:pt x="1257424" y="1156581"/>
                  </a:cubicBezTo>
                  <a:cubicBezTo>
                    <a:pt x="1251334" y="1164031"/>
                    <a:pt x="1245017" y="1171417"/>
                    <a:pt x="1238635" y="1178609"/>
                  </a:cubicBezTo>
                  <a:cubicBezTo>
                    <a:pt x="1237048" y="1180391"/>
                    <a:pt x="1234326" y="1180553"/>
                    <a:pt x="1232545" y="1178965"/>
                  </a:cubicBezTo>
                  <a:cubicBezTo>
                    <a:pt x="1232480" y="1178900"/>
                    <a:pt x="1232415" y="1178836"/>
                    <a:pt x="1232350" y="1178803"/>
                  </a:cubicBezTo>
                  <a:close/>
                  <a:moveTo>
                    <a:pt x="266477" y="160840"/>
                  </a:moveTo>
                  <a:cubicBezTo>
                    <a:pt x="266477" y="160840"/>
                    <a:pt x="266250" y="160613"/>
                    <a:pt x="266153" y="160483"/>
                  </a:cubicBezTo>
                  <a:cubicBezTo>
                    <a:pt x="264663" y="158604"/>
                    <a:pt x="264954" y="155916"/>
                    <a:pt x="266833" y="154425"/>
                  </a:cubicBezTo>
                  <a:cubicBezTo>
                    <a:pt x="274349" y="148432"/>
                    <a:pt x="282091" y="142504"/>
                    <a:pt x="289833" y="136803"/>
                  </a:cubicBezTo>
                  <a:cubicBezTo>
                    <a:pt x="291745" y="135377"/>
                    <a:pt x="294466" y="135799"/>
                    <a:pt x="295859" y="137742"/>
                  </a:cubicBezTo>
                  <a:cubicBezTo>
                    <a:pt x="297284" y="139654"/>
                    <a:pt x="296863" y="142375"/>
                    <a:pt x="294919" y="143768"/>
                  </a:cubicBezTo>
                  <a:cubicBezTo>
                    <a:pt x="287274" y="149372"/>
                    <a:pt x="279629" y="155235"/>
                    <a:pt x="272211" y="161163"/>
                  </a:cubicBezTo>
                  <a:cubicBezTo>
                    <a:pt x="270461" y="162556"/>
                    <a:pt x="267999" y="162394"/>
                    <a:pt x="266477" y="160840"/>
                  </a:cubicBezTo>
                  <a:close/>
                  <a:moveTo>
                    <a:pt x="1268567" y="1134520"/>
                  </a:moveTo>
                  <a:cubicBezTo>
                    <a:pt x="1267077" y="1133030"/>
                    <a:pt x="1266850" y="1130600"/>
                    <a:pt x="1268179" y="1128883"/>
                  </a:cubicBezTo>
                  <a:cubicBezTo>
                    <a:pt x="1273880" y="1121303"/>
                    <a:pt x="1279517" y="1113496"/>
                    <a:pt x="1284927" y="1105689"/>
                  </a:cubicBezTo>
                  <a:cubicBezTo>
                    <a:pt x="1286287" y="1103713"/>
                    <a:pt x="1288976" y="1103227"/>
                    <a:pt x="1290920" y="1104588"/>
                  </a:cubicBezTo>
                  <a:cubicBezTo>
                    <a:pt x="1292863" y="1105948"/>
                    <a:pt x="1293382" y="1108637"/>
                    <a:pt x="1292021" y="1110613"/>
                  </a:cubicBezTo>
                  <a:cubicBezTo>
                    <a:pt x="1286546" y="1118517"/>
                    <a:pt x="1280845" y="1126421"/>
                    <a:pt x="1275079" y="1134099"/>
                  </a:cubicBezTo>
                  <a:cubicBezTo>
                    <a:pt x="1273653" y="1136010"/>
                    <a:pt x="1270932" y="1136399"/>
                    <a:pt x="1269021" y="1134941"/>
                  </a:cubicBezTo>
                  <a:cubicBezTo>
                    <a:pt x="1268859" y="1134812"/>
                    <a:pt x="1268697" y="1134682"/>
                    <a:pt x="1268567" y="1134552"/>
                  </a:cubicBezTo>
                  <a:close/>
                  <a:moveTo>
                    <a:pt x="312639" y="126923"/>
                  </a:moveTo>
                  <a:cubicBezTo>
                    <a:pt x="312445" y="126728"/>
                    <a:pt x="312250" y="126501"/>
                    <a:pt x="312121" y="126275"/>
                  </a:cubicBezTo>
                  <a:cubicBezTo>
                    <a:pt x="310793" y="124299"/>
                    <a:pt x="311311" y="121610"/>
                    <a:pt x="313287" y="120282"/>
                  </a:cubicBezTo>
                  <a:cubicBezTo>
                    <a:pt x="321256" y="114904"/>
                    <a:pt x="329452" y="109656"/>
                    <a:pt x="337648" y="104603"/>
                  </a:cubicBezTo>
                  <a:cubicBezTo>
                    <a:pt x="339688" y="103339"/>
                    <a:pt x="342345" y="103987"/>
                    <a:pt x="343576" y="106028"/>
                  </a:cubicBezTo>
                  <a:cubicBezTo>
                    <a:pt x="344839" y="108069"/>
                    <a:pt x="344191" y="110725"/>
                    <a:pt x="342150" y="111956"/>
                  </a:cubicBezTo>
                  <a:cubicBezTo>
                    <a:pt x="334052" y="116945"/>
                    <a:pt x="325986" y="122161"/>
                    <a:pt x="318114" y="127441"/>
                  </a:cubicBezTo>
                  <a:cubicBezTo>
                    <a:pt x="316364" y="128607"/>
                    <a:pt x="314097" y="128348"/>
                    <a:pt x="312639" y="126923"/>
                  </a:cubicBezTo>
                  <a:close/>
                  <a:moveTo>
                    <a:pt x="1301124" y="1087386"/>
                  </a:moveTo>
                  <a:cubicBezTo>
                    <a:pt x="1299731" y="1085993"/>
                    <a:pt x="1299439" y="1083758"/>
                    <a:pt x="1300541" y="1082041"/>
                  </a:cubicBezTo>
                  <a:cubicBezTo>
                    <a:pt x="1305627" y="1074007"/>
                    <a:pt x="1310615" y="1065747"/>
                    <a:pt x="1315313" y="1057551"/>
                  </a:cubicBezTo>
                  <a:cubicBezTo>
                    <a:pt x="1316511" y="1055478"/>
                    <a:pt x="1319135" y="1054765"/>
                    <a:pt x="1321208" y="1055964"/>
                  </a:cubicBezTo>
                  <a:cubicBezTo>
                    <a:pt x="1323282" y="1057162"/>
                    <a:pt x="1323994" y="1059786"/>
                    <a:pt x="1322796" y="1061859"/>
                  </a:cubicBezTo>
                  <a:cubicBezTo>
                    <a:pt x="1318001" y="1070152"/>
                    <a:pt x="1312980" y="1078510"/>
                    <a:pt x="1307829" y="1086641"/>
                  </a:cubicBezTo>
                  <a:cubicBezTo>
                    <a:pt x="1306566" y="1088650"/>
                    <a:pt x="1303877" y="1089265"/>
                    <a:pt x="1301869" y="1087969"/>
                  </a:cubicBezTo>
                  <a:cubicBezTo>
                    <a:pt x="1301577" y="1087807"/>
                    <a:pt x="1301351" y="1087580"/>
                    <a:pt x="1301124" y="1087386"/>
                  </a:cubicBezTo>
                  <a:close/>
                  <a:moveTo>
                    <a:pt x="361393" y="96893"/>
                  </a:moveTo>
                  <a:cubicBezTo>
                    <a:pt x="361134" y="96634"/>
                    <a:pt x="360874" y="96310"/>
                    <a:pt x="360680" y="95953"/>
                  </a:cubicBezTo>
                  <a:cubicBezTo>
                    <a:pt x="359514" y="93880"/>
                    <a:pt x="360259" y="91224"/>
                    <a:pt x="362332" y="90090"/>
                  </a:cubicBezTo>
                  <a:cubicBezTo>
                    <a:pt x="370722" y="85393"/>
                    <a:pt x="379339" y="80793"/>
                    <a:pt x="387891" y="76452"/>
                  </a:cubicBezTo>
                  <a:cubicBezTo>
                    <a:pt x="390029" y="75383"/>
                    <a:pt x="392621" y="76225"/>
                    <a:pt x="393690" y="78363"/>
                  </a:cubicBezTo>
                  <a:cubicBezTo>
                    <a:pt x="394759" y="80501"/>
                    <a:pt x="393917" y="83093"/>
                    <a:pt x="391779" y="84162"/>
                  </a:cubicBezTo>
                  <a:cubicBezTo>
                    <a:pt x="383324" y="88438"/>
                    <a:pt x="374836" y="92973"/>
                    <a:pt x="366543" y="97638"/>
                  </a:cubicBezTo>
                  <a:cubicBezTo>
                    <a:pt x="364827" y="98610"/>
                    <a:pt x="362721" y="98253"/>
                    <a:pt x="361393" y="96925"/>
                  </a:cubicBezTo>
                  <a:close/>
                  <a:moveTo>
                    <a:pt x="1329728" y="1037758"/>
                  </a:moveTo>
                  <a:cubicBezTo>
                    <a:pt x="1328432" y="1036462"/>
                    <a:pt x="1328044" y="1034421"/>
                    <a:pt x="1328951" y="1032704"/>
                  </a:cubicBezTo>
                  <a:cubicBezTo>
                    <a:pt x="1333356" y="1024314"/>
                    <a:pt x="1337632" y="1015697"/>
                    <a:pt x="1341682" y="1007080"/>
                  </a:cubicBezTo>
                  <a:cubicBezTo>
                    <a:pt x="1342686" y="1004910"/>
                    <a:pt x="1345277" y="1004003"/>
                    <a:pt x="1347416" y="1005007"/>
                  </a:cubicBezTo>
                  <a:cubicBezTo>
                    <a:pt x="1349554" y="1006011"/>
                    <a:pt x="1350493" y="1008603"/>
                    <a:pt x="1349489" y="1010741"/>
                  </a:cubicBezTo>
                  <a:cubicBezTo>
                    <a:pt x="1345375" y="1019455"/>
                    <a:pt x="1341066" y="1028169"/>
                    <a:pt x="1336596" y="1036689"/>
                  </a:cubicBezTo>
                  <a:cubicBezTo>
                    <a:pt x="1335494" y="1038794"/>
                    <a:pt x="1332870" y="1039604"/>
                    <a:pt x="1330765" y="1038503"/>
                  </a:cubicBezTo>
                  <a:cubicBezTo>
                    <a:pt x="1330376" y="1038308"/>
                    <a:pt x="1330020" y="1038017"/>
                    <a:pt x="1329728" y="1037725"/>
                  </a:cubicBezTo>
                  <a:close/>
                  <a:moveTo>
                    <a:pt x="412544" y="70945"/>
                  </a:moveTo>
                  <a:cubicBezTo>
                    <a:pt x="412187" y="70589"/>
                    <a:pt x="411896" y="70167"/>
                    <a:pt x="411669" y="69682"/>
                  </a:cubicBezTo>
                  <a:cubicBezTo>
                    <a:pt x="410665" y="67511"/>
                    <a:pt x="411636" y="64952"/>
                    <a:pt x="413807" y="63948"/>
                  </a:cubicBezTo>
                  <a:cubicBezTo>
                    <a:pt x="422586" y="59931"/>
                    <a:pt x="431559" y="56076"/>
                    <a:pt x="440435" y="52415"/>
                  </a:cubicBezTo>
                  <a:cubicBezTo>
                    <a:pt x="442638" y="51508"/>
                    <a:pt x="445165" y="52577"/>
                    <a:pt x="446072" y="54780"/>
                  </a:cubicBezTo>
                  <a:cubicBezTo>
                    <a:pt x="446979" y="56983"/>
                    <a:pt x="445910" y="59510"/>
                    <a:pt x="443707" y="60417"/>
                  </a:cubicBezTo>
                  <a:cubicBezTo>
                    <a:pt x="434896" y="64012"/>
                    <a:pt x="426052" y="67835"/>
                    <a:pt x="417403" y="71787"/>
                  </a:cubicBezTo>
                  <a:cubicBezTo>
                    <a:pt x="415718" y="72565"/>
                    <a:pt x="413807" y="72143"/>
                    <a:pt x="412544" y="70912"/>
                  </a:cubicBezTo>
                  <a:close/>
                  <a:moveTo>
                    <a:pt x="1354186" y="985991"/>
                  </a:moveTo>
                  <a:cubicBezTo>
                    <a:pt x="1352987" y="984793"/>
                    <a:pt x="1352566" y="982914"/>
                    <a:pt x="1353246" y="981262"/>
                  </a:cubicBezTo>
                  <a:cubicBezTo>
                    <a:pt x="1356939" y="972548"/>
                    <a:pt x="1360470" y="963639"/>
                    <a:pt x="1363807" y="954763"/>
                  </a:cubicBezTo>
                  <a:cubicBezTo>
                    <a:pt x="1364649" y="952528"/>
                    <a:pt x="1367144" y="951394"/>
                    <a:pt x="1369379" y="952236"/>
                  </a:cubicBezTo>
                  <a:cubicBezTo>
                    <a:pt x="1371614" y="953079"/>
                    <a:pt x="1372748" y="955573"/>
                    <a:pt x="1371906" y="957808"/>
                  </a:cubicBezTo>
                  <a:cubicBezTo>
                    <a:pt x="1368537" y="966814"/>
                    <a:pt x="1364941" y="975819"/>
                    <a:pt x="1361216" y="984631"/>
                  </a:cubicBezTo>
                  <a:cubicBezTo>
                    <a:pt x="1360276" y="986834"/>
                    <a:pt x="1357749" y="987870"/>
                    <a:pt x="1355547" y="986931"/>
                  </a:cubicBezTo>
                  <a:cubicBezTo>
                    <a:pt x="1355028" y="986704"/>
                    <a:pt x="1354542" y="986380"/>
                    <a:pt x="1354186" y="986024"/>
                  </a:cubicBezTo>
                  <a:close/>
                  <a:moveTo>
                    <a:pt x="465703" y="49241"/>
                  </a:moveTo>
                  <a:cubicBezTo>
                    <a:pt x="465282" y="48819"/>
                    <a:pt x="464925" y="48269"/>
                    <a:pt x="464699" y="47653"/>
                  </a:cubicBezTo>
                  <a:cubicBezTo>
                    <a:pt x="463889" y="45418"/>
                    <a:pt x="465055" y="42924"/>
                    <a:pt x="467290" y="42114"/>
                  </a:cubicBezTo>
                  <a:cubicBezTo>
                    <a:pt x="476361" y="38842"/>
                    <a:pt x="485593" y="35700"/>
                    <a:pt x="494761" y="32817"/>
                  </a:cubicBezTo>
                  <a:cubicBezTo>
                    <a:pt x="497028" y="32104"/>
                    <a:pt x="499458" y="33367"/>
                    <a:pt x="500171" y="35635"/>
                  </a:cubicBezTo>
                  <a:cubicBezTo>
                    <a:pt x="500883" y="37903"/>
                    <a:pt x="499620" y="40332"/>
                    <a:pt x="497352" y="41045"/>
                  </a:cubicBezTo>
                  <a:cubicBezTo>
                    <a:pt x="488282" y="43896"/>
                    <a:pt x="479147" y="47005"/>
                    <a:pt x="470206" y="50212"/>
                  </a:cubicBezTo>
                  <a:cubicBezTo>
                    <a:pt x="468586" y="50796"/>
                    <a:pt x="466837" y="50342"/>
                    <a:pt x="465670" y="49208"/>
                  </a:cubicBezTo>
                  <a:close/>
                  <a:moveTo>
                    <a:pt x="1374271" y="932476"/>
                  </a:moveTo>
                  <a:cubicBezTo>
                    <a:pt x="1373169" y="931374"/>
                    <a:pt x="1372683" y="929657"/>
                    <a:pt x="1373234" y="928070"/>
                  </a:cubicBezTo>
                  <a:cubicBezTo>
                    <a:pt x="1376214" y="919064"/>
                    <a:pt x="1379033" y="909864"/>
                    <a:pt x="1381624" y="900762"/>
                  </a:cubicBezTo>
                  <a:cubicBezTo>
                    <a:pt x="1382272" y="898461"/>
                    <a:pt x="1384669" y="897133"/>
                    <a:pt x="1386969" y="897781"/>
                  </a:cubicBezTo>
                  <a:cubicBezTo>
                    <a:pt x="1389269" y="898429"/>
                    <a:pt x="1390597" y="900826"/>
                    <a:pt x="1389949" y="903126"/>
                  </a:cubicBezTo>
                  <a:cubicBezTo>
                    <a:pt x="1387326" y="912326"/>
                    <a:pt x="1384475" y="921624"/>
                    <a:pt x="1381462" y="930759"/>
                  </a:cubicBezTo>
                  <a:cubicBezTo>
                    <a:pt x="1380717" y="933026"/>
                    <a:pt x="1378287" y="934257"/>
                    <a:pt x="1376020" y="933512"/>
                  </a:cubicBezTo>
                  <a:cubicBezTo>
                    <a:pt x="1375372" y="933286"/>
                    <a:pt x="1374789" y="932929"/>
                    <a:pt x="1374335" y="932476"/>
                  </a:cubicBezTo>
                  <a:close/>
                  <a:moveTo>
                    <a:pt x="520385" y="31974"/>
                  </a:moveTo>
                  <a:cubicBezTo>
                    <a:pt x="519866" y="31456"/>
                    <a:pt x="519478" y="30808"/>
                    <a:pt x="519283" y="30063"/>
                  </a:cubicBezTo>
                  <a:cubicBezTo>
                    <a:pt x="518668" y="27763"/>
                    <a:pt x="520028" y="25398"/>
                    <a:pt x="522328" y="24750"/>
                  </a:cubicBezTo>
                  <a:cubicBezTo>
                    <a:pt x="531593" y="22224"/>
                    <a:pt x="541052" y="19891"/>
                    <a:pt x="550447" y="17721"/>
                  </a:cubicBezTo>
                  <a:cubicBezTo>
                    <a:pt x="552779" y="17202"/>
                    <a:pt x="555079" y="18660"/>
                    <a:pt x="555630" y="20960"/>
                  </a:cubicBezTo>
                  <a:cubicBezTo>
                    <a:pt x="556148" y="23293"/>
                    <a:pt x="554690" y="25593"/>
                    <a:pt x="552390" y="26143"/>
                  </a:cubicBezTo>
                  <a:cubicBezTo>
                    <a:pt x="543093" y="28249"/>
                    <a:pt x="533764" y="30581"/>
                    <a:pt x="524596" y="33076"/>
                  </a:cubicBezTo>
                  <a:cubicBezTo>
                    <a:pt x="523041" y="33497"/>
                    <a:pt x="521454" y="33011"/>
                    <a:pt x="520417" y="31974"/>
                  </a:cubicBezTo>
                  <a:close/>
                  <a:moveTo>
                    <a:pt x="1389917" y="877502"/>
                  </a:moveTo>
                  <a:cubicBezTo>
                    <a:pt x="1388880" y="876466"/>
                    <a:pt x="1388394" y="874943"/>
                    <a:pt x="1388783" y="873421"/>
                  </a:cubicBezTo>
                  <a:cubicBezTo>
                    <a:pt x="1391018" y="864188"/>
                    <a:pt x="1393059" y="854826"/>
                    <a:pt x="1394906" y="845529"/>
                  </a:cubicBezTo>
                  <a:cubicBezTo>
                    <a:pt x="1395359" y="843197"/>
                    <a:pt x="1397659" y="841674"/>
                    <a:pt x="1399992" y="842128"/>
                  </a:cubicBezTo>
                  <a:cubicBezTo>
                    <a:pt x="1402324" y="842581"/>
                    <a:pt x="1403847" y="844881"/>
                    <a:pt x="1403393" y="847214"/>
                  </a:cubicBezTo>
                  <a:cubicBezTo>
                    <a:pt x="1401514" y="856608"/>
                    <a:pt x="1399441" y="866132"/>
                    <a:pt x="1397173" y="875462"/>
                  </a:cubicBezTo>
                  <a:cubicBezTo>
                    <a:pt x="1396623" y="877794"/>
                    <a:pt x="1394290" y="879219"/>
                    <a:pt x="1391958" y="878636"/>
                  </a:cubicBezTo>
                  <a:cubicBezTo>
                    <a:pt x="1391148" y="878442"/>
                    <a:pt x="1390468" y="878021"/>
                    <a:pt x="1389917" y="877502"/>
                  </a:cubicBezTo>
                  <a:close/>
                  <a:moveTo>
                    <a:pt x="576298" y="19211"/>
                  </a:moveTo>
                  <a:cubicBezTo>
                    <a:pt x="575714" y="18628"/>
                    <a:pt x="575261" y="17850"/>
                    <a:pt x="575099" y="16943"/>
                  </a:cubicBezTo>
                  <a:cubicBezTo>
                    <a:pt x="574678" y="14611"/>
                    <a:pt x="576200" y="12343"/>
                    <a:pt x="578565" y="11922"/>
                  </a:cubicBezTo>
                  <a:cubicBezTo>
                    <a:pt x="588024" y="10173"/>
                    <a:pt x="597646" y="8586"/>
                    <a:pt x="607169" y="7225"/>
                  </a:cubicBezTo>
                  <a:cubicBezTo>
                    <a:pt x="609534" y="6869"/>
                    <a:pt x="611705" y="8521"/>
                    <a:pt x="612061" y="10886"/>
                  </a:cubicBezTo>
                  <a:cubicBezTo>
                    <a:pt x="612385" y="13250"/>
                    <a:pt x="610765" y="15421"/>
                    <a:pt x="608400" y="15777"/>
                  </a:cubicBezTo>
                  <a:cubicBezTo>
                    <a:pt x="599006" y="17138"/>
                    <a:pt x="589482" y="18693"/>
                    <a:pt x="580153" y="20410"/>
                  </a:cubicBezTo>
                  <a:cubicBezTo>
                    <a:pt x="578695" y="20669"/>
                    <a:pt x="577269" y="20183"/>
                    <a:pt x="576298" y="19211"/>
                  </a:cubicBezTo>
                  <a:close/>
                  <a:moveTo>
                    <a:pt x="1401061" y="821395"/>
                  </a:moveTo>
                  <a:cubicBezTo>
                    <a:pt x="1400121" y="820456"/>
                    <a:pt x="1399635" y="819095"/>
                    <a:pt x="1399830" y="817670"/>
                  </a:cubicBezTo>
                  <a:cubicBezTo>
                    <a:pt x="1401288" y="808308"/>
                    <a:pt x="1402616" y="798784"/>
                    <a:pt x="1403685" y="789357"/>
                  </a:cubicBezTo>
                  <a:cubicBezTo>
                    <a:pt x="1403944" y="786992"/>
                    <a:pt x="1406114" y="785275"/>
                    <a:pt x="1408479" y="785567"/>
                  </a:cubicBezTo>
                  <a:cubicBezTo>
                    <a:pt x="1410844" y="785858"/>
                    <a:pt x="1412561" y="787996"/>
                    <a:pt x="1412269" y="790361"/>
                  </a:cubicBezTo>
                  <a:cubicBezTo>
                    <a:pt x="1411168" y="799918"/>
                    <a:pt x="1409840" y="809539"/>
                    <a:pt x="1408349" y="819030"/>
                  </a:cubicBezTo>
                  <a:cubicBezTo>
                    <a:pt x="1407993" y="821395"/>
                    <a:pt x="1405758" y="822982"/>
                    <a:pt x="1403426" y="822626"/>
                  </a:cubicBezTo>
                  <a:cubicBezTo>
                    <a:pt x="1402486" y="822464"/>
                    <a:pt x="1401676" y="822043"/>
                    <a:pt x="1401028" y="821428"/>
                  </a:cubicBezTo>
                  <a:close/>
                  <a:moveTo>
                    <a:pt x="633053" y="11048"/>
                  </a:moveTo>
                  <a:cubicBezTo>
                    <a:pt x="632372" y="10367"/>
                    <a:pt x="631919" y="9460"/>
                    <a:pt x="631822" y="8424"/>
                  </a:cubicBezTo>
                  <a:cubicBezTo>
                    <a:pt x="631595" y="6059"/>
                    <a:pt x="633312" y="3921"/>
                    <a:pt x="635677" y="3694"/>
                  </a:cubicBezTo>
                  <a:cubicBezTo>
                    <a:pt x="645233" y="2722"/>
                    <a:pt x="654951" y="1912"/>
                    <a:pt x="664540" y="1329"/>
                  </a:cubicBezTo>
                  <a:cubicBezTo>
                    <a:pt x="666937" y="1167"/>
                    <a:pt x="668978" y="2981"/>
                    <a:pt x="669108" y="5378"/>
                  </a:cubicBezTo>
                  <a:cubicBezTo>
                    <a:pt x="669270" y="7743"/>
                    <a:pt x="667456" y="9817"/>
                    <a:pt x="665058" y="9946"/>
                  </a:cubicBezTo>
                  <a:cubicBezTo>
                    <a:pt x="655567" y="10529"/>
                    <a:pt x="645978" y="11307"/>
                    <a:pt x="636551" y="12279"/>
                  </a:cubicBezTo>
                  <a:cubicBezTo>
                    <a:pt x="635191" y="12408"/>
                    <a:pt x="633927" y="11922"/>
                    <a:pt x="633053" y="11048"/>
                  </a:cubicBezTo>
                  <a:close/>
                  <a:moveTo>
                    <a:pt x="1407669" y="764510"/>
                  </a:moveTo>
                  <a:cubicBezTo>
                    <a:pt x="1406827" y="763668"/>
                    <a:pt x="1406309" y="762437"/>
                    <a:pt x="1406406" y="761141"/>
                  </a:cubicBezTo>
                  <a:cubicBezTo>
                    <a:pt x="1407118" y="751650"/>
                    <a:pt x="1407637" y="742061"/>
                    <a:pt x="1407961" y="732602"/>
                  </a:cubicBezTo>
                  <a:cubicBezTo>
                    <a:pt x="1408058" y="730205"/>
                    <a:pt x="1410034" y="728358"/>
                    <a:pt x="1412431" y="728423"/>
                  </a:cubicBezTo>
                  <a:cubicBezTo>
                    <a:pt x="1414828" y="728520"/>
                    <a:pt x="1416675" y="730496"/>
                    <a:pt x="1416610" y="732893"/>
                  </a:cubicBezTo>
                  <a:cubicBezTo>
                    <a:pt x="1416286" y="742482"/>
                    <a:pt x="1415735" y="752201"/>
                    <a:pt x="1415023" y="761789"/>
                  </a:cubicBezTo>
                  <a:cubicBezTo>
                    <a:pt x="1414861" y="764154"/>
                    <a:pt x="1412788" y="765968"/>
                    <a:pt x="1410390" y="765774"/>
                  </a:cubicBezTo>
                  <a:cubicBezTo>
                    <a:pt x="1409321" y="765709"/>
                    <a:pt x="1408349" y="765223"/>
                    <a:pt x="1407669" y="764510"/>
                  </a:cubicBezTo>
                  <a:close/>
                  <a:moveTo>
                    <a:pt x="690229" y="7517"/>
                  </a:moveTo>
                  <a:cubicBezTo>
                    <a:pt x="689484" y="6771"/>
                    <a:pt x="688998" y="5702"/>
                    <a:pt x="688966" y="4569"/>
                  </a:cubicBezTo>
                  <a:cubicBezTo>
                    <a:pt x="688901" y="2171"/>
                    <a:pt x="690812" y="195"/>
                    <a:pt x="693177" y="163"/>
                  </a:cubicBezTo>
                  <a:cubicBezTo>
                    <a:pt x="702766" y="-31"/>
                    <a:pt x="712516" y="-64"/>
                    <a:pt x="722137" y="131"/>
                  </a:cubicBezTo>
                  <a:cubicBezTo>
                    <a:pt x="724502" y="163"/>
                    <a:pt x="726414" y="2139"/>
                    <a:pt x="726381" y="4536"/>
                  </a:cubicBezTo>
                  <a:cubicBezTo>
                    <a:pt x="726349" y="6933"/>
                    <a:pt x="724373" y="8812"/>
                    <a:pt x="721975" y="8780"/>
                  </a:cubicBezTo>
                  <a:cubicBezTo>
                    <a:pt x="712484" y="8586"/>
                    <a:pt x="702863" y="8618"/>
                    <a:pt x="693371" y="8812"/>
                  </a:cubicBezTo>
                  <a:cubicBezTo>
                    <a:pt x="692140" y="8812"/>
                    <a:pt x="691039" y="8359"/>
                    <a:pt x="690229" y="7549"/>
                  </a:cubicBezTo>
                  <a:close/>
                  <a:moveTo>
                    <a:pt x="1409645" y="707302"/>
                  </a:moveTo>
                  <a:cubicBezTo>
                    <a:pt x="1408868" y="706524"/>
                    <a:pt x="1408382" y="705455"/>
                    <a:pt x="1408382" y="704257"/>
                  </a:cubicBezTo>
                  <a:cubicBezTo>
                    <a:pt x="1408317" y="694798"/>
                    <a:pt x="1408058" y="685176"/>
                    <a:pt x="1407637" y="675652"/>
                  </a:cubicBezTo>
                  <a:cubicBezTo>
                    <a:pt x="1407540" y="673255"/>
                    <a:pt x="1409354" y="671247"/>
                    <a:pt x="1411751" y="671150"/>
                  </a:cubicBezTo>
                  <a:cubicBezTo>
                    <a:pt x="1414148" y="671020"/>
                    <a:pt x="1416157" y="672866"/>
                    <a:pt x="1416254" y="675264"/>
                  </a:cubicBezTo>
                  <a:cubicBezTo>
                    <a:pt x="1416707" y="684885"/>
                    <a:pt x="1416966" y="694636"/>
                    <a:pt x="1416999" y="704224"/>
                  </a:cubicBezTo>
                  <a:cubicBezTo>
                    <a:pt x="1416999" y="706622"/>
                    <a:pt x="1415087" y="708565"/>
                    <a:pt x="1412690" y="708565"/>
                  </a:cubicBezTo>
                  <a:cubicBezTo>
                    <a:pt x="1411492" y="708565"/>
                    <a:pt x="1410390" y="708079"/>
                    <a:pt x="1409613" y="707302"/>
                  </a:cubicBezTo>
                  <a:close/>
                  <a:moveTo>
                    <a:pt x="747470" y="8586"/>
                  </a:moveTo>
                  <a:cubicBezTo>
                    <a:pt x="746628" y="7743"/>
                    <a:pt x="746142" y="6545"/>
                    <a:pt x="746207" y="5281"/>
                  </a:cubicBezTo>
                  <a:cubicBezTo>
                    <a:pt x="746336" y="2884"/>
                    <a:pt x="748377" y="1070"/>
                    <a:pt x="750774" y="1232"/>
                  </a:cubicBezTo>
                  <a:cubicBezTo>
                    <a:pt x="760395" y="1815"/>
                    <a:pt x="770114" y="2593"/>
                    <a:pt x="779638" y="3532"/>
                  </a:cubicBezTo>
                  <a:cubicBezTo>
                    <a:pt x="782002" y="3759"/>
                    <a:pt x="783752" y="5897"/>
                    <a:pt x="783493" y="8262"/>
                  </a:cubicBezTo>
                  <a:cubicBezTo>
                    <a:pt x="783266" y="10626"/>
                    <a:pt x="781128" y="12376"/>
                    <a:pt x="778763" y="12117"/>
                  </a:cubicBezTo>
                  <a:cubicBezTo>
                    <a:pt x="769336" y="11177"/>
                    <a:pt x="759747" y="10400"/>
                    <a:pt x="750256" y="9849"/>
                  </a:cubicBezTo>
                  <a:cubicBezTo>
                    <a:pt x="749154" y="9784"/>
                    <a:pt x="748183" y="9298"/>
                    <a:pt x="747470" y="8586"/>
                  </a:cubicBezTo>
                  <a:close/>
                  <a:moveTo>
                    <a:pt x="1406957" y="650061"/>
                  </a:moveTo>
                  <a:cubicBezTo>
                    <a:pt x="1406276" y="649381"/>
                    <a:pt x="1405790" y="648441"/>
                    <a:pt x="1405726" y="647372"/>
                  </a:cubicBezTo>
                  <a:cubicBezTo>
                    <a:pt x="1404916" y="637913"/>
                    <a:pt x="1403879" y="628324"/>
                    <a:pt x="1402648" y="618930"/>
                  </a:cubicBezTo>
                  <a:cubicBezTo>
                    <a:pt x="1402356" y="616565"/>
                    <a:pt x="1404009" y="614394"/>
                    <a:pt x="1406373" y="614103"/>
                  </a:cubicBezTo>
                  <a:cubicBezTo>
                    <a:pt x="1408738" y="613811"/>
                    <a:pt x="1410909" y="615463"/>
                    <a:pt x="1411200" y="617828"/>
                  </a:cubicBezTo>
                  <a:cubicBezTo>
                    <a:pt x="1412431" y="627352"/>
                    <a:pt x="1413468" y="637071"/>
                    <a:pt x="1414310" y="646627"/>
                  </a:cubicBezTo>
                  <a:cubicBezTo>
                    <a:pt x="1414504" y="648992"/>
                    <a:pt x="1412755" y="651097"/>
                    <a:pt x="1410390" y="651292"/>
                  </a:cubicBezTo>
                  <a:cubicBezTo>
                    <a:pt x="1409062" y="651421"/>
                    <a:pt x="1407831" y="650903"/>
                    <a:pt x="1406957" y="650028"/>
                  </a:cubicBezTo>
                  <a:close/>
                  <a:moveTo>
                    <a:pt x="804452" y="14287"/>
                  </a:moveTo>
                  <a:cubicBezTo>
                    <a:pt x="803512" y="13348"/>
                    <a:pt x="803026" y="12019"/>
                    <a:pt x="803221" y="10626"/>
                  </a:cubicBezTo>
                  <a:cubicBezTo>
                    <a:pt x="803545" y="8262"/>
                    <a:pt x="805748" y="6609"/>
                    <a:pt x="808112" y="6966"/>
                  </a:cubicBezTo>
                  <a:cubicBezTo>
                    <a:pt x="817669" y="8326"/>
                    <a:pt x="827258" y="9881"/>
                    <a:pt x="836684" y="11598"/>
                  </a:cubicBezTo>
                  <a:cubicBezTo>
                    <a:pt x="839017" y="12019"/>
                    <a:pt x="840572" y="14287"/>
                    <a:pt x="840151" y="16619"/>
                  </a:cubicBezTo>
                  <a:cubicBezTo>
                    <a:pt x="839729" y="18952"/>
                    <a:pt x="837462" y="20507"/>
                    <a:pt x="835129" y="20086"/>
                  </a:cubicBezTo>
                  <a:cubicBezTo>
                    <a:pt x="825832" y="18369"/>
                    <a:pt x="816341" y="16846"/>
                    <a:pt x="806914" y="15518"/>
                  </a:cubicBezTo>
                  <a:cubicBezTo>
                    <a:pt x="805942" y="15388"/>
                    <a:pt x="805100" y="14935"/>
                    <a:pt x="804452" y="14287"/>
                  </a:cubicBezTo>
                  <a:close/>
                  <a:moveTo>
                    <a:pt x="1399700" y="593209"/>
                  </a:moveTo>
                  <a:cubicBezTo>
                    <a:pt x="1399085" y="592593"/>
                    <a:pt x="1398664" y="591783"/>
                    <a:pt x="1398502" y="590876"/>
                  </a:cubicBezTo>
                  <a:cubicBezTo>
                    <a:pt x="1396914" y="581482"/>
                    <a:pt x="1395100" y="572023"/>
                    <a:pt x="1393124" y="562758"/>
                  </a:cubicBezTo>
                  <a:cubicBezTo>
                    <a:pt x="1392638" y="560425"/>
                    <a:pt x="1394128" y="558125"/>
                    <a:pt x="1396461" y="557639"/>
                  </a:cubicBezTo>
                  <a:cubicBezTo>
                    <a:pt x="1398793" y="557153"/>
                    <a:pt x="1401093" y="558644"/>
                    <a:pt x="1401579" y="560976"/>
                  </a:cubicBezTo>
                  <a:cubicBezTo>
                    <a:pt x="1403555" y="570338"/>
                    <a:pt x="1405402" y="579927"/>
                    <a:pt x="1407021" y="589451"/>
                  </a:cubicBezTo>
                  <a:cubicBezTo>
                    <a:pt x="1407410" y="591816"/>
                    <a:pt x="1405823" y="594018"/>
                    <a:pt x="1403490" y="594439"/>
                  </a:cubicBezTo>
                  <a:cubicBezTo>
                    <a:pt x="1402065" y="594699"/>
                    <a:pt x="1400672" y="594180"/>
                    <a:pt x="1399700" y="593241"/>
                  </a:cubicBezTo>
                  <a:close/>
                  <a:moveTo>
                    <a:pt x="860721" y="24588"/>
                  </a:moveTo>
                  <a:cubicBezTo>
                    <a:pt x="859717" y="23584"/>
                    <a:pt x="859231" y="22094"/>
                    <a:pt x="859555" y="20571"/>
                  </a:cubicBezTo>
                  <a:cubicBezTo>
                    <a:pt x="860073" y="18239"/>
                    <a:pt x="862406" y="16781"/>
                    <a:pt x="864705" y="17300"/>
                  </a:cubicBezTo>
                  <a:cubicBezTo>
                    <a:pt x="874068" y="19405"/>
                    <a:pt x="883527" y="21738"/>
                    <a:pt x="892792" y="24232"/>
                  </a:cubicBezTo>
                  <a:cubicBezTo>
                    <a:pt x="895092" y="24848"/>
                    <a:pt x="896452" y="27212"/>
                    <a:pt x="895837" y="29512"/>
                  </a:cubicBezTo>
                  <a:cubicBezTo>
                    <a:pt x="895221" y="31812"/>
                    <a:pt x="892856" y="33173"/>
                    <a:pt x="890556" y="32557"/>
                  </a:cubicBezTo>
                  <a:cubicBezTo>
                    <a:pt x="881421" y="30095"/>
                    <a:pt x="872091" y="27795"/>
                    <a:pt x="862827" y="25722"/>
                  </a:cubicBezTo>
                  <a:cubicBezTo>
                    <a:pt x="862017" y="25528"/>
                    <a:pt x="861272" y="25139"/>
                    <a:pt x="860721" y="24556"/>
                  </a:cubicBezTo>
                  <a:close/>
                  <a:moveTo>
                    <a:pt x="1387811" y="537134"/>
                  </a:moveTo>
                  <a:cubicBezTo>
                    <a:pt x="1387293" y="536615"/>
                    <a:pt x="1386872" y="535935"/>
                    <a:pt x="1386678" y="535158"/>
                  </a:cubicBezTo>
                  <a:cubicBezTo>
                    <a:pt x="1384313" y="525925"/>
                    <a:pt x="1381754" y="516660"/>
                    <a:pt x="1379033" y="507558"/>
                  </a:cubicBezTo>
                  <a:cubicBezTo>
                    <a:pt x="1378352" y="505257"/>
                    <a:pt x="1379648" y="502860"/>
                    <a:pt x="1381948" y="502180"/>
                  </a:cubicBezTo>
                  <a:cubicBezTo>
                    <a:pt x="1384248" y="501500"/>
                    <a:pt x="1386645" y="502796"/>
                    <a:pt x="1387326" y="505096"/>
                  </a:cubicBezTo>
                  <a:cubicBezTo>
                    <a:pt x="1390079" y="514296"/>
                    <a:pt x="1392671" y="523722"/>
                    <a:pt x="1395068" y="533052"/>
                  </a:cubicBezTo>
                  <a:cubicBezTo>
                    <a:pt x="1395651" y="535352"/>
                    <a:pt x="1394258" y="537717"/>
                    <a:pt x="1391958" y="538300"/>
                  </a:cubicBezTo>
                  <a:cubicBezTo>
                    <a:pt x="1390435" y="538689"/>
                    <a:pt x="1388880" y="538203"/>
                    <a:pt x="1387844" y="537166"/>
                  </a:cubicBezTo>
                  <a:close/>
                  <a:moveTo>
                    <a:pt x="915954" y="39393"/>
                  </a:moveTo>
                  <a:cubicBezTo>
                    <a:pt x="914852" y="38291"/>
                    <a:pt x="914399" y="36639"/>
                    <a:pt x="914885" y="35052"/>
                  </a:cubicBezTo>
                  <a:cubicBezTo>
                    <a:pt x="915597" y="32784"/>
                    <a:pt x="918027" y="31521"/>
                    <a:pt x="920294" y="32201"/>
                  </a:cubicBezTo>
                  <a:cubicBezTo>
                    <a:pt x="929430" y="35052"/>
                    <a:pt x="938662" y="38129"/>
                    <a:pt x="947700" y="41369"/>
                  </a:cubicBezTo>
                  <a:cubicBezTo>
                    <a:pt x="949968" y="42179"/>
                    <a:pt x="951102" y="44641"/>
                    <a:pt x="950324" y="46876"/>
                  </a:cubicBezTo>
                  <a:cubicBezTo>
                    <a:pt x="949514" y="49111"/>
                    <a:pt x="947052" y="50277"/>
                    <a:pt x="944817" y="49500"/>
                  </a:cubicBezTo>
                  <a:cubicBezTo>
                    <a:pt x="935876" y="46293"/>
                    <a:pt x="926773" y="43248"/>
                    <a:pt x="917735" y="40429"/>
                  </a:cubicBezTo>
                  <a:cubicBezTo>
                    <a:pt x="917055" y="40203"/>
                    <a:pt x="916439" y="39846"/>
                    <a:pt x="915986" y="39360"/>
                  </a:cubicBezTo>
                  <a:close/>
                  <a:moveTo>
                    <a:pt x="1371420" y="482160"/>
                  </a:moveTo>
                  <a:cubicBezTo>
                    <a:pt x="1370966" y="481707"/>
                    <a:pt x="1370610" y="481156"/>
                    <a:pt x="1370383" y="480508"/>
                  </a:cubicBezTo>
                  <a:cubicBezTo>
                    <a:pt x="1367273" y="471502"/>
                    <a:pt x="1363969" y="462432"/>
                    <a:pt x="1360503" y="453588"/>
                  </a:cubicBezTo>
                  <a:cubicBezTo>
                    <a:pt x="1359628" y="451353"/>
                    <a:pt x="1360730" y="448859"/>
                    <a:pt x="1362965" y="447984"/>
                  </a:cubicBezTo>
                  <a:cubicBezTo>
                    <a:pt x="1365200" y="447109"/>
                    <a:pt x="1367694" y="448211"/>
                    <a:pt x="1368569" y="450446"/>
                  </a:cubicBezTo>
                  <a:cubicBezTo>
                    <a:pt x="1372068" y="459387"/>
                    <a:pt x="1375437" y="468555"/>
                    <a:pt x="1378547" y="477690"/>
                  </a:cubicBezTo>
                  <a:cubicBezTo>
                    <a:pt x="1379324" y="479957"/>
                    <a:pt x="1378125" y="482387"/>
                    <a:pt x="1375858" y="483164"/>
                  </a:cubicBezTo>
                  <a:cubicBezTo>
                    <a:pt x="1374238" y="483715"/>
                    <a:pt x="1372521" y="483262"/>
                    <a:pt x="1371387" y="482128"/>
                  </a:cubicBezTo>
                  <a:close/>
                  <a:moveTo>
                    <a:pt x="969761" y="58635"/>
                  </a:moveTo>
                  <a:cubicBezTo>
                    <a:pt x="968562" y="57436"/>
                    <a:pt x="968141" y="55622"/>
                    <a:pt x="968821" y="53970"/>
                  </a:cubicBezTo>
                  <a:cubicBezTo>
                    <a:pt x="969728" y="51767"/>
                    <a:pt x="972223" y="50698"/>
                    <a:pt x="974458" y="51573"/>
                  </a:cubicBezTo>
                  <a:cubicBezTo>
                    <a:pt x="983366" y="55169"/>
                    <a:pt x="992275" y="58991"/>
                    <a:pt x="1000989" y="62943"/>
                  </a:cubicBezTo>
                  <a:cubicBezTo>
                    <a:pt x="1003160" y="63915"/>
                    <a:pt x="1004131" y="66474"/>
                    <a:pt x="1003127" y="68645"/>
                  </a:cubicBezTo>
                  <a:cubicBezTo>
                    <a:pt x="1002155" y="70815"/>
                    <a:pt x="999596" y="71787"/>
                    <a:pt x="997426" y="70783"/>
                  </a:cubicBezTo>
                  <a:cubicBezTo>
                    <a:pt x="988809" y="66896"/>
                    <a:pt x="979997" y="63105"/>
                    <a:pt x="971219" y="59542"/>
                  </a:cubicBezTo>
                  <a:cubicBezTo>
                    <a:pt x="970668" y="59315"/>
                    <a:pt x="970182" y="58991"/>
                    <a:pt x="969793" y="58603"/>
                  </a:cubicBezTo>
                  <a:close/>
                  <a:moveTo>
                    <a:pt x="1350558" y="428677"/>
                  </a:moveTo>
                  <a:cubicBezTo>
                    <a:pt x="1350201" y="428321"/>
                    <a:pt x="1349878" y="427867"/>
                    <a:pt x="1349651" y="427349"/>
                  </a:cubicBezTo>
                  <a:cubicBezTo>
                    <a:pt x="1345828" y="418602"/>
                    <a:pt x="1341779" y="409856"/>
                    <a:pt x="1337600" y="401336"/>
                  </a:cubicBezTo>
                  <a:cubicBezTo>
                    <a:pt x="1336563" y="399198"/>
                    <a:pt x="1337438" y="396606"/>
                    <a:pt x="1339576" y="395570"/>
                  </a:cubicBezTo>
                  <a:cubicBezTo>
                    <a:pt x="1341714" y="394533"/>
                    <a:pt x="1344306" y="395408"/>
                    <a:pt x="1345342" y="397546"/>
                  </a:cubicBezTo>
                  <a:cubicBezTo>
                    <a:pt x="1349554" y="406195"/>
                    <a:pt x="1353668" y="415039"/>
                    <a:pt x="1357555" y="423883"/>
                  </a:cubicBezTo>
                  <a:cubicBezTo>
                    <a:pt x="1358527" y="426053"/>
                    <a:pt x="1357523" y="428612"/>
                    <a:pt x="1355320" y="429584"/>
                  </a:cubicBezTo>
                  <a:cubicBezTo>
                    <a:pt x="1353635" y="430329"/>
                    <a:pt x="1351756" y="429908"/>
                    <a:pt x="1350525" y="428677"/>
                  </a:cubicBezTo>
                  <a:close/>
                  <a:moveTo>
                    <a:pt x="1021884" y="82218"/>
                  </a:moveTo>
                  <a:cubicBezTo>
                    <a:pt x="1020588" y="80922"/>
                    <a:pt x="1020231" y="78946"/>
                    <a:pt x="1021074" y="77229"/>
                  </a:cubicBezTo>
                  <a:cubicBezTo>
                    <a:pt x="1022143" y="75091"/>
                    <a:pt x="1024734" y="74249"/>
                    <a:pt x="1026872" y="75318"/>
                  </a:cubicBezTo>
                  <a:cubicBezTo>
                    <a:pt x="1035457" y="79627"/>
                    <a:pt x="1044074" y="84194"/>
                    <a:pt x="1052464" y="88859"/>
                  </a:cubicBezTo>
                  <a:cubicBezTo>
                    <a:pt x="1054537" y="90025"/>
                    <a:pt x="1055315" y="92649"/>
                    <a:pt x="1054148" y="94722"/>
                  </a:cubicBezTo>
                  <a:cubicBezTo>
                    <a:pt x="1052982" y="96796"/>
                    <a:pt x="1050358" y="97573"/>
                    <a:pt x="1048285" y="96407"/>
                  </a:cubicBezTo>
                  <a:cubicBezTo>
                    <a:pt x="1039992" y="91807"/>
                    <a:pt x="1031505" y="87304"/>
                    <a:pt x="1023017" y="83028"/>
                  </a:cubicBezTo>
                  <a:cubicBezTo>
                    <a:pt x="1022596" y="82801"/>
                    <a:pt x="1022207" y="82542"/>
                    <a:pt x="1021916" y="82218"/>
                  </a:cubicBezTo>
                  <a:close/>
                  <a:moveTo>
                    <a:pt x="1325420" y="377137"/>
                  </a:moveTo>
                  <a:cubicBezTo>
                    <a:pt x="1325128" y="376846"/>
                    <a:pt x="1324869" y="376522"/>
                    <a:pt x="1324675" y="376133"/>
                  </a:cubicBezTo>
                  <a:cubicBezTo>
                    <a:pt x="1320172" y="367775"/>
                    <a:pt x="1315410" y="359418"/>
                    <a:pt x="1310583" y="351254"/>
                  </a:cubicBezTo>
                  <a:cubicBezTo>
                    <a:pt x="1309352" y="349213"/>
                    <a:pt x="1310032" y="346557"/>
                    <a:pt x="1312073" y="345326"/>
                  </a:cubicBezTo>
                  <a:cubicBezTo>
                    <a:pt x="1314114" y="344095"/>
                    <a:pt x="1316770" y="344775"/>
                    <a:pt x="1318001" y="346816"/>
                  </a:cubicBezTo>
                  <a:cubicBezTo>
                    <a:pt x="1322893" y="355077"/>
                    <a:pt x="1327720" y="363532"/>
                    <a:pt x="1332287" y="372019"/>
                  </a:cubicBezTo>
                  <a:cubicBezTo>
                    <a:pt x="1333421" y="374125"/>
                    <a:pt x="1332644" y="376749"/>
                    <a:pt x="1330538" y="377882"/>
                  </a:cubicBezTo>
                  <a:cubicBezTo>
                    <a:pt x="1328821" y="378822"/>
                    <a:pt x="1326748" y="378466"/>
                    <a:pt x="1325420" y="377137"/>
                  </a:cubicBezTo>
                  <a:close/>
                  <a:moveTo>
                    <a:pt x="1071965" y="110013"/>
                  </a:moveTo>
                  <a:cubicBezTo>
                    <a:pt x="1070605" y="108652"/>
                    <a:pt x="1070281" y="106449"/>
                    <a:pt x="1071350" y="104700"/>
                  </a:cubicBezTo>
                  <a:cubicBezTo>
                    <a:pt x="1072581" y="102659"/>
                    <a:pt x="1075237" y="102011"/>
                    <a:pt x="1077278" y="103275"/>
                  </a:cubicBezTo>
                  <a:cubicBezTo>
                    <a:pt x="1085474" y="108296"/>
                    <a:pt x="1093702" y="113511"/>
                    <a:pt x="1101671" y="118856"/>
                  </a:cubicBezTo>
                  <a:cubicBezTo>
                    <a:pt x="1103647" y="120184"/>
                    <a:pt x="1104198" y="122873"/>
                    <a:pt x="1102870" y="124849"/>
                  </a:cubicBezTo>
                  <a:cubicBezTo>
                    <a:pt x="1101542" y="126825"/>
                    <a:pt x="1098853" y="127376"/>
                    <a:pt x="1096877" y="126048"/>
                  </a:cubicBezTo>
                  <a:cubicBezTo>
                    <a:pt x="1088972" y="120768"/>
                    <a:pt x="1080874" y="115584"/>
                    <a:pt x="1072775" y="110661"/>
                  </a:cubicBezTo>
                  <a:cubicBezTo>
                    <a:pt x="1072484" y="110466"/>
                    <a:pt x="1072192" y="110272"/>
                    <a:pt x="1071965" y="110013"/>
                  </a:cubicBezTo>
                  <a:close/>
                  <a:moveTo>
                    <a:pt x="1296200" y="327898"/>
                  </a:moveTo>
                  <a:cubicBezTo>
                    <a:pt x="1296006" y="327703"/>
                    <a:pt x="1295811" y="327444"/>
                    <a:pt x="1295617" y="327185"/>
                  </a:cubicBezTo>
                  <a:cubicBezTo>
                    <a:pt x="1290434" y="319248"/>
                    <a:pt x="1285024" y="311279"/>
                    <a:pt x="1279517" y="303537"/>
                  </a:cubicBezTo>
                  <a:cubicBezTo>
                    <a:pt x="1278124" y="301594"/>
                    <a:pt x="1278577" y="298905"/>
                    <a:pt x="1280521" y="297512"/>
                  </a:cubicBezTo>
                  <a:cubicBezTo>
                    <a:pt x="1282465" y="296119"/>
                    <a:pt x="1285153" y="296572"/>
                    <a:pt x="1286546" y="298516"/>
                  </a:cubicBezTo>
                  <a:cubicBezTo>
                    <a:pt x="1292118" y="306355"/>
                    <a:pt x="1297593" y="314422"/>
                    <a:pt x="1302841" y="322456"/>
                  </a:cubicBezTo>
                  <a:cubicBezTo>
                    <a:pt x="1304136" y="324464"/>
                    <a:pt x="1303586" y="327120"/>
                    <a:pt x="1301577" y="328416"/>
                  </a:cubicBezTo>
                  <a:cubicBezTo>
                    <a:pt x="1299828" y="329550"/>
                    <a:pt x="1297593" y="329258"/>
                    <a:pt x="1296167" y="327865"/>
                  </a:cubicBezTo>
                  <a:close/>
                  <a:moveTo>
                    <a:pt x="1119618" y="141824"/>
                  </a:moveTo>
                  <a:cubicBezTo>
                    <a:pt x="1118127" y="140334"/>
                    <a:pt x="1117901" y="137969"/>
                    <a:pt x="1119196" y="136220"/>
                  </a:cubicBezTo>
                  <a:cubicBezTo>
                    <a:pt x="1120589" y="134308"/>
                    <a:pt x="1123311" y="133855"/>
                    <a:pt x="1125222" y="135280"/>
                  </a:cubicBezTo>
                  <a:cubicBezTo>
                    <a:pt x="1132964" y="140917"/>
                    <a:pt x="1140739" y="146813"/>
                    <a:pt x="1148254" y="152806"/>
                  </a:cubicBezTo>
                  <a:cubicBezTo>
                    <a:pt x="1150133" y="154263"/>
                    <a:pt x="1150425" y="157017"/>
                    <a:pt x="1148967" y="158863"/>
                  </a:cubicBezTo>
                  <a:cubicBezTo>
                    <a:pt x="1147477" y="160742"/>
                    <a:pt x="1144756" y="161034"/>
                    <a:pt x="1142909" y="159576"/>
                  </a:cubicBezTo>
                  <a:cubicBezTo>
                    <a:pt x="1135459" y="153680"/>
                    <a:pt x="1127813" y="147849"/>
                    <a:pt x="1120136" y="142245"/>
                  </a:cubicBezTo>
                  <a:cubicBezTo>
                    <a:pt x="1119942" y="142116"/>
                    <a:pt x="1119780" y="141954"/>
                    <a:pt x="1119618" y="141792"/>
                  </a:cubicBezTo>
                  <a:close/>
                  <a:moveTo>
                    <a:pt x="1263028" y="281217"/>
                  </a:moveTo>
                  <a:cubicBezTo>
                    <a:pt x="1263028" y="281217"/>
                    <a:pt x="1262769" y="280958"/>
                    <a:pt x="1262672" y="280796"/>
                  </a:cubicBezTo>
                  <a:cubicBezTo>
                    <a:pt x="1256873" y="273281"/>
                    <a:pt x="1250815" y="265798"/>
                    <a:pt x="1244693" y="258541"/>
                  </a:cubicBezTo>
                  <a:cubicBezTo>
                    <a:pt x="1243170" y="256727"/>
                    <a:pt x="1243397" y="254006"/>
                    <a:pt x="1245211" y="252451"/>
                  </a:cubicBezTo>
                  <a:cubicBezTo>
                    <a:pt x="1247025" y="250929"/>
                    <a:pt x="1249746" y="251155"/>
                    <a:pt x="1251301" y="252969"/>
                  </a:cubicBezTo>
                  <a:cubicBezTo>
                    <a:pt x="1257488" y="260323"/>
                    <a:pt x="1263611" y="267903"/>
                    <a:pt x="1269474" y="275516"/>
                  </a:cubicBezTo>
                  <a:cubicBezTo>
                    <a:pt x="1270932" y="277395"/>
                    <a:pt x="1270576" y="280116"/>
                    <a:pt x="1268697" y="281574"/>
                  </a:cubicBezTo>
                  <a:cubicBezTo>
                    <a:pt x="1266948" y="282934"/>
                    <a:pt x="1264518" y="282740"/>
                    <a:pt x="1262996" y="281217"/>
                  </a:cubicBezTo>
                  <a:close/>
                  <a:moveTo>
                    <a:pt x="1164484" y="177425"/>
                  </a:moveTo>
                  <a:cubicBezTo>
                    <a:pt x="1162897" y="175838"/>
                    <a:pt x="1162767" y="173279"/>
                    <a:pt x="1164257" y="171562"/>
                  </a:cubicBezTo>
                  <a:cubicBezTo>
                    <a:pt x="1165812" y="169748"/>
                    <a:pt x="1168533" y="169554"/>
                    <a:pt x="1170347" y="171109"/>
                  </a:cubicBezTo>
                  <a:cubicBezTo>
                    <a:pt x="1177636" y="177393"/>
                    <a:pt x="1184892" y="183872"/>
                    <a:pt x="1191890" y="190448"/>
                  </a:cubicBezTo>
                  <a:cubicBezTo>
                    <a:pt x="1193639" y="192035"/>
                    <a:pt x="1193736" y="194821"/>
                    <a:pt x="1192084" y="196538"/>
                  </a:cubicBezTo>
                  <a:cubicBezTo>
                    <a:pt x="1190464" y="198288"/>
                    <a:pt x="1187711" y="198385"/>
                    <a:pt x="1185994" y="196733"/>
                  </a:cubicBezTo>
                  <a:cubicBezTo>
                    <a:pt x="1179061" y="190254"/>
                    <a:pt x="1171902" y="183840"/>
                    <a:pt x="1164711" y="177620"/>
                  </a:cubicBezTo>
                  <a:cubicBezTo>
                    <a:pt x="1164614" y="177555"/>
                    <a:pt x="1164549" y="177458"/>
                    <a:pt x="1164484" y="177393"/>
                  </a:cubicBezTo>
                  <a:close/>
                  <a:moveTo>
                    <a:pt x="1226163" y="237388"/>
                  </a:moveTo>
                  <a:cubicBezTo>
                    <a:pt x="1226163" y="237388"/>
                    <a:pt x="1226066" y="237290"/>
                    <a:pt x="1226033" y="237258"/>
                  </a:cubicBezTo>
                  <a:cubicBezTo>
                    <a:pt x="1219652" y="230261"/>
                    <a:pt x="1213011" y="223264"/>
                    <a:pt x="1206338" y="216526"/>
                  </a:cubicBezTo>
                  <a:cubicBezTo>
                    <a:pt x="1204653" y="214841"/>
                    <a:pt x="1204685" y="212088"/>
                    <a:pt x="1206370" y="210403"/>
                  </a:cubicBezTo>
                  <a:cubicBezTo>
                    <a:pt x="1208055" y="208719"/>
                    <a:pt x="1210776" y="208686"/>
                    <a:pt x="1212460" y="210435"/>
                  </a:cubicBezTo>
                  <a:cubicBezTo>
                    <a:pt x="1219231" y="217271"/>
                    <a:pt x="1225936" y="224333"/>
                    <a:pt x="1232383" y="231427"/>
                  </a:cubicBezTo>
                  <a:cubicBezTo>
                    <a:pt x="1234002" y="233176"/>
                    <a:pt x="1233873" y="235930"/>
                    <a:pt x="1232091" y="237517"/>
                  </a:cubicBezTo>
                  <a:cubicBezTo>
                    <a:pt x="1230374" y="239072"/>
                    <a:pt x="1227750" y="239007"/>
                    <a:pt x="1226131" y="237388"/>
                  </a:cubicBezTo>
                  <a:close/>
                </a:path>
              </a:pathLst>
            </a:custGeom>
            <a:solidFill>
              <a:srgbClr val="3836BF"/>
            </a:solidFill>
            <a:ln>
              <a:noFill/>
            </a:ln>
            <a:effectLst>
              <a:outerShdw blurRad="57150" rotWithShape="0" algn="bl" dir="5280000" dist="76200">
                <a:srgbClr val="0B00CB">
                  <a:alpha val="24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3950" name="Google Shape;3950;p271"/>
          <p:cNvSpPr/>
          <p:nvPr/>
        </p:nvSpPr>
        <p:spPr>
          <a:xfrm rot="5400000">
            <a:off x="6188510" y="-278916"/>
            <a:ext cx="186655" cy="3910478"/>
          </a:xfrm>
          <a:prstGeom prst="rightBrace">
            <a:avLst>
              <a:gd fmla="val 0" name="adj1"/>
              <a:gd fmla="val 50000" name="adj2"/>
            </a:avLst>
          </a:prstGeom>
          <a:noFill/>
          <a:ln cap="flat" cmpd="sng" w="9525">
            <a:solidFill>
              <a:srgbClr val="3836BF"/>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dk1"/>
              </a:solidFill>
              <a:highlight>
                <a:srgbClr val="3836BF"/>
              </a:highlight>
              <a:latin typeface="Arial"/>
              <a:ea typeface="Arial"/>
              <a:cs typeface="Arial"/>
              <a:sym typeface="Arial"/>
            </a:endParaRPr>
          </a:p>
        </p:txBody>
      </p:sp>
      <p:sp>
        <p:nvSpPr>
          <p:cNvPr id="3951" name="Google Shape;3951;p271"/>
          <p:cNvSpPr/>
          <p:nvPr/>
        </p:nvSpPr>
        <p:spPr>
          <a:xfrm>
            <a:off x="5082432" y="1819240"/>
            <a:ext cx="2401802" cy="367826"/>
          </a:xfrm>
          <a:prstGeom prst="roundRect">
            <a:avLst>
              <a:gd fmla="val 50000" name="adj"/>
            </a:avLst>
          </a:prstGeom>
          <a:noFill/>
          <a:ln cap="flat" cmpd="sng" w="15875">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rPr b="1" i="1" lang="fr" sz="1100" u="none" cap="none" strike="noStrike">
                <a:solidFill>
                  <a:srgbClr val="3836BF"/>
                </a:solidFill>
                <a:latin typeface="Arial"/>
                <a:ea typeface="Arial"/>
                <a:cs typeface="Arial"/>
                <a:sym typeface="Arial"/>
              </a:rPr>
              <a:t>Display / SMS / Social / SEA </a:t>
            </a:r>
            <a:endParaRPr b="1" i="0" sz="1400" u="none" cap="none" strike="noStrike">
              <a:solidFill>
                <a:srgbClr val="3836BF"/>
              </a:solidFill>
              <a:latin typeface="Arial"/>
              <a:ea typeface="Arial"/>
              <a:cs typeface="Arial"/>
              <a:sym typeface="Arial"/>
            </a:endParaRPr>
          </a:p>
        </p:txBody>
      </p:sp>
      <p:grpSp>
        <p:nvGrpSpPr>
          <p:cNvPr id="3952" name="Google Shape;3952;p271"/>
          <p:cNvGrpSpPr/>
          <p:nvPr/>
        </p:nvGrpSpPr>
        <p:grpSpPr>
          <a:xfrm>
            <a:off x="4820276" y="529460"/>
            <a:ext cx="258592" cy="258592"/>
            <a:chOff x="8134667" y="6022870"/>
            <a:chExt cx="360000" cy="360000"/>
          </a:xfrm>
        </p:grpSpPr>
        <p:sp>
          <p:nvSpPr>
            <p:cNvPr id="3953" name="Google Shape;3953;p271"/>
            <p:cNvSpPr/>
            <p:nvPr/>
          </p:nvSpPr>
          <p:spPr>
            <a:xfrm>
              <a:off x="8134667" y="6022870"/>
              <a:ext cx="360000" cy="360000"/>
            </a:xfrm>
            <a:custGeom>
              <a:rect b="b" l="l" r="r" t="t"/>
              <a:pathLst>
                <a:path extrusionOk="0" h="360000" w="360000">
                  <a:moveTo>
                    <a:pt x="354000" y="78000"/>
                  </a:moveTo>
                  <a:lnTo>
                    <a:pt x="354000" y="54000"/>
                  </a:lnTo>
                  <a:lnTo>
                    <a:pt x="360000" y="54000"/>
                  </a:lnTo>
                  <a:lnTo>
                    <a:pt x="360000" y="18000"/>
                  </a:lnTo>
                  <a:lnTo>
                    <a:pt x="342000" y="18000"/>
                  </a:lnTo>
                  <a:lnTo>
                    <a:pt x="342000" y="0"/>
                  </a:lnTo>
                  <a:lnTo>
                    <a:pt x="18000" y="0"/>
                  </a:lnTo>
                  <a:lnTo>
                    <a:pt x="18000" y="18000"/>
                  </a:lnTo>
                  <a:lnTo>
                    <a:pt x="0" y="18000"/>
                  </a:lnTo>
                  <a:lnTo>
                    <a:pt x="0" y="54000"/>
                  </a:lnTo>
                  <a:lnTo>
                    <a:pt x="6000" y="54000"/>
                  </a:lnTo>
                  <a:lnTo>
                    <a:pt x="6000" y="78000"/>
                  </a:lnTo>
                  <a:lnTo>
                    <a:pt x="6000" y="87000"/>
                  </a:lnTo>
                  <a:lnTo>
                    <a:pt x="6000" y="294000"/>
                  </a:lnTo>
                  <a:lnTo>
                    <a:pt x="0" y="294000"/>
                  </a:lnTo>
                  <a:lnTo>
                    <a:pt x="0" y="360000"/>
                  </a:lnTo>
                  <a:lnTo>
                    <a:pt x="108000" y="360000"/>
                  </a:lnTo>
                  <a:lnTo>
                    <a:pt x="120000" y="360000"/>
                  </a:lnTo>
                  <a:lnTo>
                    <a:pt x="240000" y="360000"/>
                  </a:lnTo>
                  <a:lnTo>
                    <a:pt x="252000" y="360000"/>
                  </a:lnTo>
                  <a:lnTo>
                    <a:pt x="360000" y="360000"/>
                  </a:lnTo>
                  <a:lnTo>
                    <a:pt x="360000" y="294000"/>
                  </a:lnTo>
                  <a:lnTo>
                    <a:pt x="354000" y="294000"/>
                  </a:lnTo>
                  <a:lnTo>
                    <a:pt x="354000" y="87000"/>
                  </a:lnTo>
                  <a:lnTo>
                    <a:pt x="354000" y="78000"/>
                  </a:lnTo>
                  <a:close/>
                  <a:moveTo>
                    <a:pt x="342000" y="78000"/>
                  </a:moveTo>
                  <a:lnTo>
                    <a:pt x="342000" y="87000"/>
                  </a:lnTo>
                  <a:cubicBezTo>
                    <a:pt x="342000" y="95274"/>
                    <a:pt x="335274" y="102000"/>
                    <a:pt x="327000" y="102000"/>
                  </a:cubicBezTo>
                  <a:cubicBezTo>
                    <a:pt x="318726" y="102000"/>
                    <a:pt x="312000" y="95274"/>
                    <a:pt x="312000" y="87000"/>
                  </a:cubicBezTo>
                  <a:lnTo>
                    <a:pt x="312000" y="54000"/>
                  </a:lnTo>
                  <a:lnTo>
                    <a:pt x="342000" y="54000"/>
                  </a:lnTo>
                  <a:lnTo>
                    <a:pt x="342000" y="78000"/>
                  </a:lnTo>
                  <a:close/>
                  <a:moveTo>
                    <a:pt x="300000" y="87000"/>
                  </a:moveTo>
                  <a:cubicBezTo>
                    <a:pt x="300000" y="95274"/>
                    <a:pt x="293274" y="102000"/>
                    <a:pt x="285000" y="102000"/>
                  </a:cubicBezTo>
                  <a:cubicBezTo>
                    <a:pt x="276726" y="102000"/>
                    <a:pt x="270000" y="95274"/>
                    <a:pt x="270000" y="87000"/>
                  </a:cubicBezTo>
                  <a:lnTo>
                    <a:pt x="270000" y="54000"/>
                  </a:lnTo>
                  <a:lnTo>
                    <a:pt x="300000" y="54000"/>
                  </a:lnTo>
                  <a:lnTo>
                    <a:pt x="300000" y="87000"/>
                  </a:lnTo>
                  <a:close/>
                  <a:moveTo>
                    <a:pt x="258000" y="87000"/>
                  </a:moveTo>
                  <a:cubicBezTo>
                    <a:pt x="258000" y="94092"/>
                    <a:pt x="253050" y="100008"/>
                    <a:pt x="246426" y="101568"/>
                  </a:cubicBezTo>
                  <a:lnTo>
                    <a:pt x="244902" y="101796"/>
                  </a:lnTo>
                  <a:cubicBezTo>
                    <a:pt x="244278" y="101880"/>
                    <a:pt x="243648" y="102000"/>
                    <a:pt x="243000" y="102000"/>
                  </a:cubicBezTo>
                  <a:cubicBezTo>
                    <a:pt x="234726" y="102000"/>
                    <a:pt x="228000" y="95274"/>
                    <a:pt x="228000" y="87000"/>
                  </a:cubicBezTo>
                  <a:lnTo>
                    <a:pt x="228000" y="54000"/>
                  </a:lnTo>
                  <a:lnTo>
                    <a:pt x="258000" y="54000"/>
                  </a:lnTo>
                  <a:lnTo>
                    <a:pt x="258000" y="87000"/>
                  </a:lnTo>
                  <a:close/>
                  <a:moveTo>
                    <a:pt x="114876" y="101760"/>
                  </a:moveTo>
                  <a:lnTo>
                    <a:pt x="113556" y="101562"/>
                  </a:lnTo>
                  <a:cubicBezTo>
                    <a:pt x="106944" y="100002"/>
                    <a:pt x="102000" y="94086"/>
                    <a:pt x="102000" y="87000"/>
                  </a:cubicBezTo>
                  <a:lnTo>
                    <a:pt x="102000" y="54000"/>
                  </a:lnTo>
                  <a:lnTo>
                    <a:pt x="132000" y="54000"/>
                  </a:lnTo>
                  <a:lnTo>
                    <a:pt x="132000" y="87000"/>
                  </a:lnTo>
                  <a:cubicBezTo>
                    <a:pt x="132000" y="95274"/>
                    <a:pt x="125274" y="102000"/>
                    <a:pt x="117000" y="102000"/>
                  </a:cubicBezTo>
                  <a:cubicBezTo>
                    <a:pt x="116352" y="102000"/>
                    <a:pt x="115722" y="101880"/>
                    <a:pt x="114876" y="101760"/>
                  </a:cubicBezTo>
                  <a:close/>
                  <a:moveTo>
                    <a:pt x="90000" y="87000"/>
                  </a:moveTo>
                  <a:cubicBezTo>
                    <a:pt x="90000" y="95274"/>
                    <a:pt x="83274" y="102000"/>
                    <a:pt x="75000" y="102000"/>
                  </a:cubicBezTo>
                  <a:cubicBezTo>
                    <a:pt x="66726" y="102000"/>
                    <a:pt x="60000" y="95274"/>
                    <a:pt x="60000" y="87000"/>
                  </a:cubicBezTo>
                  <a:lnTo>
                    <a:pt x="60000" y="54000"/>
                  </a:lnTo>
                  <a:lnTo>
                    <a:pt x="90000" y="54000"/>
                  </a:lnTo>
                  <a:lnTo>
                    <a:pt x="90000" y="87000"/>
                  </a:lnTo>
                  <a:close/>
                  <a:moveTo>
                    <a:pt x="216000" y="87000"/>
                  </a:moveTo>
                  <a:cubicBezTo>
                    <a:pt x="216000" y="95274"/>
                    <a:pt x="209274" y="102000"/>
                    <a:pt x="201000" y="102000"/>
                  </a:cubicBezTo>
                  <a:cubicBezTo>
                    <a:pt x="192726" y="102000"/>
                    <a:pt x="186000" y="95274"/>
                    <a:pt x="186000" y="87000"/>
                  </a:cubicBezTo>
                  <a:lnTo>
                    <a:pt x="186000" y="54000"/>
                  </a:lnTo>
                  <a:lnTo>
                    <a:pt x="216000" y="54000"/>
                  </a:lnTo>
                  <a:lnTo>
                    <a:pt x="216000" y="87000"/>
                  </a:lnTo>
                  <a:close/>
                  <a:moveTo>
                    <a:pt x="174000" y="87000"/>
                  </a:moveTo>
                  <a:cubicBezTo>
                    <a:pt x="174000" y="95274"/>
                    <a:pt x="167274" y="102000"/>
                    <a:pt x="159000" y="102000"/>
                  </a:cubicBezTo>
                  <a:cubicBezTo>
                    <a:pt x="150726" y="102000"/>
                    <a:pt x="144000" y="95274"/>
                    <a:pt x="144000" y="87000"/>
                  </a:cubicBezTo>
                  <a:lnTo>
                    <a:pt x="144000" y="54000"/>
                  </a:lnTo>
                  <a:lnTo>
                    <a:pt x="174000" y="54000"/>
                  </a:lnTo>
                  <a:lnTo>
                    <a:pt x="174000" y="87000"/>
                  </a:lnTo>
                  <a:close/>
                  <a:moveTo>
                    <a:pt x="144000" y="109428"/>
                  </a:moveTo>
                  <a:cubicBezTo>
                    <a:pt x="144042" y="109458"/>
                    <a:pt x="144096" y="109476"/>
                    <a:pt x="144138" y="109506"/>
                  </a:cubicBezTo>
                  <a:cubicBezTo>
                    <a:pt x="145398" y="110340"/>
                    <a:pt x="146742" y="111060"/>
                    <a:pt x="148140" y="111678"/>
                  </a:cubicBezTo>
                  <a:cubicBezTo>
                    <a:pt x="148392" y="111792"/>
                    <a:pt x="148644" y="111894"/>
                    <a:pt x="148902" y="112002"/>
                  </a:cubicBezTo>
                  <a:cubicBezTo>
                    <a:pt x="150324" y="112578"/>
                    <a:pt x="151794" y="113052"/>
                    <a:pt x="153330" y="113376"/>
                  </a:cubicBezTo>
                  <a:cubicBezTo>
                    <a:pt x="153558" y="113424"/>
                    <a:pt x="153786" y="113454"/>
                    <a:pt x="154014" y="113496"/>
                  </a:cubicBezTo>
                  <a:cubicBezTo>
                    <a:pt x="155634" y="113802"/>
                    <a:pt x="157290" y="114000"/>
                    <a:pt x="159000" y="114000"/>
                  </a:cubicBezTo>
                  <a:cubicBezTo>
                    <a:pt x="160710" y="114000"/>
                    <a:pt x="162366" y="113802"/>
                    <a:pt x="163992" y="113496"/>
                  </a:cubicBezTo>
                  <a:cubicBezTo>
                    <a:pt x="164220" y="113454"/>
                    <a:pt x="164448" y="113424"/>
                    <a:pt x="164676" y="113376"/>
                  </a:cubicBezTo>
                  <a:cubicBezTo>
                    <a:pt x="166206" y="113046"/>
                    <a:pt x="167676" y="112578"/>
                    <a:pt x="169104" y="112002"/>
                  </a:cubicBezTo>
                  <a:cubicBezTo>
                    <a:pt x="169362" y="111900"/>
                    <a:pt x="169614" y="111792"/>
                    <a:pt x="169866" y="111678"/>
                  </a:cubicBezTo>
                  <a:cubicBezTo>
                    <a:pt x="171264" y="111060"/>
                    <a:pt x="172602" y="110340"/>
                    <a:pt x="173868" y="109506"/>
                  </a:cubicBezTo>
                  <a:cubicBezTo>
                    <a:pt x="174060" y="109380"/>
                    <a:pt x="174240" y="109236"/>
                    <a:pt x="174432" y="109104"/>
                  </a:cubicBezTo>
                  <a:cubicBezTo>
                    <a:pt x="175722" y="108198"/>
                    <a:pt x="176958" y="107214"/>
                    <a:pt x="178068" y="106104"/>
                  </a:cubicBezTo>
                  <a:cubicBezTo>
                    <a:pt x="178098" y="106074"/>
                    <a:pt x="178128" y="106038"/>
                    <a:pt x="178158" y="106002"/>
                  </a:cubicBezTo>
                  <a:cubicBezTo>
                    <a:pt x="178806" y="105348"/>
                    <a:pt x="179430" y="104670"/>
                    <a:pt x="180006" y="103950"/>
                  </a:cubicBezTo>
                  <a:cubicBezTo>
                    <a:pt x="180588" y="104670"/>
                    <a:pt x="181206" y="105348"/>
                    <a:pt x="181854" y="106002"/>
                  </a:cubicBezTo>
                  <a:cubicBezTo>
                    <a:pt x="181884" y="106032"/>
                    <a:pt x="181914" y="106068"/>
                    <a:pt x="181944" y="106104"/>
                  </a:cubicBezTo>
                  <a:cubicBezTo>
                    <a:pt x="183054" y="107214"/>
                    <a:pt x="184290" y="108198"/>
                    <a:pt x="185580" y="109104"/>
                  </a:cubicBezTo>
                  <a:cubicBezTo>
                    <a:pt x="185766" y="109236"/>
                    <a:pt x="185946" y="109374"/>
                    <a:pt x="186144" y="109506"/>
                  </a:cubicBezTo>
                  <a:cubicBezTo>
                    <a:pt x="187404" y="110340"/>
                    <a:pt x="188748" y="111060"/>
                    <a:pt x="190146" y="111678"/>
                  </a:cubicBezTo>
                  <a:cubicBezTo>
                    <a:pt x="190398" y="111792"/>
                    <a:pt x="190650" y="111894"/>
                    <a:pt x="190908" y="112002"/>
                  </a:cubicBezTo>
                  <a:cubicBezTo>
                    <a:pt x="192330" y="112578"/>
                    <a:pt x="193800" y="113052"/>
                    <a:pt x="195336" y="113376"/>
                  </a:cubicBezTo>
                  <a:cubicBezTo>
                    <a:pt x="195564" y="113424"/>
                    <a:pt x="195792" y="113454"/>
                    <a:pt x="196020" y="113496"/>
                  </a:cubicBezTo>
                  <a:cubicBezTo>
                    <a:pt x="197634" y="113802"/>
                    <a:pt x="199290" y="114000"/>
                    <a:pt x="201000" y="114000"/>
                  </a:cubicBezTo>
                  <a:cubicBezTo>
                    <a:pt x="202710" y="114000"/>
                    <a:pt x="204366" y="113802"/>
                    <a:pt x="205992" y="113496"/>
                  </a:cubicBezTo>
                  <a:cubicBezTo>
                    <a:pt x="206220" y="113454"/>
                    <a:pt x="206448" y="113424"/>
                    <a:pt x="206676" y="113376"/>
                  </a:cubicBezTo>
                  <a:cubicBezTo>
                    <a:pt x="208206" y="113046"/>
                    <a:pt x="209676" y="112578"/>
                    <a:pt x="211104" y="112002"/>
                  </a:cubicBezTo>
                  <a:cubicBezTo>
                    <a:pt x="211362" y="111900"/>
                    <a:pt x="211614" y="111792"/>
                    <a:pt x="211866" y="111678"/>
                  </a:cubicBezTo>
                  <a:cubicBezTo>
                    <a:pt x="213264" y="111060"/>
                    <a:pt x="214602" y="110340"/>
                    <a:pt x="215868" y="109506"/>
                  </a:cubicBezTo>
                  <a:cubicBezTo>
                    <a:pt x="215910" y="109476"/>
                    <a:pt x="215964" y="109458"/>
                    <a:pt x="216006" y="109428"/>
                  </a:cubicBezTo>
                  <a:lnTo>
                    <a:pt x="216006" y="198000"/>
                  </a:lnTo>
                  <a:lnTo>
                    <a:pt x="144000" y="198000"/>
                  </a:lnTo>
                  <a:lnTo>
                    <a:pt x="144000" y="109428"/>
                  </a:lnTo>
                  <a:close/>
                  <a:moveTo>
                    <a:pt x="30000" y="12000"/>
                  </a:moveTo>
                  <a:lnTo>
                    <a:pt x="330000" y="12000"/>
                  </a:lnTo>
                  <a:lnTo>
                    <a:pt x="330000" y="18000"/>
                  </a:lnTo>
                  <a:lnTo>
                    <a:pt x="30000" y="18000"/>
                  </a:lnTo>
                  <a:lnTo>
                    <a:pt x="30000" y="12000"/>
                  </a:lnTo>
                  <a:close/>
                  <a:moveTo>
                    <a:pt x="12000" y="30000"/>
                  </a:moveTo>
                  <a:lnTo>
                    <a:pt x="18000" y="30000"/>
                  </a:lnTo>
                  <a:lnTo>
                    <a:pt x="342000" y="30000"/>
                  </a:lnTo>
                  <a:lnTo>
                    <a:pt x="348000" y="30000"/>
                  </a:lnTo>
                  <a:lnTo>
                    <a:pt x="348000" y="42000"/>
                  </a:lnTo>
                  <a:lnTo>
                    <a:pt x="312000" y="42000"/>
                  </a:lnTo>
                  <a:lnTo>
                    <a:pt x="300000" y="42000"/>
                  </a:lnTo>
                  <a:lnTo>
                    <a:pt x="270000" y="42000"/>
                  </a:lnTo>
                  <a:lnTo>
                    <a:pt x="258000" y="42000"/>
                  </a:lnTo>
                  <a:lnTo>
                    <a:pt x="228000" y="42000"/>
                  </a:lnTo>
                  <a:lnTo>
                    <a:pt x="216000" y="42000"/>
                  </a:lnTo>
                  <a:lnTo>
                    <a:pt x="186000" y="42000"/>
                  </a:lnTo>
                  <a:lnTo>
                    <a:pt x="174000" y="42000"/>
                  </a:lnTo>
                  <a:lnTo>
                    <a:pt x="144000" y="42000"/>
                  </a:lnTo>
                  <a:lnTo>
                    <a:pt x="132000" y="42000"/>
                  </a:lnTo>
                  <a:lnTo>
                    <a:pt x="102000" y="42000"/>
                  </a:lnTo>
                  <a:lnTo>
                    <a:pt x="90000" y="42000"/>
                  </a:lnTo>
                  <a:lnTo>
                    <a:pt x="60000" y="42000"/>
                  </a:lnTo>
                  <a:lnTo>
                    <a:pt x="48000" y="42000"/>
                  </a:lnTo>
                  <a:lnTo>
                    <a:pt x="12000" y="42000"/>
                  </a:lnTo>
                  <a:lnTo>
                    <a:pt x="12000" y="30000"/>
                  </a:lnTo>
                  <a:close/>
                  <a:moveTo>
                    <a:pt x="48000" y="54000"/>
                  </a:moveTo>
                  <a:lnTo>
                    <a:pt x="48000" y="87000"/>
                  </a:lnTo>
                  <a:cubicBezTo>
                    <a:pt x="48000" y="95274"/>
                    <a:pt x="41274" y="102000"/>
                    <a:pt x="33000" y="102000"/>
                  </a:cubicBezTo>
                  <a:cubicBezTo>
                    <a:pt x="24726" y="102000"/>
                    <a:pt x="18000" y="95274"/>
                    <a:pt x="18000" y="87000"/>
                  </a:cubicBezTo>
                  <a:lnTo>
                    <a:pt x="18000" y="78000"/>
                  </a:lnTo>
                  <a:lnTo>
                    <a:pt x="18000" y="54000"/>
                  </a:lnTo>
                  <a:lnTo>
                    <a:pt x="48000" y="54000"/>
                  </a:lnTo>
                  <a:close/>
                  <a:moveTo>
                    <a:pt x="18000" y="109428"/>
                  </a:moveTo>
                  <a:cubicBezTo>
                    <a:pt x="22296" y="112308"/>
                    <a:pt x="27450" y="114000"/>
                    <a:pt x="33000" y="114000"/>
                  </a:cubicBezTo>
                  <a:cubicBezTo>
                    <a:pt x="41526" y="114000"/>
                    <a:pt x="49050" y="109950"/>
                    <a:pt x="54000" y="103764"/>
                  </a:cubicBezTo>
                  <a:cubicBezTo>
                    <a:pt x="58950" y="109950"/>
                    <a:pt x="66474" y="114000"/>
                    <a:pt x="75000" y="114000"/>
                  </a:cubicBezTo>
                  <a:cubicBezTo>
                    <a:pt x="83526" y="114000"/>
                    <a:pt x="91050" y="109950"/>
                    <a:pt x="96000" y="103764"/>
                  </a:cubicBezTo>
                  <a:cubicBezTo>
                    <a:pt x="99108" y="107652"/>
                    <a:pt x="103224" y="110640"/>
                    <a:pt x="108000" y="112344"/>
                  </a:cubicBezTo>
                  <a:lnTo>
                    <a:pt x="108000" y="294000"/>
                  </a:lnTo>
                  <a:lnTo>
                    <a:pt x="18000" y="294000"/>
                  </a:lnTo>
                  <a:lnTo>
                    <a:pt x="18000" y="109428"/>
                  </a:lnTo>
                  <a:close/>
                  <a:moveTo>
                    <a:pt x="84000" y="348000"/>
                  </a:moveTo>
                  <a:cubicBezTo>
                    <a:pt x="87318" y="348000"/>
                    <a:pt x="90000" y="345318"/>
                    <a:pt x="90000" y="342000"/>
                  </a:cubicBezTo>
                  <a:cubicBezTo>
                    <a:pt x="90000" y="338682"/>
                    <a:pt x="87318" y="336000"/>
                    <a:pt x="84000" y="336000"/>
                  </a:cubicBezTo>
                  <a:lnTo>
                    <a:pt x="78000" y="336000"/>
                  </a:lnTo>
                  <a:cubicBezTo>
                    <a:pt x="74682" y="336000"/>
                    <a:pt x="72000" y="338682"/>
                    <a:pt x="72000" y="342000"/>
                  </a:cubicBezTo>
                  <a:cubicBezTo>
                    <a:pt x="72000" y="345318"/>
                    <a:pt x="74682" y="348000"/>
                    <a:pt x="78000" y="348000"/>
                  </a:cubicBezTo>
                  <a:lnTo>
                    <a:pt x="60000" y="348000"/>
                  </a:lnTo>
                  <a:cubicBezTo>
                    <a:pt x="63318" y="348000"/>
                    <a:pt x="66000" y="345318"/>
                    <a:pt x="66000" y="342000"/>
                  </a:cubicBezTo>
                  <a:cubicBezTo>
                    <a:pt x="66000" y="338682"/>
                    <a:pt x="63318" y="336000"/>
                    <a:pt x="60000" y="336000"/>
                  </a:cubicBezTo>
                  <a:lnTo>
                    <a:pt x="54000" y="336000"/>
                  </a:lnTo>
                  <a:cubicBezTo>
                    <a:pt x="50682" y="336000"/>
                    <a:pt x="48000" y="338682"/>
                    <a:pt x="48000" y="342000"/>
                  </a:cubicBezTo>
                  <a:cubicBezTo>
                    <a:pt x="48000" y="345318"/>
                    <a:pt x="50682" y="348000"/>
                    <a:pt x="54000" y="348000"/>
                  </a:cubicBezTo>
                  <a:lnTo>
                    <a:pt x="36000" y="348000"/>
                  </a:lnTo>
                  <a:cubicBezTo>
                    <a:pt x="39318" y="348000"/>
                    <a:pt x="42000" y="345318"/>
                    <a:pt x="42000" y="342000"/>
                  </a:cubicBezTo>
                  <a:cubicBezTo>
                    <a:pt x="42000" y="338682"/>
                    <a:pt x="39318" y="336000"/>
                    <a:pt x="36000" y="336000"/>
                  </a:cubicBezTo>
                  <a:lnTo>
                    <a:pt x="30000" y="336000"/>
                  </a:lnTo>
                  <a:cubicBezTo>
                    <a:pt x="26682" y="336000"/>
                    <a:pt x="24000" y="338682"/>
                    <a:pt x="24000" y="342000"/>
                  </a:cubicBezTo>
                  <a:cubicBezTo>
                    <a:pt x="24000" y="345318"/>
                    <a:pt x="26682" y="348000"/>
                    <a:pt x="30000" y="348000"/>
                  </a:cubicBezTo>
                  <a:lnTo>
                    <a:pt x="12000" y="348000"/>
                  </a:lnTo>
                  <a:cubicBezTo>
                    <a:pt x="15318" y="348000"/>
                    <a:pt x="18000" y="345318"/>
                    <a:pt x="18000" y="342000"/>
                  </a:cubicBezTo>
                  <a:cubicBezTo>
                    <a:pt x="18000" y="338682"/>
                    <a:pt x="15318" y="336000"/>
                    <a:pt x="12000" y="336000"/>
                  </a:cubicBezTo>
                  <a:lnTo>
                    <a:pt x="12000" y="330000"/>
                  </a:lnTo>
                  <a:lnTo>
                    <a:pt x="18000" y="330000"/>
                  </a:lnTo>
                  <a:cubicBezTo>
                    <a:pt x="21318" y="330000"/>
                    <a:pt x="24000" y="327318"/>
                    <a:pt x="24000" y="324000"/>
                  </a:cubicBezTo>
                  <a:cubicBezTo>
                    <a:pt x="24000" y="320682"/>
                    <a:pt x="21318" y="318000"/>
                    <a:pt x="18000" y="318000"/>
                  </a:cubicBezTo>
                  <a:lnTo>
                    <a:pt x="12000" y="318000"/>
                  </a:lnTo>
                  <a:lnTo>
                    <a:pt x="12000" y="306000"/>
                  </a:lnTo>
                  <a:lnTo>
                    <a:pt x="18000" y="306000"/>
                  </a:lnTo>
                  <a:cubicBezTo>
                    <a:pt x="18000" y="309318"/>
                    <a:pt x="20682" y="312000"/>
                    <a:pt x="24000" y="312000"/>
                  </a:cubicBezTo>
                  <a:lnTo>
                    <a:pt x="30000" y="312000"/>
                  </a:lnTo>
                  <a:cubicBezTo>
                    <a:pt x="33318" y="312000"/>
                    <a:pt x="36000" y="309318"/>
                    <a:pt x="36000" y="306000"/>
                  </a:cubicBezTo>
                  <a:lnTo>
                    <a:pt x="42000" y="306000"/>
                  </a:lnTo>
                  <a:cubicBezTo>
                    <a:pt x="42000" y="309318"/>
                    <a:pt x="44682" y="312000"/>
                    <a:pt x="48000" y="312000"/>
                  </a:cubicBezTo>
                  <a:lnTo>
                    <a:pt x="54000" y="312000"/>
                  </a:lnTo>
                  <a:cubicBezTo>
                    <a:pt x="57318" y="312000"/>
                    <a:pt x="60000" y="309318"/>
                    <a:pt x="60000" y="306000"/>
                  </a:cubicBezTo>
                  <a:lnTo>
                    <a:pt x="66000" y="306000"/>
                  </a:lnTo>
                  <a:cubicBezTo>
                    <a:pt x="66000" y="309318"/>
                    <a:pt x="68682" y="312000"/>
                    <a:pt x="72000" y="312000"/>
                  </a:cubicBezTo>
                  <a:lnTo>
                    <a:pt x="78000" y="312000"/>
                  </a:lnTo>
                  <a:cubicBezTo>
                    <a:pt x="81318" y="312000"/>
                    <a:pt x="84000" y="309318"/>
                    <a:pt x="84000" y="306000"/>
                  </a:cubicBezTo>
                  <a:lnTo>
                    <a:pt x="90000" y="306000"/>
                  </a:lnTo>
                  <a:cubicBezTo>
                    <a:pt x="90000" y="309318"/>
                    <a:pt x="92682" y="312000"/>
                    <a:pt x="96000" y="312000"/>
                  </a:cubicBezTo>
                  <a:lnTo>
                    <a:pt x="102000" y="312000"/>
                  </a:lnTo>
                  <a:cubicBezTo>
                    <a:pt x="105318" y="312000"/>
                    <a:pt x="108000" y="309318"/>
                    <a:pt x="108000" y="306000"/>
                  </a:cubicBezTo>
                  <a:lnTo>
                    <a:pt x="108000" y="318000"/>
                  </a:lnTo>
                  <a:cubicBezTo>
                    <a:pt x="104682" y="318000"/>
                    <a:pt x="102000" y="320682"/>
                    <a:pt x="102000" y="324000"/>
                  </a:cubicBezTo>
                  <a:cubicBezTo>
                    <a:pt x="102000" y="327318"/>
                    <a:pt x="104682" y="330000"/>
                    <a:pt x="108000" y="330000"/>
                  </a:cubicBezTo>
                  <a:lnTo>
                    <a:pt x="108000" y="336000"/>
                  </a:lnTo>
                  <a:lnTo>
                    <a:pt x="102000" y="336000"/>
                  </a:lnTo>
                  <a:cubicBezTo>
                    <a:pt x="98682" y="336000"/>
                    <a:pt x="96000" y="338682"/>
                    <a:pt x="96000" y="342000"/>
                  </a:cubicBezTo>
                  <a:cubicBezTo>
                    <a:pt x="96000" y="345318"/>
                    <a:pt x="98682" y="348000"/>
                    <a:pt x="102000" y="348000"/>
                  </a:cubicBezTo>
                  <a:lnTo>
                    <a:pt x="84000" y="348000"/>
                  </a:lnTo>
                  <a:close/>
                  <a:moveTo>
                    <a:pt x="240000" y="348000"/>
                  </a:moveTo>
                  <a:lnTo>
                    <a:pt x="120000" y="348000"/>
                  </a:lnTo>
                  <a:lnTo>
                    <a:pt x="120000" y="294000"/>
                  </a:lnTo>
                  <a:lnTo>
                    <a:pt x="120000" y="113838"/>
                  </a:lnTo>
                  <a:cubicBezTo>
                    <a:pt x="120426" y="113790"/>
                    <a:pt x="120810" y="113640"/>
                    <a:pt x="121230" y="113574"/>
                  </a:cubicBezTo>
                  <a:cubicBezTo>
                    <a:pt x="122124" y="113430"/>
                    <a:pt x="122988" y="113238"/>
                    <a:pt x="123858" y="113010"/>
                  </a:cubicBezTo>
                  <a:cubicBezTo>
                    <a:pt x="124710" y="112782"/>
                    <a:pt x="125544" y="112536"/>
                    <a:pt x="126366" y="112230"/>
                  </a:cubicBezTo>
                  <a:cubicBezTo>
                    <a:pt x="127200" y="111918"/>
                    <a:pt x="128004" y="111564"/>
                    <a:pt x="128802" y="111174"/>
                  </a:cubicBezTo>
                  <a:cubicBezTo>
                    <a:pt x="129576" y="110796"/>
                    <a:pt x="130326" y="110400"/>
                    <a:pt x="131052" y="109950"/>
                  </a:cubicBezTo>
                  <a:cubicBezTo>
                    <a:pt x="131358" y="109758"/>
                    <a:pt x="131706" y="109632"/>
                    <a:pt x="132006" y="109428"/>
                  </a:cubicBezTo>
                  <a:lnTo>
                    <a:pt x="132006" y="210000"/>
                  </a:lnTo>
                  <a:lnTo>
                    <a:pt x="228006" y="210000"/>
                  </a:lnTo>
                  <a:lnTo>
                    <a:pt x="228006" y="109428"/>
                  </a:lnTo>
                  <a:cubicBezTo>
                    <a:pt x="228306" y="109632"/>
                    <a:pt x="228654" y="109758"/>
                    <a:pt x="228960" y="109950"/>
                  </a:cubicBezTo>
                  <a:cubicBezTo>
                    <a:pt x="229692" y="110400"/>
                    <a:pt x="230442" y="110796"/>
                    <a:pt x="231210" y="111174"/>
                  </a:cubicBezTo>
                  <a:cubicBezTo>
                    <a:pt x="232008" y="111564"/>
                    <a:pt x="232806" y="111918"/>
                    <a:pt x="233646" y="112230"/>
                  </a:cubicBezTo>
                  <a:cubicBezTo>
                    <a:pt x="234462" y="112536"/>
                    <a:pt x="235296" y="112782"/>
                    <a:pt x="236154" y="113010"/>
                  </a:cubicBezTo>
                  <a:cubicBezTo>
                    <a:pt x="237018" y="113238"/>
                    <a:pt x="237882" y="113430"/>
                    <a:pt x="238782" y="113574"/>
                  </a:cubicBezTo>
                  <a:cubicBezTo>
                    <a:pt x="239202" y="113640"/>
                    <a:pt x="239586" y="113790"/>
                    <a:pt x="240012" y="113838"/>
                  </a:cubicBezTo>
                  <a:lnTo>
                    <a:pt x="240012" y="294000"/>
                  </a:lnTo>
                  <a:lnTo>
                    <a:pt x="240012" y="348000"/>
                  </a:lnTo>
                  <a:close/>
                  <a:moveTo>
                    <a:pt x="324000" y="348000"/>
                  </a:moveTo>
                  <a:cubicBezTo>
                    <a:pt x="327318" y="348000"/>
                    <a:pt x="330000" y="345318"/>
                    <a:pt x="330000" y="342000"/>
                  </a:cubicBezTo>
                  <a:cubicBezTo>
                    <a:pt x="330000" y="338682"/>
                    <a:pt x="327318" y="336000"/>
                    <a:pt x="324000" y="336000"/>
                  </a:cubicBezTo>
                  <a:lnTo>
                    <a:pt x="318000" y="336000"/>
                  </a:lnTo>
                  <a:cubicBezTo>
                    <a:pt x="314682" y="336000"/>
                    <a:pt x="312000" y="338682"/>
                    <a:pt x="312000" y="342000"/>
                  </a:cubicBezTo>
                  <a:cubicBezTo>
                    <a:pt x="312000" y="345318"/>
                    <a:pt x="314682" y="348000"/>
                    <a:pt x="318000" y="348000"/>
                  </a:cubicBezTo>
                  <a:lnTo>
                    <a:pt x="300000" y="348000"/>
                  </a:lnTo>
                  <a:cubicBezTo>
                    <a:pt x="303318" y="348000"/>
                    <a:pt x="306000" y="345318"/>
                    <a:pt x="306000" y="342000"/>
                  </a:cubicBezTo>
                  <a:cubicBezTo>
                    <a:pt x="306000" y="338682"/>
                    <a:pt x="303318" y="336000"/>
                    <a:pt x="300000" y="336000"/>
                  </a:cubicBezTo>
                  <a:lnTo>
                    <a:pt x="294000" y="336000"/>
                  </a:lnTo>
                  <a:cubicBezTo>
                    <a:pt x="290682" y="336000"/>
                    <a:pt x="288000" y="338682"/>
                    <a:pt x="288000" y="342000"/>
                  </a:cubicBezTo>
                  <a:cubicBezTo>
                    <a:pt x="288000" y="345318"/>
                    <a:pt x="290682" y="348000"/>
                    <a:pt x="294000" y="348000"/>
                  </a:cubicBezTo>
                  <a:lnTo>
                    <a:pt x="276000" y="348000"/>
                  </a:lnTo>
                  <a:cubicBezTo>
                    <a:pt x="279318" y="348000"/>
                    <a:pt x="282000" y="345318"/>
                    <a:pt x="282000" y="342000"/>
                  </a:cubicBezTo>
                  <a:cubicBezTo>
                    <a:pt x="282000" y="338682"/>
                    <a:pt x="279318" y="336000"/>
                    <a:pt x="276000" y="336000"/>
                  </a:cubicBezTo>
                  <a:lnTo>
                    <a:pt x="270000" y="336000"/>
                  </a:lnTo>
                  <a:cubicBezTo>
                    <a:pt x="266682" y="336000"/>
                    <a:pt x="264000" y="338682"/>
                    <a:pt x="264000" y="342000"/>
                  </a:cubicBezTo>
                  <a:cubicBezTo>
                    <a:pt x="264000" y="345318"/>
                    <a:pt x="266682" y="348000"/>
                    <a:pt x="270000" y="348000"/>
                  </a:cubicBezTo>
                  <a:lnTo>
                    <a:pt x="252000" y="348000"/>
                  </a:lnTo>
                  <a:cubicBezTo>
                    <a:pt x="255318" y="348000"/>
                    <a:pt x="258000" y="345318"/>
                    <a:pt x="258000" y="342000"/>
                  </a:cubicBezTo>
                  <a:cubicBezTo>
                    <a:pt x="258000" y="338682"/>
                    <a:pt x="255318" y="336000"/>
                    <a:pt x="252000" y="336000"/>
                  </a:cubicBezTo>
                  <a:lnTo>
                    <a:pt x="252000" y="330000"/>
                  </a:lnTo>
                  <a:lnTo>
                    <a:pt x="258000" y="330000"/>
                  </a:lnTo>
                  <a:cubicBezTo>
                    <a:pt x="261318" y="330000"/>
                    <a:pt x="264000" y="327318"/>
                    <a:pt x="264000" y="324000"/>
                  </a:cubicBezTo>
                  <a:cubicBezTo>
                    <a:pt x="264000" y="320682"/>
                    <a:pt x="261318" y="318000"/>
                    <a:pt x="258000" y="318000"/>
                  </a:cubicBezTo>
                  <a:lnTo>
                    <a:pt x="252000" y="318000"/>
                  </a:lnTo>
                  <a:lnTo>
                    <a:pt x="252000" y="306000"/>
                  </a:lnTo>
                  <a:lnTo>
                    <a:pt x="258000" y="306000"/>
                  </a:lnTo>
                  <a:cubicBezTo>
                    <a:pt x="258000" y="309318"/>
                    <a:pt x="260682" y="312000"/>
                    <a:pt x="264000" y="312000"/>
                  </a:cubicBezTo>
                  <a:lnTo>
                    <a:pt x="270000" y="312000"/>
                  </a:lnTo>
                  <a:cubicBezTo>
                    <a:pt x="273318" y="312000"/>
                    <a:pt x="276000" y="309318"/>
                    <a:pt x="276000" y="306000"/>
                  </a:cubicBezTo>
                  <a:lnTo>
                    <a:pt x="282000" y="306000"/>
                  </a:lnTo>
                  <a:cubicBezTo>
                    <a:pt x="282000" y="309318"/>
                    <a:pt x="284682" y="312000"/>
                    <a:pt x="288000" y="312000"/>
                  </a:cubicBezTo>
                  <a:lnTo>
                    <a:pt x="294000" y="312000"/>
                  </a:lnTo>
                  <a:cubicBezTo>
                    <a:pt x="297318" y="312000"/>
                    <a:pt x="300000" y="309318"/>
                    <a:pt x="300000" y="306000"/>
                  </a:cubicBezTo>
                  <a:lnTo>
                    <a:pt x="306000" y="306000"/>
                  </a:lnTo>
                  <a:cubicBezTo>
                    <a:pt x="306000" y="309318"/>
                    <a:pt x="308682" y="312000"/>
                    <a:pt x="312000" y="312000"/>
                  </a:cubicBezTo>
                  <a:lnTo>
                    <a:pt x="318000" y="312000"/>
                  </a:lnTo>
                  <a:cubicBezTo>
                    <a:pt x="321318" y="312000"/>
                    <a:pt x="324000" y="309318"/>
                    <a:pt x="324000" y="306000"/>
                  </a:cubicBezTo>
                  <a:lnTo>
                    <a:pt x="330000" y="306000"/>
                  </a:lnTo>
                  <a:cubicBezTo>
                    <a:pt x="330000" y="309318"/>
                    <a:pt x="332682" y="312000"/>
                    <a:pt x="336000" y="312000"/>
                  </a:cubicBezTo>
                  <a:lnTo>
                    <a:pt x="342000" y="312000"/>
                  </a:lnTo>
                  <a:cubicBezTo>
                    <a:pt x="345318" y="312000"/>
                    <a:pt x="348000" y="309318"/>
                    <a:pt x="348000" y="306000"/>
                  </a:cubicBezTo>
                  <a:lnTo>
                    <a:pt x="348000" y="318000"/>
                  </a:lnTo>
                  <a:cubicBezTo>
                    <a:pt x="344682" y="318000"/>
                    <a:pt x="342000" y="320682"/>
                    <a:pt x="342000" y="324000"/>
                  </a:cubicBezTo>
                  <a:cubicBezTo>
                    <a:pt x="342000" y="327318"/>
                    <a:pt x="344682" y="330000"/>
                    <a:pt x="348000" y="330000"/>
                  </a:cubicBezTo>
                  <a:lnTo>
                    <a:pt x="348000" y="336000"/>
                  </a:lnTo>
                  <a:lnTo>
                    <a:pt x="342000" y="336000"/>
                  </a:lnTo>
                  <a:cubicBezTo>
                    <a:pt x="338682" y="336000"/>
                    <a:pt x="336000" y="338682"/>
                    <a:pt x="336000" y="342000"/>
                  </a:cubicBezTo>
                  <a:cubicBezTo>
                    <a:pt x="336000" y="345318"/>
                    <a:pt x="338682" y="348000"/>
                    <a:pt x="342000" y="348000"/>
                  </a:cubicBezTo>
                  <a:lnTo>
                    <a:pt x="324000" y="348000"/>
                  </a:lnTo>
                  <a:close/>
                  <a:moveTo>
                    <a:pt x="252000" y="294000"/>
                  </a:moveTo>
                  <a:lnTo>
                    <a:pt x="252000" y="112344"/>
                  </a:lnTo>
                  <a:cubicBezTo>
                    <a:pt x="256776" y="110640"/>
                    <a:pt x="260892" y="107652"/>
                    <a:pt x="264000" y="103764"/>
                  </a:cubicBezTo>
                  <a:cubicBezTo>
                    <a:pt x="268950" y="109950"/>
                    <a:pt x="276474" y="114000"/>
                    <a:pt x="285000" y="114000"/>
                  </a:cubicBezTo>
                  <a:cubicBezTo>
                    <a:pt x="293526" y="114000"/>
                    <a:pt x="301050" y="109950"/>
                    <a:pt x="306000" y="103764"/>
                  </a:cubicBezTo>
                  <a:cubicBezTo>
                    <a:pt x="310950" y="109950"/>
                    <a:pt x="318474" y="114000"/>
                    <a:pt x="327000" y="114000"/>
                  </a:cubicBezTo>
                  <a:cubicBezTo>
                    <a:pt x="332550" y="114000"/>
                    <a:pt x="337704" y="112308"/>
                    <a:pt x="342000" y="109428"/>
                  </a:cubicBezTo>
                  <a:lnTo>
                    <a:pt x="342000" y="294000"/>
                  </a:lnTo>
                  <a:lnTo>
                    <a:pt x="252000" y="294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54" name="Google Shape;3954;p271"/>
            <p:cNvSpPr/>
            <p:nvPr/>
          </p:nvSpPr>
          <p:spPr>
            <a:xfrm>
              <a:off x="8266667" y="6250870"/>
              <a:ext cx="96000" cy="108000"/>
            </a:xfrm>
            <a:custGeom>
              <a:rect b="b" l="l" r="r" t="t"/>
              <a:pathLst>
                <a:path extrusionOk="0" h="108000" w="96000">
                  <a:moveTo>
                    <a:pt x="0" y="108000"/>
                  </a:moveTo>
                  <a:lnTo>
                    <a:pt x="96000" y="108000"/>
                  </a:lnTo>
                  <a:lnTo>
                    <a:pt x="96000" y="0"/>
                  </a:lnTo>
                  <a:lnTo>
                    <a:pt x="0" y="0"/>
                  </a:lnTo>
                  <a:lnTo>
                    <a:pt x="0" y="108000"/>
                  </a:lnTo>
                  <a:close/>
                  <a:moveTo>
                    <a:pt x="12000" y="12000"/>
                  </a:moveTo>
                  <a:lnTo>
                    <a:pt x="84000" y="12000"/>
                  </a:lnTo>
                  <a:lnTo>
                    <a:pt x="84000" y="96000"/>
                  </a:lnTo>
                  <a:lnTo>
                    <a:pt x="12000" y="96000"/>
                  </a:lnTo>
                  <a:lnTo>
                    <a:pt x="12000" y="12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55" name="Google Shape;3955;p271"/>
            <p:cNvSpPr/>
            <p:nvPr/>
          </p:nvSpPr>
          <p:spPr>
            <a:xfrm>
              <a:off x="8164667" y="6340870"/>
              <a:ext cx="18000" cy="12000"/>
            </a:xfrm>
            <a:custGeom>
              <a:rect b="b" l="l" r="r" t="t"/>
              <a:pathLst>
                <a:path extrusionOk="0" h="12000" w="18000">
                  <a:moveTo>
                    <a:pt x="12000" y="0"/>
                  </a:moveTo>
                  <a:lnTo>
                    <a:pt x="6000" y="0"/>
                  </a:lnTo>
                  <a:cubicBezTo>
                    <a:pt x="2682" y="0"/>
                    <a:pt x="0" y="2682"/>
                    <a:pt x="0" y="6000"/>
                  </a:cubicBezTo>
                  <a:cubicBezTo>
                    <a:pt x="0" y="9318"/>
                    <a:pt x="2682" y="12000"/>
                    <a:pt x="6000" y="12000"/>
                  </a:cubicBezTo>
                  <a:lnTo>
                    <a:pt x="12000" y="12000"/>
                  </a:lnTo>
                  <a:cubicBezTo>
                    <a:pt x="15318" y="12000"/>
                    <a:pt x="18000" y="9318"/>
                    <a:pt x="18000" y="6000"/>
                  </a:cubicBezTo>
                  <a:cubicBezTo>
                    <a:pt x="18000" y="2682"/>
                    <a:pt x="15318" y="0"/>
                    <a:pt x="12000"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56" name="Google Shape;3956;p271"/>
            <p:cNvSpPr/>
            <p:nvPr/>
          </p:nvSpPr>
          <p:spPr>
            <a:xfrm>
              <a:off x="8212667" y="6340870"/>
              <a:ext cx="18000" cy="12000"/>
            </a:xfrm>
            <a:custGeom>
              <a:rect b="b" l="l" r="r" t="t"/>
              <a:pathLst>
                <a:path extrusionOk="0" h="12000" w="18000">
                  <a:moveTo>
                    <a:pt x="12000" y="0"/>
                  </a:moveTo>
                  <a:lnTo>
                    <a:pt x="6000" y="0"/>
                  </a:lnTo>
                  <a:cubicBezTo>
                    <a:pt x="2682" y="0"/>
                    <a:pt x="0" y="2682"/>
                    <a:pt x="0" y="6000"/>
                  </a:cubicBezTo>
                  <a:cubicBezTo>
                    <a:pt x="0" y="9318"/>
                    <a:pt x="2682" y="12000"/>
                    <a:pt x="6000" y="12000"/>
                  </a:cubicBezTo>
                  <a:lnTo>
                    <a:pt x="12000" y="12000"/>
                  </a:lnTo>
                  <a:cubicBezTo>
                    <a:pt x="15318" y="12000"/>
                    <a:pt x="18000" y="9318"/>
                    <a:pt x="18000" y="6000"/>
                  </a:cubicBezTo>
                  <a:cubicBezTo>
                    <a:pt x="18000" y="2682"/>
                    <a:pt x="15318" y="0"/>
                    <a:pt x="12000"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57" name="Google Shape;3957;p271"/>
            <p:cNvSpPr/>
            <p:nvPr/>
          </p:nvSpPr>
          <p:spPr>
            <a:xfrm>
              <a:off x="8188667" y="6340870"/>
              <a:ext cx="18000" cy="12000"/>
            </a:xfrm>
            <a:custGeom>
              <a:rect b="b" l="l" r="r" t="t"/>
              <a:pathLst>
                <a:path extrusionOk="0" h="12000" w="18000">
                  <a:moveTo>
                    <a:pt x="12000" y="0"/>
                  </a:moveTo>
                  <a:lnTo>
                    <a:pt x="6000" y="0"/>
                  </a:lnTo>
                  <a:cubicBezTo>
                    <a:pt x="2682" y="0"/>
                    <a:pt x="0" y="2682"/>
                    <a:pt x="0" y="6000"/>
                  </a:cubicBezTo>
                  <a:cubicBezTo>
                    <a:pt x="0" y="9318"/>
                    <a:pt x="2682" y="12000"/>
                    <a:pt x="6000" y="12000"/>
                  </a:cubicBezTo>
                  <a:lnTo>
                    <a:pt x="12000" y="12000"/>
                  </a:lnTo>
                  <a:cubicBezTo>
                    <a:pt x="15318" y="12000"/>
                    <a:pt x="18000" y="9318"/>
                    <a:pt x="18000" y="6000"/>
                  </a:cubicBezTo>
                  <a:cubicBezTo>
                    <a:pt x="18000" y="2682"/>
                    <a:pt x="15318" y="0"/>
                    <a:pt x="12000"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58" name="Google Shape;3958;p271"/>
            <p:cNvSpPr/>
            <p:nvPr/>
          </p:nvSpPr>
          <p:spPr>
            <a:xfrm>
              <a:off x="8404667" y="6340870"/>
              <a:ext cx="18000" cy="12000"/>
            </a:xfrm>
            <a:custGeom>
              <a:rect b="b" l="l" r="r" t="t"/>
              <a:pathLst>
                <a:path extrusionOk="0" h="12000" w="18000">
                  <a:moveTo>
                    <a:pt x="12000" y="0"/>
                  </a:moveTo>
                  <a:lnTo>
                    <a:pt x="6000" y="0"/>
                  </a:lnTo>
                  <a:cubicBezTo>
                    <a:pt x="2682" y="0"/>
                    <a:pt x="0" y="2682"/>
                    <a:pt x="0" y="6000"/>
                  </a:cubicBezTo>
                  <a:cubicBezTo>
                    <a:pt x="0" y="9318"/>
                    <a:pt x="2682" y="12000"/>
                    <a:pt x="6000" y="12000"/>
                  </a:cubicBezTo>
                  <a:lnTo>
                    <a:pt x="12000" y="12000"/>
                  </a:lnTo>
                  <a:cubicBezTo>
                    <a:pt x="15318" y="12000"/>
                    <a:pt x="18000" y="9318"/>
                    <a:pt x="18000" y="6000"/>
                  </a:cubicBezTo>
                  <a:cubicBezTo>
                    <a:pt x="18000" y="2682"/>
                    <a:pt x="15318" y="0"/>
                    <a:pt x="12000"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59" name="Google Shape;3959;p271"/>
            <p:cNvSpPr/>
            <p:nvPr/>
          </p:nvSpPr>
          <p:spPr>
            <a:xfrm>
              <a:off x="8452667" y="6340870"/>
              <a:ext cx="18000" cy="12000"/>
            </a:xfrm>
            <a:custGeom>
              <a:rect b="b" l="l" r="r" t="t"/>
              <a:pathLst>
                <a:path extrusionOk="0" h="12000" w="18000">
                  <a:moveTo>
                    <a:pt x="12000" y="0"/>
                  </a:moveTo>
                  <a:lnTo>
                    <a:pt x="6000" y="0"/>
                  </a:lnTo>
                  <a:cubicBezTo>
                    <a:pt x="2682" y="0"/>
                    <a:pt x="0" y="2682"/>
                    <a:pt x="0" y="6000"/>
                  </a:cubicBezTo>
                  <a:cubicBezTo>
                    <a:pt x="0" y="9318"/>
                    <a:pt x="2682" y="12000"/>
                    <a:pt x="6000" y="12000"/>
                  </a:cubicBezTo>
                  <a:lnTo>
                    <a:pt x="12000" y="12000"/>
                  </a:lnTo>
                  <a:cubicBezTo>
                    <a:pt x="15318" y="12000"/>
                    <a:pt x="18000" y="9318"/>
                    <a:pt x="18000" y="6000"/>
                  </a:cubicBezTo>
                  <a:cubicBezTo>
                    <a:pt x="18000" y="2682"/>
                    <a:pt x="15318" y="0"/>
                    <a:pt x="12000"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60" name="Google Shape;3960;p271"/>
            <p:cNvSpPr/>
            <p:nvPr/>
          </p:nvSpPr>
          <p:spPr>
            <a:xfrm>
              <a:off x="8428667" y="6340870"/>
              <a:ext cx="18000" cy="12000"/>
            </a:xfrm>
            <a:custGeom>
              <a:rect b="b" l="l" r="r" t="t"/>
              <a:pathLst>
                <a:path extrusionOk="0" h="12000" w="18000">
                  <a:moveTo>
                    <a:pt x="12000" y="0"/>
                  </a:moveTo>
                  <a:lnTo>
                    <a:pt x="6000" y="0"/>
                  </a:lnTo>
                  <a:cubicBezTo>
                    <a:pt x="2682" y="0"/>
                    <a:pt x="0" y="2682"/>
                    <a:pt x="0" y="6000"/>
                  </a:cubicBezTo>
                  <a:cubicBezTo>
                    <a:pt x="0" y="9318"/>
                    <a:pt x="2682" y="12000"/>
                    <a:pt x="6000" y="12000"/>
                  </a:cubicBezTo>
                  <a:lnTo>
                    <a:pt x="12000" y="12000"/>
                  </a:lnTo>
                  <a:cubicBezTo>
                    <a:pt x="15318" y="12000"/>
                    <a:pt x="18000" y="9318"/>
                    <a:pt x="18000" y="6000"/>
                  </a:cubicBezTo>
                  <a:cubicBezTo>
                    <a:pt x="18000" y="2682"/>
                    <a:pt x="15318" y="0"/>
                    <a:pt x="12000"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61" name="Google Shape;3961;p271"/>
            <p:cNvSpPr/>
            <p:nvPr/>
          </p:nvSpPr>
          <p:spPr>
            <a:xfrm>
              <a:off x="8158666" y="6148869"/>
              <a:ext cx="36000" cy="36000"/>
            </a:xfrm>
            <a:custGeom>
              <a:rect b="b" l="l" r="r" t="t"/>
              <a:pathLst>
                <a:path extrusionOk="0" h="36000" w="36000">
                  <a:moveTo>
                    <a:pt x="6002" y="36002"/>
                  </a:moveTo>
                  <a:cubicBezTo>
                    <a:pt x="7538" y="36002"/>
                    <a:pt x="9074" y="35414"/>
                    <a:pt x="10243" y="34244"/>
                  </a:cubicBezTo>
                  <a:lnTo>
                    <a:pt x="34244" y="10244"/>
                  </a:lnTo>
                  <a:cubicBezTo>
                    <a:pt x="36589" y="7897"/>
                    <a:pt x="36589" y="4105"/>
                    <a:pt x="34244" y="1759"/>
                  </a:cubicBezTo>
                  <a:cubicBezTo>
                    <a:pt x="31898" y="-586"/>
                    <a:pt x="28106" y="-586"/>
                    <a:pt x="25760" y="1759"/>
                  </a:cubicBezTo>
                  <a:lnTo>
                    <a:pt x="1760" y="25759"/>
                  </a:lnTo>
                  <a:cubicBezTo>
                    <a:pt x="-587" y="28106"/>
                    <a:pt x="-587" y="31898"/>
                    <a:pt x="1760" y="34244"/>
                  </a:cubicBezTo>
                  <a:cubicBezTo>
                    <a:pt x="2929" y="35414"/>
                    <a:pt x="4465" y="36002"/>
                    <a:pt x="6002" y="3600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62" name="Google Shape;3962;p271"/>
            <p:cNvSpPr/>
            <p:nvPr/>
          </p:nvSpPr>
          <p:spPr>
            <a:xfrm>
              <a:off x="8158666" y="6190869"/>
              <a:ext cx="24000" cy="24000"/>
            </a:xfrm>
            <a:custGeom>
              <a:rect b="b" l="l" r="r" t="t"/>
              <a:pathLst>
                <a:path extrusionOk="0" h="24000" w="24000">
                  <a:moveTo>
                    <a:pt x="6002" y="24002"/>
                  </a:moveTo>
                  <a:cubicBezTo>
                    <a:pt x="7538" y="24002"/>
                    <a:pt x="9074" y="23414"/>
                    <a:pt x="10243" y="22244"/>
                  </a:cubicBezTo>
                  <a:lnTo>
                    <a:pt x="22243" y="10244"/>
                  </a:lnTo>
                  <a:cubicBezTo>
                    <a:pt x="24589" y="7897"/>
                    <a:pt x="24589" y="4105"/>
                    <a:pt x="22243" y="1759"/>
                  </a:cubicBezTo>
                  <a:cubicBezTo>
                    <a:pt x="19898" y="-586"/>
                    <a:pt x="16106" y="-586"/>
                    <a:pt x="13760" y="1759"/>
                  </a:cubicBezTo>
                  <a:lnTo>
                    <a:pt x="1760" y="13759"/>
                  </a:lnTo>
                  <a:cubicBezTo>
                    <a:pt x="-587" y="16105"/>
                    <a:pt x="-587" y="19898"/>
                    <a:pt x="1760" y="22244"/>
                  </a:cubicBezTo>
                  <a:cubicBezTo>
                    <a:pt x="2929" y="23414"/>
                    <a:pt x="4465" y="24002"/>
                    <a:pt x="6002" y="2400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63" name="Google Shape;3963;p271"/>
            <p:cNvSpPr/>
            <p:nvPr/>
          </p:nvSpPr>
          <p:spPr>
            <a:xfrm>
              <a:off x="8182667" y="6178945"/>
              <a:ext cx="12000" cy="6000"/>
            </a:xfrm>
            <a:custGeom>
              <a:rect b="b" l="l" r="r" t="t"/>
              <a:pathLst>
                <a:path extrusionOk="0" h="6000" w="12000">
                  <a:moveTo>
                    <a:pt x="1740" y="1665"/>
                  </a:moveTo>
                  <a:cubicBezTo>
                    <a:pt x="654" y="2799"/>
                    <a:pt x="0" y="4365"/>
                    <a:pt x="0" y="5925"/>
                  </a:cubicBezTo>
                  <a:cubicBezTo>
                    <a:pt x="0" y="7545"/>
                    <a:pt x="654" y="9045"/>
                    <a:pt x="1740" y="10185"/>
                  </a:cubicBezTo>
                  <a:cubicBezTo>
                    <a:pt x="2874" y="11265"/>
                    <a:pt x="4440" y="11925"/>
                    <a:pt x="6000" y="11925"/>
                  </a:cubicBezTo>
                  <a:cubicBezTo>
                    <a:pt x="7620" y="11925"/>
                    <a:pt x="9120" y="11265"/>
                    <a:pt x="10260" y="10185"/>
                  </a:cubicBezTo>
                  <a:cubicBezTo>
                    <a:pt x="11340" y="9045"/>
                    <a:pt x="12000" y="7545"/>
                    <a:pt x="12000" y="5925"/>
                  </a:cubicBezTo>
                  <a:cubicBezTo>
                    <a:pt x="12000" y="4365"/>
                    <a:pt x="11340" y="2799"/>
                    <a:pt x="10260" y="1665"/>
                  </a:cubicBezTo>
                  <a:cubicBezTo>
                    <a:pt x="8040" y="-555"/>
                    <a:pt x="4020" y="-555"/>
                    <a:pt x="1740" y="1665"/>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64" name="Google Shape;3964;p271"/>
            <p:cNvSpPr/>
            <p:nvPr/>
          </p:nvSpPr>
          <p:spPr>
            <a:xfrm>
              <a:off x="8194666" y="6148869"/>
              <a:ext cx="30000" cy="30000"/>
            </a:xfrm>
            <a:custGeom>
              <a:rect b="b" l="l" r="r" t="t"/>
              <a:pathLst>
                <a:path extrusionOk="0" h="30000" w="30000">
                  <a:moveTo>
                    <a:pt x="1759" y="28244"/>
                  </a:moveTo>
                  <a:cubicBezTo>
                    <a:pt x="2929" y="29414"/>
                    <a:pt x="4466" y="30002"/>
                    <a:pt x="6001" y="30002"/>
                  </a:cubicBezTo>
                  <a:cubicBezTo>
                    <a:pt x="7537" y="30002"/>
                    <a:pt x="9073" y="29414"/>
                    <a:pt x="10243" y="28244"/>
                  </a:cubicBezTo>
                  <a:lnTo>
                    <a:pt x="28243" y="10244"/>
                  </a:lnTo>
                  <a:cubicBezTo>
                    <a:pt x="30589" y="7897"/>
                    <a:pt x="30589" y="4105"/>
                    <a:pt x="28243" y="1759"/>
                  </a:cubicBezTo>
                  <a:cubicBezTo>
                    <a:pt x="25897" y="-586"/>
                    <a:pt x="22105" y="-586"/>
                    <a:pt x="19760" y="1759"/>
                  </a:cubicBezTo>
                  <a:lnTo>
                    <a:pt x="1759" y="19759"/>
                  </a:lnTo>
                  <a:cubicBezTo>
                    <a:pt x="-586" y="22106"/>
                    <a:pt x="-586" y="25898"/>
                    <a:pt x="1759" y="28244"/>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65" name="Google Shape;3965;p271"/>
            <p:cNvSpPr/>
            <p:nvPr/>
          </p:nvSpPr>
          <p:spPr>
            <a:xfrm>
              <a:off x="8158666" y="6178869"/>
              <a:ext cx="66000" cy="66000"/>
            </a:xfrm>
            <a:custGeom>
              <a:rect b="b" l="l" r="r" t="t"/>
              <a:pathLst>
                <a:path extrusionOk="0" h="66000" w="66000">
                  <a:moveTo>
                    <a:pt x="55760" y="1759"/>
                  </a:moveTo>
                  <a:lnTo>
                    <a:pt x="1760" y="55759"/>
                  </a:lnTo>
                  <a:cubicBezTo>
                    <a:pt x="-587" y="58105"/>
                    <a:pt x="-587" y="61898"/>
                    <a:pt x="1760" y="64244"/>
                  </a:cubicBezTo>
                  <a:cubicBezTo>
                    <a:pt x="2929" y="65414"/>
                    <a:pt x="4465" y="66002"/>
                    <a:pt x="6002" y="66002"/>
                  </a:cubicBezTo>
                  <a:cubicBezTo>
                    <a:pt x="7538" y="66002"/>
                    <a:pt x="9074" y="65414"/>
                    <a:pt x="10243" y="64244"/>
                  </a:cubicBezTo>
                  <a:lnTo>
                    <a:pt x="64244" y="10244"/>
                  </a:lnTo>
                  <a:cubicBezTo>
                    <a:pt x="66590" y="7897"/>
                    <a:pt x="66590" y="4105"/>
                    <a:pt x="64244" y="1759"/>
                  </a:cubicBezTo>
                  <a:cubicBezTo>
                    <a:pt x="61898" y="-586"/>
                    <a:pt x="58106" y="-586"/>
                    <a:pt x="55760" y="1759"/>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66" name="Google Shape;3966;p271"/>
            <p:cNvSpPr/>
            <p:nvPr/>
          </p:nvSpPr>
          <p:spPr>
            <a:xfrm>
              <a:off x="8224667" y="6166945"/>
              <a:ext cx="12000" cy="6000"/>
            </a:xfrm>
            <a:custGeom>
              <a:rect b="b" l="l" r="r" t="t"/>
              <a:pathLst>
                <a:path extrusionOk="0" h="6000" w="12000">
                  <a:moveTo>
                    <a:pt x="10260" y="1665"/>
                  </a:moveTo>
                  <a:cubicBezTo>
                    <a:pt x="8040" y="-555"/>
                    <a:pt x="3894" y="-555"/>
                    <a:pt x="1740" y="1665"/>
                  </a:cubicBezTo>
                  <a:cubicBezTo>
                    <a:pt x="654" y="2799"/>
                    <a:pt x="0" y="4299"/>
                    <a:pt x="0" y="5925"/>
                  </a:cubicBezTo>
                  <a:cubicBezTo>
                    <a:pt x="0" y="7545"/>
                    <a:pt x="654" y="9045"/>
                    <a:pt x="1740" y="10185"/>
                  </a:cubicBezTo>
                  <a:cubicBezTo>
                    <a:pt x="2874" y="11265"/>
                    <a:pt x="4374" y="11925"/>
                    <a:pt x="6000" y="11925"/>
                  </a:cubicBezTo>
                  <a:cubicBezTo>
                    <a:pt x="7620" y="11925"/>
                    <a:pt x="9120" y="11265"/>
                    <a:pt x="10260" y="10185"/>
                  </a:cubicBezTo>
                  <a:cubicBezTo>
                    <a:pt x="11340" y="9045"/>
                    <a:pt x="12000" y="7545"/>
                    <a:pt x="12000" y="5925"/>
                  </a:cubicBezTo>
                  <a:cubicBezTo>
                    <a:pt x="12000" y="4299"/>
                    <a:pt x="11340" y="2799"/>
                    <a:pt x="10260" y="1665"/>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67" name="Google Shape;3967;p271"/>
            <p:cNvSpPr/>
            <p:nvPr/>
          </p:nvSpPr>
          <p:spPr>
            <a:xfrm>
              <a:off x="8392666" y="6148869"/>
              <a:ext cx="36000" cy="36000"/>
            </a:xfrm>
            <a:custGeom>
              <a:rect b="b" l="l" r="r" t="t"/>
              <a:pathLst>
                <a:path extrusionOk="0" h="36000" w="36000">
                  <a:moveTo>
                    <a:pt x="6001" y="36002"/>
                  </a:moveTo>
                  <a:cubicBezTo>
                    <a:pt x="7538" y="36002"/>
                    <a:pt x="9074" y="35414"/>
                    <a:pt x="10244" y="34244"/>
                  </a:cubicBezTo>
                  <a:lnTo>
                    <a:pt x="34244" y="10244"/>
                  </a:lnTo>
                  <a:cubicBezTo>
                    <a:pt x="36589" y="7897"/>
                    <a:pt x="36589" y="4105"/>
                    <a:pt x="34244" y="1759"/>
                  </a:cubicBezTo>
                  <a:cubicBezTo>
                    <a:pt x="31898" y="-586"/>
                    <a:pt x="28105" y="-586"/>
                    <a:pt x="25759" y="1759"/>
                  </a:cubicBezTo>
                  <a:lnTo>
                    <a:pt x="1759" y="25759"/>
                  </a:lnTo>
                  <a:cubicBezTo>
                    <a:pt x="-586" y="28106"/>
                    <a:pt x="-586" y="31898"/>
                    <a:pt x="1759" y="34244"/>
                  </a:cubicBezTo>
                  <a:cubicBezTo>
                    <a:pt x="2929" y="35414"/>
                    <a:pt x="4465" y="36002"/>
                    <a:pt x="6001" y="3600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68" name="Google Shape;3968;p271"/>
            <p:cNvSpPr/>
            <p:nvPr/>
          </p:nvSpPr>
          <p:spPr>
            <a:xfrm>
              <a:off x="8392666" y="6190869"/>
              <a:ext cx="24000" cy="24000"/>
            </a:xfrm>
            <a:custGeom>
              <a:rect b="b" l="l" r="r" t="t"/>
              <a:pathLst>
                <a:path extrusionOk="0" h="24000" w="24000">
                  <a:moveTo>
                    <a:pt x="6001" y="24002"/>
                  </a:moveTo>
                  <a:cubicBezTo>
                    <a:pt x="7538" y="24002"/>
                    <a:pt x="9074" y="23414"/>
                    <a:pt x="10244" y="22244"/>
                  </a:cubicBezTo>
                  <a:lnTo>
                    <a:pt x="22244" y="10244"/>
                  </a:lnTo>
                  <a:cubicBezTo>
                    <a:pt x="24589" y="7897"/>
                    <a:pt x="24589" y="4105"/>
                    <a:pt x="22244" y="1759"/>
                  </a:cubicBezTo>
                  <a:cubicBezTo>
                    <a:pt x="19898" y="-586"/>
                    <a:pt x="16105" y="-586"/>
                    <a:pt x="13759" y="1759"/>
                  </a:cubicBezTo>
                  <a:lnTo>
                    <a:pt x="1759" y="13759"/>
                  </a:lnTo>
                  <a:cubicBezTo>
                    <a:pt x="-586" y="16105"/>
                    <a:pt x="-586" y="19898"/>
                    <a:pt x="1759" y="22244"/>
                  </a:cubicBezTo>
                  <a:cubicBezTo>
                    <a:pt x="2929" y="23414"/>
                    <a:pt x="4465" y="24002"/>
                    <a:pt x="6001" y="2400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69" name="Google Shape;3969;p271"/>
            <p:cNvSpPr/>
            <p:nvPr/>
          </p:nvSpPr>
          <p:spPr>
            <a:xfrm>
              <a:off x="8416667" y="6178945"/>
              <a:ext cx="12000" cy="6000"/>
            </a:xfrm>
            <a:custGeom>
              <a:rect b="b" l="l" r="r" t="t"/>
              <a:pathLst>
                <a:path extrusionOk="0" h="6000" w="12000">
                  <a:moveTo>
                    <a:pt x="1740" y="1665"/>
                  </a:moveTo>
                  <a:cubicBezTo>
                    <a:pt x="654" y="2799"/>
                    <a:pt x="0" y="4365"/>
                    <a:pt x="0" y="5925"/>
                  </a:cubicBezTo>
                  <a:cubicBezTo>
                    <a:pt x="0" y="7485"/>
                    <a:pt x="654" y="9045"/>
                    <a:pt x="1740" y="10185"/>
                  </a:cubicBezTo>
                  <a:cubicBezTo>
                    <a:pt x="2874" y="11265"/>
                    <a:pt x="4374" y="11925"/>
                    <a:pt x="6000" y="11925"/>
                  </a:cubicBezTo>
                  <a:cubicBezTo>
                    <a:pt x="7560" y="11925"/>
                    <a:pt x="9120" y="11265"/>
                    <a:pt x="10260" y="10185"/>
                  </a:cubicBezTo>
                  <a:cubicBezTo>
                    <a:pt x="11340" y="9045"/>
                    <a:pt x="12000" y="7485"/>
                    <a:pt x="12000" y="5925"/>
                  </a:cubicBezTo>
                  <a:cubicBezTo>
                    <a:pt x="12000" y="4365"/>
                    <a:pt x="11340" y="2799"/>
                    <a:pt x="10260" y="1665"/>
                  </a:cubicBezTo>
                  <a:cubicBezTo>
                    <a:pt x="7980" y="-555"/>
                    <a:pt x="3960" y="-555"/>
                    <a:pt x="1740" y="1665"/>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70" name="Google Shape;3970;p271"/>
            <p:cNvSpPr/>
            <p:nvPr/>
          </p:nvSpPr>
          <p:spPr>
            <a:xfrm>
              <a:off x="8428666" y="6148869"/>
              <a:ext cx="30000" cy="30000"/>
            </a:xfrm>
            <a:custGeom>
              <a:rect b="b" l="l" r="r" t="t"/>
              <a:pathLst>
                <a:path extrusionOk="0" h="30000" w="30000">
                  <a:moveTo>
                    <a:pt x="1759" y="28244"/>
                  </a:moveTo>
                  <a:cubicBezTo>
                    <a:pt x="2929" y="29414"/>
                    <a:pt x="4465" y="30002"/>
                    <a:pt x="6001" y="30002"/>
                  </a:cubicBezTo>
                  <a:cubicBezTo>
                    <a:pt x="7538" y="30002"/>
                    <a:pt x="9074" y="29414"/>
                    <a:pt x="10244" y="28244"/>
                  </a:cubicBezTo>
                  <a:lnTo>
                    <a:pt x="28244" y="10244"/>
                  </a:lnTo>
                  <a:cubicBezTo>
                    <a:pt x="30589" y="7897"/>
                    <a:pt x="30589" y="4105"/>
                    <a:pt x="28244" y="1759"/>
                  </a:cubicBezTo>
                  <a:cubicBezTo>
                    <a:pt x="25898" y="-586"/>
                    <a:pt x="22105" y="-586"/>
                    <a:pt x="19759" y="1759"/>
                  </a:cubicBezTo>
                  <a:lnTo>
                    <a:pt x="1759" y="19759"/>
                  </a:lnTo>
                  <a:cubicBezTo>
                    <a:pt x="-586" y="22106"/>
                    <a:pt x="-586" y="25898"/>
                    <a:pt x="1759" y="28244"/>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71" name="Google Shape;3971;p271"/>
            <p:cNvSpPr/>
            <p:nvPr/>
          </p:nvSpPr>
          <p:spPr>
            <a:xfrm>
              <a:off x="8392666" y="6178869"/>
              <a:ext cx="66000" cy="66000"/>
            </a:xfrm>
            <a:custGeom>
              <a:rect b="b" l="l" r="r" t="t"/>
              <a:pathLst>
                <a:path extrusionOk="0" h="66000" w="66000">
                  <a:moveTo>
                    <a:pt x="55759" y="1759"/>
                  </a:moveTo>
                  <a:lnTo>
                    <a:pt x="1759" y="55759"/>
                  </a:lnTo>
                  <a:cubicBezTo>
                    <a:pt x="-586" y="58105"/>
                    <a:pt x="-586" y="61898"/>
                    <a:pt x="1759" y="64244"/>
                  </a:cubicBezTo>
                  <a:cubicBezTo>
                    <a:pt x="2929" y="65414"/>
                    <a:pt x="4465" y="66002"/>
                    <a:pt x="6001" y="66002"/>
                  </a:cubicBezTo>
                  <a:cubicBezTo>
                    <a:pt x="7538" y="66002"/>
                    <a:pt x="9074" y="65414"/>
                    <a:pt x="10244" y="64244"/>
                  </a:cubicBezTo>
                  <a:lnTo>
                    <a:pt x="64244" y="10244"/>
                  </a:lnTo>
                  <a:cubicBezTo>
                    <a:pt x="66590" y="7897"/>
                    <a:pt x="66590" y="4105"/>
                    <a:pt x="64244" y="1759"/>
                  </a:cubicBezTo>
                  <a:cubicBezTo>
                    <a:pt x="61898" y="-586"/>
                    <a:pt x="58105" y="-586"/>
                    <a:pt x="55759" y="1759"/>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72" name="Google Shape;3972;p271"/>
            <p:cNvSpPr/>
            <p:nvPr/>
          </p:nvSpPr>
          <p:spPr>
            <a:xfrm>
              <a:off x="8458667" y="6166945"/>
              <a:ext cx="12000" cy="6000"/>
            </a:xfrm>
            <a:custGeom>
              <a:rect b="b" l="l" r="r" t="t"/>
              <a:pathLst>
                <a:path extrusionOk="0" h="6000" w="12000">
                  <a:moveTo>
                    <a:pt x="10260" y="1665"/>
                  </a:moveTo>
                  <a:cubicBezTo>
                    <a:pt x="8040" y="-555"/>
                    <a:pt x="3960" y="-555"/>
                    <a:pt x="1740" y="1665"/>
                  </a:cubicBezTo>
                  <a:cubicBezTo>
                    <a:pt x="654" y="2799"/>
                    <a:pt x="0" y="4299"/>
                    <a:pt x="0" y="5925"/>
                  </a:cubicBezTo>
                  <a:cubicBezTo>
                    <a:pt x="0" y="7545"/>
                    <a:pt x="654" y="9045"/>
                    <a:pt x="1740" y="10185"/>
                  </a:cubicBezTo>
                  <a:cubicBezTo>
                    <a:pt x="2874" y="11265"/>
                    <a:pt x="4440" y="11925"/>
                    <a:pt x="6000" y="11925"/>
                  </a:cubicBezTo>
                  <a:cubicBezTo>
                    <a:pt x="7560" y="11925"/>
                    <a:pt x="9120" y="11265"/>
                    <a:pt x="10260" y="10185"/>
                  </a:cubicBezTo>
                  <a:cubicBezTo>
                    <a:pt x="11340" y="9045"/>
                    <a:pt x="12000" y="7485"/>
                    <a:pt x="12000" y="5925"/>
                  </a:cubicBezTo>
                  <a:cubicBezTo>
                    <a:pt x="12000" y="4365"/>
                    <a:pt x="11340" y="2799"/>
                    <a:pt x="10260" y="1665"/>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pic>
        <p:nvPicPr>
          <p:cNvPr id="3973" name="Google Shape;3973;p271"/>
          <p:cNvPicPr preferRelativeResize="0"/>
          <p:nvPr/>
        </p:nvPicPr>
        <p:blipFill>
          <a:blip r:embed="rId11">
            <a:alphaModFix/>
          </a:blip>
          <a:stretch>
            <a:fillRect/>
          </a:stretch>
        </p:blipFill>
        <p:spPr>
          <a:xfrm>
            <a:off x="4957424" y="4711683"/>
            <a:ext cx="1002301" cy="158557"/>
          </a:xfrm>
          <a:prstGeom prst="rect">
            <a:avLst/>
          </a:prstGeom>
          <a:noFill/>
          <a:ln>
            <a:noFill/>
          </a:ln>
        </p:spPr>
      </p:pic>
      <p:sp>
        <p:nvSpPr>
          <p:cNvPr id="3974" name="Google Shape;3974;p271"/>
          <p:cNvSpPr/>
          <p:nvPr/>
        </p:nvSpPr>
        <p:spPr>
          <a:xfrm>
            <a:off x="6175728" y="506559"/>
            <a:ext cx="212347" cy="260100"/>
          </a:xfrm>
          <a:custGeom>
            <a:rect b="b" l="l" r="r" t="t"/>
            <a:pathLst>
              <a:path extrusionOk="0" h="360000" w="293906">
                <a:moveTo>
                  <a:pt x="294000" y="204325"/>
                </a:moveTo>
                <a:cubicBezTo>
                  <a:pt x="294000" y="191838"/>
                  <a:pt x="287553" y="180788"/>
                  <a:pt x="277827" y="174325"/>
                </a:cubicBezTo>
                <a:cubicBezTo>
                  <a:pt x="287553" y="167861"/>
                  <a:pt x="294000" y="156812"/>
                  <a:pt x="294000" y="144324"/>
                </a:cubicBezTo>
                <a:cubicBezTo>
                  <a:pt x="294000" y="124524"/>
                  <a:pt x="277800" y="108324"/>
                  <a:pt x="258000" y="108324"/>
                </a:cubicBezTo>
                <a:lnTo>
                  <a:pt x="210000" y="108324"/>
                </a:lnTo>
                <a:cubicBezTo>
                  <a:pt x="192599" y="108324"/>
                  <a:pt x="178800" y="111924"/>
                  <a:pt x="168000" y="116725"/>
                </a:cubicBezTo>
                <a:lnTo>
                  <a:pt x="181800" y="95125"/>
                </a:lnTo>
                <a:cubicBezTo>
                  <a:pt x="199200" y="69325"/>
                  <a:pt x="195600" y="30325"/>
                  <a:pt x="174600" y="9925"/>
                </a:cubicBezTo>
                <a:cubicBezTo>
                  <a:pt x="171600" y="6925"/>
                  <a:pt x="168600" y="5125"/>
                  <a:pt x="165600" y="3325"/>
                </a:cubicBezTo>
                <a:cubicBezTo>
                  <a:pt x="154800" y="-2675"/>
                  <a:pt x="147600" y="925"/>
                  <a:pt x="144600" y="2725"/>
                </a:cubicBezTo>
                <a:cubicBezTo>
                  <a:pt x="141000" y="3925"/>
                  <a:pt x="141000" y="4525"/>
                  <a:pt x="135000" y="18325"/>
                </a:cubicBezTo>
                <a:cubicBezTo>
                  <a:pt x="127200" y="36325"/>
                  <a:pt x="111000" y="74125"/>
                  <a:pt x="91800" y="101725"/>
                </a:cubicBezTo>
                <a:cubicBezTo>
                  <a:pt x="91800" y="102325"/>
                  <a:pt x="80400" y="117325"/>
                  <a:pt x="73800" y="126325"/>
                </a:cubicBezTo>
                <a:lnTo>
                  <a:pt x="71400" y="126325"/>
                </a:lnTo>
                <a:cubicBezTo>
                  <a:pt x="31800" y="126325"/>
                  <a:pt x="0" y="158125"/>
                  <a:pt x="0" y="197725"/>
                </a:cubicBezTo>
                <a:lnTo>
                  <a:pt x="0" y="267325"/>
                </a:lnTo>
                <a:cubicBezTo>
                  <a:pt x="0" y="297925"/>
                  <a:pt x="25800" y="330325"/>
                  <a:pt x="55800" y="336926"/>
                </a:cubicBezTo>
                <a:cubicBezTo>
                  <a:pt x="63086" y="338487"/>
                  <a:pt x="69015" y="340500"/>
                  <a:pt x="72809" y="342965"/>
                </a:cubicBezTo>
                <a:cubicBezTo>
                  <a:pt x="73480" y="343573"/>
                  <a:pt x="74208" y="344160"/>
                  <a:pt x="75000" y="344725"/>
                </a:cubicBezTo>
                <a:cubicBezTo>
                  <a:pt x="75052" y="344751"/>
                  <a:pt x="75105" y="344778"/>
                  <a:pt x="75157" y="344804"/>
                </a:cubicBezTo>
                <a:cubicBezTo>
                  <a:pt x="84508" y="352940"/>
                  <a:pt x="104480" y="360326"/>
                  <a:pt x="129000" y="360326"/>
                </a:cubicBezTo>
                <a:lnTo>
                  <a:pt x="216000" y="360326"/>
                </a:lnTo>
                <a:cubicBezTo>
                  <a:pt x="216591" y="360326"/>
                  <a:pt x="217157" y="360229"/>
                  <a:pt x="217692" y="360057"/>
                </a:cubicBezTo>
                <a:cubicBezTo>
                  <a:pt x="219106" y="360228"/>
                  <a:pt x="220541" y="360326"/>
                  <a:pt x="222000" y="360326"/>
                </a:cubicBezTo>
                <a:lnTo>
                  <a:pt x="258000" y="360326"/>
                </a:lnTo>
                <a:cubicBezTo>
                  <a:pt x="277800" y="360326"/>
                  <a:pt x="294000" y="344126"/>
                  <a:pt x="294000" y="324326"/>
                </a:cubicBezTo>
                <a:cubicBezTo>
                  <a:pt x="294000" y="311839"/>
                  <a:pt x="287553" y="300789"/>
                  <a:pt x="277827" y="294325"/>
                </a:cubicBezTo>
                <a:cubicBezTo>
                  <a:pt x="287553" y="287862"/>
                  <a:pt x="294000" y="276813"/>
                  <a:pt x="294000" y="264325"/>
                </a:cubicBezTo>
                <a:cubicBezTo>
                  <a:pt x="294000" y="251838"/>
                  <a:pt x="287553" y="240788"/>
                  <a:pt x="277827" y="234325"/>
                </a:cubicBezTo>
                <a:cubicBezTo>
                  <a:pt x="287553" y="227862"/>
                  <a:pt x="294000" y="216812"/>
                  <a:pt x="294000" y="204325"/>
                </a:cubicBezTo>
                <a:close/>
                <a:moveTo>
                  <a:pt x="282000" y="144325"/>
                </a:moveTo>
                <a:cubicBezTo>
                  <a:pt x="282000" y="157525"/>
                  <a:pt x="271200" y="168325"/>
                  <a:pt x="258000" y="168325"/>
                </a:cubicBezTo>
                <a:lnTo>
                  <a:pt x="210000" y="168325"/>
                </a:lnTo>
                <a:cubicBezTo>
                  <a:pt x="196800" y="168325"/>
                  <a:pt x="186000" y="157525"/>
                  <a:pt x="186000" y="144325"/>
                </a:cubicBezTo>
                <a:cubicBezTo>
                  <a:pt x="186000" y="144325"/>
                  <a:pt x="186417" y="136160"/>
                  <a:pt x="191283" y="129355"/>
                </a:cubicBezTo>
                <a:cubicBezTo>
                  <a:pt x="195407" y="124215"/>
                  <a:pt x="201590" y="120793"/>
                  <a:pt x="208553" y="120373"/>
                </a:cubicBezTo>
                <a:cubicBezTo>
                  <a:pt x="209029" y="120351"/>
                  <a:pt x="209503" y="120325"/>
                  <a:pt x="210000" y="120325"/>
                </a:cubicBezTo>
                <a:lnTo>
                  <a:pt x="258000" y="120325"/>
                </a:lnTo>
                <a:cubicBezTo>
                  <a:pt x="271200" y="120325"/>
                  <a:pt x="282000" y="131125"/>
                  <a:pt x="282000" y="144325"/>
                </a:cubicBezTo>
                <a:close/>
                <a:moveTo>
                  <a:pt x="82799" y="335125"/>
                </a:moveTo>
                <a:cubicBezTo>
                  <a:pt x="81609" y="334199"/>
                  <a:pt x="80295" y="333305"/>
                  <a:pt x="78865" y="332444"/>
                </a:cubicBezTo>
                <a:cubicBezTo>
                  <a:pt x="76736" y="329523"/>
                  <a:pt x="75730" y="325265"/>
                  <a:pt x="74400" y="317725"/>
                </a:cubicBezTo>
                <a:cubicBezTo>
                  <a:pt x="73200" y="314125"/>
                  <a:pt x="72600" y="309925"/>
                  <a:pt x="71400" y="305125"/>
                </a:cubicBezTo>
                <a:cubicBezTo>
                  <a:pt x="70800" y="302125"/>
                  <a:pt x="67200" y="300325"/>
                  <a:pt x="64200" y="300925"/>
                </a:cubicBezTo>
                <a:cubicBezTo>
                  <a:pt x="61199" y="301525"/>
                  <a:pt x="59399" y="305125"/>
                  <a:pt x="60000" y="308125"/>
                </a:cubicBezTo>
                <a:cubicBezTo>
                  <a:pt x="61200" y="312925"/>
                  <a:pt x="62400" y="316525"/>
                  <a:pt x="63000" y="320125"/>
                </a:cubicBezTo>
                <a:cubicBezTo>
                  <a:pt x="63509" y="322288"/>
                  <a:pt x="63964" y="324369"/>
                  <a:pt x="64446" y="326365"/>
                </a:cubicBezTo>
                <a:cubicBezTo>
                  <a:pt x="62662" y="325848"/>
                  <a:pt x="60782" y="325366"/>
                  <a:pt x="58800" y="324925"/>
                </a:cubicBezTo>
                <a:cubicBezTo>
                  <a:pt x="33600" y="319525"/>
                  <a:pt x="12000" y="292525"/>
                  <a:pt x="12000" y="267325"/>
                </a:cubicBezTo>
                <a:lnTo>
                  <a:pt x="12000" y="197725"/>
                </a:lnTo>
                <a:cubicBezTo>
                  <a:pt x="12000" y="164725"/>
                  <a:pt x="38400" y="138325"/>
                  <a:pt x="71400" y="138325"/>
                </a:cubicBezTo>
                <a:lnTo>
                  <a:pt x="71400" y="137725"/>
                </a:lnTo>
                <a:lnTo>
                  <a:pt x="77400" y="137725"/>
                </a:lnTo>
                <a:cubicBezTo>
                  <a:pt x="80400" y="137725"/>
                  <a:pt x="83400" y="135326"/>
                  <a:pt x="83400" y="132325"/>
                </a:cubicBezTo>
                <a:cubicBezTo>
                  <a:pt x="89400" y="123325"/>
                  <a:pt x="100800" y="108925"/>
                  <a:pt x="100800" y="108326"/>
                </a:cubicBezTo>
                <a:cubicBezTo>
                  <a:pt x="121200" y="78926"/>
                  <a:pt x="138000" y="41126"/>
                  <a:pt x="145800" y="22525"/>
                </a:cubicBezTo>
                <a:cubicBezTo>
                  <a:pt x="147600" y="18925"/>
                  <a:pt x="148800" y="14726"/>
                  <a:pt x="150000" y="12926"/>
                </a:cubicBezTo>
                <a:cubicBezTo>
                  <a:pt x="151800" y="11725"/>
                  <a:pt x="154200" y="10526"/>
                  <a:pt x="159000" y="13525"/>
                </a:cubicBezTo>
                <a:cubicBezTo>
                  <a:pt x="161400" y="14726"/>
                  <a:pt x="163800" y="16526"/>
                  <a:pt x="165600" y="18326"/>
                </a:cubicBezTo>
                <a:cubicBezTo>
                  <a:pt x="181200" y="32726"/>
                  <a:pt x="186600" y="65126"/>
                  <a:pt x="171000" y="88526"/>
                </a:cubicBezTo>
                <a:lnTo>
                  <a:pt x="138600" y="140126"/>
                </a:lnTo>
                <a:cubicBezTo>
                  <a:pt x="138280" y="140660"/>
                  <a:pt x="138039" y="141212"/>
                  <a:pt x="137871" y="141771"/>
                </a:cubicBezTo>
                <a:cubicBezTo>
                  <a:pt x="121665" y="164986"/>
                  <a:pt x="116867" y="174152"/>
                  <a:pt x="108000" y="202526"/>
                </a:cubicBezTo>
                <a:cubicBezTo>
                  <a:pt x="107400" y="206126"/>
                  <a:pt x="109200" y="209126"/>
                  <a:pt x="112200" y="210326"/>
                </a:cubicBezTo>
                <a:cubicBezTo>
                  <a:pt x="112800" y="210326"/>
                  <a:pt x="113400" y="210326"/>
                  <a:pt x="114000" y="210326"/>
                </a:cubicBezTo>
                <a:cubicBezTo>
                  <a:pt x="116400" y="210326"/>
                  <a:pt x="118800" y="208526"/>
                  <a:pt x="120000" y="206126"/>
                </a:cubicBezTo>
                <a:cubicBezTo>
                  <a:pt x="128400" y="178526"/>
                  <a:pt x="132600" y="170726"/>
                  <a:pt x="148800" y="147326"/>
                </a:cubicBezTo>
                <a:cubicBezTo>
                  <a:pt x="149112" y="146804"/>
                  <a:pt x="149348" y="146264"/>
                  <a:pt x="149516" y="145719"/>
                </a:cubicBezTo>
                <a:cubicBezTo>
                  <a:pt x="152184" y="142141"/>
                  <a:pt x="161305" y="131513"/>
                  <a:pt x="179400" y="125126"/>
                </a:cubicBezTo>
                <a:cubicBezTo>
                  <a:pt x="178870" y="126097"/>
                  <a:pt x="178384" y="127068"/>
                  <a:pt x="177932" y="128038"/>
                </a:cubicBezTo>
                <a:cubicBezTo>
                  <a:pt x="175625" y="132546"/>
                  <a:pt x="174241" y="137594"/>
                  <a:pt x="174035" y="142933"/>
                </a:cubicBezTo>
                <a:cubicBezTo>
                  <a:pt x="174014" y="143400"/>
                  <a:pt x="174000" y="143865"/>
                  <a:pt x="174000" y="144326"/>
                </a:cubicBezTo>
                <a:cubicBezTo>
                  <a:pt x="174000" y="144949"/>
                  <a:pt x="174016" y="145570"/>
                  <a:pt x="174048" y="146185"/>
                </a:cubicBezTo>
                <a:cubicBezTo>
                  <a:pt x="174067" y="146563"/>
                  <a:pt x="174104" y="146938"/>
                  <a:pt x="174135" y="147313"/>
                </a:cubicBezTo>
                <a:cubicBezTo>
                  <a:pt x="174154" y="147550"/>
                  <a:pt x="174166" y="147788"/>
                  <a:pt x="174190" y="148023"/>
                </a:cubicBezTo>
                <a:cubicBezTo>
                  <a:pt x="174224" y="148352"/>
                  <a:pt x="174272" y="148678"/>
                  <a:pt x="174316" y="149005"/>
                </a:cubicBezTo>
                <a:cubicBezTo>
                  <a:pt x="174355" y="149297"/>
                  <a:pt x="174387" y="149590"/>
                  <a:pt x="174433" y="149879"/>
                </a:cubicBezTo>
                <a:cubicBezTo>
                  <a:pt x="174464" y="150075"/>
                  <a:pt x="174504" y="150269"/>
                  <a:pt x="174538" y="150464"/>
                </a:cubicBezTo>
                <a:cubicBezTo>
                  <a:pt x="174617" y="150919"/>
                  <a:pt x="174700" y="151372"/>
                  <a:pt x="174796" y="151821"/>
                </a:cubicBezTo>
                <a:cubicBezTo>
                  <a:pt x="174798" y="151827"/>
                  <a:pt x="174799" y="151832"/>
                  <a:pt x="174800" y="151837"/>
                </a:cubicBezTo>
                <a:cubicBezTo>
                  <a:pt x="176368" y="159150"/>
                  <a:pt x="180175" y="165654"/>
                  <a:pt x="185461" y="170596"/>
                </a:cubicBezTo>
                <a:cubicBezTo>
                  <a:pt x="171796" y="175715"/>
                  <a:pt x="162000" y="188930"/>
                  <a:pt x="162000" y="204325"/>
                </a:cubicBezTo>
                <a:cubicBezTo>
                  <a:pt x="162000" y="219721"/>
                  <a:pt x="171796" y="232936"/>
                  <a:pt x="185461" y="238055"/>
                </a:cubicBezTo>
                <a:cubicBezTo>
                  <a:pt x="178422" y="244637"/>
                  <a:pt x="174000" y="253987"/>
                  <a:pt x="174000" y="264325"/>
                </a:cubicBezTo>
                <a:cubicBezTo>
                  <a:pt x="174000" y="279721"/>
                  <a:pt x="183795" y="292935"/>
                  <a:pt x="197461" y="298055"/>
                </a:cubicBezTo>
                <a:cubicBezTo>
                  <a:pt x="190422" y="304637"/>
                  <a:pt x="185999" y="313987"/>
                  <a:pt x="185999" y="324325"/>
                </a:cubicBezTo>
                <a:cubicBezTo>
                  <a:pt x="185999" y="333525"/>
                  <a:pt x="189500" y="341943"/>
                  <a:pt x="195230" y="348325"/>
                </a:cubicBezTo>
                <a:lnTo>
                  <a:pt x="129599" y="348325"/>
                </a:lnTo>
                <a:cubicBezTo>
                  <a:pt x="104399" y="348325"/>
                  <a:pt x="88199" y="339925"/>
                  <a:pt x="82799" y="335125"/>
                </a:cubicBezTo>
                <a:close/>
                <a:moveTo>
                  <a:pt x="282000" y="324325"/>
                </a:moveTo>
                <a:cubicBezTo>
                  <a:pt x="282000" y="337525"/>
                  <a:pt x="271200" y="348325"/>
                  <a:pt x="258000" y="348325"/>
                </a:cubicBezTo>
                <a:lnTo>
                  <a:pt x="222000" y="348325"/>
                </a:lnTo>
                <a:cubicBezTo>
                  <a:pt x="220695" y="348325"/>
                  <a:pt x="219416" y="348215"/>
                  <a:pt x="218167" y="348013"/>
                </a:cubicBezTo>
                <a:cubicBezTo>
                  <a:pt x="217853" y="347891"/>
                  <a:pt x="217531" y="347791"/>
                  <a:pt x="217200" y="347725"/>
                </a:cubicBezTo>
                <a:cubicBezTo>
                  <a:pt x="207094" y="345479"/>
                  <a:pt x="199091" y="336929"/>
                  <a:pt x="198104" y="326498"/>
                </a:cubicBezTo>
                <a:cubicBezTo>
                  <a:pt x="198094" y="326383"/>
                  <a:pt x="198086" y="326266"/>
                  <a:pt x="198077" y="326150"/>
                </a:cubicBezTo>
                <a:cubicBezTo>
                  <a:pt x="198059" y="325918"/>
                  <a:pt x="198041" y="325685"/>
                  <a:pt x="198029" y="325451"/>
                </a:cubicBezTo>
                <a:cubicBezTo>
                  <a:pt x="198011" y="325077"/>
                  <a:pt x="198000" y="324703"/>
                  <a:pt x="198000" y="324326"/>
                </a:cubicBezTo>
                <a:cubicBezTo>
                  <a:pt x="198000" y="324326"/>
                  <a:pt x="198000" y="324326"/>
                  <a:pt x="198000" y="324325"/>
                </a:cubicBezTo>
                <a:cubicBezTo>
                  <a:pt x="198000" y="311125"/>
                  <a:pt x="208800" y="300325"/>
                  <a:pt x="222000" y="300325"/>
                </a:cubicBezTo>
                <a:lnTo>
                  <a:pt x="258000" y="300325"/>
                </a:lnTo>
                <a:cubicBezTo>
                  <a:pt x="271200" y="300325"/>
                  <a:pt x="282000" y="311125"/>
                  <a:pt x="282000" y="324325"/>
                </a:cubicBezTo>
                <a:close/>
                <a:moveTo>
                  <a:pt x="282000" y="264325"/>
                </a:moveTo>
                <a:cubicBezTo>
                  <a:pt x="282000" y="277524"/>
                  <a:pt x="271200" y="288324"/>
                  <a:pt x="258000" y="288324"/>
                </a:cubicBezTo>
                <a:lnTo>
                  <a:pt x="222000" y="288324"/>
                </a:lnTo>
                <a:cubicBezTo>
                  <a:pt x="222000" y="288324"/>
                  <a:pt x="222000" y="288324"/>
                  <a:pt x="222000" y="288324"/>
                </a:cubicBezTo>
                <a:lnTo>
                  <a:pt x="211800" y="288324"/>
                </a:lnTo>
                <a:cubicBezTo>
                  <a:pt x="198600" y="288324"/>
                  <a:pt x="187800" y="278725"/>
                  <a:pt x="186600" y="266724"/>
                </a:cubicBezTo>
                <a:cubicBezTo>
                  <a:pt x="186000" y="259524"/>
                  <a:pt x="187800" y="252924"/>
                  <a:pt x="192599" y="248125"/>
                </a:cubicBezTo>
                <a:cubicBezTo>
                  <a:pt x="196796" y="243329"/>
                  <a:pt x="203389" y="240330"/>
                  <a:pt x="209983" y="240325"/>
                </a:cubicBezTo>
                <a:cubicBezTo>
                  <a:pt x="209989" y="240325"/>
                  <a:pt x="209994" y="240324"/>
                  <a:pt x="210000" y="240324"/>
                </a:cubicBezTo>
                <a:lnTo>
                  <a:pt x="258000" y="240324"/>
                </a:lnTo>
                <a:cubicBezTo>
                  <a:pt x="271200" y="240325"/>
                  <a:pt x="282000" y="251125"/>
                  <a:pt x="282000" y="264325"/>
                </a:cubicBezTo>
                <a:close/>
                <a:moveTo>
                  <a:pt x="258000" y="228325"/>
                </a:moveTo>
                <a:lnTo>
                  <a:pt x="210000" y="228325"/>
                </a:lnTo>
                <a:lnTo>
                  <a:pt x="199799" y="228325"/>
                </a:lnTo>
                <a:cubicBezTo>
                  <a:pt x="186600" y="228325"/>
                  <a:pt x="175800" y="218725"/>
                  <a:pt x="174599" y="206725"/>
                </a:cubicBezTo>
                <a:cubicBezTo>
                  <a:pt x="174000" y="199525"/>
                  <a:pt x="175800" y="192924"/>
                  <a:pt x="180599" y="188125"/>
                </a:cubicBezTo>
                <a:cubicBezTo>
                  <a:pt x="184799" y="183325"/>
                  <a:pt x="191399" y="180325"/>
                  <a:pt x="197999" y="180325"/>
                </a:cubicBezTo>
                <a:lnTo>
                  <a:pt x="210000" y="180325"/>
                </a:lnTo>
                <a:lnTo>
                  <a:pt x="258000" y="180325"/>
                </a:lnTo>
                <a:cubicBezTo>
                  <a:pt x="271200" y="180325"/>
                  <a:pt x="282000" y="191125"/>
                  <a:pt x="282000" y="204325"/>
                </a:cubicBezTo>
                <a:cubicBezTo>
                  <a:pt x="282000" y="217525"/>
                  <a:pt x="271200" y="228325"/>
                  <a:pt x="258000" y="228325"/>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3975" name="Google Shape;3975;p271"/>
          <p:cNvGrpSpPr/>
          <p:nvPr/>
        </p:nvGrpSpPr>
        <p:grpSpPr>
          <a:xfrm>
            <a:off x="7518588" y="529706"/>
            <a:ext cx="257774" cy="258101"/>
            <a:chOff x="9328944" y="1310640"/>
            <a:chExt cx="359544" cy="360000"/>
          </a:xfrm>
        </p:grpSpPr>
        <p:sp>
          <p:nvSpPr>
            <p:cNvPr id="3976" name="Google Shape;3976;p271"/>
            <p:cNvSpPr/>
            <p:nvPr/>
          </p:nvSpPr>
          <p:spPr>
            <a:xfrm>
              <a:off x="9382945" y="1334640"/>
              <a:ext cx="29531" cy="41484"/>
            </a:xfrm>
            <a:custGeom>
              <a:rect b="b" l="l" r="r" t="t"/>
              <a:pathLst>
                <a:path extrusionOk="0" h="41484" w="29531">
                  <a:moveTo>
                    <a:pt x="23999" y="30000"/>
                  </a:moveTo>
                  <a:lnTo>
                    <a:pt x="12000" y="30000"/>
                  </a:lnTo>
                  <a:lnTo>
                    <a:pt x="12000" y="6000"/>
                  </a:lnTo>
                  <a:cubicBezTo>
                    <a:pt x="12000" y="2400"/>
                    <a:pt x="9600" y="0"/>
                    <a:pt x="6000" y="0"/>
                  </a:cubicBezTo>
                  <a:cubicBezTo>
                    <a:pt x="2400" y="0"/>
                    <a:pt x="0" y="2400"/>
                    <a:pt x="0" y="6000"/>
                  </a:cubicBezTo>
                  <a:lnTo>
                    <a:pt x="0" y="36000"/>
                  </a:lnTo>
                  <a:cubicBezTo>
                    <a:pt x="0" y="39600"/>
                    <a:pt x="2400" y="42000"/>
                    <a:pt x="6000" y="42000"/>
                  </a:cubicBezTo>
                  <a:lnTo>
                    <a:pt x="24000" y="42000"/>
                  </a:lnTo>
                  <a:cubicBezTo>
                    <a:pt x="27600" y="42000"/>
                    <a:pt x="30000" y="39600"/>
                    <a:pt x="30000" y="36000"/>
                  </a:cubicBezTo>
                  <a:cubicBezTo>
                    <a:pt x="30000" y="32399"/>
                    <a:pt x="27599" y="30000"/>
                    <a:pt x="23999" y="30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77" name="Google Shape;3977;p271"/>
            <p:cNvSpPr/>
            <p:nvPr/>
          </p:nvSpPr>
          <p:spPr>
            <a:xfrm>
              <a:off x="9328944" y="1310640"/>
              <a:ext cx="119531" cy="119531"/>
            </a:xfrm>
            <a:custGeom>
              <a:rect b="b" l="l" r="r" t="t"/>
              <a:pathLst>
                <a:path extrusionOk="0" h="119531" w="119531">
                  <a:moveTo>
                    <a:pt x="60000" y="0"/>
                  </a:moveTo>
                  <a:cubicBezTo>
                    <a:pt x="27000" y="0"/>
                    <a:pt x="0" y="27000"/>
                    <a:pt x="0" y="60000"/>
                  </a:cubicBezTo>
                  <a:cubicBezTo>
                    <a:pt x="0" y="93000"/>
                    <a:pt x="27000" y="120000"/>
                    <a:pt x="60000" y="120000"/>
                  </a:cubicBezTo>
                  <a:cubicBezTo>
                    <a:pt x="93000" y="120000"/>
                    <a:pt x="120000" y="93000"/>
                    <a:pt x="120000" y="60000"/>
                  </a:cubicBezTo>
                  <a:cubicBezTo>
                    <a:pt x="120000" y="27000"/>
                    <a:pt x="93000" y="0"/>
                    <a:pt x="60000" y="0"/>
                  </a:cubicBezTo>
                  <a:close/>
                  <a:moveTo>
                    <a:pt x="60000" y="108000"/>
                  </a:moveTo>
                  <a:cubicBezTo>
                    <a:pt x="33600" y="108000"/>
                    <a:pt x="12000" y="86400"/>
                    <a:pt x="12000" y="60000"/>
                  </a:cubicBezTo>
                  <a:cubicBezTo>
                    <a:pt x="12000" y="33600"/>
                    <a:pt x="33600" y="12000"/>
                    <a:pt x="60000" y="12000"/>
                  </a:cubicBezTo>
                  <a:cubicBezTo>
                    <a:pt x="86400" y="12000"/>
                    <a:pt x="108000" y="33600"/>
                    <a:pt x="108000" y="60000"/>
                  </a:cubicBezTo>
                  <a:cubicBezTo>
                    <a:pt x="108000" y="86400"/>
                    <a:pt x="86400" y="108000"/>
                    <a:pt x="60000" y="108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78" name="Google Shape;3978;p271"/>
            <p:cNvSpPr/>
            <p:nvPr/>
          </p:nvSpPr>
          <p:spPr>
            <a:xfrm>
              <a:off x="9443097" y="1310640"/>
              <a:ext cx="245391" cy="360000"/>
            </a:xfrm>
            <a:custGeom>
              <a:rect b="b" l="l" r="r" t="t"/>
              <a:pathLst>
                <a:path extrusionOk="0" h="360000" w="245390">
                  <a:moveTo>
                    <a:pt x="218847" y="126000"/>
                  </a:moveTo>
                  <a:cubicBezTo>
                    <a:pt x="213448" y="126000"/>
                    <a:pt x="208047" y="127800"/>
                    <a:pt x="203848" y="131400"/>
                  </a:cubicBezTo>
                  <a:lnTo>
                    <a:pt x="203848" y="126000"/>
                  </a:lnTo>
                  <a:cubicBezTo>
                    <a:pt x="203848" y="111600"/>
                    <a:pt x="192448" y="96000"/>
                    <a:pt x="176848" y="96000"/>
                  </a:cubicBezTo>
                  <a:cubicBezTo>
                    <a:pt x="171448" y="96000"/>
                    <a:pt x="166048" y="97800"/>
                    <a:pt x="161848" y="101400"/>
                  </a:cubicBezTo>
                  <a:cubicBezTo>
                    <a:pt x="161848" y="87600"/>
                    <a:pt x="149848" y="72000"/>
                    <a:pt x="134848" y="72000"/>
                  </a:cubicBezTo>
                  <a:cubicBezTo>
                    <a:pt x="129448" y="72000"/>
                    <a:pt x="124048" y="73800"/>
                    <a:pt x="119848" y="77400"/>
                  </a:cubicBezTo>
                  <a:lnTo>
                    <a:pt x="119848" y="30000"/>
                  </a:lnTo>
                  <a:cubicBezTo>
                    <a:pt x="119847" y="15600"/>
                    <a:pt x="108448" y="0"/>
                    <a:pt x="92847" y="0"/>
                  </a:cubicBezTo>
                  <a:cubicBezTo>
                    <a:pt x="77247" y="0"/>
                    <a:pt x="65847" y="15600"/>
                    <a:pt x="65847" y="30000"/>
                  </a:cubicBezTo>
                  <a:lnTo>
                    <a:pt x="65847" y="157200"/>
                  </a:lnTo>
                  <a:cubicBezTo>
                    <a:pt x="60447" y="145801"/>
                    <a:pt x="53247" y="135001"/>
                    <a:pt x="46047" y="127801"/>
                  </a:cubicBezTo>
                  <a:cubicBezTo>
                    <a:pt x="36448" y="118201"/>
                    <a:pt x="17247" y="117600"/>
                    <a:pt x="6447" y="126600"/>
                  </a:cubicBezTo>
                  <a:cubicBezTo>
                    <a:pt x="3447" y="129601"/>
                    <a:pt x="-6752" y="140401"/>
                    <a:pt x="7047" y="159600"/>
                  </a:cubicBezTo>
                  <a:cubicBezTo>
                    <a:pt x="19647" y="177600"/>
                    <a:pt x="29847" y="217200"/>
                    <a:pt x="29847" y="240000"/>
                  </a:cubicBezTo>
                  <a:cubicBezTo>
                    <a:pt x="29847" y="288001"/>
                    <a:pt x="61047" y="309601"/>
                    <a:pt x="71847" y="315600"/>
                  </a:cubicBezTo>
                  <a:lnTo>
                    <a:pt x="71847" y="354000"/>
                  </a:lnTo>
                  <a:cubicBezTo>
                    <a:pt x="71847" y="357600"/>
                    <a:pt x="74247" y="360000"/>
                    <a:pt x="77847" y="360000"/>
                  </a:cubicBezTo>
                  <a:cubicBezTo>
                    <a:pt x="81447" y="360000"/>
                    <a:pt x="83847" y="357600"/>
                    <a:pt x="83847" y="354000"/>
                  </a:cubicBezTo>
                  <a:lnTo>
                    <a:pt x="83847" y="312000"/>
                  </a:lnTo>
                  <a:cubicBezTo>
                    <a:pt x="83847" y="309601"/>
                    <a:pt x="82647" y="307801"/>
                    <a:pt x="80247" y="306600"/>
                  </a:cubicBezTo>
                  <a:cubicBezTo>
                    <a:pt x="78447" y="306001"/>
                    <a:pt x="41847" y="288600"/>
                    <a:pt x="41847" y="240000"/>
                  </a:cubicBezTo>
                  <a:cubicBezTo>
                    <a:pt x="41847" y="217801"/>
                    <a:pt x="32247" y="174000"/>
                    <a:pt x="16647" y="152400"/>
                  </a:cubicBezTo>
                  <a:cubicBezTo>
                    <a:pt x="12447" y="147000"/>
                    <a:pt x="8847" y="139800"/>
                    <a:pt x="14247" y="135600"/>
                  </a:cubicBezTo>
                  <a:cubicBezTo>
                    <a:pt x="20247" y="130800"/>
                    <a:pt x="32247" y="130800"/>
                    <a:pt x="37647" y="136200"/>
                  </a:cubicBezTo>
                  <a:cubicBezTo>
                    <a:pt x="52648" y="151200"/>
                    <a:pt x="65847" y="183000"/>
                    <a:pt x="65847" y="198000"/>
                  </a:cubicBezTo>
                  <a:cubicBezTo>
                    <a:pt x="65847" y="201600"/>
                    <a:pt x="68247" y="204000"/>
                    <a:pt x="71847" y="204000"/>
                  </a:cubicBezTo>
                  <a:cubicBezTo>
                    <a:pt x="75447" y="204000"/>
                    <a:pt x="77847" y="201600"/>
                    <a:pt x="77847" y="198000"/>
                  </a:cubicBezTo>
                  <a:lnTo>
                    <a:pt x="77847" y="30000"/>
                  </a:lnTo>
                  <a:cubicBezTo>
                    <a:pt x="77847" y="21600"/>
                    <a:pt x="84447" y="12000"/>
                    <a:pt x="92847" y="12000"/>
                  </a:cubicBezTo>
                  <a:cubicBezTo>
                    <a:pt x="101247" y="12000"/>
                    <a:pt x="107847" y="21600"/>
                    <a:pt x="107847" y="30000"/>
                  </a:cubicBezTo>
                  <a:lnTo>
                    <a:pt x="107847" y="162000"/>
                  </a:lnTo>
                  <a:cubicBezTo>
                    <a:pt x="107847" y="165600"/>
                    <a:pt x="110246" y="168000"/>
                    <a:pt x="113846" y="168000"/>
                  </a:cubicBezTo>
                  <a:cubicBezTo>
                    <a:pt x="117446" y="168000"/>
                    <a:pt x="119846" y="165600"/>
                    <a:pt x="119846" y="162000"/>
                  </a:cubicBezTo>
                  <a:lnTo>
                    <a:pt x="119846" y="102000"/>
                  </a:lnTo>
                  <a:cubicBezTo>
                    <a:pt x="119846" y="93600"/>
                    <a:pt x="126446" y="84000"/>
                    <a:pt x="134846" y="84000"/>
                  </a:cubicBezTo>
                  <a:cubicBezTo>
                    <a:pt x="143246" y="84000"/>
                    <a:pt x="149846" y="93600"/>
                    <a:pt x="149846" y="102000"/>
                  </a:cubicBezTo>
                  <a:lnTo>
                    <a:pt x="149846" y="168000"/>
                  </a:lnTo>
                  <a:cubicBezTo>
                    <a:pt x="149846" y="171600"/>
                    <a:pt x="152245" y="174000"/>
                    <a:pt x="155845" y="174000"/>
                  </a:cubicBezTo>
                  <a:cubicBezTo>
                    <a:pt x="159445" y="174000"/>
                    <a:pt x="161845" y="171600"/>
                    <a:pt x="161845" y="168000"/>
                  </a:cubicBezTo>
                  <a:lnTo>
                    <a:pt x="161845" y="126000"/>
                  </a:lnTo>
                  <a:cubicBezTo>
                    <a:pt x="161845" y="117600"/>
                    <a:pt x="168445" y="108000"/>
                    <a:pt x="176845" y="108000"/>
                  </a:cubicBezTo>
                  <a:cubicBezTo>
                    <a:pt x="185245" y="108000"/>
                    <a:pt x="191845" y="117600"/>
                    <a:pt x="191845" y="126000"/>
                  </a:cubicBezTo>
                  <a:lnTo>
                    <a:pt x="191845" y="154800"/>
                  </a:lnTo>
                  <a:cubicBezTo>
                    <a:pt x="191845" y="155400"/>
                    <a:pt x="191845" y="155400"/>
                    <a:pt x="191845" y="156000"/>
                  </a:cubicBezTo>
                  <a:lnTo>
                    <a:pt x="191845" y="180000"/>
                  </a:lnTo>
                  <a:cubicBezTo>
                    <a:pt x="191845" y="183600"/>
                    <a:pt x="194244" y="186000"/>
                    <a:pt x="197844" y="186000"/>
                  </a:cubicBezTo>
                  <a:cubicBezTo>
                    <a:pt x="201444" y="186000"/>
                    <a:pt x="203844" y="183600"/>
                    <a:pt x="203844" y="180000"/>
                  </a:cubicBezTo>
                  <a:lnTo>
                    <a:pt x="203844" y="154800"/>
                  </a:lnTo>
                  <a:cubicBezTo>
                    <a:pt x="204444" y="147000"/>
                    <a:pt x="211044" y="138000"/>
                    <a:pt x="218844" y="138000"/>
                  </a:cubicBezTo>
                  <a:cubicBezTo>
                    <a:pt x="227244" y="138000"/>
                    <a:pt x="233844" y="147600"/>
                    <a:pt x="233844" y="156000"/>
                  </a:cubicBezTo>
                  <a:lnTo>
                    <a:pt x="233844" y="240000"/>
                  </a:lnTo>
                  <a:cubicBezTo>
                    <a:pt x="233844" y="285600"/>
                    <a:pt x="233844" y="285600"/>
                    <a:pt x="217044" y="308400"/>
                  </a:cubicBezTo>
                  <a:cubicBezTo>
                    <a:pt x="215844" y="309601"/>
                    <a:pt x="215844" y="311401"/>
                    <a:pt x="215844" y="312600"/>
                  </a:cubicBezTo>
                  <a:lnTo>
                    <a:pt x="215844" y="354000"/>
                  </a:lnTo>
                  <a:cubicBezTo>
                    <a:pt x="215844" y="357600"/>
                    <a:pt x="218244" y="360000"/>
                    <a:pt x="221844" y="360000"/>
                  </a:cubicBezTo>
                  <a:cubicBezTo>
                    <a:pt x="225444" y="360000"/>
                    <a:pt x="227843" y="357600"/>
                    <a:pt x="227843" y="354000"/>
                  </a:cubicBezTo>
                  <a:lnTo>
                    <a:pt x="227843" y="313800"/>
                  </a:lnTo>
                  <a:cubicBezTo>
                    <a:pt x="245843" y="289801"/>
                    <a:pt x="245843" y="286800"/>
                    <a:pt x="245843" y="240000"/>
                  </a:cubicBezTo>
                  <a:lnTo>
                    <a:pt x="245843" y="156000"/>
                  </a:lnTo>
                  <a:cubicBezTo>
                    <a:pt x="245847" y="141600"/>
                    <a:pt x="234448" y="126000"/>
                    <a:pt x="218847" y="12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79" name="Google Shape;3979;p271"/>
            <p:cNvSpPr/>
            <p:nvPr/>
          </p:nvSpPr>
          <p:spPr>
            <a:xfrm>
              <a:off x="9574944" y="1604640"/>
              <a:ext cx="29531" cy="11953"/>
            </a:xfrm>
            <a:custGeom>
              <a:rect b="b" l="l" r="r" t="t"/>
              <a:pathLst>
                <a:path extrusionOk="0" h="11953" w="29531">
                  <a:moveTo>
                    <a:pt x="24000" y="12000"/>
                  </a:moveTo>
                  <a:cubicBezTo>
                    <a:pt x="27600" y="12000"/>
                    <a:pt x="30000" y="9600"/>
                    <a:pt x="30000" y="6000"/>
                  </a:cubicBezTo>
                  <a:cubicBezTo>
                    <a:pt x="30000" y="2400"/>
                    <a:pt x="27600" y="0"/>
                    <a:pt x="24000" y="0"/>
                  </a:cubicBezTo>
                  <a:lnTo>
                    <a:pt x="6000" y="0"/>
                  </a:lnTo>
                  <a:cubicBezTo>
                    <a:pt x="2400" y="0"/>
                    <a:pt x="0" y="2400"/>
                    <a:pt x="0" y="6000"/>
                  </a:cubicBezTo>
                  <a:cubicBezTo>
                    <a:pt x="0" y="9600"/>
                    <a:pt x="2400" y="12000"/>
                    <a:pt x="6000" y="12000"/>
                  </a:cubicBezTo>
                  <a:lnTo>
                    <a:pt x="24000" y="12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980" name="Google Shape;3980;p271"/>
            <p:cNvSpPr/>
            <p:nvPr/>
          </p:nvSpPr>
          <p:spPr>
            <a:xfrm>
              <a:off x="9568944" y="1628640"/>
              <a:ext cx="41484" cy="11953"/>
            </a:xfrm>
            <a:custGeom>
              <a:rect b="b" l="l" r="r" t="t"/>
              <a:pathLst>
                <a:path extrusionOk="0" h="11953" w="41484">
                  <a:moveTo>
                    <a:pt x="36000" y="0"/>
                  </a:moveTo>
                  <a:lnTo>
                    <a:pt x="6000" y="0"/>
                  </a:lnTo>
                  <a:cubicBezTo>
                    <a:pt x="2400" y="0"/>
                    <a:pt x="0" y="2400"/>
                    <a:pt x="0" y="6000"/>
                  </a:cubicBezTo>
                  <a:cubicBezTo>
                    <a:pt x="0" y="9600"/>
                    <a:pt x="2400" y="12000"/>
                    <a:pt x="6000" y="12000"/>
                  </a:cubicBezTo>
                  <a:lnTo>
                    <a:pt x="36000" y="12000"/>
                  </a:lnTo>
                  <a:cubicBezTo>
                    <a:pt x="39600" y="12000"/>
                    <a:pt x="42000" y="9600"/>
                    <a:pt x="42000" y="6000"/>
                  </a:cubicBezTo>
                  <a:cubicBezTo>
                    <a:pt x="42000" y="2400"/>
                    <a:pt x="39600" y="0"/>
                    <a:pt x="36000"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3981" name="Google Shape;3981;p271"/>
          <p:cNvGrpSpPr/>
          <p:nvPr/>
        </p:nvGrpSpPr>
        <p:grpSpPr>
          <a:xfrm>
            <a:off x="1986714" y="151440"/>
            <a:ext cx="907761" cy="400177"/>
            <a:chOff x="-1119908" y="254000"/>
            <a:chExt cx="14431816" cy="6362122"/>
          </a:xfrm>
        </p:grpSpPr>
        <p:sp>
          <p:nvSpPr>
            <p:cNvPr id="3982" name="Google Shape;3982;p271"/>
            <p:cNvSpPr/>
            <p:nvPr/>
          </p:nvSpPr>
          <p:spPr>
            <a:xfrm>
              <a:off x="1968789" y="2005156"/>
              <a:ext cx="879186" cy="848879"/>
            </a:xfrm>
            <a:custGeom>
              <a:rect b="b" l="l" r="r" t="t"/>
              <a:pathLst>
                <a:path extrusionOk="0" h="848879" w="879186">
                  <a:moveTo>
                    <a:pt x="878898" y="385618"/>
                  </a:moveTo>
                  <a:cubicBezTo>
                    <a:pt x="878898" y="133350"/>
                    <a:pt x="756227" y="0"/>
                    <a:pt x="470189" y="0"/>
                  </a:cubicBezTo>
                  <a:lnTo>
                    <a:pt x="0" y="0"/>
                  </a:lnTo>
                  <a:lnTo>
                    <a:pt x="0" y="848880"/>
                  </a:lnTo>
                  <a:lnTo>
                    <a:pt x="484043" y="848880"/>
                  </a:lnTo>
                  <a:cubicBezTo>
                    <a:pt x="777009" y="848880"/>
                    <a:pt x="879186" y="638464"/>
                    <a:pt x="879186" y="385907"/>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83" name="Google Shape;3983;p271"/>
            <p:cNvSpPr/>
            <p:nvPr/>
          </p:nvSpPr>
          <p:spPr>
            <a:xfrm>
              <a:off x="1968789" y="3621231"/>
              <a:ext cx="908915" cy="977899"/>
            </a:xfrm>
            <a:custGeom>
              <a:rect b="b" l="l" r="r" t="t"/>
              <a:pathLst>
                <a:path extrusionOk="0" h="977899" w="908915">
                  <a:moveTo>
                    <a:pt x="454314" y="0"/>
                  </a:moveTo>
                  <a:lnTo>
                    <a:pt x="0" y="0"/>
                  </a:lnTo>
                  <a:lnTo>
                    <a:pt x="0" y="977900"/>
                  </a:lnTo>
                  <a:lnTo>
                    <a:pt x="468168" y="977900"/>
                  </a:lnTo>
                  <a:cubicBezTo>
                    <a:pt x="777875" y="977900"/>
                    <a:pt x="908916" y="772391"/>
                    <a:pt x="908916" y="467591"/>
                  </a:cubicBezTo>
                  <a:cubicBezTo>
                    <a:pt x="908916" y="219941"/>
                    <a:pt x="833293" y="0"/>
                    <a:pt x="454602"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84" name="Google Shape;3984;p271"/>
            <p:cNvSpPr/>
            <p:nvPr/>
          </p:nvSpPr>
          <p:spPr>
            <a:xfrm>
              <a:off x="-1119908" y="254000"/>
              <a:ext cx="14431816" cy="6362122"/>
            </a:xfrm>
            <a:custGeom>
              <a:rect b="b" l="l" r="r" t="t"/>
              <a:pathLst>
                <a:path extrusionOk="0" h="6362122" w="14431816">
                  <a:moveTo>
                    <a:pt x="14431816" y="0"/>
                  </a:moveTo>
                  <a:lnTo>
                    <a:pt x="0" y="0"/>
                  </a:lnTo>
                  <a:lnTo>
                    <a:pt x="0" y="6362123"/>
                  </a:lnTo>
                  <a:lnTo>
                    <a:pt x="14431816" y="6362123"/>
                  </a:lnTo>
                  <a:lnTo>
                    <a:pt x="14431816" y="0"/>
                  </a:lnTo>
                  <a:close/>
                  <a:moveTo>
                    <a:pt x="3703782" y="5016789"/>
                  </a:moveTo>
                  <a:lnTo>
                    <a:pt x="2022763" y="5016789"/>
                  </a:lnTo>
                  <a:lnTo>
                    <a:pt x="2022763" y="1078057"/>
                  </a:lnTo>
                  <a:lnTo>
                    <a:pt x="3858202" y="1078057"/>
                  </a:lnTo>
                  <a:cubicBezTo>
                    <a:pt x="4457988" y="1078057"/>
                    <a:pt x="4944918" y="1321089"/>
                    <a:pt x="4944918" y="2044411"/>
                  </a:cubicBezTo>
                  <a:cubicBezTo>
                    <a:pt x="4944918" y="2400589"/>
                    <a:pt x="4790497" y="2773507"/>
                    <a:pt x="4333009" y="2914650"/>
                  </a:cubicBezTo>
                  <a:cubicBezTo>
                    <a:pt x="4736811" y="3016539"/>
                    <a:pt x="5093277" y="3327400"/>
                    <a:pt x="5093277" y="3801918"/>
                  </a:cubicBezTo>
                  <a:cubicBezTo>
                    <a:pt x="5093277" y="4519757"/>
                    <a:pt x="4647911" y="5016789"/>
                    <a:pt x="3703782" y="5016789"/>
                  </a:cubicBezTo>
                  <a:close/>
                  <a:moveTo>
                    <a:pt x="8937047" y="3788641"/>
                  </a:moveTo>
                  <a:cubicBezTo>
                    <a:pt x="8937047" y="4305589"/>
                    <a:pt x="8888844" y="4400262"/>
                    <a:pt x="8732403" y="4611255"/>
                  </a:cubicBezTo>
                  <a:cubicBezTo>
                    <a:pt x="8480135" y="4928178"/>
                    <a:pt x="8027553" y="5048539"/>
                    <a:pt x="7366288" y="5048539"/>
                  </a:cubicBezTo>
                  <a:cubicBezTo>
                    <a:pt x="6705022" y="5048539"/>
                    <a:pt x="6252729" y="4928178"/>
                    <a:pt x="5999883" y="4611255"/>
                  </a:cubicBezTo>
                  <a:cubicBezTo>
                    <a:pt x="5843731" y="4400262"/>
                    <a:pt x="5795529" y="4305589"/>
                    <a:pt x="5795529" y="3788641"/>
                  </a:cubicBezTo>
                  <a:lnTo>
                    <a:pt x="5795529" y="1123084"/>
                  </a:lnTo>
                  <a:lnTo>
                    <a:pt x="6877915" y="1123084"/>
                  </a:lnTo>
                  <a:lnTo>
                    <a:pt x="6877915" y="3760643"/>
                  </a:lnTo>
                  <a:cubicBezTo>
                    <a:pt x="6877915" y="4116532"/>
                    <a:pt x="6987308" y="4330700"/>
                    <a:pt x="7366288" y="4330700"/>
                  </a:cubicBezTo>
                  <a:cubicBezTo>
                    <a:pt x="7745267" y="4330700"/>
                    <a:pt x="7854661" y="4116532"/>
                    <a:pt x="7854661" y="3760643"/>
                  </a:cubicBezTo>
                  <a:lnTo>
                    <a:pt x="7854661" y="1123084"/>
                  </a:lnTo>
                  <a:lnTo>
                    <a:pt x="8937047" y="1123084"/>
                  </a:lnTo>
                  <a:lnTo>
                    <a:pt x="8937047" y="3788641"/>
                  </a:lnTo>
                  <a:close/>
                  <a:moveTo>
                    <a:pt x="11605489" y="5001203"/>
                  </a:moveTo>
                  <a:lnTo>
                    <a:pt x="10517041" y="5001203"/>
                  </a:lnTo>
                  <a:lnTo>
                    <a:pt x="10517041" y="1965325"/>
                  </a:lnTo>
                  <a:lnTo>
                    <a:pt x="9543183" y="1965325"/>
                  </a:lnTo>
                  <a:lnTo>
                    <a:pt x="9543183" y="1142711"/>
                  </a:lnTo>
                  <a:lnTo>
                    <a:pt x="12579348" y="1142711"/>
                  </a:lnTo>
                  <a:lnTo>
                    <a:pt x="12579348" y="1965325"/>
                  </a:lnTo>
                  <a:cubicBezTo>
                    <a:pt x="12579348" y="1965325"/>
                    <a:pt x="11605489" y="1965325"/>
                    <a:pt x="11605489" y="1965325"/>
                  </a:cubicBezTo>
                  <a:lnTo>
                    <a:pt x="11605489" y="500120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88" name="Shape 3988"/>
        <p:cNvGrpSpPr/>
        <p:nvPr/>
      </p:nvGrpSpPr>
      <p:grpSpPr>
        <a:xfrm>
          <a:off x="0" y="0"/>
          <a:ext cx="0" cy="0"/>
          <a:chOff x="0" y="0"/>
          <a:chExt cx="0" cy="0"/>
        </a:xfrm>
      </p:grpSpPr>
      <p:grpSp>
        <p:nvGrpSpPr>
          <p:cNvPr id="3989" name="Google Shape;3989;p272"/>
          <p:cNvGrpSpPr/>
          <p:nvPr/>
        </p:nvGrpSpPr>
        <p:grpSpPr>
          <a:xfrm>
            <a:off x="1267814" y="250225"/>
            <a:ext cx="4185707" cy="3392306"/>
            <a:chOff x="1406131" y="344333"/>
            <a:chExt cx="5580943" cy="4523074"/>
          </a:xfrm>
        </p:grpSpPr>
        <p:grpSp>
          <p:nvGrpSpPr>
            <p:cNvPr id="3990" name="Google Shape;3990;p272"/>
            <p:cNvGrpSpPr/>
            <p:nvPr/>
          </p:nvGrpSpPr>
          <p:grpSpPr>
            <a:xfrm>
              <a:off x="1406131" y="683755"/>
              <a:ext cx="2107357" cy="4183652"/>
              <a:chOff x="8520042" y="2256238"/>
              <a:chExt cx="2165826" cy="4299729"/>
            </a:xfrm>
          </p:grpSpPr>
          <p:sp>
            <p:nvSpPr>
              <p:cNvPr id="3991" name="Google Shape;3991;p272"/>
              <p:cNvSpPr/>
              <p:nvPr/>
            </p:nvSpPr>
            <p:spPr>
              <a:xfrm>
                <a:off x="9767195" y="2354489"/>
                <a:ext cx="84818" cy="84818"/>
              </a:xfrm>
              <a:prstGeom prst="ellipse">
                <a:avLst/>
              </a:prstGeom>
              <a:gradFill>
                <a:gsLst>
                  <a:gs pos="0">
                    <a:srgbClr val="FFC229"/>
                  </a:gs>
                  <a:gs pos="68000">
                    <a:srgbClr val="FFC229"/>
                  </a:gs>
                  <a:gs pos="100000">
                    <a:srgbClr val="FFFFFF">
                      <a:alpha val="0"/>
                    </a:srgbClr>
                  </a:gs>
                </a:gsLst>
                <a:path path="circle">
                  <a:fillToRect b="100%" l="100%"/>
                </a:path>
                <a:tileRect r="-100%" t="-100%"/>
              </a:gradFill>
              <a:ln>
                <a:noFill/>
              </a:ln>
              <a:effectLst>
                <a:outerShdw blurRad="177800" rotWithShape="0" algn="r" dir="10800000" dist="114300">
                  <a:srgbClr val="000000">
                    <a:alpha val="13725"/>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3992" name="Google Shape;3992;p272"/>
              <p:cNvSpPr/>
              <p:nvPr/>
            </p:nvSpPr>
            <p:spPr>
              <a:xfrm>
                <a:off x="8637871" y="2365734"/>
                <a:ext cx="1953763" cy="4084690"/>
              </a:xfrm>
              <a:prstGeom prst="roundRect">
                <a:avLst>
                  <a:gd fmla="val 5354" name="adj"/>
                </a:avLst>
              </a:prstGeom>
              <a:solidFill>
                <a:schemeClr val="lt1"/>
              </a:solidFill>
              <a:ln>
                <a:noFill/>
              </a:ln>
              <a:effectLst>
                <a:outerShdw blurRad="177800" rotWithShape="0" algn="r" dir="10800000" dist="114300">
                  <a:srgbClr val="000000">
                    <a:alpha val="13725"/>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nvGrpSpPr>
              <p:cNvPr id="3993" name="Google Shape;3993;p272"/>
              <p:cNvGrpSpPr/>
              <p:nvPr/>
            </p:nvGrpSpPr>
            <p:grpSpPr>
              <a:xfrm>
                <a:off x="10635068" y="3339027"/>
                <a:ext cx="50800" cy="508692"/>
                <a:chOff x="3007135" y="2895638"/>
                <a:chExt cx="51433" cy="515045"/>
              </a:xfrm>
            </p:grpSpPr>
            <p:sp>
              <p:nvSpPr>
                <p:cNvPr id="3994" name="Google Shape;3994;p272"/>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95" name="Google Shape;3995;p272"/>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996" name="Google Shape;3996;p272"/>
              <p:cNvGrpSpPr/>
              <p:nvPr/>
            </p:nvGrpSpPr>
            <p:grpSpPr>
              <a:xfrm>
                <a:off x="8520042" y="2929381"/>
                <a:ext cx="50800" cy="156718"/>
                <a:chOff x="865698" y="2480877"/>
                <a:chExt cx="51433" cy="158674"/>
              </a:xfrm>
            </p:grpSpPr>
            <p:sp>
              <p:nvSpPr>
                <p:cNvPr id="3997" name="Google Shape;3997;p272"/>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3998" name="Google Shape;3998;p272"/>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3999" name="Google Shape;3999;p272"/>
              <p:cNvGrpSpPr/>
              <p:nvPr/>
            </p:nvGrpSpPr>
            <p:grpSpPr>
              <a:xfrm>
                <a:off x="8520042" y="3238498"/>
                <a:ext cx="50800" cy="314421"/>
                <a:chOff x="865698" y="2793853"/>
                <a:chExt cx="51433" cy="318348"/>
              </a:xfrm>
            </p:grpSpPr>
            <p:sp>
              <p:nvSpPr>
                <p:cNvPr id="4000" name="Google Shape;4000;p272"/>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01" name="Google Shape;4001;p272"/>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002" name="Google Shape;4002;p272"/>
              <p:cNvGrpSpPr/>
              <p:nvPr/>
            </p:nvGrpSpPr>
            <p:grpSpPr>
              <a:xfrm>
                <a:off x="8520042" y="3637572"/>
                <a:ext cx="50800" cy="314421"/>
                <a:chOff x="865698" y="3197910"/>
                <a:chExt cx="51433" cy="318348"/>
              </a:xfrm>
            </p:grpSpPr>
            <p:sp>
              <p:nvSpPr>
                <p:cNvPr id="4003" name="Google Shape;4003;p272"/>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04" name="Google Shape;4004;p272"/>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005" name="Google Shape;4005;p272"/>
              <p:cNvGrpSpPr/>
              <p:nvPr/>
            </p:nvGrpSpPr>
            <p:grpSpPr>
              <a:xfrm>
                <a:off x="9415757" y="2394322"/>
                <a:ext cx="422233" cy="57175"/>
                <a:chOff x="1772598" y="1939136"/>
                <a:chExt cx="427505" cy="57889"/>
              </a:xfrm>
            </p:grpSpPr>
            <p:sp>
              <p:nvSpPr>
                <p:cNvPr id="4006" name="Google Shape;4006;p272"/>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07" name="Google Shape;4007;p272"/>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4008" name="Google Shape;4008;p272"/>
              <p:cNvSpPr/>
              <p:nvPr/>
            </p:nvSpPr>
            <p:spPr>
              <a:xfrm>
                <a:off x="9787766" y="2399712"/>
                <a:ext cx="30519" cy="30519"/>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a:effectLst>
                <a:outerShdw blurRad="177800" rotWithShape="0" algn="r" dir="10800000" dist="114300">
                  <a:srgbClr val="000000">
                    <a:alpha val="13725"/>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09" name="Google Shape;4009;p272"/>
              <p:cNvSpPr/>
              <p:nvPr/>
            </p:nvSpPr>
            <p:spPr>
              <a:xfrm>
                <a:off x="9811747" y="2427066"/>
                <a:ext cx="18345" cy="18345"/>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a:effectLst>
                <a:outerShdw blurRad="177800" rotWithShape="0" algn="r" dir="10800000" dist="114300">
                  <a:srgbClr val="000000">
                    <a:alpha val="13725"/>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pic>
            <p:nvPicPr>
              <p:cNvPr id="4010" name="Google Shape;4010;p272"/>
              <p:cNvPicPr preferRelativeResize="0"/>
              <p:nvPr/>
            </p:nvPicPr>
            <p:blipFill rotWithShape="1">
              <a:blip r:embed="rId3">
                <a:alphaModFix/>
              </a:blip>
              <a:srcRect b="95582" l="0" r="0" t="0"/>
              <a:stretch/>
            </p:blipFill>
            <p:spPr>
              <a:xfrm>
                <a:off x="8643424" y="2354491"/>
                <a:ext cx="1915461" cy="183067"/>
              </a:xfrm>
              <a:prstGeom prst="rect">
                <a:avLst/>
              </a:prstGeom>
              <a:solidFill>
                <a:srgbClr val="F7F4F0"/>
              </a:solidFill>
              <a:ln>
                <a:noFill/>
              </a:ln>
            </p:spPr>
          </p:pic>
          <p:pic>
            <p:nvPicPr>
              <p:cNvPr id="4011" name="Google Shape;4011;p272"/>
              <p:cNvPicPr preferRelativeResize="0"/>
              <p:nvPr/>
            </p:nvPicPr>
            <p:blipFill rotWithShape="1">
              <a:blip r:embed="rId3">
                <a:alphaModFix/>
              </a:blip>
              <a:srcRect b="0" l="0" r="0" t="95330"/>
              <a:stretch/>
            </p:blipFill>
            <p:spPr>
              <a:xfrm>
                <a:off x="8647120" y="6221855"/>
                <a:ext cx="1915461" cy="193531"/>
              </a:xfrm>
              <a:prstGeom prst="rect">
                <a:avLst/>
              </a:prstGeom>
              <a:solidFill>
                <a:srgbClr val="F7F4F0"/>
              </a:solidFill>
              <a:ln>
                <a:noFill/>
              </a:ln>
            </p:spPr>
          </p:pic>
          <p:sp>
            <p:nvSpPr>
              <p:cNvPr id="4012" name="Google Shape;4012;p272"/>
              <p:cNvSpPr/>
              <p:nvPr/>
            </p:nvSpPr>
            <p:spPr>
              <a:xfrm>
                <a:off x="8545461" y="2256238"/>
                <a:ext cx="2114945" cy="4299729"/>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nvGrpSpPr>
              <p:cNvPr id="4013" name="Google Shape;4013;p272"/>
              <p:cNvGrpSpPr/>
              <p:nvPr/>
            </p:nvGrpSpPr>
            <p:grpSpPr>
              <a:xfrm>
                <a:off x="9391819" y="2380011"/>
                <a:ext cx="422233" cy="57175"/>
                <a:chOff x="8177555" y="1783157"/>
                <a:chExt cx="300802" cy="40732"/>
              </a:xfrm>
            </p:grpSpPr>
            <p:grpSp>
              <p:nvGrpSpPr>
                <p:cNvPr id="4014" name="Google Shape;4014;p272"/>
                <p:cNvGrpSpPr/>
                <p:nvPr/>
              </p:nvGrpSpPr>
              <p:grpSpPr>
                <a:xfrm>
                  <a:off x="8177555" y="1783157"/>
                  <a:ext cx="300802" cy="40732"/>
                  <a:chOff x="1772598" y="1939136"/>
                  <a:chExt cx="427505" cy="57889"/>
                </a:xfrm>
              </p:grpSpPr>
              <p:sp>
                <p:nvSpPr>
                  <p:cNvPr id="4015" name="Google Shape;4015;p272"/>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16" name="Google Shape;4016;p272"/>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4017" name="Google Shape;4017;p272"/>
                <p:cNvSpPr/>
                <p:nvPr/>
              </p:nvSpPr>
              <p:spPr>
                <a:xfrm>
                  <a:off x="8442577" y="1786997"/>
                  <a:ext cx="21742" cy="2174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18" name="Google Shape;4018;p272"/>
                <p:cNvSpPr/>
                <p:nvPr/>
              </p:nvSpPr>
              <p:spPr>
                <a:xfrm>
                  <a:off x="8459661" y="1806484"/>
                  <a:ext cx="13069" cy="13069"/>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pic>
            <p:nvPicPr>
              <p:cNvPr id="4019" name="Google Shape;4019;p272"/>
              <p:cNvPicPr preferRelativeResize="0"/>
              <p:nvPr/>
            </p:nvPicPr>
            <p:blipFill rotWithShape="1">
              <a:blip r:embed="rId4">
                <a:alphaModFix/>
              </a:blip>
              <a:srcRect b="0" l="0" r="22767" t="0"/>
              <a:stretch/>
            </p:blipFill>
            <p:spPr>
              <a:xfrm>
                <a:off x="8720528" y="3174742"/>
                <a:ext cx="1761251" cy="1554502"/>
              </a:xfrm>
              <a:prstGeom prst="rect">
                <a:avLst/>
              </a:prstGeom>
              <a:noFill/>
              <a:ln>
                <a:noFill/>
              </a:ln>
            </p:spPr>
          </p:pic>
        </p:grpSp>
        <p:grpSp>
          <p:nvGrpSpPr>
            <p:cNvPr id="4020" name="Google Shape;4020;p272"/>
            <p:cNvGrpSpPr/>
            <p:nvPr/>
          </p:nvGrpSpPr>
          <p:grpSpPr>
            <a:xfrm>
              <a:off x="4879717" y="683755"/>
              <a:ext cx="2107357" cy="4183652"/>
              <a:chOff x="7409879" y="2150695"/>
              <a:chExt cx="2165826" cy="4299729"/>
            </a:xfrm>
          </p:grpSpPr>
          <p:sp>
            <p:nvSpPr>
              <p:cNvPr id="4021" name="Google Shape;4021;p272"/>
              <p:cNvSpPr/>
              <p:nvPr/>
            </p:nvSpPr>
            <p:spPr>
              <a:xfrm>
                <a:off x="7527708" y="2260191"/>
                <a:ext cx="1953763" cy="4084690"/>
              </a:xfrm>
              <a:prstGeom prst="roundRect">
                <a:avLst>
                  <a:gd fmla="val 5354" name="adj"/>
                </a:avLst>
              </a:prstGeom>
              <a:solidFill>
                <a:schemeClr val="lt1"/>
              </a:solidFill>
              <a:ln>
                <a:noFill/>
              </a:ln>
              <a:effectLst>
                <a:outerShdw blurRad="152400" rotWithShape="0" algn="r" dir="13680000" dist="50800">
                  <a:srgbClr val="000000">
                    <a:alpha val="9803"/>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nvGrpSpPr>
              <p:cNvPr id="4022" name="Google Shape;4022;p272"/>
              <p:cNvGrpSpPr/>
              <p:nvPr/>
            </p:nvGrpSpPr>
            <p:grpSpPr>
              <a:xfrm>
                <a:off x="9524905" y="3233484"/>
                <a:ext cx="50800" cy="508692"/>
                <a:chOff x="3007135" y="2895638"/>
                <a:chExt cx="51433" cy="515045"/>
              </a:xfrm>
            </p:grpSpPr>
            <p:sp>
              <p:nvSpPr>
                <p:cNvPr id="4023" name="Google Shape;4023;p272"/>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24" name="Google Shape;4024;p272"/>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025" name="Google Shape;4025;p272"/>
              <p:cNvGrpSpPr/>
              <p:nvPr/>
            </p:nvGrpSpPr>
            <p:grpSpPr>
              <a:xfrm>
                <a:off x="7409879" y="2823838"/>
                <a:ext cx="50800" cy="156718"/>
                <a:chOff x="865698" y="2480877"/>
                <a:chExt cx="51433" cy="158674"/>
              </a:xfrm>
            </p:grpSpPr>
            <p:sp>
              <p:nvSpPr>
                <p:cNvPr id="4026" name="Google Shape;4026;p272"/>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27" name="Google Shape;4027;p272"/>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028" name="Google Shape;4028;p272"/>
              <p:cNvGrpSpPr/>
              <p:nvPr/>
            </p:nvGrpSpPr>
            <p:grpSpPr>
              <a:xfrm>
                <a:off x="7409879" y="3132955"/>
                <a:ext cx="50800" cy="314421"/>
                <a:chOff x="865698" y="2793853"/>
                <a:chExt cx="51433" cy="318348"/>
              </a:xfrm>
            </p:grpSpPr>
            <p:sp>
              <p:nvSpPr>
                <p:cNvPr id="4029" name="Google Shape;4029;p272"/>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30" name="Google Shape;4030;p272"/>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031" name="Google Shape;4031;p272"/>
              <p:cNvGrpSpPr/>
              <p:nvPr/>
            </p:nvGrpSpPr>
            <p:grpSpPr>
              <a:xfrm>
                <a:off x="7409879" y="3532029"/>
                <a:ext cx="50800" cy="314421"/>
                <a:chOff x="865698" y="3197910"/>
                <a:chExt cx="51433" cy="318348"/>
              </a:xfrm>
            </p:grpSpPr>
            <p:sp>
              <p:nvSpPr>
                <p:cNvPr id="4032" name="Google Shape;4032;p272"/>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33" name="Google Shape;4033;p272"/>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pic>
            <p:nvPicPr>
              <p:cNvPr id="4034" name="Google Shape;4034;p272"/>
              <p:cNvPicPr preferRelativeResize="0"/>
              <p:nvPr/>
            </p:nvPicPr>
            <p:blipFill rotWithShape="1">
              <a:blip r:embed="rId3">
                <a:alphaModFix/>
              </a:blip>
              <a:srcRect b="0" l="0" r="0" t="95330"/>
              <a:stretch/>
            </p:blipFill>
            <p:spPr>
              <a:xfrm>
                <a:off x="7536957" y="6116313"/>
                <a:ext cx="1915461" cy="193531"/>
              </a:xfrm>
              <a:prstGeom prst="rect">
                <a:avLst/>
              </a:prstGeom>
              <a:solidFill>
                <a:srgbClr val="F7F4F0"/>
              </a:solidFill>
              <a:ln>
                <a:noFill/>
              </a:ln>
            </p:spPr>
          </p:pic>
          <p:pic>
            <p:nvPicPr>
              <p:cNvPr id="4035" name="Google Shape;4035;p272"/>
              <p:cNvPicPr preferRelativeResize="0"/>
              <p:nvPr/>
            </p:nvPicPr>
            <p:blipFill rotWithShape="1">
              <a:blip r:embed="rId5">
                <a:alphaModFix/>
              </a:blip>
              <a:srcRect b="0" l="0" r="0" t="0"/>
              <a:stretch/>
            </p:blipFill>
            <p:spPr>
              <a:xfrm>
                <a:off x="7536957" y="2445411"/>
                <a:ext cx="1917279" cy="941003"/>
              </a:xfrm>
              <a:prstGeom prst="rect">
                <a:avLst/>
              </a:prstGeom>
              <a:noFill/>
              <a:ln>
                <a:noFill/>
              </a:ln>
            </p:spPr>
          </p:pic>
          <p:pic>
            <p:nvPicPr>
              <p:cNvPr id="4036" name="Google Shape;4036;p272"/>
              <p:cNvPicPr preferRelativeResize="0"/>
              <p:nvPr/>
            </p:nvPicPr>
            <p:blipFill rotWithShape="1">
              <a:blip r:embed="rId6">
                <a:alphaModFix/>
              </a:blip>
              <a:srcRect b="24161" l="0" r="0" t="11425"/>
              <a:stretch/>
            </p:blipFill>
            <p:spPr>
              <a:xfrm>
                <a:off x="7529676" y="3388797"/>
                <a:ext cx="1933809" cy="2647089"/>
              </a:xfrm>
              <a:prstGeom prst="rect">
                <a:avLst/>
              </a:prstGeom>
              <a:noFill/>
              <a:ln>
                <a:noFill/>
              </a:ln>
            </p:spPr>
          </p:pic>
          <p:pic>
            <p:nvPicPr>
              <p:cNvPr id="4037" name="Google Shape;4037;p272"/>
              <p:cNvPicPr preferRelativeResize="0"/>
              <p:nvPr/>
            </p:nvPicPr>
            <p:blipFill rotWithShape="1">
              <a:blip r:embed="rId7">
                <a:alphaModFix/>
              </a:blip>
              <a:srcRect b="0" l="0" r="0" t="0"/>
              <a:stretch/>
            </p:blipFill>
            <p:spPr>
              <a:xfrm>
                <a:off x="7530179" y="2265414"/>
                <a:ext cx="1931024" cy="154461"/>
              </a:xfrm>
              <a:prstGeom prst="rect">
                <a:avLst/>
              </a:prstGeom>
              <a:noFill/>
              <a:ln>
                <a:noFill/>
              </a:ln>
            </p:spPr>
          </p:pic>
          <p:sp>
            <p:nvSpPr>
              <p:cNvPr id="4038" name="Google Shape;4038;p272"/>
              <p:cNvSpPr/>
              <p:nvPr/>
            </p:nvSpPr>
            <p:spPr>
              <a:xfrm>
                <a:off x="8657032" y="2248946"/>
                <a:ext cx="84818" cy="84818"/>
              </a:xfrm>
              <a:prstGeom prst="ellipse">
                <a:avLst/>
              </a:prstGeom>
              <a:gradFill>
                <a:gsLst>
                  <a:gs pos="0">
                    <a:srgbClr val="FFC229"/>
                  </a:gs>
                  <a:gs pos="68000">
                    <a:srgbClr val="FFC229"/>
                  </a:gs>
                  <a:gs pos="100000">
                    <a:srgbClr val="FFFFFF">
                      <a:alpha val="0"/>
                    </a:srgbClr>
                  </a:gs>
                </a:gsLst>
                <a:path path="circle">
                  <a:fillToRect b="100%" l="100%"/>
                </a:path>
                <a:tileRect r="-100%" t="-100%"/>
              </a:gradFill>
              <a:ln>
                <a:noFill/>
              </a:ln>
              <a:effectLst>
                <a:outerShdw blurRad="152400" rotWithShape="0" algn="r" dir="13680000" dist="50800">
                  <a:srgbClr val="000000">
                    <a:alpha val="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grpSp>
            <p:nvGrpSpPr>
              <p:cNvPr id="4039" name="Google Shape;4039;p272"/>
              <p:cNvGrpSpPr/>
              <p:nvPr/>
            </p:nvGrpSpPr>
            <p:grpSpPr>
              <a:xfrm>
                <a:off x="8305594" y="2288779"/>
                <a:ext cx="422233" cy="57175"/>
                <a:chOff x="1772598" y="1939136"/>
                <a:chExt cx="427505" cy="57889"/>
              </a:xfrm>
            </p:grpSpPr>
            <p:sp>
              <p:nvSpPr>
                <p:cNvPr id="4040" name="Google Shape;4040;p272"/>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41" name="Google Shape;4041;p272"/>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4042" name="Google Shape;4042;p272"/>
              <p:cNvSpPr/>
              <p:nvPr/>
            </p:nvSpPr>
            <p:spPr>
              <a:xfrm>
                <a:off x="8677603" y="2294169"/>
                <a:ext cx="30519" cy="30519"/>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a:effectLst>
                <a:outerShdw blurRad="152400" rotWithShape="0" algn="r" dir="13680000" dist="50800">
                  <a:srgbClr val="000000">
                    <a:alpha val="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43" name="Google Shape;4043;p272"/>
              <p:cNvSpPr/>
              <p:nvPr/>
            </p:nvSpPr>
            <p:spPr>
              <a:xfrm>
                <a:off x="8701584" y="2321523"/>
                <a:ext cx="18345" cy="18345"/>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a:effectLst>
                <a:outerShdw blurRad="152400" rotWithShape="0" algn="r" dir="13680000" dist="50800">
                  <a:srgbClr val="000000">
                    <a:alpha val="980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44" name="Google Shape;4044;p272"/>
              <p:cNvSpPr/>
              <p:nvPr/>
            </p:nvSpPr>
            <p:spPr>
              <a:xfrm>
                <a:off x="7435298" y="2150695"/>
                <a:ext cx="2114945" cy="4299729"/>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nvGrpSpPr>
              <p:cNvPr id="4045" name="Google Shape;4045;p272"/>
              <p:cNvGrpSpPr/>
              <p:nvPr/>
            </p:nvGrpSpPr>
            <p:grpSpPr>
              <a:xfrm>
                <a:off x="8281656" y="2274468"/>
                <a:ext cx="422233" cy="57175"/>
                <a:chOff x="8177555" y="1783157"/>
                <a:chExt cx="300802" cy="40732"/>
              </a:xfrm>
            </p:grpSpPr>
            <p:grpSp>
              <p:nvGrpSpPr>
                <p:cNvPr id="4046" name="Google Shape;4046;p272"/>
                <p:cNvGrpSpPr/>
                <p:nvPr/>
              </p:nvGrpSpPr>
              <p:grpSpPr>
                <a:xfrm>
                  <a:off x="8177555" y="1783157"/>
                  <a:ext cx="300802" cy="40732"/>
                  <a:chOff x="1772598" y="1939136"/>
                  <a:chExt cx="427505" cy="57889"/>
                </a:xfrm>
              </p:grpSpPr>
              <p:sp>
                <p:nvSpPr>
                  <p:cNvPr id="4047" name="Google Shape;4047;p272"/>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48" name="Google Shape;4048;p272"/>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4049" name="Google Shape;4049;p272"/>
                <p:cNvSpPr/>
                <p:nvPr/>
              </p:nvSpPr>
              <p:spPr>
                <a:xfrm>
                  <a:off x="8442577" y="1786997"/>
                  <a:ext cx="21742" cy="2174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50" name="Google Shape;4050;p272"/>
                <p:cNvSpPr/>
                <p:nvPr/>
              </p:nvSpPr>
              <p:spPr>
                <a:xfrm>
                  <a:off x="8459661" y="1806484"/>
                  <a:ext cx="13069" cy="13069"/>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grpSp>
          <p:nvGrpSpPr>
            <p:cNvPr id="4051" name="Google Shape;4051;p272"/>
            <p:cNvGrpSpPr/>
            <p:nvPr/>
          </p:nvGrpSpPr>
          <p:grpSpPr>
            <a:xfrm>
              <a:off x="3142924" y="344333"/>
              <a:ext cx="2107357" cy="4183652"/>
              <a:chOff x="5108880" y="2256238"/>
              <a:chExt cx="2165826" cy="4299729"/>
            </a:xfrm>
          </p:grpSpPr>
          <p:sp>
            <p:nvSpPr>
              <p:cNvPr id="4052" name="Google Shape;4052;p272"/>
              <p:cNvSpPr/>
              <p:nvPr/>
            </p:nvSpPr>
            <p:spPr>
              <a:xfrm>
                <a:off x="5226709" y="2365734"/>
                <a:ext cx="1953763" cy="4084690"/>
              </a:xfrm>
              <a:prstGeom prst="roundRect">
                <a:avLst>
                  <a:gd fmla="val 5354" name="adj"/>
                </a:avLst>
              </a:prstGeom>
              <a:solidFill>
                <a:schemeClr val="lt1"/>
              </a:solidFill>
              <a:ln>
                <a:noFill/>
              </a:ln>
              <a:effectLst>
                <a:outerShdw blurRad="190500" sx="102000" rotWithShape="0" algn="ctr" sy="102000">
                  <a:srgbClr val="000000">
                    <a:alpha val="14901"/>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nvGrpSpPr>
              <p:cNvPr id="4053" name="Google Shape;4053;p272"/>
              <p:cNvGrpSpPr/>
              <p:nvPr/>
            </p:nvGrpSpPr>
            <p:grpSpPr>
              <a:xfrm>
                <a:off x="7223906" y="3339027"/>
                <a:ext cx="50800" cy="508692"/>
                <a:chOff x="3007135" y="2895638"/>
                <a:chExt cx="51433" cy="515045"/>
              </a:xfrm>
            </p:grpSpPr>
            <p:sp>
              <p:nvSpPr>
                <p:cNvPr id="4054" name="Google Shape;4054;p272"/>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55" name="Google Shape;4055;p272"/>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056" name="Google Shape;4056;p272"/>
              <p:cNvGrpSpPr/>
              <p:nvPr/>
            </p:nvGrpSpPr>
            <p:grpSpPr>
              <a:xfrm>
                <a:off x="5108880" y="2929381"/>
                <a:ext cx="50800" cy="156718"/>
                <a:chOff x="865698" y="2480877"/>
                <a:chExt cx="51433" cy="158674"/>
              </a:xfrm>
            </p:grpSpPr>
            <p:sp>
              <p:nvSpPr>
                <p:cNvPr id="4057" name="Google Shape;4057;p272"/>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58" name="Google Shape;4058;p272"/>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059" name="Google Shape;4059;p272"/>
              <p:cNvGrpSpPr/>
              <p:nvPr/>
            </p:nvGrpSpPr>
            <p:grpSpPr>
              <a:xfrm>
                <a:off x="5108880" y="3238498"/>
                <a:ext cx="50800" cy="314421"/>
                <a:chOff x="865698" y="2793853"/>
                <a:chExt cx="51433" cy="318348"/>
              </a:xfrm>
            </p:grpSpPr>
            <p:sp>
              <p:nvSpPr>
                <p:cNvPr id="4060" name="Google Shape;4060;p272"/>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61" name="Google Shape;4061;p272"/>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062" name="Google Shape;4062;p272"/>
              <p:cNvGrpSpPr/>
              <p:nvPr/>
            </p:nvGrpSpPr>
            <p:grpSpPr>
              <a:xfrm>
                <a:off x="5108880" y="3637572"/>
                <a:ext cx="50800" cy="314421"/>
                <a:chOff x="865698" y="3197910"/>
                <a:chExt cx="51433" cy="318348"/>
              </a:xfrm>
            </p:grpSpPr>
            <p:sp>
              <p:nvSpPr>
                <p:cNvPr id="4063" name="Google Shape;4063;p272"/>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64" name="Google Shape;4064;p272"/>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pic>
            <p:nvPicPr>
              <p:cNvPr id="4065" name="Google Shape;4065;p272"/>
              <p:cNvPicPr preferRelativeResize="0"/>
              <p:nvPr/>
            </p:nvPicPr>
            <p:blipFill rotWithShape="1">
              <a:blip r:embed="rId3">
                <a:alphaModFix/>
              </a:blip>
              <a:srcRect b="95582" l="0" r="0" t="0"/>
              <a:stretch/>
            </p:blipFill>
            <p:spPr>
              <a:xfrm>
                <a:off x="5232262" y="2354492"/>
                <a:ext cx="1915461" cy="170926"/>
              </a:xfrm>
              <a:prstGeom prst="rect">
                <a:avLst/>
              </a:prstGeom>
              <a:solidFill>
                <a:srgbClr val="F7F4F0"/>
              </a:solidFill>
              <a:ln>
                <a:noFill/>
              </a:ln>
            </p:spPr>
          </p:pic>
          <p:pic>
            <p:nvPicPr>
              <p:cNvPr id="4066" name="Google Shape;4066;p272"/>
              <p:cNvPicPr preferRelativeResize="0"/>
              <p:nvPr/>
            </p:nvPicPr>
            <p:blipFill rotWithShape="1">
              <a:blip r:embed="rId3">
                <a:alphaModFix/>
              </a:blip>
              <a:srcRect b="0" l="0" r="0" t="95330"/>
              <a:stretch/>
            </p:blipFill>
            <p:spPr>
              <a:xfrm>
                <a:off x="5235958" y="6221856"/>
                <a:ext cx="1915461" cy="193531"/>
              </a:xfrm>
              <a:prstGeom prst="rect">
                <a:avLst/>
              </a:prstGeom>
              <a:solidFill>
                <a:srgbClr val="F7F4F0"/>
              </a:solidFill>
              <a:ln>
                <a:noFill/>
              </a:ln>
            </p:spPr>
          </p:pic>
          <p:pic>
            <p:nvPicPr>
              <p:cNvPr id="4067" name="Google Shape;4067;p272"/>
              <p:cNvPicPr preferRelativeResize="0"/>
              <p:nvPr/>
            </p:nvPicPr>
            <p:blipFill rotWithShape="1">
              <a:blip r:embed="rId8">
                <a:alphaModFix/>
              </a:blip>
              <a:srcRect b="67909" l="542" r="1732" t="923"/>
              <a:stretch/>
            </p:blipFill>
            <p:spPr>
              <a:xfrm>
                <a:off x="5201247" y="2907695"/>
                <a:ext cx="1964448" cy="3252866"/>
              </a:xfrm>
              <a:prstGeom prst="rect">
                <a:avLst/>
              </a:prstGeom>
              <a:noFill/>
              <a:ln>
                <a:noFill/>
              </a:ln>
            </p:spPr>
          </p:pic>
          <p:pic>
            <p:nvPicPr>
              <p:cNvPr id="4068" name="Google Shape;4068;p272"/>
              <p:cNvPicPr preferRelativeResize="0"/>
              <p:nvPr/>
            </p:nvPicPr>
            <p:blipFill rotWithShape="1">
              <a:blip r:embed="rId9">
                <a:alphaModFix/>
              </a:blip>
              <a:srcRect b="0" l="0" r="0" t="0"/>
              <a:stretch/>
            </p:blipFill>
            <p:spPr>
              <a:xfrm>
                <a:off x="5228032" y="2354487"/>
                <a:ext cx="1931024" cy="544287"/>
              </a:xfrm>
              <a:prstGeom prst="rect">
                <a:avLst/>
              </a:prstGeom>
              <a:noFill/>
              <a:ln>
                <a:noFill/>
              </a:ln>
            </p:spPr>
          </p:pic>
          <p:sp>
            <p:nvSpPr>
              <p:cNvPr id="4069" name="Google Shape;4069;p272"/>
              <p:cNvSpPr/>
              <p:nvPr/>
            </p:nvSpPr>
            <p:spPr>
              <a:xfrm>
                <a:off x="6356033" y="2354489"/>
                <a:ext cx="84818" cy="84818"/>
              </a:xfrm>
              <a:prstGeom prst="ellipse">
                <a:avLst/>
              </a:prstGeom>
              <a:gradFill>
                <a:gsLst>
                  <a:gs pos="0">
                    <a:srgbClr val="FFC229"/>
                  </a:gs>
                  <a:gs pos="68000">
                    <a:srgbClr val="FFC229"/>
                  </a:gs>
                  <a:gs pos="100000">
                    <a:srgbClr val="FFFFFF">
                      <a:alpha val="0"/>
                    </a:srgbClr>
                  </a:gs>
                </a:gsLst>
                <a:path path="circle">
                  <a:fillToRect b="100%" l="100%"/>
                </a:path>
                <a:tileRect r="-100%" t="-100%"/>
              </a:gradFill>
              <a:ln>
                <a:noFill/>
              </a:ln>
              <a:effectLst>
                <a:outerShdw blurRad="190500" sx="102000" rotWithShape="0" algn="ctr" sy="102000">
                  <a:srgbClr val="000000">
                    <a:alpha val="14901"/>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grpSp>
            <p:nvGrpSpPr>
              <p:cNvPr id="4070" name="Google Shape;4070;p272"/>
              <p:cNvGrpSpPr/>
              <p:nvPr/>
            </p:nvGrpSpPr>
            <p:grpSpPr>
              <a:xfrm>
                <a:off x="6004595" y="2394322"/>
                <a:ext cx="422233" cy="57175"/>
                <a:chOff x="1772598" y="1939136"/>
                <a:chExt cx="427505" cy="57889"/>
              </a:xfrm>
            </p:grpSpPr>
            <p:sp>
              <p:nvSpPr>
                <p:cNvPr id="4071" name="Google Shape;4071;p272"/>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72" name="Google Shape;4072;p272"/>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4073" name="Google Shape;4073;p272"/>
              <p:cNvSpPr/>
              <p:nvPr/>
            </p:nvSpPr>
            <p:spPr>
              <a:xfrm>
                <a:off x="6376604" y="2399712"/>
                <a:ext cx="30519" cy="30519"/>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a:effectLst>
                <a:outerShdw blurRad="190500" sx="102000" rotWithShape="0" algn="ctr" sy="102000">
                  <a:srgbClr val="000000">
                    <a:alpha val="14901"/>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74" name="Google Shape;4074;p272"/>
              <p:cNvSpPr/>
              <p:nvPr/>
            </p:nvSpPr>
            <p:spPr>
              <a:xfrm>
                <a:off x="6400585" y="2427066"/>
                <a:ext cx="18345" cy="18345"/>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a:effectLst>
                <a:outerShdw blurRad="190500" sx="102000" rotWithShape="0" algn="ctr" sy="102000">
                  <a:srgbClr val="000000">
                    <a:alpha val="14901"/>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75" name="Google Shape;4075;p272"/>
              <p:cNvSpPr/>
              <p:nvPr/>
            </p:nvSpPr>
            <p:spPr>
              <a:xfrm>
                <a:off x="5134299" y="2256238"/>
                <a:ext cx="2114945" cy="4299729"/>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nvGrpSpPr>
              <p:cNvPr id="4076" name="Google Shape;4076;p272"/>
              <p:cNvGrpSpPr/>
              <p:nvPr/>
            </p:nvGrpSpPr>
            <p:grpSpPr>
              <a:xfrm>
                <a:off x="5980657" y="2380011"/>
                <a:ext cx="422233" cy="57175"/>
                <a:chOff x="8177555" y="1783157"/>
                <a:chExt cx="300802" cy="40732"/>
              </a:xfrm>
            </p:grpSpPr>
            <p:grpSp>
              <p:nvGrpSpPr>
                <p:cNvPr id="4077" name="Google Shape;4077;p272"/>
                <p:cNvGrpSpPr/>
                <p:nvPr/>
              </p:nvGrpSpPr>
              <p:grpSpPr>
                <a:xfrm>
                  <a:off x="8177555" y="1783157"/>
                  <a:ext cx="300802" cy="40732"/>
                  <a:chOff x="1772598" y="1939136"/>
                  <a:chExt cx="427505" cy="57889"/>
                </a:xfrm>
              </p:grpSpPr>
              <p:sp>
                <p:nvSpPr>
                  <p:cNvPr id="4078" name="Google Shape;4078;p272"/>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79" name="Google Shape;4079;p272"/>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4080" name="Google Shape;4080;p272"/>
                <p:cNvSpPr/>
                <p:nvPr/>
              </p:nvSpPr>
              <p:spPr>
                <a:xfrm>
                  <a:off x="8442577" y="1786997"/>
                  <a:ext cx="21742" cy="2174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81" name="Google Shape;4081;p272"/>
                <p:cNvSpPr/>
                <p:nvPr/>
              </p:nvSpPr>
              <p:spPr>
                <a:xfrm>
                  <a:off x="8459661" y="1806484"/>
                  <a:ext cx="13069" cy="13069"/>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grpSp>
      <p:sp>
        <p:nvSpPr>
          <p:cNvPr id="4082" name="Google Shape;4082;p272"/>
          <p:cNvSpPr/>
          <p:nvPr/>
        </p:nvSpPr>
        <p:spPr>
          <a:xfrm flipH="1">
            <a:off x="6265988" y="0"/>
            <a:ext cx="2878009" cy="5143500"/>
          </a:xfrm>
          <a:prstGeom prst="rect">
            <a:avLst/>
          </a:prstGeom>
          <a:solidFill>
            <a:srgbClr val="3836B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4083" name="Google Shape;4083;p272"/>
          <p:cNvSpPr txBox="1"/>
          <p:nvPr/>
        </p:nvSpPr>
        <p:spPr>
          <a:xfrm>
            <a:off x="6525695" y="716947"/>
            <a:ext cx="2155629" cy="553998"/>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1200" u="none" cap="none" strike="noStrike">
                <a:solidFill>
                  <a:schemeClr val="lt1"/>
                </a:solidFill>
                <a:latin typeface="Arial"/>
                <a:ea typeface="Arial"/>
                <a:cs typeface="Arial"/>
                <a:sym typeface="Arial"/>
              </a:rPr>
              <a:t>Comment compenser une réduction de 30% du budget de tracts publicitaires ?</a:t>
            </a:r>
            <a:endParaRPr b="0" i="0" sz="1200" u="none" cap="none" strike="noStrike">
              <a:solidFill>
                <a:schemeClr val="lt1"/>
              </a:solidFill>
              <a:latin typeface="Arial"/>
              <a:ea typeface="Arial"/>
              <a:cs typeface="Arial"/>
              <a:sym typeface="Arial"/>
            </a:endParaRPr>
          </a:p>
        </p:txBody>
      </p:sp>
      <p:pic>
        <p:nvPicPr>
          <p:cNvPr id="4084" name="Google Shape;4084;p272"/>
          <p:cNvPicPr preferRelativeResize="0"/>
          <p:nvPr/>
        </p:nvPicPr>
        <p:blipFill rotWithShape="1">
          <a:blip r:embed="rId10">
            <a:alphaModFix/>
          </a:blip>
          <a:srcRect b="0" l="0" r="0" t="0"/>
          <a:stretch/>
        </p:blipFill>
        <p:spPr>
          <a:xfrm>
            <a:off x="6421496" y="827553"/>
            <a:ext cx="145435" cy="147504"/>
          </a:xfrm>
          <a:prstGeom prst="rect">
            <a:avLst/>
          </a:prstGeom>
          <a:noFill/>
          <a:ln>
            <a:noFill/>
          </a:ln>
        </p:spPr>
      </p:pic>
      <p:grpSp>
        <p:nvGrpSpPr>
          <p:cNvPr id="4085" name="Google Shape;4085;p272"/>
          <p:cNvGrpSpPr/>
          <p:nvPr/>
        </p:nvGrpSpPr>
        <p:grpSpPr>
          <a:xfrm>
            <a:off x="7755411" y="250225"/>
            <a:ext cx="908287" cy="400409"/>
            <a:chOff x="-1119908" y="254000"/>
            <a:chExt cx="14431816" cy="6362122"/>
          </a:xfrm>
        </p:grpSpPr>
        <p:sp>
          <p:nvSpPr>
            <p:cNvPr id="4086" name="Google Shape;4086;p272"/>
            <p:cNvSpPr/>
            <p:nvPr/>
          </p:nvSpPr>
          <p:spPr>
            <a:xfrm>
              <a:off x="1968789" y="2005156"/>
              <a:ext cx="879186" cy="848879"/>
            </a:xfrm>
            <a:custGeom>
              <a:rect b="b" l="l" r="r" t="t"/>
              <a:pathLst>
                <a:path extrusionOk="0" h="848879" w="879186">
                  <a:moveTo>
                    <a:pt x="878898" y="385618"/>
                  </a:moveTo>
                  <a:cubicBezTo>
                    <a:pt x="878898" y="133350"/>
                    <a:pt x="756227" y="0"/>
                    <a:pt x="470189" y="0"/>
                  </a:cubicBezTo>
                  <a:lnTo>
                    <a:pt x="0" y="0"/>
                  </a:lnTo>
                  <a:lnTo>
                    <a:pt x="0" y="848880"/>
                  </a:lnTo>
                  <a:lnTo>
                    <a:pt x="484043" y="848880"/>
                  </a:lnTo>
                  <a:cubicBezTo>
                    <a:pt x="777009" y="848880"/>
                    <a:pt x="879186" y="638464"/>
                    <a:pt x="879186" y="385907"/>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87" name="Google Shape;4087;p272"/>
            <p:cNvSpPr/>
            <p:nvPr/>
          </p:nvSpPr>
          <p:spPr>
            <a:xfrm>
              <a:off x="1968789" y="3621231"/>
              <a:ext cx="908915" cy="977899"/>
            </a:xfrm>
            <a:custGeom>
              <a:rect b="b" l="l" r="r" t="t"/>
              <a:pathLst>
                <a:path extrusionOk="0" h="977899" w="908915">
                  <a:moveTo>
                    <a:pt x="454314" y="0"/>
                  </a:moveTo>
                  <a:lnTo>
                    <a:pt x="0" y="0"/>
                  </a:lnTo>
                  <a:lnTo>
                    <a:pt x="0" y="977900"/>
                  </a:lnTo>
                  <a:lnTo>
                    <a:pt x="468168" y="977900"/>
                  </a:lnTo>
                  <a:cubicBezTo>
                    <a:pt x="777875" y="977900"/>
                    <a:pt x="908916" y="772391"/>
                    <a:pt x="908916" y="467591"/>
                  </a:cubicBezTo>
                  <a:cubicBezTo>
                    <a:pt x="908916" y="219941"/>
                    <a:pt x="833293" y="0"/>
                    <a:pt x="454602"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088" name="Google Shape;4088;p272"/>
            <p:cNvSpPr/>
            <p:nvPr/>
          </p:nvSpPr>
          <p:spPr>
            <a:xfrm>
              <a:off x="-1119908" y="254000"/>
              <a:ext cx="14431816" cy="6362122"/>
            </a:xfrm>
            <a:custGeom>
              <a:rect b="b" l="l" r="r" t="t"/>
              <a:pathLst>
                <a:path extrusionOk="0" h="6362122" w="14431816">
                  <a:moveTo>
                    <a:pt x="14431816" y="0"/>
                  </a:moveTo>
                  <a:lnTo>
                    <a:pt x="0" y="0"/>
                  </a:lnTo>
                  <a:lnTo>
                    <a:pt x="0" y="6362123"/>
                  </a:lnTo>
                  <a:lnTo>
                    <a:pt x="14431816" y="6362123"/>
                  </a:lnTo>
                  <a:lnTo>
                    <a:pt x="14431816" y="0"/>
                  </a:lnTo>
                  <a:close/>
                  <a:moveTo>
                    <a:pt x="3703782" y="5016789"/>
                  </a:moveTo>
                  <a:lnTo>
                    <a:pt x="2022763" y="5016789"/>
                  </a:lnTo>
                  <a:lnTo>
                    <a:pt x="2022763" y="1078057"/>
                  </a:lnTo>
                  <a:lnTo>
                    <a:pt x="3858202" y="1078057"/>
                  </a:lnTo>
                  <a:cubicBezTo>
                    <a:pt x="4457988" y="1078057"/>
                    <a:pt x="4944918" y="1321089"/>
                    <a:pt x="4944918" y="2044411"/>
                  </a:cubicBezTo>
                  <a:cubicBezTo>
                    <a:pt x="4944918" y="2400589"/>
                    <a:pt x="4790497" y="2773507"/>
                    <a:pt x="4333009" y="2914650"/>
                  </a:cubicBezTo>
                  <a:cubicBezTo>
                    <a:pt x="4736811" y="3016539"/>
                    <a:pt x="5093277" y="3327400"/>
                    <a:pt x="5093277" y="3801918"/>
                  </a:cubicBezTo>
                  <a:cubicBezTo>
                    <a:pt x="5093277" y="4519757"/>
                    <a:pt x="4647911" y="5016789"/>
                    <a:pt x="3703782" y="5016789"/>
                  </a:cubicBezTo>
                  <a:close/>
                  <a:moveTo>
                    <a:pt x="8937047" y="3788641"/>
                  </a:moveTo>
                  <a:cubicBezTo>
                    <a:pt x="8937047" y="4305589"/>
                    <a:pt x="8888844" y="4400262"/>
                    <a:pt x="8732403" y="4611255"/>
                  </a:cubicBezTo>
                  <a:cubicBezTo>
                    <a:pt x="8480135" y="4928178"/>
                    <a:pt x="8027553" y="5048539"/>
                    <a:pt x="7366288" y="5048539"/>
                  </a:cubicBezTo>
                  <a:cubicBezTo>
                    <a:pt x="6705022" y="5048539"/>
                    <a:pt x="6252729" y="4928178"/>
                    <a:pt x="5999883" y="4611255"/>
                  </a:cubicBezTo>
                  <a:cubicBezTo>
                    <a:pt x="5843731" y="4400262"/>
                    <a:pt x="5795529" y="4305589"/>
                    <a:pt x="5795529" y="3788641"/>
                  </a:cubicBezTo>
                  <a:lnTo>
                    <a:pt x="5795529" y="1123084"/>
                  </a:lnTo>
                  <a:lnTo>
                    <a:pt x="6877915" y="1123084"/>
                  </a:lnTo>
                  <a:lnTo>
                    <a:pt x="6877915" y="3760643"/>
                  </a:lnTo>
                  <a:cubicBezTo>
                    <a:pt x="6877915" y="4116532"/>
                    <a:pt x="6987308" y="4330700"/>
                    <a:pt x="7366288" y="4330700"/>
                  </a:cubicBezTo>
                  <a:cubicBezTo>
                    <a:pt x="7745267" y="4330700"/>
                    <a:pt x="7854661" y="4116532"/>
                    <a:pt x="7854661" y="3760643"/>
                  </a:cubicBezTo>
                  <a:lnTo>
                    <a:pt x="7854661" y="1123084"/>
                  </a:lnTo>
                  <a:lnTo>
                    <a:pt x="8937047" y="1123084"/>
                  </a:lnTo>
                  <a:lnTo>
                    <a:pt x="8937047" y="3788641"/>
                  </a:lnTo>
                  <a:close/>
                  <a:moveTo>
                    <a:pt x="11605489" y="5001203"/>
                  </a:moveTo>
                  <a:lnTo>
                    <a:pt x="10517041" y="5001203"/>
                  </a:lnTo>
                  <a:lnTo>
                    <a:pt x="10517041" y="1965325"/>
                  </a:lnTo>
                  <a:lnTo>
                    <a:pt x="9543183" y="1965325"/>
                  </a:lnTo>
                  <a:lnTo>
                    <a:pt x="9543183" y="1142711"/>
                  </a:lnTo>
                  <a:lnTo>
                    <a:pt x="12579348" y="1142711"/>
                  </a:lnTo>
                  <a:lnTo>
                    <a:pt x="12579348" y="1965325"/>
                  </a:lnTo>
                  <a:cubicBezTo>
                    <a:pt x="12579348" y="1965325"/>
                    <a:pt x="11605489" y="1965325"/>
                    <a:pt x="11605489" y="1965325"/>
                  </a:cubicBezTo>
                  <a:lnTo>
                    <a:pt x="11605489" y="500120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4089" name="Google Shape;4089;p272"/>
          <p:cNvSpPr/>
          <p:nvPr/>
        </p:nvSpPr>
        <p:spPr>
          <a:xfrm>
            <a:off x="479822" y="1735931"/>
            <a:ext cx="6137671" cy="2931575"/>
          </a:xfrm>
          <a:prstGeom prst="roundRect">
            <a:avLst>
              <a:gd fmla="val 4822" name="adj"/>
            </a:avLst>
          </a:prstGeom>
          <a:solidFill>
            <a:schemeClr val="lt1"/>
          </a:solidFill>
          <a:ln cap="flat" cmpd="sng" w="25400">
            <a:solidFill>
              <a:srgbClr val="3836BF"/>
            </a:solidFill>
            <a:prstDash val="solid"/>
            <a:round/>
            <a:headEnd len="sm" w="sm" type="none"/>
            <a:tailEnd len="sm" w="sm" type="none"/>
          </a:ln>
          <a:effectLst>
            <a:outerShdw blurRad="381000" sx="93000" rotWithShape="0" algn="t" dir="5400000" dist="254000" sy="93000">
              <a:srgbClr val="3836BF">
                <a:alpha val="40000"/>
              </a:srgbClr>
            </a:outerShdw>
          </a:effectLst>
        </p:spPr>
        <p:txBody>
          <a:bodyPr anchorCtr="0" anchor="ctr" bIns="0" lIns="0" spcFirstLastPara="1" rIns="0" wrap="square" tIns="0">
            <a:noAutofit/>
          </a:bodyPr>
          <a:lstStyle/>
          <a:p>
            <a:pPr indent="0" lvl="0" marL="0" marR="0" rtl="0" algn="l">
              <a:lnSpc>
                <a:spcPct val="100000"/>
              </a:lnSpc>
              <a:spcBef>
                <a:spcPts val="0"/>
              </a:spcBef>
              <a:spcAft>
                <a:spcPts val="0"/>
              </a:spcAft>
              <a:buNone/>
            </a:pPr>
            <a:r>
              <a:t/>
            </a:r>
            <a:endParaRPr b="0" i="0" sz="800" u="none" cap="none" strike="noStrike">
              <a:solidFill>
                <a:schemeClr val="dk1"/>
              </a:solidFill>
              <a:latin typeface="Arial"/>
              <a:ea typeface="Arial"/>
              <a:cs typeface="Arial"/>
              <a:sym typeface="Arial"/>
            </a:endParaRPr>
          </a:p>
        </p:txBody>
      </p:sp>
      <p:sp>
        <p:nvSpPr>
          <p:cNvPr id="4090" name="Google Shape;4090;p272"/>
          <p:cNvSpPr txBox="1"/>
          <p:nvPr/>
        </p:nvSpPr>
        <p:spPr>
          <a:xfrm>
            <a:off x="1162049" y="1982463"/>
            <a:ext cx="1474800" cy="164674"/>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rgbClr val="3836BF"/>
                </a:solidFill>
                <a:latin typeface="Arial"/>
                <a:ea typeface="Arial"/>
                <a:cs typeface="Arial"/>
                <a:sym typeface="Arial"/>
              </a:rPr>
              <a:t>— La problématique</a:t>
            </a:r>
            <a:endParaRPr b="1" i="0" sz="1100" u="none" cap="none" strike="noStrike">
              <a:solidFill>
                <a:srgbClr val="3836BF"/>
              </a:solidFill>
              <a:latin typeface="Arial"/>
              <a:ea typeface="Arial"/>
              <a:cs typeface="Arial"/>
              <a:sym typeface="Arial"/>
            </a:endParaRPr>
          </a:p>
        </p:txBody>
      </p:sp>
      <p:sp>
        <p:nvSpPr>
          <p:cNvPr id="4091" name="Google Shape;4091;p272"/>
          <p:cNvSpPr txBox="1"/>
          <p:nvPr/>
        </p:nvSpPr>
        <p:spPr>
          <a:xfrm>
            <a:off x="1162049" y="2241223"/>
            <a:ext cx="2045494" cy="846892"/>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En 2021, le prospectus est remis en cause pour 4 raisons : inflation du coût du papier, time-to-market long, nécessité de réduire l’impact CO2, et anticipation de la mesure “Oui Pub”.</a:t>
            </a:r>
            <a:br>
              <a:rPr b="0" i="0" lang="fr" sz="900" u="none" cap="none" strike="noStrike">
                <a:solidFill>
                  <a:srgbClr val="2E1452"/>
                </a:solidFill>
                <a:latin typeface="Arial"/>
                <a:ea typeface="Arial"/>
                <a:cs typeface="Arial"/>
                <a:sym typeface="Arial"/>
              </a:rPr>
            </a:br>
            <a:endParaRPr b="0" i="0" sz="900" u="none" cap="none" strike="noStrike">
              <a:solidFill>
                <a:srgbClr val="2E1452"/>
              </a:solidFill>
              <a:latin typeface="Arial"/>
              <a:ea typeface="Arial"/>
              <a:cs typeface="Arial"/>
              <a:sym typeface="Arial"/>
            </a:endParaRPr>
          </a:p>
        </p:txBody>
      </p:sp>
      <p:sp>
        <p:nvSpPr>
          <p:cNvPr id="4092" name="Google Shape;4092;p272"/>
          <p:cNvSpPr txBox="1"/>
          <p:nvPr/>
        </p:nvSpPr>
        <p:spPr>
          <a:xfrm>
            <a:off x="1162049" y="3224575"/>
            <a:ext cx="1054500" cy="164674"/>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rgbClr val="3836BF"/>
                </a:solidFill>
                <a:latin typeface="Arial"/>
                <a:ea typeface="Arial"/>
                <a:cs typeface="Arial"/>
                <a:sym typeface="Arial"/>
              </a:rPr>
              <a:t>— L’objectif</a:t>
            </a:r>
            <a:endParaRPr b="1" i="0" sz="1100" u="none" cap="none" strike="noStrike">
              <a:solidFill>
                <a:srgbClr val="3836BF"/>
              </a:solidFill>
              <a:latin typeface="Arial"/>
              <a:ea typeface="Arial"/>
              <a:cs typeface="Arial"/>
              <a:sym typeface="Arial"/>
            </a:endParaRPr>
          </a:p>
        </p:txBody>
      </p:sp>
      <p:sp>
        <p:nvSpPr>
          <p:cNvPr id="4093" name="Google Shape;4093;p272"/>
          <p:cNvSpPr txBox="1"/>
          <p:nvPr/>
        </p:nvSpPr>
        <p:spPr>
          <a:xfrm>
            <a:off x="1162049" y="3521210"/>
            <a:ext cx="2045493" cy="846892"/>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Tester et mesurer l’impact de nouveaux canaux digitaux en termes de trafic et de ventes, et les comparer avec celui du prospectus. Définir le meilleur mix marketing pour chaque magasin, pour compenser la baisse du prospectus.</a:t>
            </a:r>
            <a:endParaRPr b="0" i="0" sz="900" u="none" cap="none" strike="noStrike">
              <a:solidFill>
                <a:srgbClr val="2E1452"/>
              </a:solidFill>
              <a:latin typeface="Arial"/>
              <a:ea typeface="Arial"/>
              <a:cs typeface="Arial"/>
              <a:sym typeface="Arial"/>
            </a:endParaRPr>
          </a:p>
        </p:txBody>
      </p:sp>
      <p:sp>
        <p:nvSpPr>
          <p:cNvPr id="4094" name="Google Shape;4094;p272"/>
          <p:cNvSpPr txBox="1"/>
          <p:nvPr/>
        </p:nvSpPr>
        <p:spPr>
          <a:xfrm>
            <a:off x="3913533" y="1982463"/>
            <a:ext cx="1054500" cy="164674"/>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rgbClr val="3836BF"/>
                </a:solidFill>
                <a:latin typeface="Arial"/>
                <a:ea typeface="Arial"/>
                <a:cs typeface="Arial"/>
                <a:sym typeface="Arial"/>
              </a:rPr>
              <a:t>— La réponse</a:t>
            </a:r>
            <a:endParaRPr b="1" i="0" sz="1100" u="none" cap="none" strike="noStrike">
              <a:solidFill>
                <a:srgbClr val="3836BF"/>
              </a:solidFill>
              <a:latin typeface="Arial"/>
              <a:ea typeface="Arial"/>
              <a:cs typeface="Arial"/>
              <a:sym typeface="Arial"/>
            </a:endParaRPr>
          </a:p>
        </p:txBody>
      </p:sp>
      <p:sp>
        <p:nvSpPr>
          <p:cNvPr id="4095" name="Google Shape;4095;p272"/>
          <p:cNvSpPr txBox="1"/>
          <p:nvPr/>
        </p:nvSpPr>
        <p:spPr>
          <a:xfrm>
            <a:off x="3913533" y="2241223"/>
            <a:ext cx="2021732" cy="2328924"/>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Mise en place des tests sur des zones sélectionnées et segmentées en clusters (urbain, périurbain, rural…).</a:t>
            </a:r>
            <a:endParaRPr b="0" i="0" sz="900" u="none" cap="none" strike="noStrike">
              <a:solidFill>
                <a:srgbClr val="2E1452"/>
              </a:solidFill>
              <a:latin typeface="Arial"/>
              <a:ea typeface="Arial"/>
              <a:cs typeface="Arial"/>
              <a:sym typeface="Arial"/>
            </a:endParaRPr>
          </a:p>
          <a:p>
            <a:pPr indent="0" lvl="0" marL="0" marR="0" rtl="0" algn="l">
              <a:lnSpc>
                <a:spcPct val="100000"/>
              </a:lnSpc>
              <a:spcBef>
                <a:spcPts val="0"/>
              </a:spcBef>
              <a:spcAft>
                <a:spcPts val="0"/>
              </a:spcAft>
              <a:buNone/>
            </a:pP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4 leviers digitaux (SMS géolocalisé, Display drive-to-store, Facebook, SEA) testés en alternative au tract, sur différentes zones selon un protocole rigoureux (comparaisons entre zones similaires, et avec des périodes de référence).</a:t>
            </a:r>
            <a:endParaRPr b="0" i="0" sz="900" u="none" cap="none" strike="noStrike">
              <a:solidFill>
                <a:srgbClr val="2E1452"/>
              </a:solidFill>
              <a:latin typeface="Arial"/>
              <a:ea typeface="Arial"/>
              <a:cs typeface="Arial"/>
              <a:sym typeface="Arial"/>
            </a:endParaRPr>
          </a:p>
          <a:p>
            <a:pPr indent="0" lvl="0" marL="0" marR="0" rtl="0" algn="l">
              <a:lnSpc>
                <a:spcPct val="100000"/>
              </a:lnSpc>
              <a:spcBef>
                <a:spcPts val="0"/>
              </a:spcBef>
              <a:spcAft>
                <a:spcPts val="0"/>
              </a:spcAft>
              <a:buNone/>
            </a:pP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Mesure précise de l’impact en termes de trafic et de ventes.</a:t>
            </a:r>
            <a:br>
              <a:rPr b="0" i="0" lang="fr" sz="900" u="none" cap="none" strike="noStrike">
                <a:solidFill>
                  <a:srgbClr val="2E1452"/>
                </a:solidFill>
                <a:latin typeface="Arial"/>
                <a:ea typeface="Arial"/>
                <a:cs typeface="Arial"/>
                <a:sym typeface="Arial"/>
              </a:rPr>
            </a:br>
            <a:br>
              <a:rPr b="0" i="0" lang="fr" sz="900" u="none" cap="none" strike="noStrike">
                <a:solidFill>
                  <a:srgbClr val="2E1452"/>
                </a:solidFill>
                <a:latin typeface="Arial"/>
                <a:ea typeface="Arial"/>
                <a:cs typeface="Arial"/>
                <a:sym typeface="Arial"/>
              </a:rPr>
            </a:br>
            <a:endParaRPr b="0" i="0" sz="900" u="none" cap="none" strike="noStrike">
              <a:solidFill>
                <a:srgbClr val="2E1452"/>
              </a:solidFill>
              <a:latin typeface="Arial"/>
              <a:ea typeface="Arial"/>
              <a:cs typeface="Arial"/>
              <a:sym typeface="Arial"/>
            </a:endParaRPr>
          </a:p>
        </p:txBody>
      </p:sp>
      <p:grpSp>
        <p:nvGrpSpPr>
          <p:cNvPr id="4096" name="Google Shape;4096;p272"/>
          <p:cNvGrpSpPr/>
          <p:nvPr/>
        </p:nvGrpSpPr>
        <p:grpSpPr>
          <a:xfrm>
            <a:off x="8671312" y="1468616"/>
            <a:ext cx="281514" cy="281514"/>
            <a:chOff x="5940476" y="5302448"/>
            <a:chExt cx="360000" cy="360000"/>
          </a:xfrm>
        </p:grpSpPr>
        <p:sp>
          <p:nvSpPr>
            <p:cNvPr id="4097" name="Google Shape;4097;p272"/>
            <p:cNvSpPr/>
            <p:nvPr/>
          </p:nvSpPr>
          <p:spPr>
            <a:xfrm>
              <a:off x="5940476" y="5302448"/>
              <a:ext cx="360000" cy="360000"/>
            </a:xfrm>
            <a:custGeom>
              <a:rect b="b" l="l" r="r" t="t"/>
              <a:pathLst>
                <a:path extrusionOk="0" h="360000" w="360000">
                  <a:moveTo>
                    <a:pt x="252000" y="0"/>
                  </a:moveTo>
                  <a:lnTo>
                    <a:pt x="108000" y="0"/>
                  </a:lnTo>
                  <a:cubicBezTo>
                    <a:pt x="48450" y="0"/>
                    <a:pt x="0" y="48450"/>
                    <a:pt x="0" y="108000"/>
                  </a:cubicBezTo>
                  <a:lnTo>
                    <a:pt x="0" y="192000"/>
                  </a:lnTo>
                  <a:cubicBezTo>
                    <a:pt x="0" y="249540"/>
                    <a:pt x="45228" y="296712"/>
                    <a:pt x="102000" y="299838"/>
                  </a:cubicBezTo>
                  <a:lnTo>
                    <a:pt x="102000" y="349902"/>
                  </a:lnTo>
                  <a:cubicBezTo>
                    <a:pt x="102000" y="354036"/>
                    <a:pt x="104466" y="357732"/>
                    <a:pt x="108288" y="359310"/>
                  </a:cubicBezTo>
                  <a:cubicBezTo>
                    <a:pt x="109554" y="359832"/>
                    <a:pt x="110880" y="360090"/>
                    <a:pt x="112194" y="360090"/>
                  </a:cubicBezTo>
                  <a:cubicBezTo>
                    <a:pt x="114834" y="360090"/>
                    <a:pt x="117432" y="359052"/>
                    <a:pt x="119382" y="357102"/>
                  </a:cubicBezTo>
                  <a:lnTo>
                    <a:pt x="130638" y="345846"/>
                  </a:lnTo>
                  <a:cubicBezTo>
                    <a:pt x="160206" y="316284"/>
                    <a:pt x="199512" y="300000"/>
                    <a:pt x="241320" y="300000"/>
                  </a:cubicBezTo>
                  <a:lnTo>
                    <a:pt x="252006" y="300000"/>
                  </a:lnTo>
                  <a:cubicBezTo>
                    <a:pt x="311556" y="300000"/>
                    <a:pt x="360006" y="251550"/>
                    <a:pt x="360006" y="192000"/>
                  </a:cubicBezTo>
                  <a:lnTo>
                    <a:pt x="360006" y="108000"/>
                  </a:lnTo>
                  <a:cubicBezTo>
                    <a:pt x="360000" y="48450"/>
                    <a:pt x="311556" y="0"/>
                    <a:pt x="252000" y="0"/>
                  </a:cubicBezTo>
                  <a:close/>
                  <a:moveTo>
                    <a:pt x="348000" y="192000"/>
                  </a:moveTo>
                  <a:cubicBezTo>
                    <a:pt x="348000" y="244932"/>
                    <a:pt x="304932" y="288000"/>
                    <a:pt x="252000" y="288000"/>
                  </a:cubicBezTo>
                  <a:lnTo>
                    <a:pt x="241314" y="288000"/>
                  </a:lnTo>
                  <a:cubicBezTo>
                    <a:pt x="196302" y="288000"/>
                    <a:pt x="153984" y="305532"/>
                    <a:pt x="122154" y="337362"/>
                  </a:cubicBezTo>
                  <a:lnTo>
                    <a:pt x="114000" y="345516"/>
                  </a:lnTo>
                  <a:lnTo>
                    <a:pt x="114000" y="294000"/>
                  </a:lnTo>
                  <a:lnTo>
                    <a:pt x="114000" y="288000"/>
                  </a:lnTo>
                  <a:lnTo>
                    <a:pt x="114000" y="264000"/>
                  </a:lnTo>
                  <a:cubicBezTo>
                    <a:pt x="114000" y="260682"/>
                    <a:pt x="111312" y="258000"/>
                    <a:pt x="108000" y="258000"/>
                  </a:cubicBezTo>
                  <a:cubicBezTo>
                    <a:pt x="104688" y="258000"/>
                    <a:pt x="102000" y="260682"/>
                    <a:pt x="102000" y="264000"/>
                  </a:cubicBezTo>
                  <a:lnTo>
                    <a:pt x="102000" y="287694"/>
                  </a:lnTo>
                  <a:cubicBezTo>
                    <a:pt x="51864" y="284574"/>
                    <a:pt x="12000" y="242904"/>
                    <a:pt x="12000" y="192000"/>
                  </a:cubicBezTo>
                  <a:lnTo>
                    <a:pt x="12000" y="108000"/>
                  </a:lnTo>
                  <a:cubicBezTo>
                    <a:pt x="12000" y="55068"/>
                    <a:pt x="55068" y="12000"/>
                    <a:pt x="108000" y="12000"/>
                  </a:cubicBezTo>
                  <a:lnTo>
                    <a:pt x="252000" y="12000"/>
                  </a:lnTo>
                  <a:cubicBezTo>
                    <a:pt x="304932" y="12000"/>
                    <a:pt x="348000" y="55068"/>
                    <a:pt x="348000" y="108000"/>
                  </a:cubicBezTo>
                  <a:lnTo>
                    <a:pt x="348000" y="192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098" name="Google Shape;4098;p272"/>
            <p:cNvSpPr/>
            <p:nvPr/>
          </p:nvSpPr>
          <p:spPr>
            <a:xfrm>
              <a:off x="6018476" y="5428448"/>
              <a:ext cx="48000" cy="48000"/>
            </a:xfrm>
            <a:custGeom>
              <a:rect b="b" l="l" r="r" t="t"/>
              <a:pathLst>
                <a:path extrusionOk="0" h="48000" w="48000">
                  <a:moveTo>
                    <a:pt x="24000" y="0"/>
                  </a:moveTo>
                  <a:cubicBezTo>
                    <a:pt x="10764" y="0"/>
                    <a:pt x="0" y="10764"/>
                    <a:pt x="0" y="24000"/>
                  </a:cubicBezTo>
                  <a:cubicBezTo>
                    <a:pt x="0" y="37236"/>
                    <a:pt x="10764" y="48000"/>
                    <a:pt x="24000" y="48000"/>
                  </a:cubicBezTo>
                  <a:cubicBezTo>
                    <a:pt x="37236" y="48000"/>
                    <a:pt x="48000" y="37236"/>
                    <a:pt x="48000" y="24000"/>
                  </a:cubicBezTo>
                  <a:cubicBezTo>
                    <a:pt x="48000" y="10764"/>
                    <a:pt x="37236" y="0"/>
                    <a:pt x="24000" y="0"/>
                  </a:cubicBezTo>
                  <a:close/>
                  <a:moveTo>
                    <a:pt x="24000" y="36000"/>
                  </a:moveTo>
                  <a:cubicBezTo>
                    <a:pt x="17382" y="36000"/>
                    <a:pt x="12000" y="30618"/>
                    <a:pt x="12000" y="24000"/>
                  </a:cubicBezTo>
                  <a:cubicBezTo>
                    <a:pt x="12000" y="17382"/>
                    <a:pt x="17382" y="12000"/>
                    <a:pt x="24000" y="12000"/>
                  </a:cubicBezTo>
                  <a:cubicBezTo>
                    <a:pt x="30618" y="12000"/>
                    <a:pt x="36000" y="17382"/>
                    <a:pt x="36000" y="24000"/>
                  </a:cubicBezTo>
                  <a:cubicBezTo>
                    <a:pt x="36000" y="30618"/>
                    <a:pt x="30618" y="36000"/>
                    <a:pt x="24000" y="3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099" name="Google Shape;4099;p272"/>
            <p:cNvSpPr/>
            <p:nvPr/>
          </p:nvSpPr>
          <p:spPr>
            <a:xfrm>
              <a:off x="6096476" y="5428448"/>
              <a:ext cx="48000" cy="48000"/>
            </a:xfrm>
            <a:custGeom>
              <a:rect b="b" l="l" r="r" t="t"/>
              <a:pathLst>
                <a:path extrusionOk="0" h="48000" w="48000">
                  <a:moveTo>
                    <a:pt x="24000" y="0"/>
                  </a:moveTo>
                  <a:cubicBezTo>
                    <a:pt x="10764" y="0"/>
                    <a:pt x="0" y="10764"/>
                    <a:pt x="0" y="24000"/>
                  </a:cubicBezTo>
                  <a:cubicBezTo>
                    <a:pt x="0" y="37236"/>
                    <a:pt x="10764" y="48000"/>
                    <a:pt x="24000" y="48000"/>
                  </a:cubicBezTo>
                  <a:cubicBezTo>
                    <a:pt x="37236" y="48000"/>
                    <a:pt x="48000" y="37236"/>
                    <a:pt x="48000" y="24000"/>
                  </a:cubicBezTo>
                  <a:cubicBezTo>
                    <a:pt x="48000" y="10764"/>
                    <a:pt x="37236" y="0"/>
                    <a:pt x="24000" y="0"/>
                  </a:cubicBezTo>
                  <a:close/>
                  <a:moveTo>
                    <a:pt x="24000" y="36000"/>
                  </a:moveTo>
                  <a:cubicBezTo>
                    <a:pt x="17382" y="36000"/>
                    <a:pt x="12000" y="30618"/>
                    <a:pt x="12000" y="24000"/>
                  </a:cubicBezTo>
                  <a:cubicBezTo>
                    <a:pt x="12000" y="17382"/>
                    <a:pt x="17382" y="12000"/>
                    <a:pt x="24000" y="12000"/>
                  </a:cubicBezTo>
                  <a:cubicBezTo>
                    <a:pt x="30618" y="12000"/>
                    <a:pt x="36000" y="17382"/>
                    <a:pt x="36000" y="24000"/>
                  </a:cubicBezTo>
                  <a:cubicBezTo>
                    <a:pt x="36000" y="30618"/>
                    <a:pt x="30618" y="36000"/>
                    <a:pt x="24000" y="3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100" name="Google Shape;4100;p272"/>
            <p:cNvSpPr/>
            <p:nvPr/>
          </p:nvSpPr>
          <p:spPr>
            <a:xfrm>
              <a:off x="6174476" y="5428448"/>
              <a:ext cx="48000" cy="48000"/>
            </a:xfrm>
            <a:custGeom>
              <a:rect b="b" l="l" r="r" t="t"/>
              <a:pathLst>
                <a:path extrusionOk="0" h="48000" w="48000">
                  <a:moveTo>
                    <a:pt x="24000" y="0"/>
                  </a:moveTo>
                  <a:cubicBezTo>
                    <a:pt x="10764" y="0"/>
                    <a:pt x="0" y="10764"/>
                    <a:pt x="0" y="24000"/>
                  </a:cubicBezTo>
                  <a:cubicBezTo>
                    <a:pt x="0" y="37236"/>
                    <a:pt x="10764" y="48000"/>
                    <a:pt x="24000" y="48000"/>
                  </a:cubicBezTo>
                  <a:cubicBezTo>
                    <a:pt x="37236" y="48000"/>
                    <a:pt x="48000" y="37236"/>
                    <a:pt x="48000" y="24000"/>
                  </a:cubicBezTo>
                  <a:cubicBezTo>
                    <a:pt x="48000" y="10764"/>
                    <a:pt x="37236" y="0"/>
                    <a:pt x="24000" y="0"/>
                  </a:cubicBezTo>
                  <a:close/>
                  <a:moveTo>
                    <a:pt x="24000" y="36000"/>
                  </a:moveTo>
                  <a:cubicBezTo>
                    <a:pt x="17382" y="36000"/>
                    <a:pt x="12000" y="30618"/>
                    <a:pt x="12000" y="24000"/>
                  </a:cubicBezTo>
                  <a:cubicBezTo>
                    <a:pt x="12000" y="17382"/>
                    <a:pt x="17382" y="12000"/>
                    <a:pt x="24000" y="12000"/>
                  </a:cubicBezTo>
                  <a:cubicBezTo>
                    <a:pt x="30618" y="12000"/>
                    <a:pt x="36000" y="17382"/>
                    <a:pt x="36000" y="24000"/>
                  </a:cubicBezTo>
                  <a:cubicBezTo>
                    <a:pt x="36000" y="30618"/>
                    <a:pt x="30618" y="36000"/>
                    <a:pt x="24000" y="3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101" name="Google Shape;4101;p272"/>
          <p:cNvSpPr/>
          <p:nvPr/>
        </p:nvSpPr>
        <p:spPr>
          <a:xfrm>
            <a:off x="6929315" y="1361805"/>
            <a:ext cx="1850240" cy="3865316"/>
          </a:xfrm>
          <a:prstGeom prst="roundRect">
            <a:avLst>
              <a:gd fmla="val 50000" name="adj"/>
            </a:avLst>
          </a:prstGeom>
          <a:gradFill>
            <a:gsLst>
              <a:gs pos="0">
                <a:schemeClr val="lt1"/>
              </a:gs>
              <a:gs pos="80000">
                <a:srgbClr val="FFFFFF">
                  <a:alpha val="0"/>
                </a:srgbClr>
              </a:gs>
              <a:gs pos="100000">
                <a:srgbClr val="FFFFFF">
                  <a:alpha val="0"/>
                </a:srgbClr>
              </a:gs>
            </a:gsLst>
            <a:lin ang="5400000" scaled="0"/>
          </a:gra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pic>
        <p:nvPicPr>
          <p:cNvPr id="4102" name="Google Shape;4102;p272"/>
          <p:cNvPicPr preferRelativeResize="0"/>
          <p:nvPr/>
        </p:nvPicPr>
        <p:blipFill rotWithShape="1">
          <a:blip r:embed="rId11">
            <a:alphaModFix amt="80000"/>
          </a:blip>
          <a:srcRect b="0" l="0" r="0" t="0"/>
          <a:stretch/>
        </p:blipFill>
        <p:spPr>
          <a:xfrm>
            <a:off x="6703057" y="1750129"/>
            <a:ext cx="1796000" cy="2938965"/>
          </a:xfrm>
          <a:prstGeom prst="rect">
            <a:avLst/>
          </a:prstGeom>
          <a:noFill/>
          <a:ln>
            <a:noFill/>
          </a:ln>
        </p:spPr>
      </p:pic>
      <p:grpSp>
        <p:nvGrpSpPr>
          <p:cNvPr id="4103" name="Google Shape;4103;p272"/>
          <p:cNvGrpSpPr/>
          <p:nvPr/>
        </p:nvGrpSpPr>
        <p:grpSpPr>
          <a:xfrm>
            <a:off x="7146397" y="1787598"/>
            <a:ext cx="1465176" cy="2812621"/>
            <a:chOff x="1140601" y="2255402"/>
            <a:chExt cx="1759650" cy="3596383"/>
          </a:xfrm>
        </p:grpSpPr>
        <p:sp>
          <p:nvSpPr>
            <p:cNvPr id="4104" name="Google Shape;4104;p272"/>
            <p:cNvSpPr/>
            <p:nvPr/>
          </p:nvSpPr>
          <p:spPr>
            <a:xfrm>
              <a:off x="1178565" y="2285214"/>
              <a:ext cx="1680055" cy="3566571"/>
            </a:xfrm>
            <a:custGeom>
              <a:rect b="b" l="l" r="r" t="t"/>
              <a:pathLst>
                <a:path extrusionOk="0" h="4131736" w="1946280">
                  <a:moveTo>
                    <a:pt x="1725969" y="0"/>
                  </a:moveTo>
                  <a:lnTo>
                    <a:pt x="1534685" y="0"/>
                  </a:lnTo>
                  <a:cubicBezTo>
                    <a:pt x="1535143" y="4539"/>
                    <a:pt x="1535393" y="9162"/>
                    <a:pt x="1535393" y="13827"/>
                  </a:cubicBezTo>
                  <a:cubicBezTo>
                    <a:pt x="1535393" y="89249"/>
                    <a:pt x="1474256" y="150428"/>
                    <a:pt x="1398792" y="150428"/>
                  </a:cubicBezTo>
                  <a:lnTo>
                    <a:pt x="579266" y="150428"/>
                  </a:lnTo>
                  <a:cubicBezTo>
                    <a:pt x="503843" y="150428"/>
                    <a:pt x="442664" y="89291"/>
                    <a:pt x="442664" y="13827"/>
                  </a:cubicBezTo>
                  <a:cubicBezTo>
                    <a:pt x="442664" y="9162"/>
                    <a:pt x="442914" y="4539"/>
                    <a:pt x="443372" y="0"/>
                  </a:cubicBezTo>
                  <a:lnTo>
                    <a:pt x="220312" y="0"/>
                  </a:lnTo>
                  <a:cubicBezTo>
                    <a:pt x="98828" y="0"/>
                    <a:pt x="0" y="98828"/>
                    <a:pt x="0" y="220312"/>
                  </a:cubicBezTo>
                  <a:lnTo>
                    <a:pt x="0" y="3911425"/>
                  </a:lnTo>
                  <a:cubicBezTo>
                    <a:pt x="0" y="4032909"/>
                    <a:pt x="98870" y="4131737"/>
                    <a:pt x="220312" y="4131737"/>
                  </a:cubicBezTo>
                  <a:lnTo>
                    <a:pt x="1725969" y="4131737"/>
                  </a:lnTo>
                  <a:cubicBezTo>
                    <a:pt x="1847453" y="4131737"/>
                    <a:pt x="1946281" y="4032909"/>
                    <a:pt x="1946281" y="3911425"/>
                  </a:cubicBezTo>
                  <a:lnTo>
                    <a:pt x="1946281" y="220312"/>
                  </a:lnTo>
                  <a:cubicBezTo>
                    <a:pt x="1946281" y="98828"/>
                    <a:pt x="1847453" y="0"/>
                    <a:pt x="1725969" y="0"/>
                  </a:cubicBez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105" name="Google Shape;4105;p272"/>
            <p:cNvSpPr/>
            <p:nvPr/>
          </p:nvSpPr>
          <p:spPr>
            <a:xfrm>
              <a:off x="1140601" y="2255402"/>
              <a:ext cx="1759650" cy="996003"/>
            </a:xfrm>
            <a:custGeom>
              <a:rect b="b" l="l" r="r" t="t"/>
              <a:pathLst>
                <a:path extrusionOk="0" h="1842501" w="1693894">
                  <a:moveTo>
                    <a:pt x="847021" y="1842501"/>
                  </a:moveTo>
                  <a:lnTo>
                    <a:pt x="847021" y="1842501"/>
                  </a:lnTo>
                  <a:cubicBezTo>
                    <a:pt x="379257" y="1842538"/>
                    <a:pt x="37" y="1473176"/>
                    <a:pt x="0" y="1017534"/>
                  </a:cubicBezTo>
                  <a:lnTo>
                    <a:pt x="0" y="205530"/>
                  </a:lnTo>
                  <a:cubicBezTo>
                    <a:pt x="-37" y="92048"/>
                    <a:pt x="94385" y="73"/>
                    <a:pt x="210861" y="73"/>
                  </a:cubicBezTo>
                  <a:lnTo>
                    <a:pt x="1482961" y="0"/>
                  </a:lnTo>
                  <a:cubicBezTo>
                    <a:pt x="1599437" y="0"/>
                    <a:pt x="1693859" y="91975"/>
                    <a:pt x="1693895" y="205420"/>
                  </a:cubicBezTo>
                  <a:lnTo>
                    <a:pt x="1693895" y="1017425"/>
                  </a:lnTo>
                  <a:cubicBezTo>
                    <a:pt x="1693968" y="1473066"/>
                    <a:pt x="1314784" y="1842465"/>
                    <a:pt x="847021" y="1842465"/>
                  </a:cubicBezTo>
                  <a:close/>
                </a:path>
              </a:pathLst>
            </a:custGeom>
            <a:solidFill>
              <a:srgbClr val="2BD6D9"/>
            </a:solidFill>
            <a:ln cap="flat" cmpd="sng" w="12700">
              <a:solidFill>
                <a:schemeClr val="lt1"/>
              </a:solidFill>
              <a:prstDash val="solid"/>
              <a:round/>
              <a:headEnd len="sm" w="sm" type="none"/>
              <a:tailEnd len="sm" w="sm" type="none"/>
            </a:ln>
          </p:spPr>
          <p:txBody>
            <a:bodyPr anchorCtr="0" anchor="ctr" bIns="34275" lIns="108000" spcFirstLastPara="1" rIns="68575" wrap="square" tIns="34275">
              <a:noAutofit/>
            </a:bodyPr>
            <a:lstStyle/>
            <a:p>
              <a:pPr indent="0" lvl="0" marL="0" marR="0" rtl="0" algn="l">
                <a:lnSpc>
                  <a:spcPct val="100000"/>
                </a:lnSpc>
                <a:spcBef>
                  <a:spcPts val="0"/>
                </a:spcBef>
                <a:spcAft>
                  <a:spcPts val="0"/>
                </a:spcAft>
                <a:buNone/>
              </a:pPr>
              <a:r>
                <a:t/>
              </a:r>
              <a:endParaRPr b="1" i="0" sz="1100" u="none" cap="none" strike="noStrike">
                <a:solidFill>
                  <a:schemeClr val="lt1"/>
                </a:solidFill>
                <a:latin typeface="Arial"/>
                <a:ea typeface="Arial"/>
                <a:cs typeface="Arial"/>
                <a:sym typeface="Arial"/>
              </a:endParaRPr>
            </a:p>
          </p:txBody>
        </p:sp>
      </p:grpSp>
      <p:grpSp>
        <p:nvGrpSpPr>
          <p:cNvPr id="4106" name="Google Shape;4106;p272"/>
          <p:cNvGrpSpPr/>
          <p:nvPr/>
        </p:nvGrpSpPr>
        <p:grpSpPr>
          <a:xfrm>
            <a:off x="7091052" y="1737739"/>
            <a:ext cx="1572646" cy="2938965"/>
            <a:chOff x="1073987" y="2191650"/>
            <a:chExt cx="1892915" cy="3757934"/>
          </a:xfrm>
        </p:grpSpPr>
        <p:grpSp>
          <p:nvGrpSpPr>
            <p:cNvPr id="4107" name="Google Shape;4107;p272"/>
            <p:cNvGrpSpPr/>
            <p:nvPr/>
          </p:nvGrpSpPr>
          <p:grpSpPr>
            <a:xfrm>
              <a:off x="2922504" y="3138001"/>
              <a:ext cx="44398" cy="444594"/>
              <a:chOff x="3007135" y="2895638"/>
              <a:chExt cx="51433" cy="515045"/>
            </a:xfrm>
          </p:grpSpPr>
          <p:sp>
            <p:nvSpPr>
              <p:cNvPr id="4108" name="Google Shape;4108;p272"/>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109" name="Google Shape;4109;p272"/>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110" name="Google Shape;4110;p272"/>
            <p:cNvGrpSpPr/>
            <p:nvPr/>
          </p:nvGrpSpPr>
          <p:grpSpPr>
            <a:xfrm>
              <a:off x="1073987" y="2779973"/>
              <a:ext cx="44398" cy="136970"/>
              <a:chOff x="865698" y="2480877"/>
              <a:chExt cx="51433" cy="158674"/>
            </a:xfrm>
          </p:grpSpPr>
          <p:sp>
            <p:nvSpPr>
              <p:cNvPr id="4111" name="Google Shape;4111;p272"/>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112" name="Google Shape;4112;p272"/>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113" name="Google Shape;4113;p272"/>
            <p:cNvGrpSpPr/>
            <p:nvPr/>
          </p:nvGrpSpPr>
          <p:grpSpPr>
            <a:xfrm>
              <a:off x="1073987" y="3050138"/>
              <a:ext cx="44398" cy="274802"/>
              <a:chOff x="865698" y="2793853"/>
              <a:chExt cx="51433" cy="318348"/>
            </a:xfrm>
          </p:grpSpPr>
          <p:sp>
            <p:nvSpPr>
              <p:cNvPr id="4114" name="Google Shape;4114;p272"/>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115" name="Google Shape;4115;p272"/>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116" name="Google Shape;4116;p272"/>
            <p:cNvGrpSpPr/>
            <p:nvPr/>
          </p:nvGrpSpPr>
          <p:grpSpPr>
            <a:xfrm>
              <a:off x="1073987" y="3398926"/>
              <a:ext cx="44398" cy="274802"/>
              <a:chOff x="865698" y="3197910"/>
              <a:chExt cx="51433" cy="318348"/>
            </a:xfrm>
          </p:grpSpPr>
          <p:sp>
            <p:nvSpPr>
              <p:cNvPr id="4117" name="Google Shape;4117;p272"/>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118" name="Google Shape;4118;p272"/>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4119" name="Google Shape;4119;p272"/>
            <p:cNvSpPr/>
            <p:nvPr/>
          </p:nvSpPr>
          <p:spPr>
            <a:xfrm>
              <a:off x="1096203" y="2191650"/>
              <a:ext cx="1848446" cy="3757934"/>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nvGrpSpPr>
            <p:cNvPr id="4120" name="Google Shape;4120;p272"/>
            <p:cNvGrpSpPr/>
            <p:nvPr/>
          </p:nvGrpSpPr>
          <p:grpSpPr>
            <a:xfrm>
              <a:off x="1856835" y="2312335"/>
              <a:ext cx="369028" cy="49971"/>
              <a:chOff x="1772598" y="1939136"/>
              <a:chExt cx="427505" cy="57889"/>
            </a:xfrm>
          </p:grpSpPr>
          <p:sp>
            <p:nvSpPr>
              <p:cNvPr id="4121" name="Google Shape;4121;p272"/>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122" name="Google Shape;4122;p272"/>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4123" name="Google Shape;4123;p272"/>
            <p:cNvSpPr/>
            <p:nvPr/>
          </p:nvSpPr>
          <p:spPr>
            <a:xfrm>
              <a:off x="2181968" y="2317045"/>
              <a:ext cx="26674" cy="26674"/>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124" name="Google Shape;4124;p272"/>
            <p:cNvSpPr/>
            <p:nvPr/>
          </p:nvSpPr>
          <p:spPr>
            <a:xfrm>
              <a:off x="2202927" y="2340952"/>
              <a:ext cx="16033" cy="16033"/>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4125" name="Google Shape;4125;p272"/>
          <p:cNvSpPr txBox="1"/>
          <p:nvPr/>
        </p:nvSpPr>
        <p:spPr>
          <a:xfrm>
            <a:off x="7182575" y="2002175"/>
            <a:ext cx="1393500" cy="4080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None/>
            </a:pPr>
            <a:r>
              <a:rPr b="1" i="0" lang="fr" sz="1100" u="none" cap="none" strike="noStrike">
                <a:solidFill>
                  <a:schemeClr val="lt1"/>
                </a:solidFill>
              </a:rPr>
              <a:t>LES RÉSULTATS</a:t>
            </a:r>
            <a:endParaRPr b="1" sz="1100"/>
          </a:p>
          <a:p>
            <a:pPr indent="0" lvl="0" marL="0" marR="0" rtl="0" algn="ctr">
              <a:lnSpc>
                <a:spcPct val="100000"/>
              </a:lnSpc>
              <a:spcBef>
                <a:spcPts val="0"/>
              </a:spcBef>
              <a:spcAft>
                <a:spcPts val="0"/>
              </a:spcAft>
              <a:buNone/>
            </a:pPr>
            <a:r>
              <a:rPr b="0" i="0" lang="fr" sz="1100" u="none" cap="none" strike="noStrike">
                <a:solidFill>
                  <a:schemeClr val="lt1"/>
                </a:solidFill>
                <a:latin typeface="Arial"/>
                <a:ea typeface="Arial"/>
                <a:cs typeface="Arial"/>
                <a:sym typeface="Arial"/>
              </a:rPr>
              <a:t>Sur levier SMS :</a:t>
            </a:r>
            <a:endParaRPr sz="1100"/>
          </a:p>
        </p:txBody>
      </p:sp>
      <p:sp>
        <p:nvSpPr>
          <p:cNvPr id="4126" name="Google Shape;4126;p272"/>
          <p:cNvSpPr/>
          <p:nvPr/>
        </p:nvSpPr>
        <p:spPr>
          <a:xfrm>
            <a:off x="7295912" y="2644662"/>
            <a:ext cx="1043096" cy="30591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rPr b="1" i="0" lang="fr" sz="1200" u="none" cap="none" strike="noStrike">
                <a:solidFill>
                  <a:srgbClr val="2BD6D9"/>
                </a:solidFill>
                <a:latin typeface="Arial"/>
                <a:ea typeface="Arial"/>
                <a:cs typeface="Arial"/>
                <a:sym typeface="Arial"/>
              </a:rPr>
              <a:t>&gt; 16%</a:t>
            </a:r>
            <a:endParaRPr b="1" i="0" sz="1200" u="none" cap="none" strike="noStrike">
              <a:solidFill>
                <a:srgbClr val="2BD6D9"/>
              </a:solidFill>
              <a:latin typeface="Arial"/>
              <a:ea typeface="Arial"/>
              <a:cs typeface="Arial"/>
              <a:sym typeface="Arial"/>
            </a:endParaRPr>
          </a:p>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Taux de clic</a:t>
            </a:r>
            <a:endParaRPr b="0" i="0" sz="900" u="none" cap="none" strike="noStrike">
              <a:solidFill>
                <a:schemeClr val="lt1"/>
              </a:solidFill>
              <a:latin typeface="Arial"/>
              <a:ea typeface="Arial"/>
              <a:cs typeface="Arial"/>
              <a:sym typeface="Arial"/>
            </a:endParaRPr>
          </a:p>
        </p:txBody>
      </p:sp>
      <p:sp>
        <p:nvSpPr>
          <p:cNvPr id="4127" name="Google Shape;4127;p272"/>
          <p:cNvSpPr/>
          <p:nvPr/>
        </p:nvSpPr>
        <p:spPr>
          <a:xfrm>
            <a:off x="7401338" y="2990772"/>
            <a:ext cx="1043096" cy="477688"/>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None/>
            </a:pPr>
            <a:r>
              <a:rPr b="1" i="0" lang="fr" sz="1200" u="none" cap="none" strike="noStrike">
                <a:solidFill>
                  <a:srgbClr val="2BD6D9"/>
                </a:solidFill>
                <a:latin typeface="Arial"/>
                <a:ea typeface="Arial"/>
                <a:cs typeface="Arial"/>
                <a:sym typeface="Arial"/>
              </a:rPr>
              <a:t>5,78 €</a:t>
            </a:r>
            <a:endParaRPr b="1" i="0" sz="1200" u="none" cap="none" strike="noStrike">
              <a:solidFill>
                <a:srgbClr val="2BD6D9"/>
              </a:solidFill>
              <a:latin typeface="Arial"/>
              <a:ea typeface="Arial"/>
              <a:cs typeface="Arial"/>
              <a:sym typeface="Arial"/>
            </a:endParaRPr>
          </a:p>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Coût par visite incrémentale</a:t>
            </a:r>
            <a:endParaRPr b="0" i="0" sz="900" u="none" cap="none" strike="noStrike">
              <a:solidFill>
                <a:schemeClr val="lt1"/>
              </a:solidFill>
              <a:latin typeface="Arial"/>
              <a:ea typeface="Arial"/>
              <a:cs typeface="Arial"/>
              <a:sym typeface="Arial"/>
            </a:endParaRPr>
          </a:p>
        </p:txBody>
      </p:sp>
      <p:sp>
        <p:nvSpPr>
          <p:cNvPr id="4128" name="Google Shape;4128;p272"/>
          <p:cNvSpPr/>
          <p:nvPr/>
        </p:nvSpPr>
        <p:spPr>
          <a:xfrm>
            <a:off x="7292813" y="3568835"/>
            <a:ext cx="909359" cy="689152"/>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rPr b="1" i="0" lang="fr" sz="1200" u="none" cap="none" strike="noStrike">
                <a:solidFill>
                  <a:srgbClr val="2BD6D9"/>
                </a:solidFill>
                <a:latin typeface="Arial"/>
                <a:ea typeface="Arial"/>
                <a:cs typeface="Arial"/>
                <a:sym typeface="Arial"/>
              </a:rPr>
              <a:t>R.O.I. ++</a:t>
            </a:r>
            <a:endParaRPr b="1" i="0" sz="1200" u="none" cap="none" strike="noStrike">
              <a:solidFill>
                <a:srgbClr val="2BD6D9"/>
              </a:solidFill>
              <a:latin typeface="Arial"/>
              <a:ea typeface="Arial"/>
              <a:cs typeface="Arial"/>
              <a:sym typeface="Arial"/>
            </a:endParaRPr>
          </a:p>
          <a:p>
            <a:pPr indent="0" lvl="0" marL="0" marR="0" rtl="0" algn="l">
              <a:lnSpc>
                <a:spcPct val="100000"/>
              </a:lnSpc>
              <a:spcBef>
                <a:spcPts val="0"/>
              </a:spcBef>
              <a:spcAft>
                <a:spcPts val="0"/>
              </a:spcAft>
              <a:buNone/>
            </a:pPr>
            <a:r>
              <a:rPr b="1" i="0" lang="fr" sz="900" u="none" cap="none" strike="noStrike">
                <a:solidFill>
                  <a:schemeClr val="lt1"/>
                </a:solidFill>
                <a:latin typeface="Arial"/>
                <a:ea typeface="Arial"/>
                <a:cs typeface="Arial"/>
                <a:sym typeface="Arial"/>
              </a:rPr>
              <a:t>BUT</a:t>
            </a:r>
            <a:r>
              <a:rPr b="0" i="0" lang="fr" sz="900" u="none" cap="none" strike="noStrike">
                <a:solidFill>
                  <a:schemeClr val="lt1"/>
                </a:solidFill>
                <a:latin typeface="Arial"/>
                <a:ea typeface="Arial"/>
                <a:cs typeface="Arial"/>
                <a:sym typeface="Arial"/>
              </a:rPr>
              <a:t> a pu mesurer la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valeur client à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12 mois et obtenir</a:t>
            </a:r>
            <a:endParaRPr sz="1100"/>
          </a:p>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un très bon R.O.I.</a:t>
            </a:r>
            <a:endParaRPr b="0" i="0" sz="900" u="none" cap="none" strike="noStrike">
              <a:solidFill>
                <a:schemeClr val="lt1"/>
              </a:solidFill>
              <a:latin typeface="Arial"/>
              <a:ea typeface="Arial"/>
              <a:cs typeface="Arial"/>
              <a:sym typeface="Arial"/>
            </a:endParaRPr>
          </a:p>
        </p:txBody>
      </p:sp>
      <p:grpSp>
        <p:nvGrpSpPr>
          <p:cNvPr id="4129" name="Google Shape;4129;p272"/>
          <p:cNvGrpSpPr/>
          <p:nvPr/>
        </p:nvGrpSpPr>
        <p:grpSpPr>
          <a:xfrm>
            <a:off x="8237134" y="2690500"/>
            <a:ext cx="188510" cy="191376"/>
            <a:chOff x="7746203" y="5913210"/>
            <a:chExt cx="354608" cy="360000"/>
          </a:xfrm>
        </p:grpSpPr>
        <p:sp>
          <p:nvSpPr>
            <p:cNvPr id="4130" name="Google Shape;4130;p272"/>
            <p:cNvSpPr/>
            <p:nvPr/>
          </p:nvSpPr>
          <p:spPr>
            <a:xfrm>
              <a:off x="7746203" y="5913210"/>
              <a:ext cx="139922" cy="89297"/>
            </a:xfrm>
            <a:custGeom>
              <a:rect b="b" l="l" r="r" t="t"/>
              <a:pathLst>
                <a:path extrusionOk="0" h="89296" w="139921">
                  <a:moveTo>
                    <a:pt x="138000" y="48000"/>
                  </a:moveTo>
                  <a:lnTo>
                    <a:pt x="140400" y="44400"/>
                  </a:lnTo>
                  <a:lnTo>
                    <a:pt x="138000" y="41400"/>
                  </a:lnTo>
                  <a:cubicBezTo>
                    <a:pt x="121200" y="15000"/>
                    <a:pt x="96000" y="0"/>
                    <a:pt x="70200" y="0"/>
                  </a:cubicBezTo>
                  <a:cubicBezTo>
                    <a:pt x="44400" y="0"/>
                    <a:pt x="19200" y="15000"/>
                    <a:pt x="2400" y="42000"/>
                  </a:cubicBezTo>
                  <a:lnTo>
                    <a:pt x="0" y="45000"/>
                  </a:lnTo>
                  <a:lnTo>
                    <a:pt x="2400" y="48000"/>
                  </a:lnTo>
                  <a:cubicBezTo>
                    <a:pt x="19200" y="74400"/>
                    <a:pt x="44400" y="89400"/>
                    <a:pt x="70200" y="89400"/>
                  </a:cubicBezTo>
                  <a:cubicBezTo>
                    <a:pt x="96000" y="89400"/>
                    <a:pt x="121200" y="74400"/>
                    <a:pt x="138000" y="48000"/>
                  </a:cubicBezTo>
                  <a:close/>
                  <a:moveTo>
                    <a:pt x="88200" y="30000"/>
                  </a:moveTo>
                  <a:cubicBezTo>
                    <a:pt x="88200" y="40200"/>
                    <a:pt x="80400" y="48000"/>
                    <a:pt x="70200" y="48000"/>
                  </a:cubicBezTo>
                  <a:cubicBezTo>
                    <a:pt x="60000" y="48000"/>
                    <a:pt x="52200" y="40200"/>
                    <a:pt x="52200" y="30000"/>
                  </a:cubicBezTo>
                  <a:cubicBezTo>
                    <a:pt x="52200" y="19800"/>
                    <a:pt x="60000" y="12000"/>
                    <a:pt x="70200" y="12000"/>
                  </a:cubicBezTo>
                  <a:cubicBezTo>
                    <a:pt x="80400" y="12000"/>
                    <a:pt x="88200" y="19800"/>
                    <a:pt x="88200" y="30000"/>
                  </a:cubicBezTo>
                  <a:close/>
                  <a:moveTo>
                    <a:pt x="14400" y="44400"/>
                  </a:moveTo>
                  <a:cubicBezTo>
                    <a:pt x="22429" y="33481"/>
                    <a:pt x="31835" y="24971"/>
                    <a:pt x="42062" y="19417"/>
                  </a:cubicBezTo>
                  <a:cubicBezTo>
                    <a:pt x="40859" y="22695"/>
                    <a:pt x="40200" y="26258"/>
                    <a:pt x="40200" y="30000"/>
                  </a:cubicBezTo>
                  <a:cubicBezTo>
                    <a:pt x="40200" y="46800"/>
                    <a:pt x="53400" y="60000"/>
                    <a:pt x="70200" y="60000"/>
                  </a:cubicBezTo>
                  <a:cubicBezTo>
                    <a:pt x="87000" y="60000"/>
                    <a:pt x="100200" y="46801"/>
                    <a:pt x="100200" y="30000"/>
                  </a:cubicBezTo>
                  <a:cubicBezTo>
                    <a:pt x="100200" y="26258"/>
                    <a:pt x="99541" y="22696"/>
                    <a:pt x="98338" y="19417"/>
                  </a:cubicBezTo>
                  <a:cubicBezTo>
                    <a:pt x="108565" y="24971"/>
                    <a:pt x="117971" y="33480"/>
                    <a:pt x="126000" y="44400"/>
                  </a:cubicBezTo>
                  <a:cubicBezTo>
                    <a:pt x="111000" y="64800"/>
                    <a:pt x="91200" y="76800"/>
                    <a:pt x="70200" y="76800"/>
                  </a:cubicBezTo>
                  <a:cubicBezTo>
                    <a:pt x="49200" y="76800"/>
                    <a:pt x="29400" y="65400"/>
                    <a:pt x="14400" y="444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131" name="Google Shape;4131;p272"/>
            <p:cNvSpPr/>
            <p:nvPr/>
          </p:nvSpPr>
          <p:spPr>
            <a:xfrm>
              <a:off x="7813233" y="5913210"/>
              <a:ext cx="287578" cy="360000"/>
            </a:xfrm>
            <a:custGeom>
              <a:rect b="b" l="l" r="r" t="t"/>
              <a:pathLst>
                <a:path extrusionOk="0" h="360000" w="287578">
                  <a:moveTo>
                    <a:pt x="258170" y="126000"/>
                  </a:moveTo>
                  <a:cubicBezTo>
                    <a:pt x="251570" y="126000"/>
                    <a:pt x="244970" y="128400"/>
                    <a:pt x="240170" y="132000"/>
                  </a:cubicBezTo>
                  <a:lnTo>
                    <a:pt x="240170" y="126000"/>
                  </a:lnTo>
                  <a:cubicBezTo>
                    <a:pt x="240170" y="109200"/>
                    <a:pt x="226970" y="96000"/>
                    <a:pt x="210170" y="96000"/>
                  </a:cubicBezTo>
                  <a:cubicBezTo>
                    <a:pt x="203569" y="96000"/>
                    <a:pt x="196970" y="98400"/>
                    <a:pt x="192170" y="102000"/>
                  </a:cubicBezTo>
                  <a:cubicBezTo>
                    <a:pt x="192170" y="85200"/>
                    <a:pt x="178970" y="71999"/>
                    <a:pt x="162169" y="71999"/>
                  </a:cubicBezTo>
                  <a:cubicBezTo>
                    <a:pt x="155569" y="71999"/>
                    <a:pt x="148970" y="74399"/>
                    <a:pt x="144169" y="77999"/>
                  </a:cubicBezTo>
                  <a:lnTo>
                    <a:pt x="144169" y="30000"/>
                  </a:lnTo>
                  <a:cubicBezTo>
                    <a:pt x="144170" y="13200"/>
                    <a:pt x="130970" y="0"/>
                    <a:pt x="114170" y="0"/>
                  </a:cubicBezTo>
                  <a:cubicBezTo>
                    <a:pt x="97370" y="0"/>
                    <a:pt x="84170" y="13200"/>
                    <a:pt x="84170" y="30000"/>
                  </a:cubicBezTo>
                  <a:lnTo>
                    <a:pt x="84170" y="166200"/>
                  </a:lnTo>
                  <a:cubicBezTo>
                    <a:pt x="70970" y="143400"/>
                    <a:pt x="40370" y="132000"/>
                    <a:pt x="16970" y="140401"/>
                  </a:cubicBezTo>
                  <a:cubicBezTo>
                    <a:pt x="13970" y="141000"/>
                    <a:pt x="11570" y="142800"/>
                    <a:pt x="8570" y="144600"/>
                  </a:cubicBezTo>
                  <a:cubicBezTo>
                    <a:pt x="-430" y="150600"/>
                    <a:pt x="169" y="158401"/>
                    <a:pt x="169" y="160800"/>
                  </a:cubicBezTo>
                  <a:cubicBezTo>
                    <a:pt x="-430" y="164400"/>
                    <a:pt x="169" y="165000"/>
                    <a:pt x="8570" y="174601"/>
                  </a:cubicBezTo>
                  <a:cubicBezTo>
                    <a:pt x="18770" y="186601"/>
                    <a:pt x="40970" y="211801"/>
                    <a:pt x="54770" y="237001"/>
                  </a:cubicBezTo>
                  <a:cubicBezTo>
                    <a:pt x="55970" y="238201"/>
                    <a:pt x="72170" y="264601"/>
                    <a:pt x="90170" y="284401"/>
                  </a:cubicBezTo>
                  <a:lnTo>
                    <a:pt x="90170" y="300001"/>
                  </a:lnTo>
                  <a:cubicBezTo>
                    <a:pt x="90170" y="333001"/>
                    <a:pt x="117170" y="360001"/>
                    <a:pt x="150170" y="360001"/>
                  </a:cubicBezTo>
                  <a:lnTo>
                    <a:pt x="210170" y="360001"/>
                  </a:lnTo>
                  <a:cubicBezTo>
                    <a:pt x="235969" y="360001"/>
                    <a:pt x="262969" y="338401"/>
                    <a:pt x="268970" y="313201"/>
                  </a:cubicBezTo>
                  <a:cubicBezTo>
                    <a:pt x="270770" y="306001"/>
                    <a:pt x="272570" y="300601"/>
                    <a:pt x="274970" y="298201"/>
                  </a:cubicBezTo>
                  <a:cubicBezTo>
                    <a:pt x="280969" y="291001"/>
                    <a:pt x="288169" y="274201"/>
                    <a:pt x="288169" y="252001"/>
                  </a:cubicBezTo>
                  <a:lnTo>
                    <a:pt x="288169" y="156000"/>
                  </a:lnTo>
                  <a:cubicBezTo>
                    <a:pt x="288170" y="139200"/>
                    <a:pt x="274970" y="126000"/>
                    <a:pt x="258170" y="126000"/>
                  </a:cubicBezTo>
                  <a:close/>
                  <a:moveTo>
                    <a:pt x="210770" y="348000"/>
                  </a:moveTo>
                  <a:lnTo>
                    <a:pt x="150770" y="348000"/>
                  </a:lnTo>
                  <a:cubicBezTo>
                    <a:pt x="124370" y="348000"/>
                    <a:pt x="102770" y="326400"/>
                    <a:pt x="102770" y="300000"/>
                  </a:cubicBezTo>
                  <a:lnTo>
                    <a:pt x="102770" y="294567"/>
                  </a:lnTo>
                  <a:cubicBezTo>
                    <a:pt x="103944" y="295417"/>
                    <a:pt x="105137" y="296229"/>
                    <a:pt x="106370" y="296999"/>
                  </a:cubicBezTo>
                  <a:cubicBezTo>
                    <a:pt x="109970" y="300000"/>
                    <a:pt x="112970" y="301800"/>
                    <a:pt x="116570" y="304799"/>
                  </a:cubicBezTo>
                  <a:cubicBezTo>
                    <a:pt x="120170" y="308399"/>
                    <a:pt x="123770" y="305399"/>
                    <a:pt x="124370" y="303599"/>
                  </a:cubicBezTo>
                  <a:cubicBezTo>
                    <a:pt x="126770" y="301199"/>
                    <a:pt x="126170" y="297599"/>
                    <a:pt x="123770" y="295199"/>
                  </a:cubicBezTo>
                  <a:cubicBezTo>
                    <a:pt x="120170" y="291599"/>
                    <a:pt x="116570" y="289199"/>
                    <a:pt x="112970" y="286798"/>
                  </a:cubicBezTo>
                  <a:cubicBezTo>
                    <a:pt x="108812" y="283828"/>
                    <a:pt x="104654" y="280856"/>
                    <a:pt x="100496" y="277303"/>
                  </a:cubicBezTo>
                  <a:cubicBezTo>
                    <a:pt x="82665" y="258704"/>
                    <a:pt x="65570" y="231000"/>
                    <a:pt x="65570" y="231000"/>
                  </a:cubicBezTo>
                  <a:cubicBezTo>
                    <a:pt x="51170" y="205200"/>
                    <a:pt x="28370" y="179400"/>
                    <a:pt x="17570" y="166800"/>
                  </a:cubicBezTo>
                  <a:cubicBezTo>
                    <a:pt x="15770" y="164400"/>
                    <a:pt x="13370" y="161400"/>
                    <a:pt x="12170" y="160199"/>
                  </a:cubicBezTo>
                  <a:cubicBezTo>
                    <a:pt x="12170" y="158399"/>
                    <a:pt x="12170" y="157199"/>
                    <a:pt x="16369" y="154799"/>
                  </a:cubicBezTo>
                  <a:cubicBezTo>
                    <a:pt x="18769" y="153599"/>
                    <a:pt x="20569" y="152400"/>
                    <a:pt x="22369" y="151799"/>
                  </a:cubicBezTo>
                  <a:cubicBezTo>
                    <a:pt x="37969" y="146399"/>
                    <a:pt x="63769" y="153599"/>
                    <a:pt x="75169" y="173399"/>
                  </a:cubicBezTo>
                  <a:lnTo>
                    <a:pt x="84444" y="187311"/>
                  </a:lnTo>
                  <a:cubicBezTo>
                    <a:pt x="84521" y="187679"/>
                    <a:pt x="84627" y="188043"/>
                    <a:pt x="84769" y="188399"/>
                  </a:cubicBezTo>
                  <a:lnTo>
                    <a:pt x="90769" y="200399"/>
                  </a:lnTo>
                  <a:cubicBezTo>
                    <a:pt x="91969" y="202799"/>
                    <a:pt x="97969" y="203999"/>
                    <a:pt x="98568" y="202799"/>
                  </a:cubicBezTo>
                  <a:cubicBezTo>
                    <a:pt x="100968" y="201599"/>
                    <a:pt x="102168" y="197999"/>
                    <a:pt x="100968" y="194999"/>
                  </a:cubicBezTo>
                  <a:lnTo>
                    <a:pt x="96735" y="186534"/>
                  </a:lnTo>
                  <a:cubicBezTo>
                    <a:pt x="96755" y="186356"/>
                    <a:pt x="96768" y="186178"/>
                    <a:pt x="96768" y="185999"/>
                  </a:cubicBezTo>
                  <a:lnTo>
                    <a:pt x="96768" y="30000"/>
                  </a:lnTo>
                  <a:cubicBezTo>
                    <a:pt x="96768" y="19800"/>
                    <a:pt x="104567" y="12000"/>
                    <a:pt x="114768" y="12000"/>
                  </a:cubicBezTo>
                  <a:cubicBezTo>
                    <a:pt x="124968" y="12000"/>
                    <a:pt x="132768" y="19800"/>
                    <a:pt x="132768" y="30000"/>
                  </a:cubicBezTo>
                  <a:lnTo>
                    <a:pt x="132768" y="126000"/>
                  </a:lnTo>
                  <a:lnTo>
                    <a:pt x="132768" y="198000"/>
                  </a:lnTo>
                  <a:cubicBezTo>
                    <a:pt x="132768" y="201600"/>
                    <a:pt x="135167" y="204000"/>
                    <a:pt x="138767" y="204000"/>
                  </a:cubicBezTo>
                  <a:cubicBezTo>
                    <a:pt x="142367" y="204000"/>
                    <a:pt x="144767" y="201600"/>
                    <a:pt x="144767" y="198000"/>
                  </a:cubicBezTo>
                  <a:lnTo>
                    <a:pt x="144767" y="126000"/>
                  </a:lnTo>
                  <a:lnTo>
                    <a:pt x="144767" y="102000"/>
                  </a:lnTo>
                  <a:cubicBezTo>
                    <a:pt x="144767" y="91800"/>
                    <a:pt x="152567" y="84000"/>
                    <a:pt x="162767" y="84000"/>
                  </a:cubicBezTo>
                  <a:cubicBezTo>
                    <a:pt x="172967" y="84000"/>
                    <a:pt x="180767" y="91800"/>
                    <a:pt x="180767" y="102000"/>
                  </a:cubicBezTo>
                  <a:lnTo>
                    <a:pt x="180767" y="126000"/>
                  </a:lnTo>
                  <a:lnTo>
                    <a:pt x="180767" y="192000"/>
                  </a:lnTo>
                  <a:cubicBezTo>
                    <a:pt x="180767" y="195600"/>
                    <a:pt x="183167" y="198000"/>
                    <a:pt x="186767" y="198000"/>
                  </a:cubicBezTo>
                  <a:cubicBezTo>
                    <a:pt x="190367" y="198000"/>
                    <a:pt x="192767" y="195600"/>
                    <a:pt x="192767" y="192000"/>
                  </a:cubicBezTo>
                  <a:lnTo>
                    <a:pt x="192767" y="126000"/>
                  </a:lnTo>
                  <a:cubicBezTo>
                    <a:pt x="192767" y="115800"/>
                    <a:pt x="200566" y="108000"/>
                    <a:pt x="210767" y="108000"/>
                  </a:cubicBezTo>
                  <a:cubicBezTo>
                    <a:pt x="220967" y="108000"/>
                    <a:pt x="228767" y="115800"/>
                    <a:pt x="228767" y="126000"/>
                  </a:cubicBezTo>
                  <a:lnTo>
                    <a:pt x="228767" y="156000"/>
                  </a:lnTo>
                  <a:lnTo>
                    <a:pt x="228767" y="198000"/>
                  </a:lnTo>
                  <a:cubicBezTo>
                    <a:pt x="228767" y="201600"/>
                    <a:pt x="231166" y="204000"/>
                    <a:pt x="234766" y="204000"/>
                  </a:cubicBezTo>
                  <a:cubicBezTo>
                    <a:pt x="238366" y="204000"/>
                    <a:pt x="240766" y="201600"/>
                    <a:pt x="240766" y="198000"/>
                  </a:cubicBezTo>
                  <a:lnTo>
                    <a:pt x="240766" y="156000"/>
                  </a:lnTo>
                  <a:cubicBezTo>
                    <a:pt x="240766" y="145800"/>
                    <a:pt x="248566" y="138000"/>
                    <a:pt x="258766" y="138000"/>
                  </a:cubicBezTo>
                  <a:cubicBezTo>
                    <a:pt x="268966" y="138000"/>
                    <a:pt x="276766" y="145800"/>
                    <a:pt x="276766" y="156000"/>
                  </a:cubicBezTo>
                  <a:lnTo>
                    <a:pt x="276766" y="252000"/>
                  </a:lnTo>
                  <a:cubicBezTo>
                    <a:pt x="276766" y="263161"/>
                    <a:pt x="274610" y="272161"/>
                    <a:pt x="272068" y="278717"/>
                  </a:cubicBezTo>
                  <a:cubicBezTo>
                    <a:pt x="271525" y="279308"/>
                    <a:pt x="271081" y="280011"/>
                    <a:pt x="270766" y="280800"/>
                  </a:cubicBezTo>
                  <a:cubicBezTo>
                    <a:pt x="268366" y="288600"/>
                    <a:pt x="261166" y="290400"/>
                    <a:pt x="247965" y="294000"/>
                  </a:cubicBezTo>
                  <a:lnTo>
                    <a:pt x="244365" y="294600"/>
                  </a:lnTo>
                  <a:cubicBezTo>
                    <a:pt x="241365" y="295199"/>
                    <a:pt x="239565" y="298799"/>
                    <a:pt x="240166" y="301800"/>
                  </a:cubicBezTo>
                  <a:cubicBezTo>
                    <a:pt x="241366" y="304199"/>
                    <a:pt x="243766" y="305999"/>
                    <a:pt x="246165" y="305999"/>
                  </a:cubicBezTo>
                  <a:cubicBezTo>
                    <a:pt x="246765" y="305999"/>
                    <a:pt x="247366" y="305999"/>
                    <a:pt x="247965" y="305999"/>
                  </a:cubicBezTo>
                  <a:lnTo>
                    <a:pt x="250966" y="305999"/>
                  </a:lnTo>
                  <a:cubicBezTo>
                    <a:pt x="253723" y="305247"/>
                    <a:pt x="256480" y="304520"/>
                    <a:pt x="259161" y="303711"/>
                  </a:cubicBezTo>
                  <a:cubicBezTo>
                    <a:pt x="258559" y="305745"/>
                    <a:pt x="258023" y="307914"/>
                    <a:pt x="257566" y="310200"/>
                  </a:cubicBezTo>
                  <a:cubicBezTo>
                    <a:pt x="253370" y="330600"/>
                    <a:pt x="231170" y="348000"/>
                    <a:pt x="210770" y="348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4132" name="Google Shape;4132;p272"/>
          <p:cNvGrpSpPr/>
          <p:nvPr/>
        </p:nvGrpSpPr>
        <p:grpSpPr>
          <a:xfrm>
            <a:off x="7335273" y="3188166"/>
            <a:ext cx="186444" cy="186444"/>
            <a:chOff x="4733196" y="634407"/>
            <a:chExt cx="360000" cy="360000"/>
          </a:xfrm>
        </p:grpSpPr>
        <p:sp>
          <p:nvSpPr>
            <p:cNvPr id="4133" name="Google Shape;4133;p272"/>
            <p:cNvSpPr/>
            <p:nvPr/>
          </p:nvSpPr>
          <p:spPr>
            <a:xfrm>
              <a:off x="4733196" y="634407"/>
              <a:ext cx="360000" cy="360000"/>
            </a:xfrm>
            <a:custGeom>
              <a:rect b="b" l="l" r="r" t="t"/>
              <a:pathLst>
                <a:path extrusionOk="0" h="360000" w="360000">
                  <a:moveTo>
                    <a:pt x="281654" y="108438"/>
                  </a:moveTo>
                  <a:cubicBezTo>
                    <a:pt x="279253" y="107268"/>
                    <a:pt x="276691" y="106123"/>
                    <a:pt x="274046" y="104994"/>
                  </a:cubicBezTo>
                  <a:cubicBezTo>
                    <a:pt x="289385" y="75246"/>
                    <a:pt x="282198" y="38848"/>
                    <a:pt x="256704" y="17158"/>
                  </a:cubicBezTo>
                  <a:cubicBezTo>
                    <a:pt x="231210" y="-4529"/>
                    <a:pt x="194131" y="-5787"/>
                    <a:pt x="167226" y="14121"/>
                  </a:cubicBezTo>
                  <a:cubicBezTo>
                    <a:pt x="140318" y="34031"/>
                    <a:pt x="130679" y="69857"/>
                    <a:pt x="143965" y="100580"/>
                  </a:cubicBezTo>
                  <a:cubicBezTo>
                    <a:pt x="140144" y="102025"/>
                    <a:pt x="136395" y="103626"/>
                    <a:pt x="132704" y="105343"/>
                  </a:cubicBezTo>
                  <a:cubicBezTo>
                    <a:pt x="117980" y="91874"/>
                    <a:pt x="94886" y="90187"/>
                    <a:pt x="85106" y="90132"/>
                  </a:cubicBezTo>
                  <a:cubicBezTo>
                    <a:pt x="79192" y="90102"/>
                    <a:pt x="74133" y="94373"/>
                    <a:pt x="73171" y="100207"/>
                  </a:cubicBezTo>
                  <a:cubicBezTo>
                    <a:pt x="72288" y="105859"/>
                    <a:pt x="71930" y="111583"/>
                    <a:pt x="72109" y="117302"/>
                  </a:cubicBezTo>
                  <a:cubicBezTo>
                    <a:pt x="67294" y="117568"/>
                    <a:pt x="62504" y="118169"/>
                    <a:pt x="57769" y="119100"/>
                  </a:cubicBezTo>
                  <a:cubicBezTo>
                    <a:pt x="51952" y="120232"/>
                    <a:pt x="47821" y="125423"/>
                    <a:pt x="48027" y="131347"/>
                  </a:cubicBezTo>
                  <a:cubicBezTo>
                    <a:pt x="48274" y="143097"/>
                    <a:pt x="51328" y="154617"/>
                    <a:pt x="56931" y="164946"/>
                  </a:cubicBezTo>
                  <a:cubicBezTo>
                    <a:pt x="56247" y="165710"/>
                    <a:pt x="55555" y="166465"/>
                    <a:pt x="54877" y="167226"/>
                  </a:cubicBezTo>
                  <a:cubicBezTo>
                    <a:pt x="51045" y="171500"/>
                    <a:pt x="47079" y="175916"/>
                    <a:pt x="43034" y="180000"/>
                  </a:cubicBezTo>
                  <a:cubicBezTo>
                    <a:pt x="35277" y="185947"/>
                    <a:pt x="25903" y="189404"/>
                    <a:pt x="16142" y="189918"/>
                  </a:cubicBezTo>
                  <a:cubicBezTo>
                    <a:pt x="11030" y="190613"/>
                    <a:pt x="6433" y="193395"/>
                    <a:pt x="3447" y="197601"/>
                  </a:cubicBezTo>
                  <a:cubicBezTo>
                    <a:pt x="459" y="201808"/>
                    <a:pt x="-654" y="207063"/>
                    <a:pt x="374" y="212119"/>
                  </a:cubicBezTo>
                  <a:lnTo>
                    <a:pt x="10130" y="261200"/>
                  </a:lnTo>
                  <a:cubicBezTo>
                    <a:pt x="10868" y="265340"/>
                    <a:pt x="14834" y="268616"/>
                    <a:pt x="21901" y="273200"/>
                  </a:cubicBezTo>
                  <a:lnTo>
                    <a:pt x="22742" y="273752"/>
                  </a:lnTo>
                  <a:cubicBezTo>
                    <a:pt x="28048" y="277180"/>
                    <a:pt x="33756" y="279940"/>
                    <a:pt x="39740" y="281964"/>
                  </a:cubicBezTo>
                  <a:cubicBezTo>
                    <a:pt x="43514" y="283310"/>
                    <a:pt x="47197" y="284901"/>
                    <a:pt x="50768" y="286725"/>
                  </a:cubicBezTo>
                  <a:cubicBezTo>
                    <a:pt x="58983" y="291166"/>
                    <a:pt x="66113" y="297376"/>
                    <a:pt x="71642" y="304904"/>
                  </a:cubicBezTo>
                  <a:cubicBezTo>
                    <a:pt x="72639" y="306302"/>
                    <a:pt x="73699" y="307640"/>
                    <a:pt x="74869" y="309002"/>
                  </a:cubicBezTo>
                  <a:cubicBezTo>
                    <a:pt x="85474" y="320051"/>
                    <a:pt x="99089" y="327742"/>
                    <a:pt x="114027" y="331117"/>
                  </a:cubicBezTo>
                  <a:lnTo>
                    <a:pt x="114027" y="342134"/>
                  </a:lnTo>
                  <a:cubicBezTo>
                    <a:pt x="114027" y="352074"/>
                    <a:pt x="122086" y="360132"/>
                    <a:pt x="132026" y="360132"/>
                  </a:cubicBezTo>
                  <a:lnTo>
                    <a:pt x="174026" y="360132"/>
                  </a:lnTo>
                  <a:cubicBezTo>
                    <a:pt x="183966" y="360132"/>
                    <a:pt x="192027" y="352074"/>
                    <a:pt x="192027" y="342134"/>
                  </a:cubicBezTo>
                  <a:lnTo>
                    <a:pt x="192027" y="341370"/>
                  </a:lnTo>
                  <a:cubicBezTo>
                    <a:pt x="197048" y="341604"/>
                    <a:pt x="202063" y="341840"/>
                    <a:pt x="207128" y="342008"/>
                  </a:cubicBezTo>
                  <a:cubicBezTo>
                    <a:pt x="209877" y="342103"/>
                    <a:pt x="212613" y="342145"/>
                    <a:pt x="215318" y="342145"/>
                  </a:cubicBezTo>
                  <a:cubicBezTo>
                    <a:pt x="219639" y="342145"/>
                    <a:pt x="223855" y="341988"/>
                    <a:pt x="228027" y="341755"/>
                  </a:cubicBezTo>
                  <a:lnTo>
                    <a:pt x="228027" y="342134"/>
                  </a:lnTo>
                  <a:cubicBezTo>
                    <a:pt x="228027" y="352074"/>
                    <a:pt x="236086" y="360132"/>
                    <a:pt x="246025" y="360132"/>
                  </a:cubicBezTo>
                  <a:lnTo>
                    <a:pt x="288026" y="360132"/>
                  </a:lnTo>
                  <a:cubicBezTo>
                    <a:pt x="297968" y="360132"/>
                    <a:pt x="306027" y="352074"/>
                    <a:pt x="306027" y="342134"/>
                  </a:cubicBezTo>
                  <a:lnTo>
                    <a:pt x="306027" y="318895"/>
                  </a:lnTo>
                  <a:cubicBezTo>
                    <a:pt x="337824" y="299578"/>
                    <a:pt x="358033" y="265807"/>
                    <a:pt x="360025" y="228656"/>
                  </a:cubicBezTo>
                  <a:cubicBezTo>
                    <a:pt x="362334" y="179701"/>
                    <a:pt x="331568" y="132504"/>
                    <a:pt x="281654" y="108438"/>
                  </a:cubicBezTo>
                  <a:close/>
                  <a:moveTo>
                    <a:pt x="210026" y="12132"/>
                  </a:moveTo>
                  <a:cubicBezTo>
                    <a:pt x="238005" y="12036"/>
                    <a:pt x="262323" y="31320"/>
                    <a:pt x="268602" y="58585"/>
                  </a:cubicBezTo>
                  <a:cubicBezTo>
                    <a:pt x="274878" y="85850"/>
                    <a:pt x="261444" y="113830"/>
                    <a:pt x="236239" y="125978"/>
                  </a:cubicBezTo>
                  <a:cubicBezTo>
                    <a:pt x="216875" y="121795"/>
                    <a:pt x="196996" y="120542"/>
                    <a:pt x="177259" y="122256"/>
                  </a:cubicBezTo>
                  <a:cubicBezTo>
                    <a:pt x="155015" y="107782"/>
                    <a:pt x="144946" y="80395"/>
                    <a:pt x="152515" y="54957"/>
                  </a:cubicBezTo>
                  <a:cubicBezTo>
                    <a:pt x="160082" y="29521"/>
                    <a:pt x="183485" y="12094"/>
                    <a:pt x="210026" y="12132"/>
                  </a:cubicBezTo>
                  <a:close/>
                  <a:moveTo>
                    <a:pt x="85070" y="102132"/>
                  </a:moveTo>
                  <a:cubicBezTo>
                    <a:pt x="97649" y="101871"/>
                    <a:pt x="110058" y="105068"/>
                    <a:pt x="120943" y="111380"/>
                  </a:cubicBezTo>
                  <a:cubicBezTo>
                    <a:pt x="115219" y="114632"/>
                    <a:pt x="109443" y="118381"/>
                    <a:pt x="103700" y="122437"/>
                  </a:cubicBezTo>
                  <a:cubicBezTo>
                    <a:pt x="97512" y="119636"/>
                    <a:pt x="90879" y="117955"/>
                    <a:pt x="84103" y="117469"/>
                  </a:cubicBezTo>
                  <a:cubicBezTo>
                    <a:pt x="83905" y="112338"/>
                    <a:pt x="84230" y="107199"/>
                    <a:pt x="85070" y="102132"/>
                  </a:cubicBezTo>
                  <a:close/>
                  <a:moveTo>
                    <a:pt x="60098" y="130861"/>
                  </a:moveTo>
                  <a:cubicBezTo>
                    <a:pt x="66077" y="129675"/>
                    <a:pt x="72164" y="129098"/>
                    <a:pt x="78261" y="129140"/>
                  </a:cubicBezTo>
                  <a:cubicBezTo>
                    <a:pt x="78368" y="129140"/>
                    <a:pt x="78459" y="129194"/>
                    <a:pt x="78560" y="129194"/>
                  </a:cubicBezTo>
                  <a:cubicBezTo>
                    <a:pt x="78662" y="129194"/>
                    <a:pt x="78931" y="129194"/>
                    <a:pt x="79118" y="129156"/>
                  </a:cubicBezTo>
                  <a:cubicBezTo>
                    <a:pt x="90519" y="128540"/>
                    <a:pt x="101577" y="133182"/>
                    <a:pt x="109119" y="141757"/>
                  </a:cubicBezTo>
                  <a:cubicBezTo>
                    <a:pt x="114126" y="146956"/>
                    <a:pt x="115543" y="154644"/>
                    <a:pt x="112717" y="161288"/>
                  </a:cubicBezTo>
                  <a:cubicBezTo>
                    <a:pt x="107820" y="169195"/>
                    <a:pt x="99212" y="174043"/>
                    <a:pt x="89912" y="174134"/>
                  </a:cubicBezTo>
                  <a:cubicBezTo>
                    <a:pt x="76531" y="174134"/>
                    <a:pt x="61477" y="160590"/>
                    <a:pt x="60032" y="130861"/>
                  </a:cubicBezTo>
                  <a:close/>
                  <a:moveTo>
                    <a:pt x="348025" y="228085"/>
                  </a:moveTo>
                  <a:cubicBezTo>
                    <a:pt x="346410" y="258731"/>
                    <a:pt x="330812" y="286936"/>
                    <a:pt x="305714" y="304597"/>
                  </a:cubicBezTo>
                  <a:cubicBezTo>
                    <a:pt x="305054" y="301990"/>
                    <a:pt x="302717" y="300155"/>
                    <a:pt x="300026" y="300133"/>
                  </a:cubicBezTo>
                  <a:cubicBezTo>
                    <a:pt x="296713" y="300133"/>
                    <a:pt x="294027" y="302819"/>
                    <a:pt x="294027" y="306132"/>
                  </a:cubicBezTo>
                  <a:lnTo>
                    <a:pt x="294027" y="342134"/>
                  </a:lnTo>
                  <a:cubicBezTo>
                    <a:pt x="294027" y="345446"/>
                    <a:pt x="291341" y="348133"/>
                    <a:pt x="288026" y="348133"/>
                  </a:cubicBezTo>
                  <a:lnTo>
                    <a:pt x="246025" y="348133"/>
                  </a:lnTo>
                  <a:cubicBezTo>
                    <a:pt x="242713" y="348133"/>
                    <a:pt x="240027" y="345446"/>
                    <a:pt x="240027" y="342134"/>
                  </a:cubicBezTo>
                  <a:lnTo>
                    <a:pt x="240027" y="324133"/>
                  </a:lnTo>
                  <a:cubicBezTo>
                    <a:pt x="240027" y="320821"/>
                    <a:pt x="237341" y="318135"/>
                    <a:pt x="234025" y="318135"/>
                  </a:cubicBezTo>
                  <a:cubicBezTo>
                    <a:pt x="230713" y="318135"/>
                    <a:pt x="228027" y="320821"/>
                    <a:pt x="228027" y="324133"/>
                  </a:cubicBezTo>
                  <a:lnTo>
                    <a:pt x="228027" y="329683"/>
                  </a:lnTo>
                  <a:cubicBezTo>
                    <a:pt x="221378" y="330079"/>
                    <a:pt x="214550" y="330282"/>
                    <a:pt x="207524" y="330013"/>
                  </a:cubicBezTo>
                  <a:cubicBezTo>
                    <a:pt x="202327" y="329840"/>
                    <a:pt x="197180" y="329604"/>
                    <a:pt x="192027" y="329365"/>
                  </a:cubicBezTo>
                  <a:lnTo>
                    <a:pt x="192027" y="324133"/>
                  </a:lnTo>
                  <a:cubicBezTo>
                    <a:pt x="192027" y="320821"/>
                    <a:pt x="189338" y="318135"/>
                    <a:pt x="186026" y="318135"/>
                  </a:cubicBezTo>
                  <a:cubicBezTo>
                    <a:pt x="182711" y="318135"/>
                    <a:pt x="180025" y="320821"/>
                    <a:pt x="180025" y="324133"/>
                  </a:cubicBezTo>
                  <a:lnTo>
                    <a:pt x="180025" y="342134"/>
                  </a:lnTo>
                  <a:cubicBezTo>
                    <a:pt x="180025" y="345446"/>
                    <a:pt x="177339" y="348133"/>
                    <a:pt x="174026" y="348133"/>
                  </a:cubicBezTo>
                  <a:lnTo>
                    <a:pt x="132026" y="348133"/>
                  </a:lnTo>
                  <a:cubicBezTo>
                    <a:pt x="128713" y="348133"/>
                    <a:pt x="126027" y="345446"/>
                    <a:pt x="126027" y="342134"/>
                  </a:cubicBezTo>
                  <a:lnTo>
                    <a:pt x="126027" y="312133"/>
                  </a:lnTo>
                  <a:cubicBezTo>
                    <a:pt x="126027" y="308820"/>
                    <a:pt x="123341" y="306132"/>
                    <a:pt x="120026" y="306132"/>
                  </a:cubicBezTo>
                  <a:cubicBezTo>
                    <a:pt x="116713" y="306132"/>
                    <a:pt x="114027" y="308820"/>
                    <a:pt x="114027" y="312133"/>
                  </a:cubicBezTo>
                  <a:lnTo>
                    <a:pt x="114027" y="318596"/>
                  </a:lnTo>
                  <a:cubicBezTo>
                    <a:pt x="102549" y="315759"/>
                    <a:pt x="92124" y="309705"/>
                    <a:pt x="83966" y="301146"/>
                  </a:cubicBezTo>
                  <a:cubicBezTo>
                    <a:pt x="83054" y="300084"/>
                    <a:pt x="82202" y="299018"/>
                    <a:pt x="81357" y="297834"/>
                  </a:cubicBezTo>
                  <a:cubicBezTo>
                    <a:pt x="74756" y="288842"/>
                    <a:pt x="66242" y="281429"/>
                    <a:pt x="56426" y="276133"/>
                  </a:cubicBezTo>
                  <a:cubicBezTo>
                    <a:pt x="52410" y="274063"/>
                    <a:pt x="48263" y="272261"/>
                    <a:pt x="44011" y="270733"/>
                  </a:cubicBezTo>
                  <a:cubicBezTo>
                    <a:pt x="38919" y="269028"/>
                    <a:pt x="34052" y="266710"/>
                    <a:pt x="29515" y="263834"/>
                  </a:cubicBezTo>
                  <a:lnTo>
                    <a:pt x="28430" y="263120"/>
                  </a:lnTo>
                  <a:cubicBezTo>
                    <a:pt x="26040" y="261703"/>
                    <a:pt x="23799" y="260047"/>
                    <a:pt x="21745" y="258176"/>
                  </a:cubicBezTo>
                  <a:lnTo>
                    <a:pt x="12145" y="209732"/>
                  </a:lnTo>
                  <a:cubicBezTo>
                    <a:pt x="11769" y="207908"/>
                    <a:pt x="12173" y="206011"/>
                    <a:pt x="13263" y="204500"/>
                  </a:cubicBezTo>
                  <a:cubicBezTo>
                    <a:pt x="14307" y="203014"/>
                    <a:pt x="15925" y="202033"/>
                    <a:pt x="17726" y="201792"/>
                  </a:cubicBezTo>
                  <a:cubicBezTo>
                    <a:pt x="28526" y="200372"/>
                    <a:pt x="43165" y="196898"/>
                    <a:pt x="51567" y="188430"/>
                  </a:cubicBezTo>
                  <a:cubicBezTo>
                    <a:pt x="55819" y="184129"/>
                    <a:pt x="59889" y="179599"/>
                    <a:pt x="63811" y="175232"/>
                  </a:cubicBezTo>
                  <a:lnTo>
                    <a:pt x="64311" y="174672"/>
                  </a:lnTo>
                  <a:cubicBezTo>
                    <a:pt x="70955" y="181783"/>
                    <a:pt x="80184" y="185914"/>
                    <a:pt x="89912" y="186133"/>
                  </a:cubicBezTo>
                  <a:cubicBezTo>
                    <a:pt x="103774" y="186065"/>
                    <a:pt x="116554" y="178638"/>
                    <a:pt x="123475" y="166627"/>
                  </a:cubicBezTo>
                  <a:cubicBezTo>
                    <a:pt x="128367" y="155926"/>
                    <a:pt x="126502" y="143348"/>
                    <a:pt x="118713" y="134528"/>
                  </a:cubicBezTo>
                  <a:cubicBezTo>
                    <a:pt x="117389" y="132792"/>
                    <a:pt x="115917" y="131174"/>
                    <a:pt x="114313" y="129691"/>
                  </a:cubicBezTo>
                  <a:cubicBezTo>
                    <a:pt x="118677" y="126744"/>
                    <a:pt x="123039" y="123956"/>
                    <a:pt x="127359" y="121520"/>
                  </a:cubicBezTo>
                  <a:cubicBezTo>
                    <a:pt x="134549" y="117521"/>
                    <a:pt x="142056" y="114110"/>
                    <a:pt x="149799" y="111320"/>
                  </a:cubicBezTo>
                  <a:cubicBezTo>
                    <a:pt x="152845" y="115983"/>
                    <a:pt x="156418" y="120279"/>
                    <a:pt x="160447" y="124124"/>
                  </a:cubicBezTo>
                  <a:cubicBezTo>
                    <a:pt x="153679" y="125137"/>
                    <a:pt x="149395" y="126096"/>
                    <a:pt x="148675" y="126258"/>
                  </a:cubicBezTo>
                  <a:cubicBezTo>
                    <a:pt x="145445" y="127005"/>
                    <a:pt x="143429" y="130227"/>
                    <a:pt x="144177" y="133460"/>
                  </a:cubicBezTo>
                  <a:cubicBezTo>
                    <a:pt x="144920" y="136690"/>
                    <a:pt x="148145" y="138706"/>
                    <a:pt x="151375" y="137959"/>
                  </a:cubicBezTo>
                  <a:cubicBezTo>
                    <a:pt x="152125" y="137780"/>
                    <a:pt x="227263" y="121040"/>
                    <a:pt x="272425" y="154910"/>
                  </a:cubicBezTo>
                  <a:cubicBezTo>
                    <a:pt x="275076" y="156896"/>
                    <a:pt x="278838" y="156360"/>
                    <a:pt x="280827" y="153710"/>
                  </a:cubicBezTo>
                  <a:cubicBezTo>
                    <a:pt x="282816" y="151057"/>
                    <a:pt x="282277" y="147297"/>
                    <a:pt x="279627" y="145309"/>
                  </a:cubicBezTo>
                  <a:cubicBezTo>
                    <a:pt x="271129" y="139038"/>
                    <a:pt x="261752" y="134061"/>
                    <a:pt x="251798" y="130537"/>
                  </a:cubicBezTo>
                  <a:cubicBezTo>
                    <a:pt x="257775" y="126271"/>
                    <a:pt x="263060" y="121111"/>
                    <a:pt x="267457" y="115230"/>
                  </a:cubicBezTo>
                  <a:cubicBezTo>
                    <a:pt x="270615" y="116546"/>
                    <a:pt x="273625" y="117859"/>
                    <a:pt x="276416" y="119216"/>
                  </a:cubicBezTo>
                  <a:cubicBezTo>
                    <a:pt x="322010" y="141224"/>
                    <a:pt x="350120" y="183950"/>
                    <a:pt x="348025" y="228085"/>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134" name="Google Shape;4134;p272"/>
            <p:cNvSpPr/>
            <p:nvPr/>
          </p:nvSpPr>
          <p:spPr>
            <a:xfrm>
              <a:off x="4913221" y="658539"/>
              <a:ext cx="59766" cy="91406"/>
            </a:xfrm>
            <a:custGeom>
              <a:rect b="b" l="l" r="r" t="t"/>
              <a:pathLst>
                <a:path extrusionOk="0" h="91406" w="59765">
                  <a:moveTo>
                    <a:pt x="12002" y="67333"/>
                  </a:moveTo>
                  <a:cubicBezTo>
                    <a:pt x="12002" y="64020"/>
                    <a:pt x="9314" y="61334"/>
                    <a:pt x="6001" y="61334"/>
                  </a:cubicBezTo>
                  <a:cubicBezTo>
                    <a:pt x="2686" y="61334"/>
                    <a:pt x="0" y="64020"/>
                    <a:pt x="0" y="67333"/>
                  </a:cubicBezTo>
                  <a:cubicBezTo>
                    <a:pt x="0" y="80642"/>
                    <a:pt x="13459" y="91472"/>
                    <a:pt x="30001" y="91472"/>
                  </a:cubicBezTo>
                  <a:cubicBezTo>
                    <a:pt x="46543" y="91472"/>
                    <a:pt x="60002" y="80670"/>
                    <a:pt x="60002" y="67333"/>
                  </a:cubicBezTo>
                  <a:cubicBezTo>
                    <a:pt x="60002" y="55681"/>
                    <a:pt x="49675" y="45931"/>
                    <a:pt x="36002" y="43693"/>
                  </a:cubicBezTo>
                  <a:lnTo>
                    <a:pt x="36002" y="19693"/>
                  </a:lnTo>
                  <a:cubicBezTo>
                    <a:pt x="42902" y="21410"/>
                    <a:pt x="48002" y="25897"/>
                    <a:pt x="48002" y="31058"/>
                  </a:cubicBezTo>
                  <a:cubicBezTo>
                    <a:pt x="48002" y="34371"/>
                    <a:pt x="50688" y="37057"/>
                    <a:pt x="54001" y="37057"/>
                  </a:cubicBezTo>
                  <a:cubicBezTo>
                    <a:pt x="57316" y="37057"/>
                    <a:pt x="60002" y="34371"/>
                    <a:pt x="60002" y="31058"/>
                  </a:cubicBezTo>
                  <a:cubicBezTo>
                    <a:pt x="60002" y="19399"/>
                    <a:pt x="49675" y="9654"/>
                    <a:pt x="36002" y="7410"/>
                  </a:cubicBezTo>
                  <a:lnTo>
                    <a:pt x="36002" y="6001"/>
                  </a:lnTo>
                  <a:cubicBezTo>
                    <a:pt x="36002" y="2686"/>
                    <a:pt x="33316" y="0"/>
                    <a:pt x="30001" y="0"/>
                  </a:cubicBezTo>
                  <a:cubicBezTo>
                    <a:pt x="26689" y="0"/>
                    <a:pt x="24003" y="2686"/>
                    <a:pt x="24003" y="6001"/>
                  </a:cubicBezTo>
                  <a:lnTo>
                    <a:pt x="24003" y="7424"/>
                  </a:lnTo>
                  <a:cubicBezTo>
                    <a:pt x="10327" y="9668"/>
                    <a:pt x="0" y="19424"/>
                    <a:pt x="0" y="31069"/>
                  </a:cubicBezTo>
                  <a:cubicBezTo>
                    <a:pt x="0" y="42715"/>
                    <a:pt x="10327" y="52471"/>
                    <a:pt x="24003" y="54715"/>
                  </a:cubicBezTo>
                  <a:lnTo>
                    <a:pt x="24003" y="78714"/>
                  </a:lnTo>
                  <a:cubicBezTo>
                    <a:pt x="17100" y="76981"/>
                    <a:pt x="12002" y="72493"/>
                    <a:pt x="12002" y="67333"/>
                  </a:cubicBezTo>
                  <a:close/>
                  <a:moveTo>
                    <a:pt x="48002" y="67333"/>
                  </a:moveTo>
                  <a:cubicBezTo>
                    <a:pt x="48002" y="72493"/>
                    <a:pt x="42902" y="76981"/>
                    <a:pt x="36002" y="78698"/>
                  </a:cubicBezTo>
                  <a:lnTo>
                    <a:pt x="36002" y="55975"/>
                  </a:lnTo>
                  <a:cubicBezTo>
                    <a:pt x="42902" y="57687"/>
                    <a:pt x="48002" y="62175"/>
                    <a:pt x="48002" y="67333"/>
                  </a:cubicBezTo>
                  <a:close/>
                  <a:moveTo>
                    <a:pt x="12002" y="31069"/>
                  </a:moveTo>
                  <a:cubicBezTo>
                    <a:pt x="12002" y="25908"/>
                    <a:pt x="17100" y="21421"/>
                    <a:pt x="24003" y="19704"/>
                  </a:cubicBezTo>
                  <a:lnTo>
                    <a:pt x="24003" y="42432"/>
                  </a:lnTo>
                  <a:cubicBezTo>
                    <a:pt x="17100" y="40718"/>
                    <a:pt x="12002" y="36230"/>
                    <a:pt x="12002" y="31069"/>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4135" name="Google Shape;4135;p272"/>
          <p:cNvGrpSpPr/>
          <p:nvPr/>
        </p:nvGrpSpPr>
        <p:grpSpPr>
          <a:xfrm>
            <a:off x="8264733" y="3608458"/>
            <a:ext cx="186435" cy="186800"/>
            <a:chOff x="1685039" y="634333"/>
            <a:chExt cx="359297" cy="360000"/>
          </a:xfrm>
        </p:grpSpPr>
        <p:sp>
          <p:nvSpPr>
            <p:cNvPr id="4136" name="Google Shape;4136;p272"/>
            <p:cNvSpPr/>
            <p:nvPr/>
          </p:nvSpPr>
          <p:spPr>
            <a:xfrm>
              <a:off x="1685039" y="634333"/>
              <a:ext cx="359297" cy="360000"/>
            </a:xfrm>
            <a:custGeom>
              <a:rect b="b" l="l" r="r" t="t"/>
              <a:pathLst>
                <a:path extrusionOk="0" h="360000" w="359296">
                  <a:moveTo>
                    <a:pt x="324001" y="171733"/>
                  </a:moveTo>
                  <a:lnTo>
                    <a:pt x="324001" y="54001"/>
                  </a:lnTo>
                  <a:cubicBezTo>
                    <a:pt x="323981" y="37439"/>
                    <a:pt x="310561" y="24019"/>
                    <a:pt x="294000" y="24000"/>
                  </a:cubicBezTo>
                  <a:lnTo>
                    <a:pt x="288001" y="24000"/>
                  </a:lnTo>
                  <a:lnTo>
                    <a:pt x="288001" y="18001"/>
                  </a:lnTo>
                  <a:cubicBezTo>
                    <a:pt x="288001" y="8058"/>
                    <a:pt x="279940" y="0"/>
                    <a:pt x="270000" y="0"/>
                  </a:cubicBezTo>
                  <a:cubicBezTo>
                    <a:pt x="260060" y="0"/>
                    <a:pt x="251999" y="8058"/>
                    <a:pt x="251999" y="18001"/>
                  </a:cubicBezTo>
                  <a:lnTo>
                    <a:pt x="251999" y="24000"/>
                  </a:lnTo>
                  <a:lnTo>
                    <a:pt x="71999" y="24000"/>
                  </a:lnTo>
                  <a:lnTo>
                    <a:pt x="71999" y="18001"/>
                  </a:lnTo>
                  <a:cubicBezTo>
                    <a:pt x="71999" y="8058"/>
                    <a:pt x="63940" y="0"/>
                    <a:pt x="54001" y="0"/>
                  </a:cubicBezTo>
                  <a:cubicBezTo>
                    <a:pt x="44058" y="0"/>
                    <a:pt x="35999" y="8058"/>
                    <a:pt x="35999" y="18001"/>
                  </a:cubicBezTo>
                  <a:lnTo>
                    <a:pt x="35999" y="24000"/>
                  </a:lnTo>
                  <a:lnTo>
                    <a:pt x="30001" y="24000"/>
                  </a:lnTo>
                  <a:cubicBezTo>
                    <a:pt x="13439" y="24019"/>
                    <a:pt x="19" y="37439"/>
                    <a:pt x="0" y="54001"/>
                  </a:cubicBezTo>
                  <a:lnTo>
                    <a:pt x="0" y="288001"/>
                  </a:lnTo>
                  <a:cubicBezTo>
                    <a:pt x="19" y="304560"/>
                    <a:pt x="13439" y="317980"/>
                    <a:pt x="30001" y="318000"/>
                  </a:cubicBezTo>
                  <a:lnTo>
                    <a:pt x="166704" y="318000"/>
                  </a:lnTo>
                  <a:cubicBezTo>
                    <a:pt x="191684" y="350404"/>
                    <a:pt x="232850" y="365880"/>
                    <a:pt x="272991" y="357964"/>
                  </a:cubicBezTo>
                  <a:cubicBezTo>
                    <a:pt x="313133" y="350047"/>
                    <a:pt x="345339" y="320100"/>
                    <a:pt x="356146" y="280638"/>
                  </a:cubicBezTo>
                  <a:cubicBezTo>
                    <a:pt x="366955" y="241178"/>
                    <a:pt x="354504" y="198998"/>
                    <a:pt x="324001" y="171733"/>
                  </a:cubicBezTo>
                  <a:close/>
                  <a:moveTo>
                    <a:pt x="263999" y="18001"/>
                  </a:moveTo>
                  <a:cubicBezTo>
                    <a:pt x="263999" y="14686"/>
                    <a:pt x="266688" y="12000"/>
                    <a:pt x="270000" y="12000"/>
                  </a:cubicBezTo>
                  <a:cubicBezTo>
                    <a:pt x="273313" y="12000"/>
                    <a:pt x="276001" y="14686"/>
                    <a:pt x="276001" y="18001"/>
                  </a:cubicBezTo>
                  <a:lnTo>
                    <a:pt x="276001" y="47999"/>
                  </a:lnTo>
                  <a:cubicBezTo>
                    <a:pt x="276001" y="51314"/>
                    <a:pt x="273313" y="54001"/>
                    <a:pt x="270000" y="54001"/>
                  </a:cubicBezTo>
                  <a:cubicBezTo>
                    <a:pt x="266688" y="54001"/>
                    <a:pt x="263999" y="51314"/>
                    <a:pt x="263999" y="47999"/>
                  </a:cubicBezTo>
                  <a:close/>
                  <a:moveTo>
                    <a:pt x="47999" y="18001"/>
                  </a:moveTo>
                  <a:cubicBezTo>
                    <a:pt x="47999" y="14686"/>
                    <a:pt x="50685" y="12000"/>
                    <a:pt x="54001" y="12000"/>
                  </a:cubicBezTo>
                  <a:cubicBezTo>
                    <a:pt x="57313" y="12000"/>
                    <a:pt x="59999" y="14686"/>
                    <a:pt x="59999" y="18001"/>
                  </a:cubicBezTo>
                  <a:lnTo>
                    <a:pt x="59999" y="47999"/>
                  </a:lnTo>
                  <a:cubicBezTo>
                    <a:pt x="59999" y="51314"/>
                    <a:pt x="57313" y="54001"/>
                    <a:pt x="54001" y="54001"/>
                  </a:cubicBezTo>
                  <a:cubicBezTo>
                    <a:pt x="50685" y="54001"/>
                    <a:pt x="47999" y="51314"/>
                    <a:pt x="47999" y="47999"/>
                  </a:cubicBezTo>
                  <a:close/>
                  <a:moveTo>
                    <a:pt x="30001" y="35999"/>
                  </a:moveTo>
                  <a:lnTo>
                    <a:pt x="35999" y="35999"/>
                  </a:lnTo>
                  <a:lnTo>
                    <a:pt x="35999" y="47999"/>
                  </a:lnTo>
                  <a:cubicBezTo>
                    <a:pt x="35999" y="57942"/>
                    <a:pt x="44058" y="66000"/>
                    <a:pt x="54001" y="66000"/>
                  </a:cubicBezTo>
                  <a:cubicBezTo>
                    <a:pt x="63940" y="66000"/>
                    <a:pt x="71999" y="57942"/>
                    <a:pt x="71999" y="47999"/>
                  </a:cubicBezTo>
                  <a:lnTo>
                    <a:pt x="71999" y="35999"/>
                  </a:lnTo>
                  <a:lnTo>
                    <a:pt x="251999" y="35999"/>
                  </a:lnTo>
                  <a:lnTo>
                    <a:pt x="251999" y="47999"/>
                  </a:lnTo>
                  <a:cubicBezTo>
                    <a:pt x="251999" y="57942"/>
                    <a:pt x="260060" y="66000"/>
                    <a:pt x="270000" y="66000"/>
                  </a:cubicBezTo>
                  <a:cubicBezTo>
                    <a:pt x="279940" y="66000"/>
                    <a:pt x="288001" y="57942"/>
                    <a:pt x="288001" y="47999"/>
                  </a:cubicBezTo>
                  <a:lnTo>
                    <a:pt x="288001" y="35999"/>
                  </a:lnTo>
                  <a:lnTo>
                    <a:pt x="294000" y="35999"/>
                  </a:lnTo>
                  <a:cubicBezTo>
                    <a:pt x="303942" y="35999"/>
                    <a:pt x="312001" y="44058"/>
                    <a:pt x="312001" y="54001"/>
                  </a:cubicBezTo>
                  <a:lnTo>
                    <a:pt x="312001" y="78000"/>
                  </a:lnTo>
                  <a:lnTo>
                    <a:pt x="12000" y="78000"/>
                  </a:lnTo>
                  <a:lnTo>
                    <a:pt x="12000" y="54001"/>
                  </a:lnTo>
                  <a:cubicBezTo>
                    <a:pt x="12000" y="44058"/>
                    <a:pt x="20058" y="35999"/>
                    <a:pt x="30001" y="35999"/>
                  </a:cubicBezTo>
                  <a:close/>
                  <a:moveTo>
                    <a:pt x="30001" y="305999"/>
                  </a:moveTo>
                  <a:cubicBezTo>
                    <a:pt x="20058" y="305999"/>
                    <a:pt x="12000" y="297941"/>
                    <a:pt x="12000" y="288001"/>
                  </a:cubicBezTo>
                  <a:lnTo>
                    <a:pt x="12000" y="90000"/>
                  </a:lnTo>
                  <a:lnTo>
                    <a:pt x="312001" y="90000"/>
                  </a:lnTo>
                  <a:lnTo>
                    <a:pt x="312001" y="162265"/>
                  </a:lnTo>
                  <a:cubicBezTo>
                    <a:pt x="270294" y="134248"/>
                    <a:pt x="214766" y="138736"/>
                    <a:pt x="178105" y="173090"/>
                  </a:cubicBezTo>
                  <a:cubicBezTo>
                    <a:pt x="141444" y="207446"/>
                    <a:pt x="133358" y="262565"/>
                    <a:pt x="158610" y="305999"/>
                  </a:cubicBezTo>
                  <a:close/>
                  <a:moveTo>
                    <a:pt x="251999" y="348000"/>
                  </a:moveTo>
                  <a:cubicBezTo>
                    <a:pt x="198982" y="348000"/>
                    <a:pt x="156000" y="305019"/>
                    <a:pt x="156000" y="251999"/>
                  </a:cubicBezTo>
                  <a:cubicBezTo>
                    <a:pt x="156000" y="198982"/>
                    <a:pt x="198982" y="156000"/>
                    <a:pt x="251999" y="156000"/>
                  </a:cubicBezTo>
                  <a:cubicBezTo>
                    <a:pt x="305019" y="156000"/>
                    <a:pt x="348001" y="198982"/>
                    <a:pt x="348001" y="251999"/>
                  </a:cubicBezTo>
                  <a:cubicBezTo>
                    <a:pt x="347937" y="304995"/>
                    <a:pt x="304994" y="347937"/>
                    <a:pt x="251999" y="348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137" name="Google Shape;4137;p272"/>
            <p:cNvSpPr/>
            <p:nvPr/>
          </p:nvSpPr>
          <p:spPr>
            <a:xfrm>
              <a:off x="1853039" y="802333"/>
              <a:ext cx="167344" cy="167344"/>
            </a:xfrm>
            <a:custGeom>
              <a:rect b="b" l="l" r="r" t="t"/>
              <a:pathLst>
                <a:path extrusionOk="0" h="167343" w="167343">
                  <a:moveTo>
                    <a:pt x="83998" y="0"/>
                  </a:moveTo>
                  <a:cubicBezTo>
                    <a:pt x="37609" y="0"/>
                    <a:pt x="0" y="37609"/>
                    <a:pt x="0" y="83998"/>
                  </a:cubicBezTo>
                  <a:cubicBezTo>
                    <a:pt x="0" y="130391"/>
                    <a:pt x="37609" y="168000"/>
                    <a:pt x="83998" y="168000"/>
                  </a:cubicBezTo>
                  <a:cubicBezTo>
                    <a:pt x="130391" y="168000"/>
                    <a:pt x="168000" y="130391"/>
                    <a:pt x="168000" y="83998"/>
                  </a:cubicBezTo>
                  <a:cubicBezTo>
                    <a:pt x="167951" y="37628"/>
                    <a:pt x="130371" y="49"/>
                    <a:pt x="83998" y="0"/>
                  </a:cubicBezTo>
                  <a:close/>
                  <a:moveTo>
                    <a:pt x="83998" y="156000"/>
                  </a:moveTo>
                  <a:cubicBezTo>
                    <a:pt x="44236" y="156000"/>
                    <a:pt x="12000" y="123763"/>
                    <a:pt x="12000" y="83998"/>
                  </a:cubicBezTo>
                  <a:cubicBezTo>
                    <a:pt x="12000" y="44236"/>
                    <a:pt x="44236" y="12000"/>
                    <a:pt x="83998" y="12000"/>
                  </a:cubicBezTo>
                  <a:cubicBezTo>
                    <a:pt x="123763" y="12000"/>
                    <a:pt x="156000" y="44236"/>
                    <a:pt x="156000" y="83998"/>
                  </a:cubicBezTo>
                  <a:cubicBezTo>
                    <a:pt x="155956" y="123747"/>
                    <a:pt x="123747" y="155956"/>
                    <a:pt x="83998" y="15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138" name="Google Shape;4138;p272"/>
            <p:cNvSpPr/>
            <p:nvPr/>
          </p:nvSpPr>
          <p:spPr>
            <a:xfrm>
              <a:off x="1715040" y="736333"/>
              <a:ext cx="263672" cy="191953"/>
            </a:xfrm>
            <a:custGeom>
              <a:rect b="b" l="l" r="r" t="t"/>
              <a:pathLst>
                <a:path extrusionOk="0" h="191953" w="263671">
                  <a:moveTo>
                    <a:pt x="102000" y="120001"/>
                  </a:moveTo>
                  <a:cubicBezTo>
                    <a:pt x="105312" y="120001"/>
                    <a:pt x="107999" y="117315"/>
                    <a:pt x="107999" y="114000"/>
                  </a:cubicBezTo>
                  <a:cubicBezTo>
                    <a:pt x="107999" y="110687"/>
                    <a:pt x="105312" y="108001"/>
                    <a:pt x="102000" y="108001"/>
                  </a:cubicBezTo>
                  <a:lnTo>
                    <a:pt x="95998" y="108001"/>
                  </a:lnTo>
                  <a:lnTo>
                    <a:pt x="95998" y="84002"/>
                  </a:lnTo>
                  <a:lnTo>
                    <a:pt x="114000" y="84002"/>
                  </a:lnTo>
                  <a:cubicBezTo>
                    <a:pt x="117312" y="84002"/>
                    <a:pt x="119998" y="81313"/>
                    <a:pt x="119998" y="78000"/>
                  </a:cubicBezTo>
                  <a:cubicBezTo>
                    <a:pt x="119998" y="74688"/>
                    <a:pt x="117312" y="71999"/>
                    <a:pt x="114000" y="71999"/>
                  </a:cubicBezTo>
                  <a:lnTo>
                    <a:pt x="95998" y="71999"/>
                  </a:lnTo>
                  <a:lnTo>
                    <a:pt x="95998" y="48000"/>
                  </a:lnTo>
                  <a:lnTo>
                    <a:pt x="125999" y="48000"/>
                  </a:lnTo>
                  <a:lnTo>
                    <a:pt x="125999" y="59999"/>
                  </a:lnTo>
                  <a:cubicBezTo>
                    <a:pt x="125999" y="63314"/>
                    <a:pt x="128685" y="66001"/>
                    <a:pt x="131998" y="66001"/>
                  </a:cubicBezTo>
                  <a:cubicBezTo>
                    <a:pt x="135313" y="66001"/>
                    <a:pt x="138000" y="63314"/>
                    <a:pt x="138000" y="59999"/>
                  </a:cubicBezTo>
                  <a:lnTo>
                    <a:pt x="138000" y="48000"/>
                  </a:lnTo>
                  <a:lnTo>
                    <a:pt x="156000" y="48000"/>
                  </a:lnTo>
                  <a:cubicBezTo>
                    <a:pt x="159313" y="48000"/>
                    <a:pt x="161999" y="45314"/>
                    <a:pt x="161999" y="42001"/>
                  </a:cubicBezTo>
                  <a:cubicBezTo>
                    <a:pt x="161999" y="38686"/>
                    <a:pt x="159313" y="36000"/>
                    <a:pt x="156000" y="36000"/>
                  </a:cubicBezTo>
                  <a:lnTo>
                    <a:pt x="138000" y="36000"/>
                  </a:lnTo>
                  <a:lnTo>
                    <a:pt x="138000" y="12000"/>
                  </a:lnTo>
                  <a:lnTo>
                    <a:pt x="168000" y="12000"/>
                  </a:lnTo>
                  <a:lnTo>
                    <a:pt x="168000" y="30001"/>
                  </a:lnTo>
                  <a:cubicBezTo>
                    <a:pt x="168000" y="33313"/>
                    <a:pt x="170686" y="36000"/>
                    <a:pt x="173999" y="36000"/>
                  </a:cubicBezTo>
                  <a:cubicBezTo>
                    <a:pt x="177314" y="36000"/>
                    <a:pt x="180000" y="33313"/>
                    <a:pt x="180000" y="30001"/>
                  </a:cubicBezTo>
                  <a:lnTo>
                    <a:pt x="180000" y="12000"/>
                  </a:lnTo>
                  <a:lnTo>
                    <a:pt x="209998" y="12000"/>
                  </a:lnTo>
                  <a:lnTo>
                    <a:pt x="209998" y="24000"/>
                  </a:lnTo>
                  <a:cubicBezTo>
                    <a:pt x="209998" y="27315"/>
                    <a:pt x="212684" y="30001"/>
                    <a:pt x="215999" y="30001"/>
                  </a:cubicBezTo>
                  <a:cubicBezTo>
                    <a:pt x="219312" y="30001"/>
                    <a:pt x="221998" y="27315"/>
                    <a:pt x="221998" y="24000"/>
                  </a:cubicBezTo>
                  <a:lnTo>
                    <a:pt x="221998" y="12000"/>
                  </a:lnTo>
                  <a:lnTo>
                    <a:pt x="246000" y="12000"/>
                  </a:lnTo>
                  <a:cubicBezTo>
                    <a:pt x="249313" y="12000"/>
                    <a:pt x="251999" y="14686"/>
                    <a:pt x="251999" y="18001"/>
                  </a:cubicBezTo>
                  <a:lnTo>
                    <a:pt x="251999" y="30001"/>
                  </a:lnTo>
                  <a:cubicBezTo>
                    <a:pt x="251999" y="33313"/>
                    <a:pt x="254685" y="36000"/>
                    <a:pt x="258000" y="36000"/>
                  </a:cubicBezTo>
                  <a:cubicBezTo>
                    <a:pt x="261312" y="36000"/>
                    <a:pt x="263999" y="33313"/>
                    <a:pt x="263999" y="30001"/>
                  </a:cubicBezTo>
                  <a:lnTo>
                    <a:pt x="263999" y="18001"/>
                  </a:lnTo>
                  <a:cubicBezTo>
                    <a:pt x="263999" y="8059"/>
                    <a:pt x="255940" y="0"/>
                    <a:pt x="246000" y="0"/>
                  </a:cubicBezTo>
                  <a:lnTo>
                    <a:pt x="17998" y="0"/>
                  </a:lnTo>
                  <a:cubicBezTo>
                    <a:pt x="8058" y="0"/>
                    <a:pt x="0" y="8059"/>
                    <a:pt x="0" y="18001"/>
                  </a:cubicBezTo>
                  <a:lnTo>
                    <a:pt x="0" y="174002"/>
                  </a:lnTo>
                  <a:cubicBezTo>
                    <a:pt x="0" y="183942"/>
                    <a:pt x="8058" y="192000"/>
                    <a:pt x="17998" y="192000"/>
                  </a:cubicBezTo>
                  <a:lnTo>
                    <a:pt x="102000" y="192000"/>
                  </a:lnTo>
                  <a:cubicBezTo>
                    <a:pt x="105312" y="192000"/>
                    <a:pt x="107999" y="189314"/>
                    <a:pt x="107999" y="186002"/>
                  </a:cubicBezTo>
                  <a:cubicBezTo>
                    <a:pt x="107999" y="182687"/>
                    <a:pt x="105312" y="180000"/>
                    <a:pt x="102000" y="180000"/>
                  </a:cubicBezTo>
                  <a:lnTo>
                    <a:pt x="95998" y="180000"/>
                  </a:lnTo>
                  <a:lnTo>
                    <a:pt x="95998" y="156001"/>
                  </a:lnTo>
                  <a:cubicBezTo>
                    <a:pt x="99314" y="156001"/>
                    <a:pt x="102000" y="153314"/>
                    <a:pt x="102000" y="149999"/>
                  </a:cubicBezTo>
                  <a:cubicBezTo>
                    <a:pt x="102000" y="146687"/>
                    <a:pt x="99314" y="144001"/>
                    <a:pt x="95998" y="144001"/>
                  </a:cubicBezTo>
                  <a:lnTo>
                    <a:pt x="95998" y="120001"/>
                  </a:lnTo>
                  <a:close/>
                  <a:moveTo>
                    <a:pt x="83999" y="108001"/>
                  </a:moveTo>
                  <a:lnTo>
                    <a:pt x="53998" y="108001"/>
                  </a:lnTo>
                  <a:lnTo>
                    <a:pt x="53998" y="84002"/>
                  </a:lnTo>
                  <a:lnTo>
                    <a:pt x="83999" y="84002"/>
                  </a:lnTo>
                  <a:close/>
                  <a:moveTo>
                    <a:pt x="12000" y="48000"/>
                  </a:moveTo>
                  <a:lnTo>
                    <a:pt x="41998" y="48000"/>
                  </a:lnTo>
                  <a:lnTo>
                    <a:pt x="41998" y="71999"/>
                  </a:lnTo>
                  <a:lnTo>
                    <a:pt x="12000" y="71999"/>
                  </a:lnTo>
                  <a:close/>
                  <a:moveTo>
                    <a:pt x="12000" y="120001"/>
                  </a:moveTo>
                  <a:lnTo>
                    <a:pt x="41998" y="120001"/>
                  </a:lnTo>
                  <a:lnTo>
                    <a:pt x="41998" y="144001"/>
                  </a:lnTo>
                  <a:lnTo>
                    <a:pt x="12000" y="144001"/>
                  </a:lnTo>
                  <a:close/>
                  <a:moveTo>
                    <a:pt x="12000" y="108001"/>
                  </a:moveTo>
                  <a:lnTo>
                    <a:pt x="12000" y="84002"/>
                  </a:lnTo>
                  <a:lnTo>
                    <a:pt x="41998" y="84002"/>
                  </a:lnTo>
                  <a:lnTo>
                    <a:pt x="41998" y="108001"/>
                  </a:lnTo>
                  <a:close/>
                  <a:moveTo>
                    <a:pt x="83999" y="71999"/>
                  </a:moveTo>
                  <a:lnTo>
                    <a:pt x="53998" y="71999"/>
                  </a:lnTo>
                  <a:lnTo>
                    <a:pt x="53998" y="48000"/>
                  </a:lnTo>
                  <a:lnTo>
                    <a:pt x="83999" y="48000"/>
                  </a:lnTo>
                  <a:close/>
                  <a:moveTo>
                    <a:pt x="53998" y="36000"/>
                  </a:moveTo>
                  <a:lnTo>
                    <a:pt x="53998" y="12000"/>
                  </a:lnTo>
                  <a:lnTo>
                    <a:pt x="83999" y="12000"/>
                  </a:lnTo>
                  <a:lnTo>
                    <a:pt x="83999" y="36000"/>
                  </a:lnTo>
                  <a:close/>
                  <a:moveTo>
                    <a:pt x="125999" y="36000"/>
                  </a:moveTo>
                  <a:lnTo>
                    <a:pt x="95998" y="36000"/>
                  </a:lnTo>
                  <a:lnTo>
                    <a:pt x="95998" y="12000"/>
                  </a:lnTo>
                  <a:lnTo>
                    <a:pt x="125999" y="12000"/>
                  </a:lnTo>
                  <a:close/>
                  <a:moveTo>
                    <a:pt x="17998" y="12000"/>
                  </a:moveTo>
                  <a:lnTo>
                    <a:pt x="41998" y="12000"/>
                  </a:lnTo>
                  <a:lnTo>
                    <a:pt x="41998" y="36000"/>
                  </a:lnTo>
                  <a:lnTo>
                    <a:pt x="12000" y="36000"/>
                  </a:lnTo>
                  <a:lnTo>
                    <a:pt x="12000" y="18001"/>
                  </a:lnTo>
                  <a:cubicBezTo>
                    <a:pt x="12000" y="14686"/>
                    <a:pt x="14686" y="12000"/>
                    <a:pt x="17998" y="12000"/>
                  </a:cubicBezTo>
                  <a:close/>
                  <a:moveTo>
                    <a:pt x="12000" y="174002"/>
                  </a:moveTo>
                  <a:lnTo>
                    <a:pt x="12000" y="156001"/>
                  </a:lnTo>
                  <a:lnTo>
                    <a:pt x="41998" y="156001"/>
                  </a:lnTo>
                  <a:lnTo>
                    <a:pt x="41998" y="180000"/>
                  </a:lnTo>
                  <a:lnTo>
                    <a:pt x="17998" y="180000"/>
                  </a:lnTo>
                  <a:cubicBezTo>
                    <a:pt x="14686" y="180000"/>
                    <a:pt x="12000" y="177314"/>
                    <a:pt x="12000" y="174002"/>
                  </a:cubicBezTo>
                  <a:close/>
                  <a:moveTo>
                    <a:pt x="83999" y="180000"/>
                  </a:moveTo>
                  <a:lnTo>
                    <a:pt x="53998" y="180000"/>
                  </a:lnTo>
                  <a:lnTo>
                    <a:pt x="53998" y="156001"/>
                  </a:lnTo>
                  <a:lnTo>
                    <a:pt x="83999" y="156001"/>
                  </a:lnTo>
                  <a:close/>
                  <a:moveTo>
                    <a:pt x="83999" y="144001"/>
                  </a:moveTo>
                  <a:lnTo>
                    <a:pt x="53998" y="144001"/>
                  </a:lnTo>
                  <a:lnTo>
                    <a:pt x="53998" y="120001"/>
                  </a:lnTo>
                  <a:lnTo>
                    <a:pt x="83999" y="12000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139" name="Google Shape;4139;p272"/>
            <p:cNvSpPr/>
            <p:nvPr/>
          </p:nvSpPr>
          <p:spPr>
            <a:xfrm>
              <a:off x="1901038" y="826333"/>
              <a:ext cx="71719" cy="119531"/>
            </a:xfrm>
            <a:custGeom>
              <a:rect b="b" l="l" r="r" t="t"/>
              <a:pathLst>
                <a:path extrusionOk="0" h="119531" w="71718">
                  <a:moveTo>
                    <a:pt x="60002" y="36000"/>
                  </a:moveTo>
                  <a:cubicBezTo>
                    <a:pt x="60002" y="39315"/>
                    <a:pt x="62688" y="42001"/>
                    <a:pt x="66000" y="42001"/>
                  </a:cubicBezTo>
                  <a:cubicBezTo>
                    <a:pt x="69315" y="42001"/>
                    <a:pt x="72001" y="39315"/>
                    <a:pt x="72001" y="36000"/>
                  </a:cubicBezTo>
                  <a:cubicBezTo>
                    <a:pt x="72001" y="21168"/>
                    <a:pt x="58999" y="8845"/>
                    <a:pt x="42001" y="6449"/>
                  </a:cubicBezTo>
                  <a:lnTo>
                    <a:pt x="42001" y="6002"/>
                  </a:lnTo>
                  <a:cubicBezTo>
                    <a:pt x="42001" y="2687"/>
                    <a:pt x="39315" y="0"/>
                    <a:pt x="35999" y="0"/>
                  </a:cubicBezTo>
                  <a:cubicBezTo>
                    <a:pt x="32687" y="0"/>
                    <a:pt x="30001" y="2687"/>
                    <a:pt x="30001" y="6002"/>
                  </a:cubicBezTo>
                  <a:lnTo>
                    <a:pt x="30001" y="6449"/>
                  </a:lnTo>
                  <a:cubicBezTo>
                    <a:pt x="13002" y="8850"/>
                    <a:pt x="0" y="21168"/>
                    <a:pt x="0" y="36000"/>
                  </a:cubicBezTo>
                  <a:cubicBezTo>
                    <a:pt x="0" y="50831"/>
                    <a:pt x="13002" y="63155"/>
                    <a:pt x="30001" y="65550"/>
                  </a:cubicBezTo>
                  <a:lnTo>
                    <a:pt x="30001" y="101358"/>
                  </a:lnTo>
                  <a:cubicBezTo>
                    <a:pt x="19679" y="99349"/>
                    <a:pt x="12000" y="92360"/>
                    <a:pt x="12000" y="84002"/>
                  </a:cubicBezTo>
                  <a:cubicBezTo>
                    <a:pt x="12000" y="80686"/>
                    <a:pt x="9314" y="78000"/>
                    <a:pt x="6001" y="78000"/>
                  </a:cubicBezTo>
                  <a:cubicBezTo>
                    <a:pt x="2686" y="78000"/>
                    <a:pt x="0" y="80686"/>
                    <a:pt x="0" y="84002"/>
                  </a:cubicBezTo>
                  <a:cubicBezTo>
                    <a:pt x="0" y="98833"/>
                    <a:pt x="13002" y="111157"/>
                    <a:pt x="30001" y="113550"/>
                  </a:cubicBezTo>
                  <a:lnTo>
                    <a:pt x="30001" y="114000"/>
                  </a:lnTo>
                  <a:cubicBezTo>
                    <a:pt x="30001" y="117315"/>
                    <a:pt x="32687" y="120001"/>
                    <a:pt x="35999" y="120001"/>
                  </a:cubicBezTo>
                  <a:cubicBezTo>
                    <a:pt x="39315" y="120001"/>
                    <a:pt x="42001" y="117315"/>
                    <a:pt x="42001" y="114000"/>
                  </a:cubicBezTo>
                  <a:lnTo>
                    <a:pt x="42001" y="113550"/>
                  </a:lnTo>
                  <a:cubicBezTo>
                    <a:pt x="58999" y="111151"/>
                    <a:pt x="72001" y="98833"/>
                    <a:pt x="72001" y="84002"/>
                  </a:cubicBezTo>
                  <a:cubicBezTo>
                    <a:pt x="72001" y="69168"/>
                    <a:pt x="58999" y="56843"/>
                    <a:pt x="42001" y="54451"/>
                  </a:cubicBezTo>
                  <a:lnTo>
                    <a:pt x="42001" y="18641"/>
                  </a:lnTo>
                  <a:cubicBezTo>
                    <a:pt x="52320" y="20652"/>
                    <a:pt x="60002" y="27636"/>
                    <a:pt x="60002" y="36000"/>
                  </a:cubicBezTo>
                  <a:close/>
                  <a:moveTo>
                    <a:pt x="12000" y="36000"/>
                  </a:moveTo>
                  <a:cubicBezTo>
                    <a:pt x="12000" y="27636"/>
                    <a:pt x="19679" y="20652"/>
                    <a:pt x="30001" y="18641"/>
                  </a:cubicBezTo>
                  <a:lnTo>
                    <a:pt x="30001" y="53358"/>
                  </a:lnTo>
                  <a:cubicBezTo>
                    <a:pt x="19679" y="51348"/>
                    <a:pt x="12000" y="44366"/>
                    <a:pt x="12000" y="36000"/>
                  </a:cubicBezTo>
                  <a:close/>
                  <a:moveTo>
                    <a:pt x="60002" y="84002"/>
                  </a:moveTo>
                  <a:cubicBezTo>
                    <a:pt x="60002" y="92365"/>
                    <a:pt x="52320" y="99349"/>
                    <a:pt x="42001" y="101358"/>
                  </a:cubicBezTo>
                  <a:lnTo>
                    <a:pt x="42001" y="66644"/>
                  </a:lnTo>
                  <a:cubicBezTo>
                    <a:pt x="52320" y="68651"/>
                    <a:pt x="60002" y="75636"/>
                    <a:pt x="60002" y="8400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44" name="Shape 4144"/>
        <p:cNvGrpSpPr/>
        <p:nvPr/>
      </p:nvGrpSpPr>
      <p:grpSpPr>
        <a:xfrm>
          <a:off x="0" y="0"/>
          <a:ext cx="0" cy="0"/>
          <a:chOff x="0" y="0"/>
          <a:chExt cx="0" cy="0"/>
        </a:xfrm>
      </p:grpSpPr>
      <p:sp>
        <p:nvSpPr>
          <p:cNvPr id="4145" name="Google Shape;4145;p273"/>
          <p:cNvSpPr/>
          <p:nvPr/>
        </p:nvSpPr>
        <p:spPr>
          <a:xfrm>
            <a:off x="6559425" y="2181089"/>
            <a:ext cx="1981755" cy="868769"/>
          </a:xfrm>
          <a:custGeom>
            <a:rect b="b" l="l" r="r" t="t"/>
            <a:pathLst>
              <a:path extrusionOk="0" h="665723" w="1882903">
                <a:moveTo>
                  <a:pt x="1882903" y="26242"/>
                </a:moveTo>
                <a:cubicBezTo>
                  <a:pt x="1881499" y="165623"/>
                  <a:pt x="1880096" y="305003"/>
                  <a:pt x="1878692" y="444384"/>
                </a:cubicBezTo>
                <a:lnTo>
                  <a:pt x="1542102" y="451973"/>
                </a:lnTo>
                <a:lnTo>
                  <a:pt x="1374014" y="573981"/>
                </a:lnTo>
                <a:cubicBezTo>
                  <a:pt x="1169122" y="579354"/>
                  <a:pt x="967369" y="564490"/>
                  <a:pt x="762477" y="569863"/>
                </a:cubicBezTo>
                <a:lnTo>
                  <a:pt x="296798" y="612892"/>
                </a:lnTo>
                <a:lnTo>
                  <a:pt x="0" y="665723"/>
                </a:lnTo>
                <a:lnTo>
                  <a:pt x="122049" y="0"/>
                </a:lnTo>
                <a:lnTo>
                  <a:pt x="1882903" y="26242"/>
                </a:lnTo>
                <a:close/>
              </a:path>
            </a:pathLst>
          </a:custGeom>
          <a:solidFill>
            <a:srgbClr val="2BD6D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146" name="Google Shape;4146;p273"/>
          <p:cNvSpPr txBox="1"/>
          <p:nvPr/>
        </p:nvSpPr>
        <p:spPr>
          <a:xfrm>
            <a:off x="3889375" y="2194493"/>
            <a:ext cx="4878900" cy="901800"/>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dk2"/>
              </a:buClr>
              <a:buSzPts val="3300"/>
              <a:buFont typeface="Arial"/>
              <a:buNone/>
            </a:pPr>
            <a:r>
              <a:rPr b="1" i="0" lang="fr" sz="2000" u="none" cap="none" strike="noStrike">
                <a:solidFill>
                  <a:schemeClr val="dk2"/>
                </a:solidFill>
                <a:latin typeface="Arial"/>
                <a:ea typeface="Arial"/>
                <a:cs typeface="Arial"/>
                <a:sym typeface="Arial"/>
              </a:rPr>
              <a:t>Maximiser</a:t>
            </a:r>
            <a:r>
              <a:rPr b="1" i="0" lang="fr" sz="2000" u="none" cap="none" strike="noStrike">
                <a:solidFill>
                  <a:schemeClr val="lt1"/>
                </a:solidFill>
                <a:latin typeface="Arial"/>
                <a:ea typeface="Arial"/>
                <a:cs typeface="Arial"/>
                <a:sym typeface="Arial"/>
              </a:rPr>
              <a:t> le ROI de vos opérations commerciales </a:t>
            </a:r>
            <a:r>
              <a:rPr b="1" i="0" lang="fr" sz="2000" u="none" cap="none" strike="noStrike">
                <a:solidFill>
                  <a:schemeClr val="dk2"/>
                </a:solidFill>
                <a:latin typeface="Arial"/>
                <a:ea typeface="Arial"/>
                <a:cs typeface="Arial"/>
                <a:sym typeface="Arial"/>
              </a:rPr>
              <a:t>en mixant</a:t>
            </a:r>
            <a:r>
              <a:rPr b="1" i="0" lang="fr" sz="2000" u="none" cap="none" strike="noStrike">
                <a:solidFill>
                  <a:srgbClr val="FF0000"/>
                </a:solidFill>
                <a:latin typeface="Arial"/>
                <a:ea typeface="Arial"/>
                <a:cs typeface="Arial"/>
                <a:sym typeface="Arial"/>
              </a:rPr>
              <a:t> </a:t>
            </a:r>
            <a:r>
              <a:rPr b="1" i="0" lang="fr" sz="2000" u="none" cap="none" strike="noStrike">
                <a:solidFill>
                  <a:schemeClr val="lt1"/>
                </a:solidFill>
                <a:latin typeface="Arial"/>
                <a:ea typeface="Arial"/>
                <a:cs typeface="Arial"/>
                <a:sym typeface="Arial"/>
              </a:rPr>
              <a:t>engagement</a:t>
            </a:r>
            <a:r>
              <a:rPr b="1" i="0" lang="fr" sz="2000" u="none" cap="none" strike="noStrike">
                <a:solidFill>
                  <a:schemeClr val="dk2"/>
                </a:solidFill>
                <a:latin typeface="Arial"/>
                <a:ea typeface="Arial"/>
                <a:cs typeface="Arial"/>
                <a:sym typeface="Arial"/>
              </a:rPr>
              <a:t>,</a:t>
            </a:r>
            <a:r>
              <a:rPr b="1" i="0" lang="fr" sz="2000" u="none" cap="none" strike="noStrike">
                <a:solidFill>
                  <a:srgbClr val="FF0000"/>
                </a:solidFill>
                <a:latin typeface="Arial"/>
                <a:ea typeface="Arial"/>
                <a:cs typeface="Arial"/>
                <a:sym typeface="Arial"/>
              </a:rPr>
              <a:t> </a:t>
            </a:r>
            <a:r>
              <a:rPr b="1" i="0" lang="fr" sz="2000" u="none" cap="none" strike="noStrike">
                <a:solidFill>
                  <a:schemeClr val="lt1"/>
                </a:solidFill>
                <a:latin typeface="Arial"/>
                <a:ea typeface="Arial"/>
                <a:cs typeface="Arial"/>
                <a:sym typeface="Arial"/>
              </a:rPr>
              <a:t>influence </a:t>
            </a:r>
            <a:r>
              <a:rPr b="1" i="0" lang="fr" sz="2000" u="none" cap="none" strike="noStrike">
                <a:solidFill>
                  <a:schemeClr val="dk2"/>
                </a:solidFill>
                <a:latin typeface="Arial"/>
                <a:ea typeface="Arial"/>
                <a:cs typeface="Arial"/>
                <a:sym typeface="Arial"/>
              </a:rPr>
              <a:t>et</a:t>
            </a:r>
            <a:r>
              <a:rPr b="1" i="0" lang="fr" sz="2000" u="none" cap="none" strike="noStrike">
                <a:solidFill>
                  <a:schemeClr val="lt1"/>
                </a:solidFill>
                <a:latin typeface="Arial"/>
                <a:ea typeface="Arial"/>
                <a:cs typeface="Arial"/>
                <a:sym typeface="Arial"/>
              </a:rPr>
              <a:t> expérience client</a:t>
            </a: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51" name="Shape 4151"/>
        <p:cNvGrpSpPr/>
        <p:nvPr/>
      </p:nvGrpSpPr>
      <p:grpSpPr>
        <a:xfrm>
          <a:off x="0" y="0"/>
          <a:ext cx="0" cy="0"/>
          <a:chOff x="0" y="0"/>
          <a:chExt cx="0" cy="0"/>
        </a:xfrm>
      </p:grpSpPr>
      <p:sp>
        <p:nvSpPr>
          <p:cNvPr id="4152" name="Google Shape;4152;p274"/>
          <p:cNvSpPr/>
          <p:nvPr/>
        </p:nvSpPr>
        <p:spPr>
          <a:xfrm>
            <a:off x="1" y="0"/>
            <a:ext cx="9143999" cy="4594860"/>
          </a:xfrm>
          <a:custGeom>
            <a:rect b="b" l="l" r="r" t="t"/>
            <a:pathLst>
              <a:path extrusionOk="0" h="6858000" w="12191999">
                <a:moveTo>
                  <a:pt x="0" y="6366643"/>
                </a:moveTo>
                <a:lnTo>
                  <a:pt x="80971" y="6524811"/>
                </a:lnTo>
                <a:lnTo>
                  <a:pt x="260972" y="6858000"/>
                </a:lnTo>
                <a:lnTo>
                  <a:pt x="128729" y="6858000"/>
                </a:lnTo>
                <a:lnTo>
                  <a:pt x="0" y="6622708"/>
                </a:lnTo>
                <a:close/>
                <a:moveTo>
                  <a:pt x="0" y="5238094"/>
                </a:moveTo>
                <a:lnTo>
                  <a:pt x="90113" y="5428074"/>
                </a:lnTo>
                <a:cubicBezTo>
                  <a:pt x="228520" y="5712952"/>
                  <a:pt x="372269" y="5995268"/>
                  <a:pt x="521354" y="6275023"/>
                </a:cubicBezTo>
                <a:cubicBezTo>
                  <a:pt x="595897" y="6414899"/>
                  <a:pt x="671926" y="6553864"/>
                  <a:pt x="749440" y="6691917"/>
                </a:cubicBezTo>
                <a:lnTo>
                  <a:pt x="845111" y="6858000"/>
                </a:lnTo>
                <a:lnTo>
                  <a:pt x="457651" y="6858000"/>
                </a:lnTo>
                <a:lnTo>
                  <a:pt x="456400" y="6855802"/>
                </a:lnTo>
                <a:cubicBezTo>
                  <a:pt x="378137" y="6715297"/>
                  <a:pt x="301161" y="6574014"/>
                  <a:pt x="225473" y="6431954"/>
                </a:cubicBezTo>
                <a:cubicBezTo>
                  <a:pt x="151035" y="6289788"/>
                  <a:pt x="77927" y="6146954"/>
                  <a:pt x="6149" y="6003453"/>
                </a:cubicBezTo>
                <a:lnTo>
                  <a:pt x="0" y="5990867"/>
                </a:lnTo>
                <a:close/>
                <a:moveTo>
                  <a:pt x="0" y="4286477"/>
                </a:moveTo>
                <a:lnTo>
                  <a:pt x="47612" y="4397719"/>
                </a:lnTo>
                <a:cubicBezTo>
                  <a:pt x="297833" y="4969223"/>
                  <a:pt x="570168" y="5529270"/>
                  <a:pt x="864647" y="6077886"/>
                </a:cubicBezTo>
                <a:cubicBezTo>
                  <a:pt x="938267" y="6215038"/>
                  <a:pt x="1013323" y="6351353"/>
                  <a:pt x="1089817" y="6486830"/>
                </a:cubicBezTo>
                <a:lnTo>
                  <a:pt x="1304652" y="6858000"/>
                </a:lnTo>
                <a:lnTo>
                  <a:pt x="920677" y="6858000"/>
                </a:lnTo>
                <a:lnTo>
                  <a:pt x="801027" y="6648845"/>
                </a:lnTo>
                <a:cubicBezTo>
                  <a:pt x="723984" y="6511144"/>
                  <a:pt x="648295" y="6372785"/>
                  <a:pt x="573994" y="6233834"/>
                </a:cubicBezTo>
                <a:cubicBezTo>
                  <a:pt x="425401" y="5955932"/>
                  <a:pt x="283343" y="5673779"/>
                  <a:pt x="146927" y="5388765"/>
                </a:cubicBezTo>
                <a:lnTo>
                  <a:pt x="0" y="5074044"/>
                </a:lnTo>
                <a:close/>
                <a:moveTo>
                  <a:pt x="0" y="3282429"/>
                </a:moveTo>
                <a:lnTo>
                  <a:pt x="40753" y="3387453"/>
                </a:lnTo>
                <a:cubicBezTo>
                  <a:pt x="153986" y="3671677"/>
                  <a:pt x="272340" y="3953938"/>
                  <a:pt x="395812" y="4234238"/>
                </a:cubicBezTo>
                <a:cubicBezTo>
                  <a:pt x="646248" y="4793098"/>
                  <a:pt x="916737" y="5341830"/>
                  <a:pt x="1207294" y="5880410"/>
                </a:cubicBezTo>
                <a:cubicBezTo>
                  <a:pt x="1354304" y="6148830"/>
                  <a:pt x="1506089" y="6414388"/>
                  <a:pt x="1662643" y="6677086"/>
                </a:cubicBezTo>
                <a:lnTo>
                  <a:pt x="1774964" y="6858000"/>
                </a:lnTo>
                <a:lnTo>
                  <a:pt x="1383190" y="6858000"/>
                </a:lnTo>
                <a:lnTo>
                  <a:pt x="1376758" y="6847289"/>
                </a:lnTo>
                <a:cubicBezTo>
                  <a:pt x="906073" y="6045338"/>
                  <a:pt x="483888" y="5215566"/>
                  <a:pt x="112583" y="4362431"/>
                </a:cubicBezTo>
                <a:lnTo>
                  <a:pt x="0" y="4096493"/>
                </a:lnTo>
                <a:close/>
                <a:moveTo>
                  <a:pt x="0" y="2183674"/>
                </a:moveTo>
                <a:lnTo>
                  <a:pt x="73112" y="2392566"/>
                </a:lnTo>
                <a:cubicBezTo>
                  <a:pt x="630958" y="3952611"/>
                  <a:pt x="1354614" y="5445884"/>
                  <a:pt x="2230339" y="6847182"/>
                </a:cubicBezTo>
                <a:lnTo>
                  <a:pt x="2237247" y="6858000"/>
                </a:lnTo>
                <a:lnTo>
                  <a:pt x="1855972" y="6858000"/>
                </a:lnTo>
                <a:lnTo>
                  <a:pt x="1719154" y="6631191"/>
                </a:lnTo>
                <a:cubicBezTo>
                  <a:pt x="1100498" y="5582243"/>
                  <a:pt x="565517" y="4485048"/>
                  <a:pt x="119663" y="3349753"/>
                </a:cubicBezTo>
                <a:lnTo>
                  <a:pt x="0" y="3035923"/>
                </a:lnTo>
                <a:close/>
                <a:moveTo>
                  <a:pt x="0" y="947318"/>
                </a:moveTo>
                <a:lnTo>
                  <a:pt x="14916" y="997478"/>
                </a:lnTo>
                <a:cubicBezTo>
                  <a:pt x="57746" y="1138719"/>
                  <a:pt x="96980" y="1281270"/>
                  <a:pt x="145698" y="1422506"/>
                </a:cubicBezTo>
                <a:lnTo>
                  <a:pt x="283342" y="1843618"/>
                </a:lnTo>
                <a:lnTo>
                  <a:pt x="430785" y="2262762"/>
                </a:lnTo>
                <a:cubicBezTo>
                  <a:pt x="935384" y="3652542"/>
                  <a:pt x="1572665" y="4988217"/>
                  <a:pt x="2332655" y="6251672"/>
                </a:cubicBezTo>
                <a:lnTo>
                  <a:pt x="2713513" y="6858000"/>
                </a:lnTo>
                <a:lnTo>
                  <a:pt x="2331330" y="6858000"/>
                </a:lnTo>
                <a:lnTo>
                  <a:pt x="2293451" y="6798163"/>
                </a:lnTo>
                <a:cubicBezTo>
                  <a:pt x="1427832" y="5400599"/>
                  <a:pt x="714326" y="3911865"/>
                  <a:pt x="166616" y="2357239"/>
                </a:cubicBezTo>
                <a:lnTo>
                  <a:pt x="21128" y="1932218"/>
                </a:lnTo>
                <a:lnTo>
                  <a:pt x="0" y="1865143"/>
                </a:lnTo>
                <a:close/>
                <a:moveTo>
                  <a:pt x="11848226" y="0"/>
                </a:moveTo>
                <a:lnTo>
                  <a:pt x="11994637" y="0"/>
                </a:lnTo>
                <a:lnTo>
                  <a:pt x="12191999" y="255060"/>
                </a:lnTo>
                <a:lnTo>
                  <a:pt x="12191999" y="447726"/>
                </a:lnTo>
                <a:lnTo>
                  <a:pt x="12180811" y="434139"/>
                </a:lnTo>
                <a:close/>
                <a:moveTo>
                  <a:pt x="11347182" y="0"/>
                </a:moveTo>
                <a:lnTo>
                  <a:pt x="11500373" y="0"/>
                </a:lnTo>
                <a:lnTo>
                  <a:pt x="11951907" y="592198"/>
                </a:lnTo>
                <a:lnTo>
                  <a:pt x="12191999" y="884023"/>
                </a:lnTo>
                <a:lnTo>
                  <a:pt x="12191999" y="1086118"/>
                </a:lnTo>
                <a:lnTo>
                  <a:pt x="11852887" y="670172"/>
                </a:lnTo>
                <a:close/>
                <a:moveTo>
                  <a:pt x="10859874" y="0"/>
                </a:moveTo>
                <a:lnTo>
                  <a:pt x="11012408" y="0"/>
                </a:lnTo>
                <a:lnTo>
                  <a:pt x="11089832" y="109177"/>
                </a:lnTo>
                <a:cubicBezTo>
                  <a:pt x="11264424" y="351114"/>
                  <a:pt x="11444245" y="589863"/>
                  <a:pt x="11628438" y="825018"/>
                </a:cubicBezTo>
                <a:lnTo>
                  <a:pt x="12191999" y="1517729"/>
                </a:lnTo>
                <a:lnTo>
                  <a:pt x="12191999" y="1729104"/>
                </a:lnTo>
                <a:lnTo>
                  <a:pt x="12088987" y="1608214"/>
                </a:lnTo>
                <a:cubicBezTo>
                  <a:pt x="11702519" y="1148416"/>
                  <a:pt x="11334662" y="673594"/>
                  <a:pt x="10986243" y="184914"/>
                </a:cubicBezTo>
                <a:close/>
                <a:moveTo>
                  <a:pt x="10375442" y="0"/>
                </a:moveTo>
                <a:lnTo>
                  <a:pt x="10534098" y="0"/>
                </a:lnTo>
                <a:lnTo>
                  <a:pt x="10751122" y="311551"/>
                </a:lnTo>
                <a:cubicBezTo>
                  <a:pt x="11109120" y="816031"/>
                  <a:pt x="11487723" y="1305799"/>
                  <a:pt x="11885952" y="1778551"/>
                </a:cubicBezTo>
                <a:cubicBezTo>
                  <a:pt x="11984559" y="1897417"/>
                  <a:pt x="12084935" y="2014770"/>
                  <a:pt x="12187044" y="2130569"/>
                </a:cubicBezTo>
                <a:lnTo>
                  <a:pt x="12191999" y="2136021"/>
                </a:lnTo>
                <a:lnTo>
                  <a:pt x="12191999" y="2352614"/>
                </a:lnTo>
                <a:lnTo>
                  <a:pt x="12078746" y="2226870"/>
                </a:lnTo>
                <a:cubicBezTo>
                  <a:pt x="11976200" y="2109497"/>
                  <a:pt x="11875413" y="1990563"/>
                  <a:pt x="11776423" y="1870106"/>
                </a:cubicBezTo>
                <a:cubicBezTo>
                  <a:pt x="11277745" y="1272606"/>
                  <a:pt x="10810960" y="649622"/>
                  <a:pt x="10377911" y="3768"/>
                </a:cubicBezTo>
                <a:close/>
                <a:moveTo>
                  <a:pt x="9902994" y="0"/>
                </a:moveTo>
                <a:lnTo>
                  <a:pt x="10066089" y="0"/>
                </a:lnTo>
                <a:lnTo>
                  <a:pt x="10142292" y="116210"/>
                </a:lnTo>
                <a:cubicBezTo>
                  <a:pt x="10231471" y="249107"/>
                  <a:pt x="10322013" y="381110"/>
                  <a:pt x="10413720" y="512295"/>
                </a:cubicBezTo>
                <a:cubicBezTo>
                  <a:pt x="10598777" y="773850"/>
                  <a:pt x="10786769" y="1032462"/>
                  <a:pt x="10981302" y="1286498"/>
                </a:cubicBezTo>
                <a:cubicBezTo>
                  <a:pt x="11175833" y="1540541"/>
                  <a:pt x="11373627" y="1791961"/>
                  <a:pt x="11579938" y="2036846"/>
                </a:cubicBezTo>
                <a:cubicBezTo>
                  <a:pt x="11681594" y="2160089"/>
                  <a:pt x="11785133" y="2281730"/>
                  <a:pt x="11890517" y="2401726"/>
                </a:cubicBezTo>
                <a:lnTo>
                  <a:pt x="12191999" y="2734485"/>
                </a:lnTo>
                <a:lnTo>
                  <a:pt x="12191999" y="2961149"/>
                </a:lnTo>
                <a:lnTo>
                  <a:pt x="12098764" y="2863562"/>
                </a:lnTo>
                <a:cubicBezTo>
                  <a:pt x="11879552" y="2626851"/>
                  <a:pt x="11667709" y="2383312"/>
                  <a:pt x="11463549" y="2133286"/>
                </a:cubicBezTo>
                <a:cubicBezTo>
                  <a:pt x="10949195" y="1513056"/>
                  <a:pt x="10469636" y="865248"/>
                  <a:pt x="10026952" y="192866"/>
                </a:cubicBezTo>
                <a:close/>
                <a:moveTo>
                  <a:pt x="9435138" y="0"/>
                </a:moveTo>
                <a:lnTo>
                  <a:pt x="9603492" y="0"/>
                </a:lnTo>
                <a:lnTo>
                  <a:pt x="9798354" y="302830"/>
                </a:lnTo>
                <a:cubicBezTo>
                  <a:pt x="9889398" y="440949"/>
                  <a:pt x="9981902" y="578103"/>
                  <a:pt x="10075654" y="714358"/>
                </a:cubicBezTo>
                <a:cubicBezTo>
                  <a:pt x="10265282" y="985385"/>
                  <a:pt x="10458182" y="1254462"/>
                  <a:pt x="10657620" y="1518307"/>
                </a:cubicBezTo>
                <a:cubicBezTo>
                  <a:pt x="10857057" y="1782154"/>
                  <a:pt x="11061722" y="2041430"/>
                  <a:pt x="11273572" y="2296106"/>
                </a:cubicBezTo>
                <a:cubicBezTo>
                  <a:pt x="11483030" y="2551428"/>
                  <a:pt x="11700459" y="2800001"/>
                  <a:pt x="11925513" y="3041462"/>
                </a:cubicBezTo>
                <a:lnTo>
                  <a:pt x="12191999" y="3318472"/>
                </a:lnTo>
                <a:lnTo>
                  <a:pt x="12191999" y="3554805"/>
                </a:lnTo>
                <a:lnTo>
                  <a:pt x="12150970" y="3514446"/>
                </a:lnTo>
                <a:cubicBezTo>
                  <a:pt x="11799804" y="3157866"/>
                  <a:pt x="11465751" y="2784684"/>
                  <a:pt x="11149996" y="2396166"/>
                </a:cubicBezTo>
                <a:cubicBezTo>
                  <a:pt x="10620078" y="1753061"/>
                  <a:pt x="10127859" y="1080330"/>
                  <a:pt x="9675682" y="381371"/>
                </a:cubicBezTo>
                <a:close/>
                <a:moveTo>
                  <a:pt x="8975601" y="0"/>
                </a:moveTo>
                <a:lnTo>
                  <a:pt x="9143098" y="0"/>
                </a:lnTo>
                <a:lnTo>
                  <a:pt x="9176883" y="56541"/>
                </a:lnTo>
                <a:cubicBezTo>
                  <a:pt x="9355723" y="347442"/>
                  <a:pt x="9541757" y="633930"/>
                  <a:pt x="9734005" y="916414"/>
                </a:cubicBezTo>
                <a:cubicBezTo>
                  <a:pt x="9927877" y="1197902"/>
                  <a:pt x="10126330" y="1476462"/>
                  <a:pt x="10330347" y="1750114"/>
                </a:cubicBezTo>
                <a:cubicBezTo>
                  <a:pt x="10534355" y="2023770"/>
                  <a:pt x="10745572" y="2292510"/>
                  <a:pt x="10963310" y="2555711"/>
                </a:cubicBezTo>
                <a:cubicBezTo>
                  <a:pt x="11181061" y="2818894"/>
                  <a:pt x="11405341" y="3074574"/>
                  <a:pt x="11636166" y="3325990"/>
                </a:cubicBezTo>
                <a:cubicBezTo>
                  <a:pt x="11751578" y="3451698"/>
                  <a:pt x="11869360" y="3574954"/>
                  <a:pt x="11989308" y="3695759"/>
                </a:cubicBezTo>
                <a:lnTo>
                  <a:pt x="12191999" y="3892320"/>
                </a:lnTo>
                <a:lnTo>
                  <a:pt x="12191999" y="4133531"/>
                </a:lnTo>
                <a:lnTo>
                  <a:pt x="11867358" y="3815583"/>
                </a:lnTo>
                <a:cubicBezTo>
                  <a:pt x="11746510" y="3692486"/>
                  <a:pt x="11627991" y="3567264"/>
                  <a:pt x="11511270" y="3440407"/>
                </a:cubicBezTo>
                <a:cubicBezTo>
                  <a:pt x="11277832" y="3186719"/>
                  <a:pt x="11053555" y="2924503"/>
                  <a:pt x="10836125" y="2658690"/>
                </a:cubicBezTo>
                <a:cubicBezTo>
                  <a:pt x="10181421" y="1859772"/>
                  <a:pt x="9585417" y="1015069"/>
                  <a:pt x="9052587" y="131237"/>
                </a:cubicBezTo>
                <a:close/>
                <a:moveTo>
                  <a:pt x="8521453" y="0"/>
                </a:moveTo>
                <a:lnTo>
                  <a:pt x="8694950" y="0"/>
                </a:lnTo>
                <a:lnTo>
                  <a:pt x="8826624" y="225233"/>
                </a:lnTo>
                <a:cubicBezTo>
                  <a:pt x="9008356" y="527107"/>
                  <a:pt x="9197860" y="824302"/>
                  <a:pt x="9394958" y="1116510"/>
                </a:cubicBezTo>
                <a:cubicBezTo>
                  <a:pt x="9593088" y="1407915"/>
                  <a:pt x="9796556" y="1695614"/>
                  <a:pt x="10005373" y="1979633"/>
                </a:cubicBezTo>
                <a:cubicBezTo>
                  <a:pt x="10216251" y="2261794"/>
                  <a:pt x="10430394" y="2540682"/>
                  <a:pt x="10655668" y="2812690"/>
                </a:cubicBezTo>
                <a:cubicBezTo>
                  <a:pt x="10880923" y="3084706"/>
                  <a:pt x="11110122" y="3350842"/>
                  <a:pt x="11347807" y="3610101"/>
                </a:cubicBezTo>
                <a:cubicBezTo>
                  <a:pt x="11585491" y="3869382"/>
                  <a:pt x="11833650" y="4118830"/>
                  <a:pt x="12090299" y="4358158"/>
                </a:cubicBezTo>
                <a:lnTo>
                  <a:pt x="12191999" y="4451247"/>
                </a:lnTo>
                <a:lnTo>
                  <a:pt x="12191999" y="4698555"/>
                </a:lnTo>
                <a:lnTo>
                  <a:pt x="11964760" y="4490255"/>
                </a:lnTo>
                <a:cubicBezTo>
                  <a:pt x="11703190" y="4246342"/>
                  <a:pt x="11456353" y="3990998"/>
                  <a:pt x="11215717" y="3729122"/>
                </a:cubicBezTo>
                <a:cubicBezTo>
                  <a:pt x="10975092" y="3467230"/>
                  <a:pt x="10746880" y="3195218"/>
                  <a:pt x="10521945" y="2920918"/>
                </a:cubicBezTo>
                <a:cubicBezTo>
                  <a:pt x="9848501" y="2094580"/>
                  <a:pt x="9238099" y="1219444"/>
                  <a:pt x="8695682" y="302936"/>
                </a:cubicBezTo>
                <a:close/>
                <a:moveTo>
                  <a:pt x="8070924" y="0"/>
                </a:moveTo>
                <a:lnTo>
                  <a:pt x="8250085" y="0"/>
                </a:lnTo>
                <a:lnTo>
                  <a:pt x="8474458" y="390837"/>
                </a:lnTo>
                <a:cubicBezTo>
                  <a:pt x="8659409" y="703344"/>
                  <a:pt x="8852636" y="1010950"/>
                  <a:pt x="9053954" y="1313318"/>
                </a:cubicBezTo>
                <a:cubicBezTo>
                  <a:pt x="9256008" y="1615198"/>
                  <a:pt x="9464044" y="1912842"/>
                  <a:pt x="9678089" y="2206211"/>
                </a:cubicBezTo>
                <a:cubicBezTo>
                  <a:pt x="9894522" y="2497834"/>
                  <a:pt x="10115874" y="2785882"/>
                  <a:pt x="10345714" y="3066726"/>
                </a:cubicBezTo>
                <a:cubicBezTo>
                  <a:pt x="10575558" y="3347566"/>
                  <a:pt x="10812920" y="3622526"/>
                  <a:pt x="11058127" y="3889650"/>
                </a:cubicBezTo>
                <a:cubicBezTo>
                  <a:pt x="11303331" y="4156758"/>
                  <a:pt x="11558347" y="4412759"/>
                  <a:pt x="11823180" y="4660914"/>
                </a:cubicBezTo>
                <a:cubicBezTo>
                  <a:pt x="11888565" y="4722540"/>
                  <a:pt x="11955668" y="4783760"/>
                  <a:pt x="12023263" y="4844857"/>
                </a:cubicBezTo>
                <a:lnTo>
                  <a:pt x="12191999" y="4997111"/>
                </a:lnTo>
                <a:lnTo>
                  <a:pt x="12191999" y="5257893"/>
                </a:lnTo>
                <a:lnTo>
                  <a:pt x="12098788" y="5172903"/>
                </a:lnTo>
                <a:cubicBezTo>
                  <a:pt x="11964086" y="5049319"/>
                  <a:pt x="11829056" y="4928686"/>
                  <a:pt x="11695009" y="4801822"/>
                </a:cubicBezTo>
                <a:cubicBezTo>
                  <a:pt x="11427241" y="4550082"/>
                  <a:pt x="11171900" y="4287218"/>
                  <a:pt x="10923420" y="4017162"/>
                </a:cubicBezTo>
                <a:cubicBezTo>
                  <a:pt x="10674938" y="3747102"/>
                  <a:pt x="10438886" y="3466910"/>
                  <a:pt x="10206427" y="3182790"/>
                </a:cubicBezTo>
                <a:cubicBezTo>
                  <a:pt x="9514354" y="2329071"/>
                  <a:pt x="8889827" y="1423418"/>
                  <a:pt x="8338265" y="474110"/>
                </a:cubicBezTo>
                <a:close/>
                <a:moveTo>
                  <a:pt x="7629357" y="0"/>
                </a:moveTo>
                <a:lnTo>
                  <a:pt x="7810778" y="0"/>
                </a:lnTo>
                <a:lnTo>
                  <a:pt x="7850474" y="73539"/>
                </a:lnTo>
                <a:cubicBezTo>
                  <a:pt x="7894286" y="156266"/>
                  <a:pt x="7940715" y="237018"/>
                  <a:pt x="7986808" y="318750"/>
                </a:cubicBezTo>
                <a:cubicBezTo>
                  <a:pt x="8032915" y="400486"/>
                  <a:pt x="8078024" y="482230"/>
                  <a:pt x="8126084" y="562322"/>
                </a:cubicBezTo>
                <a:cubicBezTo>
                  <a:pt x="8314079" y="885670"/>
                  <a:pt x="8512868" y="1202482"/>
                  <a:pt x="8716874" y="1516030"/>
                </a:cubicBezTo>
                <a:cubicBezTo>
                  <a:pt x="8920893" y="1829567"/>
                  <a:pt x="9135370" y="2137230"/>
                  <a:pt x="9355080" y="2438658"/>
                </a:cubicBezTo>
                <a:cubicBezTo>
                  <a:pt x="9574787" y="2740111"/>
                  <a:pt x="9802337" y="3036970"/>
                  <a:pt x="10038068" y="3325990"/>
                </a:cubicBezTo>
                <a:cubicBezTo>
                  <a:pt x="10273787" y="3615011"/>
                  <a:pt x="10518346" y="3899446"/>
                  <a:pt x="10770425" y="4176042"/>
                </a:cubicBezTo>
                <a:cubicBezTo>
                  <a:pt x="11022492" y="4452634"/>
                  <a:pt x="11285367" y="4715499"/>
                  <a:pt x="11558042" y="4969546"/>
                </a:cubicBezTo>
                <a:cubicBezTo>
                  <a:pt x="11693393" y="5096719"/>
                  <a:pt x="11834296" y="5222274"/>
                  <a:pt x="11971942" y="5347811"/>
                </a:cubicBezTo>
                <a:lnTo>
                  <a:pt x="12191999" y="5546245"/>
                </a:lnTo>
                <a:lnTo>
                  <a:pt x="12191999" y="5818180"/>
                </a:lnTo>
                <a:lnTo>
                  <a:pt x="11839203" y="5495590"/>
                </a:lnTo>
                <a:cubicBezTo>
                  <a:pt x="11700578" y="5368742"/>
                  <a:pt x="11561624" y="5243847"/>
                  <a:pt x="11423656" y="5113403"/>
                </a:cubicBezTo>
                <a:cubicBezTo>
                  <a:pt x="11147953" y="4853802"/>
                  <a:pt x="10883123" y="4584175"/>
                  <a:pt x="10629183" y="4304534"/>
                </a:cubicBezTo>
                <a:cubicBezTo>
                  <a:pt x="10375244" y="4024899"/>
                  <a:pt x="10129836" y="3738274"/>
                  <a:pt x="9892903" y="3444670"/>
                </a:cubicBezTo>
                <a:cubicBezTo>
                  <a:pt x="9063020" y="2416846"/>
                  <a:pt x="8331443" y="1313938"/>
                  <a:pt x="7707486" y="150477"/>
                </a:cubicBezTo>
                <a:close/>
                <a:moveTo>
                  <a:pt x="7190619" y="0"/>
                </a:moveTo>
                <a:lnTo>
                  <a:pt x="7376481" y="0"/>
                </a:lnTo>
                <a:lnTo>
                  <a:pt x="7493494" y="226427"/>
                </a:lnTo>
                <a:cubicBezTo>
                  <a:pt x="7584671" y="395826"/>
                  <a:pt x="7678341" y="563958"/>
                  <a:pt x="7773316" y="731350"/>
                </a:cubicBezTo>
                <a:cubicBezTo>
                  <a:pt x="7963279" y="1066147"/>
                  <a:pt x="8165654" y="1392766"/>
                  <a:pt x="8374903" y="1716434"/>
                </a:cubicBezTo>
                <a:cubicBezTo>
                  <a:pt x="8584138" y="2040105"/>
                  <a:pt x="8802539" y="2356266"/>
                  <a:pt x="9027153" y="2668503"/>
                </a:cubicBezTo>
                <a:cubicBezTo>
                  <a:pt x="9251764" y="2980731"/>
                  <a:pt x="9487160" y="3285446"/>
                  <a:pt x="9728781" y="3583946"/>
                </a:cubicBezTo>
                <a:cubicBezTo>
                  <a:pt x="9970389" y="3882443"/>
                  <a:pt x="10222145" y="4172445"/>
                  <a:pt x="10480746" y="4457223"/>
                </a:cubicBezTo>
                <a:cubicBezTo>
                  <a:pt x="10739362" y="4741982"/>
                  <a:pt x="11010729" y="5013026"/>
                  <a:pt x="11290923" y="5274578"/>
                </a:cubicBezTo>
                <a:cubicBezTo>
                  <a:pt x="11430196" y="5405346"/>
                  <a:pt x="11575039" y="5534162"/>
                  <a:pt x="11718234" y="5663958"/>
                </a:cubicBezTo>
                <a:lnTo>
                  <a:pt x="12148174" y="6052702"/>
                </a:lnTo>
                <a:lnTo>
                  <a:pt x="12191999" y="6092317"/>
                </a:lnTo>
                <a:lnTo>
                  <a:pt x="12191999" y="6377110"/>
                </a:lnTo>
                <a:lnTo>
                  <a:pt x="12007916" y="6208654"/>
                </a:lnTo>
                <a:lnTo>
                  <a:pt x="11579620" y="5818274"/>
                </a:lnTo>
                <a:cubicBezTo>
                  <a:pt x="11437072" y="5687506"/>
                  <a:pt x="11293859" y="5559015"/>
                  <a:pt x="11151971" y="5425950"/>
                </a:cubicBezTo>
                <a:cubicBezTo>
                  <a:pt x="10868611" y="5158942"/>
                  <a:pt x="10596167" y="4881363"/>
                  <a:pt x="10334614" y="4593222"/>
                </a:cubicBezTo>
                <a:cubicBezTo>
                  <a:pt x="10073058" y="4305506"/>
                  <a:pt x="9821962" y="4009302"/>
                  <a:pt x="9577726" y="3707530"/>
                </a:cubicBezTo>
                <a:cubicBezTo>
                  <a:pt x="9333504" y="3405762"/>
                  <a:pt x="9101372" y="3093198"/>
                  <a:pt x="8874143" y="2778351"/>
                </a:cubicBezTo>
                <a:cubicBezTo>
                  <a:pt x="8646915" y="2463506"/>
                  <a:pt x="8431130" y="2141134"/>
                  <a:pt x="8221883" y="1814523"/>
                </a:cubicBezTo>
                <a:cubicBezTo>
                  <a:pt x="8012647" y="1487898"/>
                  <a:pt x="7813210" y="1154422"/>
                  <a:pt x="7623582" y="816354"/>
                </a:cubicBezTo>
                <a:cubicBezTo>
                  <a:pt x="7528763" y="647324"/>
                  <a:pt x="7435581" y="477069"/>
                  <a:pt x="7345017" y="305343"/>
                </a:cubicBezTo>
                <a:close/>
                <a:moveTo>
                  <a:pt x="6755029" y="0"/>
                </a:moveTo>
                <a:lnTo>
                  <a:pt x="6948170" y="0"/>
                </a:lnTo>
                <a:lnTo>
                  <a:pt x="7139977" y="378343"/>
                </a:lnTo>
                <a:cubicBezTo>
                  <a:pt x="7232462" y="553258"/>
                  <a:pt x="7327521" y="726784"/>
                  <a:pt x="7423809" y="899414"/>
                </a:cubicBezTo>
                <a:cubicBezTo>
                  <a:pt x="7616373" y="1244666"/>
                  <a:pt x="7823991" y="1581742"/>
                  <a:pt x="8035841" y="1915885"/>
                </a:cubicBezTo>
                <a:cubicBezTo>
                  <a:pt x="8247705" y="2250014"/>
                  <a:pt x="8472642" y="2575654"/>
                  <a:pt x="8702160" y="2896710"/>
                </a:cubicBezTo>
                <a:cubicBezTo>
                  <a:pt x="8931677" y="3217781"/>
                  <a:pt x="9173285" y="3532298"/>
                  <a:pt x="9421445" y="3840606"/>
                </a:cubicBezTo>
                <a:cubicBezTo>
                  <a:pt x="9669588" y="4148911"/>
                  <a:pt x="9927881" y="4447422"/>
                  <a:pt x="10194340" y="4739042"/>
                </a:cubicBezTo>
                <a:cubicBezTo>
                  <a:pt x="10460800" y="5030674"/>
                  <a:pt x="10736733" y="5312178"/>
                  <a:pt x="11023803" y="5581911"/>
                </a:cubicBezTo>
                <a:cubicBezTo>
                  <a:pt x="11167000" y="5716282"/>
                  <a:pt x="11315761" y="5849034"/>
                  <a:pt x="11462894" y="5982418"/>
                </a:cubicBezTo>
                <a:lnTo>
                  <a:pt x="11906552" y="6381290"/>
                </a:lnTo>
                <a:lnTo>
                  <a:pt x="12191999" y="6639674"/>
                </a:lnTo>
                <a:lnTo>
                  <a:pt x="12191999" y="6858000"/>
                </a:lnTo>
                <a:lnTo>
                  <a:pt x="12106406" y="6858000"/>
                </a:lnTo>
                <a:lnTo>
                  <a:pt x="11760081" y="6542142"/>
                </a:lnTo>
                <a:lnTo>
                  <a:pt x="11319684" y="6140666"/>
                </a:lnTo>
                <a:cubicBezTo>
                  <a:pt x="11173212" y="6006610"/>
                  <a:pt x="11025431" y="5874194"/>
                  <a:pt x="10879944" y="5735902"/>
                </a:cubicBezTo>
                <a:cubicBezTo>
                  <a:pt x="10588541" y="5461263"/>
                  <a:pt x="10308546" y="5175734"/>
                  <a:pt x="10040026" y="4879314"/>
                </a:cubicBezTo>
                <a:cubicBezTo>
                  <a:pt x="9771504" y="4582882"/>
                  <a:pt x="9512336" y="4278934"/>
                  <a:pt x="9262545" y="3967455"/>
                </a:cubicBezTo>
                <a:cubicBezTo>
                  <a:pt x="9014065" y="3654897"/>
                  <a:pt x="8773765" y="3336230"/>
                  <a:pt x="8541631" y="3011470"/>
                </a:cubicBezTo>
                <a:cubicBezTo>
                  <a:pt x="8309498" y="2686706"/>
                  <a:pt x="8087405" y="2355622"/>
                  <a:pt x="7875312" y="2018218"/>
                </a:cubicBezTo>
                <a:cubicBezTo>
                  <a:pt x="7664110" y="1679830"/>
                  <a:pt x="7459120" y="1337191"/>
                  <a:pt x="7265895" y="988014"/>
                </a:cubicBezTo>
                <a:cubicBezTo>
                  <a:pt x="7169283" y="813422"/>
                  <a:pt x="7074794" y="637608"/>
                  <a:pt x="6983125" y="460323"/>
                </a:cubicBezTo>
                <a:close/>
                <a:moveTo>
                  <a:pt x="6324904" y="0"/>
                </a:moveTo>
                <a:lnTo>
                  <a:pt x="6518941" y="0"/>
                </a:lnTo>
                <a:lnTo>
                  <a:pt x="6782379" y="530328"/>
                </a:lnTo>
                <a:cubicBezTo>
                  <a:pt x="6876010" y="710599"/>
                  <a:pt x="6972461" y="889440"/>
                  <a:pt x="7070381" y="1067462"/>
                </a:cubicBezTo>
                <a:cubicBezTo>
                  <a:pt x="7266218" y="1423507"/>
                  <a:pt x="7477422" y="1771374"/>
                  <a:pt x="7693546" y="2115310"/>
                </a:cubicBezTo>
                <a:cubicBezTo>
                  <a:pt x="7909652" y="2459262"/>
                  <a:pt x="8139495" y="2795035"/>
                  <a:pt x="8375551" y="3126885"/>
                </a:cubicBezTo>
                <a:cubicBezTo>
                  <a:pt x="8611606" y="3458722"/>
                  <a:pt x="8857794" y="3780766"/>
                  <a:pt x="9111505" y="4098238"/>
                </a:cubicBezTo>
                <a:cubicBezTo>
                  <a:pt x="9365201" y="4415690"/>
                  <a:pt x="9631016" y="4722694"/>
                  <a:pt x="9904337" y="5022507"/>
                </a:cubicBezTo>
                <a:cubicBezTo>
                  <a:pt x="10177669" y="5322310"/>
                  <a:pt x="10463739" y="5611006"/>
                  <a:pt x="10759633" y="5886955"/>
                </a:cubicBezTo>
                <a:cubicBezTo>
                  <a:pt x="10906752" y="6024926"/>
                  <a:pt x="11059436" y="6161586"/>
                  <a:pt x="11210812" y="6298242"/>
                </a:cubicBezTo>
                <a:lnTo>
                  <a:pt x="11664943" y="6708878"/>
                </a:lnTo>
                <a:lnTo>
                  <a:pt x="11830039" y="6858000"/>
                </a:lnTo>
                <a:lnTo>
                  <a:pt x="11493286" y="6858000"/>
                </a:lnTo>
                <a:lnTo>
                  <a:pt x="11059758" y="6462690"/>
                </a:lnTo>
                <a:cubicBezTo>
                  <a:pt x="10909042" y="6325054"/>
                  <a:pt x="10757990" y="6188730"/>
                  <a:pt x="10607931" y="6046822"/>
                </a:cubicBezTo>
                <a:cubicBezTo>
                  <a:pt x="10308873" y="5763478"/>
                  <a:pt x="10021156" y="5469982"/>
                  <a:pt x="9744791" y="5166370"/>
                </a:cubicBezTo>
                <a:cubicBezTo>
                  <a:pt x="9468425" y="4862735"/>
                  <a:pt x="9202613" y="4550082"/>
                  <a:pt x="8947366" y="4228358"/>
                </a:cubicBezTo>
                <a:cubicBezTo>
                  <a:pt x="8692360" y="3907078"/>
                  <a:pt x="8446170" y="3579050"/>
                  <a:pt x="8208810" y="3244262"/>
                </a:cubicBezTo>
                <a:cubicBezTo>
                  <a:pt x="7971445" y="2909459"/>
                  <a:pt x="7744637" y="2567810"/>
                  <a:pt x="7528432" y="2219290"/>
                </a:cubicBezTo>
                <a:cubicBezTo>
                  <a:pt x="7313295" y="1870102"/>
                  <a:pt x="7103400" y="1517014"/>
                  <a:pt x="6907237" y="1157045"/>
                </a:cubicBezTo>
                <a:cubicBezTo>
                  <a:pt x="6711062" y="797066"/>
                  <a:pt x="6524386" y="431550"/>
                  <a:pt x="6351432" y="59482"/>
                </a:cubicBezTo>
                <a:close/>
                <a:moveTo>
                  <a:pt x="5903566" y="0"/>
                </a:moveTo>
                <a:lnTo>
                  <a:pt x="6100407" y="0"/>
                </a:lnTo>
                <a:lnTo>
                  <a:pt x="6154273" y="120290"/>
                </a:lnTo>
                <a:cubicBezTo>
                  <a:pt x="6330166" y="498574"/>
                  <a:pt x="6522420" y="868998"/>
                  <a:pt x="6720873" y="1235835"/>
                </a:cubicBezTo>
                <a:cubicBezTo>
                  <a:pt x="6919326" y="1602662"/>
                  <a:pt x="7133805" y="1960994"/>
                  <a:pt x="7353512" y="2314746"/>
                </a:cubicBezTo>
                <a:cubicBezTo>
                  <a:pt x="7573219" y="2668503"/>
                  <a:pt x="7807308" y="3014742"/>
                  <a:pt x="8048592" y="3356066"/>
                </a:cubicBezTo>
                <a:cubicBezTo>
                  <a:pt x="8289875" y="3697394"/>
                  <a:pt x="8539018" y="4028926"/>
                  <a:pt x="8800571" y="4355206"/>
                </a:cubicBezTo>
                <a:cubicBezTo>
                  <a:pt x="9062127" y="4681506"/>
                  <a:pt x="9333167" y="4996674"/>
                  <a:pt x="9613686" y="5303347"/>
                </a:cubicBezTo>
                <a:cubicBezTo>
                  <a:pt x="9894202" y="5610027"/>
                  <a:pt x="10187468" y="5908862"/>
                  <a:pt x="10490883" y="6192310"/>
                </a:cubicBezTo>
                <a:cubicBezTo>
                  <a:pt x="10641922" y="6334218"/>
                  <a:pt x="10798529" y="6474138"/>
                  <a:pt x="10953828" y="6614735"/>
                </a:cubicBezTo>
                <a:lnTo>
                  <a:pt x="11223144" y="6858000"/>
                </a:lnTo>
                <a:lnTo>
                  <a:pt x="10881024" y="6858000"/>
                </a:lnTo>
                <a:lnTo>
                  <a:pt x="10799513" y="6783430"/>
                </a:lnTo>
                <a:cubicBezTo>
                  <a:pt x="10644861" y="6642202"/>
                  <a:pt x="10489565" y="6502266"/>
                  <a:pt x="10335582" y="6356438"/>
                </a:cubicBezTo>
                <a:cubicBezTo>
                  <a:pt x="10028905" y="6066990"/>
                  <a:pt x="9733674" y="5765982"/>
                  <a:pt x="9449882" y="5453418"/>
                </a:cubicBezTo>
                <a:cubicBezTo>
                  <a:pt x="9166089" y="5140866"/>
                  <a:pt x="8893646" y="4819474"/>
                  <a:pt x="8632523" y="4489254"/>
                </a:cubicBezTo>
                <a:cubicBezTo>
                  <a:pt x="8370970" y="4158390"/>
                  <a:pt x="8118984" y="3820554"/>
                  <a:pt x="7876621" y="3475738"/>
                </a:cubicBezTo>
                <a:cubicBezTo>
                  <a:pt x="7634258" y="3130919"/>
                  <a:pt x="7402447" y="2779563"/>
                  <a:pt x="7181205" y="2421659"/>
                </a:cubicBezTo>
                <a:cubicBezTo>
                  <a:pt x="6961498" y="2062018"/>
                  <a:pt x="6749310" y="1698455"/>
                  <a:pt x="6549873" y="1327374"/>
                </a:cubicBezTo>
                <a:cubicBezTo>
                  <a:pt x="6350437" y="956290"/>
                  <a:pt x="6161795" y="579655"/>
                  <a:pt x="5988840" y="196142"/>
                </a:cubicBezTo>
                <a:close/>
                <a:moveTo>
                  <a:pt x="5481177" y="0"/>
                </a:moveTo>
                <a:lnTo>
                  <a:pt x="5684099" y="0"/>
                </a:lnTo>
                <a:lnTo>
                  <a:pt x="5795615" y="254338"/>
                </a:lnTo>
                <a:cubicBezTo>
                  <a:pt x="5972831" y="643726"/>
                  <a:pt x="6168008" y="1024946"/>
                  <a:pt x="6369091" y="1402566"/>
                </a:cubicBezTo>
                <a:cubicBezTo>
                  <a:pt x="6570157" y="1780186"/>
                  <a:pt x="6788558" y="2148979"/>
                  <a:pt x="7012512" y="2514182"/>
                </a:cubicBezTo>
                <a:cubicBezTo>
                  <a:pt x="7236476" y="2879378"/>
                  <a:pt x="7475148" y="3233455"/>
                  <a:pt x="7720353" y="3585254"/>
                </a:cubicBezTo>
                <a:cubicBezTo>
                  <a:pt x="7965559" y="3937035"/>
                  <a:pt x="8224174" y="4276730"/>
                  <a:pt x="8489973" y="4611858"/>
                </a:cubicBezTo>
                <a:cubicBezTo>
                  <a:pt x="8755786" y="4946970"/>
                  <a:pt x="9035658" y="5270315"/>
                  <a:pt x="9323694" y="5586482"/>
                </a:cubicBezTo>
                <a:cubicBezTo>
                  <a:pt x="9611730" y="5902634"/>
                  <a:pt x="9912195" y="6205710"/>
                  <a:pt x="10223442" y="6497346"/>
                </a:cubicBezTo>
                <a:cubicBezTo>
                  <a:pt x="10301090" y="6570090"/>
                  <a:pt x="10380046" y="6642425"/>
                  <a:pt x="10459535" y="6714596"/>
                </a:cubicBezTo>
                <a:lnTo>
                  <a:pt x="10618202" y="6858000"/>
                </a:lnTo>
                <a:lnTo>
                  <a:pt x="10269158" y="6858000"/>
                </a:lnTo>
                <a:lnTo>
                  <a:pt x="10063236" y="6668342"/>
                </a:lnTo>
                <a:cubicBezTo>
                  <a:pt x="9748487" y="6370606"/>
                  <a:pt x="9445639" y="6061202"/>
                  <a:pt x="9154662" y="5740134"/>
                </a:cubicBezTo>
                <a:cubicBezTo>
                  <a:pt x="8863674" y="5419082"/>
                  <a:pt x="8584141" y="5088983"/>
                  <a:pt x="8316049" y="4749823"/>
                </a:cubicBezTo>
                <a:cubicBezTo>
                  <a:pt x="8048834" y="4410898"/>
                  <a:pt x="7791203" y="4063899"/>
                  <a:pt x="7543153" y="3708838"/>
                </a:cubicBezTo>
                <a:cubicBezTo>
                  <a:pt x="7297287" y="3353442"/>
                  <a:pt x="7059925" y="2991846"/>
                  <a:pt x="6834327" y="2623382"/>
                </a:cubicBezTo>
                <a:cubicBezTo>
                  <a:pt x="6608730" y="2254915"/>
                  <a:pt x="6394913" y="1878918"/>
                  <a:pt x="6192214" y="1497383"/>
                </a:cubicBezTo>
                <a:cubicBezTo>
                  <a:pt x="5989500" y="1115838"/>
                  <a:pt x="5799874" y="727434"/>
                  <a:pt x="5622998" y="332481"/>
                </a:cubicBezTo>
                <a:close/>
                <a:moveTo>
                  <a:pt x="5062474" y="0"/>
                </a:moveTo>
                <a:lnTo>
                  <a:pt x="5270693" y="0"/>
                </a:lnTo>
                <a:lnTo>
                  <a:pt x="5437294" y="388062"/>
                </a:lnTo>
                <a:cubicBezTo>
                  <a:pt x="5616126" y="788902"/>
                  <a:pt x="5813608" y="1180902"/>
                  <a:pt x="6017939" y="1569318"/>
                </a:cubicBezTo>
                <a:cubicBezTo>
                  <a:pt x="6222280" y="1957722"/>
                  <a:pt x="6442973" y="2336983"/>
                  <a:pt x="6671831" y="2711650"/>
                </a:cubicBezTo>
                <a:cubicBezTo>
                  <a:pt x="6900703" y="3086335"/>
                  <a:pt x="7142959" y="3452838"/>
                  <a:pt x="7394713" y="3813462"/>
                </a:cubicBezTo>
                <a:cubicBezTo>
                  <a:pt x="7646456" y="4174086"/>
                  <a:pt x="7908010" y="4523919"/>
                  <a:pt x="8179378" y="4867863"/>
                </a:cubicBezTo>
                <a:cubicBezTo>
                  <a:pt x="8450742" y="5211815"/>
                  <a:pt x="8738133" y="5543990"/>
                  <a:pt x="9032707" y="5868302"/>
                </a:cubicBezTo>
                <a:cubicBezTo>
                  <a:pt x="9327281" y="6192634"/>
                  <a:pt x="9636571" y="6503230"/>
                  <a:pt x="9955674" y="6802711"/>
                </a:cubicBezTo>
                <a:lnTo>
                  <a:pt x="10015645" y="6858000"/>
                </a:lnTo>
                <a:lnTo>
                  <a:pt x="9664812" y="6858000"/>
                </a:lnTo>
                <a:lnTo>
                  <a:pt x="9312897" y="6512353"/>
                </a:lnTo>
                <a:cubicBezTo>
                  <a:pt x="9157516" y="6353906"/>
                  <a:pt x="9005239" y="6192312"/>
                  <a:pt x="8856478" y="6026874"/>
                </a:cubicBezTo>
                <a:cubicBezTo>
                  <a:pt x="8558964" y="5696010"/>
                  <a:pt x="8277464" y="5357950"/>
                  <a:pt x="8000210" y="5010407"/>
                </a:cubicBezTo>
                <a:cubicBezTo>
                  <a:pt x="7722966" y="4662866"/>
                  <a:pt x="7463044" y="4304858"/>
                  <a:pt x="7209994" y="3940970"/>
                </a:cubicBezTo>
                <a:cubicBezTo>
                  <a:pt x="6956930" y="3577082"/>
                  <a:pt x="6716954" y="3204035"/>
                  <a:pt x="6487109" y="2825106"/>
                </a:cubicBezTo>
                <a:cubicBezTo>
                  <a:pt x="6257268" y="2446174"/>
                  <a:pt x="6040178" y="2059406"/>
                  <a:pt x="5833220" y="1666746"/>
                </a:cubicBezTo>
                <a:cubicBezTo>
                  <a:pt x="5626262" y="1274082"/>
                  <a:pt x="5436957" y="873906"/>
                  <a:pt x="5258449" y="468818"/>
                </a:cubicBezTo>
                <a:close/>
                <a:moveTo>
                  <a:pt x="4647293" y="0"/>
                </a:moveTo>
                <a:lnTo>
                  <a:pt x="4859488" y="0"/>
                </a:lnTo>
                <a:lnTo>
                  <a:pt x="5080256" y="523750"/>
                </a:lnTo>
                <a:cubicBezTo>
                  <a:pt x="5261066" y="935377"/>
                  <a:pt x="5460168" y="1338495"/>
                  <a:pt x="5668770" y="1737690"/>
                </a:cubicBezTo>
                <a:cubicBezTo>
                  <a:pt x="5877359" y="2136890"/>
                  <a:pt x="6100663" y="2526610"/>
                  <a:pt x="6332783" y="2911426"/>
                </a:cubicBezTo>
                <a:cubicBezTo>
                  <a:pt x="6564916" y="3296242"/>
                  <a:pt x="6813075" y="3671894"/>
                  <a:pt x="7068093" y="4041999"/>
                </a:cubicBezTo>
                <a:cubicBezTo>
                  <a:pt x="7323109" y="4412095"/>
                  <a:pt x="7590878" y="4771091"/>
                  <a:pt x="7870088" y="5124182"/>
                </a:cubicBezTo>
                <a:cubicBezTo>
                  <a:pt x="8149297" y="5477286"/>
                  <a:pt x="8440932" y="5817642"/>
                  <a:pt x="8743363" y="6149818"/>
                </a:cubicBezTo>
                <a:cubicBezTo>
                  <a:pt x="8894573" y="6315906"/>
                  <a:pt x="9049218" y="6478640"/>
                  <a:pt x="9206888" y="6638228"/>
                </a:cubicBezTo>
                <a:lnTo>
                  <a:pt x="9432341" y="6858000"/>
                </a:lnTo>
                <a:lnTo>
                  <a:pt x="9080270" y="6858000"/>
                </a:lnTo>
                <a:lnTo>
                  <a:pt x="9031026" y="6809586"/>
                </a:lnTo>
                <a:cubicBezTo>
                  <a:pt x="8871763" y="6647013"/>
                  <a:pt x="8715729" y="6481335"/>
                  <a:pt x="8563536" y="6312303"/>
                </a:cubicBezTo>
                <a:cubicBezTo>
                  <a:pt x="8259152" y="5974250"/>
                  <a:pt x="7965884" y="5625726"/>
                  <a:pt x="7684382" y="5269683"/>
                </a:cubicBezTo>
                <a:cubicBezTo>
                  <a:pt x="7402882" y="4913638"/>
                  <a:pt x="7134793" y="4546802"/>
                  <a:pt x="6876499" y="4172781"/>
                </a:cubicBezTo>
                <a:cubicBezTo>
                  <a:pt x="6618206" y="3798758"/>
                  <a:pt x="6373659" y="3416234"/>
                  <a:pt x="6139895" y="3026510"/>
                </a:cubicBezTo>
                <a:cubicBezTo>
                  <a:pt x="5906131" y="2636786"/>
                  <a:pt x="5685440" y="2239886"/>
                  <a:pt x="5476853" y="1836102"/>
                </a:cubicBezTo>
                <a:cubicBezTo>
                  <a:pt x="5268249" y="1432322"/>
                  <a:pt x="5073395" y="1021682"/>
                  <a:pt x="4894227" y="604506"/>
                </a:cubicBezTo>
                <a:close/>
                <a:moveTo>
                  <a:pt x="4237535" y="0"/>
                </a:moveTo>
                <a:lnTo>
                  <a:pt x="4448570" y="0"/>
                </a:lnTo>
                <a:lnTo>
                  <a:pt x="4456034" y="20245"/>
                </a:lnTo>
                <a:cubicBezTo>
                  <a:pt x="4539893" y="234505"/>
                  <a:pt x="4627977" y="447022"/>
                  <a:pt x="4720288" y="657794"/>
                </a:cubicBezTo>
                <a:cubicBezTo>
                  <a:pt x="4905023" y="1079878"/>
                  <a:pt x="5104460" y="1494762"/>
                  <a:pt x="5314356" y="1904754"/>
                </a:cubicBezTo>
                <a:cubicBezTo>
                  <a:pt x="5524253" y="2314750"/>
                  <a:pt x="5753110" y="2714926"/>
                  <a:pt x="5988842" y="3110203"/>
                </a:cubicBezTo>
                <a:cubicBezTo>
                  <a:pt x="6224576" y="3505478"/>
                  <a:pt x="6479257" y="3890622"/>
                  <a:pt x="6738211" y="4270530"/>
                </a:cubicBezTo>
                <a:cubicBezTo>
                  <a:pt x="6997147" y="4650443"/>
                  <a:pt x="7275373" y="5018250"/>
                  <a:pt x="7559813" y="5380186"/>
                </a:cubicBezTo>
                <a:cubicBezTo>
                  <a:pt x="7844252" y="5742103"/>
                  <a:pt x="8144390" y="6090950"/>
                  <a:pt x="8453035" y="6431962"/>
                </a:cubicBezTo>
                <a:lnTo>
                  <a:pt x="8857107" y="6858000"/>
                </a:lnTo>
                <a:lnTo>
                  <a:pt x="8510671" y="6858000"/>
                </a:lnTo>
                <a:lnTo>
                  <a:pt x="8267977" y="6599678"/>
                </a:lnTo>
                <a:cubicBezTo>
                  <a:pt x="7956395" y="6253446"/>
                  <a:pt x="7656271" y="5897079"/>
                  <a:pt x="7368220" y="5530899"/>
                </a:cubicBezTo>
                <a:cubicBezTo>
                  <a:pt x="7080182" y="5164722"/>
                  <a:pt x="6806203" y="4788407"/>
                  <a:pt x="6544647" y="4404903"/>
                </a:cubicBezTo>
                <a:cubicBezTo>
                  <a:pt x="6283094" y="4021390"/>
                  <a:pt x="6031996" y="3628083"/>
                  <a:pt x="5792679" y="3227903"/>
                </a:cubicBezTo>
                <a:cubicBezTo>
                  <a:pt x="5553350" y="2827718"/>
                  <a:pt x="5331352" y="2419694"/>
                  <a:pt x="5119502" y="2005458"/>
                </a:cubicBezTo>
                <a:cubicBezTo>
                  <a:pt x="4907636" y="1591219"/>
                  <a:pt x="4712446" y="1168477"/>
                  <a:pt x="4530988" y="740183"/>
                </a:cubicBezTo>
                <a:cubicBezTo>
                  <a:pt x="4440265" y="526035"/>
                  <a:pt x="4353545" y="310003"/>
                  <a:pt x="4270789" y="92419"/>
                </a:cubicBezTo>
                <a:close/>
                <a:moveTo>
                  <a:pt x="3830121" y="0"/>
                </a:moveTo>
                <a:lnTo>
                  <a:pt x="4047160" y="0"/>
                </a:lnTo>
                <a:lnTo>
                  <a:pt x="4096645" y="136891"/>
                </a:lnTo>
                <a:cubicBezTo>
                  <a:pt x="4180996" y="356761"/>
                  <a:pt x="4269656" y="575076"/>
                  <a:pt x="4362629" y="791838"/>
                </a:cubicBezTo>
                <a:cubicBezTo>
                  <a:pt x="4548980" y="1224718"/>
                  <a:pt x="4750385" y="1651055"/>
                  <a:pt x="4963218" y="2071506"/>
                </a:cubicBezTo>
                <a:cubicBezTo>
                  <a:pt x="5176064" y="2491958"/>
                  <a:pt x="5407539" y="2902598"/>
                  <a:pt x="5647840" y="3308339"/>
                </a:cubicBezTo>
                <a:cubicBezTo>
                  <a:pt x="5888154" y="3714082"/>
                  <a:pt x="6145463" y="4110667"/>
                  <a:pt x="6410939" y="4498747"/>
                </a:cubicBezTo>
                <a:cubicBezTo>
                  <a:pt x="6676414" y="4886823"/>
                  <a:pt x="6958563" y="5265422"/>
                  <a:pt x="7249229" y="5636186"/>
                </a:cubicBezTo>
                <a:cubicBezTo>
                  <a:pt x="7539880" y="6006934"/>
                  <a:pt x="7846879" y="6363958"/>
                  <a:pt x="8162708" y="6712806"/>
                </a:cubicBezTo>
                <a:lnTo>
                  <a:pt x="8300290" y="6858000"/>
                </a:lnTo>
                <a:lnTo>
                  <a:pt x="7948653" y="6858000"/>
                </a:lnTo>
                <a:lnTo>
                  <a:pt x="7503753" y="6346346"/>
                </a:lnTo>
                <a:cubicBezTo>
                  <a:pt x="7350332" y="6163952"/>
                  <a:pt x="7200015" y="5978986"/>
                  <a:pt x="7053051" y="5791162"/>
                </a:cubicBezTo>
                <a:cubicBezTo>
                  <a:pt x="6759139" y="5415490"/>
                  <a:pt x="6479268" y="5030031"/>
                  <a:pt x="6209533" y="4636386"/>
                </a:cubicBezTo>
                <a:cubicBezTo>
                  <a:pt x="5939813" y="4242739"/>
                  <a:pt x="5686424" y="3839623"/>
                  <a:pt x="5445141" y="3429310"/>
                </a:cubicBezTo>
                <a:cubicBezTo>
                  <a:pt x="5203856" y="3018986"/>
                  <a:pt x="4975320" y="2599841"/>
                  <a:pt x="4761490" y="2174487"/>
                </a:cubicBezTo>
                <a:cubicBezTo>
                  <a:pt x="4547673" y="1749130"/>
                  <a:pt x="4349867" y="1315282"/>
                  <a:pt x="4165808" y="875871"/>
                </a:cubicBezTo>
                <a:cubicBezTo>
                  <a:pt x="4073771" y="656162"/>
                  <a:pt x="3986721" y="434410"/>
                  <a:pt x="3903922" y="210901"/>
                </a:cubicBezTo>
                <a:close/>
                <a:moveTo>
                  <a:pt x="3424740" y="0"/>
                </a:moveTo>
                <a:lnTo>
                  <a:pt x="3647213" y="0"/>
                </a:lnTo>
                <a:lnTo>
                  <a:pt x="3736935" y="253769"/>
                </a:lnTo>
                <a:cubicBezTo>
                  <a:pt x="3821778" y="479304"/>
                  <a:pt x="3911116" y="703122"/>
                  <a:pt x="4004944" y="925226"/>
                </a:cubicBezTo>
                <a:cubicBezTo>
                  <a:pt x="4194151" y="1370530"/>
                  <a:pt x="4396526" y="1808538"/>
                  <a:pt x="4612081" y="2239222"/>
                </a:cubicBezTo>
                <a:cubicBezTo>
                  <a:pt x="4827638" y="2669918"/>
                  <a:pt x="5059246" y="3092551"/>
                  <a:pt x="5306837" y="3507110"/>
                </a:cubicBezTo>
                <a:cubicBezTo>
                  <a:pt x="5553136" y="3921238"/>
                  <a:pt x="5811967" y="4327854"/>
                  <a:pt x="6083333" y="4726942"/>
                </a:cubicBezTo>
                <a:cubicBezTo>
                  <a:pt x="6355683" y="5124186"/>
                  <a:pt x="6642735" y="5512262"/>
                  <a:pt x="6938631" y="5891846"/>
                </a:cubicBezTo>
                <a:cubicBezTo>
                  <a:pt x="7086572" y="6081634"/>
                  <a:pt x="7239254" y="6267911"/>
                  <a:pt x="7395328" y="6451368"/>
                </a:cubicBezTo>
                <a:lnTo>
                  <a:pt x="7752831" y="6858000"/>
                </a:lnTo>
                <a:lnTo>
                  <a:pt x="7404298" y="6858000"/>
                </a:lnTo>
                <a:lnTo>
                  <a:pt x="7196016" y="6618604"/>
                </a:lnTo>
                <a:cubicBezTo>
                  <a:pt x="7039081" y="6432202"/>
                  <a:pt x="6885496" y="6243146"/>
                  <a:pt x="6735917" y="6050742"/>
                </a:cubicBezTo>
                <a:cubicBezTo>
                  <a:pt x="6436763" y="5665930"/>
                  <a:pt x="6149386" y="5271298"/>
                  <a:pt x="5875728" y="4867863"/>
                </a:cubicBezTo>
                <a:cubicBezTo>
                  <a:pt x="5602071" y="4464407"/>
                  <a:pt x="5343455" y="4050502"/>
                  <a:pt x="5097264" y="3630055"/>
                </a:cubicBezTo>
                <a:cubicBezTo>
                  <a:pt x="4851075" y="3209602"/>
                  <a:pt x="4621233" y="2779987"/>
                  <a:pt x="4403817" y="2343182"/>
                </a:cubicBezTo>
                <a:cubicBezTo>
                  <a:pt x="4186402" y="1906402"/>
                  <a:pt x="3987625" y="1460434"/>
                  <a:pt x="3801585" y="1011223"/>
                </a:cubicBezTo>
                <a:cubicBezTo>
                  <a:pt x="3708571" y="786613"/>
                  <a:pt x="3620952" y="559139"/>
                  <a:pt x="3537787" y="329909"/>
                </a:cubicBezTo>
                <a:close/>
                <a:moveTo>
                  <a:pt x="3023158" y="0"/>
                </a:moveTo>
                <a:lnTo>
                  <a:pt x="3248958" y="0"/>
                </a:lnTo>
                <a:lnTo>
                  <a:pt x="3378839" y="372039"/>
                </a:lnTo>
                <a:cubicBezTo>
                  <a:pt x="3464090" y="603187"/>
                  <a:pt x="3553428" y="832866"/>
                  <a:pt x="3646933" y="1060914"/>
                </a:cubicBezTo>
                <a:cubicBezTo>
                  <a:pt x="3833958" y="1516998"/>
                  <a:pt x="4042546" y="1963938"/>
                  <a:pt x="4260621" y="2405962"/>
                </a:cubicBezTo>
                <a:cubicBezTo>
                  <a:pt x="4478684" y="2847986"/>
                  <a:pt x="4718338" y="3279562"/>
                  <a:pt x="4965187" y="3705566"/>
                </a:cubicBezTo>
                <a:cubicBezTo>
                  <a:pt x="5212026" y="4131582"/>
                  <a:pt x="5479793" y="4546470"/>
                  <a:pt x="5755402" y="4954826"/>
                </a:cubicBezTo>
                <a:cubicBezTo>
                  <a:pt x="6031029" y="5363179"/>
                  <a:pt x="6324942" y="5759115"/>
                  <a:pt x="6628020" y="6147514"/>
                </a:cubicBezTo>
                <a:cubicBezTo>
                  <a:pt x="6779566" y="6341724"/>
                  <a:pt x="6935522" y="6532334"/>
                  <a:pt x="7094827" y="6720040"/>
                </a:cubicBezTo>
                <a:lnTo>
                  <a:pt x="7215837" y="6858000"/>
                </a:lnTo>
                <a:lnTo>
                  <a:pt x="6861695" y="6858000"/>
                </a:lnTo>
                <a:lnTo>
                  <a:pt x="6419431" y="6310659"/>
                </a:lnTo>
                <a:cubicBezTo>
                  <a:pt x="6112431" y="5915386"/>
                  <a:pt x="5820796" y="5512586"/>
                  <a:pt x="5541908" y="5100963"/>
                </a:cubicBezTo>
                <a:cubicBezTo>
                  <a:pt x="5263025" y="4689338"/>
                  <a:pt x="4999838" y="4263982"/>
                  <a:pt x="4749726" y="3832750"/>
                </a:cubicBezTo>
                <a:cubicBezTo>
                  <a:pt x="4499614" y="3401503"/>
                  <a:pt x="4266498" y="2959154"/>
                  <a:pt x="4046143" y="2511889"/>
                </a:cubicBezTo>
                <a:cubicBezTo>
                  <a:pt x="3825778" y="2064639"/>
                  <a:pt x="3625032" y="1608214"/>
                  <a:pt x="3438683" y="1146243"/>
                </a:cubicBezTo>
                <a:cubicBezTo>
                  <a:pt x="3345501" y="915254"/>
                  <a:pt x="3257306" y="682062"/>
                  <a:pt x="3173567" y="447234"/>
                </a:cubicBezTo>
                <a:close/>
                <a:moveTo>
                  <a:pt x="2620604" y="0"/>
                </a:moveTo>
                <a:lnTo>
                  <a:pt x="2853143" y="0"/>
                </a:lnTo>
                <a:lnTo>
                  <a:pt x="3021210" y="490518"/>
                </a:lnTo>
                <a:cubicBezTo>
                  <a:pt x="3107075" y="727348"/>
                  <a:pt x="3197070" y="962664"/>
                  <a:pt x="3290905" y="1196266"/>
                </a:cubicBezTo>
                <a:cubicBezTo>
                  <a:pt x="3478562" y="1663470"/>
                  <a:pt x="3689764" y="2121199"/>
                  <a:pt x="3912101" y="2574010"/>
                </a:cubicBezTo>
                <a:cubicBezTo>
                  <a:pt x="4134421" y="3026834"/>
                  <a:pt x="4374720" y="3468859"/>
                  <a:pt x="4626800" y="3905011"/>
                </a:cubicBezTo>
                <a:cubicBezTo>
                  <a:pt x="4878864" y="4341155"/>
                  <a:pt x="5149907" y="4765846"/>
                  <a:pt x="5430749" y="5184022"/>
                </a:cubicBezTo>
                <a:cubicBezTo>
                  <a:pt x="5711603" y="5602182"/>
                  <a:pt x="6008146" y="6006931"/>
                  <a:pt x="6317421" y="6403191"/>
                </a:cubicBezTo>
                <a:lnTo>
                  <a:pt x="6687503" y="6858000"/>
                </a:lnTo>
                <a:lnTo>
                  <a:pt x="6336022" y="6858000"/>
                </a:lnTo>
                <a:lnTo>
                  <a:pt x="6103280" y="6569282"/>
                </a:lnTo>
                <a:cubicBezTo>
                  <a:pt x="5791375" y="6166151"/>
                  <a:pt x="5492866" y="5751914"/>
                  <a:pt x="5208751" y="5329506"/>
                </a:cubicBezTo>
                <a:cubicBezTo>
                  <a:pt x="4924635" y="4907090"/>
                  <a:pt x="4655897" y="4473567"/>
                  <a:pt x="4402186" y="4031862"/>
                </a:cubicBezTo>
                <a:cubicBezTo>
                  <a:pt x="4148477" y="3590154"/>
                  <a:pt x="3911762" y="3138653"/>
                  <a:pt x="3688458" y="2680603"/>
                </a:cubicBezTo>
                <a:cubicBezTo>
                  <a:pt x="3465165" y="2222550"/>
                  <a:pt x="3263437" y="1754366"/>
                  <a:pt x="3073813" y="1281286"/>
                </a:cubicBezTo>
                <a:cubicBezTo>
                  <a:pt x="2978994" y="1044738"/>
                  <a:pt x="2890390" y="805902"/>
                  <a:pt x="2806529" y="565351"/>
                </a:cubicBezTo>
                <a:close/>
                <a:moveTo>
                  <a:pt x="2219938" y="0"/>
                </a:moveTo>
                <a:lnTo>
                  <a:pt x="2457193" y="0"/>
                </a:lnTo>
                <a:lnTo>
                  <a:pt x="2659818" y="608134"/>
                </a:lnTo>
                <a:cubicBezTo>
                  <a:pt x="2746052" y="850495"/>
                  <a:pt x="2837206" y="1091162"/>
                  <a:pt x="2933231" y="1329986"/>
                </a:cubicBezTo>
                <a:cubicBezTo>
                  <a:pt x="3126347" y="1807098"/>
                  <a:pt x="3334949" y="2277374"/>
                  <a:pt x="3558994" y="2740766"/>
                </a:cubicBezTo>
                <a:cubicBezTo>
                  <a:pt x="3783055" y="3204154"/>
                  <a:pt x="4024137" y="3657839"/>
                  <a:pt x="4282199" y="4101834"/>
                </a:cubicBezTo>
                <a:cubicBezTo>
                  <a:pt x="4540492" y="4546914"/>
                  <a:pt x="4812921" y="4982830"/>
                  <a:pt x="5099555" y="5409602"/>
                </a:cubicBezTo>
                <a:cubicBezTo>
                  <a:pt x="5387272" y="5836267"/>
                  <a:pt x="5691332" y="6251491"/>
                  <a:pt x="6006514" y="6657563"/>
                </a:cubicBezTo>
                <a:lnTo>
                  <a:pt x="6169362" y="6858000"/>
                </a:lnTo>
                <a:lnTo>
                  <a:pt x="5807621" y="6858000"/>
                </a:lnTo>
                <a:lnTo>
                  <a:pt x="5785498" y="6830514"/>
                </a:lnTo>
                <a:cubicBezTo>
                  <a:pt x="5467042" y="6418230"/>
                  <a:pt x="5164302" y="5995166"/>
                  <a:pt x="4873973" y="5561966"/>
                </a:cubicBezTo>
                <a:cubicBezTo>
                  <a:pt x="4583645" y="5128762"/>
                  <a:pt x="4312280" y="4684771"/>
                  <a:pt x="4054312" y="4232606"/>
                </a:cubicBezTo>
                <a:cubicBezTo>
                  <a:pt x="3796357" y="3780442"/>
                  <a:pt x="3556703" y="3317159"/>
                  <a:pt x="3330460" y="2848974"/>
                </a:cubicBezTo>
                <a:cubicBezTo>
                  <a:pt x="3104218" y="2380798"/>
                  <a:pt x="2900199" y="1900835"/>
                  <a:pt x="2709265" y="1415974"/>
                </a:cubicBezTo>
                <a:cubicBezTo>
                  <a:pt x="2613799" y="1173546"/>
                  <a:pt x="2524462" y="929074"/>
                  <a:pt x="2440069" y="682926"/>
                </a:cubicBezTo>
                <a:close/>
                <a:moveTo>
                  <a:pt x="1823805" y="0"/>
                </a:moveTo>
                <a:lnTo>
                  <a:pt x="2061552" y="0"/>
                </a:lnTo>
                <a:lnTo>
                  <a:pt x="2173380" y="353495"/>
                </a:lnTo>
                <a:cubicBezTo>
                  <a:pt x="2295697" y="726961"/>
                  <a:pt x="2429369" y="1096771"/>
                  <a:pt x="2574237" y="1462402"/>
                </a:cubicBezTo>
                <a:cubicBezTo>
                  <a:pt x="2768874" y="1950635"/>
                  <a:pt x="2979418" y="2431793"/>
                  <a:pt x="3205903" y="2905862"/>
                </a:cubicBezTo>
                <a:cubicBezTo>
                  <a:pt x="3435840" y="3378186"/>
                  <a:pt x="3680843" y="3842882"/>
                  <a:pt x="3940874" y="4299954"/>
                </a:cubicBezTo>
                <a:cubicBezTo>
                  <a:pt x="4200892" y="4757022"/>
                  <a:pt x="4477945" y="5203079"/>
                  <a:pt x="4771963" y="5638139"/>
                </a:cubicBezTo>
                <a:cubicBezTo>
                  <a:pt x="4919089" y="5856209"/>
                  <a:pt x="5069728" y="6071341"/>
                  <a:pt x="5223760" y="6283775"/>
                </a:cubicBezTo>
                <a:lnTo>
                  <a:pt x="5654489" y="6858000"/>
                </a:lnTo>
                <a:lnTo>
                  <a:pt x="5296795" y="6858000"/>
                </a:lnTo>
                <a:lnTo>
                  <a:pt x="4993265" y="6449490"/>
                </a:lnTo>
                <a:cubicBezTo>
                  <a:pt x="4838170" y="6233255"/>
                  <a:pt x="4686793" y="6014282"/>
                  <a:pt x="4539830" y="5792775"/>
                </a:cubicBezTo>
                <a:cubicBezTo>
                  <a:pt x="4245904" y="5349779"/>
                  <a:pt x="3968326" y="4895322"/>
                  <a:pt x="3706448" y="4433026"/>
                </a:cubicBezTo>
                <a:cubicBezTo>
                  <a:pt x="3444560" y="3970718"/>
                  <a:pt x="3201969" y="3496977"/>
                  <a:pt x="2972786" y="3017346"/>
                </a:cubicBezTo>
                <a:cubicBezTo>
                  <a:pt x="2743592" y="2537731"/>
                  <a:pt x="2537956" y="2046655"/>
                  <a:pt x="2346363" y="1551003"/>
                </a:cubicBezTo>
                <a:cubicBezTo>
                  <a:pt x="2154769" y="1055362"/>
                  <a:pt x="1986721" y="549898"/>
                  <a:pt x="1835343" y="40522"/>
                </a:cubicBezTo>
                <a:close/>
                <a:moveTo>
                  <a:pt x="1429734" y="0"/>
                </a:moveTo>
                <a:lnTo>
                  <a:pt x="1670090" y="0"/>
                </a:lnTo>
                <a:lnTo>
                  <a:pt x="1691934" y="75796"/>
                </a:lnTo>
                <a:cubicBezTo>
                  <a:pt x="1845612" y="589360"/>
                  <a:pt x="2020174" y="1096668"/>
                  <a:pt x="2215244" y="1596446"/>
                </a:cubicBezTo>
                <a:cubicBezTo>
                  <a:pt x="2411418" y="2095606"/>
                  <a:pt x="2624026" y="2587754"/>
                  <a:pt x="2853124" y="3072938"/>
                </a:cubicBezTo>
                <a:cubicBezTo>
                  <a:pt x="3085674" y="3556154"/>
                  <a:pt x="3333953" y="4031322"/>
                  <a:pt x="3597893" y="4498418"/>
                </a:cubicBezTo>
                <a:cubicBezTo>
                  <a:pt x="3861845" y="4965514"/>
                  <a:pt x="4143466" y="5421494"/>
                  <a:pt x="4442729" y="5866350"/>
                </a:cubicBezTo>
                <a:cubicBezTo>
                  <a:pt x="4591484" y="6089164"/>
                  <a:pt x="4744819" y="6308951"/>
                  <a:pt x="4901915" y="6526000"/>
                </a:cubicBezTo>
                <a:lnTo>
                  <a:pt x="5150573" y="6858000"/>
                </a:lnTo>
                <a:lnTo>
                  <a:pt x="4787694" y="6858000"/>
                </a:lnTo>
                <a:lnTo>
                  <a:pt x="4666885" y="6694992"/>
                </a:lnTo>
                <a:cubicBezTo>
                  <a:pt x="4509095" y="6474141"/>
                  <a:pt x="4355268" y="6250512"/>
                  <a:pt x="4205690" y="6023939"/>
                </a:cubicBezTo>
                <a:cubicBezTo>
                  <a:pt x="3906536" y="5570794"/>
                  <a:pt x="3624375" y="5106866"/>
                  <a:pt x="3358576" y="4633770"/>
                </a:cubicBezTo>
                <a:cubicBezTo>
                  <a:pt x="3092762" y="4160679"/>
                  <a:pt x="2846912" y="3676155"/>
                  <a:pt x="2615101" y="3185410"/>
                </a:cubicBezTo>
                <a:cubicBezTo>
                  <a:pt x="2383292" y="2694658"/>
                  <a:pt x="2175689" y="2192811"/>
                  <a:pt x="1982785" y="1685387"/>
                </a:cubicBezTo>
                <a:cubicBezTo>
                  <a:pt x="1789899" y="1177967"/>
                  <a:pt x="1621515" y="662038"/>
                  <a:pt x="1469154" y="141222"/>
                </a:cubicBezTo>
                <a:close/>
                <a:moveTo>
                  <a:pt x="1039427" y="0"/>
                </a:moveTo>
                <a:lnTo>
                  <a:pt x="1283684" y="0"/>
                </a:lnTo>
                <a:lnTo>
                  <a:pt x="1334139" y="175870"/>
                </a:lnTo>
                <a:cubicBezTo>
                  <a:pt x="1491729" y="699967"/>
                  <a:pt x="1663700" y="1219489"/>
                  <a:pt x="1860197" y="1730174"/>
                </a:cubicBezTo>
                <a:cubicBezTo>
                  <a:pt x="2547780" y="3519843"/>
                  <a:pt x="3462658" y="5212389"/>
                  <a:pt x="4581494" y="6766466"/>
                </a:cubicBezTo>
                <a:lnTo>
                  <a:pt x="4649983" y="6858000"/>
                </a:lnTo>
                <a:lnTo>
                  <a:pt x="4284510" y="6858000"/>
                </a:lnTo>
                <a:lnTo>
                  <a:pt x="3871564" y="6255094"/>
                </a:lnTo>
                <a:cubicBezTo>
                  <a:pt x="3567501" y="5792134"/>
                  <a:pt x="3280449" y="5317402"/>
                  <a:pt x="3010716" y="4833854"/>
                </a:cubicBezTo>
                <a:cubicBezTo>
                  <a:pt x="2740981" y="4350306"/>
                  <a:pt x="2491853" y="3854990"/>
                  <a:pt x="2258735" y="3353458"/>
                </a:cubicBezTo>
                <a:cubicBezTo>
                  <a:pt x="2025633" y="2851922"/>
                  <a:pt x="1814753" y="2339922"/>
                  <a:pt x="1620546" y="1820073"/>
                </a:cubicBezTo>
                <a:cubicBezTo>
                  <a:pt x="1426647" y="1301119"/>
                  <a:pt x="1254569" y="774528"/>
                  <a:pt x="1104698" y="241693"/>
                </a:cubicBezTo>
                <a:close/>
                <a:moveTo>
                  <a:pt x="646595" y="0"/>
                </a:moveTo>
                <a:lnTo>
                  <a:pt x="895515" y="0"/>
                </a:lnTo>
                <a:lnTo>
                  <a:pt x="973190" y="275594"/>
                </a:lnTo>
                <a:cubicBezTo>
                  <a:pt x="1131427" y="810798"/>
                  <a:pt x="1303397" y="1341771"/>
                  <a:pt x="1501850" y="1863246"/>
                </a:cubicBezTo>
                <a:cubicBezTo>
                  <a:pt x="2095554" y="3430737"/>
                  <a:pt x="2862215" y="4925202"/>
                  <a:pt x="3786518" y="6319298"/>
                </a:cubicBezTo>
                <a:lnTo>
                  <a:pt x="4158310" y="6858000"/>
                </a:lnTo>
                <a:lnTo>
                  <a:pt x="3785121" y="6858000"/>
                </a:lnTo>
                <a:lnTo>
                  <a:pt x="3772178" y="6839436"/>
                </a:lnTo>
                <a:cubicBezTo>
                  <a:pt x="3692510" y="6722805"/>
                  <a:pt x="3614002" y="6605412"/>
                  <a:pt x="3536760" y="6487222"/>
                </a:cubicBezTo>
                <a:cubicBezTo>
                  <a:pt x="3227793" y="6014451"/>
                  <a:pt x="2936158" y="5529918"/>
                  <a:pt x="2662179" y="5035586"/>
                </a:cubicBezTo>
                <a:cubicBezTo>
                  <a:pt x="2388198" y="4541238"/>
                  <a:pt x="2136778" y="4033830"/>
                  <a:pt x="1899757" y="3522149"/>
                </a:cubicBezTo>
                <a:cubicBezTo>
                  <a:pt x="1662716" y="3010483"/>
                  <a:pt x="1451514" y="2485086"/>
                  <a:pt x="1255674" y="1955442"/>
                </a:cubicBezTo>
                <a:cubicBezTo>
                  <a:pt x="1060516" y="1425186"/>
                  <a:pt x="887650" y="887264"/>
                  <a:pt x="737454" y="343086"/>
                </a:cubicBezTo>
                <a:close/>
                <a:moveTo>
                  <a:pt x="257338" y="0"/>
                </a:moveTo>
                <a:lnTo>
                  <a:pt x="509519" y="0"/>
                </a:lnTo>
                <a:lnTo>
                  <a:pt x="613224" y="374990"/>
                </a:lnTo>
                <a:cubicBezTo>
                  <a:pt x="649843" y="512631"/>
                  <a:pt x="692350" y="648306"/>
                  <a:pt x="734198" y="784318"/>
                </a:cubicBezTo>
                <a:cubicBezTo>
                  <a:pt x="776044" y="920333"/>
                  <a:pt x="815936" y="1056670"/>
                  <a:pt x="862689" y="1191039"/>
                </a:cubicBezTo>
                <a:cubicBezTo>
                  <a:pt x="909441" y="1325402"/>
                  <a:pt x="951935" y="1461094"/>
                  <a:pt x="998688" y="1595138"/>
                </a:cubicBezTo>
                <a:lnTo>
                  <a:pt x="1144513" y="1996302"/>
                </a:lnTo>
                <a:cubicBezTo>
                  <a:pt x="1742208" y="3597288"/>
                  <a:pt x="2518920" y="5123566"/>
                  <a:pt x="3458682" y="6546507"/>
                </a:cubicBezTo>
                <a:lnTo>
                  <a:pt x="3672953" y="6858000"/>
                </a:lnTo>
                <a:lnTo>
                  <a:pt x="3298797" y="6858000"/>
                </a:lnTo>
                <a:lnTo>
                  <a:pt x="3202611" y="6716490"/>
                </a:lnTo>
                <a:cubicBezTo>
                  <a:pt x="2258952" y="5269291"/>
                  <a:pt x="1483622" y="3716837"/>
                  <a:pt x="893094" y="2089154"/>
                </a:cubicBezTo>
                <a:cubicBezTo>
                  <a:pt x="647310" y="1412196"/>
                  <a:pt x="437110" y="723157"/>
                  <a:pt x="263256" y="24870"/>
                </a:cubicBezTo>
                <a:close/>
                <a:moveTo>
                  <a:pt x="0" y="0"/>
                </a:moveTo>
                <a:lnTo>
                  <a:pt x="125738" y="0"/>
                </a:lnTo>
                <a:lnTo>
                  <a:pt x="139162" y="54362"/>
                </a:lnTo>
                <a:cubicBezTo>
                  <a:pt x="175529" y="194694"/>
                  <a:pt x="213537" y="334607"/>
                  <a:pt x="253261" y="474051"/>
                </a:cubicBezTo>
                <a:cubicBezTo>
                  <a:pt x="272871" y="543685"/>
                  <a:pt x="290203" y="613982"/>
                  <a:pt x="311457" y="683298"/>
                </a:cubicBezTo>
                <a:lnTo>
                  <a:pt x="374558" y="891558"/>
                </a:lnTo>
                <a:cubicBezTo>
                  <a:pt x="416728" y="1030175"/>
                  <a:pt x="456620" y="1169462"/>
                  <a:pt x="503696" y="1306767"/>
                </a:cubicBezTo>
                <a:lnTo>
                  <a:pt x="640356" y="1719374"/>
                </a:lnTo>
                <a:lnTo>
                  <a:pt x="787164" y="2128706"/>
                </a:lnTo>
                <a:cubicBezTo>
                  <a:pt x="1388418" y="3763308"/>
                  <a:pt x="2174819" y="5321589"/>
                  <a:pt x="3129775" y="6773551"/>
                </a:cubicBezTo>
                <a:lnTo>
                  <a:pt x="3187659" y="6858000"/>
                </a:lnTo>
                <a:lnTo>
                  <a:pt x="2812021" y="6858000"/>
                </a:lnTo>
                <a:lnTo>
                  <a:pt x="2402427" y="6199723"/>
                </a:lnTo>
                <a:cubicBezTo>
                  <a:pt x="1651828" y="4939591"/>
                  <a:pt x="1024012" y="3607915"/>
                  <a:pt x="528873" y="2222870"/>
                </a:cubicBezTo>
                <a:lnTo>
                  <a:pt x="384692" y="1807003"/>
                </a:lnTo>
                <a:lnTo>
                  <a:pt x="250647" y="1387862"/>
                </a:lnTo>
                <a:cubicBezTo>
                  <a:pt x="204540" y="1248574"/>
                  <a:pt x="165632" y="1107006"/>
                  <a:pt x="124122" y="966427"/>
                </a:cubicBezTo>
                <a:lnTo>
                  <a:pt x="62653" y="755223"/>
                </a:lnTo>
                <a:cubicBezTo>
                  <a:pt x="42059" y="684923"/>
                  <a:pt x="25050" y="613322"/>
                  <a:pt x="5766" y="542698"/>
                </a:cubicBezTo>
                <a:lnTo>
                  <a:pt x="0" y="520318"/>
                </a:ln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153" name="Google Shape;4153;p274"/>
          <p:cNvSpPr/>
          <p:nvPr/>
        </p:nvSpPr>
        <p:spPr>
          <a:xfrm>
            <a:off x="278130" y="255270"/>
            <a:ext cx="8568600" cy="4339500"/>
          </a:xfrm>
          <a:prstGeom prst="roundRect">
            <a:avLst>
              <a:gd fmla="val 3039" name="adj"/>
            </a:avLst>
          </a:pr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154" name="Google Shape;4154;p274"/>
          <p:cNvSpPr/>
          <p:nvPr/>
        </p:nvSpPr>
        <p:spPr>
          <a:xfrm>
            <a:off x="278175" y="258225"/>
            <a:ext cx="8568600" cy="4362300"/>
          </a:xfrm>
          <a:prstGeom prst="roundRect">
            <a:avLst>
              <a:gd fmla="val 3039" name="adj"/>
            </a:avLst>
          </a:prstGeom>
          <a:noFill/>
          <a:ln cap="flat" cmpd="sng" w="76200">
            <a:solidFill>
              <a:schemeClr val="lt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descr="Une image contenant texte&#10;&#10;Description générée automatiquement" id="4155" name="Google Shape;4155;p274"/>
          <p:cNvPicPr preferRelativeResize="0"/>
          <p:nvPr/>
        </p:nvPicPr>
        <p:blipFill rotWithShape="1">
          <a:blip r:embed="rId3">
            <a:alphaModFix/>
          </a:blip>
          <a:srcRect b="2895" l="19237" r="19618" t="16132"/>
          <a:stretch/>
        </p:blipFill>
        <p:spPr>
          <a:xfrm>
            <a:off x="4534352" y="1397075"/>
            <a:ext cx="4474519" cy="4436185"/>
          </a:xfrm>
          <a:prstGeom prst="rect">
            <a:avLst/>
          </a:prstGeom>
          <a:noFill/>
          <a:ln>
            <a:noFill/>
          </a:ln>
        </p:spPr>
      </p:pic>
      <p:sp>
        <p:nvSpPr>
          <p:cNvPr id="4156" name="Google Shape;4156;p274"/>
          <p:cNvSpPr/>
          <p:nvPr/>
        </p:nvSpPr>
        <p:spPr>
          <a:xfrm>
            <a:off x="5373323" y="1614220"/>
            <a:ext cx="2651700" cy="3260700"/>
          </a:xfrm>
          <a:prstGeom prst="roundRect">
            <a:avLst>
              <a:gd fmla="val 3344" name="adj"/>
            </a:avLst>
          </a:prstGeom>
          <a:noFill/>
          <a:ln cap="flat" cmpd="sng" w="22225">
            <a:solidFill>
              <a:srgbClr val="2BD6D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157" name="Google Shape;4157;p274"/>
          <p:cNvSpPr txBox="1"/>
          <p:nvPr/>
        </p:nvSpPr>
        <p:spPr>
          <a:xfrm>
            <a:off x="471045" y="450789"/>
            <a:ext cx="8182800" cy="478800"/>
          </a:xfrm>
          <a:prstGeom prst="rect">
            <a:avLst/>
          </a:prstGeom>
          <a:noFill/>
          <a:ln>
            <a:noFill/>
          </a:ln>
        </p:spPr>
        <p:txBody>
          <a:bodyPr anchorCtr="0" anchor="t" bIns="0" lIns="0" spcFirstLastPara="1" rIns="0" wrap="square" tIns="0">
            <a:noAutofit/>
          </a:bodyPr>
          <a:lstStyle/>
          <a:p>
            <a:pPr indent="0" lvl="0" marL="0" marR="0" rtl="0" algn="ctr">
              <a:lnSpc>
                <a:spcPct val="80000"/>
              </a:lnSpc>
              <a:spcBef>
                <a:spcPts val="0"/>
              </a:spcBef>
              <a:spcAft>
                <a:spcPts val="0"/>
              </a:spcAft>
              <a:buClr>
                <a:srgbClr val="000000"/>
              </a:buClr>
              <a:buSzPts val="2200"/>
              <a:buFont typeface="Arial"/>
              <a:buNone/>
            </a:pPr>
            <a:r>
              <a:rPr b="1" i="0" lang="fr" sz="2200" u="none" cap="none" strike="noStrike">
                <a:solidFill>
                  <a:srgbClr val="2BD6D9"/>
                </a:solidFill>
                <a:latin typeface="Arial"/>
                <a:ea typeface="Arial"/>
                <a:cs typeface="Arial"/>
                <a:sym typeface="Arial"/>
              </a:rPr>
              <a:t>Maximiser le ROI et l’expérience client grâce à </a:t>
            </a:r>
            <a:br>
              <a:rPr b="1" i="0" lang="fr" sz="2200" u="none" cap="none" strike="noStrike">
                <a:solidFill>
                  <a:srgbClr val="2BD6D9"/>
                </a:solidFill>
                <a:latin typeface="Arial"/>
                <a:ea typeface="Arial"/>
                <a:cs typeface="Arial"/>
                <a:sym typeface="Arial"/>
              </a:rPr>
            </a:br>
            <a:r>
              <a:rPr b="1" i="0" lang="fr" sz="2200" u="none" cap="none" strike="noStrike">
                <a:solidFill>
                  <a:srgbClr val="FFC229"/>
                </a:solidFill>
                <a:latin typeface="Arial"/>
                <a:ea typeface="Arial"/>
                <a:cs typeface="Arial"/>
                <a:sym typeface="Arial"/>
              </a:rPr>
              <a:t>l’engagement </a:t>
            </a:r>
            <a:r>
              <a:rPr b="1" i="0" lang="fr" sz="2200" u="none" cap="none" strike="noStrike">
                <a:solidFill>
                  <a:srgbClr val="2BD6D9"/>
                </a:solidFill>
                <a:latin typeface="Arial"/>
                <a:ea typeface="Arial"/>
                <a:cs typeface="Arial"/>
                <a:sym typeface="Arial"/>
              </a:rPr>
              <a:t>&amp; </a:t>
            </a:r>
            <a:r>
              <a:rPr b="1" i="0" lang="fr" sz="2200" u="none" cap="none" strike="noStrike">
                <a:solidFill>
                  <a:srgbClr val="FFC229"/>
                </a:solidFill>
                <a:latin typeface="Arial"/>
                <a:ea typeface="Arial"/>
                <a:cs typeface="Arial"/>
                <a:sym typeface="Arial"/>
              </a:rPr>
              <a:t>l’influence marketing</a:t>
            </a:r>
            <a:endParaRPr b="0" i="0" sz="1400" u="none" cap="none" strike="noStrike">
              <a:solidFill>
                <a:srgbClr val="000000"/>
              </a:solidFill>
              <a:latin typeface="Arial"/>
              <a:ea typeface="Arial"/>
              <a:cs typeface="Arial"/>
              <a:sym typeface="Arial"/>
            </a:endParaRPr>
          </a:p>
        </p:txBody>
      </p:sp>
      <p:sp>
        <p:nvSpPr>
          <p:cNvPr id="4158" name="Google Shape;4158;p274"/>
          <p:cNvSpPr txBox="1"/>
          <p:nvPr/>
        </p:nvSpPr>
        <p:spPr>
          <a:xfrm>
            <a:off x="1152480" y="1064938"/>
            <a:ext cx="6819900" cy="350400"/>
          </a:xfrm>
          <a:prstGeom prst="rect">
            <a:avLst/>
          </a:prstGeom>
          <a:noFill/>
          <a:ln>
            <a:noFill/>
          </a:ln>
        </p:spPr>
        <p:txBody>
          <a:bodyPr anchorCtr="0" anchor="t" bIns="0" lIns="0" spcFirstLastPara="1" rIns="0" wrap="square" tIns="0">
            <a:spAutoFit/>
          </a:bodyPr>
          <a:lstStyle/>
          <a:p>
            <a:pPr indent="0" lvl="0" marL="0" marR="0" rtl="0" algn="ctr">
              <a:lnSpc>
                <a:spcPct val="107000"/>
              </a:lnSpc>
              <a:spcBef>
                <a:spcPts val="0"/>
              </a:spcBef>
              <a:spcAft>
                <a:spcPts val="0"/>
              </a:spcAft>
              <a:buClr>
                <a:srgbClr val="000000"/>
              </a:buClr>
              <a:buSzPts val="1400"/>
              <a:buFont typeface="Arial"/>
              <a:buNone/>
            </a:pPr>
            <a:r>
              <a:rPr b="1" i="0" lang="fr" sz="1100" u="none" cap="none" strike="noStrike">
                <a:solidFill>
                  <a:schemeClr val="lt1"/>
                </a:solidFill>
                <a:latin typeface="Arial"/>
                <a:ea typeface="Arial"/>
                <a:cs typeface="Arial"/>
                <a:sym typeface="Arial"/>
              </a:rPr>
              <a:t>Nous sommes un des leaders français de l’engagement marketing et de </a:t>
            </a:r>
            <a:br>
              <a:rPr b="1" i="0" lang="fr" sz="1100" u="none" cap="none" strike="noStrike">
                <a:solidFill>
                  <a:schemeClr val="lt1"/>
                </a:solidFill>
                <a:latin typeface="Arial"/>
                <a:ea typeface="Arial"/>
                <a:cs typeface="Arial"/>
                <a:sym typeface="Arial"/>
              </a:rPr>
            </a:br>
            <a:r>
              <a:rPr b="1" i="0" lang="fr" sz="1100" u="none" cap="none" strike="noStrike">
                <a:solidFill>
                  <a:schemeClr val="lt1"/>
                </a:solidFill>
                <a:latin typeface="Arial"/>
                <a:ea typeface="Arial"/>
                <a:cs typeface="Arial"/>
                <a:sym typeface="Arial"/>
              </a:rPr>
              <a:t>l’influence marketing via nos deux agences spécialisées</a:t>
            </a:r>
            <a:endParaRPr b="1" i="0" sz="1100" u="none" cap="none" strike="noStrike">
              <a:solidFill>
                <a:schemeClr val="lt1"/>
              </a:solidFill>
              <a:latin typeface="Arial"/>
              <a:ea typeface="Arial"/>
              <a:cs typeface="Arial"/>
              <a:sym typeface="Arial"/>
            </a:endParaRPr>
          </a:p>
        </p:txBody>
      </p:sp>
      <p:grpSp>
        <p:nvGrpSpPr>
          <p:cNvPr id="4159" name="Google Shape;4159;p274"/>
          <p:cNvGrpSpPr/>
          <p:nvPr/>
        </p:nvGrpSpPr>
        <p:grpSpPr>
          <a:xfrm rot="987612">
            <a:off x="826327" y="1208301"/>
            <a:ext cx="388312" cy="516604"/>
            <a:chOff x="651001" y="1167892"/>
            <a:chExt cx="558233" cy="742665"/>
          </a:xfrm>
        </p:grpSpPr>
        <p:sp>
          <p:nvSpPr>
            <p:cNvPr id="4160" name="Google Shape;4160;p274"/>
            <p:cNvSpPr/>
            <p:nvPr/>
          </p:nvSpPr>
          <p:spPr>
            <a:xfrm rot="1624665">
              <a:off x="1025938" y="1471217"/>
              <a:ext cx="119408" cy="309460"/>
            </a:xfrm>
            <a:custGeom>
              <a:rect b="b" l="l" r="r" t="t"/>
              <a:pathLst>
                <a:path extrusionOk="0" h="309595" w="119460">
                  <a:moveTo>
                    <a:pt x="80651" y="305405"/>
                  </a:moveTo>
                  <a:cubicBezTo>
                    <a:pt x="84912" y="308240"/>
                    <a:pt x="89709" y="309595"/>
                    <a:pt x="94470" y="309595"/>
                  </a:cubicBezTo>
                  <a:cubicBezTo>
                    <a:pt x="102547" y="309595"/>
                    <a:pt x="110464" y="305690"/>
                    <a:pt x="115279" y="298469"/>
                  </a:cubicBezTo>
                  <a:cubicBezTo>
                    <a:pt x="122911" y="286985"/>
                    <a:pt x="119808" y="271490"/>
                    <a:pt x="108325" y="263858"/>
                  </a:cubicBezTo>
                  <a:cubicBezTo>
                    <a:pt x="71753" y="239519"/>
                    <a:pt x="49910" y="198739"/>
                    <a:pt x="49910" y="154802"/>
                  </a:cubicBezTo>
                  <a:cubicBezTo>
                    <a:pt x="49910" y="110866"/>
                    <a:pt x="71753" y="70104"/>
                    <a:pt x="108325" y="45746"/>
                  </a:cubicBezTo>
                  <a:cubicBezTo>
                    <a:pt x="119808" y="38115"/>
                    <a:pt x="122911" y="22602"/>
                    <a:pt x="115279" y="11136"/>
                  </a:cubicBezTo>
                  <a:cubicBezTo>
                    <a:pt x="107647" y="-347"/>
                    <a:pt x="92134" y="-3450"/>
                    <a:pt x="80668" y="4182"/>
                  </a:cubicBezTo>
                  <a:cubicBezTo>
                    <a:pt x="30153" y="37812"/>
                    <a:pt x="0" y="94105"/>
                    <a:pt x="0" y="154785"/>
                  </a:cubicBezTo>
                  <a:cubicBezTo>
                    <a:pt x="0" y="215464"/>
                    <a:pt x="30153" y="271775"/>
                    <a:pt x="80668" y="305387"/>
                  </a:cubicBezTo>
                  <a:close/>
                </a:path>
              </a:pathLst>
            </a:custGeom>
            <a:solidFill>
              <a:srgbClr val="FFC229">
                <a:alpha val="2745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274"/>
            <p:cNvSpPr/>
            <p:nvPr/>
          </p:nvSpPr>
          <p:spPr>
            <a:xfrm rot="1624665">
              <a:off x="913449" y="1325472"/>
              <a:ext cx="174197" cy="513966"/>
            </a:xfrm>
            <a:custGeom>
              <a:rect b="b" l="l" r="r" t="t"/>
              <a:pathLst>
                <a:path extrusionOk="0" h="514191" w="174273">
                  <a:moveTo>
                    <a:pt x="0" y="257082"/>
                  </a:moveTo>
                  <a:cubicBezTo>
                    <a:pt x="0" y="358988"/>
                    <a:pt x="50641" y="453529"/>
                    <a:pt x="135464" y="510001"/>
                  </a:cubicBezTo>
                  <a:cubicBezTo>
                    <a:pt x="139726" y="512836"/>
                    <a:pt x="144522" y="514191"/>
                    <a:pt x="149283" y="514191"/>
                  </a:cubicBezTo>
                  <a:cubicBezTo>
                    <a:pt x="157361" y="514191"/>
                    <a:pt x="165278" y="510286"/>
                    <a:pt x="170092" y="503064"/>
                  </a:cubicBezTo>
                  <a:cubicBezTo>
                    <a:pt x="177724" y="491581"/>
                    <a:pt x="174621" y="476086"/>
                    <a:pt x="163138" y="468454"/>
                  </a:cubicBezTo>
                  <a:cubicBezTo>
                    <a:pt x="92259" y="421273"/>
                    <a:pt x="49927" y="342262"/>
                    <a:pt x="49927" y="257100"/>
                  </a:cubicBezTo>
                  <a:cubicBezTo>
                    <a:pt x="49927" y="171938"/>
                    <a:pt x="92241" y="92928"/>
                    <a:pt x="163138" y="45747"/>
                  </a:cubicBezTo>
                  <a:cubicBezTo>
                    <a:pt x="174621" y="38115"/>
                    <a:pt x="177724" y="22602"/>
                    <a:pt x="170092" y="11136"/>
                  </a:cubicBezTo>
                  <a:cubicBezTo>
                    <a:pt x="162442" y="-347"/>
                    <a:pt x="146947" y="-3450"/>
                    <a:pt x="135482" y="4182"/>
                  </a:cubicBezTo>
                  <a:cubicBezTo>
                    <a:pt x="50659" y="60653"/>
                    <a:pt x="18" y="155195"/>
                    <a:pt x="18" y="257100"/>
                  </a:cubicBezTo>
                  <a:close/>
                </a:path>
              </a:pathLst>
            </a:custGeom>
            <a:solidFill>
              <a:srgbClr val="FFC229">
                <a:alpha val="2745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274"/>
            <p:cNvSpPr/>
            <p:nvPr/>
          </p:nvSpPr>
          <p:spPr>
            <a:xfrm rot="1624665">
              <a:off x="801707" y="1180621"/>
              <a:ext cx="228630" cy="717206"/>
            </a:xfrm>
            <a:custGeom>
              <a:rect b="b" l="l" r="r" t="t"/>
              <a:pathLst>
                <a:path extrusionOk="0" h="717520" w="228730">
                  <a:moveTo>
                    <a:pt x="217577" y="671766"/>
                  </a:moveTo>
                  <a:cubicBezTo>
                    <a:pt x="112586" y="601885"/>
                    <a:pt x="49927" y="484859"/>
                    <a:pt x="49927" y="358756"/>
                  </a:cubicBezTo>
                  <a:cubicBezTo>
                    <a:pt x="49927" y="232654"/>
                    <a:pt x="112604" y="115627"/>
                    <a:pt x="217577" y="45747"/>
                  </a:cubicBezTo>
                  <a:cubicBezTo>
                    <a:pt x="229060" y="38115"/>
                    <a:pt x="232163" y="22602"/>
                    <a:pt x="224531" y="11136"/>
                  </a:cubicBezTo>
                  <a:cubicBezTo>
                    <a:pt x="216899" y="-347"/>
                    <a:pt x="201386" y="-3450"/>
                    <a:pt x="189920" y="4182"/>
                  </a:cubicBezTo>
                  <a:cubicBezTo>
                    <a:pt x="71004" y="83335"/>
                    <a:pt x="0" y="215892"/>
                    <a:pt x="0" y="358756"/>
                  </a:cubicBezTo>
                  <a:cubicBezTo>
                    <a:pt x="0" y="501620"/>
                    <a:pt x="71004" y="634178"/>
                    <a:pt x="189920" y="713330"/>
                  </a:cubicBezTo>
                  <a:cubicBezTo>
                    <a:pt x="194182" y="716166"/>
                    <a:pt x="198979" y="717521"/>
                    <a:pt x="203740" y="717521"/>
                  </a:cubicBezTo>
                  <a:cubicBezTo>
                    <a:pt x="211817" y="717521"/>
                    <a:pt x="219734" y="713616"/>
                    <a:pt x="224549" y="706394"/>
                  </a:cubicBezTo>
                  <a:cubicBezTo>
                    <a:pt x="232180" y="694911"/>
                    <a:pt x="229078" y="679415"/>
                    <a:pt x="217594" y="671784"/>
                  </a:cubicBezTo>
                  <a:close/>
                </a:path>
              </a:pathLst>
            </a:custGeom>
            <a:solidFill>
              <a:srgbClr val="FFC229">
                <a:alpha val="2745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descr="Une image contenant texte&#10;&#10;Description générée automatiquement" id="4163" name="Google Shape;4163;p274"/>
          <p:cNvPicPr preferRelativeResize="0"/>
          <p:nvPr/>
        </p:nvPicPr>
        <p:blipFill rotWithShape="1">
          <a:blip r:embed="rId3">
            <a:alphaModFix/>
          </a:blip>
          <a:srcRect b="2895" l="19237" r="19618" t="16132"/>
          <a:stretch/>
        </p:blipFill>
        <p:spPr>
          <a:xfrm>
            <a:off x="328045" y="1394930"/>
            <a:ext cx="4474517" cy="4436187"/>
          </a:xfrm>
          <a:prstGeom prst="rect">
            <a:avLst/>
          </a:prstGeom>
          <a:noFill/>
          <a:ln>
            <a:noFill/>
          </a:ln>
        </p:spPr>
      </p:pic>
      <p:pic>
        <p:nvPicPr>
          <p:cNvPr id="4164" name="Google Shape;4164;p274"/>
          <p:cNvPicPr preferRelativeResize="0"/>
          <p:nvPr/>
        </p:nvPicPr>
        <p:blipFill rotWithShape="1">
          <a:blip r:embed="rId4">
            <a:alphaModFix/>
          </a:blip>
          <a:srcRect b="0" l="0" r="0" t="0"/>
          <a:stretch/>
        </p:blipFill>
        <p:spPr>
          <a:xfrm>
            <a:off x="1299406" y="1669343"/>
            <a:ext cx="280384" cy="301263"/>
          </a:xfrm>
          <a:prstGeom prst="rect">
            <a:avLst/>
          </a:prstGeom>
          <a:noFill/>
          <a:ln>
            <a:noFill/>
          </a:ln>
        </p:spPr>
      </p:pic>
      <p:sp>
        <p:nvSpPr>
          <p:cNvPr id="4165" name="Google Shape;4165;p274"/>
          <p:cNvSpPr/>
          <p:nvPr/>
        </p:nvSpPr>
        <p:spPr>
          <a:xfrm>
            <a:off x="1166813" y="1614220"/>
            <a:ext cx="2651665" cy="3260716"/>
          </a:xfrm>
          <a:prstGeom prst="roundRect">
            <a:avLst>
              <a:gd fmla="val 3344" name="adj"/>
            </a:avLst>
          </a:prstGeom>
          <a:noFill/>
          <a:ln cap="flat" cmpd="sng" w="22225">
            <a:solidFill>
              <a:srgbClr val="2BD6D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166" name="Google Shape;4166;p274"/>
          <p:cNvSpPr/>
          <p:nvPr/>
        </p:nvSpPr>
        <p:spPr>
          <a:xfrm>
            <a:off x="1298179" y="2015067"/>
            <a:ext cx="2388933" cy="2328333"/>
          </a:xfrm>
          <a:prstGeom prst="roundRect">
            <a:avLst>
              <a:gd fmla="val 3344" name="adj"/>
            </a:avLst>
          </a:prstGeom>
          <a:solidFill>
            <a:schemeClr val="lt1"/>
          </a:solidFill>
          <a:ln cap="flat" cmpd="sng" w="9525">
            <a:solidFill>
              <a:srgbClr val="2BD6D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167" name="Google Shape;4167;p274"/>
          <p:cNvSpPr txBox="1"/>
          <p:nvPr/>
        </p:nvSpPr>
        <p:spPr>
          <a:xfrm>
            <a:off x="1392979" y="2710679"/>
            <a:ext cx="2215200" cy="1437600"/>
          </a:xfrm>
          <a:prstGeom prst="rect">
            <a:avLst/>
          </a:prstGeom>
          <a:noFill/>
          <a:ln>
            <a:noFill/>
          </a:ln>
        </p:spPr>
        <p:txBody>
          <a:bodyPr anchorCtr="0" anchor="t" bIns="0" lIns="0" spcFirstLastPara="1" rIns="0" wrap="square" tIns="0">
            <a:spAutoFit/>
          </a:bodyPr>
          <a:lstStyle/>
          <a:p>
            <a:pPr indent="0" lvl="0" marL="0" marR="0" rtl="0" algn="l">
              <a:lnSpc>
                <a:spcPct val="107000"/>
              </a:lnSpc>
              <a:spcBef>
                <a:spcPts val="0"/>
              </a:spcBef>
              <a:spcAft>
                <a:spcPts val="0"/>
              </a:spcAft>
              <a:buClr>
                <a:srgbClr val="000000"/>
              </a:buClr>
              <a:buSzPts val="1100"/>
              <a:buFont typeface="Arial"/>
              <a:buNone/>
            </a:pPr>
            <a:r>
              <a:rPr b="0" i="0" lang="fr" sz="1100" u="none" cap="none" strike="noStrike">
                <a:solidFill>
                  <a:srgbClr val="2E1452"/>
                </a:solidFill>
                <a:latin typeface="Arial"/>
                <a:ea typeface="Arial"/>
                <a:cs typeface="Arial"/>
                <a:sym typeface="Arial"/>
              </a:rPr>
              <a:t>« </a:t>
            </a:r>
            <a:r>
              <a:rPr b="1" i="0" lang="fr" sz="1100" u="none" cap="none" strike="noStrike">
                <a:solidFill>
                  <a:srgbClr val="2E1452"/>
                </a:solidFill>
                <a:latin typeface="Arial"/>
                <a:ea typeface="Arial"/>
                <a:cs typeface="Arial"/>
                <a:sym typeface="Arial"/>
              </a:rPr>
              <a:t>Blended agency </a:t>
            </a:r>
            <a:r>
              <a:rPr b="0" i="0" lang="fr" sz="1100" u="none" cap="none" strike="noStrike">
                <a:solidFill>
                  <a:srgbClr val="2E1452"/>
                </a:solidFill>
                <a:latin typeface="Arial"/>
                <a:ea typeface="Arial"/>
                <a:cs typeface="Arial"/>
                <a:sym typeface="Arial"/>
              </a:rPr>
              <a:t>» de plus </a:t>
            </a:r>
            <a:br>
              <a:rPr b="0" i="0" lang="fr" sz="1100" u="none" cap="none" strike="noStrike">
                <a:solidFill>
                  <a:srgbClr val="2E1452"/>
                </a:solidFill>
                <a:latin typeface="Arial"/>
                <a:ea typeface="Arial"/>
                <a:cs typeface="Arial"/>
                <a:sym typeface="Arial"/>
              </a:rPr>
            </a:br>
            <a:r>
              <a:rPr b="0" i="0" lang="fr" sz="1100" u="none" cap="none" strike="noStrike">
                <a:solidFill>
                  <a:srgbClr val="2E1452"/>
                </a:solidFill>
                <a:latin typeface="Arial"/>
                <a:ea typeface="Arial"/>
                <a:cs typeface="Arial"/>
                <a:sym typeface="Arial"/>
              </a:rPr>
              <a:t>de 130 talents, qui combine étroitement compétences éditoriales, créatives et techniques. Nous imaginons des dispositifs destinés à engager les audiences des marques (B2C, B2B et collaborateurs).</a:t>
            </a:r>
            <a:endParaRPr b="0" i="0" sz="1100" u="none" cap="none" strike="noStrike">
              <a:solidFill>
                <a:srgbClr val="2E1452"/>
              </a:solidFill>
              <a:latin typeface="Arial"/>
              <a:ea typeface="Arial"/>
              <a:cs typeface="Arial"/>
              <a:sym typeface="Arial"/>
            </a:endParaRPr>
          </a:p>
        </p:txBody>
      </p:sp>
      <p:sp>
        <p:nvSpPr>
          <p:cNvPr id="4168" name="Google Shape;4168;p274"/>
          <p:cNvSpPr txBox="1"/>
          <p:nvPr/>
        </p:nvSpPr>
        <p:spPr>
          <a:xfrm>
            <a:off x="1606580" y="1773807"/>
            <a:ext cx="724800" cy="924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600"/>
              <a:buFont typeface="Arial"/>
              <a:buNone/>
            </a:pPr>
            <a:r>
              <a:rPr b="1" i="0" lang="fr" sz="600" u="none" cap="none" strike="noStrike">
                <a:solidFill>
                  <a:srgbClr val="000000"/>
                </a:solidFill>
                <a:latin typeface="Arial"/>
                <a:ea typeface="Arial"/>
                <a:cs typeface="Arial"/>
                <a:sym typeface="Arial"/>
              </a:rPr>
              <a:t>brainsonicparis</a:t>
            </a:r>
            <a:endParaRPr b="0" i="0" sz="1400" u="none" cap="none" strike="noStrike">
              <a:solidFill>
                <a:srgbClr val="000000"/>
              </a:solidFill>
              <a:latin typeface="Arial"/>
              <a:ea typeface="Arial"/>
              <a:cs typeface="Arial"/>
              <a:sym typeface="Arial"/>
            </a:endParaRPr>
          </a:p>
        </p:txBody>
      </p:sp>
      <p:grpSp>
        <p:nvGrpSpPr>
          <p:cNvPr id="4169" name="Google Shape;4169;p274"/>
          <p:cNvGrpSpPr/>
          <p:nvPr/>
        </p:nvGrpSpPr>
        <p:grpSpPr>
          <a:xfrm>
            <a:off x="1392979" y="2143389"/>
            <a:ext cx="1597121" cy="428329"/>
            <a:chOff x="1392979" y="2143389"/>
            <a:chExt cx="1597121" cy="428329"/>
          </a:xfrm>
        </p:grpSpPr>
        <p:sp>
          <p:nvSpPr>
            <p:cNvPr id="4170" name="Google Shape;4170;p274"/>
            <p:cNvSpPr/>
            <p:nvPr/>
          </p:nvSpPr>
          <p:spPr>
            <a:xfrm>
              <a:off x="1594552" y="2219196"/>
              <a:ext cx="114431" cy="218182"/>
            </a:xfrm>
            <a:custGeom>
              <a:rect b="b" l="l" r="r" t="t"/>
              <a:pathLst>
                <a:path extrusionOk="0" h="218182" w="114431">
                  <a:moveTo>
                    <a:pt x="63438" y="2097"/>
                  </a:moveTo>
                  <a:lnTo>
                    <a:pt x="63845" y="2097"/>
                  </a:lnTo>
                  <a:cubicBezTo>
                    <a:pt x="70491" y="546"/>
                    <a:pt x="77322" y="-156"/>
                    <a:pt x="84153" y="29"/>
                  </a:cubicBezTo>
                  <a:cubicBezTo>
                    <a:pt x="94345" y="66"/>
                    <a:pt x="104499" y="1321"/>
                    <a:pt x="114432" y="3721"/>
                  </a:cubicBezTo>
                  <a:lnTo>
                    <a:pt x="114432" y="50616"/>
                  </a:lnTo>
                  <a:cubicBezTo>
                    <a:pt x="89951" y="43970"/>
                    <a:pt x="60115" y="52684"/>
                    <a:pt x="57604" y="77166"/>
                  </a:cubicBezTo>
                  <a:lnTo>
                    <a:pt x="57604" y="218183"/>
                  </a:lnTo>
                  <a:lnTo>
                    <a:pt x="1" y="218183"/>
                  </a:lnTo>
                  <a:lnTo>
                    <a:pt x="1" y="76316"/>
                  </a:lnTo>
                  <a:cubicBezTo>
                    <a:pt x="-147" y="48069"/>
                    <a:pt x="15768" y="22184"/>
                    <a:pt x="41062" y="9556"/>
                  </a:cubicBezTo>
                  <a:cubicBezTo>
                    <a:pt x="48225" y="6306"/>
                    <a:pt x="55758" y="3795"/>
                    <a:pt x="63475" y="2171"/>
                  </a:cubicBezTo>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274"/>
            <p:cNvSpPr/>
            <p:nvPr/>
          </p:nvSpPr>
          <p:spPr>
            <a:xfrm>
              <a:off x="1909036" y="2143389"/>
              <a:ext cx="67047" cy="293989"/>
            </a:xfrm>
            <a:custGeom>
              <a:rect b="b" l="l" r="r" t="t"/>
              <a:pathLst>
                <a:path extrusionOk="0" h="293989" w="67047">
                  <a:moveTo>
                    <a:pt x="33130" y="28"/>
                  </a:moveTo>
                  <a:cubicBezTo>
                    <a:pt x="51113" y="-710"/>
                    <a:pt x="66289" y="13247"/>
                    <a:pt x="67028" y="31230"/>
                  </a:cubicBezTo>
                  <a:cubicBezTo>
                    <a:pt x="67028" y="32005"/>
                    <a:pt x="67028" y="32781"/>
                    <a:pt x="67028" y="33556"/>
                  </a:cubicBezTo>
                  <a:cubicBezTo>
                    <a:pt x="67655" y="52056"/>
                    <a:pt x="53144" y="67564"/>
                    <a:pt x="34644" y="68192"/>
                  </a:cubicBezTo>
                  <a:cubicBezTo>
                    <a:pt x="16145" y="68820"/>
                    <a:pt x="636" y="54308"/>
                    <a:pt x="8" y="35808"/>
                  </a:cubicBezTo>
                  <a:cubicBezTo>
                    <a:pt x="8" y="35070"/>
                    <a:pt x="8" y="34331"/>
                    <a:pt x="8" y="33593"/>
                  </a:cubicBezTo>
                  <a:cubicBezTo>
                    <a:pt x="-398" y="15463"/>
                    <a:pt x="14003" y="471"/>
                    <a:pt x="32133" y="65"/>
                  </a:cubicBezTo>
                  <a:cubicBezTo>
                    <a:pt x="32503" y="65"/>
                    <a:pt x="32872" y="65"/>
                    <a:pt x="33241" y="65"/>
                  </a:cubicBezTo>
                  <a:moveTo>
                    <a:pt x="6064" y="293989"/>
                  </a:moveTo>
                  <a:lnTo>
                    <a:pt x="62190" y="293989"/>
                  </a:lnTo>
                  <a:lnTo>
                    <a:pt x="62190" y="84439"/>
                  </a:lnTo>
                  <a:lnTo>
                    <a:pt x="6064" y="84439"/>
                  </a:lnTo>
                  <a:lnTo>
                    <a:pt x="6064" y="293989"/>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274"/>
            <p:cNvSpPr/>
            <p:nvPr/>
          </p:nvSpPr>
          <p:spPr>
            <a:xfrm>
              <a:off x="1996261" y="2219114"/>
              <a:ext cx="168563" cy="218264"/>
            </a:xfrm>
            <a:custGeom>
              <a:rect b="b" l="l" r="r" t="t"/>
              <a:pathLst>
                <a:path extrusionOk="0" h="218264" w="168563">
                  <a:moveTo>
                    <a:pt x="0" y="18463"/>
                  </a:moveTo>
                  <a:cubicBezTo>
                    <a:pt x="23743" y="6720"/>
                    <a:pt x="49775" y="406"/>
                    <a:pt x="76250" y="0"/>
                  </a:cubicBezTo>
                  <a:cubicBezTo>
                    <a:pt x="123958" y="0"/>
                    <a:pt x="168563" y="21601"/>
                    <a:pt x="168563" y="77063"/>
                  </a:cubicBezTo>
                  <a:lnTo>
                    <a:pt x="168563" y="218265"/>
                  </a:lnTo>
                  <a:lnTo>
                    <a:pt x="112142" y="218265"/>
                  </a:lnTo>
                  <a:lnTo>
                    <a:pt x="112142" y="77580"/>
                  </a:lnTo>
                  <a:cubicBezTo>
                    <a:pt x="112142" y="48630"/>
                    <a:pt x="77063" y="43719"/>
                    <a:pt x="56754" y="55166"/>
                  </a:cubicBezTo>
                  <a:lnTo>
                    <a:pt x="56754" y="218265"/>
                  </a:lnTo>
                  <a:lnTo>
                    <a:pt x="0" y="218265"/>
                  </a:lnTo>
                  <a:lnTo>
                    <a:pt x="0" y="18463"/>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274"/>
            <p:cNvSpPr/>
            <p:nvPr/>
          </p:nvSpPr>
          <p:spPr>
            <a:xfrm>
              <a:off x="2354767" y="2219225"/>
              <a:ext cx="168563" cy="218153"/>
            </a:xfrm>
            <a:custGeom>
              <a:rect b="b" l="l" r="r" t="t"/>
              <a:pathLst>
                <a:path extrusionOk="0" h="218153" w="168563">
                  <a:moveTo>
                    <a:pt x="84485" y="0"/>
                  </a:moveTo>
                  <a:cubicBezTo>
                    <a:pt x="126321" y="406"/>
                    <a:pt x="168563" y="25183"/>
                    <a:pt x="168563" y="75143"/>
                  </a:cubicBezTo>
                  <a:lnTo>
                    <a:pt x="168563" y="143417"/>
                  </a:lnTo>
                  <a:cubicBezTo>
                    <a:pt x="168563" y="194189"/>
                    <a:pt x="126321" y="217748"/>
                    <a:pt x="84485" y="218154"/>
                  </a:cubicBezTo>
                  <a:cubicBezTo>
                    <a:pt x="42242" y="217748"/>
                    <a:pt x="0" y="194189"/>
                    <a:pt x="0" y="143417"/>
                  </a:cubicBezTo>
                  <a:lnTo>
                    <a:pt x="0" y="75143"/>
                  </a:lnTo>
                  <a:cubicBezTo>
                    <a:pt x="0" y="25183"/>
                    <a:pt x="42242" y="406"/>
                    <a:pt x="84485" y="0"/>
                  </a:cubicBezTo>
                  <a:moveTo>
                    <a:pt x="54945" y="73481"/>
                  </a:moveTo>
                  <a:lnTo>
                    <a:pt x="54945" y="146187"/>
                  </a:lnTo>
                  <a:cubicBezTo>
                    <a:pt x="54945" y="160218"/>
                    <a:pt x="70416" y="170003"/>
                    <a:pt x="84485" y="170003"/>
                  </a:cubicBezTo>
                  <a:cubicBezTo>
                    <a:pt x="98553" y="170003"/>
                    <a:pt x="113729" y="160218"/>
                    <a:pt x="113729" y="146187"/>
                  </a:cubicBezTo>
                  <a:lnTo>
                    <a:pt x="113729" y="73481"/>
                  </a:lnTo>
                  <a:cubicBezTo>
                    <a:pt x="113729" y="59450"/>
                    <a:pt x="98258" y="51806"/>
                    <a:pt x="84485" y="51806"/>
                  </a:cubicBezTo>
                  <a:cubicBezTo>
                    <a:pt x="70712" y="51806"/>
                    <a:pt x="54945" y="59450"/>
                    <a:pt x="54945" y="73481"/>
                  </a:cubicBezTo>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274"/>
            <p:cNvSpPr/>
            <p:nvPr/>
          </p:nvSpPr>
          <p:spPr>
            <a:xfrm>
              <a:off x="2543565" y="2219114"/>
              <a:ext cx="168563" cy="218264"/>
            </a:xfrm>
            <a:custGeom>
              <a:rect b="b" l="l" r="r" t="t"/>
              <a:pathLst>
                <a:path extrusionOk="0" h="218264" w="168563">
                  <a:moveTo>
                    <a:pt x="0" y="18463"/>
                  </a:moveTo>
                  <a:cubicBezTo>
                    <a:pt x="23743" y="6720"/>
                    <a:pt x="49775" y="406"/>
                    <a:pt x="76250" y="0"/>
                  </a:cubicBezTo>
                  <a:cubicBezTo>
                    <a:pt x="123958" y="0"/>
                    <a:pt x="168563" y="21601"/>
                    <a:pt x="168563" y="77063"/>
                  </a:cubicBezTo>
                  <a:lnTo>
                    <a:pt x="168563" y="218265"/>
                  </a:lnTo>
                  <a:lnTo>
                    <a:pt x="112252" y="218265"/>
                  </a:lnTo>
                  <a:lnTo>
                    <a:pt x="112252" y="77580"/>
                  </a:lnTo>
                  <a:cubicBezTo>
                    <a:pt x="112252" y="48630"/>
                    <a:pt x="77173" y="43719"/>
                    <a:pt x="56865" y="55166"/>
                  </a:cubicBezTo>
                  <a:lnTo>
                    <a:pt x="56865" y="218265"/>
                  </a:lnTo>
                  <a:lnTo>
                    <a:pt x="0" y="218265"/>
                  </a:lnTo>
                  <a:lnTo>
                    <a:pt x="0" y="18463"/>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274"/>
            <p:cNvSpPr/>
            <p:nvPr/>
          </p:nvSpPr>
          <p:spPr>
            <a:xfrm>
              <a:off x="2732134" y="2143389"/>
              <a:ext cx="67027" cy="293989"/>
            </a:xfrm>
            <a:custGeom>
              <a:rect b="b" l="l" r="r" t="t"/>
              <a:pathLst>
                <a:path extrusionOk="0" h="293989" w="67027">
                  <a:moveTo>
                    <a:pt x="33130" y="28"/>
                  </a:moveTo>
                  <a:cubicBezTo>
                    <a:pt x="51113" y="-710"/>
                    <a:pt x="66289" y="13247"/>
                    <a:pt x="67027" y="31230"/>
                  </a:cubicBezTo>
                  <a:cubicBezTo>
                    <a:pt x="67027" y="32005"/>
                    <a:pt x="67027" y="32781"/>
                    <a:pt x="67027" y="33556"/>
                  </a:cubicBezTo>
                  <a:cubicBezTo>
                    <a:pt x="67027" y="52056"/>
                    <a:pt x="52036" y="67047"/>
                    <a:pt x="33499" y="67047"/>
                  </a:cubicBezTo>
                  <a:cubicBezTo>
                    <a:pt x="14963" y="67047"/>
                    <a:pt x="8" y="52056"/>
                    <a:pt x="8" y="33556"/>
                  </a:cubicBezTo>
                  <a:cubicBezTo>
                    <a:pt x="-398" y="15426"/>
                    <a:pt x="14003" y="434"/>
                    <a:pt x="32133" y="28"/>
                  </a:cubicBezTo>
                  <a:cubicBezTo>
                    <a:pt x="32502" y="28"/>
                    <a:pt x="32872" y="28"/>
                    <a:pt x="33241" y="28"/>
                  </a:cubicBezTo>
                  <a:moveTo>
                    <a:pt x="6212" y="293952"/>
                  </a:moveTo>
                  <a:lnTo>
                    <a:pt x="62338" y="293952"/>
                  </a:lnTo>
                  <a:lnTo>
                    <a:pt x="62338" y="84439"/>
                  </a:lnTo>
                  <a:lnTo>
                    <a:pt x="6212" y="84439"/>
                  </a:lnTo>
                  <a:lnTo>
                    <a:pt x="6212" y="293989"/>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274"/>
            <p:cNvSpPr/>
            <p:nvPr/>
          </p:nvSpPr>
          <p:spPr>
            <a:xfrm>
              <a:off x="2819359" y="2219114"/>
              <a:ext cx="168784" cy="218264"/>
            </a:xfrm>
            <a:custGeom>
              <a:rect b="b" l="l" r="r" t="t"/>
              <a:pathLst>
                <a:path extrusionOk="0" h="218264" w="168784">
                  <a:moveTo>
                    <a:pt x="168785" y="160218"/>
                  </a:moveTo>
                  <a:cubicBezTo>
                    <a:pt x="154015" y="203421"/>
                    <a:pt x="116093" y="218265"/>
                    <a:pt x="85629" y="218265"/>
                  </a:cubicBezTo>
                  <a:cubicBezTo>
                    <a:pt x="43239" y="218265"/>
                    <a:pt x="0" y="193562"/>
                    <a:pt x="0" y="142937"/>
                  </a:cubicBezTo>
                  <a:lnTo>
                    <a:pt x="0" y="75734"/>
                  </a:lnTo>
                  <a:cubicBezTo>
                    <a:pt x="0" y="25109"/>
                    <a:pt x="43239" y="0"/>
                    <a:pt x="85629" y="0"/>
                  </a:cubicBezTo>
                  <a:cubicBezTo>
                    <a:pt x="116093" y="0"/>
                    <a:pt x="155196" y="13995"/>
                    <a:pt x="166311" y="57603"/>
                  </a:cubicBezTo>
                  <a:lnTo>
                    <a:pt x="117348" y="72853"/>
                  </a:lnTo>
                  <a:cubicBezTo>
                    <a:pt x="107895" y="41172"/>
                    <a:pt x="57271" y="47006"/>
                    <a:pt x="57271" y="75327"/>
                  </a:cubicBezTo>
                  <a:lnTo>
                    <a:pt x="57271" y="142531"/>
                  </a:lnTo>
                  <a:cubicBezTo>
                    <a:pt x="57271" y="171739"/>
                    <a:pt x="106677" y="178349"/>
                    <a:pt x="118603" y="143787"/>
                  </a:cubicBezTo>
                  <a:lnTo>
                    <a:pt x="168785" y="160218"/>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274"/>
            <p:cNvSpPr/>
            <p:nvPr/>
          </p:nvSpPr>
          <p:spPr>
            <a:xfrm>
              <a:off x="2182512" y="2217266"/>
              <a:ext cx="154827" cy="222069"/>
            </a:xfrm>
            <a:custGeom>
              <a:rect b="b" l="l" r="r" t="t"/>
              <a:pathLst>
                <a:path extrusionOk="0" h="222069" w="154827">
                  <a:moveTo>
                    <a:pt x="27140" y="148035"/>
                  </a:moveTo>
                  <a:cubicBezTo>
                    <a:pt x="52360" y="172147"/>
                    <a:pt x="89063" y="180012"/>
                    <a:pt x="96670" y="162509"/>
                  </a:cubicBezTo>
                  <a:cubicBezTo>
                    <a:pt x="102061" y="150066"/>
                    <a:pt x="95415" y="137991"/>
                    <a:pt x="75881" y="135074"/>
                  </a:cubicBezTo>
                  <a:cubicBezTo>
                    <a:pt x="-25921" y="117608"/>
                    <a:pt x="-11373" y="1294"/>
                    <a:pt x="78798" y="39"/>
                  </a:cubicBezTo>
                  <a:cubicBezTo>
                    <a:pt x="103575" y="-626"/>
                    <a:pt x="127798" y="7313"/>
                    <a:pt x="147368" y="22489"/>
                  </a:cubicBezTo>
                  <a:lnTo>
                    <a:pt x="118677" y="61962"/>
                  </a:lnTo>
                  <a:cubicBezTo>
                    <a:pt x="105790" y="49518"/>
                    <a:pt x="66761" y="37887"/>
                    <a:pt x="64250" y="66135"/>
                  </a:cubicBezTo>
                  <a:cubicBezTo>
                    <a:pt x="62994" y="79022"/>
                    <a:pt x="83746" y="86480"/>
                    <a:pt x="92904" y="88290"/>
                  </a:cubicBezTo>
                  <a:cubicBezTo>
                    <a:pt x="120339" y="95342"/>
                    <a:pt x="154827" y="110740"/>
                    <a:pt x="154827" y="151432"/>
                  </a:cubicBezTo>
                  <a:cubicBezTo>
                    <a:pt x="154827" y="198401"/>
                    <a:pt x="117422" y="222070"/>
                    <a:pt x="77284" y="222070"/>
                  </a:cubicBezTo>
                  <a:cubicBezTo>
                    <a:pt x="47375" y="222070"/>
                    <a:pt x="20383" y="212506"/>
                    <a:pt x="0" y="185514"/>
                  </a:cubicBezTo>
                  <a:lnTo>
                    <a:pt x="27140" y="14803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274"/>
            <p:cNvSpPr/>
            <p:nvPr/>
          </p:nvSpPr>
          <p:spPr>
            <a:xfrm>
              <a:off x="1723811" y="2219225"/>
              <a:ext cx="164961" cy="218153"/>
            </a:xfrm>
            <a:custGeom>
              <a:rect b="b" l="l" r="r" t="t"/>
              <a:pathLst>
                <a:path extrusionOk="0" h="218153" w="164961">
                  <a:moveTo>
                    <a:pt x="117401" y="216898"/>
                  </a:moveTo>
                  <a:lnTo>
                    <a:pt x="112269" y="195113"/>
                  </a:lnTo>
                  <a:cubicBezTo>
                    <a:pt x="100564" y="208923"/>
                    <a:pt x="82950" y="218154"/>
                    <a:pt x="67442" y="218154"/>
                  </a:cubicBezTo>
                  <a:cubicBezTo>
                    <a:pt x="28486" y="218154"/>
                    <a:pt x="-796" y="191309"/>
                    <a:pt x="16" y="142753"/>
                  </a:cubicBezTo>
                  <a:lnTo>
                    <a:pt x="497" y="74884"/>
                  </a:lnTo>
                  <a:cubicBezTo>
                    <a:pt x="2823" y="29725"/>
                    <a:pt x="38382" y="0"/>
                    <a:pt x="85720" y="0"/>
                  </a:cubicBezTo>
                  <a:cubicBezTo>
                    <a:pt x="105992" y="0"/>
                    <a:pt x="142326" y="5354"/>
                    <a:pt x="164961" y="17503"/>
                  </a:cubicBezTo>
                  <a:lnTo>
                    <a:pt x="164961" y="216898"/>
                  </a:lnTo>
                  <a:lnTo>
                    <a:pt x="117401" y="216898"/>
                  </a:lnTo>
                  <a:close/>
                  <a:moveTo>
                    <a:pt x="113709" y="52692"/>
                  </a:moveTo>
                  <a:cubicBezTo>
                    <a:pt x="96133" y="41393"/>
                    <a:pt x="56623" y="48003"/>
                    <a:pt x="52856" y="75660"/>
                  </a:cubicBezTo>
                  <a:lnTo>
                    <a:pt x="52856" y="143897"/>
                  </a:lnTo>
                  <a:cubicBezTo>
                    <a:pt x="52672" y="173179"/>
                    <a:pt x="95690" y="166643"/>
                    <a:pt x="113709" y="155750"/>
                  </a:cubicBezTo>
                  <a:lnTo>
                    <a:pt x="113709" y="52692"/>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274"/>
            <p:cNvSpPr/>
            <p:nvPr/>
          </p:nvSpPr>
          <p:spPr>
            <a:xfrm>
              <a:off x="1392979" y="2143418"/>
              <a:ext cx="172779" cy="297949"/>
            </a:xfrm>
            <a:custGeom>
              <a:rect b="b" l="l" r="r" t="t"/>
              <a:pathLst>
                <a:path extrusionOk="0" h="297949" w="172779">
                  <a:moveTo>
                    <a:pt x="58009" y="0"/>
                  </a:moveTo>
                  <a:lnTo>
                    <a:pt x="58009" y="84116"/>
                  </a:lnTo>
                  <a:cubicBezTo>
                    <a:pt x="104830" y="62551"/>
                    <a:pt x="173548" y="89913"/>
                    <a:pt x="172773" y="149584"/>
                  </a:cubicBezTo>
                  <a:lnTo>
                    <a:pt x="172773" y="223767"/>
                  </a:lnTo>
                  <a:cubicBezTo>
                    <a:pt x="168637" y="279154"/>
                    <a:pt x="128869" y="297949"/>
                    <a:pt x="83672" y="297949"/>
                  </a:cubicBezTo>
                  <a:cubicBezTo>
                    <a:pt x="55055" y="297469"/>
                    <a:pt x="26734" y="292004"/>
                    <a:pt x="0" y="281776"/>
                  </a:cubicBezTo>
                  <a:lnTo>
                    <a:pt x="0" y="0"/>
                  </a:lnTo>
                  <a:lnTo>
                    <a:pt x="58009" y="0"/>
                  </a:lnTo>
                  <a:close/>
                  <a:moveTo>
                    <a:pt x="58009" y="250685"/>
                  </a:moveTo>
                  <a:cubicBezTo>
                    <a:pt x="77912" y="260618"/>
                    <a:pt x="114468" y="254784"/>
                    <a:pt x="115206" y="229158"/>
                  </a:cubicBezTo>
                  <a:lnTo>
                    <a:pt x="115206" y="146667"/>
                  </a:lnTo>
                  <a:cubicBezTo>
                    <a:pt x="112289" y="121816"/>
                    <a:pt x="76657" y="117681"/>
                    <a:pt x="58009" y="128204"/>
                  </a:cubicBezTo>
                  <a:lnTo>
                    <a:pt x="58009" y="25068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274"/>
            <p:cNvSpPr/>
            <p:nvPr/>
          </p:nvSpPr>
          <p:spPr>
            <a:xfrm>
              <a:off x="1394825" y="2506872"/>
              <a:ext cx="41429" cy="63658"/>
            </a:xfrm>
            <a:custGeom>
              <a:rect b="b" l="l" r="r" t="t"/>
              <a:pathLst>
                <a:path extrusionOk="0" h="63658" w="41429">
                  <a:moveTo>
                    <a:pt x="17207" y="63659"/>
                  </a:moveTo>
                  <a:lnTo>
                    <a:pt x="17207" y="7385"/>
                  </a:lnTo>
                  <a:lnTo>
                    <a:pt x="0" y="7385"/>
                  </a:lnTo>
                  <a:lnTo>
                    <a:pt x="0" y="0"/>
                  </a:lnTo>
                  <a:lnTo>
                    <a:pt x="41430" y="0"/>
                  </a:lnTo>
                  <a:lnTo>
                    <a:pt x="41430" y="7385"/>
                  </a:lnTo>
                  <a:lnTo>
                    <a:pt x="24001" y="7385"/>
                  </a:lnTo>
                  <a:lnTo>
                    <a:pt x="24001" y="63659"/>
                  </a:lnTo>
                  <a:lnTo>
                    <a:pt x="17207" y="63659"/>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274"/>
            <p:cNvSpPr/>
            <p:nvPr/>
          </p:nvSpPr>
          <p:spPr>
            <a:xfrm>
              <a:off x="1472626" y="2506724"/>
              <a:ext cx="40986" cy="63806"/>
            </a:xfrm>
            <a:custGeom>
              <a:rect b="b" l="l" r="r" t="t"/>
              <a:pathLst>
                <a:path extrusionOk="0" h="63806" w="40986">
                  <a:moveTo>
                    <a:pt x="0" y="63807"/>
                  </a:moveTo>
                  <a:lnTo>
                    <a:pt x="0" y="0"/>
                  </a:lnTo>
                  <a:lnTo>
                    <a:pt x="6905" y="0"/>
                  </a:lnTo>
                  <a:lnTo>
                    <a:pt x="6905" y="26180"/>
                  </a:lnTo>
                  <a:lnTo>
                    <a:pt x="34082" y="26180"/>
                  </a:lnTo>
                  <a:lnTo>
                    <a:pt x="34082" y="0"/>
                  </a:lnTo>
                  <a:lnTo>
                    <a:pt x="40987" y="0"/>
                  </a:lnTo>
                  <a:lnTo>
                    <a:pt x="40987" y="63770"/>
                  </a:lnTo>
                  <a:lnTo>
                    <a:pt x="34119" y="63770"/>
                  </a:lnTo>
                  <a:lnTo>
                    <a:pt x="34119" y="33713"/>
                  </a:lnTo>
                  <a:lnTo>
                    <a:pt x="6942" y="33713"/>
                  </a:lnTo>
                  <a:lnTo>
                    <a:pt x="6942" y="63770"/>
                  </a:lnTo>
                  <a:lnTo>
                    <a:pt x="0" y="63770"/>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274"/>
            <p:cNvSpPr/>
            <p:nvPr/>
          </p:nvSpPr>
          <p:spPr>
            <a:xfrm>
              <a:off x="1554969" y="2506724"/>
              <a:ext cx="39029" cy="63806"/>
            </a:xfrm>
            <a:custGeom>
              <a:rect b="b" l="l" r="r" t="t"/>
              <a:pathLst>
                <a:path extrusionOk="0" h="63806" w="39029">
                  <a:moveTo>
                    <a:pt x="0" y="63807"/>
                  </a:moveTo>
                  <a:lnTo>
                    <a:pt x="0" y="0"/>
                  </a:lnTo>
                  <a:lnTo>
                    <a:pt x="37811" y="0"/>
                  </a:lnTo>
                  <a:lnTo>
                    <a:pt x="37811" y="7385"/>
                  </a:lnTo>
                  <a:lnTo>
                    <a:pt x="6905" y="7385"/>
                  </a:lnTo>
                  <a:lnTo>
                    <a:pt x="6905" y="26882"/>
                  </a:lnTo>
                  <a:lnTo>
                    <a:pt x="35854" y="26882"/>
                  </a:lnTo>
                  <a:lnTo>
                    <a:pt x="35854" y="34267"/>
                  </a:lnTo>
                  <a:lnTo>
                    <a:pt x="6905" y="34267"/>
                  </a:lnTo>
                  <a:lnTo>
                    <a:pt x="6905" y="55979"/>
                  </a:lnTo>
                  <a:lnTo>
                    <a:pt x="39030" y="55979"/>
                  </a:lnTo>
                  <a:lnTo>
                    <a:pt x="39030" y="63364"/>
                  </a:lnTo>
                  <a:lnTo>
                    <a:pt x="0" y="63807"/>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274"/>
            <p:cNvSpPr/>
            <p:nvPr/>
          </p:nvSpPr>
          <p:spPr>
            <a:xfrm>
              <a:off x="1682804" y="2506724"/>
              <a:ext cx="39066" cy="63806"/>
            </a:xfrm>
            <a:custGeom>
              <a:rect b="b" l="l" r="r" t="t"/>
              <a:pathLst>
                <a:path extrusionOk="0" h="63806" w="39066">
                  <a:moveTo>
                    <a:pt x="0" y="63807"/>
                  </a:moveTo>
                  <a:lnTo>
                    <a:pt x="0" y="0"/>
                  </a:lnTo>
                  <a:lnTo>
                    <a:pt x="37811" y="0"/>
                  </a:lnTo>
                  <a:lnTo>
                    <a:pt x="37811" y="7385"/>
                  </a:lnTo>
                  <a:lnTo>
                    <a:pt x="6942" y="7385"/>
                  </a:lnTo>
                  <a:lnTo>
                    <a:pt x="6942" y="26882"/>
                  </a:lnTo>
                  <a:lnTo>
                    <a:pt x="35854" y="26882"/>
                  </a:lnTo>
                  <a:lnTo>
                    <a:pt x="35854" y="34267"/>
                  </a:lnTo>
                  <a:lnTo>
                    <a:pt x="6942" y="34267"/>
                  </a:lnTo>
                  <a:lnTo>
                    <a:pt x="6942" y="55979"/>
                  </a:lnTo>
                  <a:lnTo>
                    <a:pt x="39067" y="55979"/>
                  </a:lnTo>
                  <a:lnTo>
                    <a:pt x="39067" y="63364"/>
                  </a:lnTo>
                  <a:lnTo>
                    <a:pt x="0" y="63807"/>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274"/>
            <p:cNvSpPr/>
            <p:nvPr/>
          </p:nvSpPr>
          <p:spPr>
            <a:xfrm>
              <a:off x="1760605" y="2506724"/>
              <a:ext cx="41208" cy="63806"/>
            </a:xfrm>
            <a:custGeom>
              <a:rect b="b" l="l" r="r" t="t"/>
              <a:pathLst>
                <a:path extrusionOk="0" h="63806" w="41208">
                  <a:moveTo>
                    <a:pt x="0" y="63807"/>
                  </a:moveTo>
                  <a:lnTo>
                    <a:pt x="0" y="0"/>
                  </a:lnTo>
                  <a:lnTo>
                    <a:pt x="7090" y="0"/>
                  </a:lnTo>
                  <a:lnTo>
                    <a:pt x="34599" y="50292"/>
                  </a:lnTo>
                  <a:lnTo>
                    <a:pt x="34599" y="0"/>
                  </a:lnTo>
                  <a:lnTo>
                    <a:pt x="41208" y="0"/>
                  </a:lnTo>
                  <a:lnTo>
                    <a:pt x="41208" y="63770"/>
                  </a:lnTo>
                  <a:lnTo>
                    <a:pt x="34119" y="63770"/>
                  </a:lnTo>
                  <a:lnTo>
                    <a:pt x="6647" y="13588"/>
                  </a:lnTo>
                  <a:lnTo>
                    <a:pt x="6647" y="63770"/>
                  </a:lnTo>
                  <a:lnTo>
                    <a:pt x="0" y="63770"/>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274"/>
            <p:cNvSpPr/>
            <p:nvPr/>
          </p:nvSpPr>
          <p:spPr>
            <a:xfrm>
              <a:off x="1841459" y="2505905"/>
              <a:ext cx="48273" cy="65813"/>
            </a:xfrm>
            <a:custGeom>
              <a:rect b="b" l="l" r="r" t="t"/>
              <a:pathLst>
                <a:path extrusionOk="0" h="65813" w="48273">
                  <a:moveTo>
                    <a:pt x="26118" y="39590"/>
                  </a:moveTo>
                  <a:lnTo>
                    <a:pt x="26118" y="32205"/>
                  </a:lnTo>
                  <a:lnTo>
                    <a:pt x="48273" y="32205"/>
                  </a:lnTo>
                  <a:lnTo>
                    <a:pt x="48273" y="55911"/>
                  </a:lnTo>
                  <a:cubicBezTo>
                    <a:pt x="45209" y="58939"/>
                    <a:pt x="41664" y="61450"/>
                    <a:pt x="37750" y="63296"/>
                  </a:cubicBezTo>
                  <a:cubicBezTo>
                    <a:pt x="34279" y="64921"/>
                    <a:pt x="30512" y="65770"/>
                    <a:pt x="26672" y="65807"/>
                  </a:cubicBezTo>
                  <a:cubicBezTo>
                    <a:pt x="21872" y="65918"/>
                    <a:pt x="17109" y="64626"/>
                    <a:pt x="13010" y="62115"/>
                  </a:cubicBezTo>
                  <a:cubicBezTo>
                    <a:pt x="8874" y="59382"/>
                    <a:pt x="5588" y="55542"/>
                    <a:pt x="3520" y="51037"/>
                  </a:cubicBezTo>
                  <a:cubicBezTo>
                    <a:pt x="1046" y="45461"/>
                    <a:pt x="-135" y="39443"/>
                    <a:pt x="12" y="33350"/>
                  </a:cubicBezTo>
                  <a:cubicBezTo>
                    <a:pt x="-62" y="27073"/>
                    <a:pt x="1194" y="20869"/>
                    <a:pt x="3705" y="15146"/>
                  </a:cubicBezTo>
                  <a:cubicBezTo>
                    <a:pt x="5625" y="10530"/>
                    <a:pt x="8800" y="6542"/>
                    <a:pt x="12936" y="3699"/>
                  </a:cubicBezTo>
                  <a:cubicBezTo>
                    <a:pt x="16961" y="1188"/>
                    <a:pt x="21650" y="-104"/>
                    <a:pt x="26414" y="7"/>
                  </a:cubicBezTo>
                  <a:cubicBezTo>
                    <a:pt x="29885" y="-67"/>
                    <a:pt x="33319" y="671"/>
                    <a:pt x="36457" y="2148"/>
                  </a:cubicBezTo>
                  <a:cubicBezTo>
                    <a:pt x="39301" y="3551"/>
                    <a:pt x="41738" y="5619"/>
                    <a:pt x="43547" y="8204"/>
                  </a:cubicBezTo>
                  <a:cubicBezTo>
                    <a:pt x="45652" y="11453"/>
                    <a:pt x="47092" y="15109"/>
                    <a:pt x="47720" y="18949"/>
                  </a:cubicBezTo>
                  <a:lnTo>
                    <a:pt x="41479" y="21054"/>
                  </a:lnTo>
                  <a:cubicBezTo>
                    <a:pt x="40925" y="18174"/>
                    <a:pt x="39855" y="15441"/>
                    <a:pt x="38304" y="12967"/>
                  </a:cubicBezTo>
                  <a:cubicBezTo>
                    <a:pt x="37011" y="11158"/>
                    <a:pt x="35276" y="9718"/>
                    <a:pt x="33245" y="8758"/>
                  </a:cubicBezTo>
                  <a:cubicBezTo>
                    <a:pt x="31029" y="7724"/>
                    <a:pt x="28629" y="7207"/>
                    <a:pt x="26192" y="7244"/>
                  </a:cubicBezTo>
                  <a:cubicBezTo>
                    <a:pt x="22721" y="7133"/>
                    <a:pt x="19287" y="8130"/>
                    <a:pt x="16370" y="10013"/>
                  </a:cubicBezTo>
                  <a:cubicBezTo>
                    <a:pt x="13379" y="12192"/>
                    <a:pt x="11090" y="15183"/>
                    <a:pt x="9761" y="18617"/>
                  </a:cubicBezTo>
                  <a:cubicBezTo>
                    <a:pt x="7951" y="23159"/>
                    <a:pt x="7102" y="27996"/>
                    <a:pt x="7250" y="32870"/>
                  </a:cubicBezTo>
                  <a:cubicBezTo>
                    <a:pt x="6733" y="39701"/>
                    <a:pt x="8616" y="46495"/>
                    <a:pt x="12604" y="52071"/>
                  </a:cubicBezTo>
                  <a:cubicBezTo>
                    <a:pt x="16001" y="56244"/>
                    <a:pt x="21133" y="58607"/>
                    <a:pt x="26525" y="58459"/>
                  </a:cubicBezTo>
                  <a:cubicBezTo>
                    <a:pt x="29442" y="58422"/>
                    <a:pt x="32285" y="57758"/>
                    <a:pt x="34907" y="56502"/>
                  </a:cubicBezTo>
                  <a:cubicBezTo>
                    <a:pt x="37454" y="55394"/>
                    <a:pt x="39744" y="53843"/>
                    <a:pt x="41701" y="51850"/>
                  </a:cubicBezTo>
                  <a:lnTo>
                    <a:pt x="41701" y="39960"/>
                  </a:lnTo>
                  <a:lnTo>
                    <a:pt x="26118" y="39590"/>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274"/>
            <p:cNvSpPr/>
            <p:nvPr/>
          </p:nvSpPr>
          <p:spPr>
            <a:xfrm>
              <a:off x="1923519" y="2506761"/>
              <a:ext cx="48962" cy="63769"/>
            </a:xfrm>
            <a:custGeom>
              <a:rect b="b" l="l" r="r" t="t"/>
              <a:pathLst>
                <a:path extrusionOk="0" h="63769" w="48962">
                  <a:moveTo>
                    <a:pt x="0" y="63770"/>
                  </a:moveTo>
                  <a:lnTo>
                    <a:pt x="20161" y="0"/>
                  </a:lnTo>
                  <a:lnTo>
                    <a:pt x="27546" y="0"/>
                  </a:lnTo>
                  <a:lnTo>
                    <a:pt x="48963" y="63770"/>
                  </a:lnTo>
                  <a:lnTo>
                    <a:pt x="41061" y="63770"/>
                  </a:lnTo>
                  <a:lnTo>
                    <a:pt x="34968" y="44458"/>
                  </a:lnTo>
                  <a:lnTo>
                    <a:pt x="12813" y="44458"/>
                  </a:lnTo>
                  <a:lnTo>
                    <a:pt x="7127" y="63770"/>
                  </a:lnTo>
                  <a:lnTo>
                    <a:pt x="0" y="63770"/>
                  </a:lnTo>
                  <a:close/>
                  <a:moveTo>
                    <a:pt x="14992" y="37590"/>
                  </a:moveTo>
                  <a:lnTo>
                    <a:pt x="32826" y="37590"/>
                  </a:lnTo>
                  <a:lnTo>
                    <a:pt x="27398" y="19940"/>
                  </a:lnTo>
                  <a:cubicBezTo>
                    <a:pt x="25737" y="14512"/>
                    <a:pt x="24481" y="10117"/>
                    <a:pt x="23706" y="6720"/>
                  </a:cubicBezTo>
                  <a:cubicBezTo>
                    <a:pt x="23004" y="10856"/>
                    <a:pt x="22044" y="14918"/>
                    <a:pt x="20826" y="18906"/>
                  </a:cubicBezTo>
                  <a:lnTo>
                    <a:pt x="14992" y="37590"/>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274"/>
            <p:cNvSpPr/>
            <p:nvPr/>
          </p:nvSpPr>
          <p:spPr>
            <a:xfrm>
              <a:off x="2005886" y="2505905"/>
              <a:ext cx="48273" cy="65813"/>
            </a:xfrm>
            <a:custGeom>
              <a:rect b="b" l="l" r="r" t="t"/>
              <a:pathLst>
                <a:path extrusionOk="0" h="65813" w="48273">
                  <a:moveTo>
                    <a:pt x="26118" y="39590"/>
                  </a:moveTo>
                  <a:lnTo>
                    <a:pt x="26118" y="32205"/>
                  </a:lnTo>
                  <a:lnTo>
                    <a:pt x="48273" y="32205"/>
                  </a:lnTo>
                  <a:lnTo>
                    <a:pt x="48273" y="55911"/>
                  </a:lnTo>
                  <a:cubicBezTo>
                    <a:pt x="45209" y="58939"/>
                    <a:pt x="41664" y="61450"/>
                    <a:pt x="37750" y="63296"/>
                  </a:cubicBezTo>
                  <a:cubicBezTo>
                    <a:pt x="34279" y="64921"/>
                    <a:pt x="30512" y="65770"/>
                    <a:pt x="26672" y="65807"/>
                  </a:cubicBezTo>
                  <a:cubicBezTo>
                    <a:pt x="21872" y="65918"/>
                    <a:pt x="17109" y="64626"/>
                    <a:pt x="13010" y="62115"/>
                  </a:cubicBezTo>
                  <a:cubicBezTo>
                    <a:pt x="8874" y="59382"/>
                    <a:pt x="5588" y="55542"/>
                    <a:pt x="3520" y="51037"/>
                  </a:cubicBezTo>
                  <a:cubicBezTo>
                    <a:pt x="1046" y="45461"/>
                    <a:pt x="-135" y="39443"/>
                    <a:pt x="12" y="33350"/>
                  </a:cubicBezTo>
                  <a:cubicBezTo>
                    <a:pt x="-62" y="27073"/>
                    <a:pt x="1194" y="20869"/>
                    <a:pt x="3705" y="15146"/>
                  </a:cubicBezTo>
                  <a:cubicBezTo>
                    <a:pt x="5625" y="10530"/>
                    <a:pt x="8800" y="6542"/>
                    <a:pt x="12936" y="3699"/>
                  </a:cubicBezTo>
                  <a:cubicBezTo>
                    <a:pt x="16961" y="1188"/>
                    <a:pt x="21650" y="-104"/>
                    <a:pt x="26414" y="7"/>
                  </a:cubicBezTo>
                  <a:cubicBezTo>
                    <a:pt x="29885" y="-67"/>
                    <a:pt x="33319" y="671"/>
                    <a:pt x="36457" y="2148"/>
                  </a:cubicBezTo>
                  <a:cubicBezTo>
                    <a:pt x="39301" y="3551"/>
                    <a:pt x="41738" y="5619"/>
                    <a:pt x="43547" y="8204"/>
                  </a:cubicBezTo>
                  <a:cubicBezTo>
                    <a:pt x="45652" y="11453"/>
                    <a:pt x="47092" y="15109"/>
                    <a:pt x="47720" y="18949"/>
                  </a:cubicBezTo>
                  <a:lnTo>
                    <a:pt x="41479" y="21054"/>
                  </a:lnTo>
                  <a:cubicBezTo>
                    <a:pt x="40925" y="18174"/>
                    <a:pt x="39855" y="15441"/>
                    <a:pt x="38304" y="12967"/>
                  </a:cubicBezTo>
                  <a:cubicBezTo>
                    <a:pt x="37011" y="11158"/>
                    <a:pt x="35276" y="9718"/>
                    <a:pt x="33245" y="8758"/>
                  </a:cubicBezTo>
                  <a:cubicBezTo>
                    <a:pt x="30992" y="7539"/>
                    <a:pt x="28482" y="6838"/>
                    <a:pt x="25897" y="6801"/>
                  </a:cubicBezTo>
                  <a:cubicBezTo>
                    <a:pt x="22426" y="6690"/>
                    <a:pt x="18992" y="7687"/>
                    <a:pt x="16075" y="9570"/>
                  </a:cubicBezTo>
                  <a:cubicBezTo>
                    <a:pt x="13084" y="11749"/>
                    <a:pt x="10794" y="14740"/>
                    <a:pt x="9465" y="18174"/>
                  </a:cubicBezTo>
                  <a:cubicBezTo>
                    <a:pt x="7656" y="22716"/>
                    <a:pt x="6807" y="27553"/>
                    <a:pt x="6954" y="32427"/>
                  </a:cubicBezTo>
                  <a:cubicBezTo>
                    <a:pt x="6437" y="39258"/>
                    <a:pt x="8320" y="46052"/>
                    <a:pt x="12308" y="51628"/>
                  </a:cubicBezTo>
                  <a:cubicBezTo>
                    <a:pt x="15705" y="55801"/>
                    <a:pt x="20838" y="58164"/>
                    <a:pt x="26229" y="58016"/>
                  </a:cubicBezTo>
                  <a:cubicBezTo>
                    <a:pt x="29146" y="57979"/>
                    <a:pt x="31989" y="57314"/>
                    <a:pt x="34611" y="56059"/>
                  </a:cubicBezTo>
                  <a:cubicBezTo>
                    <a:pt x="37159" y="54951"/>
                    <a:pt x="39448" y="53400"/>
                    <a:pt x="41405" y="51406"/>
                  </a:cubicBezTo>
                  <a:lnTo>
                    <a:pt x="41405" y="39517"/>
                  </a:lnTo>
                  <a:lnTo>
                    <a:pt x="26118" y="39590"/>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274"/>
            <p:cNvSpPr/>
            <p:nvPr/>
          </p:nvSpPr>
          <p:spPr>
            <a:xfrm>
              <a:off x="2093780" y="2506724"/>
              <a:ext cx="38919" cy="63806"/>
            </a:xfrm>
            <a:custGeom>
              <a:rect b="b" l="l" r="r" t="t"/>
              <a:pathLst>
                <a:path extrusionOk="0" h="63806" w="38919">
                  <a:moveTo>
                    <a:pt x="0" y="63807"/>
                  </a:moveTo>
                  <a:lnTo>
                    <a:pt x="0" y="0"/>
                  </a:lnTo>
                  <a:lnTo>
                    <a:pt x="37701" y="0"/>
                  </a:lnTo>
                  <a:lnTo>
                    <a:pt x="37701" y="7385"/>
                  </a:lnTo>
                  <a:lnTo>
                    <a:pt x="6794" y="7385"/>
                  </a:lnTo>
                  <a:lnTo>
                    <a:pt x="6794" y="26882"/>
                  </a:lnTo>
                  <a:lnTo>
                    <a:pt x="35744" y="26882"/>
                  </a:lnTo>
                  <a:lnTo>
                    <a:pt x="35744" y="34267"/>
                  </a:lnTo>
                  <a:lnTo>
                    <a:pt x="6794" y="34267"/>
                  </a:lnTo>
                  <a:lnTo>
                    <a:pt x="6794" y="55979"/>
                  </a:lnTo>
                  <a:lnTo>
                    <a:pt x="38919" y="55979"/>
                  </a:lnTo>
                  <a:lnTo>
                    <a:pt x="38919" y="63364"/>
                  </a:lnTo>
                  <a:lnTo>
                    <a:pt x="0" y="63807"/>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274"/>
            <p:cNvSpPr/>
            <p:nvPr/>
          </p:nvSpPr>
          <p:spPr>
            <a:xfrm>
              <a:off x="2171582" y="2506724"/>
              <a:ext cx="49812" cy="63954"/>
            </a:xfrm>
            <a:custGeom>
              <a:rect b="b" l="l" r="r" t="t"/>
              <a:pathLst>
                <a:path extrusionOk="0" h="63954" w="49812">
                  <a:moveTo>
                    <a:pt x="0" y="63807"/>
                  </a:moveTo>
                  <a:lnTo>
                    <a:pt x="0" y="0"/>
                  </a:lnTo>
                  <a:lnTo>
                    <a:pt x="10413" y="0"/>
                  </a:lnTo>
                  <a:lnTo>
                    <a:pt x="22672" y="45160"/>
                  </a:lnTo>
                  <a:lnTo>
                    <a:pt x="25146" y="54612"/>
                  </a:lnTo>
                  <a:cubicBezTo>
                    <a:pt x="25774" y="52138"/>
                    <a:pt x="26697" y="48741"/>
                    <a:pt x="27952" y="44384"/>
                  </a:cubicBezTo>
                  <a:lnTo>
                    <a:pt x="40507" y="74"/>
                  </a:lnTo>
                  <a:lnTo>
                    <a:pt x="49812" y="74"/>
                  </a:lnTo>
                  <a:lnTo>
                    <a:pt x="49812" y="63844"/>
                  </a:lnTo>
                  <a:lnTo>
                    <a:pt x="43165" y="63844"/>
                  </a:lnTo>
                  <a:lnTo>
                    <a:pt x="43165" y="10450"/>
                  </a:lnTo>
                  <a:lnTo>
                    <a:pt x="27915" y="63807"/>
                  </a:lnTo>
                  <a:lnTo>
                    <a:pt x="21712" y="63807"/>
                  </a:lnTo>
                  <a:lnTo>
                    <a:pt x="6647" y="9674"/>
                  </a:lnTo>
                  <a:lnTo>
                    <a:pt x="6647" y="63954"/>
                  </a:lnTo>
                  <a:lnTo>
                    <a:pt x="0" y="63807"/>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274"/>
            <p:cNvSpPr/>
            <p:nvPr/>
          </p:nvSpPr>
          <p:spPr>
            <a:xfrm>
              <a:off x="2262196" y="2506724"/>
              <a:ext cx="39140" cy="63806"/>
            </a:xfrm>
            <a:custGeom>
              <a:rect b="b" l="l" r="r" t="t"/>
              <a:pathLst>
                <a:path extrusionOk="0" h="63806" w="39140">
                  <a:moveTo>
                    <a:pt x="0" y="63807"/>
                  </a:moveTo>
                  <a:lnTo>
                    <a:pt x="0" y="0"/>
                  </a:lnTo>
                  <a:lnTo>
                    <a:pt x="37811" y="0"/>
                  </a:lnTo>
                  <a:lnTo>
                    <a:pt x="37811" y="7385"/>
                  </a:lnTo>
                  <a:lnTo>
                    <a:pt x="6905" y="7385"/>
                  </a:lnTo>
                  <a:lnTo>
                    <a:pt x="6905" y="26882"/>
                  </a:lnTo>
                  <a:lnTo>
                    <a:pt x="35854" y="26882"/>
                  </a:lnTo>
                  <a:lnTo>
                    <a:pt x="35854" y="34267"/>
                  </a:lnTo>
                  <a:lnTo>
                    <a:pt x="6905" y="34267"/>
                  </a:lnTo>
                  <a:lnTo>
                    <a:pt x="6905" y="55979"/>
                  </a:lnTo>
                  <a:lnTo>
                    <a:pt x="39141" y="55979"/>
                  </a:lnTo>
                  <a:lnTo>
                    <a:pt x="39141" y="63364"/>
                  </a:lnTo>
                  <a:lnTo>
                    <a:pt x="0" y="63807"/>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274"/>
            <p:cNvSpPr/>
            <p:nvPr/>
          </p:nvSpPr>
          <p:spPr>
            <a:xfrm>
              <a:off x="2339997" y="2506724"/>
              <a:ext cx="41208" cy="63806"/>
            </a:xfrm>
            <a:custGeom>
              <a:rect b="b" l="l" r="r" t="t"/>
              <a:pathLst>
                <a:path extrusionOk="0" h="63806" w="41208">
                  <a:moveTo>
                    <a:pt x="0" y="63807"/>
                  </a:moveTo>
                  <a:lnTo>
                    <a:pt x="0" y="0"/>
                  </a:lnTo>
                  <a:lnTo>
                    <a:pt x="7090" y="0"/>
                  </a:lnTo>
                  <a:lnTo>
                    <a:pt x="34599" y="50292"/>
                  </a:lnTo>
                  <a:lnTo>
                    <a:pt x="34599" y="0"/>
                  </a:lnTo>
                  <a:lnTo>
                    <a:pt x="41208" y="0"/>
                  </a:lnTo>
                  <a:lnTo>
                    <a:pt x="41208" y="63770"/>
                  </a:lnTo>
                  <a:lnTo>
                    <a:pt x="34119" y="63770"/>
                  </a:lnTo>
                  <a:lnTo>
                    <a:pt x="6646" y="13588"/>
                  </a:lnTo>
                  <a:lnTo>
                    <a:pt x="6646" y="63770"/>
                  </a:lnTo>
                  <a:lnTo>
                    <a:pt x="0" y="63770"/>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274"/>
            <p:cNvSpPr/>
            <p:nvPr/>
          </p:nvSpPr>
          <p:spPr>
            <a:xfrm>
              <a:off x="2418500" y="2506872"/>
              <a:ext cx="41614" cy="63658"/>
            </a:xfrm>
            <a:custGeom>
              <a:rect b="b" l="l" r="r" t="t"/>
              <a:pathLst>
                <a:path extrusionOk="0" h="63658" w="41614">
                  <a:moveTo>
                    <a:pt x="17244" y="63659"/>
                  </a:moveTo>
                  <a:lnTo>
                    <a:pt x="17244" y="7385"/>
                  </a:lnTo>
                  <a:lnTo>
                    <a:pt x="0" y="7385"/>
                  </a:lnTo>
                  <a:lnTo>
                    <a:pt x="0" y="0"/>
                  </a:lnTo>
                  <a:lnTo>
                    <a:pt x="41615" y="0"/>
                  </a:lnTo>
                  <a:lnTo>
                    <a:pt x="41615" y="7385"/>
                  </a:lnTo>
                  <a:lnTo>
                    <a:pt x="24297" y="7385"/>
                  </a:lnTo>
                  <a:lnTo>
                    <a:pt x="24297" y="63659"/>
                  </a:lnTo>
                  <a:lnTo>
                    <a:pt x="17244" y="63659"/>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274"/>
            <p:cNvSpPr/>
            <p:nvPr/>
          </p:nvSpPr>
          <p:spPr>
            <a:xfrm>
              <a:off x="2535110" y="2506761"/>
              <a:ext cx="48962" cy="63769"/>
            </a:xfrm>
            <a:custGeom>
              <a:rect b="b" l="l" r="r" t="t"/>
              <a:pathLst>
                <a:path extrusionOk="0" h="63769" w="48962">
                  <a:moveTo>
                    <a:pt x="0" y="63770"/>
                  </a:moveTo>
                  <a:lnTo>
                    <a:pt x="20161" y="0"/>
                  </a:lnTo>
                  <a:lnTo>
                    <a:pt x="27546" y="0"/>
                  </a:lnTo>
                  <a:lnTo>
                    <a:pt x="48963" y="63770"/>
                  </a:lnTo>
                  <a:lnTo>
                    <a:pt x="41024" y="63770"/>
                  </a:lnTo>
                  <a:lnTo>
                    <a:pt x="34931" y="44458"/>
                  </a:lnTo>
                  <a:lnTo>
                    <a:pt x="12776" y="44458"/>
                  </a:lnTo>
                  <a:lnTo>
                    <a:pt x="7090" y="63770"/>
                  </a:lnTo>
                  <a:lnTo>
                    <a:pt x="0" y="63770"/>
                  </a:lnTo>
                  <a:close/>
                  <a:moveTo>
                    <a:pt x="14992" y="37590"/>
                  </a:moveTo>
                  <a:lnTo>
                    <a:pt x="32826" y="37590"/>
                  </a:lnTo>
                  <a:lnTo>
                    <a:pt x="27398" y="19940"/>
                  </a:lnTo>
                  <a:cubicBezTo>
                    <a:pt x="25737" y="14512"/>
                    <a:pt x="24481" y="10117"/>
                    <a:pt x="23706" y="6720"/>
                  </a:cubicBezTo>
                  <a:cubicBezTo>
                    <a:pt x="23004" y="10856"/>
                    <a:pt x="22044" y="14918"/>
                    <a:pt x="20826" y="18906"/>
                  </a:cubicBezTo>
                  <a:lnTo>
                    <a:pt x="14992" y="37590"/>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274"/>
            <p:cNvSpPr/>
            <p:nvPr/>
          </p:nvSpPr>
          <p:spPr>
            <a:xfrm>
              <a:off x="2617514" y="2505905"/>
              <a:ext cx="48273" cy="65813"/>
            </a:xfrm>
            <a:custGeom>
              <a:rect b="b" l="l" r="r" t="t"/>
              <a:pathLst>
                <a:path extrusionOk="0" h="65813" w="48273">
                  <a:moveTo>
                    <a:pt x="26118" y="39590"/>
                  </a:moveTo>
                  <a:lnTo>
                    <a:pt x="26118" y="32205"/>
                  </a:lnTo>
                  <a:lnTo>
                    <a:pt x="48273" y="32205"/>
                  </a:lnTo>
                  <a:lnTo>
                    <a:pt x="48273" y="55911"/>
                  </a:lnTo>
                  <a:cubicBezTo>
                    <a:pt x="45209" y="58939"/>
                    <a:pt x="41664" y="61450"/>
                    <a:pt x="37750" y="63296"/>
                  </a:cubicBezTo>
                  <a:cubicBezTo>
                    <a:pt x="34279" y="64921"/>
                    <a:pt x="30513" y="65770"/>
                    <a:pt x="26672" y="65807"/>
                  </a:cubicBezTo>
                  <a:cubicBezTo>
                    <a:pt x="21872" y="65918"/>
                    <a:pt x="17109" y="64626"/>
                    <a:pt x="13010" y="62115"/>
                  </a:cubicBezTo>
                  <a:cubicBezTo>
                    <a:pt x="8874" y="59382"/>
                    <a:pt x="5588" y="55542"/>
                    <a:pt x="3520" y="51037"/>
                  </a:cubicBezTo>
                  <a:cubicBezTo>
                    <a:pt x="1046" y="45461"/>
                    <a:pt x="-135" y="39443"/>
                    <a:pt x="12" y="33350"/>
                  </a:cubicBezTo>
                  <a:cubicBezTo>
                    <a:pt x="-62" y="27073"/>
                    <a:pt x="1194" y="20869"/>
                    <a:pt x="3705" y="15146"/>
                  </a:cubicBezTo>
                  <a:cubicBezTo>
                    <a:pt x="5625" y="10530"/>
                    <a:pt x="8801" y="6542"/>
                    <a:pt x="12936" y="3699"/>
                  </a:cubicBezTo>
                  <a:cubicBezTo>
                    <a:pt x="16961" y="1188"/>
                    <a:pt x="21650" y="-104"/>
                    <a:pt x="26414" y="7"/>
                  </a:cubicBezTo>
                  <a:cubicBezTo>
                    <a:pt x="29885" y="-67"/>
                    <a:pt x="33319" y="671"/>
                    <a:pt x="36457" y="2148"/>
                  </a:cubicBezTo>
                  <a:cubicBezTo>
                    <a:pt x="39301" y="3551"/>
                    <a:pt x="41738" y="5619"/>
                    <a:pt x="43547" y="8204"/>
                  </a:cubicBezTo>
                  <a:cubicBezTo>
                    <a:pt x="45652" y="11453"/>
                    <a:pt x="47092" y="15109"/>
                    <a:pt x="47720" y="18949"/>
                  </a:cubicBezTo>
                  <a:lnTo>
                    <a:pt x="41479" y="21054"/>
                  </a:lnTo>
                  <a:cubicBezTo>
                    <a:pt x="40925" y="18174"/>
                    <a:pt x="39855" y="15441"/>
                    <a:pt x="38304" y="12967"/>
                  </a:cubicBezTo>
                  <a:cubicBezTo>
                    <a:pt x="37011" y="11158"/>
                    <a:pt x="35276" y="9718"/>
                    <a:pt x="33245" y="8758"/>
                  </a:cubicBezTo>
                  <a:cubicBezTo>
                    <a:pt x="31029" y="7724"/>
                    <a:pt x="28629" y="7207"/>
                    <a:pt x="26192" y="7244"/>
                  </a:cubicBezTo>
                  <a:cubicBezTo>
                    <a:pt x="22721" y="7133"/>
                    <a:pt x="19287" y="8130"/>
                    <a:pt x="16370" y="10013"/>
                  </a:cubicBezTo>
                  <a:cubicBezTo>
                    <a:pt x="13379" y="12192"/>
                    <a:pt x="11090" y="15183"/>
                    <a:pt x="9760" y="18617"/>
                  </a:cubicBezTo>
                  <a:cubicBezTo>
                    <a:pt x="7951" y="23159"/>
                    <a:pt x="7102" y="27996"/>
                    <a:pt x="7250" y="32870"/>
                  </a:cubicBezTo>
                  <a:cubicBezTo>
                    <a:pt x="6733" y="39701"/>
                    <a:pt x="8616" y="46495"/>
                    <a:pt x="12604" y="52071"/>
                  </a:cubicBezTo>
                  <a:cubicBezTo>
                    <a:pt x="16001" y="56244"/>
                    <a:pt x="21133" y="58607"/>
                    <a:pt x="26525" y="58459"/>
                  </a:cubicBezTo>
                  <a:cubicBezTo>
                    <a:pt x="29442" y="58422"/>
                    <a:pt x="32285" y="57758"/>
                    <a:pt x="34906" y="56502"/>
                  </a:cubicBezTo>
                  <a:cubicBezTo>
                    <a:pt x="37454" y="55394"/>
                    <a:pt x="39744" y="53843"/>
                    <a:pt x="41701" y="51850"/>
                  </a:cubicBezTo>
                  <a:lnTo>
                    <a:pt x="41701" y="39960"/>
                  </a:lnTo>
                  <a:lnTo>
                    <a:pt x="26118" y="39590"/>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274"/>
            <p:cNvSpPr/>
            <p:nvPr/>
          </p:nvSpPr>
          <p:spPr>
            <a:xfrm>
              <a:off x="2705408" y="2506724"/>
              <a:ext cx="39029" cy="63806"/>
            </a:xfrm>
            <a:custGeom>
              <a:rect b="b" l="l" r="r" t="t"/>
              <a:pathLst>
                <a:path extrusionOk="0" h="63806" w="39029">
                  <a:moveTo>
                    <a:pt x="0" y="63807"/>
                  </a:moveTo>
                  <a:lnTo>
                    <a:pt x="0" y="0"/>
                  </a:lnTo>
                  <a:lnTo>
                    <a:pt x="37811" y="0"/>
                  </a:lnTo>
                  <a:lnTo>
                    <a:pt x="37811" y="7385"/>
                  </a:lnTo>
                  <a:lnTo>
                    <a:pt x="6905" y="7385"/>
                  </a:lnTo>
                  <a:lnTo>
                    <a:pt x="6905" y="26882"/>
                  </a:lnTo>
                  <a:lnTo>
                    <a:pt x="35854" y="26882"/>
                  </a:lnTo>
                  <a:lnTo>
                    <a:pt x="35854" y="34267"/>
                  </a:lnTo>
                  <a:lnTo>
                    <a:pt x="6905" y="34267"/>
                  </a:lnTo>
                  <a:lnTo>
                    <a:pt x="6905" y="55979"/>
                  </a:lnTo>
                  <a:lnTo>
                    <a:pt x="39030" y="55979"/>
                  </a:lnTo>
                  <a:lnTo>
                    <a:pt x="39030" y="63364"/>
                  </a:lnTo>
                  <a:lnTo>
                    <a:pt x="0" y="63807"/>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274"/>
            <p:cNvSpPr/>
            <p:nvPr/>
          </p:nvSpPr>
          <p:spPr>
            <a:xfrm>
              <a:off x="2783210" y="2506724"/>
              <a:ext cx="41171" cy="63806"/>
            </a:xfrm>
            <a:custGeom>
              <a:rect b="b" l="l" r="r" t="t"/>
              <a:pathLst>
                <a:path extrusionOk="0" h="63806" w="41171">
                  <a:moveTo>
                    <a:pt x="0" y="63807"/>
                  </a:moveTo>
                  <a:lnTo>
                    <a:pt x="0" y="0"/>
                  </a:lnTo>
                  <a:lnTo>
                    <a:pt x="7090" y="0"/>
                  </a:lnTo>
                  <a:lnTo>
                    <a:pt x="34562" y="50292"/>
                  </a:lnTo>
                  <a:lnTo>
                    <a:pt x="34562" y="0"/>
                  </a:lnTo>
                  <a:lnTo>
                    <a:pt x="41171" y="0"/>
                  </a:lnTo>
                  <a:lnTo>
                    <a:pt x="41171" y="63770"/>
                  </a:lnTo>
                  <a:lnTo>
                    <a:pt x="34082" y="63770"/>
                  </a:lnTo>
                  <a:lnTo>
                    <a:pt x="6610" y="13588"/>
                  </a:lnTo>
                  <a:lnTo>
                    <a:pt x="6610" y="63770"/>
                  </a:lnTo>
                  <a:lnTo>
                    <a:pt x="0" y="63770"/>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274"/>
            <p:cNvSpPr/>
            <p:nvPr/>
          </p:nvSpPr>
          <p:spPr>
            <a:xfrm>
              <a:off x="2863355" y="2505464"/>
              <a:ext cx="46286" cy="66142"/>
            </a:xfrm>
            <a:custGeom>
              <a:rect b="b" l="l" r="r" t="t"/>
              <a:pathLst>
                <a:path extrusionOk="0" h="66142" w="46286">
                  <a:moveTo>
                    <a:pt x="39308" y="42691"/>
                  </a:moveTo>
                  <a:lnTo>
                    <a:pt x="46286" y="44832"/>
                  </a:lnTo>
                  <a:cubicBezTo>
                    <a:pt x="45326" y="50888"/>
                    <a:pt x="42483" y="56501"/>
                    <a:pt x="38200" y="60858"/>
                  </a:cubicBezTo>
                  <a:cubicBezTo>
                    <a:pt x="34397" y="64366"/>
                    <a:pt x="29338" y="66249"/>
                    <a:pt x="24168" y="66138"/>
                  </a:cubicBezTo>
                  <a:cubicBezTo>
                    <a:pt x="19737" y="66212"/>
                    <a:pt x="15417" y="64920"/>
                    <a:pt x="11762" y="62446"/>
                  </a:cubicBezTo>
                  <a:cubicBezTo>
                    <a:pt x="7921" y="59528"/>
                    <a:pt x="4967" y="55577"/>
                    <a:pt x="3306" y="51073"/>
                  </a:cubicBezTo>
                  <a:cubicBezTo>
                    <a:pt x="1016" y="45202"/>
                    <a:pt x="-128" y="38924"/>
                    <a:pt x="19" y="32610"/>
                  </a:cubicBezTo>
                  <a:cubicBezTo>
                    <a:pt x="-165" y="26517"/>
                    <a:pt x="979" y="20425"/>
                    <a:pt x="3306" y="14775"/>
                  </a:cubicBezTo>
                  <a:cubicBezTo>
                    <a:pt x="5152" y="10307"/>
                    <a:pt x="8254" y="6467"/>
                    <a:pt x="12205" y="3698"/>
                  </a:cubicBezTo>
                  <a:cubicBezTo>
                    <a:pt x="15934" y="1224"/>
                    <a:pt x="20291" y="-69"/>
                    <a:pt x="24759" y="5"/>
                  </a:cubicBezTo>
                  <a:cubicBezTo>
                    <a:pt x="29523" y="-106"/>
                    <a:pt x="34175" y="1593"/>
                    <a:pt x="37794" y="4732"/>
                  </a:cubicBezTo>
                  <a:cubicBezTo>
                    <a:pt x="41708" y="8424"/>
                    <a:pt x="44403" y="13261"/>
                    <a:pt x="45400" y="18542"/>
                  </a:cubicBezTo>
                  <a:lnTo>
                    <a:pt x="38606" y="20499"/>
                  </a:lnTo>
                  <a:cubicBezTo>
                    <a:pt x="36280" y="11673"/>
                    <a:pt x="31627" y="7242"/>
                    <a:pt x="24611" y="7242"/>
                  </a:cubicBezTo>
                  <a:cubicBezTo>
                    <a:pt x="21362" y="7169"/>
                    <a:pt x="18186" y="8092"/>
                    <a:pt x="15528" y="9938"/>
                  </a:cubicBezTo>
                  <a:cubicBezTo>
                    <a:pt x="12722" y="12080"/>
                    <a:pt x="10580" y="14960"/>
                    <a:pt x="9398" y="18283"/>
                  </a:cubicBezTo>
                  <a:cubicBezTo>
                    <a:pt x="7737" y="22862"/>
                    <a:pt x="6961" y="27736"/>
                    <a:pt x="7109" y="32610"/>
                  </a:cubicBezTo>
                  <a:cubicBezTo>
                    <a:pt x="6629" y="39478"/>
                    <a:pt x="8254" y="46309"/>
                    <a:pt x="11725" y="52254"/>
                  </a:cubicBezTo>
                  <a:cubicBezTo>
                    <a:pt x="14420" y="56390"/>
                    <a:pt x="19036" y="58864"/>
                    <a:pt x="23984" y="58790"/>
                  </a:cubicBezTo>
                  <a:cubicBezTo>
                    <a:pt x="27639" y="58827"/>
                    <a:pt x="31184" y="57387"/>
                    <a:pt x="33769" y="54765"/>
                  </a:cubicBezTo>
                  <a:cubicBezTo>
                    <a:pt x="36834" y="51405"/>
                    <a:pt x="38754" y="47195"/>
                    <a:pt x="39308" y="42691"/>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274"/>
            <p:cNvSpPr/>
            <p:nvPr/>
          </p:nvSpPr>
          <p:spPr>
            <a:xfrm>
              <a:off x="2942135" y="2506577"/>
              <a:ext cx="47965" cy="63954"/>
            </a:xfrm>
            <a:custGeom>
              <a:rect b="b" l="l" r="r" t="t"/>
              <a:pathLst>
                <a:path extrusionOk="0" h="63954" w="47965">
                  <a:moveTo>
                    <a:pt x="20161" y="63954"/>
                  </a:moveTo>
                  <a:lnTo>
                    <a:pt x="20161" y="36925"/>
                  </a:lnTo>
                  <a:lnTo>
                    <a:pt x="0" y="0"/>
                  </a:lnTo>
                  <a:lnTo>
                    <a:pt x="8456" y="0"/>
                  </a:lnTo>
                  <a:lnTo>
                    <a:pt x="18721" y="19238"/>
                  </a:lnTo>
                  <a:cubicBezTo>
                    <a:pt x="20752" y="23041"/>
                    <a:pt x="22561" y="26660"/>
                    <a:pt x="24075" y="30057"/>
                  </a:cubicBezTo>
                  <a:cubicBezTo>
                    <a:pt x="25626" y="26697"/>
                    <a:pt x="27546" y="22931"/>
                    <a:pt x="29798" y="18758"/>
                  </a:cubicBezTo>
                  <a:lnTo>
                    <a:pt x="39953" y="0"/>
                  </a:lnTo>
                  <a:lnTo>
                    <a:pt x="47966" y="0"/>
                  </a:lnTo>
                  <a:lnTo>
                    <a:pt x="27066" y="36925"/>
                  </a:lnTo>
                  <a:lnTo>
                    <a:pt x="27066" y="63954"/>
                  </a:lnTo>
                  <a:lnTo>
                    <a:pt x="20161" y="63954"/>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99" name="Google Shape;4199;p274"/>
          <p:cNvSpPr/>
          <p:nvPr/>
        </p:nvSpPr>
        <p:spPr>
          <a:xfrm>
            <a:off x="5499566" y="2015067"/>
            <a:ext cx="2388900" cy="2328300"/>
          </a:xfrm>
          <a:prstGeom prst="roundRect">
            <a:avLst>
              <a:gd fmla="val 3344" name="adj"/>
            </a:avLst>
          </a:prstGeom>
          <a:solidFill>
            <a:schemeClr val="lt1"/>
          </a:solidFill>
          <a:ln cap="flat" cmpd="sng" w="9525">
            <a:solidFill>
              <a:srgbClr val="2BD6D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pic>
        <p:nvPicPr>
          <p:cNvPr id="4200" name="Google Shape;4200;p274"/>
          <p:cNvPicPr preferRelativeResize="0"/>
          <p:nvPr/>
        </p:nvPicPr>
        <p:blipFill rotWithShape="1">
          <a:blip r:embed="rId5">
            <a:alphaModFix/>
          </a:blip>
          <a:srcRect b="0" l="0" r="0" t="0"/>
          <a:stretch/>
        </p:blipFill>
        <p:spPr>
          <a:xfrm>
            <a:off x="5584728" y="2208270"/>
            <a:ext cx="1269819" cy="312984"/>
          </a:xfrm>
          <a:prstGeom prst="rect">
            <a:avLst/>
          </a:prstGeom>
          <a:noFill/>
          <a:ln>
            <a:noFill/>
          </a:ln>
        </p:spPr>
      </p:pic>
      <p:pic>
        <p:nvPicPr>
          <p:cNvPr id="4201" name="Google Shape;4201;p274"/>
          <p:cNvPicPr preferRelativeResize="0"/>
          <p:nvPr/>
        </p:nvPicPr>
        <p:blipFill rotWithShape="1">
          <a:blip r:embed="rId6">
            <a:alphaModFix/>
          </a:blip>
          <a:srcRect b="0" l="48104" r="17837" t="0"/>
          <a:stretch/>
        </p:blipFill>
        <p:spPr>
          <a:xfrm>
            <a:off x="7158449" y="2047972"/>
            <a:ext cx="639255" cy="599535"/>
          </a:xfrm>
          <a:prstGeom prst="rect">
            <a:avLst/>
          </a:prstGeom>
          <a:noFill/>
          <a:ln>
            <a:noFill/>
          </a:ln>
        </p:spPr>
      </p:pic>
      <p:sp>
        <p:nvSpPr>
          <p:cNvPr id="4202" name="Google Shape;4202;p274"/>
          <p:cNvSpPr txBox="1"/>
          <p:nvPr/>
        </p:nvSpPr>
        <p:spPr>
          <a:xfrm>
            <a:off x="5584728" y="2734495"/>
            <a:ext cx="2208900" cy="1437600"/>
          </a:xfrm>
          <a:prstGeom prst="rect">
            <a:avLst/>
          </a:prstGeom>
          <a:noFill/>
          <a:ln>
            <a:noFill/>
          </a:ln>
        </p:spPr>
        <p:txBody>
          <a:bodyPr anchorCtr="0" anchor="t" bIns="0" lIns="0" spcFirstLastPara="1" rIns="0" wrap="square" tIns="0">
            <a:spAutoFit/>
          </a:bodyPr>
          <a:lstStyle/>
          <a:p>
            <a:pPr indent="0" lvl="0" marL="0" marR="0" rtl="0" algn="r">
              <a:lnSpc>
                <a:spcPct val="107000"/>
              </a:lnSpc>
              <a:spcBef>
                <a:spcPts val="0"/>
              </a:spcBef>
              <a:spcAft>
                <a:spcPts val="0"/>
              </a:spcAft>
              <a:buClr>
                <a:srgbClr val="000000"/>
              </a:buClr>
              <a:buSzPts val="1100"/>
              <a:buFont typeface="Arial"/>
              <a:buNone/>
            </a:pPr>
            <a:r>
              <a:rPr b="1" i="0" lang="fr" sz="1100" u="none" cap="none" strike="noStrike">
                <a:solidFill>
                  <a:srgbClr val="2E1452"/>
                </a:solidFill>
                <a:latin typeface="Arial"/>
                <a:ea typeface="Arial"/>
                <a:cs typeface="Arial"/>
                <a:sym typeface="Arial"/>
              </a:rPr>
              <a:t>Agence d'Influence Marketing </a:t>
            </a:r>
            <a:r>
              <a:rPr b="0" i="0" lang="fr" sz="1100" u="none" cap="none" strike="noStrike">
                <a:solidFill>
                  <a:srgbClr val="2E1452"/>
                </a:solidFill>
                <a:latin typeface="Arial"/>
                <a:ea typeface="Arial"/>
                <a:cs typeface="Arial"/>
                <a:sym typeface="Arial"/>
              </a:rPr>
              <a:t>référente de plus de 60 talents (élue Agence de l’Année).</a:t>
            </a:r>
            <a:br>
              <a:rPr b="0" i="0" lang="fr" sz="1100" u="none" cap="none" strike="noStrike">
                <a:solidFill>
                  <a:srgbClr val="2E1452"/>
                </a:solidFill>
                <a:latin typeface="Arial"/>
                <a:ea typeface="Arial"/>
                <a:cs typeface="Arial"/>
                <a:sym typeface="Arial"/>
              </a:rPr>
            </a:br>
            <a:r>
              <a:rPr b="0" i="0" lang="fr" sz="1100" u="none" cap="none" strike="noStrike">
                <a:solidFill>
                  <a:srgbClr val="2E1452"/>
                </a:solidFill>
                <a:latin typeface="Arial"/>
                <a:ea typeface="Arial"/>
                <a:cs typeface="Arial"/>
                <a:sym typeface="Arial"/>
              </a:rPr>
              <a:t>Stratégie et déploiement opérationnel de campagnes en mode agence ou en autonomie via la technologie SaaS Reech Influence Cloud</a:t>
            </a:r>
            <a:endParaRPr b="0" i="0" sz="1100" u="none" cap="none" strike="noStrike">
              <a:solidFill>
                <a:srgbClr val="2E1452"/>
              </a:solidFill>
              <a:latin typeface="Arial"/>
              <a:ea typeface="Arial"/>
              <a:cs typeface="Arial"/>
              <a:sym typeface="Arial"/>
            </a:endParaRPr>
          </a:p>
        </p:txBody>
      </p:sp>
      <p:pic>
        <p:nvPicPr>
          <p:cNvPr id="4203" name="Google Shape;4203;p274"/>
          <p:cNvPicPr preferRelativeResize="0"/>
          <p:nvPr/>
        </p:nvPicPr>
        <p:blipFill rotWithShape="1">
          <a:blip r:embed="rId7">
            <a:alphaModFix/>
          </a:blip>
          <a:srcRect b="0" l="0" r="0" t="0"/>
          <a:stretch/>
        </p:blipFill>
        <p:spPr>
          <a:xfrm>
            <a:off x="5499687" y="1702606"/>
            <a:ext cx="250984" cy="238338"/>
          </a:xfrm>
          <a:prstGeom prst="rect">
            <a:avLst/>
          </a:prstGeom>
          <a:noFill/>
          <a:ln>
            <a:noFill/>
          </a:ln>
        </p:spPr>
      </p:pic>
      <p:sp>
        <p:nvSpPr>
          <p:cNvPr id="4204" name="Google Shape;4204;p274"/>
          <p:cNvSpPr txBox="1"/>
          <p:nvPr/>
        </p:nvSpPr>
        <p:spPr>
          <a:xfrm>
            <a:off x="5780710" y="1779531"/>
            <a:ext cx="724800" cy="924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600"/>
              <a:buFont typeface="Arial"/>
              <a:buNone/>
            </a:pPr>
            <a:r>
              <a:rPr b="1" i="0" lang="fr" sz="600" u="none" cap="none" strike="noStrike">
                <a:solidFill>
                  <a:srgbClr val="000000"/>
                </a:solidFill>
                <a:latin typeface="Arial"/>
                <a:ea typeface="Arial"/>
                <a:cs typeface="Arial"/>
                <a:sym typeface="Arial"/>
              </a:rPr>
              <a:t>reech_com</a:t>
            </a:r>
            <a:endParaRPr b="0" i="0" sz="1400" u="none" cap="none" strike="noStrike">
              <a:solidFill>
                <a:srgbClr val="000000"/>
              </a:solidFill>
              <a:latin typeface="Arial"/>
              <a:ea typeface="Arial"/>
              <a:cs typeface="Arial"/>
              <a:sym typeface="Arial"/>
            </a:endParaRPr>
          </a:p>
        </p:txBody>
      </p:sp>
      <p:grpSp>
        <p:nvGrpSpPr>
          <p:cNvPr id="4205" name="Google Shape;4205;p274"/>
          <p:cNvGrpSpPr/>
          <p:nvPr/>
        </p:nvGrpSpPr>
        <p:grpSpPr>
          <a:xfrm flipH="1" rot="-987612">
            <a:off x="7955762" y="1208301"/>
            <a:ext cx="388312" cy="516604"/>
            <a:chOff x="651001" y="1167892"/>
            <a:chExt cx="558233" cy="742665"/>
          </a:xfrm>
        </p:grpSpPr>
        <p:sp>
          <p:nvSpPr>
            <p:cNvPr id="4206" name="Google Shape;4206;p274"/>
            <p:cNvSpPr/>
            <p:nvPr/>
          </p:nvSpPr>
          <p:spPr>
            <a:xfrm rot="1624665">
              <a:off x="1025938" y="1471217"/>
              <a:ext cx="119408" cy="309460"/>
            </a:xfrm>
            <a:custGeom>
              <a:rect b="b" l="l" r="r" t="t"/>
              <a:pathLst>
                <a:path extrusionOk="0" h="309595" w="119460">
                  <a:moveTo>
                    <a:pt x="80651" y="305405"/>
                  </a:moveTo>
                  <a:cubicBezTo>
                    <a:pt x="84912" y="308240"/>
                    <a:pt x="89709" y="309595"/>
                    <a:pt x="94470" y="309595"/>
                  </a:cubicBezTo>
                  <a:cubicBezTo>
                    <a:pt x="102547" y="309595"/>
                    <a:pt x="110464" y="305690"/>
                    <a:pt x="115279" y="298469"/>
                  </a:cubicBezTo>
                  <a:cubicBezTo>
                    <a:pt x="122911" y="286985"/>
                    <a:pt x="119808" y="271490"/>
                    <a:pt x="108325" y="263858"/>
                  </a:cubicBezTo>
                  <a:cubicBezTo>
                    <a:pt x="71753" y="239519"/>
                    <a:pt x="49910" y="198739"/>
                    <a:pt x="49910" y="154802"/>
                  </a:cubicBezTo>
                  <a:cubicBezTo>
                    <a:pt x="49910" y="110866"/>
                    <a:pt x="71753" y="70104"/>
                    <a:pt x="108325" y="45746"/>
                  </a:cubicBezTo>
                  <a:cubicBezTo>
                    <a:pt x="119808" y="38115"/>
                    <a:pt x="122911" y="22602"/>
                    <a:pt x="115279" y="11136"/>
                  </a:cubicBezTo>
                  <a:cubicBezTo>
                    <a:pt x="107647" y="-347"/>
                    <a:pt x="92134" y="-3450"/>
                    <a:pt x="80668" y="4182"/>
                  </a:cubicBezTo>
                  <a:cubicBezTo>
                    <a:pt x="30153" y="37812"/>
                    <a:pt x="0" y="94105"/>
                    <a:pt x="0" y="154785"/>
                  </a:cubicBezTo>
                  <a:cubicBezTo>
                    <a:pt x="0" y="215464"/>
                    <a:pt x="30153" y="271775"/>
                    <a:pt x="80668" y="305387"/>
                  </a:cubicBezTo>
                  <a:close/>
                </a:path>
              </a:pathLst>
            </a:custGeom>
            <a:solidFill>
              <a:srgbClr val="FFC229">
                <a:alpha val="2745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274"/>
            <p:cNvSpPr/>
            <p:nvPr/>
          </p:nvSpPr>
          <p:spPr>
            <a:xfrm rot="1624665">
              <a:off x="913449" y="1325472"/>
              <a:ext cx="174197" cy="513966"/>
            </a:xfrm>
            <a:custGeom>
              <a:rect b="b" l="l" r="r" t="t"/>
              <a:pathLst>
                <a:path extrusionOk="0" h="514191" w="174273">
                  <a:moveTo>
                    <a:pt x="0" y="257082"/>
                  </a:moveTo>
                  <a:cubicBezTo>
                    <a:pt x="0" y="358988"/>
                    <a:pt x="50641" y="453529"/>
                    <a:pt x="135464" y="510001"/>
                  </a:cubicBezTo>
                  <a:cubicBezTo>
                    <a:pt x="139726" y="512836"/>
                    <a:pt x="144522" y="514191"/>
                    <a:pt x="149283" y="514191"/>
                  </a:cubicBezTo>
                  <a:cubicBezTo>
                    <a:pt x="157361" y="514191"/>
                    <a:pt x="165278" y="510286"/>
                    <a:pt x="170092" y="503064"/>
                  </a:cubicBezTo>
                  <a:cubicBezTo>
                    <a:pt x="177724" y="491581"/>
                    <a:pt x="174621" y="476086"/>
                    <a:pt x="163138" y="468454"/>
                  </a:cubicBezTo>
                  <a:cubicBezTo>
                    <a:pt x="92259" y="421273"/>
                    <a:pt x="49927" y="342262"/>
                    <a:pt x="49927" y="257100"/>
                  </a:cubicBezTo>
                  <a:cubicBezTo>
                    <a:pt x="49927" y="171938"/>
                    <a:pt x="92241" y="92928"/>
                    <a:pt x="163138" y="45747"/>
                  </a:cubicBezTo>
                  <a:cubicBezTo>
                    <a:pt x="174621" y="38115"/>
                    <a:pt x="177724" y="22602"/>
                    <a:pt x="170092" y="11136"/>
                  </a:cubicBezTo>
                  <a:cubicBezTo>
                    <a:pt x="162442" y="-347"/>
                    <a:pt x="146947" y="-3450"/>
                    <a:pt x="135482" y="4182"/>
                  </a:cubicBezTo>
                  <a:cubicBezTo>
                    <a:pt x="50659" y="60653"/>
                    <a:pt x="18" y="155195"/>
                    <a:pt x="18" y="257100"/>
                  </a:cubicBezTo>
                  <a:close/>
                </a:path>
              </a:pathLst>
            </a:custGeom>
            <a:solidFill>
              <a:srgbClr val="FFC229">
                <a:alpha val="2745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274"/>
            <p:cNvSpPr/>
            <p:nvPr/>
          </p:nvSpPr>
          <p:spPr>
            <a:xfrm rot="1624665">
              <a:off x="801707" y="1180621"/>
              <a:ext cx="228630" cy="717206"/>
            </a:xfrm>
            <a:custGeom>
              <a:rect b="b" l="l" r="r" t="t"/>
              <a:pathLst>
                <a:path extrusionOk="0" h="717520" w="228730">
                  <a:moveTo>
                    <a:pt x="217577" y="671766"/>
                  </a:moveTo>
                  <a:cubicBezTo>
                    <a:pt x="112586" y="601885"/>
                    <a:pt x="49927" y="484859"/>
                    <a:pt x="49927" y="358756"/>
                  </a:cubicBezTo>
                  <a:cubicBezTo>
                    <a:pt x="49927" y="232654"/>
                    <a:pt x="112604" y="115627"/>
                    <a:pt x="217577" y="45747"/>
                  </a:cubicBezTo>
                  <a:cubicBezTo>
                    <a:pt x="229060" y="38115"/>
                    <a:pt x="232163" y="22602"/>
                    <a:pt x="224531" y="11136"/>
                  </a:cubicBezTo>
                  <a:cubicBezTo>
                    <a:pt x="216899" y="-347"/>
                    <a:pt x="201386" y="-3450"/>
                    <a:pt x="189920" y="4182"/>
                  </a:cubicBezTo>
                  <a:cubicBezTo>
                    <a:pt x="71004" y="83335"/>
                    <a:pt x="0" y="215892"/>
                    <a:pt x="0" y="358756"/>
                  </a:cubicBezTo>
                  <a:cubicBezTo>
                    <a:pt x="0" y="501620"/>
                    <a:pt x="71004" y="634178"/>
                    <a:pt x="189920" y="713330"/>
                  </a:cubicBezTo>
                  <a:cubicBezTo>
                    <a:pt x="194182" y="716166"/>
                    <a:pt x="198979" y="717521"/>
                    <a:pt x="203740" y="717521"/>
                  </a:cubicBezTo>
                  <a:cubicBezTo>
                    <a:pt x="211817" y="717521"/>
                    <a:pt x="219734" y="713616"/>
                    <a:pt x="224549" y="706394"/>
                  </a:cubicBezTo>
                  <a:cubicBezTo>
                    <a:pt x="232180" y="694911"/>
                    <a:pt x="229078" y="679415"/>
                    <a:pt x="217594" y="671784"/>
                  </a:cubicBezTo>
                  <a:close/>
                </a:path>
              </a:pathLst>
            </a:custGeom>
            <a:solidFill>
              <a:srgbClr val="FFC229">
                <a:alpha val="2745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4209" name="Google Shape;4209;p274"/>
          <p:cNvPicPr preferRelativeResize="0"/>
          <p:nvPr/>
        </p:nvPicPr>
        <p:blipFill rotWithShape="1">
          <a:blip r:embed="rId8">
            <a:alphaModFix/>
          </a:blip>
          <a:srcRect b="0" l="0" r="0" t="0"/>
          <a:stretch/>
        </p:blipFill>
        <p:spPr>
          <a:xfrm>
            <a:off x="4164971" y="3306606"/>
            <a:ext cx="847454" cy="162525"/>
          </a:xfrm>
          <a:prstGeom prst="rect">
            <a:avLst/>
          </a:prstGeom>
          <a:noFill/>
          <a:ln>
            <a:noFill/>
          </a:ln>
        </p:spPr>
      </p:pic>
      <p:pic>
        <p:nvPicPr>
          <p:cNvPr id="4210" name="Google Shape;4210;p274"/>
          <p:cNvPicPr preferRelativeResize="0"/>
          <p:nvPr/>
        </p:nvPicPr>
        <p:blipFill rotWithShape="1">
          <a:blip r:embed="rId9">
            <a:alphaModFix/>
          </a:blip>
          <a:srcRect b="0" l="0" r="0" t="0"/>
          <a:stretch/>
        </p:blipFill>
        <p:spPr>
          <a:xfrm>
            <a:off x="4212897" y="4209370"/>
            <a:ext cx="751600" cy="209651"/>
          </a:xfrm>
          <a:prstGeom prst="rect">
            <a:avLst/>
          </a:prstGeom>
          <a:noFill/>
          <a:ln>
            <a:noFill/>
          </a:ln>
        </p:spPr>
      </p:pic>
      <p:grpSp>
        <p:nvGrpSpPr>
          <p:cNvPr id="4211" name="Google Shape;4211;p274"/>
          <p:cNvGrpSpPr/>
          <p:nvPr/>
        </p:nvGrpSpPr>
        <p:grpSpPr>
          <a:xfrm>
            <a:off x="4057126" y="3945281"/>
            <a:ext cx="1063235" cy="137811"/>
            <a:chOff x="860814" y="1167735"/>
            <a:chExt cx="1269989" cy="164610"/>
          </a:xfrm>
        </p:grpSpPr>
        <p:sp>
          <p:nvSpPr>
            <p:cNvPr id="4212" name="Google Shape;4212;p274"/>
            <p:cNvSpPr/>
            <p:nvPr/>
          </p:nvSpPr>
          <p:spPr>
            <a:xfrm>
              <a:off x="1072050" y="1215374"/>
              <a:ext cx="125101" cy="88147"/>
            </a:xfrm>
            <a:custGeom>
              <a:rect b="b" l="l" r="r" t="t"/>
              <a:pathLst>
                <a:path extrusionOk="0" h="88147" w="125101">
                  <a:moveTo>
                    <a:pt x="32569" y="87004"/>
                  </a:moveTo>
                  <a:cubicBezTo>
                    <a:pt x="32188" y="86327"/>
                    <a:pt x="31764" y="85650"/>
                    <a:pt x="31426" y="84930"/>
                  </a:cubicBezTo>
                  <a:cubicBezTo>
                    <a:pt x="31087" y="84253"/>
                    <a:pt x="30748" y="83533"/>
                    <a:pt x="30494" y="82814"/>
                  </a:cubicBezTo>
                  <a:cubicBezTo>
                    <a:pt x="25373" y="69354"/>
                    <a:pt x="20336" y="56063"/>
                    <a:pt x="15341" y="42814"/>
                  </a:cubicBezTo>
                  <a:cubicBezTo>
                    <a:pt x="10347" y="29566"/>
                    <a:pt x="5267" y="16317"/>
                    <a:pt x="19" y="2900"/>
                  </a:cubicBezTo>
                  <a:lnTo>
                    <a:pt x="19" y="2349"/>
                  </a:lnTo>
                  <a:cubicBezTo>
                    <a:pt x="19" y="2349"/>
                    <a:pt x="-24" y="2053"/>
                    <a:pt x="19" y="1884"/>
                  </a:cubicBezTo>
                  <a:cubicBezTo>
                    <a:pt x="19" y="783"/>
                    <a:pt x="696" y="233"/>
                    <a:pt x="2177" y="233"/>
                  </a:cubicBezTo>
                  <a:lnTo>
                    <a:pt x="21267" y="233"/>
                  </a:lnTo>
                  <a:cubicBezTo>
                    <a:pt x="22706" y="148"/>
                    <a:pt x="23976" y="1080"/>
                    <a:pt x="24357" y="2476"/>
                  </a:cubicBezTo>
                  <a:lnTo>
                    <a:pt x="42727" y="56486"/>
                  </a:lnTo>
                  <a:lnTo>
                    <a:pt x="59319" y="2434"/>
                  </a:lnTo>
                  <a:cubicBezTo>
                    <a:pt x="59743" y="995"/>
                    <a:pt x="61097" y="64"/>
                    <a:pt x="62579" y="191"/>
                  </a:cubicBezTo>
                  <a:lnTo>
                    <a:pt x="81668" y="191"/>
                  </a:lnTo>
                  <a:cubicBezTo>
                    <a:pt x="82345" y="106"/>
                    <a:pt x="83023" y="275"/>
                    <a:pt x="83573" y="656"/>
                  </a:cubicBezTo>
                  <a:cubicBezTo>
                    <a:pt x="83954" y="995"/>
                    <a:pt x="84166" y="1503"/>
                    <a:pt x="84123" y="2011"/>
                  </a:cubicBezTo>
                  <a:cubicBezTo>
                    <a:pt x="84123" y="2222"/>
                    <a:pt x="84123" y="2434"/>
                    <a:pt x="84123" y="2646"/>
                  </a:cubicBezTo>
                  <a:lnTo>
                    <a:pt x="84123" y="2646"/>
                  </a:lnTo>
                  <a:lnTo>
                    <a:pt x="73584" y="32867"/>
                  </a:lnTo>
                  <a:lnTo>
                    <a:pt x="81499" y="56190"/>
                  </a:lnTo>
                  <a:lnTo>
                    <a:pt x="100673" y="2265"/>
                  </a:lnTo>
                  <a:cubicBezTo>
                    <a:pt x="101096" y="826"/>
                    <a:pt x="102451" y="-106"/>
                    <a:pt x="103932" y="21"/>
                  </a:cubicBezTo>
                  <a:lnTo>
                    <a:pt x="122599" y="21"/>
                  </a:lnTo>
                  <a:cubicBezTo>
                    <a:pt x="123276" y="-63"/>
                    <a:pt x="123953" y="106"/>
                    <a:pt x="124503" y="487"/>
                  </a:cubicBezTo>
                  <a:cubicBezTo>
                    <a:pt x="124927" y="826"/>
                    <a:pt x="125138" y="1334"/>
                    <a:pt x="125096" y="1841"/>
                  </a:cubicBezTo>
                  <a:cubicBezTo>
                    <a:pt x="125096" y="2053"/>
                    <a:pt x="125096" y="2265"/>
                    <a:pt x="125096" y="2476"/>
                  </a:cubicBezTo>
                  <a:lnTo>
                    <a:pt x="125096" y="2476"/>
                  </a:lnTo>
                  <a:cubicBezTo>
                    <a:pt x="122472" y="9460"/>
                    <a:pt x="119636" y="16402"/>
                    <a:pt x="116842" y="23301"/>
                  </a:cubicBezTo>
                  <a:lnTo>
                    <a:pt x="108377" y="44465"/>
                  </a:lnTo>
                  <a:cubicBezTo>
                    <a:pt x="105583" y="51365"/>
                    <a:pt x="102747" y="58264"/>
                    <a:pt x="99911" y="65248"/>
                  </a:cubicBezTo>
                  <a:cubicBezTo>
                    <a:pt x="97075" y="72232"/>
                    <a:pt x="94366" y="78962"/>
                    <a:pt x="91742" y="85861"/>
                  </a:cubicBezTo>
                  <a:cubicBezTo>
                    <a:pt x="91488" y="86412"/>
                    <a:pt x="91150" y="86920"/>
                    <a:pt x="90684" y="87301"/>
                  </a:cubicBezTo>
                  <a:cubicBezTo>
                    <a:pt x="90134" y="87851"/>
                    <a:pt x="89414" y="88147"/>
                    <a:pt x="88652" y="88147"/>
                  </a:cubicBezTo>
                  <a:lnTo>
                    <a:pt x="74176" y="88147"/>
                  </a:lnTo>
                  <a:cubicBezTo>
                    <a:pt x="73457" y="88147"/>
                    <a:pt x="72779" y="87978"/>
                    <a:pt x="72187" y="87639"/>
                  </a:cubicBezTo>
                  <a:cubicBezTo>
                    <a:pt x="71721" y="87301"/>
                    <a:pt x="71383" y="86835"/>
                    <a:pt x="71213" y="86285"/>
                  </a:cubicBezTo>
                  <a:lnTo>
                    <a:pt x="61859" y="61608"/>
                  </a:lnTo>
                  <a:cubicBezTo>
                    <a:pt x="60505" y="65248"/>
                    <a:pt x="59192" y="68719"/>
                    <a:pt x="57880" y="72147"/>
                  </a:cubicBezTo>
                  <a:cubicBezTo>
                    <a:pt x="56568" y="75576"/>
                    <a:pt x="55214" y="79131"/>
                    <a:pt x="53944" y="82687"/>
                  </a:cubicBezTo>
                  <a:lnTo>
                    <a:pt x="53267" y="84465"/>
                  </a:lnTo>
                  <a:cubicBezTo>
                    <a:pt x="53013" y="85057"/>
                    <a:pt x="52716" y="85650"/>
                    <a:pt x="52335" y="86200"/>
                  </a:cubicBezTo>
                  <a:cubicBezTo>
                    <a:pt x="52039" y="86708"/>
                    <a:pt x="51616" y="87131"/>
                    <a:pt x="51150" y="87512"/>
                  </a:cubicBezTo>
                  <a:cubicBezTo>
                    <a:pt x="50685" y="87851"/>
                    <a:pt x="50134" y="88062"/>
                    <a:pt x="49542" y="88062"/>
                  </a:cubicBezTo>
                  <a:lnTo>
                    <a:pt x="35024" y="88062"/>
                  </a:lnTo>
                  <a:cubicBezTo>
                    <a:pt x="34050" y="88232"/>
                    <a:pt x="33119" y="87808"/>
                    <a:pt x="32569" y="87004"/>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274"/>
            <p:cNvSpPr/>
            <p:nvPr/>
          </p:nvSpPr>
          <p:spPr>
            <a:xfrm>
              <a:off x="1195188" y="1226993"/>
              <a:ext cx="77641" cy="77925"/>
            </a:xfrm>
            <a:custGeom>
              <a:rect b="b" l="l" r="r" t="t"/>
              <a:pathLst>
                <a:path extrusionOk="0" h="77925" w="77641">
                  <a:moveTo>
                    <a:pt x="12" y="39026"/>
                  </a:moveTo>
                  <a:cubicBezTo>
                    <a:pt x="-73" y="28656"/>
                    <a:pt x="3990" y="18666"/>
                    <a:pt x="11355" y="11301"/>
                  </a:cubicBezTo>
                  <a:cubicBezTo>
                    <a:pt x="13683" y="8973"/>
                    <a:pt x="16350" y="6942"/>
                    <a:pt x="19228" y="5291"/>
                  </a:cubicBezTo>
                  <a:cubicBezTo>
                    <a:pt x="25281" y="1820"/>
                    <a:pt x="32096" y="0"/>
                    <a:pt x="39080" y="0"/>
                  </a:cubicBezTo>
                  <a:cubicBezTo>
                    <a:pt x="60540" y="169"/>
                    <a:pt x="77809" y="17693"/>
                    <a:pt x="77640" y="39153"/>
                  </a:cubicBezTo>
                  <a:cubicBezTo>
                    <a:pt x="77640" y="42624"/>
                    <a:pt x="77132" y="46052"/>
                    <a:pt x="76201" y="49354"/>
                  </a:cubicBezTo>
                  <a:cubicBezTo>
                    <a:pt x="74423" y="55872"/>
                    <a:pt x="70994" y="61840"/>
                    <a:pt x="66254" y="66623"/>
                  </a:cubicBezTo>
                  <a:cubicBezTo>
                    <a:pt x="63926" y="68994"/>
                    <a:pt x="61259" y="71025"/>
                    <a:pt x="58339" y="72676"/>
                  </a:cubicBezTo>
                  <a:cubicBezTo>
                    <a:pt x="52413" y="76147"/>
                    <a:pt x="45640" y="77967"/>
                    <a:pt x="38741" y="77925"/>
                  </a:cubicBezTo>
                  <a:cubicBezTo>
                    <a:pt x="35186" y="77925"/>
                    <a:pt x="31630" y="77459"/>
                    <a:pt x="28202" y="76570"/>
                  </a:cubicBezTo>
                  <a:cubicBezTo>
                    <a:pt x="24942" y="75681"/>
                    <a:pt x="21810" y="74369"/>
                    <a:pt x="18890" y="72676"/>
                  </a:cubicBezTo>
                  <a:cubicBezTo>
                    <a:pt x="16011" y="71025"/>
                    <a:pt x="13345" y="68994"/>
                    <a:pt x="10974" y="66623"/>
                  </a:cubicBezTo>
                  <a:cubicBezTo>
                    <a:pt x="8646" y="64253"/>
                    <a:pt x="6615" y="61586"/>
                    <a:pt x="4922" y="58708"/>
                  </a:cubicBezTo>
                  <a:cubicBezTo>
                    <a:pt x="1535" y="52698"/>
                    <a:pt x="-158" y="45925"/>
                    <a:pt x="12" y="39026"/>
                  </a:cubicBezTo>
                  <a:close/>
                  <a:moveTo>
                    <a:pt x="21641" y="39026"/>
                  </a:moveTo>
                  <a:cubicBezTo>
                    <a:pt x="21641" y="41523"/>
                    <a:pt x="22022" y="43978"/>
                    <a:pt x="22868" y="46349"/>
                  </a:cubicBezTo>
                  <a:cubicBezTo>
                    <a:pt x="23630" y="48550"/>
                    <a:pt x="24773" y="50539"/>
                    <a:pt x="26297" y="52274"/>
                  </a:cubicBezTo>
                  <a:cubicBezTo>
                    <a:pt x="27778" y="53925"/>
                    <a:pt x="29556" y="55280"/>
                    <a:pt x="31588" y="56211"/>
                  </a:cubicBezTo>
                  <a:cubicBezTo>
                    <a:pt x="36074" y="58116"/>
                    <a:pt x="41196" y="58116"/>
                    <a:pt x="45683" y="56211"/>
                  </a:cubicBezTo>
                  <a:cubicBezTo>
                    <a:pt x="47630" y="55280"/>
                    <a:pt x="49365" y="53925"/>
                    <a:pt x="50804" y="52274"/>
                  </a:cubicBezTo>
                  <a:cubicBezTo>
                    <a:pt x="52286" y="50539"/>
                    <a:pt x="53429" y="48507"/>
                    <a:pt x="54148" y="46349"/>
                  </a:cubicBezTo>
                  <a:cubicBezTo>
                    <a:pt x="55672" y="41650"/>
                    <a:pt x="55672" y="36529"/>
                    <a:pt x="54148" y="31830"/>
                  </a:cubicBezTo>
                  <a:cubicBezTo>
                    <a:pt x="53429" y="29629"/>
                    <a:pt x="52286" y="27555"/>
                    <a:pt x="50804" y="25777"/>
                  </a:cubicBezTo>
                  <a:cubicBezTo>
                    <a:pt x="49408" y="24000"/>
                    <a:pt x="47587" y="22561"/>
                    <a:pt x="45556" y="21545"/>
                  </a:cubicBezTo>
                  <a:cubicBezTo>
                    <a:pt x="43355" y="20529"/>
                    <a:pt x="40984" y="20021"/>
                    <a:pt x="38572" y="20063"/>
                  </a:cubicBezTo>
                  <a:cubicBezTo>
                    <a:pt x="33789" y="19894"/>
                    <a:pt x="29217" y="21968"/>
                    <a:pt x="26170" y="25693"/>
                  </a:cubicBezTo>
                  <a:cubicBezTo>
                    <a:pt x="24646" y="27471"/>
                    <a:pt x="23503" y="29545"/>
                    <a:pt x="22741" y="31746"/>
                  </a:cubicBezTo>
                  <a:cubicBezTo>
                    <a:pt x="21937" y="34074"/>
                    <a:pt x="21514" y="36529"/>
                    <a:pt x="21514" y="39026"/>
                  </a:cubicBezTo>
                  <a:lnTo>
                    <a:pt x="21641" y="39026"/>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274"/>
            <p:cNvSpPr/>
            <p:nvPr/>
          </p:nvSpPr>
          <p:spPr>
            <a:xfrm>
              <a:off x="1284722" y="1227032"/>
              <a:ext cx="59340" cy="76643"/>
            </a:xfrm>
            <a:custGeom>
              <a:rect b="b" l="l" r="r" t="t"/>
              <a:pathLst>
                <a:path extrusionOk="0" h="76643" w="59340">
                  <a:moveTo>
                    <a:pt x="0" y="5675"/>
                  </a:moveTo>
                  <a:cubicBezTo>
                    <a:pt x="0" y="4998"/>
                    <a:pt x="127" y="4363"/>
                    <a:pt x="423" y="3770"/>
                  </a:cubicBezTo>
                  <a:cubicBezTo>
                    <a:pt x="677" y="3220"/>
                    <a:pt x="1058" y="2712"/>
                    <a:pt x="1524" y="2331"/>
                  </a:cubicBezTo>
                  <a:cubicBezTo>
                    <a:pt x="2455" y="1654"/>
                    <a:pt x="3598" y="1315"/>
                    <a:pt x="4741" y="1315"/>
                  </a:cubicBezTo>
                  <a:lnTo>
                    <a:pt x="13672" y="1315"/>
                  </a:lnTo>
                  <a:cubicBezTo>
                    <a:pt x="14307" y="1273"/>
                    <a:pt x="14899" y="1400"/>
                    <a:pt x="15449" y="1696"/>
                  </a:cubicBezTo>
                  <a:cubicBezTo>
                    <a:pt x="15915" y="1993"/>
                    <a:pt x="16254" y="2331"/>
                    <a:pt x="16550" y="2797"/>
                  </a:cubicBezTo>
                  <a:cubicBezTo>
                    <a:pt x="16889" y="3262"/>
                    <a:pt x="17143" y="3728"/>
                    <a:pt x="17312" y="4278"/>
                  </a:cubicBezTo>
                  <a:cubicBezTo>
                    <a:pt x="17566" y="4828"/>
                    <a:pt x="17820" y="5421"/>
                    <a:pt x="18116" y="5929"/>
                  </a:cubicBezTo>
                  <a:lnTo>
                    <a:pt x="18624" y="7072"/>
                  </a:lnTo>
                  <a:cubicBezTo>
                    <a:pt x="18624" y="7707"/>
                    <a:pt x="19090" y="8342"/>
                    <a:pt x="19386" y="9104"/>
                  </a:cubicBezTo>
                  <a:cubicBezTo>
                    <a:pt x="19682" y="9865"/>
                    <a:pt x="19894" y="10500"/>
                    <a:pt x="20190" y="11178"/>
                  </a:cubicBezTo>
                  <a:lnTo>
                    <a:pt x="20656" y="12447"/>
                  </a:lnTo>
                  <a:cubicBezTo>
                    <a:pt x="21841" y="11135"/>
                    <a:pt x="22984" y="9823"/>
                    <a:pt x="24084" y="8215"/>
                  </a:cubicBezTo>
                  <a:cubicBezTo>
                    <a:pt x="25142" y="6818"/>
                    <a:pt x="26328" y="5463"/>
                    <a:pt x="27555" y="4194"/>
                  </a:cubicBezTo>
                  <a:cubicBezTo>
                    <a:pt x="28825" y="3008"/>
                    <a:pt x="30222" y="1993"/>
                    <a:pt x="31788" y="1188"/>
                  </a:cubicBezTo>
                  <a:cubicBezTo>
                    <a:pt x="33439" y="342"/>
                    <a:pt x="35259" y="-39"/>
                    <a:pt x="37079" y="3"/>
                  </a:cubicBezTo>
                  <a:cubicBezTo>
                    <a:pt x="38983" y="3"/>
                    <a:pt x="40888" y="130"/>
                    <a:pt x="42793" y="469"/>
                  </a:cubicBezTo>
                  <a:cubicBezTo>
                    <a:pt x="46094" y="1104"/>
                    <a:pt x="49227" y="2374"/>
                    <a:pt x="52020" y="4194"/>
                  </a:cubicBezTo>
                  <a:cubicBezTo>
                    <a:pt x="53502" y="5167"/>
                    <a:pt x="55110" y="6268"/>
                    <a:pt x="56846" y="7537"/>
                  </a:cubicBezTo>
                  <a:cubicBezTo>
                    <a:pt x="58962" y="8511"/>
                    <a:pt x="59935" y="11008"/>
                    <a:pt x="58962" y="13125"/>
                  </a:cubicBezTo>
                  <a:cubicBezTo>
                    <a:pt x="58793" y="13463"/>
                    <a:pt x="58623" y="13760"/>
                    <a:pt x="58412" y="14056"/>
                  </a:cubicBezTo>
                  <a:lnTo>
                    <a:pt x="53163" y="23241"/>
                  </a:lnTo>
                  <a:cubicBezTo>
                    <a:pt x="52528" y="24299"/>
                    <a:pt x="51470" y="25103"/>
                    <a:pt x="50285" y="25442"/>
                  </a:cubicBezTo>
                  <a:cubicBezTo>
                    <a:pt x="49015" y="25696"/>
                    <a:pt x="47661" y="25484"/>
                    <a:pt x="46518" y="24892"/>
                  </a:cubicBezTo>
                  <a:cubicBezTo>
                    <a:pt x="44994" y="23368"/>
                    <a:pt x="43216" y="22098"/>
                    <a:pt x="41269" y="21209"/>
                  </a:cubicBezTo>
                  <a:cubicBezTo>
                    <a:pt x="39364" y="20363"/>
                    <a:pt x="37333" y="19939"/>
                    <a:pt x="35259" y="19982"/>
                  </a:cubicBezTo>
                  <a:cubicBezTo>
                    <a:pt x="33820" y="19897"/>
                    <a:pt x="32380" y="20151"/>
                    <a:pt x="31026" y="20617"/>
                  </a:cubicBezTo>
                  <a:cubicBezTo>
                    <a:pt x="29883" y="21040"/>
                    <a:pt x="28783" y="21675"/>
                    <a:pt x="27851" y="22479"/>
                  </a:cubicBezTo>
                  <a:cubicBezTo>
                    <a:pt x="26878" y="23326"/>
                    <a:pt x="25989" y="24299"/>
                    <a:pt x="25185" y="25315"/>
                  </a:cubicBezTo>
                  <a:cubicBezTo>
                    <a:pt x="24381" y="26415"/>
                    <a:pt x="23534" y="27643"/>
                    <a:pt x="22730" y="28997"/>
                  </a:cubicBezTo>
                  <a:lnTo>
                    <a:pt x="22730" y="72044"/>
                  </a:lnTo>
                  <a:cubicBezTo>
                    <a:pt x="22814" y="73272"/>
                    <a:pt x="22433" y="74499"/>
                    <a:pt x="21629" y="75431"/>
                  </a:cubicBezTo>
                  <a:cubicBezTo>
                    <a:pt x="20613" y="76277"/>
                    <a:pt x="19301" y="76700"/>
                    <a:pt x="17989" y="76616"/>
                  </a:cubicBezTo>
                  <a:lnTo>
                    <a:pt x="4656" y="76616"/>
                  </a:lnTo>
                  <a:cubicBezTo>
                    <a:pt x="2455" y="76870"/>
                    <a:pt x="423" y="75346"/>
                    <a:pt x="42" y="73145"/>
                  </a:cubicBezTo>
                  <a:cubicBezTo>
                    <a:pt x="0" y="72764"/>
                    <a:pt x="0" y="72425"/>
                    <a:pt x="42" y="72044"/>
                  </a:cubicBezTo>
                  <a:lnTo>
                    <a:pt x="42" y="5675"/>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274"/>
            <p:cNvSpPr/>
            <p:nvPr/>
          </p:nvSpPr>
          <p:spPr>
            <a:xfrm>
              <a:off x="1352953" y="1205999"/>
              <a:ext cx="75654" cy="97740"/>
            </a:xfrm>
            <a:custGeom>
              <a:rect b="b" l="l" r="r" t="t"/>
              <a:pathLst>
                <a:path extrusionOk="0" h="97740" w="75654">
                  <a:moveTo>
                    <a:pt x="0" y="4487"/>
                  </a:moveTo>
                  <a:lnTo>
                    <a:pt x="0" y="2667"/>
                  </a:lnTo>
                  <a:cubicBezTo>
                    <a:pt x="0" y="2159"/>
                    <a:pt x="254" y="1651"/>
                    <a:pt x="593" y="1270"/>
                  </a:cubicBezTo>
                  <a:cubicBezTo>
                    <a:pt x="931" y="804"/>
                    <a:pt x="1439" y="508"/>
                    <a:pt x="1989" y="339"/>
                  </a:cubicBezTo>
                  <a:cubicBezTo>
                    <a:pt x="2836" y="85"/>
                    <a:pt x="3725" y="0"/>
                    <a:pt x="4614" y="0"/>
                  </a:cubicBezTo>
                  <a:lnTo>
                    <a:pt x="18793" y="0"/>
                  </a:lnTo>
                  <a:cubicBezTo>
                    <a:pt x="19428" y="0"/>
                    <a:pt x="20063" y="127"/>
                    <a:pt x="20656" y="423"/>
                  </a:cubicBezTo>
                  <a:cubicBezTo>
                    <a:pt x="21121" y="635"/>
                    <a:pt x="21545" y="974"/>
                    <a:pt x="21841" y="1397"/>
                  </a:cubicBezTo>
                  <a:cubicBezTo>
                    <a:pt x="22137" y="1778"/>
                    <a:pt x="22349" y="2201"/>
                    <a:pt x="22434" y="2667"/>
                  </a:cubicBezTo>
                  <a:cubicBezTo>
                    <a:pt x="22434" y="3090"/>
                    <a:pt x="22434" y="3513"/>
                    <a:pt x="22434" y="3936"/>
                  </a:cubicBezTo>
                  <a:lnTo>
                    <a:pt x="22434" y="47872"/>
                  </a:lnTo>
                  <a:lnTo>
                    <a:pt x="43809" y="24169"/>
                  </a:lnTo>
                  <a:cubicBezTo>
                    <a:pt x="44698" y="23068"/>
                    <a:pt x="46052" y="22434"/>
                    <a:pt x="47449" y="22434"/>
                  </a:cubicBezTo>
                  <a:lnTo>
                    <a:pt x="65650" y="22434"/>
                  </a:lnTo>
                  <a:cubicBezTo>
                    <a:pt x="67851" y="22434"/>
                    <a:pt x="68951" y="23280"/>
                    <a:pt x="68951" y="25058"/>
                  </a:cubicBezTo>
                  <a:cubicBezTo>
                    <a:pt x="68951" y="25439"/>
                    <a:pt x="68867" y="25777"/>
                    <a:pt x="68740" y="26116"/>
                  </a:cubicBezTo>
                  <a:cubicBezTo>
                    <a:pt x="68486" y="26539"/>
                    <a:pt x="68189" y="26963"/>
                    <a:pt x="67851" y="27301"/>
                  </a:cubicBezTo>
                  <a:lnTo>
                    <a:pt x="43513" y="53036"/>
                  </a:lnTo>
                  <a:lnTo>
                    <a:pt x="74242" y="92316"/>
                  </a:lnTo>
                  <a:lnTo>
                    <a:pt x="74242" y="92316"/>
                  </a:lnTo>
                  <a:cubicBezTo>
                    <a:pt x="74708" y="92739"/>
                    <a:pt x="75089" y="93290"/>
                    <a:pt x="75343" y="93882"/>
                  </a:cubicBezTo>
                  <a:cubicBezTo>
                    <a:pt x="75512" y="94348"/>
                    <a:pt x="75639" y="94856"/>
                    <a:pt x="75639" y="95364"/>
                  </a:cubicBezTo>
                  <a:cubicBezTo>
                    <a:pt x="75724" y="96083"/>
                    <a:pt x="75470" y="96761"/>
                    <a:pt x="74919" y="97226"/>
                  </a:cubicBezTo>
                  <a:cubicBezTo>
                    <a:pt x="74242" y="97607"/>
                    <a:pt x="73438" y="97776"/>
                    <a:pt x="72676" y="97734"/>
                  </a:cubicBezTo>
                  <a:lnTo>
                    <a:pt x="52655" y="97734"/>
                  </a:lnTo>
                  <a:cubicBezTo>
                    <a:pt x="51936" y="97734"/>
                    <a:pt x="51258" y="97438"/>
                    <a:pt x="50750" y="96972"/>
                  </a:cubicBezTo>
                  <a:cubicBezTo>
                    <a:pt x="50031" y="96253"/>
                    <a:pt x="49354" y="95491"/>
                    <a:pt x="48803" y="94644"/>
                  </a:cubicBezTo>
                  <a:lnTo>
                    <a:pt x="29333" y="67216"/>
                  </a:lnTo>
                  <a:lnTo>
                    <a:pt x="22772" y="74031"/>
                  </a:lnTo>
                  <a:lnTo>
                    <a:pt x="22772" y="93205"/>
                  </a:lnTo>
                  <a:cubicBezTo>
                    <a:pt x="22772" y="93628"/>
                    <a:pt x="22772" y="94009"/>
                    <a:pt x="22772" y="94433"/>
                  </a:cubicBezTo>
                  <a:cubicBezTo>
                    <a:pt x="22645" y="94940"/>
                    <a:pt x="22476" y="95448"/>
                    <a:pt x="22180" y="95914"/>
                  </a:cubicBezTo>
                  <a:cubicBezTo>
                    <a:pt x="21883" y="96422"/>
                    <a:pt x="21460" y="96888"/>
                    <a:pt x="20952" y="97226"/>
                  </a:cubicBezTo>
                  <a:cubicBezTo>
                    <a:pt x="20359" y="97607"/>
                    <a:pt x="19682" y="97776"/>
                    <a:pt x="18963" y="97734"/>
                  </a:cubicBezTo>
                  <a:lnTo>
                    <a:pt x="4063" y="97734"/>
                  </a:lnTo>
                  <a:cubicBezTo>
                    <a:pt x="3429" y="97734"/>
                    <a:pt x="2751" y="97565"/>
                    <a:pt x="2243" y="97184"/>
                  </a:cubicBezTo>
                  <a:cubicBezTo>
                    <a:pt x="1778" y="96845"/>
                    <a:pt x="1354" y="96380"/>
                    <a:pt x="1016" y="95914"/>
                  </a:cubicBezTo>
                  <a:cubicBezTo>
                    <a:pt x="762" y="95491"/>
                    <a:pt x="550" y="95025"/>
                    <a:pt x="381" y="94559"/>
                  </a:cubicBezTo>
                  <a:cubicBezTo>
                    <a:pt x="339" y="94306"/>
                    <a:pt x="339" y="94052"/>
                    <a:pt x="381" y="93798"/>
                  </a:cubicBezTo>
                  <a:lnTo>
                    <a:pt x="0" y="4487"/>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274"/>
            <p:cNvSpPr/>
            <p:nvPr/>
          </p:nvSpPr>
          <p:spPr>
            <a:xfrm>
              <a:off x="1524951" y="1205895"/>
              <a:ext cx="78417" cy="99122"/>
            </a:xfrm>
            <a:custGeom>
              <a:rect b="b" l="l" r="r" t="t"/>
              <a:pathLst>
                <a:path extrusionOk="0" h="99122" w="78417">
                  <a:moveTo>
                    <a:pt x="55428" y="88526"/>
                  </a:moveTo>
                  <a:cubicBezTo>
                    <a:pt x="54369" y="89626"/>
                    <a:pt x="53184" y="90769"/>
                    <a:pt x="51872" y="91997"/>
                  </a:cubicBezTo>
                  <a:cubicBezTo>
                    <a:pt x="50560" y="93267"/>
                    <a:pt x="49163" y="94409"/>
                    <a:pt x="47639" y="95425"/>
                  </a:cubicBezTo>
                  <a:cubicBezTo>
                    <a:pt x="46116" y="96483"/>
                    <a:pt x="44423" y="97372"/>
                    <a:pt x="42687" y="98050"/>
                  </a:cubicBezTo>
                  <a:cubicBezTo>
                    <a:pt x="40867" y="98769"/>
                    <a:pt x="38878" y="99108"/>
                    <a:pt x="36931" y="99108"/>
                  </a:cubicBezTo>
                  <a:cubicBezTo>
                    <a:pt x="26899" y="99404"/>
                    <a:pt x="17206" y="95298"/>
                    <a:pt x="10391" y="87933"/>
                  </a:cubicBezTo>
                  <a:cubicBezTo>
                    <a:pt x="7090" y="84336"/>
                    <a:pt x="4466" y="80145"/>
                    <a:pt x="2730" y="75574"/>
                  </a:cubicBezTo>
                  <a:cubicBezTo>
                    <a:pt x="-910" y="65711"/>
                    <a:pt x="-910" y="54833"/>
                    <a:pt x="2730" y="44971"/>
                  </a:cubicBezTo>
                  <a:cubicBezTo>
                    <a:pt x="4466" y="40400"/>
                    <a:pt x="7048" y="36209"/>
                    <a:pt x="10391" y="32611"/>
                  </a:cubicBezTo>
                  <a:cubicBezTo>
                    <a:pt x="17291" y="25331"/>
                    <a:pt x="26899" y="21268"/>
                    <a:pt x="36931" y="21395"/>
                  </a:cubicBezTo>
                  <a:cubicBezTo>
                    <a:pt x="38962" y="21395"/>
                    <a:pt x="40952" y="21691"/>
                    <a:pt x="42856" y="22326"/>
                  </a:cubicBezTo>
                  <a:cubicBezTo>
                    <a:pt x="44592" y="22918"/>
                    <a:pt x="46285" y="23765"/>
                    <a:pt x="47809" y="24781"/>
                  </a:cubicBezTo>
                  <a:cubicBezTo>
                    <a:pt x="49332" y="25754"/>
                    <a:pt x="50772" y="26855"/>
                    <a:pt x="52041" y="28125"/>
                  </a:cubicBezTo>
                  <a:cubicBezTo>
                    <a:pt x="53311" y="29352"/>
                    <a:pt x="54454" y="30580"/>
                    <a:pt x="55597" y="31765"/>
                  </a:cubicBezTo>
                  <a:lnTo>
                    <a:pt x="55597" y="4548"/>
                  </a:lnTo>
                  <a:cubicBezTo>
                    <a:pt x="55597" y="3363"/>
                    <a:pt x="55978" y="2220"/>
                    <a:pt x="56740" y="1331"/>
                  </a:cubicBezTo>
                  <a:cubicBezTo>
                    <a:pt x="57629" y="400"/>
                    <a:pt x="58899" y="-108"/>
                    <a:pt x="60211" y="19"/>
                  </a:cubicBezTo>
                  <a:lnTo>
                    <a:pt x="73628" y="19"/>
                  </a:lnTo>
                  <a:cubicBezTo>
                    <a:pt x="74179" y="19"/>
                    <a:pt x="74729" y="146"/>
                    <a:pt x="75279" y="358"/>
                  </a:cubicBezTo>
                  <a:cubicBezTo>
                    <a:pt x="75872" y="570"/>
                    <a:pt x="76380" y="866"/>
                    <a:pt x="76845" y="1289"/>
                  </a:cubicBezTo>
                  <a:cubicBezTo>
                    <a:pt x="77311" y="1670"/>
                    <a:pt x="77692" y="2136"/>
                    <a:pt x="77988" y="2686"/>
                  </a:cubicBezTo>
                  <a:cubicBezTo>
                    <a:pt x="78284" y="3278"/>
                    <a:pt x="78454" y="3913"/>
                    <a:pt x="78411" y="4548"/>
                  </a:cubicBezTo>
                  <a:lnTo>
                    <a:pt x="78411" y="93182"/>
                  </a:lnTo>
                  <a:cubicBezTo>
                    <a:pt x="78411" y="96230"/>
                    <a:pt x="76845" y="97753"/>
                    <a:pt x="73628" y="97753"/>
                  </a:cubicBezTo>
                  <a:lnTo>
                    <a:pt x="61988" y="97753"/>
                  </a:lnTo>
                  <a:cubicBezTo>
                    <a:pt x="61353" y="97753"/>
                    <a:pt x="60761" y="97669"/>
                    <a:pt x="60168" y="97457"/>
                  </a:cubicBezTo>
                  <a:cubicBezTo>
                    <a:pt x="59745" y="97245"/>
                    <a:pt x="59364" y="96949"/>
                    <a:pt x="59068" y="96568"/>
                  </a:cubicBezTo>
                  <a:cubicBezTo>
                    <a:pt x="58729" y="96145"/>
                    <a:pt x="58475" y="95679"/>
                    <a:pt x="58264" y="95171"/>
                  </a:cubicBezTo>
                  <a:cubicBezTo>
                    <a:pt x="58010" y="94494"/>
                    <a:pt x="57713" y="93817"/>
                    <a:pt x="57375" y="93182"/>
                  </a:cubicBezTo>
                  <a:lnTo>
                    <a:pt x="55428" y="88526"/>
                  </a:lnTo>
                  <a:close/>
                  <a:moveTo>
                    <a:pt x="21566" y="60124"/>
                  </a:moveTo>
                  <a:cubicBezTo>
                    <a:pt x="21566" y="62622"/>
                    <a:pt x="21947" y="65077"/>
                    <a:pt x="22751" y="67447"/>
                  </a:cubicBezTo>
                  <a:cubicBezTo>
                    <a:pt x="23513" y="69648"/>
                    <a:pt x="24698" y="71637"/>
                    <a:pt x="26222" y="73373"/>
                  </a:cubicBezTo>
                  <a:cubicBezTo>
                    <a:pt x="29396" y="76801"/>
                    <a:pt x="33841" y="78748"/>
                    <a:pt x="38497" y="78748"/>
                  </a:cubicBezTo>
                  <a:cubicBezTo>
                    <a:pt x="43322" y="78791"/>
                    <a:pt x="47978" y="76971"/>
                    <a:pt x="51491" y="73627"/>
                  </a:cubicBezTo>
                  <a:cubicBezTo>
                    <a:pt x="54877" y="70240"/>
                    <a:pt x="56909" y="65711"/>
                    <a:pt x="57163" y="60928"/>
                  </a:cubicBezTo>
                  <a:lnTo>
                    <a:pt x="57163" y="60082"/>
                  </a:lnTo>
                  <a:cubicBezTo>
                    <a:pt x="57163" y="55130"/>
                    <a:pt x="55258" y="50389"/>
                    <a:pt x="51787" y="46833"/>
                  </a:cubicBezTo>
                  <a:cubicBezTo>
                    <a:pt x="50137" y="45056"/>
                    <a:pt x="48105" y="43574"/>
                    <a:pt x="45862" y="42601"/>
                  </a:cubicBezTo>
                  <a:cubicBezTo>
                    <a:pt x="43534" y="41585"/>
                    <a:pt x="41036" y="41119"/>
                    <a:pt x="38497" y="41119"/>
                  </a:cubicBezTo>
                  <a:cubicBezTo>
                    <a:pt x="36084" y="41119"/>
                    <a:pt x="33671" y="41585"/>
                    <a:pt x="31470" y="42601"/>
                  </a:cubicBezTo>
                  <a:cubicBezTo>
                    <a:pt x="29396" y="43617"/>
                    <a:pt x="27534" y="45056"/>
                    <a:pt x="26010" y="46833"/>
                  </a:cubicBezTo>
                  <a:cubicBezTo>
                    <a:pt x="24486" y="48611"/>
                    <a:pt x="23344" y="50685"/>
                    <a:pt x="22582" y="52886"/>
                  </a:cubicBezTo>
                  <a:cubicBezTo>
                    <a:pt x="21777" y="55214"/>
                    <a:pt x="21439" y="57669"/>
                    <a:pt x="21566" y="60124"/>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274"/>
            <p:cNvSpPr/>
            <p:nvPr/>
          </p:nvSpPr>
          <p:spPr>
            <a:xfrm>
              <a:off x="1688312" y="1227289"/>
              <a:ext cx="73693" cy="77460"/>
            </a:xfrm>
            <a:custGeom>
              <a:rect b="b" l="l" r="r" t="t"/>
              <a:pathLst>
                <a:path extrusionOk="0" h="77460" w="73693">
                  <a:moveTo>
                    <a:pt x="65270" y="67343"/>
                  </a:moveTo>
                  <a:cubicBezTo>
                    <a:pt x="61841" y="70518"/>
                    <a:pt x="57863" y="73057"/>
                    <a:pt x="53545" y="74835"/>
                  </a:cubicBezTo>
                  <a:cubicBezTo>
                    <a:pt x="49143" y="76613"/>
                    <a:pt x="44445" y="77502"/>
                    <a:pt x="39704" y="77459"/>
                  </a:cubicBezTo>
                  <a:cubicBezTo>
                    <a:pt x="29292" y="77459"/>
                    <a:pt x="19260" y="73480"/>
                    <a:pt x="11683" y="66285"/>
                  </a:cubicBezTo>
                  <a:cubicBezTo>
                    <a:pt x="8086" y="62729"/>
                    <a:pt x="5207" y="58539"/>
                    <a:pt x="3218" y="53925"/>
                  </a:cubicBezTo>
                  <a:cubicBezTo>
                    <a:pt x="1059" y="49058"/>
                    <a:pt x="-41" y="43809"/>
                    <a:pt x="1" y="38518"/>
                  </a:cubicBezTo>
                  <a:cubicBezTo>
                    <a:pt x="1" y="31788"/>
                    <a:pt x="1694" y="25185"/>
                    <a:pt x="4911" y="19259"/>
                  </a:cubicBezTo>
                  <a:cubicBezTo>
                    <a:pt x="6435" y="16381"/>
                    <a:pt x="8340" y="13714"/>
                    <a:pt x="10583" y="11344"/>
                  </a:cubicBezTo>
                  <a:cubicBezTo>
                    <a:pt x="12742" y="9058"/>
                    <a:pt x="15197" y="7069"/>
                    <a:pt x="17906" y="5418"/>
                  </a:cubicBezTo>
                  <a:cubicBezTo>
                    <a:pt x="20742" y="3725"/>
                    <a:pt x="23747" y="2370"/>
                    <a:pt x="26921" y="1439"/>
                  </a:cubicBezTo>
                  <a:cubicBezTo>
                    <a:pt x="30265" y="466"/>
                    <a:pt x="33736" y="0"/>
                    <a:pt x="37207" y="0"/>
                  </a:cubicBezTo>
                  <a:cubicBezTo>
                    <a:pt x="40424" y="0"/>
                    <a:pt x="43641" y="466"/>
                    <a:pt x="46731" y="1312"/>
                  </a:cubicBezTo>
                  <a:cubicBezTo>
                    <a:pt x="49778" y="2159"/>
                    <a:pt x="52699" y="3386"/>
                    <a:pt x="55408" y="4995"/>
                  </a:cubicBezTo>
                  <a:cubicBezTo>
                    <a:pt x="60826" y="8169"/>
                    <a:pt x="65355" y="12614"/>
                    <a:pt x="68614" y="17947"/>
                  </a:cubicBezTo>
                  <a:cubicBezTo>
                    <a:pt x="70222" y="20613"/>
                    <a:pt x="71492" y="23449"/>
                    <a:pt x="72381" y="26412"/>
                  </a:cubicBezTo>
                  <a:cubicBezTo>
                    <a:pt x="73270" y="29418"/>
                    <a:pt x="73693" y="32507"/>
                    <a:pt x="73693" y="35640"/>
                  </a:cubicBezTo>
                  <a:lnTo>
                    <a:pt x="73693" y="40677"/>
                  </a:lnTo>
                  <a:cubicBezTo>
                    <a:pt x="73693" y="41777"/>
                    <a:pt x="73397" y="42878"/>
                    <a:pt x="72804" y="43809"/>
                  </a:cubicBezTo>
                  <a:cubicBezTo>
                    <a:pt x="72127" y="44655"/>
                    <a:pt x="71111" y="45206"/>
                    <a:pt x="70053" y="45375"/>
                  </a:cubicBezTo>
                  <a:cubicBezTo>
                    <a:pt x="68191" y="45714"/>
                    <a:pt x="66286" y="45883"/>
                    <a:pt x="64381" y="45841"/>
                  </a:cubicBezTo>
                  <a:lnTo>
                    <a:pt x="21673" y="45841"/>
                  </a:lnTo>
                  <a:cubicBezTo>
                    <a:pt x="21969" y="48126"/>
                    <a:pt x="22816" y="50285"/>
                    <a:pt x="24085" y="52190"/>
                  </a:cubicBezTo>
                  <a:cubicBezTo>
                    <a:pt x="25186" y="53883"/>
                    <a:pt x="26625" y="55322"/>
                    <a:pt x="28318" y="56422"/>
                  </a:cubicBezTo>
                  <a:cubicBezTo>
                    <a:pt x="29842" y="57438"/>
                    <a:pt x="31577" y="58158"/>
                    <a:pt x="33355" y="58581"/>
                  </a:cubicBezTo>
                  <a:cubicBezTo>
                    <a:pt x="35006" y="59047"/>
                    <a:pt x="36699" y="59258"/>
                    <a:pt x="38392" y="59258"/>
                  </a:cubicBezTo>
                  <a:cubicBezTo>
                    <a:pt x="39831" y="59258"/>
                    <a:pt x="41228" y="59089"/>
                    <a:pt x="42625" y="58793"/>
                  </a:cubicBezTo>
                  <a:cubicBezTo>
                    <a:pt x="44064" y="58497"/>
                    <a:pt x="45461" y="58116"/>
                    <a:pt x="46858" y="57608"/>
                  </a:cubicBezTo>
                  <a:cubicBezTo>
                    <a:pt x="48170" y="57184"/>
                    <a:pt x="49439" y="56592"/>
                    <a:pt x="50667" y="55915"/>
                  </a:cubicBezTo>
                  <a:cubicBezTo>
                    <a:pt x="51725" y="55364"/>
                    <a:pt x="52656" y="54687"/>
                    <a:pt x="53503" y="53841"/>
                  </a:cubicBezTo>
                  <a:cubicBezTo>
                    <a:pt x="54011" y="53417"/>
                    <a:pt x="54561" y="53036"/>
                    <a:pt x="55154" y="52698"/>
                  </a:cubicBezTo>
                  <a:cubicBezTo>
                    <a:pt x="55577" y="52444"/>
                    <a:pt x="56085" y="52317"/>
                    <a:pt x="56593" y="52317"/>
                  </a:cubicBezTo>
                  <a:cubicBezTo>
                    <a:pt x="57143" y="52317"/>
                    <a:pt x="57693" y="52528"/>
                    <a:pt x="58159" y="52867"/>
                  </a:cubicBezTo>
                  <a:cubicBezTo>
                    <a:pt x="58836" y="53333"/>
                    <a:pt x="59429" y="53841"/>
                    <a:pt x="59979" y="54433"/>
                  </a:cubicBezTo>
                  <a:lnTo>
                    <a:pt x="66243" y="61544"/>
                  </a:lnTo>
                  <a:cubicBezTo>
                    <a:pt x="66624" y="61925"/>
                    <a:pt x="66921" y="62391"/>
                    <a:pt x="67090" y="62899"/>
                  </a:cubicBezTo>
                  <a:cubicBezTo>
                    <a:pt x="67175" y="63322"/>
                    <a:pt x="67175" y="63745"/>
                    <a:pt x="67090" y="64168"/>
                  </a:cubicBezTo>
                  <a:cubicBezTo>
                    <a:pt x="67090" y="64888"/>
                    <a:pt x="66878" y="65608"/>
                    <a:pt x="66455" y="66200"/>
                  </a:cubicBezTo>
                  <a:cubicBezTo>
                    <a:pt x="66116" y="66623"/>
                    <a:pt x="65693" y="67004"/>
                    <a:pt x="65270" y="67343"/>
                  </a:cubicBezTo>
                  <a:close/>
                  <a:moveTo>
                    <a:pt x="36741" y="18116"/>
                  </a:moveTo>
                  <a:cubicBezTo>
                    <a:pt x="35218" y="18116"/>
                    <a:pt x="33694" y="18412"/>
                    <a:pt x="32255" y="19005"/>
                  </a:cubicBezTo>
                  <a:cubicBezTo>
                    <a:pt x="30731" y="19640"/>
                    <a:pt x="29292" y="20486"/>
                    <a:pt x="28022" y="21502"/>
                  </a:cubicBezTo>
                  <a:cubicBezTo>
                    <a:pt x="26752" y="22518"/>
                    <a:pt x="25609" y="23703"/>
                    <a:pt x="24593" y="25016"/>
                  </a:cubicBezTo>
                  <a:cubicBezTo>
                    <a:pt x="23662" y="26243"/>
                    <a:pt x="22816" y="27555"/>
                    <a:pt x="22138" y="28952"/>
                  </a:cubicBezTo>
                  <a:lnTo>
                    <a:pt x="52360" y="28952"/>
                  </a:lnTo>
                  <a:cubicBezTo>
                    <a:pt x="51598" y="27471"/>
                    <a:pt x="50709" y="26074"/>
                    <a:pt x="49736" y="24719"/>
                  </a:cubicBezTo>
                  <a:cubicBezTo>
                    <a:pt x="48805" y="23407"/>
                    <a:pt x="47704" y="22264"/>
                    <a:pt x="46434" y="21291"/>
                  </a:cubicBezTo>
                  <a:cubicBezTo>
                    <a:pt x="45164" y="20275"/>
                    <a:pt x="43725" y="19513"/>
                    <a:pt x="42202" y="18963"/>
                  </a:cubicBezTo>
                  <a:cubicBezTo>
                    <a:pt x="40424" y="18412"/>
                    <a:pt x="38604" y="18116"/>
                    <a:pt x="36741" y="18116"/>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274"/>
            <p:cNvSpPr/>
            <p:nvPr/>
          </p:nvSpPr>
          <p:spPr>
            <a:xfrm>
              <a:off x="1855874" y="1207290"/>
              <a:ext cx="45875" cy="96420"/>
            </a:xfrm>
            <a:custGeom>
              <a:rect b="b" l="l" r="r" t="t"/>
              <a:pathLst>
                <a:path extrusionOk="0" h="96420" w="45875">
                  <a:moveTo>
                    <a:pt x="8817" y="9333"/>
                  </a:moveTo>
                  <a:cubicBezTo>
                    <a:pt x="8733" y="8274"/>
                    <a:pt x="9198" y="7216"/>
                    <a:pt x="10045" y="6539"/>
                  </a:cubicBezTo>
                  <a:cubicBezTo>
                    <a:pt x="11103" y="5819"/>
                    <a:pt x="12288" y="5227"/>
                    <a:pt x="13516" y="4804"/>
                  </a:cubicBezTo>
                  <a:lnTo>
                    <a:pt x="26976" y="21"/>
                  </a:lnTo>
                  <a:lnTo>
                    <a:pt x="28034" y="21"/>
                  </a:lnTo>
                  <a:cubicBezTo>
                    <a:pt x="29177" y="-106"/>
                    <a:pt x="30320" y="359"/>
                    <a:pt x="30997" y="1290"/>
                  </a:cubicBezTo>
                  <a:cubicBezTo>
                    <a:pt x="31505" y="2349"/>
                    <a:pt x="31759" y="3491"/>
                    <a:pt x="31716" y="4634"/>
                  </a:cubicBezTo>
                  <a:lnTo>
                    <a:pt x="31716" y="23343"/>
                  </a:lnTo>
                  <a:lnTo>
                    <a:pt x="41621" y="23343"/>
                  </a:lnTo>
                  <a:cubicBezTo>
                    <a:pt x="42721" y="23301"/>
                    <a:pt x="43822" y="23682"/>
                    <a:pt x="44669" y="24443"/>
                  </a:cubicBezTo>
                  <a:cubicBezTo>
                    <a:pt x="45557" y="25332"/>
                    <a:pt x="45981" y="26602"/>
                    <a:pt x="45854" y="27830"/>
                  </a:cubicBezTo>
                  <a:lnTo>
                    <a:pt x="45854" y="39258"/>
                  </a:lnTo>
                  <a:cubicBezTo>
                    <a:pt x="45981" y="40613"/>
                    <a:pt x="45557" y="41925"/>
                    <a:pt x="44669" y="42941"/>
                  </a:cubicBezTo>
                  <a:cubicBezTo>
                    <a:pt x="43864" y="43702"/>
                    <a:pt x="42764" y="44126"/>
                    <a:pt x="41621" y="44083"/>
                  </a:cubicBezTo>
                  <a:lnTo>
                    <a:pt x="31716" y="44083"/>
                  </a:lnTo>
                  <a:lnTo>
                    <a:pt x="31716" y="91829"/>
                  </a:lnTo>
                  <a:cubicBezTo>
                    <a:pt x="31801" y="93099"/>
                    <a:pt x="31335" y="94326"/>
                    <a:pt x="30404" y="95215"/>
                  </a:cubicBezTo>
                  <a:cubicBezTo>
                    <a:pt x="29388" y="96062"/>
                    <a:pt x="28119" y="96485"/>
                    <a:pt x="26806" y="96400"/>
                  </a:cubicBezTo>
                  <a:lnTo>
                    <a:pt x="13389" y="96400"/>
                  </a:lnTo>
                  <a:cubicBezTo>
                    <a:pt x="11230" y="96612"/>
                    <a:pt x="9241" y="95130"/>
                    <a:pt x="8817" y="93014"/>
                  </a:cubicBezTo>
                  <a:cubicBezTo>
                    <a:pt x="8817" y="92591"/>
                    <a:pt x="8817" y="92210"/>
                    <a:pt x="8817" y="91786"/>
                  </a:cubicBezTo>
                  <a:lnTo>
                    <a:pt x="8817" y="44126"/>
                  </a:lnTo>
                  <a:lnTo>
                    <a:pt x="4585" y="44126"/>
                  </a:lnTo>
                  <a:cubicBezTo>
                    <a:pt x="1537" y="44126"/>
                    <a:pt x="13" y="42517"/>
                    <a:pt x="13" y="39300"/>
                  </a:cubicBezTo>
                  <a:lnTo>
                    <a:pt x="13" y="27872"/>
                  </a:lnTo>
                  <a:cubicBezTo>
                    <a:pt x="-156" y="25713"/>
                    <a:pt x="1325" y="23766"/>
                    <a:pt x="3442" y="23343"/>
                  </a:cubicBezTo>
                  <a:lnTo>
                    <a:pt x="8902" y="23343"/>
                  </a:lnTo>
                  <a:lnTo>
                    <a:pt x="8817" y="9333"/>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p274"/>
            <p:cNvSpPr/>
            <p:nvPr/>
          </p:nvSpPr>
          <p:spPr>
            <a:xfrm>
              <a:off x="1910773" y="1228304"/>
              <a:ext cx="71207" cy="76368"/>
            </a:xfrm>
            <a:custGeom>
              <a:rect b="b" l="l" r="r" t="t"/>
              <a:pathLst>
                <a:path extrusionOk="0" h="76368" w="71207">
                  <a:moveTo>
                    <a:pt x="70192" y="74328"/>
                  </a:moveTo>
                  <a:cubicBezTo>
                    <a:pt x="69726" y="74751"/>
                    <a:pt x="69133" y="75005"/>
                    <a:pt x="68541" y="75132"/>
                  </a:cubicBezTo>
                  <a:cubicBezTo>
                    <a:pt x="67990" y="75174"/>
                    <a:pt x="67440" y="75174"/>
                    <a:pt x="66890" y="75132"/>
                  </a:cubicBezTo>
                  <a:lnTo>
                    <a:pt x="57959" y="75132"/>
                  </a:lnTo>
                  <a:cubicBezTo>
                    <a:pt x="57324" y="75132"/>
                    <a:pt x="56689" y="75005"/>
                    <a:pt x="56096" y="74709"/>
                  </a:cubicBezTo>
                  <a:cubicBezTo>
                    <a:pt x="55589" y="74497"/>
                    <a:pt x="55165" y="74116"/>
                    <a:pt x="54827" y="73693"/>
                  </a:cubicBezTo>
                  <a:cubicBezTo>
                    <a:pt x="54446" y="73270"/>
                    <a:pt x="54149" y="72762"/>
                    <a:pt x="53938" y="72211"/>
                  </a:cubicBezTo>
                  <a:cubicBezTo>
                    <a:pt x="53684" y="71661"/>
                    <a:pt x="53472" y="71111"/>
                    <a:pt x="53345" y="70518"/>
                  </a:cubicBezTo>
                  <a:lnTo>
                    <a:pt x="51398" y="63069"/>
                  </a:lnTo>
                  <a:cubicBezTo>
                    <a:pt x="50636" y="64550"/>
                    <a:pt x="49790" y="65989"/>
                    <a:pt x="48774" y="67301"/>
                  </a:cubicBezTo>
                  <a:cubicBezTo>
                    <a:pt x="47546" y="68910"/>
                    <a:pt x="46150" y="70307"/>
                    <a:pt x="44541" y="71534"/>
                  </a:cubicBezTo>
                  <a:cubicBezTo>
                    <a:pt x="42636" y="72973"/>
                    <a:pt x="40562" y="74158"/>
                    <a:pt x="38319" y="74963"/>
                  </a:cubicBezTo>
                  <a:cubicBezTo>
                    <a:pt x="35610" y="75936"/>
                    <a:pt x="32732" y="76444"/>
                    <a:pt x="29854" y="76360"/>
                  </a:cubicBezTo>
                  <a:cubicBezTo>
                    <a:pt x="21515" y="76487"/>
                    <a:pt x="13600" y="72931"/>
                    <a:pt x="8140" y="66624"/>
                  </a:cubicBezTo>
                  <a:cubicBezTo>
                    <a:pt x="5515" y="63492"/>
                    <a:pt x="3484" y="59936"/>
                    <a:pt x="2129" y="56085"/>
                  </a:cubicBezTo>
                  <a:cubicBezTo>
                    <a:pt x="690" y="52021"/>
                    <a:pt x="-30" y="47704"/>
                    <a:pt x="13" y="43386"/>
                  </a:cubicBezTo>
                  <a:lnTo>
                    <a:pt x="13" y="4615"/>
                  </a:lnTo>
                  <a:cubicBezTo>
                    <a:pt x="-72" y="3387"/>
                    <a:pt x="267" y="2160"/>
                    <a:pt x="986" y="1186"/>
                  </a:cubicBezTo>
                  <a:cubicBezTo>
                    <a:pt x="1790" y="339"/>
                    <a:pt x="2933" y="-84"/>
                    <a:pt x="4076" y="43"/>
                  </a:cubicBezTo>
                  <a:lnTo>
                    <a:pt x="17790" y="43"/>
                  </a:lnTo>
                  <a:cubicBezTo>
                    <a:pt x="19018" y="-126"/>
                    <a:pt x="20288" y="212"/>
                    <a:pt x="21303" y="890"/>
                  </a:cubicBezTo>
                  <a:cubicBezTo>
                    <a:pt x="22065" y="1821"/>
                    <a:pt x="22446" y="3048"/>
                    <a:pt x="22319" y="4234"/>
                  </a:cubicBezTo>
                  <a:lnTo>
                    <a:pt x="22319" y="42879"/>
                  </a:lnTo>
                  <a:cubicBezTo>
                    <a:pt x="22319" y="44572"/>
                    <a:pt x="22700" y="46222"/>
                    <a:pt x="23462" y="47704"/>
                  </a:cubicBezTo>
                  <a:cubicBezTo>
                    <a:pt x="24224" y="49228"/>
                    <a:pt x="25240" y="50582"/>
                    <a:pt x="26510" y="51725"/>
                  </a:cubicBezTo>
                  <a:cubicBezTo>
                    <a:pt x="27737" y="52868"/>
                    <a:pt x="29176" y="53757"/>
                    <a:pt x="30742" y="54392"/>
                  </a:cubicBezTo>
                  <a:cubicBezTo>
                    <a:pt x="32266" y="55069"/>
                    <a:pt x="33917" y="55407"/>
                    <a:pt x="35610" y="55365"/>
                  </a:cubicBezTo>
                  <a:cubicBezTo>
                    <a:pt x="37092" y="55365"/>
                    <a:pt x="38531" y="55026"/>
                    <a:pt x="39843" y="54392"/>
                  </a:cubicBezTo>
                  <a:cubicBezTo>
                    <a:pt x="41367" y="53714"/>
                    <a:pt x="42806" y="52825"/>
                    <a:pt x="44076" y="51725"/>
                  </a:cubicBezTo>
                  <a:cubicBezTo>
                    <a:pt x="45345" y="50582"/>
                    <a:pt x="46403" y="49228"/>
                    <a:pt x="47250" y="47746"/>
                  </a:cubicBezTo>
                  <a:cubicBezTo>
                    <a:pt x="48054" y="46265"/>
                    <a:pt x="48478" y="44614"/>
                    <a:pt x="48478" y="42921"/>
                  </a:cubicBezTo>
                  <a:lnTo>
                    <a:pt x="48478" y="4403"/>
                  </a:lnTo>
                  <a:cubicBezTo>
                    <a:pt x="48478" y="3726"/>
                    <a:pt x="48605" y="3048"/>
                    <a:pt x="48859" y="2413"/>
                  </a:cubicBezTo>
                  <a:cubicBezTo>
                    <a:pt x="49070" y="1779"/>
                    <a:pt x="49493" y="1228"/>
                    <a:pt x="50044" y="847"/>
                  </a:cubicBezTo>
                  <a:cubicBezTo>
                    <a:pt x="50509" y="551"/>
                    <a:pt x="50975" y="339"/>
                    <a:pt x="51483" y="212"/>
                  </a:cubicBezTo>
                  <a:cubicBezTo>
                    <a:pt x="51991" y="128"/>
                    <a:pt x="52541" y="128"/>
                    <a:pt x="53049" y="212"/>
                  </a:cubicBezTo>
                  <a:lnTo>
                    <a:pt x="66467" y="212"/>
                  </a:lnTo>
                  <a:cubicBezTo>
                    <a:pt x="68752" y="-84"/>
                    <a:pt x="70869" y="1482"/>
                    <a:pt x="71207" y="3768"/>
                  </a:cubicBezTo>
                  <a:cubicBezTo>
                    <a:pt x="71207" y="4107"/>
                    <a:pt x="71207" y="4445"/>
                    <a:pt x="71207" y="4784"/>
                  </a:cubicBezTo>
                  <a:lnTo>
                    <a:pt x="71207" y="70942"/>
                  </a:lnTo>
                  <a:cubicBezTo>
                    <a:pt x="71207" y="71661"/>
                    <a:pt x="71038" y="72381"/>
                    <a:pt x="70699" y="73016"/>
                  </a:cubicBezTo>
                  <a:cubicBezTo>
                    <a:pt x="70361" y="73608"/>
                    <a:pt x="69895" y="74116"/>
                    <a:pt x="69303" y="74497"/>
                  </a:cubicBezTo>
                  <a:lnTo>
                    <a:pt x="70192" y="74328"/>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274"/>
            <p:cNvSpPr/>
            <p:nvPr/>
          </p:nvSpPr>
          <p:spPr>
            <a:xfrm>
              <a:off x="1996424" y="1227032"/>
              <a:ext cx="59675" cy="76643"/>
            </a:xfrm>
            <a:custGeom>
              <a:rect b="b" l="l" r="r" t="t"/>
              <a:pathLst>
                <a:path extrusionOk="0" h="76643" w="59675">
                  <a:moveTo>
                    <a:pt x="286" y="5675"/>
                  </a:moveTo>
                  <a:cubicBezTo>
                    <a:pt x="286" y="4998"/>
                    <a:pt x="413" y="4363"/>
                    <a:pt x="709" y="3770"/>
                  </a:cubicBezTo>
                  <a:cubicBezTo>
                    <a:pt x="963" y="3220"/>
                    <a:pt x="1344" y="2712"/>
                    <a:pt x="1852" y="2331"/>
                  </a:cubicBezTo>
                  <a:cubicBezTo>
                    <a:pt x="2783" y="1654"/>
                    <a:pt x="3883" y="1315"/>
                    <a:pt x="5026" y="1315"/>
                  </a:cubicBezTo>
                  <a:lnTo>
                    <a:pt x="14000" y="1315"/>
                  </a:lnTo>
                  <a:cubicBezTo>
                    <a:pt x="14592" y="1273"/>
                    <a:pt x="15227" y="1400"/>
                    <a:pt x="15735" y="1696"/>
                  </a:cubicBezTo>
                  <a:cubicBezTo>
                    <a:pt x="16201" y="1993"/>
                    <a:pt x="16539" y="2331"/>
                    <a:pt x="16836" y="2797"/>
                  </a:cubicBezTo>
                  <a:cubicBezTo>
                    <a:pt x="17174" y="3262"/>
                    <a:pt x="17428" y="3728"/>
                    <a:pt x="17598" y="4278"/>
                  </a:cubicBezTo>
                  <a:cubicBezTo>
                    <a:pt x="17852" y="4828"/>
                    <a:pt x="18106" y="5421"/>
                    <a:pt x="18444" y="5929"/>
                  </a:cubicBezTo>
                  <a:cubicBezTo>
                    <a:pt x="18571" y="6310"/>
                    <a:pt x="18698" y="6691"/>
                    <a:pt x="18910" y="7072"/>
                  </a:cubicBezTo>
                  <a:lnTo>
                    <a:pt x="19672" y="9104"/>
                  </a:lnTo>
                  <a:cubicBezTo>
                    <a:pt x="19926" y="9823"/>
                    <a:pt x="20180" y="10500"/>
                    <a:pt x="20476" y="11178"/>
                  </a:cubicBezTo>
                  <a:lnTo>
                    <a:pt x="20984" y="12447"/>
                  </a:lnTo>
                  <a:cubicBezTo>
                    <a:pt x="22169" y="11135"/>
                    <a:pt x="23269" y="9823"/>
                    <a:pt x="24370" y="8215"/>
                  </a:cubicBezTo>
                  <a:cubicBezTo>
                    <a:pt x="25428" y="6818"/>
                    <a:pt x="26613" y="5463"/>
                    <a:pt x="27841" y="4194"/>
                  </a:cubicBezTo>
                  <a:cubicBezTo>
                    <a:pt x="29111" y="3008"/>
                    <a:pt x="30507" y="1993"/>
                    <a:pt x="32074" y="1188"/>
                  </a:cubicBezTo>
                  <a:cubicBezTo>
                    <a:pt x="33724" y="342"/>
                    <a:pt x="35544" y="-39"/>
                    <a:pt x="37364" y="3"/>
                  </a:cubicBezTo>
                  <a:cubicBezTo>
                    <a:pt x="39269" y="3"/>
                    <a:pt x="41174" y="130"/>
                    <a:pt x="43079" y="469"/>
                  </a:cubicBezTo>
                  <a:cubicBezTo>
                    <a:pt x="44687" y="765"/>
                    <a:pt x="46296" y="1231"/>
                    <a:pt x="47819" y="1866"/>
                  </a:cubicBezTo>
                  <a:cubicBezTo>
                    <a:pt x="49385" y="2500"/>
                    <a:pt x="50909" y="3262"/>
                    <a:pt x="52306" y="4194"/>
                  </a:cubicBezTo>
                  <a:cubicBezTo>
                    <a:pt x="53787" y="5167"/>
                    <a:pt x="55438" y="6268"/>
                    <a:pt x="57174" y="7537"/>
                  </a:cubicBezTo>
                  <a:cubicBezTo>
                    <a:pt x="59205" y="8426"/>
                    <a:pt x="60179" y="10797"/>
                    <a:pt x="59417" y="12871"/>
                  </a:cubicBezTo>
                  <a:cubicBezTo>
                    <a:pt x="59248" y="13294"/>
                    <a:pt x="58994" y="13717"/>
                    <a:pt x="58697" y="14056"/>
                  </a:cubicBezTo>
                  <a:lnTo>
                    <a:pt x="53280" y="23241"/>
                  </a:lnTo>
                  <a:cubicBezTo>
                    <a:pt x="52645" y="24299"/>
                    <a:pt x="51586" y="25103"/>
                    <a:pt x="50401" y="25442"/>
                  </a:cubicBezTo>
                  <a:cubicBezTo>
                    <a:pt x="49131" y="25696"/>
                    <a:pt x="47777" y="25484"/>
                    <a:pt x="46634" y="24892"/>
                  </a:cubicBezTo>
                  <a:cubicBezTo>
                    <a:pt x="45026" y="23368"/>
                    <a:pt x="43163" y="22140"/>
                    <a:pt x="41089" y="21336"/>
                  </a:cubicBezTo>
                  <a:cubicBezTo>
                    <a:pt x="39184" y="20490"/>
                    <a:pt x="37153" y="20066"/>
                    <a:pt x="35079" y="20109"/>
                  </a:cubicBezTo>
                  <a:cubicBezTo>
                    <a:pt x="32454" y="19982"/>
                    <a:pt x="29830" y="20871"/>
                    <a:pt x="27841" y="22606"/>
                  </a:cubicBezTo>
                  <a:cubicBezTo>
                    <a:pt x="26867" y="23453"/>
                    <a:pt x="25978" y="24384"/>
                    <a:pt x="25216" y="25442"/>
                  </a:cubicBezTo>
                  <a:cubicBezTo>
                    <a:pt x="24412" y="26542"/>
                    <a:pt x="23566" y="27770"/>
                    <a:pt x="22762" y="29124"/>
                  </a:cubicBezTo>
                  <a:lnTo>
                    <a:pt x="22762" y="72044"/>
                  </a:lnTo>
                  <a:cubicBezTo>
                    <a:pt x="22846" y="73272"/>
                    <a:pt x="22423" y="74499"/>
                    <a:pt x="21619" y="75431"/>
                  </a:cubicBezTo>
                  <a:cubicBezTo>
                    <a:pt x="20645" y="76320"/>
                    <a:pt x="19333" y="76743"/>
                    <a:pt x="18021" y="76616"/>
                  </a:cubicBezTo>
                  <a:lnTo>
                    <a:pt x="4688" y="76616"/>
                  </a:lnTo>
                  <a:cubicBezTo>
                    <a:pt x="2444" y="76870"/>
                    <a:pt x="413" y="75346"/>
                    <a:pt x="32" y="73145"/>
                  </a:cubicBezTo>
                  <a:cubicBezTo>
                    <a:pt x="-11" y="72764"/>
                    <a:pt x="-11" y="72425"/>
                    <a:pt x="32" y="72044"/>
                  </a:cubicBezTo>
                  <a:lnTo>
                    <a:pt x="286" y="5675"/>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274"/>
            <p:cNvSpPr/>
            <p:nvPr/>
          </p:nvSpPr>
          <p:spPr>
            <a:xfrm>
              <a:off x="2056856" y="1227035"/>
              <a:ext cx="73947" cy="77630"/>
            </a:xfrm>
            <a:custGeom>
              <a:rect b="b" l="l" r="r" t="t"/>
              <a:pathLst>
                <a:path extrusionOk="0" h="77630" w="73947">
                  <a:moveTo>
                    <a:pt x="65312" y="67597"/>
                  </a:moveTo>
                  <a:cubicBezTo>
                    <a:pt x="61841" y="70729"/>
                    <a:pt x="57863" y="73269"/>
                    <a:pt x="53545" y="75089"/>
                  </a:cubicBezTo>
                  <a:cubicBezTo>
                    <a:pt x="49228" y="76824"/>
                    <a:pt x="44572" y="77671"/>
                    <a:pt x="39916" y="77629"/>
                  </a:cubicBezTo>
                  <a:cubicBezTo>
                    <a:pt x="29461" y="77629"/>
                    <a:pt x="19429" y="73650"/>
                    <a:pt x="11895" y="66454"/>
                  </a:cubicBezTo>
                  <a:cubicBezTo>
                    <a:pt x="8213" y="62941"/>
                    <a:pt x="5292" y="58750"/>
                    <a:pt x="3218" y="54094"/>
                  </a:cubicBezTo>
                  <a:cubicBezTo>
                    <a:pt x="1059" y="49227"/>
                    <a:pt x="-41" y="43936"/>
                    <a:pt x="1" y="38603"/>
                  </a:cubicBezTo>
                  <a:cubicBezTo>
                    <a:pt x="1" y="31873"/>
                    <a:pt x="1694" y="25269"/>
                    <a:pt x="4911" y="19344"/>
                  </a:cubicBezTo>
                  <a:cubicBezTo>
                    <a:pt x="8001" y="13587"/>
                    <a:pt x="12530" y="8719"/>
                    <a:pt x="18075" y="5291"/>
                  </a:cubicBezTo>
                  <a:cubicBezTo>
                    <a:pt x="20953" y="3598"/>
                    <a:pt x="24001" y="2328"/>
                    <a:pt x="27218" y="1439"/>
                  </a:cubicBezTo>
                  <a:cubicBezTo>
                    <a:pt x="30562" y="466"/>
                    <a:pt x="33990" y="0"/>
                    <a:pt x="37461" y="0"/>
                  </a:cubicBezTo>
                  <a:cubicBezTo>
                    <a:pt x="40678" y="0"/>
                    <a:pt x="43937" y="466"/>
                    <a:pt x="47027" y="1354"/>
                  </a:cubicBezTo>
                  <a:cubicBezTo>
                    <a:pt x="53122" y="3005"/>
                    <a:pt x="58709" y="6222"/>
                    <a:pt x="63153" y="10709"/>
                  </a:cubicBezTo>
                  <a:cubicBezTo>
                    <a:pt x="65355" y="12910"/>
                    <a:pt x="67259" y="15407"/>
                    <a:pt x="68868" y="18074"/>
                  </a:cubicBezTo>
                  <a:cubicBezTo>
                    <a:pt x="70476" y="20740"/>
                    <a:pt x="71746" y="23576"/>
                    <a:pt x="72635" y="26539"/>
                  </a:cubicBezTo>
                  <a:cubicBezTo>
                    <a:pt x="73524" y="29545"/>
                    <a:pt x="73947" y="32634"/>
                    <a:pt x="73947" y="35767"/>
                  </a:cubicBezTo>
                  <a:lnTo>
                    <a:pt x="73947" y="40804"/>
                  </a:lnTo>
                  <a:cubicBezTo>
                    <a:pt x="73947" y="41904"/>
                    <a:pt x="73608" y="43005"/>
                    <a:pt x="73016" y="43936"/>
                  </a:cubicBezTo>
                  <a:cubicBezTo>
                    <a:pt x="72381" y="44782"/>
                    <a:pt x="71450" y="45333"/>
                    <a:pt x="70392" y="45502"/>
                  </a:cubicBezTo>
                  <a:cubicBezTo>
                    <a:pt x="68529" y="45883"/>
                    <a:pt x="66667" y="46010"/>
                    <a:pt x="64762" y="45968"/>
                  </a:cubicBezTo>
                  <a:lnTo>
                    <a:pt x="21800" y="45968"/>
                  </a:lnTo>
                  <a:cubicBezTo>
                    <a:pt x="22054" y="48253"/>
                    <a:pt x="22900" y="50412"/>
                    <a:pt x="24170" y="52317"/>
                  </a:cubicBezTo>
                  <a:cubicBezTo>
                    <a:pt x="25271" y="54010"/>
                    <a:pt x="26710" y="55449"/>
                    <a:pt x="28403" y="56549"/>
                  </a:cubicBezTo>
                  <a:cubicBezTo>
                    <a:pt x="29969" y="57523"/>
                    <a:pt x="31662" y="58285"/>
                    <a:pt x="33440" y="58708"/>
                  </a:cubicBezTo>
                  <a:cubicBezTo>
                    <a:pt x="35090" y="59131"/>
                    <a:pt x="36784" y="59343"/>
                    <a:pt x="38477" y="59343"/>
                  </a:cubicBezTo>
                  <a:cubicBezTo>
                    <a:pt x="39916" y="59343"/>
                    <a:pt x="41313" y="59216"/>
                    <a:pt x="42709" y="58920"/>
                  </a:cubicBezTo>
                  <a:cubicBezTo>
                    <a:pt x="44149" y="58624"/>
                    <a:pt x="45545" y="58243"/>
                    <a:pt x="46942" y="57735"/>
                  </a:cubicBezTo>
                  <a:cubicBezTo>
                    <a:pt x="48254" y="57269"/>
                    <a:pt x="49566" y="56676"/>
                    <a:pt x="50794" y="55999"/>
                  </a:cubicBezTo>
                  <a:cubicBezTo>
                    <a:pt x="51810" y="55449"/>
                    <a:pt x="52741" y="54772"/>
                    <a:pt x="53588" y="53967"/>
                  </a:cubicBezTo>
                  <a:cubicBezTo>
                    <a:pt x="54096" y="53544"/>
                    <a:pt x="54646" y="53121"/>
                    <a:pt x="55238" y="52782"/>
                  </a:cubicBezTo>
                  <a:cubicBezTo>
                    <a:pt x="55704" y="52444"/>
                    <a:pt x="56254" y="52274"/>
                    <a:pt x="56847" y="52232"/>
                  </a:cubicBezTo>
                  <a:cubicBezTo>
                    <a:pt x="57397" y="52232"/>
                    <a:pt x="57947" y="52401"/>
                    <a:pt x="58413" y="52740"/>
                  </a:cubicBezTo>
                  <a:cubicBezTo>
                    <a:pt x="59090" y="53206"/>
                    <a:pt x="59683" y="53714"/>
                    <a:pt x="60233" y="54306"/>
                  </a:cubicBezTo>
                  <a:lnTo>
                    <a:pt x="66540" y="61417"/>
                  </a:lnTo>
                  <a:cubicBezTo>
                    <a:pt x="66878" y="61798"/>
                    <a:pt x="67175" y="62264"/>
                    <a:pt x="67344" y="62772"/>
                  </a:cubicBezTo>
                  <a:cubicBezTo>
                    <a:pt x="67429" y="63195"/>
                    <a:pt x="67429" y="63660"/>
                    <a:pt x="67344" y="64084"/>
                  </a:cubicBezTo>
                  <a:cubicBezTo>
                    <a:pt x="67344" y="64803"/>
                    <a:pt x="67132" y="65523"/>
                    <a:pt x="66709" y="66115"/>
                  </a:cubicBezTo>
                  <a:cubicBezTo>
                    <a:pt x="66286" y="66666"/>
                    <a:pt x="65820" y="67131"/>
                    <a:pt x="65312" y="67597"/>
                  </a:cubicBezTo>
                  <a:close/>
                  <a:moveTo>
                    <a:pt x="36911" y="18370"/>
                  </a:moveTo>
                  <a:cubicBezTo>
                    <a:pt x="35387" y="18370"/>
                    <a:pt x="33863" y="18666"/>
                    <a:pt x="32424" y="19259"/>
                  </a:cubicBezTo>
                  <a:cubicBezTo>
                    <a:pt x="30900" y="19894"/>
                    <a:pt x="29461" y="20740"/>
                    <a:pt x="28191" y="21756"/>
                  </a:cubicBezTo>
                  <a:cubicBezTo>
                    <a:pt x="26921" y="22772"/>
                    <a:pt x="25779" y="23915"/>
                    <a:pt x="24805" y="25185"/>
                  </a:cubicBezTo>
                  <a:cubicBezTo>
                    <a:pt x="23831" y="26412"/>
                    <a:pt x="22985" y="27724"/>
                    <a:pt x="22350" y="29121"/>
                  </a:cubicBezTo>
                  <a:lnTo>
                    <a:pt x="52699" y="29121"/>
                  </a:lnTo>
                  <a:cubicBezTo>
                    <a:pt x="51937" y="27640"/>
                    <a:pt x="51048" y="26243"/>
                    <a:pt x="50074" y="24889"/>
                  </a:cubicBezTo>
                  <a:cubicBezTo>
                    <a:pt x="49101" y="23619"/>
                    <a:pt x="48000" y="22476"/>
                    <a:pt x="46773" y="21460"/>
                  </a:cubicBezTo>
                  <a:cubicBezTo>
                    <a:pt x="45503" y="20444"/>
                    <a:pt x="44064" y="19682"/>
                    <a:pt x="42540" y="19174"/>
                  </a:cubicBezTo>
                  <a:cubicBezTo>
                    <a:pt x="40720" y="18582"/>
                    <a:pt x="38815" y="18328"/>
                    <a:pt x="36911" y="18370"/>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274"/>
            <p:cNvSpPr/>
            <p:nvPr/>
          </p:nvSpPr>
          <p:spPr>
            <a:xfrm>
              <a:off x="1474941" y="1289130"/>
              <a:ext cx="14475" cy="14475"/>
            </a:xfrm>
            <a:custGeom>
              <a:rect b="b" l="l" r="r" t="t"/>
              <a:pathLst>
                <a:path extrusionOk="0" h="14475" w="14475">
                  <a:moveTo>
                    <a:pt x="0" y="0"/>
                  </a:moveTo>
                  <a:lnTo>
                    <a:pt x="14476" y="0"/>
                  </a:lnTo>
                  <a:lnTo>
                    <a:pt x="14476" y="14476"/>
                  </a:lnTo>
                  <a:lnTo>
                    <a:pt x="0" y="14476"/>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274"/>
            <p:cNvSpPr/>
            <p:nvPr/>
          </p:nvSpPr>
          <p:spPr>
            <a:xfrm>
              <a:off x="1644419" y="1228347"/>
              <a:ext cx="14475" cy="14475"/>
            </a:xfrm>
            <a:custGeom>
              <a:rect b="b" l="l" r="r" t="t"/>
              <a:pathLst>
                <a:path extrusionOk="0" h="14475" w="14475">
                  <a:moveTo>
                    <a:pt x="0" y="0"/>
                  </a:moveTo>
                  <a:lnTo>
                    <a:pt x="14476" y="0"/>
                  </a:lnTo>
                  <a:lnTo>
                    <a:pt x="14476" y="14476"/>
                  </a:lnTo>
                  <a:lnTo>
                    <a:pt x="0" y="14476"/>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274"/>
            <p:cNvSpPr/>
            <p:nvPr/>
          </p:nvSpPr>
          <p:spPr>
            <a:xfrm>
              <a:off x="1760396" y="1228432"/>
              <a:ext cx="14475" cy="14475"/>
            </a:xfrm>
            <a:custGeom>
              <a:rect b="b" l="l" r="r" t="t"/>
              <a:pathLst>
                <a:path extrusionOk="0" h="14475" w="14475">
                  <a:moveTo>
                    <a:pt x="0" y="0"/>
                  </a:moveTo>
                  <a:lnTo>
                    <a:pt x="14476" y="0"/>
                  </a:lnTo>
                  <a:lnTo>
                    <a:pt x="14476" y="14476"/>
                  </a:lnTo>
                  <a:lnTo>
                    <a:pt x="0" y="14476"/>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274"/>
            <p:cNvSpPr/>
            <p:nvPr/>
          </p:nvSpPr>
          <p:spPr>
            <a:xfrm>
              <a:off x="1774431" y="1227241"/>
              <a:ext cx="71437" cy="76604"/>
            </a:xfrm>
            <a:custGeom>
              <a:rect b="b" l="l" r="r" t="t"/>
              <a:pathLst>
                <a:path extrusionOk="0" h="76604" w="71437">
                  <a:moveTo>
                    <a:pt x="19447" y="15498"/>
                  </a:moveTo>
                  <a:lnTo>
                    <a:pt x="18" y="15498"/>
                  </a:lnTo>
                  <a:lnTo>
                    <a:pt x="18" y="71835"/>
                  </a:lnTo>
                  <a:cubicBezTo>
                    <a:pt x="-193" y="74121"/>
                    <a:pt x="1457" y="76111"/>
                    <a:pt x="3701" y="76407"/>
                  </a:cubicBezTo>
                  <a:cubicBezTo>
                    <a:pt x="4082" y="76449"/>
                    <a:pt x="4420" y="76449"/>
                    <a:pt x="4801" y="76407"/>
                  </a:cubicBezTo>
                  <a:lnTo>
                    <a:pt x="18219" y="76407"/>
                  </a:lnTo>
                  <a:cubicBezTo>
                    <a:pt x="18727" y="76491"/>
                    <a:pt x="19277" y="76491"/>
                    <a:pt x="19785" y="76407"/>
                  </a:cubicBezTo>
                  <a:cubicBezTo>
                    <a:pt x="20293" y="76280"/>
                    <a:pt x="20801" y="76068"/>
                    <a:pt x="21267" y="75772"/>
                  </a:cubicBezTo>
                  <a:cubicBezTo>
                    <a:pt x="21775" y="75391"/>
                    <a:pt x="22198" y="74841"/>
                    <a:pt x="22409" y="74248"/>
                  </a:cubicBezTo>
                  <a:cubicBezTo>
                    <a:pt x="22663" y="73613"/>
                    <a:pt x="22790" y="72894"/>
                    <a:pt x="22790" y="72216"/>
                  </a:cubicBezTo>
                  <a:lnTo>
                    <a:pt x="22790" y="33698"/>
                  </a:lnTo>
                  <a:cubicBezTo>
                    <a:pt x="22917" y="31963"/>
                    <a:pt x="23383" y="30270"/>
                    <a:pt x="24230" y="28746"/>
                  </a:cubicBezTo>
                  <a:cubicBezTo>
                    <a:pt x="25076" y="27265"/>
                    <a:pt x="26134" y="25910"/>
                    <a:pt x="27362" y="24767"/>
                  </a:cubicBezTo>
                  <a:cubicBezTo>
                    <a:pt x="28632" y="23667"/>
                    <a:pt x="30071" y="22778"/>
                    <a:pt x="31594" y="22101"/>
                  </a:cubicBezTo>
                  <a:cubicBezTo>
                    <a:pt x="32949" y="21508"/>
                    <a:pt x="34388" y="21212"/>
                    <a:pt x="35827" y="21169"/>
                  </a:cubicBezTo>
                  <a:cubicBezTo>
                    <a:pt x="37520" y="21169"/>
                    <a:pt x="39171" y="21508"/>
                    <a:pt x="40737" y="22185"/>
                  </a:cubicBezTo>
                  <a:cubicBezTo>
                    <a:pt x="42261" y="22820"/>
                    <a:pt x="43700" y="23709"/>
                    <a:pt x="44970" y="24810"/>
                  </a:cubicBezTo>
                  <a:cubicBezTo>
                    <a:pt x="46367" y="26079"/>
                    <a:pt x="47510" y="27603"/>
                    <a:pt x="48271" y="29339"/>
                  </a:cubicBezTo>
                  <a:cubicBezTo>
                    <a:pt x="48864" y="30651"/>
                    <a:pt x="49203" y="32090"/>
                    <a:pt x="49203" y="33571"/>
                  </a:cubicBezTo>
                  <a:lnTo>
                    <a:pt x="49203" y="72343"/>
                  </a:lnTo>
                  <a:cubicBezTo>
                    <a:pt x="49033" y="73529"/>
                    <a:pt x="49372" y="74756"/>
                    <a:pt x="50134" y="75687"/>
                  </a:cubicBezTo>
                  <a:cubicBezTo>
                    <a:pt x="51150" y="76407"/>
                    <a:pt x="52377" y="76703"/>
                    <a:pt x="53605" y="76576"/>
                  </a:cubicBezTo>
                  <a:lnTo>
                    <a:pt x="67319" y="76576"/>
                  </a:lnTo>
                  <a:cubicBezTo>
                    <a:pt x="68504" y="76661"/>
                    <a:pt x="69647" y="76237"/>
                    <a:pt x="70451" y="75391"/>
                  </a:cubicBezTo>
                  <a:cubicBezTo>
                    <a:pt x="71171" y="74417"/>
                    <a:pt x="71509" y="73232"/>
                    <a:pt x="71424" y="72005"/>
                  </a:cubicBezTo>
                  <a:lnTo>
                    <a:pt x="71424" y="32979"/>
                  </a:lnTo>
                  <a:cubicBezTo>
                    <a:pt x="71424" y="28661"/>
                    <a:pt x="70663" y="24344"/>
                    <a:pt x="69266" y="20281"/>
                  </a:cubicBezTo>
                  <a:cubicBezTo>
                    <a:pt x="67954" y="16387"/>
                    <a:pt x="65922" y="12831"/>
                    <a:pt x="63298" y="9699"/>
                  </a:cubicBezTo>
                  <a:cubicBezTo>
                    <a:pt x="57880" y="3392"/>
                    <a:pt x="49964" y="-164"/>
                    <a:pt x="41668" y="6"/>
                  </a:cubicBezTo>
                  <a:cubicBezTo>
                    <a:pt x="38790" y="-37"/>
                    <a:pt x="35912" y="429"/>
                    <a:pt x="33203" y="1403"/>
                  </a:cubicBezTo>
                  <a:cubicBezTo>
                    <a:pt x="30917" y="2207"/>
                    <a:pt x="28801" y="3392"/>
                    <a:pt x="26896" y="4873"/>
                  </a:cubicBezTo>
                  <a:cubicBezTo>
                    <a:pt x="25288" y="6101"/>
                    <a:pt x="23891" y="7498"/>
                    <a:pt x="22663" y="9106"/>
                  </a:cubicBezTo>
                  <a:cubicBezTo>
                    <a:pt x="21732" y="10376"/>
                    <a:pt x="20928" y="11688"/>
                    <a:pt x="20208" y="13043"/>
                  </a:cubicBezTo>
                  <a:cubicBezTo>
                    <a:pt x="20208" y="13212"/>
                    <a:pt x="20208" y="13381"/>
                    <a:pt x="20208" y="13551"/>
                  </a:cubicBezTo>
                  <a:lnTo>
                    <a:pt x="19447" y="15498"/>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274"/>
            <p:cNvSpPr/>
            <p:nvPr/>
          </p:nvSpPr>
          <p:spPr>
            <a:xfrm>
              <a:off x="1613233" y="1228219"/>
              <a:ext cx="68434" cy="75402"/>
            </a:xfrm>
            <a:custGeom>
              <a:rect b="b" l="l" r="r" t="t"/>
              <a:pathLst>
                <a:path extrusionOk="0" h="75402" w="68434">
                  <a:moveTo>
                    <a:pt x="45536" y="14477"/>
                  </a:moveTo>
                  <a:lnTo>
                    <a:pt x="36435" y="43471"/>
                  </a:lnTo>
                  <a:lnTo>
                    <a:pt x="35166" y="39873"/>
                  </a:lnTo>
                  <a:cubicBezTo>
                    <a:pt x="34573" y="38180"/>
                    <a:pt x="33938" y="36191"/>
                    <a:pt x="33219" y="33948"/>
                  </a:cubicBezTo>
                  <a:cubicBezTo>
                    <a:pt x="32499" y="31704"/>
                    <a:pt x="31695" y="29165"/>
                    <a:pt x="30806" y="26498"/>
                  </a:cubicBezTo>
                  <a:cubicBezTo>
                    <a:pt x="29917" y="23831"/>
                    <a:pt x="29071" y="21038"/>
                    <a:pt x="28182" y="18286"/>
                  </a:cubicBezTo>
                  <a:cubicBezTo>
                    <a:pt x="27293" y="15535"/>
                    <a:pt x="26446" y="12869"/>
                    <a:pt x="25557" y="10244"/>
                  </a:cubicBezTo>
                  <a:cubicBezTo>
                    <a:pt x="24668" y="7620"/>
                    <a:pt x="23991" y="5292"/>
                    <a:pt x="23314" y="3176"/>
                  </a:cubicBezTo>
                  <a:cubicBezTo>
                    <a:pt x="22806" y="1271"/>
                    <a:pt x="21071" y="-41"/>
                    <a:pt x="19081" y="1"/>
                  </a:cubicBezTo>
                  <a:lnTo>
                    <a:pt x="3843" y="1"/>
                  </a:lnTo>
                  <a:cubicBezTo>
                    <a:pt x="1981" y="1"/>
                    <a:pt x="796" y="594"/>
                    <a:pt x="288" y="1736"/>
                  </a:cubicBezTo>
                  <a:cubicBezTo>
                    <a:pt x="-220" y="3133"/>
                    <a:pt x="-51" y="4699"/>
                    <a:pt x="754" y="5969"/>
                  </a:cubicBezTo>
                  <a:lnTo>
                    <a:pt x="28055" y="72847"/>
                  </a:lnTo>
                  <a:cubicBezTo>
                    <a:pt x="28351" y="73608"/>
                    <a:pt x="28859" y="74243"/>
                    <a:pt x="29536" y="74709"/>
                  </a:cubicBezTo>
                  <a:cubicBezTo>
                    <a:pt x="30552" y="75217"/>
                    <a:pt x="31737" y="75471"/>
                    <a:pt x="32880" y="75386"/>
                  </a:cubicBezTo>
                  <a:lnTo>
                    <a:pt x="39906" y="75386"/>
                  </a:lnTo>
                  <a:cubicBezTo>
                    <a:pt x="40838" y="75428"/>
                    <a:pt x="41811" y="75175"/>
                    <a:pt x="42573" y="74624"/>
                  </a:cubicBezTo>
                  <a:cubicBezTo>
                    <a:pt x="43166" y="74116"/>
                    <a:pt x="43673" y="73524"/>
                    <a:pt x="44097" y="72847"/>
                  </a:cubicBezTo>
                  <a:lnTo>
                    <a:pt x="68435" y="14435"/>
                  </a:lnTo>
                  <a:lnTo>
                    <a:pt x="45536" y="14435"/>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274"/>
            <p:cNvSpPr/>
            <p:nvPr/>
          </p:nvSpPr>
          <p:spPr>
            <a:xfrm>
              <a:off x="1432041" y="1215416"/>
              <a:ext cx="86326" cy="88332"/>
            </a:xfrm>
            <a:custGeom>
              <a:rect b="b" l="l" r="r" t="t"/>
              <a:pathLst>
                <a:path extrusionOk="0" h="88332" w="86326">
                  <a:moveTo>
                    <a:pt x="86073" y="85565"/>
                  </a:moveTo>
                  <a:lnTo>
                    <a:pt x="54963" y="5143"/>
                  </a:lnTo>
                  <a:lnTo>
                    <a:pt x="53481" y="1757"/>
                  </a:lnTo>
                  <a:cubicBezTo>
                    <a:pt x="53143" y="1376"/>
                    <a:pt x="52762" y="995"/>
                    <a:pt x="52381" y="656"/>
                  </a:cubicBezTo>
                  <a:cubicBezTo>
                    <a:pt x="51915" y="233"/>
                    <a:pt x="51323" y="21"/>
                    <a:pt x="50688" y="63"/>
                  </a:cubicBezTo>
                  <a:lnTo>
                    <a:pt x="35492" y="63"/>
                  </a:lnTo>
                  <a:cubicBezTo>
                    <a:pt x="35154" y="-21"/>
                    <a:pt x="34857" y="-21"/>
                    <a:pt x="34519" y="63"/>
                  </a:cubicBezTo>
                  <a:cubicBezTo>
                    <a:pt x="34138" y="233"/>
                    <a:pt x="33799" y="402"/>
                    <a:pt x="33461" y="656"/>
                  </a:cubicBezTo>
                  <a:cubicBezTo>
                    <a:pt x="33164" y="868"/>
                    <a:pt x="32910" y="1122"/>
                    <a:pt x="32699" y="1418"/>
                  </a:cubicBezTo>
                  <a:cubicBezTo>
                    <a:pt x="32487" y="1630"/>
                    <a:pt x="32360" y="1884"/>
                    <a:pt x="32275" y="2180"/>
                  </a:cubicBezTo>
                  <a:lnTo>
                    <a:pt x="191" y="85861"/>
                  </a:lnTo>
                  <a:cubicBezTo>
                    <a:pt x="-147" y="86411"/>
                    <a:pt x="-20" y="87131"/>
                    <a:pt x="445" y="87597"/>
                  </a:cubicBezTo>
                  <a:cubicBezTo>
                    <a:pt x="996" y="88020"/>
                    <a:pt x="1673" y="88232"/>
                    <a:pt x="2350" y="88232"/>
                  </a:cubicBezTo>
                  <a:lnTo>
                    <a:pt x="19789" y="88232"/>
                  </a:lnTo>
                  <a:cubicBezTo>
                    <a:pt x="21186" y="88274"/>
                    <a:pt x="22455" y="87385"/>
                    <a:pt x="22836" y="86031"/>
                  </a:cubicBezTo>
                  <a:lnTo>
                    <a:pt x="25122" y="79978"/>
                  </a:lnTo>
                  <a:lnTo>
                    <a:pt x="27408" y="73967"/>
                  </a:lnTo>
                  <a:lnTo>
                    <a:pt x="43196" y="73967"/>
                  </a:lnTo>
                  <a:lnTo>
                    <a:pt x="43196" y="55089"/>
                  </a:lnTo>
                  <a:lnTo>
                    <a:pt x="34053" y="55089"/>
                  </a:lnTo>
                  <a:cubicBezTo>
                    <a:pt x="34815" y="53057"/>
                    <a:pt x="35577" y="50856"/>
                    <a:pt x="36339" y="48571"/>
                  </a:cubicBezTo>
                  <a:lnTo>
                    <a:pt x="38625" y="41544"/>
                  </a:lnTo>
                  <a:cubicBezTo>
                    <a:pt x="39429" y="39174"/>
                    <a:pt x="40148" y="36804"/>
                    <a:pt x="40910" y="34476"/>
                  </a:cubicBezTo>
                  <a:cubicBezTo>
                    <a:pt x="41672" y="32148"/>
                    <a:pt x="42434" y="29989"/>
                    <a:pt x="43196" y="27957"/>
                  </a:cubicBezTo>
                  <a:lnTo>
                    <a:pt x="63471" y="86115"/>
                  </a:lnTo>
                  <a:cubicBezTo>
                    <a:pt x="63682" y="86792"/>
                    <a:pt x="64063" y="87385"/>
                    <a:pt x="64614" y="87808"/>
                  </a:cubicBezTo>
                  <a:cubicBezTo>
                    <a:pt x="65248" y="88189"/>
                    <a:pt x="66010" y="88359"/>
                    <a:pt x="66730" y="88316"/>
                  </a:cubicBezTo>
                  <a:lnTo>
                    <a:pt x="83661" y="88316"/>
                  </a:lnTo>
                  <a:cubicBezTo>
                    <a:pt x="84465" y="88401"/>
                    <a:pt x="85312" y="88147"/>
                    <a:pt x="85904" y="87597"/>
                  </a:cubicBezTo>
                  <a:cubicBezTo>
                    <a:pt x="86412" y="87046"/>
                    <a:pt x="86454" y="86200"/>
                    <a:pt x="86073" y="85565"/>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274"/>
            <p:cNvSpPr/>
            <p:nvPr/>
          </p:nvSpPr>
          <p:spPr>
            <a:xfrm>
              <a:off x="1004726" y="1167735"/>
              <a:ext cx="20528" cy="20571"/>
            </a:xfrm>
            <a:custGeom>
              <a:rect b="b" l="l" r="r" t="t"/>
              <a:pathLst>
                <a:path extrusionOk="0" h="20571" w="20528">
                  <a:moveTo>
                    <a:pt x="0" y="0"/>
                  </a:moveTo>
                  <a:lnTo>
                    <a:pt x="16592" y="0"/>
                  </a:lnTo>
                  <a:cubicBezTo>
                    <a:pt x="18751" y="0"/>
                    <a:pt x="20529" y="1778"/>
                    <a:pt x="20529" y="3936"/>
                  </a:cubicBezTo>
                  <a:lnTo>
                    <a:pt x="20529" y="3936"/>
                  </a:lnTo>
                  <a:lnTo>
                    <a:pt x="20529" y="20571"/>
                  </a:lnTo>
                  <a:lnTo>
                    <a:pt x="0" y="20571"/>
                  </a:lnTo>
                  <a:lnTo>
                    <a:pt x="0" y="0"/>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274"/>
            <p:cNvSpPr/>
            <p:nvPr/>
          </p:nvSpPr>
          <p:spPr>
            <a:xfrm>
              <a:off x="860814" y="1167861"/>
              <a:ext cx="164822" cy="164484"/>
            </a:xfrm>
            <a:custGeom>
              <a:rect b="b" l="l" r="r" t="t"/>
              <a:pathLst>
                <a:path extrusionOk="0" h="164484" w="164822">
                  <a:moveTo>
                    <a:pt x="143913" y="41142"/>
                  </a:moveTo>
                  <a:lnTo>
                    <a:pt x="143913" y="20571"/>
                  </a:lnTo>
                  <a:lnTo>
                    <a:pt x="123300" y="20571"/>
                  </a:lnTo>
                  <a:lnTo>
                    <a:pt x="123300" y="0"/>
                  </a:lnTo>
                  <a:lnTo>
                    <a:pt x="3936" y="0"/>
                  </a:lnTo>
                  <a:cubicBezTo>
                    <a:pt x="1778" y="0"/>
                    <a:pt x="0" y="1778"/>
                    <a:pt x="0" y="3936"/>
                  </a:cubicBezTo>
                  <a:lnTo>
                    <a:pt x="0" y="3936"/>
                  </a:lnTo>
                  <a:lnTo>
                    <a:pt x="0" y="160548"/>
                  </a:lnTo>
                  <a:cubicBezTo>
                    <a:pt x="0" y="162707"/>
                    <a:pt x="1778" y="164484"/>
                    <a:pt x="3936" y="164484"/>
                  </a:cubicBezTo>
                  <a:lnTo>
                    <a:pt x="160844" y="164484"/>
                  </a:lnTo>
                  <a:cubicBezTo>
                    <a:pt x="163003" y="164484"/>
                    <a:pt x="164780" y="162749"/>
                    <a:pt x="164823" y="160590"/>
                  </a:cubicBezTo>
                  <a:cubicBezTo>
                    <a:pt x="164823" y="160590"/>
                    <a:pt x="164823" y="160590"/>
                    <a:pt x="164823" y="160548"/>
                  </a:cubicBezTo>
                  <a:lnTo>
                    <a:pt x="164823" y="41142"/>
                  </a:lnTo>
                  <a:lnTo>
                    <a:pt x="143913" y="41142"/>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274"/>
            <p:cNvSpPr/>
            <p:nvPr/>
          </p:nvSpPr>
          <p:spPr>
            <a:xfrm>
              <a:off x="995499" y="1238929"/>
              <a:ext cx="9227" cy="36909"/>
            </a:xfrm>
            <a:custGeom>
              <a:rect b="b" l="l" r="r" t="t"/>
              <a:pathLst>
                <a:path extrusionOk="0" h="36909" w="9227">
                  <a:moveTo>
                    <a:pt x="4614" y="0"/>
                  </a:moveTo>
                  <a:lnTo>
                    <a:pt x="4614" y="4614"/>
                  </a:lnTo>
                  <a:lnTo>
                    <a:pt x="0" y="4614"/>
                  </a:lnTo>
                  <a:lnTo>
                    <a:pt x="0" y="9227"/>
                  </a:lnTo>
                  <a:lnTo>
                    <a:pt x="0" y="13841"/>
                  </a:lnTo>
                  <a:lnTo>
                    <a:pt x="0" y="18455"/>
                  </a:lnTo>
                  <a:lnTo>
                    <a:pt x="0" y="23068"/>
                  </a:lnTo>
                  <a:lnTo>
                    <a:pt x="0" y="27682"/>
                  </a:lnTo>
                  <a:lnTo>
                    <a:pt x="0" y="32296"/>
                  </a:lnTo>
                  <a:lnTo>
                    <a:pt x="0" y="36910"/>
                  </a:lnTo>
                  <a:lnTo>
                    <a:pt x="4614" y="36910"/>
                  </a:lnTo>
                  <a:lnTo>
                    <a:pt x="4614" y="32296"/>
                  </a:lnTo>
                  <a:lnTo>
                    <a:pt x="4614" y="27682"/>
                  </a:lnTo>
                  <a:lnTo>
                    <a:pt x="9227" y="27682"/>
                  </a:lnTo>
                  <a:lnTo>
                    <a:pt x="9227" y="23068"/>
                  </a:lnTo>
                  <a:lnTo>
                    <a:pt x="9227" y="18455"/>
                  </a:lnTo>
                  <a:lnTo>
                    <a:pt x="9227" y="13841"/>
                  </a:lnTo>
                  <a:lnTo>
                    <a:pt x="9227" y="9227"/>
                  </a:lnTo>
                  <a:lnTo>
                    <a:pt x="9227" y="4614"/>
                  </a:lnTo>
                  <a:lnTo>
                    <a:pt x="9227" y="0"/>
                  </a:lnTo>
                  <a:lnTo>
                    <a:pt x="4614" y="0"/>
                  </a:lnTo>
                  <a:close/>
                </a:path>
              </a:pathLst>
            </a:custGeom>
            <a:solidFill>
              <a:srgbClr val="F2F2F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274"/>
            <p:cNvSpPr/>
            <p:nvPr/>
          </p:nvSpPr>
          <p:spPr>
            <a:xfrm>
              <a:off x="981658" y="1234316"/>
              <a:ext cx="18454" cy="9227"/>
            </a:xfrm>
            <a:custGeom>
              <a:rect b="b" l="l" r="r" t="t"/>
              <a:pathLst>
                <a:path extrusionOk="0" h="9227" w="18454">
                  <a:moveTo>
                    <a:pt x="13841" y="0"/>
                  </a:moveTo>
                  <a:lnTo>
                    <a:pt x="9227" y="0"/>
                  </a:lnTo>
                  <a:lnTo>
                    <a:pt x="4614" y="0"/>
                  </a:lnTo>
                  <a:lnTo>
                    <a:pt x="0" y="0"/>
                  </a:lnTo>
                  <a:lnTo>
                    <a:pt x="0" y="4614"/>
                  </a:lnTo>
                  <a:lnTo>
                    <a:pt x="0" y="9227"/>
                  </a:lnTo>
                  <a:lnTo>
                    <a:pt x="4614" y="9227"/>
                  </a:lnTo>
                  <a:lnTo>
                    <a:pt x="4614" y="4614"/>
                  </a:lnTo>
                  <a:lnTo>
                    <a:pt x="9227" y="4614"/>
                  </a:lnTo>
                  <a:lnTo>
                    <a:pt x="13841" y="4614"/>
                  </a:lnTo>
                  <a:lnTo>
                    <a:pt x="18455" y="4614"/>
                  </a:lnTo>
                  <a:lnTo>
                    <a:pt x="18455" y="0"/>
                  </a:lnTo>
                  <a:lnTo>
                    <a:pt x="13841" y="0"/>
                  </a:lnTo>
                  <a:close/>
                </a:path>
              </a:pathLst>
            </a:custGeom>
            <a:solidFill>
              <a:srgbClr val="F2F2F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274"/>
            <p:cNvSpPr/>
            <p:nvPr/>
          </p:nvSpPr>
          <p:spPr>
            <a:xfrm>
              <a:off x="990885" y="1275839"/>
              <a:ext cx="4613" cy="4613"/>
            </a:xfrm>
            <a:custGeom>
              <a:rect b="b" l="l" r="r" t="t"/>
              <a:pathLst>
                <a:path extrusionOk="0" h="4613" w="4613">
                  <a:moveTo>
                    <a:pt x="0" y="0"/>
                  </a:moveTo>
                  <a:lnTo>
                    <a:pt x="4614" y="0"/>
                  </a:lnTo>
                  <a:lnTo>
                    <a:pt x="4614" y="4614"/>
                  </a:lnTo>
                  <a:lnTo>
                    <a:pt x="0" y="4614"/>
                  </a:lnTo>
                  <a:close/>
                </a:path>
              </a:pathLst>
            </a:custGeom>
            <a:solidFill>
              <a:srgbClr val="F2F2F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274"/>
            <p:cNvSpPr/>
            <p:nvPr/>
          </p:nvSpPr>
          <p:spPr>
            <a:xfrm>
              <a:off x="981658" y="1280452"/>
              <a:ext cx="4613" cy="4613"/>
            </a:xfrm>
            <a:custGeom>
              <a:rect b="b" l="l" r="r" t="t"/>
              <a:pathLst>
                <a:path extrusionOk="0" h="4613" w="4613">
                  <a:moveTo>
                    <a:pt x="0" y="0"/>
                  </a:moveTo>
                  <a:lnTo>
                    <a:pt x="4614" y="0"/>
                  </a:lnTo>
                  <a:lnTo>
                    <a:pt x="4614" y="4614"/>
                  </a:lnTo>
                  <a:lnTo>
                    <a:pt x="0" y="4614"/>
                  </a:lnTo>
                  <a:close/>
                </a:path>
              </a:pathLst>
            </a:custGeom>
            <a:solidFill>
              <a:srgbClr val="F2F2F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274"/>
            <p:cNvSpPr/>
            <p:nvPr/>
          </p:nvSpPr>
          <p:spPr>
            <a:xfrm>
              <a:off x="949405" y="1202062"/>
              <a:ext cx="4613" cy="9185"/>
            </a:xfrm>
            <a:custGeom>
              <a:rect b="b" l="l" r="r" t="t"/>
              <a:pathLst>
                <a:path extrusionOk="0" h="9185" w="4613">
                  <a:moveTo>
                    <a:pt x="0" y="0"/>
                  </a:moveTo>
                  <a:lnTo>
                    <a:pt x="0" y="4571"/>
                  </a:lnTo>
                  <a:lnTo>
                    <a:pt x="0" y="9185"/>
                  </a:lnTo>
                  <a:lnTo>
                    <a:pt x="4614" y="9185"/>
                  </a:lnTo>
                  <a:lnTo>
                    <a:pt x="4614" y="4571"/>
                  </a:lnTo>
                  <a:lnTo>
                    <a:pt x="4614" y="0"/>
                  </a:lnTo>
                  <a:lnTo>
                    <a:pt x="0" y="0"/>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274"/>
            <p:cNvSpPr/>
            <p:nvPr/>
          </p:nvSpPr>
          <p:spPr>
            <a:xfrm>
              <a:off x="944749" y="1211247"/>
              <a:ext cx="4613" cy="4613"/>
            </a:xfrm>
            <a:custGeom>
              <a:rect b="b" l="l" r="r" t="t"/>
              <a:pathLst>
                <a:path extrusionOk="0" h="4613" w="4613">
                  <a:moveTo>
                    <a:pt x="0" y="0"/>
                  </a:moveTo>
                  <a:lnTo>
                    <a:pt x="4614" y="0"/>
                  </a:lnTo>
                  <a:lnTo>
                    <a:pt x="4614" y="4614"/>
                  </a:lnTo>
                  <a:lnTo>
                    <a:pt x="0" y="4614"/>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274"/>
            <p:cNvSpPr/>
            <p:nvPr/>
          </p:nvSpPr>
          <p:spPr>
            <a:xfrm>
              <a:off x="944749" y="1192835"/>
              <a:ext cx="4656" cy="9227"/>
            </a:xfrm>
            <a:custGeom>
              <a:rect b="b" l="l" r="r" t="t"/>
              <a:pathLst>
                <a:path extrusionOk="0" h="9227" w="4656">
                  <a:moveTo>
                    <a:pt x="4656" y="0"/>
                  </a:moveTo>
                  <a:lnTo>
                    <a:pt x="0" y="0"/>
                  </a:lnTo>
                  <a:lnTo>
                    <a:pt x="0" y="4614"/>
                  </a:lnTo>
                  <a:lnTo>
                    <a:pt x="0" y="9227"/>
                  </a:lnTo>
                  <a:lnTo>
                    <a:pt x="4656" y="9227"/>
                  </a:lnTo>
                  <a:lnTo>
                    <a:pt x="4656" y="4614"/>
                  </a:lnTo>
                  <a:lnTo>
                    <a:pt x="4656" y="0"/>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p274"/>
            <p:cNvSpPr/>
            <p:nvPr/>
          </p:nvSpPr>
          <p:spPr>
            <a:xfrm>
              <a:off x="930950" y="1202062"/>
              <a:ext cx="4571" cy="9185"/>
            </a:xfrm>
            <a:custGeom>
              <a:rect b="b" l="l" r="r" t="t"/>
              <a:pathLst>
                <a:path extrusionOk="0" h="9185" w="4571">
                  <a:moveTo>
                    <a:pt x="0" y="4571"/>
                  </a:moveTo>
                  <a:lnTo>
                    <a:pt x="0" y="9185"/>
                  </a:lnTo>
                  <a:lnTo>
                    <a:pt x="4571" y="9185"/>
                  </a:lnTo>
                  <a:lnTo>
                    <a:pt x="4571" y="4571"/>
                  </a:lnTo>
                  <a:lnTo>
                    <a:pt x="4571" y="0"/>
                  </a:lnTo>
                  <a:lnTo>
                    <a:pt x="0" y="0"/>
                  </a:lnTo>
                  <a:lnTo>
                    <a:pt x="0" y="4571"/>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274"/>
            <p:cNvSpPr/>
            <p:nvPr/>
          </p:nvSpPr>
          <p:spPr>
            <a:xfrm>
              <a:off x="926336" y="1211247"/>
              <a:ext cx="4613" cy="4613"/>
            </a:xfrm>
            <a:custGeom>
              <a:rect b="b" l="l" r="r" t="t"/>
              <a:pathLst>
                <a:path extrusionOk="0" h="4613" w="4613">
                  <a:moveTo>
                    <a:pt x="0" y="0"/>
                  </a:moveTo>
                  <a:lnTo>
                    <a:pt x="4614" y="0"/>
                  </a:lnTo>
                  <a:lnTo>
                    <a:pt x="4614" y="4614"/>
                  </a:lnTo>
                  <a:lnTo>
                    <a:pt x="0" y="4614"/>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274"/>
            <p:cNvSpPr/>
            <p:nvPr/>
          </p:nvSpPr>
          <p:spPr>
            <a:xfrm>
              <a:off x="926294" y="1192835"/>
              <a:ext cx="4656" cy="9227"/>
            </a:xfrm>
            <a:custGeom>
              <a:rect b="b" l="l" r="r" t="t"/>
              <a:pathLst>
                <a:path extrusionOk="0" h="9227" w="4656">
                  <a:moveTo>
                    <a:pt x="4656" y="0"/>
                  </a:moveTo>
                  <a:lnTo>
                    <a:pt x="0" y="0"/>
                  </a:lnTo>
                  <a:lnTo>
                    <a:pt x="0" y="4614"/>
                  </a:lnTo>
                  <a:lnTo>
                    <a:pt x="0" y="9227"/>
                  </a:lnTo>
                  <a:lnTo>
                    <a:pt x="4656" y="9227"/>
                  </a:lnTo>
                  <a:lnTo>
                    <a:pt x="4656" y="4614"/>
                  </a:lnTo>
                  <a:lnTo>
                    <a:pt x="4656" y="0"/>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p274"/>
            <p:cNvSpPr/>
            <p:nvPr/>
          </p:nvSpPr>
          <p:spPr>
            <a:xfrm>
              <a:off x="912495" y="1202062"/>
              <a:ext cx="4613" cy="9185"/>
            </a:xfrm>
            <a:custGeom>
              <a:rect b="b" l="l" r="r" t="t"/>
              <a:pathLst>
                <a:path extrusionOk="0" h="9185" w="4613">
                  <a:moveTo>
                    <a:pt x="0" y="4571"/>
                  </a:moveTo>
                  <a:lnTo>
                    <a:pt x="0" y="9185"/>
                  </a:lnTo>
                  <a:lnTo>
                    <a:pt x="4614" y="9185"/>
                  </a:lnTo>
                  <a:lnTo>
                    <a:pt x="4614" y="4571"/>
                  </a:lnTo>
                  <a:lnTo>
                    <a:pt x="4614" y="0"/>
                  </a:lnTo>
                  <a:lnTo>
                    <a:pt x="0" y="0"/>
                  </a:lnTo>
                  <a:lnTo>
                    <a:pt x="0" y="4571"/>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274"/>
            <p:cNvSpPr/>
            <p:nvPr/>
          </p:nvSpPr>
          <p:spPr>
            <a:xfrm>
              <a:off x="907881" y="1211247"/>
              <a:ext cx="4613" cy="4613"/>
            </a:xfrm>
            <a:custGeom>
              <a:rect b="b" l="l" r="r" t="t"/>
              <a:pathLst>
                <a:path extrusionOk="0" h="4613" w="4613">
                  <a:moveTo>
                    <a:pt x="0" y="0"/>
                  </a:moveTo>
                  <a:lnTo>
                    <a:pt x="4614" y="0"/>
                  </a:lnTo>
                  <a:lnTo>
                    <a:pt x="4614" y="4614"/>
                  </a:lnTo>
                  <a:lnTo>
                    <a:pt x="0" y="4614"/>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p274"/>
            <p:cNvSpPr/>
            <p:nvPr/>
          </p:nvSpPr>
          <p:spPr>
            <a:xfrm>
              <a:off x="907881" y="1192835"/>
              <a:ext cx="4613" cy="9227"/>
            </a:xfrm>
            <a:custGeom>
              <a:rect b="b" l="l" r="r" t="t"/>
              <a:pathLst>
                <a:path extrusionOk="0" h="9227" w="4613">
                  <a:moveTo>
                    <a:pt x="4614" y="0"/>
                  </a:moveTo>
                  <a:lnTo>
                    <a:pt x="0" y="0"/>
                  </a:lnTo>
                  <a:lnTo>
                    <a:pt x="0" y="4614"/>
                  </a:lnTo>
                  <a:lnTo>
                    <a:pt x="0" y="9227"/>
                  </a:lnTo>
                  <a:lnTo>
                    <a:pt x="4614" y="9227"/>
                  </a:lnTo>
                  <a:lnTo>
                    <a:pt x="4614" y="4614"/>
                  </a:lnTo>
                  <a:lnTo>
                    <a:pt x="4614" y="0"/>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274"/>
            <p:cNvSpPr/>
            <p:nvPr/>
          </p:nvSpPr>
          <p:spPr>
            <a:xfrm>
              <a:off x="903268" y="1225088"/>
              <a:ext cx="92231" cy="87660"/>
            </a:xfrm>
            <a:custGeom>
              <a:rect b="b" l="l" r="r" t="t"/>
              <a:pathLst>
                <a:path extrusionOk="0" h="87660" w="92231">
                  <a:moveTo>
                    <a:pt x="87618" y="13841"/>
                  </a:moveTo>
                  <a:lnTo>
                    <a:pt x="83004" y="13841"/>
                  </a:lnTo>
                  <a:lnTo>
                    <a:pt x="83004" y="18455"/>
                  </a:lnTo>
                  <a:lnTo>
                    <a:pt x="78390" y="18455"/>
                  </a:lnTo>
                  <a:lnTo>
                    <a:pt x="78390" y="13841"/>
                  </a:lnTo>
                  <a:lnTo>
                    <a:pt x="78390" y="9227"/>
                  </a:lnTo>
                  <a:lnTo>
                    <a:pt x="78390" y="4614"/>
                  </a:lnTo>
                  <a:lnTo>
                    <a:pt x="78390" y="0"/>
                  </a:lnTo>
                  <a:lnTo>
                    <a:pt x="73777" y="0"/>
                  </a:lnTo>
                  <a:lnTo>
                    <a:pt x="69205" y="0"/>
                  </a:lnTo>
                  <a:lnTo>
                    <a:pt x="69205" y="4614"/>
                  </a:lnTo>
                  <a:lnTo>
                    <a:pt x="69205" y="9227"/>
                  </a:lnTo>
                  <a:lnTo>
                    <a:pt x="73777" y="9227"/>
                  </a:lnTo>
                  <a:lnTo>
                    <a:pt x="73777" y="13841"/>
                  </a:lnTo>
                  <a:lnTo>
                    <a:pt x="73777" y="18455"/>
                  </a:lnTo>
                  <a:lnTo>
                    <a:pt x="73777" y="23068"/>
                  </a:lnTo>
                  <a:lnTo>
                    <a:pt x="73777" y="27682"/>
                  </a:lnTo>
                  <a:lnTo>
                    <a:pt x="73777" y="32296"/>
                  </a:lnTo>
                  <a:lnTo>
                    <a:pt x="73777" y="36910"/>
                  </a:lnTo>
                  <a:lnTo>
                    <a:pt x="73777" y="41523"/>
                  </a:lnTo>
                  <a:lnTo>
                    <a:pt x="73777" y="46137"/>
                  </a:lnTo>
                  <a:lnTo>
                    <a:pt x="73777" y="50751"/>
                  </a:lnTo>
                  <a:lnTo>
                    <a:pt x="73777" y="55364"/>
                  </a:lnTo>
                  <a:lnTo>
                    <a:pt x="73777" y="59978"/>
                  </a:lnTo>
                  <a:lnTo>
                    <a:pt x="73777" y="64592"/>
                  </a:lnTo>
                  <a:lnTo>
                    <a:pt x="73777" y="69205"/>
                  </a:lnTo>
                  <a:lnTo>
                    <a:pt x="69205" y="69205"/>
                  </a:lnTo>
                  <a:lnTo>
                    <a:pt x="64592" y="69205"/>
                  </a:lnTo>
                  <a:lnTo>
                    <a:pt x="64592" y="73819"/>
                  </a:lnTo>
                  <a:lnTo>
                    <a:pt x="59978" y="73819"/>
                  </a:lnTo>
                  <a:lnTo>
                    <a:pt x="59978" y="78433"/>
                  </a:lnTo>
                  <a:lnTo>
                    <a:pt x="55364" y="78433"/>
                  </a:lnTo>
                  <a:lnTo>
                    <a:pt x="50750" y="78433"/>
                  </a:lnTo>
                  <a:lnTo>
                    <a:pt x="46137" y="78433"/>
                  </a:lnTo>
                  <a:lnTo>
                    <a:pt x="46137" y="83046"/>
                  </a:lnTo>
                  <a:lnTo>
                    <a:pt x="41481" y="83046"/>
                  </a:lnTo>
                  <a:lnTo>
                    <a:pt x="36867" y="83046"/>
                  </a:lnTo>
                  <a:lnTo>
                    <a:pt x="32253" y="83046"/>
                  </a:lnTo>
                  <a:lnTo>
                    <a:pt x="27682" y="83046"/>
                  </a:lnTo>
                  <a:lnTo>
                    <a:pt x="23026" y="83046"/>
                  </a:lnTo>
                  <a:lnTo>
                    <a:pt x="18455" y="83046"/>
                  </a:lnTo>
                  <a:lnTo>
                    <a:pt x="13841" y="83046"/>
                  </a:lnTo>
                  <a:lnTo>
                    <a:pt x="9227" y="83046"/>
                  </a:lnTo>
                  <a:lnTo>
                    <a:pt x="4614" y="83046"/>
                  </a:lnTo>
                  <a:lnTo>
                    <a:pt x="0" y="83046"/>
                  </a:lnTo>
                  <a:lnTo>
                    <a:pt x="0" y="87660"/>
                  </a:lnTo>
                  <a:lnTo>
                    <a:pt x="4614" y="87660"/>
                  </a:lnTo>
                  <a:lnTo>
                    <a:pt x="9227" y="87660"/>
                  </a:lnTo>
                  <a:lnTo>
                    <a:pt x="13841" y="87660"/>
                  </a:lnTo>
                  <a:lnTo>
                    <a:pt x="18455" y="87660"/>
                  </a:lnTo>
                  <a:lnTo>
                    <a:pt x="23026" y="87660"/>
                  </a:lnTo>
                  <a:lnTo>
                    <a:pt x="27682" y="87660"/>
                  </a:lnTo>
                  <a:lnTo>
                    <a:pt x="32253" y="87660"/>
                  </a:lnTo>
                  <a:lnTo>
                    <a:pt x="36867" y="87660"/>
                  </a:lnTo>
                  <a:lnTo>
                    <a:pt x="41481" y="87660"/>
                  </a:lnTo>
                  <a:lnTo>
                    <a:pt x="46137" y="87660"/>
                  </a:lnTo>
                  <a:lnTo>
                    <a:pt x="50750" y="87660"/>
                  </a:lnTo>
                  <a:lnTo>
                    <a:pt x="55364" y="87660"/>
                  </a:lnTo>
                  <a:lnTo>
                    <a:pt x="59978" y="87660"/>
                  </a:lnTo>
                  <a:lnTo>
                    <a:pt x="59978" y="83046"/>
                  </a:lnTo>
                  <a:lnTo>
                    <a:pt x="64592" y="83046"/>
                  </a:lnTo>
                  <a:lnTo>
                    <a:pt x="69205" y="83046"/>
                  </a:lnTo>
                  <a:lnTo>
                    <a:pt x="69205" y="78433"/>
                  </a:lnTo>
                  <a:lnTo>
                    <a:pt x="69205" y="73819"/>
                  </a:lnTo>
                  <a:lnTo>
                    <a:pt x="73777" y="73819"/>
                  </a:lnTo>
                  <a:lnTo>
                    <a:pt x="78390" y="73819"/>
                  </a:lnTo>
                  <a:lnTo>
                    <a:pt x="78390" y="69205"/>
                  </a:lnTo>
                  <a:lnTo>
                    <a:pt x="78390" y="64592"/>
                  </a:lnTo>
                  <a:lnTo>
                    <a:pt x="83004" y="64592"/>
                  </a:lnTo>
                  <a:lnTo>
                    <a:pt x="83004" y="59978"/>
                  </a:lnTo>
                  <a:lnTo>
                    <a:pt x="78390" y="59978"/>
                  </a:lnTo>
                  <a:lnTo>
                    <a:pt x="78390" y="55364"/>
                  </a:lnTo>
                  <a:lnTo>
                    <a:pt x="78390" y="50751"/>
                  </a:lnTo>
                  <a:lnTo>
                    <a:pt x="78390" y="46137"/>
                  </a:lnTo>
                  <a:lnTo>
                    <a:pt x="78390" y="41523"/>
                  </a:lnTo>
                  <a:lnTo>
                    <a:pt x="78390" y="36910"/>
                  </a:lnTo>
                  <a:lnTo>
                    <a:pt x="78390" y="32296"/>
                  </a:lnTo>
                  <a:lnTo>
                    <a:pt x="78390" y="27682"/>
                  </a:lnTo>
                  <a:lnTo>
                    <a:pt x="78390" y="23068"/>
                  </a:lnTo>
                  <a:lnTo>
                    <a:pt x="83004" y="23068"/>
                  </a:lnTo>
                  <a:lnTo>
                    <a:pt x="87618" y="23068"/>
                  </a:lnTo>
                  <a:lnTo>
                    <a:pt x="87618" y="18455"/>
                  </a:lnTo>
                  <a:lnTo>
                    <a:pt x="92231" y="18455"/>
                  </a:lnTo>
                  <a:lnTo>
                    <a:pt x="92231" y="13841"/>
                  </a:lnTo>
                  <a:lnTo>
                    <a:pt x="87618" y="13841"/>
                  </a:lnTo>
                  <a:close/>
                </a:path>
              </a:pathLst>
            </a:custGeom>
            <a:solidFill>
              <a:srgbClr val="C7C7C7"/>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274"/>
            <p:cNvSpPr/>
            <p:nvPr/>
          </p:nvSpPr>
          <p:spPr>
            <a:xfrm>
              <a:off x="898654" y="1220474"/>
              <a:ext cx="13841" cy="4613"/>
            </a:xfrm>
            <a:custGeom>
              <a:rect b="b" l="l" r="r" t="t"/>
              <a:pathLst>
                <a:path extrusionOk="0" h="4613" w="13841">
                  <a:moveTo>
                    <a:pt x="9227" y="0"/>
                  </a:moveTo>
                  <a:lnTo>
                    <a:pt x="4614" y="0"/>
                  </a:lnTo>
                  <a:lnTo>
                    <a:pt x="0" y="0"/>
                  </a:lnTo>
                  <a:lnTo>
                    <a:pt x="0" y="4614"/>
                  </a:lnTo>
                  <a:lnTo>
                    <a:pt x="4614" y="4614"/>
                  </a:lnTo>
                  <a:lnTo>
                    <a:pt x="9227" y="4614"/>
                  </a:lnTo>
                  <a:lnTo>
                    <a:pt x="13841" y="4614"/>
                  </a:lnTo>
                  <a:lnTo>
                    <a:pt x="13841" y="0"/>
                  </a:lnTo>
                  <a:lnTo>
                    <a:pt x="9227" y="0"/>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274"/>
            <p:cNvSpPr/>
            <p:nvPr/>
          </p:nvSpPr>
          <p:spPr>
            <a:xfrm>
              <a:off x="898654" y="1229702"/>
              <a:ext cx="13841" cy="36909"/>
            </a:xfrm>
            <a:custGeom>
              <a:rect b="b" l="l" r="r" t="t"/>
              <a:pathLst>
                <a:path extrusionOk="0" h="36909" w="13841">
                  <a:moveTo>
                    <a:pt x="4614" y="0"/>
                  </a:moveTo>
                  <a:lnTo>
                    <a:pt x="0" y="0"/>
                  </a:lnTo>
                  <a:lnTo>
                    <a:pt x="0" y="4614"/>
                  </a:lnTo>
                  <a:lnTo>
                    <a:pt x="0" y="9227"/>
                  </a:lnTo>
                  <a:lnTo>
                    <a:pt x="0" y="13841"/>
                  </a:lnTo>
                  <a:lnTo>
                    <a:pt x="0" y="18455"/>
                  </a:lnTo>
                  <a:lnTo>
                    <a:pt x="0" y="23068"/>
                  </a:lnTo>
                  <a:lnTo>
                    <a:pt x="0" y="27682"/>
                  </a:lnTo>
                  <a:lnTo>
                    <a:pt x="0" y="32296"/>
                  </a:lnTo>
                  <a:lnTo>
                    <a:pt x="0" y="36910"/>
                  </a:lnTo>
                  <a:lnTo>
                    <a:pt x="4614" y="36910"/>
                  </a:lnTo>
                  <a:lnTo>
                    <a:pt x="4614" y="32296"/>
                  </a:lnTo>
                  <a:lnTo>
                    <a:pt x="9227" y="32296"/>
                  </a:lnTo>
                  <a:lnTo>
                    <a:pt x="9227" y="27682"/>
                  </a:lnTo>
                  <a:lnTo>
                    <a:pt x="9227" y="23068"/>
                  </a:lnTo>
                  <a:lnTo>
                    <a:pt x="9227" y="18455"/>
                  </a:lnTo>
                  <a:lnTo>
                    <a:pt x="9227" y="13841"/>
                  </a:lnTo>
                  <a:lnTo>
                    <a:pt x="9227" y="9227"/>
                  </a:lnTo>
                  <a:lnTo>
                    <a:pt x="13841" y="9227"/>
                  </a:lnTo>
                  <a:lnTo>
                    <a:pt x="13841" y="4614"/>
                  </a:lnTo>
                  <a:lnTo>
                    <a:pt x="13841" y="0"/>
                  </a:lnTo>
                  <a:lnTo>
                    <a:pt x="9227" y="0"/>
                  </a:lnTo>
                  <a:lnTo>
                    <a:pt x="4614" y="0"/>
                  </a:lnTo>
                  <a:close/>
                </a:path>
              </a:pathLst>
            </a:custGeom>
            <a:solidFill>
              <a:srgbClr val="FFFFF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274"/>
            <p:cNvSpPr/>
            <p:nvPr/>
          </p:nvSpPr>
          <p:spPr>
            <a:xfrm>
              <a:off x="1000113" y="1266611"/>
              <a:ext cx="4613" cy="9227"/>
            </a:xfrm>
            <a:custGeom>
              <a:rect b="b" l="l" r="r" t="t"/>
              <a:pathLst>
                <a:path extrusionOk="0" h="9227" w="4613">
                  <a:moveTo>
                    <a:pt x="0" y="0"/>
                  </a:moveTo>
                  <a:lnTo>
                    <a:pt x="0" y="4614"/>
                  </a:lnTo>
                  <a:lnTo>
                    <a:pt x="0" y="9227"/>
                  </a:lnTo>
                  <a:lnTo>
                    <a:pt x="4614" y="9227"/>
                  </a:lnTo>
                  <a:lnTo>
                    <a:pt x="4614" y="4614"/>
                  </a:lnTo>
                  <a:lnTo>
                    <a:pt x="4614" y="0"/>
                  </a:lnTo>
                  <a:lnTo>
                    <a:pt x="0" y="0"/>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274"/>
            <p:cNvSpPr/>
            <p:nvPr/>
          </p:nvSpPr>
          <p:spPr>
            <a:xfrm>
              <a:off x="995499" y="1275839"/>
              <a:ext cx="4613" cy="4613"/>
            </a:xfrm>
            <a:custGeom>
              <a:rect b="b" l="l" r="r" t="t"/>
              <a:pathLst>
                <a:path extrusionOk="0" h="4613" w="4613">
                  <a:moveTo>
                    <a:pt x="0" y="0"/>
                  </a:moveTo>
                  <a:lnTo>
                    <a:pt x="4614" y="0"/>
                  </a:lnTo>
                  <a:lnTo>
                    <a:pt x="4614" y="4614"/>
                  </a:lnTo>
                  <a:lnTo>
                    <a:pt x="0" y="4614"/>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274"/>
            <p:cNvSpPr/>
            <p:nvPr/>
          </p:nvSpPr>
          <p:spPr>
            <a:xfrm>
              <a:off x="995499" y="1238929"/>
              <a:ext cx="4613" cy="4613"/>
            </a:xfrm>
            <a:custGeom>
              <a:rect b="b" l="l" r="r" t="t"/>
              <a:pathLst>
                <a:path extrusionOk="0" h="4613" w="4613">
                  <a:moveTo>
                    <a:pt x="0" y="0"/>
                  </a:moveTo>
                  <a:lnTo>
                    <a:pt x="4614" y="0"/>
                  </a:lnTo>
                  <a:lnTo>
                    <a:pt x="4614" y="4614"/>
                  </a:lnTo>
                  <a:lnTo>
                    <a:pt x="0" y="4614"/>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274"/>
            <p:cNvSpPr/>
            <p:nvPr/>
          </p:nvSpPr>
          <p:spPr>
            <a:xfrm>
              <a:off x="986272" y="1280452"/>
              <a:ext cx="9227" cy="4613"/>
            </a:xfrm>
            <a:custGeom>
              <a:rect b="b" l="l" r="r" t="t"/>
              <a:pathLst>
                <a:path extrusionOk="0" h="4613" w="9227">
                  <a:moveTo>
                    <a:pt x="0" y="0"/>
                  </a:moveTo>
                  <a:lnTo>
                    <a:pt x="0" y="4614"/>
                  </a:lnTo>
                  <a:lnTo>
                    <a:pt x="4614" y="4614"/>
                  </a:lnTo>
                  <a:lnTo>
                    <a:pt x="9227" y="4614"/>
                  </a:lnTo>
                  <a:lnTo>
                    <a:pt x="9227" y="0"/>
                  </a:lnTo>
                  <a:lnTo>
                    <a:pt x="4614" y="0"/>
                  </a:lnTo>
                  <a:lnTo>
                    <a:pt x="0" y="0"/>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274"/>
            <p:cNvSpPr/>
            <p:nvPr/>
          </p:nvSpPr>
          <p:spPr>
            <a:xfrm>
              <a:off x="884813" y="1225088"/>
              <a:ext cx="92231" cy="83046"/>
            </a:xfrm>
            <a:custGeom>
              <a:rect b="b" l="l" r="r" t="t"/>
              <a:pathLst>
                <a:path extrusionOk="0" h="83046" w="92231">
                  <a:moveTo>
                    <a:pt x="87660" y="4614"/>
                  </a:moveTo>
                  <a:lnTo>
                    <a:pt x="87660" y="0"/>
                  </a:lnTo>
                  <a:lnTo>
                    <a:pt x="83046" y="0"/>
                  </a:lnTo>
                  <a:lnTo>
                    <a:pt x="78433" y="0"/>
                  </a:lnTo>
                  <a:lnTo>
                    <a:pt x="73819" y="0"/>
                  </a:lnTo>
                  <a:lnTo>
                    <a:pt x="69205" y="0"/>
                  </a:lnTo>
                  <a:lnTo>
                    <a:pt x="64592" y="0"/>
                  </a:lnTo>
                  <a:lnTo>
                    <a:pt x="59936" y="0"/>
                  </a:lnTo>
                  <a:lnTo>
                    <a:pt x="55322" y="0"/>
                  </a:lnTo>
                  <a:lnTo>
                    <a:pt x="50708" y="0"/>
                  </a:lnTo>
                  <a:lnTo>
                    <a:pt x="46137" y="0"/>
                  </a:lnTo>
                  <a:lnTo>
                    <a:pt x="41481" y="0"/>
                  </a:lnTo>
                  <a:lnTo>
                    <a:pt x="36909" y="0"/>
                  </a:lnTo>
                  <a:lnTo>
                    <a:pt x="32296" y="0"/>
                  </a:lnTo>
                  <a:lnTo>
                    <a:pt x="27682" y="0"/>
                  </a:lnTo>
                  <a:lnTo>
                    <a:pt x="23068" y="0"/>
                  </a:lnTo>
                  <a:lnTo>
                    <a:pt x="18455" y="0"/>
                  </a:lnTo>
                  <a:lnTo>
                    <a:pt x="13841" y="0"/>
                  </a:lnTo>
                  <a:lnTo>
                    <a:pt x="9227" y="0"/>
                  </a:lnTo>
                  <a:lnTo>
                    <a:pt x="4614" y="0"/>
                  </a:lnTo>
                  <a:lnTo>
                    <a:pt x="0" y="0"/>
                  </a:lnTo>
                  <a:lnTo>
                    <a:pt x="0" y="4614"/>
                  </a:lnTo>
                  <a:lnTo>
                    <a:pt x="4614" y="4614"/>
                  </a:lnTo>
                  <a:lnTo>
                    <a:pt x="9227" y="4614"/>
                  </a:lnTo>
                  <a:lnTo>
                    <a:pt x="13841" y="4614"/>
                  </a:lnTo>
                  <a:lnTo>
                    <a:pt x="18455" y="4614"/>
                  </a:lnTo>
                  <a:lnTo>
                    <a:pt x="23068" y="4614"/>
                  </a:lnTo>
                  <a:lnTo>
                    <a:pt x="27682" y="4614"/>
                  </a:lnTo>
                  <a:lnTo>
                    <a:pt x="32296" y="4614"/>
                  </a:lnTo>
                  <a:lnTo>
                    <a:pt x="36909" y="4614"/>
                  </a:lnTo>
                  <a:lnTo>
                    <a:pt x="41481" y="4614"/>
                  </a:lnTo>
                  <a:lnTo>
                    <a:pt x="46137" y="4614"/>
                  </a:lnTo>
                  <a:lnTo>
                    <a:pt x="50708" y="4614"/>
                  </a:lnTo>
                  <a:lnTo>
                    <a:pt x="55322" y="4614"/>
                  </a:lnTo>
                  <a:lnTo>
                    <a:pt x="59936" y="4614"/>
                  </a:lnTo>
                  <a:lnTo>
                    <a:pt x="64592" y="4614"/>
                  </a:lnTo>
                  <a:lnTo>
                    <a:pt x="69205" y="4614"/>
                  </a:lnTo>
                  <a:lnTo>
                    <a:pt x="73819" y="4614"/>
                  </a:lnTo>
                  <a:lnTo>
                    <a:pt x="78433" y="4614"/>
                  </a:lnTo>
                  <a:lnTo>
                    <a:pt x="78433" y="9227"/>
                  </a:lnTo>
                  <a:lnTo>
                    <a:pt x="78433" y="13841"/>
                  </a:lnTo>
                  <a:lnTo>
                    <a:pt x="78433" y="18455"/>
                  </a:lnTo>
                  <a:lnTo>
                    <a:pt x="78433" y="23068"/>
                  </a:lnTo>
                  <a:lnTo>
                    <a:pt x="78433" y="27682"/>
                  </a:lnTo>
                  <a:lnTo>
                    <a:pt x="78433" y="32296"/>
                  </a:lnTo>
                  <a:lnTo>
                    <a:pt x="78433" y="36910"/>
                  </a:lnTo>
                  <a:lnTo>
                    <a:pt x="78433" y="41523"/>
                  </a:lnTo>
                  <a:lnTo>
                    <a:pt x="78433" y="46137"/>
                  </a:lnTo>
                  <a:lnTo>
                    <a:pt x="78433" y="50751"/>
                  </a:lnTo>
                  <a:lnTo>
                    <a:pt x="78433" y="55364"/>
                  </a:lnTo>
                  <a:lnTo>
                    <a:pt x="78433" y="59978"/>
                  </a:lnTo>
                  <a:lnTo>
                    <a:pt x="73819" y="59978"/>
                  </a:lnTo>
                  <a:lnTo>
                    <a:pt x="73819" y="64592"/>
                  </a:lnTo>
                  <a:lnTo>
                    <a:pt x="69205" y="64592"/>
                  </a:lnTo>
                  <a:lnTo>
                    <a:pt x="69205" y="69205"/>
                  </a:lnTo>
                  <a:lnTo>
                    <a:pt x="64592" y="69205"/>
                  </a:lnTo>
                  <a:lnTo>
                    <a:pt x="59936" y="69205"/>
                  </a:lnTo>
                  <a:lnTo>
                    <a:pt x="55322" y="69205"/>
                  </a:lnTo>
                  <a:lnTo>
                    <a:pt x="55322" y="73819"/>
                  </a:lnTo>
                  <a:lnTo>
                    <a:pt x="50708" y="73819"/>
                  </a:lnTo>
                  <a:lnTo>
                    <a:pt x="46137" y="73819"/>
                  </a:lnTo>
                  <a:lnTo>
                    <a:pt x="46137" y="78433"/>
                  </a:lnTo>
                  <a:lnTo>
                    <a:pt x="41481" y="78433"/>
                  </a:lnTo>
                  <a:lnTo>
                    <a:pt x="36909" y="78433"/>
                  </a:lnTo>
                  <a:lnTo>
                    <a:pt x="32296" y="78433"/>
                  </a:lnTo>
                  <a:lnTo>
                    <a:pt x="27682" y="78433"/>
                  </a:lnTo>
                  <a:lnTo>
                    <a:pt x="23068" y="78433"/>
                  </a:lnTo>
                  <a:lnTo>
                    <a:pt x="18455" y="78433"/>
                  </a:lnTo>
                  <a:lnTo>
                    <a:pt x="13841" y="78433"/>
                  </a:lnTo>
                  <a:lnTo>
                    <a:pt x="9227" y="78433"/>
                  </a:lnTo>
                  <a:lnTo>
                    <a:pt x="9227" y="83046"/>
                  </a:lnTo>
                  <a:lnTo>
                    <a:pt x="13841" y="83046"/>
                  </a:lnTo>
                  <a:lnTo>
                    <a:pt x="18455" y="83046"/>
                  </a:lnTo>
                  <a:lnTo>
                    <a:pt x="23068" y="83046"/>
                  </a:lnTo>
                  <a:lnTo>
                    <a:pt x="27682" y="83046"/>
                  </a:lnTo>
                  <a:lnTo>
                    <a:pt x="32296" y="83046"/>
                  </a:lnTo>
                  <a:lnTo>
                    <a:pt x="36909" y="83046"/>
                  </a:lnTo>
                  <a:lnTo>
                    <a:pt x="41481" y="83046"/>
                  </a:lnTo>
                  <a:lnTo>
                    <a:pt x="46137" y="83046"/>
                  </a:lnTo>
                  <a:lnTo>
                    <a:pt x="50708" y="83046"/>
                  </a:lnTo>
                  <a:lnTo>
                    <a:pt x="55322" y="83046"/>
                  </a:lnTo>
                  <a:lnTo>
                    <a:pt x="59936" y="83046"/>
                  </a:lnTo>
                  <a:lnTo>
                    <a:pt x="64592" y="83046"/>
                  </a:lnTo>
                  <a:lnTo>
                    <a:pt x="64592" y="78433"/>
                  </a:lnTo>
                  <a:lnTo>
                    <a:pt x="69205" y="78433"/>
                  </a:lnTo>
                  <a:lnTo>
                    <a:pt x="73819" y="78433"/>
                  </a:lnTo>
                  <a:lnTo>
                    <a:pt x="78433" y="78433"/>
                  </a:lnTo>
                  <a:lnTo>
                    <a:pt x="78433" y="73819"/>
                  </a:lnTo>
                  <a:lnTo>
                    <a:pt x="83046" y="73819"/>
                  </a:lnTo>
                  <a:lnTo>
                    <a:pt x="83046" y="69205"/>
                  </a:lnTo>
                  <a:lnTo>
                    <a:pt x="87660" y="69205"/>
                  </a:lnTo>
                  <a:lnTo>
                    <a:pt x="92231" y="69205"/>
                  </a:lnTo>
                  <a:lnTo>
                    <a:pt x="92231" y="64592"/>
                  </a:lnTo>
                  <a:lnTo>
                    <a:pt x="92231" y="59978"/>
                  </a:lnTo>
                  <a:lnTo>
                    <a:pt x="92231" y="55364"/>
                  </a:lnTo>
                  <a:lnTo>
                    <a:pt x="92231" y="50751"/>
                  </a:lnTo>
                  <a:lnTo>
                    <a:pt x="92231" y="46137"/>
                  </a:lnTo>
                  <a:lnTo>
                    <a:pt x="92231" y="41523"/>
                  </a:lnTo>
                  <a:lnTo>
                    <a:pt x="92231" y="36910"/>
                  </a:lnTo>
                  <a:lnTo>
                    <a:pt x="92231" y="32296"/>
                  </a:lnTo>
                  <a:lnTo>
                    <a:pt x="92231" y="27682"/>
                  </a:lnTo>
                  <a:lnTo>
                    <a:pt x="92231" y="23068"/>
                  </a:lnTo>
                  <a:lnTo>
                    <a:pt x="92231" y="18455"/>
                  </a:lnTo>
                  <a:lnTo>
                    <a:pt x="92231" y="13841"/>
                  </a:lnTo>
                  <a:lnTo>
                    <a:pt x="92231" y="9227"/>
                  </a:lnTo>
                  <a:lnTo>
                    <a:pt x="87660" y="9227"/>
                  </a:lnTo>
                  <a:lnTo>
                    <a:pt x="87660" y="4614"/>
                  </a:lnTo>
                  <a:close/>
                </a:path>
              </a:pathLst>
            </a:custGeom>
            <a:solidFill>
              <a:srgbClr val="E0E0E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274"/>
            <p:cNvSpPr/>
            <p:nvPr/>
          </p:nvSpPr>
          <p:spPr>
            <a:xfrm>
              <a:off x="912495" y="1220474"/>
              <a:ext cx="69162" cy="4613"/>
            </a:xfrm>
            <a:custGeom>
              <a:rect b="b" l="l" r="r" t="t"/>
              <a:pathLst>
                <a:path extrusionOk="0" h="4613" w="69162">
                  <a:moveTo>
                    <a:pt x="64549" y="0"/>
                  </a:moveTo>
                  <a:lnTo>
                    <a:pt x="59978" y="0"/>
                  </a:lnTo>
                  <a:lnTo>
                    <a:pt x="55364" y="0"/>
                  </a:lnTo>
                  <a:lnTo>
                    <a:pt x="50750" y="0"/>
                  </a:lnTo>
                  <a:lnTo>
                    <a:pt x="46137" y="0"/>
                  </a:lnTo>
                  <a:lnTo>
                    <a:pt x="41523" y="0"/>
                  </a:lnTo>
                  <a:lnTo>
                    <a:pt x="36909" y="0"/>
                  </a:lnTo>
                  <a:lnTo>
                    <a:pt x="32253" y="0"/>
                  </a:lnTo>
                  <a:lnTo>
                    <a:pt x="27640" y="0"/>
                  </a:lnTo>
                  <a:lnTo>
                    <a:pt x="23026" y="0"/>
                  </a:lnTo>
                  <a:lnTo>
                    <a:pt x="18455" y="0"/>
                  </a:lnTo>
                  <a:lnTo>
                    <a:pt x="13799" y="0"/>
                  </a:lnTo>
                  <a:lnTo>
                    <a:pt x="9227" y="0"/>
                  </a:lnTo>
                  <a:lnTo>
                    <a:pt x="4614" y="0"/>
                  </a:lnTo>
                  <a:lnTo>
                    <a:pt x="0" y="0"/>
                  </a:lnTo>
                  <a:lnTo>
                    <a:pt x="0" y="4614"/>
                  </a:lnTo>
                  <a:lnTo>
                    <a:pt x="4614" y="4614"/>
                  </a:lnTo>
                  <a:lnTo>
                    <a:pt x="9227" y="4614"/>
                  </a:lnTo>
                  <a:lnTo>
                    <a:pt x="13799" y="4614"/>
                  </a:lnTo>
                  <a:lnTo>
                    <a:pt x="18455" y="4614"/>
                  </a:lnTo>
                  <a:lnTo>
                    <a:pt x="23026" y="4614"/>
                  </a:lnTo>
                  <a:lnTo>
                    <a:pt x="27640" y="4614"/>
                  </a:lnTo>
                  <a:lnTo>
                    <a:pt x="32253" y="4614"/>
                  </a:lnTo>
                  <a:lnTo>
                    <a:pt x="36909" y="4614"/>
                  </a:lnTo>
                  <a:lnTo>
                    <a:pt x="41523" y="4614"/>
                  </a:lnTo>
                  <a:lnTo>
                    <a:pt x="46137" y="4614"/>
                  </a:lnTo>
                  <a:lnTo>
                    <a:pt x="50750" y="4614"/>
                  </a:lnTo>
                  <a:lnTo>
                    <a:pt x="55364" y="4614"/>
                  </a:lnTo>
                  <a:lnTo>
                    <a:pt x="59978" y="4614"/>
                  </a:lnTo>
                  <a:lnTo>
                    <a:pt x="64549" y="4614"/>
                  </a:lnTo>
                  <a:lnTo>
                    <a:pt x="69163" y="4614"/>
                  </a:lnTo>
                  <a:lnTo>
                    <a:pt x="69163" y="0"/>
                  </a:lnTo>
                  <a:lnTo>
                    <a:pt x="64549" y="0"/>
                  </a:lnTo>
                  <a:close/>
                </a:path>
              </a:pathLst>
            </a:custGeom>
            <a:solidFill>
              <a:srgbClr val="F2F2F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274"/>
            <p:cNvSpPr/>
            <p:nvPr/>
          </p:nvSpPr>
          <p:spPr>
            <a:xfrm>
              <a:off x="884813" y="1229702"/>
              <a:ext cx="78432" cy="73819"/>
            </a:xfrm>
            <a:custGeom>
              <a:rect b="b" l="l" r="r" t="t"/>
              <a:pathLst>
                <a:path extrusionOk="0" h="73819" w="78432">
                  <a:moveTo>
                    <a:pt x="69205" y="0"/>
                  </a:moveTo>
                  <a:lnTo>
                    <a:pt x="64592" y="0"/>
                  </a:lnTo>
                  <a:lnTo>
                    <a:pt x="59936" y="0"/>
                  </a:lnTo>
                  <a:lnTo>
                    <a:pt x="55322" y="0"/>
                  </a:lnTo>
                  <a:lnTo>
                    <a:pt x="50708" y="0"/>
                  </a:lnTo>
                  <a:lnTo>
                    <a:pt x="46137" y="0"/>
                  </a:lnTo>
                  <a:lnTo>
                    <a:pt x="41481" y="0"/>
                  </a:lnTo>
                  <a:lnTo>
                    <a:pt x="36909" y="0"/>
                  </a:lnTo>
                  <a:lnTo>
                    <a:pt x="32296" y="0"/>
                  </a:lnTo>
                  <a:lnTo>
                    <a:pt x="27682" y="0"/>
                  </a:lnTo>
                  <a:lnTo>
                    <a:pt x="27682" y="4614"/>
                  </a:lnTo>
                  <a:lnTo>
                    <a:pt x="27682" y="9227"/>
                  </a:lnTo>
                  <a:lnTo>
                    <a:pt x="23068" y="9227"/>
                  </a:lnTo>
                  <a:lnTo>
                    <a:pt x="23068" y="13841"/>
                  </a:lnTo>
                  <a:lnTo>
                    <a:pt x="23068" y="18455"/>
                  </a:lnTo>
                  <a:lnTo>
                    <a:pt x="23068" y="23068"/>
                  </a:lnTo>
                  <a:lnTo>
                    <a:pt x="23068" y="27682"/>
                  </a:lnTo>
                  <a:lnTo>
                    <a:pt x="23068" y="32296"/>
                  </a:lnTo>
                  <a:lnTo>
                    <a:pt x="18455" y="32296"/>
                  </a:lnTo>
                  <a:lnTo>
                    <a:pt x="18455" y="36910"/>
                  </a:lnTo>
                  <a:lnTo>
                    <a:pt x="13841" y="36910"/>
                  </a:lnTo>
                  <a:lnTo>
                    <a:pt x="13841" y="32296"/>
                  </a:lnTo>
                  <a:lnTo>
                    <a:pt x="13841" y="27682"/>
                  </a:lnTo>
                  <a:lnTo>
                    <a:pt x="13841" y="23068"/>
                  </a:lnTo>
                  <a:lnTo>
                    <a:pt x="13841" y="18455"/>
                  </a:lnTo>
                  <a:lnTo>
                    <a:pt x="13841" y="13841"/>
                  </a:lnTo>
                  <a:lnTo>
                    <a:pt x="13841" y="9227"/>
                  </a:lnTo>
                  <a:lnTo>
                    <a:pt x="13841" y="4614"/>
                  </a:lnTo>
                  <a:lnTo>
                    <a:pt x="13841" y="0"/>
                  </a:lnTo>
                  <a:lnTo>
                    <a:pt x="9227" y="0"/>
                  </a:lnTo>
                  <a:lnTo>
                    <a:pt x="4614" y="0"/>
                  </a:lnTo>
                  <a:lnTo>
                    <a:pt x="0" y="0"/>
                  </a:lnTo>
                  <a:lnTo>
                    <a:pt x="0" y="4614"/>
                  </a:lnTo>
                  <a:lnTo>
                    <a:pt x="0" y="9227"/>
                  </a:lnTo>
                  <a:lnTo>
                    <a:pt x="0" y="13841"/>
                  </a:lnTo>
                  <a:lnTo>
                    <a:pt x="0" y="18455"/>
                  </a:lnTo>
                  <a:lnTo>
                    <a:pt x="0" y="23068"/>
                  </a:lnTo>
                  <a:lnTo>
                    <a:pt x="0" y="27682"/>
                  </a:lnTo>
                  <a:lnTo>
                    <a:pt x="0" y="32296"/>
                  </a:lnTo>
                  <a:lnTo>
                    <a:pt x="0" y="36910"/>
                  </a:lnTo>
                  <a:lnTo>
                    <a:pt x="0" y="41523"/>
                  </a:lnTo>
                  <a:lnTo>
                    <a:pt x="0" y="46137"/>
                  </a:lnTo>
                  <a:lnTo>
                    <a:pt x="0" y="50751"/>
                  </a:lnTo>
                  <a:lnTo>
                    <a:pt x="0" y="55364"/>
                  </a:lnTo>
                  <a:lnTo>
                    <a:pt x="0" y="59978"/>
                  </a:lnTo>
                  <a:lnTo>
                    <a:pt x="0" y="64592"/>
                  </a:lnTo>
                  <a:lnTo>
                    <a:pt x="0" y="69205"/>
                  </a:lnTo>
                  <a:lnTo>
                    <a:pt x="4614" y="69205"/>
                  </a:lnTo>
                  <a:lnTo>
                    <a:pt x="4614" y="73819"/>
                  </a:lnTo>
                  <a:lnTo>
                    <a:pt x="9227" y="73819"/>
                  </a:lnTo>
                  <a:lnTo>
                    <a:pt x="13841" y="73819"/>
                  </a:lnTo>
                  <a:lnTo>
                    <a:pt x="18455" y="73819"/>
                  </a:lnTo>
                  <a:lnTo>
                    <a:pt x="23068" y="73819"/>
                  </a:lnTo>
                  <a:lnTo>
                    <a:pt x="27682" y="73819"/>
                  </a:lnTo>
                  <a:lnTo>
                    <a:pt x="32296" y="73819"/>
                  </a:lnTo>
                  <a:lnTo>
                    <a:pt x="36909" y="73819"/>
                  </a:lnTo>
                  <a:lnTo>
                    <a:pt x="41481" y="73819"/>
                  </a:lnTo>
                  <a:lnTo>
                    <a:pt x="46137" y="73819"/>
                  </a:lnTo>
                  <a:lnTo>
                    <a:pt x="46137" y="69205"/>
                  </a:lnTo>
                  <a:lnTo>
                    <a:pt x="50708" y="69205"/>
                  </a:lnTo>
                  <a:lnTo>
                    <a:pt x="55322" y="69205"/>
                  </a:lnTo>
                  <a:lnTo>
                    <a:pt x="55322" y="64592"/>
                  </a:lnTo>
                  <a:lnTo>
                    <a:pt x="59936" y="64592"/>
                  </a:lnTo>
                  <a:lnTo>
                    <a:pt x="64592" y="64592"/>
                  </a:lnTo>
                  <a:lnTo>
                    <a:pt x="69205" y="64592"/>
                  </a:lnTo>
                  <a:lnTo>
                    <a:pt x="69205" y="59978"/>
                  </a:lnTo>
                  <a:lnTo>
                    <a:pt x="73819" y="59978"/>
                  </a:lnTo>
                  <a:lnTo>
                    <a:pt x="73819" y="55364"/>
                  </a:lnTo>
                  <a:lnTo>
                    <a:pt x="78433" y="55364"/>
                  </a:lnTo>
                  <a:lnTo>
                    <a:pt x="78433" y="50751"/>
                  </a:lnTo>
                  <a:lnTo>
                    <a:pt x="78433" y="46137"/>
                  </a:lnTo>
                  <a:lnTo>
                    <a:pt x="78433" y="41523"/>
                  </a:lnTo>
                  <a:lnTo>
                    <a:pt x="78433" y="36910"/>
                  </a:lnTo>
                  <a:lnTo>
                    <a:pt x="78433" y="32296"/>
                  </a:lnTo>
                  <a:lnTo>
                    <a:pt x="78433" y="27682"/>
                  </a:lnTo>
                  <a:lnTo>
                    <a:pt x="78433" y="23068"/>
                  </a:lnTo>
                  <a:lnTo>
                    <a:pt x="78433" y="18455"/>
                  </a:lnTo>
                  <a:lnTo>
                    <a:pt x="78433" y="13841"/>
                  </a:lnTo>
                  <a:lnTo>
                    <a:pt x="78433" y="9227"/>
                  </a:lnTo>
                  <a:lnTo>
                    <a:pt x="78433" y="4614"/>
                  </a:lnTo>
                  <a:lnTo>
                    <a:pt x="78433" y="0"/>
                  </a:lnTo>
                  <a:lnTo>
                    <a:pt x="73819" y="0"/>
                  </a:lnTo>
                  <a:lnTo>
                    <a:pt x="69205" y="0"/>
                  </a:lnTo>
                  <a:close/>
                </a:path>
              </a:pathLst>
            </a:custGeom>
            <a:solidFill>
              <a:srgbClr val="F2F2F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274"/>
            <p:cNvSpPr/>
            <p:nvPr/>
          </p:nvSpPr>
          <p:spPr>
            <a:xfrm>
              <a:off x="884813" y="1220474"/>
              <a:ext cx="13841" cy="4613"/>
            </a:xfrm>
            <a:custGeom>
              <a:rect b="b" l="l" r="r" t="t"/>
              <a:pathLst>
                <a:path extrusionOk="0" h="4613" w="13841">
                  <a:moveTo>
                    <a:pt x="9227" y="4614"/>
                  </a:moveTo>
                  <a:lnTo>
                    <a:pt x="13841" y="4614"/>
                  </a:lnTo>
                  <a:lnTo>
                    <a:pt x="13841" y="0"/>
                  </a:lnTo>
                  <a:lnTo>
                    <a:pt x="9227" y="0"/>
                  </a:lnTo>
                  <a:lnTo>
                    <a:pt x="4614" y="0"/>
                  </a:lnTo>
                  <a:lnTo>
                    <a:pt x="0" y="0"/>
                  </a:lnTo>
                  <a:lnTo>
                    <a:pt x="0" y="4614"/>
                  </a:lnTo>
                  <a:lnTo>
                    <a:pt x="4614" y="4614"/>
                  </a:lnTo>
                  <a:lnTo>
                    <a:pt x="9227" y="4614"/>
                  </a:lnTo>
                  <a:close/>
                </a:path>
              </a:pathLst>
            </a:custGeom>
            <a:solidFill>
              <a:srgbClr val="F2F2F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4254" name="Google Shape;4254;p274"/>
          <p:cNvPicPr preferRelativeResize="0"/>
          <p:nvPr/>
        </p:nvPicPr>
        <p:blipFill rotWithShape="1">
          <a:blip r:embed="rId10">
            <a:alphaModFix/>
          </a:blip>
          <a:srcRect b="0" l="0" r="0" t="0"/>
          <a:stretch/>
        </p:blipFill>
        <p:spPr>
          <a:xfrm>
            <a:off x="4085179" y="3630979"/>
            <a:ext cx="1007040" cy="167840"/>
          </a:xfrm>
          <a:prstGeom prst="rect">
            <a:avLst/>
          </a:prstGeom>
          <a:noFill/>
          <a:ln>
            <a:noFill/>
          </a:ln>
        </p:spPr>
      </p:pic>
      <p:pic>
        <p:nvPicPr>
          <p:cNvPr id="4255" name="Google Shape;4255;p274"/>
          <p:cNvPicPr preferRelativeResize="0"/>
          <p:nvPr/>
        </p:nvPicPr>
        <p:blipFill rotWithShape="1">
          <a:blip r:embed="rId11">
            <a:alphaModFix/>
          </a:blip>
          <a:srcRect b="0" l="0" r="0" t="0"/>
          <a:stretch/>
        </p:blipFill>
        <p:spPr>
          <a:xfrm>
            <a:off x="4590985" y="2832505"/>
            <a:ext cx="452033" cy="279168"/>
          </a:xfrm>
          <a:prstGeom prst="rect">
            <a:avLst/>
          </a:prstGeom>
          <a:noFill/>
          <a:ln>
            <a:noFill/>
          </a:ln>
        </p:spPr>
      </p:pic>
      <p:sp>
        <p:nvSpPr>
          <p:cNvPr id="4256" name="Google Shape;4256;p274"/>
          <p:cNvSpPr/>
          <p:nvPr/>
        </p:nvSpPr>
        <p:spPr>
          <a:xfrm>
            <a:off x="4721746" y="1750521"/>
            <a:ext cx="276380" cy="224576"/>
          </a:xfrm>
          <a:custGeom>
            <a:rect b="b" l="l" r="r" t="t"/>
            <a:pathLst>
              <a:path extrusionOk="0" h="1181981" w="1454632">
                <a:moveTo>
                  <a:pt x="1305712" y="294251"/>
                </a:moveTo>
                <a:cubicBezTo>
                  <a:pt x="1306599" y="307075"/>
                  <a:pt x="1306599" y="319899"/>
                  <a:pt x="1306599" y="332841"/>
                </a:cubicBezTo>
                <a:cubicBezTo>
                  <a:pt x="1306599" y="727184"/>
                  <a:pt x="1006394" y="1181982"/>
                  <a:pt x="457457" y="1181982"/>
                </a:cubicBezTo>
                <a:lnTo>
                  <a:pt x="457457" y="1181745"/>
                </a:lnTo>
                <a:cubicBezTo>
                  <a:pt x="295300" y="1181982"/>
                  <a:pt x="136510" y="1135533"/>
                  <a:pt x="0" y="1047953"/>
                </a:cubicBezTo>
                <a:cubicBezTo>
                  <a:pt x="23579" y="1050790"/>
                  <a:pt x="47276" y="1052208"/>
                  <a:pt x="71033" y="1052267"/>
                </a:cubicBezTo>
                <a:cubicBezTo>
                  <a:pt x="205415" y="1052386"/>
                  <a:pt x="335957" y="1007296"/>
                  <a:pt x="441679" y="924267"/>
                </a:cubicBezTo>
                <a:cubicBezTo>
                  <a:pt x="313974" y="921844"/>
                  <a:pt x="201988" y="838579"/>
                  <a:pt x="162867" y="717019"/>
                </a:cubicBezTo>
                <a:cubicBezTo>
                  <a:pt x="207602" y="725647"/>
                  <a:pt x="253696" y="723874"/>
                  <a:pt x="297604" y="711878"/>
                </a:cubicBezTo>
                <a:cubicBezTo>
                  <a:pt x="158376" y="683749"/>
                  <a:pt x="58209" y="561421"/>
                  <a:pt x="58209" y="419356"/>
                </a:cubicBezTo>
                <a:lnTo>
                  <a:pt x="58209" y="415574"/>
                </a:lnTo>
                <a:cubicBezTo>
                  <a:pt x="99694" y="438680"/>
                  <a:pt x="146143" y="451504"/>
                  <a:pt x="193656" y="452922"/>
                </a:cubicBezTo>
                <a:cubicBezTo>
                  <a:pt x="62523" y="365284"/>
                  <a:pt x="22102" y="190834"/>
                  <a:pt x="101289" y="54442"/>
                </a:cubicBezTo>
                <a:cubicBezTo>
                  <a:pt x="252810" y="240888"/>
                  <a:pt x="476368" y="354233"/>
                  <a:pt x="716354" y="366229"/>
                </a:cubicBezTo>
                <a:cubicBezTo>
                  <a:pt x="692302" y="262576"/>
                  <a:pt x="725159" y="153959"/>
                  <a:pt x="802692" y="81094"/>
                </a:cubicBezTo>
                <a:cubicBezTo>
                  <a:pt x="922892" y="-31896"/>
                  <a:pt x="1111938" y="-26105"/>
                  <a:pt x="1224929" y="94036"/>
                </a:cubicBezTo>
                <a:cubicBezTo>
                  <a:pt x="1291766" y="80858"/>
                  <a:pt x="1355825" y="56333"/>
                  <a:pt x="1414448" y="21585"/>
                </a:cubicBezTo>
                <a:cubicBezTo>
                  <a:pt x="1392169" y="90668"/>
                  <a:pt x="1345542" y="149349"/>
                  <a:pt x="1283256" y="186639"/>
                </a:cubicBezTo>
                <a:cubicBezTo>
                  <a:pt x="1342410" y="179665"/>
                  <a:pt x="1400206" y="163828"/>
                  <a:pt x="1454632" y="139658"/>
                </a:cubicBezTo>
                <a:cubicBezTo>
                  <a:pt x="1414566" y="199699"/>
                  <a:pt x="1364098" y="251998"/>
                  <a:pt x="1305712" y="294251"/>
                </a:cubicBezTo>
                <a:lnTo>
                  <a:pt x="1305712" y="294251"/>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57" name="Google Shape;4257;p274"/>
          <p:cNvGrpSpPr/>
          <p:nvPr/>
        </p:nvGrpSpPr>
        <p:grpSpPr>
          <a:xfrm>
            <a:off x="4702647" y="2446439"/>
            <a:ext cx="258137" cy="259308"/>
            <a:chOff x="-1817371" y="1266425"/>
            <a:chExt cx="1407509" cy="1413891"/>
          </a:xfrm>
        </p:grpSpPr>
        <p:sp>
          <p:nvSpPr>
            <p:cNvPr id="4258" name="Google Shape;4258;p274"/>
            <p:cNvSpPr/>
            <p:nvPr/>
          </p:nvSpPr>
          <p:spPr>
            <a:xfrm>
              <a:off x="-1693165" y="1384723"/>
              <a:ext cx="1165101" cy="1165004"/>
            </a:xfrm>
            <a:custGeom>
              <a:rect b="b" l="l" r="r" t="t"/>
              <a:pathLst>
                <a:path extrusionOk="0" h="1165004" w="1165101">
                  <a:moveTo>
                    <a:pt x="582740" y="97"/>
                  </a:moveTo>
                  <a:cubicBezTo>
                    <a:pt x="261462" y="97"/>
                    <a:pt x="96" y="261273"/>
                    <a:pt x="1" y="582360"/>
                  </a:cubicBezTo>
                  <a:cubicBezTo>
                    <a:pt x="-190" y="691993"/>
                    <a:pt x="30671" y="799435"/>
                    <a:pt x="89060" y="892209"/>
                  </a:cubicBezTo>
                  <a:lnTo>
                    <a:pt x="102966" y="914211"/>
                  </a:lnTo>
                  <a:lnTo>
                    <a:pt x="44102" y="1129095"/>
                  </a:lnTo>
                  <a:lnTo>
                    <a:pt x="264605" y="1071279"/>
                  </a:lnTo>
                  <a:lnTo>
                    <a:pt x="285941" y="1083852"/>
                  </a:lnTo>
                  <a:cubicBezTo>
                    <a:pt x="375381" y="1136906"/>
                    <a:pt x="477870" y="1165005"/>
                    <a:pt x="582455" y="1165005"/>
                  </a:cubicBezTo>
                  <a:lnTo>
                    <a:pt x="582645" y="1165005"/>
                  </a:lnTo>
                  <a:cubicBezTo>
                    <a:pt x="903733" y="1165005"/>
                    <a:pt x="1165004" y="903734"/>
                    <a:pt x="1165099" y="582741"/>
                  </a:cubicBezTo>
                  <a:cubicBezTo>
                    <a:pt x="1165575" y="428151"/>
                    <a:pt x="1104234" y="279846"/>
                    <a:pt x="994601" y="170785"/>
                  </a:cubicBezTo>
                  <a:cubicBezTo>
                    <a:pt x="885635" y="61152"/>
                    <a:pt x="737331" y="-379"/>
                    <a:pt x="582740" y="2"/>
                  </a:cubicBezTo>
                  <a:lnTo>
                    <a:pt x="582740" y="2"/>
                  </a:lnTo>
                  <a:close/>
                </a:path>
              </a:pathLst>
            </a:cu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274"/>
            <p:cNvSpPr/>
            <p:nvPr/>
          </p:nvSpPr>
          <p:spPr>
            <a:xfrm>
              <a:off x="-1817371" y="1266425"/>
              <a:ext cx="1407509" cy="1413891"/>
            </a:xfrm>
            <a:custGeom>
              <a:rect b="b" l="l" r="r" t="t"/>
              <a:pathLst>
                <a:path extrusionOk="0" h="1413891" w="1407509">
                  <a:moveTo>
                    <a:pt x="1202436" y="205454"/>
                  </a:moveTo>
                  <a:cubicBezTo>
                    <a:pt x="1070134" y="73057"/>
                    <a:pt x="894207" y="95"/>
                    <a:pt x="706755" y="0"/>
                  </a:cubicBezTo>
                  <a:cubicBezTo>
                    <a:pt x="320421" y="0"/>
                    <a:pt x="6096" y="314230"/>
                    <a:pt x="5906" y="700564"/>
                  </a:cubicBezTo>
                  <a:cubicBezTo>
                    <a:pt x="5715" y="823532"/>
                    <a:pt x="38005" y="944309"/>
                    <a:pt x="99441" y="1050798"/>
                  </a:cubicBezTo>
                  <a:lnTo>
                    <a:pt x="0" y="1413891"/>
                  </a:lnTo>
                  <a:lnTo>
                    <a:pt x="371475" y="1316450"/>
                  </a:lnTo>
                  <a:cubicBezTo>
                    <a:pt x="473869" y="1372267"/>
                    <a:pt x="589121" y="1401699"/>
                    <a:pt x="706374" y="1401699"/>
                  </a:cubicBezTo>
                  <a:lnTo>
                    <a:pt x="706660" y="1401699"/>
                  </a:lnTo>
                  <a:cubicBezTo>
                    <a:pt x="1092899" y="1401699"/>
                    <a:pt x="1407319" y="1087374"/>
                    <a:pt x="1407509" y="701135"/>
                  </a:cubicBezTo>
                  <a:cubicBezTo>
                    <a:pt x="1407509" y="513969"/>
                    <a:pt x="1334738" y="337947"/>
                    <a:pt x="1202436" y="205454"/>
                  </a:cubicBezTo>
                  <a:close/>
                  <a:moveTo>
                    <a:pt x="706660" y="1283399"/>
                  </a:moveTo>
                  <a:lnTo>
                    <a:pt x="706469" y="1283399"/>
                  </a:lnTo>
                  <a:cubicBezTo>
                    <a:pt x="601885" y="1283399"/>
                    <a:pt x="499396" y="1255300"/>
                    <a:pt x="409956" y="1202246"/>
                  </a:cubicBezTo>
                  <a:lnTo>
                    <a:pt x="388715" y="1189673"/>
                  </a:lnTo>
                  <a:lnTo>
                    <a:pt x="168212" y="1247489"/>
                  </a:lnTo>
                  <a:lnTo>
                    <a:pt x="227076" y="1032605"/>
                  </a:lnTo>
                  <a:lnTo>
                    <a:pt x="213265" y="1010603"/>
                  </a:lnTo>
                  <a:cubicBezTo>
                    <a:pt x="154972" y="917734"/>
                    <a:pt x="124016" y="810292"/>
                    <a:pt x="124206" y="700754"/>
                  </a:cubicBezTo>
                  <a:cubicBezTo>
                    <a:pt x="124301" y="379667"/>
                    <a:pt x="385572" y="118491"/>
                    <a:pt x="706946" y="118491"/>
                  </a:cubicBezTo>
                  <a:cubicBezTo>
                    <a:pt x="861536" y="118110"/>
                    <a:pt x="1009840" y="179642"/>
                    <a:pt x="1118711" y="289274"/>
                  </a:cubicBezTo>
                  <a:cubicBezTo>
                    <a:pt x="1228249" y="398336"/>
                    <a:pt x="1289685" y="546640"/>
                    <a:pt x="1289209" y="701231"/>
                  </a:cubicBezTo>
                  <a:cubicBezTo>
                    <a:pt x="1289114" y="1022318"/>
                    <a:pt x="1027748" y="1283589"/>
                    <a:pt x="706755" y="1283589"/>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274"/>
            <p:cNvSpPr/>
            <p:nvPr/>
          </p:nvSpPr>
          <p:spPr>
            <a:xfrm>
              <a:off x="-1466565" y="1643424"/>
              <a:ext cx="711690" cy="660036"/>
            </a:xfrm>
            <a:custGeom>
              <a:rect b="b" l="l" r="r" t="t"/>
              <a:pathLst>
                <a:path extrusionOk="0" h="660036" w="711690">
                  <a:moveTo>
                    <a:pt x="675418" y="470249"/>
                  </a:moveTo>
                  <a:cubicBezTo>
                    <a:pt x="657892" y="461486"/>
                    <a:pt x="571786" y="419100"/>
                    <a:pt x="555784" y="413290"/>
                  </a:cubicBezTo>
                  <a:cubicBezTo>
                    <a:pt x="539782" y="407480"/>
                    <a:pt x="528066" y="404527"/>
                    <a:pt x="516350" y="422053"/>
                  </a:cubicBezTo>
                  <a:cubicBezTo>
                    <a:pt x="504634" y="439579"/>
                    <a:pt x="471107" y="479012"/>
                    <a:pt x="460915" y="490728"/>
                  </a:cubicBezTo>
                  <a:cubicBezTo>
                    <a:pt x="450723" y="502444"/>
                    <a:pt x="440531" y="503873"/>
                    <a:pt x="423005" y="495109"/>
                  </a:cubicBezTo>
                  <a:cubicBezTo>
                    <a:pt x="405479" y="486346"/>
                    <a:pt x="349091" y="467868"/>
                    <a:pt x="282226" y="408242"/>
                  </a:cubicBezTo>
                  <a:cubicBezTo>
                    <a:pt x="230219" y="361855"/>
                    <a:pt x="195072" y="304514"/>
                    <a:pt x="184785" y="286988"/>
                  </a:cubicBezTo>
                  <a:cubicBezTo>
                    <a:pt x="174593" y="269462"/>
                    <a:pt x="183737" y="259937"/>
                    <a:pt x="192500" y="251269"/>
                  </a:cubicBezTo>
                  <a:cubicBezTo>
                    <a:pt x="200406" y="243459"/>
                    <a:pt x="210026" y="230791"/>
                    <a:pt x="218789" y="220599"/>
                  </a:cubicBezTo>
                  <a:cubicBezTo>
                    <a:pt x="227552" y="210407"/>
                    <a:pt x="230410" y="203073"/>
                    <a:pt x="236315" y="191357"/>
                  </a:cubicBezTo>
                  <a:cubicBezTo>
                    <a:pt x="242125" y="179641"/>
                    <a:pt x="239268" y="169450"/>
                    <a:pt x="234887" y="160687"/>
                  </a:cubicBezTo>
                  <a:cubicBezTo>
                    <a:pt x="230505" y="151924"/>
                    <a:pt x="196501" y="65341"/>
                    <a:pt x="180880" y="30670"/>
                  </a:cubicBezTo>
                  <a:lnTo>
                    <a:pt x="180880" y="30670"/>
                  </a:lnTo>
                  <a:cubicBezTo>
                    <a:pt x="167735" y="1524"/>
                    <a:pt x="153924" y="952"/>
                    <a:pt x="141446" y="381"/>
                  </a:cubicBezTo>
                  <a:lnTo>
                    <a:pt x="107918" y="0"/>
                  </a:lnTo>
                  <a:cubicBezTo>
                    <a:pt x="96202" y="0"/>
                    <a:pt x="77248" y="4381"/>
                    <a:pt x="61246" y="21907"/>
                  </a:cubicBezTo>
                  <a:cubicBezTo>
                    <a:pt x="45244" y="39433"/>
                    <a:pt x="0" y="81820"/>
                    <a:pt x="0" y="167926"/>
                  </a:cubicBezTo>
                  <a:cubicBezTo>
                    <a:pt x="0" y="254032"/>
                    <a:pt x="62770" y="337280"/>
                    <a:pt x="71533" y="348996"/>
                  </a:cubicBezTo>
                  <a:cubicBezTo>
                    <a:pt x="80296" y="360712"/>
                    <a:pt x="192691" y="543115"/>
                    <a:pt x="370618" y="613315"/>
                  </a:cubicBezTo>
                  <a:cubicBezTo>
                    <a:pt x="518541" y="671608"/>
                    <a:pt x="548640" y="660082"/>
                    <a:pt x="580739" y="657130"/>
                  </a:cubicBezTo>
                  <a:cubicBezTo>
                    <a:pt x="612838" y="654177"/>
                    <a:pt x="684371" y="614744"/>
                    <a:pt x="698945" y="573881"/>
                  </a:cubicBezTo>
                  <a:cubicBezTo>
                    <a:pt x="713518" y="533019"/>
                    <a:pt x="713518" y="497967"/>
                    <a:pt x="709136" y="490633"/>
                  </a:cubicBezTo>
                  <a:cubicBezTo>
                    <a:pt x="704755" y="483298"/>
                    <a:pt x="693134" y="478917"/>
                    <a:pt x="675608" y="470154"/>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4261" name="Google Shape;4261;p274"/>
          <p:cNvPicPr preferRelativeResize="0"/>
          <p:nvPr/>
        </p:nvPicPr>
        <p:blipFill rotWithShape="1">
          <a:blip r:embed="rId12">
            <a:alphaModFix/>
          </a:blip>
          <a:srcRect b="0" l="0" r="0" t="0"/>
          <a:stretch/>
        </p:blipFill>
        <p:spPr>
          <a:xfrm>
            <a:off x="4712282" y="2082819"/>
            <a:ext cx="259306" cy="259306"/>
          </a:xfrm>
          <a:prstGeom prst="rect">
            <a:avLst/>
          </a:prstGeom>
          <a:noFill/>
          <a:ln>
            <a:noFill/>
          </a:ln>
        </p:spPr>
      </p:pic>
      <p:sp>
        <p:nvSpPr>
          <p:cNvPr id="4262" name="Google Shape;4262;p274"/>
          <p:cNvSpPr/>
          <p:nvPr/>
        </p:nvSpPr>
        <p:spPr>
          <a:xfrm>
            <a:off x="4153345" y="1735878"/>
            <a:ext cx="244793" cy="243568"/>
          </a:xfrm>
          <a:custGeom>
            <a:rect b="b" l="l" r="r" t="t"/>
            <a:pathLst>
              <a:path extrusionOk="0" h="379094" w="381000">
                <a:moveTo>
                  <a:pt x="190500" y="0"/>
                </a:moveTo>
                <a:cubicBezTo>
                  <a:pt x="85725" y="0"/>
                  <a:pt x="0" y="85725"/>
                  <a:pt x="0" y="190500"/>
                </a:cubicBezTo>
                <a:cubicBezTo>
                  <a:pt x="0" y="284798"/>
                  <a:pt x="68580" y="362903"/>
                  <a:pt x="159068" y="379095"/>
                </a:cubicBezTo>
                <a:lnTo>
                  <a:pt x="160211" y="378143"/>
                </a:lnTo>
                <a:cubicBezTo>
                  <a:pt x="160211" y="378143"/>
                  <a:pt x="160115" y="378143"/>
                  <a:pt x="160020" y="378143"/>
                </a:cubicBezTo>
                <a:lnTo>
                  <a:pt x="160020" y="243840"/>
                </a:lnTo>
                <a:lnTo>
                  <a:pt x="112395" y="243840"/>
                </a:lnTo>
                <a:lnTo>
                  <a:pt x="112395" y="190500"/>
                </a:lnTo>
                <a:lnTo>
                  <a:pt x="160020" y="190500"/>
                </a:lnTo>
                <a:lnTo>
                  <a:pt x="160020" y="148590"/>
                </a:lnTo>
                <a:cubicBezTo>
                  <a:pt x="160020" y="100965"/>
                  <a:pt x="190500" y="74295"/>
                  <a:pt x="234315" y="74295"/>
                </a:cubicBezTo>
                <a:cubicBezTo>
                  <a:pt x="247650" y="74295"/>
                  <a:pt x="262890" y="76200"/>
                  <a:pt x="276225" y="78105"/>
                </a:cubicBezTo>
                <a:lnTo>
                  <a:pt x="276225" y="126683"/>
                </a:lnTo>
                <a:lnTo>
                  <a:pt x="251460" y="126683"/>
                </a:lnTo>
                <a:cubicBezTo>
                  <a:pt x="228600" y="126683"/>
                  <a:pt x="222885" y="138113"/>
                  <a:pt x="222885" y="153353"/>
                </a:cubicBezTo>
                <a:lnTo>
                  <a:pt x="222885" y="190500"/>
                </a:lnTo>
                <a:lnTo>
                  <a:pt x="273368" y="190500"/>
                </a:lnTo>
                <a:lnTo>
                  <a:pt x="264795" y="243840"/>
                </a:lnTo>
                <a:lnTo>
                  <a:pt x="222885" y="243840"/>
                </a:lnTo>
                <a:lnTo>
                  <a:pt x="222885" y="378143"/>
                </a:lnTo>
                <a:cubicBezTo>
                  <a:pt x="222314" y="378238"/>
                  <a:pt x="221647" y="378333"/>
                  <a:pt x="221075" y="378428"/>
                </a:cubicBezTo>
                <a:lnTo>
                  <a:pt x="221933" y="379095"/>
                </a:lnTo>
                <a:cubicBezTo>
                  <a:pt x="312420" y="362903"/>
                  <a:pt x="381000" y="284798"/>
                  <a:pt x="381000" y="190500"/>
                </a:cubicBezTo>
                <a:cubicBezTo>
                  <a:pt x="381000" y="85725"/>
                  <a:pt x="295275" y="0"/>
                  <a:pt x="190500" y="0"/>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63" name="Google Shape;4263;p274"/>
          <p:cNvGrpSpPr/>
          <p:nvPr/>
        </p:nvGrpSpPr>
        <p:grpSpPr>
          <a:xfrm>
            <a:off x="4138328" y="2101092"/>
            <a:ext cx="238000" cy="237945"/>
            <a:chOff x="4118928" y="2213383"/>
            <a:chExt cx="334222" cy="334145"/>
          </a:xfrm>
        </p:grpSpPr>
        <p:sp>
          <p:nvSpPr>
            <p:cNvPr id="4264" name="Google Shape;4264;p274"/>
            <p:cNvSpPr/>
            <p:nvPr/>
          </p:nvSpPr>
          <p:spPr>
            <a:xfrm>
              <a:off x="4184986" y="2279441"/>
              <a:ext cx="202302" cy="202225"/>
            </a:xfrm>
            <a:custGeom>
              <a:rect b="b" l="l" r="r" t="t"/>
              <a:pathLst>
                <a:path extrusionOk="0" h="328821" w="328946">
                  <a:moveTo>
                    <a:pt x="320880" y="46144"/>
                  </a:moveTo>
                  <a:cubicBezTo>
                    <a:pt x="317243" y="36782"/>
                    <a:pt x="312896" y="30094"/>
                    <a:pt x="305874" y="23072"/>
                  </a:cubicBezTo>
                  <a:cubicBezTo>
                    <a:pt x="298852" y="16050"/>
                    <a:pt x="292165" y="11703"/>
                    <a:pt x="282802" y="8067"/>
                  </a:cubicBezTo>
                  <a:cubicBezTo>
                    <a:pt x="275738" y="5308"/>
                    <a:pt x="265122" y="2048"/>
                    <a:pt x="245561" y="1170"/>
                  </a:cubicBezTo>
                  <a:cubicBezTo>
                    <a:pt x="224411" y="209"/>
                    <a:pt x="218058" y="0"/>
                    <a:pt x="164473" y="0"/>
                  </a:cubicBezTo>
                  <a:cubicBezTo>
                    <a:pt x="157786" y="0"/>
                    <a:pt x="151809" y="0"/>
                    <a:pt x="146459" y="0"/>
                  </a:cubicBezTo>
                  <a:lnTo>
                    <a:pt x="146459" y="0"/>
                  </a:lnTo>
                  <a:cubicBezTo>
                    <a:pt x="109050" y="0"/>
                    <a:pt x="101902" y="251"/>
                    <a:pt x="83386" y="1087"/>
                  </a:cubicBezTo>
                  <a:cubicBezTo>
                    <a:pt x="63825" y="1964"/>
                    <a:pt x="53208" y="5225"/>
                    <a:pt x="46144" y="7983"/>
                  </a:cubicBezTo>
                  <a:cubicBezTo>
                    <a:pt x="36782" y="11620"/>
                    <a:pt x="30094" y="15967"/>
                    <a:pt x="23072" y="22989"/>
                  </a:cubicBezTo>
                  <a:cubicBezTo>
                    <a:pt x="16050" y="30011"/>
                    <a:pt x="11703" y="36698"/>
                    <a:pt x="8067" y="46061"/>
                  </a:cubicBezTo>
                  <a:cubicBezTo>
                    <a:pt x="5308" y="53125"/>
                    <a:pt x="2048" y="63741"/>
                    <a:pt x="1170" y="83303"/>
                  </a:cubicBezTo>
                  <a:cubicBezTo>
                    <a:pt x="209" y="104452"/>
                    <a:pt x="0" y="110763"/>
                    <a:pt x="0" y="164348"/>
                  </a:cubicBezTo>
                  <a:cubicBezTo>
                    <a:pt x="0" y="217932"/>
                    <a:pt x="209" y="224286"/>
                    <a:pt x="1170" y="245435"/>
                  </a:cubicBezTo>
                  <a:cubicBezTo>
                    <a:pt x="2048" y="264996"/>
                    <a:pt x="5350" y="275613"/>
                    <a:pt x="8067" y="282677"/>
                  </a:cubicBezTo>
                  <a:cubicBezTo>
                    <a:pt x="11703" y="292039"/>
                    <a:pt x="16050" y="298727"/>
                    <a:pt x="23072" y="305749"/>
                  </a:cubicBezTo>
                  <a:cubicBezTo>
                    <a:pt x="30094" y="312771"/>
                    <a:pt x="36782" y="317118"/>
                    <a:pt x="46144" y="320754"/>
                  </a:cubicBezTo>
                  <a:cubicBezTo>
                    <a:pt x="53208" y="323513"/>
                    <a:pt x="63825" y="326773"/>
                    <a:pt x="83386" y="327651"/>
                  </a:cubicBezTo>
                  <a:cubicBezTo>
                    <a:pt x="104536" y="328612"/>
                    <a:pt x="110889" y="328821"/>
                    <a:pt x="164473" y="328821"/>
                  </a:cubicBezTo>
                  <a:cubicBezTo>
                    <a:pt x="218058" y="328821"/>
                    <a:pt x="224411" y="328612"/>
                    <a:pt x="245561" y="327651"/>
                  </a:cubicBezTo>
                  <a:cubicBezTo>
                    <a:pt x="265122" y="326773"/>
                    <a:pt x="275738" y="323513"/>
                    <a:pt x="282802" y="320754"/>
                  </a:cubicBezTo>
                  <a:cubicBezTo>
                    <a:pt x="292165" y="317118"/>
                    <a:pt x="298852" y="312771"/>
                    <a:pt x="305874" y="305749"/>
                  </a:cubicBezTo>
                  <a:cubicBezTo>
                    <a:pt x="312896" y="298727"/>
                    <a:pt x="317243" y="292081"/>
                    <a:pt x="320880" y="282719"/>
                  </a:cubicBezTo>
                  <a:cubicBezTo>
                    <a:pt x="323638" y="275655"/>
                    <a:pt x="326899" y="265038"/>
                    <a:pt x="327776" y="245477"/>
                  </a:cubicBezTo>
                  <a:cubicBezTo>
                    <a:pt x="328738" y="224327"/>
                    <a:pt x="328947" y="217974"/>
                    <a:pt x="328947" y="164432"/>
                  </a:cubicBezTo>
                  <a:cubicBezTo>
                    <a:pt x="328947" y="110889"/>
                    <a:pt x="328738" y="104536"/>
                    <a:pt x="327776" y="83386"/>
                  </a:cubicBezTo>
                  <a:cubicBezTo>
                    <a:pt x="326899" y="63825"/>
                    <a:pt x="323597" y="53208"/>
                    <a:pt x="320880" y="46144"/>
                  </a:cubicBezTo>
                  <a:close/>
                  <a:moveTo>
                    <a:pt x="164473" y="267504"/>
                  </a:moveTo>
                  <a:cubicBezTo>
                    <a:pt x="107587" y="267504"/>
                    <a:pt x="61442" y="221402"/>
                    <a:pt x="61442" y="164473"/>
                  </a:cubicBezTo>
                  <a:cubicBezTo>
                    <a:pt x="61442" y="107545"/>
                    <a:pt x="107587" y="61442"/>
                    <a:pt x="164473" y="61442"/>
                  </a:cubicBezTo>
                  <a:lnTo>
                    <a:pt x="164473" y="61442"/>
                  </a:lnTo>
                  <a:lnTo>
                    <a:pt x="164473" y="61442"/>
                  </a:lnTo>
                  <a:lnTo>
                    <a:pt x="164473" y="61442"/>
                  </a:lnTo>
                  <a:cubicBezTo>
                    <a:pt x="221360" y="61442"/>
                    <a:pt x="267504" y="107587"/>
                    <a:pt x="267504" y="164473"/>
                  </a:cubicBezTo>
                  <a:cubicBezTo>
                    <a:pt x="267504" y="221360"/>
                    <a:pt x="221402" y="267504"/>
                    <a:pt x="164473" y="267504"/>
                  </a:cubicBezTo>
                  <a:close/>
                  <a:moveTo>
                    <a:pt x="271559" y="81463"/>
                  </a:moveTo>
                  <a:cubicBezTo>
                    <a:pt x="258267" y="81463"/>
                    <a:pt x="247483" y="70680"/>
                    <a:pt x="247483" y="57388"/>
                  </a:cubicBezTo>
                  <a:cubicBezTo>
                    <a:pt x="247483" y="44096"/>
                    <a:pt x="258267" y="33313"/>
                    <a:pt x="271559" y="33313"/>
                  </a:cubicBezTo>
                  <a:lnTo>
                    <a:pt x="271559" y="33313"/>
                  </a:lnTo>
                  <a:cubicBezTo>
                    <a:pt x="284850" y="33313"/>
                    <a:pt x="295634" y="44096"/>
                    <a:pt x="295634" y="57388"/>
                  </a:cubicBezTo>
                  <a:cubicBezTo>
                    <a:pt x="295634" y="70680"/>
                    <a:pt x="284850" y="81463"/>
                    <a:pt x="271559" y="81463"/>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274"/>
            <p:cNvSpPr/>
            <p:nvPr/>
          </p:nvSpPr>
          <p:spPr>
            <a:xfrm>
              <a:off x="4245121" y="2339575"/>
              <a:ext cx="82257" cy="82257"/>
            </a:xfrm>
            <a:custGeom>
              <a:rect b="b" l="l" r="r" t="t"/>
              <a:pathLst>
                <a:path extrusionOk="0" h="133752" w="133752">
                  <a:moveTo>
                    <a:pt x="133752" y="66876"/>
                  </a:moveTo>
                  <a:cubicBezTo>
                    <a:pt x="133752" y="103811"/>
                    <a:pt x="103811" y="133752"/>
                    <a:pt x="66876" y="133752"/>
                  </a:cubicBezTo>
                  <a:cubicBezTo>
                    <a:pt x="29941" y="133752"/>
                    <a:pt x="0" y="103811"/>
                    <a:pt x="0" y="66876"/>
                  </a:cubicBezTo>
                  <a:cubicBezTo>
                    <a:pt x="0" y="29941"/>
                    <a:pt x="29941" y="0"/>
                    <a:pt x="66876" y="0"/>
                  </a:cubicBezTo>
                  <a:cubicBezTo>
                    <a:pt x="103811" y="0"/>
                    <a:pt x="133752" y="29941"/>
                    <a:pt x="133752" y="66876"/>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274"/>
            <p:cNvSpPr/>
            <p:nvPr/>
          </p:nvSpPr>
          <p:spPr>
            <a:xfrm>
              <a:off x="4118928" y="2213383"/>
              <a:ext cx="334222" cy="334145"/>
            </a:xfrm>
            <a:custGeom>
              <a:rect b="b" l="l" r="r" t="t"/>
              <a:pathLst>
                <a:path extrusionOk="0" h="543326" w="543451">
                  <a:moveTo>
                    <a:pt x="542950" y="117744"/>
                  </a:moveTo>
                  <a:cubicBezTo>
                    <a:pt x="541236" y="95925"/>
                    <a:pt x="537516" y="81254"/>
                    <a:pt x="529867" y="65748"/>
                  </a:cubicBezTo>
                  <a:cubicBezTo>
                    <a:pt x="523640" y="53041"/>
                    <a:pt x="516701" y="43595"/>
                    <a:pt x="506586" y="33898"/>
                  </a:cubicBezTo>
                  <a:cubicBezTo>
                    <a:pt x="488613" y="16719"/>
                    <a:pt x="466628" y="6270"/>
                    <a:pt x="440421" y="2508"/>
                  </a:cubicBezTo>
                  <a:cubicBezTo>
                    <a:pt x="427714" y="669"/>
                    <a:pt x="425206" y="125"/>
                    <a:pt x="360253" y="0"/>
                  </a:cubicBezTo>
                  <a:lnTo>
                    <a:pt x="271809" y="0"/>
                  </a:lnTo>
                  <a:cubicBezTo>
                    <a:pt x="158371" y="0"/>
                    <a:pt x="125184" y="125"/>
                    <a:pt x="118747" y="669"/>
                  </a:cubicBezTo>
                  <a:cubicBezTo>
                    <a:pt x="95466" y="2591"/>
                    <a:pt x="80962" y="6270"/>
                    <a:pt x="65204" y="14128"/>
                  </a:cubicBezTo>
                  <a:cubicBezTo>
                    <a:pt x="53041" y="20146"/>
                    <a:pt x="43428" y="27168"/>
                    <a:pt x="33981" y="36991"/>
                  </a:cubicBezTo>
                  <a:cubicBezTo>
                    <a:pt x="16719" y="54880"/>
                    <a:pt x="6270" y="76866"/>
                    <a:pt x="2508" y="103073"/>
                  </a:cubicBezTo>
                  <a:cubicBezTo>
                    <a:pt x="669" y="115779"/>
                    <a:pt x="125" y="118371"/>
                    <a:pt x="0" y="183240"/>
                  </a:cubicBezTo>
                  <a:cubicBezTo>
                    <a:pt x="0" y="204892"/>
                    <a:pt x="0" y="233356"/>
                    <a:pt x="0" y="271559"/>
                  </a:cubicBezTo>
                  <a:cubicBezTo>
                    <a:pt x="0" y="384914"/>
                    <a:pt x="125" y="418059"/>
                    <a:pt x="669" y="424496"/>
                  </a:cubicBezTo>
                  <a:cubicBezTo>
                    <a:pt x="2550" y="447150"/>
                    <a:pt x="6102" y="461403"/>
                    <a:pt x="13626" y="476994"/>
                  </a:cubicBezTo>
                  <a:cubicBezTo>
                    <a:pt x="28004" y="506837"/>
                    <a:pt x="55465" y="529240"/>
                    <a:pt x="87817" y="537600"/>
                  </a:cubicBezTo>
                  <a:cubicBezTo>
                    <a:pt x="99018" y="540484"/>
                    <a:pt x="111390" y="542072"/>
                    <a:pt x="127274" y="542825"/>
                  </a:cubicBezTo>
                  <a:cubicBezTo>
                    <a:pt x="134003" y="543117"/>
                    <a:pt x="202593" y="543326"/>
                    <a:pt x="271224" y="543326"/>
                  </a:cubicBezTo>
                  <a:cubicBezTo>
                    <a:pt x="339856" y="543326"/>
                    <a:pt x="408487" y="543243"/>
                    <a:pt x="415050" y="542908"/>
                  </a:cubicBezTo>
                  <a:cubicBezTo>
                    <a:pt x="433440" y="542030"/>
                    <a:pt x="444141" y="540609"/>
                    <a:pt x="455928" y="537558"/>
                  </a:cubicBezTo>
                  <a:cubicBezTo>
                    <a:pt x="488488" y="529157"/>
                    <a:pt x="515447" y="507088"/>
                    <a:pt x="530118" y="476826"/>
                  </a:cubicBezTo>
                  <a:cubicBezTo>
                    <a:pt x="537516" y="461612"/>
                    <a:pt x="541236" y="446816"/>
                    <a:pt x="542950" y="425332"/>
                  </a:cubicBezTo>
                  <a:cubicBezTo>
                    <a:pt x="543326" y="420650"/>
                    <a:pt x="543452" y="346000"/>
                    <a:pt x="543452" y="271475"/>
                  </a:cubicBezTo>
                  <a:cubicBezTo>
                    <a:pt x="543452" y="196950"/>
                    <a:pt x="543284" y="122425"/>
                    <a:pt x="542908" y="117744"/>
                  </a:cubicBezTo>
                  <a:close/>
                  <a:moveTo>
                    <a:pt x="471100" y="354401"/>
                  </a:moveTo>
                  <a:cubicBezTo>
                    <a:pt x="470097" y="375760"/>
                    <a:pt x="466711" y="390347"/>
                    <a:pt x="461779" y="403095"/>
                  </a:cubicBezTo>
                  <a:cubicBezTo>
                    <a:pt x="456638" y="416303"/>
                    <a:pt x="449783" y="427463"/>
                    <a:pt x="438623" y="438623"/>
                  </a:cubicBezTo>
                  <a:cubicBezTo>
                    <a:pt x="427463" y="449783"/>
                    <a:pt x="416303" y="456638"/>
                    <a:pt x="403095" y="461779"/>
                  </a:cubicBezTo>
                  <a:cubicBezTo>
                    <a:pt x="390347" y="466753"/>
                    <a:pt x="375718" y="470139"/>
                    <a:pt x="354360" y="471100"/>
                  </a:cubicBezTo>
                  <a:cubicBezTo>
                    <a:pt x="332959" y="472061"/>
                    <a:pt x="326146" y="472312"/>
                    <a:pt x="271642" y="472312"/>
                  </a:cubicBezTo>
                  <a:cubicBezTo>
                    <a:pt x="217138" y="472312"/>
                    <a:pt x="210325" y="472061"/>
                    <a:pt x="188925" y="471100"/>
                  </a:cubicBezTo>
                  <a:cubicBezTo>
                    <a:pt x="167566" y="470139"/>
                    <a:pt x="152979" y="466753"/>
                    <a:pt x="140231" y="461779"/>
                  </a:cubicBezTo>
                  <a:cubicBezTo>
                    <a:pt x="127065" y="456638"/>
                    <a:pt x="115863" y="449783"/>
                    <a:pt x="104703" y="438623"/>
                  </a:cubicBezTo>
                  <a:cubicBezTo>
                    <a:pt x="93543" y="427463"/>
                    <a:pt x="86688" y="416262"/>
                    <a:pt x="81547" y="403095"/>
                  </a:cubicBezTo>
                  <a:cubicBezTo>
                    <a:pt x="76573" y="390347"/>
                    <a:pt x="73229" y="375760"/>
                    <a:pt x="72226" y="354401"/>
                  </a:cubicBezTo>
                  <a:cubicBezTo>
                    <a:pt x="71265" y="333001"/>
                    <a:pt x="71014" y="326188"/>
                    <a:pt x="71014" y="271684"/>
                  </a:cubicBezTo>
                  <a:cubicBezTo>
                    <a:pt x="71014" y="217180"/>
                    <a:pt x="71265" y="210367"/>
                    <a:pt x="72226" y="188967"/>
                  </a:cubicBezTo>
                  <a:cubicBezTo>
                    <a:pt x="73187" y="167608"/>
                    <a:pt x="76573" y="153021"/>
                    <a:pt x="81547" y="140273"/>
                  </a:cubicBezTo>
                  <a:cubicBezTo>
                    <a:pt x="86688" y="127065"/>
                    <a:pt x="93543" y="115905"/>
                    <a:pt x="104703" y="104745"/>
                  </a:cubicBezTo>
                  <a:cubicBezTo>
                    <a:pt x="115863" y="93585"/>
                    <a:pt x="127065" y="86730"/>
                    <a:pt x="140231" y="81631"/>
                  </a:cubicBezTo>
                  <a:cubicBezTo>
                    <a:pt x="152979" y="76657"/>
                    <a:pt x="167566" y="73271"/>
                    <a:pt x="188925" y="72310"/>
                  </a:cubicBezTo>
                  <a:cubicBezTo>
                    <a:pt x="210325" y="71348"/>
                    <a:pt x="217180" y="71098"/>
                    <a:pt x="271600" y="71098"/>
                  </a:cubicBezTo>
                  <a:lnTo>
                    <a:pt x="271600" y="71098"/>
                  </a:lnTo>
                  <a:lnTo>
                    <a:pt x="271642" y="71098"/>
                  </a:lnTo>
                  <a:lnTo>
                    <a:pt x="271642" y="71098"/>
                  </a:lnTo>
                  <a:cubicBezTo>
                    <a:pt x="326104" y="71098"/>
                    <a:pt x="332917" y="71348"/>
                    <a:pt x="354318" y="72310"/>
                  </a:cubicBezTo>
                  <a:cubicBezTo>
                    <a:pt x="375676" y="73271"/>
                    <a:pt x="390264" y="76657"/>
                    <a:pt x="403054" y="81631"/>
                  </a:cubicBezTo>
                  <a:cubicBezTo>
                    <a:pt x="416262" y="86730"/>
                    <a:pt x="427422" y="93585"/>
                    <a:pt x="438582" y="104745"/>
                  </a:cubicBezTo>
                  <a:cubicBezTo>
                    <a:pt x="449742" y="115905"/>
                    <a:pt x="456596" y="127106"/>
                    <a:pt x="461737" y="140273"/>
                  </a:cubicBezTo>
                  <a:cubicBezTo>
                    <a:pt x="466670" y="153021"/>
                    <a:pt x="470055" y="167608"/>
                    <a:pt x="471058" y="188967"/>
                  </a:cubicBezTo>
                  <a:cubicBezTo>
                    <a:pt x="472020" y="210367"/>
                    <a:pt x="472270" y="217222"/>
                    <a:pt x="472270" y="271684"/>
                  </a:cubicBezTo>
                  <a:cubicBezTo>
                    <a:pt x="472270" y="326146"/>
                    <a:pt x="472020" y="333001"/>
                    <a:pt x="471058" y="354401"/>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67" name="Google Shape;4267;p274"/>
          <p:cNvSpPr/>
          <p:nvPr/>
        </p:nvSpPr>
        <p:spPr>
          <a:xfrm>
            <a:off x="4137422" y="2433150"/>
            <a:ext cx="238173" cy="238173"/>
          </a:xfrm>
          <a:custGeom>
            <a:rect b="b" l="l" r="r" t="t"/>
            <a:pathLst>
              <a:path extrusionOk="0" h="321856" w="321856">
                <a:moveTo>
                  <a:pt x="35762" y="0"/>
                </a:moveTo>
                <a:lnTo>
                  <a:pt x="286094" y="0"/>
                </a:lnTo>
                <a:cubicBezTo>
                  <a:pt x="305853" y="0"/>
                  <a:pt x="321856" y="16003"/>
                  <a:pt x="321856" y="35762"/>
                </a:cubicBezTo>
                <a:lnTo>
                  <a:pt x="321856" y="286094"/>
                </a:lnTo>
                <a:cubicBezTo>
                  <a:pt x="321856" y="305853"/>
                  <a:pt x="305853" y="321856"/>
                  <a:pt x="286094" y="321856"/>
                </a:cubicBezTo>
                <a:lnTo>
                  <a:pt x="35762" y="321856"/>
                </a:lnTo>
                <a:cubicBezTo>
                  <a:pt x="16003" y="321856"/>
                  <a:pt x="0" y="305853"/>
                  <a:pt x="0" y="286094"/>
                </a:cubicBezTo>
                <a:lnTo>
                  <a:pt x="0" y="35762"/>
                </a:lnTo>
                <a:cubicBezTo>
                  <a:pt x="0" y="16003"/>
                  <a:pt x="16003" y="0"/>
                  <a:pt x="35762" y="0"/>
                </a:cubicBezTo>
                <a:close/>
                <a:moveTo>
                  <a:pt x="73088" y="44657"/>
                </a:moveTo>
                <a:cubicBezTo>
                  <a:pt x="57398" y="44657"/>
                  <a:pt x="44702" y="57442"/>
                  <a:pt x="44702" y="73267"/>
                </a:cubicBezTo>
                <a:cubicBezTo>
                  <a:pt x="44702" y="89091"/>
                  <a:pt x="57398" y="101876"/>
                  <a:pt x="73088" y="101876"/>
                </a:cubicBezTo>
                <a:cubicBezTo>
                  <a:pt x="88778" y="101876"/>
                  <a:pt x="101474" y="89091"/>
                  <a:pt x="101474" y="73267"/>
                </a:cubicBezTo>
                <a:cubicBezTo>
                  <a:pt x="101474" y="57442"/>
                  <a:pt x="88778" y="44657"/>
                  <a:pt x="73088" y="44657"/>
                </a:cubicBezTo>
                <a:close/>
                <a:moveTo>
                  <a:pt x="220784" y="117432"/>
                </a:moveTo>
                <a:cubicBezTo>
                  <a:pt x="187928" y="117432"/>
                  <a:pt x="174071" y="143047"/>
                  <a:pt x="174071" y="143047"/>
                </a:cubicBezTo>
                <a:lnTo>
                  <a:pt x="174071" y="122171"/>
                </a:lnTo>
                <a:lnTo>
                  <a:pt x="128027" y="122171"/>
                </a:lnTo>
                <a:lnTo>
                  <a:pt x="128027" y="277153"/>
                </a:lnTo>
                <a:lnTo>
                  <a:pt x="174071" y="277153"/>
                </a:lnTo>
                <a:lnTo>
                  <a:pt x="174071" y="195795"/>
                </a:lnTo>
                <a:cubicBezTo>
                  <a:pt x="174071" y="173980"/>
                  <a:pt x="184084" y="161017"/>
                  <a:pt x="203305" y="161017"/>
                </a:cubicBezTo>
                <a:cubicBezTo>
                  <a:pt x="220918" y="161017"/>
                  <a:pt x="229412" y="173489"/>
                  <a:pt x="229412" y="195795"/>
                </a:cubicBezTo>
                <a:lnTo>
                  <a:pt x="229412" y="277153"/>
                </a:lnTo>
                <a:lnTo>
                  <a:pt x="277154" y="277153"/>
                </a:lnTo>
                <a:lnTo>
                  <a:pt x="277198" y="277153"/>
                </a:lnTo>
                <a:lnTo>
                  <a:pt x="277198" y="179032"/>
                </a:lnTo>
                <a:cubicBezTo>
                  <a:pt x="277198" y="137504"/>
                  <a:pt x="253640" y="117432"/>
                  <a:pt x="220784" y="117432"/>
                </a:cubicBezTo>
                <a:close/>
                <a:moveTo>
                  <a:pt x="49306" y="122171"/>
                </a:moveTo>
                <a:lnTo>
                  <a:pt x="49306" y="277153"/>
                </a:lnTo>
                <a:lnTo>
                  <a:pt x="97317" y="277153"/>
                </a:lnTo>
                <a:lnTo>
                  <a:pt x="97317" y="122171"/>
                </a:lnTo>
                <a:lnTo>
                  <a:pt x="49306" y="122171"/>
                </a:lnTo>
                <a:close/>
              </a:path>
            </a:pathLst>
          </a:custGeom>
          <a:solidFill>
            <a:srgbClr val="2BD6D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268" name="Google Shape;4268;p274"/>
          <p:cNvPicPr preferRelativeResize="0"/>
          <p:nvPr/>
        </p:nvPicPr>
        <p:blipFill rotWithShape="1">
          <a:blip r:embed="rId13">
            <a:alphaModFix/>
          </a:blip>
          <a:srcRect b="0" l="0" r="0" t="0"/>
          <a:stretch/>
        </p:blipFill>
        <p:spPr>
          <a:xfrm>
            <a:off x="4120797" y="2913547"/>
            <a:ext cx="274604" cy="191871"/>
          </a:xfrm>
          <a:prstGeom prst="rect">
            <a:avLst/>
          </a:prstGeom>
          <a:noFill/>
          <a:ln>
            <a:noFill/>
          </a:ln>
        </p:spPr>
      </p:pic>
      <p:grpSp>
        <p:nvGrpSpPr>
          <p:cNvPr id="4269" name="Google Shape;4269;p274"/>
          <p:cNvGrpSpPr/>
          <p:nvPr/>
        </p:nvGrpSpPr>
        <p:grpSpPr>
          <a:xfrm>
            <a:off x="2409730" y="4412894"/>
            <a:ext cx="165830" cy="32400"/>
            <a:chOff x="2422848" y="4412894"/>
            <a:chExt cx="165830" cy="32400"/>
          </a:xfrm>
        </p:grpSpPr>
        <p:sp>
          <p:nvSpPr>
            <p:cNvPr id="4270" name="Google Shape;4270;p274"/>
            <p:cNvSpPr/>
            <p:nvPr/>
          </p:nvSpPr>
          <p:spPr>
            <a:xfrm>
              <a:off x="2422848" y="4412894"/>
              <a:ext cx="32400" cy="32400"/>
            </a:xfrm>
            <a:prstGeom prst="ellipse">
              <a:avLst/>
            </a:prstGeom>
            <a:solidFill>
              <a:srgbClr val="A6A6A6"/>
            </a:solidFill>
            <a:ln>
              <a:noFill/>
            </a:ln>
            <a:effectLst>
              <a:outerShdw blurRad="12700" rotWithShape="0" algn="tl" dir="3000000" dist="6350">
                <a:srgbClr val="000000">
                  <a:alpha val="7098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271" name="Google Shape;4271;p274"/>
            <p:cNvSpPr/>
            <p:nvPr/>
          </p:nvSpPr>
          <p:spPr>
            <a:xfrm>
              <a:off x="2489563" y="4412894"/>
              <a:ext cx="32400" cy="32400"/>
            </a:xfrm>
            <a:prstGeom prst="ellipse">
              <a:avLst/>
            </a:prstGeom>
            <a:solidFill>
              <a:srgbClr val="676767"/>
            </a:solidFill>
            <a:ln>
              <a:noFill/>
            </a:ln>
            <a:effectLst>
              <a:outerShdw blurRad="12700" rotWithShape="0" algn="tl" dir="3000000" dist="6350">
                <a:srgbClr val="000000">
                  <a:alpha val="7098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272" name="Google Shape;4272;p274"/>
            <p:cNvSpPr/>
            <p:nvPr/>
          </p:nvSpPr>
          <p:spPr>
            <a:xfrm>
              <a:off x="2556278" y="4412894"/>
              <a:ext cx="32400" cy="32400"/>
            </a:xfrm>
            <a:prstGeom prst="ellipse">
              <a:avLst/>
            </a:prstGeom>
            <a:solidFill>
              <a:srgbClr val="A6A6A6"/>
            </a:solidFill>
            <a:ln>
              <a:noFill/>
            </a:ln>
            <a:effectLst>
              <a:outerShdw blurRad="12700" rotWithShape="0" algn="tl" dir="3000000" dist="6350">
                <a:srgbClr val="000000">
                  <a:alpha val="7098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grpSp>
        <p:nvGrpSpPr>
          <p:cNvPr id="4273" name="Google Shape;4273;p274"/>
          <p:cNvGrpSpPr/>
          <p:nvPr/>
        </p:nvGrpSpPr>
        <p:grpSpPr>
          <a:xfrm>
            <a:off x="6611117" y="4412894"/>
            <a:ext cx="165830" cy="32400"/>
            <a:chOff x="2422848" y="4412894"/>
            <a:chExt cx="165830" cy="32400"/>
          </a:xfrm>
        </p:grpSpPr>
        <p:sp>
          <p:nvSpPr>
            <p:cNvPr id="4274" name="Google Shape;4274;p274"/>
            <p:cNvSpPr/>
            <p:nvPr/>
          </p:nvSpPr>
          <p:spPr>
            <a:xfrm>
              <a:off x="2422848" y="4412894"/>
              <a:ext cx="32400" cy="32400"/>
            </a:xfrm>
            <a:prstGeom prst="ellipse">
              <a:avLst/>
            </a:prstGeom>
            <a:solidFill>
              <a:srgbClr val="A6A6A6"/>
            </a:solidFill>
            <a:ln>
              <a:noFill/>
            </a:ln>
            <a:effectLst>
              <a:outerShdw blurRad="12700" rotWithShape="0" algn="tl" dir="3000000" dist="6350">
                <a:srgbClr val="000000">
                  <a:alpha val="7098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275" name="Google Shape;4275;p274"/>
            <p:cNvSpPr/>
            <p:nvPr/>
          </p:nvSpPr>
          <p:spPr>
            <a:xfrm>
              <a:off x="2489563" y="4412894"/>
              <a:ext cx="32400" cy="32400"/>
            </a:xfrm>
            <a:prstGeom prst="ellipse">
              <a:avLst/>
            </a:prstGeom>
            <a:solidFill>
              <a:srgbClr val="676767"/>
            </a:solidFill>
            <a:ln>
              <a:noFill/>
            </a:ln>
            <a:effectLst>
              <a:outerShdw blurRad="12700" rotWithShape="0" algn="tl" dir="3000000" dist="6350">
                <a:srgbClr val="000000">
                  <a:alpha val="7098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276" name="Google Shape;4276;p274"/>
            <p:cNvSpPr/>
            <p:nvPr/>
          </p:nvSpPr>
          <p:spPr>
            <a:xfrm>
              <a:off x="2556278" y="4412894"/>
              <a:ext cx="32400" cy="32400"/>
            </a:xfrm>
            <a:prstGeom prst="ellipse">
              <a:avLst/>
            </a:prstGeom>
            <a:solidFill>
              <a:srgbClr val="A6A6A6"/>
            </a:solidFill>
            <a:ln>
              <a:noFill/>
            </a:ln>
            <a:effectLst>
              <a:outerShdw blurRad="12700" rotWithShape="0" algn="tl" dir="3000000" dist="6350">
                <a:srgbClr val="000000">
                  <a:alpha val="7098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2E1452"/>
        </a:solidFill>
      </p:bgPr>
    </p:bg>
    <p:spTree>
      <p:nvGrpSpPr>
        <p:cNvPr id="4281" name="Shape 4281"/>
        <p:cNvGrpSpPr/>
        <p:nvPr/>
      </p:nvGrpSpPr>
      <p:grpSpPr>
        <a:xfrm>
          <a:off x="0" y="0"/>
          <a:ext cx="0" cy="0"/>
          <a:chOff x="0" y="0"/>
          <a:chExt cx="0" cy="0"/>
        </a:xfrm>
      </p:grpSpPr>
      <p:pic>
        <p:nvPicPr>
          <p:cNvPr descr="Une image contenant texte, musique, piano, intérieur&#10;&#10;Description générée automatiquement" id="4282" name="Google Shape;4282;p275"/>
          <p:cNvPicPr preferRelativeResize="0"/>
          <p:nvPr/>
        </p:nvPicPr>
        <p:blipFill rotWithShape="1">
          <a:blip r:embed="rId3">
            <a:alphaModFix/>
          </a:blip>
          <a:srcRect b="34282" l="648" r="12913" t="23351"/>
          <a:stretch/>
        </p:blipFill>
        <p:spPr>
          <a:xfrm>
            <a:off x="9345802" y="4207731"/>
            <a:ext cx="2565299" cy="836079"/>
          </a:xfrm>
          <a:custGeom>
            <a:rect b="b" l="l" r="r" t="t"/>
            <a:pathLst>
              <a:path extrusionOk="0" h="836079" w="2565299">
                <a:moveTo>
                  <a:pt x="137744" y="0"/>
                </a:moveTo>
                <a:lnTo>
                  <a:pt x="2427555" y="0"/>
                </a:lnTo>
                <a:cubicBezTo>
                  <a:pt x="2503629" y="0"/>
                  <a:pt x="2565299" y="61670"/>
                  <a:pt x="2565299" y="137744"/>
                </a:cubicBezTo>
                <a:lnTo>
                  <a:pt x="2565299" y="698335"/>
                </a:lnTo>
                <a:cubicBezTo>
                  <a:pt x="2565299" y="774409"/>
                  <a:pt x="2503629" y="836079"/>
                  <a:pt x="2427555" y="836079"/>
                </a:cubicBezTo>
                <a:lnTo>
                  <a:pt x="137744" y="836079"/>
                </a:lnTo>
                <a:cubicBezTo>
                  <a:pt x="61670" y="836079"/>
                  <a:pt x="0" y="774409"/>
                  <a:pt x="0" y="698335"/>
                </a:cubicBezTo>
                <a:lnTo>
                  <a:pt x="0" y="137744"/>
                </a:lnTo>
                <a:cubicBezTo>
                  <a:pt x="0" y="61670"/>
                  <a:pt x="61670" y="0"/>
                  <a:pt x="137744" y="0"/>
                </a:cubicBezTo>
                <a:close/>
              </a:path>
            </a:pathLst>
          </a:custGeom>
          <a:noFill/>
          <a:ln>
            <a:noFill/>
          </a:ln>
        </p:spPr>
      </p:pic>
      <p:pic>
        <p:nvPicPr>
          <p:cNvPr descr="Une image contenant texte, personne, intérieur, bureau&#10;&#10;Description générée automatiquement" id="4283" name="Google Shape;4283;p275"/>
          <p:cNvPicPr preferRelativeResize="0"/>
          <p:nvPr/>
        </p:nvPicPr>
        <p:blipFill rotWithShape="1">
          <a:blip r:embed="rId4">
            <a:alphaModFix/>
          </a:blip>
          <a:srcRect b="1875" l="3279" r="28265" t="19335"/>
          <a:stretch/>
        </p:blipFill>
        <p:spPr>
          <a:xfrm>
            <a:off x="9464051" y="4065806"/>
            <a:ext cx="1828200" cy="1403594"/>
          </a:xfrm>
          <a:custGeom>
            <a:rect b="b" l="l" r="r" t="t"/>
            <a:pathLst>
              <a:path extrusionOk="0" h="1403594" w="1828200">
                <a:moveTo>
                  <a:pt x="109972" y="0"/>
                </a:moveTo>
                <a:lnTo>
                  <a:pt x="1718228" y="0"/>
                </a:lnTo>
                <a:cubicBezTo>
                  <a:pt x="1778964" y="0"/>
                  <a:pt x="1828200" y="49236"/>
                  <a:pt x="1828200" y="109972"/>
                </a:cubicBezTo>
                <a:lnTo>
                  <a:pt x="1828200" y="1293622"/>
                </a:lnTo>
                <a:cubicBezTo>
                  <a:pt x="1828200" y="1354358"/>
                  <a:pt x="1778964" y="1403594"/>
                  <a:pt x="1718228" y="1403594"/>
                </a:cubicBezTo>
                <a:lnTo>
                  <a:pt x="109972" y="1403594"/>
                </a:lnTo>
                <a:cubicBezTo>
                  <a:pt x="49236" y="1403594"/>
                  <a:pt x="0" y="1354358"/>
                  <a:pt x="0" y="1293622"/>
                </a:cubicBezTo>
                <a:lnTo>
                  <a:pt x="0" y="109972"/>
                </a:lnTo>
                <a:cubicBezTo>
                  <a:pt x="0" y="49236"/>
                  <a:pt x="49236" y="0"/>
                  <a:pt x="109972" y="0"/>
                </a:cubicBezTo>
                <a:close/>
              </a:path>
            </a:pathLst>
          </a:custGeom>
          <a:noFill/>
          <a:ln>
            <a:noFill/>
          </a:ln>
        </p:spPr>
      </p:pic>
      <p:pic>
        <p:nvPicPr>
          <p:cNvPr id="4284" name="Google Shape;4284;p275"/>
          <p:cNvPicPr preferRelativeResize="0"/>
          <p:nvPr/>
        </p:nvPicPr>
        <p:blipFill rotWithShape="1">
          <a:blip r:embed="rId5">
            <a:alphaModFix/>
          </a:blip>
          <a:srcRect b="0" l="0" r="0" t="0"/>
          <a:stretch/>
        </p:blipFill>
        <p:spPr>
          <a:xfrm>
            <a:off x="6322856" y="0"/>
            <a:ext cx="2815363" cy="5143501"/>
          </a:xfrm>
          <a:prstGeom prst="rect">
            <a:avLst/>
          </a:prstGeom>
          <a:noFill/>
          <a:ln>
            <a:noFill/>
          </a:ln>
        </p:spPr>
      </p:pic>
      <p:pic>
        <p:nvPicPr>
          <p:cNvPr id="4285" name="Google Shape;4285;p275"/>
          <p:cNvPicPr preferRelativeResize="0"/>
          <p:nvPr/>
        </p:nvPicPr>
        <p:blipFill rotWithShape="1">
          <a:blip r:embed="rId6">
            <a:alphaModFix/>
          </a:blip>
          <a:srcRect b="0" l="0" r="0" t="0"/>
          <a:stretch/>
        </p:blipFill>
        <p:spPr>
          <a:xfrm>
            <a:off x="6309289" y="38099"/>
            <a:ext cx="2453711" cy="5143501"/>
          </a:xfrm>
          <a:prstGeom prst="rect">
            <a:avLst/>
          </a:prstGeom>
          <a:noFill/>
          <a:ln>
            <a:noFill/>
          </a:ln>
        </p:spPr>
      </p:pic>
      <p:sp>
        <p:nvSpPr>
          <p:cNvPr id="4286" name="Google Shape;4286;p275"/>
          <p:cNvSpPr txBox="1"/>
          <p:nvPr>
            <p:ph type="title"/>
          </p:nvPr>
        </p:nvSpPr>
        <p:spPr>
          <a:xfrm>
            <a:off x="496500" y="239325"/>
            <a:ext cx="5219400" cy="6513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2400"/>
              <a:buFont typeface="Arial"/>
              <a:buNone/>
            </a:pPr>
            <a:r>
              <a:rPr lang="fr">
                <a:solidFill>
                  <a:schemeClr val="lt1"/>
                </a:solidFill>
              </a:rPr>
              <a:t>Vos enjeux engagement, influence et expérience client</a:t>
            </a:r>
            <a:endParaRPr>
              <a:solidFill>
                <a:srgbClr val="2BD6D9"/>
              </a:solidFill>
            </a:endParaRPr>
          </a:p>
        </p:txBody>
      </p:sp>
      <p:sp>
        <p:nvSpPr>
          <p:cNvPr id="4287" name="Google Shape;4287;p275"/>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Clr>
                <a:srgbClr val="000000"/>
              </a:buClr>
              <a:buSzPts val="800"/>
              <a:buFont typeface="Arial"/>
              <a:buNone/>
            </a:pPr>
            <a:fld id="{00000000-1234-1234-1234-123412341234}" type="slidenum">
              <a:rPr lang="fr"/>
              <a:t>‹#›</a:t>
            </a:fld>
            <a:r>
              <a:rPr lang="fr"/>
              <a:t> </a:t>
            </a:r>
            <a:r>
              <a:rPr b="0" lang="fr">
                <a:solidFill>
                  <a:srgbClr val="2E1452"/>
                </a:solidFill>
              </a:rPr>
              <a:t>–</a:t>
            </a:r>
            <a:endParaRPr b="0"/>
          </a:p>
        </p:txBody>
      </p:sp>
      <p:sp>
        <p:nvSpPr>
          <p:cNvPr id="4288" name="Google Shape;4288;p275"/>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800"/>
              <a:buNone/>
            </a:pPr>
            <a:r>
              <a:rPr lang="fr"/>
              <a:t>Confidentiel - Usage interne uniquement</a:t>
            </a:r>
            <a:endParaRPr/>
          </a:p>
        </p:txBody>
      </p:sp>
      <p:sp>
        <p:nvSpPr>
          <p:cNvPr id="4289" name="Google Shape;4289;p275"/>
          <p:cNvSpPr/>
          <p:nvPr/>
        </p:nvSpPr>
        <p:spPr>
          <a:xfrm>
            <a:off x="6746975" y="1528275"/>
            <a:ext cx="1967100" cy="2207400"/>
          </a:xfrm>
          <a:prstGeom prst="roundRect">
            <a:avLst>
              <a:gd fmla="val 12178" name="adj"/>
            </a:avLst>
          </a:prstGeom>
          <a:solidFill>
            <a:schemeClr val="accent4"/>
          </a:solidFill>
          <a:ln>
            <a:noFill/>
          </a:ln>
          <a:effectLst>
            <a:outerShdw blurRad="100013" rotWithShape="0" algn="bl" dir="9660000" dist="38100">
              <a:schemeClr val="accent4">
                <a:alpha val="37647"/>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275"/>
          <p:cNvSpPr/>
          <p:nvPr/>
        </p:nvSpPr>
        <p:spPr>
          <a:xfrm>
            <a:off x="4678200" y="1528275"/>
            <a:ext cx="1909200" cy="2207400"/>
          </a:xfrm>
          <a:prstGeom prst="roundRect">
            <a:avLst>
              <a:gd fmla="val 12178" name="adj"/>
            </a:avLst>
          </a:prstGeom>
          <a:solidFill>
            <a:schemeClr val="accent6"/>
          </a:solidFill>
          <a:ln>
            <a:noFill/>
          </a:ln>
          <a:effectLst>
            <a:outerShdw blurRad="100013" rotWithShape="0" algn="bl" dir="9660000" dist="38100">
              <a:schemeClr val="accent6">
                <a:alpha val="37647"/>
              </a:scheme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275"/>
          <p:cNvSpPr/>
          <p:nvPr/>
        </p:nvSpPr>
        <p:spPr>
          <a:xfrm>
            <a:off x="496500" y="1484025"/>
            <a:ext cx="1828200" cy="2207400"/>
          </a:xfrm>
          <a:prstGeom prst="roundRect">
            <a:avLst>
              <a:gd fmla="val 12178" name="adj"/>
            </a:avLst>
          </a:prstGeom>
          <a:solidFill>
            <a:schemeClr val="accent2"/>
          </a:solidFill>
          <a:ln>
            <a:noFill/>
          </a:ln>
          <a:effectLst>
            <a:outerShdw blurRad="100013" rotWithShape="0" algn="bl" dir="9660000" dist="38100">
              <a:schemeClr val="accent2">
                <a:alpha val="37647"/>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292" name="Google Shape;4292;p275"/>
          <p:cNvSpPr/>
          <p:nvPr/>
        </p:nvSpPr>
        <p:spPr>
          <a:xfrm>
            <a:off x="2525725" y="1484025"/>
            <a:ext cx="1909200" cy="2207400"/>
          </a:xfrm>
          <a:prstGeom prst="roundRect">
            <a:avLst>
              <a:gd fmla="val 12178" name="adj"/>
            </a:avLst>
          </a:prstGeom>
          <a:solidFill>
            <a:schemeClr val="accent3"/>
          </a:solidFill>
          <a:ln>
            <a:noFill/>
          </a:ln>
          <a:effectLst>
            <a:outerShdw blurRad="100013" rotWithShape="0" algn="bl" dir="9660000" dist="38100">
              <a:schemeClr val="accent3">
                <a:alpha val="37647"/>
              </a:scheme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275"/>
          <p:cNvSpPr txBox="1"/>
          <p:nvPr/>
        </p:nvSpPr>
        <p:spPr>
          <a:xfrm>
            <a:off x="655677" y="1635225"/>
            <a:ext cx="1509600" cy="8466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chemeClr val="lt1"/>
                </a:solidFill>
                <a:latin typeface="Arial"/>
                <a:ea typeface="Arial"/>
                <a:cs typeface="Arial"/>
                <a:sym typeface="Arial"/>
              </a:rPr>
              <a:t>DONNER VIE À VOTRE STRATÉGIE DE MARQUE EN SOCIAL MEDIA &amp; INFLUENCE</a:t>
            </a:r>
            <a:endParaRPr b="0" i="0" sz="1400" u="none" cap="none" strike="noStrike">
              <a:solidFill>
                <a:srgbClr val="000000"/>
              </a:solidFill>
              <a:latin typeface="Arial"/>
              <a:ea typeface="Arial"/>
              <a:cs typeface="Arial"/>
              <a:sym typeface="Arial"/>
            </a:endParaRPr>
          </a:p>
        </p:txBody>
      </p:sp>
      <p:sp>
        <p:nvSpPr>
          <p:cNvPr id="4294" name="Google Shape;4294;p275"/>
          <p:cNvSpPr txBox="1"/>
          <p:nvPr/>
        </p:nvSpPr>
        <p:spPr>
          <a:xfrm>
            <a:off x="2746649" y="1635225"/>
            <a:ext cx="1509600" cy="10158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chemeClr val="lt1"/>
                </a:solidFill>
                <a:latin typeface="Arial"/>
                <a:ea typeface="Arial"/>
                <a:cs typeface="Arial"/>
                <a:sym typeface="Arial"/>
              </a:rPr>
              <a:t>RELAYER / AMPLIFIER VOS OPÉRATIONS COMMERCIALES &amp; FAVORISER LES VENTES</a:t>
            </a:r>
            <a:endParaRPr b="0" i="0" sz="1400" u="none" cap="none" strike="noStrike">
              <a:solidFill>
                <a:srgbClr val="000000"/>
              </a:solidFill>
              <a:latin typeface="Arial"/>
              <a:ea typeface="Arial"/>
              <a:cs typeface="Arial"/>
              <a:sym typeface="Arial"/>
            </a:endParaRPr>
          </a:p>
        </p:txBody>
      </p:sp>
      <p:sp>
        <p:nvSpPr>
          <p:cNvPr id="4295" name="Google Shape;4295;p275"/>
          <p:cNvSpPr txBox="1"/>
          <p:nvPr/>
        </p:nvSpPr>
        <p:spPr>
          <a:xfrm>
            <a:off x="4795376" y="1675750"/>
            <a:ext cx="1621500" cy="6774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chemeClr val="lt1"/>
                </a:solidFill>
                <a:latin typeface="Arial"/>
                <a:ea typeface="Arial"/>
                <a:cs typeface="Arial"/>
                <a:sym typeface="Arial"/>
              </a:rPr>
              <a:t>AMPLIFIER UN DÉPLOIEMENT LOCAL ET CRÉER DU TRAFIC EN POINT DE VENTE</a:t>
            </a:r>
            <a:endParaRPr b="0" i="0" sz="1400" u="none" cap="none" strike="noStrike">
              <a:solidFill>
                <a:srgbClr val="000000"/>
              </a:solidFill>
              <a:latin typeface="Arial"/>
              <a:ea typeface="Arial"/>
              <a:cs typeface="Arial"/>
              <a:sym typeface="Arial"/>
            </a:endParaRPr>
          </a:p>
        </p:txBody>
      </p:sp>
      <p:sp>
        <p:nvSpPr>
          <p:cNvPr id="4296" name="Google Shape;4296;p275"/>
          <p:cNvSpPr txBox="1"/>
          <p:nvPr/>
        </p:nvSpPr>
        <p:spPr>
          <a:xfrm>
            <a:off x="6830682" y="1675744"/>
            <a:ext cx="1851300" cy="6774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chemeClr val="lt1"/>
                </a:solidFill>
                <a:latin typeface="Arial"/>
                <a:ea typeface="Arial"/>
                <a:cs typeface="Arial"/>
                <a:sym typeface="Arial"/>
              </a:rPr>
              <a:t>ANIMER UN ESPACE DE VENTE ET FAIRE PARTAGER UNE EXPÉRIENCE</a:t>
            </a:r>
            <a:endParaRPr b="0" i="0" sz="1400" u="none" cap="none" strike="noStrike">
              <a:solidFill>
                <a:srgbClr val="000000"/>
              </a:solidFill>
              <a:latin typeface="Arial"/>
              <a:ea typeface="Arial"/>
              <a:cs typeface="Arial"/>
              <a:sym typeface="Arial"/>
            </a:endParaRPr>
          </a:p>
        </p:txBody>
      </p:sp>
      <p:grpSp>
        <p:nvGrpSpPr>
          <p:cNvPr id="4297" name="Google Shape;4297;p275"/>
          <p:cNvGrpSpPr/>
          <p:nvPr/>
        </p:nvGrpSpPr>
        <p:grpSpPr>
          <a:xfrm>
            <a:off x="1843089" y="3306923"/>
            <a:ext cx="288350" cy="288274"/>
            <a:chOff x="5916093" y="2047326"/>
            <a:chExt cx="359673" cy="359578"/>
          </a:xfrm>
        </p:grpSpPr>
        <p:sp>
          <p:nvSpPr>
            <p:cNvPr id="4298" name="Google Shape;4298;p275"/>
            <p:cNvSpPr/>
            <p:nvPr/>
          </p:nvSpPr>
          <p:spPr>
            <a:xfrm>
              <a:off x="6054094" y="2173326"/>
              <a:ext cx="83672" cy="107578"/>
            </a:xfrm>
            <a:custGeom>
              <a:rect b="b" l="l" r="r" t="t"/>
              <a:pathLst>
                <a:path extrusionOk="0" h="107578" w="83671">
                  <a:moveTo>
                    <a:pt x="61477" y="52819"/>
                  </a:moveTo>
                  <a:cubicBezTo>
                    <a:pt x="71035" y="44660"/>
                    <a:pt x="74495" y="31411"/>
                    <a:pt x="70147" y="19621"/>
                  </a:cubicBezTo>
                  <a:cubicBezTo>
                    <a:pt x="65800" y="7831"/>
                    <a:pt x="54565" y="0"/>
                    <a:pt x="42000" y="0"/>
                  </a:cubicBezTo>
                  <a:cubicBezTo>
                    <a:pt x="29434" y="0"/>
                    <a:pt x="18200" y="7831"/>
                    <a:pt x="13852" y="19621"/>
                  </a:cubicBezTo>
                  <a:cubicBezTo>
                    <a:pt x="9505" y="31411"/>
                    <a:pt x="12965" y="44660"/>
                    <a:pt x="22522" y="52819"/>
                  </a:cubicBezTo>
                  <a:cubicBezTo>
                    <a:pt x="8872" y="59486"/>
                    <a:pt x="155" y="73287"/>
                    <a:pt x="0" y="88478"/>
                  </a:cubicBezTo>
                  <a:lnTo>
                    <a:pt x="0" y="102192"/>
                  </a:lnTo>
                  <a:cubicBezTo>
                    <a:pt x="-1" y="103783"/>
                    <a:pt x="631" y="105310"/>
                    <a:pt x="1757" y="106436"/>
                  </a:cubicBezTo>
                  <a:cubicBezTo>
                    <a:pt x="2882" y="107561"/>
                    <a:pt x="4409" y="108193"/>
                    <a:pt x="6000" y="108193"/>
                  </a:cubicBezTo>
                  <a:lnTo>
                    <a:pt x="78000" y="108193"/>
                  </a:lnTo>
                  <a:cubicBezTo>
                    <a:pt x="79592" y="108193"/>
                    <a:pt x="81118" y="107561"/>
                    <a:pt x="82244" y="106436"/>
                  </a:cubicBezTo>
                  <a:cubicBezTo>
                    <a:pt x="83369" y="105311"/>
                    <a:pt x="84001" y="103784"/>
                    <a:pt x="84001" y="102192"/>
                  </a:cubicBezTo>
                  <a:lnTo>
                    <a:pt x="84001" y="88478"/>
                  </a:lnTo>
                  <a:cubicBezTo>
                    <a:pt x="83845" y="73287"/>
                    <a:pt x="75128" y="59485"/>
                    <a:pt x="61477" y="52819"/>
                  </a:cubicBezTo>
                  <a:close/>
                  <a:moveTo>
                    <a:pt x="41999" y="12191"/>
                  </a:moveTo>
                  <a:cubicBezTo>
                    <a:pt x="51940" y="12191"/>
                    <a:pt x="59999" y="20251"/>
                    <a:pt x="59999" y="30191"/>
                  </a:cubicBezTo>
                  <a:cubicBezTo>
                    <a:pt x="59999" y="40132"/>
                    <a:pt x="51940" y="48191"/>
                    <a:pt x="41999" y="48191"/>
                  </a:cubicBezTo>
                  <a:cubicBezTo>
                    <a:pt x="32062" y="48181"/>
                    <a:pt x="24010" y="40128"/>
                    <a:pt x="23999" y="30191"/>
                  </a:cubicBezTo>
                  <a:cubicBezTo>
                    <a:pt x="23999" y="20251"/>
                    <a:pt x="32058" y="12191"/>
                    <a:pt x="41999" y="12191"/>
                  </a:cubicBezTo>
                  <a:close/>
                  <a:moveTo>
                    <a:pt x="71999" y="96192"/>
                  </a:moveTo>
                  <a:lnTo>
                    <a:pt x="12000" y="96192"/>
                  </a:lnTo>
                  <a:lnTo>
                    <a:pt x="12000" y="88478"/>
                  </a:lnTo>
                  <a:cubicBezTo>
                    <a:pt x="12934" y="72593"/>
                    <a:pt x="26088" y="60191"/>
                    <a:pt x="42000" y="60191"/>
                  </a:cubicBezTo>
                  <a:cubicBezTo>
                    <a:pt x="57911" y="60191"/>
                    <a:pt x="71065" y="72593"/>
                    <a:pt x="72000" y="88478"/>
                  </a:cubicBezTo>
                  <a:lnTo>
                    <a:pt x="72000" y="9619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299" name="Google Shape;4299;p275"/>
            <p:cNvSpPr/>
            <p:nvPr/>
          </p:nvSpPr>
          <p:spPr>
            <a:xfrm>
              <a:off x="6192094" y="2299326"/>
              <a:ext cx="83672" cy="107578"/>
            </a:xfrm>
            <a:custGeom>
              <a:rect b="b" l="l" r="r" t="t"/>
              <a:pathLst>
                <a:path extrusionOk="0" h="107578" w="83671">
                  <a:moveTo>
                    <a:pt x="61477" y="52819"/>
                  </a:moveTo>
                  <a:cubicBezTo>
                    <a:pt x="71035" y="44660"/>
                    <a:pt x="74495" y="31411"/>
                    <a:pt x="70147" y="19621"/>
                  </a:cubicBezTo>
                  <a:cubicBezTo>
                    <a:pt x="65800" y="7831"/>
                    <a:pt x="54565" y="0"/>
                    <a:pt x="42000" y="0"/>
                  </a:cubicBezTo>
                  <a:cubicBezTo>
                    <a:pt x="29434" y="0"/>
                    <a:pt x="18200" y="7831"/>
                    <a:pt x="13852" y="19621"/>
                  </a:cubicBezTo>
                  <a:cubicBezTo>
                    <a:pt x="9505" y="31411"/>
                    <a:pt x="12965" y="44660"/>
                    <a:pt x="22523" y="52819"/>
                  </a:cubicBezTo>
                  <a:cubicBezTo>
                    <a:pt x="8872" y="59486"/>
                    <a:pt x="155" y="73287"/>
                    <a:pt x="0" y="88478"/>
                  </a:cubicBezTo>
                  <a:lnTo>
                    <a:pt x="0" y="102192"/>
                  </a:lnTo>
                  <a:cubicBezTo>
                    <a:pt x="-1" y="103783"/>
                    <a:pt x="631" y="105310"/>
                    <a:pt x="1757" y="106436"/>
                  </a:cubicBezTo>
                  <a:cubicBezTo>
                    <a:pt x="2882" y="107561"/>
                    <a:pt x="4409" y="108193"/>
                    <a:pt x="6000" y="108193"/>
                  </a:cubicBezTo>
                  <a:lnTo>
                    <a:pt x="78000" y="108193"/>
                  </a:lnTo>
                  <a:cubicBezTo>
                    <a:pt x="79592" y="108193"/>
                    <a:pt x="81118" y="107561"/>
                    <a:pt x="82244" y="106436"/>
                  </a:cubicBezTo>
                  <a:cubicBezTo>
                    <a:pt x="83369" y="105311"/>
                    <a:pt x="84001" y="103784"/>
                    <a:pt x="84001" y="102192"/>
                  </a:cubicBezTo>
                  <a:lnTo>
                    <a:pt x="84001" y="88478"/>
                  </a:lnTo>
                  <a:cubicBezTo>
                    <a:pt x="83845" y="73287"/>
                    <a:pt x="75128" y="59485"/>
                    <a:pt x="61477" y="52819"/>
                  </a:cubicBezTo>
                  <a:close/>
                  <a:moveTo>
                    <a:pt x="35111" y="13562"/>
                  </a:moveTo>
                  <a:cubicBezTo>
                    <a:pt x="41837" y="10776"/>
                    <a:pt x="49579" y="12316"/>
                    <a:pt x="54727" y="17464"/>
                  </a:cubicBezTo>
                  <a:cubicBezTo>
                    <a:pt x="59875" y="22612"/>
                    <a:pt x="61415" y="30354"/>
                    <a:pt x="58629" y="37080"/>
                  </a:cubicBezTo>
                  <a:cubicBezTo>
                    <a:pt x="55843" y="43806"/>
                    <a:pt x="49279" y="48191"/>
                    <a:pt x="41999" y="48191"/>
                  </a:cubicBezTo>
                  <a:cubicBezTo>
                    <a:pt x="32063" y="48181"/>
                    <a:pt x="24010" y="40128"/>
                    <a:pt x="23999" y="30191"/>
                  </a:cubicBezTo>
                  <a:cubicBezTo>
                    <a:pt x="23999" y="22911"/>
                    <a:pt x="28384" y="16348"/>
                    <a:pt x="35111" y="13562"/>
                  </a:cubicBezTo>
                  <a:close/>
                  <a:moveTo>
                    <a:pt x="71999" y="96192"/>
                  </a:moveTo>
                  <a:lnTo>
                    <a:pt x="12000" y="96192"/>
                  </a:lnTo>
                  <a:lnTo>
                    <a:pt x="12000" y="88478"/>
                  </a:lnTo>
                  <a:cubicBezTo>
                    <a:pt x="12934" y="72593"/>
                    <a:pt x="26088" y="60191"/>
                    <a:pt x="42000" y="60191"/>
                  </a:cubicBezTo>
                  <a:cubicBezTo>
                    <a:pt x="57911" y="60191"/>
                    <a:pt x="71065" y="72593"/>
                    <a:pt x="72000" y="88478"/>
                  </a:cubicBezTo>
                  <a:lnTo>
                    <a:pt x="72000" y="9619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00" name="Google Shape;4300;p275"/>
            <p:cNvSpPr/>
            <p:nvPr/>
          </p:nvSpPr>
          <p:spPr>
            <a:xfrm>
              <a:off x="5916093" y="2299326"/>
              <a:ext cx="83672" cy="107578"/>
            </a:xfrm>
            <a:custGeom>
              <a:rect b="b" l="l" r="r" t="t"/>
              <a:pathLst>
                <a:path extrusionOk="0" h="107578" w="83671">
                  <a:moveTo>
                    <a:pt x="61477" y="52819"/>
                  </a:moveTo>
                  <a:cubicBezTo>
                    <a:pt x="71035" y="44660"/>
                    <a:pt x="74495" y="31411"/>
                    <a:pt x="70147" y="19621"/>
                  </a:cubicBezTo>
                  <a:cubicBezTo>
                    <a:pt x="65800" y="7831"/>
                    <a:pt x="54565" y="0"/>
                    <a:pt x="42000" y="0"/>
                  </a:cubicBezTo>
                  <a:cubicBezTo>
                    <a:pt x="29434" y="0"/>
                    <a:pt x="18200" y="7831"/>
                    <a:pt x="13852" y="19621"/>
                  </a:cubicBezTo>
                  <a:cubicBezTo>
                    <a:pt x="9505" y="31411"/>
                    <a:pt x="12965" y="44660"/>
                    <a:pt x="22523" y="52819"/>
                  </a:cubicBezTo>
                  <a:cubicBezTo>
                    <a:pt x="8872" y="59486"/>
                    <a:pt x="155" y="73287"/>
                    <a:pt x="0" y="88478"/>
                  </a:cubicBezTo>
                  <a:lnTo>
                    <a:pt x="0" y="102192"/>
                  </a:lnTo>
                  <a:cubicBezTo>
                    <a:pt x="-1" y="103783"/>
                    <a:pt x="631" y="105310"/>
                    <a:pt x="1757" y="106436"/>
                  </a:cubicBezTo>
                  <a:cubicBezTo>
                    <a:pt x="2882" y="107561"/>
                    <a:pt x="4409" y="108193"/>
                    <a:pt x="6000" y="108193"/>
                  </a:cubicBezTo>
                  <a:lnTo>
                    <a:pt x="78000" y="108193"/>
                  </a:lnTo>
                  <a:cubicBezTo>
                    <a:pt x="79592" y="108193"/>
                    <a:pt x="81118" y="107561"/>
                    <a:pt x="82244" y="106436"/>
                  </a:cubicBezTo>
                  <a:cubicBezTo>
                    <a:pt x="83369" y="105311"/>
                    <a:pt x="84001" y="103784"/>
                    <a:pt x="84001" y="102192"/>
                  </a:cubicBezTo>
                  <a:lnTo>
                    <a:pt x="84001" y="88478"/>
                  </a:lnTo>
                  <a:cubicBezTo>
                    <a:pt x="83845" y="73287"/>
                    <a:pt x="75128" y="59485"/>
                    <a:pt x="61477" y="52819"/>
                  </a:cubicBezTo>
                  <a:close/>
                  <a:moveTo>
                    <a:pt x="35111" y="13562"/>
                  </a:moveTo>
                  <a:cubicBezTo>
                    <a:pt x="41837" y="10776"/>
                    <a:pt x="49579" y="12316"/>
                    <a:pt x="54728" y="17464"/>
                  </a:cubicBezTo>
                  <a:cubicBezTo>
                    <a:pt x="59876" y="22612"/>
                    <a:pt x="61416" y="30354"/>
                    <a:pt x="58629" y="37080"/>
                  </a:cubicBezTo>
                  <a:cubicBezTo>
                    <a:pt x="55844" y="43806"/>
                    <a:pt x="49280" y="48191"/>
                    <a:pt x="42000" y="48191"/>
                  </a:cubicBezTo>
                  <a:cubicBezTo>
                    <a:pt x="32063" y="48181"/>
                    <a:pt x="24010" y="40128"/>
                    <a:pt x="24000" y="30191"/>
                  </a:cubicBezTo>
                  <a:cubicBezTo>
                    <a:pt x="24000" y="22911"/>
                    <a:pt x="28385" y="16348"/>
                    <a:pt x="35111" y="13562"/>
                  </a:cubicBezTo>
                  <a:close/>
                  <a:moveTo>
                    <a:pt x="71999" y="96192"/>
                  </a:moveTo>
                  <a:lnTo>
                    <a:pt x="12000" y="96192"/>
                  </a:lnTo>
                  <a:lnTo>
                    <a:pt x="12000" y="88478"/>
                  </a:lnTo>
                  <a:cubicBezTo>
                    <a:pt x="12504" y="72397"/>
                    <a:pt x="25916" y="59751"/>
                    <a:pt x="42000" y="60192"/>
                  </a:cubicBezTo>
                  <a:cubicBezTo>
                    <a:pt x="58082" y="59751"/>
                    <a:pt x="71495" y="72397"/>
                    <a:pt x="72000" y="88478"/>
                  </a:cubicBezTo>
                  <a:lnTo>
                    <a:pt x="72000" y="9619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01" name="Google Shape;4301;p275"/>
            <p:cNvSpPr/>
            <p:nvPr/>
          </p:nvSpPr>
          <p:spPr>
            <a:xfrm>
              <a:off x="6192093" y="2047326"/>
              <a:ext cx="83672" cy="107578"/>
            </a:xfrm>
            <a:custGeom>
              <a:rect b="b" l="l" r="r" t="t"/>
              <a:pathLst>
                <a:path extrusionOk="0" h="107578" w="83671">
                  <a:moveTo>
                    <a:pt x="61478" y="52819"/>
                  </a:moveTo>
                  <a:cubicBezTo>
                    <a:pt x="71035" y="44660"/>
                    <a:pt x="74495" y="31411"/>
                    <a:pt x="70148" y="19621"/>
                  </a:cubicBezTo>
                  <a:cubicBezTo>
                    <a:pt x="65800" y="7831"/>
                    <a:pt x="54565" y="0"/>
                    <a:pt x="42000" y="0"/>
                  </a:cubicBezTo>
                  <a:cubicBezTo>
                    <a:pt x="29434" y="0"/>
                    <a:pt x="18200" y="7831"/>
                    <a:pt x="13852" y="19621"/>
                  </a:cubicBezTo>
                  <a:cubicBezTo>
                    <a:pt x="9505" y="31411"/>
                    <a:pt x="12965" y="44660"/>
                    <a:pt x="22522" y="52819"/>
                  </a:cubicBezTo>
                  <a:cubicBezTo>
                    <a:pt x="8872" y="59485"/>
                    <a:pt x="155" y="73287"/>
                    <a:pt x="0" y="88478"/>
                  </a:cubicBezTo>
                  <a:lnTo>
                    <a:pt x="0" y="102192"/>
                  </a:lnTo>
                  <a:cubicBezTo>
                    <a:pt x="-1" y="103783"/>
                    <a:pt x="631" y="105310"/>
                    <a:pt x="1757" y="106436"/>
                  </a:cubicBezTo>
                  <a:cubicBezTo>
                    <a:pt x="2882" y="107561"/>
                    <a:pt x="4409" y="108193"/>
                    <a:pt x="6000" y="108193"/>
                  </a:cubicBezTo>
                  <a:lnTo>
                    <a:pt x="78000" y="108193"/>
                  </a:lnTo>
                  <a:cubicBezTo>
                    <a:pt x="79592" y="108193"/>
                    <a:pt x="81118" y="107561"/>
                    <a:pt x="82244" y="106436"/>
                  </a:cubicBezTo>
                  <a:cubicBezTo>
                    <a:pt x="83369" y="105311"/>
                    <a:pt x="84001" y="103784"/>
                    <a:pt x="84001" y="102192"/>
                  </a:cubicBezTo>
                  <a:lnTo>
                    <a:pt x="84001" y="88478"/>
                  </a:lnTo>
                  <a:cubicBezTo>
                    <a:pt x="83846" y="73287"/>
                    <a:pt x="75128" y="59485"/>
                    <a:pt x="61478" y="52819"/>
                  </a:cubicBezTo>
                  <a:close/>
                  <a:moveTo>
                    <a:pt x="42000" y="12191"/>
                  </a:moveTo>
                  <a:cubicBezTo>
                    <a:pt x="51941" y="12191"/>
                    <a:pt x="60000" y="20251"/>
                    <a:pt x="60000" y="30191"/>
                  </a:cubicBezTo>
                  <a:cubicBezTo>
                    <a:pt x="60000" y="40132"/>
                    <a:pt x="51941" y="48191"/>
                    <a:pt x="42000" y="48191"/>
                  </a:cubicBezTo>
                  <a:cubicBezTo>
                    <a:pt x="32063" y="48181"/>
                    <a:pt x="24010" y="40128"/>
                    <a:pt x="24000" y="30191"/>
                  </a:cubicBezTo>
                  <a:cubicBezTo>
                    <a:pt x="24000" y="20251"/>
                    <a:pt x="32059" y="12191"/>
                    <a:pt x="42000" y="12191"/>
                  </a:cubicBezTo>
                  <a:close/>
                  <a:moveTo>
                    <a:pt x="72000" y="96192"/>
                  </a:moveTo>
                  <a:lnTo>
                    <a:pt x="12000" y="96192"/>
                  </a:lnTo>
                  <a:lnTo>
                    <a:pt x="12000" y="88478"/>
                  </a:lnTo>
                  <a:cubicBezTo>
                    <a:pt x="12935" y="72593"/>
                    <a:pt x="26089" y="60191"/>
                    <a:pt x="42000" y="60191"/>
                  </a:cubicBezTo>
                  <a:cubicBezTo>
                    <a:pt x="57912" y="60191"/>
                    <a:pt x="71066" y="72593"/>
                    <a:pt x="72001" y="88478"/>
                  </a:cubicBezTo>
                  <a:lnTo>
                    <a:pt x="72001" y="9619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02" name="Google Shape;4302;p275"/>
            <p:cNvSpPr/>
            <p:nvPr/>
          </p:nvSpPr>
          <p:spPr>
            <a:xfrm>
              <a:off x="5916093" y="2047326"/>
              <a:ext cx="83672" cy="107578"/>
            </a:xfrm>
            <a:custGeom>
              <a:rect b="b" l="l" r="r" t="t"/>
              <a:pathLst>
                <a:path extrusionOk="0" h="107578" w="83671">
                  <a:moveTo>
                    <a:pt x="6000" y="108192"/>
                  </a:moveTo>
                  <a:lnTo>
                    <a:pt x="78000" y="108192"/>
                  </a:lnTo>
                  <a:cubicBezTo>
                    <a:pt x="79592" y="108193"/>
                    <a:pt x="81118" y="107561"/>
                    <a:pt x="82244" y="106435"/>
                  </a:cubicBezTo>
                  <a:cubicBezTo>
                    <a:pt x="83369" y="105310"/>
                    <a:pt x="84001" y="103783"/>
                    <a:pt x="84001" y="102191"/>
                  </a:cubicBezTo>
                  <a:lnTo>
                    <a:pt x="84001" y="88478"/>
                  </a:lnTo>
                  <a:cubicBezTo>
                    <a:pt x="83846" y="73287"/>
                    <a:pt x="75130" y="59485"/>
                    <a:pt x="61478" y="52818"/>
                  </a:cubicBezTo>
                  <a:cubicBezTo>
                    <a:pt x="71036" y="44660"/>
                    <a:pt x="74496" y="31410"/>
                    <a:pt x="70149" y="19620"/>
                  </a:cubicBezTo>
                  <a:cubicBezTo>
                    <a:pt x="65801" y="7831"/>
                    <a:pt x="54566" y="0"/>
                    <a:pt x="42000" y="0"/>
                  </a:cubicBezTo>
                  <a:cubicBezTo>
                    <a:pt x="29435" y="0"/>
                    <a:pt x="18200" y="7831"/>
                    <a:pt x="13852" y="19621"/>
                  </a:cubicBezTo>
                  <a:cubicBezTo>
                    <a:pt x="9505" y="31411"/>
                    <a:pt x="12965" y="44660"/>
                    <a:pt x="22523" y="52819"/>
                  </a:cubicBezTo>
                  <a:cubicBezTo>
                    <a:pt x="8872" y="59485"/>
                    <a:pt x="155" y="73287"/>
                    <a:pt x="0" y="88478"/>
                  </a:cubicBezTo>
                  <a:lnTo>
                    <a:pt x="0" y="102192"/>
                  </a:lnTo>
                  <a:cubicBezTo>
                    <a:pt x="-1" y="103783"/>
                    <a:pt x="631" y="105310"/>
                    <a:pt x="1757" y="106436"/>
                  </a:cubicBezTo>
                  <a:cubicBezTo>
                    <a:pt x="2882" y="107560"/>
                    <a:pt x="4409" y="108192"/>
                    <a:pt x="6000" y="108192"/>
                  </a:cubicBezTo>
                  <a:close/>
                  <a:moveTo>
                    <a:pt x="42000" y="12191"/>
                  </a:moveTo>
                  <a:cubicBezTo>
                    <a:pt x="51941" y="12191"/>
                    <a:pt x="60000" y="20251"/>
                    <a:pt x="60000" y="30191"/>
                  </a:cubicBezTo>
                  <a:cubicBezTo>
                    <a:pt x="60000" y="40132"/>
                    <a:pt x="51942" y="48191"/>
                    <a:pt x="42000" y="48191"/>
                  </a:cubicBezTo>
                  <a:cubicBezTo>
                    <a:pt x="32064" y="48181"/>
                    <a:pt x="24011" y="40128"/>
                    <a:pt x="24000" y="30191"/>
                  </a:cubicBezTo>
                  <a:cubicBezTo>
                    <a:pt x="24000" y="20251"/>
                    <a:pt x="32059" y="12191"/>
                    <a:pt x="42000" y="12191"/>
                  </a:cubicBezTo>
                  <a:close/>
                  <a:moveTo>
                    <a:pt x="12000" y="88478"/>
                  </a:moveTo>
                  <a:cubicBezTo>
                    <a:pt x="12505" y="72397"/>
                    <a:pt x="25917" y="59751"/>
                    <a:pt x="42000" y="60192"/>
                  </a:cubicBezTo>
                  <a:cubicBezTo>
                    <a:pt x="58083" y="59751"/>
                    <a:pt x="71496" y="72397"/>
                    <a:pt x="72001" y="88478"/>
                  </a:cubicBezTo>
                  <a:lnTo>
                    <a:pt x="72001" y="96192"/>
                  </a:lnTo>
                  <a:lnTo>
                    <a:pt x="12000" y="96192"/>
                  </a:lnTo>
                  <a:lnTo>
                    <a:pt x="12000" y="8847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03" name="Google Shape;4303;p275"/>
            <p:cNvSpPr/>
            <p:nvPr/>
          </p:nvSpPr>
          <p:spPr>
            <a:xfrm>
              <a:off x="5964105" y="2095517"/>
              <a:ext cx="263672" cy="245391"/>
            </a:xfrm>
            <a:custGeom>
              <a:rect b="b" l="l" r="r" t="t"/>
              <a:pathLst>
                <a:path extrusionOk="0" h="245390" w="263671">
                  <a:moveTo>
                    <a:pt x="205019" y="157922"/>
                  </a:moveTo>
                  <a:lnTo>
                    <a:pt x="260232" y="105597"/>
                  </a:lnTo>
                  <a:cubicBezTo>
                    <a:pt x="263590" y="102448"/>
                    <a:pt x="264829" y="97644"/>
                    <a:pt x="263414" y="93264"/>
                  </a:cubicBezTo>
                  <a:cubicBezTo>
                    <a:pt x="262024" y="88849"/>
                    <a:pt x="258209" y="85633"/>
                    <a:pt x="253623" y="85011"/>
                  </a:cubicBezTo>
                  <a:lnTo>
                    <a:pt x="177058" y="74183"/>
                  </a:lnTo>
                  <a:lnTo>
                    <a:pt x="142740" y="6589"/>
                  </a:lnTo>
                  <a:cubicBezTo>
                    <a:pt x="140680" y="2546"/>
                    <a:pt x="136526" y="0"/>
                    <a:pt x="131988" y="0"/>
                  </a:cubicBezTo>
                  <a:cubicBezTo>
                    <a:pt x="127450" y="0"/>
                    <a:pt x="123296" y="2546"/>
                    <a:pt x="121236" y="6589"/>
                  </a:cubicBezTo>
                  <a:lnTo>
                    <a:pt x="86876" y="74204"/>
                  </a:lnTo>
                  <a:lnTo>
                    <a:pt x="10347" y="85011"/>
                  </a:lnTo>
                  <a:cubicBezTo>
                    <a:pt x="5781" y="85645"/>
                    <a:pt x="1981" y="88839"/>
                    <a:pt x="574" y="93229"/>
                  </a:cubicBezTo>
                  <a:cubicBezTo>
                    <a:pt x="-835" y="97618"/>
                    <a:pt x="398" y="102427"/>
                    <a:pt x="3744" y="105598"/>
                  </a:cubicBezTo>
                  <a:lnTo>
                    <a:pt x="58957" y="157899"/>
                  </a:lnTo>
                  <a:lnTo>
                    <a:pt x="45902" y="231897"/>
                  </a:lnTo>
                  <a:cubicBezTo>
                    <a:pt x="45090" y="236379"/>
                    <a:pt x="46908" y="240931"/>
                    <a:pt x="50583" y="243622"/>
                  </a:cubicBezTo>
                  <a:cubicBezTo>
                    <a:pt x="54266" y="246363"/>
                    <a:pt x="59188" y="246768"/>
                    <a:pt x="63269" y="244664"/>
                  </a:cubicBezTo>
                  <a:lnTo>
                    <a:pt x="132029" y="209561"/>
                  </a:lnTo>
                  <a:lnTo>
                    <a:pt x="200707" y="244664"/>
                  </a:lnTo>
                  <a:cubicBezTo>
                    <a:pt x="204787" y="246769"/>
                    <a:pt x="209711" y="246364"/>
                    <a:pt x="213393" y="243622"/>
                  </a:cubicBezTo>
                  <a:cubicBezTo>
                    <a:pt x="217068" y="240934"/>
                    <a:pt x="218886" y="236383"/>
                    <a:pt x="218074" y="231903"/>
                  </a:cubicBezTo>
                  <a:lnTo>
                    <a:pt x="205019" y="157922"/>
                  </a:lnTo>
                  <a:close/>
                  <a:moveTo>
                    <a:pt x="137484" y="198873"/>
                  </a:moveTo>
                  <a:cubicBezTo>
                    <a:pt x="134029" y="197115"/>
                    <a:pt x="129942" y="197115"/>
                    <a:pt x="126486" y="198873"/>
                  </a:cubicBezTo>
                  <a:lnTo>
                    <a:pt x="57715" y="233989"/>
                  </a:lnTo>
                  <a:lnTo>
                    <a:pt x="70775" y="159976"/>
                  </a:lnTo>
                  <a:cubicBezTo>
                    <a:pt x="71471" y="156015"/>
                    <a:pt x="70130" y="151970"/>
                    <a:pt x="67207" y="149209"/>
                  </a:cubicBezTo>
                  <a:lnTo>
                    <a:pt x="12029" y="96893"/>
                  </a:lnTo>
                  <a:lnTo>
                    <a:pt x="88559" y="86086"/>
                  </a:lnTo>
                  <a:cubicBezTo>
                    <a:pt x="92452" y="85534"/>
                    <a:pt x="95833" y="83119"/>
                    <a:pt x="97617" y="79613"/>
                  </a:cubicBezTo>
                  <a:lnTo>
                    <a:pt x="132017" y="11981"/>
                  </a:lnTo>
                  <a:lnTo>
                    <a:pt x="132041" y="12016"/>
                  </a:lnTo>
                  <a:lnTo>
                    <a:pt x="132041" y="12019"/>
                  </a:lnTo>
                  <a:lnTo>
                    <a:pt x="166359" y="79613"/>
                  </a:lnTo>
                  <a:cubicBezTo>
                    <a:pt x="168144" y="83120"/>
                    <a:pt x="171527" y="85535"/>
                    <a:pt x="175423" y="86085"/>
                  </a:cubicBezTo>
                  <a:lnTo>
                    <a:pt x="251982" y="96884"/>
                  </a:lnTo>
                  <a:lnTo>
                    <a:pt x="196769" y="149212"/>
                  </a:lnTo>
                  <a:cubicBezTo>
                    <a:pt x="193843" y="151973"/>
                    <a:pt x="192504" y="156023"/>
                    <a:pt x="193206" y="159984"/>
                  </a:cubicBezTo>
                  <a:lnTo>
                    <a:pt x="206167" y="233976"/>
                  </a:lnTo>
                  <a:lnTo>
                    <a:pt x="137484" y="19887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grpSp>
        <p:nvGrpSpPr>
          <p:cNvPr id="4304" name="Google Shape;4304;p275"/>
          <p:cNvGrpSpPr/>
          <p:nvPr/>
        </p:nvGrpSpPr>
        <p:grpSpPr>
          <a:xfrm>
            <a:off x="4015165" y="3318846"/>
            <a:ext cx="268969" cy="264410"/>
            <a:chOff x="3435425" y="2673408"/>
            <a:chExt cx="354000" cy="348000"/>
          </a:xfrm>
        </p:grpSpPr>
        <p:sp>
          <p:nvSpPr>
            <p:cNvPr id="4305" name="Google Shape;4305;p275"/>
            <p:cNvSpPr/>
            <p:nvPr/>
          </p:nvSpPr>
          <p:spPr>
            <a:xfrm>
              <a:off x="3435425" y="2787408"/>
              <a:ext cx="354000" cy="234000"/>
            </a:xfrm>
            <a:custGeom>
              <a:rect b="b" l="l" r="r" t="t"/>
              <a:pathLst>
                <a:path extrusionOk="0" h="234000" w="354000">
                  <a:moveTo>
                    <a:pt x="356742" y="95916"/>
                  </a:moveTo>
                  <a:cubicBezTo>
                    <a:pt x="346224" y="81264"/>
                    <a:pt x="335562" y="81030"/>
                    <a:pt x="308868" y="95076"/>
                  </a:cubicBezTo>
                  <a:lnTo>
                    <a:pt x="257130" y="126708"/>
                  </a:lnTo>
                  <a:cubicBezTo>
                    <a:pt x="249462" y="130788"/>
                    <a:pt x="233724" y="132012"/>
                    <a:pt x="218460" y="132270"/>
                  </a:cubicBezTo>
                  <a:cubicBezTo>
                    <a:pt x="221172" y="126624"/>
                    <a:pt x="219960" y="119886"/>
                    <a:pt x="214836" y="112230"/>
                  </a:cubicBezTo>
                  <a:cubicBezTo>
                    <a:pt x="210090" y="105150"/>
                    <a:pt x="203628" y="99522"/>
                    <a:pt x="196128" y="95676"/>
                  </a:cubicBezTo>
                  <a:cubicBezTo>
                    <a:pt x="208560" y="85572"/>
                    <a:pt x="216000" y="70530"/>
                    <a:pt x="216000" y="54000"/>
                  </a:cubicBezTo>
                  <a:cubicBezTo>
                    <a:pt x="216000" y="24228"/>
                    <a:pt x="191778" y="0"/>
                    <a:pt x="162000" y="0"/>
                  </a:cubicBezTo>
                  <a:cubicBezTo>
                    <a:pt x="132222" y="0"/>
                    <a:pt x="108000" y="24228"/>
                    <a:pt x="108000" y="54000"/>
                  </a:cubicBezTo>
                  <a:cubicBezTo>
                    <a:pt x="108000" y="62886"/>
                    <a:pt x="110208" y="71370"/>
                    <a:pt x="114162" y="78936"/>
                  </a:cubicBezTo>
                  <a:cubicBezTo>
                    <a:pt x="114084" y="78882"/>
                    <a:pt x="114000" y="78834"/>
                    <a:pt x="113928" y="78774"/>
                  </a:cubicBezTo>
                  <a:cubicBezTo>
                    <a:pt x="92388" y="62532"/>
                    <a:pt x="56400" y="60240"/>
                    <a:pt x="42006" y="59994"/>
                  </a:cubicBezTo>
                  <a:lnTo>
                    <a:pt x="42006" y="41832"/>
                  </a:lnTo>
                  <a:lnTo>
                    <a:pt x="0" y="41832"/>
                  </a:lnTo>
                  <a:lnTo>
                    <a:pt x="0" y="234000"/>
                  </a:lnTo>
                  <a:lnTo>
                    <a:pt x="42000" y="234000"/>
                  </a:lnTo>
                  <a:lnTo>
                    <a:pt x="42000" y="216000"/>
                  </a:lnTo>
                  <a:lnTo>
                    <a:pt x="120000" y="216000"/>
                  </a:lnTo>
                  <a:cubicBezTo>
                    <a:pt x="132240" y="216000"/>
                    <a:pt x="144588" y="215064"/>
                    <a:pt x="156696" y="213228"/>
                  </a:cubicBezTo>
                  <a:lnTo>
                    <a:pt x="234474" y="201402"/>
                  </a:lnTo>
                  <a:cubicBezTo>
                    <a:pt x="237306" y="201366"/>
                    <a:pt x="240174" y="201030"/>
                    <a:pt x="242730" y="200454"/>
                  </a:cubicBezTo>
                  <a:cubicBezTo>
                    <a:pt x="249894" y="199446"/>
                    <a:pt x="256740" y="196026"/>
                    <a:pt x="262542" y="190554"/>
                  </a:cubicBezTo>
                  <a:lnTo>
                    <a:pt x="353484" y="119730"/>
                  </a:lnTo>
                  <a:lnTo>
                    <a:pt x="353622" y="119616"/>
                  </a:lnTo>
                  <a:cubicBezTo>
                    <a:pt x="360708" y="113754"/>
                    <a:pt x="362076" y="103338"/>
                    <a:pt x="356742" y="95916"/>
                  </a:cubicBezTo>
                  <a:close/>
                  <a:moveTo>
                    <a:pt x="139020" y="89094"/>
                  </a:moveTo>
                  <a:cubicBezTo>
                    <a:pt x="127086" y="81282"/>
                    <a:pt x="120000" y="68250"/>
                    <a:pt x="120000" y="54000"/>
                  </a:cubicBezTo>
                  <a:cubicBezTo>
                    <a:pt x="120000" y="30840"/>
                    <a:pt x="138846" y="12000"/>
                    <a:pt x="162000" y="12000"/>
                  </a:cubicBezTo>
                  <a:cubicBezTo>
                    <a:pt x="185154" y="12000"/>
                    <a:pt x="204000" y="30840"/>
                    <a:pt x="204000" y="54000"/>
                  </a:cubicBezTo>
                  <a:cubicBezTo>
                    <a:pt x="204000" y="69516"/>
                    <a:pt x="195654" y="83454"/>
                    <a:pt x="182088" y="90834"/>
                  </a:cubicBezTo>
                  <a:cubicBezTo>
                    <a:pt x="181344" y="90690"/>
                    <a:pt x="180588" y="90618"/>
                    <a:pt x="179838" y="90504"/>
                  </a:cubicBezTo>
                  <a:cubicBezTo>
                    <a:pt x="179088" y="90390"/>
                    <a:pt x="178350" y="90258"/>
                    <a:pt x="177588" y="90174"/>
                  </a:cubicBezTo>
                  <a:cubicBezTo>
                    <a:pt x="175638" y="89958"/>
                    <a:pt x="173676" y="89826"/>
                    <a:pt x="171708" y="89826"/>
                  </a:cubicBezTo>
                  <a:lnTo>
                    <a:pt x="148308" y="89826"/>
                  </a:lnTo>
                  <a:cubicBezTo>
                    <a:pt x="145290" y="89832"/>
                    <a:pt x="142170" y="89586"/>
                    <a:pt x="139020" y="89094"/>
                  </a:cubicBezTo>
                  <a:close/>
                  <a:moveTo>
                    <a:pt x="30000" y="222000"/>
                  </a:moveTo>
                  <a:lnTo>
                    <a:pt x="12000" y="222000"/>
                  </a:lnTo>
                  <a:lnTo>
                    <a:pt x="12000" y="53832"/>
                  </a:lnTo>
                  <a:lnTo>
                    <a:pt x="30000" y="53832"/>
                  </a:lnTo>
                  <a:lnTo>
                    <a:pt x="30000" y="60198"/>
                  </a:lnTo>
                  <a:lnTo>
                    <a:pt x="30000" y="216006"/>
                  </a:lnTo>
                  <a:lnTo>
                    <a:pt x="30000" y="222000"/>
                  </a:lnTo>
                  <a:close/>
                  <a:moveTo>
                    <a:pt x="346032" y="110328"/>
                  </a:moveTo>
                  <a:lnTo>
                    <a:pt x="254934" y="181266"/>
                  </a:lnTo>
                  <a:lnTo>
                    <a:pt x="254472" y="181668"/>
                  </a:lnTo>
                  <a:cubicBezTo>
                    <a:pt x="250452" y="185514"/>
                    <a:pt x="245814" y="187902"/>
                    <a:pt x="240468" y="188676"/>
                  </a:cubicBezTo>
                  <a:cubicBezTo>
                    <a:pt x="238284" y="189162"/>
                    <a:pt x="236106" y="189408"/>
                    <a:pt x="234000" y="189408"/>
                  </a:cubicBezTo>
                  <a:lnTo>
                    <a:pt x="154890" y="201366"/>
                  </a:lnTo>
                  <a:cubicBezTo>
                    <a:pt x="143376" y="203118"/>
                    <a:pt x="131634" y="204006"/>
                    <a:pt x="120000" y="204006"/>
                  </a:cubicBezTo>
                  <a:lnTo>
                    <a:pt x="42000" y="204006"/>
                  </a:lnTo>
                  <a:lnTo>
                    <a:pt x="42000" y="72012"/>
                  </a:lnTo>
                  <a:cubicBezTo>
                    <a:pt x="55302" y="72288"/>
                    <a:pt x="88236" y="74436"/>
                    <a:pt x="106704" y="88356"/>
                  </a:cubicBezTo>
                  <a:cubicBezTo>
                    <a:pt x="114720" y="94404"/>
                    <a:pt x="124326" y="98508"/>
                    <a:pt x="134574" y="100476"/>
                  </a:cubicBezTo>
                  <a:lnTo>
                    <a:pt x="134664" y="100530"/>
                  </a:lnTo>
                  <a:lnTo>
                    <a:pt x="135804" y="100728"/>
                  </a:lnTo>
                  <a:cubicBezTo>
                    <a:pt x="135864" y="100740"/>
                    <a:pt x="135918" y="100740"/>
                    <a:pt x="135978" y="100752"/>
                  </a:cubicBezTo>
                  <a:cubicBezTo>
                    <a:pt x="137946" y="101088"/>
                    <a:pt x="139938" y="101358"/>
                    <a:pt x="141948" y="101532"/>
                  </a:cubicBezTo>
                  <a:cubicBezTo>
                    <a:pt x="142014" y="101538"/>
                    <a:pt x="142080" y="101550"/>
                    <a:pt x="142140" y="101556"/>
                  </a:cubicBezTo>
                  <a:cubicBezTo>
                    <a:pt x="144180" y="101730"/>
                    <a:pt x="146232" y="101832"/>
                    <a:pt x="148302" y="101832"/>
                  </a:cubicBezTo>
                  <a:lnTo>
                    <a:pt x="171702" y="101832"/>
                  </a:lnTo>
                  <a:cubicBezTo>
                    <a:pt x="175002" y="101832"/>
                    <a:pt x="178302" y="102222"/>
                    <a:pt x="181506" y="102990"/>
                  </a:cubicBezTo>
                  <a:lnTo>
                    <a:pt x="181890" y="103086"/>
                  </a:lnTo>
                  <a:cubicBezTo>
                    <a:pt x="191328" y="105426"/>
                    <a:pt x="199530" y="110976"/>
                    <a:pt x="204852" y="118914"/>
                  </a:cubicBezTo>
                  <a:cubicBezTo>
                    <a:pt x="207378" y="122676"/>
                    <a:pt x="208374" y="125802"/>
                    <a:pt x="207528" y="127272"/>
                  </a:cubicBezTo>
                  <a:cubicBezTo>
                    <a:pt x="205926" y="130044"/>
                    <a:pt x="198492" y="131748"/>
                    <a:pt x="190950" y="132078"/>
                  </a:cubicBezTo>
                  <a:cubicBezTo>
                    <a:pt x="188496" y="132036"/>
                    <a:pt x="186258" y="132006"/>
                    <a:pt x="184296" y="132006"/>
                  </a:cubicBezTo>
                  <a:lnTo>
                    <a:pt x="126000" y="132006"/>
                  </a:lnTo>
                  <a:cubicBezTo>
                    <a:pt x="107214" y="132006"/>
                    <a:pt x="96000" y="140976"/>
                    <a:pt x="96000" y="156006"/>
                  </a:cubicBezTo>
                  <a:cubicBezTo>
                    <a:pt x="96000" y="159318"/>
                    <a:pt x="98682" y="162006"/>
                    <a:pt x="102000" y="162006"/>
                  </a:cubicBezTo>
                  <a:cubicBezTo>
                    <a:pt x="105318" y="162006"/>
                    <a:pt x="108000" y="159318"/>
                    <a:pt x="108000" y="156006"/>
                  </a:cubicBezTo>
                  <a:cubicBezTo>
                    <a:pt x="108000" y="153036"/>
                    <a:pt x="108000" y="144006"/>
                    <a:pt x="126000" y="144006"/>
                  </a:cubicBezTo>
                  <a:lnTo>
                    <a:pt x="184164" y="144006"/>
                  </a:lnTo>
                  <a:cubicBezTo>
                    <a:pt x="185526" y="144090"/>
                    <a:pt x="188142" y="144204"/>
                    <a:pt x="191436" y="144084"/>
                  </a:cubicBezTo>
                  <a:cubicBezTo>
                    <a:pt x="192468" y="144102"/>
                    <a:pt x="193536" y="144120"/>
                    <a:pt x="194628" y="144138"/>
                  </a:cubicBezTo>
                  <a:cubicBezTo>
                    <a:pt x="222786" y="144660"/>
                    <a:pt x="249192" y="144516"/>
                    <a:pt x="263076" y="137124"/>
                  </a:cubicBezTo>
                  <a:lnTo>
                    <a:pt x="314784" y="105504"/>
                  </a:lnTo>
                  <a:cubicBezTo>
                    <a:pt x="339528" y="92502"/>
                    <a:pt x="342018" y="95988"/>
                    <a:pt x="346986" y="102912"/>
                  </a:cubicBezTo>
                  <a:cubicBezTo>
                    <a:pt x="348648" y="105216"/>
                    <a:pt x="348222" y="108462"/>
                    <a:pt x="346032" y="11032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06" name="Google Shape;4306;p275"/>
            <p:cNvSpPr/>
            <p:nvPr/>
          </p:nvSpPr>
          <p:spPr>
            <a:xfrm>
              <a:off x="3567425" y="2811408"/>
              <a:ext cx="60000" cy="60000"/>
            </a:xfrm>
            <a:custGeom>
              <a:rect b="b" l="l" r="r" t="t"/>
              <a:pathLst>
                <a:path extrusionOk="0" h="60000" w="60000">
                  <a:moveTo>
                    <a:pt x="60000" y="30000"/>
                  </a:moveTo>
                  <a:cubicBezTo>
                    <a:pt x="60000" y="13458"/>
                    <a:pt x="46542" y="0"/>
                    <a:pt x="30000" y="0"/>
                  </a:cubicBezTo>
                  <a:cubicBezTo>
                    <a:pt x="13458" y="0"/>
                    <a:pt x="0" y="13458"/>
                    <a:pt x="0" y="30000"/>
                  </a:cubicBezTo>
                  <a:cubicBezTo>
                    <a:pt x="0" y="46542"/>
                    <a:pt x="13458" y="60000"/>
                    <a:pt x="30000" y="60000"/>
                  </a:cubicBezTo>
                  <a:cubicBezTo>
                    <a:pt x="46542" y="60000"/>
                    <a:pt x="60000" y="46542"/>
                    <a:pt x="60000" y="30000"/>
                  </a:cubicBezTo>
                  <a:close/>
                  <a:moveTo>
                    <a:pt x="30000" y="48000"/>
                  </a:moveTo>
                  <a:cubicBezTo>
                    <a:pt x="20076" y="48000"/>
                    <a:pt x="12000" y="39924"/>
                    <a:pt x="12000" y="30000"/>
                  </a:cubicBezTo>
                  <a:cubicBezTo>
                    <a:pt x="12000" y="20076"/>
                    <a:pt x="20076" y="12000"/>
                    <a:pt x="30000" y="12000"/>
                  </a:cubicBezTo>
                  <a:cubicBezTo>
                    <a:pt x="39924" y="12000"/>
                    <a:pt x="48000" y="20076"/>
                    <a:pt x="48000" y="30000"/>
                  </a:cubicBezTo>
                  <a:cubicBezTo>
                    <a:pt x="48000" y="39924"/>
                    <a:pt x="39924" y="48000"/>
                    <a:pt x="30000" y="48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07" name="Google Shape;4307;p275"/>
            <p:cNvSpPr/>
            <p:nvPr/>
          </p:nvSpPr>
          <p:spPr>
            <a:xfrm>
              <a:off x="3633425" y="2673408"/>
              <a:ext cx="108000" cy="108000"/>
            </a:xfrm>
            <a:custGeom>
              <a:rect b="b" l="l" r="r" t="t"/>
              <a:pathLst>
                <a:path extrusionOk="0" h="108000" w="108000">
                  <a:moveTo>
                    <a:pt x="54000" y="108000"/>
                  </a:moveTo>
                  <a:cubicBezTo>
                    <a:pt x="83778" y="108000"/>
                    <a:pt x="108000" y="83772"/>
                    <a:pt x="108000" y="54000"/>
                  </a:cubicBezTo>
                  <a:cubicBezTo>
                    <a:pt x="108000" y="24228"/>
                    <a:pt x="83778" y="0"/>
                    <a:pt x="54000" y="0"/>
                  </a:cubicBezTo>
                  <a:cubicBezTo>
                    <a:pt x="24222" y="0"/>
                    <a:pt x="0" y="24228"/>
                    <a:pt x="0" y="54000"/>
                  </a:cubicBezTo>
                  <a:cubicBezTo>
                    <a:pt x="0" y="83772"/>
                    <a:pt x="24222" y="108000"/>
                    <a:pt x="54000" y="108000"/>
                  </a:cubicBezTo>
                  <a:close/>
                  <a:moveTo>
                    <a:pt x="54000" y="12000"/>
                  </a:moveTo>
                  <a:cubicBezTo>
                    <a:pt x="77154" y="12000"/>
                    <a:pt x="96000" y="30840"/>
                    <a:pt x="96000" y="54000"/>
                  </a:cubicBezTo>
                  <a:cubicBezTo>
                    <a:pt x="96000" y="77160"/>
                    <a:pt x="77154" y="96000"/>
                    <a:pt x="54000" y="96000"/>
                  </a:cubicBezTo>
                  <a:cubicBezTo>
                    <a:pt x="30846" y="96000"/>
                    <a:pt x="12000" y="77160"/>
                    <a:pt x="12000" y="54000"/>
                  </a:cubicBezTo>
                  <a:cubicBezTo>
                    <a:pt x="12000" y="30840"/>
                    <a:pt x="30846" y="12000"/>
                    <a:pt x="54000" y="12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08" name="Google Shape;4308;p275"/>
            <p:cNvSpPr/>
            <p:nvPr/>
          </p:nvSpPr>
          <p:spPr>
            <a:xfrm>
              <a:off x="3657425" y="2697408"/>
              <a:ext cx="60000" cy="54000"/>
            </a:xfrm>
            <a:custGeom>
              <a:rect b="b" l="l" r="r" t="t"/>
              <a:pathLst>
                <a:path extrusionOk="0" h="54000" w="60000">
                  <a:moveTo>
                    <a:pt x="30000" y="60000"/>
                  </a:moveTo>
                  <a:cubicBezTo>
                    <a:pt x="46542" y="60000"/>
                    <a:pt x="60000" y="46542"/>
                    <a:pt x="60000" y="30000"/>
                  </a:cubicBezTo>
                  <a:cubicBezTo>
                    <a:pt x="60000" y="13458"/>
                    <a:pt x="46542" y="0"/>
                    <a:pt x="30000" y="0"/>
                  </a:cubicBezTo>
                  <a:cubicBezTo>
                    <a:pt x="13458" y="0"/>
                    <a:pt x="0" y="13458"/>
                    <a:pt x="0" y="30000"/>
                  </a:cubicBezTo>
                  <a:cubicBezTo>
                    <a:pt x="0" y="46542"/>
                    <a:pt x="13458" y="60000"/>
                    <a:pt x="30000" y="60000"/>
                  </a:cubicBezTo>
                  <a:close/>
                  <a:moveTo>
                    <a:pt x="30000" y="12000"/>
                  </a:moveTo>
                  <a:cubicBezTo>
                    <a:pt x="39924" y="12000"/>
                    <a:pt x="48000" y="20076"/>
                    <a:pt x="48000" y="30000"/>
                  </a:cubicBezTo>
                  <a:cubicBezTo>
                    <a:pt x="48000" y="39924"/>
                    <a:pt x="39924" y="48000"/>
                    <a:pt x="30000" y="48000"/>
                  </a:cubicBezTo>
                  <a:cubicBezTo>
                    <a:pt x="20076" y="48000"/>
                    <a:pt x="12000" y="39924"/>
                    <a:pt x="12000" y="30000"/>
                  </a:cubicBezTo>
                  <a:cubicBezTo>
                    <a:pt x="12000" y="20076"/>
                    <a:pt x="20076" y="12000"/>
                    <a:pt x="30000" y="12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grpSp>
        <p:nvGrpSpPr>
          <p:cNvPr id="4309" name="Google Shape;4309;p275"/>
          <p:cNvGrpSpPr/>
          <p:nvPr/>
        </p:nvGrpSpPr>
        <p:grpSpPr>
          <a:xfrm>
            <a:off x="6167857" y="3319836"/>
            <a:ext cx="286201" cy="286229"/>
            <a:chOff x="9906905" y="5289864"/>
            <a:chExt cx="337302" cy="337335"/>
          </a:xfrm>
        </p:grpSpPr>
        <p:sp>
          <p:nvSpPr>
            <p:cNvPr id="4310" name="Google Shape;4310;p275"/>
            <p:cNvSpPr/>
            <p:nvPr/>
          </p:nvSpPr>
          <p:spPr>
            <a:xfrm>
              <a:off x="9906905" y="5289864"/>
              <a:ext cx="337302" cy="337335"/>
            </a:xfrm>
            <a:custGeom>
              <a:rect b="b" l="l" r="r" t="t"/>
              <a:pathLst>
                <a:path extrusionOk="0" h="337335" w="337302">
                  <a:moveTo>
                    <a:pt x="320914" y="0"/>
                  </a:moveTo>
                  <a:lnTo>
                    <a:pt x="16887" y="0"/>
                  </a:lnTo>
                  <a:cubicBezTo>
                    <a:pt x="7561" y="0"/>
                    <a:pt x="0" y="7550"/>
                    <a:pt x="0" y="16867"/>
                  </a:cubicBezTo>
                  <a:lnTo>
                    <a:pt x="0" y="33731"/>
                  </a:lnTo>
                  <a:cubicBezTo>
                    <a:pt x="27" y="42422"/>
                    <a:pt x="6677" y="49659"/>
                    <a:pt x="15347" y="50440"/>
                  </a:cubicBezTo>
                  <a:lnTo>
                    <a:pt x="167" y="111071"/>
                  </a:lnTo>
                  <a:cubicBezTo>
                    <a:pt x="-91" y="112267"/>
                    <a:pt x="62" y="113515"/>
                    <a:pt x="594" y="114617"/>
                  </a:cubicBezTo>
                  <a:cubicBezTo>
                    <a:pt x="217" y="115727"/>
                    <a:pt x="14" y="116888"/>
                    <a:pt x="0" y="118059"/>
                  </a:cubicBezTo>
                  <a:cubicBezTo>
                    <a:pt x="12" y="129223"/>
                    <a:pt x="6644" y="139317"/>
                    <a:pt x="16887" y="143785"/>
                  </a:cubicBezTo>
                  <a:lnTo>
                    <a:pt x="16887" y="297956"/>
                  </a:lnTo>
                  <a:cubicBezTo>
                    <a:pt x="16887" y="304168"/>
                    <a:pt x="21929" y="309200"/>
                    <a:pt x="28148" y="309200"/>
                  </a:cubicBezTo>
                  <a:lnTo>
                    <a:pt x="115071" y="309200"/>
                  </a:lnTo>
                  <a:lnTo>
                    <a:pt x="112636" y="331070"/>
                  </a:lnTo>
                  <a:cubicBezTo>
                    <a:pt x="112457" y="332662"/>
                    <a:pt x="112968" y="334249"/>
                    <a:pt x="114034" y="335439"/>
                  </a:cubicBezTo>
                  <a:cubicBezTo>
                    <a:pt x="115104" y="336631"/>
                    <a:pt x="116630" y="337311"/>
                    <a:pt x="118230" y="337311"/>
                  </a:cubicBezTo>
                  <a:lnTo>
                    <a:pt x="213942" y="337311"/>
                  </a:lnTo>
                  <a:cubicBezTo>
                    <a:pt x="215528" y="337317"/>
                    <a:pt x="217043" y="336658"/>
                    <a:pt x="218115" y="335488"/>
                  </a:cubicBezTo>
                  <a:cubicBezTo>
                    <a:pt x="219184" y="334323"/>
                    <a:pt x="219715" y="332758"/>
                    <a:pt x="219573" y="331183"/>
                  </a:cubicBezTo>
                  <a:lnTo>
                    <a:pt x="217550" y="309200"/>
                  </a:lnTo>
                  <a:lnTo>
                    <a:pt x="230833" y="309200"/>
                  </a:lnTo>
                  <a:lnTo>
                    <a:pt x="230833" y="317633"/>
                  </a:lnTo>
                  <a:cubicBezTo>
                    <a:pt x="230823" y="325599"/>
                    <a:pt x="235625" y="332787"/>
                    <a:pt x="242993" y="335836"/>
                  </a:cubicBezTo>
                  <a:cubicBezTo>
                    <a:pt x="250364" y="338885"/>
                    <a:pt x="258849" y="337197"/>
                    <a:pt x="264484" y="331560"/>
                  </a:cubicBezTo>
                  <a:cubicBezTo>
                    <a:pt x="264538" y="331503"/>
                    <a:pt x="264579" y="331437"/>
                    <a:pt x="264629" y="331379"/>
                  </a:cubicBezTo>
                  <a:cubicBezTo>
                    <a:pt x="270219" y="337111"/>
                    <a:pt x="278732" y="338884"/>
                    <a:pt x="286149" y="335865"/>
                  </a:cubicBezTo>
                  <a:cubicBezTo>
                    <a:pt x="293566" y="332843"/>
                    <a:pt x="298409" y="325632"/>
                    <a:pt x="298393" y="317633"/>
                  </a:cubicBezTo>
                  <a:lnTo>
                    <a:pt x="298393" y="309200"/>
                  </a:lnTo>
                  <a:lnTo>
                    <a:pt x="309653" y="309200"/>
                  </a:lnTo>
                  <a:cubicBezTo>
                    <a:pt x="315872" y="309200"/>
                    <a:pt x="320914" y="304168"/>
                    <a:pt x="320914" y="297956"/>
                  </a:cubicBezTo>
                  <a:lnTo>
                    <a:pt x="320914" y="208199"/>
                  </a:lnTo>
                  <a:cubicBezTo>
                    <a:pt x="320914" y="208133"/>
                    <a:pt x="320914" y="208076"/>
                    <a:pt x="320914" y="208010"/>
                  </a:cubicBezTo>
                  <a:lnTo>
                    <a:pt x="320914" y="174278"/>
                  </a:lnTo>
                  <a:cubicBezTo>
                    <a:pt x="320914" y="174204"/>
                    <a:pt x="320914" y="174142"/>
                    <a:pt x="320914" y="174075"/>
                  </a:cubicBezTo>
                  <a:lnTo>
                    <a:pt x="320914" y="123682"/>
                  </a:lnTo>
                  <a:cubicBezTo>
                    <a:pt x="320901" y="122072"/>
                    <a:pt x="320192" y="120548"/>
                    <a:pt x="318965" y="119505"/>
                  </a:cubicBezTo>
                  <a:cubicBezTo>
                    <a:pt x="318854" y="119017"/>
                    <a:pt x="318718" y="118537"/>
                    <a:pt x="318584" y="118059"/>
                  </a:cubicBezTo>
                  <a:lnTo>
                    <a:pt x="332174" y="118059"/>
                  </a:lnTo>
                  <a:cubicBezTo>
                    <a:pt x="333908" y="118059"/>
                    <a:pt x="335545" y="117260"/>
                    <a:pt x="336611" y="115897"/>
                  </a:cubicBezTo>
                  <a:cubicBezTo>
                    <a:pt x="337677" y="114530"/>
                    <a:pt x="338057" y="112751"/>
                    <a:pt x="337634" y="111071"/>
                  </a:cubicBezTo>
                  <a:lnTo>
                    <a:pt x="322433" y="50440"/>
                  </a:lnTo>
                  <a:cubicBezTo>
                    <a:pt x="331112" y="49674"/>
                    <a:pt x="337774" y="42428"/>
                    <a:pt x="337805" y="33731"/>
                  </a:cubicBezTo>
                  <a:lnTo>
                    <a:pt x="337805" y="16867"/>
                  </a:lnTo>
                  <a:cubicBezTo>
                    <a:pt x="337805" y="7550"/>
                    <a:pt x="330244" y="0"/>
                    <a:pt x="320914" y="0"/>
                  </a:cubicBezTo>
                  <a:close/>
                  <a:moveTo>
                    <a:pt x="11258" y="118059"/>
                  </a:moveTo>
                  <a:lnTo>
                    <a:pt x="45039" y="118059"/>
                  </a:lnTo>
                  <a:cubicBezTo>
                    <a:pt x="45039" y="127374"/>
                    <a:pt x="37478" y="134924"/>
                    <a:pt x="28148" y="134924"/>
                  </a:cubicBezTo>
                  <a:cubicBezTo>
                    <a:pt x="18821" y="134924"/>
                    <a:pt x="11258" y="127374"/>
                    <a:pt x="11258" y="118059"/>
                  </a:cubicBezTo>
                  <a:close/>
                  <a:moveTo>
                    <a:pt x="90078" y="118059"/>
                  </a:moveTo>
                  <a:cubicBezTo>
                    <a:pt x="90078" y="127374"/>
                    <a:pt x="82517" y="134924"/>
                    <a:pt x="73191" y="134924"/>
                  </a:cubicBezTo>
                  <a:cubicBezTo>
                    <a:pt x="63861" y="134924"/>
                    <a:pt x="56299" y="127374"/>
                    <a:pt x="56299" y="118059"/>
                  </a:cubicBezTo>
                  <a:close/>
                  <a:moveTo>
                    <a:pt x="209230" y="118059"/>
                  </a:moveTo>
                  <a:cubicBezTo>
                    <a:pt x="208362" y="120886"/>
                    <a:pt x="208121" y="123870"/>
                    <a:pt x="208519" y="126801"/>
                  </a:cubicBezTo>
                  <a:cubicBezTo>
                    <a:pt x="209168" y="130654"/>
                    <a:pt x="212282" y="132249"/>
                    <a:pt x="216195" y="132941"/>
                  </a:cubicBezTo>
                  <a:cubicBezTo>
                    <a:pt x="210968" y="135731"/>
                    <a:pt x="204657" y="135570"/>
                    <a:pt x="199578" y="132521"/>
                  </a:cubicBezTo>
                  <a:cubicBezTo>
                    <a:pt x="194500" y="129470"/>
                    <a:pt x="191401" y="123977"/>
                    <a:pt x="191421" y="118059"/>
                  </a:cubicBezTo>
                  <a:close/>
                  <a:moveTo>
                    <a:pt x="261837" y="75283"/>
                  </a:moveTo>
                  <a:cubicBezTo>
                    <a:pt x="262101" y="75349"/>
                    <a:pt x="262367" y="75396"/>
                    <a:pt x="262637" y="75423"/>
                  </a:cubicBezTo>
                  <a:cubicBezTo>
                    <a:pt x="263047" y="75550"/>
                    <a:pt x="263470" y="75625"/>
                    <a:pt x="263897" y="75647"/>
                  </a:cubicBezTo>
                  <a:cubicBezTo>
                    <a:pt x="264342" y="75623"/>
                    <a:pt x="264783" y="75544"/>
                    <a:pt x="265208" y="75410"/>
                  </a:cubicBezTo>
                  <a:cubicBezTo>
                    <a:pt x="265464" y="75388"/>
                    <a:pt x="265717" y="75344"/>
                    <a:pt x="265965" y="75283"/>
                  </a:cubicBezTo>
                  <a:cubicBezTo>
                    <a:pt x="278964" y="70170"/>
                    <a:pt x="288007" y="73714"/>
                    <a:pt x="292836" y="85767"/>
                  </a:cubicBezTo>
                  <a:cubicBezTo>
                    <a:pt x="294249" y="89353"/>
                    <a:pt x="295690" y="92924"/>
                    <a:pt x="297133" y="96492"/>
                  </a:cubicBezTo>
                  <a:cubicBezTo>
                    <a:pt x="298575" y="100064"/>
                    <a:pt x="299991" y="103577"/>
                    <a:pt x="301393" y="107128"/>
                  </a:cubicBezTo>
                  <a:cubicBezTo>
                    <a:pt x="302167" y="109093"/>
                    <a:pt x="303212" y="111156"/>
                    <a:pt x="304305" y="113274"/>
                  </a:cubicBezTo>
                  <a:cubicBezTo>
                    <a:pt x="305899" y="116045"/>
                    <a:pt x="307144" y="119002"/>
                    <a:pt x="308014" y="122078"/>
                  </a:cubicBezTo>
                  <a:cubicBezTo>
                    <a:pt x="306649" y="122179"/>
                    <a:pt x="304783" y="122241"/>
                    <a:pt x="302443" y="122253"/>
                  </a:cubicBezTo>
                  <a:cubicBezTo>
                    <a:pt x="301546" y="122253"/>
                    <a:pt x="300843" y="122253"/>
                    <a:pt x="300432" y="122286"/>
                  </a:cubicBezTo>
                  <a:lnTo>
                    <a:pt x="297391" y="122471"/>
                  </a:lnTo>
                  <a:cubicBezTo>
                    <a:pt x="295137" y="122704"/>
                    <a:pt x="292887" y="123036"/>
                    <a:pt x="290527" y="123435"/>
                  </a:cubicBezTo>
                  <a:cubicBezTo>
                    <a:pt x="295587" y="111633"/>
                    <a:pt x="291997" y="97906"/>
                    <a:pt x="281802" y="90082"/>
                  </a:cubicBezTo>
                  <a:cubicBezTo>
                    <a:pt x="271608" y="82260"/>
                    <a:pt x="257402" y="82328"/>
                    <a:pt x="247284" y="90249"/>
                  </a:cubicBezTo>
                  <a:cubicBezTo>
                    <a:pt x="237163" y="98168"/>
                    <a:pt x="233703" y="111928"/>
                    <a:pt x="238877" y="123682"/>
                  </a:cubicBezTo>
                  <a:cubicBezTo>
                    <a:pt x="235996" y="123192"/>
                    <a:pt x="233120" y="122731"/>
                    <a:pt x="230163" y="122432"/>
                  </a:cubicBezTo>
                  <a:lnTo>
                    <a:pt x="227346" y="122268"/>
                  </a:lnTo>
                  <a:cubicBezTo>
                    <a:pt x="226959" y="122268"/>
                    <a:pt x="226256" y="122235"/>
                    <a:pt x="225355" y="122235"/>
                  </a:cubicBezTo>
                  <a:cubicBezTo>
                    <a:pt x="223016" y="122235"/>
                    <a:pt x="221161" y="122163"/>
                    <a:pt x="219792" y="122062"/>
                  </a:cubicBezTo>
                  <a:cubicBezTo>
                    <a:pt x="220657" y="118988"/>
                    <a:pt x="221901" y="116031"/>
                    <a:pt x="223491" y="113260"/>
                  </a:cubicBezTo>
                  <a:cubicBezTo>
                    <a:pt x="224584" y="111139"/>
                    <a:pt x="225629" y="109074"/>
                    <a:pt x="226400" y="107114"/>
                  </a:cubicBezTo>
                  <a:cubicBezTo>
                    <a:pt x="227802" y="103560"/>
                    <a:pt x="229217" y="100019"/>
                    <a:pt x="230664" y="96477"/>
                  </a:cubicBezTo>
                  <a:cubicBezTo>
                    <a:pt x="232112" y="92936"/>
                    <a:pt x="233547" y="89335"/>
                    <a:pt x="234949" y="85794"/>
                  </a:cubicBezTo>
                  <a:cubicBezTo>
                    <a:pt x="239788" y="73714"/>
                    <a:pt x="248849" y="70160"/>
                    <a:pt x="261837" y="75283"/>
                  </a:cubicBezTo>
                  <a:close/>
                  <a:moveTo>
                    <a:pt x="247723" y="112438"/>
                  </a:moveTo>
                  <a:cubicBezTo>
                    <a:pt x="247723" y="103122"/>
                    <a:pt x="255284" y="95571"/>
                    <a:pt x="264614" y="95571"/>
                  </a:cubicBezTo>
                  <a:cubicBezTo>
                    <a:pt x="273940" y="95571"/>
                    <a:pt x="281502" y="103122"/>
                    <a:pt x="281502" y="112438"/>
                  </a:cubicBezTo>
                  <a:cubicBezTo>
                    <a:pt x="281502" y="121751"/>
                    <a:pt x="273940" y="129301"/>
                    <a:pt x="264614" y="129301"/>
                  </a:cubicBezTo>
                  <a:cubicBezTo>
                    <a:pt x="255284" y="129301"/>
                    <a:pt x="247723" y="121751"/>
                    <a:pt x="247723" y="112438"/>
                  </a:cubicBezTo>
                  <a:close/>
                  <a:moveTo>
                    <a:pt x="180163" y="118059"/>
                  </a:moveTo>
                  <a:cubicBezTo>
                    <a:pt x="180163" y="127374"/>
                    <a:pt x="172600" y="134924"/>
                    <a:pt x="163272" y="134924"/>
                  </a:cubicBezTo>
                  <a:cubicBezTo>
                    <a:pt x="153943" y="134924"/>
                    <a:pt x="146382" y="127374"/>
                    <a:pt x="146382" y="118059"/>
                  </a:cubicBezTo>
                  <a:close/>
                  <a:moveTo>
                    <a:pt x="135122" y="118059"/>
                  </a:moveTo>
                  <a:cubicBezTo>
                    <a:pt x="135122" y="127374"/>
                    <a:pt x="127558" y="134924"/>
                    <a:pt x="118230" y="134924"/>
                  </a:cubicBezTo>
                  <a:cubicBezTo>
                    <a:pt x="108904" y="134924"/>
                    <a:pt x="101339" y="127374"/>
                    <a:pt x="101339" y="118059"/>
                  </a:cubicBezTo>
                  <a:close/>
                  <a:moveTo>
                    <a:pt x="50670" y="297956"/>
                  </a:moveTo>
                  <a:lnTo>
                    <a:pt x="50670" y="168656"/>
                  </a:lnTo>
                  <a:lnTo>
                    <a:pt x="101339" y="168656"/>
                  </a:lnTo>
                  <a:lnTo>
                    <a:pt x="101339" y="297956"/>
                  </a:lnTo>
                  <a:close/>
                  <a:moveTo>
                    <a:pt x="112599" y="297956"/>
                  </a:moveTo>
                  <a:lnTo>
                    <a:pt x="112599" y="168656"/>
                  </a:lnTo>
                  <a:cubicBezTo>
                    <a:pt x="112599" y="162445"/>
                    <a:pt x="107558" y="157412"/>
                    <a:pt x="101339" y="157412"/>
                  </a:cubicBezTo>
                  <a:lnTo>
                    <a:pt x="50670" y="157412"/>
                  </a:lnTo>
                  <a:cubicBezTo>
                    <a:pt x="44452" y="157412"/>
                    <a:pt x="39408" y="162445"/>
                    <a:pt x="39408" y="168656"/>
                  </a:cubicBezTo>
                  <a:lnTo>
                    <a:pt x="39408" y="297956"/>
                  </a:lnTo>
                  <a:lnTo>
                    <a:pt x="28148" y="297956"/>
                  </a:lnTo>
                  <a:lnTo>
                    <a:pt x="28148" y="146168"/>
                  </a:lnTo>
                  <a:cubicBezTo>
                    <a:pt x="37049" y="146137"/>
                    <a:pt x="45406" y="141889"/>
                    <a:pt x="50670" y="134722"/>
                  </a:cubicBezTo>
                  <a:cubicBezTo>
                    <a:pt x="51136" y="135352"/>
                    <a:pt x="51532" y="136021"/>
                    <a:pt x="52050" y="136616"/>
                  </a:cubicBezTo>
                  <a:cubicBezTo>
                    <a:pt x="57640" y="143011"/>
                    <a:pt x="65836" y="146522"/>
                    <a:pt x="74329" y="146157"/>
                  </a:cubicBezTo>
                  <a:cubicBezTo>
                    <a:pt x="82822" y="145795"/>
                    <a:pt x="90687" y="141599"/>
                    <a:pt x="95711" y="134749"/>
                  </a:cubicBezTo>
                  <a:cubicBezTo>
                    <a:pt x="100964" y="141926"/>
                    <a:pt x="109329" y="146172"/>
                    <a:pt x="118230" y="146172"/>
                  </a:cubicBezTo>
                  <a:cubicBezTo>
                    <a:pt x="127132" y="146172"/>
                    <a:pt x="135499" y="141926"/>
                    <a:pt x="140751" y="134749"/>
                  </a:cubicBezTo>
                  <a:cubicBezTo>
                    <a:pt x="146003" y="141926"/>
                    <a:pt x="154368" y="146172"/>
                    <a:pt x="163272" y="146172"/>
                  </a:cubicBezTo>
                  <a:cubicBezTo>
                    <a:pt x="172173" y="146172"/>
                    <a:pt x="180540" y="141926"/>
                    <a:pt x="185790" y="134749"/>
                  </a:cubicBezTo>
                  <a:cubicBezTo>
                    <a:pt x="191169" y="142066"/>
                    <a:pt x="199768" y="146320"/>
                    <a:pt x="208855" y="146164"/>
                  </a:cubicBezTo>
                  <a:cubicBezTo>
                    <a:pt x="217942" y="146003"/>
                    <a:pt x="226386" y="141450"/>
                    <a:pt x="231503" y="133952"/>
                  </a:cubicBezTo>
                  <a:cubicBezTo>
                    <a:pt x="233889" y="134267"/>
                    <a:pt x="236310" y="134654"/>
                    <a:pt x="238782" y="135076"/>
                  </a:cubicBezTo>
                  <a:cubicBezTo>
                    <a:pt x="242679" y="135745"/>
                    <a:pt x="246698" y="136386"/>
                    <a:pt x="250739" y="136734"/>
                  </a:cubicBezTo>
                  <a:cubicBezTo>
                    <a:pt x="259381" y="141858"/>
                    <a:pt x="270148" y="141809"/>
                    <a:pt x="278745" y="136610"/>
                  </a:cubicBezTo>
                  <a:cubicBezTo>
                    <a:pt x="282184" y="136229"/>
                    <a:pt x="285613" y="135665"/>
                    <a:pt x="288939" y="135093"/>
                  </a:cubicBezTo>
                  <a:cubicBezTo>
                    <a:pt x="292267" y="134520"/>
                    <a:pt x="295432" y="133968"/>
                    <a:pt x="298280" y="133672"/>
                  </a:cubicBezTo>
                  <a:lnTo>
                    <a:pt x="301096" y="133501"/>
                  </a:lnTo>
                  <a:lnTo>
                    <a:pt x="302480" y="133501"/>
                  </a:lnTo>
                  <a:cubicBezTo>
                    <a:pt x="304861" y="133501"/>
                    <a:pt x="307334" y="133450"/>
                    <a:pt x="309643" y="133217"/>
                  </a:cubicBezTo>
                  <a:lnTo>
                    <a:pt x="309643" y="151369"/>
                  </a:lnTo>
                  <a:cubicBezTo>
                    <a:pt x="305093" y="147984"/>
                    <a:pt x="299564" y="146162"/>
                    <a:pt x="293888" y="146168"/>
                  </a:cubicBezTo>
                  <a:lnTo>
                    <a:pt x="279815" y="146168"/>
                  </a:lnTo>
                  <a:cubicBezTo>
                    <a:pt x="276275" y="146186"/>
                    <a:pt x="272947" y="147850"/>
                    <a:pt x="270806" y="150664"/>
                  </a:cubicBezTo>
                  <a:lnTo>
                    <a:pt x="265740" y="157412"/>
                  </a:lnTo>
                  <a:lnTo>
                    <a:pt x="263486" y="157412"/>
                  </a:lnTo>
                  <a:lnTo>
                    <a:pt x="258420" y="150664"/>
                  </a:lnTo>
                  <a:cubicBezTo>
                    <a:pt x="256284" y="147846"/>
                    <a:pt x="252952" y="146184"/>
                    <a:pt x="249413" y="146168"/>
                  </a:cubicBezTo>
                  <a:lnTo>
                    <a:pt x="235337" y="146168"/>
                  </a:lnTo>
                  <a:cubicBezTo>
                    <a:pt x="226716" y="146164"/>
                    <a:pt x="218633" y="150360"/>
                    <a:pt x="213690" y="157412"/>
                  </a:cubicBezTo>
                  <a:lnTo>
                    <a:pt x="135122" y="157412"/>
                  </a:lnTo>
                  <a:cubicBezTo>
                    <a:pt x="128903" y="157412"/>
                    <a:pt x="123860" y="162445"/>
                    <a:pt x="123860" y="168656"/>
                  </a:cubicBezTo>
                  <a:lnTo>
                    <a:pt x="123860" y="275471"/>
                  </a:lnTo>
                  <a:cubicBezTo>
                    <a:pt x="120991" y="275471"/>
                    <a:pt x="118581" y="277626"/>
                    <a:pt x="118263" y="280474"/>
                  </a:cubicBezTo>
                  <a:lnTo>
                    <a:pt x="116321" y="297956"/>
                  </a:lnTo>
                  <a:close/>
                  <a:moveTo>
                    <a:pt x="309653" y="255991"/>
                  </a:moveTo>
                  <a:lnTo>
                    <a:pt x="302428" y="224712"/>
                  </a:lnTo>
                  <a:cubicBezTo>
                    <a:pt x="302993" y="224763"/>
                    <a:pt x="303488" y="224872"/>
                    <a:pt x="304041" y="224872"/>
                  </a:cubicBezTo>
                  <a:cubicBezTo>
                    <a:pt x="305963" y="224856"/>
                    <a:pt x="307868" y="224508"/>
                    <a:pt x="309672" y="223847"/>
                  </a:cubicBezTo>
                  <a:close/>
                  <a:moveTo>
                    <a:pt x="292762" y="275471"/>
                  </a:moveTo>
                  <a:lnTo>
                    <a:pt x="226666" y="275471"/>
                  </a:lnTo>
                  <a:lnTo>
                    <a:pt x="241005" y="213396"/>
                  </a:lnTo>
                  <a:cubicBezTo>
                    <a:pt x="241702" y="211681"/>
                    <a:pt x="242071" y="209857"/>
                    <a:pt x="242094" y="208010"/>
                  </a:cubicBezTo>
                  <a:lnTo>
                    <a:pt x="242094" y="174278"/>
                  </a:lnTo>
                  <a:cubicBezTo>
                    <a:pt x="242094" y="171171"/>
                    <a:pt x="239572" y="168656"/>
                    <a:pt x="236462" y="168656"/>
                  </a:cubicBezTo>
                  <a:cubicBezTo>
                    <a:pt x="233353" y="168656"/>
                    <a:pt x="230833" y="171171"/>
                    <a:pt x="230833" y="174278"/>
                  </a:cubicBezTo>
                  <a:lnTo>
                    <a:pt x="230833" y="208010"/>
                  </a:lnTo>
                  <a:cubicBezTo>
                    <a:pt x="230262" y="211279"/>
                    <a:pt x="227402" y="213659"/>
                    <a:pt x="224076" y="213629"/>
                  </a:cubicBezTo>
                  <a:cubicBezTo>
                    <a:pt x="220748" y="213629"/>
                    <a:pt x="219573" y="210600"/>
                    <a:pt x="219573" y="208010"/>
                  </a:cubicBezTo>
                  <a:lnTo>
                    <a:pt x="219573" y="174278"/>
                  </a:lnTo>
                  <a:cubicBezTo>
                    <a:pt x="219328" y="169930"/>
                    <a:pt x="220874" y="165670"/>
                    <a:pt x="223851" y="162487"/>
                  </a:cubicBezTo>
                  <a:cubicBezTo>
                    <a:pt x="226825" y="159303"/>
                    <a:pt x="230975" y="157469"/>
                    <a:pt x="235337" y="157412"/>
                  </a:cubicBezTo>
                  <a:lnTo>
                    <a:pt x="249413" y="157412"/>
                  </a:lnTo>
                  <a:lnTo>
                    <a:pt x="260109" y="171641"/>
                  </a:lnTo>
                  <a:cubicBezTo>
                    <a:pt x="260528" y="171968"/>
                    <a:pt x="260907" y="172345"/>
                    <a:pt x="261235" y="172765"/>
                  </a:cubicBezTo>
                  <a:cubicBezTo>
                    <a:pt x="261325" y="172833"/>
                    <a:pt x="261439" y="172843"/>
                    <a:pt x="261534" y="172907"/>
                  </a:cubicBezTo>
                  <a:cubicBezTo>
                    <a:pt x="261864" y="173111"/>
                    <a:pt x="262216" y="173278"/>
                    <a:pt x="262585" y="173405"/>
                  </a:cubicBezTo>
                  <a:cubicBezTo>
                    <a:pt x="262894" y="173547"/>
                    <a:pt x="263216" y="173659"/>
                    <a:pt x="263548" y="173739"/>
                  </a:cubicBezTo>
                  <a:cubicBezTo>
                    <a:pt x="264260" y="173813"/>
                    <a:pt x="264977" y="173813"/>
                    <a:pt x="265688" y="173739"/>
                  </a:cubicBezTo>
                  <a:cubicBezTo>
                    <a:pt x="266018" y="173659"/>
                    <a:pt x="266338" y="173547"/>
                    <a:pt x="266643" y="173405"/>
                  </a:cubicBezTo>
                  <a:cubicBezTo>
                    <a:pt x="267012" y="173278"/>
                    <a:pt x="267365" y="173111"/>
                    <a:pt x="267699" y="172907"/>
                  </a:cubicBezTo>
                  <a:cubicBezTo>
                    <a:pt x="267794" y="172843"/>
                    <a:pt x="267907" y="172833"/>
                    <a:pt x="267998" y="172765"/>
                  </a:cubicBezTo>
                  <a:cubicBezTo>
                    <a:pt x="268186" y="172580"/>
                    <a:pt x="268363" y="172384"/>
                    <a:pt x="268526" y="172176"/>
                  </a:cubicBezTo>
                  <a:cubicBezTo>
                    <a:pt x="268726" y="172011"/>
                    <a:pt x="268915" y="171836"/>
                    <a:pt x="269091" y="171645"/>
                  </a:cubicBezTo>
                  <a:lnTo>
                    <a:pt x="279815" y="157412"/>
                  </a:lnTo>
                  <a:lnTo>
                    <a:pt x="293888" y="157412"/>
                  </a:lnTo>
                  <a:cubicBezTo>
                    <a:pt x="298214" y="157463"/>
                    <a:pt x="302331" y="159262"/>
                    <a:pt x="305303" y="162400"/>
                  </a:cubicBezTo>
                  <a:cubicBezTo>
                    <a:pt x="308274" y="165536"/>
                    <a:pt x="309843" y="169744"/>
                    <a:pt x="309653" y="174058"/>
                  </a:cubicBezTo>
                  <a:lnTo>
                    <a:pt x="309653" y="208104"/>
                  </a:lnTo>
                  <a:cubicBezTo>
                    <a:pt x="309626" y="211207"/>
                    <a:pt x="307084" y="213705"/>
                    <a:pt x="303975" y="213678"/>
                  </a:cubicBezTo>
                  <a:cubicBezTo>
                    <a:pt x="300868" y="213653"/>
                    <a:pt x="298368" y="211112"/>
                    <a:pt x="298393" y="208010"/>
                  </a:cubicBezTo>
                  <a:lnTo>
                    <a:pt x="298393" y="174278"/>
                  </a:lnTo>
                  <a:cubicBezTo>
                    <a:pt x="298393" y="171171"/>
                    <a:pt x="295874" y="168656"/>
                    <a:pt x="292762" y="168656"/>
                  </a:cubicBezTo>
                  <a:cubicBezTo>
                    <a:pt x="289654" y="168656"/>
                    <a:pt x="287133" y="171171"/>
                    <a:pt x="287133" y="174278"/>
                  </a:cubicBezTo>
                  <a:lnTo>
                    <a:pt x="287133" y="208010"/>
                  </a:lnTo>
                  <a:cubicBezTo>
                    <a:pt x="287137" y="210318"/>
                    <a:pt x="287615" y="212599"/>
                    <a:pt x="288545" y="214716"/>
                  </a:cubicBezTo>
                  <a:lnTo>
                    <a:pt x="302600" y="275471"/>
                  </a:lnTo>
                  <a:close/>
                  <a:moveTo>
                    <a:pt x="136489" y="275341"/>
                  </a:moveTo>
                  <a:cubicBezTo>
                    <a:pt x="138740" y="268369"/>
                    <a:pt x="142714" y="264227"/>
                    <a:pt x="146025" y="264227"/>
                  </a:cubicBezTo>
                  <a:cubicBezTo>
                    <a:pt x="149747" y="264227"/>
                    <a:pt x="153537" y="268864"/>
                    <a:pt x="155599" y="275471"/>
                  </a:cubicBezTo>
                  <a:lnTo>
                    <a:pt x="136530" y="275471"/>
                  </a:lnTo>
                  <a:cubicBezTo>
                    <a:pt x="136530" y="275427"/>
                    <a:pt x="136505" y="275386"/>
                    <a:pt x="136505" y="275341"/>
                  </a:cubicBezTo>
                  <a:close/>
                  <a:moveTo>
                    <a:pt x="216408" y="269850"/>
                  </a:moveTo>
                  <a:lnTo>
                    <a:pt x="213942" y="269850"/>
                  </a:lnTo>
                  <a:lnTo>
                    <a:pt x="213942" y="269343"/>
                  </a:lnTo>
                  <a:cubicBezTo>
                    <a:pt x="213680" y="266438"/>
                    <a:pt x="211232" y="264214"/>
                    <a:pt x="208311" y="264227"/>
                  </a:cubicBezTo>
                  <a:lnTo>
                    <a:pt x="207028" y="264227"/>
                  </a:lnTo>
                  <a:cubicBezTo>
                    <a:pt x="203956" y="250780"/>
                    <a:pt x="195671" y="241739"/>
                    <a:pt x="185790" y="241739"/>
                  </a:cubicBezTo>
                  <a:cubicBezTo>
                    <a:pt x="175911" y="241739"/>
                    <a:pt x="167629" y="250780"/>
                    <a:pt x="164554" y="264227"/>
                  </a:cubicBezTo>
                  <a:lnTo>
                    <a:pt x="163272" y="264227"/>
                  </a:lnTo>
                  <a:cubicBezTo>
                    <a:pt x="163152" y="264227"/>
                    <a:pt x="163051" y="264282"/>
                    <a:pt x="162933" y="264289"/>
                  </a:cubicBezTo>
                  <a:cubicBezTo>
                    <a:pt x="159750" y="257762"/>
                    <a:pt x="153300" y="253444"/>
                    <a:pt x="146044" y="252983"/>
                  </a:cubicBezTo>
                  <a:cubicBezTo>
                    <a:pt x="142031" y="253045"/>
                    <a:pt x="138169" y="254506"/>
                    <a:pt x="135122" y="257115"/>
                  </a:cubicBezTo>
                  <a:lnTo>
                    <a:pt x="135122" y="168656"/>
                  </a:lnTo>
                  <a:lnTo>
                    <a:pt x="208875" y="168656"/>
                  </a:lnTo>
                  <a:cubicBezTo>
                    <a:pt x="208515" y="170508"/>
                    <a:pt x="208327" y="172390"/>
                    <a:pt x="208311" y="174278"/>
                  </a:cubicBezTo>
                  <a:lnTo>
                    <a:pt x="208311" y="208010"/>
                  </a:lnTo>
                  <a:cubicBezTo>
                    <a:pt x="208069" y="212356"/>
                    <a:pt x="209616" y="216614"/>
                    <a:pt x="212591" y="219801"/>
                  </a:cubicBezTo>
                  <a:cubicBezTo>
                    <a:pt x="215567" y="222984"/>
                    <a:pt x="219715" y="224817"/>
                    <a:pt x="224076" y="224872"/>
                  </a:cubicBezTo>
                  <a:cubicBezTo>
                    <a:pt x="225004" y="224856"/>
                    <a:pt x="225928" y="224759"/>
                    <a:pt x="226841" y="224593"/>
                  </a:cubicBezTo>
                  <a:close/>
                  <a:moveTo>
                    <a:pt x="195364" y="264227"/>
                  </a:moveTo>
                  <a:lnTo>
                    <a:pt x="176221" y="264227"/>
                  </a:lnTo>
                  <a:cubicBezTo>
                    <a:pt x="178445" y="257177"/>
                    <a:pt x="182464" y="252983"/>
                    <a:pt x="185790" y="252983"/>
                  </a:cubicBezTo>
                  <a:cubicBezTo>
                    <a:pt x="189118" y="252983"/>
                    <a:pt x="193143" y="257177"/>
                    <a:pt x="195364" y="264227"/>
                  </a:cubicBezTo>
                  <a:close/>
                  <a:moveTo>
                    <a:pt x="128930" y="286714"/>
                  </a:moveTo>
                  <a:lnTo>
                    <a:pt x="156110" y="286714"/>
                  </a:lnTo>
                  <a:lnTo>
                    <a:pt x="152529" y="326067"/>
                  </a:lnTo>
                  <a:lnTo>
                    <a:pt x="124548" y="326067"/>
                  </a:lnTo>
                  <a:close/>
                  <a:moveTo>
                    <a:pt x="174530" y="326067"/>
                  </a:moveTo>
                  <a:lnTo>
                    <a:pt x="163834" y="326067"/>
                  </a:lnTo>
                  <a:lnTo>
                    <a:pt x="168441" y="275471"/>
                  </a:lnTo>
                  <a:lnTo>
                    <a:pt x="203199" y="275471"/>
                  </a:lnTo>
                  <a:lnTo>
                    <a:pt x="207806" y="326067"/>
                  </a:lnTo>
                  <a:close/>
                  <a:moveTo>
                    <a:pt x="216527" y="297956"/>
                  </a:moveTo>
                  <a:lnTo>
                    <a:pt x="215315" y="284701"/>
                  </a:lnTo>
                  <a:cubicBezTo>
                    <a:pt x="216373" y="285963"/>
                    <a:pt x="217926" y="286696"/>
                    <a:pt x="219573" y="286714"/>
                  </a:cubicBezTo>
                  <a:lnTo>
                    <a:pt x="230833" y="286714"/>
                  </a:lnTo>
                  <a:lnTo>
                    <a:pt x="230833" y="297956"/>
                  </a:lnTo>
                  <a:close/>
                  <a:moveTo>
                    <a:pt x="256540" y="323610"/>
                  </a:moveTo>
                  <a:cubicBezTo>
                    <a:pt x="254127" y="326046"/>
                    <a:pt x="250476" y="326779"/>
                    <a:pt x="247304" y="325467"/>
                  </a:cubicBezTo>
                  <a:cubicBezTo>
                    <a:pt x="244135" y="324158"/>
                    <a:pt x="242075" y="321062"/>
                    <a:pt x="242094" y="317633"/>
                  </a:cubicBezTo>
                  <a:lnTo>
                    <a:pt x="242094" y="286714"/>
                  </a:lnTo>
                  <a:lnTo>
                    <a:pt x="258983" y="286714"/>
                  </a:lnTo>
                  <a:lnTo>
                    <a:pt x="258983" y="317633"/>
                  </a:lnTo>
                  <a:cubicBezTo>
                    <a:pt x="258999" y="319873"/>
                    <a:pt x="258121" y="322025"/>
                    <a:pt x="256540" y="323610"/>
                  </a:cubicBezTo>
                  <a:close/>
                  <a:moveTo>
                    <a:pt x="284689" y="323610"/>
                  </a:moveTo>
                  <a:cubicBezTo>
                    <a:pt x="282275" y="326046"/>
                    <a:pt x="278625" y="326779"/>
                    <a:pt x="275456" y="325467"/>
                  </a:cubicBezTo>
                  <a:cubicBezTo>
                    <a:pt x="272287" y="324158"/>
                    <a:pt x="270227" y="321062"/>
                    <a:pt x="270241" y="317633"/>
                  </a:cubicBezTo>
                  <a:lnTo>
                    <a:pt x="270241" y="286714"/>
                  </a:lnTo>
                  <a:lnTo>
                    <a:pt x="287133" y="286714"/>
                  </a:lnTo>
                  <a:lnTo>
                    <a:pt x="287133" y="317633"/>
                  </a:lnTo>
                  <a:cubicBezTo>
                    <a:pt x="287151" y="319873"/>
                    <a:pt x="286271" y="322025"/>
                    <a:pt x="284689" y="323610"/>
                  </a:cubicBezTo>
                  <a:close/>
                  <a:moveTo>
                    <a:pt x="298393" y="286714"/>
                  </a:moveTo>
                  <a:lnTo>
                    <a:pt x="309653" y="286714"/>
                  </a:lnTo>
                  <a:lnTo>
                    <a:pt x="309653" y="297956"/>
                  </a:lnTo>
                  <a:lnTo>
                    <a:pt x="298393" y="297956"/>
                  </a:lnTo>
                  <a:close/>
                  <a:moveTo>
                    <a:pt x="315285" y="106815"/>
                  </a:moveTo>
                  <a:cubicBezTo>
                    <a:pt x="314779" y="106846"/>
                    <a:pt x="314281" y="106945"/>
                    <a:pt x="313802" y="107114"/>
                  </a:cubicBezTo>
                  <a:cubicBezTo>
                    <a:pt x="313080" y="105708"/>
                    <a:pt x="312390" y="104304"/>
                    <a:pt x="311872" y="103014"/>
                  </a:cubicBezTo>
                  <a:cubicBezTo>
                    <a:pt x="310458" y="99428"/>
                    <a:pt x="309016" y="95858"/>
                    <a:pt x="307577" y="92288"/>
                  </a:cubicBezTo>
                  <a:cubicBezTo>
                    <a:pt x="306136" y="88717"/>
                    <a:pt x="304715" y="85205"/>
                    <a:pt x="303303" y="81608"/>
                  </a:cubicBezTo>
                  <a:cubicBezTo>
                    <a:pt x="296395" y="64360"/>
                    <a:pt x="281751" y="57938"/>
                    <a:pt x="263893" y="64072"/>
                  </a:cubicBezTo>
                  <a:cubicBezTo>
                    <a:pt x="246038" y="57945"/>
                    <a:pt x="231400" y="64360"/>
                    <a:pt x="224481" y="81637"/>
                  </a:cubicBezTo>
                  <a:cubicBezTo>
                    <a:pt x="223080" y="85186"/>
                    <a:pt x="221666" y="88728"/>
                    <a:pt x="220220" y="92271"/>
                  </a:cubicBezTo>
                  <a:cubicBezTo>
                    <a:pt x="218771" y="95812"/>
                    <a:pt x="217336" y="99411"/>
                    <a:pt x="215923" y="102998"/>
                  </a:cubicBezTo>
                  <a:cubicBezTo>
                    <a:pt x="215439" y="104223"/>
                    <a:pt x="214798" y="105500"/>
                    <a:pt x="214146" y="106799"/>
                  </a:cubicBezTo>
                  <a:lnTo>
                    <a:pt x="12842" y="106799"/>
                  </a:lnTo>
                  <a:lnTo>
                    <a:pt x="26849" y="50854"/>
                  </a:lnTo>
                  <a:cubicBezTo>
                    <a:pt x="27290" y="50823"/>
                    <a:pt x="27727" y="50736"/>
                    <a:pt x="28148" y="50596"/>
                  </a:cubicBezTo>
                  <a:lnTo>
                    <a:pt x="309653" y="50596"/>
                  </a:lnTo>
                  <a:cubicBezTo>
                    <a:pt x="310068" y="50736"/>
                    <a:pt x="310497" y="50827"/>
                    <a:pt x="310932" y="50860"/>
                  </a:cubicBezTo>
                  <a:lnTo>
                    <a:pt x="324961" y="106815"/>
                  </a:lnTo>
                  <a:close/>
                  <a:moveTo>
                    <a:pt x="326545" y="33731"/>
                  </a:moveTo>
                  <a:cubicBezTo>
                    <a:pt x="326545" y="36836"/>
                    <a:pt x="324023" y="39354"/>
                    <a:pt x="320914" y="39354"/>
                  </a:cubicBezTo>
                  <a:lnTo>
                    <a:pt x="16887" y="39354"/>
                  </a:lnTo>
                  <a:cubicBezTo>
                    <a:pt x="13780" y="39354"/>
                    <a:pt x="11258" y="36836"/>
                    <a:pt x="11258" y="33731"/>
                  </a:cubicBezTo>
                  <a:lnTo>
                    <a:pt x="11258" y="16867"/>
                  </a:lnTo>
                  <a:cubicBezTo>
                    <a:pt x="11258" y="13760"/>
                    <a:pt x="13780" y="11244"/>
                    <a:pt x="16887" y="11244"/>
                  </a:cubicBezTo>
                  <a:lnTo>
                    <a:pt x="320914" y="11244"/>
                  </a:lnTo>
                  <a:cubicBezTo>
                    <a:pt x="324023" y="11244"/>
                    <a:pt x="326545" y="13760"/>
                    <a:pt x="326545" y="1686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11" name="Google Shape;4311;p275"/>
            <p:cNvSpPr/>
            <p:nvPr/>
          </p:nvSpPr>
          <p:spPr>
            <a:xfrm>
              <a:off x="10053287" y="5469832"/>
              <a:ext cx="22170" cy="22138"/>
            </a:xfrm>
            <a:custGeom>
              <a:rect b="b" l="l" r="r" t="t"/>
              <a:pathLst>
                <a:path extrusionOk="0" h="22137" w="22170">
                  <a:moveTo>
                    <a:pt x="5630" y="22419"/>
                  </a:moveTo>
                  <a:cubicBezTo>
                    <a:pt x="7121" y="22419"/>
                    <a:pt x="8554" y="21826"/>
                    <a:pt x="9612" y="20772"/>
                  </a:cubicBezTo>
                  <a:lnTo>
                    <a:pt x="20872" y="9528"/>
                  </a:lnTo>
                  <a:cubicBezTo>
                    <a:pt x="23006" y="7323"/>
                    <a:pt x="22975" y="3814"/>
                    <a:pt x="20802" y="1648"/>
                  </a:cubicBezTo>
                  <a:cubicBezTo>
                    <a:pt x="18629" y="-522"/>
                    <a:pt x="15119" y="-553"/>
                    <a:pt x="12911" y="1578"/>
                  </a:cubicBezTo>
                  <a:lnTo>
                    <a:pt x="1651" y="12822"/>
                  </a:lnTo>
                  <a:cubicBezTo>
                    <a:pt x="40" y="14430"/>
                    <a:pt x="-442" y="16847"/>
                    <a:pt x="427" y="18949"/>
                  </a:cubicBezTo>
                  <a:cubicBezTo>
                    <a:pt x="1299" y="21049"/>
                    <a:pt x="3353" y="22419"/>
                    <a:pt x="5630" y="2241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12" name="Google Shape;4312;p275"/>
            <p:cNvSpPr/>
            <p:nvPr/>
          </p:nvSpPr>
          <p:spPr>
            <a:xfrm>
              <a:off x="10053217" y="5469832"/>
              <a:ext cx="55953" cy="55871"/>
            </a:xfrm>
            <a:custGeom>
              <a:rect b="b" l="l" r="r" t="t"/>
              <a:pathLst>
                <a:path extrusionOk="0" h="55871" w="55953">
                  <a:moveTo>
                    <a:pt x="46759" y="1578"/>
                  </a:moveTo>
                  <a:lnTo>
                    <a:pt x="1720" y="46551"/>
                  </a:lnTo>
                  <a:cubicBezTo>
                    <a:pt x="256" y="47964"/>
                    <a:pt x="-332" y="50053"/>
                    <a:pt x="184" y="52020"/>
                  </a:cubicBezTo>
                  <a:cubicBezTo>
                    <a:pt x="699" y="53986"/>
                    <a:pt x="2235" y="55520"/>
                    <a:pt x="4205" y="56035"/>
                  </a:cubicBezTo>
                  <a:cubicBezTo>
                    <a:pt x="6174" y="56550"/>
                    <a:pt x="8267" y="55963"/>
                    <a:pt x="9681" y="54501"/>
                  </a:cubicBezTo>
                  <a:lnTo>
                    <a:pt x="54720" y="9528"/>
                  </a:lnTo>
                  <a:cubicBezTo>
                    <a:pt x="56854" y="7323"/>
                    <a:pt x="56823" y="3814"/>
                    <a:pt x="54652" y="1648"/>
                  </a:cubicBezTo>
                  <a:cubicBezTo>
                    <a:pt x="52481" y="-522"/>
                    <a:pt x="48969" y="-553"/>
                    <a:pt x="46759" y="15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13" name="Google Shape;4313;p275"/>
            <p:cNvSpPr/>
            <p:nvPr/>
          </p:nvSpPr>
          <p:spPr>
            <a:xfrm>
              <a:off x="9985725" y="5514736"/>
              <a:ext cx="11085" cy="11069"/>
            </a:xfrm>
            <a:custGeom>
              <a:rect b="b" l="l" r="r" t="t"/>
              <a:pathLst>
                <a:path extrusionOk="0" h="11068" w="11085">
                  <a:moveTo>
                    <a:pt x="11258" y="5623"/>
                  </a:moveTo>
                  <a:cubicBezTo>
                    <a:pt x="11258" y="8728"/>
                    <a:pt x="8739" y="11244"/>
                    <a:pt x="5631" y="11244"/>
                  </a:cubicBezTo>
                  <a:cubicBezTo>
                    <a:pt x="2520" y="11244"/>
                    <a:pt x="0" y="8728"/>
                    <a:pt x="0" y="5623"/>
                  </a:cubicBezTo>
                  <a:cubicBezTo>
                    <a:pt x="0" y="2518"/>
                    <a:pt x="2520" y="0"/>
                    <a:pt x="5631" y="0"/>
                  </a:cubicBezTo>
                  <a:cubicBezTo>
                    <a:pt x="8739" y="0"/>
                    <a:pt x="11258" y="2518"/>
                    <a:pt x="11258" y="562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grpSp>
        <p:nvGrpSpPr>
          <p:cNvPr id="4314" name="Google Shape;4314;p275"/>
          <p:cNvGrpSpPr/>
          <p:nvPr/>
        </p:nvGrpSpPr>
        <p:grpSpPr>
          <a:xfrm>
            <a:off x="8287615" y="3318849"/>
            <a:ext cx="278400" cy="288196"/>
            <a:chOff x="2368370" y="5599175"/>
            <a:chExt cx="347479" cy="359706"/>
          </a:xfrm>
        </p:grpSpPr>
        <p:sp>
          <p:nvSpPr>
            <p:cNvPr id="4315" name="Google Shape;4315;p275"/>
            <p:cNvSpPr/>
            <p:nvPr/>
          </p:nvSpPr>
          <p:spPr>
            <a:xfrm>
              <a:off x="2404116" y="5719511"/>
              <a:ext cx="71429" cy="71429"/>
            </a:xfrm>
            <a:custGeom>
              <a:rect b="b" l="l" r="r" t="t"/>
              <a:pathLst>
                <a:path extrusionOk="0" h="71428" w="71428">
                  <a:moveTo>
                    <a:pt x="71945" y="35974"/>
                  </a:moveTo>
                  <a:cubicBezTo>
                    <a:pt x="71945" y="16105"/>
                    <a:pt x="55840" y="0"/>
                    <a:pt x="35971" y="0"/>
                  </a:cubicBezTo>
                  <a:cubicBezTo>
                    <a:pt x="16105" y="0"/>
                    <a:pt x="0" y="16105"/>
                    <a:pt x="0" y="35974"/>
                  </a:cubicBezTo>
                  <a:cubicBezTo>
                    <a:pt x="0" y="55840"/>
                    <a:pt x="16105" y="71944"/>
                    <a:pt x="35971" y="71944"/>
                  </a:cubicBezTo>
                  <a:cubicBezTo>
                    <a:pt x="55832" y="71925"/>
                    <a:pt x="71925" y="55831"/>
                    <a:pt x="71945" y="35974"/>
                  </a:cubicBezTo>
                  <a:close/>
                  <a:moveTo>
                    <a:pt x="11992" y="35974"/>
                  </a:moveTo>
                  <a:cubicBezTo>
                    <a:pt x="11992" y="22729"/>
                    <a:pt x="22729" y="11992"/>
                    <a:pt x="35971" y="11992"/>
                  </a:cubicBezTo>
                  <a:cubicBezTo>
                    <a:pt x="49216" y="11992"/>
                    <a:pt x="59953" y="22729"/>
                    <a:pt x="59953" y="35974"/>
                  </a:cubicBezTo>
                  <a:cubicBezTo>
                    <a:pt x="59953" y="49216"/>
                    <a:pt x="49216" y="59952"/>
                    <a:pt x="35971" y="59952"/>
                  </a:cubicBezTo>
                  <a:cubicBezTo>
                    <a:pt x="29612" y="59952"/>
                    <a:pt x="23513" y="57427"/>
                    <a:pt x="19015" y="52929"/>
                  </a:cubicBezTo>
                  <a:cubicBezTo>
                    <a:pt x="14517" y="48431"/>
                    <a:pt x="11992" y="42332"/>
                    <a:pt x="11992" y="359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16" name="Google Shape;4316;p275"/>
            <p:cNvSpPr/>
            <p:nvPr/>
          </p:nvSpPr>
          <p:spPr>
            <a:xfrm>
              <a:off x="2380135" y="5797452"/>
              <a:ext cx="335714" cy="161429"/>
            </a:xfrm>
            <a:custGeom>
              <a:rect b="b" l="l" r="r" t="t"/>
              <a:pathLst>
                <a:path extrusionOk="0" h="161428" w="335714">
                  <a:moveTo>
                    <a:pt x="239813" y="140890"/>
                  </a:moveTo>
                  <a:cubicBezTo>
                    <a:pt x="239802" y="149422"/>
                    <a:pt x="244963" y="157109"/>
                    <a:pt x="252868" y="160326"/>
                  </a:cubicBezTo>
                  <a:cubicBezTo>
                    <a:pt x="260770" y="163541"/>
                    <a:pt x="269836" y="161646"/>
                    <a:pt x="275784" y="155530"/>
                  </a:cubicBezTo>
                  <a:cubicBezTo>
                    <a:pt x="281736" y="161646"/>
                    <a:pt x="290798" y="163541"/>
                    <a:pt x="298703" y="160326"/>
                  </a:cubicBezTo>
                  <a:cubicBezTo>
                    <a:pt x="306604" y="157109"/>
                    <a:pt x="311769" y="149422"/>
                    <a:pt x="311758" y="140890"/>
                  </a:cubicBezTo>
                  <a:lnTo>
                    <a:pt x="311758" y="76836"/>
                  </a:lnTo>
                  <a:cubicBezTo>
                    <a:pt x="313678" y="77544"/>
                    <a:pt x="315706" y="77919"/>
                    <a:pt x="317751" y="77938"/>
                  </a:cubicBezTo>
                  <a:cubicBezTo>
                    <a:pt x="327687" y="77938"/>
                    <a:pt x="335739" y="69886"/>
                    <a:pt x="335739" y="59953"/>
                  </a:cubicBezTo>
                  <a:lnTo>
                    <a:pt x="335739" y="23979"/>
                  </a:lnTo>
                  <a:cubicBezTo>
                    <a:pt x="335739" y="10736"/>
                    <a:pt x="325003" y="0"/>
                    <a:pt x="311758" y="0"/>
                  </a:cubicBezTo>
                  <a:lnTo>
                    <a:pt x="239813" y="0"/>
                  </a:lnTo>
                  <a:cubicBezTo>
                    <a:pt x="232899" y="22"/>
                    <a:pt x="226336" y="3044"/>
                    <a:pt x="221828" y="8284"/>
                  </a:cubicBezTo>
                  <a:cubicBezTo>
                    <a:pt x="217318" y="3044"/>
                    <a:pt x="210753" y="22"/>
                    <a:pt x="203842" y="0"/>
                  </a:cubicBezTo>
                  <a:lnTo>
                    <a:pt x="131897" y="0"/>
                  </a:lnTo>
                  <a:cubicBezTo>
                    <a:pt x="124983" y="22"/>
                    <a:pt x="118421" y="3044"/>
                    <a:pt x="113912" y="8284"/>
                  </a:cubicBezTo>
                  <a:cubicBezTo>
                    <a:pt x="109403" y="3044"/>
                    <a:pt x="102838" y="22"/>
                    <a:pt x="95926" y="0"/>
                  </a:cubicBezTo>
                  <a:lnTo>
                    <a:pt x="23982" y="0"/>
                  </a:lnTo>
                  <a:cubicBezTo>
                    <a:pt x="10737" y="0"/>
                    <a:pt x="0" y="10736"/>
                    <a:pt x="0" y="23979"/>
                  </a:cubicBezTo>
                  <a:lnTo>
                    <a:pt x="0" y="59953"/>
                  </a:lnTo>
                  <a:cubicBezTo>
                    <a:pt x="0" y="69886"/>
                    <a:pt x="8053" y="77938"/>
                    <a:pt x="17986" y="77938"/>
                  </a:cubicBezTo>
                  <a:cubicBezTo>
                    <a:pt x="20034" y="77919"/>
                    <a:pt x="22062" y="77544"/>
                    <a:pt x="23982" y="76836"/>
                  </a:cubicBezTo>
                  <a:lnTo>
                    <a:pt x="23982" y="140890"/>
                  </a:lnTo>
                  <a:cubicBezTo>
                    <a:pt x="23970" y="149422"/>
                    <a:pt x="29132" y="157109"/>
                    <a:pt x="37037" y="160326"/>
                  </a:cubicBezTo>
                  <a:cubicBezTo>
                    <a:pt x="44939" y="163541"/>
                    <a:pt x="54004" y="161646"/>
                    <a:pt x="59953" y="155530"/>
                  </a:cubicBezTo>
                  <a:cubicBezTo>
                    <a:pt x="65904" y="161646"/>
                    <a:pt x="74969" y="163541"/>
                    <a:pt x="82871" y="160326"/>
                  </a:cubicBezTo>
                  <a:cubicBezTo>
                    <a:pt x="90773" y="157109"/>
                    <a:pt x="95938" y="149422"/>
                    <a:pt x="95926" y="140890"/>
                  </a:cubicBezTo>
                  <a:lnTo>
                    <a:pt x="95926" y="76836"/>
                  </a:lnTo>
                  <a:cubicBezTo>
                    <a:pt x="102118" y="79141"/>
                    <a:pt x="109082" y="77749"/>
                    <a:pt x="113912" y="73236"/>
                  </a:cubicBezTo>
                  <a:cubicBezTo>
                    <a:pt x="118742" y="77749"/>
                    <a:pt x="125706" y="79141"/>
                    <a:pt x="131897" y="76836"/>
                  </a:cubicBezTo>
                  <a:lnTo>
                    <a:pt x="131897" y="140890"/>
                  </a:lnTo>
                  <a:cubicBezTo>
                    <a:pt x="131886" y="149422"/>
                    <a:pt x="137048" y="157109"/>
                    <a:pt x="144953" y="160326"/>
                  </a:cubicBezTo>
                  <a:cubicBezTo>
                    <a:pt x="152854" y="163541"/>
                    <a:pt x="161920" y="161646"/>
                    <a:pt x="167868" y="155530"/>
                  </a:cubicBezTo>
                  <a:cubicBezTo>
                    <a:pt x="173820" y="161646"/>
                    <a:pt x="182885" y="163541"/>
                    <a:pt x="190787" y="160326"/>
                  </a:cubicBezTo>
                  <a:cubicBezTo>
                    <a:pt x="198688" y="157109"/>
                    <a:pt x="203853" y="149422"/>
                    <a:pt x="203842" y="140890"/>
                  </a:cubicBezTo>
                  <a:lnTo>
                    <a:pt x="203842" y="76836"/>
                  </a:lnTo>
                  <a:cubicBezTo>
                    <a:pt x="210033" y="79141"/>
                    <a:pt x="216998" y="77749"/>
                    <a:pt x="221828" y="73236"/>
                  </a:cubicBezTo>
                  <a:cubicBezTo>
                    <a:pt x="226658" y="77749"/>
                    <a:pt x="233622" y="79141"/>
                    <a:pt x="239813" y="76836"/>
                  </a:cubicBezTo>
                  <a:close/>
                  <a:moveTo>
                    <a:pt x="299766" y="140890"/>
                  </a:moveTo>
                  <a:cubicBezTo>
                    <a:pt x="299766" y="145856"/>
                    <a:pt x="295739" y="149883"/>
                    <a:pt x="290773" y="149883"/>
                  </a:cubicBezTo>
                  <a:cubicBezTo>
                    <a:pt x="285806" y="149883"/>
                    <a:pt x="281780" y="145856"/>
                    <a:pt x="281780" y="140890"/>
                  </a:cubicBezTo>
                  <a:lnTo>
                    <a:pt x="281780" y="113909"/>
                  </a:lnTo>
                  <a:cubicBezTo>
                    <a:pt x="281780" y="110600"/>
                    <a:pt x="279096" y="107916"/>
                    <a:pt x="275784" y="107916"/>
                  </a:cubicBezTo>
                  <a:cubicBezTo>
                    <a:pt x="272475" y="107916"/>
                    <a:pt x="269791" y="110600"/>
                    <a:pt x="269791" y="113909"/>
                  </a:cubicBezTo>
                  <a:lnTo>
                    <a:pt x="269791" y="140890"/>
                  </a:lnTo>
                  <a:cubicBezTo>
                    <a:pt x="269791" y="145856"/>
                    <a:pt x="265765" y="149883"/>
                    <a:pt x="260798" y="149883"/>
                  </a:cubicBezTo>
                  <a:cubicBezTo>
                    <a:pt x="255831" y="149883"/>
                    <a:pt x="251806" y="145856"/>
                    <a:pt x="251806" y="140890"/>
                  </a:cubicBezTo>
                  <a:lnTo>
                    <a:pt x="251806" y="89927"/>
                  </a:lnTo>
                  <a:lnTo>
                    <a:pt x="299766" y="89927"/>
                  </a:lnTo>
                  <a:close/>
                  <a:moveTo>
                    <a:pt x="83934" y="140890"/>
                  </a:moveTo>
                  <a:cubicBezTo>
                    <a:pt x="83934" y="145856"/>
                    <a:pt x="79908" y="149883"/>
                    <a:pt x="74941" y="149883"/>
                  </a:cubicBezTo>
                  <a:cubicBezTo>
                    <a:pt x="69975" y="149883"/>
                    <a:pt x="65948" y="145856"/>
                    <a:pt x="65948" y="140890"/>
                  </a:cubicBezTo>
                  <a:lnTo>
                    <a:pt x="65948" y="113909"/>
                  </a:lnTo>
                  <a:cubicBezTo>
                    <a:pt x="65948" y="110600"/>
                    <a:pt x="63265" y="107916"/>
                    <a:pt x="59953" y="107916"/>
                  </a:cubicBezTo>
                  <a:cubicBezTo>
                    <a:pt x="56643" y="107916"/>
                    <a:pt x="53959" y="110600"/>
                    <a:pt x="53959" y="113909"/>
                  </a:cubicBezTo>
                  <a:lnTo>
                    <a:pt x="53959" y="140890"/>
                  </a:lnTo>
                  <a:cubicBezTo>
                    <a:pt x="53959" y="145856"/>
                    <a:pt x="49933" y="149883"/>
                    <a:pt x="44967" y="149883"/>
                  </a:cubicBezTo>
                  <a:cubicBezTo>
                    <a:pt x="40000" y="149883"/>
                    <a:pt x="35974" y="145856"/>
                    <a:pt x="35974" y="140890"/>
                  </a:cubicBezTo>
                  <a:lnTo>
                    <a:pt x="35974" y="89927"/>
                  </a:lnTo>
                  <a:lnTo>
                    <a:pt x="83934" y="89927"/>
                  </a:lnTo>
                  <a:close/>
                  <a:moveTo>
                    <a:pt x="101920" y="65949"/>
                  </a:moveTo>
                  <a:cubicBezTo>
                    <a:pt x="98611" y="65949"/>
                    <a:pt x="95926" y="63264"/>
                    <a:pt x="95926" y="59953"/>
                  </a:cubicBezTo>
                  <a:lnTo>
                    <a:pt x="95926" y="29975"/>
                  </a:lnTo>
                  <a:cubicBezTo>
                    <a:pt x="95926" y="26666"/>
                    <a:pt x="93242" y="23979"/>
                    <a:pt x="89931" y="23979"/>
                  </a:cubicBezTo>
                  <a:cubicBezTo>
                    <a:pt x="86618" y="23979"/>
                    <a:pt x="83934" y="26666"/>
                    <a:pt x="83934" y="29975"/>
                  </a:cubicBezTo>
                  <a:lnTo>
                    <a:pt x="83934" y="77938"/>
                  </a:lnTo>
                  <a:lnTo>
                    <a:pt x="35974" y="77938"/>
                  </a:lnTo>
                  <a:lnTo>
                    <a:pt x="35974" y="29975"/>
                  </a:lnTo>
                  <a:cubicBezTo>
                    <a:pt x="35974" y="26666"/>
                    <a:pt x="33290" y="23979"/>
                    <a:pt x="29978" y="23979"/>
                  </a:cubicBezTo>
                  <a:cubicBezTo>
                    <a:pt x="26666" y="23979"/>
                    <a:pt x="23982" y="26666"/>
                    <a:pt x="23982" y="29975"/>
                  </a:cubicBezTo>
                  <a:lnTo>
                    <a:pt x="23982" y="59953"/>
                  </a:lnTo>
                  <a:cubicBezTo>
                    <a:pt x="23982" y="63264"/>
                    <a:pt x="21297" y="65949"/>
                    <a:pt x="17986" y="65949"/>
                  </a:cubicBezTo>
                  <a:cubicBezTo>
                    <a:pt x="14676" y="65949"/>
                    <a:pt x="11992" y="63264"/>
                    <a:pt x="11992" y="59953"/>
                  </a:cubicBezTo>
                  <a:lnTo>
                    <a:pt x="11992" y="23979"/>
                  </a:lnTo>
                  <a:cubicBezTo>
                    <a:pt x="11992" y="17358"/>
                    <a:pt x="17361" y="11989"/>
                    <a:pt x="23982" y="11989"/>
                  </a:cubicBezTo>
                  <a:lnTo>
                    <a:pt x="95926" y="11989"/>
                  </a:lnTo>
                  <a:cubicBezTo>
                    <a:pt x="102548" y="11989"/>
                    <a:pt x="107916" y="17358"/>
                    <a:pt x="107916" y="23979"/>
                  </a:cubicBezTo>
                  <a:lnTo>
                    <a:pt x="107916" y="59953"/>
                  </a:lnTo>
                  <a:cubicBezTo>
                    <a:pt x="107916" y="63264"/>
                    <a:pt x="105231" y="65949"/>
                    <a:pt x="101920" y="65949"/>
                  </a:cubicBezTo>
                  <a:close/>
                  <a:moveTo>
                    <a:pt x="191850" y="140890"/>
                  </a:moveTo>
                  <a:cubicBezTo>
                    <a:pt x="191850" y="145856"/>
                    <a:pt x="187823" y="149883"/>
                    <a:pt x="182857" y="149883"/>
                  </a:cubicBezTo>
                  <a:cubicBezTo>
                    <a:pt x="177891" y="149883"/>
                    <a:pt x="173864" y="145856"/>
                    <a:pt x="173864" y="140890"/>
                  </a:cubicBezTo>
                  <a:lnTo>
                    <a:pt x="173864" y="113909"/>
                  </a:lnTo>
                  <a:cubicBezTo>
                    <a:pt x="173864" y="110600"/>
                    <a:pt x="171181" y="107916"/>
                    <a:pt x="167868" y="107916"/>
                  </a:cubicBezTo>
                  <a:cubicBezTo>
                    <a:pt x="164559" y="107916"/>
                    <a:pt x="161875" y="110600"/>
                    <a:pt x="161875" y="113909"/>
                  </a:cubicBezTo>
                  <a:lnTo>
                    <a:pt x="161875" y="140890"/>
                  </a:lnTo>
                  <a:cubicBezTo>
                    <a:pt x="161875" y="145856"/>
                    <a:pt x="157849" y="149883"/>
                    <a:pt x="152882" y="149883"/>
                  </a:cubicBezTo>
                  <a:cubicBezTo>
                    <a:pt x="147916" y="149883"/>
                    <a:pt x="143890" y="145856"/>
                    <a:pt x="143890" y="140890"/>
                  </a:cubicBezTo>
                  <a:lnTo>
                    <a:pt x="143890" y="89927"/>
                  </a:lnTo>
                  <a:lnTo>
                    <a:pt x="191850" y="89927"/>
                  </a:lnTo>
                  <a:close/>
                  <a:moveTo>
                    <a:pt x="209836" y="65949"/>
                  </a:moveTo>
                  <a:cubicBezTo>
                    <a:pt x="206526" y="65949"/>
                    <a:pt x="203842" y="63264"/>
                    <a:pt x="203842" y="59953"/>
                  </a:cubicBezTo>
                  <a:lnTo>
                    <a:pt x="203842" y="29975"/>
                  </a:lnTo>
                  <a:cubicBezTo>
                    <a:pt x="203842" y="26666"/>
                    <a:pt x="201158" y="23979"/>
                    <a:pt x="197846" y="23979"/>
                  </a:cubicBezTo>
                  <a:cubicBezTo>
                    <a:pt x="194534" y="23979"/>
                    <a:pt x="191850" y="26666"/>
                    <a:pt x="191850" y="29975"/>
                  </a:cubicBezTo>
                  <a:lnTo>
                    <a:pt x="191850" y="77938"/>
                  </a:lnTo>
                  <a:lnTo>
                    <a:pt x="143890" y="77938"/>
                  </a:lnTo>
                  <a:lnTo>
                    <a:pt x="143890" y="29975"/>
                  </a:lnTo>
                  <a:cubicBezTo>
                    <a:pt x="143890" y="26666"/>
                    <a:pt x="141206" y="23979"/>
                    <a:pt x="137893" y="23979"/>
                  </a:cubicBezTo>
                  <a:cubicBezTo>
                    <a:pt x="134581" y="23979"/>
                    <a:pt x="131897" y="26666"/>
                    <a:pt x="131897" y="29975"/>
                  </a:cubicBezTo>
                  <a:lnTo>
                    <a:pt x="131897" y="59953"/>
                  </a:lnTo>
                  <a:cubicBezTo>
                    <a:pt x="131897" y="63264"/>
                    <a:pt x="129213" y="65949"/>
                    <a:pt x="125901" y="65949"/>
                  </a:cubicBezTo>
                  <a:cubicBezTo>
                    <a:pt x="122592" y="65949"/>
                    <a:pt x="119908" y="63264"/>
                    <a:pt x="119908" y="59953"/>
                  </a:cubicBezTo>
                  <a:lnTo>
                    <a:pt x="119908" y="23979"/>
                  </a:lnTo>
                  <a:cubicBezTo>
                    <a:pt x="119908" y="17358"/>
                    <a:pt x="125276" y="11989"/>
                    <a:pt x="131897" y="11989"/>
                  </a:cubicBezTo>
                  <a:lnTo>
                    <a:pt x="203842" y="11989"/>
                  </a:lnTo>
                  <a:cubicBezTo>
                    <a:pt x="210463" y="11989"/>
                    <a:pt x="215831" y="17358"/>
                    <a:pt x="215831" y="23979"/>
                  </a:cubicBezTo>
                  <a:lnTo>
                    <a:pt x="215831" y="59953"/>
                  </a:lnTo>
                  <a:cubicBezTo>
                    <a:pt x="215831" y="63264"/>
                    <a:pt x="213147" y="65949"/>
                    <a:pt x="209836" y="65949"/>
                  </a:cubicBezTo>
                  <a:close/>
                  <a:moveTo>
                    <a:pt x="233817" y="65949"/>
                  </a:moveTo>
                  <a:cubicBezTo>
                    <a:pt x="230508" y="65949"/>
                    <a:pt x="227823" y="63264"/>
                    <a:pt x="227823" y="59953"/>
                  </a:cubicBezTo>
                  <a:lnTo>
                    <a:pt x="227823" y="23979"/>
                  </a:lnTo>
                  <a:cubicBezTo>
                    <a:pt x="227823" y="17358"/>
                    <a:pt x="233192" y="11989"/>
                    <a:pt x="239813" y="11989"/>
                  </a:cubicBezTo>
                  <a:lnTo>
                    <a:pt x="311758" y="11989"/>
                  </a:lnTo>
                  <a:cubicBezTo>
                    <a:pt x="318379" y="11989"/>
                    <a:pt x="323747" y="17358"/>
                    <a:pt x="323747" y="23979"/>
                  </a:cubicBezTo>
                  <a:lnTo>
                    <a:pt x="323747" y="59953"/>
                  </a:lnTo>
                  <a:cubicBezTo>
                    <a:pt x="323747" y="63264"/>
                    <a:pt x="321063" y="65949"/>
                    <a:pt x="317751" y="65949"/>
                  </a:cubicBezTo>
                  <a:cubicBezTo>
                    <a:pt x="314442" y="65949"/>
                    <a:pt x="311758" y="63264"/>
                    <a:pt x="311758" y="59953"/>
                  </a:cubicBezTo>
                  <a:lnTo>
                    <a:pt x="311758" y="29975"/>
                  </a:lnTo>
                  <a:cubicBezTo>
                    <a:pt x="311758" y="26666"/>
                    <a:pt x="309073" y="23979"/>
                    <a:pt x="305762" y="23979"/>
                  </a:cubicBezTo>
                  <a:cubicBezTo>
                    <a:pt x="302450" y="23979"/>
                    <a:pt x="299766" y="26666"/>
                    <a:pt x="299766" y="29975"/>
                  </a:cubicBezTo>
                  <a:lnTo>
                    <a:pt x="299766" y="77938"/>
                  </a:lnTo>
                  <a:lnTo>
                    <a:pt x="251806" y="77938"/>
                  </a:lnTo>
                  <a:lnTo>
                    <a:pt x="251806" y="29975"/>
                  </a:lnTo>
                  <a:cubicBezTo>
                    <a:pt x="251806" y="26666"/>
                    <a:pt x="249118" y="23979"/>
                    <a:pt x="245809" y="23979"/>
                  </a:cubicBezTo>
                  <a:cubicBezTo>
                    <a:pt x="242497" y="23979"/>
                    <a:pt x="239813" y="26666"/>
                    <a:pt x="239813" y="29975"/>
                  </a:cubicBezTo>
                  <a:lnTo>
                    <a:pt x="239813" y="59953"/>
                  </a:lnTo>
                  <a:cubicBezTo>
                    <a:pt x="239813" y="63264"/>
                    <a:pt x="237129" y="65949"/>
                    <a:pt x="233817" y="6594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17" name="Google Shape;4317;p275"/>
            <p:cNvSpPr/>
            <p:nvPr/>
          </p:nvSpPr>
          <p:spPr>
            <a:xfrm>
              <a:off x="2368370" y="5599175"/>
              <a:ext cx="322857" cy="192143"/>
            </a:xfrm>
            <a:custGeom>
              <a:rect b="b" l="l" r="r" t="t"/>
              <a:pathLst>
                <a:path extrusionOk="0" h="192142" w="322857">
                  <a:moveTo>
                    <a:pt x="323523" y="110023"/>
                  </a:moveTo>
                  <a:cubicBezTo>
                    <a:pt x="323537" y="102850"/>
                    <a:pt x="319647" y="96235"/>
                    <a:pt x="313372" y="92757"/>
                  </a:cubicBezTo>
                  <a:cubicBezTo>
                    <a:pt x="274240" y="70983"/>
                    <a:pt x="141606" y="9"/>
                    <a:pt x="77714" y="9"/>
                  </a:cubicBezTo>
                  <a:cubicBezTo>
                    <a:pt x="53004" y="-236"/>
                    <a:pt x="28484" y="4348"/>
                    <a:pt x="5532" y="13505"/>
                  </a:cubicBezTo>
                  <a:cubicBezTo>
                    <a:pt x="3302" y="14421"/>
                    <a:pt x="1542" y="16195"/>
                    <a:pt x="643" y="18430"/>
                  </a:cubicBezTo>
                  <a:cubicBezTo>
                    <a:pt x="-255" y="20662"/>
                    <a:pt x="-210" y="23165"/>
                    <a:pt x="763" y="25364"/>
                  </a:cubicBezTo>
                  <a:cubicBezTo>
                    <a:pt x="9008" y="44111"/>
                    <a:pt x="23157" y="75587"/>
                    <a:pt x="30872" y="92757"/>
                  </a:cubicBezTo>
                  <a:cubicBezTo>
                    <a:pt x="31902" y="95040"/>
                    <a:pt x="33835" y="96790"/>
                    <a:pt x="36210" y="97587"/>
                  </a:cubicBezTo>
                  <a:cubicBezTo>
                    <a:pt x="38584" y="98382"/>
                    <a:pt x="41182" y="98154"/>
                    <a:pt x="43378" y="96954"/>
                  </a:cubicBezTo>
                  <a:lnTo>
                    <a:pt x="54801" y="90721"/>
                  </a:lnTo>
                  <a:cubicBezTo>
                    <a:pt x="64898" y="85032"/>
                    <a:pt x="77396" y="85816"/>
                    <a:pt x="86706" y="92716"/>
                  </a:cubicBezTo>
                  <a:cubicBezTo>
                    <a:pt x="93088" y="97780"/>
                    <a:pt x="98467" y="103997"/>
                    <a:pt x="102566" y="111039"/>
                  </a:cubicBezTo>
                  <a:cubicBezTo>
                    <a:pt x="108889" y="121535"/>
                    <a:pt x="115844" y="132387"/>
                    <a:pt x="123177" y="143310"/>
                  </a:cubicBezTo>
                  <a:cubicBezTo>
                    <a:pt x="124644" y="145481"/>
                    <a:pt x="126073" y="147507"/>
                    <a:pt x="127374" y="149437"/>
                  </a:cubicBezTo>
                  <a:lnTo>
                    <a:pt x="129477" y="152470"/>
                  </a:lnTo>
                  <a:cubicBezTo>
                    <a:pt x="132817" y="157217"/>
                    <a:pt x="138126" y="160191"/>
                    <a:pt x="143914" y="160559"/>
                  </a:cubicBezTo>
                  <a:cubicBezTo>
                    <a:pt x="146162" y="179465"/>
                    <a:pt x="162756" y="193347"/>
                    <a:pt x="181762" y="192219"/>
                  </a:cubicBezTo>
                  <a:cubicBezTo>
                    <a:pt x="200772" y="191092"/>
                    <a:pt x="215607" y="175350"/>
                    <a:pt x="215607" y="156310"/>
                  </a:cubicBezTo>
                  <a:cubicBezTo>
                    <a:pt x="215607" y="156087"/>
                    <a:pt x="215576" y="155888"/>
                    <a:pt x="215571" y="155673"/>
                  </a:cubicBezTo>
                  <a:cubicBezTo>
                    <a:pt x="222800" y="142814"/>
                    <a:pt x="229053" y="128826"/>
                    <a:pt x="227561" y="113369"/>
                  </a:cubicBezTo>
                  <a:cubicBezTo>
                    <a:pt x="226785" y="106287"/>
                    <a:pt x="224726" y="99404"/>
                    <a:pt x="221481" y="93059"/>
                  </a:cubicBezTo>
                  <a:lnTo>
                    <a:pt x="280524" y="121030"/>
                  </a:lnTo>
                  <a:cubicBezTo>
                    <a:pt x="264025" y="124303"/>
                    <a:pt x="251996" y="138572"/>
                    <a:pt x="251561" y="155386"/>
                  </a:cubicBezTo>
                  <a:cubicBezTo>
                    <a:pt x="251126" y="172200"/>
                    <a:pt x="262401" y="187071"/>
                    <a:pt x="278707" y="191192"/>
                  </a:cubicBezTo>
                  <a:cubicBezTo>
                    <a:pt x="295016" y="195314"/>
                    <a:pt x="311999" y="187585"/>
                    <a:pt x="319606" y="172582"/>
                  </a:cubicBezTo>
                  <a:cubicBezTo>
                    <a:pt x="327211" y="157579"/>
                    <a:pt x="323403" y="139309"/>
                    <a:pt x="310440" y="128592"/>
                  </a:cubicBezTo>
                  <a:cubicBezTo>
                    <a:pt x="311790" y="128132"/>
                    <a:pt x="313085" y="127529"/>
                    <a:pt x="314307" y="126792"/>
                  </a:cubicBezTo>
                  <a:cubicBezTo>
                    <a:pt x="320058" y="123160"/>
                    <a:pt x="323537" y="116826"/>
                    <a:pt x="323523" y="110023"/>
                  </a:cubicBezTo>
                  <a:close/>
                  <a:moveTo>
                    <a:pt x="155348" y="97830"/>
                  </a:moveTo>
                  <a:cubicBezTo>
                    <a:pt x="155616" y="96681"/>
                    <a:pt x="156419" y="95732"/>
                    <a:pt x="157504" y="95277"/>
                  </a:cubicBezTo>
                  <a:cubicBezTo>
                    <a:pt x="163883" y="94354"/>
                    <a:pt x="170384" y="95671"/>
                    <a:pt x="175900" y="99000"/>
                  </a:cubicBezTo>
                  <a:cubicBezTo>
                    <a:pt x="183914" y="102378"/>
                    <a:pt x="189536" y="109752"/>
                    <a:pt x="190671" y="118377"/>
                  </a:cubicBezTo>
                  <a:cubicBezTo>
                    <a:pt x="190696" y="119647"/>
                    <a:pt x="190613" y="120916"/>
                    <a:pt x="190420" y="122172"/>
                  </a:cubicBezTo>
                  <a:cubicBezTo>
                    <a:pt x="180049" y="119058"/>
                    <a:pt x="168836" y="120660"/>
                    <a:pt x="159754" y="126552"/>
                  </a:cubicBezTo>
                  <a:cubicBezTo>
                    <a:pt x="155384" y="116446"/>
                    <a:pt x="152499" y="106332"/>
                    <a:pt x="155348" y="97830"/>
                  </a:cubicBezTo>
                  <a:close/>
                  <a:moveTo>
                    <a:pt x="179634" y="180288"/>
                  </a:moveTo>
                  <a:cubicBezTo>
                    <a:pt x="166916" y="180255"/>
                    <a:pt x="156444" y="170285"/>
                    <a:pt x="155786" y="157585"/>
                  </a:cubicBezTo>
                  <a:cubicBezTo>
                    <a:pt x="156941" y="156848"/>
                    <a:pt x="158015" y="155995"/>
                    <a:pt x="158991" y="155032"/>
                  </a:cubicBezTo>
                  <a:cubicBezTo>
                    <a:pt x="163454" y="150576"/>
                    <a:pt x="165429" y="144209"/>
                    <a:pt x="164268" y="138012"/>
                  </a:cubicBezTo>
                  <a:cubicBezTo>
                    <a:pt x="172030" y="131620"/>
                    <a:pt x="182926" y="130668"/>
                    <a:pt x="191679" y="135612"/>
                  </a:cubicBezTo>
                  <a:cubicBezTo>
                    <a:pt x="198565" y="139585"/>
                    <a:pt x="203004" y="146740"/>
                    <a:pt x="203509" y="154672"/>
                  </a:cubicBezTo>
                  <a:cubicBezTo>
                    <a:pt x="203509" y="154859"/>
                    <a:pt x="203562" y="155168"/>
                    <a:pt x="203593" y="155355"/>
                  </a:cubicBezTo>
                  <a:cubicBezTo>
                    <a:pt x="203624" y="155671"/>
                    <a:pt x="203632" y="155992"/>
                    <a:pt x="203615" y="156310"/>
                  </a:cubicBezTo>
                  <a:cubicBezTo>
                    <a:pt x="203615" y="162668"/>
                    <a:pt x="201090" y="168767"/>
                    <a:pt x="196592" y="173265"/>
                  </a:cubicBezTo>
                  <a:cubicBezTo>
                    <a:pt x="192094" y="177763"/>
                    <a:pt x="185995" y="180288"/>
                    <a:pt x="179634" y="180288"/>
                  </a:cubicBezTo>
                  <a:close/>
                  <a:moveTo>
                    <a:pt x="287549" y="180288"/>
                  </a:moveTo>
                  <a:cubicBezTo>
                    <a:pt x="274307" y="180288"/>
                    <a:pt x="263571" y="169552"/>
                    <a:pt x="263571" y="156310"/>
                  </a:cubicBezTo>
                  <a:cubicBezTo>
                    <a:pt x="263571" y="143065"/>
                    <a:pt x="274307" y="132328"/>
                    <a:pt x="287549" y="132328"/>
                  </a:cubicBezTo>
                  <a:cubicBezTo>
                    <a:pt x="300794" y="132328"/>
                    <a:pt x="311531" y="143065"/>
                    <a:pt x="311531" y="156310"/>
                  </a:cubicBezTo>
                  <a:cubicBezTo>
                    <a:pt x="311531" y="169552"/>
                    <a:pt x="300794" y="180288"/>
                    <a:pt x="287549" y="180288"/>
                  </a:cubicBezTo>
                  <a:close/>
                  <a:moveTo>
                    <a:pt x="307892" y="116650"/>
                  </a:moveTo>
                  <a:cubicBezTo>
                    <a:pt x="305626" y="118129"/>
                    <a:pt x="302750" y="118313"/>
                    <a:pt x="300314" y="117135"/>
                  </a:cubicBezTo>
                  <a:lnTo>
                    <a:pt x="206188" y="72529"/>
                  </a:lnTo>
                  <a:cubicBezTo>
                    <a:pt x="203579" y="71326"/>
                    <a:pt x="200484" y="72172"/>
                    <a:pt x="198849" y="74532"/>
                  </a:cubicBezTo>
                  <a:cubicBezTo>
                    <a:pt x="197184" y="76926"/>
                    <a:pt x="197435" y="80163"/>
                    <a:pt x="199449" y="82272"/>
                  </a:cubicBezTo>
                  <a:cubicBezTo>
                    <a:pt x="208124" y="91022"/>
                    <a:pt x="213782" y="102306"/>
                    <a:pt x="215607" y="114490"/>
                  </a:cubicBezTo>
                  <a:cubicBezTo>
                    <a:pt x="216090" y="122783"/>
                    <a:pt x="214438" y="131061"/>
                    <a:pt x="210811" y="138533"/>
                  </a:cubicBezTo>
                  <a:cubicBezTo>
                    <a:pt x="208479" y="134398"/>
                    <a:pt x="205345" y="130771"/>
                    <a:pt x="201589" y="127867"/>
                  </a:cubicBezTo>
                  <a:cubicBezTo>
                    <a:pt x="202399" y="124605"/>
                    <a:pt x="202750" y="121248"/>
                    <a:pt x="202633" y="117892"/>
                  </a:cubicBezTo>
                  <a:cubicBezTo>
                    <a:pt x="201383" y="104808"/>
                    <a:pt x="193129" y="93439"/>
                    <a:pt x="181079" y="88196"/>
                  </a:cubicBezTo>
                  <a:cubicBezTo>
                    <a:pt x="174486" y="85029"/>
                    <a:pt x="162091" y="80319"/>
                    <a:pt x="152811" y="84234"/>
                  </a:cubicBezTo>
                  <a:cubicBezTo>
                    <a:pt x="148556" y="86030"/>
                    <a:pt x="145314" y="89619"/>
                    <a:pt x="143956" y="94035"/>
                  </a:cubicBezTo>
                  <a:cubicBezTo>
                    <a:pt x="139159" y="108425"/>
                    <a:pt x="144935" y="123807"/>
                    <a:pt x="151841" y="138132"/>
                  </a:cubicBezTo>
                  <a:cubicBezTo>
                    <a:pt x="151841" y="138196"/>
                    <a:pt x="151961" y="138405"/>
                    <a:pt x="152039" y="138581"/>
                  </a:cubicBezTo>
                  <a:cubicBezTo>
                    <a:pt x="152116" y="138754"/>
                    <a:pt x="152122" y="138885"/>
                    <a:pt x="152170" y="139041"/>
                  </a:cubicBezTo>
                  <a:cubicBezTo>
                    <a:pt x="153096" y="141655"/>
                    <a:pt x="152449" y="144571"/>
                    <a:pt x="150504" y="146547"/>
                  </a:cubicBezTo>
                  <a:cubicBezTo>
                    <a:pt x="148975" y="148056"/>
                    <a:pt x="146866" y="148824"/>
                    <a:pt x="144723" y="148653"/>
                  </a:cubicBezTo>
                  <a:cubicBezTo>
                    <a:pt x="142583" y="148480"/>
                    <a:pt x="140621" y="147387"/>
                    <a:pt x="139351" y="145654"/>
                  </a:cubicBezTo>
                  <a:lnTo>
                    <a:pt x="137223" y="142585"/>
                  </a:lnTo>
                  <a:cubicBezTo>
                    <a:pt x="135923" y="140715"/>
                    <a:pt x="134525" y="138707"/>
                    <a:pt x="133099" y="136589"/>
                  </a:cubicBezTo>
                  <a:cubicBezTo>
                    <a:pt x="125906" y="125847"/>
                    <a:pt x="119059" y="115157"/>
                    <a:pt x="112811" y="104814"/>
                  </a:cubicBezTo>
                  <a:cubicBezTo>
                    <a:pt x="107946" y="96491"/>
                    <a:pt x="101561" y="89153"/>
                    <a:pt x="93991" y="83185"/>
                  </a:cubicBezTo>
                  <a:cubicBezTo>
                    <a:pt x="80911" y="73391"/>
                    <a:pt x="63291" y="72217"/>
                    <a:pt x="49028" y="80185"/>
                  </a:cubicBezTo>
                  <a:lnTo>
                    <a:pt x="40443" y="84875"/>
                  </a:lnTo>
                  <a:cubicBezTo>
                    <a:pt x="32970" y="68176"/>
                    <a:pt x="20878" y="41265"/>
                    <a:pt x="13012" y="23433"/>
                  </a:cubicBezTo>
                  <a:cubicBezTo>
                    <a:pt x="33690" y="15662"/>
                    <a:pt x="55627" y="11787"/>
                    <a:pt x="77714" y="12002"/>
                  </a:cubicBezTo>
                  <a:cubicBezTo>
                    <a:pt x="140292" y="12002"/>
                    <a:pt x="280141" y="87987"/>
                    <a:pt x="307574" y="103232"/>
                  </a:cubicBezTo>
                  <a:cubicBezTo>
                    <a:pt x="309963" y="104591"/>
                    <a:pt x="311464" y="107105"/>
                    <a:pt x="311528" y="109850"/>
                  </a:cubicBezTo>
                  <a:cubicBezTo>
                    <a:pt x="311592" y="112599"/>
                    <a:pt x="310214" y="115177"/>
                    <a:pt x="307892" y="1166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pic>
        <p:nvPicPr>
          <p:cNvPr descr="Une image contenant personne, personnes&#10;&#10;Description générée automatiquement" id="4318" name="Google Shape;4318;p275"/>
          <p:cNvPicPr preferRelativeResize="0"/>
          <p:nvPr/>
        </p:nvPicPr>
        <p:blipFill rotWithShape="1">
          <a:blip r:embed="rId7">
            <a:alphaModFix/>
          </a:blip>
          <a:srcRect b="26683" l="1233" r="847" t="26686"/>
          <a:stretch/>
        </p:blipFill>
        <p:spPr>
          <a:xfrm>
            <a:off x="9345805" y="3993349"/>
            <a:ext cx="3029037" cy="812100"/>
          </a:xfrm>
          <a:custGeom>
            <a:rect b="b" l="l" r="r" t="t"/>
            <a:pathLst>
              <a:path extrusionOk="0" h="812100" w="3029037">
                <a:moveTo>
                  <a:pt x="127021" y="0"/>
                </a:moveTo>
                <a:lnTo>
                  <a:pt x="2902016" y="0"/>
                </a:lnTo>
                <a:cubicBezTo>
                  <a:pt x="2972168" y="0"/>
                  <a:pt x="3029037" y="56869"/>
                  <a:pt x="3029037" y="127021"/>
                </a:cubicBezTo>
                <a:lnTo>
                  <a:pt x="3029037" y="685079"/>
                </a:lnTo>
                <a:cubicBezTo>
                  <a:pt x="3029037" y="755231"/>
                  <a:pt x="2972168" y="812100"/>
                  <a:pt x="2902016" y="812100"/>
                </a:cubicBezTo>
                <a:lnTo>
                  <a:pt x="127021" y="812100"/>
                </a:lnTo>
                <a:cubicBezTo>
                  <a:pt x="56869" y="812100"/>
                  <a:pt x="0" y="755231"/>
                  <a:pt x="0" y="685079"/>
                </a:cubicBezTo>
                <a:lnTo>
                  <a:pt x="0" y="127021"/>
                </a:lnTo>
                <a:cubicBezTo>
                  <a:pt x="0" y="56869"/>
                  <a:pt x="56869" y="0"/>
                  <a:pt x="127021" y="0"/>
                </a:cubicBezTo>
                <a:close/>
              </a:path>
            </a:pathLst>
          </a:cu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2"/>
        </a:solidFill>
      </p:bgPr>
    </p:bg>
    <p:spTree>
      <p:nvGrpSpPr>
        <p:cNvPr id="2539" name="Shape 2539"/>
        <p:cNvGrpSpPr/>
        <p:nvPr/>
      </p:nvGrpSpPr>
      <p:grpSpPr>
        <a:xfrm>
          <a:off x="0" y="0"/>
          <a:ext cx="0" cy="0"/>
          <a:chOff x="0" y="0"/>
          <a:chExt cx="0" cy="0"/>
        </a:xfrm>
      </p:grpSpPr>
      <p:pic>
        <p:nvPicPr>
          <p:cNvPr id="2540" name="Google Shape;2540;p249"/>
          <p:cNvPicPr preferRelativeResize="0"/>
          <p:nvPr/>
        </p:nvPicPr>
        <p:blipFill>
          <a:blip r:embed="rId3">
            <a:alphaModFix/>
          </a:blip>
          <a:stretch>
            <a:fillRect/>
          </a:stretch>
        </p:blipFill>
        <p:spPr>
          <a:xfrm>
            <a:off x="6322856" y="0"/>
            <a:ext cx="2815363" cy="5143501"/>
          </a:xfrm>
          <a:prstGeom prst="rect">
            <a:avLst/>
          </a:prstGeom>
          <a:noFill/>
          <a:ln>
            <a:noFill/>
          </a:ln>
        </p:spPr>
      </p:pic>
      <p:pic>
        <p:nvPicPr>
          <p:cNvPr id="2541" name="Google Shape;2541;p249"/>
          <p:cNvPicPr preferRelativeResize="0"/>
          <p:nvPr/>
        </p:nvPicPr>
        <p:blipFill>
          <a:blip r:embed="rId4">
            <a:alphaModFix/>
          </a:blip>
          <a:stretch>
            <a:fillRect/>
          </a:stretch>
        </p:blipFill>
        <p:spPr>
          <a:xfrm>
            <a:off x="6309289" y="38099"/>
            <a:ext cx="2453711" cy="5143501"/>
          </a:xfrm>
          <a:prstGeom prst="rect">
            <a:avLst/>
          </a:prstGeom>
          <a:noFill/>
          <a:ln>
            <a:noFill/>
          </a:ln>
        </p:spPr>
      </p:pic>
      <p:sp>
        <p:nvSpPr>
          <p:cNvPr id="2542" name="Google Shape;2542;p249"/>
          <p:cNvSpPr/>
          <p:nvPr/>
        </p:nvSpPr>
        <p:spPr>
          <a:xfrm>
            <a:off x="4762650" y="3283075"/>
            <a:ext cx="3900000" cy="1371300"/>
          </a:xfrm>
          <a:prstGeom prst="roundRect">
            <a:avLst>
              <a:gd fmla="val 9599" name="adj"/>
            </a:avLst>
          </a:prstGeom>
          <a:solidFill>
            <a:schemeClr val="accent4"/>
          </a:solidFill>
          <a:ln>
            <a:noFill/>
          </a:ln>
          <a:effectLst>
            <a:outerShdw blurRad="100013" rotWithShape="0" algn="bl" dir="9660000" dist="38100">
              <a:schemeClr val="accent4">
                <a:alpha val="380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543" name="Google Shape;2543;p249"/>
          <p:cNvSpPr/>
          <p:nvPr/>
        </p:nvSpPr>
        <p:spPr>
          <a:xfrm>
            <a:off x="6779775" y="1059900"/>
            <a:ext cx="1883100" cy="2095800"/>
          </a:xfrm>
          <a:prstGeom prst="roundRect">
            <a:avLst>
              <a:gd fmla="val 9599" name="adj"/>
            </a:avLst>
          </a:prstGeom>
          <a:solidFill>
            <a:schemeClr val="accent2"/>
          </a:solidFill>
          <a:ln>
            <a:noFill/>
          </a:ln>
          <a:effectLst>
            <a:outerShdw blurRad="100013" rotWithShape="0" algn="bl" dir="9660000" dist="38100">
              <a:schemeClr val="accent2">
                <a:alpha val="380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544" name="Google Shape;2544;p249"/>
          <p:cNvSpPr/>
          <p:nvPr/>
        </p:nvSpPr>
        <p:spPr>
          <a:xfrm>
            <a:off x="4762638" y="1059900"/>
            <a:ext cx="1859400" cy="2095800"/>
          </a:xfrm>
          <a:prstGeom prst="roundRect">
            <a:avLst>
              <a:gd fmla="val 9599" name="adj"/>
            </a:avLst>
          </a:prstGeom>
          <a:solidFill>
            <a:schemeClr val="accent3"/>
          </a:solidFill>
          <a:ln>
            <a:noFill/>
          </a:ln>
          <a:effectLst>
            <a:outerShdw blurRad="100013" rotWithShape="0" algn="bl" dir="9660000" dist="38100">
              <a:schemeClr val="accent3">
                <a:alpha val="380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545" name="Google Shape;2545;p249"/>
          <p:cNvSpPr/>
          <p:nvPr/>
        </p:nvSpPr>
        <p:spPr>
          <a:xfrm>
            <a:off x="2690300" y="1059900"/>
            <a:ext cx="1914600" cy="2639400"/>
          </a:xfrm>
          <a:prstGeom prst="roundRect">
            <a:avLst>
              <a:gd fmla="val 9599" name="adj"/>
            </a:avLst>
          </a:prstGeom>
          <a:solidFill>
            <a:schemeClr val="accent6"/>
          </a:solidFill>
          <a:ln>
            <a:noFill/>
          </a:ln>
          <a:effectLst>
            <a:outerShdw blurRad="100013" rotWithShape="0" algn="bl" dir="9660000" dist="38100">
              <a:srgbClr val="FFC229">
                <a:alpha val="38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546" name="Google Shape;2546;p249"/>
          <p:cNvSpPr/>
          <p:nvPr/>
        </p:nvSpPr>
        <p:spPr>
          <a:xfrm>
            <a:off x="476450" y="1059900"/>
            <a:ext cx="2049000" cy="2095800"/>
          </a:xfrm>
          <a:prstGeom prst="roundRect">
            <a:avLst>
              <a:gd fmla="val 9599" name="adj"/>
            </a:avLst>
          </a:prstGeom>
          <a:solidFill>
            <a:srgbClr val="16E3B3"/>
          </a:solidFill>
          <a:ln>
            <a:noFill/>
          </a:ln>
          <a:effectLst>
            <a:outerShdw blurRad="100013" rotWithShape="0" algn="bl" dir="9660000" dist="38100">
              <a:srgbClr val="16E3B3">
                <a:alpha val="3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49"/>
          <p:cNvSpPr txBox="1"/>
          <p:nvPr>
            <p:ph type="title"/>
          </p:nvPr>
        </p:nvSpPr>
        <p:spPr>
          <a:xfrm>
            <a:off x="496500" y="239325"/>
            <a:ext cx="6234600" cy="8121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2400"/>
              <a:buFont typeface="Arial"/>
              <a:buNone/>
            </a:pPr>
            <a:r>
              <a:rPr lang="fr" sz="2400">
                <a:solidFill>
                  <a:schemeClr val="lt1"/>
                </a:solidFill>
              </a:rPr>
              <a:t>5 enjeux clés pour </a:t>
            </a:r>
            <a:r>
              <a:rPr lang="fr" sz="2400">
                <a:solidFill>
                  <a:schemeClr val="accent2"/>
                </a:solidFill>
              </a:rPr>
              <a:t>repenser et rebooster</a:t>
            </a:r>
            <a:r>
              <a:rPr lang="fr" sz="2400">
                <a:solidFill>
                  <a:schemeClr val="lt1"/>
                </a:solidFill>
              </a:rPr>
              <a:t> votre stratégie marketing et votre business</a:t>
            </a:r>
            <a:endParaRPr>
              <a:solidFill>
                <a:schemeClr val="lt1"/>
              </a:solidFill>
            </a:endParaRPr>
          </a:p>
        </p:txBody>
      </p:sp>
      <p:sp>
        <p:nvSpPr>
          <p:cNvPr id="2548" name="Google Shape;2548;p249"/>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p>
            <a:pPr indent="0" lvl="0" marL="0" rtl="0" algn="l">
              <a:spcBef>
                <a:spcPts val="0"/>
              </a:spcBef>
              <a:spcAft>
                <a:spcPts val="0"/>
              </a:spcAft>
              <a:buClr>
                <a:srgbClr val="000000"/>
              </a:buClr>
              <a:buSzPts val="800"/>
              <a:buFont typeface="Arial"/>
              <a:buNone/>
            </a:pPr>
            <a:fld id="{00000000-1234-1234-1234-123412341234}" type="slidenum">
              <a:rPr lang="fr"/>
              <a:t>‹#›</a:t>
            </a:fld>
            <a:r>
              <a:rPr lang="fr"/>
              <a:t> </a:t>
            </a:r>
            <a:r>
              <a:rPr b="0" lang="fr">
                <a:solidFill>
                  <a:srgbClr val="2E1452"/>
                </a:solidFill>
              </a:rPr>
              <a:t>–</a:t>
            </a:r>
            <a:endParaRPr b="0"/>
          </a:p>
        </p:txBody>
      </p:sp>
      <p:sp>
        <p:nvSpPr>
          <p:cNvPr id="2549" name="Google Shape;2549;p249"/>
          <p:cNvSpPr txBox="1"/>
          <p:nvPr/>
        </p:nvSpPr>
        <p:spPr>
          <a:xfrm>
            <a:off x="2846850" y="1262072"/>
            <a:ext cx="1624500" cy="14007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200" u="none" cap="none" strike="noStrike">
                <a:solidFill>
                  <a:schemeClr val="lt1"/>
                </a:solidFill>
                <a:latin typeface="Arial"/>
                <a:ea typeface="Arial"/>
                <a:cs typeface="Arial"/>
                <a:sym typeface="Arial"/>
              </a:rPr>
              <a:t>REPENSER </a:t>
            </a:r>
            <a:br>
              <a:rPr b="1" i="0" lang="fr" sz="1200" u="none" cap="none" strike="noStrike">
                <a:solidFill>
                  <a:schemeClr val="lt1"/>
                </a:solidFill>
                <a:latin typeface="Arial"/>
                <a:ea typeface="Arial"/>
                <a:cs typeface="Arial"/>
                <a:sym typeface="Arial"/>
              </a:rPr>
            </a:br>
            <a:r>
              <a:rPr b="1" i="0" lang="fr" sz="1200" u="none" cap="none" strike="noStrike">
                <a:solidFill>
                  <a:schemeClr val="lt1"/>
                </a:solidFill>
                <a:latin typeface="Arial"/>
                <a:ea typeface="Arial"/>
                <a:cs typeface="Arial"/>
                <a:sym typeface="Arial"/>
              </a:rPr>
              <a:t>&amp; DIGITALISER </a:t>
            </a:r>
            <a:br>
              <a:rPr b="1" i="0" lang="fr" sz="1200" u="none" cap="none" strike="noStrike">
                <a:solidFill>
                  <a:schemeClr val="lt1"/>
                </a:solidFill>
                <a:latin typeface="Arial"/>
                <a:ea typeface="Arial"/>
                <a:cs typeface="Arial"/>
                <a:sym typeface="Arial"/>
              </a:rPr>
            </a:br>
            <a:r>
              <a:rPr b="1" i="0" lang="fr" sz="1200" u="none" cap="none" strike="noStrike">
                <a:solidFill>
                  <a:schemeClr val="lt1"/>
                </a:solidFill>
                <a:latin typeface="Arial"/>
                <a:ea typeface="Arial"/>
                <a:cs typeface="Arial"/>
                <a:sym typeface="Arial"/>
              </a:rPr>
              <a:t>LE DRIVE-TO-STORE</a:t>
            </a:r>
            <a:endParaRPr b="1" i="0" sz="1100" u="none" cap="none" strike="noStrike">
              <a:solidFill>
                <a:schemeClr val="dk1"/>
              </a:solidFill>
              <a:latin typeface="Arial"/>
              <a:ea typeface="Arial"/>
              <a:cs typeface="Arial"/>
              <a:sym typeface="Arial"/>
            </a:endParaRPr>
          </a:p>
          <a:p>
            <a:pPr indent="0" lvl="0" marL="0" marR="0" rtl="0" algn="l">
              <a:lnSpc>
                <a:spcPct val="100000"/>
              </a:lnSpc>
              <a:spcBef>
                <a:spcPts val="600"/>
              </a:spcBef>
              <a:spcAft>
                <a:spcPts val="0"/>
              </a:spcAft>
              <a:buNone/>
            </a:pPr>
            <a:r>
              <a:rPr b="1" i="0" lang="fr" sz="1000" u="none" cap="none" strike="noStrike">
                <a:solidFill>
                  <a:schemeClr val="dk2"/>
                </a:solidFill>
                <a:latin typeface="Arial"/>
                <a:ea typeface="Arial"/>
                <a:cs typeface="Arial"/>
                <a:sym typeface="Arial"/>
              </a:rPr>
              <a:t>avec la disparition progressive du prospectus et la digitalisation croissante des consommateurs.</a:t>
            </a:r>
            <a:endParaRPr sz="1000">
              <a:solidFill>
                <a:schemeClr val="dk2"/>
              </a:solidFill>
            </a:endParaRPr>
          </a:p>
        </p:txBody>
      </p:sp>
      <p:sp>
        <p:nvSpPr>
          <p:cNvPr id="2550" name="Google Shape;2550;p249"/>
          <p:cNvSpPr txBox="1"/>
          <p:nvPr/>
        </p:nvSpPr>
        <p:spPr>
          <a:xfrm>
            <a:off x="4888958" y="1262072"/>
            <a:ext cx="1624500" cy="10929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200" u="none" cap="none" strike="noStrike">
                <a:solidFill>
                  <a:schemeClr val="lt1"/>
                </a:solidFill>
                <a:latin typeface="Arial"/>
                <a:ea typeface="Arial"/>
                <a:cs typeface="Arial"/>
                <a:sym typeface="Arial"/>
              </a:rPr>
              <a:t>MAXIMISER LE ROI DE VOS OPÉRATIONS COMMERCIALES</a:t>
            </a:r>
            <a:endParaRPr b="1" i="0" sz="1100" u="none" cap="none" strike="noStrike">
              <a:solidFill>
                <a:schemeClr val="dk1"/>
              </a:solidFill>
              <a:latin typeface="Arial"/>
              <a:ea typeface="Arial"/>
              <a:cs typeface="Arial"/>
              <a:sym typeface="Arial"/>
            </a:endParaRPr>
          </a:p>
          <a:p>
            <a:pPr indent="0" lvl="0" marL="0" marR="0" rtl="0" algn="l">
              <a:lnSpc>
                <a:spcPct val="100000"/>
              </a:lnSpc>
              <a:spcBef>
                <a:spcPts val="600"/>
              </a:spcBef>
              <a:spcAft>
                <a:spcPts val="0"/>
              </a:spcAft>
              <a:buNone/>
            </a:pPr>
            <a:r>
              <a:rPr b="1" i="0" lang="fr" sz="1000" u="none" cap="none" strike="noStrike">
                <a:solidFill>
                  <a:schemeClr val="lt1"/>
                </a:solidFill>
                <a:latin typeface="Arial"/>
                <a:ea typeface="Arial"/>
                <a:cs typeface="Arial"/>
                <a:sym typeface="Arial"/>
              </a:rPr>
              <a:t>en mixant engagement, influence et expérience client en point de vente</a:t>
            </a:r>
            <a:r>
              <a:rPr b="1" lang="fr" sz="1000">
                <a:solidFill>
                  <a:schemeClr val="lt1"/>
                </a:solidFill>
              </a:rPr>
              <a:t>.</a:t>
            </a:r>
            <a:endParaRPr b="1" i="0" sz="1000" u="none" cap="none" strike="noStrike">
              <a:solidFill>
                <a:srgbClr val="000000"/>
              </a:solidFill>
              <a:latin typeface="Arial"/>
              <a:ea typeface="Arial"/>
              <a:cs typeface="Arial"/>
              <a:sym typeface="Arial"/>
            </a:endParaRPr>
          </a:p>
        </p:txBody>
      </p:sp>
      <p:pic>
        <p:nvPicPr>
          <p:cNvPr id="2551" name="Google Shape;2551;p249"/>
          <p:cNvPicPr preferRelativeResize="0"/>
          <p:nvPr/>
        </p:nvPicPr>
        <p:blipFill rotWithShape="1">
          <a:blip r:embed="rId5">
            <a:alphaModFix/>
          </a:blip>
          <a:srcRect b="6213" l="5128" r="5056" t="3598"/>
          <a:stretch/>
        </p:blipFill>
        <p:spPr>
          <a:xfrm>
            <a:off x="476450" y="3282975"/>
            <a:ext cx="2049062" cy="1371263"/>
          </a:xfrm>
          <a:custGeom>
            <a:rect b="b" l="l" r="r" t="t"/>
            <a:pathLst>
              <a:path extrusionOk="0" h="1828351" w="2732082">
                <a:moveTo>
                  <a:pt x="225033" y="0"/>
                </a:moveTo>
                <a:lnTo>
                  <a:pt x="2507049" y="0"/>
                </a:lnTo>
                <a:cubicBezTo>
                  <a:pt x="2631331" y="0"/>
                  <a:pt x="2732082" y="100751"/>
                  <a:pt x="2732082" y="225033"/>
                </a:cubicBezTo>
                <a:lnTo>
                  <a:pt x="2732082" y="1603318"/>
                </a:lnTo>
                <a:cubicBezTo>
                  <a:pt x="2732082" y="1727600"/>
                  <a:pt x="2631331" y="1828351"/>
                  <a:pt x="2507049" y="1828351"/>
                </a:cubicBezTo>
                <a:lnTo>
                  <a:pt x="225033" y="1828351"/>
                </a:lnTo>
                <a:cubicBezTo>
                  <a:pt x="100751" y="1828351"/>
                  <a:pt x="0" y="1727600"/>
                  <a:pt x="0" y="1603318"/>
                </a:cubicBezTo>
                <a:lnTo>
                  <a:pt x="0" y="225033"/>
                </a:lnTo>
                <a:cubicBezTo>
                  <a:pt x="0" y="100751"/>
                  <a:pt x="100751" y="0"/>
                  <a:pt x="225033" y="0"/>
                </a:cubicBezTo>
                <a:close/>
              </a:path>
            </a:pathLst>
          </a:custGeom>
          <a:noFill/>
          <a:ln>
            <a:noFill/>
          </a:ln>
          <a:effectLst>
            <a:outerShdw blurRad="100013" rotWithShape="0" algn="bl" dir="9600000" dist="47625">
              <a:srgbClr val="000000">
                <a:alpha val="15000"/>
              </a:srgbClr>
            </a:outerShdw>
          </a:effectLst>
        </p:spPr>
      </p:pic>
      <p:pic>
        <p:nvPicPr>
          <p:cNvPr id="2552" name="Google Shape;2552;p249"/>
          <p:cNvPicPr preferRelativeResize="0"/>
          <p:nvPr/>
        </p:nvPicPr>
        <p:blipFill rotWithShape="1">
          <a:blip r:embed="rId6">
            <a:alphaModFix/>
          </a:blip>
          <a:srcRect b="35387" l="2905" r="3662" t="4006"/>
          <a:stretch/>
        </p:blipFill>
        <p:spPr>
          <a:xfrm>
            <a:off x="2690188" y="3825398"/>
            <a:ext cx="1914518" cy="828850"/>
          </a:xfrm>
          <a:custGeom>
            <a:rect b="b" l="l" r="r" t="t"/>
            <a:pathLst>
              <a:path extrusionOk="0" h="1105134" w="2552690">
                <a:moveTo>
                  <a:pt x="167815" y="0"/>
                </a:moveTo>
                <a:lnTo>
                  <a:pt x="2384875" y="0"/>
                </a:lnTo>
                <a:cubicBezTo>
                  <a:pt x="2477557" y="0"/>
                  <a:pt x="2552690" y="75133"/>
                  <a:pt x="2552690" y="167815"/>
                </a:cubicBezTo>
                <a:lnTo>
                  <a:pt x="2552690" y="937319"/>
                </a:lnTo>
                <a:cubicBezTo>
                  <a:pt x="2552690" y="1030001"/>
                  <a:pt x="2477557" y="1105134"/>
                  <a:pt x="2384875" y="1105134"/>
                </a:cubicBezTo>
                <a:lnTo>
                  <a:pt x="167815" y="1105134"/>
                </a:lnTo>
                <a:cubicBezTo>
                  <a:pt x="75133" y="1105134"/>
                  <a:pt x="0" y="1030001"/>
                  <a:pt x="0" y="937319"/>
                </a:cubicBezTo>
                <a:lnTo>
                  <a:pt x="0" y="167815"/>
                </a:lnTo>
                <a:cubicBezTo>
                  <a:pt x="0" y="75133"/>
                  <a:pt x="75133" y="0"/>
                  <a:pt x="167815" y="0"/>
                </a:cubicBezTo>
                <a:close/>
              </a:path>
            </a:pathLst>
          </a:custGeom>
          <a:noFill/>
          <a:ln>
            <a:noFill/>
          </a:ln>
          <a:effectLst>
            <a:outerShdw blurRad="100013" rotWithShape="0" algn="bl" dir="9600000" dist="47625">
              <a:srgbClr val="000000">
                <a:alpha val="15000"/>
              </a:srgbClr>
            </a:outerShdw>
          </a:effectLst>
        </p:spPr>
      </p:pic>
      <p:sp>
        <p:nvSpPr>
          <p:cNvPr id="2553" name="Google Shape;2553;p249"/>
          <p:cNvSpPr txBox="1"/>
          <p:nvPr/>
        </p:nvSpPr>
        <p:spPr>
          <a:xfrm>
            <a:off x="4888950" y="3410750"/>
            <a:ext cx="2685900" cy="754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200" u="none" cap="none" strike="noStrike">
                <a:solidFill>
                  <a:schemeClr val="lt1"/>
                </a:solidFill>
                <a:latin typeface="Arial"/>
                <a:ea typeface="Arial"/>
                <a:cs typeface="Arial"/>
                <a:sym typeface="Arial"/>
              </a:rPr>
              <a:t>VALORISER </a:t>
            </a:r>
            <a:r>
              <a:rPr b="1" lang="fr" sz="1200">
                <a:solidFill>
                  <a:schemeClr val="lt1"/>
                </a:solidFill>
              </a:rPr>
              <a:t>&amp;</a:t>
            </a:r>
            <a:r>
              <a:rPr b="1" i="0" lang="fr" sz="1200" u="none" cap="none" strike="noStrike">
                <a:solidFill>
                  <a:schemeClr val="lt1"/>
                </a:solidFill>
                <a:latin typeface="Arial"/>
                <a:ea typeface="Arial"/>
                <a:cs typeface="Arial"/>
                <a:sym typeface="Arial"/>
              </a:rPr>
              <a:t> MONÉTISER </a:t>
            </a:r>
            <a:br>
              <a:rPr b="1" i="0" lang="fr" sz="1200" u="none" cap="none" strike="noStrike">
                <a:solidFill>
                  <a:schemeClr val="lt1"/>
                </a:solidFill>
                <a:latin typeface="Arial"/>
                <a:ea typeface="Arial"/>
                <a:cs typeface="Arial"/>
                <a:sym typeface="Arial"/>
              </a:rPr>
            </a:br>
            <a:r>
              <a:rPr b="1" i="0" lang="fr" sz="1200" u="none" cap="none" strike="noStrike">
                <a:solidFill>
                  <a:schemeClr val="lt1"/>
                </a:solidFill>
                <a:latin typeface="Arial"/>
                <a:ea typeface="Arial"/>
                <a:cs typeface="Arial"/>
                <a:sym typeface="Arial"/>
              </a:rPr>
              <a:t>VOTRE CAPITAL CLIENT </a:t>
            </a:r>
            <a:endParaRPr sz="1200">
              <a:solidFill>
                <a:schemeClr val="lt1"/>
              </a:solidFill>
            </a:endParaRPr>
          </a:p>
          <a:p>
            <a:pPr indent="0" lvl="0" marL="0" marR="0" rtl="0" algn="l">
              <a:lnSpc>
                <a:spcPct val="100000"/>
              </a:lnSpc>
              <a:spcBef>
                <a:spcPts val="600"/>
              </a:spcBef>
              <a:spcAft>
                <a:spcPts val="0"/>
              </a:spcAft>
              <a:buNone/>
            </a:pPr>
            <a:r>
              <a:rPr b="1" i="0" lang="fr" sz="1000" u="none" cap="none" strike="noStrike">
                <a:solidFill>
                  <a:schemeClr val="dk2"/>
                </a:solidFill>
                <a:latin typeface="Arial"/>
                <a:ea typeface="Arial"/>
                <a:cs typeface="Arial"/>
                <a:sym typeface="Arial"/>
              </a:rPr>
              <a:t>pour générer des revenus complémentaires améliorant directement votre résultat.</a:t>
            </a:r>
            <a:endParaRPr sz="1000">
              <a:solidFill>
                <a:schemeClr val="dk2"/>
              </a:solidFill>
            </a:endParaRPr>
          </a:p>
        </p:txBody>
      </p:sp>
      <p:sp>
        <p:nvSpPr>
          <p:cNvPr id="2554" name="Google Shape;2554;p249"/>
          <p:cNvSpPr txBox="1"/>
          <p:nvPr>
            <p:ph idx="11" type="ftr"/>
          </p:nvPr>
        </p:nvSpPr>
        <p:spPr>
          <a:xfrm>
            <a:off x="929072" y="4801950"/>
            <a:ext cx="3086100" cy="1356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800"/>
              <a:buNone/>
            </a:pPr>
            <a:r>
              <a:rPr lang="fr"/>
              <a:t>Confidentiel - Usage interne uniquement</a:t>
            </a:r>
            <a:endParaRPr/>
          </a:p>
        </p:txBody>
      </p:sp>
      <p:sp>
        <p:nvSpPr>
          <p:cNvPr id="2555" name="Google Shape;2555;p249"/>
          <p:cNvSpPr txBox="1"/>
          <p:nvPr/>
        </p:nvSpPr>
        <p:spPr>
          <a:xfrm>
            <a:off x="591711" y="1262072"/>
            <a:ext cx="1859400" cy="10620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lang="fr" sz="1200">
                <a:solidFill>
                  <a:schemeClr val="lt1"/>
                </a:solidFill>
              </a:rPr>
              <a:t>REDÉFINIR</a:t>
            </a:r>
            <a:r>
              <a:rPr b="1" i="0" lang="fr" sz="1200" u="none" cap="none" strike="noStrike">
                <a:solidFill>
                  <a:schemeClr val="lt1"/>
                </a:solidFill>
                <a:latin typeface="Arial"/>
                <a:ea typeface="Arial"/>
                <a:cs typeface="Arial"/>
                <a:sym typeface="Arial"/>
              </a:rPr>
              <a:t> </a:t>
            </a:r>
            <a:endParaRPr sz="1100"/>
          </a:p>
          <a:p>
            <a:pPr indent="0" lvl="0" marL="0" marR="0" rtl="0" algn="l">
              <a:lnSpc>
                <a:spcPct val="100000"/>
              </a:lnSpc>
              <a:spcBef>
                <a:spcPts val="0"/>
              </a:spcBef>
              <a:spcAft>
                <a:spcPts val="0"/>
              </a:spcAft>
              <a:buNone/>
            </a:pPr>
            <a:r>
              <a:rPr b="1" i="0" lang="fr" sz="1200" u="none" cap="none" strike="noStrike">
                <a:solidFill>
                  <a:schemeClr val="lt1"/>
                </a:solidFill>
                <a:latin typeface="Arial"/>
                <a:ea typeface="Arial"/>
                <a:cs typeface="Arial"/>
                <a:sym typeface="Arial"/>
              </a:rPr>
              <a:t>LE MIX MARKETING </a:t>
            </a:r>
            <a:endParaRPr b="1" i="0" sz="1100" u="none" cap="none" strike="noStrike">
              <a:solidFill>
                <a:schemeClr val="lt1"/>
              </a:solidFill>
              <a:latin typeface="Arial"/>
              <a:ea typeface="Arial"/>
              <a:cs typeface="Arial"/>
              <a:sym typeface="Arial"/>
            </a:endParaRPr>
          </a:p>
          <a:p>
            <a:pPr indent="0" lvl="0" marL="0" marR="0" rtl="0" algn="l">
              <a:lnSpc>
                <a:spcPct val="100000"/>
              </a:lnSpc>
              <a:spcBef>
                <a:spcPts val="600"/>
              </a:spcBef>
              <a:spcAft>
                <a:spcPts val="0"/>
              </a:spcAft>
              <a:buNone/>
            </a:pPr>
            <a:r>
              <a:rPr b="1" lang="fr" sz="1000">
                <a:solidFill>
                  <a:srgbClr val="2E1452"/>
                </a:solidFill>
              </a:rPr>
              <a:t>g</a:t>
            </a:r>
            <a:r>
              <a:rPr b="1" i="0" lang="fr" sz="1000" u="none" cap="none" strike="noStrike">
                <a:solidFill>
                  <a:srgbClr val="2E1452"/>
                </a:solidFill>
                <a:latin typeface="Arial"/>
                <a:ea typeface="Arial"/>
                <a:cs typeface="Arial"/>
                <a:sym typeface="Arial"/>
              </a:rPr>
              <a:t>râce à la data </a:t>
            </a:r>
            <a:br>
              <a:rPr b="1" i="0" lang="fr" sz="1000" u="none" cap="none" strike="noStrike">
                <a:solidFill>
                  <a:srgbClr val="2E1452"/>
                </a:solidFill>
                <a:latin typeface="Arial"/>
                <a:ea typeface="Arial"/>
                <a:cs typeface="Arial"/>
                <a:sym typeface="Arial"/>
              </a:rPr>
            </a:br>
            <a:r>
              <a:rPr b="1" i="0" lang="fr" sz="1000" u="none" cap="none" strike="noStrike">
                <a:solidFill>
                  <a:srgbClr val="2E1452"/>
                </a:solidFill>
                <a:latin typeface="Arial"/>
                <a:ea typeface="Arial"/>
                <a:cs typeface="Arial"/>
                <a:sym typeface="Arial"/>
              </a:rPr>
              <a:t>pour mieux investir </a:t>
            </a:r>
            <a:br>
              <a:rPr b="1" i="0" lang="fr" sz="1000" u="none" cap="none" strike="noStrike">
                <a:solidFill>
                  <a:srgbClr val="2E1452"/>
                </a:solidFill>
                <a:latin typeface="Arial"/>
                <a:ea typeface="Arial"/>
                <a:cs typeface="Arial"/>
                <a:sym typeface="Arial"/>
              </a:rPr>
            </a:br>
            <a:r>
              <a:rPr b="1" i="0" lang="fr" sz="1000" u="none" cap="none" strike="noStrike">
                <a:solidFill>
                  <a:srgbClr val="2E1452"/>
                </a:solidFill>
                <a:latin typeface="Arial"/>
                <a:ea typeface="Arial"/>
                <a:cs typeface="Arial"/>
                <a:sym typeface="Arial"/>
              </a:rPr>
              <a:t>et mieux</a:t>
            </a:r>
            <a:r>
              <a:rPr b="1" lang="fr" sz="1000">
                <a:solidFill>
                  <a:srgbClr val="2E1452"/>
                </a:solidFill>
              </a:rPr>
              <a:t> </a:t>
            </a:r>
            <a:r>
              <a:rPr b="1" i="0" lang="fr" sz="1000" u="none" cap="none" strike="noStrike">
                <a:solidFill>
                  <a:srgbClr val="2E1452"/>
                </a:solidFill>
                <a:latin typeface="Arial"/>
                <a:ea typeface="Arial"/>
                <a:cs typeface="Arial"/>
                <a:sym typeface="Arial"/>
              </a:rPr>
              <a:t>rentabiliser</a:t>
            </a:r>
            <a:r>
              <a:rPr lang="fr" sz="1000"/>
              <a:t> </a:t>
            </a:r>
            <a:br>
              <a:rPr lang="fr" sz="1000"/>
            </a:br>
            <a:r>
              <a:rPr b="1" lang="fr" sz="1000">
                <a:solidFill>
                  <a:srgbClr val="2E1452"/>
                </a:solidFill>
              </a:rPr>
              <a:t>v</a:t>
            </a:r>
            <a:r>
              <a:rPr b="1" i="0" lang="fr" sz="1000" u="none" cap="none" strike="noStrike">
                <a:solidFill>
                  <a:srgbClr val="2E1452"/>
                </a:solidFill>
                <a:latin typeface="Arial"/>
                <a:ea typeface="Arial"/>
                <a:cs typeface="Arial"/>
                <a:sym typeface="Arial"/>
              </a:rPr>
              <a:t>os dispositifs marketing.</a:t>
            </a:r>
            <a:endParaRPr sz="1000"/>
          </a:p>
        </p:txBody>
      </p:sp>
      <p:sp>
        <p:nvSpPr>
          <p:cNvPr id="2556" name="Google Shape;2556;p249"/>
          <p:cNvSpPr txBox="1"/>
          <p:nvPr/>
        </p:nvSpPr>
        <p:spPr>
          <a:xfrm>
            <a:off x="6913350" y="1262075"/>
            <a:ext cx="1567500" cy="14007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200" u="none" cap="none" strike="noStrike">
                <a:solidFill>
                  <a:schemeClr val="lt1"/>
                </a:solidFill>
                <a:latin typeface="Arial"/>
                <a:ea typeface="Arial"/>
                <a:cs typeface="Arial"/>
                <a:sym typeface="Arial"/>
              </a:rPr>
              <a:t>DÉVELOPPER </a:t>
            </a:r>
            <a:endParaRPr b="1" i="0" sz="1200"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None/>
            </a:pPr>
            <a:r>
              <a:rPr b="1" i="0" lang="fr" sz="1200" u="none" cap="none" strike="noStrike">
                <a:solidFill>
                  <a:schemeClr val="lt1"/>
                </a:solidFill>
                <a:latin typeface="Arial"/>
                <a:ea typeface="Arial"/>
                <a:cs typeface="Arial"/>
                <a:sym typeface="Arial"/>
              </a:rPr>
              <a:t>LA FIDÉLITÉ </a:t>
            </a:r>
            <a:br>
              <a:rPr b="1" i="0" lang="fr" sz="1200" u="none" cap="none" strike="noStrike">
                <a:solidFill>
                  <a:schemeClr val="lt1"/>
                </a:solidFill>
                <a:latin typeface="Arial"/>
                <a:ea typeface="Arial"/>
                <a:cs typeface="Arial"/>
                <a:sym typeface="Arial"/>
              </a:rPr>
            </a:br>
            <a:r>
              <a:rPr b="1" lang="fr" sz="1200">
                <a:solidFill>
                  <a:schemeClr val="lt1"/>
                </a:solidFill>
              </a:rPr>
              <a:t>&amp; </a:t>
            </a:r>
            <a:r>
              <a:rPr b="1" i="0" lang="fr" sz="1200" u="none" cap="none" strike="noStrike">
                <a:solidFill>
                  <a:schemeClr val="lt1"/>
                </a:solidFill>
                <a:latin typeface="Arial"/>
                <a:ea typeface="Arial"/>
                <a:cs typeface="Arial"/>
                <a:sym typeface="Arial"/>
              </a:rPr>
              <a:t>LE RÉ-ACHAT </a:t>
            </a:r>
            <a:endParaRPr sz="1100"/>
          </a:p>
          <a:p>
            <a:pPr indent="0" lvl="0" marL="0" marR="0" rtl="0" algn="l">
              <a:lnSpc>
                <a:spcPct val="100000"/>
              </a:lnSpc>
              <a:spcBef>
                <a:spcPts val="600"/>
              </a:spcBef>
              <a:spcAft>
                <a:spcPts val="0"/>
              </a:spcAft>
              <a:buNone/>
            </a:pPr>
            <a:r>
              <a:rPr b="1" i="0" lang="fr" sz="1000" u="none" cap="none" strike="noStrike">
                <a:solidFill>
                  <a:srgbClr val="2E1452"/>
                </a:solidFill>
                <a:latin typeface="Arial"/>
                <a:ea typeface="Arial"/>
                <a:cs typeface="Arial"/>
                <a:sym typeface="Arial"/>
              </a:rPr>
              <a:t>notamment en </a:t>
            </a:r>
            <a:br>
              <a:rPr b="1" i="0" lang="fr" sz="1000" u="none" cap="none" strike="noStrike">
                <a:solidFill>
                  <a:srgbClr val="2E1452"/>
                </a:solidFill>
                <a:latin typeface="Arial"/>
                <a:ea typeface="Arial"/>
                <a:cs typeface="Arial"/>
                <a:sym typeface="Arial"/>
              </a:rPr>
            </a:br>
            <a:r>
              <a:rPr b="1" i="0" lang="fr" sz="1000" u="none" cap="none" strike="noStrike">
                <a:solidFill>
                  <a:srgbClr val="2E1452"/>
                </a:solidFill>
                <a:latin typeface="Arial"/>
                <a:ea typeface="Arial"/>
                <a:cs typeface="Arial"/>
                <a:sym typeface="Arial"/>
              </a:rPr>
              <a:t>contexte de baisse du pouvoir d’achat via des dispositifs promotionnels et relationnels fidélisant.</a:t>
            </a:r>
            <a:endParaRPr sz="1000">
              <a:solidFill>
                <a:srgbClr val="2E1452"/>
              </a:solidFill>
            </a:endParaRPr>
          </a:p>
        </p:txBody>
      </p:sp>
      <p:pic>
        <p:nvPicPr>
          <p:cNvPr id="2557" name="Google Shape;2557;p249"/>
          <p:cNvPicPr preferRelativeResize="0"/>
          <p:nvPr/>
        </p:nvPicPr>
        <p:blipFill>
          <a:blip r:embed="rId7">
            <a:alphaModFix/>
          </a:blip>
          <a:stretch>
            <a:fillRect/>
          </a:stretch>
        </p:blipFill>
        <p:spPr>
          <a:xfrm>
            <a:off x="2066351" y="2785323"/>
            <a:ext cx="281554" cy="281549"/>
          </a:xfrm>
          <a:prstGeom prst="rect">
            <a:avLst/>
          </a:prstGeom>
          <a:noFill/>
          <a:ln>
            <a:noFill/>
          </a:ln>
        </p:spPr>
      </p:pic>
      <p:pic>
        <p:nvPicPr>
          <p:cNvPr id="2558" name="Google Shape;2558;p249"/>
          <p:cNvPicPr preferRelativeResize="0"/>
          <p:nvPr/>
        </p:nvPicPr>
        <p:blipFill>
          <a:blip r:embed="rId8">
            <a:alphaModFix/>
          </a:blip>
          <a:stretch>
            <a:fillRect/>
          </a:stretch>
        </p:blipFill>
        <p:spPr>
          <a:xfrm>
            <a:off x="6235189" y="2791260"/>
            <a:ext cx="207210" cy="281548"/>
          </a:xfrm>
          <a:prstGeom prst="rect">
            <a:avLst/>
          </a:prstGeom>
          <a:noFill/>
          <a:ln>
            <a:noFill/>
          </a:ln>
        </p:spPr>
      </p:pic>
      <p:pic>
        <p:nvPicPr>
          <p:cNvPr id="2559" name="Google Shape;2559;p249"/>
          <p:cNvPicPr preferRelativeResize="0"/>
          <p:nvPr/>
        </p:nvPicPr>
        <p:blipFill>
          <a:blip r:embed="rId9">
            <a:alphaModFix/>
          </a:blip>
          <a:stretch>
            <a:fillRect/>
          </a:stretch>
        </p:blipFill>
        <p:spPr>
          <a:xfrm>
            <a:off x="8206499" y="2802375"/>
            <a:ext cx="281550" cy="286342"/>
          </a:xfrm>
          <a:prstGeom prst="rect">
            <a:avLst/>
          </a:prstGeom>
          <a:noFill/>
          <a:ln>
            <a:noFill/>
          </a:ln>
        </p:spPr>
      </p:pic>
      <p:pic>
        <p:nvPicPr>
          <p:cNvPr id="2560" name="Google Shape;2560;p249"/>
          <p:cNvPicPr preferRelativeResize="0"/>
          <p:nvPr/>
        </p:nvPicPr>
        <p:blipFill>
          <a:blip r:embed="rId10">
            <a:alphaModFix/>
          </a:blip>
          <a:stretch>
            <a:fillRect/>
          </a:stretch>
        </p:blipFill>
        <p:spPr>
          <a:xfrm>
            <a:off x="4139955" y="3317952"/>
            <a:ext cx="281550" cy="301555"/>
          </a:xfrm>
          <a:prstGeom prst="rect">
            <a:avLst/>
          </a:prstGeom>
          <a:noFill/>
          <a:ln>
            <a:noFill/>
          </a:ln>
        </p:spPr>
      </p:pic>
      <p:pic>
        <p:nvPicPr>
          <p:cNvPr id="2561" name="Google Shape;2561;p249"/>
          <p:cNvPicPr preferRelativeResize="0"/>
          <p:nvPr/>
        </p:nvPicPr>
        <p:blipFill>
          <a:blip r:embed="rId11">
            <a:alphaModFix/>
          </a:blip>
          <a:stretch>
            <a:fillRect/>
          </a:stretch>
        </p:blipFill>
        <p:spPr>
          <a:xfrm>
            <a:off x="8206498" y="4303325"/>
            <a:ext cx="281551" cy="281551"/>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3" name="Shape 4323"/>
        <p:cNvGrpSpPr/>
        <p:nvPr/>
      </p:nvGrpSpPr>
      <p:grpSpPr>
        <a:xfrm>
          <a:off x="0" y="0"/>
          <a:ext cx="0" cy="0"/>
          <a:chOff x="0" y="0"/>
          <a:chExt cx="0" cy="0"/>
        </a:xfrm>
      </p:grpSpPr>
      <p:pic>
        <p:nvPicPr>
          <p:cNvPr id="4324" name="Google Shape;4324;p276"/>
          <p:cNvPicPr preferRelativeResize="0"/>
          <p:nvPr/>
        </p:nvPicPr>
        <p:blipFill rotWithShape="1">
          <a:blip r:embed="rId3">
            <a:alphaModFix/>
          </a:blip>
          <a:srcRect b="0" l="3" r="2" t="0"/>
          <a:stretch/>
        </p:blipFill>
        <p:spPr>
          <a:xfrm>
            <a:off x="2395713" y="687209"/>
            <a:ext cx="4129886" cy="4130106"/>
          </a:xfrm>
          <a:prstGeom prst="rect">
            <a:avLst/>
          </a:prstGeom>
          <a:noFill/>
          <a:ln>
            <a:noFill/>
          </a:ln>
          <a:effectLst>
            <a:outerShdw blurRad="165100" rotWithShape="0" algn="tr" dir="8100000" dist="38100">
              <a:schemeClr val="lt1">
                <a:alpha val="22352"/>
              </a:schemeClr>
            </a:outerShdw>
          </a:effectLst>
        </p:spPr>
      </p:pic>
      <p:grpSp>
        <p:nvGrpSpPr>
          <p:cNvPr id="4325" name="Google Shape;4325;p276"/>
          <p:cNvGrpSpPr/>
          <p:nvPr/>
        </p:nvGrpSpPr>
        <p:grpSpPr>
          <a:xfrm>
            <a:off x="2618483" y="884362"/>
            <a:ext cx="3684346" cy="3735800"/>
            <a:chOff x="2523993" y="788553"/>
            <a:chExt cx="3873326" cy="3927419"/>
          </a:xfrm>
        </p:grpSpPr>
        <p:sp>
          <p:nvSpPr>
            <p:cNvPr id="4326" name="Google Shape;4326;p276"/>
            <p:cNvSpPr/>
            <p:nvPr/>
          </p:nvSpPr>
          <p:spPr>
            <a:xfrm>
              <a:off x="2642469" y="3464506"/>
              <a:ext cx="3635378" cy="1251466"/>
            </a:xfrm>
            <a:custGeom>
              <a:rect b="b" l="l" r="r" t="t"/>
              <a:pathLst>
                <a:path extrusionOk="0" h="1207880" w="3545805">
                  <a:moveTo>
                    <a:pt x="0" y="0"/>
                  </a:moveTo>
                  <a:cubicBezTo>
                    <a:pt x="258100" y="703674"/>
                    <a:pt x="954323" y="1207881"/>
                    <a:pt x="1772903" y="1207881"/>
                  </a:cubicBezTo>
                  <a:cubicBezTo>
                    <a:pt x="2591482" y="1207881"/>
                    <a:pt x="3287644" y="703674"/>
                    <a:pt x="3545805" y="0"/>
                  </a:cubicBezTo>
                  <a:cubicBezTo>
                    <a:pt x="3070431" y="287236"/>
                    <a:pt x="2450711" y="460959"/>
                    <a:pt x="1772903" y="460959"/>
                  </a:cubicBezTo>
                  <a:cubicBezTo>
                    <a:pt x="1095094" y="460959"/>
                    <a:pt x="475435" y="287236"/>
                    <a:pt x="0" y="0"/>
                  </a:cubicBezTo>
                  <a:close/>
                </a:path>
              </a:pathLst>
            </a:custGeom>
            <a:solidFill>
              <a:schemeClr val="lt1">
                <a:alpha val="60392"/>
              </a:scheme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4327" name="Google Shape;4327;p276"/>
            <p:cNvSpPr/>
            <p:nvPr/>
          </p:nvSpPr>
          <p:spPr>
            <a:xfrm>
              <a:off x="2523993" y="2476447"/>
              <a:ext cx="3873326" cy="1408676"/>
            </a:xfrm>
            <a:custGeom>
              <a:rect b="b" l="l" r="r" t="t"/>
              <a:pathLst>
                <a:path extrusionOk="0" h="1359615" w="3738426">
                  <a:moveTo>
                    <a:pt x="3713713" y="0"/>
                  </a:moveTo>
                  <a:cubicBezTo>
                    <a:pt x="3231433" y="318007"/>
                    <a:pt x="2582699" y="512809"/>
                    <a:pt x="1869213" y="512809"/>
                  </a:cubicBezTo>
                  <a:cubicBezTo>
                    <a:pt x="1155727" y="512809"/>
                    <a:pt x="506994" y="318007"/>
                    <a:pt x="24714" y="0"/>
                  </a:cubicBezTo>
                  <a:cubicBezTo>
                    <a:pt x="8541" y="95887"/>
                    <a:pt x="0" y="194257"/>
                    <a:pt x="0" y="294626"/>
                  </a:cubicBezTo>
                  <a:cubicBezTo>
                    <a:pt x="0" y="506449"/>
                    <a:pt x="37616" y="709731"/>
                    <a:pt x="106547" y="898657"/>
                  </a:cubicBezTo>
                  <a:cubicBezTo>
                    <a:pt x="579196" y="1185893"/>
                    <a:pt x="1195342" y="1359616"/>
                    <a:pt x="1869213" y="1359616"/>
                  </a:cubicBezTo>
                  <a:cubicBezTo>
                    <a:pt x="2543085" y="1359616"/>
                    <a:pt x="3159230" y="1185893"/>
                    <a:pt x="3631879" y="898657"/>
                  </a:cubicBezTo>
                  <a:cubicBezTo>
                    <a:pt x="3700811" y="709731"/>
                    <a:pt x="3738426" y="506449"/>
                    <a:pt x="3738426" y="294626"/>
                  </a:cubicBezTo>
                  <a:cubicBezTo>
                    <a:pt x="3738426" y="194317"/>
                    <a:pt x="3729886" y="95887"/>
                    <a:pt x="3713713" y="0"/>
                  </a:cubicBezTo>
                  <a:close/>
                </a:path>
              </a:pathLst>
            </a:custGeom>
            <a:solidFill>
              <a:schemeClr val="lt1">
                <a:alpha val="60392"/>
              </a:scheme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4328" name="Google Shape;4328;p276"/>
            <p:cNvSpPr/>
            <p:nvPr/>
          </p:nvSpPr>
          <p:spPr>
            <a:xfrm>
              <a:off x="2565601" y="1510464"/>
              <a:ext cx="3790108" cy="1437922"/>
            </a:xfrm>
            <a:custGeom>
              <a:rect b="b" l="l" r="r" t="t"/>
              <a:pathLst>
                <a:path extrusionOk="0" h="1387842" w="3658106">
                  <a:moveTo>
                    <a:pt x="1829053" y="512506"/>
                  </a:moveTo>
                  <a:cubicBezTo>
                    <a:pt x="1246647" y="512506"/>
                    <a:pt x="730931" y="310496"/>
                    <a:pt x="413530" y="0"/>
                  </a:cubicBezTo>
                  <a:cubicBezTo>
                    <a:pt x="201768" y="244593"/>
                    <a:pt x="55242" y="544791"/>
                    <a:pt x="0" y="875034"/>
                  </a:cubicBezTo>
                  <a:cubicBezTo>
                    <a:pt x="478222" y="1193041"/>
                    <a:pt x="1121564" y="1387843"/>
                    <a:pt x="1829053" y="1387843"/>
                  </a:cubicBezTo>
                  <a:cubicBezTo>
                    <a:pt x="2536543" y="1387843"/>
                    <a:pt x="3179885" y="1193041"/>
                    <a:pt x="3658107" y="875034"/>
                  </a:cubicBezTo>
                  <a:cubicBezTo>
                    <a:pt x="3602865" y="544791"/>
                    <a:pt x="3456279" y="244593"/>
                    <a:pt x="3244577" y="0"/>
                  </a:cubicBezTo>
                  <a:cubicBezTo>
                    <a:pt x="2927176" y="310496"/>
                    <a:pt x="2411400" y="512506"/>
                    <a:pt x="1829053" y="512506"/>
                  </a:cubicBezTo>
                  <a:close/>
                </a:path>
              </a:pathLst>
            </a:custGeom>
            <a:solidFill>
              <a:schemeClr val="lt1">
                <a:alpha val="60392"/>
              </a:scheme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4329" name="Google Shape;4329;p276"/>
            <p:cNvSpPr/>
            <p:nvPr/>
          </p:nvSpPr>
          <p:spPr>
            <a:xfrm>
              <a:off x="3027002" y="788553"/>
              <a:ext cx="2867307" cy="1196427"/>
            </a:xfrm>
            <a:custGeom>
              <a:rect b="b" l="l" r="r" t="t"/>
              <a:pathLst>
                <a:path extrusionOk="0" h="1154758" w="2767445">
                  <a:moveTo>
                    <a:pt x="2767446" y="642253"/>
                  </a:moveTo>
                  <a:cubicBezTo>
                    <a:pt x="2435023" y="249499"/>
                    <a:pt x="1938569" y="0"/>
                    <a:pt x="1383723" y="0"/>
                  </a:cubicBezTo>
                  <a:cubicBezTo>
                    <a:pt x="828877" y="0"/>
                    <a:pt x="332362" y="249499"/>
                    <a:pt x="0" y="642253"/>
                  </a:cubicBezTo>
                  <a:cubicBezTo>
                    <a:pt x="310314" y="952749"/>
                    <a:pt x="814400" y="1154759"/>
                    <a:pt x="1383723" y="1154759"/>
                  </a:cubicBezTo>
                  <a:cubicBezTo>
                    <a:pt x="1953046" y="1154759"/>
                    <a:pt x="2457132" y="952749"/>
                    <a:pt x="2767446" y="642253"/>
                  </a:cubicBezTo>
                  <a:close/>
                </a:path>
              </a:pathLst>
            </a:custGeom>
            <a:solidFill>
              <a:schemeClr val="lt1">
                <a:alpha val="83529"/>
              </a:scheme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grpSp>
      <p:sp>
        <p:nvSpPr>
          <p:cNvPr id="4330" name="Google Shape;4330;p276"/>
          <p:cNvSpPr txBox="1"/>
          <p:nvPr>
            <p:ph idx="12" type="sldNum"/>
          </p:nvPr>
        </p:nvSpPr>
        <p:spPr>
          <a:xfrm>
            <a:off x="594360" y="4820581"/>
            <a:ext cx="310039" cy="106158"/>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t>–</a:t>
            </a:r>
            <a:endParaRPr/>
          </a:p>
        </p:txBody>
      </p:sp>
      <p:sp>
        <p:nvSpPr>
          <p:cNvPr id="4331" name="Google Shape;4331;p276"/>
          <p:cNvSpPr txBox="1"/>
          <p:nvPr>
            <p:ph type="title"/>
          </p:nvPr>
        </p:nvSpPr>
        <p:spPr>
          <a:xfrm>
            <a:off x="496500" y="239325"/>
            <a:ext cx="7158334" cy="3771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lt1"/>
              </a:buClr>
              <a:buSzPts val="2400"/>
              <a:buFont typeface="Arial"/>
              <a:buNone/>
            </a:pPr>
            <a:r>
              <a:rPr lang="fr"/>
              <a:t>Notre accompagnement </a:t>
            </a:r>
            <a:r>
              <a:rPr lang="fr">
                <a:solidFill>
                  <a:srgbClr val="2BD6D9"/>
                </a:solidFill>
              </a:rPr>
              <a:t>des marques du retail</a:t>
            </a:r>
            <a:endParaRPr>
              <a:solidFill>
                <a:srgbClr val="2BD6D9"/>
              </a:solidFill>
            </a:endParaRPr>
          </a:p>
        </p:txBody>
      </p:sp>
      <p:sp>
        <p:nvSpPr>
          <p:cNvPr id="4332" name="Google Shape;4332;p276"/>
          <p:cNvSpPr txBox="1"/>
          <p:nvPr/>
        </p:nvSpPr>
        <p:spPr>
          <a:xfrm>
            <a:off x="3022740" y="1280610"/>
            <a:ext cx="2867400" cy="2538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200"/>
              <a:buFont typeface="Arial"/>
              <a:buNone/>
            </a:pPr>
            <a:r>
              <a:rPr b="1" lang="fr" sz="1200">
                <a:solidFill>
                  <a:srgbClr val="2E1452"/>
                </a:solidFill>
              </a:rPr>
              <a:t>STRATÉGIE</a:t>
            </a:r>
            <a:endParaRPr b="0" i="0" sz="1200" u="none" cap="none" strike="noStrike">
              <a:solidFill>
                <a:srgbClr val="2E1452"/>
              </a:solidFill>
              <a:latin typeface="Arial"/>
              <a:ea typeface="Arial"/>
              <a:cs typeface="Arial"/>
              <a:sym typeface="Arial"/>
            </a:endParaRPr>
          </a:p>
        </p:txBody>
      </p:sp>
      <p:sp>
        <p:nvSpPr>
          <p:cNvPr id="4333" name="Google Shape;4333;p276"/>
          <p:cNvSpPr txBox="1"/>
          <p:nvPr/>
        </p:nvSpPr>
        <p:spPr>
          <a:xfrm>
            <a:off x="2557065" y="2198669"/>
            <a:ext cx="3798643" cy="507831"/>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None/>
            </a:pPr>
            <a:r>
              <a:rPr b="1" lang="fr" sz="1100">
                <a:solidFill>
                  <a:srgbClr val="2E1452"/>
                </a:solidFill>
              </a:rPr>
              <a:t>D</a:t>
            </a:r>
            <a:r>
              <a:rPr b="1" i="0" lang="fr" sz="1100" u="none" cap="none" strike="noStrike">
                <a:solidFill>
                  <a:srgbClr val="2E1452"/>
                </a:solidFill>
                <a:latin typeface="Arial"/>
                <a:ea typeface="Arial"/>
                <a:cs typeface="Arial"/>
                <a:sym typeface="Arial"/>
              </a:rPr>
              <a:t>éfinition de la stratégie de prise </a:t>
            </a:r>
            <a:br>
              <a:rPr b="1" i="0" lang="fr" sz="1100" u="none" cap="none" strike="noStrike">
                <a:solidFill>
                  <a:srgbClr val="2E1452"/>
                </a:solidFill>
                <a:latin typeface="Arial"/>
                <a:ea typeface="Arial"/>
                <a:cs typeface="Arial"/>
                <a:sym typeface="Arial"/>
              </a:rPr>
            </a:br>
            <a:r>
              <a:rPr b="1" i="0" lang="fr" sz="1100" u="none" cap="none" strike="noStrike">
                <a:solidFill>
                  <a:srgbClr val="2E1452"/>
                </a:solidFill>
                <a:latin typeface="Arial"/>
                <a:ea typeface="Arial"/>
                <a:cs typeface="Arial"/>
                <a:sym typeface="Arial"/>
              </a:rPr>
              <a:t>de parole en social media </a:t>
            </a:r>
            <a:br>
              <a:rPr b="1" i="0" lang="fr" sz="1100" u="none" cap="none" strike="noStrike">
                <a:solidFill>
                  <a:srgbClr val="2E1452"/>
                </a:solidFill>
                <a:latin typeface="Arial"/>
                <a:ea typeface="Arial"/>
                <a:cs typeface="Arial"/>
                <a:sym typeface="Arial"/>
              </a:rPr>
            </a:br>
            <a:r>
              <a:rPr b="1" i="0" lang="fr" sz="1100" u="none" cap="none" strike="noStrike">
                <a:solidFill>
                  <a:srgbClr val="2E1452"/>
                </a:solidFill>
                <a:latin typeface="Arial"/>
                <a:ea typeface="Arial"/>
                <a:cs typeface="Arial"/>
                <a:sym typeface="Arial"/>
              </a:rPr>
              <a:t>et en influence </a:t>
            </a:r>
            <a:endParaRPr/>
          </a:p>
        </p:txBody>
      </p:sp>
      <p:sp>
        <p:nvSpPr>
          <p:cNvPr id="4334" name="Google Shape;4334;p276"/>
          <p:cNvSpPr txBox="1"/>
          <p:nvPr/>
        </p:nvSpPr>
        <p:spPr>
          <a:xfrm>
            <a:off x="2583020" y="3119340"/>
            <a:ext cx="3746732" cy="507831"/>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None/>
            </a:pPr>
            <a:r>
              <a:rPr b="1" lang="fr" sz="1100">
                <a:solidFill>
                  <a:srgbClr val="2E1452"/>
                </a:solidFill>
              </a:rPr>
              <a:t>T</a:t>
            </a:r>
            <a:r>
              <a:rPr b="1" i="0" lang="fr" sz="1100" u="none" cap="none" strike="noStrike">
                <a:solidFill>
                  <a:srgbClr val="2E1452"/>
                </a:solidFill>
                <a:latin typeface="Arial"/>
                <a:ea typeface="Arial"/>
                <a:cs typeface="Arial"/>
                <a:sym typeface="Arial"/>
              </a:rPr>
              <a:t>raduction des plateformes </a:t>
            </a:r>
            <a:br>
              <a:rPr b="1" i="0" lang="fr" sz="1100" u="none" cap="none" strike="noStrike">
                <a:solidFill>
                  <a:srgbClr val="2E1452"/>
                </a:solidFill>
                <a:latin typeface="Arial"/>
                <a:ea typeface="Arial"/>
                <a:cs typeface="Arial"/>
                <a:sym typeface="Arial"/>
              </a:rPr>
            </a:br>
            <a:r>
              <a:rPr b="1" i="0" lang="fr" sz="1100" u="none" cap="none" strike="noStrike">
                <a:solidFill>
                  <a:srgbClr val="2E1452"/>
                </a:solidFill>
                <a:latin typeface="Arial"/>
                <a:ea typeface="Arial"/>
                <a:cs typeface="Arial"/>
                <a:sym typeface="Arial"/>
              </a:rPr>
              <a:t>de communication en </a:t>
            </a:r>
            <a:br>
              <a:rPr b="1" i="0" lang="fr" sz="1100" u="none" cap="none" strike="noStrike">
                <a:solidFill>
                  <a:srgbClr val="2E1452"/>
                </a:solidFill>
                <a:latin typeface="Arial"/>
                <a:ea typeface="Arial"/>
                <a:cs typeface="Arial"/>
                <a:sym typeface="Arial"/>
              </a:rPr>
            </a:br>
            <a:r>
              <a:rPr b="1" i="0" lang="fr" sz="1100" u="none" cap="none" strike="noStrike">
                <a:solidFill>
                  <a:srgbClr val="2E1452"/>
                </a:solidFill>
                <a:latin typeface="Arial"/>
                <a:ea typeface="Arial"/>
                <a:cs typeface="Arial"/>
                <a:sym typeface="Arial"/>
              </a:rPr>
              <a:t>stratégie social media</a:t>
            </a:r>
            <a:endParaRPr/>
          </a:p>
        </p:txBody>
      </p:sp>
      <p:sp>
        <p:nvSpPr>
          <p:cNvPr id="4335" name="Google Shape;4335;p276"/>
          <p:cNvSpPr txBox="1"/>
          <p:nvPr>
            <p:ph idx="11" type="ftr"/>
          </p:nvPr>
        </p:nvSpPr>
        <p:spPr>
          <a:xfrm>
            <a:off x="929072" y="4801951"/>
            <a:ext cx="3086100" cy="135731"/>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800"/>
              <a:buNone/>
            </a:pPr>
            <a:r>
              <a:rPr lang="fr"/>
              <a:t>Confidentiel - Usage interne uniquement</a:t>
            </a:r>
            <a:endParaRPr/>
          </a:p>
        </p:txBody>
      </p:sp>
      <p:sp>
        <p:nvSpPr>
          <p:cNvPr id="4336" name="Google Shape;4336;p276"/>
          <p:cNvSpPr txBox="1"/>
          <p:nvPr/>
        </p:nvSpPr>
        <p:spPr>
          <a:xfrm>
            <a:off x="2668090" y="3958369"/>
            <a:ext cx="3549830" cy="577051"/>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None/>
            </a:pPr>
            <a:r>
              <a:rPr b="1" lang="fr" sz="1100">
                <a:solidFill>
                  <a:srgbClr val="2E1452"/>
                </a:solidFill>
              </a:rPr>
              <a:t>D</a:t>
            </a:r>
            <a:r>
              <a:rPr b="1" i="0" lang="fr" sz="1100" u="none" cap="none" strike="noStrike">
                <a:solidFill>
                  <a:srgbClr val="2E1452"/>
                </a:solidFill>
                <a:latin typeface="Arial"/>
                <a:ea typeface="Arial"/>
                <a:cs typeface="Arial"/>
                <a:sym typeface="Arial"/>
              </a:rPr>
              <a:t>éfinition des stratégies </a:t>
            </a:r>
            <a:br>
              <a:rPr b="1" i="0" lang="fr" sz="1100" u="none" cap="none" strike="noStrike">
                <a:solidFill>
                  <a:srgbClr val="2E1452"/>
                </a:solidFill>
                <a:latin typeface="Arial"/>
                <a:ea typeface="Arial"/>
                <a:cs typeface="Arial"/>
                <a:sym typeface="Arial"/>
              </a:rPr>
            </a:br>
            <a:r>
              <a:rPr b="1" i="0" lang="fr" sz="1100" u="none" cap="none" strike="noStrike">
                <a:solidFill>
                  <a:srgbClr val="2E1452"/>
                </a:solidFill>
                <a:latin typeface="Arial"/>
                <a:ea typeface="Arial"/>
                <a:cs typeface="Arial"/>
                <a:sym typeface="Arial"/>
              </a:rPr>
              <a:t>éditoriales en fonction</a:t>
            </a:r>
            <a:br>
              <a:rPr b="1" i="0" lang="fr" sz="1100" u="none" cap="none" strike="noStrike">
                <a:solidFill>
                  <a:srgbClr val="2E1452"/>
                </a:solidFill>
                <a:latin typeface="Arial"/>
                <a:ea typeface="Arial"/>
                <a:cs typeface="Arial"/>
                <a:sym typeface="Arial"/>
              </a:rPr>
            </a:br>
            <a:r>
              <a:rPr b="1" i="0" lang="fr" sz="1100" u="none" cap="none" strike="noStrike">
                <a:solidFill>
                  <a:srgbClr val="2E1452"/>
                </a:solidFill>
                <a:latin typeface="Arial"/>
                <a:ea typeface="Arial"/>
                <a:cs typeface="Arial"/>
                <a:sym typeface="Arial"/>
              </a:rPr>
              <a:t>des objectifs</a:t>
            </a:r>
            <a:endParaRPr/>
          </a:p>
        </p:txBody>
      </p:sp>
      <p:grpSp>
        <p:nvGrpSpPr>
          <p:cNvPr id="4337" name="Google Shape;4337;p276"/>
          <p:cNvGrpSpPr/>
          <p:nvPr/>
        </p:nvGrpSpPr>
        <p:grpSpPr>
          <a:xfrm>
            <a:off x="479825" y="830575"/>
            <a:ext cx="2004417" cy="1514539"/>
            <a:chOff x="479825" y="830575"/>
            <a:chExt cx="2004417" cy="1514539"/>
          </a:xfrm>
        </p:grpSpPr>
        <p:sp>
          <p:nvSpPr>
            <p:cNvPr id="4338" name="Google Shape;4338;p276"/>
            <p:cNvSpPr/>
            <p:nvPr/>
          </p:nvSpPr>
          <p:spPr>
            <a:xfrm>
              <a:off x="479825" y="830575"/>
              <a:ext cx="1650670" cy="372000"/>
            </a:xfrm>
            <a:prstGeom prst="roundRect">
              <a:avLst>
                <a:gd fmla="val 33383" name="adj"/>
              </a:avLst>
            </a:prstGeom>
            <a:solidFill>
              <a:srgbClr val="FFFFF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339" name="Google Shape;4339;p276"/>
            <p:cNvSpPr txBox="1"/>
            <p:nvPr/>
          </p:nvSpPr>
          <p:spPr>
            <a:xfrm>
              <a:off x="902549" y="935796"/>
              <a:ext cx="1483065" cy="153888"/>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000" u="none" cap="none" strike="noStrike">
                  <a:solidFill>
                    <a:srgbClr val="2BD6D9"/>
                  </a:solidFill>
                  <a:latin typeface="Arial"/>
                  <a:ea typeface="Arial"/>
                  <a:cs typeface="Arial"/>
                  <a:sym typeface="Arial"/>
                </a:rPr>
                <a:t>SOCIAL MEDIA</a:t>
              </a:r>
              <a:endParaRPr/>
            </a:p>
          </p:txBody>
        </p:sp>
        <p:sp>
          <p:nvSpPr>
            <p:cNvPr id="4340" name="Google Shape;4340;p276"/>
            <p:cNvSpPr txBox="1"/>
            <p:nvPr/>
          </p:nvSpPr>
          <p:spPr>
            <a:xfrm>
              <a:off x="527942" y="1260014"/>
              <a:ext cx="1956300" cy="1085100"/>
            </a:xfrm>
            <a:prstGeom prst="rect">
              <a:avLst/>
            </a:prstGeom>
            <a:noFill/>
            <a:ln>
              <a:noFill/>
            </a:ln>
          </p:spPr>
          <p:txBody>
            <a:bodyPr anchorCtr="0" anchor="t" bIns="34275" lIns="68575" spcFirstLastPara="1" rIns="68575" wrap="square" tIns="34275">
              <a:spAutoFit/>
            </a:bodyPr>
            <a:lstStyle/>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campagnes d’influence marketing </a:t>
              </a:r>
              <a:endParaRPr/>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médiatisation / amplification </a:t>
              </a:r>
              <a:endParaRPr/>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rationalisation des écosystèmes</a:t>
              </a:r>
              <a:endParaRPr b="0" i="0" sz="1100" u="none" cap="none" strike="noStrike">
                <a:solidFill>
                  <a:srgbClr val="000000"/>
                </a:solidFill>
                <a:latin typeface="Arial"/>
                <a:ea typeface="Arial"/>
                <a:cs typeface="Arial"/>
                <a:sym typeface="Arial"/>
              </a:endParaRPr>
            </a:p>
          </p:txBody>
        </p:sp>
        <p:pic>
          <p:nvPicPr>
            <p:cNvPr id="4341" name="Google Shape;4341;p276"/>
            <p:cNvPicPr preferRelativeResize="0"/>
            <p:nvPr/>
          </p:nvPicPr>
          <p:blipFill rotWithShape="1">
            <a:blip r:embed="rId4">
              <a:alphaModFix/>
            </a:blip>
            <a:srcRect b="0" l="0" r="0" t="0"/>
            <a:stretch/>
          </p:blipFill>
          <p:spPr>
            <a:xfrm>
              <a:off x="556961" y="887926"/>
              <a:ext cx="268453" cy="268453"/>
            </a:xfrm>
            <a:prstGeom prst="rect">
              <a:avLst/>
            </a:prstGeom>
            <a:noFill/>
            <a:ln>
              <a:noFill/>
            </a:ln>
          </p:spPr>
        </p:pic>
      </p:grpSp>
      <p:grpSp>
        <p:nvGrpSpPr>
          <p:cNvPr id="4342" name="Google Shape;4342;p276"/>
          <p:cNvGrpSpPr/>
          <p:nvPr/>
        </p:nvGrpSpPr>
        <p:grpSpPr>
          <a:xfrm>
            <a:off x="479823" y="2402556"/>
            <a:ext cx="2101919" cy="842626"/>
            <a:chOff x="479823" y="2402556"/>
            <a:chExt cx="2101919" cy="842626"/>
          </a:xfrm>
        </p:grpSpPr>
        <p:sp>
          <p:nvSpPr>
            <p:cNvPr id="4343" name="Google Shape;4343;p276"/>
            <p:cNvSpPr/>
            <p:nvPr/>
          </p:nvSpPr>
          <p:spPr>
            <a:xfrm>
              <a:off x="479823" y="2402556"/>
              <a:ext cx="1656300" cy="372000"/>
            </a:xfrm>
            <a:prstGeom prst="roundRect">
              <a:avLst>
                <a:gd fmla="val 35102" name="adj"/>
              </a:avLst>
            </a:prstGeom>
            <a:solidFill>
              <a:srgbClr val="FFFFF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344" name="Google Shape;4344;p276"/>
            <p:cNvSpPr txBox="1"/>
            <p:nvPr/>
          </p:nvSpPr>
          <p:spPr>
            <a:xfrm>
              <a:off x="902549" y="2530537"/>
              <a:ext cx="1096200" cy="153888"/>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000" u="none" cap="none" strike="noStrike">
                  <a:solidFill>
                    <a:srgbClr val="303CB9"/>
                  </a:solidFill>
                  <a:latin typeface="Arial"/>
                  <a:ea typeface="Arial"/>
                  <a:cs typeface="Arial"/>
                  <a:sym typeface="Arial"/>
                </a:rPr>
                <a:t>BRANDING</a:t>
              </a:r>
              <a:endParaRPr b="0" i="0" sz="1000" u="none" cap="none" strike="noStrike">
                <a:solidFill>
                  <a:srgbClr val="303CB9"/>
                </a:solidFill>
                <a:latin typeface="Arial"/>
                <a:ea typeface="Arial"/>
                <a:cs typeface="Arial"/>
                <a:sym typeface="Arial"/>
              </a:endParaRPr>
            </a:p>
          </p:txBody>
        </p:sp>
        <p:sp>
          <p:nvSpPr>
            <p:cNvPr id="4345" name="Google Shape;4345;p276"/>
            <p:cNvSpPr txBox="1"/>
            <p:nvPr/>
          </p:nvSpPr>
          <p:spPr>
            <a:xfrm>
              <a:off x="527942" y="2837182"/>
              <a:ext cx="2053800" cy="408000"/>
            </a:xfrm>
            <a:prstGeom prst="rect">
              <a:avLst/>
            </a:prstGeom>
            <a:noFill/>
            <a:ln>
              <a:noFill/>
            </a:ln>
          </p:spPr>
          <p:txBody>
            <a:bodyPr anchorCtr="0" anchor="t" bIns="34275" lIns="68575" spcFirstLastPara="1" rIns="68575" wrap="square" tIns="34275">
              <a:spAutoFit/>
            </a:bodyPr>
            <a:lstStyle/>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campagnes de brand advocacy </a:t>
              </a:r>
              <a:endParaRPr/>
            </a:p>
          </p:txBody>
        </p:sp>
        <p:grpSp>
          <p:nvGrpSpPr>
            <p:cNvPr id="4346" name="Google Shape;4346;p276"/>
            <p:cNvGrpSpPr/>
            <p:nvPr/>
          </p:nvGrpSpPr>
          <p:grpSpPr>
            <a:xfrm>
              <a:off x="552661" y="2455072"/>
              <a:ext cx="272754" cy="272754"/>
              <a:chOff x="8638052" y="4922520"/>
              <a:chExt cx="359297" cy="359297"/>
            </a:xfrm>
          </p:grpSpPr>
          <p:sp>
            <p:nvSpPr>
              <p:cNvPr id="4347" name="Google Shape;4347;p276"/>
              <p:cNvSpPr/>
              <p:nvPr/>
            </p:nvSpPr>
            <p:spPr>
              <a:xfrm>
                <a:off x="8638052" y="4922520"/>
                <a:ext cx="359297" cy="359297"/>
              </a:xfrm>
              <a:custGeom>
                <a:rect b="b" l="l" r="r" t="t"/>
                <a:pathLst>
                  <a:path extrusionOk="0" h="359296" w="359296">
                    <a:moveTo>
                      <a:pt x="355098" y="138827"/>
                    </a:moveTo>
                    <a:cubicBezTo>
                      <a:pt x="353943" y="135723"/>
                      <a:pt x="350493" y="134141"/>
                      <a:pt x="347388" y="135293"/>
                    </a:cubicBezTo>
                    <a:cubicBezTo>
                      <a:pt x="339007" y="138574"/>
                      <a:pt x="331194" y="143152"/>
                      <a:pt x="324234" y="148859"/>
                    </a:cubicBezTo>
                    <a:cubicBezTo>
                      <a:pt x="323842" y="142004"/>
                      <a:pt x="322955" y="135187"/>
                      <a:pt x="321582" y="128459"/>
                    </a:cubicBezTo>
                    <a:cubicBezTo>
                      <a:pt x="319885" y="120185"/>
                      <a:pt x="317443" y="112083"/>
                      <a:pt x="314286" y="104249"/>
                    </a:cubicBezTo>
                    <a:lnTo>
                      <a:pt x="314345" y="104249"/>
                    </a:lnTo>
                    <a:cubicBezTo>
                      <a:pt x="315918" y="104245"/>
                      <a:pt x="317426" y="103625"/>
                      <a:pt x="318545" y="102521"/>
                    </a:cubicBezTo>
                    <a:cubicBezTo>
                      <a:pt x="327154" y="95395"/>
                      <a:pt x="331495" y="84344"/>
                      <a:pt x="330035" y="73264"/>
                    </a:cubicBezTo>
                    <a:cubicBezTo>
                      <a:pt x="326219" y="51863"/>
                      <a:pt x="297359" y="38572"/>
                      <a:pt x="296129" y="38015"/>
                    </a:cubicBezTo>
                    <a:cubicBezTo>
                      <a:pt x="293110" y="36655"/>
                      <a:pt x="289560" y="37997"/>
                      <a:pt x="288197" y="41015"/>
                    </a:cubicBezTo>
                    <a:cubicBezTo>
                      <a:pt x="286021" y="46044"/>
                      <a:pt x="284326" y="51267"/>
                      <a:pt x="283133" y="56615"/>
                    </a:cubicBezTo>
                    <a:cubicBezTo>
                      <a:pt x="282833" y="56309"/>
                      <a:pt x="282569" y="56015"/>
                      <a:pt x="282263" y="55697"/>
                    </a:cubicBezTo>
                    <a:cubicBezTo>
                      <a:pt x="278042" y="51510"/>
                      <a:pt x="273570" y="47585"/>
                      <a:pt x="268872" y="43943"/>
                    </a:cubicBezTo>
                    <a:cubicBezTo>
                      <a:pt x="270228" y="31048"/>
                      <a:pt x="265241" y="18297"/>
                      <a:pt x="255497" y="9743"/>
                    </a:cubicBezTo>
                    <a:cubicBezTo>
                      <a:pt x="233819" y="-7861"/>
                      <a:pt x="194172" y="3665"/>
                      <a:pt x="192491" y="4175"/>
                    </a:cubicBezTo>
                    <a:cubicBezTo>
                      <a:pt x="189318" y="5120"/>
                      <a:pt x="187511" y="8458"/>
                      <a:pt x="188453" y="11633"/>
                    </a:cubicBezTo>
                    <a:cubicBezTo>
                      <a:pt x="188951" y="13312"/>
                      <a:pt x="200981" y="52817"/>
                      <a:pt x="227543" y="61396"/>
                    </a:cubicBezTo>
                    <a:cubicBezTo>
                      <a:pt x="230916" y="62496"/>
                      <a:pt x="234442" y="63057"/>
                      <a:pt x="237990" y="63059"/>
                    </a:cubicBezTo>
                    <a:cubicBezTo>
                      <a:pt x="246952" y="62760"/>
                      <a:pt x="255613" y="59752"/>
                      <a:pt x="262830" y="54430"/>
                    </a:cubicBezTo>
                    <a:cubicBezTo>
                      <a:pt x="266664" y="57478"/>
                      <a:pt x="270332" y="60730"/>
                      <a:pt x="273816" y="64174"/>
                    </a:cubicBezTo>
                    <a:cubicBezTo>
                      <a:pt x="276600" y="66964"/>
                      <a:pt x="279090" y="69724"/>
                      <a:pt x="281466" y="72532"/>
                    </a:cubicBezTo>
                    <a:cubicBezTo>
                      <a:pt x="281466" y="72970"/>
                      <a:pt x="281466" y="73402"/>
                      <a:pt x="281502" y="73840"/>
                    </a:cubicBezTo>
                    <a:cubicBezTo>
                      <a:pt x="270421" y="71788"/>
                      <a:pt x="259031" y="72080"/>
                      <a:pt x="248070" y="74698"/>
                    </a:cubicBezTo>
                    <a:cubicBezTo>
                      <a:pt x="244858" y="75517"/>
                      <a:pt x="242919" y="78783"/>
                      <a:pt x="243738" y="81994"/>
                    </a:cubicBezTo>
                    <a:cubicBezTo>
                      <a:pt x="244067" y="83297"/>
                      <a:pt x="252077" y="113992"/>
                      <a:pt x="272460" y="121504"/>
                    </a:cubicBezTo>
                    <a:cubicBezTo>
                      <a:pt x="275449" y="122616"/>
                      <a:pt x="278613" y="123185"/>
                      <a:pt x="281801" y="123184"/>
                    </a:cubicBezTo>
                    <a:cubicBezTo>
                      <a:pt x="289613" y="122865"/>
                      <a:pt x="297129" y="120113"/>
                      <a:pt x="303299" y="115312"/>
                    </a:cubicBezTo>
                    <a:cubicBezTo>
                      <a:pt x="303924" y="114856"/>
                      <a:pt x="304452" y="114280"/>
                      <a:pt x="304853" y="113620"/>
                    </a:cubicBezTo>
                    <a:cubicBezTo>
                      <a:pt x="306905" y="119247"/>
                      <a:pt x="308559" y="125012"/>
                      <a:pt x="309803" y="130870"/>
                    </a:cubicBezTo>
                    <a:cubicBezTo>
                      <a:pt x="311146" y="137680"/>
                      <a:pt x="311948" y="144586"/>
                      <a:pt x="312203" y="151522"/>
                    </a:cubicBezTo>
                    <a:cubicBezTo>
                      <a:pt x="307138" y="146186"/>
                      <a:pt x="301423" y="141505"/>
                      <a:pt x="295193" y="137591"/>
                    </a:cubicBezTo>
                    <a:cubicBezTo>
                      <a:pt x="293830" y="136769"/>
                      <a:pt x="292195" y="136522"/>
                      <a:pt x="290650" y="136906"/>
                    </a:cubicBezTo>
                    <a:cubicBezTo>
                      <a:pt x="289105" y="137290"/>
                      <a:pt x="287776" y="138273"/>
                      <a:pt x="286955" y="139637"/>
                    </a:cubicBezTo>
                    <a:cubicBezTo>
                      <a:pt x="286265" y="140788"/>
                      <a:pt x="270089" y="168095"/>
                      <a:pt x="279101" y="187858"/>
                    </a:cubicBezTo>
                    <a:cubicBezTo>
                      <a:pt x="283888" y="197289"/>
                      <a:pt x="293050" y="203723"/>
                      <a:pt x="303545" y="205024"/>
                    </a:cubicBezTo>
                    <a:cubicBezTo>
                      <a:pt x="303048" y="206296"/>
                      <a:pt x="302622" y="207599"/>
                      <a:pt x="302087" y="208852"/>
                    </a:cubicBezTo>
                    <a:cubicBezTo>
                      <a:pt x="298788" y="216724"/>
                      <a:pt x="294707" y="224246"/>
                      <a:pt x="289907" y="231304"/>
                    </a:cubicBezTo>
                    <a:cubicBezTo>
                      <a:pt x="289517" y="231904"/>
                      <a:pt x="289031" y="232505"/>
                      <a:pt x="288623" y="233062"/>
                    </a:cubicBezTo>
                    <a:cubicBezTo>
                      <a:pt x="287303" y="224639"/>
                      <a:pt x="284752" y="216455"/>
                      <a:pt x="281051" y="208774"/>
                    </a:cubicBezTo>
                    <a:cubicBezTo>
                      <a:pt x="280330" y="207355"/>
                      <a:pt x="279074" y="206281"/>
                      <a:pt x="277561" y="205788"/>
                    </a:cubicBezTo>
                    <a:cubicBezTo>
                      <a:pt x="276047" y="205295"/>
                      <a:pt x="274400" y="205424"/>
                      <a:pt x="272981" y="206146"/>
                    </a:cubicBezTo>
                    <a:cubicBezTo>
                      <a:pt x="271781" y="206746"/>
                      <a:pt x="243582" y="221308"/>
                      <a:pt x="240731" y="242842"/>
                    </a:cubicBezTo>
                    <a:cubicBezTo>
                      <a:pt x="239763" y="252690"/>
                      <a:pt x="243553" y="262409"/>
                      <a:pt x="250931" y="269002"/>
                    </a:cubicBezTo>
                    <a:cubicBezTo>
                      <a:pt x="246187" y="272007"/>
                      <a:pt x="241251" y="274696"/>
                      <a:pt x="236153" y="277054"/>
                    </a:cubicBezTo>
                    <a:cubicBezTo>
                      <a:pt x="232779" y="272609"/>
                      <a:pt x="227526" y="269990"/>
                      <a:pt x="221945" y="269974"/>
                    </a:cubicBezTo>
                    <a:lnTo>
                      <a:pt x="185945" y="269974"/>
                    </a:lnTo>
                    <a:lnTo>
                      <a:pt x="185945" y="208372"/>
                    </a:lnTo>
                    <a:lnTo>
                      <a:pt x="210863" y="221572"/>
                    </a:lnTo>
                    <a:cubicBezTo>
                      <a:pt x="214900" y="223709"/>
                      <a:pt x="219800" y="223369"/>
                      <a:pt x="223503" y="220695"/>
                    </a:cubicBezTo>
                    <a:cubicBezTo>
                      <a:pt x="227206" y="218021"/>
                      <a:pt x="229070" y="213476"/>
                      <a:pt x="228311" y="208972"/>
                    </a:cubicBezTo>
                    <a:lnTo>
                      <a:pt x="222389" y="174172"/>
                    </a:lnTo>
                    <a:lnTo>
                      <a:pt x="247530" y="149476"/>
                    </a:lnTo>
                    <a:cubicBezTo>
                      <a:pt x="250822" y="146287"/>
                      <a:pt x="252010" y="141501"/>
                      <a:pt x="250592" y="137143"/>
                    </a:cubicBezTo>
                    <a:cubicBezTo>
                      <a:pt x="249173" y="132784"/>
                      <a:pt x="245396" y="129614"/>
                      <a:pt x="240858" y="128974"/>
                    </a:cubicBezTo>
                    <a:lnTo>
                      <a:pt x="206196" y="123898"/>
                    </a:lnTo>
                    <a:lnTo>
                      <a:pt x="190746" y="92338"/>
                    </a:lnTo>
                    <a:cubicBezTo>
                      <a:pt x="188732" y="88222"/>
                      <a:pt x="184549" y="85612"/>
                      <a:pt x="179967" y="85612"/>
                    </a:cubicBezTo>
                    <a:cubicBezTo>
                      <a:pt x="175385" y="85612"/>
                      <a:pt x="171202" y="88222"/>
                      <a:pt x="169188" y="92338"/>
                    </a:cubicBezTo>
                    <a:lnTo>
                      <a:pt x="153726" y="123922"/>
                    </a:lnTo>
                    <a:lnTo>
                      <a:pt x="119058" y="128998"/>
                    </a:lnTo>
                    <a:cubicBezTo>
                      <a:pt x="114547" y="129655"/>
                      <a:pt x="110798" y="132811"/>
                      <a:pt x="109382" y="137145"/>
                    </a:cubicBezTo>
                    <a:cubicBezTo>
                      <a:pt x="107966" y="141478"/>
                      <a:pt x="109128" y="146239"/>
                      <a:pt x="112380" y="149433"/>
                    </a:cubicBezTo>
                    <a:lnTo>
                      <a:pt x="137533" y="174129"/>
                    </a:lnTo>
                    <a:lnTo>
                      <a:pt x="131605" y="208929"/>
                    </a:lnTo>
                    <a:cubicBezTo>
                      <a:pt x="130847" y="213432"/>
                      <a:pt x="132710" y="217974"/>
                      <a:pt x="136411" y="220647"/>
                    </a:cubicBezTo>
                    <a:cubicBezTo>
                      <a:pt x="140112" y="223321"/>
                      <a:pt x="145010" y="223663"/>
                      <a:pt x="149046" y="221529"/>
                    </a:cubicBezTo>
                    <a:lnTo>
                      <a:pt x="173946" y="208371"/>
                    </a:lnTo>
                    <a:lnTo>
                      <a:pt x="173946" y="269973"/>
                    </a:lnTo>
                    <a:lnTo>
                      <a:pt x="137946" y="269973"/>
                    </a:lnTo>
                    <a:cubicBezTo>
                      <a:pt x="132373" y="269989"/>
                      <a:pt x="127125" y="272600"/>
                      <a:pt x="123750" y="277035"/>
                    </a:cubicBezTo>
                    <a:cubicBezTo>
                      <a:pt x="118653" y="274677"/>
                      <a:pt x="113716" y="271988"/>
                      <a:pt x="108972" y="268983"/>
                    </a:cubicBezTo>
                    <a:cubicBezTo>
                      <a:pt x="116350" y="262390"/>
                      <a:pt x="120139" y="252671"/>
                      <a:pt x="119172" y="242823"/>
                    </a:cubicBezTo>
                    <a:cubicBezTo>
                      <a:pt x="116322" y="221289"/>
                      <a:pt x="88116" y="206733"/>
                      <a:pt x="86922" y="206127"/>
                    </a:cubicBezTo>
                    <a:cubicBezTo>
                      <a:pt x="85503" y="205405"/>
                      <a:pt x="83856" y="205276"/>
                      <a:pt x="82342" y="205769"/>
                    </a:cubicBezTo>
                    <a:cubicBezTo>
                      <a:pt x="80828" y="206262"/>
                      <a:pt x="79573" y="207336"/>
                      <a:pt x="78852" y="208755"/>
                    </a:cubicBezTo>
                    <a:cubicBezTo>
                      <a:pt x="75144" y="216439"/>
                      <a:pt x="72586" y="224627"/>
                      <a:pt x="71262" y="233055"/>
                    </a:cubicBezTo>
                    <a:cubicBezTo>
                      <a:pt x="70842" y="232455"/>
                      <a:pt x="70350" y="231855"/>
                      <a:pt x="69948" y="231255"/>
                    </a:cubicBezTo>
                    <a:cubicBezTo>
                      <a:pt x="65153" y="224206"/>
                      <a:pt x="61076" y="216695"/>
                      <a:pt x="57779" y="208833"/>
                    </a:cubicBezTo>
                    <a:cubicBezTo>
                      <a:pt x="57246" y="207585"/>
                      <a:pt x="56820" y="206289"/>
                      <a:pt x="56327" y="205023"/>
                    </a:cubicBezTo>
                    <a:cubicBezTo>
                      <a:pt x="66836" y="203726"/>
                      <a:pt x="76009" y="197283"/>
                      <a:pt x="80795" y="187839"/>
                    </a:cubicBezTo>
                    <a:cubicBezTo>
                      <a:pt x="89795" y="168075"/>
                      <a:pt x="73631" y="140769"/>
                      <a:pt x="72942" y="139618"/>
                    </a:cubicBezTo>
                    <a:cubicBezTo>
                      <a:pt x="72121" y="138254"/>
                      <a:pt x="70791" y="137271"/>
                      <a:pt x="69247" y="136887"/>
                    </a:cubicBezTo>
                    <a:cubicBezTo>
                      <a:pt x="67702" y="136503"/>
                      <a:pt x="66067" y="136750"/>
                      <a:pt x="64704" y="137572"/>
                    </a:cubicBezTo>
                    <a:cubicBezTo>
                      <a:pt x="58473" y="141486"/>
                      <a:pt x="52759" y="146167"/>
                      <a:pt x="47694" y="151503"/>
                    </a:cubicBezTo>
                    <a:cubicBezTo>
                      <a:pt x="47950" y="144557"/>
                      <a:pt x="48753" y="137642"/>
                      <a:pt x="50093" y="130822"/>
                    </a:cubicBezTo>
                    <a:cubicBezTo>
                      <a:pt x="51336" y="124975"/>
                      <a:pt x="52988" y="119223"/>
                      <a:pt x="55037" y="113608"/>
                    </a:cubicBezTo>
                    <a:cubicBezTo>
                      <a:pt x="55441" y="114265"/>
                      <a:pt x="55969" y="114838"/>
                      <a:pt x="56591" y="115294"/>
                    </a:cubicBezTo>
                    <a:cubicBezTo>
                      <a:pt x="62761" y="120095"/>
                      <a:pt x="70277" y="122847"/>
                      <a:pt x="78089" y="123166"/>
                    </a:cubicBezTo>
                    <a:cubicBezTo>
                      <a:pt x="81278" y="123167"/>
                      <a:pt x="84442" y="122597"/>
                      <a:pt x="87431" y="121486"/>
                    </a:cubicBezTo>
                    <a:cubicBezTo>
                      <a:pt x="107831" y="113974"/>
                      <a:pt x="115823" y="83278"/>
                      <a:pt x="116153" y="81976"/>
                    </a:cubicBezTo>
                    <a:cubicBezTo>
                      <a:pt x="116971" y="78765"/>
                      <a:pt x="115032" y="75499"/>
                      <a:pt x="111821" y="74680"/>
                    </a:cubicBezTo>
                    <a:cubicBezTo>
                      <a:pt x="100859" y="72059"/>
                      <a:pt x="89470" y="71767"/>
                      <a:pt x="78389" y="73822"/>
                    </a:cubicBezTo>
                    <a:cubicBezTo>
                      <a:pt x="78389" y="73384"/>
                      <a:pt x="78419" y="72952"/>
                      <a:pt x="78424" y="72514"/>
                    </a:cubicBezTo>
                    <a:cubicBezTo>
                      <a:pt x="80824" y="69706"/>
                      <a:pt x="83291" y="66946"/>
                      <a:pt x="86074" y="64156"/>
                    </a:cubicBezTo>
                    <a:cubicBezTo>
                      <a:pt x="89557" y="60713"/>
                      <a:pt x="93225" y="57462"/>
                      <a:pt x="97061" y="54418"/>
                    </a:cubicBezTo>
                    <a:cubicBezTo>
                      <a:pt x="104278" y="59740"/>
                      <a:pt x="112939" y="62748"/>
                      <a:pt x="121901" y="63046"/>
                    </a:cubicBezTo>
                    <a:cubicBezTo>
                      <a:pt x="125449" y="63045"/>
                      <a:pt x="128974" y="62484"/>
                      <a:pt x="132347" y="61384"/>
                    </a:cubicBezTo>
                    <a:cubicBezTo>
                      <a:pt x="158909" y="52803"/>
                      <a:pt x="170939" y="13300"/>
                      <a:pt x="171437" y="11619"/>
                    </a:cubicBezTo>
                    <a:cubicBezTo>
                      <a:pt x="172373" y="8449"/>
                      <a:pt x="170567" y="5119"/>
                      <a:pt x="167399" y="4173"/>
                    </a:cubicBezTo>
                    <a:cubicBezTo>
                      <a:pt x="165720" y="3681"/>
                      <a:pt x="126071" y="-7827"/>
                      <a:pt x="104357" y="9699"/>
                    </a:cubicBezTo>
                    <a:cubicBezTo>
                      <a:pt x="94603" y="18261"/>
                      <a:pt x="89615" y="31028"/>
                      <a:pt x="90983" y="43935"/>
                    </a:cubicBezTo>
                    <a:cubicBezTo>
                      <a:pt x="86282" y="47572"/>
                      <a:pt x="81809" y="51496"/>
                      <a:pt x="77591" y="55683"/>
                    </a:cubicBezTo>
                    <a:cubicBezTo>
                      <a:pt x="77285" y="55989"/>
                      <a:pt x="76992" y="56283"/>
                      <a:pt x="76722" y="56601"/>
                    </a:cubicBezTo>
                    <a:cubicBezTo>
                      <a:pt x="75529" y="51253"/>
                      <a:pt x="73833" y="46030"/>
                      <a:pt x="71658" y="41001"/>
                    </a:cubicBezTo>
                    <a:cubicBezTo>
                      <a:pt x="70294" y="37984"/>
                      <a:pt x="66744" y="36641"/>
                      <a:pt x="63726" y="38001"/>
                    </a:cubicBezTo>
                    <a:cubicBezTo>
                      <a:pt x="62496" y="38559"/>
                      <a:pt x="33635" y="51849"/>
                      <a:pt x="29820" y="73250"/>
                    </a:cubicBezTo>
                    <a:cubicBezTo>
                      <a:pt x="28358" y="84332"/>
                      <a:pt x="32699" y="95386"/>
                      <a:pt x="41309" y="102512"/>
                    </a:cubicBezTo>
                    <a:cubicBezTo>
                      <a:pt x="42429" y="103616"/>
                      <a:pt x="43937" y="104237"/>
                      <a:pt x="45509" y="104241"/>
                    </a:cubicBezTo>
                    <a:lnTo>
                      <a:pt x="45611" y="104241"/>
                    </a:lnTo>
                    <a:cubicBezTo>
                      <a:pt x="42469" y="112066"/>
                      <a:pt x="40037" y="120159"/>
                      <a:pt x="38345" y="128420"/>
                    </a:cubicBezTo>
                    <a:cubicBezTo>
                      <a:pt x="36967" y="135160"/>
                      <a:pt x="36075" y="141989"/>
                      <a:pt x="35675" y="148857"/>
                    </a:cubicBezTo>
                    <a:cubicBezTo>
                      <a:pt x="28724" y="143150"/>
                      <a:pt x="20919" y="138573"/>
                      <a:pt x="12545" y="135291"/>
                    </a:cubicBezTo>
                    <a:cubicBezTo>
                      <a:pt x="9440" y="134139"/>
                      <a:pt x="5989" y="135721"/>
                      <a:pt x="4835" y="138824"/>
                    </a:cubicBezTo>
                    <a:cubicBezTo>
                      <a:pt x="4362" y="140084"/>
                      <a:pt x="-6511" y="169898"/>
                      <a:pt x="5987" y="187676"/>
                    </a:cubicBezTo>
                    <a:cubicBezTo>
                      <a:pt x="12664" y="196356"/>
                      <a:pt x="23292" y="201050"/>
                      <a:pt x="34205" y="200138"/>
                    </a:cubicBezTo>
                    <a:lnTo>
                      <a:pt x="34859" y="200138"/>
                    </a:lnTo>
                    <a:cubicBezTo>
                      <a:pt x="36570" y="200122"/>
                      <a:pt x="38192" y="199375"/>
                      <a:pt x="39317" y="198087"/>
                    </a:cubicBezTo>
                    <a:cubicBezTo>
                      <a:pt x="39833" y="197487"/>
                      <a:pt x="40288" y="196886"/>
                      <a:pt x="40775" y="196287"/>
                    </a:cubicBezTo>
                    <a:cubicBezTo>
                      <a:pt x="42399" y="202143"/>
                      <a:pt x="44393" y="207890"/>
                      <a:pt x="46745" y="213495"/>
                    </a:cubicBezTo>
                    <a:cubicBezTo>
                      <a:pt x="50342" y="222073"/>
                      <a:pt x="54784" y="230272"/>
                      <a:pt x="60005" y="237969"/>
                    </a:cubicBezTo>
                    <a:cubicBezTo>
                      <a:pt x="60330" y="238449"/>
                      <a:pt x="60725" y="238923"/>
                      <a:pt x="61055" y="239402"/>
                    </a:cubicBezTo>
                    <a:cubicBezTo>
                      <a:pt x="53069" y="238696"/>
                      <a:pt x="45024" y="239090"/>
                      <a:pt x="37145" y="240572"/>
                    </a:cubicBezTo>
                    <a:cubicBezTo>
                      <a:pt x="33904" y="241248"/>
                      <a:pt x="31823" y="244422"/>
                      <a:pt x="32496" y="247664"/>
                    </a:cubicBezTo>
                    <a:cubicBezTo>
                      <a:pt x="32772" y="248984"/>
                      <a:pt x="39407" y="280064"/>
                      <a:pt x="59448" y="288464"/>
                    </a:cubicBezTo>
                    <a:cubicBezTo>
                      <a:pt x="62764" y="289871"/>
                      <a:pt x="66329" y="290595"/>
                      <a:pt x="69930" y="290594"/>
                    </a:cubicBezTo>
                    <a:cubicBezTo>
                      <a:pt x="77313" y="290316"/>
                      <a:pt x="84459" y="287914"/>
                      <a:pt x="90510" y="283676"/>
                    </a:cubicBezTo>
                    <a:cubicBezTo>
                      <a:pt x="91936" y="282759"/>
                      <a:pt x="92909" y="281281"/>
                      <a:pt x="93186" y="279608"/>
                    </a:cubicBezTo>
                    <a:cubicBezTo>
                      <a:pt x="93526" y="277519"/>
                      <a:pt x="93739" y="275411"/>
                      <a:pt x="93822" y="273296"/>
                    </a:cubicBezTo>
                    <a:cubicBezTo>
                      <a:pt x="95484" y="274537"/>
                      <a:pt x="97163" y="275738"/>
                      <a:pt x="98838" y="276866"/>
                    </a:cubicBezTo>
                    <a:cubicBezTo>
                      <a:pt x="105527" y="281343"/>
                      <a:pt x="112589" y="285238"/>
                      <a:pt x="119945" y="288506"/>
                    </a:cubicBezTo>
                    <a:lnTo>
                      <a:pt x="119945" y="317972"/>
                    </a:lnTo>
                    <a:lnTo>
                      <a:pt x="107945" y="317972"/>
                    </a:lnTo>
                    <a:cubicBezTo>
                      <a:pt x="98004" y="317972"/>
                      <a:pt x="89945" y="326031"/>
                      <a:pt x="89945" y="335972"/>
                    </a:cubicBezTo>
                    <a:lnTo>
                      <a:pt x="89945" y="353972"/>
                    </a:lnTo>
                    <a:cubicBezTo>
                      <a:pt x="89945" y="357285"/>
                      <a:pt x="92631" y="359971"/>
                      <a:pt x="95945" y="359971"/>
                    </a:cubicBezTo>
                    <a:lnTo>
                      <a:pt x="263945" y="359971"/>
                    </a:lnTo>
                    <a:cubicBezTo>
                      <a:pt x="267259" y="359971"/>
                      <a:pt x="269944" y="357285"/>
                      <a:pt x="269944" y="353972"/>
                    </a:cubicBezTo>
                    <a:lnTo>
                      <a:pt x="269944" y="335972"/>
                    </a:lnTo>
                    <a:cubicBezTo>
                      <a:pt x="269944" y="326031"/>
                      <a:pt x="261886" y="317972"/>
                      <a:pt x="251944" y="317972"/>
                    </a:cubicBezTo>
                    <a:lnTo>
                      <a:pt x="239944" y="317972"/>
                    </a:lnTo>
                    <a:lnTo>
                      <a:pt x="239944" y="288506"/>
                    </a:lnTo>
                    <a:cubicBezTo>
                      <a:pt x="247286" y="285236"/>
                      <a:pt x="254334" y="281342"/>
                      <a:pt x="261011" y="276866"/>
                    </a:cubicBezTo>
                    <a:cubicBezTo>
                      <a:pt x="262714" y="275719"/>
                      <a:pt x="264371" y="274376"/>
                      <a:pt x="266051" y="273121"/>
                    </a:cubicBezTo>
                    <a:cubicBezTo>
                      <a:pt x="266127" y="275290"/>
                      <a:pt x="266340" y="277453"/>
                      <a:pt x="266687" y="279595"/>
                    </a:cubicBezTo>
                    <a:cubicBezTo>
                      <a:pt x="266964" y="281268"/>
                      <a:pt x="267936" y="282746"/>
                      <a:pt x="269363" y="283663"/>
                    </a:cubicBezTo>
                    <a:cubicBezTo>
                      <a:pt x="275415" y="287901"/>
                      <a:pt x="282561" y="290303"/>
                      <a:pt x="289943" y="290581"/>
                    </a:cubicBezTo>
                    <a:cubicBezTo>
                      <a:pt x="293544" y="290582"/>
                      <a:pt x="297109" y="289858"/>
                      <a:pt x="300425" y="288452"/>
                    </a:cubicBezTo>
                    <a:cubicBezTo>
                      <a:pt x="320465" y="280051"/>
                      <a:pt x="327101" y="248960"/>
                      <a:pt x="327377" y="247651"/>
                    </a:cubicBezTo>
                    <a:cubicBezTo>
                      <a:pt x="328043" y="244419"/>
                      <a:pt x="325974" y="241256"/>
                      <a:pt x="322745" y="240572"/>
                    </a:cubicBezTo>
                    <a:cubicBezTo>
                      <a:pt x="314881" y="239102"/>
                      <a:pt x="306852" y="238716"/>
                      <a:pt x="298883" y="239425"/>
                    </a:cubicBezTo>
                    <a:cubicBezTo>
                      <a:pt x="299201" y="238964"/>
                      <a:pt x="299585" y="238502"/>
                      <a:pt x="299897" y="238033"/>
                    </a:cubicBezTo>
                    <a:cubicBezTo>
                      <a:pt x="305116" y="230319"/>
                      <a:pt x="309554" y="222105"/>
                      <a:pt x="313145" y="213511"/>
                    </a:cubicBezTo>
                    <a:cubicBezTo>
                      <a:pt x="315490" y="207900"/>
                      <a:pt x="317479" y="202147"/>
                      <a:pt x="319097" y="196285"/>
                    </a:cubicBezTo>
                    <a:cubicBezTo>
                      <a:pt x="319583" y="196885"/>
                      <a:pt x="320039" y="197486"/>
                      <a:pt x="320555" y="198085"/>
                    </a:cubicBezTo>
                    <a:cubicBezTo>
                      <a:pt x="321681" y="199373"/>
                      <a:pt x="323303" y="200120"/>
                      <a:pt x="325013" y="200137"/>
                    </a:cubicBezTo>
                    <a:lnTo>
                      <a:pt x="325667" y="200137"/>
                    </a:lnTo>
                    <a:cubicBezTo>
                      <a:pt x="336600" y="201068"/>
                      <a:pt x="347255" y="196372"/>
                      <a:pt x="353945" y="187675"/>
                    </a:cubicBezTo>
                    <a:cubicBezTo>
                      <a:pt x="366444" y="169901"/>
                      <a:pt x="355572" y="140087"/>
                      <a:pt x="355098" y="138827"/>
                    </a:cubicBezTo>
                    <a:close/>
                    <a:moveTo>
                      <a:pt x="228154" y="31080"/>
                    </a:moveTo>
                    <a:cubicBezTo>
                      <a:pt x="228437" y="33230"/>
                      <a:pt x="229857" y="35060"/>
                      <a:pt x="231870" y="35867"/>
                    </a:cubicBezTo>
                    <a:cubicBezTo>
                      <a:pt x="238983" y="38890"/>
                      <a:pt x="245811" y="42546"/>
                      <a:pt x="252269" y="46792"/>
                    </a:cubicBezTo>
                    <a:cubicBezTo>
                      <a:pt x="246032" y="50786"/>
                      <a:pt x="238391" y="51942"/>
                      <a:pt x="231252" y="49973"/>
                    </a:cubicBezTo>
                    <a:lnTo>
                      <a:pt x="231275" y="49973"/>
                    </a:lnTo>
                    <a:cubicBezTo>
                      <a:pt x="215945" y="45041"/>
                      <a:pt x="206123" y="24460"/>
                      <a:pt x="202073" y="14141"/>
                    </a:cubicBezTo>
                    <a:cubicBezTo>
                      <a:pt x="214571" y="11543"/>
                      <a:pt x="236273" y="9569"/>
                      <a:pt x="247992" y="19019"/>
                    </a:cubicBezTo>
                    <a:cubicBezTo>
                      <a:pt x="252806" y="23163"/>
                      <a:pt x="255843" y="29000"/>
                      <a:pt x="256475" y="35321"/>
                    </a:cubicBezTo>
                    <a:cubicBezTo>
                      <a:pt x="250118" y="31288"/>
                      <a:pt x="243447" y="27773"/>
                      <a:pt x="236526" y="24809"/>
                    </a:cubicBezTo>
                    <a:cubicBezTo>
                      <a:pt x="234542" y="23934"/>
                      <a:pt x="232241" y="24196"/>
                      <a:pt x="230506" y="25496"/>
                    </a:cubicBezTo>
                    <a:cubicBezTo>
                      <a:pt x="228771" y="26796"/>
                      <a:pt x="227872" y="28931"/>
                      <a:pt x="228154" y="31080"/>
                    </a:cubicBezTo>
                    <a:close/>
                    <a:moveTo>
                      <a:pt x="111888" y="19031"/>
                    </a:moveTo>
                    <a:cubicBezTo>
                      <a:pt x="124380" y="8915"/>
                      <a:pt x="147000" y="11975"/>
                      <a:pt x="157842" y="14195"/>
                    </a:cubicBezTo>
                    <a:cubicBezTo>
                      <a:pt x="153181" y="26081"/>
                      <a:pt x="142962" y="45347"/>
                      <a:pt x="128659" y="49973"/>
                    </a:cubicBezTo>
                    <a:cubicBezTo>
                      <a:pt x="121513" y="51948"/>
                      <a:pt x="113865" y="50791"/>
                      <a:pt x="107622" y="46792"/>
                    </a:cubicBezTo>
                    <a:cubicBezTo>
                      <a:pt x="114080" y="42544"/>
                      <a:pt x="120907" y="38887"/>
                      <a:pt x="128022" y="35867"/>
                    </a:cubicBezTo>
                    <a:cubicBezTo>
                      <a:pt x="130035" y="35059"/>
                      <a:pt x="131455" y="33230"/>
                      <a:pt x="131738" y="31080"/>
                    </a:cubicBezTo>
                    <a:cubicBezTo>
                      <a:pt x="132020" y="28931"/>
                      <a:pt x="131122" y="26796"/>
                      <a:pt x="129386" y="25496"/>
                    </a:cubicBezTo>
                    <a:cubicBezTo>
                      <a:pt x="127651" y="24196"/>
                      <a:pt x="125350" y="23934"/>
                      <a:pt x="123366" y="24809"/>
                    </a:cubicBezTo>
                    <a:cubicBezTo>
                      <a:pt x="116445" y="27774"/>
                      <a:pt x="109773" y="31291"/>
                      <a:pt x="103416" y="35327"/>
                    </a:cubicBezTo>
                    <a:cubicBezTo>
                      <a:pt x="104048" y="29010"/>
                      <a:pt x="107081" y="23177"/>
                      <a:pt x="111888" y="19031"/>
                    </a:cubicBezTo>
                    <a:close/>
                    <a:moveTo>
                      <a:pt x="35550" y="182477"/>
                    </a:moveTo>
                    <a:cubicBezTo>
                      <a:pt x="34575" y="184470"/>
                      <a:pt x="33388" y="186353"/>
                      <a:pt x="32010" y="188092"/>
                    </a:cubicBezTo>
                    <a:cubicBezTo>
                      <a:pt x="25753" y="188391"/>
                      <a:pt x="19730" y="185677"/>
                      <a:pt x="15810" y="180790"/>
                    </a:cubicBezTo>
                    <a:cubicBezTo>
                      <a:pt x="10026" y="172589"/>
                      <a:pt x="11898" y="158279"/>
                      <a:pt x="14220" y="149129"/>
                    </a:cubicBezTo>
                    <a:cubicBezTo>
                      <a:pt x="23039" y="153004"/>
                      <a:pt x="30543" y="159357"/>
                      <a:pt x="35820" y="167417"/>
                    </a:cubicBezTo>
                    <a:cubicBezTo>
                      <a:pt x="35898" y="168767"/>
                      <a:pt x="36000" y="170021"/>
                      <a:pt x="36114" y="171077"/>
                    </a:cubicBezTo>
                    <a:cubicBezTo>
                      <a:pt x="35638" y="172844"/>
                      <a:pt x="35330" y="174652"/>
                      <a:pt x="35196" y="176477"/>
                    </a:cubicBezTo>
                    <a:cubicBezTo>
                      <a:pt x="35090" y="178484"/>
                      <a:pt x="35209" y="180497"/>
                      <a:pt x="35550" y="182477"/>
                    </a:cubicBezTo>
                    <a:close/>
                    <a:moveTo>
                      <a:pt x="71262" y="90089"/>
                    </a:moveTo>
                    <a:cubicBezTo>
                      <a:pt x="78815" y="83471"/>
                      <a:pt x="93234" y="83801"/>
                      <a:pt x="102546" y="85120"/>
                    </a:cubicBezTo>
                    <a:cubicBezTo>
                      <a:pt x="99252" y="93959"/>
                      <a:pt x="92658" y="106775"/>
                      <a:pt x="83244" y="110230"/>
                    </a:cubicBezTo>
                    <a:cubicBezTo>
                      <a:pt x="77233" y="112020"/>
                      <a:pt x="70727" y="110817"/>
                      <a:pt x="65753" y="106997"/>
                    </a:cubicBezTo>
                    <a:cubicBezTo>
                      <a:pt x="64772" y="100804"/>
                      <a:pt x="66820" y="94515"/>
                      <a:pt x="71262" y="90089"/>
                    </a:cubicBezTo>
                    <a:close/>
                    <a:moveTo>
                      <a:pt x="41628" y="75383"/>
                    </a:moveTo>
                    <a:cubicBezTo>
                      <a:pt x="43380" y="65495"/>
                      <a:pt x="54876" y="56735"/>
                      <a:pt x="63018" y="51935"/>
                    </a:cubicBezTo>
                    <a:cubicBezTo>
                      <a:pt x="66365" y="60766"/>
                      <a:pt x="67151" y="70362"/>
                      <a:pt x="65286" y="79619"/>
                    </a:cubicBezTo>
                    <a:cubicBezTo>
                      <a:pt x="64644" y="80093"/>
                      <a:pt x="63990" y="80531"/>
                      <a:pt x="63384" y="81059"/>
                    </a:cubicBezTo>
                    <a:cubicBezTo>
                      <a:pt x="60751" y="83375"/>
                      <a:pt x="58599" y="86184"/>
                      <a:pt x="57048" y="89327"/>
                    </a:cubicBezTo>
                    <a:cubicBezTo>
                      <a:pt x="56040" y="89885"/>
                      <a:pt x="54986" y="90357"/>
                      <a:pt x="53898" y="90737"/>
                    </a:cubicBezTo>
                    <a:lnTo>
                      <a:pt x="53574" y="90845"/>
                    </a:lnTo>
                    <a:cubicBezTo>
                      <a:pt x="51710" y="91417"/>
                      <a:pt x="49798" y="91818"/>
                      <a:pt x="47862" y="92046"/>
                    </a:cubicBezTo>
                    <a:cubicBezTo>
                      <a:pt x="43231" y="87813"/>
                      <a:pt x="40912" y="81615"/>
                      <a:pt x="41628" y="75383"/>
                    </a:cubicBezTo>
                    <a:close/>
                    <a:moveTo>
                      <a:pt x="47124" y="177215"/>
                    </a:moveTo>
                    <a:cubicBezTo>
                      <a:pt x="47724" y="167201"/>
                      <a:pt x="58092" y="157175"/>
                      <a:pt x="65610" y="151487"/>
                    </a:cubicBezTo>
                    <a:lnTo>
                      <a:pt x="65610" y="151493"/>
                    </a:lnTo>
                    <a:cubicBezTo>
                      <a:pt x="69570" y="160055"/>
                      <a:pt x="74010" y="173766"/>
                      <a:pt x="69864" y="182885"/>
                    </a:cubicBezTo>
                    <a:cubicBezTo>
                      <a:pt x="66907" y="188416"/>
                      <a:pt x="61474" y="192190"/>
                      <a:pt x="55260" y="193031"/>
                    </a:cubicBezTo>
                    <a:cubicBezTo>
                      <a:pt x="50172" y="189365"/>
                      <a:pt x="47147" y="183486"/>
                      <a:pt x="47124" y="177215"/>
                    </a:cubicBezTo>
                    <a:close/>
                    <a:moveTo>
                      <a:pt x="81732" y="274967"/>
                    </a:moveTo>
                    <a:cubicBezTo>
                      <a:pt x="76594" y="278548"/>
                      <a:pt x="70051" y="279452"/>
                      <a:pt x="64134" y="277397"/>
                    </a:cubicBezTo>
                    <a:cubicBezTo>
                      <a:pt x="54864" y="273515"/>
                      <a:pt x="48840" y="260375"/>
                      <a:pt x="45948" y="251375"/>
                    </a:cubicBezTo>
                    <a:cubicBezTo>
                      <a:pt x="55299" y="250037"/>
                      <a:pt x="64837" y="251377"/>
                      <a:pt x="73458" y="255239"/>
                    </a:cubicBezTo>
                    <a:cubicBezTo>
                      <a:pt x="73775" y="255965"/>
                      <a:pt x="74057" y="256703"/>
                      <a:pt x="74441" y="257405"/>
                    </a:cubicBezTo>
                    <a:cubicBezTo>
                      <a:pt x="76125" y="260479"/>
                      <a:pt x="78393" y="263195"/>
                      <a:pt x="81120" y="265397"/>
                    </a:cubicBezTo>
                    <a:cubicBezTo>
                      <a:pt x="81896" y="268524"/>
                      <a:pt x="82103" y="271766"/>
                      <a:pt x="81732" y="274967"/>
                    </a:cubicBezTo>
                    <a:close/>
                    <a:moveTo>
                      <a:pt x="100278" y="260771"/>
                    </a:moveTo>
                    <a:cubicBezTo>
                      <a:pt x="98530" y="260495"/>
                      <a:pt x="96806" y="260080"/>
                      <a:pt x="95124" y="259529"/>
                    </a:cubicBezTo>
                    <a:cubicBezTo>
                      <a:pt x="94980" y="259460"/>
                      <a:pt x="94832" y="259401"/>
                      <a:pt x="94681" y="259349"/>
                    </a:cubicBezTo>
                    <a:cubicBezTo>
                      <a:pt x="90593" y="258120"/>
                      <a:pt x="87126" y="255380"/>
                      <a:pt x="84985" y="251687"/>
                    </a:cubicBezTo>
                    <a:cubicBezTo>
                      <a:pt x="80172" y="242886"/>
                      <a:pt x="83659" y="228887"/>
                      <a:pt x="87007" y="220067"/>
                    </a:cubicBezTo>
                    <a:cubicBezTo>
                      <a:pt x="94891" y="225197"/>
                      <a:pt x="105943" y="234419"/>
                      <a:pt x="107269" y="244397"/>
                    </a:cubicBezTo>
                    <a:cubicBezTo>
                      <a:pt x="107699" y="250660"/>
                      <a:pt x="105099" y="256750"/>
                      <a:pt x="100278" y="260771"/>
                    </a:cubicBezTo>
                    <a:close/>
                    <a:moveTo>
                      <a:pt x="143406" y="210965"/>
                    </a:moveTo>
                    <a:lnTo>
                      <a:pt x="149334" y="176165"/>
                    </a:lnTo>
                    <a:cubicBezTo>
                      <a:pt x="149992" y="172294"/>
                      <a:pt x="148715" y="168345"/>
                      <a:pt x="145914" y="165593"/>
                    </a:cubicBezTo>
                    <a:lnTo>
                      <a:pt x="120768" y="140897"/>
                    </a:lnTo>
                    <a:lnTo>
                      <a:pt x="155442" y="135821"/>
                    </a:lnTo>
                    <a:cubicBezTo>
                      <a:pt x="159358" y="135246"/>
                      <a:pt x="162739" y="132777"/>
                      <a:pt x="164478" y="129221"/>
                    </a:cubicBezTo>
                    <a:lnTo>
                      <a:pt x="179946" y="97583"/>
                    </a:lnTo>
                    <a:lnTo>
                      <a:pt x="195432" y="129192"/>
                    </a:lnTo>
                    <a:cubicBezTo>
                      <a:pt x="197172" y="132749"/>
                      <a:pt x="200556" y="135218"/>
                      <a:pt x="204474" y="135792"/>
                    </a:cubicBezTo>
                    <a:lnTo>
                      <a:pt x="239136" y="140868"/>
                    </a:lnTo>
                    <a:lnTo>
                      <a:pt x="213979" y="165576"/>
                    </a:lnTo>
                    <a:cubicBezTo>
                      <a:pt x="211179" y="168326"/>
                      <a:pt x="209902" y="172272"/>
                      <a:pt x="210559" y="176141"/>
                    </a:cubicBezTo>
                    <a:lnTo>
                      <a:pt x="216487" y="210941"/>
                    </a:lnTo>
                    <a:lnTo>
                      <a:pt x="185574" y="194568"/>
                    </a:lnTo>
                    <a:cubicBezTo>
                      <a:pt x="182061" y="192692"/>
                      <a:pt x="177844" y="192692"/>
                      <a:pt x="174331" y="194568"/>
                    </a:cubicBezTo>
                    <a:lnTo>
                      <a:pt x="143406" y="210965"/>
                    </a:lnTo>
                    <a:close/>
                    <a:moveTo>
                      <a:pt x="131946" y="287975"/>
                    </a:moveTo>
                    <a:cubicBezTo>
                      <a:pt x="131946" y="284661"/>
                      <a:pt x="134632" y="281975"/>
                      <a:pt x="137945" y="281975"/>
                    </a:cubicBezTo>
                    <a:lnTo>
                      <a:pt x="221946" y="281975"/>
                    </a:lnTo>
                    <a:cubicBezTo>
                      <a:pt x="225259" y="281975"/>
                      <a:pt x="227945" y="284661"/>
                      <a:pt x="227945" y="287975"/>
                    </a:cubicBezTo>
                    <a:lnTo>
                      <a:pt x="227945" y="317975"/>
                    </a:lnTo>
                    <a:lnTo>
                      <a:pt x="131946" y="317975"/>
                    </a:lnTo>
                    <a:lnTo>
                      <a:pt x="131946" y="287975"/>
                    </a:lnTo>
                    <a:close/>
                    <a:moveTo>
                      <a:pt x="251946" y="329975"/>
                    </a:moveTo>
                    <a:cubicBezTo>
                      <a:pt x="255260" y="329975"/>
                      <a:pt x="257946" y="332661"/>
                      <a:pt x="257946" y="335974"/>
                    </a:cubicBezTo>
                    <a:lnTo>
                      <a:pt x="257946" y="347975"/>
                    </a:lnTo>
                    <a:lnTo>
                      <a:pt x="101946" y="347975"/>
                    </a:lnTo>
                    <a:lnTo>
                      <a:pt x="101946" y="335974"/>
                    </a:lnTo>
                    <a:cubicBezTo>
                      <a:pt x="101946" y="332661"/>
                      <a:pt x="104633" y="329975"/>
                      <a:pt x="107946" y="329975"/>
                    </a:cubicBezTo>
                    <a:lnTo>
                      <a:pt x="251946" y="329975"/>
                    </a:lnTo>
                    <a:close/>
                    <a:moveTo>
                      <a:pt x="274908" y="251663"/>
                    </a:moveTo>
                    <a:cubicBezTo>
                      <a:pt x="272765" y="255353"/>
                      <a:pt x="269299" y="258091"/>
                      <a:pt x="265212" y="259318"/>
                    </a:cubicBezTo>
                    <a:cubicBezTo>
                      <a:pt x="265056" y="259366"/>
                      <a:pt x="264912" y="259451"/>
                      <a:pt x="264755" y="259505"/>
                    </a:cubicBezTo>
                    <a:cubicBezTo>
                      <a:pt x="263078" y="260057"/>
                      <a:pt x="261358" y="260472"/>
                      <a:pt x="259613" y="260746"/>
                    </a:cubicBezTo>
                    <a:cubicBezTo>
                      <a:pt x="254799" y="256730"/>
                      <a:pt x="252200" y="250652"/>
                      <a:pt x="252624" y="244397"/>
                    </a:cubicBezTo>
                    <a:cubicBezTo>
                      <a:pt x="253932" y="234473"/>
                      <a:pt x="264996" y="225227"/>
                      <a:pt x="272892" y="220078"/>
                    </a:cubicBezTo>
                    <a:lnTo>
                      <a:pt x="272892" y="220054"/>
                    </a:lnTo>
                    <a:cubicBezTo>
                      <a:pt x="276234" y="228875"/>
                      <a:pt x="279714" y="242855"/>
                      <a:pt x="274908" y="251663"/>
                    </a:cubicBezTo>
                    <a:close/>
                    <a:moveTo>
                      <a:pt x="313944" y="251375"/>
                    </a:moveTo>
                    <a:cubicBezTo>
                      <a:pt x="311046" y="260375"/>
                      <a:pt x="305022" y="273497"/>
                      <a:pt x="295758" y="277373"/>
                    </a:cubicBezTo>
                    <a:cubicBezTo>
                      <a:pt x="289841" y="279428"/>
                      <a:pt x="283298" y="278524"/>
                      <a:pt x="278160" y="274943"/>
                    </a:cubicBezTo>
                    <a:cubicBezTo>
                      <a:pt x="277786" y="271747"/>
                      <a:pt x="277990" y="268510"/>
                      <a:pt x="278760" y="265385"/>
                    </a:cubicBezTo>
                    <a:cubicBezTo>
                      <a:pt x="281486" y="263182"/>
                      <a:pt x="283755" y="260467"/>
                      <a:pt x="285438" y="257393"/>
                    </a:cubicBezTo>
                    <a:cubicBezTo>
                      <a:pt x="285822" y="256691"/>
                      <a:pt x="286104" y="255953"/>
                      <a:pt x="286422" y="255233"/>
                    </a:cubicBezTo>
                    <a:cubicBezTo>
                      <a:pt x="295050" y="251384"/>
                      <a:pt x="304590" y="250047"/>
                      <a:pt x="313944" y="251375"/>
                    </a:cubicBezTo>
                    <a:close/>
                    <a:moveTo>
                      <a:pt x="294114" y="106991"/>
                    </a:moveTo>
                    <a:cubicBezTo>
                      <a:pt x="289141" y="110813"/>
                      <a:pt x="282636" y="112018"/>
                      <a:pt x="276623" y="110231"/>
                    </a:cubicBezTo>
                    <a:lnTo>
                      <a:pt x="276623" y="110225"/>
                    </a:lnTo>
                    <a:cubicBezTo>
                      <a:pt x="267204" y="106769"/>
                      <a:pt x="260610" y="93941"/>
                      <a:pt x="257321" y="85103"/>
                    </a:cubicBezTo>
                    <a:cubicBezTo>
                      <a:pt x="266639" y="83771"/>
                      <a:pt x="281027" y="83429"/>
                      <a:pt x="288587" y="90071"/>
                    </a:cubicBezTo>
                    <a:cubicBezTo>
                      <a:pt x="293044" y="94495"/>
                      <a:pt x="295099" y="100790"/>
                      <a:pt x="294114" y="106991"/>
                    </a:cubicBezTo>
                    <a:close/>
                    <a:moveTo>
                      <a:pt x="304632" y="193019"/>
                    </a:moveTo>
                    <a:cubicBezTo>
                      <a:pt x="298418" y="192179"/>
                      <a:pt x="292986" y="188407"/>
                      <a:pt x="290028" y="182879"/>
                    </a:cubicBezTo>
                    <a:lnTo>
                      <a:pt x="290028" y="182872"/>
                    </a:lnTo>
                    <a:cubicBezTo>
                      <a:pt x="285828" y="173752"/>
                      <a:pt x="290322" y="160043"/>
                      <a:pt x="294282" y="151481"/>
                    </a:cubicBezTo>
                    <a:cubicBezTo>
                      <a:pt x="301800" y="157187"/>
                      <a:pt x="312168" y="167195"/>
                      <a:pt x="312768" y="177202"/>
                    </a:cubicBezTo>
                    <a:cubicBezTo>
                      <a:pt x="312744" y="183474"/>
                      <a:pt x="309720" y="189353"/>
                      <a:pt x="304632" y="193019"/>
                    </a:cubicBezTo>
                    <a:close/>
                    <a:moveTo>
                      <a:pt x="312030" y="92015"/>
                    </a:moveTo>
                    <a:cubicBezTo>
                      <a:pt x="310094" y="91788"/>
                      <a:pt x="308182" y="91386"/>
                      <a:pt x="306318" y="90814"/>
                    </a:cubicBezTo>
                    <a:lnTo>
                      <a:pt x="305994" y="90706"/>
                    </a:lnTo>
                    <a:cubicBezTo>
                      <a:pt x="304906" y="90326"/>
                      <a:pt x="303852" y="89854"/>
                      <a:pt x="302844" y="89296"/>
                    </a:cubicBezTo>
                    <a:cubicBezTo>
                      <a:pt x="301293" y="86153"/>
                      <a:pt x="299140" y="83344"/>
                      <a:pt x="296508" y="81028"/>
                    </a:cubicBezTo>
                    <a:cubicBezTo>
                      <a:pt x="295908" y="80500"/>
                      <a:pt x="295248" y="80062"/>
                      <a:pt x="294612" y="79595"/>
                    </a:cubicBezTo>
                    <a:cubicBezTo>
                      <a:pt x="292762" y="70346"/>
                      <a:pt x="293548" y="60764"/>
                      <a:pt x="296880" y="51941"/>
                    </a:cubicBezTo>
                    <a:lnTo>
                      <a:pt x="296880" y="51934"/>
                    </a:lnTo>
                    <a:cubicBezTo>
                      <a:pt x="305022" y="56735"/>
                      <a:pt x="316512" y="65489"/>
                      <a:pt x="318264" y="75377"/>
                    </a:cubicBezTo>
                    <a:cubicBezTo>
                      <a:pt x="318972" y="81601"/>
                      <a:pt x="316654" y="87788"/>
                      <a:pt x="312030" y="92015"/>
                    </a:cubicBezTo>
                    <a:close/>
                    <a:moveTo>
                      <a:pt x="344112" y="180779"/>
                    </a:moveTo>
                    <a:cubicBezTo>
                      <a:pt x="340195" y="185670"/>
                      <a:pt x="334172" y="188390"/>
                      <a:pt x="327912" y="188092"/>
                    </a:cubicBezTo>
                    <a:cubicBezTo>
                      <a:pt x="326553" y="186350"/>
                      <a:pt x="325381" y="184469"/>
                      <a:pt x="324414" y="182482"/>
                    </a:cubicBezTo>
                    <a:cubicBezTo>
                      <a:pt x="324759" y="180502"/>
                      <a:pt x="324880" y="178489"/>
                      <a:pt x="324774" y="176482"/>
                    </a:cubicBezTo>
                    <a:cubicBezTo>
                      <a:pt x="324641" y="174657"/>
                      <a:pt x="324331" y="172849"/>
                      <a:pt x="323850" y="171082"/>
                    </a:cubicBezTo>
                    <a:cubicBezTo>
                      <a:pt x="323970" y="169854"/>
                      <a:pt x="324061" y="168667"/>
                      <a:pt x="324120" y="167518"/>
                    </a:cubicBezTo>
                    <a:cubicBezTo>
                      <a:pt x="329378" y="159424"/>
                      <a:pt x="336879" y="153035"/>
                      <a:pt x="345708" y="149134"/>
                    </a:cubicBezTo>
                    <a:cubicBezTo>
                      <a:pt x="348030" y="158261"/>
                      <a:pt x="349908" y="172535"/>
                      <a:pt x="344112" y="180779"/>
                    </a:cubicBezTo>
                    <a:close/>
                  </a:path>
                </a:pathLst>
              </a:custGeom>
              <a:solidFill>
                <a:srgbClr val="303CB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48" name="Google Shape;4348;p276"/>
              <p:cNvSpPr/>
              <p:nvPr/>
            </p:nvSpPr>
            <p:spPr>
              <a:xfrm>
                <a:off x="8793998" y="5216494"/>
                <a:ext cx="47813" cy="11953"/>
              </a:xfrm>
              <a:custGeom>
                <a:rect b="b" l="l" r="r" t="t"/>
                <a:pathLst>
                  <a:path extrusionOk="0" h="11953" w="47812">
                    <a:moveTo>
                      <a:pt x="42000" y="0"/>
                    </a:moveTo>
                    <a:lnTo>
                      <a:pt x="6000" y="0"/>
                    </a:lnTo>
                    <a:cubicBezTo>
                      <a:pt x="2686" y="0"/>
                      <a:pt x="0" y="2686"/>
                      <a:pt x="0" y="6000"/>
                    </a:cubicBezTo>
                    <a:cubicBezTo>
                      <a:pt x="0" y="9314"/>
                      <a:pt x="2686" y="12000"/>
                      <a:pt x="6000" y="12000"/>
                    </a:cubicBezTo>
                    <a:lnTo>
                      <a:pt x="42000" y="12000"/>
                    </a:lnTo>
                    <a:cubicBezTo>
                      <a:pt x="45314" y="12000"/>
                      <a:pt x="48000" y="9314"/>
                      <a:pt x="48000" y="6000"/>
                    </a:cubicBezTo>
                    <a:cubicBezTo>
                      <a:pt x="48000" y="2686"/>
                      <a:pt x="45314" y="0"/>
                      <a:pt x="42000" y="0"/>
                    </a:cubicBezTo>
                    <a:close/>
                  </a:path>
                </a:pathLst>
              </a:custGeom>
              <a:solidFill>
                <a:srgbClr val="303CB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grpSp>
      <p:grpSp>
        <p:nvGrpSpPr>
          <p:cNvPr id="4349" name="Google Shape;4349;p276"/>
          <p:cNvGrpSpPr/>
          <p:nvPr/>
        </p:nvGrpSpPr>
        <p:grpSpPr>
          <a:xfrm>
            <a:off x="479823" y="3375625"/>
            <a:ext cx="2101919" cy="1027978"/>
            <a:chOff x="479823" y="3375625"/>
            <a:chExt cx="2101919" cy="1027978"/>
          </a:xfrm>
        </p:grpSpPr>
        <p:sp>
          <p:nvSpPr>
            <p:cNvPr id="4350" name="Google Shape;4350;p276"/>
            <p:cNvSpPr/>
            <p:nvPr/>
          </p:nvSpPr>
          <p:spPr>
            <a:xfrm>
              <a:off x="479823" y="3375625"/>
              <a:ext cx="1656300" cy="372000"/>
            </a:xfrm>
            <a:prstGeom prst="roundRect">
              <a:avLst>
                <a:gd fmla="val 35102" name="adj"/>
              </a:avLst>
            </a:prstGeom>
            <a:solidFill>
              <a:srgbClr val="FFFFF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351" name="Google Shape;4351;p276"/>
            <p:cNvSpPr txBox="1"/>
            <p:nvPr/>
          </p:nvSpPr>
          <p:spPr>
            <a:xfrm>
              <a:off x="902549" y="3489409"/>
              <a:ext cx="1313866" cy="153888"/>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000" u="none" cap="none" strike="noStrike">
                  <a:solidFill>
                    <a:srgbClr val="FFC229"/>
                  </a:solidFill>
                  <a:latin typeface="Arial"/>
                  <a:ea typeface="Arial"/>
                  <a:cs typeface="Arial"/>
                  <a:sym typeface="Arial"/>
                </a:rPr>
                <a:t>DRIVE TO STORE</a:t>
              </a:r>
              <a:endParaRPr/>
            </a:p>
          </p:txBody>
        </p:sp>
        <p:sp>
          <p:nvSpPr>
            <p:cNvPr id="4352" name="Google Shape;4352;p276"/>
            <p:cNvSpPr txBox="1"/>
            <p:nvPr/>
          </p:nvSpPr>
          <p:spPr>
            <a:xfrm>
              <a:off x="527942" y="3826403"/>
              <a:ext cx="2053800" cy="577200"/>
            </a:xfrm>
            <a:prstGeom prst="rect">
              <a:avLst/>
            </a:prstGeom>
            <a:noFill/>
            <a:ln>
              <a:noFill/>
            </a:ln>
          </p:spPr>
          <p:txBody>
            <a:bodyPr anchorCtr="0" anchor="t" bIns="34275" lIns="68575" spcFirstLastPara="1" rIns="68575" wrap="square" tIns="34275">
              <a:spAutoFit/>
            </a:bodyPr>
            <a:lstStyle/>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accompagnement des entités locales (enseignes en régions / magasins)</a:t>
              </a:r>
              <a:endParaRPr/>
            </a:p>
          </p:txBody>
        </p:sp>
        <p:grpSp>
          <p:nvGrpSpPr>
            <p:cNvPr id="4353" name="Google Shape;4353;p276"/>
            <p:cNvGrpSpPr/>
            <p:nvPr/>
          </p:nvGrpSpPr>
          <p:grpSpPr>
            <a:xfrm>
              <a:off x="575130" y="3448866"/>
              <a:ext cx="238646" cy="234974"/>
              <a:chOff x="10527536" y="1901904"/>
              <a:chExt cx="359484" cy="353953"/>
            </a:xfrm>
          </p:grpSpPr>
          <p:sp>
            <p:nvSpPr>
              <p:cNvPr id="4354" name="Google Shape;4354;p276"/>
              <p:cNvSpPr/>
              <p:nvPr/>
            </p:nvSpPr>
            <p:spPr>
              <a:xfrm>
                <a:off x="10527536" y="1901904"/>
                <a:ext cx="131484" cy="210234"/>
              </a:xfrm>
              <a:custGeom>
                <a:rect b="b" l="l" r="r" t="t"/>
                <a:pathLst>
                  <a:path extrusionOk="0" h="210234" w="131484">
                    <a:moveTo>
                      <a:pt x="61200" y="207600"/>
                    </a:moveTo>
                    <a:cubicBezTo>
                      <a:pt x="61800" y="209400"/>
                      <a:pt x="64200" y="210600"/>
                      <a:pt x="66000" y="210600"/>
                    </a:cubicBezTo>
                    <a:cubicBezTo>
                      <a:pt x="67800" y="210600"/>
                      <a:pt x="70200" y="209400"/>
                      <a:pt x="70800" y="208200"/>
                    </a:cubicBezTo>
                    <a:cubicBezTo>
                      <a:pt x="71400" y="207600"/>
                      <a:pt x="99001" y="165000"/>
                      <a:pt x="117001" y="125400"/>
                    </a:cubicBezTo>
                    <a:cubicBezTo>
                      <a:pt x="126600" y="105000"/>
                      <a:pt x="132000" y="93000"/>
                      <a:pt x="132000" y="71400"/>
                    </a:cubicBezTo>
                    <a:cubicBezTo>
                      <a:pt x="132000" y="36000"/>
                      <a:pt x="107400" y="0"/>
                      <a:pt x="66000" y="0"/>
                    </a:cubicBezTo>
                    <a:cubicBezTo>
                      <a:pt x="24600" y="0"/>
                      <a:pt x="0" y="36000"/>
                      <a:pt x="0" y="70800"/>
                    </a:cubicBezTo>
                    <a:cubicBezTo>
                      <a:pt x="0" y="93000"/>
                      <a:pt x="6000" y="105000"/>
                      <a:pt x="15000" y="124800"/>
                    </a:cubicBezTo>
                    <a:cubicBezTo>
                      <a:pt x="33000" y="164400"/>
                      <a:pt x="61200" y="207000"/>
                      <a:pt x="61200" y="207600"/>
                    </a:cubicBezTo>
                    <a:close/>
                    <a:moveTo>
                      <a:pt x="66000" y="12000"/>
                    </a:moveTo>
                    <a:cubicBezTo>
                      <a:pt x="99600" y="12000"/>
                      <a:pt x="120000" y="42000"/>
                      <a:pt x="120000" y="71400"/>
                    </a:cubicBezTo>
                    <a:cubicBezTo>
                      <a:pt x="120000" y="90600"/>
                      <a:pt x="115200" y="100799"/>
                      <a:pt x="106200" y="120000"/>
                    </a:cubicBezTo>
                    <a:cubicBezTo>
                      <a:pt x="93000" y="148800"/>
                      <a:pt x="75000" y="178800"/>
                      <a:pt x="66000" y="193200"/>
                    </a:cubicBezTo>
                    <a:cubicBezTo>
                      <a:pt x="57600" y="178800"/>
                      <a:pt x="39000" y="148800"/>
                      <a:pt x="25800" y="120000"/>
                    </a:cubicBezTo>
                    <a:cubicBezTo>
                      <a:pt x="16800" y="100799"/>
                      <a:pt x="12000" y="90600"/>
                      <a:pt x="12000" y="71400"/>
                    </a:cubicBezTo>
                    <a:cubicBezTo>
                      <a:pt x="12000" y="42000"/>
                      <a:pt x="32400" y="12000"/>
                      <a:pt x="66000" y="1200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55" name="Google Shape;4355;p276"/>
              <p:cNvSpPr/>
              <p:nvPr/>
            </p:nvSpPr>
            <p:spPr>
              <a:xfrm>
                <a:off x="10557536" y="1931904"/>
                <a:ext cx="71719" cy="71719"/>
              </a:xfrm>
              <a:custGeom>
                <a:rect b="b" l="l" r="r" t="t"/>
                <a:pathLst>
                  <a:path extrusionOk="0" h="71718" w="71718">
                    <a:moveTo>
                      <a:pt x="36000" y="72000"/>
                    </a:moveTo>
                    <a:cubicBezTo>
                      <a:pt x="55800" y="72000"/>
                      <a:pt x="72000" y="55800"/>
                      <a:pt x="72000" y="36000"/>
                    </a:cubicBezTo>
                    <a:cubicBezTo>
                      <a:pt x="72000" y="16200"/>
                      <a:pt x="55800" y="0"/>
                      <a:pt x="36000" y="0"/>
                    </a:cubicBezTo>
                    <a:cubicBezTo>
                      <a:pt x="16200" y="0"/>
                      <a:pt x="0" y="16200"/>
                      <a:pt x="0" y="36000"/>
                    </a:cubicBezTo>
                    <a:cubicBezTo>
                      <a:pt x="0" y="55800"/>
                      <a:pt x="16200" y="72000"/>
                      <a:pt x="36000" y="72000"/>
                    </a:cubicBezTo>
                    <a:close/>
                    <a:moveTo>
                      <a:pt x="36000" y="12000"/>
                    </a:moveTo>
                    <a:cubicBezTo>
                      <a:pt x="49200" y="12000"/>
                      <a:pt x="60000" y="22800"/>
                      <a:pt x="60000" y="36000"/>
                    </a:cubicBezTo>
                    <a:cubicBezTo>
                      <a:pt x="60000" y="49200"/>
                      <a:pt x="49200" y="60000"/>
                      <a:pt x="36000" y="60000"/>
                    </a:cubicBezTo>
                    <a:cubicBezTo>
                      <a:pt x="22800" y="60000"/>
                      <a:pt x="12000" y="49200"/>
                      <a:pt x="12000" y="36000"/>
                    </a:cubicBezTo>
                    <a:cubicBezTo>
                      <a:pt x="12000" y="22800"/>
                      <a:pt x="22800" y="12000"/>
                      <a:pt x="36000" y="1200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56" name="Google Shape;4356;p276"/>
              <p:cNvSpPr/>
              <p:nvPr/>
            </p:nvSpPr>
            <p:spPr>
              <a:xfrm>
                <a:off x="10755536" y="2021904"/>
                <a:ext cx="131484" cy="210234"/>
              </a:xfrm>
              <a:custGeom>
                <a:rect b="b" l="l" r="r" t="t"/>
                <a:pathLst>
                  <a:path extrusionOk="0" h="210234" w="131484">
                    <a:moveTo>
                      <a:pt x="66000" y="0"/>
                    </a:moveTo>
                    <a:cubicBezTo>
                      <a:pt x="24600" y="0"/>
                      <a:pt x="0" y="36000"/>
                      <a:pt x="0" y="70800"/>
                    </a:cubicBezTo>
                    <a:cubicBezTo>
                      <a:pt x="0" y="93000"/>
                      <a:pt x="6000" y="105000"/>
                      <a:pt x="15000" y="124800"/>
                    </a:cubicBezTo>
                    <a:cubicBezTo>
                      <a:pt x="33000" y="164400"/>
                      <a:pt x="61200" y="207000"/>
                      <a:pt x="61200" y="207600"/>
                    </a:cubicBezTo>
                    <a:cubicBezTo>
                      <a:pt x="61800" y="209400"/>
                      <a:pt x="64200" y="210600"/>
                      <a:pt x="66000" y="210600"/>
                    </a:cubicBezTo>
                    <a:cubicBezTo>
                      <a:pt x="67800" y="210600"/>
                      <a:pt x="70200" y="209400"/>
                      <a:pt x="70800" y="208200"/>
                    </a:cubicBezTo>
                    <a:cubicBezTo>
                      <a:pt x="71400" y="207600"/>
                      <a:pt x="99001" y="165000"/>
                      <a:pt x="117001" y="125400"/>
                    </a:cubicBezTo>
                    <a:cubicBezTo>
                      <a:pt x="126600" y="105000"/>
                      <a:pt x="132000" y="93000"/>
                      <a:pt x="132000" y="71400"/>
                    </a:cubicBezTo>
                    <a:cubicBezTo>
                      <a:pt x="132000" y="36000"/>
                      <a:pt x="107400" y="0"/>
                      <a:pt x="66000" y="0"/>
                    </a:cubicBezTo>
                    <a:close/>
                    <a:moveTo>
                      <a:pt x="106201" y="120000"/>
                    </a:moveTo>
                    <a:cubicBezTo>
                      <a:pt x="93001" y="148800"/>
                      <a:pt x="75001" y="178800"/>
                      <a:pt x="66001" y="193200"/>
                    </a:cubicBezTo>
                    <a:cubicBezTo>
                      <a:pt x="57601" y="178800"/>
                      <a:pt x="39001" y="148800"/>
                      <a:pt x="25801" y="120000"/>
                    </a:cubicBezTo>
                    <a:cubicBezTo>
                      <a:pt x="16801" y="100800"/>
                      <a:pt x="12001" y="90600"/>
                      <a:pt x="12001" y="71400"/>
                    </a:cubicBezTo>
                    <a:cubicBezTo>
                      <a:pt x="12001" y="42000"/>
                      <a:pt x="32401" y="12000"/>
                      <a:pt x="66001" y="12000"/>
                    </a:cubicBezTo>
                    <a:cubicBezTo>
                      <a:pt x="99601" y="12000"/>
                      <a:pt x="120001" y="42000"/>
                      <a:pt x="120001" y="71400"/>
                    </a:cubicBezTo>
                    <a:cubicBezTo>
                      <a:pt x="120000" y="90600"/>
                      <a:pt x="115201" y="100800"/>
                      <a:pt x="106201" y="12000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57" name="Google Shape;4357;p276"/>
              <p:cNvSpPr/>
              <p:nvPr/>
            </p:nvSpPr>
            <p:spPr>
              <a:xfrm>
                <a:off x="10785536" y="2051904"/>
                <a:ext cx="71719" cy="71719"/>
              </a:xfrm>
              <a:custGeom>
                <a:rect b="b" l="l" r="r" t="t"/>
                <a:pathLst>
                  <a:path extrusionOk="0" h="71718" w="71718">
                    <a:moveTo>
                      <a:pt x="36000" y="0"/>
                    </a:moveTo>
                    <a:cubicBezTo>
                      <a:pt x="16200" y="0"/>
                      <a:pt x="0" y="16200"/>
                      <a:pt x="0" y="36000"/>
                    </a:cubicBezTo>
                    <a:cubicBezTo>
                      <a:pt x="0" y="55800"/>
                      <a:pt x="16200" y="72000"/>
                      <a:pt x="36000" y="72000"/>
                    </a:cubicBezTo>
                    <a:cubicBezTo>
                      <a:pt x="55800" y="72000"/>
                      <a:pt x="72000" y="55800"/>
                      <a:pt x="72000" y="36000"/>
                    </a:cubicBezTo>
                    <a:cubicBezTo>
                      <a:pt x="72000" y="16200"/>
                      <a:pt x="55800" y="0"/>
                      <a:pt x="36000" y="0"/>
                    </a:cubicBezTo>
                    <a:close/>
                    <a:moveTo>
                      <a:pt x="36000" y="60000"/>
                    </a:moveTo>
                    <a:cubicBezTo>
                      <a:pt x="22800" y="60000"/>
                      <a:pt x="12000" y="49200"/>
                      <a:pt x="12000" y="36000"/>
                    </a:cubicBezTo>
                    <a:cubicBezTo>
                      <a:pt x="12000" y="22800"/>
                      <a:pt x="22800" y="12000"/>
                      <a:pt x="36000" y="12000"/>
                    </a:cubicBezTo>
                    <a:cubicBezTo>
                      <a:pt x="49200" y="12000"/>
                      <a:pt x="60000" y="22800"/>
                      <a:pt x="60000" y="36000"/>
                    </a:cubicBezTo>
                    <a:cubicBezTo>
                      <a:pt x="60000" y="49200"/>
                      <a:pt x="49200" y="60000"/>
                      <a:pt x="36000" y="6000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58" name="Google Shape;4358;p276"/>
              <p:cNvSpPr/>
              <p:nvPr/>
            </p:nvSpPr>
            <p:spPr>
              <a:xfrm>
                <a:off x="10809536" y="2243904"/>
                <a:ext cx="17578" cy="11953"/>
              </a:xfrm>
              <a:custGeom>
                <a:rect b="b" l="l" r="r" t="t"/>
                <a:pathLst>
                  <a:path extrusionOk="0" h="11953" w="17578">
                    <a:moveTo>
                      <a:pt x="12000" y="0"/>
                    </a:moveTo>
                    <a:lnTo>
                      <a:pt x="6000" y="0"/>
                    </a:lnTo>
                    <a:cubicBezTo>
                      <a:pt x="2400" y="0"/>
                      <a:pt x="0" y="2400"/>
                      <a:pt x="0" y="6000"/>
                    </a:cubicBezTo>
                    <a:cubicBezTo>
                      <a:pt x="0" y="9600"/>
                      <a:pt x="2400" y="12000"/>
                      <a:pt x="6000" y="12000"/>
                    </a:cubicBezTo>
                    <a:lnTo>
                      <a:pt x="12000" y="12000"/>
                    </a:lnTo>
                    <a:cubicBezTo>
                      <a:pt x="15600" y="12000"/>
                      <a:pt x="17999" y="9600"/>
                      <a:pt x="17999" y="6000"/>
                    </a:cubicBezTo>
                    <a:cubicBezTo>
                      <a:pt x="17999" y="2400"/>
                      <a:pt x="15600" y="0"/>
                      <a:pt x="12000" y="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59" name="Google Shape;4359;p276"/>
              <p:cNvSpPr/>
              <p:nvPr/>
            </p:nvSpPr>
            <p:spPr>
              <a:xfrm>
                <a:off x="10740536" y="2243904"/>
                <a:ext cx="23203" cy="11953"/>
              </a:xfrm>
              <a:custGeom>
                <a:rect b="b" l="l" r="r" t="t"/>
                <a:pathLst>
                  <a:path extrusionOk="0" h="11953" w="23203">
                    <a:moveTo>
                      <a:pt x="17400" y="0"/>
                    </a:moveTo>
                    <a:lnTo>
                      <a:pt x="6000" y="0"/>
                    </a:lnTo>
                    <a:cubicBezTo>
                      <a:pt x="2400" y="0"/>
                      <a:pt x="0" y="2400"/>
                      <a:pt x="0" y="6000"/>
                    </a:cubicBezTo>
                    <a:cubicBezTo>
                      <a:pt x="0" y="9600"/>
                      <a:pt x="2400" y="12000"/>
                      <a:pt x="6000" y="12000"/>
                    </a:cubicBezTo>
                    <a:lnTo>
                      <a:pt x="17400" y="12000"/>
                    </a:lnTo>
                    <a:cubicBezTo>
                      <a:pt x="21000" y="12000"/>
                      <a:pt x="23399" y="9600"/>
                      <a:pt x="23399" y="6000"/>
                    </a:cubicBezTo>
                    <a:cubicBezTo>
                      <a:pt x="23399" y="2400"/>
                      <a:pt x="21000" y="0"/>
                      <a:pt x="17400" y="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60" name="Google Shape;4360;p276"/>
              <p:cNvSpPr/>
              <p:nvPr/>
            </p:nvSpPr>
            <p:spPr>
              <a:xfrm>
                <a:off x="10775336" y="2243904"/>
                <a:ext cx="23203" cy="11953"/>
              </a:xfrm>
              <a:custGeom>
                <a:rect b="b" l="l" r="r" t="t"/>
                <a:pathLst>
                  <a:path extrusionOk="0" h="11953" w="23203">
                    <a:moveTo>
                      <a:pt x="17400" y="0"/>
                    </a:moveTo>
                    <a:lnTo>
                      <a:pt x="6000" y="0"/>
                    </a:lnTo>
                    <a:cubicBezTo>
                      <a:pt x="2400" y="0"/>
                      <a:pt x="0" y="2400"/>
                      <a:pt x="0" y="6000"/>
                    </a:cubicBezTo>
                    <a:cubicBezTo>
                      <a:pt x="0" y="9600"/>
                      <a:pt x="2400" y="12000"/>
                      <a:pt x="6000" y="12000"/>
                    </a:cubicBezTo>
                    <a:lnTo>
                      <a:pt x="17400" y="12000"/>
                    </a:lnTo>
                    <a:cubicBezTo>
                      <a:pt x="20400" y="12000"/>
                      <a:pt x="23399" y="9600"/>
                      <a:pt x="23399" y="6000"/>
                    </a:cubicBezTo>
                    <a:cubicBezTo>
                      <a:pt x="23399" y="2400"/>
                      <a:pt x="21000" y="0"/>
                      <a:pt x="17400" y="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61" name="Google Shape;4361;p276"/>
              <p:cNvSpPr/>
              <p:nvPr/>
            </p:nvSpPr>
            <p:spPr>
              <a:xfrm>
                <a:off x="10616936" y="2123904"/>
                <a:ext cx="23203" cy="11953"/>
              </a:xfrm>
              <a:custGeom>
                <a:rect b="b" l="l" r="r" t="t"/>
                <a:pathLst>
                  <a:path extrusionOk="0" h="11953" w="23203">
                    <a:moveTo>
                      <a:pt x="6000" y="0"/>
                    </a:moveTo>
                    <a:cubicBezTo>
                      <a:pt x="2400" y="0"/>
                      <a:pt x="0" y="2400"/>
                      <a:pt x="0" y="6000"/>
                    </a:cubicBezTo>
                    <a:cubicBezTo>
                      <a:pt x="0" y="9600"/>
                      <a:pt x="2400" y="12000"/>
                      <a:pt x="6000" y="12000"/>
                    </a:cubicBezTo>
                    <a:lnTo>
                      <a:pt x="17400" y="12000"/>
                    </a:lnTo>
                    <a:cubicBezTo>
                      <a:pt x="21000" y="12000"/>
                      <a:pt x="23399" y="9600"/>
                      <a:pt x="23399" y="6000"/>
                    </a:cubicBezTo>
                    <a:cubicBezTo>
                      <a:pt x="23399" y="2400"/>
                      <a:pt x="21000" y="0"/>
                      <a:pt x="17400" y="0"/>
                    </a:cubicBezTo>
                    <a:lnTo>
                      <a:pt x="6000" y="0"/>
                    </a:ln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62" name="Google Shape;4362;p276"/>
              <p:cNvSpPr/>
              <p:nvPr/>
            </p:nvSpPr>
            <p:spPr>
              <a:xfrm>
                <a:off x="10534044" y="2198491"/>
                <a:ext cx="15469" cy="21797"/>
              </a:xfrm>
              <a:custGeom>
                <a:rect b="b" l="l" r="r" t="t"/>
                <a:pathLst>
                  <a:path extrusionOk="0" h="21796" w="15468">
                    <a:moveTo>
                      <a:pt x="6092" y="22013"/>
                    </a:moveTo>
                    <a:cubicBezTo>
                      <a:pt x="9092" y="22013"/>
                      <a:pt x="11492" y="20213"/>
                      <a:pt x="12092" y="17813"/>
                    </a:cubicBezTo>
                    <a:cubicBezTo>
                      <a:pt x="12092" y="14813"/>
                      <a:pt x="13292" y="11813"/>
                      <a:pt x="15092" y="9413"/>
                    </a:cubicBezTo>
                    <a:cubicBezTo>
                      <a:pt x="16892" y="6413"/>
                      <a:pt x="16292" y="2813"/>
                      <a:pt x="13292" y="1013"/>
                    </a:cubicBezTo>
                    <a:cubicBezTo>
                      <a:pt x="10292" y="-787"/>
                      <a:pt x="6692" y="-188"/>
                      <a:pt x="4892" y="2813"/>
                    </a:cubicBezTo>
                    <a:cubicBezTo>
                      <a:pt x="2492" y="6413"/>
                      <a:pt x="692" y="10612"/>
                      <a:pt x="92" y="15413"/>
                    </a:cubicBezTo>
                    <a:cubicBezTo>
                      <a:pt x="-507" y="18413"/>
                      <a:pt x="1892" y="21412"/>
                      <a:pt x="4893" y="22013"/>
                    </a:cubicBezTo>
                    <a:cubicBezTo>
                      <a:pt x="5492" y="22013"/>
                      <a:pt x="5492" y="22013"/>
                      <a:pt x="6092" y="22013"/>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63" name="Google Shape;4363;p276"/>
              <p:cNvSpPr/>
              <p:nvPr/>
            </p:nvSpPr>
            <p:spPr>
              <a:xfrm>
                <a:off x="10684289" y="2130057"/>
                <a:ext cx="18984" cy="20391"/>
              </a:xfrm>
              <a:custGeom>
                <a:rect b="b" l="l" r="r" t="t"/>
                <a:pathLst>
                  <a:path extrusionOk="0" h="20390" w="18984">
                    <a:moveTo>
                      <a:pt x="2247" y="10647"/>
                    </a:moveTo>
                    <a:cubicBezTo>
                      <a:pt x="4647" y="13047"/>
                      <a:pt x="6447" y="15447"/>
                      <a:pt x="8247" y="17847"/>
                    </a:cubicBezTo>
                    <a:cubicBezTo>
                      <a:pt x="9447" y="19647"/>
                      <a:pt x="11847" y="20847"/>
                      <a:pt x="13647" y="20847"/>
                    </a:cubicBezTo>
                    <a:cubicBezTo>
                      <a:pt x="14247" y="20847"/>
                      <a:pt x="15447" y="20847"/>
                      <a:pt x="16047" y="19647"/>
                    </a:cubicBezTo>
                    <a:cubicBezTo>
                      <a:pt x="19047" y="17847"/>
                      <a:pt x="20246" y="14247"/>
                      <a:pt x="18446" y="11247"/>
                    </a:cubicBezTo>
                    <a:cubicBezTo>
                      <a:pt x="16047" y="7647"/>
                      <a:pt x="13046" y="4047"/>
                      <a:pt x="9446" y="1047"/>
                    </a:cubicBezTo>
                    <a:cubicBezTo>
                      <a:pt x="7047" y="-753"/>
                      <a:pt x="2846" y="-154"/>
                      <a:pt x="1046" y="2247"/>
                    </a:cubicBezTo>
                    <a:cubicBezTo>
                      <a:pt x="-754" y="4647"/>
                      <a:pt x="-153" y="8847"/>
                      <a:pt x="2247" y="10647"/>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64" name="Google Shape;4364;p276"/>
              <p:cNvSpPr/>
              <p:nvPr/>
            </p:nvSpPr>
            <p:spPr>
              <a:xfrm>
                <a:off x="10538523" y="2230291"/>
                <a:ext cx="20391" cy="19688"/>
              </a:xfrm>
              <a:custGeom>
                <a:rect b="b" l="l" r="r" t="t"/>
                <a:pathLst>
                  <a:path extrusionOk="0" h="19687" w="20390">
                    <a:moveTo>
                      <a:pt x="17813" y="9413"/>
                    </a:moveTo>
                    <a:cubicBezTo>
                      <a:pt x="14813" y="7613"/>
                      <a:pt x="13013" y="5813"/>
                      <a:pt x="11213" y="2813"/>
                    </a:cubicBezTo>
                    <a:cubicBezTo>
                      <a:pt x="9413" y="-188"/>
                      <a:pt x="5813" y="-787"/>
                      <a:pt x="2813" y="1013"/>
                    </a:cubicBezTo>
                    <a:cubicBezTo>
                      <a:pt x="-188" y="2813"/>
                      <a:pt x="-787" y="6413"/>
                      <a:pt x="1013" y="9413"/>
                    </a:cubicBezTo>
                    <a:cubicBezTo>
                      <a:pt x="3412" y="13613"/>
                      <a:pt x="7012" y="16613"/>
                      <a:pt x="10612" y="19013"/>
                    </a:cubicBezTo>
                    <a:cubicBezTo>
                      <a:pt x="11813" y="19612"/>
                      <a:pt x="13012" y="20213"/>
                      <a:pt x="14212" y="20213"/>
                    </a:cubicBezTo>
                    <a:cubicBezTo>
                      <a:pt x="16012" y="20213"/>
                      <a:pt x="17812" y="19613"/>
                      <a:pt x="19612" y="17813"/>
                    </a:cubicBezTo>
                    <a:cubicBezTo>
                      <a:pt x="21413" y="14813"/>
                      <a:pt x="20813" y="11213"/>
                      <a:pt x="17813" y="9413"/>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65" name="Google Shape;4365;p276"/>
              <p:cNvSpPr/>
              <p:nvPr/>
            </p:nvSpPr>
            <p:spPr>
              <a:xfrm>
                <a:off x="10651136" y="2123904"/>
                <a:ext cx="23203" cy="11953"/>
              </a:xfrm>
              <a:custGeom>
                <a:rect b="b" l="l" r="r" t="t"/>
                <a:pathLst>
                  <a:path extrusionOk="0" h="11953" w="23203">
                    <a:moveTo>
                      <a:pt x="0" y="6000"/>
                    </a:moveTo>
                    <a:cubicBezTo>
                      <a:pt x="0" y="9600"/>
                      <a:pt x="2400" y="12000"/>
                      <a:pt x="6000" y="12000"/>
                    </a:cubicBezTo>
                    <a:lnTo>
                      <a:pt x="17400" y="12000"/>
                    </a:lnTo>
                    <a:cubicBezTo>
                      <a:pt x="21000" y="12000"/>
                      <a:pt x="23399" y="9600"/>
                      <a:pt x="23399" y="6000"/>
                    </a:cubicBezTo>
                    <a:cubicBezTo>
                      <a:pt x="23399" y="2400"/>
                      <a:pt x="21000" y="0"/>
                      <a:pt x="17400" y="0"/>
                    </a:cubicBezTo>
                    <a:lnTo>
                      <a:pt x="6000" y="0"/>
                    </a:lnTo>
                    <a:cubicBezTo>
                      <a:pt x="2400" y="0"/>
                      <a:pt x="0" y="2400"/>
                      <a:pt x="0" y="600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66" name="Google Shape;4366;p276"/>
              <p:cNvSpPr/>
              <p:nvPr/>
            </p:nvSpPr>
            <p:spPr>
              <a:xfrm>
                <a:off x="10590536" y="2183904"/>
                <a:ext cx="23203" cy="11953"/>
              </a:xfrm>
              <a:custGeom>
                <a:rect b="b" l="l" r="r" t="t"/>
                <a:pathLst>
                  <a:path extrusionOk="0" h="11953" w="23203">
                    <a:moveTo>
                      <a:pt x="23400" y="6000"/>
                    </a:moveTo>
                    <a:cubicBezTo>
                      <a:pt x="23400" y="2400"/>
                      <a:pt x="21000" y="0"/>
                      <a:pt x="17400" y="0"/>
                    </a:cubicBezTo>
                    <a:lnTo>
                      <a:pt x="6000" y="0"/>
                    </a:lnTo>
                    <a:cubicBezTo>
                      <a:pt x="2400" y="0"/>
                      <a:pt x="0" y="2400"/>
                      <a:pt x="0" y="6000"/>
                    </a:cubicBezTo>
                    <a:cubicBezTo>
                      <a:pt x="0" y="9600"/>
                      <a:pt x="2400" y="12000"/>
                      <a:pt x="6000" y="12000"/>
                    </a:cubicBezTo>
                    <a:lnTo>
                      <a:pt x="17400" y="12000"/>
                    </a:lnTo>
                    <a:cubicBezTo>
                      <a:pt x="20400" y="12000"/>
                      <a:pt x="23400" y="9600"/>
                      <a:pt x="23400" y="600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67" name="Google Shape;4367;p276"/>
              <p:cNvSpPr/>
              <p:nvPr/>
            </p:nvSpPr>
            <p:spPr>
              <a:xfrm>
                <a:off x="10556222" y="2183904"/>
                <a:ext cx="23203" cy="12656"/>
              </a:xfrm>
              <a:custGeom>
                <a:rect b="b" l="l" r="r" t="t"/>
                <a:pathLst>
                  <a:path extrusionOk="0" h="12656" w="23203">
                    <a:moveTo>
                      <a:pt x="17515" y="12000"/>
                    </a:moveTo>
                    <a:cubicBezTo>
                      <a:pt x="21115" y="12000"/>
                      <a:pt x="23514" y="9600"/>
                      <a:pt x="23514" y="6000"/>
                    </a:cubicBezTo>
                    <a:cubicBezTo>
                      <a:pt x="23514" y="2400"/>
                      <a:pt x="21115" y="0"/>
                      <a:pt x="17515" y="0"/>
                    </a:cubicBezTo>
                    <a:lnTo>
                      <a:pt x="13315" y="0"/>
                    </a:lnTo>
                    <a:cubicBezTo>
                      <a:pt x="10315" y="0"/>
                      <a:pt x="7315" y="600"/>
                      <a:pt x="4315" y="1200"/>
                    </a:cubicBezTo>
                    <a:cubicBezTo>
                      <a:pt x="1315" y="1800"/>
                      <a:pt x="-485" y="5400"/>
                      <a:pt x="115" y="8400"/>
                    </a:cubicBezTo>
                    <a:cubicBezTo>
                      <a:pt x="716" y="11400"/>
                      <a:pt x="3715" y="13200"/>
                      <a:pt x="6115" y="13200"/>
                    </a:cubicBezTo>
                    <a:cubicBezTo>
                      <a:pt x="6115" y="13200"/>
                      <a:pt x="6715" y="12601"/>
                      <a:pt x="7315" y="12601"/>
                    </a:cubicBezTo>
                    <a:cubicBezTo>
                      <a:pt x="9115" y="12001"/>
                      <a:pt x="11515" y="12001"/>
                      <a:pt x="13315" y="12001"/>
                    </a:cubicBezTo>
                    <a:lnTo>
                      <a:pt x="17515" y="12001"/>
                    </a:ln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68" name="Google Shape;4368;p276"/>
              <p:cNvSpPr/>
              <p:nvPr/>
            </p:nvSpPr>
            <p:spPr>
              <a:xfrm>
                <a:off x="10659536" y="2183212"/>
                <a:ext cx="23203" cy="12656"/>
              </a:xfrm>
              <a:custGeom>
                <a:rect b="b" l="l" r="r" t="t"/>
                <a:pathLst>
                  <a:path extrusionOk="0" h="12656" w="23203">
                    <a:moveTo>
                      <a:pt x="23399" y="4893"/>
                    </a:moveTo>
                    <a:cubicBezTo>
                      <a:pt x="22800" y="1892"/>
                      <a:pt x="19200" y="-507"/>
                      <a:pt x="16199" y="92"/>
                    </a:cubicBezTo>
                    <a:cubicBezTo>
                      <a:pt x="14999" y="692"/>
                      <a:pt x="13199" y="692"/>
                      <a:pt x="12000" y="692"/>
                    </a:cubicBezTo>
                    <a:lnTo>
                      <a:pt x="6000" y="692"/>
                    </a:lnTo>
                    <a:cubicBezTo>
                      <a:pt x="2400" y="692"/>
                      <a:pt x="0" y="3092"/>
                      <a:pt x="0" y="6692"/>
                    </a:cubicBezTo>
                    <a:cubicBezTo>
                      <a:pt x="0" y="10292"/>
                      <a:pt x="2400" y="12692"/>
                      <a:pt x="6000" y="12692"/>
                    </a:cubicBezTo>
                    <a:lnTo>
                      <a:pt x="12000" y="12692"/>
                    </a:lnTo>
                    <a:cubicBezTo>
                      <a:pt x="13800" y="12692"/>
                      <a:pt x="16199" y="12692"/>
                      <a:pt x="18600" y="12092"/>
                    </a:cubicBezTo>
                    <a:cubicBezTo>
                      <a:pt x="21599" y="11492"/>
                      <a:pt x="24000" y="7892"/>
                      <a:pt x="23399" y="4893"/>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69" name="Google Shape;4369;p276"/>
              <p:cNvSpPr/>
              <p:nvPr/>
            </p:nvSpPr>
            <p:spPr>
              <a:xfrm>
                <a:off x="10689690" y="2161388"/>
                <a:ext cx="16172" cy="22500"/>
              </a:xfrm>
              <a:custGeom>
                <a:rect b="b" l="l" r="r" t="t"/>
                <a:pathLst>
                  <a:path extrusionOk="0" h="22500" w="16171">
                    <a:moveTo>
                      <a:pt x="11847" y="316"/>
                    </a:moveTo>
                    <a:cubicBezTo>
                      <a:pt x="8846" y="-885"/>
                      <a:pt x="5246" y="1516"/>
                      <a:pt x="4647" y="4515"/>
                    </a:cubicBezTo>
                    <a:cubicBezTo>
                      <a:pt x="4047" y="7515"/>
                      <a:pt x="2847" y="10515"/>
                      <a:pt x="1047" y="12916"/>
                    </a:cubicBezTo>
                    <a:cubicBezTo>
                      <a:pt x="-753" y="15316"/>
                      <a:pt x="-154" y="19516"/>
                      <a:pt x="2247" y="21316"/>
                    </a:cubicBezTo>
                    <a:cubicBezTo>
                      <a:pt x="3447" y="21916"/>
                      <a:pt x="4647" y="22516"/>
                      <a:pt x="5847" y="22516"/>
                    </a:cubicBezTo>
                    <a:cubicBezTo>
                      <a:pt x="7647" y="22516"/>
                      <a:pt x="9447" y="21316"/>
                      <a:pt x="10047" y="20116"/>
                    </a:cubicBezTo>
                    <a:cubicBezTo>
                      <a:pt x="13047" y="15917"/>
                      <a:pt x="14847" y="11716"/>
                      <a:pt x="16046" y="7516"/>
                    </a:cubicBezTo>
                    <a:cubicBezTo>
                      <a:pt x="17247" y="4515"/>
                      <a:pt x="14846" y="915"/>
                      <a:pt x="11847" y="316"/>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70" name="Google Shape;4370;p276"/>
              <p:cNvSpPr/>
              <p:nvPr/>
            </p:nvSpPr>
            <p:spPr>
              <a:xfrm>
                <a:off x="10624737" y="2183904"/>
                <a:ext cx="23203" cy="11953"/>
              </a:xfrm>
              <a:custGeom>
                <a:rect b="b" l="l" r="r" t="t"/>
                <a:pathLst>
                  <a:path extrusionOk="0" h="11953" w="23203">
                    <a:moveTo>
                      <a:pt x="23399" y="6000"/>
                    </a:moveTo>
                    <a:cubicBezTo>
                      <a:pt x="23399" y="2400"/>
                      <a:pt x="21000" y="0"/>
                      <a:pt x="17400" y="0"/>
                    </a:cubicBezTo>
                    <a:lnTo>
                      <a:pt x="6000" y="0"/>
                    </a:lnTo>
                    <a:cubicBezTo>
                      <a:pt x="2400" y="0"/>
                      <a:pt x="0" y="2400"/>
                      <a:pt x="0" y="6000"/>
                    </a:cubicBezTo>
                    <a:cubicBezTo>
                      <a:pt x="0" y="9600"/>
                      <a:pt x="2400" y="12000"/>
                      <a:pt x="6000" y="12000"/>
                    </a:cubicBezTo>
                    <a:lnTo>
                      <a:pt x="17400" y="12000"/>
                    </a:lnTo>
                    <a:cubicBezTo>
                      <a:pt x="21000" y="12000"/>
                      <a:pt x="23399" y="9600"/>
                      <a:pt x="23399" y="600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71" name="Google Shape;4371;p276"/>
              <p:cNvSpPr/>
              <p:nvPr/>
            </p:nvSpPr>
            <p:spPr>
              <a:xfrm>
                <a:off x="10672136" y="2243904"/>
                <a:ext cx="23203" cy="11953"/>
              </a:xfrm>
              <a:custGeom>
                <a:rect b="b" l="l" r="r" t="t"/>
                <a:pathLst>
                  <a:path extrusionOk="0" h="11953" w="23203">
                    <a:moveTo>
                      <a:pt x="17400" y="0"/>
                    </a:moveTo>
                    <a:lnTo>
                      <a:pt x="6000" y="0"/>
                    </a:lnTo>
                    <a:cubicBezTo>
                      <a:pt x="2400" y="0"/>
                      <a:pt x="0" y="2400"/>
                      <a:pt x="0" y="6000"/>
                    </a:cubicBezTo>
                    <a:cubicBezTo>
                      <a:pt x="0" y="9600"/>
                      <a:pt x="2400" y="12000"/>
                      <a:pt x="6000" y="12000"/>
                    </a:cubicBezTo>
                    <a:lnTo>
                      <a:pt x="17400" y="12000"/>
                    </a:lnTo>
                    <a:cubicBezTo>
                      <a:pt x="20400" y="12000"/>
                      <a:pt x="23399" y="9600"/>
                      <a:pt x="23399" y="6000"/>
                    </a:cubicBezTo>
                    <a:cubicBezTo>
                      <a:pt x="23399" y="2400"/>
                      <a:pt x="21000" y="0"/>
                      <a:pt x="17400" y="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72" name="Google Shape;4372;p276"/>
              <p:cNvSpPr/>
              <p:nvPr/>
            </p:nvSpPr>
            <p:spPr>
              <a:xfrm>
                <a:off x="10637337" y="2243904"/>
                <a:ext cx="23203" cy="11953"/>
              </a:xfrm>
              <a:custGeom>
                <a:rect b="b" l="l" r="r" t="t"/>
                <a:pathLst>
                  <a:path extrusionOk="0" h="11953" w="23203">
                    <a:moveTo>
                      <a:pt x="17400" y="0"/>
                    </a:moveTo>
                    <a:lnTo>
                      <a:pt x="6000" y="0"/>
                    </a:lnTo>
                    <a:cubicBezTo>
                      <a:pt x="2400" y="0"/>
                      <a:pt x="0" y="2400"/>
                      <a:pt x="0" y="6000"/>
                    </a:cubicBezTo>
                    <a:cubicBezTo>
                      <a:pt x="0" y="9600"/>
                      <a:pt x="2400" y="12000"/>
                      <a:pt x="6000" y="12000"/>
                    </a:cubicBezTo>
                    <a:lnTo>
                      <a:pt x="17400" y="12000"/>
                    </a:lnTo>
                    <a:cubicBezTo>
                      <a:pt x="21000" y="12000"/>
                      <a:pt x="23399" y="9600"/>
                      <a:pt x="23399" y="6000"/>
                    </a:cubicBezTo>
                    <a:cubicBezTo>
                      <a:pt x="23399" y="2400"/>
                      <a:pt x="21000" y="0"/>
                      <a:pt x="17400" y="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73" name="Google Shape;4373;p276"/>
              <p:cNvSpPr/>
              <p:nvPr/>
            </p:nvSpPr>
            <p:spPr>
              <a:xfrm>
                <a:off x="10603137" y="2243904"/>
                <a:ext cx="23203" cy="11953"/>
              </a:xfrm>
              <a:custGeom>
                <a:rect b="b" l="l" r="r" t="t"/>
                <a:pathLst>
                  <a:path extrusionOk="0" h="11953" w="23203">
                    <a:moveTo>
                      <a:pt x="17400" y="0"/>
                    </a:moveTo>
                    <a:lnTo>
                      <a:pt x="6000" y="0"/>
                    </a:lnTo>
                    <a:cubicBezTo>
                      <a:pt x="2400" y="0"/>
                      <a:pt x="0" y="2400"/>
                      <a:pt x="0" y="6000"/>
                    </a:cubicBezTo>
                    <a:cubicBezTo>
                      <a:pt x="0" y="9600"/>
                      <a:pt x="2400" y="12000"/>
                      <a:pt x="6000" y="12000"/>
                    </a:cubicBezTo>
                    <a:lnTo>
                      <a:pt x="17400" y="12000"/>
                    </a:lnTo>
                    <a:cubicBezTo>
                      <a:pt x="20400" y="12000"/>
                      <a:pt x="23399" y="9600"/>
                      <a:pt x="23399" y="6000"/>
                    </a:cubicBezTo>
                    <a:cubicBezTo>
                      <a:pt x="23399" y="2400"/>
                      <a:pt x="21000" y="0"/>
                      <a:pt x="17400" y="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74" name="Google Shape;4374;p276"/>
              <p:cNvSpPr/>
              <p:nvPr/>
            </p:nvSpPr>
            <p:spPr>
              <a:xfrm>
                <a:off x="10568336" y="2243904"/>
                <a:ext cx="23203" cy="11953"/>
              </a:xfrm>
              <a:custGeom>
                <a:rect b="b" l="l" r="r" t="t"/>
                <a:pathLst>
                  <a:path extrusionOk="0" h="11953" w="23203">
                    <a:moveTo>
                      <a:pt x="17400" y="0"/>
                    </a:moveTo>
                    <a:lnTo>
                      <a:pt x="6000" y="0"/>
                    </a:lnTo>
                    <a:cubicBezTo>
                      <a:pt x="2400" y="0"/>
                      <a:pt x="0" y="2400"/>
                      <a:pt x="0" y="6000"/>
                    </a:cubicBezTo>
                    <a:cubicBezTo>
                      <a:pt x="0" y="9600"/>
                      <a:pt x="2400" y="12000"/>
                      <a:pt x="6000" y="12000"/>
                    </a:cubicBezTo>
                    <a:lnTo>
                      <a:pt x="18000" y="12000"/>
                    </a:lnTo>
                    <a:cubicBezTo>
                      <a:pt x="21000" y="12000"/>
                      <a:pt x="23400" y="9600"/>
                      <a:pt x="23400" y="6000"/>
                    </a:cubicBezTo>
                    <a:cubicBezTo>
                      <a:pt x="23400" y="2400"/>
                      <a:pt x="21000" y="0"/>
                      <a:pt x="17400" y="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75" name="Google Shape;4375;p276"/>
              <p:cNvSpPr/>
              <p:nvPr/>
            </p:nvSpPr>
            <p:spPr>
              <a:xfrm>
                <a:off x="10706336" y="2243904"/>
                <a:ext cx="23203" cy="11953"/>
              </a:xfrm>
              <a:custGeom>
                <a:rect b="b" l="l" r="r" t="t"/>
                <a:pathLst>
                  <a:path extrusionOk="0" h="11953" w="23203">
                    <a:moveTo>
                      <a:pt x="17400" y="0"/>
                    </a:moveTo>
                    <a:lnTo>
                      <a:pt x="6000" y="0"/>
                    </a:lnTo>
                    <a:cubicBezTo>
                      <a:pt x="2400" y="0"/>
                      <a:pt x="0" y="2400"/>
                      <a:pt x="0" y="6000"/>
                    </a:cubicBezTo>
                    <a:cubicBezTo>
                      <a:pt x="0" y="9600"/>
                      <a:pt x="2400" y="12000"/>
                      <a:pt x="6000" y="12000"/>
                    </a:cubicBezTo>
                    <a:lnTo>
                      <a:pt x="17400" y="12000"/>
                    </a:lnTo>
                    <a:cubicBezTo>
                      <a:pt x="21000" y="12000"/>
                      <a:pt x="23399" y="9600"/>
                      <a:pt x="23399" y="6000"/>
                    </a:cubicBezTo>
                    <a:cubicBezTo>
                      <a:pt x="23399" y="2400"/>
                      <a:pt x="21000" y="0"/>
                      <a:pt x="17400" y="0"/>
                    </a:cubicBez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76" name="Google Shape;4376;p276"/>
              <p:cNvSpPr/>
              <p:nvPr/>
            </p:nvSpPr>
            <p:spPr>
              <a:xfrm>
                <a:off x="10587536" y="2123904"/>
                <a:ext cx="17578" cy="11953"/>
              </a:xfrm>
              <a:custGeom>
                <a:rect b="b" l="l" r="r" t="t"/>
                <a:pathLst>
                  <a:path extrusionOk="0" h="11953" w="17578">
                    <a:moveTo>
                      <a:pt x="6000" y="0"/>
                    </a:moveTo>
                    <a:cubicBezTo>
                      <a:pt x="2400" y="0"/>
                      <a:pt x="0" y="2400"/>
                      <a:pt x="0" y="6000"/>
                    </a:cubicBezTo>
                    <a:cubicBezTo>
                      <a:pt x="0" y="9600"/>
                      <a:pt x="2400" y="12000"/>
                      <a:pt x="6000" y="12000"/>
                    </a:cubicBezTo>
                    <a:lnTo>
                      <a:pt x="12000" y="12000"/>
                    </a:lnTo>
                    <a:cubicBezTo>
                      <a:pt x="15600" y="12000"/>
                      <a:pt x="17999" y="9600"/>
                      <a:pt x="17999" y="6000"/>
                    </a:cubicBezTo>
                    <a:cubicBezTo>
                      <a:pt x="17999" y="2400"/>
                      <a:pt x="15600" y="0"/>
                      <a:pt x="12000" y="0"/>
                    </a:cubicBezTo>
                    <a:lnTo>
                      <a:pt x="6000" y="0"/>
                    </a:lnTo>
                    <a:close/>
                  </a:path>
                </a:pathLst>
              </a:custGeom>
              <a:solidFill>
                <a:srgbClr val="FFC22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grpSp>
      <p:grpSp>
        <p:nvGrpSpPr>
          <p:cNvPr id="4377" name="Google Shape;4377;p276"/>
          <p:cNvGrpSpPr/>
          <p:nvPr/>
        </p:nvGrpSpPr>
        <p:grpSpPr>
          <a:xfrm>
            <a:off x="6617399" y="830580"/>
            <a:ext cx="1750300" cy="1624670"/>
            <a:chOff x="6617399" y="830580"/>
            <a:chExt cx="1750300" cy="1624670"/>
          </a:xfrm>
        </p:grpSpPr>
        <p:sp>
          <p:nvSpPr>
            <p:cNvPr id="4378" name="Google Shape;4378;p276"/>
            <p:cNvSpPr/>
            <p:nvPr/>
          </p:nvSpPr>
          <p:spPr>
            <a:xfrm>
              <a:off x="6617399" y="830580"/>
              <a:ext cx="1624052" cy="372000"/>
            </a:xfrm>
            <a:prstGeom prst="roundRect">
              <a:avLst>
                <a:gd fmla="val 35102" name="adj"/>
              </a:avLst>
            </a:prstGeom>
            <a:solidFill>
              <a:srgbClr val="FFFFF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379" name="Google Shape;4379;p276"/>
            <p:cNvSpPr txBox="1"/>
            <p:nvPr/>
          </p:nvSpPr>
          <p:spPr>
            <a:xfrm>
              <a:off x="7115693" y="869205"/>
              <a:ext cx="1096200" cy="307777"/>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000" u="none" cap="none" strike="noStrike">
                  <a:solidFill>
                    <a:srgbClr val="00C47A"/>
                  </a:solidFill>
                  <a:latin typeface="Arial"/>
                  <a:ea typeface="Arial"/>
                  <a:cs typeface="Arial"/>
                  <a:sym typeface="Arial"/>
                </a:rPr>
                <a:t>ANIMATION </a:t>
              </a:r>
              <a:r>
                <a:rPr b="1" lang="fr" sz="1000">
                  <a:solidFill>
                    <a:srgbClr val="00C47A"/>
                  </a:solidFill>
                </a:rPr>
                <a:t>ÉDITORIALE</a:t>
              </a:r>
              <a:endParaRPr/>
            </a:p>
          </p:txBody>
        </p:sp>
        <p:sp>
          <p:nvSpPr>
            <p:cNvPr id="4380" name="Google Shape;4380;p276"/>
            <p:cNvSpPr txBox="1"/>
            <p:nvPr/>
          </p:nvSpPr>
          <p:spPr>
            <a:xfrm>
              <a:off x="6743499" y="1269950"/>
              <a:ext cx="1624200" cy="1185300"/>
            </a:xfrm>
            <a:prstGeom prst="rect">
              <a:avLst/>
            </a:prstGeom>
            <a:noFill/>
            <a:ln>
              <a:noFill/>
            </a:ln>
          </p:spPr>
          <p:txBody>
            <a:bodyPr anchorCtr="0" anchor="t" bIns="0" lIns="0" spcFirstLastPara="1" rIns="0" wrap="square" tIns="0">
              <a:spAutoFit/>
            </a:bodyPr>
            <a:lstStyle/>
            <a:p>
              <a:pPr indent="-179999" lvl="0" marL="179999"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animation éditoriale froide (community management, community building)</a:t>
              </a:r>
              <a:endParaRPr/>
            </a:p>
            <a:p>
              <a:pPr indent="-179999" lvl="0" marL="179999"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animation éditoriale chaude (réaction face à l’actualité)</a:t>
              </a:r>
              <a:endParaRPr/>
            </a:p>
          </p:txBody>
        </p:sp>
        <p:grpSp>
          <p:nvGrpSpPr>
            <p:cNvPr id="4381" name="Google Shape;4381;p276"/>
            <p:cNvGrpSpPr/>
            <p:nvPr/>
          </p:nvGrpSpPr>
          <p:grpSpPr>
            <a:xfrm>
              <a:off x="6721620" y="883476"/>
              <a:ext cx="266527" cy="266457"/>
              <a:chOff x="4743667" y="2047326"/>
              <a:chExt cx="359673" cy="359578"/>
            </a:xfrm>
          </p:grpSpPr>
          <p:sp>
            <p:nvSpPr>
              <p:cNvPr id="4382" name="Google Shape;4382;p276"/>
              <p:cNvSpPr/>
              <p:nvPr/>
            </p:nvSpPr>
            <p:spPr>
              <a:xfrm>
                <a:off x="4881667" y="2047326"/>
                <a:ext cx="83672" cy="107578"/>
              </a:xfrm>
              <a:custGeom>
                <a:rect b="b" l="l" r="r" t="t"/>
                <a:pathLst>
                  <a:path extrusionOk="0" h="107578" w="83671">
                    <a:moveTo>
                      <a:pt x="6000" y="108192"/>
                    </a:moveTo>
                    <a:lnTo>
                      <a:pt x="78000" y="108192"/>
                    </a:lnTo>
                    <a:cubicBezTo>
                      <a:pt x="79591" y="108193"/>
                      <a:pt x="81117" y="107561"/>
                      <a:pt x="82243" y="106435"/>
                    </a:cubicBezTo>
                    <a:cubicBezTo>
                      <a:pt x="83368" y="105310"/>
                      <a:pt x="84000" y="103783"/>
                      <a:pt x="84000" y="102191"/>
                    </a:cubicBezTo>
                    <a:lnTo>
                      <a:pt x="84000" y="88478"/>
                    </a:lnTo>
                    <a:cubicBezTo>
                      <a:pt x="83846" y="73287"/>
                      <a:pt x="75129" y="59485"/>
                      <a:pt x="61478" y="52818"/>
                    </a:cubicBezTo>
                    <a:cubicBezTo>
                      <a:pt x="71035" y="44660"/>
                      <a:pt x="74495" y="31410"/>
                      <a:pt x="70148" y="19620"/>
                    </a:cubicBezTo>
                    <a:cubicBezTo>
                      <a:pt x="65800" y="7831"/>
                      <a:pt x="54566" y="0"/>
                      <a:pt x="42000" y="0"/>
                    </a:cubicBezTo>
                    <a:cubicBezTo>
                      <a:pt x="29434" y="0"/>
                      <a:pt x="18200" y="7831"/>
                      <a:pt x="13852" y="19621"/>
                    </a:cubicBezTo>
                    <a:cubicBezTo>
                      <a:pt x="9505" y="31411"/>
                      <a:pt x="12965" y="44660"/>
                      <a:pt x="22522" y="52819"/>
                    </a:cubicBezTo>
                    <a:cubicBezTo>
                      <a:pt x="8872" y="59485"/>
                      <a:pt x="155" y="73287"/>
                      <a:pt x="0" y="88478"/>
                    </a:cubicBezTo>
                    <a:lnTo>
                      <a:pt x="0" y="102192"/>
                    </a:lnTo>
                    <a:cubicBezTo>
                      <a:pt x="-1" y="103783"/>
                      <a:pt x="631" y="105310"/>
                      <a:pt x="1757" y="106436"/>
                    </a:cubicBezTo>
                    <a:cubicBezTo>
                      <a:pt x="2882" y="107560"/>
                      <a:pt x="4409" y="108192"/>
                      <a:pt x="6000" y="108192"/>
                    </a:cubicBezTo>
                    <a:close/>
                    <a:moveTo>
                      <a:pt x="42000" y="12191"/>
                    </a:moveTo>
                    <a:cubicBezTo>
                      <a:pt x="51941" y="12191"/>
                      <a:pt x="60000" y="20251"/>
                      <a:pt x="60000" y="30191"/>
                    </a:cubicBezTo>
                    <a:cubicBezTo>
                      <a:pt x="60000" y="40132"/>
                      <a:pt x="51941" y="48191"/>
                      <a:pt x="42000" y="48191"/>
                    </a:cubicBezTo>
                    <a:cubicBezTo>
                      <a:pt x="32063" y="48181"/>
                      <a:pt x="24010" y="40128"/>
                      <a:pt x="24000" y="30191"/>
                    </a:cubicBezTo>
                    <a:cubicBezTo>
                      <a:pt x="24000" y="20251"/>
                      <a:pt x="32059" y="12191"/>
                      <a:pt x="42000" y="12191"/>
                    </a:cubicBezTo>
                    <a:close/>
                    <a:moveTo>
                      <a:pt x="12000" y="88478"/>
                    </a:moveTo>
                    <a:cubicBezTo>
                      <a:pt x="12505" y="72397"/>
                      <a:pt x="25917" y="59751"/>
                      <a:pt x="42000" y="60192"/>
                    </a:cubicBezTo>
                    <a:cubicBezTo>
                      <a:pt x="58083" y="59751"/>
                      <a:pt x="71496" y="72397"/>
                      <a:pt x="72001" y="88478"/>
                    </a:cubicBezTo>
                    <a:lnTo>
                      <a:pt x="72001" y="96192"/>
                    </a:lnTo>
                    <a:lnTo>
                      <a:pt x="12000" y="96192"/>
                    </a:lnTo>
                    <a:lnTo>
                      <a:pt x="12000" y="88478"/>
                    </a:lnTo>
                    <a:close/>
                  </a:path>
                </a:pathLst>
              </a:custGeom>
              <a:solidFill>
                <a:srgbClr val="00C47A"/>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83" name="Google Shape;4383;p276"/>
              <p:cNvSpPr/>
              <p:nvPr/>
            </p:nvSpPr>
            <p:spPr>
              <a:xfrm>
                <a:off x="4809668" y="2167325"/>
                <a:ext cx="83672" cy="107578"/>
              </a:xfrm>
              <a:custGeom>
                <a:rect b="b" l="l" r="r" t="t"/>
                <a:pathLst>
                  <a:path extrusionOk="0" h="107578" w="83671">
                    <a:moveTo>
                      <a:pt x="5999" y="108193"/>
                    </a:moveTo>
                    <a:lnTo>
                      <a:pt x="77999" y="108193"/>
                    </a:lnTo>
                    <a:cubicBezTo>
                      <a:pt x="79590" y="108193"/>
                      <a:pt x="81117" y="107561"/>
                      <a:pt x="82242" y="106436"/>
                    </a:cubicBezTo>
                    <a:cubicBezTo>
                      <a:pt x="83367" y="105311"/>
                      <a:pt x="84000" y="103784"/>
                      <a:pt x="84000" y="102192"/>
                    </a:cubicBezTo>
                    <a:lnTo>
                      <a:pt x="84000" y="88478"/>
                    </a:lnTo>
                    <a:cubicBezTo>
                      <a:pt x="83845" y="73287"/>
                      <a:pt x="75128" y="59486"/>
                      <a:pt x="61477" y="52819"/>
                    </a:cubicBezTo>
                    <a:cubicBezTo>
                      <a:pt x="71035" y="44660"/>
                      <a:pt x="74495" y="31411"/>
                      <a:pt x="70147" y="19621"/>
                    </a:cubicBezTo>
                    <a:cubicBezTo>
                      <a:pt x="65800" y="7831"/>
                      <a:pt x="54565" y="0"/>
                      <a:pt x="42000" y="0"/>
                    </a:cubicBezTo>
                    <a:cubicBezTo>
                      <a:pt x="29434" y="0"/>
                      <a:pt x="18200" y="7831"/>
                      <a:pt x="13852" y="19621"/>
                    </a:cubicBezTo>
                    <a:cubicBezTo>
                      <a:pt x="9505" y="31411"/>
                      <a:pt x="12965" y="44660"/>
                      <a:pt x="22523" y="52819"/>
                    </a:cubicBezTo>
                    <a:cubicBezTo>
                      <a:pt x="8872" y="59486"/>
                      <a:pt x="155" y="73287"/>
                      <a:pt x="0" y="88478"/>
                    </a:cubicBezTo>
                    <a:lnTo>
                      <a:pt x="0" y="102192"/>
                    </a:lnTo>
                    <a:cubicBezTo>
                      <a:pt x="-1" y="103783"/>
                      <a:pt x="631" y="105310"/>
                      <a:pt x="1757" y="106436"/>
                    </a:cubicBezTo>
                    <a:cubicBezTo>
                      <a:pt x="2881" y="107561"/>
                      <a:pt x="4408" y="108193"/>
                      <a:pt x="5999" y="108193"/>
                    </a:cubicBezTo>
                    <a:close/>
                    <a:moveTo>
                      <a:pt x="41999" y="12193"/>
                    </a:moveTo>
                    <a:cubicBezTo>
                      <a:pt x="51940" y="12193"/>
                      <a:pt x="59999" y="20251"/>
                      <a:pt x="59999" y="30193"/>
                    </a:cubicBezTo>
                    <a:cubicBezTo>
                      <a:pt x="59999" y="40134"/>
                      <a:pt x="51941" y="48193"/>
                      <a:pt x="41999" y="48193"/>
                    </a:cubicBezTo>
                    <a:cubicBezTo>
                      <a:pt x="32063" y="48182"/>
                      <a:pt x="24010" y="40129"/>
                      <a:pt x="23999" y="30193"/>
                    </a:cubicBezTo>
                    <a:cubicBezTo>
                      <a:pt x="23999" y="20252"/>
                      <a:pt x="32058" y="12193"/>
                      <a:pt x="41999" y="12193"/>
                    </a:cubicBezTo>
                    <a:close/>
                    <a:moveTo>
                      <a:pt x="12000" y="88479"/>
                    </a:moveTo>
                    <a:cubicBezTo>
                      <a:pt x="12504" y="72398"/>
                      <a:pt x="25916" y="59752"/>
                      <a:pt x="42000" y="60193"/>
                    </a:cubicBezTo>
                    <a:cubicBezTo>
                      <a:pt x="58082" y="59752"/>
                      <a:pt x="71494" y="72398"/>
                      <a:pt x="72000" y="88479"/>
                    </a:cubicBezTo>
                    <a:lnTo>
                      <a:pt x="72000" y="96193"/>
                    </a:lnTo>
                    <a:lnTo>
                      <a:pt x="12000" y="96193"/>
                    </a:lnTo>
                    <a:lnTo>
                      <a:pt x="12000" y="88479"/>
                    </a:lnTo>
                    <a:close/>
                  </a:path>
                </a:pathLst>
              </a:custGeom>
              <a:solidFill>
                <a:srgbClr val="00C47A"/>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84" name="Google Shape;4384;p276"/>
              <p:cNvSpPr/>
              <p:nvPr/>
            </p:nvSpPr>
            <p:spPr>
              <a:xfrm>
                <a:off x="4953667" y="2167323"/>
                <a:ext cx="83672" cy="107578"/>
              </a:xfrm>
              <a:custGeom>
                <a:rect b="b" l="l" r="r" t="t"/>
                <a:pathLst>
                  <a:path extrusionOk="0" h="107578" w="83671">
                    <a:moveTo>
                      <a:pt x="22522" y="52821"/>
                    </a:moveTo>
                    <a:cubicBezTo>
                      <a:pt x="8872" y="59488"/>
                      <a:pt x="155" y="73290"/>
                      <a:pt x="0" y="88481"/>
                    </a:cubicBezTo>
                    <a:lnTo>
                      <a:pt x="0" y="102195"/>
                    </a:lnTo>
                    <a:cubicBezTo>
                      <a:pt x="-1" y="103786"/>
                      <a:pt x="631" y="105312"/>
                      <a:pt x="1757" y="106438"/>
                    </a:cubicBezTo>
                    <a:cubicBezTo>
                      <a:pt x="2882" y="107563"/>
                      <a:pt x="4409" y="108195"/>
                      <a:pt x="6000" y="108195"/>
                    </a:cubicBezTo>
                    <a:lnTo>
                      <a:pt x="78000" y="108195"/>
                    </a:lnTo>
                    <a:cubicBezTo>
                      <a:pt x="79592" y="108196"/>
                      <a:pt x="81118" y="107564"/>
                      <a:pt x="82244" y="106438"/>
                    </a:cubicBezTo>
                    <a:cubicBezTo>
                      <a:pt x="83369" y="105313"/>
                      <a:pt x="84001" y="103787"/>
                      <a:pt x="84001" y="102195"/>
                    </a:cubicBezTo>
                    <a:lnTo>
                      <a:pt x="84001" y="88481"/>
                    </a:lnTo>
                    <a:cubicBezTo>
                      <a:pt x="83846" y="73290"/>
                      <a:pt x="75130" y="59488"/>
                      <a:pt x="61478" y="52821"/>
                    </a:cubicBezTo>
                    <a:cubicBezTo>
                      <a:pt x="68126" y="47181"/>
                      <a:pt x="71970" y="38913"/>
                      <a:pt x="72001" y="30195"/>
                    </a:cubicBezTo>
                    <a:cubicBezTo>
                      <a:pt x="72089" y="16299"/>
                      <a:pt x="62624" y="4162"/>
                      <a:pt x="49125" y="861"/>
                    </a:cubicBezTo>
                    <a:cubicBezTo>
                      <a:pt x="35627" y="-2439"/>
                      <a:pt x="21629" y="3963"/>
                      <a:pt x="15296" y="16331"/>
                    </a:cubicBezTo>
                    <a:cubicBezTo>
                      <a:pt x="8964" y="28700"/>
                      <a:pt x="11953" y="43800"/>
                      <a:pt x="22522" y="52821"/>
                    </a:cubicBezTo>
                    <a:close/>
                    <a:moveTo>
                      <a:pt x="72000" y="88481"/>
                    </a:moveTo>
                    <a:lnTo>
                      <a:pt x="72000" y="96195"/>
                    </a:lnTo>
                    <a:lnTo>
                      <a:pt x="12000" y="96195"/>
                    </a:lnTo>
                    <a:lnTo>
                      <a:pt x="12000" y="88481"/>
                    </a:lnTo>
                    <a:cubicBezTo>
                      <a:pt x="12935" y="72597"/>
                      <a:pt x="26089" y="60194"/>
                      <a:pt x="42000" y="60194"/>
                    </a:cubicBezTo>
                    <a:cubicBezTo>
                      <a:pt x="57912" y="60194"/>
                      <a:pt x="71066" y="72597"/>
                      <a:pt x="72000" y="88481"/>
                    </a:cubicBezTo>
                    <a:close/>
                    <a:moveTo>
                      <a:pt x="42000" y="12195"/>
                    </a:moveTo>
                    <a:cubicBezTo>
                      <a:pt x="51941" y="12195"/>
                      <a:pt x="60000" y="20253"/>
                      <a:pt x="60000" y="30195"/>
                    </a:cubicBezTo>
                    <a:cubicBezTo>
                      <a:pt x="60000" y="40136"/>
                      <a:pt x="51941" y="48195"/>
                      <a:pt x="42000" y="48195"/>
                    </a:cubicBezTo>
                    <a:cubicBezTo>
                      <a:pt x="32063" y="48184"/>
                      <a:pt x="24010" y="40131"/>
                      <a:pt x="24000" y="30195"/>
                    </a:cubicBezTo>
                    <a:cubicBezTo>
                      <a:pt x="24000" y="20254"/>
                      <a:pt x="32059" y="12195"/>
                      <a:pt x="42000" y="12195"/>
                    </a:cubicBezTo>
                    <a:close/>
                  </a:path>
                </a:pathLst>
              </a:custGeom>
              <a:solidFill>
                <a:srgbClr val="00C47A"/>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85" name="Google Shape;4385;p276"/>
              <p:cNvSpPr/>
              <p:nvPr/>
            </p:nvSpPr>
            <p:spPr>
              <a:xfrm>
                <a:off x="4881667" y="2299326"/>
                <a:ext cx="83672" cy="107578"/>
              </a:xfrm>
              <a:custGeom>
                <a:rect b="b" l="l" r="r" t="t"/>
                <a:pathLst>
                  <a:path extrusionOk="0" h="107578" w="83671">
                    <a:moveTo>
                      <a:pt x="61478" y="52819"/>
                    </a:moveTo>
                    <a:cubicBezTo>
                      <a:pt x="71035" y="44660"/>
                      <a:pt x="74495" y="31411"/>
                      <a:pt x="70148" y="19621"/>
                    </a:cubicBezTo>
                    <a:cubicBezTo>
                      <a:pt x="65801" y="7831"/>
                      <a:pt x="54566" y="0"/>
                      <a:pt x="42000" y="0"/>
                    </a:cubicBezTo>
                    <a:cubicBezTo>
                      <a:pt x="29434" y="0"/>
                      <a:pt x="18200" y="7831"/>
                      <a:pt x="13852" y="19621"/>
                    </a:cubicBezTo>
                    <a:cubicBezTo>
                      <a:pt x="9505" y="31411"/>
                      <a:pt x="12965" y="44660"/>
                      <a:pt x="22522" y="52819"/>
                    </a:cubicBezTo>
                    <a:cubicBezTo>
                      <a:pt x="8872" y="59486"/>
                      <a:pt x="155" y="73287"/>
                      <a:pt x="0" y="88478"/>
                    </a:cubicBezTo>
                    <a:lnTo>
                      <a:pt x="0" y="102192"/>
                    </a:lnTo>
                    <a:cubicBezTo>
                      <a:pt x="-1" y="103783"/>
                      <a:pt x="631" y="105310"/>
                      <a:pt x="1757" y="106436"/>
                    </a:cubicBezTo>
                    <a:cubicBezTo>
                      <a:pt x="2882" y="107561"/>
                      <a:pt x="4409" y="108193"/>
                      <a:pt x="6000" y="108193"/>
                    </a:cubicBezTo>
                    <a:lnTo>
                      <a:pt x="78000" y="108193"/>
                    </a:lnTo>
                    <a:cubicBezTo>
                      <a:pt x="79592" y="108193"/>
                      <a:pt x="81118" y="107561"/>
                      <a:pt x="82244" y="106436"/>
                    </a:cubicBezTo>
                    <a:cubicBezTo>
                      <a:pt x="83369" y="105311"/>
                      <a:pt x="84001" y="103784"/>
                      <a:pt x="84001" y="102192"/>
                    </a:cubicBezTo>
                    <a:lnTo>
                      <a:pt x="84001" y="88478"/>
                    </a:lnTo>
                    <a:cubicBezTo>
                      <a:pt x="83846" y="73287"/>
                      <a:pt x="75128" y="59485"/>
                      <a:pt x="61478" y="52819"/>
                    </a:cubicBezTo>
                    <a:close/>
                    <a:moveTo>
                      <a:pt x="35112" y="13562"/>
                    </a:moveTo>
                    <a:cubicBezTo>
                      <a:pt x="41838" y="10776"/>
                      <a:pt x="49580" y="12316"/>
                      <a:pt x="54728" y="17464"/>
                    </a:cubicBezTo>
                    <a:cubicBezTo>
                      <a:pt x="59877" y="22612"/>
                      <a:pt x="61417" y="30354"/>
                      <a:pt x="58630" y="37080"/>
                    </a:cubicBezTo>
                    <a:cubicBezTo>
                      <a:pt x="55844" y="43806"/>
                      <a:pt x="49281" y="48191"/>
                      <a:pt x="42000" y="48191"/>
                    </a:cubicBezTo>
                    <a:cubicBezTo>
                      <a:pt x="32064" y="48181"/>
                      <a:pt x="24011" y="40128"/>
                      <a:pt x="24000" y="30191"/>
                    </a:cubicBezTo>
                    <a:cubicBezTo>
                      <a:pt x="24000" y="22911"/>
                      <a:pt x="28386" y="16348"/>
                      <a:pt x="35112" y="13562"/>
                    </a:cubicBezTo>
                    <a:close/>
                    <a:moveTo>
                      <a:pt x="72000" y="96192"/>
                    </a:moveTo>
                    <a:lnTo>
                      <a:pt x="12000" y="96192"/>
                    </a:lnTo>
                    <a:lnTo>
                      <a:pt x="12000" y="88478"/>
                    </a:lnTo>
                    <a:cubicBezTo>
                      <a:pt x="12505" y="72397"/>
                      <a:pt x="25917" y="59751"/>
                      <a:pt x="42000" y="60192"/>
                    </a:cubicBezTo>
                    <a:cubicBezTo>
                      <a:pt x="58083" y="59751"/>
                      <a:pt x="71496" y="72397"/>
                      <a:pt x="72001" y="88478"/>
                    </a:cubicBezTo>
                    <a:lnTo>
                      <a:pt x="72001" y="96192"/>
                    </a:lnTo>
                    <a:close/>
                  </a:path>
                </a:pathLst>
              </a:custGeom>
              <a:solidFill>
                <a:srgbClr val="00C47A"/>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86" name="Google Shape;4386;p276"/>
              <p:cNvSpPr/>
              <p:nvPr/>
            </p:nvSpPr>
            <p:spPr>
              <a:xfrm>
                <a:off x="4743667" y="2299326"/>
                <a:ext cx="83672" cy="107578"/>
              </a:xfrm>
              <a:custGeom>
                <a:rect b="b" l="l" r="r" t="t"/>
                <a:pathLst>
                  <a:path extrusionOk="0" h="107578" w="83671">
                    <a:moveTo>
                      <a:pt x="61477" y="52819"/>
                    </a:moveTo>
                    <a:cubicBezTo>
                      <a:pt x="71035" y="44660"/>
                      <a:pt x="74495" y="31411"/>
                      <a:pt x="70147" y="19621"/>
                    </a:cubicBezTo>
                    <a:cubicBezTo>
                      <a:pt x="65800" y="7831"/>
                      <a:pt x="54565" y="0"/>
                      <a:pt x="42000" y="0"/>
                    </a:cubicBezTo>
                    <a:cubicBezTo>
                      <a:pt x="29434" y="0"/>
                      <a:pt x="18200" y="7831"/>
                      <a:pt x="13852" y="19621"/>
                    </a:cubicBezTo>
                    <a:cubicBezTo>
                      <a:pt x="9505" y="31411"/>
                      <a:pt x="12965" y="44660"/>
                      <a:pt x="22523" y="52819"/>
                    </a:cubicBezTo>
                    <a:cubicBezTo>
                      <a:pt x="8872" y="59486"/>
                      <a:pt x="155" y="73287"/>
                      <a:pt x="0" y="88478"/>
                    </a:cubicBezTo>
                    <a:lnTo>
                      <a:pt x="0" y="102192"/>
                    </a:lnTo>
                    <a:cubicBezTo>
                      <a:pt x="-1" y="103783"/>
                      <a:pt x="631" y="105310"/>
                      <a:pt x="1757" y="106436"/>
                    </a:cubicBezTo>
                    <a:cubicBezTo>
                      <a:pt x="2882" y="107561"/>
                      <a:pt x="4409" y="108193"/>
                      <a:pt x="6000" y="108193"/>
                    </a:cubicBezTo>
                    <a:lnTo>
                      <a:pt x="78000" y="108193"/>
                    </a:lnTo>
                    <a:cubicBezTo>
                      <a:pt x="79592" y="108193"/>
                      <a:pt x="81118" y="107561"/>
                      <a:pt x="82244" y="106436"/>
                    </a:cubicBezTo>
                    <a:cubicBezTo>
                      <a:pt x="83369" y="105311"/>
                      <a:pt x="84001" y="103784"/>
                      <a:pt x="84001" y="102192"/>
                    </a:cubicBezTo>
                    <a:lnTo>
                      <a:pt x="84001" y="88478"/>
                    </a:lnTo>
                    <a:cubicBezTo>
                      <a:pt x="83845" y="73287"/>
                      <a:pt x="75128" y="59485"/>
                      <a:pt x="61477" y="52819"/>
                    </a:cubicBezTo>
                    <a:close/>
                    <a:moveTo>
                      <a:pt x="35111" y="13562"/>
                    </a:moveTo>
                    <a:cubicBezTo>
                      <a:pt x="41837" y="10776"/>
                      <a:pt x="49579" y="12316"/>
                      <a:pt x="54728" y="17464"/>
                    </a:cubicBezTo>
                    <a:cubicBezTo>
                      <a:pt x="59876" y="22612"/>
                      <a:pt x="61416" y="30354"/>
                      <a:pt x="58629" y="37080"/>
                    </a:cubicBezTo>
                    <a:cubicBezTo>
                      <a:pt x="55844" y="43806"/>
                      <a:pt x="49280" y="48191"/>
                      <a:pt x="42000" y="48191"/>
                    </a:cubicBezTo>
                    <a:cubicBezTo>
                      <a:pt x="32063" y="48181"/>
                      <a:pt x="24010" y="40128"/>
                      <a:pt x="24000" y="30191"/>
                    </a:cubicBezTo>
                    <a:cubicBezTo>
                      <a:pt x="24000" y="22911"/>
                      <a:pt x="28385" y="16348"/>
                      <a:pt x="35111" y="13562"/>
                    </a:cubicBezTo>
                    <a:close/>
                    <a:moveTo>
                      <a:pt x="71999" y="96192"/>
                    </a:moveTo>
                    <a:lnTo>
                      <a:pt x="12000" y="96192"/>
                    </a:lnTo>
                    <a:lnTo>
                      <a:pt x="12000" y="88478"/>
                    </a:lnTo>
                    <a:cubicBezTo>
                      <a:pt x="12504" y="72397"/>
                      <a:pt x="25916" y="59751"/>
                      <a:pt x="42000" y="60192"/>
                    </a:cubicBezTo>
                    <a:cubicBezTo>
                      <a:pt x="58082" y="59751"/>
                      <a:pt x="71495" y="72397"/>
                      <a:pt x="72000" y="88478"/>
                    </a:cubicBezTo>
                    <a:lnTo>
                      <a:pt x="72000" y="96192"/>
                    </a:lnTo>
                    <a:close/>
                  </a:path>
                </a:pathLst>
              </a:custGeom>
              <a:solidFill>
                <a:srgbClr val="00C47A"/>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87" name="Google Shape;4387;p276"/>
              <p:cNvSpPr/>
              <p:nvPr/>
            </p:nvSpPr>
            <p:spPr>
              <a:xfrm>
                <a:off x="5019668" y="2299326"/>
                <a:ext cx="83672" cy="107578"/>
              </a:xfrm>
              <a:custGeom>
                <a:rect b="b" l="l" r="r" t="t"/>
                <a:pathLst>
                  <a:path extrusionOk="0" h="107578" w="83671">
                    <a:moveTo>
                      <a:pt x="61477" y="52819"/>
                    </a:moveTo>
                    <a:cubicBezTo>
                      <a:pt x="71035" y="44660"/>
                      <a:pt x="74495" y="31411"/>
                      <a:pt x="70147" y="19621"/>
                    </a:cubicBezTo>
                    <a:cubicBezTo>
                      <a:pt x="65800" y="7831"/>
                      <a:pt x="54565" y="0"/>
                      <a:pt x="42000" y="0"/>
                    </a:cubicBezTo>
                    <a:cubicBezTo>
                      <a:pt x="29434" y="0"/>
                      <a:pt x="18200" y="7831"/>
                      <a:pt x="13852" y="19621"/>
                    </a:cubicBezTo>
                    <a:cubicBezTo>
                      <a:pt x="9505" y="31411"/>
                      <a:pt x="12965" y="44660"/>
                      <a:pt x="22523" y="52819"/>
                    </a:cubicBezTo>
                    <a:cubicBezTo>
                      <a:pt x="8872" y="59486"/>
                      <a:pt x="155" y="73287"/>
                      <a:pt x="0" y="88478"/>
                    </a:cubicBezTo>
                    <a:lnTo>
                      <a:pt x="0" y="102192"/>
                    </a:lnTo>
                    <a:cubicBezTo>
                      <a:pt x="-1" y="103783"/>
                      <a:pt x="631" y="105310"/>
                      <a:pt x="1757" y="106436"/>
                    </a:cubicBezTo>
                    <a:cubicBezTo>
                      <a:pt x="2882" y="107561"/>
                      <a:pt x="4409" y="108193"/>
                      <a:pt x="6000" y="108193"/>
                    </a:cubicBezTo>
                    <a:lnTo>
                      <a:pt x="78000" y="108193"/>
                    </a:lnTo>
                    <a:cubicBezTo>
                      <a:pt x="79592" y="108193"/>
                      <a:pt x="81118" y="107561"/>
                      <a:pt x="82244" y="106436"/>
                    </a:cubicBezTo>
                    <a:cubicBezTo>
                      <a:pt x="83369" y="105311"/>
                      <a:pt x="84001" y="103784"/>
                      <a:pt x="84001" y="102192"/>
                    </a:cubicBezTo>
                    <a:lnTo>
                      <a:pt x="84001" y="88478"/>
                    </a:lnTo>
                    <a:cubicBezTo>
                      <a:pt x="83845" y="73287"/>
                      <a:pt x="75128" y="59485"/>
                      <a:pt x="61477" y="52819"/>
                    </a:cubicBezTo>
                    <a:close/>
                    <a:moveTo>
                      <a:pt x="35111" y="13562"/>
                    </a:moveTo>
                    <a:cubicBezTo>
                      <a:pt x="41837" y="10776"/>
                      <a:pt x="49579" y="12316"/>
                      <a:pt x="54727" y="17464"/>
                    </a:cubicBezTo>
                    <a:cubicBezTo>
                      <a:pt x="59875" y="22612"/>
                      <a:pt x="61415" y="30354"/>
                      <a:pt x="58629" y="37080"/>
                    </a:cubicBezTo>
                    <a:cubicBezTo>
                      <a:pt x="55843" y="43806"/>
                      <a:pt x="49279" y="48191"/>
                      <a:pt x="41999" y="48191"/>
                    </a:cubicBezTo>
                    <a:cubicBezTo>
                      <a:pt x="32063" y="48181"/>
                      <a:pt x="24010" y="40128"/>
                      <a:pt x="23999" y="30191"/>
                    </a:cubicBezTo>
                    <a:cubicBezTo>
                      <a:pt x="23999" y="22911"/>
                      <a:pt x="28384" y="16348"/>
                      <a:pt x="35111" y="13562"/>
                    </a:cubicBezTo>
                    <a:close/>
                    <a:moveTo>
                      <a:pt x="71999" y="96192"/>
                    </a:moveTo>
                    <a:lnTo>
                      <a:pt x="12000" y="96192"/>
                    </a:lnTo>
                    <a:lnTo>
                      <a:pt x="12000" y="88478"/>
                    </a:lnTo>
                    <a:cubicBezTo>
                      <a:pt x="12934" y="72593"/>
                      <a:pt x="26088" y="60191"/>
                      <a:pt x="42000" y="60191"/>
                    </a:cubicBezTo>
                    <a:cubicBezTo>
                      <a:pt x="57911" y="60191"/>
                      <a:pt x="71065" y="72593"/>
                      <a:pt x="72000" y="88478"/>
                    </a:cubicBezTo>
                    <a:lnTo>
                      <a:pt x="72000" y="96192"/>
                    </a:lnTo>
                    <a:close/>
                  </a:path>
                </a:pathLst>
              </a:custGeom>
              <a:solidFill>
                <a:srgbClr val="00C47A"/>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88" name="Google Shape;4388;p276"/>
              <p:cNvSpPr/>
              <p:nvPr/>
            </p:nvSpPr>
            <p:spPr>
              <a:xfrm>
                <a:off x="4899666" y="2167517"/>
                <a:ext cx="47813" cy="53438"/>
              </a:xfrm>
              <a:custGeom>
                <a:rect b="b" l="l" r="r" t="t"/>
                <a:pathLst>
                  <a:path extrusionOk="0" h="53437" w="47812">
                    <a:moveTo>
                      <a:pt x="28244" y="1757"/>
                    </a:moveTo>
                    <a:cubicBezTo>
                      <a:pt x="27119" y="632"/>
                      <a:pt x="25592" y="0"/>
                      <a:pt x="24000" y="0"/>
                    </a:cubicBezTo>
                    <a:cubicBezTo>
                      <a:pt x="22409" y="-1"/>
                      <a:pt x="20883" y="631"/>
                      <a:pt x="19757" y="1757"/>
                    </a:cubicBezTo>
                    <a:cubicBezTo>
                      <a:pt x="18632" y="2882"/>
                      <a:pt x="18000" y="4409"/>
                      <a:pt x="18000" y="6000"/>
                    </a:cubicBezTo>
                    <a:lnTo>
                      <a:pt x="18000" y="42000"/>
                    </a:lnTo>
                    <a:lnTo>
                      <a:pt x="6000" y="42000"/>
                    </a:lnTo>
                    <a:cubicBezTo>
                      <a:pt x="2686" y="42000"/>
                      <a:pt x="0" y="44686"/>
                      <a:pt x="0" y="48000"/>
                    </a:cubicBezTo>
                    <a:cubicBezTo>
                      <a:pt x="0" y="51314"/>
                      <a:pt x="2686" y="54000"/>
                      <a:pt x="6000" y="54000"/>
                    </a:cubicBezTo>
                    <a:lnTo>
                      <a:pt x="42000" y="54000"/>
                    </a:lnTo>
                    <a:cubicBezTo>
                      <a:pt x="45314" y="54000"/>
                      <a:pt x="48000" y="51314"/>
                      <a:pt x="48000" y="48000"/>
                    </a:cubicBezTo>
                    <a:cubicBezTo>
                      <a:pt x="48000" y="44686"/>
                      <a:pt x="45314" y="42000"/>
                      <a:pt x="42000" y="42000"/>
                    </a:cubicBezTo>
                    <a:lnTo>
                      <a:pt x="30001" y="42000"/>
                    </a:lnTo>
                    <a:lnTo>
                      <a:pt x="30001" y="6000"/>
                    </a:lnTo>
                    <a:cubicBezTo>
                      <a:pt x="30001" y="4409"/>
                      <a:pt x="29369" y="2883"/>
                      <a:pt x="28244" y="1757"/>
                    </a:cubicBezTo>
                    <a:close/>
                  </a:path>
                </a:pathLst>
              </a:custGeom>
              <a:solidFill>
                <a:srgbClr val="00C47A"/>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89" name="Google Shape;4389;p276"/>
              <p:cNvSpPr/>
              <p:nvPr/>
            </p:nvSpPr>
            <p:spPr>
              <a:xfrm>
                <a:off x="4827666" y="2299517"/>
                <a:ext cx="47813" cy="53438"/>
              </a:xfrm>
              <a:custGeom>
                <a:rect b="b" l="l" r="r" t="t"/>
                <a:pathLst>
                  <a:path extrusionOk="0" h="53437" w="47812">
                    <a:moveTo>
                      <a:pt x="42000" y="42000"/>
                    </a:moveTo>
                    <a:lnTo>
                      <a:pt x="30001" y="42000"/>
                    </a:lnTo>
                    <a:lnTo>
                      <a:pt x="30001" y="6000"/>
                    </a:lnTo>
                    <a:cubicBezTo>
                      <a:pt x="30002" y="4409"/>
                      <a:pt x="29370" y="2883"/>
                      <a:pt x="28244" y="1757"/>
                    </a:cubicBezTo>
                    <a:cubicBezTo>
                      <a:pt x="27119" y="632"/>
                      <a:pt x="25592" y="0"/>
                      <a:pt x="24000" y="0"/>
                    </a:cubicBezTo>
                    <a:cubicBezTo>
                      <a:pt x="22409" y="-1"/>
                      <a:pt x="20883" y="631"/>
                      <a:pt x="19757" y="1757"/>
                    </a:cubicBezTo>
                    <a:cubicBezTo>
                      <a:pt x="18632" y="2882"/>
                      <a:pt x="18000" y="4409"/>
                      <a:pt x="18000" y="6000"/>
                    </a:cubicBezTo>
                    <a:lnTo>
                      <a:pt x="18000" y="42000"/>
                    </a:lnTo>
                    <a:lnTo>
                      <a:pt x="6000" y="42000"/>
                    </a:lnTo>
                    <a:cubicBezTo>
                      <a:pt x="2686" y="42000"/>
                      <a:pt x="0" y="44686"/>
                      <a:pt x="0" y="48000"/>
                    </a:cubicBezTo>
                    <a:cubicBezTo>
                      <a:pt x="0" y="51314"/>
                      <a:pt x="2686" y="54000"/>
                      <a:pt x="6000" y="54000"/>
                    </a:cubicBezTo>
                    <a:lnTo>
                      <a:pt x="42000" y="54000"/>
                    </a:lnTo>
                    <a:cubicBezTo>
                      <a:pt x="45314" y="54000"/>
                      <a:pt x="48000" y="51314"/>
                      <a:pt x="48000" y="48000"/>
                    </a:cubicBezTo>
                    <a:cubicBezTo>
                      <a:pt x="48000" y="44686"/>
                      <a:pt x="45314" y="42000"/>
                      <a:pt x="42000" y="42000"/>
                    </a:cubicBezTo>
                    <a:close/>
                  </a:path>
                </a:pathLst>
              </a:custGeom>
              <a:solidFill>
                <a:srgbClr val="00C47A"/>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90" name="Google Shape;4390;p276"/>
              <p:cNvSpPr/>
              <p:nvPr/>
            </p:nvSpPr>
            <p:spPr>
              <a:xfrm>
                <a:off x="4965667" y="2299518"/>
                <a:ext cx="47813" cy="53438"/>
              </a:xfrm>
              <a:custGeom>
                <a:rect b="b" l="l" r="r" t="t"/>
                <a:pathLst>
                  <a:path extrusionOk="0" h="53437" w="47812">
                    <a:moveTo>
                      <a:pt x="42000" y="42000"/>
                    </a:moveTo>
                    <a:lnTo>
                      <a:pt x="30000" y="42000"/>
                    </a:lnTo>
                    <a:lnTo>
                      <a:pt x="30000" y="6000"/>
                    </a:lnTo>
                    <a:cubicBezTo>
                      <a:pt x="30000" y="2686"/>
                      <a:pt x="27314" y="0"/>
                      <a:pt x="24000" y="0"/>
                    </a:cubicBezTo>
                    <a:cubicBezTo>
                      <a:pt x="20686" y="0"/>
                      <a:pt x="18000" y="2686"/>
                      <a:pt x="18000" y="6000"/>
                    </a:cubicBezTo>
                    <a:lnTo>
                      <a:pt x="18000" y="42000"/>
                    </a:lnTo>
                    <a:lnTo>
                      <a:pt x="6000" y="42000"/>
                    </a:lnTo>
                    <a:cubicBezTo>
                      <a:pt x="2686" y="42000"/>
                      <a:pt x="0" y="44686"/>
                      <a:pt x="0" y="48000"/>
                    </a:cubicBezTo>
                    <a:cubicBezTo>
                      <a:pt x="0" y="51313"/>
                      <a:pt x="2686" y="53999"/>
                      <a:pt x="6000" y="53999"/>
                    </a:cubicBezTo>
                    <a:lnTo>
                      <a:pt x="42000" y="53999"/>
                    </a:lnTo>
                    <a:cubicBezTo>
                      <a:pt x="45314" y="53999"/>
                      <a:pt x="48000" y="51313"/>
                      <a:pt x="48000" y="48000"/>
                    </a:cubicBezTo>
                    <a:cubicBezTo>
                      <a:pt x="48000" y="44686"/>
                      <a:pt x="45314" y="42000"/>
                      <a:pt x="42000" y="42000"/>
                    </a:cubicBezTo>
                    <a:close/>
                  </a:path>
                </a:pathLst>
              </a:custGeom>
              <a:solidFill>
                <a:srgbClr val="00C47A"/>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grpSp>
      <p:grpSp>
        <p:nvGrpSpPr>
          <p:cNvPr id="4391" name="Google Shape;4391;p276"/>
          <p:cNvGrpSpPr/>
          <p:nvPr/>
        </p:nvGrpSpPr>
        <p:grpSpPr>
          <a:xfrm>
            <a:off x="6617509" y="2991937"/>
            <a:ext cx="2331900" cy="1682763"/>
            <a:chOff x="6617509" y="2991937"/>
            <a:chExt cx="2331900" cy="1682763"/>
          </a:xfrm>
        </p:grpSpPr>
        <p:sp>
          <p:nvSpPr>
            <p:cNvPr id="4392" name="Google Shape;4392;p276"/>
            <p:cNvSpPr/>
            <p:nvPr/>
          </p:nvSpPr>
          <p:spPr>
            <a:xfrm>
              <a:off x="6617509" y="2991937"/>
              <a:ext cx="2331900" cy="372000"/>
            </a:xfrm>
            <a:prstGeom prst="roundRect">
              <a:avLst>
                <a:gd fmla="val 35102" name="adj"/>
              </a:avLst>
            </a:prstGeom>
            <a:solidFill>
              <a:srgbClr val="FFFFF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393" name="Google Shape;4393;p276"/>
            <p:cNvSpPr txBox="1"/>
            <p:nvPr/>
          </p:nvSpPr>
          <p:spPr>
            <a:xfrm>
              <a:off x="7115693" y="3008600"/>
              <a:ext cx="1767300" cy="338554"/>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rgbClr val="FF8225"/>
                  </a:solidFill>
                  <a:latin typeface="Arial"/>
                  <a:ea typeface="Arial"/>
                  <a:cs typeface="Arial"/>
                  <a:sym typeface="Arial"/>
                </a:rPr>
                <a:t>PRODUCTION DES ASSETS CRÉATIFS</a:t>
              </a:r>
              <a:endParaRPr/>
            </a:p>
          </p:txBody>
        </p:sp>
        <p:sp>
          <p:nvSpPr>
            <p:cNvPr id="4394" name="Google Shape;4394;p276"/>
            <p:cNvSpPr txBox="1"/>
            <p:nvPr/>
          </p:nvSpPr>
          <p:spPr>
            <a:xfrm>
              <a:off x="6743498" y="3489400"/>
              <a:ext cx="1624200" cy="1185300"/>
            </a:xfrm>
            <a:prstGeom prst="rect">
              <a:avLst/>
            </a:prstGeom>
            <a:noFill/>
            <a:ln>
              <a:noFill/>
            </a:ln>
          </p:spPr>
          <p:txBody>
            <a:bodyPr anchorCtr="0" anchor="t" bIns="0" lIns="0" spcFirstLastPara="1" rIns="0" wrap="square" tIns="0">
              <a:spAutoFit/>
            </a:bodyPr>
            <a:lstStyle/>
            <a:p>
              <a:pPr indent="-179999" lvl="0" marL="179999"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expérimentations VR / AR / WEB3</a:t>
              </a:r>
              <a:endParaRPr/>
            </a:p>
            <a:p>
              <a:pPr indent="-179999" lvl="0" marL="179999"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optimisation des flux de production grâce au no-code et l’intelligence artificielle </a:t>
              </a:r>
              <a:endParaRPr/>
            </a:p>
            <a:p>
              <a:pPr indent="-129199" lvl="0" marL="179999" marR="0" rtl="0" algn="l">
                <a:lnSpc>
                  <a:spcPct val="100000"/>
                </a:lnSpc>
                <a:spcBef>
                  <a:spcPts val="0"/>
                </a:spcBef>
                <a:spcAft>
                  <a:spcPts val="0"/>
                </a:spcAft>
                <a:buClr>
                  <a:schemeClr val="lt1"/>
                </a:buClr>
                <a:buSzPts val="800"/>
                <a:buFont typeface="Arial"/>
                <a:buNone/>
              </a:pPr>
              <a:r>
                <a:t/>
              </a:r>
              <a:endParaRPr b="0" i="0" sz="1100" u="none" cap="none" strike="noStrike">
                <a:solidFill>
                  <a:schemeClr val="lt1"/>
                </a:solidFill>
                <a:latin typeface="Arial"/>
                <a:ea typeface="Arial"/>
                <a:cs typeface="Arial"/>
                <a:sym typeface="Arial"/>
              </a:endParaRPr>
            </a:p>
          </p:txBody>
        </p:sp>
        <p:grpSp>
          <p:nvGrpSpPr>
            <p:cNvPr id="4395" name="Google Shape;4395;p276"/>
            <p:cNvGrpSpPr/>
            <p:nvPr/>
          </p:nvGrpSpPr>
          <p:grpSpPr>
            <a:xfrm>
              <a:off x="6735747" y="3055669"/>
              <a:ext cx="238272" cy="238272"/>
              <a:chOff x="1701319" y="3074672"/>
              <a:chExt cx="360000" cy="360000"/>
            </a:xfrm>
          </p:grpSpPr>
          <p:sp>
            <p:nvSpPr>
              <p:cNvPr id="4396" name="Google Shape;4396;p276"/>
              <p:cNvSpPr/>
              <p:nvPr/>
            </p:nvSpPr>
            <p:spPr>
              <a:xfrm>
                <a:off x="1845319" y="3188794"/>
                <a:ext cx="11953" cy="11953"/>
              </a:xfrm>
              <a:custGeom>
                <a:rect b="b" l="l" r="r" t="t"/>
                <a:pathLst>
                  <a:path extrusionOk="0" h="11953" w="11953">
                    <a:moveTo>
                      <a:pt x="8278" y="449"/>
                    </a:moveTo>
                    <a:cubicBezTo>
                      <a:pt x="6817" y="-150"/>
                      <a:pt x="5180" y="-150"/>
                      <a:pt x="3719" y="449"/>
                    </a:cubicBezTo>
                    <a:cubicBezTo>
                      <a:pt x="2991" y="751"/>
                      <a:pt x="2320" y="1179"/>
                      <a:pt x="1738" y="1707"/>
                    </a:cubicBezTo>
                    <a:cubicBezTo>
                      <a:pt x="643" y="2858"/>
                      <a:pt x="22" y="4379"/>
                      <a:pt x="0" y="5967"/>
                    </a:cubicBezTo>
                    <a:cubicBezTo>
                      <a:pt x="8" y="6370"/>
                      <a:pt x="49" y="6772"/>
                      <a:pt x="118" y="7167"/>
                    </a:cubicBezTo>
                    <a:cubicBezTo>
                      <a:pt x="184" y="7543"/>
                      <a:pt x="304" y="7909"/>
                      <a:pt x="477" y="8249"/>
                    </a:cubicBezTo>
                    <a:cubicBezTo>
                      <a:pt x="610" y="8631"/>
                      <a:pt x="791" y="8994"/>
                      <a:pt x="1019" y="9329"/>
                    </a:cubicBezTo>
                    <a:cubicBezTo>
                      <a:pt x="1258" y="9628"/>
                      <a:pt x="1500" y="9928"/>
                      <a:pt x="1738" y="10227"/>
                    </a:cubicBezTo>
                    <a:cubicBezTo>
                      <a:pt x="4106" y="12547"/>
                      <a:pt x="7893" y="12547"/>
                      <a:pt x="10259" y="10227"/>
                    </a:cubicBezTo>
                    <a:cubicBezTo>
                      <a:pt x="10497" y="9928"/>
                      <a:pt x="10739" y="9628"/>
                      <a:pt x="10978" y="9329"/>
                    </a:cubicBezTo>
                    <a:cubicBezTo>
                      <a:pt x="11206" y="8994"/>
                      <a:pt x="11387" y="8631"/>
                      <a:pt x="11519" y="8249"/>
                    </a:cubicBezTo>
                    <a:cubicBezTo>
                      <a:pt x="11689" y="7909"/>
                      <a:pt x="11813" y="7543"/>
                      <a:pt x="11879" y="7167"/>
                    </a:cubicBezTo>
                    <a:cubicBezTo>
                      <a:pt x="11948" y="6772"/>
                      <a:pt x="11988" y="6370"/>
                      <a:pt x="12000" y="5967"/>
                    </a:cubicBezTo>
                    <a:cubicBezTo>
                      <a:pt x="11975" y="4379"/>
                      <a:pt x="11354" y="2858"/>
                      <a:pt x="10259" y="1707"/>
                    </a:cubicBezTo>
                    <a:cubicBezTo>
                      <a:pt x="9684" y="1166"/>
                      <a:pt x="9011" y="737"/>
                      <a:pt x="8278" y="449"/>
                    </a:cubicBezTo>
                    <a:close/>
                  </a:path>
                </a:pathLst>
              </a:custGeom>
              <a:solidFill>
                <a:srgbClr val="FF822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97" name="Google Shape;4397;p276"/>
              <p:cNvSpPr/>
              <p:nvPr/>
            </p:nvSpPr>
            <p:spPr>
              <a:xfrm>
                <a:off x="1845319" y="3230794"/>
                <a:ext cx="11953" cy="11953"/>
              </a:xfrm>
              <a:custGeom>
                <a:rect b="b" l="l" r="r" t="t"/>
                <a:pathLst>
                  <a:path extrusionOk="0" h="11953" w="11953">
                    <a:moveTo>
                      <a:pt x="8278" y="447"/>
                    </a:moveTo>
                    <a:cubicBezTo>
                      <a:pt x="6817" y="-149"/>
                      <a:pt x="5180" y="-149"/>
                      <a:pt x="3719" y="447"/>
                    </a:cubicBezTo>
                    <a:cubicBezTo>
                      <a:pt x="2991" y="752"/>
                      <a:pt x="2320" y="1178"/>
                      <a:pt x="1738" y="1708"/>
                    </a:cubicBezTo>
                    <a:cubicBezTo>
                      <a:pt x="643" y="2858"/>
                      <a:pt x="22" y="4380"/>
                      <a:pt x="0" y="5967"/>
                    </a:cubicBezTo>
                    <a:cubicBezTo>
                      <a:pt x="8" y="6372"/>
                      <a:pt x="49" y="6772"/>
                      <a:pt x="118" y="7168"/>
                    </a:cubicBezTo>
                    <a:cubicBezTo>
                      <a:pt x="184" y="7545"/>
                      <a:pt x="304" y="7907"/>
                      <a:pt x="477" y="8248"/>
                    </a:cubicBezTo>
                    <a:cubicBezTo>
                      <a:pt x="610" y="8629"/>
                      <a:pt x="791" y="8994"/>
                      <a:pt x="1019" y="9327"/>
                    </a:cubicBezTo>
                    <a:cubicBezTo>
                      <a:pt x="1258" y="9629"/>
                      <a:pt x="1500" y="9928"/>
                      <a:pt x="1738" y="10228"/>
                    </a:cubicBezTo>
                    <a:cubicBezTo>
                      <a:pt x="4106" y="12549"/>
                      <a:pt x="7893" y="12549"/>
                      <a:pt x="10259" y="10228"/>
                    </a:cubicBezTo>
                    <a:cubicBezTo>
                      <a:pt x="10497" y="9928"/>
                      <a:pt x="10739" y="9629"/>
                      <a:pt x="10978" y="9327"/>
                    </a:cubicBezTo>
                    <a:cubicBezTo>
                      <a:pt x="11206" y="8994"/>
                      <a:pt x="11387" y="8629"/>
                      <a:pt x="11519" y="8248"/>
                    </a:cubicBezTo>
                    <a:cubicBezTo>
                      <a:pt x="11689" y="7907"/>
                      <a:pt x="11813" y="7545"/>
                      <a:pt x="11879" y="7168"/>
                    </a:cubicBezTo>
                    <a:cubicBezTo>
                      <a:pt x="11948" y="6772"/>
                      <a:pt x="11988" y="6372"/>
                      <a:pt x="12000" y="5967"/>
                    </a:cubicBezTo>
                    <a:cubicBezTo>
                      <a:pt x="11975" y="4380"/>
                      <a:pt x="11354" y="2858"/>
                      <a:pt x="10259" y="1708"/>
                    </a:cubicBezTo>
                    <a:cubicBezTo>
                      <a:pt x="9684" y="1166"/>
                      <a:pt x="9011" y="738"/>
                      <a:pt x="8278" y="447"/>
                    </a:cubicBezTo>
                    <a:close/>
                  </a:path>
                </a:pathLst>
              </a:custGeom>
              <a:solidFill>
                <a:srgbClr val="FF822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98" name="Google Shape;4398;p276"/>
              <p:cNvSpPr/>
              <p:nvPr/>
            </p:nvSpPr>
            <p:spPr>
              <a:xfrm>
                <a:off x="1845319" y="3272795"/>
                <a:ext cx="11953" cy="11953"/>
              </a:xfrm>
              <a:custGeom>
                <a:rect b="b" l="l" r="r" t="t"/>
                <a:pathLst>
                  <a:path extrusionOk="0" h="11953" w="11953">
                    <a:moveTo>
                      <a:pt x="8278" y="447"/>
                    </a:moveTo>
                    <a:cubicBezTo>
                      <a:pt x="6817" y="-149"/>
                      <a:pt x="5180" y="-149"/>
                      <a:pt x="3719" y="447"/>
                    </a:cubicBezTo>
                    <a:cubicBezTo>
                      <a:pt x="2991" y="752"/>
                      <a:pt x="2320" y="1177"/>
                      <a:pt x="1738" y="1707"/>
                    </a:cubicBezTo>
                    <a:cubicBezTo>
                      <a:pt x="643" y="2856"/>
                      <a:pt x="22" y="4377"/>
                      <a:pt x="0" y="5968"/>
                    </a:cubicBezTo>
                    <a:cubicBezTo>
                      <a:pt x="8" y="6368"/>
                      <a:pt x="49" y="6769"/>
                      <a:pt x="118" y="7168"/>
                    </a:cubicBezTo>
                    <a:cubicBezTo>
                      <a:pt x="184" y="7544"/>
                      <a:pt x="304" y="7907"/>
                      <a:pt x="477" y="8247"/>
                    </a:cubicBezTo>
                    <a:cubicBezTo>
                      <a:pt x="610" y="8629"/>
                      <a:pt x="791" y="8992"/>
                      <a:pt x="1019" y="9326"/>
                    </a:cubicBezTo>
                    <a:cubicBezTo>
                      <a:pt x="1258" y="9626"/>
                      <a:pt x="1500" y="9928"/>
                      <a:pt x="1738" y="10227"/>
                    </a:cubicBezTo>
                    <a:cubicBezTo>
                      <a:pt x="4106" y="12548"/>
                      <a:pt x="7893" y="12548"/>
                      <a:pt x="10259" y="10227"/>
                    </a:cubicBezTo>
                    <a:cubicBezTo>
                      <a:pt x="10497" y="9928"/>
                      <a:pt x="10739" y="9626"/>
                      <a:pt x="10978" y="9326"/>
                    </a:cubicBezTo>
                    <a:cubicBezTo>
                      <a:pt x="11206" y="8992"/>
                      <a:pt x="11387" y="8629"/>
                      <a:pt x="11519" y="8247"/>
                    </a:cubicBezTo>
                    <a:cubicBezTo>
                      <a:pt x="11689" y="7907"/>
                      <a:pt x="11813" y="7544"/>
                      <a:pt x="11879" y="7168"/>
                    </a:cubicBezTo>
                    <a:cubicBezTo>
                      <a:pt x="11948" y="6769"/>
                      <a:pt x="11988" y="6368"/>
                      <a:pt x="12000" y="5968"/>
                    </a:cubicBezTo>
                    <a:cubicBezTo>
                      <a:pt x="11975" y="4380"/>
                      <a:pt x="11354" y="2858"/>
                      <a:pt x="10259" y="1707"/>
                    </a:cubicBezTo>
                    <a:cubicBezTo>
                      <a:pt x="9684" y="1167"/>
                      <a:pt x="9011" y="738"/>
                      <a:pt x="8278" y="447"/>
                    </a:cubicBezTo>
                    <a:close/>
                  </a:path>
                </a:pathLst>
              </a:custGeom>
              <a:solidFill>
                <a:srgbClr val="FF822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399" name="Google Shape;4399;p276"/>
              <p:cNvSpPr/>
              <p:nvPr/>
            </p:nvSpPr>
            <p:spPr>
              <a:xfrm>
                <a:off x="1845319" y="3314793"/>
                <a:ext cx="11953" cy="11953"/>
              </a:xfrm>
              <a:custGeom>
                <a:rect b="b" l="l" r="r" t="t"/>
                <a:pathLst>
                  <a:path extrusionOk="0" h="11953" w="11953">
                    <a:moveTo>
                      <a:pt x="477" y="8249"/>
                    </a:moveTo>
                    <a:cubicBezTo>
                      <a:pt x="610" y="8631"/>
                      <a:pt x="791" y="8994"/>
                      <a:pt x="1019" y="9328"/>
                    </a:cubicBezTo>
                    <a:cubicBezTo>
                      <a:pt x="1258" y="9628"/>
                      <a:pt x="1500" y="9927"/>
                      <a:pt x="1738" y="10230"/>
                    </a:cubicBezTo>
                    <a:cubicBezTo>
                      <a:pt x="4106" y="12548"/>
                      <a:pt x="7893" y="12548"/>
                      <a:pt x="10259" y="10230"/>
                    </a:cubicBezTo>
                    <a:cubicBezTo>
                      <a:pt x="10497" y="9927"/>
                      <a:pt x="10739" y="9628"/>
                      <a:pt x="10978" y="9328"/>
                    </a:cubicBezTo>
                    <a:cubicBezTo>
                      <a:pt x="11206" y="8994"/>
                      <a:pt x="11387" y="8631"/>
                      <a:pt x="11519" y="8249"/>
                    </a:cubicBezTo>
                    <a:cubicBezTo>
                      <a:pt x="11689" y="7909"/>
                      <a:pt x="11813" y="7543"/>
                      <a:pt x="11879" y="7170"/>
                    </a:cubicBezTo>
                    <a:cubicBezTo>
                      <a:pt x="11948" y="6772"/>
                      <a:pt x="11988" y="6370"/>
                      <a:pt x="12000" y="5970"/>
                    </a:cubicBezTo>
                    <a:cubicBezTo>
                      <a:pt x="11975" y="4379"/>
                      <a:pt x="11354" y="2860"/>
                      <a:pt x="10259" y="1710"/>
                    </a:cubicBezTo>
                    <a:cubicBezTo>
                      <a:pt x="9684" y="1166"/>
                      <a:pt x="9011" y="740"/>
                      <a:pt x="8278" y="449"/>
                    </a:cubicBezTo>
                    <a:cubicBezTo>
                      <a:pt x="6817" y="-150"/>
                      <a:pt x="5180" y="-150"/>
                      <a:pt x="3719" y="449"/>
                    </a:cubicBezTo>
                    <a:cubicBezTo>
                      <a:pt x="2991" y="754"/>
                      <a:pt x="2320" y="1180"/>
                      <a:pt x="1738" y="1710"/>
                    </a:cubicBezTo>
                    <a:cubicBezTo>
                      <a:pt x="643" y="2858"/>
                      <a:pt x="22" y="4379"/>
                      <a:pt x="0" y="5970"/>
                    </a:cubicBezTo>
                    <a:cubicBezTo>
                      <a:pt x="8" y="6370"/>
                      <a:pt x="49" y="6772"/>
                      <a:pt x="118" y="7170"/>
                    </a:cubicBezTo>
                    <a:cubicBezTo>
                      <a:pt x="184" y="7543"/>
                      <a:pt x="304" y="7909"/>
                      <a:pt x="477" y="8249"/>
                    </a:cubicBezTo>
                    <a:close/>
                  </a:path>
                </a:pathLst>
              </a:custGeom>
              <a:solidFill>
                <a:srgbClr val="FF822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400" name="Google Shape;4400;p276"/>
              <p:cNvSpPr/>
              <p:nvPr/>
            </p:nvSpPr>
            <p:spPr>
              <a:xfrm>
                <a:off x="1701319" y="3074672"/>
                <a:ext cx="360000" cy="360000"/>
              </a:xfrm>
              <a:custGeom>
                <a:rect b="b" l="l" r="r" t="t"/>
                <a:pathLst>
                  <a:path extrusionOk="0" h="360000" w="360000">
                    <a:moveTo>
                      <a:pt x="24000" y="234091"/>
                    </a:moveTo>
                    <a:cubicBezTo>
                      <a:pt x="10745" y="234091"/>
                      <a:pt x="0" y="244836"/>
                      <a:pt x="0" y="258091"/>
                    </a:cubicBezTo>
                    <a:cubicBezTo>
                      <a:pt x="0" y="271346"/>
                      <a:pt x="10745" y="282090"/>
                      <a:pt x="24000" y="282090"/>
                    </a:cubicBezTo>
                    <a:cubicBezTo>
                      <a:pt x="26818" y="282066"/>
                      <a:pt x="29608" y="281541"/>
                      <a:pt x="32242" y="280541"/>
                    </a:cubicBezTo>
                    <a:lnTo>
                      <a:pt x="59906" y="320496"/>
                    </a:lnTo>
                    <a:cubicBezTo>
                      <a:pt x="56121" y="324811"/>
                      <a:pt x="54022" y="330351"/>
                      <a:pt x="54001" y="336091"/>
                    </a:cubicBezTo>
                    <a:cubicBezTo>
                      <a:pt x="54001" y="349346"/>
                      <a:pt x="64745" y="360091"/>
                      <a:pt x="78001" y="360091"/>
                    </a:cubicBezTo>
                    <a:cubicBezTo>
                      <a:pt x="91255" y="360091"/>
                      <a:pt x="102000" y="349346"/>
                      <a:pt x="102000" y="336091"/>
                    </a:cubicBezTo>
                    <a:cubicBezTo>
                      <a:pt x="102000" y="322836"/>
                      <a:pt x="91255" y="312088"/>
                      <a:pt x="78001" y="312088"/>
                    </a:cubicBezTo>
                    <a:cubicBezTo>
                      <a:pt x="75182" y="312114"/>
                      <a:pt x="72392" y="312638"/>
                      <a:pt x="69758" y="313640"/>
                    </a:cubicBezTo>
                    <a:lnTo>
                      <a:pt x="42091" y="273683"/>
                    </a:lnTo>
                    <a:cubicBezTo>
                      <a:pt x="49969" y="264779"/>
                      <a:pt x="49969" y="251400"/>
                      <a:pt x="42091" y="242496"/>
                    </a:cubicBezTo>
                    <a:lnTo>
                      <a:pt x="69758" y="202541"/>
                    </a:lnTo>
                    <a:cubicBezTo>
                      <a:pt x="76092" y="204953"/>
                      <a:pt x="83156" y="204536"/>
                      <a:pt x="89160" y="201388"/>
                    </a:cubicBezTo>
                    <a:cubicBezTo>
                      <a:pt x="95161" y="198243"/>
                      <a:pt x="99528" y="192672"/>
                      <a:pt x="101148" y="186089"/>
                    </a:cubicBezTo>
                    <a:lnTo>
                      <a:pt x="119998" y="186089"/>
                    </a:lnTo>
                    <a:lnTo>
                      <a:pt x="119998" y="257626"/>
                    </a:lnTo>
                    <a:cubicBezTo>
                      <a:pt x="119880" y="264378"/>
                      <a:pt x="125247" y="269954"/>
                      <a:pt x="131998" y="270091"/>
                    </a:cubicBezTo>
                    <a:lnTo>
                      <a:pt x="138000" y="270091"/>
                    </a:lnTo>
                    <a:cubicBezTo>
                      <a:pt x="138000" y="273403"/>
                      <a:pt x="140686" y="276089"/>
                      <a:pt x="144001" y="276089"/>
                    </a:cubicBezTo>
                    <a:cubicBezTo>
                      <a:pt x="147313" y="276089"/>
                      <a:pt x="149999" y="273403"/>
                      <a:pt x="149999" y="270091"/>
                    </a:cubicBezTo>
                    <a:lnTo>
                      <a:pt x="173999" y="270091"/>
                    </a:lnTo>
                    <a:lnTo>
                      <a:pt x="173999" y="312943"/>
                    </a:lnTo>
                    <a:cubicBezTo>
                      <a:pt x="162298" y="315964"/>
                      <a:pt x="154669" y="327214"/>
                      <a:pt x="156190" y="339203"/>
                    </a:cubicBezTo>
                    <a:cubicBezTo>
                      <a:pt x="157715" y="351195"/>
                      <a:pt x="167913" y="360179"/>
                      <a:pt x="180000" y="360179"/>
                    </a:cubicBezTo>
                    <a:cubicBezTo>
                      <a:pt x="192085" y="360179"/>
                      <a:pt x="202286" y="351195"/>
                      <a:pt x="203807" y="339203"/>
                    </a:cubicBezTo>
                    <a:cubicBezTo>
                      <a:pt x="205332" y="327214"/>
                      <a:pt x="197702" y="315964"/>
                      <a:pt x="185998" y="312943"/>
                    </a:cubicBezTo>
                    <a:lnTo>
                      <a:pt x="185998" y="270091"/>
                    </a:lnTo>
                    <a:lnTo>
                      <a:pt x="209998" y="270091"/>
                    </a:lnTo>
                    <a:cubicBezTo>
                      <a:pt x="209998" y="273403"/>
                      <a:pt x="212684" y="276089"/>
                      <a:pt x="215999" y="276089"/>
                    </a:cubicBezTo>
                    <a:cubicBezTo>
                      <a:pt x="219312" y="276089"/>
                      <a:pt x="221998" y="273403"/>
                      <a:pt x="221998" y="270091"/>
                    </a:cubicBezTo>
                    <a:lnTo>
                      <a:pt x="228000" y="270091"/>
                    </a:lnTo>
                    <a:cubicBezTo>
                      <a:pt x="234750" y="269954"/>
                      <a:pt x="240117" y="264378"/>
                      <a:pt x="239999" y="257626"/>
                    </a:cubicBezTo>
                    <a:lnTo>
                      <a:pt x="239999" y="186089"/>
                    </a:lnTo>
                    <a:lnTo>
                      <a:pt x="258851" y="186089"/>
                    </a:lnTo>
                    <a:cubicBezTo>
                      <a:pt x="260472" y="192672"/>
                      <a:pt x="264836" y="198243"/>
                      <a:pt x="270840" y="201388"/>
                    </a:cubicBezTo>
                    <a:cubicBezTo>
                      <a:pt x="276844" y="204536"/>
                      <a:pt x="283909" y="204953"/>
                      <a:pt x="290242" y="202541"/>
                    </a:cubicBezTo>
                    <a:lnTo>
                      <a:pt x="317906" y="242496"/>
                    </a:lnTo>
                    <a:cubicBezTo>
                      <a:pt x="310032" y="251400"/>
                      <a:pt x="310032" y="264779"/>
                      <a:pt x="317906" y="273683"/>
                    </a:cubicBezTo>
                    <a:lnTo>
                      <a:pt x="290242" y="313640"/>
                    </a:lnTo>
                    <a:cubicBezTo>
                      <a:pt x="287608" y="312638"/>
                      <a:pt x="284818" y="312114"/>
                      <a:pt x="282000" y="312088"/>
                    </a:cubicBezTo>
                    <a:cubicBezTo>
                      <a:pt x="268745" y="312088"/>
                      <a:pt x="258001" y="322836"/>
                      <a:pt x="258001" y="336091"/>
                    </a:cubicBezTo>
                    <a:cubicBezTo>
                      <a:pt x="258001" y="349346"/>
                      <a:pt x="268745" y="360091"/>
                      <a:pt x="282000" y="360091"/>
                    </a:cubicBezTo>
                    <a:cubicBezTo>
                      <a:pt x="295255" y="360091"/>
                      <a:pt x="305999" y="349346"/>
                      <a:pt x="305999" y="336091"/>
                    </a:cubicBezTo>
                    <a:cubicBezTo>
                      <a:pt x="305978" y="330351"/>
                      <a:pt x="303879" y="324811"/>
                      <a:pt x="300092" y="320496"/>
                    </a:cubicBezTo>
                    <a:lnTo>
                      <a:pt x="327755" y="280541"/>
                    </a:lnTo>
                    <a:cubicBezTo>
                      <a:pt x="330389" y="281541"/>
                      <a:pt x="333182" y="282066"/>
                      <a:pt x="336000" y="282090"/>
                    </a:cubicBezTo>
                    <a:cubicBezTo>
                      <a:pt x="349256" y="282090"/>
                      <a:pt x="360000" y="271346"/>
                      <a:pt x="360000" y="258091"/>
                    </a:cubicBezTo>
                    <a:cubicBezTo>
                      <a:pt x="360000" y="244836"/>
                      <a:pt x="349256" y="234091"/>
                      <a:pt x="336000" y="234091"/>
                    </a:cubicBezTo>
                    <a:cubicBezTo>
                      <a:pt x="333182" y="234113"/>
                      <a:pt x="330389" y="234638"/>
                      <a:pt x="327755" y="235640"/>
                    </a:cubicBezTo>
                    <a:lnTo>
                      <a:pt x="300092" y="195683"/>
                    </a:lnTo>
                    <a:cubicBezTo>
                      <a:pt x="307969" y="186779"/>
                      <a:pt x="307969" y="173400"/>
                      <a:pt x="300092" y="164495"/>
                    </a:cubicBezTo>
                    <a:lnTo>
                      <a:pt x="327755" y="124541"/>
                    </a:lnTo>
                    <a:cubicBezTo>
                      <a:pt x="330389" y="125541"/>
                      <a:pt x="333182" y="126065"/>
                      <a:pt x="336000" y="126090"/>
                    </a:cubicBezTo>
                    <a:cubicBezTo>
                      <a:pt x="349256" y="126090"/>
                      <a:pt x="360000" y="115346"/>
                      <a:pt x="360000" y="102090"/>
                    </a:cubicBezTo>
                    <a:cubicBezTo>
                      <a:pt x="360000" y="88836"/>
                      <a:pt x="349256" y="78091"/>
                      <a:pt x="336000" y="78091"/>
                    </a:cubicBezTo>
                    <a:cubicBezTo>
                      <a:pt x="333182" y="78113"/>
                      <a:pt x="330389" y="78638"/>
                      <a:pt x="327755" y="79640"/>
                    </a:cubicBezTo>
                    <a:lnTo>
                      <a:pt x="300092" y="39683"/>
                    </a:lnTo>
                    <a:cubicBezTo>
                      <a:pt x="303879" y="35368"/>
                      <a:pt x="305978" y="29831"/>
                      <a:pt x="305999" y="24090"/>
                    </a:cubicBezTo>
                    <a:cubicBezTo>
                      <a:pt x="305999" y="10835"/>
                      <a:pt x="295255" y="91"/>
                      <a:pt x="282000" y="91"/>
                    </a:cubicBezTo>
                    <a:cubicBezTo>
                      <a:pt x="268745" y="91"/>
                      <a:pt x="258001" y="10835"/>
                      <a:pt x="258001" y="24090"/>
                    </a:cubicBezTo>
                    <a:cubicBezTo>
                      <a:pt x="258001" y="37345"/>
                      <a:pt x="268745" y="48090"/>
                      <a:pt x="282000" y="48090"/>
                    </a:cubicBezTo>
                    <a:cubicBezTo>
                      <a:pt x="284818" y="48068"/>
                      <a:pt x="287608" y="47541"/>
                      <a:pt x="290242" y="46541"/>
                    </a:cubicBezTo>
                    <a:lnTo>
                      <a:pt x="317906" y="86496"/>
                    </a:lnTo>
                    <a:cubicBezTo>
                      <a:pt x="310032" y="95400"/>
                      <a:pt x="310032" y="108778"/>
                      <a:pt x="317906" y="117683"/>
                    </a:cubicBezTo>
                    <a:lnTo>
                      <a:pt x="290242" y="157640"/>
                    </a:lnTo>
                    <a:cubicBezTo>
                      <a:pt x="283909" y="155226"/>
                      <a:pt x="276844" y="155646"/>
                      <a:pt x="270840" y="158791"/>
                    </a:cubicBezTo>
                    <a:cubicBezTo>
                      <a:pt x="264836" y="161939"/>
                      <a:pt x="260472" y="167508"/>
                      <a:pt x="258851" y="174090"/>
                    </a:cubicBezTo>
                    <a:lnTo>
                      <a:pt x="239999" y="174090"/>
                    </a:lnTo>
                    <a:lnTo>
                      <a:pt x="239999" y="102552"/>
                    </a:lnTo>
                    <a:cubicBezTo>
                      <a:pt x="240117" y="95801"/>
                      <a:pt x="234750" y="90228"/>
                      <a:pt x="228000" y="90091"/>
                    </a:cubicBezTo>
                    <a:lnTo>
                      <a:pt x="185998" y="90091"/>
                    </a:lnTo>
                    <a:lnTo>
                      <a:pt x="185998" y="47238"/>
                    </a:lnTo>
                    <a:cubicBezTo>
                      <a:pt x="197702" y="44217"/>
                      <a:pt x="205332" y="32964"/>
                      <a:pt x="203807" y="20976"/>
                    </a:cubicBezTo>
                    <a:cubicBezTo>
                      <a:pt x="202286" y="8987"/>
                      <a:pt x="192085" y="0"/>
                      <a:pt x="180000" y="0"/>
                    </a:cubicBezTo>
                    <a:cubicBezTo>
                      <a:pt x="167913" y="0"/>
                      <a:pt x="157715" y="8987"/>
                      <a:pt x="156190" y="20976"/>
                    </a:cubicBezTo>
                    <a:cubicBezTo>
                      <a:pt x="154669" y="32964"/>
                      <a:pt x="162298" y="44217"/>
                      <a:pt x="173999" y="47238"/>
                    </a:cubicBezTo>
                    <a:lnTo>
                      <a:pt x="173999" y="90091"/>
                    </a:lnTo>
                    <a:lnTo>
                      <a:pt x="131998" y="90091"/>
                    </a:lnTo>
                    <a:cubicBezTo>
                      <a:pt x="125247" y="90228"/>
                      <a:pt x="119880" y="95801"/>
                      <a:pt x="119998" y="102552"/>
                    </a:cubicBezTo>
                    <a:lnTo>
                      <a:pt x="119998" y="174090"/>
                    </a:lnTo>
                    <a:lnTo>
                      <a:pt x="101148" y="174090"/>
                    </a:lnTo>
                    <a:cubicBezTo>
                      <a:pt x="99528" y="167508"/>
                      <a:pt x="95161" y="161939"/>
                      <a:pt x="89160" y="158791"/>
                    </a:cubicBezTo>
                    <a:cubicBezTo>
                      <a:pt x="83156" y="155646"/>
                      <a:pt x="76092" y="155226"/>
                      <a:pt x="69758" y="157640"/>
                    </a:cubicBezTo>
                    <a:lnTo>
                      <a:pt x="42091" y="117683"/>
                    </a:lnTo>
                    <a:cubicBezTo>
                      <a:pt x="49969" y="108778"/>
                      <a:pt x="49969" y="95400"/>
                      <a:pt x="42091" y="86496"/>
                    </a:cubicBezTo>
                    <a:lnTo>
                      <a:pt x="69758" y="46541"/>
                    </a:lnTo>
                    <a:cubicBezTo>
                      <a:pt x="72392" y="47541"/>
                      <a:pt x="75182" y="48068"/>
                      <a:pt x="78001" y="48090"/>
                    </a:cubicBezTo>
                    <a:cubicBezTo>
                      <a:pt x="91255" y="48090"/>
                      <a:pt x="102000" y="37345"/>
                      <a:pt x="102000" y="24090"/>
                    </a:cubicBezTo>
                    <a:cubicBezTo>
                      <a:pt x="102000" y="10835"/>
                      <a:pt x="91255" y="91"/>
                      <a:pt x="78001" y="91"/>
                    </a:cubicBezTo>
                    <a:cubicBezTo>
                      <a:pt x="64745" y="91"/>
                      <a:pt x="54001" y="10835"/>
                      <a:pt x="54001" y="24090"/>
                    </a:cubicBezTo>
                    <a:cubicBezTo>
                      <a:pt x="54022" y="29831"/>
                      <a:pt x="56121" y="35368"/>
                      <a:pt x="59906" y="39683"/>
                    </a:cubicBezTo>
                    <a:lnTo>
                      <a:pt x="32242" y="79640"/>
                    </a:lnTo>
                    <a:cubicBezTo>
                      <a:pt x="29608" y="78638"/>
                      <a:pt x="26818" y="78113"/>
                      <a:pt x="24000" y="78091"/>
                    </a:cubicBezTo>
                    <a:cubicBezTo>
                      <a:pt x="10745" y="78091"/>
                      <a:pt x="0" y="88836"/>
                      <a:pt x="0" y="102090"/>
                    </a:cubicBezTo>
                    <a:cubicBezTo>
                      <a:pt x="0" y="115346"/>
                      <a:pt x="10745" y="126090"/>
                      <a:pt x="24000" y="126090"/>
                    </a:cubicBezTo>
                    <a:cubicBezTo>
                      <a:pt x="26818" y="126065"/>
                      <a:pt x="29608" y="125541"/>
                      <a:pt x="32242" y="124541"/>
                    </a:cubicBezTo>
                    <a:lnTo>
                      <a:pt x="59906" y="164495"/>
                    </a:lnTo>
                    <a:cubicBezTo>
                      <a:pt x="52031" y="173400"/>
                      <a:pt x="52031" y="186779"/>
                      <a:pt x="59906" y="195683"/>
                    </a:cubicBezTo>
                    <a:lnTo>
                      <a:pt x="32242" y="235640"/>
                    </a:lnTo>
                    <a:cubicBezTo>
                      <a:pt x="29608" y="234638"/>
                      <a:pt x="26818" y="234113"/>
                      <a:pt x="24000" y="234091"/>
                    </a:cubicBezTo>
                    <a:close/>
                    <a:moveTo>
                      <a:pt x="78001" y="324091"/>
                    </a:moveTo>
                    <a:cubicBezTo>
                      <a:pt x="84627" y="324091"/>
                      <a:pt x="90000" y="329463"/>
                      <a:pt x="90000" y="336091"/>
                    </a:cubicBezTo>
                    <a:cubicBezTo>
                      <a:pt x="90000" y="342719"/>
                      <a:pt x="84627" y="348091"/>
                      <a:pt x="78001" y="348091"/>
                    </a:cubicBezTo>
                    <a:cubicBezTo>
                      <a:pt x="71373" y="348091"/>
                      <a:pt x="66000" y="342719"/>
                      <a:pt x="66000" y="336091"/>
                    </a:cubicBezTo>
                    <a:cubicBezTo>
                      <a:pt x="66006" y="329466"/>
                      <a:pt x="71376" y="324097"/>
                      <a:pt x="78001" y="324091"/>
                    </a:cubicBezTo>
                    <a:close/>
                    <a:moveTo>
                      <a:pt x="282000" y="348091"/>
                    </a:moveTo>
                    <a:cubicBezTo>
                      <a:pt x="275373" y="348091"/>
                      <a:pt x="270000" y="342719"/>
                      <a:pt x="270000" y="336091"/>
                    </a:cubicBezTo>
                    <a:cubicBezTo>
                      <a:pt x="270000" y="329463"/>
                      <a:pt x="275373" y="324091"/>
                      <a:pt x="282000" y="324091"/>
                    </a:cubicBezTo>
                    <a:cubicBezTo>
                      <a:pt x="288627" y="324091"/>
                      <a:pt x="294000" y="329463"/>
                      <a:pt x="294000" y="336091"/>
                    </a:cubicBezTo>
                    <a:cubicBezTo>
                      <a:pt x="293991" y="342716"/>
                      <a:pt x="288624" y="348083"/>
                      <a:pt x="282000" y="348091"/>
                    </a:cubicBezTo>
                    <a:close/>
                    <a:moveTo>
                      <a:pt x="336000" y="246091"/>
                    </a:moveTo>
                    <a:cubicBezTo>
                      <a:pt x="342628" y="246091"/>
                      <a:pt x="348001" y="251464"/>
                      <a:pt x="348001" y="258091"/>
                    </a:cubicBezTo>
                    <a:cubicBezTo>
                      <a:pt x="348001" y="264718"/>
                      <a:pt x="342628" y="270091"/>
                      <a:pt x="336000" y="270091"/>
                    </a:cubicBezTo>
                    <a:cubicBezTo>
                      <a:pt x="329373" y="270091"/>
                      <a:pt x="324001" y="264718"/>
                      <a:pt x="324001" y="258091"/>
                    </a:cubicBezTo>
                    <a:cubicBezTo>
                      <a:pt x="324006" y="251466"/>
                      <a:pt x="329375" y="246097"/>
                      <a:pt x="336000" y="246091"/>
                    </a:cubicBezTo>
                    <a:close/>
                    <a:moveTo>
                      <a:pt x="282000" y="36090"/>
                    </a:moveTo>
                    <a:cubicBezTo>
                      <a:pt x="275373" y="36090"/>
                      <a:pt x="270000" y="30718"/>
                      <a:pt x="270000" y="24090"/>
                    </a:cubicBezTo>
                    <a:cubicBezTo>
                      <a:pt x="270000" y="17463"/>
                      <a:pt x="275373" y="12090"/>
                      <a:pt x="282000" y="12090"/>
                    </a:cubicBezTo>
                    <a:cubicBezTo>
                      <a:pt x="288627" y="12090"/>
                      <a:pt x="294000" y="17463"/>
                      <a:pt x="294000" y="24090"/>
                    </a:cubicBezTo>
                    <a:cubicBezTo>
                      <a:pt x="293991" y="30715"/>
                      <a:pt x="288624" y="36085"/>
                      <a:pt x="282000" y="36090"/>
                    </a:cubicBezTo>
                    <a:close/>
                    <a:moveTo>
                      <a:pt x="336000" y="90091"/>
                    </a:moveTo>
                    <a:cubicBezTo>
                      <a:pt x="342628" y="90091"/>
                      <a:pt x="348001" y="95463"/>
                      <a:pt x="348001" y="102090"/>
                    </a:cubicBezTo>
                    <a:cubicBezTo>
                      <a:pt x="348001" y="108718"/>
                      <a:pt x="342628" y="114090"/>
                      <a:pt x="336000" y="114090"/>
                    </a:cubicBezTo>
                    <a:cubicBezTo>
                      <a:pt x="329373" y="114090"/>
                      <a:pt x="324001" y="108718"/>
                      <a:pt x="324001" y="102090"/>
                    </a:cubicBezTo>
                    <a:cubicBezTo>
                      <a:pt x="324006" y="95465"/>
                      <a:pt x="329375" y="90096"/>
                      <a:pt x="336000" y="90091"/>
                    </a:cubicBezTo>
                    <a:close/>
                    <a:moveTo>
                      <a:pt x="282000" y="168091"/>
                    </a:moveTo>
                    <a:cubicBezTo>
                      <a:pt x="288627" y="168091"/>
                      <a:pt x="294000" y="173463"/>
                      <a:pt x="294000" y="180091"/>
                    </a:cubicBezTo>
                    <a:cubicBezTo>
                      <a:pt x="294000" y="186718"/>
                      <a:pt x="288627" y="192090"/>
                      <a:pt x="282000" y="192090"/>
                    </a:cubicBezTo>
                    <a:cubicBezTo>
                      <a:pt x="275373" y="192090"/>
                      <a:pt x="270000" y="186718"/>
                      <a:pt x="270000" y="180091"/>
                    </a:cubicBezTo>
                    <a:cubicBezTo>
                      <a:pt x="270006" y="173466"/>
                      <a:pt x="275375" y="168096"/>
                      <a:pt x="282000" y="168091"/>
                    </a:cubicBezTo>
                    <a:close/>
                    <a:moveTo>
                      <a:pt x="192000" y="336091"/>
                    </a:moveTo>
                    <a:cubicBezTo>
                      <a:pt x="192000" y="342719"/>
                      <a:pt x="186628" y="348091"/>
                      <a:pt x="180000" y="348091"/>
                    </a:cubicBezTo>
                    <a:cubicBezTo>
                      <a:pt x="173372" y="348091"/>
                      <a:pt x="168001" y="342719"/>
                      <a:pt x="168001" y="336091"/>
                    </a:cubicBezTo>
                    <a:cubicBezTo>
                      <a:pt x="168001" y="329463"/>
                      <a:pt x="173372" y="324091"/>
                      <a:pt x="180000" y="324091"/>
                    </a:cubicBezTo>
                    <a:cubicBezTo>
                      <a:pt x="186625" y="324097"/>
                      <a:pt x="191992" y="329466"/>
                      <a:pt x="192000" y="336091"/>
                    </a:cubicBezTo>
                    <a:close/>
                    <a:moveTo>
                      <a:pt x="168001" y="24090"/>
                    </a:moveTo>
                    <a:cubicBezTo>
                      <a:pt x="168001" y="17463"/>
                      <a:pt x="173372" y="12090"/>
                      <a:pt x="180000" y="12090"/>
                    </a:cubicBezTo>
                    <a:cubicBezTo>
                      <a:pt x="186628" y="12090"/>
                      <a:pt x="192000" y="17463"/>
                      <a:pt x="192000" y="24090"/>
                    </a:cubicBezTo>
                    <a:cubicBezTo>
                      <a:pt x="192000" y="30718"/>
                      <a:pt x="186628" y="36090"/>
                      <a:pt x="180000" y="36090"/>
                    </a:cubicBezTo>
                    <a:cubicBezTo>
                      <a:pt x="173375" y="36085"/>
                      <a:pt x="168005" y="30715"/>
                      <a:pt x="168001" y="24090"/>
                    </a:cubicBezTo>
                    <a:close/>
                    <a:moveTo>
                      <a:pt x="131998" y="102090"/>
                    </a:moveTo>
                    <a:lnTo>
                      <a:pt x="228000" y="102552"/>
                    </a:lnTo>
                    <a:lnTo>
                      <a:pt x="227967" y="132088"/>
                    </a:lnTo>
                    <a:lnTo>
                      <a:pt x="131998" y="132088"/>
                    </a:lnTo>
                    <a:close/>
                    <a:moveTo>
                      <a:pt x="131998" y="144091"/>
                    </a:moveTo>
                    <a:lnTo>
                      <a:pt x="227952" y="144091"/>
                    </a:lnTo>
                    <a:lnTo>
                      <a:pt x="227919" y="174090"/>
                    </a:lnTo>
                    <a:lnTo>
                      <a:pt x="131998" y="174090"/>
                    </a:lnTo>
                    <a:close/>
                    <a:moveTo>
                      <a:pt x="131998" y="186089"/>
                    </a:moveTo>
                    <a:lnTo>
                      <a:pt x="227906" y="186089"/>
                    </a:lnTo>
                    <a:lnTo>
                      <a:pt x="227870" y="216090"/>
                    </a:lnTo>
                    <a:lnTo>
                      <a:pt x="131998" y="216090"/>
                    </a:lnTo>
                    <a:close/>
                    <a:moveTo>
                      <a:pt x="131998" y="228090"/>
                    </a:moveTo>
                    <a:lnTo>
                      <a:pt x="227856" y="228090"/>
                    </a:lnTo>
                    <a:lnTo>
                      <a:pt x="227824" y="258091"/>
                    </a:lnTo>
                    <a:lnTo>
                      <a:pt x="144001" y="258091"/>
                    </a:lnTo>
                    <a:lnTo>
                      <a:pt x="131998" y="257626"/>
                    </a:lnTo>
                    <a:close/>
                    <a:moveTo>
                      <a:pt x="78001" y="12090"/>
                    </a:moveTo>
                    <a:cubicBezTo>
                      <a:pt x="84627" y="12090"/>
                      <a:pt x="90000" y="17463"/>
                      <a:pt x="90000" y="24090"/>
                    </a:cubicBezTo>
                    <a:cubicBezTo>
                      <a:pt x="90000" y="30718"/>
                      <a:pt x="84627" y="36090"/>
                      <a:pt x="78001" y="36090"/>
                    </a:cubicBezTo>
                    <a:cubicBezTo>
                      <a:pt x="71373" y="36090"/>
                      <a:pt x="66000" y="30718"/>
                      <a:pt x="66000" y="24090"/>
                    </a:cubicBezTo>
                    <a:cubicBezTo>
                      <a:pt x="66006" y="17465"/>
                      <a:pt x="71376" y="12096"/>
                      <a:pt x="78001" y="12090"/>
                    </a:cubicBezTo>
                    <a:close/>
                    <a:moveTo>
                      <a:pt x="24000" y="114090"/>
                    </a:moveTo>
                    <a:cubicBezTo>
                      <a:pt x="17372" y="114090"/>
                      <a:pt x="12000" y="108718"/>
                      <a:pt x="12000" y="102090"/>
                    </a:cubicBezTo>
                    <a:cubicBezTo>
                      <a:pt x="12000" y="95463"/>
                      <a:pt x="17372" y="90091"/>
                      <a:pt x="24000" y="90091"/>
                    </a:cubicBezTo>
                    <a:cubicBezTo>
                      <a:pt x="30627" y="90091"/>
                      <a:pt x="35999" y="95463"/>
                      <a:pt x="35999" y="102090"/>
                    </a:cubicBezTo>
                    <a:cubicBezTo>
                      <a:pt x="35994" y="108715"/>
                      <a:pt x="30624" y="114082"/>
                      <a:pt x="24000" y="114090"/>
                    </a:cubicBezTo>
                    <a:close/>
                    <a:moveTo>
                      <a:pt x="78001" y="168091"/>
                    </a:moveTo>
                    <a:cubicBezTo>
                      <a:pt x="84627" y="168091"/>
                      <a:pt x="90000" y="173463"/>
                      <a:pt x="90000" y="180091"/>
                    </a:cubicBezTo>
                    <a:cubicBezTo>
                      <a:pt x="90000" y="186718"/>
                      <a:pt x="84627" y="192090"/>
                      <a:pt x="78001" y="192090"/>
                    </a:cubicBezTo>
                    <a:cubicBezTo>
                      <a:pt x="71373" y="192090"/>
                      <a:pt x="66000" y="186718"/>
                      <a:pt x="66000" y="180091"/>
                    </a:cubicBezTo>
                    <a:cubicBezTo>
                      <a:pt x="66006" y="173466"/>
                      <a:pt x="71376" y="168096"/>
                      <a:pt x="78001" y="168091"/>
                    </a:cubicBezTo>
                    <a:close/>
                    <a:moveTo>
                      <a:pt x="35999" y="258091"/>
                    </a:moveTo>
                    <a:cubicBezTo>
                      <a:pt x="35999" y="264718"/>
                      <a:pt x="30627" y="270091"/>
                      <a:pt x="24000" y="270091"/>
                    </a:cubicBezTo>
                    <a:cubicBezTo>
                      <a:pt x="17372" y="270091"/>
                      <a:pt x="12000" y="264718"/>
                      <a:pt x="12000" y="258091"/>
                    </a:cubicBezTo>
                    <a:cubicBezTo>
                      <a:pt x="12000" y="251464"/>
                      <a:pt x="17372" y="246091"/>
                      <a:pt x="24000" y="246091"/>
                    </a:cubicBezTo>
                    <a:cubicBezTo>
                      <a:pt x="30624" y="246097"/>
                      <a:pt x="35994" y="251466"/>
                      <a:pt x="35999" y="258091"/>
                    </a:cubicBezTo>
                    <a:close/>
                  </a:path>
                </a:pathLst>
              </a:custGeom>
              <a:solidFill>
                <a:srgbClr val="FF822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4332"/>
                                        </p:tgtEl>
                                        <p:attrNameLst>
                                          <p:attrName>style.visibility</p:attrName>
                                        </p:attrNameLst>
                                      </p:cBhvr>
                                      <p:to>
                                        <p:strVal val="visible"/>
                                      </p:to>
                                    </p:set>
                                    <p:animEffect filter="fade" transition="in">
                                      <p:cBhvr>
                                        <p:cTn dur="1000"/>
                                        <p:tgtEl>
                                          <p:spTgt spid="433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333"/>
                                        </p:tgtEl>
                                        <p:attrNameLst>
                                          <p:attrName>style.visibility</p:attrName>
                                        </p:attrNameLst>
                                      </p:cBhvr>
                                      <p:to>
                                        <p:strVal val="visible"/>
                                      </p:to>
                                    </p:set>
                                    <p:animEffect filter="fade" transition="in">
                                      <p:cBhvr>
                                        <p:cTn dur="1000"/>
                                        <p:tgtEl>
                                          <p:spTgt spid="433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334"/>
                                        </p:tgtEl>
                                        <p:attrNameLst>
                                          <p:attrName>style.visibility</p:attrName>
                                        </p:attrNameLst>
                                      </p:cBhvr>
                                      <p:to>
                                        <p:strVal val="visible"/>
                                      </p:to>
                                    </p:set>
                                    <p:animEffect filter="fade" transition="in">
                                      <p:cBhvr>
                                        <p:cTn dur="1000"/>
                                        <p:tgtEl>
                                          <p:spTgt spid="433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336"/>
                                        </p:tgtEl>
                                        <p:attrNameLst>
                                          <p:attrName>style.visibility</p:attrName>
                                        </p:attrNameLst>
                                      </p:cBhvr>
                                      <p:to>
                                        <p:strVal val="visible"/>
                                      </p:to>
                                    </p:set>
                                    <p:animEffect filter="fade" transition="in">
                                      <p:cBhvr>
                                        <p:cTn dur="1000"/>
                                        <p:tgtEl>
                                          <p:spTgt spid="433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337"/>
                                        </p:tgtEl>
                                        <p:attrNameLst>
                                          <p:attrName>style.visibility</p:attrName>
                                        </p:attrNameLst>
                                      </p:cBhvr>
                                      <p:to>
                                        <p:strVal val="visible"/>
                                      </p:to>
                                    </p:set>
                                    <p:animEffect filter="fade" transition="in">
                                      <p:cBhvr>
                                        <p:cTn dur="1000"/>
                                        <p:tgtEl>
                                          <p:spTgt spid="433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342"/>
                                        </p:tgtEl>
                                        <p:attrNameLst>
                                          <p:attrName>style.visibility</p:attrName>
                                        </p:attrNameLst>
                                      </p:cBhvr>
                                      <p:to>
                                        <p:strVal val="visible"/>
                                      </p:to>
                                    </p:set>
                                    <p:animEffect filter="fade" transition="in">
                                      <p:cBhvr>
                                        <p:cTn dur="1000"/>
                                        <p:tgtEl>
                                          <p:spTgt spid="434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349"/>
                                        </p:tgtEl>
                                        <p:attrNameLst>
                                          <p:attrName>style.visibility</p:attrName>
                                        </p:attrNameLst>
                                      </p:cBhvr>
                                      <p:to>
                                        <p:strVal val="visible"/>
                                      </p:to>
                                    </p:set>
                                    <p:animEffect filter="fade" transition="in">
                                      <p:cBhvr>
                                        <p:cTn dur="1000"/>
                                        <p:tgtEl>
                                          <p:spTgt spid="434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377"/>
                                        </p:tgtEl>
                                        <p:attrNameLst>
                                          <p:attrName>style.visibility</p:attrName>
                                        </p:attrNameLst>
                                      </p:cBhvr>
                                      <p:to>
                                        <p:strVal val="visible"/>
                                      </p:to>
                                    </p:set>
                                    <p:animEffect filter="fade" transition="in">
                                      <p:cBhvr>
                                        <p:cTn dur="1000"/>
                                        <p:tgtEl>
                                          <p:spTgt spid="437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391"/>
                                        </p:tgtEl>
                                        <p:attrNameLst>
                                          <p:attrName>style.visibility</p:attrName>
                                        </p:attrNameLst>
                                      </p:cBhvr>
                                      <p:to>
                                        <p:strVal val="visible"/>
                                      </p:to>
                                    </p:set>
                                    <p:animEffect filter="fade" transition="in">
                                      <p:cBhvr>
                                        <p:cTn dur="1000"/>
                                        <p:tgtEl>
                                          <p:spTgt spid="439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04" name="Shape 4404"/>
        <p:cNvGrpSpPr/>
        <p:nvPr/>
      </p:nvGrpSpPr>
      <p:grpSpPr>
        <a:xfrm>
          <a:off x="0" y="0"/>
          <a:ext cx="0" cy="0"/>
          <a:chOff x="0" y="0"/>
          <a:chExt cx="0" cy="0"/>
        </a:xfrm>
      </p:grpSpPr>
      <p:grpSp>
        <p:nvGrpSpPr>
          <p:cNvPr id="4405" name="Google Shape;4405;p277"/>
          <p:cNvGrpSpPr/>
          <p:nvPr/>
        </p:nvGrpSpPr>
        <p:grpSpPr>
          <a:xfrm>
            <a:off x="5419984" y="2616664"/>
            <a:ext cx="1729296" cy="2243600"/>
            <a:chOff x="5180280" y="2690066"/>
            <a:chExt cx="1802101" cy="2338058"/>
          </a:xfrm>
        </p:grpSpPr>
        <p:sp>
          <p:nvSpPr>
            <p:cNvPr id="4406" name="Google Shape;4406;p277"/>
            <p:cNvSpPr/>
            <p:nvPr/>
          </p:nvSpPr>
          <p:spPr>
            <a:xfrm>
              <a:off x="5183581" y="2690066"/>
              <a:ext cx="1798800" cy="2337300"/>
            </a:xfrm>
            <a:prstGeom prst="roundRect">
              <a:avLst>
                <a:gd fmla="val 6952" name="adj"/>
              </a:avLst>
            </a:prstGeom>
            <a:solidFill>
              <a:srgbClr val="7BB51C"/>
            </a:solidFill>
            <a:ln>
              <a:noFill/>
            </a:ln>
            <a:effectLst>
              <a:outerShdw blurRad="100013" rotWithShape="0" algn="bl" dir="9660000" dist="38100">
                <a:srgbClr val="67B800">
                  <a:alpha val="2275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pic>
          <p:nvPicPr>
            <p:cNvPr id="4407" name="Google Shape;4407;p277"/>
            <p:cNvPicPr preferRelativeResize="0"/>
            <p:nvPr/>
          </p:nvPicPr>
          <p:blipFill rotWithShape="1">
            <a:blip r:embed="rId3">
              <a:alphaModFix/>
            </a:blip>
            <a:srcRect b="0" l="895" r="727" t="1806"/>
            <a:stretch/>
          </p:blipFill>
          <p:spPr>
            <a:xfrm>
              <a:off x="5180280" y="2690933"/>
              <a:ext cx="1798706" cy="708708"/>
            </a:xfrm>
            <a:custGeom>
              <a:rect b="b" l="l" r="r" t="t"/>
              <a:pathLst>
                <a:path extrusionOk="0" h="708708" w="1798706">
                  <a:moveTo>
                    <a:pt x="125046" y="0"/>
                  </a:moveTo>
                  <a:lnTo>
                    <a:pt x="1673660" y="0"/>
                  </a:lnTo>
                  <a:cubicBezTo>
                    <a:pt x="1742721" y="0"/>
                    <a:pt x="1798706" y="55985"/>
                    <a:pt x="1798706" y="125046"/>
                  </a:cubicBezTo>
                  <a:lnTo>
                    <a:pt x="1798706" y="708708"/>
                  </a:lnTo>
                  <a:lnTo>
                    <a:pt x="0" y="708708"/>
                  </a:lnTo>
                  <a:lnTo>
                    <a:pt x="0" y="125046"/>
                  </a:lnTo>
                  <a:cubicBezTo>
                    <a:pt x="0" y="55985"/>
                    <a:pt x="55985" y="0"/>
                    <a:pt x="125046" y="0"/>
                  </a:cubicBezTo>
                  <a:close/>
                </a:path>
              </a:pathLst>
            </a:custGeom>
            <a:noFill/>
            <a:ln>
              <a:noFill/>
            </a:ln>
          </p:spPr>
        </p:pic>
        <p:pic>
          <p:nvPicPr>
            <p:cNvPr id="4408" name="Google Shape;4408;p277"/>
            <p:cNvPicPr preferRelativeResize="0"/>
            <p:nvPr/>
          </p:nvPicPr>
          <p:blipFill rotWithShape="1">
            <a:blip r:embed="rId4">
              <a:alphaModFix/>
            </a:blip>
            <a:srcRect b="10913" l="3320" r="710" t="0"/>
            <a:stretch/>
          </p:blipFill>
          <p:spPr>
            <a:xfrm>
              <a:off x="5180280" y="3358447"/>
              <a:ext cx="1798706" cy="1669677"/>
            </a:xfrm>
            <a:custGeom>
              <a:rect b="b" l="l" r="r" t="t"/>
              <a:pathLst>
                <a:path extrusionOk="0" h="1669677" w="1798706">
                  <a:moveTo>
                    <a:pt x="0" y="0"/>
                  </a:moveTo>
                  <a:lnTo>
                    <a:pt x="1798706" y="0"/>
                  </a:lnTo>
                  <a:lnTo>
                    <a:pt x="1798706" y="1544631"/>
                  </a:lnTo>
                  <a:cubicBezTo>
                    <a:pt x="1798706" y="1613692"/>
                    <a:pt x="1742721" y="1669677"/>
                    <a:pt x="1673660" y="1669677"/>
                  </a:cubicBezTo>
                  <a:lnTo>
                    <a:pt x="125046" y="1669677"/>
                  </a:lnTo>
                  <a:cubicBezTo>
                    <a:pt x="55985" y="1669677"/>
                    <a:pt x="0" y="1613692"/>
                    <a:pt x="0" y="1544631"/>
                  </a:cubicBezTo>
                  <a:lnTo>
                    <a:pt x="0" y="0"/>
                  </a:lnTo>
                  <a:close/>
                </a:path>
              </a:pathLst>
            </a:custGeom>
            <a:noFill/>
            <a:ln>
              <a:noFill/>
            </a:ln>
          </p:spPr>
        </p:pic>
      </p:grpSp>
      <p:grpSp>
        <p:nvGrpSpPr>
          <p:cNvPr id="4409" name="Google Shape;4409;p277"/>
          <p:cNvGrpSpPr/>
          <p:nvPr/>
        </p:nvGrpSpPr>
        <p:grpSpPr>
          <a:xfrm>
            <a:off x="5420335" y="283210"/>
            <a:ext cx="1733600" cy="2254286"/>
            <a:chOff x="5326952" y="317464"/>
            <a:chExt cx="1733600" cy="2254286"/>
          </a:xfrm>
        </p:grpSpPr>
        <p:grpSp>
          <p:nvGrpSpPr>
            <p:cNvPr id="4410" name="Google Shape;4410;p277"/>
            <p:cNvGrpSpPr/>
            <p:nvPr/>
          </p:nvGrpSpPr>
          <p:grpSpPr>
            <a:xfrm>
              <a:off x="5326952" y="317464"/>
              <a:ext cx="1733600" cy="2251989"/>
              <a:chOff x="2262540" y="890351"/>
              <a:chExt cx="1799274" cy="2337300"/>
            </a:xfrm>
          </p:grpSpPr>
          <p:sp>
            <p:nvSpPr>
              <p:cNvPr id="4411" name="Google Shape;4411;p277"/>
              <p:cNvSpPr/>
              <p:nvPr/>
            </p:nvSpPr>
            <p:spPr>
              <a:xfrm>
                <a:off x="2263014" y="890351"/>
                <a:ext cx="1798800" cy="2337300"/>
              </a:xfrm>
              <a:prstGeom prst="roundRect">
                <a:avLst>
                  <a:gd fmla="val 6952" name="adj"/>
                </a:avLst>
              </a:prstGeom>
              <a:solidFill>
                <a:srgbClr val="7BB51C"/>
              </a:solidFill>
              <a:ln>
                <a:noFill/>
              </a:ln>
              <a:effectLst>
                <a:outerShdw blurRad="100013" rotWithShape="0" algn="bl" dir="9660000" dist="38100">
                  <a:srgbClr val="67B800">
                    <a:alpha val="3765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12" name="Google Shape;4412;p277"/>
              <p:cNvSpPr/>
              <p:nvPr/>
            </p:nvSpPr>
            <p:spPr>
              <a:xfrm>
                <a:off x="2263014" y="2130210"/>
                <a:ext cx="1798706" cy="1097332"/>
              </a:xfrm>
              <a:custGeom>
                <a:rect b="b" l="l" r="r" t="t"/>
                <a:pathLst>
                  <a:path extrusionOk="0" h="1097332" w="1798706">
                    <a:moveTo>
                      <a:pt x="900784" y="0"/>
                    </a:moveTo>
                    <a:lnTo>
                      <a:pt x="1798706" y="897923"/>
                    </a:lnTo>
                    <a:lnTo>
                      <a:pt x="1798706" y="972286"/>
                    </a:lnTo>
                    <a:cubicBezTo>
                      <a:pt x="1798706" y="1041347"/>
                      <a:pt x="1742721" y="1097332"/>
                      <a:pt x="1673660" y="1097332"/>
                    </a:cubicBezTo>
                    <a:lnTo>
                      <a:pt x="125046" y="1097332"/>
                    </a:lnTo>
                    <a:cubicBezTo>
                      <a:pt x="55985" y="1097332"/>
                      <a:pt x="0" y="1041347"/>
                      <a:pt x="0" y="972286"/>
                    </a:cubicBezTo>
                    <a:lnTo>
                      <a:pt x="0" y="891212"/>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13" name="Google Shape;4413;p277"/>
              <p:cNvSpPr/>
              <p:nvPr/>
            </p:nvSpPr>
            <p:spPr>
              <a:xfrm>
                <a:off x="2918374" y="1546029"/>
                <a:ext cx="508372" cy="508372"/>
              </a:xfrm>
              <a:custGeom>
                <a:rect b="b" l="l" r="r" t="t"/>
                <a:pathLst>
                  <a:path extrusionOk="0" h="508372" w="508372">
                    <a:moveTo>
                      <a:pt x="252116" y="0"/>
                    </a:moveTo>
                    <a:lnTo>
                      <a:pt x="334615" y="83136"/>
                    </a:lnTo>
                    <a:lnTo>
                      <a:pt x="243834" y="261990"/>
                    </a:lnTo>
                    <a:lnTo>
                      <a:pt x="429058" y="178376"/>
                    </a:lnTo>
                    <a:lnTo>
                      <a:pt x="508372" y="258327"/>
                    </a:lnTo>
                    <a:lnTo>
                      <a:pt x="256257" y="508372"/>
                    </a:lnTo>
                    <a:lnTo>
                      <a:pt x="195418" y="447055"/>
                    </a:lnTo>
                    <a:lnTo>
                      <a:pt x="328563" y="315025"/>
                    </a:lnTo>
                    <a:lnTo>
                      <a:pt x="146523" y="397683"/>
                    </a:lnTo>
                    <a:lnTo>
                      <a:pt x="108778" y="359779"/>
                    </a:lnTo>
                    <a:lnTo>
                      <a:pt x="193506" y="177899"/>
                    </a:lnTo>
                    <a:lnTo>
                      <a:pt x="57813" y="308336"/>
                    </a:lnTo>
                    <a:lnTo>
                      <a:pt x="0" y="250045"/>
                    </a:lnTo>
                    <a:lnTo>
                      <a:pt x="252116"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14" name="Google Shape;4414;p277"/>
              <p:cNvSpPr/>
              <p:nvPr/>
            </p:nvSpPr>
            <p:spPr>
              <a:xfrm>
                <a:off x="2668170" y="1806267"/>
                <a:ext cx="393224" cy="407080"/>
              </a:xfrm>
              <a:custGeom>
                <a:rect b="b" l="l" r="r" t="t"/>
                <a:pathLst>
                  <a:path extrusionOk="0" h="407080" w="393224">
                    <a:moveTo>
                      <a:pt x="236826" y="0"/>
                    </a:moveTo>
                    <a:lnTo>
                      <a:pt x="295436" y="243515"/>
                    </a:lnTo>
                    <a:lnTo>
                      <a:pt x="393224" y="343693"/>
                    </a:lnTo>
                    <a:lnTo>
                      <a:pt x="328244" y="407080"/>
                    </a:lnTo>
                    <a:lnTo>
                      <a:pt x="223130" y="302921"/>
                    </a:lnTo>
                    <a:lnTo>
                      <a:pt x="0" y="231252"/>
                    </a:lnTo>
                    <a:lnTo>
                      <a:pt x="70236" y="162610"/>
                    </a:lnTo>
                    <a:lnTo>
                      <a:pt x="201151" y="210866"/>
                    </a:lnTo>
                    <a:lnTo>
                      <a:pt x="162450" y="72784"/>
                    </a:lnTo>
                    <a:lnTo>
                      <a:pt x="236826"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15" name="Google Shape;4415;p277"/>
              <p:cNvSpPr/>
              <p:nvPr/>
            </p:nvSpPr>
            <p:spPr>
              <a:xfrm>
                <a:off x="3239134" y="1869335"/>
                <a:ext cx="427465" cy="426351"/>
              </a:xfrm>
              <a:custGeom>
                <a:rect b="b" l="l" r="r" t="t"/>
                <a:pathLst>
                  <a:path extrusionOk="0" h="426351" w="427465">
                    <a:moveTo>
                      <a:pt x="252115" y="0"/>
                    </a:moveTo>
                    <a:lnTo>
                      <a:pt x="427465" y="176783"/>
                    </a:lnTo>
                    <a:lnTo>
                      <a:pt x="376501" y="227271"/>
                    </a:lnTo>
                    <a:lnTo>
                      <a:pt x="266608" y="116582"/>
                    </a:lnTo>
                    <a:lnTo>
                      <a:pt x="225678" y="157353"/>
                    </a:lnTo>
                    <a:lnTo>
                      <a:pt x="312158" y="244630"/>
                    </a:lnTo>
                    <a:lnTo>
                      <a:pt x="259123" y="297187"/>
                    </a:lnTo>
                    <a:lnTo>
                      <a:pt x="173120" y="210388"/>
                    </a:lnTo>
                    <a:lnTo>
                      <a:pt x="118015" y="265016"/>
                    </a:lnTo>
                    <a:lnTo>
                      <a:pt x="226792" y="374749"/>
                    </a:lnTo>
                    <a:lnTo>
                      <a:pt x="174872" y="426351"/>
                    </a:lnTo>
                    <a:lnTo>
                      <a:pt x="0" y="250045"/>
                    </a:lnTo>
                    <a:lnTo>
                      <a:pt x="252115"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16" name="Google Shape;4416;p277"/>
              <p:cNvSpPr/>
              <p:nvPr/>
            </p:nvSpPr>
            <p:spPr>
              <a:xfrm>
                <a:off x="2487267" y="2100842"/>
                <a:ext cx="367019" cy="364048"/>
              </a:xfrm>
              <a:custGeom>
                <a:rect b="b" l="l" r="r" t="t"/>
                <a:pathLst>
                  <a:path extrusionOk="0" h="364048" w="367019">
                    <a:moveTo>
                      <a:pt x="179829" y="4"/>
                    </a:moveTo>
                    <a:cubicBezTo>
                      <a:pt x="226932" y="-295"/>
                      <a:pt x="275507" y="15751"/>
                      <a:pt x="311023" y="52143"/>
                    </a:cubicBezTo>
                    <a:cubicBezTo>
                      <a:pt x="368995" y="111549"/>
                      <a:pt x="400052" y="222079"/>
                      <a:pt x="312616" y="307444"/>
                    </a:cubicBezTo>
                    <a:cubicBezTo>
                      <a:pt x="253210" y="365257"/>
                      <a:pt x="143636" y="399658"/>
                      <a:pt x="51582" y="305214"/>
                    </a:cubicBezTo>
                    <a:cubicBezTo>
                      <a:pt x="-32192" y="219371"/>
                      <a:pt x="-1931" y="103904"/>
                      <a:pt x="57474" y="45932"/>
                    </a:cubicBezTo>
                    <a:cubicBezTo>
                      <a:pt x="87098" y="16946"/>
                      <a:pt x="132727" y="303"/>
                      <a:pt x="179829" y="4"/>
                    </a:cubicBezTo>
                    <a:close/>
                    <a:moveTo>
                      <a:pt x="157273" y="79059"/>
                    </a:moveTo>
                    <a:cubicBezTo>
                      <a:pt x="135713" y="79775"/>
                      <a:pt x="118234" y="90446"/>
                      <a:pt x="106687" y="101674"/>
                    </a:cubicBezTo>
                    <a:cubicBezTo>
                      <a:pt x="73242" y="134483"/>
                      <a:pt x="70375" y="181944"/>
                      <a:pt x="116562" y="229245"/>
                    </a:cubicBezTo>
                    <a:cubicBezTo>
                      <a:pt x="171507" y="285465"/>
                      <a:pt x="219447" y="295977"/>
                      <a:pt x="258785" y="257595"/>
                    </a:cubicBezTo>
                    <a:lnTo>
                      <a:pt x="258785" y="257435"/>
                    </a:lnTo>
                    <a:cubicBezTo>
                      <a:pt x="297964" y="219212"/>
                      <a:pt x="295893" y="181306"/>
                      <a:pt x="232346" y="116167"/>
                    </a:cubicBezTo>
                    <a:cubicBezTo>
                      <a:pt x="204475" y="87579"/>
                      <a:pt x="178834" y="78342"/>
                      <a:pt x="157273" y="79059"/>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17" name="Google Shape;4417;p277"/>
              <p:cNvSpPr/>
              <p:nvPr/>
            </p:nvSpPr>
            <p:spPr>
              <a:xfrm>
                <a:off x="3470544" y="2103454"/>
                <a:ext cx="423728" cy="470945"/>
              </a:xfrm>
              <a:custGeom>
                <a:rect b="b" l="l" r="r" t="t"/>
                <a:pathLst>
                  <a:path extrusionOk="0" h="470945" w="423728">
                    <a:moveTo>
                      <a:pt x="252594" y="0"/>
                    </a:moveTo>
                    <a:lnTo>
                      <a:pt x="405805" y="154327"/>
                    </a:lnTo>
                    <a:cubicBezTo>
                      <a:pt x="452630" y="222333"/>
                      <a:pt x="392906" y="280624"/>
                      <a:pt x="392906" y="280624"/>
                    </a:cubicBezTo>
                    <a:cubicBezTo>
                      <a:pt x="330633" y="334297"/>
                      <a:pt x="273776" y="302921"/>
                      <a:pt x="273776" y="302921"/>
                    </a:cubicBezTo>
                    <a:cubicBezTo>
                      <a:pt x="272183" y="309610"/>
                      <a:pt x="219786" y="470945"/>
                      <a:pt x="219786" y="470945"/>
                    </a:cubicBezTo>
                    <a:lnTo>
                      <a:pt x="153213" y="403895"/>
                    </a:lnTo>
                    <a:lnTo>
                      <a:pt x="202744" y="178376"/>
                    </a:lnTo>
                    <a:lnTo>
                      <a:pt x="64980" y="315025"/>
                    </a:lnTo>
                    <a:lnTo>
                      <a:pt x="0" y="249568"/>
                    </a:lnTo>
                    <a:lnTo>
                      <a:pt x="252594" y="0"/>
                    </a:lnTo>
                    <a:close/>
                    <a:moveTo>
                      <a:pt x="267883" y="113715"/>
                    </a:moveTo>
                    <a:cubicBezTo>
                      <a:pt x="261034" y="120563"/>
                      <a:pt x="207522" y="173599"/>
                      <a:pt x="207522" y="173599"/>
                    </a:cubicBezTo>
                    <a:lnTo>
                      <a:pt x="251797" y="220422"/>
                    </a:lnTo>
                    <a:cubicBezTo>
                      <a:pt x="280146" y="249090"/>
                      <a:pt x="312317" y="227430"/>
                      <a:pt x="312317" y="227430"/>
                    </a:cubicBezTo>
                    <a:lnTo>
                      <a:pt x="312317" y="227271"/>
                    </a:lnTo>
                    <a:cubicBezTo>
                      <a:pt x="351815" y="190162"/>
                      <a:pt x="319325" y="165795"/>
                      <a:pt x="314229" y="160539"/>
                    </a:cubicBezTo>
                    <a:cubicBezTo>
                      <a:pt x="309132" y="155283"/>
                      <a:pt x="267883" y="113715"/>
                      <a:pt x="267883" y="113715"/>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18" name="Google Shape;4418;p277"/>
              <p:cNvSpPr/>
              <p:nvPr/>
            </p:nvSpPr>
            <p:spPr>
              <a:xfrm>
                <a:off x="2262540" y="2350019"/>
                <a:ext cx="387475" cy="410879"/>
              </a:xfrm>
              <a:custGeom>
                <a:rect b="b" l="l" r="r" t="t"/>
                <a:pathLst>
                  <a:path extrusionOk="0" h="410879" w="387475">
                    <a:moveTo>
                      <a:pt x="135977" y="176"/>
                    </a:moveTo>
                    <a:cubicBezTo>
                      <a:pt x="158731" y="1490"/>
                      <a:pt x="173901" y="9692"/>
                      <a:pt x="173901" y="9692"/>
                    </a:cubicBezTo>
                    <a:cubicBezTo>
                      <a:pt x="255604" y="52534"/>
                      <a:pt x="219292" y="149526"/>
                      <a:pt x="221681" y="149048"/>
                    </a:cubicBezTo>
                    <a:cubicBezTo>
                      <a:pt x="229167" y="147774"/>
                      <a:pt x="387316" y="201765"/>
                      <a:pt x="387316" y="201765"/>
                    </a:cubicBezTo>
                    <a:lnTo>
                      <a:pt x="387475" y="201765"/>
                    </a:lnTo>
                    <a:lnTo>
                      <a:pt x="322018" y="265630"/>
                    </a:lnTo>
                    <a:lnTo>
                      <a:pt x="103666" y="208135"/>
                    </a:lnTo>
                    <a:lnTo>
                      <a:pt x="238722" y="346536"/>
                    </a:lnTo>
                    <a:lnTo>
                      <a:pt x="172628" y="410879"/>
                    </a:lnTo>
                    <a:lnTo>
                      <a:pt x="0" y="237040"/>
                    </a:lnTo>
                    <a:lnTo>
                      <a:pt x="0" y="83755"/>
                    </a:lnTo>
                    <a:lnTo>
                      <a:pt x="52542" y="31989"/>
                    </a:lnTo>
                    <a:cubicBezTo>
                      <a:pt x="82882" y="4436"/>
                      <a:pt x="113222" y="-1138"/>
                      <a:pt x="135977" y="176"/>
                    </a:cubicBezTo>
                    <a:close/>
                    <a:moveTo>
                      <a:pt x="107767" y="90618"/>
                    </a:moveTo>
                    <a:cubicBezTo>
                      <a:pt x="97893" y="92509"/>
                      <a:pt x="90447" y="97605"/>
                      <a:pt x="89014" y="99039"/>
                    </a:cubicBezTo>
                    <a:cubicBezTo>
                      <a:pt x="82166" y="105569"/>
                      <a:pt x="39005" y="142677"/>
                      <a:pt x="41075" y="144748"/>
                    </a:cubicBezTo>
                    <a:cubicBezTo>
                      <a:pt x="43146" y="146818"/>
                      <a:pt x="100640" y="205747"/>
                      <a:pt x="100640" y="205747"/>
                    </a:cubicBezTo>
                    <a:cubicBezTo>
                      <a:pt x="100640" y="205747"/>
                      <a:pt x="105736" y="202880"/>
                      <a:pt x="142368" y="167204"/>
                    </a:cubicBezTo>
                    <a:cubicBezTo>
                      <a:pt x="178998" y="131370"/>
                      <a:pt x="141093" y="101428"/>
                      <a:pt x="141093" y="101428"/>
                    </a:cubicBezTo>
                    <a:cubicBezTo>
                      <a:pt x="129945" y="90040"/>
                      <a:pt x="117641" y="88726"/>
                      <a:pt x="107767" y="90618"/>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19" name="Google Shape;4419;p277"/>
              <p:cNvSpPr/>
              <p:nvPr/>
            </p:nvSpPr>
            <p:spPr>
              <a:xfrm>
                <a:off x="3738268" y="2372611"/>
                <a:ext cx="317096" cy="423165"/>
              </a:xfrm>
              <a:custGeom>
                <a:rect b="b" l="l" r="r" t="t"/>
                <a:pathLst>
                  <a:path extrusionOk="0" h="423165" w="317096">
                    <a:moveTo>
                      <a:pt x="252116" y="0"/>
                    </a:moveTo>
                    <a:lnTo>
                      <a:pt x="317096" y="65457"/>
                    </a:lnTo>
                    <a:lnTo>
                      <a:pt x="126298" y="254664"/>
                    </a:lnTo>
                    <a:lnTo>
                      <a:pt x="233005" y="362326"/>
                    </a:lnTo>
                    <a:lnTo>
                      <a:pt x="171687" y="423165"/>
                    </a:lnTo>
                    <a:lnTo>
                      <a:pt x="0" y="250045"/>
                    </a:lnTo>
                    <a:lnTo>
                      <a:pt x="252116"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20" name="Google Shape;4420;p277"/>
              <p:cNvSpPr/>
              <p:nvPr/>
            </p:nvSpPr>
            <p:spPr>
              <a:xfrm>
                <a:off x="3955346" y="2736456"/>
                <a:ext cx="105900" cy="169055"/>
              </a:xfrm>
              <a:custGeom>
                <a:rect b="b" l="l" r="r" t="t"/>
                <a:pathLst>
                  <a:path extrusionOk="0" h="169055" w="105900">
                    <a:moveTo>
                      <a:pt x="105900" y="0"/>
                    </a:moveTo>
                    <a:lnTo>
                      <a:pt x="105900" y="126891"/>
                    </a:lnTo>
                    <a:lnTo>
                      <a:pt x="63387" y="169055"/>
                    </a:lnTo>
                    <a:lnTo>
                      <a:pt x="0" y="105030"/>
                    </a:lnTo>
                    <a:lnTo>
                      <a:pt x="105900"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21" name="Google Shape;4421;p277"/>
              <p:cNvSpPr/>
              <p:nvPr/>
            </p:nvSpPr>
            <p:spPr>
              <a:xfrm>
                <a:off x="2262540" y="2746405"/>
                <a:ext cx="135359" cy="181587"/>
              </a:xfrm>
              <a:custGeom>
                <a:rect b="b" l="l" r="r" t="t"/>
                <a:pathLst>
                  <a:path extrusionOk="0" h="181587" w="135359">
                    <a:moveTo>
                      <a:pt x="86943" y="0"/>
                    </a:moveTo>
                    <a:lnTo>
                      <a:pt x="135359" y="49532"/>
                    </a:lnTo>
                    <a:lnTo>
                      <a:pt x="0" y="181587"/>
                    </a:lnTo>
                    <a:lnTo>
                      <a:pt x="0" y="84838"/>
                    </a:lnTo>
                    <a:lnTo>
                      <a:pt x="86943"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22" name="Google Shape;4422;p277"/>
              <p:cNvSpPr/>
              <p:nvPr/>
            </p:nvSpPr>
            <p:spPr>
              <a:xfrm>
                <a:off x="2568971" y="2179863"/>
                <a:ext cx="203132" cy="201368"/>
              </a:xfrm>
              <a:custGeom>
                <a:rect b="b" l="l" r="r" t="t"/>
                <a:pathLst>
                  <a:path extrusionOk="0" h="201368" w="203132">
                    <a:moveTo>
                      <a:pt x="75569" y="38"/>
                    </a:moveTo>
                    <a:cubicBezTo>
                      <a:pt x="97130" y="-679"/>
                      <a:pt x="122771" y="8558"/>
                      <a:pt x="150642" y="37146"/>
                    </a:cubicBezTo>
                    <a:cubicBezTo>
                      <a:pt x="214189" y="102285"/>
                      <a:pt x="216260" y="140191"/>
                      <a:pt x="177081" y="178414"/>
                    </a:cubicBezTo>
                    <a:lnTo>
                      <a:pt x="177081" y="178574"/>
                    </a:lnTo>
                    <a:cubicBezTo>
                      <a:pt x="137743" y="216956"/>
                      <a:pt x="89803" y="206444"/>
                      <a:pt x="34858" y="150224"/>
                    </a:cubicBezTo>
                    <a:cubicBezTo>
                      <a:pt x="-11329" y="102923"/>
                      <a:pt x="-8462" y="55462"/>
                      <a:pt x="24983" y="22653"/>
                    </a:cubicBezTo>
                    <a:cubicBezTo>
                      <a:pt x="36530" y="11425"/>
                      <a:pt x="54009" y="754"/>
                      <a:pt x="75569" y="38"/>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23" name="Google Shape;4423;p277"/>
              <p:cNvSpPr/>
              <p:nvPr/>
            </p:nvSpPr>
            <p:spPr>
              <a:xfrm>
                <a:off x="3678067" y="2217170"/>
                <a:ext cx="124106" cy="121559"/>
              </a:xfrm>
              <a:custGeom>
                <a:rect b="b" l="l" r="r" t="t"/>
                <a:pathLst>
                  <a:path extrusionOk="0" h="121559" w="124106">
                    <a:moveTo>
                      <a:pt x="60361" y="0"/>
                    </a:moveTo>
                    <a:cubicBezTo>
                      <a:pt x="60361" y="0"/>
                      <a:pt x="101610" y="41568"/>
                      <a:pt x="106707" y="46824"/>
                    </a:cubicBezTo>
                    <a:cubicBezTo>
                      <a:pt x="111803" y="52080"/>
                      <a:pt x="144293" y="76447"/>
                      <a:pt x="104795" y="113556"/>
                    </a:cubicBezTo>
                    <a:lnTo>
                      <a:pt x="104795" y="113715"/>
                    </a:lnTo>
                    <a:cubicBezTo>
                      <a:pt x="104795" y="113715"/>
                      <a:pt x="72624" y="135375"/>
                      <a:pt x="44275" y="106707"/>
                    </a:cubicBezTo>
                    <a:lnTo>
                      <a:pt x="0" y="59884"/>
                    </a:lnTo>
                    <a:cubicBezTo>
                      <a:pt x="0" y="59884"/>
                      <a:pt x="53512" y="6848"/>
                      <a:pt x="60361" y="0"/>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24" name="Google Shape;4424;p277"/>
              <p:cNvSpPr/>
              <p:nvPr/>
            </p:nvSpPr>
            <p:spPr>
              <a:xfrm>
                <a:off x="2303542" y="2439924"/>
                <a:ext cx="117321" cy="115842"/>
              </a:xfrm>
              <a:custGeom>
                <a:rect b="b" l="l" r="r" t="t"/>
                <a:pathLst>
                  <a:path extrusionOk="0" h="115842" w="117321">
                    <a:moveTo>
                      <a:pt x="66765" y="713"/>
                    </a:moveTo>
                    <a:cubicBezTo>
                      <a:pt x="76639" y="-1179"/>
                      <a:pt x="88943" y="135"/>
                      <a:pt x="100091" y="11523"/>
                    </a:cubicBezTo>
                    <a:cubicBezTo>
                      <a:pt x="100091" y="11523"/>
                      <a:pt x="137996" y="41465"/>
                      <a:pt x="101366" y="77299"/>
                    </a:cubicBezTo>
                    <a:cubicBezTo>
                      <a:pt x="64734" y="112975"/>
                      <a:pt x="59638" y="115842"/>
                      <a:pt x="59638" y="115842"/>
                    </a:cubicBezTo>
                    <a:cubicBezTo>
                      <a:pt x="59638" y="115842"/>
                      <a:pt x="2144" y="56913"/>
                      <a:pt x="73" y="54843"/>
                    </a:cubicBezTo>
                    <a:cubicBezTo>
                      <a:pt x="-1997" y="52772"/>
                      <a:pt x="41164" y="15664"/>
                      <a:pt x="48012" y="9134"/>
                    </a:cubicBezTo>
                    <a:cubicBezTo>
                      <a:pt x="49445" y="7700"/>
                      <a:pt x="56891" y="2604"/>
                      <a:pt x="66765" y="713"/>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grpSp>
          <p:nvGrpSpPr>
            <p:cNvPr id="4425" name="Google Shape;4425;p277"/>
            <p:cNvGrpSpPr/>
            <p:nvPr/>
          </p:nvGrpSpPr>
          <p:grpSpPr>
            <a:xfrm>
              <a:off x="5618065" y="529322"/>
              <a:ext cx="1151539" cy="2042428"/>
              <a:chOff x="5503128" y="529322"/>
              <a:chExt cx="1151539" cy="2042428"/>
            </a:xfrm>
          </p:grpSpPr>
          <p:sp>
            <p:nvSpPr>
              <p:cNvPr id="4426" name="Google Shape;4426;p277"/>
              <p:cNvSpPr/>
              <p:nvPr/>
            </p:nvSpPr>
            <p:spPr>
              <a:xfrm>
                <a:off x="5552139" y="562837"/>
                <a:ext cx="1054772" cy="2003081"/>
              </a:xfrm>
              <a:custGeom>
                <a:rect b="b" l="l" r="r" t="t"/>
                <a:pathLst>
                  <a:path extrusionOk="0" h="2003081" w="1054772">
                    <a:moveTo>
                      <a:pt x="137700" y="0"/>
                    </a:moveTo>
                    <a:lnTo>
                      <a:pt x="917072" y="0"/>
                    </a:lnTo>
                    <a:cubicBezTo>
                      <a:pt x="993122" y="0"/>
                      <a:pt x="1054772" y="61650"/>
                      <a:pt x="1054772" y="137700"/>
                    </a:cubicBezTo>
                    <a:lnTo>
                      <a:pt x="1054772" y="2003081"/>
                    </a:lnTo>
                    <a:lnTo>
                      <a:pt x="0" y="2003081"/>
                    </a:lnTo>
                    <a:lnTo>
                      <a:pt x="0" y="137700"/>
                    </a:lnTo>
                    <a:cubicBezTo>
                      <a:pt x="0" y="61650"/>
                      <a:pt x="61650" y="0"/>
                      <a:pt x="137700" y="0"/>
                    </a:cubicBezTo>
                    <a:close/>
                  </a:path>
                </a:pathLst>
              </a:custGeom>
              <a:solidFill>
                <a:schemeClr val="l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pic>
            <p:nvPicPr>
              <p:cNvPr id="4427" name="Google Shape;4427;p277"/>
              <p:cNvPicPr preferRelativeResize="0"/>
              <p:nvPr/>
            </p:nvPicPr>
            <p:blipFill rotWithShape="1">
              <a:blip r:embed="rId5">
                <a:alphaModFix/>
              </a:blip>
              <a:srcRect b="22472" l="23889" r="18711" t="15550"/>
              <a:stretch/>
            </p:blipFill>
            <p:spPr>
              <a:xfrm>
                <a:off x="5569383" y="723606"/>
                <a:ext cx="1025794" cy="1848144"/>
              </a:xfrm>
              <a:prstGeom prst="rect">
                <a:avLst/>
              </a:prstGeom>
              <a:noFill/>
              <a:ln>
                <a:noFill/>
              </a:ln>
            </p:spPr>
          </p:pic>
          <p:pic>
            <p:nvPicPr>
              <p:cNvPr id="4428" name="Google Shape;4428;p277"/>
              <p:cNvPicPr preferRelativeResize="0"/>
              <p:nvPr/>
            </p:nvPicPr>
            <p:blipFill rotWithShape="1">
              <a:blip r:embed="rId6">
                <a:alphaModFix/>
              </a:blip>
              <a:srcRect b="10225" l="0" r="0" t="0"/>
              <a:stretch/>
            </p:blipFill>
            <p:spPr>
              <a:xfrm>
                <a:off x="5503128" y="529322"/>
                <a:ext cx="1151539" cy="2042426"/>
              </a:xfrm>
              <a:prstGeom prst="rect">
                <a:avLst/>
              </a:prstGeom>
              <a:noFill/>
              <a:ln>
                <a:noFill/>
              </a:ln>
            </p:spPr>
          </p:pic>
        </p:grpSp>
      </p:grpSp>
      <p:grpSp>
        <p:nvGrpSpPr>
          <p:cNvPr id="4429" name="Google Shape;4429;p277"/>
          <p:cNvGrpSpPr/>
          <p:nvPr/>
        </p:nvGrpSpPr>
        <p:grpSpPr>
          <a:xfrm>
            <a:off x="7263181" y="286671"/>
            <a:ext cx="1733159" cy="2250822"/>
            <a:chOff x="7210364" y="320926"/>
            <a:chExt cx="1733159" cy="2250822"/>
          </a:xfrm>
        </p:grpSpPr>
        <p:grpSp>
          <p:nvGrpSpPr>
            <p:cNvPr id="4430" name="Google Shape;4430;p277"/>
            <p:cNvGrpSpPr/>
            <p:nvPr/>
          </p:nvGrpSpPr>
          <p:grpSpPr>
            <a:xfrm>
              <a:off x="7210364" y="320926"/>
              <a:ext cx="1733159" cy="2250820"/>
              <a:chOff x="3321607" y="1240860"/>
              <a:chExt cx="1799750" cy="2337300"/>
            </a:xfrm>
          </p:grpSpPr>
          <p:sp>
            <p:nvSpPr>
              <p:cNvPr id="4431" name="Google Shape;4431;p277"/>
              <p:cNvSpPr/>
              <p:nvPr/>
            </p:nvSpPr>
            <p:spPr>
              <a:xfrm>
                <a:off x="3322557" y="1240860"/>
                <a:ext cx="1798800" cy="2337300"/>
              </a:xfrm>
              <a:prstGeom prst="roundRect">
                <a:avLst>
                  <a:gd fmla="val 6952" name="adj"/>
                </a:avLst>
              </a:prstGeom>
              <a:solidFill>
                <a:srgbClr val="7BB51C"/>
              </a:solidFill>
              <a:ln>
                <a:noFill/>
              </a:ln>
              <a:effectLst>
                <a:outerShdw blurRad="100013" rotWithShape="0" algn="bl" dir="9660000" dist="38100">
                  <a:srgbClr val="67B800">
                    <a:alpha val="3765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32" name="Google Shape;4432;p277"/>
              <p:cNvSpPr/>
              <p:nvPr/>
            </p:nvSpPr>
            <p:spPr>
              <a:xfrm>
                <a:off x="3321608" y="2480723"/>
                <a:ext cx="1798706" cy="1097332"/>
              </a:xfrm>
              <a:custGeom>
                <a:rect b="b" l="l" r="r" t="t"/>
                <a:pathLst>
                  <a:path extrusionOk="0" h="1097332" w="1798706">
                    <a:moveTo>
                      <a:pt x="900784" y="0"/>
                    </a:moveTo>
                    <a:lnTo>
                      <a:pt x="1798706" y="897923"/>
                    </a:lnTo>
                    <a:lnTo>
                      <a:pt x="1798706" y="972286"/>
                    </a:lnTo>
                    <a:cubicBezTo>
                      <a:pt x="1798706" y="1041347"/>
                      <a:pt x="1742721" y="1097332"/>
                      <a:pt x="1673660" y="1097332"/>
                    </a:cubicBezTo>
                    <a:lnTo>
                      <a:pt x="125046" y="1097332"/>
                    </a:lnTo>
                    <a:cubicBezTo>
                      <a:pt x="55985" y="1097332"/>
                      <a:pt x="0" y="1041347"/>
                      <a:pt x="0" y="972286"/>
                    </a:cubicBezTo>
                    <a:lnTo>
                      <a:pt x="0" y="891212"/>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33" name="Google Shape;4433;p277"/>
              <p:cNvSpPr/>
              <p:nvPr/>
            </p:nvSpPr>
            <p:spPr>
              <a:xfrm>
                <a:off x="3977441" y="1896541"/>
                <a:ext cx="508372" cy="508372"/>
              </a:xfrm>
              <a:custGeom>
                <a:rect b="b" l="l" r="r" t="t"/>
                <a:pathLst>
                  <a:path extrusionOk="0" h="508372" w="508372">
                    <a:moveTo>
                      <a:pt x="252116" y="0"/>
                    </a:moveTo>
                    <a:lnTo>
                      <a:pt x="334615" y="83136"/>
                    </a:lnTo>
                    <a:lnTo>
                      <a:pt x="243834" y="261990"/>
                    </a:lnTo>
                    <a:lnTo>
                      <a:pt x="429058" y="178376"/>
                    </a:lnTo>
                    <a:lnTo>
                      <a:pt x="508372" y="258327"/>
                    </a:lnTo>
                    <a:lnTo>
                      <a:pt x="256257" y="508372"/>
                    </a:lnTo>
                    <a:lnTo>
                      <a:pt x="195418" y="447055"/>
                    </a:lnTo>
                    <a:lnTo>
                      <a:pt x="328563" y="315025"/>
                    </a:lnTo>
                    <a:lnTo>
                      <a:pt x="146523" y="397683"/>
                    </a:lnTo>
                    <a:lnTo>
                      <a:pt x="108778" y="359779"/>
                    </a:lnTo>
                    <a:lnTo>
                      <a:pt x="193506" y="177899"/>
                    </a:lnTo>
                    <a:lnTo>
                      <a:pt x="57813" y="308336"/>
                    </a:lnTo>
                    <a:lnTo>
                      <a:pt x="0" y="250045"/>
                    </a:lnTo>
                    <a:lnTo>
                      <a:pt x="252116"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34" name="Google Shape;4434;p277"/>
              <p:cNvSpPr/>
              <p:nvPr/>
            </p:nvSpPr>
            <p:spPr>
              <a:xfrm>
                <a:off x="3727238" y="2156778"/>
                <a:ext cx="393224" cy="407080"/>
              </a:xfrm>
              <a:custGeom>
                <a:rect b="b" l="l" r="r" t="t"/>
                <a:pathLst>
                  <a:path extrusionOk="0" h="407080" w="393224">
                    <a:moveTo>
                      <a:pt x="236826" y="0"/>
                    </a:moveTo>
                    <a:lnTo>
                      <a:pt x="295436" y="243515"/>
                    </a:lnTo>
                    <a:lnTo>
                      <a:pt x="393224" y="343693"/>
                    </a:lnTo>
                    <a:lnTo>
                      <a:pt x="328244" y="407080"/>
                    </a:lnTo>
                    <a:lnTo>
                      <a:pt x="223130" y="302921"/>
                    </a:lnTo>
                    <a:lnTo>
                      <a:pt x="0" y="231252"/>
                    </a:lnTo>
                    <a:lnTo>
                      <a:pt x="70236" y="162610"/>
                    </a:lnTo>
                    <a:lnTo>
                      <a:pt x="201151" y="210866"/>
                    </a:lnTo>
                    <a:lnTo>
                      <a:pt x="162450" y="72784"/>
                    </a:lnTo>
                    <a:lnTo>
                      <a:pt x="236826"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35" name="Google Shape;4435;p277"/>
              <p:cNvSpPr/>
              <p:nvPr/>
            </p:nvSpPr>
            <p:spPr>
              <a:xfrm>
                <a:off x="4298201" y="2219847"/>
                <a:ext cx="427465" cy="426351"/>
              </a:xfrm>
              <a:custGeom>
                <a:rect b="b" l="l" r="r" t="t"/>
                <a:pathLst>
                  <a:path extrusionOk="0" h="426351" w="427465">
                    <a:moveTo>
                      <a:pt x="252115" y="0"/>
                    </a:moveTo>
                    <a:lnTo>
                      <a:pt x="427465" y="176783"/>
                    </a:lnTo>
                    <a:lnTo>
                      <a:pt x="376501" y="227271"/>
                    </a:lnTo>
                    <a:lnTo>
                      <a:pt x="266608" y="116582"/>
                    </a:lnTo>
                    <a:lnTo>
                      <a:pt x="225678" y="157353"/>
                    </a:lnTo>
                    <a:lnTo>
                      <a:pt x="312158" y="244630"/>
                    </a:lnTo>
                    <a:lnTo>
                      <a:pt x="259123" y="297187"/>
                    </a:lnTo>
                    <a:lnTo>
                      <a:pt x="173120" y="210388"/>
                    </a:lnTo>
                    <a:lnTo>
                      <a:pt x="118015" y="265016"/>
                    </a:lnTo>
                    <a:lnTo>
                      <a:pt x="226792" y="374749"/>
                    </a:lnTo>
                    <a:lnTo>
                      <a:pt x="174872" y="426351"/>
                    </a:lnTo>
                    <a:lnTo>
                      <a:pt x="0" y="250045"/>
                    </a:lnTo>
                    <a:lnTo>
                      <a:pt x="252115"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36" name="Google Shape;4436;p277"/>
              <p:cNvSpPr/>
              <p:nvPr/>
            </p:nvSpPr>
            <p:spPr>
              <a:xfrm>
                <a:off x="3546335" y="2451352"/>
                <a:ext cx="367019" cy="364048"/>
              </a:xfrm>
              <a:custGeom>
                <a:rect b="b" l="l" r="r" t="t"/>
                <a:pathLst>
                  <a:path extrusionOk="0" h="364048" w="367019">
                    <a:moveTo>
                      <a:pt x="179829" y="4"/>
                    </a:moveTo>
                    <a:cubicBezTo>
                      <a:pt x="226932" y="-295"/>
                      <a:pt x="275507" y="15751"/>
                      <a:pt x="311023" y="52143"/>
                    </a:cubicBezTo>
                    <a:cubicBezTo>
                      <a:pt x="368995" y="111549"/>
                      <a:pt x="400052" y="222079"/>
                      <a:pt x="312616" y="307444"/>
                    </a:cubicBezTo>
                    <a:cubicBezTo>
                      <a:pt x="253210" y="365257"/>
                      <a:pt x="143636" y="399658"/>
                      <a:pt x="51582" y="305214"/>
                    </a:cubicBezTo>
                    <a:cubicBezTo>
                      <a:pt x="-32192" y="219371"/>
                      <a:pt x="-1931" y="103904"/>
                      <a:pt x="57474" y="45932"/>
                    </a:cubicBezTo>
                    <a:cubicBezTo>
                      <a:pt x="87098" y="16946"/>
                      <a:pt x="132727" y="303"/>
                      <a:pt x="179829" y="4"/>
                    </a:cubicBezTo>
                    <a:close/>
                    <a:moveTo>
                      <a:pt x="157273" y="79059"/>
                    </a:moveTo>
                    <a:cubicBezTo>
                      <a:pt x="135713" y="79775"/>
                      <a:pt x="118234" y="90446"/>
                      <a:pt x="106687" y="101674"/>
                    </a:cubicBezTo>
                    <a:cubicBezTo>
                      <a:pt x="73242" y="134483"/>
                      <a:pt x="70375" y="181944"/>
                      <a:pt x="116562" y="229245"/>
                    </a:cubicBezTo>
                    <a:cubicBezTo>
                      <a:pt x="171507" y="285465"/>
                      <a:pt x="219447" y="295977"/>
                      <a:pt x="258785" y="257595"/>
                    </a:cubicBezTo>
                    <a:lnTo>
                      <a:pt x="258785" y="257435"/>
                    </a:lnTo>
                    <a:cubicBezTo>
                      <a:pt x="297964" y="219212"/>
                      <a:pt x="295893" y="181306"/>
                      <a:pt x="232346" y="116167"/>
                    </a:cubicBezTo>
                    <a:cubicBezTo>
                      <a:pt x="204475" y="87579"/>
                      <a:pt x="178834" y="78342"/>
                      <a:pt x="157273" y="79059"/>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37" name="Google Shape;4437;p277"/>
              <p:cNvSpPr/>
              <p:nvPr/>
            </p:nvSpPr>
            <p:spPr>
              <a:xfrm>
                <a:off x="4529610" y="2453965"/>
                <a:ext cx="423728" cy="470945"/>
              </a:xfrm>
              <a:custGeom>
                <a:rect b="b" l="l" r="r" t="t"/>
                <a:pathLst>
                  <a:path extrusionOk="0" h="470945" w="423728">
                    <a:moveTo>
                      <a:pt x="252594" y="0"/>
                    </a:moveTo>
                    <a:lnTo>
                      <a:pt x="405805" y="154327"/>
                    </a:lnTo>
                    <a:cubicBezTo>
                      <a:pt x="452630" y="222333"/>
                      <a:pt x="392906" y="280624"/>
                      <a:pt x="392906" y="280624"/>
                    </a:cubicBezTo>
                    <a:cubicBezTo>
                      <a:pt x="330633" y="334297"/>
                      <a:pt x="273776" y="302921"/>
                      <a:pt x="273776" y="302921"/>
                    </a:cubicBezTo>
                    <a:cubicBezTo>
                      <a:pt x="272183" y="309610"/>
                      <a:pt x="219786" y="470945"/>
                      <a:pt x="219786" y="470945"/>
                    </a:cubicBezTo>
                    <a:lnTo>
                      <a:pt x="153213" y="403895"/>
                    </a:lnTo>
                    <a:lnTo>
                      <a:pt x="202744" y="178376"/>
                    </a:lnTo>
                    <a:lnTo>
                      <a:pt x="64980" y="315025"/>
                    </a:lnTo>
                    <a:lnTo>
                      <a:pt x="0" y="249568"/>
                    </a:lnTo>
                    <a:lnTo>
                      <a:pt x="252594" y="0"/>
                    </a:lnTo>
                    <a:close/>
                    <a:moveTo>
                      <a:pt x="267883" y="113715"/>
                    </a:moveTo>
                    <a:cubicBezTo>
                      <a:pt x="261034" y="120563"/>
                      <a:pt x="207522" y="173599"/>
                      <a:pt x="207522" y="173599"/>
                    </a:cubicBezTo>
                    <a:lnTo>
                      <a:pt x="251797" y="220422"/>
                    </a:lnTo>
                    <a:cubicBezTo>
                      <a:pt x="280146" y="249090"/>
                      <a:pt x="312317" y="227430"/>
                      <a:pt x="312317" y="227430"/>
                    </a:cubicBezTo>
                    <a:lnTo>
                      <a:pt x="312317" y="227271"/>
                    </a:lnTo>
                    <a:cubicBezTo>
                      <a:pt x="351815" y="190162"/>
                      <a:pt x="319325" y="165795"/>
                      <a:pt x="314229" y="160539"/>
                    </a:cubicBezTo>
                    <a:cubicBezTo>
                      <a:pt x="309132" y="155283"/>
                      <a:pt x="267883" y="113715"/>
                      <a:pt x="267883" y="113715"/>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38" name="Google Shape;4438;p277"/>
              <p:cNvSpPr/>
              <p:nvPr/>
            </p:nvSpPr>
            <p:spPr>
              <a:xfrm>
                <a:off x="3321608" y="2700531"/>
                <a:ext cx="387475" cy="410879"/>
              </a:xfrm>
              <a:custGeom>
                <a:rect b="b" l="l" r="r" t="t"/>
                <a:pathLst>
                  <a:path extrusionOk="0" h="410879" w="387475">
                    <a:moveTo>
                      <a:pt x="135977" y="176"/>
                    </a:moveTo>
                    <a:cubicBezTo>
                      <a:pt x="158731" y="1490"/>
                      <a:pt x="173901" y="9692"/>
                      <a:pt x="173901" y="9692"/>
                    </a:cubicBezTo>
                    <a:cubicBezTo>
                      <a:pt x="255604" y="52534"/>
                      <a:pt x="219292" y="149526"/>
                      <a:pt x="221681" y="149048"/>
                    </a:cubicBezTo>
                    <a:cubicBezTo>
                      <a:pt x="229167" y="147774"/>
                      <a:pt x="387316" y="201765"/>
                      <a:pt x="387316" y="201765"/>
                    </a:cubicBezTo>
                    <a:lnTo>
                      <a:pt x="387475" y="201765"/>
                    </a:lnTo>
                    <a:lnTo>
                      <a:pt x="322018" y="265630"/>
                    </a:lnTo>
                    <a:lnTo>
                      <a:pt x="103666" y="208135"/>
                    </a:lnTo>
                    <a:lnTo>
                      <a:pt x="238722" y="346536"/>
                    </a:lnTo>
                    <a:lnTo>
                      <a:pt x="172628" y="410879"/>
                    </a:lnTo>
                    <a:lnTo>
                      <a:pt x="0" y="237040"/>
                    </a:lnTo>
                    <a:lnTo>
                      <a:pt x="0" y="83755"/>
                    </a:lnTo>
                    <a:lnTo>
                      <a:pt x="52542" y="31989"/>
                    </a:lnTo>
                    <a:cubicBezTo>
                      <a:pt x="82882" y="4436"/>
                      <a:pt x="113222" y="-1138"/>
                      <a:pt x="135977" y="176"/>
                    </a:cubicBezTo>
                    <a:close/>
                    <a:moveTo>
                      <a:pt x="107767" y="90618"/>
                    </a:moveTo>
                    <a:cubicBezTo>
                      <a:pt x="97893" y="92509"/>
                      <a:pt x="90447" y="97605"/>
                      <a:pt x="89014" y="99039"/>
                    </a:cubicBezTo>
                    <a:cubicBezTo>
                      <a:pt x="82166" y="105569"/>
                      <a:pt x="39005" y="142677"/>
                      <a:pt x="41075" y="144748"/>
                    </a:cubicBezTo>
                    <a:cubicBezTo>
                      <a:pt x="43146" y="146818"/>
                      <a:pt x="100640" y="205747"/>
                      <a:pt x="100640" y="205747"/>
                    </a:cubicBezTo>
                    <a:cubicBezTo>
                      <a:pt x="100640" y="205747"/>
                      <a:pt x="105736" y="202880"/>
                      <a:pt x="142368" y="167204"/>
                    </a:cubicBezTo>
                    <a:cubicBezTo>
                      <a:pt x="178998" y="131370"/>
                      <a:pt x="141093" y="101428"/>
                      <a:pt x="141093" y="101428"/>
                    </a:cubicBezTo>
                    <a:cubicBezTo>
                      <a:pt x="129945" y="90040"/>
                      <a:pt x="117641" y="88726"/>
                      <a:pt x="107767" y="90618"/>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39" name="Google Shape;4439;p277"/>
              <p:cNvSpPr/>
              <p:nvPr/>
            </p:nvSpPr>
            <p:spPr>
              <a:xfrm>
                <a:off x="4797334" y="2723122"/>
                <a:ext cx="317096" cy="423165"/>
              </a:xfrm>
              <a:custGeom>
                <a:rect b="b" l="l" r="r" t="t"/>
                <a:pathLst>
                  <a:path extrusionOk="0" h="423165" w="317096">
                    <a:moveTo>
                      <a:pt x="252116" y="0"/>
                    </a:moveTo>
                    <a:lnTo>
                      <a:pt x="317096" y="65457"/>
                    </a:lnTo>
                    <a:lnTo>
                      <a:pt x="126298" y="254664"/>
                    </a:lnTo>
                    <a:lnTo>
                      <a:pt x="233005" y="362326"/>
                    </a:lnTo>
                    <a:lnTo>
                      <a:pt x="171687" y="423165"/>
                    </a:lnTo>
                    <a:lnTo>
                      <a:pt x="0" y="250045"/>
                    </a:lnTo>
                    <a:lnTo>
                      <a:pt x="252116"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40" name="Google Shape;4440;p277"/>
              <p:cNvSpPr/>
              <p:nvPr/>
            </p:nvSpPr>
            <p:spPr>
              <a:xfrm>
                <a:off x="5014412" y="3086969"/>
                <a:ext cx="105900" cy="169055"/>
              </a:xfrm>
              <a:custGeom>
                <a:rect b="b" l="l" r="r" t="t"/>
                <a:pathLst>
                  <a:path extrusionOk="0" h="169055" w="105900">
                    <a:moveTo>
                      <a:pt x="105900" y="0"/>
                    </a:moveTo>
                    <a:lnTo>
                      <a:pt x="105900" y="126891"/>
                    </a:lnTo>
                    <a:lnTo>
                      <a:pt x="63387" y="169055"/>
                    </a:lnTo>
                    <a:lnTo>
                      <a:pt x="0" y="105030"/>
                    </a:lnTo>
                    <a:lnTo>
                      <a:pt x="105900"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41" name="Google Shape;4441;p277"/>
              <p:cNvSpPr/>
              <p:nvPr/>
            </p:nvSpPr>
            <p:spPr>
              <a:xfrm>
                <a:off x="3321607" y="3096916"/>
                <a:ext cx="135359" cy="181587"/>
              </a:xfrm>
              <a:custGeom>
                <a:rect b="b" l="l" r="r" t="t"/>
                <a:pathLst>
                  <a:path extrusionOk="0" h="181587" w="135359">
                    <a:moveTo>
                      <a:pt x="86943" y="0"/>
                    </a:moveTo>
                    <a:lnTo>
                      <a:pt x="135359" y="49532"/>
                    </a:lnTo>
                    <a:lnTo>
                      <a:pt x="0" y="181587"/>
                    </a:lnTo>
                    <a:lnTo>
                      <a:pt x="0" y="84838"/>
                    </a:lnTo>
                    <a:lnTo>
                      <a:pt x="86943"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42" name="Google Shape;4442;p277"/>
              <p:cNvSpPr/>
              <p:nvPr/>
            </p:nvSpPr>
            <p:spPr>
              <a:xfrm>
                <a:off x="3628038" y="2530376"/>
                <a:ext cx="203132" cy="201368"/>
              </a:xfrm>
              <a:custGeom>
                <a:rect b="b" l="l" r="r" t="t"/>
                <a:pathLst>
                  <a:path extrusionOk="0" h="201368" w="203132">
                    <a:moveTo>
                      <a:pt x="75569" y="38"/>
                    </a:moveTo>
                    <a:cubicBezTo>
                      <a:pt x="97130" y="-679"/>
                      <a:pt x="122771" y="8558"/>
                      <a:pt x="150642" y="37146"/>
                    </a:cubicBezTo>
                    <a:cubicBezTo>
                      <a:pt x="214189" y="102285"/>
                      <a:pt x="216260" y="140191"/>
                      <a:pt x="177081" y="178414"/>
                    </a:cubicBezTo>
                    <a:lnTo>
                      <a:pt x="177081" y="178574"/>
                    </a:lnTo>
                    <a:cubicBezTo>
                      <a:pt x="137743" y="216956"/>
                      <a:pt x="89803" y="206444"/>
                      <a:pt x="34858" y="150224"/>
                    </a:cubicBezTo>
                    <a:cubicBezTo>
                      <a:pt x="-11329" y="102923"/>
                      <a:pt x="-8462" y="55462"/>
                      <a:pt x="24983" y="22653"/>
                    </a:cubicBezTo>
                    <a:cubicBezTo>
                      <a:pt x="36530" y="11425"/>
                      <a:pt x="54009" y="754"/>
                      <a:pt x="75569" y="38"/>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43" name="Google Shape;4443;p277"/>
              <p:cNvSpPr/>
              <p:nvPr/>
            </p:nvSpPr>
            <p:spPr>
              <a:xfrm>
                <a:off x="4737132" y="2567686"/>
                <a:ext cx="124106" cy="121559"/>
              </a:xfrm>
              <a:custGeom>
                <a:rect b="b" l="l" r="r" t="t"/>
                <a:pathLst>
                  <a:path extrusionOk="0" h="121559" w="124106">
                    <a:moveTo>
                      <a:pt x="60361" y="0"/>
                    </a:moveTo>
                    <a:cubicBezTo>
                      <a:pt x="60361" y="0"/>
                      <a:pt x="101610" y="41568"/>
                      <a:pt x="106707" y="46824"/>
                    </a:cubicBezTo>
                    <a:cubicBezTo>
                      <a:pt x="111803" y="52080"/>
                      <a:pt x="144293" y="76447"/>
                      <a:pt x="104795" y="113556"/>
                    </a:cubicBezTo>
                    <a:lnTo>
                      <a:pt x="104795" y="113715"/>
                    </a:lnTo>
                    <a:cubicBezTo>
                      <a:pt x="104795" y="113715"/>
                      <a:pt x="72624" y="135375"/>
                      <a:pt x="44275" y="106707"/>
                    </a:cubicBezTo>
                    <a:lnTo>
                      <a:pt x="0" y="59884"/>
                    </a:lnTo>
                    <a:cubicBezTo>
                      <a:pt x="0" y="59884"/>
                      <a:pt x="53512" y="6848"/>
                      <a:pt x="60361" y="0"/>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44" name="Google Shape;4444;p277"/>
              <p:cNvSpPr/>
              <p:nvPr/>
            </p:nvSpPr>
            <p:spPr>
              <a:xfrm>
                <a:off x="3362612" y="2790428"/>
                <a:ext cx="117321" cy="115842"/>
              </a:xfrm>
              <a:custGeom>
                <a:rect b="b" l="l" r="r" t="t"/>
                <a:pathLst>
                  <a:path extrusionOk="0" h="115842" w="117321">
                    <a:moveTo>
                      <a:pt x="66765" y="713"/>
                    </a:moveTo>
                    <a:cubicBezTo>
                      <a:pt x="76639" y="-1179"/>
                      <a:pt x="88943" y="135"/>
                      <a:pt x="100091" y="11523"/>
                    </a:cubicBezTo>
                    <a:cubicBezTo>
                      <a:pt x="100091" y="11523"/>
                      <a:pt x="137996" y="41465"/>
                      <a:pt x="101366" y="77299"/>
                    </a:cubicBezTo>
                    <a:cubicBezTo>
                      <a:pt x="64734" y="112975"/>
                      <a:pt x="59638" y="115842"/>
                      <a:pt x="59638" y="115842"/>
                    </a:cubicBezTo>
                    <a:cubicBezTo>
                      <a:pt x="59638" y="115842"/>
                      <a:pt x="2144" y="56913"/>
                      <a:pt x="73" y="54843"/>
                    </a:cubicBezTo>
                    <a:cubicBezTo>
                      <a:pt x="-1997" y="52772"/>
                      <a:pt x="41164" y="15664"/>
                      <a:pt x="48012" y="9134"/>
                    </a:cubicBezTo>
                    <a:cubicBezTo>
                      <a:pt x="49445" y="7700"/>
                      <a:pt x="56891" y="2604"/>
                      <a:pt x="66765" y="713"/>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grpSp>
          <p:nvGrpSpPr>
            <p:cNvPr id="4445" name="Google Shape;4445;p277"/>
            <p:cNvGrpSpPr/>
            <p:nvPr/>
          </p:nvGrpSpPr>
          <p:grpSpPr>
            <a:xfrm>
              <a:off x="7501267" y="529322"/>
              <a:ext cx="1151539" cy="2042426"/>
              <a:chOff x="7474843" y="529322"/>
              <a:chExt cx="1151539" cy="2042426"/>
            </a:xfrm>
          </p:grpSpPr>
          <p:sp>
            <p:nvSpPr>
              <p:cNvPr id="4446" name="Google Shape;4446;p277"/>
              <p:cNvSpPr/>
              <p:nvPr/>
            </p:nvSpPr>
            <p:spPr>
              <a:xfrm>
                <a:off x="7519349" y="562837"/>
                <a:ext cx="1054772" cy="2003081"/>
              </a:xfrm>
              <a:custGeom>
                <a:rect b="b" l="l" r="r" t="t"/>
                <a:pathLst>
                  <a:path extrusionOk="0" h="2003081" w="1054772">
                    <a:moveTo>
                      <a:pt x="137700" y="0"/>
                    </a:moveTo>
                    <a:lnTo>
                      <a:pt x="917072" y="0"/>
                    </a:lnTo>
                    <a:cubicBezTo>
                      <a:pt x="993122" y="0"/>
                      <a:pt x="1054772" y="61650"/>
                      <a:pt x="1054772" y="137700"/>
                    </a:cubicBezTo>
                    <a:lnTo>
                      <a:pt x="1054772" y="2003081"/>
                    </a:lnTo>
                    <a:lnTo>
                      <a:pt x="0" y="2003081"/>
                    </a:lnTo>
                    <a:lnTo>
                      <a:pt x="0" y="137700"/>
                    </a:lnTo>
                    <a:cubicBezTo>
                      <a:pt x="0" y="61650"/>
                      <a:pt x="61650" y="0"/>
                      <a:pt x="137700" y="0"/>
                    </a:cubicBezTo>
                    <a:close/>
                  </a:path>
                </a:pathLst>
              </a:custGeom>
              <a:solidFill>
                <a:schemeClr val="l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pic>
            <p:nvPicPr>
              <p:cNvPr id="4447" name="Google Shape;4447;p277"/>
              <p:cNvPicPr preferRelativeResize="0"/>
              <p:nvPr/>
            </p:nvPicPr>
            <p:blipFill rotWithShape="1">
              <a:blip r:embed="rId7">
                <a:alphaModFix/>
              </a:blip>
              <a:srcRect b="6576" l="1505" r="1398" t="0"/>
              <a:stretch/>
            </p:blipFill>
            <p:spPr>
              <a:xfrm>
                <a:off x="7554201" y="710741"/>
                <a:ext cx="982624" cy="1856643"/>
              </a:xfrm>
              <a:custGeom>
                <a:rect b="b" l="l" r="r" t="t"/>
                <a:pathLst>
                  <a:path extrusionOk="0" h="1985714" w="1010410">
                    <a:moveTo>
                      <a:pt x="39376" y="0"/>
                    </a:moveTo>
                    <a:lnTo>
                      <a:pt x="971034" y="0"/>
                    </a:lnTo>
                    <a:cubicBezTo>
                      <a:pt x="992781" y="0"/>
                      <a:pt x="1010410" y="17629"/>
                      <a:pt x="1010410" y="39376"/>
                    </a:cubicBezTo>
                    <a:lnTo>
                      <a:pt x="1010410" y="1946338"/>
                    </a:lnTo>
                    <a:cubicBezTo>
                      <a:pt x="1010410" y="1968085"/>
                      <a:pt x="992781" y="1985714"/>
                      <a:pt x="971034" y="1985714"/>
                    </a:cubicBezTo>
                    <a:lnTo>
                      <a:pt x="39376" y="1985714"/>
                    </a:lnTo>
                    <a:cubicBezTo>
                      <a:pt x="17629" y="1985714"/>
                      <a:pt x="0" y="1968085"/>
                      <a:pt x="0" y="1946338"/>
                    </a:cubicBezTo>
                    <a:lnTo>
                      <a:pt x="0" y="39376"/>
                    </a:lnTo>
                    <a:cubicBezTo>
                      <a:pt x="0" y="17629"/>
                      <a:pt x="17629" y="0"/>
                      <a:pt x="39376" y="0"/>
                    </a:cubicBezTo>
                    <a:close/>
                  </a:path>
                </a:pathLst>
              </a:custGeom>
              <a:noFill/>
              <a:ln>
                <a:noFill/>
              </a:ln>
            </p:spPr>
          </p:pic>
          <p:pic>
            <p:nvPicPr>
              <p:cNvPr id="4448" name="Google Shape;4448;p277"/>
              <p:cNvPicPr preferRelativeResize="0"/>
              <p:nvPr/>
            </p:nvPicPr>
            <p:blipFill rotWithShape="1">
              <a:blip r:embed="rId6">
                <a:alphaModFix/>
              </a:blip>
              <a:srcRect b="10225" l="0" r="0" t="0"/>
              <a:stretch/>
            </p:blipFill>
            <p:spPr>
              <a:xfrm>
                <a:off x="7474843" y="529322"/>
                <a:ext cx="1151539" cy="2042426"/>
              </a:xfrm>
              <a:prstGeom prst="rect">
                <a:avLst/>
              </a:prstGeom>
              <a:noFill/>
              <a:ln>
                <a:noFill/>
              </a:ln>
            </p:spPr>
          </p:pic>
        </p:grpSp>
      </p:grpSp>
      <p:grpSp>
        <p:nvGrpSpPr>
          <p:cNvPr id="4449" name="Google Shape;4449;p277"/>
          <p:cNvGrpSpPr/>
          <p:nvPr/>
        </p:nvGrpSpPr>
        <p:grpSpPr>
          <a:xfrm>
            <a:off x="7263678" y="2609438"/>
            <a:ext cx="1732701" cy="2250820"/>
            <a:chOff x="7210166" y="2783947"/>
            <a:chExt cx="1732701" cy="2250820"/>
          </a:xfrm>
        </p:grpSpPr>
        <p:grpSp>
          <p:nvGrpSpPr>
            <p:cNvPr id="4450" name="Google Shape;4450;p277"/>
            <p:cNvGrpSpPr/>
            <p:nvPr/>
          </p:nvGrpSpPr>
          <p:grpSpPr>
            <a:xfrm>
              <a:off x="7210166" y="2783947"/>
              <a:ext cx="1732701" cy="2250820"/>
              <a:chOff x="2262540" y="890351"/>
              <a:chExt cx="1799274" cy="2337300"/>
            </a:xfrm>
          </p:grpSpPr>
          <p:sp>
            <p:nvSpPr>
              <p:cNvPr id="4451" name="Google Shape;4451;p277"/>
              <p:cNvSpPr/>
              <p:nvPr/>
            </p:nvSpPr>
            <p:spPr>
              <a:xfrm>
                <a:off x="2263014" y="890351"/>
                <a:ext cx="1798800" cy="2337300"/>
              </a:xfrm>
              <a:prstGeom prst="roundRect">
                <a:avLst>
                  <a:gd fmla="val 6952" name="adj"/>
                </a:avLst>
              </a:prstGeom>
              <a:solidFill>
                <a:srgbClr val="7BB51C"/>
              </a:solidFill>
              <a:ln>
                <a:noFill/>
              </a:ln>
              <a:effectLst>
                <a:outerShdw blurRad="100013" rotWithShape="0" algn="bl" dir="9660000" dist="38100">
                  <a:srgbClr val="67B800">
                    <a:alpha val="3765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52" name="Google Shape;4452;p277"/>
              <p:cNvSpPr/>
              <p:nvPr/>
            </p:nvSpPr>
            <p:spPr>
              <a:xfrm>
                <a:off x="2263014" y="2130210"/>
                <a:ext cx="1798706" cy="1097332"/>
              </a:xfrm>
              <a:custGeom>
                <a:rect b="b" l="l" r="r" t="t"/>
                <a:pathLst>
                  <a:path extrusionOk="0" h="1097332" w="1798706">
                    <a:moveTo>
                      <a:pt x="900784" y="0"/>
                    </a:moveTo>
                    <a:lnTo>
                      <a:pt x="1798706" y="897923"/>
                    </a:lnTo>
                    <a:lnTo>
                      <a:pt x="1798706" y="972286"/>
                    </a:lnTo>
                    <a:cubicBezTo>
                      <a:pt x="1798706" y="1041347"/>
                      <a:pt x="1742721" y="1097332"/>
                      <a:pt x="1673660" y="1097332"/>
                    </a:cubicBezTo>
                    <a:lnTo>
                      <a:pt x="125046" y="1097332"/>
                    </a:lnTo>
                    <a:cubicBezTo>
                      <a:pt x="55985" y="1097332"/>
                      <a:pt x="0" y="1041347"/>
                      <a:pt x="0" y="972286"/>
                    </a:cubicBezTo>
                    <a:lnTo>
                      <a:pt x="0" y="891212"/>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53" name="Google Shape;4453;p277"/>
              <p:cNvSpPr/>
              <p:nvPr/>
            </p:nvSpPr>
            <p:spPr>
              <a:xfrm>
                <a:off x="2918374" y="1546029"/>
                <a:ext cx="508372" cy="508372"/>
              </a:xfrm>
              <a:custGeom>
                <a:rect b="b" l="l" r="r" t="t"/>
                <a:pathLst>
                  <a:path extrusionOk="0" h="508372" w="508372">
                    <a:moveTo>
                      <a:pt x="252116" y="0"/>
                    </a:moveTo>
                    <a:lnTo>
                      <a:pt x="334615" y="83136"/>
                    </a:lnTo>
                    <a:lnTo>
                      <a:pt x="243834" y="261990"/>
                    </a:lnTo>
                    <a:lnTo>
                      <a:pt x="429058" y="178376"/>
                    </a:lnTo>
                    <a:lnTo>
                      <a:pt x="508372" y="258327"/>
                    </a:lnTo>
                    <a:lnTo>
                      <a:pt x="256257" y="508372"/>
                    </a:lnTo>
                    <a:lnTo>
                      <a:pt x="195418" y="447055"/>
                    </a:lnTo>
                    <a:lnTo>
                      <a:pt x="328563" y="315025"/>
                    </a:lnTo>
                    <a:lnTo>
                      <a:pt x="146523" y="397683"/>
                    </a:lnTo>
                    <a:lnTo>
                      <a:pt x="108778" y="359779"/>
                    </a:lnTo>
                    <a:lnTo>
                      <a:pt x="193506" y="177899"/>
                    </a:lnTo>
                    <a:lnTo>
                      <a:pt x="57813" y="308336"/>
                    </a:lnTo>
                    <a:lnTo>
                      <a:pt x="0" y="250045"/>
                    </a:lnTo>
                    <a:lnTo>
                      <a:pt x="252116"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54" name="Google Shape;4454;p277"/>
              <p:cNvSpPr/>
              <p:nvPr/>
            </p:nvSpPr>
            <p:spPr>
              <a:xfrm>
                <a:off x="2668170" y="1806267"/>
                <a:ext cx="393224" cy="407080"/>
              </a:xfrm>
              <a:custGeom>
                <a:rect b="b" l="l" r="r" t="t"/>
                <a:pathLst>
                  <a:path extrusionOk="0" h="407080" w="393224">
                    <a:moveTo>
                      <a:pt x="236826" y="0"/>
                    </a:moveTo>
                    <a:lnTo>
                      <a:pt x="295436" y="243515"/>
                    </a:lnTo>
                    <a:lnTo>
                      <a:pt x="393224" y="343693"/>
                    </a:lnTo>
                    <a:lnTo>
                      <a:pt x="328244" y="407080"/>
                    </a:lnTo>
                    <a:lnTo>
                      <a:pt x="223130" y="302921"/>
                    </a:lnTo>
                    <a:lnTo>
                      <a:pt x="0" y="231252"/>
                    </a:lnTo>
                    <a:lnTo>
                      <a:pt x="70236" y="162610"/>
                    </a:lnTo>
                    <a:lnTo>
                      <a:pt x="201151" y="210866"/>
                    </a:lnTo>
                    <a:lnTo>
                      <a:pt x="162450" y="72784"/>
                    </a:lnTo>
                    <a:lnTo>
                      <a:pt x="236826"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55" name="Google Shape;4455;p277"/>
              <p:cNvSpPr/>
              <p:nvPr/>
            </p:nvSpPr>
            <p:spPr>
              <a:xfrm>
                <a:off x="3239134" y="1869335"/>
                <a:ext cx="427465" cy="426351"/>
              </a:xfrm>
              <a:custGeom>
                <a:rect b="b" l="l" r="r" t="t"/>
                <a:pathLst>
                  <a:path extrusionOk="0" h="426351" w="427465">
                    <a:moveTo>
                      <a:pt x="252115" y="0"/>
                    </a:moveTo>
                    <a:lnTo>
                      <a:pt x="427465" y="176783"/>
                    </a:lnTo>
                    <a:lnTo>
                      <a:pt x="376501" y="227271"/>
                    </a:lnTo>
                    <a:lnTo>
                      <a:pt x="266608" y="116582"/>
                    </a:lnTo>
                    <a:lnTo>
                      <a:pt x="225678" y="157353"/>
                    </a:lnTo>
                    <a:lnTo>
                      <a:pt x="312158" y="244630"/>
                    </a:lnTo>
                    <a:lnTo>
                      <a:pt x="259123" y="297187"/>
                    </a:lnTo>
                    <a:lnTo>
                      <a:pt x="173120" y="210388"/>
                    </a:lnTo>
                    <a:lnTo>
                      <a:pt x="118015" y="265016"/>
                    </a:lnTo>
                    <a:lnTo>
                      <a:pt x="226792" y="374749"/>
                    </a:lnTo>
                    <a:lnTo>
                      <a:pt x="174872" y="426351"/>
                    </a:lnTo>
                    <a:lnTo>
                      <a:pt x="0" y="250045"/>
                    </a:lnTo>
                    <a:lnTo>
                      <a:pt x="252115"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56" name="Google Shape;4456;p277"/>
              <p:cNvSpPr/>
              <p:nvPr/>
            </p:nvSpPr>
            <p:spPr>
              <a:xfrm>
                <a:off x="2487267" y="2100842"/>
                <a:ext cx="367019" cy="364048"/>
              </a:xfrm>
              <a:custGeom>
                <a:rect b="b" l="l" r="r" t="t"/>
                <a:pathLst>
                  <a:path extrusionOk="0" h="364048" w="367019">
                    <a:moveTo>
                      <a:pt x="179829" y="4"/>
                    </a:moveTo>
                    <a:cubicBezTo>
                      <a:pt x="226932" y="-295"/>
                      <a:pt x="275507" y="15751"/>
                      <a:pt x="311023" y="52143"/>
                    </a:cubicBezTo>
                    <a:cubicBezTo>
                      <a:pt x="368995" y="111549"/>
                      <a:pt x="400052" y="222079"/>
                      <a:pt x="312616" y="307444"/>
                    </a:cubicBezTo>
                    <a:cubicBezTo>
                      <a:pt x="253210" y="365257"/>
                      <a:pt x="143636" y="399658"/>
                      <a:pt x="51582" y="305214"/>
                    </a:cubicBezTo>
                    <a:cubicBezTo>
                      <a:pt x="-32192" y="219371"/>
                      <a:pt x="-1931" y="103904"/>
                      <a:pt x="57474" y="45932"/>
                    </a:cubicBezTo>
                    <a:cubicBezTo>
                      <a:pt x="87098" y="16946"/>
                      <a:pt x="132727" y="303"/>
                      <a:pt x="179829" y="4"/>
                    </a:cubicBezTo>
                    <a:close/>
                    <a:moveTo>
                      <a:pt x="157273" y="79059"/>
                    </a:moveTo>
                    <a:cubicBezTo>
                      <a:pt x="135713" y="79775"/>
                      <a:pt x="118234" y="90446"/>
                      <a:pt x="106687" y="101674"/>
                    </a:cubicBezTo>
                    <a:cubicBezTo>
                      <a:pt x="73242" y="134483"/>
                      <a:pt x="70375" y="181944"/>
                      <a:pt x="116562" y="229245"/>
                    </a:cubicBezTo>
                    <a:cubicBezTo>
                      <a:pt x="171507" y="285465"/>
                      <a:pt x="219447" y="295977"/>
                      <a:pt x="258785" y="257595"/>
                    </a:cubicBezTo>
                    <a:lnTo>
                      <a:pt x="258785" y="257435"/>
                    </a:lnTo>
                    <a:cubicBezTo>
                      <a:pt x="297964" y="219212"/>
                      <a:pt x="295893" y="181306"/>
                      <a:pt x="232346" y="116167"/>
                    </a:cubicBezTo>
                    <a:cubicBezTo>
                      <a:pt x="204475" y="87579"/>
                      <a:pt x="178834" y="78342"/>
                      <a:pt x="157273" y="79059"/>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57" name="Google Shape;4457;p277"/>
              <p:cNvSpPr/>
              <p:nvPr/>
            </p:nvSpPr>
            <p:spPr>
              <a:xfrm>
                <a:off x="3470544" y="2103454"/>
                <a:ext cx="423728" cy="470945"/>
              </a:xfrm>
              <a:custGeom>
                <a:rect b="b" l="l" r="r" t="t"/>
                <a:pathLst>
                  <a:path extrusionOk="0" h="470945" w="423728">
                    <a:moveTo>
                      <a:pt x="252594" y="0"/>
                    </a:moveTo>
                    <a:lnTo>
                      <a:pt x="405805" y="154327"/>
                    </a:lnTo>
                    <a:cubicBezTo>
                      <a:pt x="452630" y="222333"/>
                      <a:pt x="392906" y="280624"/>
                      <a:pt x="392906" y="280624"/>
                    </a:cubicBezTo>
                    <a:cubicBezTo>
                      <a:pt x="330633" y="334297"/>
                      <a:pt x="273776" y="302921"/>
                      <a:pt x="273776" y="302921"/>
                    </a:cubicBezTo>
                    <a:cubicBezTo>
                      <a:pt x="272183" y="309610"/>
                      <a:pt x="219786" y="470945"/>
                      <a:pt x="219786" y="470945"/>
                    </a:cubicBezTo>
                    <a:lnTo>
                      <a:pt x="153213" y="403895"/>
                    </a:lnTo>
                    <a:lnTo>
                      <a:pt x="202744" y="178376"/>
                    </a:lnTo>
                    <a:lnTo>
                      <a:pt x="64980" y="315025"/>
                    </a:lnTo>
                    <a:lnTo>
                      <a:pt x="0" y="249568"/>
                    </a:lnTo>
                    <a:lnTo>
                      <a:pt x="252594" y="0"/>
                    </a:lnTo>
                    <a:close/>
                    <a:moveTo>
                      <a:pt x="267883" y="113715"/>
                    </a:moveTo>
                    <a:cubicBezTo>
                      <a:pt x="261034" y="120563"/>
                      <a:pt x="207522" y="173599"/>
                      <a:pt x="207522" y="173599"/>
                    </a:cubicBezTo>
                    <a:lnTo>
                      <a:pt x="251797" y="220422"/>
                    </a:lnTo>
                    <a:cubicBezTo>
                      <a:pt x="280146" y="249090"/>
                      <a:pt x="312317" y="227430"/>
                      <a:pt x="312317" y="227430"/>
                    </a:cubicBezTo>
                    <a:lnTo>
                      <a:pt x="312317" y="227271"/>
                    </a:lnTo>
                    <a:cubicBezTo>
                      <a:pt x="351815" y="190162"/>
                      <a:pt x="319325" y="165795"/>
                      <a:pt x="314229" y="160539"/>
                    </a:cubicBezTo>
                    <a:cubicBezTo>
                      <a:pt x="309132" y="155283"/>
                      <a:pt x="267883" y="113715"/>
                      <a:pt x="267883" y="113715"/>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58" name="Google Shape;4458;p277"/>
              <p:cNvSpPr/>
              <p:nvPr/>
            </p:nvSpPr>
            <p:spPr>
              <a:xfrm>
                <a:off x="2262540" y="2350019"/>
                <a:ext cx="387475" cy="410879"/>
              </a:xfrm>
              <a:custGeom>
                <a:rect b="b" l="l" r="r" t="t"/>
                <a:pathLst>
                  <a:path extrusionOk="0" h="410879" w="387475">
                    <a:moveTo>
                      <a:pt x="135977" y="176"/>
                    </a:moveTo>
                    <a:cubicBezTo>
                      <a:pt x="158731" y="1490"/>
                      <a:pt x="173901" y="9692"/>
                      <a:pt x="173901" y="9692"/>
                    </a:cubicBezTo>
                    <a:cubicBezTo>
                      <a:pt x="255604" y="52534"/>
                      <a:pt x="219292" y="149526"/>
                      <a:pt x="221681" y="149048"/>
                    </a:cubicBezTo>
                    <a:cubicBezTo>
                      <a:pt x="229167" y="147774"/>
                      <a:pt x="387316" y="201765"/>
                      <a:pt x="387316" y="201765"/>
                    </a:cubicBezTo>
                    <a:lnTo>
                      <a:pt x="387475" y="201765"/>
                    </a:lnTo>
                    <a:lnTo>
                      <a:pt x="322018" y="265630"/>
                    </a:lnTo>
                    <a:lnTo>
                      <a:pt x="103666" y="208135"/>
                    </a:lnTo>
                    <a:lnTo>
                      <a:pt x="238722" y="346536"/>
                    </a:lnTo>
                    <a:lnTo>
                      <a:pt x="172628" y="410879"/>
                    </a:lnTo>
                    <a:lnTo>
                      <a:pt x="0" y="237040"/>
                    </a:lnTo>
                    <a:lnTo>
                      <a:pt x="0" y="83755"/>
                    </a:lnTo>
                    <a:lnTo>
                      <a:pt x="52542" y="31989"/>
                    </a:lnTo>
                    <a:cubicBezTo>
                      <a:pt x="82882" y="4436"/>
                      <a:pt x="113222" y="-1138"/>
                      <a:pt x="135977" y="176"/>
                    </a:cubicBezTo>
                    <a:close/>
                    <a:moveTo>
                      <a:pt x="107767" y="90618"/>
                    </a:moveTo>
                    <a:cubicBezTo>
                      <a:pt x="97893" y="92509"/>
                      <a:pt x="90447" y="97605"/>
                      <a:pt x="89014" y="99039"/>
                    </a:cubicBezTo>
                    <a:cubicBezTo>
                      <a:pt x="82166" y="105569"/>
                      <a:pt x="39005" y="142677"/>
                      <a:pt x="41075" y="144748"/>
                    </a:cubicBezTo>
                    <a:cubicBezTo>
                      <a:pt x="43146" y="146818"/>
                      <a:pt x="100640" y="205747"/>
                      <a:pt x="100640" y="205747"/>
                    </a:cubicBezTo>
                    <a:cubicBezTo>
                      <a:pt x="100640" y="205747"/>
                      <a:pt x="105736" y="202880"/>
                      <a:pt x="142368" y="167204"/>
                    </a:cubicBezTo>
                    <a:cubicBezTo>
                      <a:pt x="178998" y="131370"/>
                      <a:pt x="141093" y="101428"/>
                      <a:pt x="141093" y="101428"/>
                    </a:cubicBezTo>
                    <a:cubicBezTo>
                      <a:pt x="129945" y="90040"/>
                      <a:pt x="117641" y="88726"/>
                      <a:pt x="107767" y="90618"/>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59" name="Google Shape;4459;p277"/>
              <p:cNvSpPr/>
              <p:nvPr/>
            </p:nvSpPr>
            <p:spPr>
              <a:xfrm>
                <a:off x="3738268" y="2372611"/>
                <a:ext cx="317096" cy="423165"/>
              </a:xfrm>
              <a:custGeom>
                <a:rect b="b" l="l" r="r" t="t"/>
                <a:pathLst>
                  <a:path extrusionOk="0" h="423165" w="317096">
                    <a:moveTo>
                      <a:pt x="252116" y="0"/>
                    </a:moveTo>
                    <a:lnTo>
                      <a:pt x="317096" y="65457"/>
                    </a:lnTo>
                    <a:lnTo>
                      <a:pt x="126298" y="254664"/>
                    </a:lnTo>
                    <a:lnTo>
                      <a:pt x="233005" y="362326"/>
                    </a:lnTo>
                    <a:lnTo>
                      <a:pt x="171687" y="423165"/>
                    </a:lnTo>
                    <a:lnTo>
                      <a:pt x="0" y="250045"/>
                    </a:lnTo>
                    <a:lnTo>
                      <a:pt x="252116"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60" name="Google Shape;4460;p277"/>
              <p:cNvSpPr/>
              <p:nvPr/>
            </p:nvSpPr>
            <p:spPr>
              <a:xfrm>
                <a:off x="3955346" y="2736456"/>
                <a:ext cx="105900" cy="169055"/>
              </a:xfrm>
              <a:custGeom>
                <a:rect b="b" l="l" r="r" t="t"/>
                <a:pathLst>
                  <a:path extrusionOk="0" h="169055" w="105900">
                    <a:moveTo>
                      <a:pt x="105900" y="0"/>
                    </a:moveTo>
                    <a:lnTo>
                      <a:pt x="105900" y="126891"/>
                    </a:lnTo>
                    <a:lnTo>
                      <a:pt x="63387" y="169055"/>
                    </a:lnTo>
                    <a:lnTo>
                      <a:pt x="0" y="105030"/>
                    </a:lnTo>
                    <a:lnTo>
                      <a:pt x="105900"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61" name="Google Shape;4461;p277"/>
              <p:cNvSpPr/>
              <p:nvPr/>
            </p:nvSpPr>
            <p:spPr>
              <a:xfrm>
                <a:off x="2262540" y="2746405"/>
                <a:ext cx="135359" cy="181587"/>
              </a:xfrm>
              <a:custGeom>
                <a:rect b="b" l="l" r="r" t="t"/>
                <a:pathLst>
                  <a:path extrusionOk="0" h="181587" w="135359">
                    <a:moveTo>
                      <a:pt x="86943" y="0"/>
                    </a:moveTo>
                    <a:lnTo>
                      <a:pt x="135359" y="49532"/>
                    </a:lnTo>
                    <a:lnTo>
                      <a:pt x="0" y="181587"/>
                    </a:lnTo>
                    <a:lnTo>
                      <a:pt x="0" y="84838"/>
                    </a:lnTo>
                    <a:lnTo>
                      <a:pt x="86943" y="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62" name="Google Shape;4462;p277"/>
              <p:cNvSpPr/>
              <p:nvPr/>
            </p:nvSpPr>
            <p:spPr>
              <a:xfrm>
                <a:off x="2568971" y="2179863"/>
                <a:ext cx="203132" cy="201368"/>
              </a:xfrm>
              <a:custGeom>
                <a:rect b="b" l="l" r="r" t="t"/>
                <a:pathLst>
                  <a:path extrusionOk="0" h="201368" w="203132">
                    <a:moveTo>
                      <a:pt x="75569" y="38"/>
                    </a:moveTo>
                    <a:cubicBezTo>
                      <a:pt x="97130" y="-679"/>
                      <a:pt x="122771" y="8558"/>
                      <a:pt x="150642" y="37146"/>
                    </a:cubicBezTo>
                    <a:cubicBezTo>
                      <a:pt x="214189" y="102285"/>
                      <a:pt x="216260" y="140191"/>
                      <a:pt x="177081" y="178414"/>
                    </a:cubicBezTo>
                    <a:lnTo>
                      <a:pt x="177081" y="178574"/>
                    </a:lnTo>
                    <a:cubicBezTo>
                      <a:pt x="137743" y="216956"/>
                      <a:pt x="89803" y="206444"/>
                      <a:pt x="34858" y="150224"/>
                    </a:cubicBezTo>
                    <a:cubicBezTo>
                      <a:pt x="-11329" y="102923"/>
                      <a:pt x="-8462" y="55462"/>
                      <a:pt x="24983" y="22653"/>
                    </a:cubicBezTo>
                    <a:cubicBezTo>
                      <a:pt x="36530" y="11425"/>
                      <a:pt x="54009" y="754"/>
                      <a:pt x="75569" y="38"/>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63" name="Google Shape;4463;p277"/>
              <p:cNvSpPr/>
              <p:nvPr/>
            </p:nvSpPr>
            <p:spPr>
              <a:xfrm>
                <a:off x="3678067" y="2217170"/>
                <a:ext cx="124106" cy="121559"/>
              </a:xfrm>
              <a:custGeom>
                <a:rect b="b" l="l" r="r" t="t"/>
                <a:pathLst>
                  <a:path extrusionOk="0" h="121559" w="124106">
                    <a:moveTo>
                      <a:pt x="60361" y="0"/>
                    </a:moveTo>
                    <a:cubicBezTo>
                      <a:pt x="60361" y="0"/>
                      <a:pt x="101610" y="41568"/>
                      <a:pt x="106707" y="46824"/>
                    </a:cubicBezTo>
                    <a:cubicBezTo>
                      <a:pt x="111803" y="52080"/>
                      <a:pt x="144293" y="76447"/>
                      <a:pt x="104795" y="113556"/>
                    </a:cubicBezTo>
                    <a:lnTo>
                      <a:pt x="104795" y="113715"/>
                    </a:lnTo>
                    <a:cubicBezTo>
                      <a:pt x="104795" y="113715"/>
                      <a:pt x="72624" y="135375"/>
                      <a:pt x="44275" y="106707"/>
                    </a:cubicBezTo>
                    <a:lnTo>
                      <a:pt x="0" y="59884"/>
                    </a:lnTo>
                    <a:cubicBezTo>
                      <a:pt x="0" y="59884"/>
                      <a:pt x="53512" y="6848"/>
                      <a:pt x="60361" y="0"/>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64" name="Google Shape;4464;p277"/>
              <p:cNvSpPr/>
              <p:nvPr/>
            </p:nvSpPr>
            <p:spPr>
              <a:xfrm>
                <a:off x="2303542" y="2439924"/>
                <a:ext cx="117321" cy="115842"/>
              </a:xfrm>
              <a:custGeom>
                <a:rect b="b" l="l" r="r" t="t"/>
                <a:pathLst>
                  <a:path extrusionOk="0" h="115842" w="117321">
                    <a:moveTo>
                      <a:pt x="66765" y="713"/>
                    </a:moveTo>
                    <a:cubicBezTo>
                      <a:pt x="76639" y="-1179"/>
                      <a:pt x="88943" y="135"/>
                      <a:pt x="100091" y="11523"/>
                    </a:cubicBezTo>
                    <a:cubicBezTo>
                      <a:pt x="100091" y="11523"/>
                      <a:pt x="137996" y="41465"/>
                      <a:pt x="101366" y="77299"/>
                    </a:cubicBezTo>
                    <a:cubicBezTo>
                      <a:pt x="64734" y="112975"/>
                      <a:pt x="59638" y="115842"/>
                      <a:pt x="59638" y="115842"/>
                    </a:cubicBezTo>
                    <a:cubicBezTo>
                      <a:pt x="59638" y="115842"/>
                      <a:pt x="2144" y="56913"/>
                      <a:pt x="73" y="54843"/>
                    </a:cubicBezTo>
                    <a:cubicBezTo>
                      <a:pt x="-1997" y="52772"/>
                      <a:pt x="41164" y="15664"/>
                      <a:pt x="48012" y="9134"/>
                    </a:cubicBezTo>
                    <a:cubicBezTo>
                      <a:pt x="49445" y="7700"/>
                      <a:pt x="56891" y="2604"/>
                      <a:pt x="66765" y="713"/>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grpSp>
          <p:nvGrpSpPr>
            <p:cNvPr id="4465" name="Google Shape;4465;p277"/>
            <p:cNvGrpSpPr/>
            <p:nvPr/>
          </p:nvGrpSpPr>
          <p:grpSpPr>
            <a:xfrm>
              <a:off x="7500801" y="2992336"/>
              <a:ext cx="1151539" cy="2042426"/>
              <a:chOff x="7460446" y="2992336"/>
              <a:chExt cx="1151539" cy="2042426"/>
            </a:xfrm>
          </p:grpSpPr>
          <p:sp>
            <p:nvSpPr>
              <p:cNvPr id="4466" name="Google Shape;4466;p277"/>
              <p:cNvSpPr/>
              <p:nvPr/>
            </p:nvSpPr>
            <p:spPr>
              <a:xfrm>
                <a:off x="7505167" y="3018832"/>
                <a:ext cx="1054772" cy="2003081"/>
              </a:xfrm>
              <a:custGeom>
                <a:rect b="b" l="l" r="r" t="t"/>
                <a:pathLst>
                  <a:path extrusionOk="0" h="2003081" w="1054772">
                    <a:moveTo>
                      <a:pt x="137700" y="0"/>
                    </a:moveTo>
                    <a:lnTo>
                      <a:pt x="917072" y="0"/>
                    </a:lnTo>
                    <a:cubicBezTo>
                      <a:pt x="993122" y="0"/>
                      <a:pt x="1054772" y="61650"/>
                      <a:pt x="1054772" y="137700"/>
                    </a:cubicBezTo>
                    <a:lnTo>
                      <a:pt x="1054772" y="2003081"/>
                    </a:lnTo>
                    <a:lnTo>
                      <a:pt x="0" y="2003081"/>
                    </a:lnTo>
                    <a:lnTo>
                      <a:pt x="0" y="137700"/>
                    </a:lnTo>
                    <a:cubicBezTo>
                      <a:pt x="0" y="61650"/>
                      <a:pt x="61650" y="0"/>
                      <a:pt x="137700" y="0"/>
                    </a:cubicBezTo>
                    <a:close/>
                  </a:path>
                </a:pathLst>
              </a:custGeom>
              <a:solidFill>
                <a:schemeClr val="l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pic>
            <p:nvPicPr>
              <p:cNvPr id="4467" name="Google Shape;4467;p277"/>
              <p:cNvPicPr preferRelativeResize="0"/>
              <p:nvPr/>
            </p:nvPicPr>
            <p:blipFill rotWithShape="1">
              <a:blip r:embed="rId8">
                <a:alphaModFix/>
              </a:blip>
              <a:srcRect b="0" l="1403" r="1790" t="0"/>
              <a:stretch/>
            </p:blipFill>
            <p:spPr>
              <a:xfrm>
                <a:off x="7507924" y="3184524"/>
                <a:ext cx="1048053" cy="1798333"/>
              </a:xfrm>
              <a:prstGeom prst="rect">
                <a:avLst/>
              </a:prstGeom>
              <a:noFill/>
              <a:ln>
                <a:noFill/>
              </a:ln>
            </p:spPr>
          </p:pic>
          <p:pic>
            <p:nvPicPr>
              <p:cNvPr id="4468" name="Google Shape;4468;p277"/>
              <p:cNvPicPr preferRelativeResize="0"/>
              <p:nvPr/>
            </p:nvPicPr>
            <p:blipFill rotWithShape="1">
              <a:blip r:embed="rId6">
                <a:alphaModFix/>
              </a:blip>
              <a:srcRect b="10225" l="0" r="0" t="0"/>
              <a:stretch/>
            </p:blipFill>
            <p:spPr>
              <a:xfrm>
                <a:off x="7460446" y="2992336"/>
                <a:ext cx="1151539" cy="2042426"/>
              </a:xfrm>
              <a:prstGeom prst="rect">
                <a:avLst/>
              </a:prstGeom>
              <a:noFill/>
              <a:ln>
                <a:noFill/>
              </a:ln>
            </p:spPr>
          </p:pic>
        </p:grpSp>
      </p:grpSp>
      <p:grpSp>
        <p:nvGrpSpPr>
          <p:cNvPr id="4469" name="Google Shape;4469;p277"/>
          <p:cNvGrpSpPr/>
          <p:nvPr/>
        </p:nvGrpSpPr>
        <p:grpSpPr>
          <a:xfrm>
            <a:off x="3750590" y="286378"/>
            <a:ext cx="1565529" cy="4573464"/>
            <a:chOff x="3658264" y="324079"/>
            <a:chExt cx="1639298" cy="4788967"/>
          </a:xfrm>
        </p:grpSpPr>
        <p:grpSp>
          <p:nvGrpSpPr>
            <p:cNvPr id="4470" name="Google Shape;4470;p277"/>
            <p:cNvGrpSpPr/>
            <p:nvPr/>
          </p:nvGrpSpPr>
          <p:grpSpPr>
            <a:xfrm>
              <a:off x="3666780" y="324079"/>
              <a:ext cx="1630782" cy="1143974"/>
              <a:chOff x="3198040" y="573706"/>
              <a:chExt cx="1816218" cy="1274055"/>
            </a:xfrm>
          </p:grpSpPr>
          <p:sp>
            <p:nvSpPr>
              <p:cNvPr id="4471" name="Google Shape;4471;p277"/>
              <p:cNvSpPr/>
              <p:nvPr/>
            </p:nvSpPr>
            <p:spPr>
              <a:xfrm>
                <a:off x="3218001" y="583371"/>
                <a:ext cx="1768200" cy="1086300"/>
              </a:xfrm>
              <a:prstGeom prst="roundRect">
                <a:avLst>
                  <a:gd fmla="val 4735" name="adj"/>
                </a:avLst>
              </a:prstGeom>
              <a:solidFill>
                <a:srgbClr val="010101"/>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pic>
            <p:nvPicPr>
              <p:cNvPr descr="Une image contenant texte, personne&#10;&#10;Description générée automatiquement" id="4472" name="Google Shape;4472;p277"/>
              <p:cNvPicPr preferRelativeResize="0"/>
              <p:nvPr/>
            </p:nvPicPr>
            <p:blipFill rotWithShape="1">
              <a:blip r:embed="rId9">
                <a:alphaModFix/>
              </a:blip>
              <a:srcRect b="0" l="0" r="0" t="0"/>
              <a:stretch/>
            </p:blipFill>
            <p:spPr>
              <a:xfrm>
                <a:off x="3586956" y="588704"/>
                <a:ext cx="1407274" cy="1086445"/>
              </a:xfrm>
              <a:prstGeom prst="rect">
                <a:avLst/>
              </a:prstGeom>
              <a:noFill/>
              <a:ln>
                <a:noFill/>
              </a:ln>
            </p:spPr>
          </p:pic>
          <p:sp>
            <p:nvSpPr>
              <p:cNvPr id="4473" name="Google Shape;4473;p277"/>
              <p:cNvSpPr/>
              <p:nvPr/>
            </p:nvSpPr>
            <p:spPr>
              <a:xfrm>
                <a:off x="3198040" y="573706"/>
                <a:ext cx="1816218" cy="1274055"/>
              </a:xfrm>
              <a:custGeom>
                <a:rect b="b" l="l" r="r" t="t"/>
                <a:pathLst>
                  <a:path extrusionOk="0" h="1179681" w="1681683">
                    <a:moveTo>
                      <a:pt x="52653" y="25879"/>
                    </a:moveTo>
                    <a:cubicBezTo>
                      <a:pt x="37946" y="25879"/>
                      <a:pt x="24701" y="38270"/>
                      <a:pt x="24701" y="54318"/>
                    </a:cubicBezTo>
                    <a:lnTo>
                      <a:pt x="24701" y="987875"/>
                    </a:lnTo>
                    <a:lnTo>
                      <a:pt x="1657023" y="987875"/>
                    </a:lnTo>
                    <a:lnTo>
                      <a:pt x="1657023" y="54318"/>
                    </a:lnTo>
                    <a:cubicBezTo>
                      <a:pt x="1657023" y="38270"/>
                      <a:pt x="1646419" y="25879"/>
                      <a:pt x="1631711" y="25879"/>
                    </a:cubicBezTo>
                    <a:close/>
                    <a:moveTo>
                      <a:pt x="60848" y="0"/>
                    </a:moveTo>
                    <a:lnTo>
                      <a:pt x="1620835" y="0"/>
                    </a:lnTo>
                    <a:cubicBezTo>
                      <a:pt x="1654440" y="0"/>
                      <a:pt x="1681683" y="27243"/>
                      <a:pt x="1681683" y="60848"/>
                    </a:cubicBezTo>
                    <a:lnTo>
                      <a:pt x="1681683" y="1118834"/>
                    </a:lnTo>
                    <a:cubicBezTo>
                      <a:pt x="1681683" y="1144037"/>
                      <a:pt x="1666358" y="1165663"/>
                      <a:pt x="1644519" y="1174900"/>
                    </a:cubicBezTo>
                    <a:lnTo>
                      <a:pt x="1620837" y="1179681"/>
                    </a:lnTo>
                    <a:lnTo>
                      <a:pt x="60845" y="1179681"/>
                    </a:lnTo>
                    <a:lnTo>
                      <a:pt x="37163" y="1174900"/>
                    </a:lnTo>
                    <a:cubicBezTo>
                      <a:pt x="15324" y="1165663"/>
                      <a:pt x="0" y="1144037"/>
                      <a:pt x="0" y="1118834"/>
                    </a:cubicBezTo>
                    <a:lnTo>
                      <a:pt x="0" y="60848"/>
                    </a:lnTo>
                    <a:cubicBezTo>
                      <a:pt x="0" y="27243"/>
                      <a:pt x="27243" y="0"/>
                      <a:pt x="60848" y="0"/>
                    </a:cubicBezTo>
                    <a:close/>
                  </a:path>
                </a:pathLst>
              </a:custGeom>
              <a:solidFill>
                <a:srgbClr val="7BB51C"/>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74" name="Google Shape;4474;p277"/>
              <p:cNvSpPr/>
              <p:nvPr/>
            </p:nvSpPr>
            <p:spPr>
              <a:xfrm>
                <a:off x="3252168" y="1644095"/>
                <a:ext cx="1693000" cy="184664"/>
              </a:xfrm>
              <a:custGeom>
                <a:rect b="b" l="l" r="r" t="t"/>
                <a:pathLst>
                  <a:path extrusionOk="0" h="289669" w="2555471">
                    <a:moveTo>
                      <a:pt x="0" y="0"/>
                    </a:moveTo>
                    <a:lnTo>
                      <a:pt x="2555472" y="0"/>
                    </a:lnTo>
                    <a:lnTo>
                      <a:pt x="2555472" y="289670"/>
                    </a:lnTo>
                    <a:lnTo>
                      <a:pt x="0" y="289670"/>
                    </a:lnTo>
                    <a:close/>
                  </a:path>
                </a:pathLst>
              </a:custGeom>
              <a:solidFill>
                <a:srgbClr val="7BB51C"/>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75" name="Google Shape;4475;p277"/>
              <p:cNvSpPr/>
              <p:nvPr/>
            </p:nvSpPr>
            <p:spPr>
              <a:xfrm>
                <a:off x="3307069" y="1674510"/>
                <a:ext cx="1575705" cy="8780"/>
              </a:xfrm>
              <a:custGeom>
                <a:rect b="b" l="l" r="r" t="t"/>
                <a:pathLst>
                  <a:path extrusionOk="0" h="13253" w="2378423">
                    <a:moveTo>
                      <a:pt x="0" y="0"/>
                    </a:moveTo>
                    <a:lnTo>
                      <a:pt x="2378423" y="0"/>
                    </a:lnTo>
                    <a:lnTo>
                      <a:pt x="2378423" y="13253"/>
                    </a:lnTo>
                    <a:lnTo>
                      <a:pt x="0" y="13253"/>
                    </a:lnTo>
                    <a:close/>
                  </a:path>
                </a:pathLst>
              </a:custGeom>
              <a:solidFill>
                <a:srgbClr val="DBE2E8"/>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76" name="Google Shape;4476;p277"/>
              <p:cNvSpPr/>
              <p:nvPr/>
            </p:nvSpPr>
            <p:spPr>
              <a:xfrm>
                <a:off x="3307069" y="1674510"/>
                <a:ext cx="961642" cy="8780"/>
              </a:xfrm>
              <a:custGeom>
                <a:rect b="b" l="l" r="r" t="t"/>
                <a:pathLst>
                  <a:path extrusionOk="0" h="13253" w="971356">
                    <a:moveTo>
                      <a:pt x="0" y="0"/>
                    </a:moveTo>
                    <a:lnTo>
                      <a:pt x="971357" y="0"/>
                    </a:lnTo>
                    <a:lnTo>
                      <a:pt x="971357" y="13253"/>
                    </a:lnTo>
                    <a:lnTo>
                      <a:pt x="0" y="13253"/>
                    </a:lnTo>
                    <a:close/>
                  </a:path>
                </a:pathLst>
              </a:custGeom>
              <a:solidFill>
                <a:srgbClr val="FF4D43"/>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77" name="Google Shape;4477;p277"/>
              <p:cNvSpPr/>
              <p:nvPr/>
            </p:nvSpPr>
            <p:spPr>
              <a:xfrm>
                <a:off x="3609337" y="1723437"/>
                <a:ext cx="41716" cy="58689"/>
              </a:xfrm>
              <a:custGeom>
                <a:rect b="b" l="l" r="r" t="t"/>
                <a:pathLst>
                  <a:path extrusionOk="0" h="88587" w="62968">
                    <a:moveTo>
                      <a:pt x="0" y="0"/>
                    </a:moveTo>
                    <a:lnTo>
                      <a:pt x="0" y="88588"/>
                    </a:lnTo>
                    <a:lnTo>
                      <a:pt x="62969" y="44325"/>
                    </a:lnTo>
                    <a:lnTo>
                      <a:pt x="0"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78" name="Google Shape;4478;p277"/>
              <p:cNvSpPr/>
              <p:nvPr/>
            </p:nvSpPr>
            <p:spPr>
              <a:xfrm>
                <a:off x="3658390" y="1723437"/>
                <a:ext cx="9788" cy="58689"/>
              </a:xfrm>
              <a:custGeom>
                <a:rect b="b" l="l" r="r" t="t"/>
                <a:pathLst>
                  <a:path extrusionOk="0" h="88587" w="14775">
                    <a:moveTo>
                      <a:pt x="0" y="0"/>
                    </a:moveTo>
                    <a:lnTo>
                      <a:pt x="14775" y="0"/>
                    </a:lnTo>
                    <a:lnTo>
                      <a:pt x="14775" y="88588"/>
                    </a:lnTo>
                    <a:lnTo>
                      <a:pt x="0" y="88588"/>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79" name="Google Shape;4479;p277"/>
              <p:cNvSpPr/>
              <p:nvPr/>
            </p:nvSpPr>
            <p:spPr>
              <a:xfrm>
                <a:off x="3490786" y="1723437"/>
                <a:ext cx="41716" cy="58689"/>
              </a:xfrm>
              <a:custGeom>
                <a:rect b="b" l="l" r="r" t="t"/>
                <a:pathLst>
                  <a:path extrusionOk="0" h="88587" w="62968">
                    <a:moveTo>
                      <a:pt x="0" y="0"/>
                    </a:moveTo>
                    <a:lnTo>
                      <a:pt x="0" y="88588"/>
                    </a:lnTo>
                    <a:lnTo>
                      <a:pt x="62969" y="44325"/>
                    </a:lnTo>
                    <a:lnTo>
                      <a:pt x="0"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80" name="Google Shape;4480;p277"/>
              <p:cNvSpPr/>
              <p:nvPr/>
            </p:nvSpPr>
            <p:spPr>
              <a:xfrm>
                <a:off x="3372192" y="1723437"/>
                <a:ext cx="41759" cy="58689"/>
              </a:xfrm>
              <a:custGeom>
                <a:rect b="b" l="l" r="r" t="t"/>
                <a:pathLst>
                  <a:path extrusionOk="0" h="88587" w="63032">
                    <a:moveTo>
                      <a:pt x="63032" y="0"/>
                    </a:moveTo>
                    <a:lnTo>
                      <a:pt x="63032" y="88588"/>
                    </a:lnTo>
                    <a:lnTo>
                      <a:pt x="0" y="44325"/>
                    </a:lnTo>
                    <a:lnTo>
                      <a:pt x="63032"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81" name="Google Shape;4481;p277"/>
              <p:cNvSpPr/>
              <p:nvPr/>
            </p:nvSpPr>
            <p:spPr>
              <a:xfrm rot="10800000">
                <a:off x="3355168" y="1723518"/>
                <a:ext cx="9788" cy="58689"/>
              </a:xfrm>
              <a:custGeom>
                <a:rect b="b" l="l" r="r" t="t"/>
                <a:pathLst>
                  <a:path extrusionOk="0" h="88587" w="14775">
                    <a:moveTo>
                      <a:pt x="0" y="0"/>
                    </a:moveTo>
                    <a:lnTo>
                      <a:pt x="14775" y="0"/>
                    </a:lnTo>
                    <a:lnTo>
                      <a:pt x="14775" y="88588"/>
                    </a:lnTo>
                    <a:lnTo>
                      <a:pt x="0" y="88588"/>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82" name="Google Shape;4482;p277"/>
              <p:cNvSpPr/>
              <p:nvPr/>
            </p:nvSpPr>
            <p:spPr>
              <a:xfrm>
                <a:off x="4521946" y="1713172"/>
                <a:ext cx="76292" cy="74569"/>
              </a:xfrm>
              <a:custGeom>
                <a:rect b="b" l="l" r="r" t="t"/>
                <a:pathLst>
                  <a:path extrusionOk="0" h="112557" w="115157">
                    <a:moveTo>
                      <a:pt x="99368" y="43501"/>
                    </a:moveTo>
                    <a:lnTo>
                      <a:pt x="96451" y="36589"/>
                    </a:lnTo>
                    <a:cubicBezTo>
                      <a:pt x="96451" y="36589"/>
                      <a:pt x="103236" y="21370"/>
                      <a:pt x="102602" y="20736"/>
                    </a:cubicBezTo>
                    <a:lnTo>
                      <a:pt x="93661" y="11985"/>
                    </a:lnTo>
                    <a:cubicBezTo>
                      <a:pt x="93026" y="11351"/>
                      <a:pt x="77807" y="18326"/>
                      <a:pt x="77807" y="18326"/>
                    </a:cubicBezTo>
                    <a:lnTo>
                      <a:pt x="70769" y="15473"/>
                    </a:lnTo>
                    <a:cubicBezTo>
                      <a:pt x="70769" y="15473"/>
                      <a:pt x="64554" y="0"/>
                      <a:pt x="63666" y="0"/>
                    </a:cubicBezTo>
                    <a:lnTo>
                      <a:pt x="51047" y="0"/>
                    </a:lnTo>
                    <a:cubicBezTo>
                      <a:pt x="50160" y="0"/>
                      <a:pt x="44389" y="15473"/>
                      <a:pt x="44389" y="15473"/>
                    </a:cubicBezTo>
                    <a:lnTo>
                      <a:pt x="37350" y="18326"/>
                    </a:lnTo>
                    <a:cubicBezTo>
                      <a:pt x="37350" y="18326"/>
                      <a:pt x="21751" y="11731"/>
                      <a:pt x="21180" y="12302"/>
                    </a:cubicBezTo>
                    <a:lnTo>
                      <a:pt x="12239" y="21053"/>
                    </a:lnTo>
                    <a:cubicBezTo>
                      <a:pt x="11604" y="21624"/>
                      <a:pt x="18707" y="36589"/>
                      <a:pt x="18707" y="36589"/>
                    </a:cubicBezTo>
                    <a:lnTo>
                      <a:pt x="15790" y="43501"/>
                    </a:lnTo>
                    <a:cubicBezTo>
                      <a:pt x="15790" y="43501"/>
                      <a:pt x="0" y="49589"/>
                      <a:pt x="0" y="50413"/>
                    </a:cubicBezTo>
                    <a:lnTo>
                      <a:pt x="0" y="62779"/>
                    </a:lnTo>
                    <a:cubicBezTo>
                      <a:pt x="0" y="63666"/>
                      <a:pt x="15853" y="69247"/>
                      <a:pt x="15853" y="69247"/>
                    </a:cubicBezTo>
                    <a:lnTo>
                      <a:pt x="18770" y="76095"/>
                    </a:lnTo>
                    <a:cubicBezTo>
                      <a:pt x="18770" y="76095"/>
                      <a:pt x="11985" y="91314"/>
                      <a:pt x="12619" y="91885"/>
                    </a:cubicBezTo>
                    <a:lnTo>
                      <a:pt x="21560" y="100636"/>
                    </a:lnTo>
                    <a:cubicBezTo>
                      <a:pt x="22194" y="101207"/>
                      <a:pt x="37414" y="94295"/>
                      <a:pt x="37414" y="94295"/>
                    </a:cubicBezTo>
                    <a:lnTo>
                      <a:pt x="44452" y="97148"/>
                    </a:lnTo>
                    <a:cubicBezTo>
                      <a:pt x="44452" y="97148"/>
                      <a:pt x="50667" y="112558"/>
                      <a:pt x="51555" y="112558"/>
                    </a:cubicBezTo>
                    <a:lnTo>
                      <a:pt x="64174" y="112558"/>
                    </a:lnTo>
                    <a:cubicBezTo>
                      <a:pt x="65061" y="112558"/>
                      <a:pt x="70832" y="97085"/>
                      <a:pt x="70832" y="97085"/>
                    </a:cubicBezTo>
                    <a:lnTo>
                      <a:pt x="77871" y="94231"/>
                    </a:lnTo>
                    <a:cubicBezTo>
                      <a:pt x="77871" y="94231"/>
                      <a:pt x="93407" y="100826"/>
                      <a:pt x="94041" y="100256"/>
                    </a:cubicBezTo>
                    <a:lnTo>
                      <a:pt x="102982" y="91505"/>
                    </a:lnTo>
                    <a:cubicBezTo>
                      <a:pt x="103616" y="90870"/>
                      <a:pt x="96451" y="75968"/>
                      <a:pt x="96451" y="75968"/>
                    </a:cubicBezTo>
                    <a:lnTo>
                      <a:pt x="99368" y="69056"/>
                    </a:lnTo>
                    <a:cubicBezTo>
                      <a:pt x="99368" y="69056"/>
                      <a:pt x="115158" y="62969"/>
                      <a:pt x="115158" y="62144"/>
                    </a:cubicBezTo>
                    <a:lnTo>
                      <a:pt x="115158" y="49779"/>
                    </a:lnTo>
                    <a:cubicBezTo>
                      <a:pt x="115158" y="48955"/>
                      <a:pt x="99368" y="43311"/>
                      <a:pt x="99368" y="43311"/>
                    </a:cubicBezTo>
                    <a:close/>
                    <a:moveTo>
                      <a:pt x="76095" y="56437"/>
                    </a:moveTo>
                    <a:cubicBezTo>
                      <a:pt x="76095" y="66393"/>
                      <a:pt x="67788" y="74510"/>
                      <a:pt x="57642" y="74510"/>
                    </a:cubicBezTo>
                    <a:cubicBezTo>
                      <a:pt x="47496" y="74510"/>
                      <a:pt x="39189" y="66393"/>
                      <a:pt x="39189" y="56437"/>
                    </a:cubicBezTo>
                    <a:cubicBezTo>
                      <a:pt x="39189" y="46481"/>
                      <a:pt x="47496" y="38428"/>
                      <a:pt x="57642" y="38428"/>
                    </a:cubicBezTo>
                    <a:cubicBezTo>
                      <a:pt x="67852" y="38428"/>
                      <a:pt x="76095" y="46545"/>
                      <a:pt x="76095" y="56437"/>
                    </a:cubicBez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83" name="Google Shape;4483;p277"/>
              <p:cNvSpPr/>
              <p:nvPr/>
            </p:nvSpPr>
            <p:spPr>
              <a:xfrm>
                <a:off x="4652445" y="1721460"/>
                <a:ext cx="87004" cy="57176"/>
              </a:xfrm>
              <a:custGeom>
                <a:rect b="b" l="l" r="r" t="t"/>
                <a:pathLst>
                  <a:path extrusionOk="0" h="86304" w="131327">
                    <a:moveTo>
                      <a:pt x="131328" y="86305"/>
                    </a:moveTo>
                    <a:lnTo>
                      <a:pt x="0" y="86305"/>
                    </a:lnTo>
                    <a:lnTo>
                      <a:pt x="0" y="0"/>
                    </a:lnTo>
                    <a:lnTo>
                      <a:pt x="131328" y="0"/>
                    </a:lnTo>
                    <a:lnTo>
                      <a:pt x="131328" y="86305"/>
                    </a:lnTo>
                    <a:close/>
                    <a:moveTo>
                      <a:pt x="9702" y="76666"/>
                    </a:moveTo>
                    <a:lnTo>
                      <a:pt x="121689" y="76666"/>
                    </a:lnTo>
                    <a:lnTo>
                      <a:pt x="121689" y="9639"/>
                    </a:lnTo>
                    <a:lnTo>
                      <a:pt x="9702" y="9639"/>
                    </a:lnTo>
                    <a:lnTo>
                      <a:pt x="9702" y="76666"/>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84" name="Google Shape;4484;p277"/>
              <p:cNvSpPr/>
              <p:nvPr/>
            </p:nvSpPr>
            <p:spPr>
              <a:xfrm>
                <a:off x="4833175" y="1715360"/>
                <a:ext cx="28483" cy="28483"/>
              </a:xfrm>
              <a:custGeom>
                <a:rect b="b" l="l" r="r" t="t"/>
                <a:pathLst>
                  <a:path extrusionOk="0" h="42993" w="42993">
                    <a:moveTo>
                      <a:pt x="0" y="9702"/>
                    </a:moveTo>
                    <a:lnTo>
                      <a:pt x="33355" y="9702"/>
                    </a:lnTo>
                    <a:lnTo>
                      <a:pt x="33355" y="42994"/>
                    </a:lnTo>
                    <a:lnTo>
                      <a:pt x="42994" y="42994"/>
                    </a:lnTo>
                    <a:lnTo>
                      <a:pt x="42994" y="0"/>
                    </a:lnTo>
                    <a:lnTo>
                      <a:pt x="0" y="0"/>
                    </a:lnTo>
                    <a:lnTo>
                      <a:pt x="0" y="9702"/>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85" name="Google Shape;4485;p277"/>
              <p:cNvSpPr/>
              <p:nvPr/>
            </p:nvSpPr>
            <p:spPr>
              <a:xfrm>
                <a:off x="4792241" y="1715360"/>
                <a:ext cx="28483" cy="28483"/>
              </a:xfrm>
              <a:custGeom>
                <a:rect b="b" l="l" r="r" t="t"/>
                <a:pathLst>
                  <a:path extrusionOk="0" h="42993" w="42993">
                    <a:moveTo>
                      <a:pt x="9639" y="42994"/>
                    </a:moveTo>
                    <a:lnTo>
                      <a:pt x="9639" y="9702"/>
                    </a:lnTo>
                    <a:lnTo>
                      <a:pt x="42994" y="9702"/>
                    </a:lnTo>
                    <a:lnTo>
                      <a:pt x="42994" y="0"/>
                    </a:lnTo>
                    <a:lnTo>
                      <a:pt x="0" y="0"/>
                    </a:lnTo>
                    <a:lnTo>
                      <a:pt x="0" y="42994"/>
                    </a:lnTo>
                    <a:lnTo>
                      <a:pt x="9639" y="42994"/>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86" name="Google Shape;4486;p277"/>
              <p:cNvSpPr/>
              <p:nvPr/>
            </p:nvSpPr>
            <p:spPr>
              <a:xfrm>
                <a:off x="4833175" y="1756293"/>
                <a:ext cx="28483" cy="28483"/>
              </a:xfrm>
              <a:custGeom>
                <a:rect b="b" l="l" r="r" t="t"/>
                <a:pathLst>
                  <a:path extrusionOk="0" h="42993" w="42993">
                    <a:moveTo>
                      <a:pt x="33355" y="0"/>
                    </a:moveTo>
                    <a:lnTo>
                      <a:pt x="33355" y="33292"/>
                    </a:lnTo>
                    <a:lnTo>
                      <a:pt x="0" y="33292"/>
                    </a:lnTo>
                    <a:lnTo>
                      <a:pt x="0" y="42994"/>
                    </a:lnTo>
                    <a:lnTo>
                      <a:pt x="42994" y="42994"/>
                    </a:lnTo>
                    <a:lnTo>
                      <a:pt x="42994" y="0"/>
                    </a:lnTo>
                    <a:lnTo>
                      <a:pt x="33355"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87" name="Google Shape;4487;p277"/>
              <p:cNvSpPr/>
              <p:nvPr/>
            </p:nvSpPr>
            <p:spPr>
              <a:xfrm>
                <a:off x="4792241" y="1756293"/>
                <a:ext cx="28483" cy="28483"/>
              </a:xfrm>
              <a:custGeom>
                <a:rect b="b" l="l" r="r" t="t"/>
                <a:pathLst>
                  <a:path extrusionOk="0" h="42993" w="42993">
                    <a:moveTo>
                      <a:pt x="42994" y="33292"/>
                    </a:moveTo>
                    <a:lnTo>
                      <a:pt x="9639" y="33292"/>
                    </a:lnTo>
                    <a:lnTo>
                      <a:pt x="9639" y="0"/>
                    </a:lnTo>
                    <a:lnTo>
                      <a:pt x="0" y="0"/>
                    </a:lnTo>
                    <a:lnTo>
                      <a:pt x="0" y="42994"/>
                    </a:lnTo>
                    <a:lnTo>
                      <a:pt x="42994" y="42994"/>
                    </a:lnTo>
                    <a:lnTo>
                      <a:pt x="42994" y="33292"/>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88" name="Google Shape;4488;p277"/>
              <p:cNvSpPr/>
              <p:nvPr/>
            </p:nvSpPr>
            <p:spPr>
              <a:xfrm>
                <a:off x="4255984" y="1663488"/>
                <a:ext cx="30248" cy="30248"/>
              </a:xfrm>
              <a:custGeom>
                <a:rect b="b" l="l" r="r" t="t"/>
                <a:pathLst>
                  <a:path extrusionOk="0" h="45657" w="45657">
                    <a:moveTo>
                      <a:pt x="45657" y="22829"/>
                    </a:moveTo>
                    <a:cubicBezTo>
                      <a:pt x="45657" y="35448"/>
                      <a:pt x="35448" y="45657"/>
                      <a:pt x="22829" y="45657"/>
                    </a:cubicBezTo>
                    <a:cubicBezTo>
                      <a:pt x="10209" y="45657"/>
                      <a:pt x="0" y="35448"/>
                      <a:pt x="0" y="22829"/>
                    </a:cubicBezTo>
                    <a:cubicBezTo>
                      <a:pt x="0" y="10209"/>
                      <a:pt x="10209" y="0"/>
                      <a:pt x="22829" y="0"/>
                    </a:cubicBezTo>
                    <a:cubicBezTo>
                      <a:pt x="35448" y="0"/>
                      <a:pt x="45657" y="10209"/>
                      <a:pt x="45657" y="22829"/>
                    </a:cubicBezTo>
                    <a:close/>
                  </a:path>
                </a:pathLst>
              </a:custGeom>
              <a:solidFill>
                <a:srgbClr val="FF4D43"/>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89" name="Google Shape;4489;p277"/>
              <p:cNvSpPr/>
              <p:nvPr/>
            </p:nvSpPr>
            <p:spPr>
              <a:xfrm>
                <a:off x="3252168" y="605372"/>
                <a:ext cx="1734094" cy="1032820"/>
              </a:xfrm>
              <a:custGeom>
                <a:rect b="b" l="l" r="r" t="t"/>
                <a:pathLst>
                  <a:path extrusionOk="0" h="1757992" w="2504107">
                    <a:moveTo>
                      <a:pt x="0" y="1757993"/>
                    </a:moveTo>
                    <a:lnTo>
                      <a:pt x="2504044" y="1746071"/>
                    </a:lnTo>
                    <a:lnTo>
                      <a:pt x="2504107" y="0"/>
                    </a:lnTo>
                    <a:lnTo>
                      <a:pt x="0" y="1757993"/>
                    </a:lnTo>
                    <a:close/>
                  </a:path>
                </a:pathLst>
              </a:custGeom>
              <a:solidFill>
                <a:schemeClr val="lt1">
                  <a:alpha val="4710"/>
                </a:schemeClr>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grpSp>
          <p:nvGrpSpPr>
            <p:cNvPr id="4490" name="Google Shape;4490;p277"/>
            <p:cNvGrpSpPr/>
            <p:nvPr/>
          </p:nvGrpSpPr>
          <p:grpSpPr>
            <a:xfrm>
              <a:off x="3658264" y="2753812"/>
              <a:ext cx="1630782" cy="1143974"/>
              <a:chOff x="3191221" y="3029940"/>
              <a:chExt cx="1816218" cy="1274055"/>
            </a:xfrm>
          </p:grpSpPr>
          <p:pic>
            <p:nvPicPr>
              <p:cNvPr descr="Une image contenant texte, personne, intérieur&#10;&#10;Description générée automatiquement" id="4491" name="Google Shape;4491;p277"/>
              <p:cNvPicPr preferRelativeResize="0"/>
              <p:nvPr/>
            </p:nvPicPr>
            <p:blipFill rotWithShape="1">
              <a:blip r:embed="rId10">
                <a:alphaModFix/>
              </a:blip>
              <a:srcRect b="0" l="3660" r="3669" t="1487"/>
              <a:stretch/>
            </p:blipFill>
            <p:spPr>
              <a:xfrm>
                <a:off x="3216016" y="3051748"/>
                <a:ext cx="1766688" cy="1053825"/>
              </a:xfrm>
              <a:prstGeom prst="rect">
                <a:avLst/>
              </a:prstGeom>
              <a:noFill/>
              <a:ln>
                <a:noFill/>
              </a:ln>
            </p:spPr>
          </p:pic>
          <p:sp>
            <p:nvSpPr>
              <p:cNvPr id="4492" name="Google Shape;4492;p277"/>
              <p:cNvSpPr/>
              <p:nvPr/>
            </p:nvSpPr>
            <p:spPr>
              <a:xfrm>
                <a:off x="3248525" y="3061605"/>
                <a:ext cx="1734094" cy="1037215"/>
              </a:xfrm>
              <a:custGeom>
                <a:rect b="b" l="l" r="r" t="t"/>
                <a:pathLst>
                  <a:path extrusionOk="0" h="1757992" w="2504107">
                    <a:moveTo>
                      <a:pt x="0" y="1757993"/>
                    </a:moveTo>
                    <a:lnTo>
                      <a:pt x="2504044" y="1746071"/>
                    </a:lnTo>
                    <a:lnTo>
                      <a:pt x="2504107" y="0"/>
                    </a:lnTo>
                    <a:lnTo>
                      <a:pt x="0" y="1757993"/>
                    </a:lnTo>
                    <a:close/>
                  </a:path>
                </a:pathLst>
              </a:custGeom>
              <a:solidFill>
                <a:schemeClr val="lt1">
                  <a:alpha val="13730"/>
                </a:schemeClr>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93" name="Google Shape;4493;p277"/>
              <p:cNvSpPr/>
              <p:nvPr/>
            </p:nvSpPr>
            <p:spPr>
              <a:xfrm>
                <a:off x="3191221" y="3029940"/>
                <a:ext cx="1816218" cy="1274055"/>
              </a:xfrm>
              <a:custGeom>
                <a:rect b="b" l="l" r="r" t="t"/>
                <a:pathLst>
                  <a:path extrusionOk="0" h="1179681" w="1681683">
                    <a:moveTo>
                      <a:pt x="52653" y="25879"/>
                    </a:moveTo>
                    <a:cubicBezTo>
                      <a:pt x="37946" y="25879"/>
                      <a:pt x="24701" y="38270"/>
                      <a:pt x="24701" y="54318"/>
                    </a:cubicBezTo>
                    <a:lnTo>
                      <a:pt x="24701" y="987875"/>
                    </a:lnTo>
                    <a:lnTo>
                      <a:pt x="1657023" y="987875"/>
                    </a:lnTo>
                    <a:lnTo>
                      <a:pt x="1657023" y="54318"/>
                    </a:lnTo>
                    <a:cubicBezTo>
                      <a:pt x="1657023" y="38270"/>
                      <a:pt x="1646419" y="25879"/>
                      <a:pt x="1631711" y="25879"/>
                    </a:cubicBezTo>
                    <a:close/>
                    <a:moveTo>
                      <a:pt x="60848" y="0"/>
                    </a:moveTo>
                    <a:lnTo>
                      <a:pt x="1620835" y="0"/>
                    </a:lnTo>
                    <a:cubicBezTo>
                      <a:pt x="1654440" y="0"/>
                      <a:pt x="1681683" y="27243"/>
                      <a:pt x="1681683" y="60848"/>
                    </a:cubicBezTo>
                    <a:lnTo>
                      <a:pt x="1681683" y="1118834"/>
                    </a:lnTo>
                    <a:cubicBezTo>
                      <a:pt x="1681683" y="1144037"/>
                      <a:pt x="1666358" y="1165663"/>
                      <a:pt x="1644519" y="1174900"/>
                    </a:cubicBezTo>
                    <a:lnTo>
                      <a:pt x="1620837" y="1179681"/>
                    </a:lnTo>
                    <a:lnTo>
                      <a:pt x="60845" y="1179681"/>
                    </a:lnTo>
                    <a:lnTo>
                      <a:pt x="37163" y="1174900"/>
                    </a:lnTo>
                    <a:cubicBezTo>
                      <a:pt x="15324" y="1165663"/>
                      <a:pt x="0" y="1144037"/>
                      <a:pt x="0" y="1118834"/>
                    </a:cubicBezTo>
                    <a:lnTo>
                      <a:pt x="0" y="60848"/>
                    </a:lnTo>
                    <a:cubicBezTo>
                      <a:pt x="0" y="27243"/>
                      <a:pt x="27243" y="0"/>
                      <a:pt x="60848" y="0"/>
                    </a:cubicBezTo>
                    <a:close/>
                  </a:path>
                </a:pathLst>
              </a:custGeom>
              <a:solidFill>
                <a:srgbClr val="7BB51C"/>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94" name="Google Shape;4494;p277"/>
              <p:cNvSpPr/>
              <p:nvPr/>
            </p:nvSpPr>
            <p:spPr>
              <a:xfrm>
                <a:off x="3245349" y="4100329"/>
                <a:ext cx="1693000" cy="179595"/>
              </a:xfrm>
              <a:custGeom>
                <a:rect b="b" l="l" r="r" t="t"/>
                <a:pathLst>
                  <a:path extrusionOk="0" h="289669" w="2555471">
                    <a:moveTo>
                      <a:pt x="0" y="0"/>
                    </a:moveTo>
                    <a:lnTo>
                      <a:pt x="2555472" y="0"/>
                    </a:lnTo>
                    <a:lnTo>
                      <a:pt x="2555472" y="289670"/>
                    </a:lnTo>
                    <a:lnTo>
                      <a:pt x="0" y="289670"/>
                    </a:lnTo>
                    <a:close/>
                  </a:path>
                </a:pathLst>
              </a:custGeom>
              <a:solidFill>
                <a:srgbClr val="7BB51C"/>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95" name="Google Shape;4495;p277"/>
              <p:cNvSpPr/>
              <p:nvPr/>
            </p:nvSpPr>
            <p:spPr>
              <a:xfrm>
                <a:off x="3300250" y="4130744"/>
                <a:ext cx="1575705" cy="8780"/>
              </a:xfrm>
              <a:custGeom>
                <a:rect b="b" l="l" r="r" t="t"/>
                <a:pathLst>
                  <a:path extrusionOk="0" h="13253" w="2378423">
                    <a:moveTo>
                      <a:pt x="0" y="0"/>
                    </a:moveTo>
                    <a:lnTo>
                      <a:pt x="2378423" y="0"/>
                    </a:lnTo>
                    <a:lnTo>
                      <a:pt x="2378423" y="13253"/>
                    </a:lnTo>
                    <a:lnTo>
                      <a:pt x="0" y="13253"/>
                    </a:lnTo>
                    <a:close/>
                  </a:path>
                </a:pathLst>
              </a:custGeom>
              <a:solidFill>
                <a:srgbClr val="DBE2E8"/>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96" name="Google Shape;4496;p277"/>
              <p:cNvSpPr/>
              <p:nvPr/>
            </p:nvSpPr>
            <p:spPr>
              <a:xfrm>
                <a:off x="3300250" y="4130744"/>
                <a:ext cx="1323473" cy="8780"/>
              </a:xfrm>
              <a:custGeom>
                <a:rect b="b" l="l" r="r" t="t"/>
                <a:pathLst>
                  <a:path extrusionOk="0" h="13253" w="971356">
                    <a:moveTo>
                      <a:pt x="0" y="0"/>
                    </a:moveTo>
                    <a:lnTo>
                      <a:pt x="971357" y="0"/>
                    </a:lnTo>
                    <a:lnTo>
                      <a:pt x="971357" y="13253"/>
                    </a:lnTo>
                    <a:lnTo>
                      <a:pt x="0" y="13253"/>
                    </a:lnTo>
                    <a:close/>
                  </a:path>
                </a:pathLst>
              </a:custGeom>
              <a:solidFill>
                <a:srgbClr val="FF4D43"/>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97" name="Google Shape;4497;p277"/>
              <p:cNvSpPr/>
              <p:nvPr/>
            </p:nvSpPr>
            <p:spPr>
              <a:xfrm>
                <a:off x="3602518" y="4179671"/>
                <a:ext cx="41716" cy="58689"/>
              </a:xfrm>
              <a:custGeom>
                <a:rect b="b" l="l" r="r" t="t"/>
                <a:pathLst>
                  <a:path extrusionOk="0" h="88587" w="62968">
                    <a:moveTo>
                      <a:pt x="0" y="0"/>
                    </a:moveTo>
                    <a:lnTo>
                      <a:pt x="0" y="88588"/>
                    </a:lnTo>
                    <a:lnTo>
                      <a:pt x="62969" y="44325"/>
                    </a:lnTo>
                    <a:lnTo>
                      <a:pt x="0"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98" name="Google Shape;4498;p277"/>
              <p:cNvSpPr/>
              <p:nvPr/>
            </p:nvSpPr>
            <p:spPr>
              <a:xfrm>
                <a:off x="3651571" y="4179671"/>
                <a:ext cx="9788" cy="58689"/>
              </a:xfrm>
              <a:custGeom>
                <a:rect b="b" l="l" r="r" t="t"/>
                <a:pathLst>
                  <a:path extrusionOk="0" h="88587" w="14775">
                    <a:moveTo>
                      <a:pt x="0" y="0"/>
                    </a:moveTo>
                    <a:lnTo>
                      <a:pt x="14775" y="0"/>
                    </a:lnTo>
                    <a:lnTo>
                      <a:pt x="14775" y="88588"/>
                    </a:lnTo>
                    <a:lnTo>
                      <a:pt x="0" y="88588"/>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499" name="Google Shape;4499;p277"/>
              <p:cNvSpPr/>
              <p:nvPr/>
            </p:nvSpPr>
            <p:spPr>
              <a:xfrm>
                <a:off x="3483967" y="4179671"/>
                <a:ext cx="41716" cy="58689"/>
              </a:xfrm>
              <a:custGeom>
                <a:rect b="b" l="l" r="r" t="t"/>
                <a:pathLst>
                  <a:path extrusionOk="0" h="88587" w="62968">
                    <a:moveTo>
                      <a:pt x="0" y="0"/>
                    </a:moveTo>
                    <a:lnTo>
                      <a:pt x="0" y="88588"/>
                    </a:lnTo>
                    <a:lnTo>
                      <a:pt x="62969" y="44325"/>
                    </a:lnTo>
                    <a:lnTo>
                      <a:pt x="0"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00" name="Google Shape;4500;p277"/>
              <p:cNvSpPr/>
              <p:nvPr/>
            </p:nvSpPr>
            <p:spPr>
              <a:xfrm>
                <a:off x="3365373" y="4179671"/>
                <a:ext cx="41759" cy="58689"/>
              </a:xfrm>
              <a:custGeom>
                <a:rect b="b" l="l" r="r" t="t"/>
                <a:pathLst>
                  <a:path extrusionOk="0" h="88587" w="63032">
                    <a:moveTo>
                      <a:pt x="63032" y="0"/>
                    </a:moveTo>
                    <a:lnTo>
                      <a:pt x="63032" y="88588"/>
                    </a:lnTo>
                    <a:lnTo>
                      <a:pt x="0" y="44325"/>
                    </a:lnTo>
                    <a:lnTo>
                      <a:pt x="63032"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01" name="Google Shape;4501;p277"/>
              <p:cNvSpPr/>
              <p:nvPr/>
            </p:nvSpPr>
            <p:spPr>
              <a:xfrm rot="10800000">
                <a:off x="3348349" y="4179752"/>
                <a:ext cx="9788" cy="58689"/>
              </a:xfrm>
              <a:custGeom>
                <a:rect b="b" l="l" r="r" t="t"/>
                <a:pathLst>
                  <a:path extrusionOk="0" h="88587" w="14775">
                    <a:moveTo>
                      <a:pt x="0" y="0"/>
                    </a:moveTo>
                    <a:lnTo>
                      <a:pt x="14775" y="0"/>
                    </a:lnTo>
                    <a:lnTo>
                      <a:pt x="14775" y="88588"/>
                    </a:lnTo>
                    <a:lnTo>
                      <a:pt x="0" y="88588"/>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02" name="Google Shape;4502;p277"/>
              <p:cNvSpPr/>
              <p:nvPr/>
            </p:nvSpPr>
            <p:spPr>
              <a:xfrm>
                <a:off x="4515127" y="4169406"/>
                <a:ext cx="76292" cy="74569"/>
              </a:xfrm>
              <a:custGeom>
                <a:rect b="b" l="l" r="r" t="t"/>
                <a:pathLst>
                  <a:path extrusionOk="0" h="112557" w="115157">
                    <a:moveTo>
                      <a:pt x="99368" y="43501"/>
                    </a:moveTo>
                    <a:lnTo>
                      <a:pt x="96451" y="36589"/>
                    </a:lnTo>
                    <a:cubicBezTo>
                      <a:pt x="96451" y="36589"/>
                      <a:pt x="103236" y="21370"/>
                      <a:pt x="102602" y="20736"/>
                    </a:cubicBezTo>
                    <a:lnTo>
                      <a:pt x="93661" y="11985"/>
                    </a:lnTo>
                    <a:cubicBezTo>
                      <a:pt x="93026" y="11351"/>
                      <a:pt x="77807" y="18326"/>
                      <a:pt x="77807" y="18326"/>
                    </a:cubicBezTo>
                    <a:lnTo>
                      <a:pt x="70769" y="15473"/>
                    </a:lnTo>
                    <a:cubicBezTo>
                      <a:pt x="70769" y="15473"/>
                      <a:pt x="64554" y="0"/>
                      <a:pt x="63666" y="0"/>
                    </a:cubicBezTo>
                    <a:lnTo>
                      <a:pt x="51047" y="0"/>
                    </a:lnTo>
                    <a:cubicBezTo>
                      <a:pt x="50160" y="0"/>
                      <a:pt x="44389" y="15473"/>
                      <a:pt x="44389" y="15473"/>
                    </a:cubicBezTo>
                    <a:lnTo>
                      <a:pt x="37350" y="18326"/>
                    </a:lnTo>
                    <a:cubicBezTo>
                      <a:pt x="37350" y="18326"/>
                      <a:pt x="21751" y="11731"/>
                      <a:pt x="21180" y="12302"/>
                    </a:cubicBezTo>
                    <a:lnTo>
                      <a:pt x="12239" y="21053"/>
                    </a:lnTo>
                    <a:cubicBezTo>
                      <a:pt x="11604" y="21624"/>
                      <a:pt x="18707" y="36589"/>
                      <a:pt x="18707" y="36589"/>
                    </a:cubicBezTo>
                    <a:lnTo>
                      <a:pt x="15790" y="43501"/>
                    </a:lnTo>
                    <a:cubicBezTo>
                      <a:pt x="15790" y="43501"/>
                      <a:pt x="0" y="49589"/>
                      <a:pt x="0" y="50413"/>
                    </a:cubicBezTo>
                    <a:lnTo>
                      <a:pt x="0" y="62779"/>
                    </a:lnTo>
                    <a:cubicBezTo>
                      <a:pt x="0" y="63666"/>
                      <a:pt x="15853" y="69247"/>
                      <a:pt x="15853" y="69247"/>
                    </a:cubicBezTo>
                    <a:lnTo>
                      <a:pt x="18770" y="76095"/>
                    </a:lnTo>
                    <a:cubicBezTo>
                      <a:pt x="18770" y="76095"/>
                      <a:pt x="11985" y="91314"/>
                      <a:pt x="12619" y="91885"/>
                    </a:cubicBezTo>
                    <a:lnTo>
                      <a:pt x="21560" y="100636"/>
                    </a:lnTo>
                    <a:cubicBezTo>
                      <a:pt x="22194" y="101207"/>
                      <a:pt x="37414" y="94295"/>
                      <a:pt x="37414" y="94295"/>
                    </a:cubicBezTo>
                    <a:lnTo>
                      <a:pt x="44452" y="97148"/>
                    </a:lnTo>
                    <a:cubicBezTo>
                      <a:pt x="44452" y="97148"/>
                      <a:pt x="50667" y="112558"/>
                      <a:pt x="51555" y="112558"/>
                    </a:cubicBezTo>
                    <a:lnTo>
                      <a:pt x="64174" y="112558"/>
                    </a:lnTo>
                    <a:cubicBezTo>
                      <a:pt x="65061" y="112558"/>
                      <a:pt x="70832" y="97085"/>
                      <a:pt x="70832" y="97085"/>
                    </a:cubicBezTo>
                    <a:lnTo>
                      <a:pt x="77871" y="94231"/>
                    </a:lnTo>
                    <a:cubicBezTo>
                      <a:pt x="77871" y="94231"/>
                      <a:pt x="93407" y="100826"/>
                      <a:pt x="94041" y="100256"/>
                    </a:cubicBezTo>
                    <a:lnTo>
                      <a:pt x="102982" y="91505"/>
                    </a:lnTo>
                    <a:cubicBezTo>
                      <a:pt x="103616" y="90870"/>
                      <a:pt x="96451" y="75968"/>
                      <a:pt x="96451" y="75968"/>
                    </a:cubicBezTo>
                    <a:lnTo>
                      <a:pt x="99368" y="69056"/>
                    </a:lnTo>
                    <a:cubicBezTo>
                      <a:pt x="99368" y="69056"/>
                      <a:pt x="115158" y="62969"/>
                      <a:pt x="115158" y="62144"/>
                    </a:cubicBezTo>
                    <a:lnTo>
                      <a:pt x="115158" y="49779"/>
                    </a:lnTo>
                    <a:cubicBezTo>
                      <a:pt x="115158" y="48955"/>
                      <a:pt x="99368" y="43311"/>
                      <a:pt x="99368" y="43311"/>
                    </a:cubicBezTo>
                    <a:close/>
                    <a:moveTo>
                      <a:pt x="76095" y="56437"/>
                    </a:moveTo>
                    <a:cubicBezTo>
                      <a:pt x="76095" y="66393"/>
                      <a:pt x="67788" y="74510"/>
                      <a:pt x="57642" y="74510"/>
                    </a:cubicBezTo>
                    <a:cubicBezTo>
                      <a:pt x="47496" y="74510"/>
                      <a:pt x="39189" y="66393"/>
                      <a:pt x="39189" y="56437"/>
                    </a:cubicBezTo>
                    <a:cubicBezTo>
                      <a:pt x="39189" y="46481"/>
                      <a:pt x="47496" y="38428"/>
                      <a:pt x="57642" y="38428"/>
                    </a:cubicBezTo>
                    <a:cubicBezTo>
                      <a:pt x="67852" y="38428"/>
                      <a:pt x="76095" y="46545"/>
                      <a:pt x="76095" y="56437"/>
                    </a:cubicBez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03" name="Google Shape;4503;p277"/>
              <p:cNvSpPr/>
              <p:nvPr/>
            </p:nvSpPr>
            <p:spPr>
              <a:xfrm>
                <a:off x="4645626" y="4177694"/>
                <a:ext cx="87004" cy="57176"/>
              </a:xfrm>
              <a:custGeom>
                <a:rect b="b" l="l" r="r" t="t"/>
                <a:pathLst>
                  <a:path extrusionOk="0" h="86304" w="131327">
                    <a:moveTo>
                      <a:pt x="131328" y="86305"/>
                    </a:moveTo>
                    <a:lnTo>
                      <a:pt x="0" y="86305"/>
                    </a:lnTo>
                    <a:lnTo>
                      <a:pt x="0" y="0"/>
                    </a:lnTo>
                    <a:lnTo>
                      <a:pt x="131328" y="0"/>
                    </a:lnTo>
                    <a:lnTo>
                      <a:pt x="131328" y="86305"/>
                    </a:lnTo>
                    <a:close/>
                    <a:moveTo>
                      <a:pt x="9702" y="76666"/>
                    </a:moveTo>
                    <a:lnTo>
                      <a:pt x="121689" y="76666"/>
                    </a:lnTo>
                    <a:lnTo>
                      <a:pt x="121689" y="9639"/>
                    </a:lnTo>
                    <a:lnTo>
                      <a:pt x="9702" y="9639"/>
                    </a:lnTo>
                    <a:lnTo>
                      <a:pt x="9702" y="76666"/>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04" name="Google Shape;4504;p277"/>
              <p:cNvSpPr/>
              <p:nvPr/>
            </p:nvSpPr>
            <p:spPr>
              <a:xfrm>
                <a:off x="4826356" y="4171594"/>
                <a:ext cx="28483" cy="28483"/>
              </a:xfrm>
              <a:custGeom>
                <a:rect b="b" l="l" r="r" t="t"/>
                <a:pathLst>
                  <a:path extrusionOk="0" h="42993" w="42993">
                    <a:moveTo>
                      <a:pt x="0" y="9702"/>
                    </a:moveTo>
                    <a:lnTo>
                      <a:pt x="33355" y="9702"/>
                    </a:lnTo>
                    <a:lnTo>
                      <a:pt x="33355" y="42994"/>
                    </a:lnTo>
                    <a:lnTo>
                      <a:pt x="42994" y="42994"/>
                    </a:lnTo>
                    <a:lnTo>
                      <a:pt x="42994" y="0"/>
                    </a:lnTo>
                    <a:lnTo>
                      <a:pt x="0" y="0"/>
                    </a:lnTo>
                    <a:lnTo>
                      <a:pt x="0" y="9702"/>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05" name="Google Shape;4505;p277"/>
              <p:cNvSpPr/>
              <p:nvPr/>
            </p:nvSpPr>
            <p:spPr>
              <a:xfrm>
                <a:off x="4785422" y="4171594"/>
                <a:ext cx="28483" cy="28483"/>
              </a:xfrm>
              <a:custGeom>
                <a:rect b="b" l="l" r="r" t="t"/>
                <a:pathLst>
                  <a:path extrusionOk="0" h="42993" w="42993">
                    <a:moveTo>
                      <a:pt x="9639" y="42994"/>
                    </a:moveTo>
                    <a:lnTo>
                      <a:pt x="9639" y="9702"/>
                    </a:lnTo>
                    <a:lnTo>
                      <a:pt x="42994" y="9702"/>
                    </a:lnTo>
                    <a:lnTo>
                      <a:pt x="42994" y="0"/>
                    </a:lnTo>
                    <a:lnTo>
                      <a:pt x="0" y="0"/>
                    </a:lnTo>
                    <a:lnTo>
                      <a:pt x="0" y="42994"/>
                    </a:lnTo>
                    <a:lnTo>
                      <a:pt x="9639" y="42994"/>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06" name="Google Shape;4506;p277"/>
              <p:cNvSpPr/>
              <p:nvPr/>
            </p:nvSpPr>
            <p:spPr>
              <a:xfrm>
                <a:off x="4826356" y="4212527"/>
                <a:ext cx="28483" cy="28483"/>
              </a:xfrm>
              <a:custGeom>
                <a:rect b="b" l="l" r="r" t="t"/>
                <a:pathLst>
                  <a:path extrusionOk="0" h="42993" w="42993">
                    <a:moveTo>
                      <a:pt x="33355" y="0"/>
                    </a:moveTo>
                    <a:lnTo>
                      <a:pt x="33355" y="33292"/>
                    </a:lnTo>
                    <a:lnTo>
                      <a:pt x="0" y="33292"/>
                    </a:lnTo>
                    <a:lnTo>
                      <a:pt x="0" y="42994"/>
                    </a:lnTo>
                    <a:lnTo>
                      <a:pt x="42994" y="42994"/>
                    </a:lnTo>
                    <a:lnTo>
                      <a:pt x="42994" y="0"/>
                    </a:lnTo>
                    <a:lnTo>
                      <a:pt x="33355"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07" name="Google Shape;4507;p277"/>
              <p:cNvSpPr/>
              <p:nvPr/>
            </p:nvSpPr>
            <p:spPr>
              <a:xfrm>
                <a:off x="4785422" y="4212527"/>
                <a:ext cx="28483" cy="28483"/>
              </a:xfrm>
              <a:custGeom>
                <a:rect b="b" l="l" r="r" t="t"/>
                <a:pathLst>
                  <a:path extrusionOk="0" h="42993" w="42993">
                    <a:moveTo>
                      <a:pt x="42994" y="33292"/>
                    </a:moveTo>
                    <a:lnTo>
                      <a:pt x="9639" y="33292"/>
                    </a:lnTo>
                    <a:lnTo>
                      <a:pt x="9639" y="0"/>
                    </a:lnTo>
                    <a:lnTo>
                      <a:pt x="0" y="0"/>
                    </a:lnTo>
                    <a:lnTo>
                      <a:pt x="0" y="42994"/>
                    </a:lnTo>
                    <a:lnTo>
                      <a:pt x="42994" y="42994"/>
                    </a:lnTo>
                    <a:lnTo>
                      <a:pt x="42994" y="33292"/>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08" name="Google Shape;4508;p277"/>
              <p:cNvSpPr/>
              <p:nvPr/>
            </p:nvSpPr>
            <p:spPr>
              <a:xfrm>
                <a:off x="4615336" y="4119722"/>
                <a:ext cx="30248" cy="30248"/>
              </a:xfrm>
              <a:custGeom>
                <a:rect b="b" l="l" r="r" t="t"/>
                <a:pathLst>
                  <a:path extrusionOk="0" h="45657" w="45657">
                    <a:moveTo>
                      <a:pt x="45657" y="22829"/>
                    </a:moveTo>
                    <a:cubicBezTo>
                      <a:pt x="45657" y="35448"/>
                      <a:pt x="35448" y="45657"/>
                      <a:pt x="22829" y="45657"/>
                    </a:cubicBezTo>
                    <a:cubicBezTo>
                      <a:pt x="10209" y="45657"/>
                      <a:pt x="0" y="35448"/>
                      <a:pt x="0" y="22829"/>
                    </a:cubicBezTo>
                    <a:cubicBezTo>
                      <a:pt x="0" y="10209"/>
                      <a:pt x="10209" y="0"/>
                      <a:pt x="22829" y="0"/>
                    </a:cubicBezTo>
                    <a:cubicBezTo>
                      <a:pt x="35448" y="0"/>
                      <a:pt x="45657" y="10209"/>
                      <a:pt x="45657" y="22829"/>
                    </a:cubicBezTo>
                    <a:close/>
                  </a:path>
                </a:pathLst>
              </a:custGeom>
              <a:solidFill>
                <a:srgbClr val="FF4D43"/>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grpSp>
          <p:nvGrpSpPr>
            <p:cNvPr id="4509" name="Google Shape;4509;p277"/>
            <p:cNvGrpSpPr/>
            <p:nvPr/>
          </p:nvGrpSpPr>
          <p:grpSpPr>
            <a:xfrm>
              <a:off x="3662610" y="1538949"/>
              <a:ext cx="1630782" cy="1143974"/>
              <a:chOff x="3196061" y="1637621"/>
              <a:chExt cx="1816218" cy="1274055"/>
            </a:xfrm>
          </p:grpSpPr>
          <p:pic>
            <p:nvPicPr>
              <p:cNvPr descr="Une image contenant texte, intérieur, personne&#10;&#10;Description générée automatiquement" id="4510" name="Google Shape;4510;p277"/>
              <p:cNvPicPr preferRelativeResize="0"/>
              <p:nvPr/>
            </p:nvPicPr>
            <p:blipFill rotWithShape="1">
              <a:blip r:embed="rId11">
                <a:alphaModFix/>
              </a:blip>
              <a:srcRect b="0" l="0" r="5455" t="0"/>
              <a:stretch/>
            </p:blipFill>
            <p:spPr>
              <a:xfrm>
                <a:off x="3216016" y="1666231"/>
                <a:ext cx="1782497" cy="1057362"/>
              </a:xfrm>
              <a:prstGeom prst="rect">
                <a:avLst/>
              </a:prstGeom>
              <a:noFill/>
              <a:ln>
                <a:noFill/>
              </a:ln>
            </p:spPr>
          </p:pic>
          <p:sp>
            <p:nvSpPr>
              <p:cNvPr id="4511" name="Google Shape;4511;p277"/>
              <p:cNvSpPr/>
              <p:nvPr/>
            </p:nvSpPr>
            <p:spPr>
              <a:xfrm>
                <a:off x="3250189" y="1669286"/>
                <a:ext cx="1734094" cy="1037215"/>
              </a:xfrm>
              <a:custGeom>
                <a:rect b="b" l="l" r="r" t="t"/>
                <a:pathLst>
                  <a:path extrusionOk="0" h="1757992" w="2504107">
                    <a:moveTo>
                      <a:pt x="0" y="1757993"/>
                    </a:moveTo>
                    <a:lnTo>
                      <a:pt x="2504044" y="1746071"/>
                    </a:lnTo>
                    <a:lnTo>
                      <a:pt x="2504107" y="0"/>
                    </a:lnTo>
                    <a:lnTo>
                      <a:pt x="0" y="1757993"/>
                    </a:lnTo>
                    <a:close/>
                  </a:path>
                </a:pathLst>
              </a:custGeom>
              <a:solidFill>
                <a:schemeClr val="lt1">
                  <a:alpha val="13730"/>
                </a:schemeClr>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12" name="Google Shape;4512;p277"/>
              <p:cNvSpPr/>
              <p:nvPr/>
            </p:nvSpPr>
            <p:spPr>
              <a:xfrm>
                <a:off x="3196061" y="1637621"/>
                <a:ext cx="1816218" cy="1274055"/>
              </a:xfrm>
              <a:custGeom>
                <a:rect b="b" l="l" r="r" t="t"/>
                <a:pathLst>
                  <a:path extrusionOk="0" h="1179681" w="1681683">
                    <a:moveTo>
                      <a:pt x="52653" y="25879"/>
                    </a:moveTo>
                    <a:cubicBezTo>
                      <a:pt x="37946" y="25879"/>
                      <a:pt x="24701" y="38270"/>
                      <a:pt x="24701" y="54318"/>
                    </a:cubicBezTo>
                    <a:lnTo>
                      <a:pt x="24701" y="987875"/>
                    </a:lnTo>
                    <a:lnTo>
                      <a:pt x="1657023" y="987875"/>
                    </a:lnTo>
                    <a:lnTo>
                      <a:pt x="1657023" y="54318"/>
                    </a:lnTo>
                    <a:cubicBezTo>
                      <a:pt x="1657023" y="38270"/>
                      <a:pt x="1646419" y="25879"/>
                      <a:pt x="1631711" y="25879"/>
                    </a:cubicBezTo>
                    <a:close/>
                    <a:moveTo>
                      <a:pt x="60848" y="0"/>
                    </a:moveTo>
                    <a:lnTo>
                      <a:pt x="1620835" y="0"/>
                    </a:lnTo>
                    <a:cubicBezTo>
                      <a:pt x="1654440" y="0"/>
                      <a:pt x="1681683" y="27243"/>
                      <a:pt x="1681683" y="60848"/>
                    </a:cubicBezTo>
                    <a:lnTo>
                      <a:pt x="1681683" y="1118834"/>
                    </a:lnTo>
                    <a:cubicBezTo>
                      <a:pt x="1681683" y="1144037"/>
                      <a:pt x="1666358" y="1165663"/>
                      <a:pt x="1644519" y="1174900"/>
                    </a:cubicBezTo>
                    <a:lnTo>
                      <a:pt x="1620837" y="1179681"/>
                    </a:lnTo>
                    <a:lnTo>
                      <a:pt x="60845" y="1179681"/>
                    </a:lnTo>
                    <a:lnTo>
                      <a:pt x="37163" y="1174900"/>
                    </a:lnTo>
                    <a:cubicBezTo>
                      <a:pt x="15324" y="1165663"/>
                      <a:pt x="0" y="1144037"/>
                      <a:pt x="0" y="1118834"/>
                    </a:cubicBezTo>
                    <a:lnTo>
                      <a:pt x="0" y="60848"/>
                    </a:lnTo>
                    <a:cubicBezTo>
                      <a:pt x="0" y="27243"/>
                      <a:pt x="27243" y="0"/>
                      <a:pt x="60848" y="0"/>
                    </a:cubicBezTo>
                    <a:close/>
                  </a:path>
                </a:pathLst>
              </a:custGeom>
              <a:solidFill>
                <a:srgbClr val="7BB51C"/>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13" name="Google Shape;4513;p277"/>
              <p:cNvSpPr/>
              <p:nvPr/>
            </p:nvSpPr>
            <p:spPr>
              <a:xfrm>
                <a:off x="3250189" y="2708010"/>
                <a:ext cx="1693000" cy="179595"/>
              </a:xfrm>
              <a:custGeom>
                <a:rect b="b" l="l" r="r" t="t"/>
                <a:pathLst>
                  <a:path extrusionOk="0" h="289669" w="2555471">
                    <a:moveTo>
                      <a:pt x="0" y="0"/>
                    </a:moveTo>
                    <a:lnTo>
                      <a:pt x="2555472" y="0"/>
                    </a:lnTo>
                    <a:lnTo>
                      <a:pt x="2555472" y="289670"/>
                    </a:lnTo>
                    <a:lnTo>
                      <a:pt x="0" y="289670"/>
                    </a:lnTo>
                    <a:close/>
                  </a:path>
                </a:pathLst>
              </a:custGeom>
              <a:solidFill>
                <a:srgbClr val="7BB51C"/>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14" name="Google Shape;4514;p277"/>
              <p:cNvSpPr/>
              <p:nvPr/>
            </p:nvSpPr>
            <p:spPr>
              <a:xfrm>
                <a:off x="3305090" y="2738425"/>
                <a:ext cx="1575705" cy="8780"/>
              </a:xfrm>
              <a:custGeom>
                <a:rect b="b" l="l" r="r" t="t"/>
                <a:pathLst>
                  <a:path extrusionOk="0" h="13253" w="2378423">
                    <a:moveTo>
                      <a:pt x="0" y="0"/>
                    </a:moveTo>
                    <a:lnTo>
                      <a:pt x="2378423" y="0"/>
                    </a:lnTo>
                    <a:lnTo>
                      <a:pt x="2378423" y="13253"/>
                    </a:lnTo>
                    <a:lnTo>
                      <a:pt x="0" y="13253"/>
                    </a:lnTo>
                    <a:close/>
                  </a:path>
                </a:pathLst>
              </a:custGeom>
              <a:solidFill>
                <a:srgbClr val="DBE2E8"/>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15" name="Google Shape;4515;p277"/>
              <p:cNvSpPr/>
              <p:nvPr/>
            </p:nvSpPr>
            <p:spPr>
              <a:xfrm>
                <a:off x="3305090" y="2738425"/>
                <a:ext cx="361830" cy="8780"/>
              </a:xfrm>
              <a:custGeom>
                <a:rect b="b" l="l" r="r" t="t"/>
                <a:pathLst>
                  <a:path extrusionOk="0" h="13253" w="971356">
                    <a:moveTo>
                      <a:pt x="0" y="0"/>
                    </a:moveTo>
                    <a:lnTo>
                      <a:pt x="971357" y="0"/>
                    </a:lnTo>
                    <a:lnTo>
                      <a:pt x="971357" y="13253"/>
                    </a:lnTo>
                    <a:lnTo>
                      <a:pt x="0" y="13253"/>
                    </a:lnTo>
                    <a:close/>
                  </a:path>
                </a:pathLst>
              </a:custGeom>
              <a:solidFill>
                <a:srgbClr val="FF4D43"/>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16" name="Google Shape;4516;p277"/>
              <p:cNvSpPr/>
              <p:nvPr/>
            </p:nvSpPr>
            <p:spPr>
              <a:xfrm>
                <a:off x="3607358" y="2787352"/>
                <a:ext cx="41716" cy="58689"/>
              </a:xfrm>
              <a:custGeom>
                <a:rect b="b" l="l" r="r" t="t"/>
                <a:pathLst>
                  <a:path extrusionOk="0" h="88587" w="62968">
                    <a:moveTo>
                      <a:pt x="0" y="0"/>
                    </a:moveTo>
                    <a:lnTo>
                      <a:pt x="0" y="88588"/>
                    </a:lnTo>
                    <a:lnTo>
                      <a:pt x="62969" y="44325"/>
                    </a:lnTo>
                    <a:lnTo>
                      <a:pt x="0" y="0"/>
                    </a:lnTo>
                    <a:close/>
                  </a:path>
                </a:pathLst>
              </a:custGeom>
              <a:solidFill>
                <a:srgbClr val="FFFFFF"/>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17" name="Google Shape;4517;p277"/>
              <p:cNvSpPr/>
              <p:nvPr/>
            </p:nvSpPr>
            <p:spPr>
              <a:xfrm>
                <a:off x="3656411" y="2787352"/>
                <a:ext cx="9788" cy="58689"/>
              </a:xfrm>
              <a:custGeom>
                <a:rect b="b" l="l" r="r" t="t"/>
                <a:pathLst>
                  <a:path extrusionOk="0" h="88587" w="14775">
                    <a:moveTo>
                      <a:pt x="0" y="0"/>
                    </a:moveTo>
                    <a:lnTo>
                      <a:pt x="14775" y="0"/>
                    </a:lnTo>
                    <a:lnTo>
                      <a:pt x="14775" y="88588"/>
                    </a:lnTo>
                    <a:lnTo>
                      <a:pt x="0" y="88588"/>
                    </a:lnTo>
                    <a:close/>
                  </a:path>
                </a:pathLst>
              </a:custGeom>
              <a:solidFill>
                <a:srgbClr val="FFFFFF"/>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18" name="Google Shape;4518;p277"/>
              <p:cNvSpPr/>
              <p:nvPr/>
            </p:nvSpPr>
            <p:spPr>
              <a:xfrm>
                <a:off x="3488807" y="2787352"/>
                <a:ext cx="41716" cy="58689"/>
              </a:xfrm>
              <a:custGeom>
                <a:rect b="b" l="l" r="r" t="t"/>
                <a:pathLst>
                  <a:path extrusionOk="0" h="88587" w="62968">
                    <a:moveTo>
                      <a:pt x="0" y="0"/>
                    </a:moveTo>
                    <a:lnTo>
                      <a:pt x="0" y="88588"/>
                    </a:lnTo>
                    <a:lnTo>
                      <a:pt x="62969" y="44325"/>
                    </a:lnTo>
                    <a:lnTo>
                      <a:pt x="0" y="0"/>
                    </a:lnTo>
                    <a:close/>
                  </a:path>
                </a:pathLst>
              </a:custGeom>
              <a:solidFill>
                <a:srgbClr val="FFFFFF"/>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19" name="Google Shape;4519;p277"/>
              <p:cNvSpPr/>
              <p:nvPr/>
            </p:nvSpPr>
            <p:spPr>
              <a:xfrm>
                <a:off x="3370213" y="2787352"/>
                <a:ext cx="41759" cy="58689"/>
              </a:xfrm>
              <a:custGeom>
                <a:rect b="b" l="l" r="r" t="t"/>
                <a:pathLst>
                  <a:path extrusionOk="0" h="88587" w="63032">
                    <a:moveTo>
                      <a:pt x="63032" y="0"/>
                    </a:moveTo>
                    <a:lnTo>
                      <a:pt x="63032" y="88588"/>
                    </a:lnTo>
                    <a:lnTo>
                      <a:pt x="0" y="44325"/>
                    </a:lnTo>
                    <a:lnTo>
                      <a:pt x="63032" y="0"/>
                    </a:lnTo>
                    <a:close/>
                  </a:path>
                </a:pathLst>
              </a:custGeom>
              <a:solidFill>
                <a:srgbClr val="FFFFFF"/>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20" name="Google Shape;4520;p277"/>
              <p:cNvSpPr/>
              <p:nvPr/>
            </p:nvSpPr>
            <p:spPr>
              <a:xfrm rot="10800000">
                <a:off x="3353189" y="2787433"/>
                <a:ext cx="9788" cy="58689"/>
              </a:xfrm>
              <a:custGeom>
                <a:rect b="b" l="l" r="r" t="t"/>
                <a:pathLst>
                  <a:path extrusionOk="0" h="88587" w="14775">
                    <a:moveTo>
                      <a:pt x="0" y="0"/>
                    </a:moveTo>
                    <a:lnTo>
                      <a:pt x="14775" y="0"/>
                    </a:lnTo>
                    <a:lnTo>
                      <a:pt x="14775" y="88588"/>
                    </a:lnTo>
                    <a:lnTo>
                      <a:pt x="0" y="88588"/>
                    </a:lnTo>
                    <a:close/>
                  </a:path>
                </a:pathLst>
              </a:custGeom>
              <a:solidFill>
                <a:srgbClr val="FFFFFF"/>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21" name="Google Shape;4521;p277"/>
              <p:cNvSpPr/>
              <p:nvPr/>
            </p:nvSpPr>
            <p:spPr>
              <a:xfrm>
                <a:off x="4519967" y="2777087"/>
                <a:ext cx="76292" cy="74569"/>
              </a:xfrm>
              <a:custGeom>
                <a:rect b="b" l="l" r="r" t="t"/>
                <a:pathLst>
                  <a:path extrusionOk="0" h="112557" w="115157">
                    <a:moveTo>
                      <a:pt x="99368" y="43501"/>
                    </a:moveTo>
                    <a:lnTo>
                      <a:pt x="96451" y="36589"/>
                    </a:lnTo>
                    <a:cubicBezTo>
                      <a:pt x="96451" y="36589"/>
                      <a:pt x="103236" y="21370"/>
                      <a:pt x="102602" y="20736"/>
                    </a:cubicBezTo>
                    <a:lnTo>
                      <a:pt x="93661" y="11985"/>
                    </a:lnTo>
                    <a:cubicBezTo>
                      <a:pt x="93026" y="11351"/>
                      <a:pt x="77807" y="18326"/>
                      <a:pt x="77807" y="18326"/>
                    </a:cubicBezTo>
                    <a:lnTo>
                      <a:pt x="70769" y="15473"/>
                    </a:lnTo>
                    <a:cubicBezTo>
                      <a:pt x="70769" y="15473"/>
                      <a:pt x="64554" y="0"/>
                      <a:pt x="63666" y="0"/>
                    </a:cubicBezTo>
                    <a:lnTo>
                      <a:pt x="51047" y="0"/>
                    </a:lnTo>
                    <a:cubicBezTo>
                      <a:pt x="50160" y="0"/>
                      <a:pt x="44389" y="15473"/>
                      <a:pt x="44389" y="15473"/>
                    </a:cubicBezTo>
                    <a:lnTo>
                      <a:pt x="37350" y="18326"/>
                    </a:lnTo>
                    <a:cubicBezTo>
                      <a:pt x="37350" y="18326"/>
                      <a:pt x="21751" y="11731"/>
                      <a:pt x="21180" y="12302"/>
                    </a:cubicBezTo>
                    <a:lnTo>
                      <a:pt x="12239" y="21053"/>
                    </a:lnTo>
                    <a:cubicBezTo>
                      <a:pt x="11604" y="21624"/>
                      <a:pt x="18707" y="36589"/>
                      <a:pt x="18707" y="36589"/>
                    </a:cubicBezTo>
                    <a:lnTo>
                      <a:pt x="15790" y="43501"/>
                    </a:lnTo>
                    <a:cubicBezTo>
                      <a:pt x="15790" y="43501"/>
                      <a:pt x="0" y="49589"/>
                      <a:pt x="0" y="50413"/>
                    </a:cubicBezTo>
                    <a:lnTo>
                      <a:pt x="0" y="62779"/>
                    </a:lnTo>
                    <a:cubicBezTo>
                      <a:pt x="0" y="63666"/>
                      <a:pt x="15853" y="69247"/>
                      <a:pt x="15853" y="69247"/>
                    </a:cubicBezTo>
                    <a:lnTo>
                      <a:pt x="18770" y="76095"/>
                    </a:lnTo>
                    <a:cubicBezTo>
                      <a:pt x="18770" y="76095"/>
                      <a:pt x="11985" y="91314"/>
                      <a:pt x="12619" y="91885"/>
                    </a:cubicBezTo>
                    <a:lnTo>
                      <a:pt x="21560" y="100636"/>
                    </a:lnTo>
                    <a:cubicBezTo>
                      <a:pt x="22194" y="101207"/>
                      <a:pt x="37414" y="94295"/>
                      <a:pt x="37414" y="94295"/>
                    </a:cubicBezTo>
                    <a:lnTo>
                      <a:pt x="44452" y="97148"/>
                    </a:lnTo>
                    <a:cubicBezTo>
                      <a:pt x="44452" y="97148"/>
                      <a:pt x="50667" y="112558"/>
                      <a:pt x="51555" y="112558"/>
                    </a:cubicBezTo>
                    <a:lnTo>
                      <a:pt x="64174" y="112558"/>
                    </a:lnTo>
                    <a:cubicBezTo>
                      <a:pt x="65061" y="112558"/>
                      <a:pt x="70832" y="97085"/>
                      <a:pt x="70832" y="97085"/>
                    </a:cubicBezTo>
                    <a:lnTo>
                      <a:pt x="77871" y="94231"/>
                    </a:lnTo>
                    <a:cubicBezTo>
                      <a:pt x="77871" y="94231"/>
                      <a:pt x="93407" y="100826"/>
                      <a:pt x="94041" y="100256"/>
                    </a:cubicBezTo>
                    <a:lnTo>
                      <a:pt x="102982" y="91505"/>
                    </a:lnTo>
                    <a:cubicBezTo>
                      <a:pt x="103616" y="90870"/>
                      <a:pt x="96451" y="75968"/>
                      <a:pt x="96451" y="75968"/>
                    </a:cubicBezTo>
                    <a:lnTo>
                      <a:pt x="99368" y="69056"/>
                    </a:lnTo>
                    <a:cubicBezTo>
                      <a:pt x="99368" y="69056"/>
                      <a:pt x="115158" y="62969"/>
                      <a:pt x="115158" y="62144"/>
                    </a:cubicBezTo>
                    <a:lnTo>
                      <a:pt x="115158" y="49779"/>
                    </a:lnTo>
                    <a:cubicBezTo>
                      <a:pt x="115158" y="48955"/>
                      <a:pt x="99368" y="43311"/>
                      <a:pt x="99368" y="43311"/>
                    </a:cubicBezTo>
                    <a:close/>
                    <a:moveTo>
                      <a:pt x="76095" y="56437"/>
                    </a:moveTo>
                    <a:cubicBezTo>
                      <a:pt x="76095" y="66393"/>
                      <a:pt x="67788" y="74510"/>
                      <a:pt x="57642" y="74510"/>
                    </a:cubicBezTo>
                    <a:cubicBezTo>
                      <a:pt x="47496" y="74510"/>
                      <a:pt x="39189" y="66393"/>
                      <a:pt x="39189" y="56437"/>
                    </a:cubicBezTo>
                    <a:cubicBezTo>
                      <a:pt x="39189" y="46481"/>
                      <a:pt x="47496" y="38428"/>
                      <a:pt x="57642" y="38428"/>
                    </a:cubicBezTo>
                    <a:cubicBezTo>
                      <a:pt x="67852" y="38428"/>
                      <a:pt x="76095" y="46545"/>
                      <a:pt x="76095" y="56437"/>
                    </a:cubicBezTo>
                    <a:close/>
                  </a:path>
                </a:pathLst>
              </a:custGeom>
              <a:solidFill>
                <a:srgbClr val="FFFFFF"/>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22" name="Google Shape;4522;p277"/>
              <p:cNvSpPr/>
              <p:nvPr/>
            </p:nvSpPr>
            <p:spPr>
              <a:xfrm>
                <a:off x="4650466" y="2785375"/>
                <a:ext cx="87004" cy="57176"/>
              </a:xfrm>
              <a:custGeom>
                <a:rect b="b" l="l" r="r" t="t"/>
                <a:pathLst>
                  <a:path extrusionOk="0" h="86304" w="131327">
                    <a:moveTo>
                      <a:pt x="131328" y="86305"/>
                    </a:moveTo>
                    <a:lnTo>
                      <a:pt x="0" y="86305"/>
                    </a:lnTo>
                    <a:lnTo>
                      <a:pt x="0" y="0"/>
                    </a:lnTo>
                    <a:lnTo>
                      <a:pt x="131328" y="0"/>
                    </a:lnTo>
                    <a:lnTo>
                      <a:pt x="131328" y="86305"/>
                    </a:lnTo>
                    <a:close/>
                    <a:moveTo>
                      <a:pt x="9702" y="76666"/>
                    </a:moveTo>
                    <a:lnTo>
                      <a:pt x="121689" y="76666"/>
                    </a:lnTo>
                    <a:lnTo>
                      <a:pt x="121689" y="9639"/>
                    </a:lnTo>
                    <a:lnTo>
                      <a:pt x="9702" y="9639"/>
                    </a:lnTo>
                    <a:lnTo>
                      <a:pt x="9702" y="76666"/>
                    </a:lnTo>
                    <a:close/>
                  </a:path>
                </a:pathLst>
              </a:custGeom>
              <a:solidFill>
                <a:srgbClr val="FFFFFF"/>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23" name="Google Shape;4523;p277"/>
              <p:cNvSpPr/>
              <p:nvPr/>
            </p:nvSpPr>
            <p:spPr>
              <a:xfrm>
                <a:off x="4831196" y="2779275"/>
                <a:ext cx="28483" cy="28483"/>
              </a:xfrm>
              <a:custGeom>
                <a:rect b="b" l="l" r="r" t="t"/>
                <a:pathLst>
                  <a:path extrusionOk="0" h="42993" w="42993">
                    <a:moveTo>
                      <a:pt x="0" y="9702"/>
                    </a:moveTo>
                    <a:lnTo>
                      <a:pt x="33355" y="9702"/>
                    </a:lnTo>
                    <a:lnTo>
                      <a:pt x="33355" y="42994"/>
                    </a:lnTo>
                    <a:lnTo>
                      <a:pt x="42994" y="42994"/>
                    </a:lnTo>
                    <a:lnTo>
                      <a:pt x="42994" y="0"/>
                    </a:lnTo>
                    <a:lnTo>
                      <a:pt x="0" y="0"/>
                    </a:lnTo>
                    <a:lnTo>
                      <a:pt x="0" y="9702"/>
                    </a:lnTo>
                    <a:close/>
                  </a:path>
                </a:pathLst>
              </a:custGeom>
              <a:solidFill>
                <a:srgbClr val="FFFFFF"/>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24" name="Google Shape;4524;p277"/>
              <p:cNvSpPr/>
              <p:nvPr/>
            </p:nvSpPr>
            <p:spPr>
              <a:xfrm>
                <a:off x="4790262" y="2779275"/>
                <a:ext cx="28483" cy="28483"/>
              </a:xfrm>
              <a:custGeom>
                <a:rect b="b" l="l" r="r" t="t"/>
                <a:pathLst>
                  <a:path extrusionOk="0" h="42993" w="42993">
                    <a:moveTo>
                      <a:pt x="9639" y="42994"/>
                    </a:moveTo>
                    <a:lnTo>
                      <a:pt x="9639" y="9702"/>
                    </a:lnTo>
                    <a:lnTo>
                      <a:pt x="42994" y="9702"/>
                    </a:lnTo>
                    <a:lnTo>
                      <a:pt x="42994" y="0"/>
                    </a:lnTo>
                    <a:lnTo>
                      <a:pt x="0" y="0"/>
                    </a:lnTo>
                    <a:lnTo>
                      <a:pt x="0" y="42994"/>
                    </a:lnTo>
                    <a:lnTo>
                      <a:pt x="9639" y="42994"/>
                    </a:lnTo>
                    <a:close/>
                  </a:path>
                </a:pathLst>
              </a:custGeom>
              <a:solidFill>
                <a:srgbClr val="FFFFFF"/>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25" name="Google Shape;4525;p277"/>
              <p:cNvSpPr/>
              <p:nvPr/>
            </p:nvSpPr>
            <p:spPr>
              <a:xfrm>
                <a:off x="4831196" y="2820208"/>
                <a:ext cx="28483" cy="28483"/>
              </a:xfrm>
              <a:custGeom>
                <a:rect b="b" l="l" r="r" t="t"/>
                <a:pathLst>
                  <a:path extrusionOk="0" h="42993" w="42993">
                    <a:moveTo>
                      <a:pt x="33355" y="0"/>
                    </a:moveTo>
                    <a:lnTo>
                      <a:pt x="33355" y="33292"/>
                    </a:lnTo>
                    <a:lnTo>
                      <a:pt x="0" y="33292"/>
                    </a:lnTo>
                    <a:lnTo>
                      <a:pt x="0" y="42994"/>
                    </a:lnTo>
                    <a:lnTo>
                      <a:pt x="42994" y="42994"/>
                    </a:lnTo>
                    <a:lnTo>
                      <a:pt x="42994" y="0"/>
                    </a:lnTo>
                    <a:lnTo>
                      <a:pt x="33355" y="0"/>
                    </a:lnTo>
                    <a:close/>
                  </a:path>
                </a:pathLst>
              </a:custGeom>
              <a:solidFill>
                <a:srgbClr val="FFFFFF"/>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26" name="Google Shape;4526;p277"/>
              <p:cNvSpPr/>
              <p:nvPr/>
            </p:nvSpPr>
            <p:spPr>
              <a:xfrm>
                <a:off x="4790262" y="2820208"/>
                <a:ext cx="28483" cy="28483"/>
              </a:xfrm>
              <a:custGeom>
                <a:rect b="b" l="l" r="r" t="t"/>
                <a:pathLst>
                  <a:path extrusionOk="0" h="42993" w="42993">
                    <a:moveTo>
                      <a:pt x="42994" y="33292"/>
                    </a:moveTo>
                    <a:lnTo>
                      <a:pt x="9639" y="33292"/>
                    </a:lnTo>
                    <a:lnTo>
                      <a:pt x="9639" y="0"/>
                    </a:lnTo>
                    <a:lnTo>
                      <a:pt x="0" y="0"/>
                    </a:lnTo>
                    <a:lnTo>
                      <a:pt x="0" y="42994"/>
                    </a:lnTo>
                    <a:lnTo>
                      <a:pt x="42994" y="42994"/>
                    </a:lnTo>
                    <a:lnTo>
                      <a:pt x="42994" y="33292"/>
                    </a:lnTo>
                    <a:close/>
                  </a:path>
                </a:pathLst>
              </a:custGeom>
              <a:solidFill>
                <a:srgbClr val="FFFFFF"/>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27" name="Google Shape;4527;p277"/>
              <p:cNvSpPr/>
              <p:nvPr/>
            </p:nvSpPr>
            <p:spPr>
              <a:xfrm>
                <a:off x="3663836" y="2727403"/>
                <a:ext cx="30248" cy="30248"/>
              </a:xfrm>
              <a:custGeom>
                <a:rect b="b" l="l" r="r" t="t"/>
                <a:pathLst>
                  <a:path extrusionOk="0" h="45657" w="45657">
                    <a:moveTo>
                      <a:pt x="45657" y="22829"/>
                    </a:moveTo>
                    <a:cubicBezTo>
                      <a:pt x="45657" y="35448"/>
                      <a:pt x="35448" y="45657"/>
                      <a:pt x="22829" y="45657"/>
                    </a:cubicBezTo>
                    <a:cubicBezTo>
                      <a:pt x="10209" y="45657"/>
                      <a:pt x="0" y="35448"/>
                      <a:pt x="0" y="22829"/>
                    </a:cubicBezTo>
                    <a:cubicBezTo>
                      <a:pt x="0" y="10209"/>
                      <a:pt x="10209" y="0"/>
                      <a:pt x="22829" y="0"/>
                    </a:cubicBezTo>
                    <a:cubicBezTo>
                      <a:pt x="35448" y="0"/>
                      <a:pt x="45657" y="10209"/>
                      <a:pt x="45657" y="22829"/>
                    </a:cubicBezTo>
                    <a:close/>
                  </a:path>
                </a:pathLst>
              </a:custGeom>
              <a:solidFill>
                <a:srgbClr val="FF4D43"/>
              </a:solidFill>
              <a:ln>
                <a:noFill/>
              </a:ln>
              <a:effectLst>
                <a:outerShdw blurRad="50800" rotWithShape="0" algn="tr" dir="8100000" dist="38100">
                  <a:srgbClr val="7BB51C">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grpSp>
          <p:nvGrpSpPr>
            <p:cNvPr id="4528" name="Google Shape;4528;p277"/>
            <p:cNvGrpSpPr/>
            <p:nvPr/>
          </p:nvGrpSpPr>
          <p:grpSpPr>
            <a:xfrm>
              <a:off x="3660490" y="3968756"/>
              <a:ext cx="1631233" cy="1144291"/>
              <a:chOff x="3379915" y="3876953"/>
              <a:chExt cx="1631233" cy="1144291"/>
            </a:xfrm>
          </p:grpSpPr>
          <p:pic>
            <p:nvPicPr>
              <p:cNvPr descr="Une image contenant texte, personne, homme, mâle&#10;&#10;Description générée automatiquement" id="4529" name="Google Shape;4529;p277"/>
              <p:cNvPicPr preferRelativeResize="0"/>
              <p:nvPr/>
            </p:nvPicPr>
            <p:blipFill rotWithShape="1">
              <a:blip r:embed="rId12">
                <a:alphaModFix/>
              </a:blip>
              <a:srcRect b="7697" l="0" r="11878" t="0"/>
              <a:stretch/>
            </p:blipFill>
            <p:spPr>
              <a:xfrm>
                <a:off x="3386262" y="3901191"/>
                <a:ext cx="1607988" cy="936884"/>
              </a:xfrm>
              <a:prstGeom prst="rect">
                <a:avLst/>
              </a:prstGeom>
              <a:noFill/>
              <a:ln>
                <a:noFill/>
              </a:ln>
            </p:spPr>
          </p:pic>
          <p:sp>
            <p:nvSpPr>
              <p:cNvPr id="4530" name="Google Shape;4530;p277"/>
              <p:cNvSpPr/>
              <p:nvPr/>
            </p:nvSpPr>
            <p:spPr>
              <a:xfrm>
                <a:off x="3431369" y="3905386"/>
                <a:ext cx="1558807" cy="931736"/>
              </a:xfrm>
              <a:custGeom>
                <a:rect b="b" l="l" r="r" t="t"/>
                <a:pathLst>
                  <a:path extrusionOk="0" h="1757992" w="2504107">
                    <a:moveTo>
                      <a:pt x="0" y="1757993"/>
                    </a:moveTo>
                    <a:lnTo>
                      <a:pt x="2504044" y="1746071"/>
                    </a:lnTo>
                    <a:lnTo>
                      <a:pt x="2504107" y="0"/>
                    </a:lnTo>
                    <a:lnTo>
                      <a:pt x="0" y="1757993"/>
                    </a:lnTo>
                    <a:close/>
                  </a:path>
                </a:pathLst>
              </a:custGeom>
              <a:solidFill>
                <a:schemeClr val="lt1">
                  <a:alpha val="13730"/>
                </a:schemeClr>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31" name="Google Shape;4531;p277"/>
              <p:cNvSpPr/>
              <p:nvPr/>
            </p:nvSpPr>
            <p:spPr>
              <a:xfrm>
                <a:off x="3379915" y="3876953"/>
                <a:ext cx="1631233" cy="1144291"/>
              </a:xfrm>
              <a:custGeom>
                <a:rect b="b" l="l" r="r" t="t"/>
                <a:pathLst>
                  <a:path extrusionOk="0" h="1179681" w="1681683">
                    <a:moveTo>
                      <a:pt x="52653" y="25879"/>
                    </a:moveTo>
                    <a:cubicBezTo>
                      <a:pt x="37946" y="25879"/>
                      <a:pt x="24701" y="38270"/>
                      <a:pt x="24701" y="54318"/>
                    </a:cubicBezTo>
                    <a:lnTo>
                      <a:pt x="24701" y="987875"/>
                    </a:lnTo>
                    <a:lnTo>
                      <a:pt x="1657023" y="987875"/>
                    </a:lnTo>
                    <a:lnTo>
                      <a:pt x="1657023" y="54318"/>
                    </a:lnTo>
                    <a:cubicBezTo>
                      <a:pt x="1657023" y="38270"/>
                      <a:pt x="1646419" y="25879"/>
                      <a:pt x="1631711" y="25879"/>
                    </a:cubicBezTo>
                    <a:close/>
                    <a:moveTo>
                      <a:pt x="60848" y="0"/>
                    </a:moveTo>
                    <a:lnTo>
                      <a:pt x="1620835" y="0"/>
                    </a:lnTo>
                    <a:cubicBezTo>
                      <a:pt x="1654440" y="0"/>
                      <a:pt x="1681683" y="27243"/>
                      <a:pt x="1681683" y="60848"/>
                    </a:cubicBezTo>
                    <a:lnTo>
                      <a:pt x="1681683" y="1118834"/>
                    </a:lnTo>
                    <a:cubicBezTo>
                      <a:pt x="1681683" y="1144037"/>
                      <a:pt x="1666358" y="1165663"/>
                      <a:pt x="1644519" y="1174900"/>
                    </a:cubicBezTo>
                    <a:lnTo>
                      <a:pt x="1620837" y="1179681"/>
                    </a:lnTo>
                    <a:lnTo>
                      <a:pt x="60845" y="1179681"/>
                    </a:lnTo>
                    <a:lnTo>
                      <a:pt x="37163" y="1174900"/>
                    </a:lnTo>
                    <a:cubicBezTo>
                      <a:pt x="15324" y="1165663"/>
                      <a:pt x="0" y="1144037"/>
                      <a:pt x="0" y="1118834"/>
                    </a:cubicBezTo>
                    <a:lnTo>
                      <a:pt x="0" y="60848"/>
                    </a:lnTo>
                    <a:cubicBezTo>
                      <a:pt x="0" y="27243"/>
                      <a:pt x="27243" y="0"/>
                      <a:pt x="60848" y="0"/>
                    </a:cubicBezTo>
                    <a:close/>
                  </a:path>
                </a:pathLst>
              </a:custGeom>
              <a:solidFill>
                <a:srgbClr val="7BB51C"/>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32" name="Google Shape;4532;p277"/>
              <p:cNvSpPr/>
              <p:nvPr/>
            </p:nvSpPr>
            <p:spPr>
              <a:xfrm>
                <a:off x="3428518" y="4838075"/>
                <a:ext cx="1520505" cy="161490"/>
              </a:xfrm>
              <a:custGeom>
                <a:rect b="b" l="l" r="r" t="t"/>
                <a:pathLst>
                  <a:path extrusionOk="0" h="289669" w="2555471">
                    <a:moveTo>
                      <a:pt x="0" y="0"/>
                    </a:moveTo>
                    <a:lnTo>
                      <a:pt x="2555472" y="0"/>
                    </a:lnTo>
                    <a:lnTo>
                      <a:pt x="2555472" y="289670"/>
                    </a:lnTo>
                    <a:lnTo>
                      <a:pt x="0" y="289670"/>
                    </a:lnTo>
                    <a:close/>
                  </a:path>
                </a:pathLst>
              </a:custGeom>
              <a:solidFill>
                <a:srgbClr val="7BB51C"/>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33" name="Google Shape;4533;p277"/>
              <p:cNvSpPr/>
              <p:nvPr/>
            </p:nvSpPr>
            <p:spPr>
              <a:xfrm>
                <a:off x="3477814" y="4865385"/>
                <a:ext cx="1415162" cy="7886"/>
              </a:xfrm>
              <a:custGeom>
                <a:rect b="b" l="l" r="r" t="t"/>
                <a:pathLst>
                  <a:path extrusionOk="0" h="13253" w="2378423">
                    <a:moveTo>
                      <a:pt x="0" y="0"/>
                    </a:moveTo>
                    <a:lnTo>
                      <a:pt x="2378423" y="0"/>
                    </a:lnTo>
                    <a:lnTo>
                      <a:pt x="2378423" y="13253"/>
                    </a:lnTo>
                    <a:lnTo>
                      <a:pt x="0" y="13253"/>
                    </a:lnTo>
                    <a:close/>
                  </a:path>
                </a:pathLst>
              </a:custGeom>
              <a:solidFill>
                <a:srgbClr val="DBE2E8"/>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34" name="Google Shape;4534;p277"/>
              <p:cNvSpPr/>
              <p:nvPr/>
            </p:nvSpPr>
            <p:spPr>
              <a:xfrm>
                <a:off x="3477814" y="4865385"/>
                <a:ext cx="577957" cy="7886"/>
              </a:xfrm>
              <a:custGeom>
                <a:rect b="b" l="l" r="r" t="t"/>
                <a:pathLst>
                  <a:path extrusionOk="0" h="13253" w="971356">
                    <a:moveTo>
                      <a:pt x="0" y="0"/>
                    </a:moveTo>
                    <a:lnTo>
                      <a:pt x="971357" y="0"/>
                    </a:lnTo>
                    <a:lnTo>
                      <a:pt x="971357" y="13253"/>
                    </a:lnTo>
                    <a:lnTo>
                      <a:pt x="0" y="13253"/>
                    </a:lnTo>
                    <a:close/>
                  </a:path>
                </a:pathLst>
              </a:custGeom>
              <a:solidFill>
                <a:srgbClr val="FF4D43"/>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35" name="Google Shape;4535;p277"/>
              <p:cNvSpPr/>
              <p:nvPr/>
            </p:nvSpPr>
            <p:spPr>
              <a:xfrm>
                <a:off x="3749226" y="4909318"/>
                <a:ext cx="37466" cy="52709"/>
              </a:xfrm>
              <a:custGeom>
                <a:rect b="b" l="l" r="r" t="t"/>
                <a:pathLst>
                  <a:path extrusionOk="0" h="88587" w="62968">
                    <a:moveTo>
                      <a:pt x="0" y="0"/>
                    </a:moveTo>
                    <a:lnTo>
                      <a:pt x="0" y="88588"/>
                    </a:lnTo>
                    <a:lnTo>
                      <a:pt x="62969" y="44325"/>
                    </a:lnTo>
                    <a:lnTo>
                      <a:pt x="0"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36" name="Google Shape;4536;p277"/>
              <p:cNvSpPr/>
              <p:nvPr/>
            </p:nvSpPr>
            <p:spPr>
              <a:xfrm>
                <a:off x="3793272" y="4909318"/>
                <a:ext cx="8791" cy="52709"/>
              </a:xfrm>
              <a:custGeom>
                <a:rect b="b" l="l" r="r" t="t"/>
                <a:pathLst>
                  <a:path extrusionOk="0" h="88587" w="14775">
                    <a:moveTo>
                      <a:pt x="0" y="0"/>
                    </a:moveTo>
                    <a:lnTo>
                      <a:pt x="14775" y="0"/>
                    </a:lnTo>
                    <a:lnTo>
                      <a:pt x="14775" y="88588"/>
                    </a:lnTo>
                    <a:lnTo>
                      <a:pt x="0" y="88588"/>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37" name="Google Shape;4537;p277"/>
              <p:cNvSpPr/>
              <p:nvPr/>
            </p:nvSpPr>
            <p:spPr>
              <a:xfrm>
                <a:off x="3642777" y="4909318"/>
                <a:ext cx="37466" cy="52709"/>
              </a:xfrm>
              <a:custGeom>
                <a:rect b="b" l="l" r="r" t="t"/>
                <a:pathLst>
                  <a:path extrusionOk="0" h="88587" w="62968">
                    <a:moveTo>
                      <a:pt x="0" y="0"/>
                    </a:moveTo>
                    <a:lnTo>
                      <a:pt x="0" y="88588"/>
                    </a:lnTo>
                    <a:lnTo>
                      <a:pt x="62969" y="44325"/>
                    </a:lnTo>
                    <a:lnTo>
                      <a:pt x="0"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38" name="Google Shape;4538;p277"/>
              <p:cNvSpPr/>
              <p:nvPr/>
            </p:nvSpPr>
            <p:spPr>
              <a:xfrm>
                <a:off x="3536289" y="4909318"/>
                <a:ext cx="37504" cy="52709"/>
              </a:xfrm>
              <a:custGeom>
                <a:rect b="b" l="l" r="r" t="t"/>
                <a:pathLst>
                  <a:path extrusionOk="0" h="88587" w="63032">
                    <a:moveTo>
                      <a:pt x="63032" y="0"/>
                    </a:moveTo>
                    <a:lnTo>
                      <a:pt x="63032" y="88588"/>
                    </a:lnTo>
                    <a:lnTo>
                      <a:pt x="0" y="44325"/>
                    </a:lnTo>
                    <a:lnTo>
                      <a:pt x="63032"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39" name="Google Shape;4539;p277"/>
              <p:cNvSpPr/>
              <p:nvPr/>
            </p:nvSpPr>
            <p:spPr>
              <a:xfrm rot="10800000">
                <a:off x="3521001" y="4909380"/>
                <a:ext cx="8791" cy="52709"/>
              </a:xfrm>
              <a:custGeom>
                <a:rect b="b" l="l" r="r" t="t"/>
                <a:pathLst>
                  <a:path extrusionOk="0" h="88587" w="14775">
                    <a:moveTo>
                      <a:pt x="0" y="0"/>
                    </a:moveTo>
                    <a:lnTo>
                      <a:pt x="14775" y="0"/>
                    </a:lnTo>
                    <a:lnTo>
                      <a:pt x="14775" y="88588"/>
                    </a:lnTo>
                    <a:lnTo>
                      <a:pt x="0" y="88588"/>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40" name="Google Shape;4540;p277"/>
              <p:cNvSpPr/>
              <p:nvPr/>
            </p:nvSpPr>
            <p:spPr>
              <a:xfrm>
                <a:off x="4568674" y="4900100"/>
                <a:ext cx="68518" cy="66971"/>
              </a:xfrm>
              <a:custGeom>
                <a:rect b="b" l="l" r="r" t="t"/>
                <a:pathLst>
                  <a:path extrusionOk="0" h="112557" w="115157">
                    <a:moveTo>
                      <a:pt x="99368" y="43501"/>
                    </a:moveTo>
                    <a:lnTo>
                      <a:pt x="96451" y="36589"/>
                    </a:lnTo>
                    <a:cubicBezTo>
                      <a:pt x="96451" y="36589"/>
                      <a:pt x="103236" y="21370"/>
                      <a:pt x="102602" y="20736"/>
                    </a:cubicBezTo>
                    <a:lnTo>
                      <a:pt x="93661" y="11985"/>
                    </a:lnTo>
                    <a:cubicBezTo>
                      <a:pt x="93026" y="11351"/>
                      <a:pt x="77807" y="18326"/>
                      <a:pt x="77807" y="18326"/>
                    </a:cubicBezTo>
                    <a:lnTo>
                      <a:pt x="70769" y="15473"/>
                    </a:lnTo>
                    <a:cubicBezTo>
                      <a:pt x="70769" y="15473"/>
                      <a:pt x="64554" y="0"/>
                      <a:pt x="63666" y="0"/>
                    </a:cubicBezTo>
                    <a:lnTo>
                      <a:pt x="51047" y="0"/>
                    </a:lnTo>
                    <a:cubicBezTo>
                      <a:pt x="50160" y="0"/>
                      <a:pt x="44389" y="15473"/>
                      <a:pt x="44389" y="15473"/>
                    </a:cubicBezTo>
                    <a:lnTo>
                      <a:pt x="37350" y="18326"/>
                    </a:lnTo>
                    <a:cubicBezTo>
                      <a:pt x="37350" y="18326"/>
                      <a:pt x="21751" y="11731"/>
                      <a:pt x="21180" y="12302"/>
                    </a:cubicBezTo>
                    <a:lnTo>
                      <a:pt x="12239" y="21053"/>
                    </a:lnTo>
                    <a:cubicBezTo>
                      <a:pt x="11604" y="21624"/>
                      <a:pt x="18707" y="36589"/>
                      <a:pt x="18707" y="36589"/>
                    </a:cubicBezTo>
                    <a:lnTo>
                      <a:pt x="15790" y="43501"/>
                    </a:lnTo>
                    <a:cubicBezTo>
                      <a:pt x="15790" y="43501"/>
                      <a:pt x="0" y="49589"/>
                      <a:pt x="0" y="50413"/>
                    </a:cubicBezTo>
                    <a:lnTo>
                      <a:pt x="0" y="62779"/>
                    </a:lnTo>
                    <a:cubicBezTo>
                      <a:pt x="0" y="63666"/>
                      <a:pt x="15853" y="69247"/>
                      <a:pt x="15853" y="69247"/>
                    </a:cubicBezTo>
                    <a:lnTo>
                      <a:pt x="18770" y="76095"/>
                    </a:lnTo>
                    <a:cubicBezTo>
                      <a:pt x="18770" y="76095"/>
                      <a:pt x="11985" y="91314"/>
                      <a:pt x="12619" y="91885"/>
                    </a:cubicBezTo>
                    <a:lnTo>
                      <a:pt x="21560" y="100636"/>
                    </a:lnTo>
                    <a:cubicBezTo>
                      <a:pt x="22194" y="101207"/>
                      <a:pt x="37414" y="94295"/>
                      <a:pt x="37414" y="94295"/>
                    </a:cubicBezTo>
                    <a:lnTo>
                      <a:pt x="44452" y="97148"/>
                    </a:lnTo>
                    <a:cubicBezTo>
                      <a:pt x="44452" y="97148"/>
                      <a:pt x="50667" y="112558"/>
                      <a:pt x="51555" y="112558"/>
                    </a:cubicBezTo>
                    <a:lnTo>
                      <a:pt x="64174" y="112558"/>
                    </a:lnTo>
                    <a:cubicBezTo>
                      <a:pt x="65061" y="112558"/>
                      <a:pt x="70832" y="97085"/>
                      <a:pt x="70832" y="97085"/>
                    </a:cubicBezTo>
                    <a:lnTo>
                      <a:pt x="77871" y="94231"/>
                    </a:lnTo>
                    <a:cubicBezTo>
                      <a:pt x="77871" y="94231"/>
                      <a:pt x="93407" y="100826"/>
                      <a:pt x="94041" y="100256"/>
                    </a:cubicBezTo>
                    <a:lnTo>
                      <a:pt x="102982" y="91505"/>
                    </a:lnTo>
                    <a:cubicBezTo>
                      <a:pt x="103616" y="90870"/>
                      <a:pt x="96451" y="75968"/>
                      <a:pt x="96451" y="75968"/>
                    </a:cubicBezTo>
                    <a:lnTo>
                      <a:pt x="99368" y="69056"/>
                    </a:lnTo>
                    <a:cubicBezTo>
                      <a:pt x="99368" y="69056"/>
                      <a:pt x="115158" y="62969"/>
                      <a:pt x="115158" y="62144"/>
                    </a:cubicBezTo>
                    <a:lnTo>
                      <a:pt x="115158" y="49779"/>
                    </a:lnTo>
                    <a:cubicBezTo>
                      <a:pt x="115158" y="48955"/>
                      <a:pt x="99368" y="43311"/>
                      <a:pt x="99368" y="43311"/>
                    </a:cubicBezTo>
                    <a:close/>
                    <a:moveTo>
                      <a:pt x="76095" y="56437"/>
                    </a:moveTo>
                    <a:cubicBezTo>
                      <a:pt x="76095" y="66393"/>
                      <a:pt x="67788" y="74510"/>
                      <a:pt x="57642" y="74510"/>
                    </a:cubicBezTo>
                    <a:cubicBezTo>
                      <a:pt x="47496" y="74510"/>
                      <a:pt x="39189" y="66393"/>
                      <a:pt x="39189" y="56437"/>
                    </a:cubicBezTo>
                    <a:cubicBezTo>
                      <a:pt x="39189" y="46481"/>
                      <a:pt x="47496" y="38428"/>
                      <a:pt x="57642" y="38428"/>
                    </a:cubicBezTo>
                    <a:cubicBezTo>
                      <a:pt x="67852" y="38428"/>
                      <a:pt x="76095" y="46545"/>
                      <a:pt x="76095" y="56437"/>
                    </a:cubicBez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41" name="Google Shape;4541;p277"/>
              <p:cNvSpPr/>
              <p:nvPr/>
            </p:nvSpPr>
            <p:spPr>
              <a:xfrm>
                <a:off x="4685852" y="4907542"/>
                <a:ext cx="78140" cy="51351"/>
              </a:xfrm>
              <a:custGeom>
                <a:rect b="b" l="l" r="r" t="t"/>
                <a:pathLst>
                  <a:path extrusionOk="0" h="86304" w="131327">
                    <a:moveTo>
                      <a:pt x="131328" y="86305"/>
                    </a:moveTo>
                    <a:lnTo>
                      <a:pt x="0" y="86305"/>
                    </a:lnTo>
                    <a:lnTo>
                      <a:pt x="0" y="0"/>
                    </a:lnTo>
                    <a:lnTo>
                      <a:pt x="131328" y="0"/>
                    </a:lnTo>
                    <a:lnTo>
                      <a:pt x="131328" y="86305"/>
                    </a:lnTo>
                    <a:close/>
                    <a:moveTo>
                      <a:pt x="9702" y="76666"/>
                    </a:moveTo>
                    <a:lnTo>
                      <a:pt x="121689" y="76666"/>
                    </a:lnTo>
                    <a:lnTo>
                      <a:pt x="121689" y="9639"/>
                    </a:lnTo>
                    <a:lnTo>
                      <a:pt x="9702" y="9639"/>
                    </a:lnTo>
                    <a:lnTo>
                      <a:pt x="9702" y="76666"/>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42" name="Google Shape;4542;p277"/>
              <p:cNvSpPr/>
              <p:nvPr/>
            </p:nvSpPr>
            <p:spPr>
              <a:xfrm>
                <a:off x="4848132" y="4902065"/>
                <a:ext cx="25581" cy="25581"/>
              </a:xfrm>
              <a:custGeom>
                <a:rect b="b" l="l" r="r" t="t"/>
                <a:pathLst>
                  <a:path extrusionOk="0" h="42993" w="42993">
                    <a:moveTo>
                      <a:pt x="0" y="9702"/>
                    </a:moveTo>
                    <a:lnTo>
                      <a:pt x="33355" y="9702"/>
                    </a:lnTo>
                    <a:lnTo>
                      <a:pt x="33355" y="42994"/>
                    </a:lnTo>
                    <a:lnTo>
                      <a:pt x="42994" y="42994"/>
                    </a:lnTo>
                    <a:lnTo>
                      <a:pt x="42994" y="0"/>
                    </a:lnTo>
                    <a:lnTo>
                      <a:pt x="0" y="0"/>
                    </a:lnTo>
                    <a:lnTo>
                      <a:pt x="0" y="9702"/>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43" name="Google Shape;4543;p277"/>
              <p:cNvSpPr/>
              <p:nvPr/>
            </p:nvSpPr>
            <p:spPr>
              <a:xfrm>
                <a:off x="4811377" y="4902065"/>
                <a:ext cx="25581" cy="25581"/>
              </a:xfrm>
              <a:custGeom>
                <a:rect b="b" l="l" r="r" t="t"/>
                <a:pathLst>
                  <a:path extrusionOk="0" h="42993" w="42993">
                    <a:moveTo>
                      <a:pt x="9639" y="42994"/>
                    </a:moveTo>
                    <a:lnTo>
                      <a:pt x="9639" y="9702"/>
                    </a:lnTo>
                    <a:lnTo>
                      <a:pt x="42994" y="9702"/>
                    </a:lnTo>
                    <a:lnTo>
                      <a:pt x="42994" y="0"/>
                    </a:lnTo>
                    <a:lnTo>
                      <a:pt x="0" y="0"/>
                    </a:lnTo>
                    <a:lnTo>
                      <a:pt x="0" y="42994"/>
                    </a:lnTo>
                    <a:lnTo>
                      <a:pt x="9639" y="42994"/>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44" name="Google Shape;4544;p277"/>
              <p:cNvSpPr/>
              <p:nvPr/>
            </p:nvSpPr>
            <p:spPr>
              <a:xfrm>
                <a:off x="4848132" y="4938820"/>
                <a:ext cx="25581" cy="25581"/>
              </a:xfrm>
              <a:custGeom>
                <a:rect b="b" l="l" r="r" t="t"/>
                <a:pathLst>
                  <a:path extrusionOk="0" h="42993" w="42993">
                    <a:moveTo>
                      <a:pt x="33355" y="0"/>
                    </a:moveTo>
                    <a:lnTo>
                      <a:pt x="33355" y="33292"/>
                    </a:lnTo>
                    <a:lnTo>
                      <a:pt x="0" y="33292"/>
                    </a:lnTo>
                    <a:lnTo>
                      <a:pt x="0" y="42994"/>
                    </a:lnTo>
                    <a:lnTo>
                      <a:pt x="42994" y="42994"/>
                    </a:lnTo>
                    <a:lnTo>
                      <a:pt x="42994" y="0"/>
                    </a:lnTo>
                    <a:lnTo>
                      <a:pt x="33355" y="0"/>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45" name="Google Shape;4545;p277"/>
              <p:cNvSpPr/>
              <p:nvPr/>
            </p:nvSpPr>
            <p:spPr>
              <a:xfrm>
                <a:off x="4811377" y="4938820"/>
                <a:ext cx="25581" cy="25581"/>
              </a:xfrm>
              <a:custGeom>
                <a:rect b="b" l="l" r="r" t="t"/>
                <a:pathLst>
                  <a:path extrusionOk="0" h="42993" w="42993">
                    <a:moveTo>
                      <a:pt x="42994" y="33292"/>
                    </a:moveTo>
                    <a:lnTo>
                      <a:pt x="9639" y="33292"/>
                    </a:lnTo>
                    <a:lnTo>
                      <a:pt x="9639" y="0"/>
                    </a:lnTo>
                    <a:lnTo>
                      <a:pt x="0" y="0"/>
                    </a:lnTo>
                    <a:lnTo>
                      <a:pt x="0" y="42994"/>
                    </a:lnTo>
                    <a:lnTo>
                      <a:pt x="42994" y="42994"/>
                    </a:lnTo>
                    <a:lnTo>
                      <a:pt x="42994" y="33292"/>
                    </a:lnTo>
                    <a:close/>
                  </a:path>
                </a:pathLst>
              </a:custGeom>
              <a:solidFill>
                <a:srgbClr val="FFFFFF"/>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46" name="Google Shape;4546;p277"/>
              <p:cNvSpPr/>
              <p:nvPr/>
            </p:nvSpPr>
            <p:spPr>
              <a:xfrm>
                <a:off x="4043415" y="4855488"/>
                <a:ext cx="27166" cy="27166"/>
              </a:xfrm>
              <a:custGeom>
                <a:rect b="b" l="l" r="r" t="t"/>
                <a:pathLst>
                  <a:path extrusionOk="0" h="45657" w="45657">
                    <a:moveTo>
                      <a:pt x="45657" y="22829"/>
                    </a:moveTo>
                    <a:cubicBezTo>
                      <a:pt x="45657" y="35448"/>
                      <a:pt x="35448" y="45657"/>
                      <a:pt x="22829" y="45657"/>
                    </a:cubicBezTo>
                    <a:cubicBezTo>
                      <a:pt x="10209" y="45657"/>
                      <a:pt x="0" y="35448"/>
                      <a:pt x="0" y="22829"/>
                    </a:cubicBezTo>
                    <a:cubicBezTo>
                      <a:pt x="0" y="10209"/>
                      <a:pt x="10209" y="0"/>
                      <a:pt x="22829" y="0"/>
                    </a:cubicBezTo>
                    <a:cubicBezTo>
                      <a:pt x="35448" y="0"/>
                      <a:pt x="45657" y="10209"/>
                      <a:pt x="45657" y="22829"/>
                    </a:cubicBezTo>
                    <a:close/>
                  </a:path>
                </a:pathLst>
              </a:custGeom>
              <a:solidFill>
                <a:srgbClr val="FF4D43"/>
              </a:solidFill>
              <a:ln>
                <a:noFill/>
              </a:ln>
              <a:effectLst>
                <a:outerShdw blurRad="50800" rotWithShape="0" algn="tr" dir="8100000" dist="38100">
                  <a:srgbClr val="7BB51C">
                    <a:alpha val="3882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grpSp>
      <p:sp>
        <p:nvSpPr>
          <p:cNvPr id="4547" name="Google Shape;4547;p277"/>
          <p:cNvSpPr txBox="1"/>
          <p:nvPr/>
        </p:nvSpPr>
        <p:spPr>
          <a:xfrm>
            <a:off x="477030" y="239713"/>
            <a:ext cx="3066600" cy="8334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600"/>
              <a:buFont typeface="Arial"/>
              <a:buNone/>
            </a:pPr>
            <a:r>
              <a:rPr b="1" i="0" lang="fr" sz="1600" u="none" cap="none" strike="noStrike">
                <a:solidFill>
                  <a:srgbClr val="2E1452"/>
                </a:solidFill>
                <a:latin typeface="Arial"/>
                <a:ea typeface="Arial"/>
                <a:cs typeface="Arial"/>
                <a:sym typeface="Arial"/>
              </a:rPr>
              <a:t>Stratégie &amp; déploiement</a:t>
            </a:r>
            <a:br>
              <a:rPr b="1" i="0" lang="fr" sz="1600" u="none" cap="none" strike="noStrike">
                <a:solidFill>
                  <a:srgbClr val="2E1452"/>
                </a:solidFill>
                <a:latin typeface="Arial"/>
                <a:ea typeface="Arial"/>
                <a:cs typeface="Arial"/>
                <a:sym typeface="Arial"/>
              </a:rPr>
            </a:br>
            <a:r>
              <a:rPr b="1" i="0" lang="fr" sz="1600" u="none" cap="none" strike="noStrike">
                <a:solidFill>
                  <a:srgbClr val="2E1452"/>
                </a:solidFill>
                <a:latin typeface="Arial"/>
                <a:ea typeface="Arial"/>
                <a:cs typeface="Arial"/>
                <a:sym typeface="Arial"/>
              </a:rPr>
              <a:t>Social Media </a:t>
            </a:r>
            <a:br>
              <a:rPr b="1" i="0" lang="fr" sz="1600" u="none" cap="none" strike="noStrike">
                <a:solidFill>
                  <a:srgbClr val="2E1452"/>
                </a:solidFill>
                <a:latin typeface="Arial"/>
                <a:ea typeface="Arial"/>
                <a:cs typeface="Arial"/>
                <a:sym typeface="Arial"/>
              </a:rPr>
            </a:br>
            <a:r>
              <a:rPr b="1" i="0" lang="fr" sz="1600" u="none" cap="none" strike="noStrike">
                <a:solidFill>
                  <a:srgbClr val="7BB51C"/>
                </a:solidFill>
                <a:latin typeface="Arial"/>
                <a:ea typeface="Arial"/>
                <a:cs typeface="Arial"/>
                <a:sym typeface="Arial"/>
              </a:rPr>
              <a:t>LEROY MERLIN</a:t>
            </a:r>
            <a:endParaRPr b="0" i="0" sz="1200" u="none" cap="none" strike="noStrike">
              <a:solidFill>
                <a:srgbClr val="7BB51C"/>
              </a:solidFill>
              <a:latin typeface="Arial"/>
              <a:ea typeface="Arial"/>
              <a:cs typeface="Arial"/>
              <a:sym typeface="Arial"/>
            </a:endParaRPr>
          </a:p>
        </p:txBody>
      </p:sp>
      <p:grpSp>
        <p:nvGrpSpPr>
          <p:cNvPr id="4548" name="Google Shape;4548;p277"/>
          <p:cNvGrpSpPr/>
          <p:nvPr/>
        </p:nvGrpSpPr>
        <p:grpSpPr>
          <a:xfrm>
            <a:off x="78983" y="235077"/>
            <a:ext cx="368564" cy="325949"/>
            <a:chOff x="3430063" y="2890836"/>
            <a:chExt cx="1219200" cy="1078230"/>
          </a:xfrm>
        </p:grpSpPr>
        <p:sp>
          <p:nvSpPr>
            <p:cNvPr id="4549" name="Google Shape;4549;p277"/>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550" name="Google Shape;4550;p277"/>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551" name="Google Shape;4551;p277"/>
          <p:cNvSpPr txBox="1"/>
          <p:nvPr/>
        </p:nvSpPr>
        <p:spPr>
          <a:xfrm>
            <a:off x="490637" y="1107971"/>
            <a:ext cx="3045900" cy="5079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100"/>
              <a:buFont typeface="Arial"/>
              <a:buNone/>
            </a:pPr>
            <a:r>
              <a:rPr b="0" i="0" lang="fr" sz="1100" u="none" cap="none" strike="noStrike">
                <a:solidFill>
                  <a:srgbClr val="2E1452"/>
                </a:solidFill>
                <a:latin typeface="Arial"/>
                <a:ea typeface="Arial"/>
                <a:cs typeface="Arial"/>
                <a:sym typeface="Arial"/>
              </a:rPr>
              <a:t>Une équipe dédiée en régie à Lille </a:t>
            </a:r>
            <a:br>
              <a:rPr b="0" i="0" lang="fr" sz="1100" u="none" cap="none" strike="noStrike">
                <a:solidFill>
                  <a:srgbClr val="2E1452"/>
                </a:solidFill>
                <a:latin typeface="Arial"/>
                <a:ea typeface="Arial"/>
                <a:cs typeface="Arial"/>
                <a:sym typeface="Arial"/>
              </a:rPr>
            </a:br>
            <a:r>
              <a:rPr b="0" i="0" lang="fr" sz="1100" u="none" cap="none" strike="noStrike">
                <a:solidFill>
                  <a:srgbClr val="2E1452"/>
                </a:solidFill>
                <a:latin typeface="Arial"/>
                <a:ea typeface="Arial"/>
                <a:cs typeface="Arial"/>
                <a:sym typeface="Arial"/>
              </a:rPr>
              <a:t>(4 ETP + une directrice conseil à Paris) </a:t>
            </a:r>
            <a:br>
              <a:rPr b="0" i="0" lang="fr" sz="1100" u="none" cap="none" strike="noStrike">
                <a:solidFill>
                  <a:srgbClr val="2E1452"/>
                </a:solidFill>
                <a:latin typeface="Arial"/>
                <a:ea typeface="Arial"/>
                <a:cs typeface="Arial"/>
                <a:sym typeface="Arial"/>
              </a:rPr>
            </a:br>
            <a:r>
              <a:rPr b="0" i="0" lang="fr" sz="1100" u="none" cap="none" strike="noStrike">
                <a:solidFill>
                  <a:srgbClr val="2E1452"/>
                </a:solidFill>
                <a:latin typeface="Arial"/>
                <a:ea typeface="Arial"/>
                <a:cs typeface="Arial"/>
                <a:sym typeface="Arial"/>
              </a:rPr>
              <a:t>pour adresser</a:t>
            </a:r>
            <a:endParaRPr/>
          </a:p>
        </p:txBody>
      </p:sp>
      <p:sp>
        <p:nvSpPr>
          <p:cNvPr id="4552" name="Google Shape;4552;p277"/>
          <p:cNvSpPr/>
          <p:nvPr/>
        </p:nvSpPr>
        <p:spPr>
          <a:xfrm>
            <a:off x="478200" y="1743273"/>
            <a:ext cx="1546500" cy="517500"/>
          </a:xfrm>
          <a:prstGeom prst="roundRect">
            <a:avLst>
              <a:gd fmla="val 6952" name="adj"/>
            </a:avLst>
          </a:prstGeom>
          <a:gradFill>
            <a:gsLst>
              <a:gs pos="0">
                <a:schemeClr val="lt1"/>
              </a:gs>
              <a:gs pos="100000">
                <a:schemeClr val="lt1"/>
              </a:gs>
            </a:gsLst>
            <a:lin ang="2700006" scaled="0"/>
          </a:gradFill>
          <a:ln cap="flat" cmpd="sng" w="9525">
            <a:solidFill>
              <a:srgbClr val="7BB51C"/>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Traduction de la stratégie publicitaire en stratégie social media</a:t>
            </a:r>
            <a:endParaRPr/>
          </a:p>
        </p:txBody>
      </p:sp>
      <p:sp>
        <p:nvSpPr>
          <p:cNvPr id="4553" name="Google Shape;4553;p277"/>
          <p:cNvSpPr/>
          <p:nvPr/>
        </p:nvSpPr>
        <p:spPr>
          <a:xfrm>
            <a:off x="2088603" y="1743273"/>
            <a:ext cx="1449900" cy="517500"/>
          </a:xfrm>
          <a:prstGeom prst="roundRect">
            <a:avLst>
              <a:gd fmla="val 6952" name="adj"/>
            </a:avLst>
          </a:prstGeom>
          <a:noFill/>
          <a:ln cap="flat" cmpd="sng" w="9525">
            <a:solidFill>
              <a:srgbClr val="7BB51C"/>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Mise à jour annuelle de la charte social media pour suivre les codants</a:t>
            </a:r>
            <a:endParaRPr/>
          </a:p>
        </p:txBody>
      </p:sp>
      <p:sp>
        <p:nvSpPr>
          <p:cNvPr id="4554" name="Google Shape;4554;p277"/>
          <p:cNvSpPr/>
          <p:nvPr/>
        </p:nvSpPr>
        <p:spPr>
          <a:xfrm>
            <a:off x="478200" y="2336627"/>
            <a:ext cx="1749300" cy="554100"/>
          </a:xfrm>
          <a:prstGeom prst="roundRect">
            <a:avLst>
              <a:gd fmla="val 6952" name="adj"/>
            </a:avLst>
          </a:prstGeom>
          <a:noFill/>
          <a:ln cap="flat" cmpd="sng" w="9525">
            <a:solidFill>
              <a:srgbClr val="7BB51C"/>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Assurer la production éditoriale et la production social media pour chaque réseau</a:t>
            </a:r>
            <a:endParaRPr/>
          </a:p>
        </p:txBody>
      </p:sp>
      <p:sp>
        <p:nvSpPr>
          <p:cNvPr id="4555" name="Google Shape;4555;p277"/>
          <p:cNvSpPr/>
          <p:nvPr/>
        </p:nvSpPr>
        <p:spPr>
          <a:xfrm>
            <a:off x="2293402" y="2336627"/>
            <a:ext cx="1244400" cy="554100"/>
          </a:xfrm>
          <a:prstGeom prst="roundRect">
            <a:avLst>
              <a:gd fmla="val 6952" name="adj"/>
            </a:avLst>
          </a:prstGeom>
          <a:noFill/>
          <a:ln cap="flat" cmpd="sng" w="9525">
            <a:solidFill>
              <a:srgbClr val="7BB51C"/>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Accompagnement des équipes locales</a:t>
            </a:r>
            <a:endParaRPr/>
          </a:p>
        </p:txBody>
      </p:sp>
      <p:sp>
        <p:nvSpPr>
          <p:cNvPr id="4556" name="Google Shape;4556;p277"/>
          <p:cNvSpPr/>
          <p:nvPr/>
        </p:nvSpPr>
        <p:spPr>
          <a:xfrm>
            <a:off x="478200" y="2952666"/>
            <a:ext cx="1254000" cy="569700"/>
          </a:xfrm>
          <a:prstGeom prst="roundRect">
            <a:avLst>
              <a:gd fmla="val 6952" name="adj"/>
            </a:avLst>
          </a:prstGeom>
          <a:noFill/>
          <a:ln cap="flat" cmpd="sng" w="9525">
            <a:solidFill>
              <a:srgbClr val="7BB51C"/>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Augmenter la production avec le lancement de Tik Tok</a:t>
            </a:r>
            <a:endParaRPr/>
          </a:p>
        </p:txBody>
      </p:sp>
      <p:sp>
        <p:nvSpPr>
          <p:cNvPr id="4557" name="Google Shape;4557;p277"/>
          <p:cNvSpPr/>
          <p:nvPr/>
        </p:nvSpPr>
        <p:spPr>
          <a:xfrm>
            <a:off x="1795431" y="2953306"/>
            <a:ext cx="1737600" cy="569700"/>
          </a:xfrm>
          <a:prstGeom prst="roundRect">
            <a:avLst>
              <a:gd fmla="val 6952" name="adj"/>
            </a:avLst>
          </a:prstGeom>
          <a:noFill/>
          <a:ln cap="flat" cmpd="sng" w="9525">
            <a:solidFill>
              <a:srgbClr val="7BB51C"/>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Lancement et animation du Pinterest Leroy Merlin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(1er sur le vertical en France)</a:t>
            </a:r>
            <a:endParaRPr/>
          </a:p>
        </p:txBody>
      </p:sp>
      <p:sp>
        <p:nvSpPr>
          <p:cNvPr id="4558" name="Google Shape;4558;p277"/>
          <p:cNvSpPr/>
          <p:nvPr/>
        </p:nvSpPr>
        <p:spPr>
          <a:xfrm>
            <a:off x="478200" y="3590872"/>
            <a:ext cx="1498500" cy="1033800"/>
          </a:xfrm>
          <a:prstGeom prst="roundRect">
            <a:avLst>
              <a:gd fmla="val 4398" name="adj"/>
            </a:avLst>
          </a:prstGeom>
          <a:noFill/>
          <a:ln cap="flat" cmpd="sng" w="9525">
            <a:solidFill>
              <a:srgbClr val="7BB51C"/>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Produire les vidéos d’inspiration pour la chaîne Youtube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(1ere chaine Youtube de France sur le vertical home/déco)</a:t>
            </a:r>
            <a:endParaRPr/>
          </a:p>
        </p:txBody>
      </p:sp>
      <p:sp>
        <p:nvSpPr>
          <p:cNvPr id="4559" name="Google Shape;4559;p277"/>
          <p:cNvSpPr/>
          <p:nvPr/>
        </p:nvSpPr>
        <p:spPr>
          <a:xfrm>
            <a:off x="2042555" y="3590873"/>
            <a:ext cx="1494000" cy="1033800"/>
          </a:xfrm>
          <a:prstGeom prst="roundRect">
            <a:avLst>
              <a:gd fmla="val 4079" name="adj"/>
            </a:avLst>
          </a:prstGeom>
          <a:noFill/>
          <a:ln cap="flat" cmpd="sng" w="9525">
            <a:solidFill>
              <a:srgbClr val="7BB51C"/>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Lancement prochain avec une équipe dédiée de la prise de parole social media corporate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(2 profils complémentaires)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63" name="Shape 4563"/>
        <p:cNvGrpSpPr/>
        <p:nvPr/>
      </p:nvGrpSpPr>
      <p:grpSpPr>
        <a:xfrm>
          <a:off x="0" y="0"/>
          <a:ext cx="0" cy="0"/>
          <a:chOff x="0" y="0"/>
          <a:chExt cx="0" cy="0"/>
        </a:xfrm>
      </p:grpSpPr>
      <p:sp>
        <p:nvSpPr>
          <p:cNvPr id="4564" name="Google Shape;4564;p278"/>
          <p:cNvSpPr/>
          <p:nvPr/>
        </p:nvSpPr>
        <p:spPr>
          <a:xfrm>
            <a:off x="5385740" y="3414168"/>
            <a:ext cx="1733100" cy="1485600"/>
          </a:xfrm>
          <a:prstGeom prst="roundRect">
            <a:avLst>
              <a:gd fmla="val 9282" name="adj"/>
            </a:avLst>
          </a:prstGeom>
          <a:noFill/>
          <a:ln cap="flat" cmpd="sng" w="9525">
            <a:solidFill>
              <a:srgbClr val="0B70B5"/>
            </a:solidFill>
            <a:prstDash val="solid"/>
            <a:round/>
            <a:headEnd len="sm" w="sm" type="none"/>
            <a:tailEnd len="sm" w="sm" type="none"/>
          </a:ln>
          <a:effectLst>
            <a:outerShdw blurRad="100013" rotWithShape="0" algn="bl" dir="9660000" dist="38100">
              <a:srgbClr val="0B70B5">
                <a:alpha val="3765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65" name="Google Shape;4565;p278"/>
          <p:cNvSpPr txBox="1"/>
          <p:nvPr/>
        </p:nvSpPr>
        <p:spPr>
          <a:xfrm>
            <a:off x="477030" y="239713"/>
            <a:ext cx="3066600" cy="8334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600"/>
              <a:buFont typeface="Arial"/>
              <a:buNone/>
            </a:pPr>
            <a:r>
              <a:rPr b="1" i="0" lang="fr" sz="1600" u="none" cap="none" strike="noStrike">
                <a:solidFill>
                  <a:srgbClr val="2E1452"/>
                </a:solidFill>
                <a:latin typeface="Arial"/>
                <a:ea typeface="Arial"/>
                <a:cs typeface="Arial"/>
                <a:sym typeface="Arial"/>
              </a:rPr>
              <a:t>Stratégie &amp; déploiement</a:t>
            </a:r>
            <a:br>
              <a:rPr b="1" i="0" lang="fr" sz="1600" u="none" cap="none" strike="noStrike">
                <a:solidFill>
                  <a:srgbClr val="2E1452"/>
                </a:solidFill>
                <a:latin typeface="Arial"/>
                <a:ea typeface="Arial"/>
                <a:cs typeface="Arial"/>
                <a:sym typeface="Arial"/>
              </a:rPr>
            </a:br>
            <a:r>
              <a:rPr b="1" i="0" lang="fr" sz="1600" u="none" cap="none" strike="noStrike">
                <a:solidFill>
                  <a:srgbClr val="2E1452"/>
                </a:solidFill>
                <a:latin typeface="Arial"/>
                <a:ea typeface="Arial"/>
                <a:cs typeface="Arial"/>
                <a:sym typeface="Arial"/>
              </a:rPr>
              <a:t>Social Media </a:t>
            </a:r>
            <a:br>
              <a:rPr b="1" i="0" lang="fr" sz="1600" u="none" cap="none" strike="noStrike">
                <a:solidFill>
                  <a:srgbClr val="2E1452"/>
                </a:solidFill>
                <a:latin typeface="Arial"/>
                <a:ea typeface="Arial"/>
                <a:cs typeface="Arial"/>
                <a:sym typeface="Arial"/>
              </a:rPr>
            </a:br>
            <a:r>
              <a:rPr b="1" i="0" lang="fr" sz="1200" u="none" cap="none" strike="noStrike">
                <a:solidFill>
                  <a:srgbClr val="0B70B5"/>
                </a:solidFill>
                <a:latin typeface="Arial"/>
                <a:ea typeface="Arial"/>
                <a:cs typeface="Arial"/>
                <a:sym typeface="Arial"/>
              </a:rPr>
              <a:t>E.LECLERC / ESPACE CULTUREL / TISSAIA / LE MANÈGE À BIJOUX</a:t>
            </a:r>
            <a:endParaRPr b="1" i="0" sz="1600" u="none" cap="none" strike="noStrike">
              <a:solidFill>
                <a:srgbClr val="0B70B5"/>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7BB51C"/>
              </a:solidFill>
              <a:latin typeface="Arial"/>
              <a:ea typeface="Arial"/>
              <a:cs typeface="Arial"/>
              <a:sym typeface="Arial"/>
            </a:endParaRPr>
          </a:p>
        </p:txBody>
      </p:sp>
      <p:grpSp>
        <p:nvGrpSpPr>
          <p:cNvPr id="4566" name="Google Shape;4566;p278"/>
          <p:cNvGrpSpPr/>
          <p:nvPr/>
        </p:nvGrpSpPr>
        <p:grpSpPr>
          <a:xfrm>
            <a:off x="78983" y="235077"/>
            <a:ext cx="368564" cy="325949"/>
            <a:chOff x="3430063" y="2890836"/>
            <a:chExt cx="1219200" cy="1078230"/>
          </a:xfrm>
        </p:grpSpPr>
        <p:sp>
          <p:nvSpPr>
            <p:cNvPr id="4567" name="Google Shape;4567;p278"/>
            <p:cNvSpPr/>
            <p:nvPr/>
          </p:nvSpPr>
          <p:spPr>
            <a:xfrm>
              <a:off x="4020665" y="2891408"/>
              <a:ext cx="628598" cy="1077658"/>
            </a:xfrm>
            <a:custGeom>
              <a:rect b="b" l="l" r="r" t="t"/>
              <a:pathLst>
                <a:path extrusionOk="0" h="1077658" w="628598">
                  <a:moveTo>
                    <a:pt x="418699" y="1077445"/>
                  </a:moveTo>
                  <a:lnTo>
                    <a:pt x="89705" y="753595"/>
                  </a:lnTo>
                  <a:cubicBezTo>
                    <a:pt x="-29024" y="636571"/>
                    <a:pt x="-30405" y="445461"/>
                    <a:pt x="86610" y="326732"/>
                  </a:cubicBezTo>
                  <a:cubicBezTo>
                    <a:pt x="87638" y="325694"/>
                    <a:pt x="88667" y="324656"/>
                    <a:pt x="89705" y="323637"/>
                  </a:cubicBezTo>
                  <a:lnTo>
                    <a:pt x="418794" y="-213"/>
                  </a:lnTo>
                  <a:lnTo>
                    <a:pt x="628344" y="-213"/>
                  </a:lnTo>
                  <a:lnTo>
                    <a:pt x="628344" y="207717"/>
                  </a:lnTo>
                  <a:lnTo>
                    <a:pt x="291921" y="538330"/>
                  </a:lnTo>
                  <a:lnTo>
                    <a:pt x="628153" y="869514"/>
                  </a:lnTo>
                  <a:lnTo>
                    <a:pt x="628153" y="1077445"/>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568" name="Google Shape;4568;p278"/>
            <p:cNvSpPr/>
            <p:nvPr/>
          </p:nvSpPr>
          <p:spPr>
            <a:xfrm>
              <a:off x="3430063" y="2890836"/>
              <a:ext cx="620077" cy="1078230"/>
            </a:xfrm>
            <a:custGeom>
              <a:rect b="b" l="l" r="r" t="t"/>
              <a:pathLst>
                <a:path extrusionOk="0" h="1078230" w="620077">
                  <a:moveTo>
                    <a:pt x="19748" y="-213"/>
                  </a:moveTo>
                  <a:lnTo>
                    <a:pt x="-255" y="-213"/>
                  </a:lnTo>
                  <a:lnTo>
                    <a:pt x="-255" y="261153"/>
                  </a:lnTo>
                  <a:lnTo>
                    <a:pt x="10890" y="261153"/>
                  </a:lnTo>
                  <a:cubicBezTo>
                    <a:pt x="253206" y="263820"/>
                    <a:pt x="339121" y="412410"/>
                    <a:pt x="339121" y="538806"/>
                  </a:cubicBezTo>
                  <a:cubicBezTo>
                    <a:pt x="339121" y="665203"/>
                    <a:pt x="253396" y="813888"/>
                    <a:pt x="10890" y="816460"/>
                  </a:cubicBezTo>
                  <a:lnTo>
                    <a:pt x="-255" y="816460"/>
                  </a:lnTo>
                  <a:lnTo>
                    <a:pt x="-255" y="1078017"/>
                  </a:lnTo>
                  <a:lnTo>
                    <a:pt x="19748" y="1078017"/>
                  </a:lnTo>
                  <a:cubicBezTo>
                    <a:pt x="432276" y="1078017"/>
                    <a:pt x="619823" y="798553"/>
                    <a:pt x="619823" y="538902"/>
                  </a:cubicBezTo>
                  <a:cubicBezTo>
                    <a:pt x="619823" y="279250"/>
                    <a:pt x="431895" y="-213"/>
                    <a:pt x="19748" y="-213"/>
                  </a:cubicBezTo>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569" name="Google Shape;4569;p278"/>
          <p:cNvSpPr/>
          <p:nvPr/>
        </p:nvSpPr>
        <p:spPr>
          <a:xfrm>
            <a:off x="478200" y="1783854"/>
            <a:ext cx="1546500" cy="517500"/>
          </a:xfrm>
          <a:prstGeom prst="roundRect">
            <a:avLst>
              <a:gd fmla="val 12693" name="adj"/>
            </a:avLst>
          </a:prstGeom>
          <a:gradFill>
            <a:gsLst>
              <a:gs pos="0">
                <a:schemeClr val="lt1"/>
              </a:gs>
              <a:gs pos="100000">
                <a:schemeClr val="lt1"/>
              </a:gs>
            </a:gsLst>
            <a:lin ang="2700006" scaled="0"/>
          </a:gradFill>
          <a:ln cap="flat" cmpd="sng" w="9525">
            <a:solidFill>
              <a:srgbClr val="0B70B5"/>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traduction de la stratégie publicitaire en stratégie social media</a:t>
            </a:r>
            <a:endParaRPr/>
          </a:p>
        </p:txBody>
      </p:sp>
      <p:sp>
        <p:nvSpPr>
          <p:cNvPr id="4570" name="Google Shape;4570;p278"/>
          <p:cNvSpPr/>
          <p:nvPr/>
        </p:nvSpPr>
        <p:spPr>
          <a:xfrm>
            <a:off x="2088603" y="1783854"/>
            <a:ext cx="1449900" cy="517500"/>
          </a:xfrm>
          <a:prstGeom prst="roundRect">
            <a:avLst>
              <a:gd fmla="val 13969" name="adj"/>
            </a:avLst>
          </a:prstGeom>
          <a:noFill/>
          <a:ln cap="flat" cmpd="sng" w="9525">
            <a:solidFill>
              <a:srgbClr val="0B70B5"/>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mise à jour annuelle de la charte social media pour suivre les codants</a:t>
            </a:r>
            <a:endParaRPr/>
          </a:p>
        </p:txBody>
      </p:sp>
      <p:sp>
        <p:nvSpPr>
          <p:cNvPr id="4571" name="Google Shape;4571;p278"/>
          <p:cNvSpPr/>
          <p:nvPr/>
        </p:nvSpPr>
        <p:spPr>
          <a:xfrm>
            <a:off x="478200" y="2377208"/>
            <a:ext cx="1158300" cy="554100"/>
          </a:xfrm>
          <a:prstGeom prst="roundRect">
            <a:avLst>
              <a:gd fmla="val 11719" name="adj"/>
            </a:avLst>
          </a:prstGeom>
          <a:noFill/>
          <a:ln cap="flat" cmpd="sng" w="9525">
            <a:solidFill>
              <a:srgbClr val="0B70B5"/>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la production run, </a:t>
            </a:r>
            <a:endParaRPr/>
          </a:p>
        </p:txBody>
      </p:sp>
      <p:sp>
        <p:nvSpPr>
          <p:cNvPr id="4572" name="Google Shape;4572;p278"/>
          <p:cNvSpPr/>
          <p:nvPr/>
        </p:nvSpPr>
        <p:spPr>
          <a:xfrm>
            <a:off x="1703828" y="2377208"/>
            <a:ext cx="1834200" cy="554100"/>
          </a:xfrm>
          <a:prstGeom prst="roundRect">
            <a:avLst>
              <a:gd fmla="val 11719" name="adj"/>
            </a:avLst>
          </a:prstGeom>
          <a:noFill/>
          <a:ln cap="flat" cmpd="sng" w="9525">
            <a:solidFill>
              <a:srgbClr val="0B70B5"/>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le community management (facebook, Instagram, twitter, tik tok, pinterest)</a:t>
            </a:r>
            <a:endParaRPr/>
          </a:p>
        </p:txBody>
      </p:sp>
      <p:sp>
        <p:nvSpPr>
          <p:cNvPr id="4573" name="Google Shape;4573;p278"/>
          <p:cNvSpPr/>
          <p:nvPr/>
        </p:nvSpPr>
        <p:spPr>
          <a:xfrm>
            <a:off x="478200" y="2993247"/>
            <a:ext cx="1492800" cy="468900"/>
          </a:xfrm>
          <a:prstGeom prst="roundRect">
            <a:avLst>
              <a:gd fmla="val 12556" name="adj"/>
            </a:avLst>
          </a:prstGeom>
          <a:noFill/>
          <a:ln cap="flat" cmpd="sng" w="9525">
            <a:solidFill>
              <a:srgbClr val="0B70B5"/>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accompagnement des temps forts du PAC</a:t>
            </a:r>
            <a:endParaRPr/>
          </a:p>
        </p:txBody>
      </p:sp>
      <p:sp>
        <p:nvSpPr>
          <p:cNvPr id="4574" name="Google Shape;4574;p278"/>
          <p:cNvSpPr/>
          <p:nvPr/>
        </p:nvSpPr>
        <p:spPr>
          <a:xfrm>
            <a:off x="2038317" y="2993887"/>
            <a:ext cx="1494600" cy="468900"/>
          </a:xfrm>
          <a:prstGeom prst="roundRect">
            <a:avLst>
              <a:gd fmla="val 11799" name="adj"/>
            </a:avLst>
          </a:prstGeom>
          <a:noFill/>
          <a:ln cap="flat" cmpd="sng" w="9525">
            <a:solidFill>
              <a:srgbClr val="0B70B5"/>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les activations, </a:t>
            </a:r>
            <a:endParaRPr/>
          </a:p>
        </p:txBody>
      </p:sp>
      <p:sp>
        <p:nvSpPr>
          <p:cNvPr id="4575" name="Google Shape;4575;p278"/>
          <p:cNvSpPr/>
          <p:nvPr/>
        </p:nvSpPr>
        <p:spPr>
          <a:xfrm>
            <a:off x="478200" y="3534072"/>
            <a:ext cx="1165800" cy="311100"/>
          </a:xfrm>
          <a:prstGeom prst="roundRect">
            <a:avLst>
              <a:gd fmla="val 15007" name="adj"/>
            </a:avLst>
          </a:prstGeom>
          <a:noFill/>
          <a:ln cap="flat" cmpd="sng" w="9525">
            <a:solidFill>
              <a:srgbClr val="0B70B5"/>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l’influence, </a:t>
            </a:r>
            <a:endParaRPr/>
          </a:p>
        </p:txBody>
      </p:sp>
      <p:sp>
        <p:nvSpPr>
          <p:cNvPr id="4576" name="Google Shape;4576;p278"/>
          <p:cNvSpPr/>
          <p:nvPr/>
        </p:nvSpPr>
        <p:spPr>
          <a:xfrm>
            <a:off x="1702461" y="3534073"/>
            <a:ext cx="1834200" cy="311100"/>
          </a:xfrm>
          <a:prstGeom prst="roundRect">
            <a:avLst>
              <a:gd fmla="val 15749" name="adj"/>
            </a:avLst>
          </a:prstGeom>
          <a:noFill/>
          <a:ln cap="flat" cmpd="sng" w="9525">
            <a:solidFill>
              <a:srgbClr val="0B70B5"/>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les shootings, </a:t>
            </a:r>
            <a:endParaRPr/>
          </a:p>
        </p:txBody>
      </p:sp>
      <p:sp>
        <p:nvSpPr>
          <p:cNvPr id="4577" name="Google Shape;4577;p278"/>
          <p:cNvSpPr txBox="1"/>
          <p:nvPr/>
        </p:nvSpPr>
        <p:spPr>
          <a:xfrm>
            <a:off x="490637" y="1217397"/>
            <a:ext cx="3045900" cy="3387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100"/>
              <a:buFont typeface="Arial"/>
              <a:buNone/>
            </a:pPr>
            <a:r>
              <a:rPr b="0" i="0" lang="fr" sz="1100" u="none" cap="none" strike="noStrike">
                <a:solidFill>
                  <a:srgbClr val="2E1452"/>
                </a:solidFill>
                <a:latin typeface="Arial"/>
                <a:ea typeface="Arial"/>
                <a:cs typeface="Arial"/>
                <a:sym typeface="Arial"/>
              </a:rPr>
              <a:t>Une équipe dédiée et intégrée (6 ETP) </a:t>
            </a:r>
            <a:br>
              <a:rPr b="0" i="0" lang="fr" sz="1100" u="none" cap="none" strike="noStrike">
                <a:solidFill>
                  <a:srgbClr val="2E1452"/>
                </a:solidFill>
                <a:latin typeface="Arial"/>
                <a:ea typeface="Arial"/>
                <a:cs typeface="Arial"/>
                <a:sym typeface="Arial"/>
              </a:rPr>
            </a:br>
            <a:r>
              <a:rPr b="0" i="0" lang="fr" sz="1100" u="none" cap="none" strike="noStrike">
                <a:solidFill>
                  <a:srgbClr val="2E1452"/>
                </a:solidFill>
                <a:latin typeface="Arial"/>
                <a:ea typeface="Arial"/>
                <a:cs typeface="Arial"/>
                <a:sym typeface="Arial"/>
              </a:rPr>
              <a:t>pour adresser</a:t>
            </a:r>
            <a:endParaRPr/>
          </a:p>
        </p:txBody>
      </p:sp>
      <p:sp>
        <p:nvSpPr>
          <p:cNvPr id="4578" name="Google Shape;4578;p278"/>
          <p:cNvSpPr/>
          <p:nvPr/>
        </p:nvSpPr>
        <p:spPr>
          <a:xfrm>
            <a:off x="473961" y="3916426"/>
            <a:ext cx="1845900" cy="670800"/>
          </a:xfrm>
          <a:prstGeom prst="roundRect">
            <a:avLst>
              <a:gd fmla="val 7625" name="adj"/>
            </a:avLst>
          </a:prstGeom>
          <a:noFill/>
          <a:ln cap="flat" cmpd="sng" w="9525">
            <a:solidFill>
              <a:srgbClr val="0B70B5"/>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certains projets techniques (catalogues sur Whatsapp // refonte site fidélité)</a:t>
            </a:r>
            <a:endParaRPr/>
          </a:p>
        </p:txBody>
      </p:sp>
      <p:sp>
        <p:nvSpPr>
          <p:cNvPr id="4579" name="Google Shape;4579;p278"/>
          <p:cNvSpPr/>
          <p:nvPr/>
        </p:nvSpPr>
        <p:spPr>
          <a:xfrm>
            <a:off x="2392851" y="3916429"/>
            <a:ext cx="1139400" cy="670800"/>
          </a:xfrm>
          <a:prstGeom prst="roundRect">
            <a:avLst>
              <a:gd fmla="val 8129" name="adj"/>
            </a:avLst>
          </a:prstGeom>
          <a:noFill/>
          <a:ln cap="flat" cmpd="sng" w="9525">
            <a:solidFill>
              <a:srgbClr val="0B70B5"/>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rgbClr val="2E1452"/>
                </a:solidFill>
                <a:latin typeface="Arial"/>
                <a:ea typeface="Arial"/>
                <a:cs typeface="Arial"/>
                <a:sym typeface="Arial"/>
              </a:rPr>
              <a:t>l’animation de séminaires, </a:t>
            </a:r>
            <a:r>
              <a:rPr lang="fr" sz="900">
                <a:solidFill>
                  <a:srgbClr val="2E1452"/>
                </a:solidFill>
              </a:rPr>
              <a:t>conférences</a:t>
            </a:r>
            <a:r>
              <a:rPr b="0" i="0" lang="fr" sz="900" u="none" cap="none" strike="noStrike">
                <a:solidFill>
                  <a:srgbClr val="2E1452"/>
                </a:solidFill>
                <a:latin typeface="Arial"/>
                <a:ea typeface="Arial"/>
                <a:cs typeface="Arial"/>
                <a:sym typeface="Arial"/>
              </a:rPr>
              <a:t>, formations</a:t>
            </a:r>
            <a:endParaRPr/>
          </a:p>
        </p:txBody>
      </p:sp>
      <p:pic>
        <p:nvPicPr>
          <p:cNvPr descr="Une image contenant texte, outil&#10;&#10;Description générée automatiquement" id="4580" name="Google Shape;4580;p278"/>
          <p:cNvPicPr preferRelativeResize="0"/>
          <p:nvPr/>
        </p:nvPicPr>
        <p:blipFill rotWithShape="1">
          <a:blip r:embed="rId3">
            <a:alphaModFix/>
          </a:blip>
          <a:srcRect b="2651" l="2389" r="2399" t="2642"/>
          <a:stretch/>
        </p:blipFill>
        <p:spPr>
          <a:xfrm>
            <a:off x="7553858" y="395193"/>
            <a:ext cx="1144988" cy="1244500"/>
          </a:xfrm>
          <a:custGeom>
            <a:rect b="b" l="l" r="r" t="t"/>
            <a:pathLst>
              <a:path extrusionOk="0" h="2283486" w="2008751">
                <a:moveTo>
                  <a:pt x="139648" y="0"/>
                </a:moveTo>
                <a:lnTo>
                  <a:pt x="1869103" y="0"/>
                </a:lnTo>
                <a:cubicBezTo>
                  <a:pt x="1946228" y="0"/>
                  <a:pt x="2008751" y="62523"/>
                  <a:pt x="2008751" y="139648"/>
                </a:cubicBezTo>
                <a:lnTo>
                  <a:pt x="2008751" y="2143838"/>
                </a:lnTo>
                <a:cubicBezTo>
                  <a:pt x="2008751" y="2220963"/>
                  <a:pt x="1946228" y="2283486"/>
                  <a:pt x="1869103" y="2283486"/>
                </a:cubicBezTo>
                <a:lnTo>
                  <a:pt x="139648" y="2283486"/>
                </a:lnTo>
                <a:cubicBezTo>
                  <a:pt x="62523" y="2283486"/>
                  <a:pt x="0" y="2220963"/>
                  <a:pt x="0" y="2143838"/>
                </a:cubicBezTo>
                <a:lnTo>
                  <a:pt x="0" y="139648"/>
                </a:lnTo>
                <a:cubicBezTo>
                  <a:pt x="0" y="62523"/>
                  <a:pt x="62523" y="0"/>
                  <a:pt x="139648" y="0"/>
                </a:cubicBezTo>
                <a:close/>
              </a:path>
            </a:pathLst>
          </a:custGeom>
          <a:solidFill>
            <a:srgbClr val="0B70B5"/>
          </a:solidFill>
          <a:ln cap="flat" cmpd="sng" w="12700">
            <a:solidFill>
              <a:srgbClr val="E98C3F"/>
            </a:solidFill>
            <a:prstDash val="solid"/>
            <a:round/>
            <a:headEnd len="sm" w="sm" type="none"/>
            <a:tailEnd len="sm" w="sm" type="none"/>
          </a:ln>
          <a:effectLst>
            <a:outerShdw blurRad="100013" rotWithShape="0" algn="bl" dir="9660000" dist="38100">
              <a:srgbClr val="0B70B5">
                <a:alpha val="37650"/>
              </a:srgbClr>
            </a:outerShdw>
          </a:effectLst>
        </p:spPr>
      </p:pic>
      <p:sp>
        <p:nvSpPr>
          <p:cNvPr id="4581" name="Google Shape;4581;p278"/>
          <p:cNvSpPr/>
          <p:nvPr/>
        </p:nvSpPr>
        <p:spPr>
          <a:xfrm>
            <a:off x="7255884" y="1921933"/>
            <a:ext cx="1733100" cy="2982000"/>
          </a:xfrm>
          <a:prstGeom prst="roundRect">
            <a:avLst>
              <a:gd fmla="val 9282" name="adj"/>
            </a:avLst>
          </a:prstGeom>
          <a:solidFill>
            <a:srgbClr val="0B70B5"/>
          </a:solidFill>
          <a:ln>
            <a:noFill/>
          </a:ln>
          <a:effectLst>
            <a:outerShdw blurRad="100013" rotWithShape="0" algn="bl" dir="9660000" dist="38100">
              <a:srgbClr val="0B70B5">
                <a:alpha val="3765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nvGrpSpPr>
          <p:cNvPr id="4582" name="Google Shape;4582;p278"/>
          <p:cNvGrpSpPr/>
          <p:nvPr/>
        </p:nvGrpSpPr>
        <p:grpSpPr>
          <a:xfrm>
            <a:off x="7255884" y="2523084"/>
            <a:ext cx="1733203" cy="1878370"/>
            <a:chOff x="7255884" y="2629093"/>
            <a:chExt cx="1733203" cy="1878370"/>
          </a:xfrm>
        </p:grpSpPr>
        <p:sp>
          <p:nvSpPr>
            <p:cNvPr id="4583" name="Google Shape;4583;p278"/>
            <p:cNvSpPr/>
            <p:nvPr/>
          </p:nvSpPr>
          <p:spPr>
            <a:xfrm>
              <a:off x="7255884" y="2629093"/>
              <a:ext cx="1733203" cy="1878370"/>
            </a:xfrm>
            <a:custGeom>
              <a:rect b="b" l="l" r="r" t="t"/>
              <a:pathLst>
                <a:path extrusionOk="0" h="2546942" w="2350106">
                  <a:moveTo>
                    <a:pt x="1173176" y="0"/>
                  </a:moveTo>
                  <a:cubicBezTo>
                    <a:pt x="1700665" y="0"/>
                    <a:pt x="2153248" y="320711"/>
                    <a:pt x="2346571" y="777778"/>
                  </a:cubicBezTo>
                  <a:lnTo>
                    <a:pt x="2350106" y="787436"/>
                  </a:lnTo>
                  <a:lnTo>
                    <a:pt x="2350106" y="1759506"/>
                  </a:lnTo>
                  <a:lnTo>
                    <a:pt x="2346571" y="1769164"/>
                  </a:lnTo>
                  <a:cubicBezTo>
                    <a:pt x="2153248" y="2226232"/>
                    <a:pt x="1700665" y="2546942"/>
                    <a:pt x="1173176" y="2546942"/>
                  </a:cubicBezTo>
                  <a:cubicBezTo>
                    <a:pt x="689644" y="2546942"/>
                    <a:pt x="269055" y="2277456"/>
                    <a:pt x="53406" y="1880483"/>
                  </a:cubicBezTo>
                  <a:lnTo>
                    <a:pt x="0" y="1769619"/>
                  </a:lnTo>
                  <a:lnTo>
                    <a:pt x="0" y="777323"/>
                  </a:lnTo>
                  <a:lnTo>
                    <a:pt x="53406" y="666459"/>
                  </a:lnTo>
                  <a:cubicBezTo>
                    <a:pt x="269055" y="269486"/>
                    <a:pt x="689644" y="0"/>
                    <a:pt x="1173176" y="0"/>
                  </a:cubicBezTo>
                  <a:close/>
                  <a:moveTo>
                    <a:pt x="1173176" y="122996"/>
                  </a:moveTo>
                  <a:cubicBezTo>
                    <a:pt x="537786" y="122996"/>
                    <a:pt x="22701" y="638081"/>
                    <a:pt x="22701" y="1273471"/>
                  </a:cubicBezTo>
                  <a:cubicBezTo>
                    <a:pt x="22701" y="1908861"/>
                    <a:pt x="537786" y="2423946"/>
                    <a:pt x="1173176" y="2423946"/>
                  </a:cubicBezTo>
                  <a:cubicBezTo>
                    <a:pt x="1808566" y="2423946"/>
                    <a:pt x="2323651" y="1908861"/>
                    <a:pt x="2323651" y="1273471"/>
                  </a:cubicBezTo>
                  <a:cubicBezTo>
                    <a:pt x="2323651" y="638081"/>
                    <a:pt x="1808566" y="122996"/>
                    <a:pt x="1173176" y="122996"/>
                  </a:cubicBezTo>
                  <a:close/>
                </a:path>
              </a:pathLst>
            </a:custGeom>
            <a:solidFill>
              <a:schemeClr val="lt1">
                <a:alpha val="5373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584" name="Google Shape;4584;p278"/>
            <p:cNvSpPr/>
            <p:nvPr/>
          </p:nvSpPr>
          <p:spPr>
            <a:xfrm>
              <a:off x="7356361" y="2803534"/>
              <a:ext cx="1529470" cy="1529470"/>
            </a:xfrm>
            <a:custGeom>
              <a:rect b="b" l="l" r="r" t="t"/>
              <a:pathLst>
                <a:path extrusionOk="0" h="2073858" w="2073858">
                  <a:moveTo>
                    <a:pt x="1036929" y="0"/>
                  </a:moveTo>
                  <a:cubicBezTo>
                    <a:pt x="1609609" y="0"/>
                    <a:pt x="2073858" y="464249"/>
                    <a:pt x="2073858" y="1036929"/>
                  </a:cubicBezTo>
                  <a:cubicBezTo>
                    <a:pt x="2073858" y="1609609"/>
                    <a:pt x="1609609" y="2073858"/>
                    <a:pt x="1036929" y="2073858"/>
                  </a:cubicBezTo>
                  <a:cubicBezTo>
                    <a:pt x="464249" y="2073858"/>
                    <a:pt x="0" y="1609609"/>
                    <a:pt x="0" y="1036929"/>
                  </a:cubicBezTo>
                  <a:cubicBezTo>
                    <a:pt x="0" y="464249"/>
                    <a:pt x="464249" y="0"/>
                    <a:pt x="1036929" y="0"/>
                  </a:cubicBezTo>
                  <a:close/>
                </a:path>
              </a:pathLst>
            </a:custGeom>
            <a:solidFill>
              <a:schemeClr val="lt1">
                <a:alpha val="5373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grpSp>
        <p:nvGrpSpPr>
          <p:cNvPr id="4585" name="Google Shape;4585;p278"/>
          <p:cNvGrpSpPr/>
          <p:nvPr/>
        </p:nvGrpSpPr>
        <p:grpSpPr>
          <a:xfrm>
            <a:off x="7472182" y="2633133"/>
            <a:ext cx="1300529" cy="2270655"/>
            <a:chOff x="7472182" y="2633133"/>
            <a:chExt cx="1300529" cy="2270655"/>
          </a:xfrm>
        </p:grpSpPr>
        <p:sp>
          <p:nvSpPr>
            <p:cNvPr id="4586" name="Google Shape;4586;p278"/>
            <p:cNvSpPr/>
            <p:nvPr/>
          </p:nvSpPr>
          <p:spPr>
            <a:xfrm>
              <a:off x="7505691" y="2663395"/>
              <a:ext cx="1226762" cy="2237216"/>
            </a:xfrm>
            <a:custGeom>
              <a:rect b="b" l="l" r="r" t="t"/>
              <a:pathLst>
                <a:path extrusionOk="0" h="2237216" w="1226762">
                  <a:moveTo>
                    <a:pt x="34519" y="125099"/>
                  </a:moveTo>
                  <a:cubicBezTo>
                    <a:pt x="34519" y="56009"/>
                    <a:pt x="90528" y="0"/>
                    <a:pt x="159618" y="0"/>
                  </a:cubicBezTo>
                  <a:lnTo>
                    <a:pt x="1077584" y="0"/>
                  </a:lnTo>
                  <a:cubicBezTo>
                    <a:pt x="1146674" y="0"/>
                    <a:pt x="1202683" y="56009"/>
                    <a:pt x="1202683" y="125099"/>
                  </a:cubicBezTo>
                  <a:lnTo>
                    <a:pt x="1202683" y="2115292"/>
                  </a:lnTo>
                  <a:cubicBezTo>
                    <a:pt x="1202683" y="2184382"/>
                    <a:pt x="1262561" y="2235629"/>
                    <a:pt x="1193471" y="2235629"/>
                  </a:cubicBezTo>
                  <a:lnTo>
                    <a:pt x="29443" y="2237216"/>
                  </a:lnTo>
                  <a:cubicBezTo>
                    <a:pt x="-39647" y="2237216"/>
                    <a:pt x="34519" y="2184382"/>
                    <a:pt x="34519" y="2115292"/>
                  </a:cubicBezTo>
                  <a:lnTo>
                    <a:pt x="34519" y="125099"/>
                  </a:lnTo>
                  <a:close/>
                </a:path>
              </a:pathLst>
            </a:cu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pic>
          <p:nvPicPr>
            <p:cNvPr descr="Une image contenant texte&#10;&#10;Description générée automatiquement" id="4587" name="Google Shape;4587;p278"/>
            <p:cNvPicPr preferRelativeResize="0"/>
            <p:nvPr/>
          </p:nvPicPr>
          <p:blipFill rotWithShape="1">
            <a:blip r:embed="rId4">
              <a:alphaModFix/>
            </a:blip>
            <a:srcRect b="0" l="0" r="0" t="0"/>
            <a:stretch/>
          </p:blipFill>
          <p:spPr>
            <a:xfrm>
              <a:off x="7540210" y="3397138"/>
              <a:ext cx="1169493" cy="1380002"/>
            </a:xfrm>
            <a:prstGeom prst="rect">
              <a:avLst/>
            </a:prstGeom>
            <a:noFill/>
            <a:ln>
              <a:noFill/>
            </a:ln>
          </p:spPr>
        </p:pic>
        <p:pic>
          <p:nvPicPr>
            <p:cNvPr id="4588" name="Google Shape;4588;p278"/>
            <p:cNvPicPr preferRelativeResize="0"/>
            <p:nvPr/>
          </p:nvPicPr>
          <p:blipFill rotWithShape="1">
            <a:blip r:embed="rId5">
              <a:alphaModFix/>
            </a:blip>
            <a:srcRect b="10594" l="0" r="0" t="5052"/>
            <a:stretch/>
          </p:blipFill>
          <p:spPr>
            <a:xfrm>
              <a:off x="7545239" y="2785961"/>
              <a:ext cx="1160138" cy="2117827"/>
            </a:xfrm>
            <a:prstGeom prst="rect">
              <a:avLst/>
            </a:prstGeom>
            <a:noFill/>
            <a:ln>
              <a:noFill/>
            </a:ln>
          </p:spPr>
        </p:pic>
        <p:sp>
          <p:nvSpPr>
            <p:cNvPr id="4589" name="Google Shape;4589;p278"/>
            <p:cNvSpPr/>
            <p:nvPr/>
          </p:nvSpPr>
          <p:spPr>
            <a:xfrm>
              <a:off x="7553528" y="3086373"/>
              <a:ext cx="1151700" cy="485100"/>
            </a:xfrm>
            <a:prstGeom prst="rect">
              <a:avLst/>
            </a:prstGeom>
            <a:no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300"/>
                <a:buFont typeface="Arial"/>
                <a:buNone/>
              </a:pPr>
              <a:r>
                <a:rPr b="0" i="0" lang="fr" sz="300" u="none" cap="none" strike="noStrike">
                  <a:solidFill>
                    <a:schemeClr val="dk1"/>
                  </a:solidFill>
                  <a:latin typeface="Arial"/>
                  <a:ea typeface="Arial"/>
                  <a:cs typeface="Arial"/>
                  <a:sym typeface="Arial"/>
                </a:rPr>
                <a:t>Une semaine de repas équilibrés, ça fait 21 repas à 21€. Le compte est bon. </a:t>
              </a:r>
              <a:r>
                <a:rPr b="0" i="0" lang="fr" sz="300" u="none" cap="none" strike="noStrike">
                  <a:solidFill>
                    <a:srgbClr val="0070C0"/>
                  </a:solidFill>
                  <a:latin typeface="Arial"/>
                  <a:ea typeface="Arial"/>
                  <a:cs typeface="Arial"/>
                  <a:sym typeface="Arial"/>
                </a:rPr>
                <a:t>www.21repas.leclerc</a:t>
              </a:r>
              <a:endParaRPr b="0" i="0" sz="1000" u="none" cap="none" strike="noStrike">
                <a:solidFill>
                  <a:srgbClr val="000000"/>
                </a:solidFill>
                <a:latin typeface="Arial"/>
                <a:ea typeface="Arial"/>
                <a:cs typeface="Arial"/>
                <a:sym typeface="Arial"/>
              </a:endParaRPr>
            </a:p>
          </p:txBody>
        </p:sp>
        <p:pic>
          <p:nvPicPr>
            <p:cNvPr id="4590" name="Google Shape;4590;p278"/>
            <p:cNvPicPr preferRelativeResize="0"/>
            <p:nvPr/>
          </p:nvPicPr>
          <p:blipFill rotWithShape="1">
            <a:blip r:embed="rId6">
              <a:alphaModFix/>
            </a:blip>
            <a:srcRect b="11621" l="0" r="0" t="0"/>
            <a:stretch/>
          </p:blipFill>
          <p:spPr>
            <a:xfrm>
              <a:off x="7472182" y="2633133"/>
              <a:ext cx="1300529" cy="2270651"/>
            </a:xfrm>
            <a:prstGeom prst="rect">
              <a:avLst/>
            </a:prstGeom>
            <a:noFill/>
            <a:ln>
              <a:noFill/>
            </a:ln>
          </p:spPr>
        </p:pic>
      </p:grpSp>
      <p:sp>
        <p:nvSpPr>
          <p:cNvPr id="4591" name="Google Shape;4591;p278"/>
          <p:cNvSpPr/>
          <p:nvPr/>
        </p:nvSpPr>
        <p:spPr>
          <a:xfrm>
            <a:off x="5379240" y="243657"/>
            <a:ext cx="1733100" cy="3075300"/>
          </a:xfrm>
          <a:prstGeom prst="roundRect">
            <a:avLst>
              <a:gd fmla="val 9282" name="adj"/>
            </a:avLst>
          </a:prstGeom>
          <a:solidFill>
            <a:srgbClr val="0B70B5"/>
          </a:solidFill>
          <a:ln>
            <a:noFill/>
          </a:ln>
          <a:effectLst>
            <a:outerShdw blurRad="100013" rotWithShape="0" algn="bl" dir="9660000" dist="38100">
              <a:srgbClr val="0B70B5">
                <a:alpha val="3765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nvGrpSpPr>
          <p:cNvPr id="4592" name="Google Shape;4592;p278"/>
          <p:cNvGrpSpPr/>
          <p:nvPr/>
        </p:nvGrpSpPr>
        <p:grpSpPr>
          <a:xfrm>
            <a:off x="5379240" y="907676"/>
            <a:ext cx="1733203" cy="1878370"/>
            <a:chOff x="7255884" y="2629093"/>
            <a:chExt cx="1733203" cy="1878370"/>
          </a:xfrm>
        </p:grpSpPr>
        <p:sp>
          <p:nvSpPr>
            <p:cNvPr id="4593" name="Google Shape;4593;p278"/>
            <p:cNvSpPr/>
            <p:nvPr/>
          </p:nvSpPr>
          <p:spPr>
            <a:xfrm>
              <a:off x="7255884" y="2629093"/>
              <a:ext cx="1733203" cy="1878370"/>
            </a:xfrm>
            <a:custGeom>
              <a:rect b="b" l="l" r="r" t="t"/>
              <a:pathLst>
                <a:path extrusionOk="0" h="2546942" w="2350106">
                  <a:moveTo>
                    <a:pt x="1173176" y="0"/>
                  </a:moveTo>
                  <a:cubicBezTo>
                    <a:pt x="1700665" y="0"/>
                    <a:pt x="2153248" y="320711"/>
                    <a:pt x="2346571" y="777778"/>
                  </a:cubicBezTo>
                  <a:lnTo>
                    <a:pt x="2350106" y="787436"/>
                  </a:lnTo>
                  <a:lnTo>
                    <a:pt x="2350106" y="1759506"/>
                  </a:lnTo>
                  <a:lnTo>
                    <a:pt x="2346571" y="1769164"/>
                  </a:lnTo>
                  <a:cubicBezTo>
                    <a:pt x="2153248" y="2226232"/>
                    <a:pt x="1700665" y="2546942"/>
                    <a:pt x="1173176" y="2546942"/>
                  </a:cubicBezTo>
                  <a:cubicBezTo>
                    <a:pt x="689644" y="2546942"/>
                    <a:pt x="269055" y="2277456"/>
                    <a:pt x="53406" y="1880483"/>
                  </a:cubicBezTo>
                  <a:lnTo>
                    <a:pt x="0" y="1769619"/>
                  </a:lnTo>
                  <a:lnTo>
                    <a:pt x="0" y="777323"/>
                  </a:lnTo>
                  <a:lnTo>
                    <a:pt x="53406" y="666459"/>
                  </a:lnTo>
                  <a:cubicBezTo>
                    <a:pt x="269055" y="269486"/>
                    <a:pt x="689644" y="0"/>
                    <a:pt x="1173176" y="0"/>
                  </a:cubicBezTo>
                  <a:close/>
                  <a:moveTo>
                    <a:pt x="1173176" y="122996"/>
                  </a:moveTo>
                  <a:cubicBezTo>
                    <a:pt x="537786" y="122996"/>
                    <a:pt x="22701" y="638081"/>
                    <a:pt x="22701" y="1273471"/>
                  </a:cubicBezTo>
                  <a:cubicBezTo>
                    <a:pt x="22701" y="1908861"/>
                    <a:pt x="537786" y="2423946"/>
                    <a:pt x="1173176" y="2423946"/>
                  </a:cubicBezTo>
                  <a:cubicBezTo>
                    <a:pt x="1808566" y="2423946"/>
                    <a:pt x="2323651" y="1908861"/>
                    <a:pt x="2323651" y="1273471"/>
                  </a:cubicBezTo>
                  <a:cubicBezTo>
                    <a:pt x="2323651" y="638081"/>
                    <a:pt x="1808566" y="122996"/>
                    <a:pt x="1173176" y="122996"/>
                  </a:cubicBezTo>
                  <a:close/>
                </a:path>
              </a:pathLst>
            </a:custGeom>
            <a:solidFill>
              <a:schemeClr val="lt1">
                <a:alpha val="5373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594" name="Google Shape;4594;p278"/>
            <p:cNvSpPr/>
            <p:nvPr/>
          </p:nvSpPr>
          <p:spPr>
            <a:xfrm>
              <a:off x="7356361" y="2803534"/>
              <a:ext cx="1529470" cy="1529470"/>
            </a:xfrm>
            <a:custGeom>
              <a:rect b="b" l="l" r="r" t="t"/>
              <a:pathLst>
                <a:path extrusionOk="0" h="2073858" w="2073858">
                  <a:moveTo>
                    <a:pt x="1036929" y="0"/>
                  </a:moveTo>
                  <a:cubicBezTo>
                    <a:pt x="1609609" y="0"/>
                    <a:pt x="2073858" y="464249"/>
                    <a:pt x="2073858" y="1036929"/>
                  </a:cubicBezTo>
                  <a:cubicBezTo>
                    <a:pt x="2073858" y="1609609"/>
                    <a:pt x="1609609" y="2073858"/>
                    <a:pt x="1036929" y="2073858"/>
                  </a:cubicBezTo>
                  <a:cubicBezTo>
                    <a:pt x="464249" y="2073858"/>
                    <a:pt x="0" y="1609609"/>
                    <a:pt x="0" y="1036929"/>
                  </a:cubicBezTo>
                  <a:cubicBezTo>
                    <a:pt x="0" y="464249"/>
                    <a:pt x="464249" y="0"/>
                    <a:pt x="1036929" y="0"/>
                  </a:cubicBezTo>
                  <a:close/>
                </a:path>
              </a:pathLst>
            </a:custGeom>
            <a:solidFill>
              <a:schemeClr val="lt1">
                <a:alpha val="5373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pic>
        <p:nvPicPr>
          <p:cNvPr descr="Une image contenant texte, signe, journal, vente&#10;&#10;Description générée automatiquement" id="4595" name="Google Shape;4595;p278"/>
          <p:cNvPicPr preferRelativeResize="0"/>
          <p:nvPr/>
        </p:nvPicPr>
        <p:blipFill rotWithShape="1">
          <a:blip r:embed="rId7">
            <a:alphaModFix/>
          </a:blip>
          <a:srcRect b="544" l="9344" r="7294" t="544"/>
          <a:stretch/>
        </p:blipFill>
        <p:spPr>
          <a:xfrm>
            <a:off x="5654855" y="538017"/>
            <a:ext cx="1185474" cy="2486554"/>
          </a:xfrm>
          <a:custGeom>
            <a:rect b="b" l="l" r="r" t="t"/>
            <a:pathLst>
              <a:path extrusionOk="0" h="2486554" w="1185474">
                <a:moveTo>
                  <a:pt x="149512" y="0"/>
                </a:moveTo>
                <a:lnTo>
                  <a:pt x="1035962" y="0"/>
                </a:lnTo>
                <a:cubicBezTo>
                  <a:pt x="1118535" y="0"/>
                  <a:pt x="1185474" y="66939"/>
                  <a:pt x="1185474" y="149512"/>
                </a:cubicBezTo>
                <a:lnTo>
                  <a:pt x="1185474" y="2337042"/>
                </a:lnTo>
                <a:cubicBezTo>
                  <a:pt x="1185474" y="2419615"/>
                  <a:pt x="1118535" y="2486554"/>
                  <a:pt x="1035962" y="2486554"/>
                </a:cubicBezTo>
                <a:lnTo>
                  <a:pt x="149512" y="2486554"/>
                </a:lnTo>
                <a:cubicBezTo>
                  <a:pt x="66939" y="2486554"/>
                  <a:pt x="0" y="2419615"/>
                  <a:pt x="0" y="2337042"/>
                </a:cubicBezTo>
                <a:lnTo>
                  <a:pt x="0" y="149512"/>
                </a:lnTo>
                <a:cubicBezTo>
                  <a:pt x="0" y="66939"/>
                  <a:pt x="66939" y="0"/>
                  <a:pt x="149512" y="0"/>
                </a:cubicBezTo>
                <a:close/>
              </a:path>
            </a:pathLst>
          </a:custGeom>
          <a:noFill/>
          <a:ln>
            <a:noFill/>
          </a:ln>
        </p:spPr>
      </p:pic>
      <p:pic>
        <p:nvPicPr>
          <p:cNvPr id="4596" name="Google Shape;4596;p278"/>
          <p:cNvPicPr preferRelativeResize="0"/>
          <p:nvPr/>
        </p:nvPicPr>
        <p:blipFill rotWithShape="1">
          <a:blip r:embed="rId6">
            <a:alphaModFix/>
          </a:blip>
          <a:srcRect b="-684" l="0" r="0" t="0"/>
          <a:stretch/>
        </p:blipFill>
        <p:spPr>
          <a:xfrm>
            <a:off x="5595538" y="487899"/>
            <a:ext cx="1300529" cy="2586788"/>
          </a:xfrm>
          <a:prstGeom prst="rect">
            <a:avLst/>
          </a:prstGeom>
          <a:noFill/>
          <a:ln>
            <a:noFill/>
          </a:ln>
        </p:spPr>
      </p:pic>
      <p:pic>
        <p:nvPicPr>
          <p:cNvPr id="4597" name="Google Shape;4597;p278"/>
          <p:cNvPicPr preferRelativeResize="0"/>
          <p:nvPr/>
        </p:nvPicPr>
        <p:blipFill rotWithShape="1">
          <a:blip r:embed="rId8">
            <a:alphaModFix/>
          </a:blip>
          <a:srcRect b="563" l="67789" r="538" t="494"/>
          <a:stretch/>
        </p:blipFill>
        <p:spPr>
          <a:xfrm>
            <a:off x="3747618" y="243657"/>
            <a:ext cx="1481454" cy="1484266"/>
          </a:xfrm>
          <a:custGeom>
            <a:rect b="b" l="l" r="r" t="t"/>
            <a:pathLst>
              <a:path extrusionOk="0" h="2283486" w="2008751">
                <a:moveTo>
                  <a:pt x="139648" y="0"/>
                </a:moveTo>
                <a:lnTo>
                  <a:pt x="1869103" y="0"/>
                </a:lnTo>
                <a:cubicBezTo>
                  <a:pt x="1946228" y="0"/>
                  <a:pt x="2008751" y="62523"/>
                  <a:pt x="2008751" y="139648"/>
                </a:cubicBezTo>
                <a:lnTo>
                  <a:pt x="2008751" y="2143838"/>
                </a:lnTo>
                <a:cubicBezTo>
                  <a:pt x="2008751" y="2220963"/>
                  <a:pt x="1946228" y="2283486"/>
                  <a:pt x="1869103" y="2283486"/>
                </a:cubicBezTo>
                <a:lnTo>
                  <a:pt x="139648" y="2283486"/>
                </a:lnTo>
                <a:cubicBezTo>
                  <a:pt x="62523" y="2283486"/>
                  <a:pt x="0" y="2220963"/>
                  <a:pt x="0" y="2143838"/>
                </a:cubicBezTo>
                <a:lnTo>
                  <a:pt x="0" y="139648"/>
                </a:lnTo>
                <a:cubicBezTo>
                  <a:pt x="0" y="62523"/>
                  <a:pt x="62523" y="0"/>
                  <a:pt x="139648" y="0"/>
                </a:cubicBezTo>
                <a:close/>
              </a:path>
            </a:pathLst>
          </a:custGeom>
          <a:solidFill>
            <a:srgbClr val="0B70B5"/>
          </a:solidFill>
          <a:ln>
            <a:noFill/>
          </a:ln>
          <a:effectLst>
            <a:outerShdw blurRad="100013" rotWithShape="0" algn="bl" dir="9660000" dist="38100">
              <a:srgbClr val="0B70B5">
                <a:alpha val="37650"/>
              </a:srgbClr>
            </a:outerShdw>
          </a:effectLst>
        </p:spPr>
      </p:pic>
      <p:pic>
        <p:nvPicPr>
          <p:cNvPr id="4598" name="Google Shape;4598;p278"/>
          <p:cNvPicPr preferRelativeResize="0"/>
          <p:nvPr/>
        </p:nvPicPr>
        <p:blipFill rotWithShape="1">
          <a:blip r:embed="rId8">
            <a:alphaModFix/>
          </a:blip>
          <a:srcRect b="1201" l="501" r="68126" t="1103"/>
          <a:stretch/>
        </p:blipFill>
        <p:spPr>
          <a:xfrm>
            <a:off x="3741127" y="3412125"/>
            <a:ext cx="1496519" cy="1489975"/>
          </a:xfrm>
          <a:custGeom>
            <a:rect b="b" l="l" r="r" t="t"/>
            <a:pathLst>
              <a:path extrusionOk="0" h="2283486" w="2008751">
                <a:moveTo>
                  <a:pt x="139648" y="0"/>
                </a:moveTo>
                <a:lnTo>
                  <a:pt x="1869103" y="0"/>
                </a:lnTo>
                <a:cubicBezTo>
                  <a:pt x="1946228" y="0"/>
                  <a:pt x="2008751" y="62523"/>
                  <a:pt x="2008751" y="139648"/>
                </a:cubicBezTo>
                <a:lnTo>
                  <a:pt x="2008751" y="2143838"/>
                </a:lnTo>
                <a:cubicBezTo>
                  <a:pt x="2008751" y="2220963"/>
                  <a:pt x="1946228" y="2283486"/>
                  <a:pt x="1869103" y="2283486"/>
                </a:cubicBezTo>
                <a:lnTo>
                  <a:pt x="139648" y="2283486"/>
                </a:lnTo>
                <a:cubicBezTo>
                  <a:pt x="62523" y="2283486"/>
                  <a:pt x="0" y="2220963"/>
                  <a:pt x="0" y="2143838"/>
                </a:cubicBezTo>
                <a:lnTo>
                  <a:pt x="0" y="139648"/>
                </a:lnTo>
                <a:cubicBezTo>
                  <a:pt x="0" y="62523"/>
                  <a:pt x="62523" y="0"/>
                  <a:pt x="139648" y="0"/>
                </a:cubicBezTo>
                <a:close/>
              </a:path>
            </a:pathLst>
          </a:custGeom>
          <a:solidFill>
            <a:srgbClr val="0B70B5"/>
          </a:solidFill>
          <a:ln>
            <a:noFill/>
          </a:ln>
          <a:effectLst>
            <a:outerShdw blurRad="100013" rotWithShape="0" algn="bl" dir="9660000" dist="38100">
              <a:srgbClr val="0B70B5">
                <a:alpha val="37650"/>
              </a:srgbClr>
            </a:outerShdw>
          </a:effectLst>
        </p:spPr>
      </p:pic>
      <p:grpSp>
        <p:nvGrpSpPr>
          <p:cNvPr id="4599" name="Google Shape;4599;p278"/>
          <p:cNvGrpSpPr/>
          <p:nvPr/>
        </p:nvGrpSpPr>
        <p:grpSpPr>
          <a:xfrm>
            <a:off x="7472406" y="2025886"/>
            <a:ext cx="1236312" cy="191909"/>
            <a:chOff x="6700880" y="4493238"/>
            <a:chExt cx="1676355" cy="260216"/>
          </a:xfrm>
        </p:grpSpPr>
        <p:sp>
          <p:nvSpPr>
            <p:cNvPr id="4600" name="Google Shape;4600;p278"/>
            <p:cNvSpPr/>
            <p:nvPr/>
          </p:nvSpPr>
          <p:spPr>
            <a:xfrm>
              <a:off x="6700880" y="4493238"/>
              <a:ext cx="186238" cy="253960"/>
            </a:xfrm>
            <a:custGeom>
              <a:rect b="b" l="l" r="r" t="t"/>
              <a:pathLst>
                <a:path extrusionOk="0" h="428624" w="314325">
                  <a:moveTo>
                    <a:pt x="314325" y="85725"/>
                  </a:moveTo>
                  <a:lnTo>
                    <a:pt x="314325" y="0"/>
                  </a:lnTo>
                  <a:lnTo>
                    <a:pt x="0" y="0"/>
                  </a:lnTo>
                  <a:lnTo>
                    <a:pt x="0" y="428625"/>
                  </a:lnTo>
                  <a:lnTo>
                    <a:pt x="314325" y="428625"/>
                  </a:lnTo>
                  <a:lnTo>
                    <a:pt x="314325" y="342900"/>
                  </a:lnTo>
                  <a:lnTo>
                    <a:pt x="114300" y="342900"/>
                  </a:lnTo>
                  <a:lnTo>
                    <a:pt x="114300" y="247650"/>
                  </a:lnTo>
                  <a:lnTo>
                    <a:pt x="285750" y="247650"/>
                  </a:lnTo>
                  <a:lnTo>
                    <a:pt x="285750" y="171450"/>
                  </a:lnTo>
                  <a:lnTo>
                    <a:pt x="114300" y="171450"/>
                  </a:lnTo>
                  <a:lnTo>
                    <a:pt x="114300" y="85725"/>
                  </a:lnTo>
                  <a:lnTo>
                    <a:pt x="314325" y="85725"/>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601" name="Google Shape;4601;p278"/>
            <p:cNvSpPr/>
            <p:nvPr/>
          </p:nvSpPr>
          <p:spPr>
            <a:xfrm>
              <a:off x="6923847" y="4681668"/>
              <a:ext cx="71786" cy="71786"/>
            </a:xfrm>
            <a:custGeom>
              <a:rect b="b" l="l" r="r" t="t"/>
              <a:pathLst>
                <a:path extrusionOk="0" h="121157" w="121157">
                  <a:moveTo>
                    <a:pt x="121158" y="60579"/>
                  </a:moveTo>
                  <a:cubicBezTo>
                    <a:pt x="121158" y="94036"/>
                    <a:pt x="94036" y="121158"/>
                    <a:pt x="60579" y="121158"/>
                  </a:cubicBezTo>
                  <a:cubicBezTo>
                    <a:pt x="27122" y="121158"/>
                    <a:pt x="0" y="94036"/>
                    <a:pt x="0" y="60579"/>
                  </a:cubicBezTo>
                  <a:cubicBezTo>
                    <a:pt x="0" y="27122"/>
                    <a:pt x="27122" y="0"/>
                    <a:pt x="60579" y="0"/>
                  </a:cubicBezTo>
                  <a:cubicBezTo>
                    <a:pt x="94036" y="0"/>
                    <a:pt x="121158" y="27122"/>
                    <a:pt x="121158" y="60579"/>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602" name="Google Shape;4602;p278"/>
            <p:cNvSpPr/>
            <p:nvPr/>
          </p:nvSpPr>
          <p:spPr>
            <a:xfrm>
              <a:off x="7028192" y="4493238"/>
              <a:ext cx="169307" cy="253960"/>
            </a:xfrm>
            <a:custGeom>
              <a:rect b="b" l="l" r="r" t="t"/>
              <a:pathLst>
                <a:path extrusionOk="0" h="428624" w="285750">
                  <a:moveTo>
                    <a:pt x="114300" y="342900"/>
                  </a:moveTo>
                  <a:lnTo>
                    <a:pt x="114300" y="0"/>
                  </a:lnTo>
                  <a:lnTo>
                    <a:pt x="0" y="0"/>
                  </a:lnTo>
                  <a:lnTo>
                    <a:pt x="0" y="428625"/>
                  </a:lnTo>
                  <a:lnTo>
                    <a:pt x="285750" y="428625"/>
                  </a:lnTo>
                  <a:lnTo>
                    <a:pt x="285750" y="342900"/>
                  </a:lnTo>
                  <a:lnTo>
                    <a:pt x="114300" y="342900"/>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603" name="Google Shape;4603;p278"/>
            <p:cNvSpPr/>
            <p:nvPr/>
          </p:nvSpPr>
          <p:spPr>
            <a:xfrm>
              <a:off x="7694104" y="4493238"/>
              <a:ext cx="62079" cy="253960"/>
            </a:xfrm>
            <a:custGeom>
              <a:rect b="b" l="l" r="r" t="t"/>
              <a:pathLst>
                <a:path extrusionOk="0" h="428624" w="104775">
                  <a:moveTo>
                    <a:pt x="0" y="0"/>
                  </a:moveTo>
                  <a:lnTo>
                    <a:pt x="104775" y="0"/>
                  </a:lnTo>
                  <a:lnTo>
                    <a:pt x="104775" y="428625"/>
                  </a:lnTo>
                  <a:lnTo>
                    <a:pt x="0" y="428625"/>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604" name="Google Shape;4604;p278"/>
            <p:cNvSpPr/>
            <p:nvPr/>
          </p:nvSpPr>
          <p:spPr>
            <a:xfrm>
              <a:off x="8038346" y="4542887"/>
              <a:ext cx="124158" cy="204308"/>
            </a:xfrm>
            <a:custGeom>
              <a:rect b="b" l="l" r="r" t="t"/>
              <a:pathLst>
                <a:path extrusionOk="0" h="344824" w="209550">
                  <a:moveTo>
                    <a:pt x="104775" y="50883"/>
                  </a:moveTo>
                  <a:lnTo>
                    <a:pt x="104775" y="1925"/>
                  </a:lnTo>
                  <a:lnTo>
                    <a:pt x="0" y="1925"/>
                  </a:lnTo>
                  <a:lnTo>
                    <a:pt x="0" y="344825"/>
                  </a:lnTo>
                  <a:lnTo>
                    <a:pt x="104775" y="344825"/>
                  </a:lnTo>
                  <a:lnTo>
                    <a:pt x="104775" y="174518"/>
                  </a:lnTo>
                  <a:cubicBezTo>
                    <a:pt x="104775" y="140228"/>
                    <a:pt x="123825" y="71457"/>
                    <a:pt x="209550" y="90793"/>
                  </a:cubicBezTo>
                  <a:lnTo>
                    <a:pt x="209550" y="1544"/>
                  </a:lnTo>
                  <a:cubicBezTo>
                    <a:pt x="209550" y="1544"/>
                    <a:pt x="152400" y="-13601"/>
                    <a:pt x="104775" y="50979"/>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605" name="Google Shape;4605;p278"/>
            <p:cNvSpPr/>
            <p:nvPr/>
          </p:nvSpPr>
          <p:spPr>
            <a:xfrm>
              <a:off x="7214478" y="4543011"/>
              <a:ext cx="202434" cy="208812"/>
            </a:xfrm>
            <a:custGeom>
              <a:rect b="b" l="l" r="r" t="t"/>
              <a:pathLst>
                <a:path extrusionOk="0" h="352425" w="341661">
                  <a:moveTo>
                    <a:pt x="169926" y="283083"/>
                  </a:moveTo>
                  <a:cubicBezTo>
                    <a:pt x="108585" y="283083"/>
                    <a:pt x="93250" y="258890"/>
                    <a:pt x="91630" y="192215"/>
                  </a:cubicBezTo>
                  <a:lnTo>
                    <a:pt x="341662" y="192215"/>
                  </a:lnTo>
                  <a:cubicBezTo>
                    <a:pt x="341662" y="39815"/>
                    <a:pt x="321278" y="0"/>
                    <a:pt x="169831" y="0"/>
                  </a:cubicBezTo>
                  <a:cubicBezTo>
                    <a:pt x="18383" y="0"/>
                    <a:pt x="0" y="53245"/>
                    <a:pt x="0" y="176594"/>
                  </a:cubicBezTo>
                  <a:cubicBezTo>
                    <a:pt x="0" y="309753"/>
                    <a:pt x="28670" y="352425"/>
                    <a:pt x="169736" y="352425"/>
                  </a:cubicBezTo>
                  <a:cubicBezTo>
                    <a:pt x="274987" y="352425"/>
                    <a:pt x="341567" y="344615"/>
                    <a:pt x="341567" y="239840"/>
                  </a:cubicBezTo>
                  <a:lnTo>
                    <a:pt x="247078" y="239840"/>
                  </a:lnTo>
                  <a:cubicBezTo>
                    <a:pt x="239649" y="277940"/>
                    <a:pt x="211455" y="283083"/>
                    <a:pt x="169831" y="283083"/>
                  </a:cubicBezTo>
                  <a:close/>
                  <a:moveTo>
                    <a:pt x="169831" y="71438"/>
                  </a:moveTo>
                  <a:cubicBezTo>
                    <a:pt x="224219" y="71438"/>
                    <a:pt x="241935" y="87440"/>
                    <a:pt x="247174" y="135065"/>
                  </a:cubicBezTo>
                  <a:lnTo>
                    <a:pt x="93345" y="135065"/>
                  </a:lnTo>
                  <a:cubicBezTo>
                    <a:pt x="98488" y="87440"/>
                    <a:pt x="116015" y="71438"/>
                    <a:pt x="169831" y="71438"/>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606" name="Google Shape;4606;p278"/>
            <p:cNvSpPr/>
            <p:nvPr/>
          </p:nvSpPr>
          <p:spPr>
            <a:xfrm>
              <a:off x="7797263" y="4543011"/>
              <a:ext cx="202434" cy="208812"/>
            </a:xfrm>
            <a:custGeom>
              <a:rect b="b" l="l" r="r" t="t"/>
              <a:pathLst>
                <a:path extrusionOk="0" h="352425" w="341661">
                  <a:moveTo>
                    <a:pt x="170021" y="283083"/>
                  </a:moveTo>
                  <a:cubicBezTo>
                    <a:pt x="108680" y="283083"/>
                    <a:pt x="93345" y="258890"/>
                    <a:pt x="91630" y="192215"/>
                  </a:cubicBezTo>
                  <a:lnTo>
                    <a:pt x="341662" y="192215"/>
                  </a:lnTo>
                  <a:cubicBezTo>
                    <a:pt x="341662" y="39815"/>
                    <a:pt x="321278" y="0"/>
                    <a:pt x="169831" y="0"/>
                  </a:cubicBezTo>
                  <a:cubicBezTo>
                    <a:pt x="18383" y="0"/>
                    <a:pt x="0" y="53245"/>
                    <a:pt x="0" y="176594"/>
                  </a:cubicBezTo>
                  <a:cubicBezTo>
                    <a:pt x="0" y="309753"/>
                    <a:pt x="28670" y="352425"/>
                    <a:pt x="169736" y="352425"/>
                  </a:cubicBezTo>
                  <a:cubicBezTo>
                    <a:pt x="274987" y="352425"/>
                    <a:pt x="341567" y="344615"/>
                    <a:pt x="341567" y="239840"/>
                  </a:cubicBezTo>
                  <a:lnTo>
                    <a:pt x="247079" y="239840"/>
                  </a:lnTo>
                  <a:cubicBezTo>
                    <a:pt x="239554" y="277940"/>
                    <a:pt x="211360" y="283083"/>
                    <a:pt x="169831" y="283083"/>
                  </a:cubicBezTo>
                  <a:close/>
                  <a:moveTo>
                    <a:pt x="169926" y="71438"/>
                  </a:moveTo>
                  <a:cubicBezTo>
                    <a:pt x="224314" y="71438"/>
                    <a:pt x="242030" y="87440"/>
                    <a:pt x="247269" y="135065"/>
                  </a:cubicBezTo>
                  <a:lnTo>
                    <a:pt x="93440" y="135065"/>
                  </a:lnTo>
                  <a:cubicBezTo>
                    <a:pt x="98584" y="87440"/>
                    <a:pt x="116110" y="71438"/>
                    <a:pt x="169926" y="71438"/>
                  </a:cubicBez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607" name="Google Shape;4607;p278"/>
            <p:cNvSpPr/>
            <p:nvPr/>
          </p:nvSpPr>
          <p:spPr>
            <a:xfrm>
              <a:off x="8178131" y="4542222"/>
              <a:ext cx="199104" cy="207514"/>
            </a:xfrm>
            <a:custGeom>
              <a:rect b="b" l="l" r="r" t="t"/>
              <a:pathLst>
                <a:path extrusionOk="0" h="350234" w="336041">
                  <a:moveTo>
                    <a:pt x="240316" y="222123"/>
                  </a:moveTo>
                  <a:cubicBezTo>
                    <a:pt x="238316" y="241173"/>
                    <a:pt x="233363" y="255746"/>
                    <a:pt x="224504" y="263843"/>
                  </a:cubicBezTo>
                  <a:cubicBezTo>
                    <a:pt x="212884" y="275082"/>
                    <a:pt x="194596" y="276035"/>
                    <a:pt x="167640" y="276035"/>
                  </a:cubicBezTo>
                  <a:cubicBezTo>
                    <a:pt x="108776" y="276035"/>
                    <a:pt x="94869" y="252794"/>
                    <a:pt x="94869" y="175355"/>
                  </a:cubicBezTo>
                  <a:cubicBezTo>
                    <a:pt x="94869" y="108776"/>
                    <a:pt x="105346" y="75152"/>
                    <a:pt x="167640" y="75152"/>
                  </a:cubicBezTo>
                  <a:cubicBezTo>
                    <a:pt x="205645" y="75152"/>
                    <a:pt x="233172" y="79248"/>
                    <a:pt x="239744" y="126873"/>
                  </a:cubicBezTo>
                  <a:lnTo>
                    <a:pt x="336042" y="126873"/>
                  </a:lnTo>
                  <a:cubicBezTo>
                    <a:pt x="333661" y="12573"/>
                    <a:pt x="265843" y="0"/>
                    <a:pt x="167069" y="0"/>
                  </a:cubicBezTo>
                  <a:cubicBezTo>
                    <a:pt x="24003" y="0"/>
                    <a:pt x="0" y="59150"/>
                    <a:pt x="0" y="175355"/>
                  </a:cubicBezTo>
                  <a:cubicBezTo>
                    <a:pt x="0" y="310515"/>
                    <a:pt x="31909" y="350234"/>
                    <a:pt x="167069" y="350234"/>
                  </a:cubicBezTo>
                  <a:cubicBezTo>
                    <a:pt x="228981" y="350234"/>
                    <a:pt x="270891" y="348615"/>
                    <a:pt x="297561" y="329089"/>
                  </a:cubicBezTo>
                  <a:cubicBezTo>
                    <a:pt x="323469" y="311087"/>
                    <a:pt x="334899" y="279273"/>
                    <a:pt x="336042" y="222123"/>
                  </a:cubicBezTo>
                  <a:lnTo>
                    <a:pt x="240316" y="222123"/>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608" name="Google Shape;4608;p278"/>
            <p:cNvSpPr/>
            <p:nvPr/>
          </p:nvSpPr>
          <p:spPr>
            <a:xfrm>
              <a:off x="7456520" y="4542222"/>
              <a:ext cx="199104" cy="207514"/>
            </a:xfrm>
            <a:custGeom>
              <a:rect b="b" l="l" r="r" t="t"/>
              <a:pathLst>
                <a:path extrusionOk="0" h="350234" w="336041">
                  <a:moveTo>
                    <a:pt x="240316" y="222123"/>
                  </a:moveTo>
                  <a:cubicBezTo>
                    <a:pt x="238316" y="241173"/>
                    <a:pt x="233363" y="255746"/>
                    <a:pt x="224504" y="263843"/>
                  </a:cubicBezTo>
                  <a:cubicBezTo>
                    <a:pt x="212884" y="275082"/>
                    <a:pt x="194691" y="276035"/>
                    <a:pt x="167640" y="276035"/>
                  </a:cubicBezTo>
                  <a:cubicBezTo>
                    <a:pt x="108776" y="276035"/>
                    <a:pt x="94869" y="252794"/>
                    <a:pt x="94869" y="175355"/>
                  </a:cubicBezTo>
                  <a:cubicBezTo>
                    <a:pt x="94869" y="108776"/>
                    <a:pt x="105347" y="75152"/>
                    <a:pt x="167640" y="75152"/>
                  </a:cubicBezTo>
                  <a:cubicBezTo>
                    <a:pt x="205645" y="75152"/>
                    <a:pt x="233172" y="79248"/>
                    <a:pt x="239744" y="126873"/>
                  </a:cubicBezTo>
                  <a:lnTo>
                    <a:pt x="336042" y="126873"/>
                  </a:lnTo>
                  <a:cubicBezTo>
                    <a:pt x="333661" y="12573"/>
                    <a:pt x="265843" y="0"/>
                    <a:pt x="167069" y="0"/>
                  </a:cubicBezTo>
                  <a:cubicBezTo>
                    <a:pt x="24003" y="0"/>
                    <a:pt x="0" y="59150"/>
                    <a:pt x="0" y="175355"/>
                  </a:cubicBezTo>
                  <a:cubicBezTo>
                    <a:pt x="0" y="310515"/>
                    <a:pt x="31909" y="350234"/>
                    <a:pt x="167069" y="350234"/>
                  </a:cubicBezTo>
                  <a:cubicBezTo>
                    <a:pt x="228981" y="350234"/>
                    <a:pt x="270891" y="348615"/>
                    <a:pt x="297561" y="329089"/>
                  </a:cubicBezTo>
                  <a:cubicBezTo>
                    <a:pt x="323469" y="311087"/>
                    <a:pt x="334899" y="279273"/>
                    <a:pt x="336042" y="222123"/>
                  </a:cubicBezTo>
                  <a:lnTo>
                    <a:pt x="240316" y="222123"/>
                  </a:lnTo>
                  <a:close/>
                </a:path>
              </a:pathLst>
            </a:custGeom>
            <a:noFill/>
            <a:ln cap="flat" cmpd="sng" w="952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grpSp>
        <p:nvGrpSpPr>
          <p:cNvPr id="4609" name="Google Shape;4609;p278"/>
          <p:cNvGrpSpPr/>
          <p:nvPr/>
        </p:nvGrpSpPr>
        <p:grpSpPr>
          <a:xfrm>
            <a:off x="5814356" y="3719054"/>
            <a:ext cx="875985" cy="875985"/>
            <a:chOff x="6304467" y="5384567"/>
            <a:chExt cx="514166" cy="514166"/>
          </a:xfrm>
        </p:grpSpPr>
        <p:sp>
          <p:nvSpPr>
            <p:cNvPr id="4610" name="Google Shape;4610;p278"/>
            <p:cNvSpPr/>
            <p:nvPr/>
          </p:nvSpPr>
          <p:spPr>
            <a:xfrm>
              <a:off x="6304467" y="5384567"/>
              <a:ext cx="514166" cy="514166"/>
            </a:xfrm>
            <a:custGeom>
              <a:rect b="b" l="l" r="r" t="t"/>
              <a:pathLst>
                <a:path extrusionOk="0" h="514166" w="514166">
                  <a:moveTo>
                    <a:pt x="257083" y="514167"/>
                  </a:moveTo>
                  <a:cubicBezTo>
                    <a:pt x="115337" y="514167"/>
                    <a:pt x="0" y="398830"/>
                    <a:pt x="0" y="257083"/>
                  </a:cubicBezTo>
                  <a:cubicBezTo>
                    <a:pt x="0" y="115337"/>
                    <a:pt x="115281" y="0"/>
                    <a:pt x="257083" y="0"/>
                  </a:cubicBezTo>
                  <a:cubicBezTo>
                    <a:pt x="398886" y="0"/>
                    <a:pt x="514167" y="115337"/>
                    <a:pt x="514167" y="257083"/>
                  </a:cubicBezTo>
                  <a:cubicBezTo>
                    <a:pt x="514167" y="398830"/>
                    <a:pt x="398830" y="514167"/>
                    <a:pt x="257083" y="514167"/>
                  </a:cubicBezTo>
                  <a:close/>
                  <a:moveTo>
                    <a:pt x="257083" y="54332"/>
                  </a:moveTo>
                  <a:cubicBezTo>
                    <a:pt x="145279" y="54332"/>
                    <a:pt x="54332" y="145279"/>
                    <a:pt x="54332" y="257083"/>
                  </a:cubicBezTo>
                  <a:cubicBezTo>
                    <a:pt x="54332" y="368888"/>
                    <a:pt x="145279" y="459835"/>
                    <a:pt x="257083" y="459835"/>
                  </a:cubicBezTo>
                  <a:cubicBezTo>
                    <a:pt x="368888" y="459835"/>
                    <a:pt x="459834" y="368888"/>
                    <a:pt x="459834" y="257083"/>
                  </a:cubicBezTo>
                  <a:cubicBezTo>
                    <a:pt x="459834" y="145279"/>
                    <a:pt x="368888" y="54332"/>
                    <a:pt x="257083" y="54332"/>
                  </a:cubicBezTo>
                  <a:close/>
                </a:path>
              </a:pathLst>
            </a:custGeom>
            <a:solidFill>
              <a:srgbClr val="0B70B5"/>
            </a:solidFill>
            <a:ln>
              <a:noFill/>
            </a:ln>
            <a:effectLst>
              <a:outerShdw blurRad="50800" rotWithShape="0" algn="tr" dir="8100000" dist="38100">
                <a:srgbClr val="000000">
                  <a:alpha val="1765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611" name="Google Shape;4611;p278"/>
            <p:cNvSpPr/>
            <p:nvPr/>
          </p:nvSpPr>
          <p:spPr>
            <a:xfrm>
              <a:off x="6444476" y="5529509"/>
              <a:ext cx="196527" cy="257868"/>
            </a:xfrm>
            <a:custGeom>
              <a:rect b="b" l="l" r="r" t="t"/>
              <a:pathLst>
                <a:path extrusionOk="0" h="257868" w="196527">
                  <a:moveTo>
                    <a:pt x="171464" y="179426"/>
                  </a:moveTo>
                  <a:cubicBezTo>
                    <a:pt x="171464" y="179426"/>
                    <a:pt x="161147" y="207461"/>
                    <a:pt x="119879" y="207461"/>
                  </a:cubicBezTo>
                  <a:lnTo>
                    <a:pt x="84386" y="207461"/>
                  </a:lnTo>
                  <a:lnTo>
                    <a:pt x="84386" y="56519"/>
                  </a:lnTo>
                  <a:cubicBezTo>
                    <a:pt x="84386" y="44744"/>
                    <a:pt x="94703" y="33642"/>
                    <a:pt x="106534" y="33642"/>
                  </a:cubicBezTo>
                  <a:lnTo>
                    <a:pt x="106814" y="33642"/>
                  </a:lnTo>
                  <a:lnTo>
                    <a:pt x="106814" y="0"/>
                  </a:lnTo>
                  <a:lnTo>
                    <a:pt x="280" y="0"/>
                  </a:lnTo>
                  <a:lnTo>
                    <a:pt x="280" y="33642"/>
                  </a:lnTo>
                  <a:lnTo>
                    <a:pt x="0" y="33642"/>
                  </a:lnTo>
                  <a:cubicBezTo>
                    <a:pt x="11775" y="33642"/>
                    <a:pt x="22709" y="44744"/>
                    <a:pt x="22709" y="56519"/>
                  </a:cubicBezTo>
                  <a:lnTo>
                    <a:pt x="22709" y="184584"/>
                  </a:lnTo>
                  <a:cubicBezTo>
                    <a:pt x="22709" y="196359"/>
                    <a:pt x="11775" y="207405"/>
                    <a:pt x="0" y="207405"/>
                  </a:cubicBezTo>
                  <a:lnTo>
                    <a:pt x="280" y="207405"/>
                  </a:lnTo>
                  <a:lnTo>
                    <a:pt x="280" y="257868"/>
                  </a:lnTo>
                  <a:lnTo>
                    <a:pt x="196527" y="257868"/>
                  </a:lnTo>
                  <a:lnTo>
                    <a:pt x="196527" y="179370"/>
                  </a:lnTo>
                  <a:lnTo>
                    <a:pt x="171464" y="179370"/>
                  </a:lnTo>
                  <a:close/>
                </a:path>
              </a:pathLst>
            </a:custGeom>
            <a:solidFill>
              <a:srgbClr val="0B70B5"/>
            </a:solidFill>
            <a:ln>
              <a:noFill/>
            </a:ln>
            <a:effectLst>
              <a:outerShdw blurRad="50800" rotWithShape="0" algn="tr" dir="8100000" dist="38100">
                <a:srgbClr val="000000">
                  <a:alpha val="1765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612" name="Google Shape;4612;p278"/>
            <p:cNvSpPr/>
            <p:nvPr/>
          </p:nvSpPr>
          <p:spPr>
            <a:xfrm>
              <a:off x="6504359" y="5480223"/>
              <a:ext cx="222880" cy="257868"/>
            </a:xfrm>
            <a:custGeom>
              <a:rect b="b" l="l" r="r" t="t"/>
              <a:pathLst>
                <a:path extrusionOk="0" h="257868" w="222880">
                  <a:moveTo>
                    <a:pt x="83433" y="0"/>
                  </a:moveTo>
                  <a:cubicBezTo>
                    <a:pt x="52202" y="0"/>
                    <a:pt x="23325" y="10037"/>
                    <a:pt x="0" y="26858"/>
                  </a:cubicBezTo>
                  <a:lnTo>
                    <a:pt x="69303" y="26858"/>
                  </a:lnTo>
                  <a:lnTo>
                    <a:pt x="69303" y="98180"/>
                  </a:lnTo>
                  <a:cubicBezTo>
                    <a:pt x="52482" y="100815"/>
                    <a:pt x="46875" y="112141"/>
                    <a:pt x="46875" y="125766"/>
                  </a:cubicBezTo>
                  <a:lnTo>
                    <a:pt x="46875" y="234319"/>
                  </a:lnTo>
                  <a:lnTo>
                    <a:pt x="66500" y="234319"/>
                  </a:lnTo>
                  <a:cubicBezTo>
                    <a:pt x="84610" y="234319"/>
                    <a:pt x="99245" y="223105"/>
                    <a:pt x="100198" y="206284"/>
                  </a:cubicBezTo>
                  <a:lnTo>
                    <a:pt x="159016" y="206284"/>
                  </a:lnTo>
                  <a:lnTo>
                    <a:pt x="159016" y="257868"/>
                  </a:lnTo>
                  <a:cubicBezTo>
                    <a:pt x="198265" y="232805"/>
                    <a:pt x="222880" y="189406"/>
                    <a:pt x="222880" y="140457"/>
                  </a:cubicBezTo>
                  <a:cubicBezTo>
                    <a:pt x="222880" y="63079"/>
                    <a:pt x="160810" y="0"/>
                    <a:pt x="83377" y="0"/>
                  </a:cubicBezTo>
                  <a:close/>
                </a:path>
              </a:pathLst>
            </a:custGeom>
            <a:solidFill>
              <a:srgbClr val="ED8B18"/>
            </a:solidFill>
            <a:ln>
              <a:noFill/>
            </a:ln>
            <a:effectLst>
              <a:outerShdw blurRad="50800" rotWithShape="0" algn="tr" dir="8100000" dist="38100">
                <a:srgbClr val="000000">
                  <a:alpha val="1765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pic>
        <p:nvPicPr>
          <p:cNvPr id="4613" name="Google Shape;4613;p278"/>
          <p:cNvPicPr preferRelativeResize="0"/>
          <p:nvPr/>
        </p:nvPicPr>
        <p:blipFill rotWithShape="1">
          <a:blip r:embed="rId8">
            <a:alphaModFix/>
          </a:blip>
          <a:srcRect b="4860" l="35283" r="35438" t="2211"/>
          <a:stretch/>
        </p:blipFill>
        <p:spPr>
          <a:xfrm>
            <a:off x="3747618" y="1815987"/>
            <a:ext cx="1481454" cy="1507101"/>
          </a:xfrm>
          <a:custGeom>
            <a:rect b="b" l="l" r="r" t="t"/>
            <a:pathLst>
              <a:path extrusionOk="0" h="2283486" w="2008751">
                <a:moveTo>
                  <a:pt x="139648" y="0"/>
                </a:moveTo>
                <a:lnTo>
                  <a:pt x="1869103" y="0"/>
                </a:lnTo>
                <a:cubicBezTo>
                  <a:pt x="1946228" y="0"/>
                  <a:pt x="2008751" y="62523"/>
                  <a:pt x="2008751" y="139648"/>
                </a:cubicBezTo>
                <a:lnTo>
                  <a:pt x="2008751" y="2143838"/>
                </a:lnTo>
                <a:cubicBezTo>
                  <a:pt x="2008751" y="2220963"/>
                  <a:pt x="1946228" y="2283486"/>
                  <a:pt x="1869103" y="2283486"/>
                </a:cubicBezTo>
                <a:lnTo>
                  <a:pt x="139648" y="2283486"/>
                </a:lnTo>
                <a:cubicBezTo>
                  <a:pt x="62523" y="2283486"/>
                  <a:pt x="0" y="2220963"/>
                  <a:pt x="0" y="2143838"/>
                </a:cubicBezTo>
                <a:lnTo>
                  <a:pt x="0" y="139648"/>
                </a:lnTo>
                <a:cubicBezTo>
                  <a:pt x="0" y="62523"/>
                  <a:pt x="62523" y="0"/>
                  <a:pt x="139648" y="0"/>
                </a:cubicBezTo>
                <a:close/>
              </a:path>
            </a:pathLst>
          </a:custGeom>
          <a:solidFill>
            <a:srgbClr val="0B70B5"/>
          </a:solidFill>
          <a:ln>
            <a:noFill/>
          </a:ln>
          <a:effectLst>
            <a:outerShdw blurRad="100013" rotWithShape="0" algn="bl" dir="9660000" dist="38100">
              <a:srgbClr val="0B70B5">
                <a:alpha val="37650"/>
              </a:srgbClr>
            </a:outerShdw>
          </a:effectLst>
        </p:spPr>
      </p:pic>
      <p:sp>
        <p:nvSpPr>
          <p:cNvPr id="4614" name="Google Shape;4614;p278"/>
          <p:cNvSpPr/>
          <p:nvPr/>
        </p:nvSpPr>
        <p:spPr>
          <a:xfrm>
            <a:off x="7262876" y="237541"/>
            <a:ext cx="1726200" cy="1560900"/>
          </a:xfrm>
          <a:prstGeom prst="roundRect">
            <a:avLst>
              <a:gd fmla="val 9282" name="adj"/>
            </a:avLst>
          </a:prstGeom>
          <a:noFill/>
          <a:ln cap="flat" cmpd="sng" w="9525">
            <a:solidFill>
              <a:srgbClr val="0B70B5"/>
            </a:solidFill>
            <a:prstDash val="solid"/>
            <a:round/>
            <a:headEnd len="sm" w="sm" type="none"/>
            <a:tailEnd len="sm" w="sm" type="none"/>
          </a:ln>
          <a:effectLst>
            <a:outerShdw blurRad="100013" rotWithShape="0" algn="bl" dir="9660000" dist="38100">
              <a:srgbClr val="0B70B5">
                <a:alpha val="3765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18" name="Shape 4618"/>
        <p:cNvGrpSpPr/>
        <p:nvPr/>
      </p:nvGrpSpPr>
      <p:grpSpPr>
        <a:xfrm>
          <a:off x="0" y="0"/>
          <a:ext cx="0" cy="0"/>
          <a:chOff x="0" y="0"/>
          <a:chExt cx="0" cy="0"/>
        </a:xfrm>
      </p:grpSpPr>
      <p:sp>
        <p:nvSpPr>
          <p:cNvPr id="4619" name="Google Shape;4619;p279"/>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20" name="Google Shape;4620;p279"/>
          <p:cNvSpPr/>
          <p:nvPr/>
        </p:nvSpPr>
        <p:spPr>
          <a:xfrm>
            <a:off x="5249625" y="576275"/>
            <a:ext cx="1525500" cy="3043200"/>
          </a:xfrm>
          <a:prstGeom prst="roundRect">
            <a:avLst>
              <a:gd fmla="val 16667" name="adj"/>
            </a:avLst>
          </a:prstGeom>
          <a:solidFill>
            <a:schemeClr val="accent1"/>
          </a:solidFill>
          <a:ln cap="flat" cmpd="sng" w="9525">
            <a:solidFill>
              <a:schemeClr val="dk2"/>
            </a:solidFill>
            <a:prstDash val="solid"/>
            <a:round/>
            <a:headEnd len="sm" w="sm" type="none"/>
            <a:tailEnd len="sm" w="sm" type="none"/>
          </a:ln>
          <a:effectLst>
            <a:outerShdw blurRad="100013" rotWithShape="0" algn="bl" dir="13260000" dist="95250">
              <a:schemeClr val="dk1">
                <a:alpha val="26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79"/>
          <p:cNvSpPr/>
          <p:nvPr/>
        </p:nvSpPr>
        <p:spPr>
          <a:xfrm>
            <a:off x="7067875" y="836625"/>
            <a:ext cx="1487100" cy="3043200"/>
          </a:xfrm>
          <a:prstGeom prst="roundRect">
            <a:avLst>
              <a:gd fmla="val 16667" name="adj"/>
            </a:avLst>
          </a:prstGeom>
          <a:solidFill>
            <a:schemeClr val="accent1"/>
          </a:solidFill>
          <a:ln cap="flat" cmpd="sng" w="9525">
            <a:solidFill>
              <a:schemeClr val="dk2"/>
            </a:solidFill>
            <a:prstDash val="solid"/>
            <a:round/>
            <a:headEnd len="sm" w="sm" type="none"/>
            <a:tailEnd len="sm" w="sm" type="none"/>
          </a:ln>
          <a:effectLst>
            <a:outerShdw blurRad="100013" rotWithShape="0" algn="bl" dir="13260000" dist="95250">
              <a:schemeClr val="dk1">
                <a:alpha val="26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79"/>
          <p:cNvSpPr/>
          <p:nvPr/>
        </p:nvSpPr>
        <p:spPr>
          <a:xfrm>
            <a:off x="7046800" y="1928700"/>
            <a:ext cx="1505400" cy="2528400"/>
          </a:xfrm>
          <a:prstGeom prst="roundRect">
            <a:avLst>
              <a:gd fmla="val 9691" name="adj"/>
            </a:avLst>
          </a:prstGeom>
          <a:gradFill>
            <a:gsLst>
              <a:gs pos="0">
                <a:schemeClr val="lt1"/>
              </a:gs>
              <a:gs pos="100000">
                <a:schemeClr val="lt1"/>
              </a:gs>
            </a:gsLst>
            <a:lin ang="2698631" scaled="0"/>
          </a:gradFill>
          <a:ln>
            <a:noFill/>
          </a:ln>
          <a:effectLst>
            <a:outerShdw blurRad="57150" rotWithShape="0" algn="bl" dir="5400000" dist="19050">
              <a:schemeClr val="accent1">
                <a:alpha val="50000"/>
              </a:scheme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a:solidFill>
                <a:schemeClr val="lt1"/>
              </a:solidFill>
            </a:endParaRPr>
          </a:p>
        </p:txBody>
      </p:sp>
      <p:sp>
        <p:nvSpPr>
          <p:cNvPr id="4623" name="Google Shape;4623;p279"/>
          <p:cNvSpPr/>
          <p:nvPr/>
        </p:nvSpPr>
        <p:spPr>
          <a:xfrm>
            <a:off x="364022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24" name="Google Shape;4624;p279"/>
          <p:cNvSpPr/>
          <p:nvPr/>
        </p:nvSpPr>
        <p:spPr>
          <a:xfrm>
            <a:off x="4237567" y="419099"/>
            <a:ext cx="529200" cy="2625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nvGrpSpPr>
          <p:cNvPr id="4625" name="Google Shape;4625;p279"/>
          <p:cNvGrpSpPr/>
          <p:nvPr/>
        </p:nvGrpSpPr>
        <p:grpSpPr>
          <a:xfrm>
            <a:off x="479426" y="1161549"/>
            <a:ext cx="3792000" cy="1026749"/>
            <a:chOff x="479426" y="1161549"/>
            <a:chExt cx="3792000" cy="1026749"/>
          </a:xfrm>
        </p:grpSpPr>
        <p:sp>
          <p:nvSpPr>
            <p:cNvPr id="4626" name="Google Shape;4626;p279"/>
            <p:cNvSpPr/>
            <p:nvPr/>
          </p:nvSpPr>
          <p:spPr>
            <a:xfrm>
              <a:off x="479426" y="1280798"/>
              <a:ext cx="3792000" cy="9075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38100" lIns="88900" spcFirstLastPara="1" rIns="88900" wrap="square" tIns="38100">
              <a:no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Rebondir sur les tendances de création de contenus des plateformes pour renforcer l’adhésion des communautés et de la cible. L’objectif est d’apporter une visibilité supplémentaire à travers la créativité de l’influenceur pour générer du trafic en magasin et partager une expérience d’achat originale. </a:t>
              </a:r>
              <a:endParaRPr b="0" i="0" sz="900" u="none" cap="none" strike="noStrike">
                <a:solidFill>
                  <a:schemeClr val="lt1"/>
                </a:solidFill>
                <a:latin typeface="Arial"/>
                <a:ea typeface="Arial"/>
                <a:cs typeface="Arial"/>
                <a:sym typeface="Arial"/>
              </a:endParaRPr>
            </a:p>
          </p:txBody>
        </p:sp>
        <p:sp>
          <p:nvSpPr>
            <p:cNvPr id="4627" name="Google Shape;4627;p279"/>
            <p:cNvSpPr txBox="1"/>
            <p:nvPr/>
          </p:nvSpPr>
          <p:spPr>
            <a:xfrm>
              <a:off x="632042" y="1161549"/>
              <a:ext cx="668700" cy="238500"/>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2BD6D9"/>
                  </a:solidFill>
                  <a:latin typeface="Arial"/>
                  <a:ea typeface="Arial"/>
                  <a:cs typeface="Arial"/>
                  <a:sym typeface="Arial"/>
                </a:rPr>
                <a:t>Quoi :</a:t>
              </a:r>
              <a:endParaRPr b="1" i="0" sz="1100" u="none" cap="none" strike="noStrike">
                <a:solidFill>
                  <a:srgbClr val="2BD6D9"/>
                </a:solidFill>
                <a:latin typeface="Arial"/>
                <a:ea typeface="Arial"/>
                <a:cs typeface="Arial"/>
                <a:sym typeface="Arial"/>
              </a:endParaRPr>
            </a:p>
          </p:txBody>
        </p:sp>
      </p:grpSp>
      <p:grpSp>
        <p:nvGrpSpPr>
          <p:cNvPr id="4628" name="Google Shape;4628;p279"/>
          <p:cNvGrpSpPr/>
          <p:nvPr/>
        </p:nvGrpSpPr>
        <p:grpSpPr>
          <a:xfrm>
            <a:off x="479426" y="2355261"/>
            <a:ext cx="3792000" cy="783449"/>
            <a:chOff x="479426" y="2349367"/>
            <a:chExt cx="3792000" cy="783449"/>
          </a:xfrm>
        </p:grpSpPr>
        <p:sp>
          <p:nvSpPr>
            <p:cNvPr id="4629" name="Google Shape;4629;p279"/>
            <p:cNvSpPr/>
            <p:nvPr/>
          </p:nvSpPr>
          <p:spPr>
            <a:xfrm>
              <a:off x="479426" y="2468616"/>
              <a:ext cx="3792000" cy="664200"/>
            </a:xfrm>
            <a:prstGeom prst="roundRect">
              <a:avLst>
                <a:gd fmla="val 20063" name="adj"/>
              </a:avLst>
            </a:prstGeom>
            <a:noFill/>
            <a:ln cap="flat" cmpd="sng" w="9525">
              <a:solidFill>
                <a:srgbClr val="FFFFFF"/>
              </a:solidFill>
              <a:prstDash val="solid"/>
              <a:round/>
              <a:headEnd len="sm" w="sm" type="none"/>
              <a:tailEnd len="sm" w="sm" type="none"/>
            </a:ln>
          </p:spPr>
          <p:txBody>
            <a:bodyPr anchorCtr="0" anchor="ctr" bIns="38100" lIns="88900" spcFirstLastPara="1" rIns="88900" wrap="square" tIns="38100">
              <a:no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Un format vidéo tourné directement sur place pour faire la promotion d’une marque et de ses points vente grâce à un influenceur pertinent pour l’audience ciblée. </a:t>
              </a:r>
              <a:endParaRPr b="0" i="0" sz="900" u="none" cap="none" strike="noStrike">
                <a:solidFill>
                  <a:schemeClr val="lt1"/>
                </a:solidFill>
                <a:latin typeface="Arial"/>
                <a:ea typeface="Arial"/>
                <a:cs typeface="Arial"/>
                <a:sym typeface="Arial"/>
              </a:endParaRPr>
            </a:p>
          </p:txBody>
        </p:sp>
        <p:sp>
          <p:nvSpPr>
            <p:cNvPr id="4630" name="Google Shape;4630;p279"/>
            <p:cNvSpPr txBox="1"/>
            <p:nvPr/>
          </p:nvSpPr>
          <p:spPr>
            <a:xfrm>
              <a:off x="632042" y="2349367"/>
              <a:ext cx="942900" cy="238500"/>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2BD6D9"/>
                  </a:solidFill>
                  <a:latin typeface="Arial"/>
                  <a:ea typeface="Arial"/>
                  <a:cs typeface="Arial"/>
                  <a:sym typeface="Arial"/>
                </a:rPr>
                <a:t>Comment :</a:t>
              </a:r>
              <a:endParaRPr b="1" i="0" sz="1100" u="none" cap="none" strike="noStrike">
                <a:solidFill>
                  <a:srgbClr val="2BD6D9"/>
                </a:solidFill>
                <a:latin typeface="Arial"/>
                <a:ea typeface="Arial"/>
                <a:cs typeface="Arial"/>
                <a:sym typeface="Arial"/>
              </a:endParaRPr>
            </a:p>
          </p:txBody>
        </p:sp>
      </p:grpSp>
      <p:grpSp>
        <p:nvGrpSpPr>
          <p:cNvPr id="4631" name="Google Shape;4631;p279"/>
          <p:cNvGrpSpPr/>
          <p:nvPr/>
        </p:nvGrpSpPr>
        <p:grpSpPr>
          <a:xfrm>
            <a:off x="479426" y="3305526"/>
            <a:ext cx="3792000" cy="1212750"/>
            <a:chOff x="479426" y="3305526"/>
            <a:chExt cx="3792000" cy="1212750"/>
          </a:xfrm>
        </p:grpSpPr>
        <p:sp>
          <p:nvSpPr>
            <p:cNvPr id="4632" name="Google Shape;4632;p279"/>
            <p:cNvSpPr/>
            <p:nvPr/>
          </p:nvSpPr>
          <p:spPr>
            <a:xfrm>
              <a:off x="479426" y="3424776"/>
              <a:ext cx="3792000" cy="1093500"/>
            </a:xfrm>
            <a:prstGeom prst="roundRect">
              <a:avLst>
                <a:gd fmla="val 13648" name="adj"/>
              </a:avLst>
            </a:prstGeom>
            <a:noFill/>
            <a:ln cap="flat" cmpd="sng" w="9525">
              <a:solidFill>
                <a:srgbClr val="FFFFFF"/>
              </a:solidFill>
              <a:prstDash val="solid"/>
              <a:round/>
              <a:headEnd len="sm" w="sm" type="none"/>
              <a:tailEnd len="sm" w="sm" type="none"/>
            </a:ln>
          </p:spPr>
          <p:txBody>
            <a:bodyPr anchorCtr="0" anchor="ctr" bIns="38100" lIns="88900" spcFirstLastPara="1" rIns="88900" wrap="square" tIns="38100">
              <a:no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L’idée est donc de reproduire des contenus viraux pour garantir une forte visibilité des points de vente et profiter de la présence de l’influenceur pour créer un  contenu pertinent pour la cible et la plateforme où le contenu sera diffusé. La vidéo devient le nouveau porte parole des catalogues papiers, avec un gage de confiance plus important de la part de l’internaute.</a:t>
              </a:r>
              <a:endParaRPr b="0" i="0" sz="900" u="none" cap="none" strike="noStrike">
                <a:solidFill>
                  <a:schemeClr val="lt1"/>
                </a:solidFill>
                <a:latin typeface="Arial"/>
                <a:ea typeface="Arial"/>
                <a:cs typeface="Arial"/>
                <a:sym typeface="Arial"/>
              </a:endParaRPr>
            </a:p>
          </p:txBody>
        </p:sp>
        <p:sp>
          <p:nvSpPr>
            <p:cNvPr id="4633" name="Google Shape;4633;p279"/>
            <p:cNvSpPr txBox="1"/>
            <p:nvPr/>
          </p:nvSpPr>
          <p:spPr>
            <a:xfrm>
              <a:off x="632042" y="3305526"/>
              <a:ext cx="942900" cy="238500"/>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2BD6D9"/>
                  </a:solidFill>
                  <a:latin typeface="Arial"/>
                  <a:ea typeface="Arial"/>
                  <a:cs typeface="Arial"/>
                  <a:sym typeface="Arial"/>
                </a:rPr>
                <a:t>Pourquoi :</a:t>
              </a:r>
              <a:endParaRPr b="1" i="0" sz="1100" u="none" cap="none" strike="noStrike">
                <a:solidFill>
                  <a:srgbClr val="2BD6D9"/>
                </a:solidFill>
                <a:latin typeface="Arial"/>
                <a:ea typeface="Arial"/>
                <a:cs typeface="Arial"/>
                <a:sym typeface="Arial"/>
              </a:endParaRPr>
            </a:p>
          </p:txBody>
        </p:sp>
      </p:grpSp>
      <p:sp>
        <p:nvSpPr>
          <p:cNvPr id="4634" name="Google Shape;4634;p279"/>
          <p:cNvSpPr txBox="1"/>
          <p:nvPr>
            <p:ph type="title"/>
          </p:nvPr>
        </p:nvSpPr>
        <p:spPr>
          <a:xfrm>
            <a:off x="496491" y="239317"/>
            <a:ext cx="4320900" cy="8121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SzPts val="2400"/>
              <a:buNone/>
            </a:pPr>
            <a:r>
              <a:rPr lang="fr" sz="1600">
                <a:latin typeface="Arial"/>
                <a:ea typeface="Arial"/>
                <a:cs typeface="Arial"/>
                <a:sym typeface="Arial"/>
              </a:rPr>
              <a:t>UTILISER LES CODES CONVERSATIONNELS </a:t>
            </a:r>
            <a:r>
              <a:rPr lang="fr" sz="1600">
                <a:solidFill>
                  <a:srgbClr val="2BD6D9"/>
                </a:solidFill>
                <a:latin typeface="Arial"/>
                <a:ea typeface="Arial"/>
                <a:cs typeface="Arial"/>
                <a:sym typeface="Arial"/>
              </a:rPr>
              <a:t>DES PLATEFORMES </a:t>
            </a:r>
            <a:r>
              <a:rPr lang="fr" sz="1600">
                <a:latin typeface="Arial"/>
                <a:ea typeface="Arial"/>
                <a:cs typeface="Arial"/>
                <a:sym typeface="Arial"/>
              </a:rPr>
              <a:t>POUR FAIRE VENIR EN POINT DE VENTE</a:t>
            </a:r>
            <a:endParaRPr sz="1600">
              <a:latin typeface="Arial"/>
              <a:ea typeface="Arial"/>
              <a:cs typeface="Arial"/>
              <a:sym typeface="Arial"/>
            </a:endParaRPr>
          </a:p>
        </p:txBody>
      </p:sp>
      <p:sp>
        <p:nvSpPr>
          <p:cNvPr id="4635" name="Google Shape;4635;p279"/>
          <p:cNvSpPr/>
          <p:nvPr/>
        </p:nvSpPr>
        <p:spPr>
          <a:xfrm>
            <a:off x="5241725" y="2056200"/>
            <a:ext cx="1538100" cy="2291700"/>
          </a:xfrm>
          <a:prstGeom prst="roundRect">
            <a:avLst>
              <a:gd fmla="val 10747" name="adj"/>
            </a:avLst>
          </a:prstGeom>
          <a:gradFill>
            <a:gsLst>
              <a:gs pos="0">
                <a:schemeClr val="lt1"/>
              </a:gs>
              <a:gs pos="100000">
                <a:schemeClr val="lt1"/>
              </a:gs>
            </a:gsLst>
            <a:lin ang="2698631" scaled="0"/>
          </a:gradFill>
          <a:ln>
            <a:noFill/>
          </a:ln>
          <a:effectLst>
            <a:outerShdw blurRad="57150" rotWithShape="0" algn="bl" dir="5400000" dist="19050">
              <a:schemeClr val="accent1">
                <a:alpha val="50000"/>
              </a:scheme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636" name="Google Shape;4636;p279"/>
          <p:cNvSpPr txBox="1"/>
          <p:nvPr/>
        </p:nvSpPr>
        <p:spPr>
          <a:xfrm>
            <a:off x="5304713" y="3691875"/>
            <a:ext cx="1412100" cy="5541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b="1" i="1" lang="fr" sz="900">
                <a:solidFill>
                  <a:srgbClr val="2E1452"/>
                </a:solidFill>
              </a:rPr>
              <a:t>Haagen Dazs</a:t>
            </a:r>
            <a:endParaRPr b="1" i="1" sz="900">
              <a:solidFill>
                <a:srgbClr val="2E1452"/>
              </a:solidFill>
            </a:endParaRPr>
          </a:p>
          <a:p>
            <a:pPr indent="0" lvl="0" marL="0" marR="0" rtl="0" algn="ctr">
              <a:lnSpc>
                <a:spcPct val="100000"/>
              </a:lnSpc>
              <a:spcBef>
                <a:spcPts val="0"/>
              </a:spcBef>
              <a:spcAft>
                <a:spcPts val="0"/>
              </a:spcAft>
              <a:buClr>
                <a:srgbClr val="000000"/>
              </a:buClr>
              <a:buSzPts val="800"/>
              <a:buFont typeface="Arial"/>
              <a:buNone/>
            </a:pPr>
            <a:r>
              <a:rPr b="1" i="1" lang="fr" sz="900">
                <a:solidFill>
                  <a:srgbClr val="2E1452"/>
                </a:solidFill>
              </a:rPr>
              <a:t>Promo en magasin pour la journée internationale des droits des femmes</a:t>
            </a:r>
            <a:endParaRPr b="1" i="1" sz="900">
              <a:solidFill>
                <a:srgbClr val="2E1452"/>
              </a:solidFill>
            </a:endParaRPr>
          </a:p>
        </p:txBody>
      </p:sp>
      <p:sp>
        <p:nvSpPr>
          <p:cNvPr id="4637" name="Google Shape;4637;p279"/>
          <p:cNvSpPr txBox="1"/>
          <p:nvPr/>
        </p:nvSpPr>
        <p:spPr>
          <a:xfrm>
            <a:off x="7060675" y="3977475"/>
            <a:ext cx="1487100" cy="415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b="1" i="1" lang="fr" sz="900">
                <a:solidFill>
                  <a:srgbClr val="2E1452"/>
                </a:solidFill>
              </a:rPr>
              <a:t>Carrefour</a:t>
            </a:r>
            <a:endParaRPr b="1" i="1" sz="900">
              <a:solidFill>
                <a:srgbClr val="2E1452"/>
              </a:solidFill>
            </a:endParaRPr>
          </a:p>
          <a:p>
            <a:pPr indent="0" lvl="0" marL="0" marR="0" rtl="0" algn="ctr">
              <a:lnSpc>
                <a:spcPct val="100000"/>
              </a:lnSpc>
              <a:spcBef>
                <a:spcPts val="0"/>
              </a:spcBef>
              <a:spcAft>
                <a:spcPts val="0"/>
              </a:spcAft>
              <a:buClr>
                <a:srgbClr val="000000"/>
              </a:buClr>
              <a:buSzPts val="800"/>
              <a:buFont typeface="Arial"/>
              <a:buNone/>
            </a:pPr>
            <a:r>
              <a:rPr b="1" i="1" lang="fr" sz="900">
                <a:solidFill>
                  <a:srgbClr val="2E1452"/>
                </a:solidFill>
              </a:rPr>
              <a:t>Démonstration produits catalogue</a:t>
            </a:r>
            <a:endParaRPr b="1" i="1" sz="900">
              <a:solidFill>
                <a:srgbClr val="2E1452"/>
              </a:solidFill>
            </a:endParaRPr>
          </a:p>
        </p:txBody>
      </p:sp>
      <p:pic>
        <p:nvPicPr>
          <p:cNvPr id="4638" name="Google Shape;4638;p279"/>
          <p:cNvPicPr preferRelativeResize="0"/>
          <p:nvPr/>
        </p:nvPicPr>
        <p:blipFill rotWithShape="1">
          <a:blip r:embed="rId3">
            <a:alphaModFix/>
          </a:blip>
          <a:srcRect b="0" l="8557" r="11011" t="0"/>
          <a:stretch/>
        </p:blipFill>
        <p:spPr>
          <a:xfrm>
            <a:off x="5304725" y="602075"/>
            <a:ext cx="1412100" cy="2991600"/>
          </a:xfrm>
          <a:prstGeom prst="roundRect">
            <a:avLst>
              <a:gd fmla="val 14232" name="adj"/>
            </a:avLst>
          </a:prstGeom>
          <a:noFill/>
          <a:ln>
            <a:noFill/>
          </a:ln>
        </p:spPr>
      </p:pic>
      <p:pic>
        <p:nvPicPr>
          <p:cNvPr id="4639" name="Google Shape;4639;p279"/>
          <p:cNvPicPr preferRelativeResize="0"/>
          <p:nvPr/>
        </p:nvPicPr>
        <p:blipFill rotWithShape="1">
          <a:blip r:embed="rId4">
            <a:alphaModFix/>
          </a:blip>
          <a:srcRect b="0" l="10106" r="10754" t="0"/>
          <a:stretch/>
        </p:blipFill>
        <p:spPr>
          <a:xfrm>
            <a:off x="7103275" y="878850"/>
            <a:ext cx="1412100" cy="3036000"/>
          </a:xfrm>
          <a:prstGeom prst="roundRect">
            <a:avLst>
              <a:gd fmla="val 16667" name="adj"/>
            </a:avLst>
          </a:prstGeom>
          <a:noFill/>
          <a:ln>
            <a:noFill/>
          </a:ln>
        </p:spPr>
      </p:pic>
      <p:pic>
        <p:nvPicPr>
          <p:cNvPr id="4640" name="Google Shape;4640;p279"/>
          <p:cNvPicPr preferRelativeResize="0"/>
          <p:nvPr/>
        </p:nvPicPr>
        <p:blipFill rotWithShape="1">
          <a:blip r:embed="rId5">
            <a:alphaModFix/>
          </a:blip>
          <a:srcRect b="0" l="0" r="0" t="0"/>
          <a:stretch/>
        </p:blipFill>
        <p:spPr>
          <a:xfrm>
            <a:off x="7023156" y="836636"/>
            <a:ext cx="1571230" cy="3104162"/>
          </a:xfrm>
          <a:prstGeom prst="rect">
            <a:avLst/>
          </a:prstGeom>
          <a:noFill/>
          <a:ln>
            <a:noFill/>
          </a:ln>
        </p:spPr>
      </p:pic>
      <p:pic>
        <p:nvPicPr>
          <p:cNvPr id="4641" name="Google Shape;4641;p279"/>
          <p:cNvPicPr preferRelativeResize="0"/>
          <p:nvPr/>
        </p:nvPicPr>
        <p:blipFill rotWithShape="1">
          <a:blip r:embed="rId5">
            <a:alphaModFix/>
          </a:blip>
          <a:srcRect b="0" l="0" r="0" t="0"/>
          <a:stretch/>
        </p:blipFill>
        <p:spPr>
          <a:xfrm>
            <a:off x="5229157" y="545793"/>
            <a:ext cx="1571230" cy="3104162"/>
          </a:xfrm>
          <a:prstGeom prst="rect">
            <a:avLst/>
          </a:prstGeom>
          <a:noFill/>
          <a:ln>
            <a:noFill/>
          </a:ln>
        </p:spPr>
      </p:pic>
      <p:pic>
        <p:nvPicPr>
          <p:cNvPr id="4642" name="Google Shape;4642;p279"/>
          <p:cNvPicPr preferRelativeResize="0"/>
          <p:nvPr/>
        </p:nvPicPr>
        <p:blipFill rotWithShape="1">
          <a:blip r:embed="rId6">
            <a:alphaModFix/>
          </a:blip>
          <a:srcRect b="0" l="0" r="0" t="0"/>
          <a:stretch/>
        </p:blipFill>
        <p:spPr>
          <a:xfrm>
            <a:off x="7577360" y="357499"/>
            <a:ext cx="475441" cy="381486"/>
          </a:xfrm>
          <a:prstGeom prst="rect">
            <a:avLst/>
          </a:prstGeom>
          <a:noFill/>
          <a:ln>
            <a:noFill/>
          </a:ln>
        </p:spPr>
      </p:pic>
      <p:pic>
        <p:nvPicPr>
          <p:cNvPr id="4643" name="Google Shape;4643;p279"/>
          <p:cNvPicPr preferRelativeResize="0"/>
          <p:nvPr/>
        </p:nvPicPr>
        <p:blipFill>
          <a:blip r:embed="rId7">
            <a:alphaModFix/>
          </a:blip>
          <a:stretch>
            <a:fillRect/>
          </a:stretch>
        </p:blipFill>
        <p:spPr>
          <a:xfrm>
            <a:off x="5521484" y="278548"/>
            <a:ext cx="978573" cy="187275"/>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47" name="Shape 4647"/>
        <p:cNvGrpSpPr/>
        <p:nvPr/>
      </p:nvGrpSpPr>
      <p:grpSpPr>
        <a:xfrm>
          <a:off x="0" y="0"/>
          <a:ext cx="0" cy="0"/>
          <a:chOff x="0" y="0"/>
          <a:chExt cx="0" cy="0"/>
        </a:xfrm>
      </p:grpSpPr>
      <p:sp>
        <p:nvSpPr>
          <p:cNvPr id="4648" name="Google Shape;4648;p280"/>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49" name="Google Shape;4649;p280"/>
          <p:cNvSpPr/>
          <p:nvPr/>
        </p:nvSpPr>
        <p:spPr>
          <a:xfrm>
            <a:off x="364022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50" name="Google Shape;4650;p280"/>
          <p:cNvSpPr/>
          <p:nvPr/>
        </p:nvSpPr>
        <p:spPr>
          <a:xfrm>
            <a:off x="3983114" y="194764"/>
            <a:ext cx="529200" cy="5418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nvGrpSpPr>
          <p:cNvPr id="4651" name="Google Shape;4651;p280"/>
          <p:cNvGrpSpPr/>
          <p:nvPr/>
        </p:nvGrpSpPr>
        <p:grpSpPr>
          <a:xfrm>
            <a:off x="479426" y="1161549"/>
            <a:ext cx="3792000" cy="1026749"/>
            <a:chOff x="479426" y="1161549"/>
            <a:chExt cx="3792000" cy="1026749"/>
          </a:xfrm>
        </p:grpSpPr>
        <p:sp>
          <p:nvSpPr>
            <p:cNvPr id="4652" name="Google Shape;4652;p280"/>
            <p:cNvSpPr/>
            <p:nvPr/>
          </p:nvSpPr>
          <p:spPr>
            <a:xfrm>
              <a:off x="479426" y="1280798"/>
              <a:ext cx="3792000" cy="9075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38100" lIns="88900" spcFirstLastPara="1" rIns="88900" wrap="square" tIns="38100">
              <a:no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Créer des opérations d’influence localisées sur des zones de chalandises précises et affinées en fonction des besoins commerciaux de Coca-Cola et leurs partenaires (Quick, Boulangeries Paul, Domino’s Pizza…) : générer du trafic en magasin chez les retailers partenaires.</a:t>
              </a:r>
              <a:endParaRPr/>
            </a:p>
          </p:txBody>
        </p:sp>
        <p:sp>
          <p:nvSpPr>
            <p:cNvPr id="4653" name="Google Shape;4653;p280"/>
            <p:cNvSpPr txBox="1"/>
            <p:nvPr/>
          </p:nvSpPr>
          <p:spPr>
            <a:xfrm>
              <a:off x="632042" y="1161549"/>
              <a:ext cx="668700" cy="238500"/>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2BD6D9"/>
                  </a:solidFill>
                  <a:latin typeface="Arial"/>
                  <a:ea typeface="Arial"/>
                  <a:cs typeface="Arial"/>
                  <a:sym typeface="Arial"/>
                </a:rPr>
                <a:t>Quoi :</a:t>
              </a:r>
              <a:endParaRPr b="1" i="0" sz="1100" u="none" cap="none" strike="noStrike">
                <a:solidFill>
                  <a:srgbClr val="2BD6D9"/>
                </a:solidFill>
                <a:latin typeface="Arial"/>
                <a:ea typeface="Arial"/>
                <a:cs typeface="Arial"/>
                <a:sym typeface="Arial"/>
              </a:endParaRPr>
            </a:p>
          </p:txBody>
        </p:sp>
      </p:grpSp>
      <p:grpSp>
        <p:nvGrpSpPr>
          <p:cNvPr id="4654" name="Google Shape;4654;p280"/>
          <p:cNvGrpSpPr/>
          <p:nvPr/>
        </p:nvGrpSpPr>
        <p:grpSpPr>
          <a:xfrm>
            <a:off x="479426" y="2282492"/>
            <a:ext cx="3792000" cy="949227"/>
            <a:chOff x="479426" y="2349367"/>
            <a:chExt cx="3792000" cy="783449"/>
          </a:xfrm>
        </p:grpSpPr>
        <p:sp>
          <p:nvSpPr>
            <p:cNvPr id="4655" name="Google Shape;4655;p280"/>
            <p:cNvSpPr/>
            <p:nvPr/>
          </p:nvSpPr>
          <p:spPr>
            <a:xfrm>
              <a:off x="479426" y="2468616"/>
              <a:ext cx="3792000" cy="664200"/>
            </a:xfrm>
            <a:prstGeom prst="roundRect">
              <a:avLst>
                <a:gd fmla="val 20063" name="adj"/>
              </a:avLst>
            </a:prstGeom>
            <a:noFill/>
            <a:ln cap="flat" cmpd="sng" w="9525">
              <a:solidFill>
                <a:srgbClr val="FFFFFF"/>
              </a:solidFill>
              <a:prstDash val="solid"/>
              <a:round/>
              <a:headEnd len="sm" w="sm" type="none"/>
              <a:tailEnd len="sm" w="sm" type="none"/>
            </a:ln>
          </p:spPr>
          <p:txBody>
            <a:bodyPr anchorCtr="0" anchor="ctr" bIns="38100" lIns="88900" spcFirstLastPara="1" rIns="88900" wrap="square" tIns="38100">
              <a:no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Créer des contenus originaux et affinitaires avec un influenceur local et tirer parti des formats média disponibles sur les plateformes pour cibler précisément une population dans une zone géographique via l’amplification au nom du créateur.</a:t>
              </a:r>
              <a:endParaRPr b="0" i="0" sz="900" u="none" cap="none" strike="noStrike">
                <a:solidFill>
                  <a:schemeClr val="lt1"/>
                </a:solidFill>
                <a:latin typeface="Arial"/>
                <a:ea typeface="Arial"/>
                <a:cs typeface="Arial"/>
                <a:sym typeface="Arial"/>
              </a:endParaRPr>
            </a:p>
          </p:txBody>
        </p:sp>
        <p:sp>
          <p:nvSpPr>
            <p:cNvPr id="4656" name="Google Shape;4656;p280"/>
            <p:cNvSpPr txBox="1"/>
            <p:nvPr/>
          </p:nvSpPr>
          <p:spPr>
            <a:xfrm>
              <a:off x="632042" y="2349367"/>
              <a:ext cx="942900" cy="196800"/>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2BD6D9"/>
                  </a:solidFill>
                  <a:latin typeface="Arial"/>
                  <a:ea typeface="Arial"/>
                  <a:cs typeface="Arial"/>
                  <a:sym typeface="Arial"/>
                </a:rPr>
                <a:t>Comment :</a:t>
              </a:r>
              <a:endParaRPr b="1" i="0" sz="1100" u="none" cap="none" strike="noStrike">
                <a:solidFill>
                  <a:srgbClr val="2BD6D9"/>
                </a:solidFill>
                <a:latin typeface="Arial"/>
                <a:ea typeface="Arial"/>
                <a:cs typeface="Arial"/>
                <a:sym typeface="Arial"/>
              </a:endParaRPr>
            </a:p>
          </p:txBody>
        </p:sp>
      </p:grpSp>
      <p:grpSp>
        <p:nvGrpSpPr>
          <p:cNvPr id="4657" name="Google Shape;4657;p280"/>
          <p:cNvGrpSpPr/>
          <p:nvPr/>
        </p:nvGrpSpPr>
        <p:grpSpPr>
          <a:xfrm>
            <a:off x="479426" y="3378033"/>
            <a:ext cx="3792000" cy="956981"/>
            <a:chOff x="479426" y="3305526"/>
            <a:chExt cx="3792000" cy="1212750"/>
          </a:xfrm>
        </p:grpSpPr>
        <p:sp>
          <p:nvSpPr>
            <p:cNvPr id="4658" name="Google Shape;4658;p280"/>
            <p:cNvSpPr/>
            <p:nvPr/>
          </p:nvSpPr>
          <p:spPr>
            <a:xfrm>
              <a:off x="479426" y="3424776"/>
              <a:ext cx="3792000" cy="1093500"/>
            </a:xfrm>
            <a:prstGeom prst="roundRect">
              <a:avLst>
                <a:gd fmla="val 13648" name="adj"/>
              </a:avLst>
            </a:prstGeom>
            <a:noFill/>
            <a:ln cap="flat" cmpd="sng" w="9525">
              <a:solidFill>
                <a:srgbClr val="FFFFFF"/>
              </a:solidFill>
              <a:prstDash val="solid"/>
              <a:round/>
              <a:headEnd len="sm" w="sm" type="none"/>
              <a:tailEnd len="sm" w="sm" type="none"/>
            </a:ln>
          </p:spPr>
          <p:txBody>
            <a:bodyPr anchorCtr="0" anchor="ctr" bIns="38100" lIns="88900" spcFirstLastPara="1" rIns="88900" wrap="square" tIns="38100">
              <a:no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Associer la force du ciblage marketing des plateformes à la puissance créative des influenceurs pour toucher une cible très qualifiée avec des contenus qui entreront en résonance avec les centres d’intérêts de la cible.</a:t>
              </a:r>
              <a:endParaRPr/>
            </a:p>
          </p:txBody>
        </p:sp>
        <p:sp>
          <p:nvSpPr>
            <p:cNvPr id="4659" name="Google Shape;4659;p280"/>
            <p:cNvSpPr txBox="1"/>
            <p:nvPr/>
          </p:nvSpPr>
          <p:spPr>
            <a:xfrm>
              <a:off x="632042" y="3305526"/>
              <a:ext cx="942900" cy="302400"/>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2BD6D9"/>
                  </a:solidFill>
                  <a:latin typeface="Arial"/>
                  <a:ea typeface="Arial"/>
                  <a:cs typeface="Arial"/>
                  <a:sym typeface="Arial"/>
                </a:rPr>
                <a:t>Pourquoi :</a:t>
              </a:r>
              <a:endParaRPr b="1" i="0" sz="1100" u="none" cap="none" strike="noStrike">
                <a:solidFill>
                  <a:srgbClr val="2BD6D9"/>
                </a:solidFill>
                <a:latin typeface="Arial"/>
                <a:ea typeface="Arial"/>
                <a:cs typeface="Arial"/>
                <a:sym typeface="Arial"/>
              </a:endParaRPr>
            </a:p>
          </p:txBody>
        </p:sp>
      </p:grpSp>
      <p:sp>
        <p:nvSpPr>
          <p:cNvPr id="4660" name="Google Shape;4660;p280"/>
          <p:cNvSpPr txBox="1"/>
          <p:nvPr>
            <p:ph type="title"/>
          </p:nvPr>
        </p:nvSpPr>
        <p:spPr>
          <a:xfrm>
            <a:off x="496491" y="239317"/>
            <a:ext cx="4320900" cy="8121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SzPts val="2400"/>
              <a:buNone/>
            </a:pPr>
            <a:r>
              <a:rPr lang="fr" sz="1600">
                <a:latin typeface="Arial"/>
                <a:ea typeface="Arial"/>
                <a:cs typeface="Arial"/>
                <a:sym typeface="Arial"/>
              </a:rPr>
              <a:t>AMPLIFIER UN </a:t>
            </a:r>
            <a:r>
              <a:rPr lang="fr" sz="1600">
                <a:solidFill>
                  <a:srgbClr val="2BD6D9"/>
                </a:solidFill>
                <a:latin typeface="Arial"/>
                <a:ea typeface="Arial"/>
                <a:cs typeface="Arial"/>
                <a:sym typeface="Arial"/>
              </a:rPr>
              <a:t>DÉPLOIEMENT LOCAL </a:t>
            </a:r>
            <a:r>
              <a:rPr lang="fr" sz="1600">
                <a:latin typeface="Arial"/>
                <a:ea typeface="Arial"/>
                <a:cs typeface="Arial"/>
                <a:sym typeface="Arial"/>
              </a:rPr>
              <a:t>ET CRÉER DU TRAFIC EN POINT DE VENTE</a:t>
            </a:r>
            <a:endParaRPr sz="1600">
              <a:latin typeface="Arial"/>
              <a:ea typeface="Arial"/>
              <a:cs typeface="Arial"/>
              <a:sym typeface="Arial"/>
            </a:endParaRPr>
          </a:p>
        </p:txBody>
      </p:sp>
      <p:pic>
        <p:nvPicPr>
          <p:cNvPr id="4661" name="Google Shape;4661;p280"/>
          <p:cNvPicPr preferRelativeResize="0"/>
          <p:nvPr/>
        </p:nvPicPr>
        <p:blipFill rotWithShape="1">
          <a:blip r:embed="rId3">
            <a:alphaModFix/>
          </a:blip>
          <a:srcRect b="0" l="0" r="0" t="0"/>
          <a:stretch/>
        </p:blipFill>
        <p:spPr>
          <a:xfrm>
            <a:off x="5655210" y="592948"/>
            <a:ext cx="664607" cy="241675"/>
          </a:xfrm>
          <a:prstGeom prst="rect">
            <a:avLst/>
          </a:prstGeom>
          <a:noFill/>
          <a:ln>
            <a:noFill/>
          </a:ln>
        </p:spPr>
      </p:pic>
      <p:grpSp>
        <p:nvGrpSpPr>
          <p:cNvPr id="4662" name="Google Shape;4662;p280"/>
          <p:cNvGrpSpPr/>
          <p:nvPr/>
        </p:nvGrpSpPr>
        <p:grpSpPr>
          <a:xfrm>
            <a:off x="6926331" y="1817658"/>
            <a:ext cx="1862700" cy="1508157"/>
            <a:chOff x="6926331" y="1915332"/>
            <a:chExt cx="1862700" cy="1508157"/>
          </a:xfrm>
        </p:grpSpPr>
        <p:sp>
          <p:nvSpPr>
            <p:cNvPr id="4663" name="Google Shape;4663;p280"/>
            <p:cNvSpPr txBox="1"/>
            <p:nvPr/>
          </p:nvSpPr>
          <p:spPr>
            <a:xfrm>
              <a:off x="6926331" y="1915332"/>
              <a:ext cx="1862700" cy="9927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200"/>
                <a:buFont typeface="Arial"/>
                <a:buNone/>
              </a:pPr>
              <a:r>
                <a:rPr b="1" i="0" lang="fr" sz="1200" u="none" cap="none" strike="noStrike">
                  <a:solidFill>
                    <a:srgbClr val="2E1452"/>
                  </a:solidFill>
                  <a:latin typeface="Arial"/>
                  <a:ea typeface="Arial"/>
                  <a:cs typeface="Arial"/>
                  <a:sym typeface="Arial"/>
                </a:rPr>
                <a:t>Cas Coca Cola : </a:t>
              </a:r>
              <a:endParaRPr/>
            </a:p>
            <a:p>
              <a:pPr indent="0" lvl="0" marL="0" marR="0" rtl="0" algn="l">
                <a:lnSpc>
                  <a:spcPct val="100000"/>
                </a:lnSpc>
                <a:spcBef>
                  <a:spcPts val="0"/>
                </a:spcBef>
                <a:spcAft>
                  <a:spcPts val="0"/>
                </a:spcAft>
                <a:buClr>
                  <a:srgbClr val="000000"/>
                </a:buClr>
                <a:buSzPts val="1050"/>
                <a:buFont typeface="Arial"/>
                <a:buNone/>
              </a:pPr>
              <a:r>
                <a:rPr b="0" i="0" lang="fr" sz="1050" u="none" cap="none" strike="noStrike">
                  <a:solidFill>
                    <a:srgbClr val="2E1452"/>
                  </a:solidFill>
                  <a:latin typeface="Arial"/>
                  <a:ea typeface="Arial"/>
                  <a:cs typeface="Arial"/>
                  <a:sym typeface="Arial"/>
                </a:rPr>
                <a:t>Opération d’Influence </a:t>
              </a:r>
              <a:br>
                <a:rPr b="0" i="0" lang="fr" sz="1050" u="none" cap="none" strike="noStrike">
                  <a:solidFill>
                    <a:srgbClr val="2E1452"/>
                  </a:solidFill>
                  <a:latin typeface="Arial"/>
                  <a:ea typeface="Arial"/>
                  <a:cs typeface="Arial"/>
                  <a:sym typeface="Arial"/>
                </a:rPr>
              </a:br>
              <a:r>
                <a:rPr b="0" i="0" lang="fr" sz="1050" u="none" cap="none" strike="noStrike">
                  <a:solidFill>
                    <a:srgbClr val="2E1452"/>
                  </a:solidFill>
                  <a:latin typeface="Arial"/>
                  <a:ea typeface="Arial"/>
                  <a:cs typeface="Arial"/>
                  <a:sym typeface="Arial"/>
                </a:rPr>
                <a:t>localisée accompagnée d’une amplification sur les réseaux sociaux avec un ciblage géolocalisé.</a:t>
              </a:r>
              <a:endParaRPr/>
            </a:p>
          </p:txBody>
        </p:sp>
        <p:sp>
          <p:nvSpPr>
            <p:cNvPr id="4664" name="Google Shape;4664;p280"/>
            <p:cNvSpPr txBox="1"/>
            <p:nvPr/>
          </p:nvSpPr>
          <p:spPr>
            <a:xfrm>
              <a:off x="6926331" y="2938689"/>
              <a:ext cx="1817700" cy="4848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050" u="none" cap="none" strike="noStrike">
                  <a:solidFill>
                    <a:srgbClr val="FFC229"/>
                  </a:solidFill>
                  <a:highlight>
                    <a:schemeClr val="dk2"/>
                  </a:highlight>
                  <a:latin typeface="Arial"/>
                  <a:ea typeface="Arial"/>
                  <a:cs typeface="Arial"/>
                  <a:sym typeface="Arial"/>
                </a:rPr>
                <a:t>800 000 personnes touchées </a:t>
              </a:r>
              <a:r>
                <a:rPr b="0" i="0" lang="fr" sz="1050" u="none" cap="none" strike="noStrike">
                  <a:solidFill>
                    <a:srgbClr val="2E1452"/>
                  </a:solidFill>
                  <a:latin typeface="Arial"/>
                  <a:ea typeface="Arial"/>
                  <a:cs typeface="Arial"/>
                  <a:sym typeface="Arial"/>
                </a:rPr>
                <a:t>sur les différentes zones de chalandises</a:t>
              </a:r>
              <a:endParaRPr/>
            </a:p>
          </p:txBody>
        </p:sp>
      </p:grpSp>
      <p:sp>
        <p:nvSpPr>
          <p:cNvPr id="4665" name="Google Shape;4665;p280"/>
          <p:cNvSpPr/>
          <p:nvPr/>
        </p:nvSpPr>
        <p:spPr>
          <a:xfrm>
            <a:off x="5191138" y="928813"/>
            <a:ext cx="1592700" cy="3276300"/>
          </a:xfrm>
          <a:prstGeom prst="roundRect">
            <a:avLst>
              <a:gd fmla="val 16667" name="adj"/>
            </a:avLst>
          </a:prstGeom>
          <a:solidFill>
            <a:schemeClr val="accent1"/>
          </a:solidFill>
          <a:ln cap="flat" cmpd="sng" w="9525">
            <a:solidFill>
              <a:schemeClr val="dk2"/>
            </a:solidFill>
            <a:prstDash val="solid"/>
            <a:round/>
            <a:headEnd len="sm" w="sm" type="none"/>
            <a:tailEnd len="sm" w="sm" type="none"/>
          </a:ln>
          <a:effectLst>
            <a:outerShdw blurRad="100013" rotWithShape="0" algn="bl" dir="13260000" dist="95250">
              <a:schemeClr val="dk1">
                <a:alpha val="26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666" name="Google Shape;4666;p280"/>
          <p:cNvPicPr preferRelativeResize="0"/>
          <p:nvPr/>
        </p:nvPicPr>
        <p:blipFill rotWithShape="1">
          <a:blip r:embed="rId4">
            <a:alphaModFix/>
          </a:blip>
          <a:srcRect b="0" l="23535" r="13551" t="0"/>
          <a:stretch/>
        </p:blipFill>
        <p:spPr>
          <a:xfrm>
            <a:off x="5191150" y="922650"/>
            <a:ext cx="1592700" cy="3276300"/>
          </a:xfrm>
          <a:prstGeom prst="roundRect">
            <a:avLst>
              <a:gd fmla="val 16667" name="adj"/>
            </a:avLst>
          </a:prstGeom>
          <a:noFill/>
          <a:ln>
            <a:noFill/>
          </a:ln>
        </p:spPr>
      </p:pic>
      <p:pic>
        <p:nvPicPr>
          <p:cNvPr id="4667" name="Google Shape;4667;p280"/>
          <p:cNvPicPr preferRelativeResize="0"/>
          <p:nvPr/>
        </p:nvPicPr>
        <p:blipFill rotWithShape="1">
          <a:blip r:embed="rId5">
            <a:alphaModFix/>
          </a:blip>
          <a:srcRect b="0" l="0" r="0" t="0"/>
          <a:stretch/>
        </p:blipFill>
        <p:spPr>
          <a:xfrm>
            <a:off x="5152797" y="922662"/>
            <a:ext cx="1669424" cy="3298150"/>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71" name="Shape 4671"/>
        <p:cNvGrpSpPr/>
        <p:nvPr/>
      </p:nvGrpSpPr>
      <p:grpSpPr>
        <a:xfrm>
          <a:off x="0" y="0"/>
          <a:ext cx="0" cy="0"/>
          <a:chOff x="0" y="0"/>
          <a:chExt cx="0" cy="0"/>
        </a:xfrm>
      </p:grpSpPr>
      <p:sp>
        <p:nvSpPr>
          <p:cNvPr id="4672" name="Google Shape;4672;p281"/>
          <p:cNvSpPr/>
          <p:nvPr/>
        </p:nvSpPr>
        <p:spPr>
          <a:xfrm>
            <a:off x="4831635" y="0"/>
            <a:ext cx="4312364" cy="5143473"/>
          </a:xfrm>
          <a:custGeom>
            <a:rect b="b" l="l" r="r" t="t"/>
            <a:pathLst>
              <a:path extrusionOk="0" h="6857964" w="5749819">
                <a:moveTo>
                  <a:pt x="3205639" y="0"/>
                </a:moveTo>
                <a:lnTo>
                  <a:pt x="5749819" y="0"/>
                </a:lnTo>
                <a:lnTo>
                  <a:pt x="5749819" y="6857964"/>
                </a:lnTo>
                <a:lnTo>
                  <a:pt x="3208630" y="6857964"/>
                </a:lnTo>
                <a:lnTo>
                  <a:pt x="153510" y="3798692"/>
                </a:lnTo>
                <a:cubicBezTo>
                  <a:pt x="-51171" y="3593083"/>
                  <a:pt x="-51171" y="3260700"/>
                  <a:pt x="153510" y="3055091"/>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673" name="Google Shape;4673;p281"/>
          <p:cNvSpPr/>
          <p:nvPr/>
        </p:nvSpPr>
        <p:spPr>
          <a:xfrm>
            <a:off x="6982550" y="976325"/>
            <a:ext cx="1455900" cy="3072300"/>
          </a:xfrm>
          <a:prstGeom prst="roundRect">
            <a:avLst>
              <a:gd fmla="val 16667" name="adj"/>
            </a:avLst>
          </a:prstGeom>
          <a:solidFill>
            <a:schemeClr val="accent1"/>
          </a:solidFill>
          <a:ln cap="flat" cmpd="sng" w="9525">
            <a:solidFill>
              <a:schemeClr val="dk2"/>
            </a:solidFill>
            <a:prstDash val="solid"/>
            <a:round/>
            <a:headEnd len="sm" w="sm" type="none"/>
            <a:tailEnd len="sm" w="sm" type="none"/>
          </a:ln>
          <a:effectLst>
            <a:outerShdw blurRad="100013" rotWithShape="0" algn="bl" dir="13260000" dist="95250">
              <a:schemeClr val="dk1">
                <a:alpha val="26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281"/>
          <p:cNvSpPr/>
          <p:nvPr/>
        </p:nvSpPr>
        <p:spPr>
          <a:xfrm>
            <a:off x="5269475" y="488625"/>
            <a:ext cx="1508100" cy="3128700"/>
          </a:xfrm>
          <a:prstGeom prst="roundRect">
            <a:avLst>
              <a:gd fmla="val 16667" name="adj"/>
            </a:avLst>
          </a:prstGeom>
          <a:solidFill>
            <a:schemeClr val="accent1"/>
          </a:solidFill>
          <a:ln cap="flat" cmpd="sng" w="9525">
            <a:solidFill>
              <a:schemeClr val="dk2"/>
            </a:solidFill>
            <a:prstDash val="solid"/>
            <a:round/>
            <a:headEnd len="sm" w="sm" type="none"/>
            <a:tailEnd len="sm" w="sm" type="none"/>
          </a:ln>
          <a:effectLst>
            <a:outerShdw blurRad="100013" rotWithShape="0" algn="bl" dir="13260000" dist="95250">
              <a:schemeClr val="dk1">
                <a:alpha val="26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281"/>
          <p:cNvSpPr/>
          <p:nvPr/>
        </p:nvSpPr>
        <p:spPr>
          <a:xfrm>
            <a:off x="3640228" y="0"/>
            <a:ext cx="1784149" cy="5133920"/>
          </a:xfrm>
          <a:custGeom>
            <a:rect b="b" l="l" r="r" t="t"/>
            <a:pathLst>
              <a:path extrusionOk="0" h="6868121" w="2386822">
                <a:moveTo>
                  <a:pt x="-227" y="6867414"/>
                </a:moveTo>
                <a:cubicBezTo>
                  <a:pt x="332499" y="6710577"/>
                  <a:pt x="644594" y="6513268"/>
                  <a:pt x="928976" y="6279986"/>
                </a:cubicBezTo>
                <a:cubicBezTo>
                  <a:pt x="1215663" y="6050131"/>
                  <a:pt x="1471152" y="5783850"/>
                  <a:pt x="1688978" y="5487942"/>
                </a:cubicBezTo>
                <a:cubicBezTo>
                  <a:pt x="1906691" y="5192260"/>
                  <a:pt x="2075948" y="4863809"/>
                  <a:pt x="2190398" y="4514893"/>
                </a:cubicBezTo>
                <a:cubicBezTo>
                  <a:pt x="2414520" y="3811275"/>
                  <a:pt x="2414520" y="3055431"/>
                  <a:pt x="2190398" y="2351813"/>
                </a:cubicBezTo>
                <a:cubicBezTo>
                  <a:pt x="2075948" y="2002897"/>
                  <a:pt x="1906691" y="1674446"/>
                  <a:pt x="1688978" y="1378764"/>
                </a:cubicBezTo>
                <a:cubicBezTo>
                  <a:pt x="1471152" y="1082856"/>
                  <a:pt x="1215663" y="816575"/>
                  <a:pt x="928976" y="586720"/>
                </a:cubicBezTo>
                <a:cubicBezTo>
                  <a:pt x="644594" y="353437"/>
                  <a:pt x="332499" y="156129"/>
                  <a:pt x="-227" y="-708"/>
                </a:cubicBezTo>
                <a:cubicBezTo>
                  <a:pt x="673600" y="305318"/>
                  <a:pt x="1259678" y="775822"/>
                  <a:pt x="1704155" y="1367521"/>
                </a:cubicBezTo>
                <a:cubicBezTo>
                  <a:pt x="2149026" y="1964223"/>
                  <a:pt x="2388438" y="2689092"/>
                  <a:pt x="2386582" y="3433353"/>
                </a:cubicBezTo>
                <a:cubicBezTo>
                  <a:pt x="2388719" y="4177672"/>
                  <a:pt x="2149251" y="4902597"/>
                  <a:pt x="1704155" y="5499185"/>
                </a:cubicBezTo>
                <a:cubicBezTo>
                  <a:pt x="1259678" y="6090884"/>
                  <a:pt x="673600" y="6561388"/>
                  <a:pt x="-227" y="6867414"/>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4676" name="Google Shape;4676;p281"/>
          <p:cNvGrpSpPr/>
          <p:nvPr/>
        </p:nvGrpSpPr>
        <p:grpSpPr>
          <a:xfrm>
            <a:off x="479426" y="956882"/>
            <a:ext cx="3792000" cy="1026749"/>
            <a:chOff x="479426" y="1161549"/>
            <a:chExt cx="3792000" cy="1026749"/>
          </a:xfrm>
        </p:grpSpPr>
        <p:sp>
          <p:nvSpPr>
            <p:cNvPr id="4677" name="Google Shape;4677;p281"/>
            <p:cNvSpPr/>
            <p:nvPr/>
          </p:nvSpPr>
          <p:spPr>
            <a:xfrm>
              <a:off x="479426" y="1280798"/>
              <a:ext cx="3792000" cy="9075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38100" lIns="88900" spcFirstLastPara="1" rIns="88900" wrap="square" tIns="38100">
              <a:no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Créer un rendez-vous exclusif, un meet up, entre une sélection d’influenceurs et leurs communautés respectives. Ce dispositif s’est déroulé directement en point de vente FNAC sur le stand OPPO afin de répondre à un double objectif  : générer du trafic en magasin et partager l’expérience d’achat en point de vente.</a:t>
              </a:r>
              <a:endParaRPr/>
            </a:p>
          </p:txBody>
        </p:sp>
        <p:sp>
          <p:nvSpPr>
            <p:cNvPr id="4678" name="Google Shape;4678;p281"/>
            <p:cNvSpPr txBox="1"/>
            <p:nvPr/>
          </p:nvSpPr>
          <p:spPr>
            <a:xfrm>
              <a:off x="632042" y="1161549"/>
              <a:ext cx="668700" cy="238500"/>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2BD6D9"/>
                  </a:solidFill>
                  <a:latin typeface="Arial"/>
                  <a:ea typeface="Arial"/>
                  <a:cs typeface="Arial"/>
                  <a:sym typeface="Arial"/>
                </a:rPr>
                <a:t>Quoi :</a:t>
              </a:r>
              <a:endParaRPr b="1" i="0" sz="1100" u="none" cap="none" strike="noStrike">
                <a:solidFill>
                  <a:srgbClr val="2BD6D9"/>
                </a:solidFill>
                <a:latin typeface="Arial"/>
                <a:ea typeface="Arial"/>
                <a:cs typeface="Arial"/>
                <a:sym typeface="Arial"/>
              </a:endParaRPr>
            </a:p>
          </p:txBody>
        </p:sp>
      </p:grpSp>
      <p:grpSp>
        <p:nvGrpSpPr>
          <p:cNvPr id="4679" name="Google Shape;4679;p281"/>
          <p:cNvGrpSpPr/>
          <p:nvPr/>
        </p:nvGrpSpPr>
        <p:grpSpPr>
          <a:xfrm>
            <a:off x="479426" y="2150594"/>
            <a:ext cx="3792000" cy="922649"/>
            <a:chOff x="479426" y="2349367"/>
            <a:chExt cx="3792000" cy="922649"/>
          </a:xfrm>
        </p:grpSpPr>
        <p:sp>
          <p:nvSpPr>
            <p:cNvPr id="4680" name="Google Shape;4680;p281"/>
            <p:cNvSpPr/>
            <p:nvPr/>
          </p:nvSpPr>
          <p:spPr>
            <a:xfrm>
              <a:off x="479426" y="2468616"/>
              <a:ext cx="3792000" cy="803400"/>
            </a:xfrm>
            <a:prstGeom prst="roundRect">
              <a:avLst>
                <a:gd fmla="val 20063" name="adj"/>
              </a:avLst>
            </a:prstGeom>
            <a:noFill/>
            <a:ln cap="flat" cmpd="sng" w="9525">
              <a:solidFill>
                <a:srgbClr val="FFFFFF"/>
              </a:solidFill>
              <a:prstDash val="solid"/>
              <a:round/>
              <a:headEnd len="sm" w="sm" type="none"/>
              <a:tailEnd len="sm" w="sm" type="none"/>
            </a:ln>
          </p:spPr>
          <p:txBody>
            <a:bodyPr anchorCtr="0" anchor="ctr" bIns="38100" lIns="88900" spcFirstLastPara="1" rIns="88900" wrap="square" tIns="38100">
              <a:no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A travers plusieurs contenus Reels et Stories, les influenceurs apportent toutes les précisions sur les produits et fonctionnalités précises à travers des sessions de Masterclass avec ambassadeur et photographe professionnel. </a:t>
              </a:r>
              <a:endParaRPr/>
            </a:p>
          </p:txBody>
        </p:sp>
        <p:sp>
          <p:nvSpPr>
            <p:cNvPr id="4681" name="Google Shape;4681;p281"/>
            <p:cNvSpPr txBox="1"/>
            <p:nvPr/>
          </p:nvSpPr>
          <p:spPr>
            <a:xfrm>
              <a:off x="632042" y="2349367"/>
              <a:ext cx="942900" cy="238500"/>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2BD6D9"/>
                  </a:solidFill>
                  <a:latin typeface="Arial"/>
                  <a:ea typeface="Arial"/>
                  <a:cs typeface="Arial"/>
                  <a:sym typeface="Arial"/>
                </a:rPr>
                <a:t>Comment :</a:t>
              </a:r>
              <a:endParaRPr b="1" i="0" sz="1100" u="none" cap="none" strike="noStrike">
                <a:solidFill>
                  <a:srgbClr val="2BD6D9"/>
                </a:solidFill>
                <a:latin typeface="Arial"/>
                <a:ea typeface="Arial"/>
                <a:cs typeface="Arial"/>
                <a:sym typeface="Arial"/>
              </a:endParaRPr>
            </a:p>
          </p:txBody>
        </p:sp>
      </p:grpSp>
      <p:grpSp>
        <p:nvGrpSpPr>
          <p:cNvPr id="4682" name="Google Shape;4682;p281"/>
          <p:cNvGrpSpPr/>
          <p:nvPr/>
        </p:nvGrpSpPr>
        <p:grpSpPr>
          <a:xfrm>
            <a:off x="479426" y="3192557"/>
            <a:ext cx="3792000" cy="943950"/>
            <a:chOff x="479426" y="3305526"/>
            <a:chExt cx="3792000" cy="943950"/>
          </a:xfrm>
        </p:grpSpPr>
        <p:sp>
          <p:nvSpPr>
            <p:cNvPr id="4683" name="Google Shape;4683;p281"/>
            <p:cNvSpPr/>
            <p:nvPr/>
          </p:nvSpPr>
          <p:spPr>
            <a:xfrm>
              <a:off x="479426" y="3424776"/>
              <a:ext cx="3792000" cy="824700"/>
            </a:xfrm>
            <a:prstGeom prst="roundRect">
              <a:avLst>
                <a:gd fmla="val 16050" name="adj"/>
              </a:avLst>
            </a:prstGeom>
            <a:noFill/>
            <a:ln cap="flat" cmpd="sng" w="9525">
              <a:solidFill>
                <a:srgbClr val="FFFFFF"/>
              </a:solidFill>
              <a:prstDash val="solid"/>
              <a:round/>
              <a:headEnd len="sm" w="sm" type="none"/>
              <a:tailEnd len="sm" w="sm" type="none"/>
            </a:ln>
          </p:spPr>
          <p:txBody>
            <a:bodyPr anchorCtr="0" anchor="ctr" bIns="38100" lIns="88900" spcFirstLastPara="1" rIns="88900" wrap="square" tIns="38100">
              <a:no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Créer une expérience et une animation marquantes en point de vente, faire des démonstrations produits précises, le tout, accompagné par un ambassadeur / influenceur pertinent sur la thématique et pour la marque.</a:t>
              </a:r>
              <a:endParaRPr/>
            </a:p>
          </p:txBody>
        </p:sp>
        <p:sp>
          <p:nvSpPr>
            <p:cNvPr id="4684" name="Google Shape;4684;p281"/>
            <p:cNvSpPr txBox="1"/>
            <p:nvPr/>
          </p:nvSpPr>
          <p:spPr>
            <a:xfrm>
              <a:off x="632042" y="3305526"/>
              <a:ext cx="942900" cy="238500"/>
            </a:xfrm>
            <a:prstGeom prst="rect">
              <a:avLst/>
            </a:prstGeom>
            <a:solidFill>
              <a:schemeClr val="accent1"/>
            </a:solid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2BD6D9"/>
                  </a:solidFill>
                  <a:latin typeface="Arial"/>
                  <a:ea typeface="Arial"/>
                  <a:cs typeface="Arial"/>
                  <a:sym typeface="Arial"/>
                </a:rPr>
                <a:t>Pourquoi :</a:t>
              </a:r>
              <a:endParaRPr b="1" i="0" sz="1100" u="none" cap="none" strike="noStrike">
                <a:solidFill>
                  <a:srgbClr val="2BD6D9"/>
                </a:solidFill>
                <a:latin typeface="Arial"/>
                <a:ea typeface="Arial"/>
                <a:cs typeface="Arial"/>
                <a:sym typeface="Arial"/>
              </a:endParaRPr>
            </a:p>
          </p:txBody>
        </p:sp>
      </p:grpSp>
      <p:sp>
        <p:nvSpPr>
          <p:cNvPr id="4685" name="Google Shape;4685;p281"/>
          <p:cNvSpPr txBox="1"/>
          <p:nvPr>
            <p:ph type="title"/>
          </p:nvPr>
        </p:nvSpPr>
        <p:spPr>
          <a:xfrm>
            <a:off x="496491" y="239317"/>
            <a:ext cx="4320900" cy="8121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SzPts val="2400"/>
              <a:buNone/>
            </a:pPr>
            <a:r>
              <a:rPr lang="fr" sz="1600">
                <a:latin typeface="Arial"/>
                <a:ea typeface="Arial"/>
                <a:cs typeface="Arial"/>
                <a:sym typeface="Arial"/>
              </a:rPr>
              <a:t>ANIMER UN ESPACE DE </a:t>
            </a:r>
            <a:r>
              <a:rPr lang="fr" sz="1600">
                <a:solidFill>
                  <a:srgbClr val="2BD6D9"/>
                </a:solidFill>
                <a:latin typeface="Arial"/>
                <a:ea typeface="Arial"/>
                <a:cs typeface="Arial"/>
                <a:sym typeface="Arial"/>
              </a:rPr>
              <a:t>VENTE</a:t>
            </a:r>
            <a:r>
              <a:rPr lang="fr" sz="1600">
                <a:latin typeface="Arial"/>
                <a:ea typeface="Arial"/>
                <a:cs typeface="Arial"/>
                <a:sym typeface="Arial"/>
              </a:rPr>
              <a:t> ET </a:t>
            </a:r>
            <a:r>
              <a:rPr lang="fr" sz="1600">
                <a:solidFill>
                  <a:srgbClr val="2BD6D9"/>
                </a:solidFill>
                <a:latin typeface="Arial"/>
                <a:ea typeface="Arial"/>
                <a:cs typeface="Arial"/>
                <a:sym typeface="Arial"/>
              </a:rPr>
              <a:t>PARTAGER</a:t>
            </a:r>
            <a:r>
              <a:rPr lang="fr" sz="1600">
                <a:latin typeface="Arial"/>
                <a:ea typeface="Arial"/>
                <a:cs typeface="Arial"/>
                <a:sym typeface="Arial"/>
              </a:rPr>
              <a:t> UNE EXPÉRIENCE</a:t>
            </a:r>
            <a:endParaRPr/>
          </a:p>
        </p:txBody>
      </p:sp>
      <p:pic>
        <p:nvPicPr>
          <p:cNvPr id="4686" name="Google Shape;4686;p281"/>
          <p:cNvPicPr preferRelativeResize="0"/>
          <p:nvPr/>
        </p:nvPicPr>
        <p:blipFill rotWithShape="1">
          <a:blip r:embed="rId3">
            <a:alphaModFix/>
          </a:blip>
          <a:srcRect b="0" l="0" r="0" t="0"/>
          <a:stretch/>
        </p:blipFill>
        <p:spPr>
          <a:xfrm>
            <a:off x="5756652" y="280111"/>
            <a:ext cx="516238" cy="122860"/>
          </a:xfrm>
          <a:prstGeom prst="rect">
            <a:avLst/>
          </a:prstGeom>
          <a:noFill/>
          <a:ln>
            <a:noFill/>
          </a:ln>
        </p:spPr>
      </p:pic>
      <p:pic>
        <p:nvPicPr>
          <p:cNvPr id="4687" name="Google Shape;4687;p281"/>
          <p:cNvPicPr preferRelativeResize="0"/>
          <p:nvPr/>
        </p:nvPicPr>
        <p:blipFill rotWithShape="1">
          <a:blip r:embed="rId4">
            <a:alphaModFix/>
          </a:blip>
          <a:srcRect b="0" l="0" r="0" t="0"/>
          <a:stretch/>
        </p:blipFill>
        <p:spPr>
          <a:xfrm>
            <a:off x="5876667" y="139996"/>
            <a:ext cx="276206" cy="82654"/>
          </a:xfrm>
          <a:prstGeom prst="rect">
            <a:avLst/>
          </a:prstGeom>
          <a:noFill/>
          <a:ln>
            <a:noFill/>
          </a:ln>
        </p:spPr>
      </p:pic>
      <p:sp>
        <p:nvSpPr>
          <p:cNvPr id="4688" name="Google Shape;4688;p281"/>
          <p:cNvSpPr/>
          <p:nvPr/>
        </p:nvSpPr>
        <p:spPr>
          <a:xfrm>
            <a:off x="5250250" y="2056200"/>
            <a:ext cx="1538100" cy="1959000"/>
          </a:xfrm>
          <a:prstGeom prst="roundRect">
            <a:avLst>
              <a:gd fmla="val 10747" name="adj"/>
            </a:avLst>
          </a:prstGeom>
          <a:gradFill>
            <a:gsLst>
              <a:gs pos="0">
                <a:schemeClr val="lt1"/>
              </a:gs>
              <a:gs pos="100000">
                <a:schemeClr val="lt1"/>
              </a:gs>
            </a:gsLst>
            <a:lin ang="2698631" scaled="0"/>
          </a:gradFill>
          <a:ln>
            <a:noFill/>
          </a:ln>
          <a:effectLst>
            <a:outerShdw blurRad="57150" rotWithShape="0" algn="bl" dir="5400000" dist="19050">
              <a:schemeClr val="accent1">
                <a:alpha val="50000"/>
              </a:scheme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689" name="Google Shape;4689;p281"/>
          <p:cNvSpPr/>
          <p:nvPr/>
        </p:nvSpPr>
        <p:spPr>
          <a:xfrm>
            <a:off x="5254250" y="4089400"/>
            <a:ext cx="1538100" cy="1238700"/>
          </a:xfrm>
          <a:prstGeom prst="roundRect">
            <a:avLst>
              <a:gd fmla="val 10608" name="adj"/>
            </a:avLst>
          </a:prstGeom>
          <a:gradFill>
            <a:gsLst>
              <a:gs pos="0">
                <a:schemeClr val="lt1"/>
              </a:gs>
              <a:gs pos="100000">
                <a:schemeClr val="lt1"/>
              </a:gs>
            </a:gsLst>
            <a:lin ang="2698631"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nvGrpSpPr>
          <p:cNvPr id="4690" name="Google Shape;4690;p281"/>
          <p:cNvGrpSpPr/>
          <p:nvPr/>
        </p:nvGrpSpPr>
        <p:grpSpPr>
          <a:xfrm>
            <a:off x="5237168" y="481085"/>
            <a:ext cx="1568257" cy="3167543"/>
            <a:chOff x="5152821" y="795685"/>
            <a:chExt cx="1669424" cy="3298150"/>
          </a:xfrm>
        </p:grpSpPr>
        <p:pic>
          <p:nvPicPr>
            <p:cNvPr id="4691" name="Google Shape;4691;p281" title="Story 2 @monsieur.lafaille - OPPO x FNAC - Séquence 1.mp4">
              <a:hlinkClick r:id="rId5"/>
            </p:cNvPr>
            <p:cNvPicPr preferRelativeResize="0"/>
            <p:nvPr/>
          </p:nvPicPr>
          <p:blipFill rotWithShape="1">
            <a:blip r:embed="rId6">
              <a:alphaModFix/>
            </a:blip>
            <a:srcRect b="0" l="4933" r="4215" t="0"/>
            <a:stretch/>
          </p:blipFill>
          <p:spPr>
            <a:xfrm>
              <a:off x="5223619" y="855849"/>
              <a:ext cx="1519135" cy="3165285"/>
            </a:xfrm>
            <a:custGeom>
              <a:rect b="b" l="l" r="r" t="t"/>
              <a:pathLst>
                <a:path extrusionOk="0" h="3165285" w="1519135">
                  <a:moveTo>
                    <a:pt x="170280" y="0"/>
                  </a:moveTo>
                  <a:lnTo>
                    <a:pt x="1348856" y="0"/>
                  </a:lnTo>
                  <a:lnTo>
                    <a:pt x="1408502" y="12042"/>
                  </a:lnTo>
                  <a:cubicBezTo>
                    <a:pt x="1473517" y="39541"/>
                    <a:pt x="1519135" y="103918"/>
                    <a:pt x="1519135" y="178949"/>
                  </a:cubicBezTo>
                  <a:lnTo>
                    <a:pt x="1519135" y="2984143"/>
                  </a:lnTo>
                  <a:cubicBezTo>
                    <a:pt x="1519135" y="3084185"/>
                    <a:pt x="1438035" y="3165285"/>
                    <a:pt x="1337993" y="3165285"/>
                  </a:cubicBezTo>
                  <a:lnTo>
                    <a:pt x="181142" y="3165285"/>
                  </a:lnTo>
                  <a:cubicBezTo>
                    <a:pt x="81100" y="3165285"/>
                    <a:pt x="0" y="3084185"/>
                    <a:pt x="0" y="2984143"/>
                  </a:cubicBezTo>
                  <a:lnTo>
                    <a:pt x="0" y="178949"/>
                  </a:lnTo>
                  <a:cubicBezTo>
                    <a:pt x="0" y="103918"/>
                    <a:pt x="45619" y="39541"/>
                    <a:pt x="110634" y="12042"/>
                  </a:cubicBezTo>
                  <a:close/>
                </a:path>
              </a:pathLst>
            </a:custGeom>
            <a:noFill/>
            <a:ln>
              <a:noFill/>
            </a:ln>
          </p:spPr>
        </p:pic>
        <p:pic>
          <p:nvPicPr>
            <p:cNvPr id="4692" name="Google Shape;4692;p281"/>
            <p:cNvPicPr preferRelativeResize="0"/>
            <p:nvPr/>
          </p:nvPicPr>
          <p:blipFill rotWithShape="1">
            <a:blip r:embed="rId7">
              <a:alphaModFix/>
            </a:blip>
            <a:srcRect b="0" l="0" r="0" t="0"/>
            <a:stretch/>
          </p:blipFill>
          <p:spPr>
            <a:xfrm>
              <a:off x="5152821" y="795685"/>
              <a:ext cx="1669424" cy="3298150"/>
            </a:xfrm>
            <a:prstGeom prst="rect">
              <a:avLst/>
            </a:prstGeom>
            <a:noFill/>
            <a:ln>
              <a:noFill/>
            </a:ln>
          </p:spPr>
        </p:pic>
      </p:grpSp>
      <p:sp>
        <p:nvSpPr>
          <p:cNvPr id="4693" name="Google Shape;4693;p281"/>
          <p:cNvSpPr txBox="1"/>
          <p:nvPr/>
        </p:nvSpPr>
        <p:spPr>
          <a:xfrm>
            <a:off x="5237100" y="3617450"/>
            <a:ext cx="1568400" cy="431100"/>
          </a:xfrm>
          <a:prstGeom prst="rect">
            <a:avLst/>
          </a:prstGeom>
          <a:noFill/>
          <a:ln>
            <a:noFill/>
          </a:ln>
        </p:spPr>
        <p:txBody>
          <a:bodyPr anchorCtr="0" anchor="t" bIns="91425" lIns="91425" spcFirstLastPara="1" rIns="91425" wrap="square" tIns="91425">
            <a:spAutoFit/>
          </a:bodyPr>
          <a:lstStyle/>
          <a:p>
            <a:pPr indent="0" lvl="0" marL="0" rtl="0" algn="ctr">
              <a:lnSpc>
                <a:spcPct val="100000"/>
              </a:lnSpc>
              <a:spcBef>
                <a:spcPts val="0"/>
              </a:spcBef>
              <a:spcAft>
                <a:spcPts val="0"/>
              </a:spcAft>
              <a:buNone/>
            </a:pPr>
            <a:r>
              <a:rPr b="1" lang="fr" sz="800">
                <a:solidFill>
                  <a:schemeClr val="dk2"/>
                </a:solidFill>
              </a:rPr>
              <a:t>Animation des </a:t>
            </a:r>
            <a:br>
              <a:rPr b="1" lang="fr" sz="800">
                <a:solidFill>
                  <a:schemeClr val="dk2"/>
                </a:solidFill>
              </a:rPr>
            </a:br>
            <a:r>
              <a:rPr b="1" lang="fr" sz="800">
                <a:solidFill>
                  <a:schemeClr val="dk2"/>
                </a:solidFill>
              </a:rPr>
              <a:t>stands OPPO </a:t>
            </a:r>
            <a:endParaRPr/>
          </a:p>
        </p:txBody>
      </p:sp>
      <p:sp>
        <p:nvSpPr>
          <p:cNvPr id="4694" name="Google Shape;4694;p281"/>
          <p:cNvSpPr/>
          <p:nvPr/>
        </p:nvSpPr>
        <p:spPr>
          <a:xfrm>
            <a:off x="6982550" y="1944300"/>
            <a:ext cx="1455900" cy="3199200"/>
          </a:xfrm>
          <a:prstGeom prst="roundRect">
            <a:avLst>
              <a:gd fmla="val 0" name="adj"/>
            </a:avLst>
          </a:prstGeom>
          <a:gradFill>
            <a:gsLst>
              <a:gs pos="0">
                <a:schemeClr val="lt1"/>
              </a:gs>
              <a:gs pos="100000">
                <a:schemeClr val="lt1"/>
              </a:gs>
            </a:gsLst>
            <a:lin ang="2698631" scaled="0"/>
          </a:gradFill>
          <a:ln>
            <a:noFill/>
          </a:ln>
          <a:effectLst>
            <a:outerShdw blurRad="57150" rotWithShape="0" algn="bl" dir="5400000" dist="19050">
              <a:schemeClr val="accent1">
                <a:alpha val="50000"/>
              </a:scheme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a:solidFill>
                <a:schemeClr val="lt1"/>
              </a:solidFill>
            </a:endParaRPr>
          </a:p>
        </p:txBody>
      </p:sp>
      <p:pic>
        <p:nvPicPr>
          <p:cNvPr id="4695" name="Google Shape;4695;p281"/>
          <p:cNvPicPr preferRelativeResize="0"/>
          <p:nvPr/>
        </p:nvPicPr>
        <p:blipFill rotWithShape="1">
          <a:blip r:embed="rId3">
            <a:alphaModFix/>
          </a:blip>
          <a:srcRect b="0" l="0" r="0" t="0"/>
          <a:stretch/>
        </p:blipFill>
        <p:spPr>
          <a:xfrm>
            <a:off x="7452377" y="767711"/>
            <a:ext cx="516238" cy="122860"/>
          </a:xfrm>
          <a:prstGeom prst="rect">
            <a:avLst/>
          </a:prstGeom>
          <a:noFill/>
          <a:ln>
            <a:noFill/>
          </a:ln>
        </p:spPr>
      </p:pic>
      <p:pic>
        <p:nvPicPr>
          <p:cNvPr id="4696" name="Google Shape;4696;p281"/>
          <p:cNvPicPr preferRelativeResize="0"/>
          <p:nvPr/>
        </p:nvPicPr>
        <p:blipFill rotWithShape="1">
          <a:blip r:embed="rId4">
            <a:alphaModFix/>
          </a:blip>
          <a:srcRect b="0" l="0" r="0" t="0"/>
          <a:stretch/>
        </p:blipFill>
        <p:spPr>
          <a:xfrm>
            <a:off x="7572392" y="627596"/>
            <a:ext cx="276206" cy="82654"/>
          </a:xfrm>
          <a:prstGeom prst="rect">
            <a:avLst/>
          </a:prstGeom>
          <a:noFill/>
          <a:ln>
            <a:noFill/>
          </a:ln>
        </p:spPr>
      </p:pic>
      <p:sp>
        <p:nvSpPr>
          <p:cNvPr id="4697" name="Google Shape;4697;p281"/>
          <p:cNvSpPr/>
          <p:nvPr/>
        </p:nvSpPr>
        <p:spPr>
          <a:xfrm>
            <a:off x="5334350" y="4153900"/>
            <a:ext cx="1377900" cy="1109700"/>
          </a:xfrm>
          <a:prstGeom prst="roundRect">
            <a:avLst>
              <a:gd fmla="val 10608"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698" name="Google Shape;4698;p281"/>
          <p:cNvSpPr txBox="1"/>
          <p:nvPr/>
        </p:nvSpPr>
        <p:spPr>
          <a:xfrm>
            <a:off x="5334200" y="4241175"/>
            <a:ext cx="13779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b="1" lang="fr" sz="1000">
                <a:solidFill>
                  <a:schemeClr val="accent6"/>
                </a:solidFill>
                <a:highlight>
                  <a:schemeClr val="dk2"/>
                </a:highlight>
              </a:rPr>
              <a:t>à la Fnac Les Halles </a:t>
            </a:r>
            <a:br>
              <a:rPr b="1" lang="fr" sz="1000">
                <a:solidFill>
                  <a:schemeClr val="accent6"/>
                </a:solidFill>
                <a:highlight>
                  <a:schemeClr val="dk2"/>
                </a:highlight>
              </a:rPr>
            </a:br>
            <a:r>
              <a:rPr b="1" lang="fr" sz="1000">
                <a:solidFill>
                  <a:schemeClr val="accent6"/>
                </a:solidFill>
                <a:highlight>
                  <a:schemeClr val="dk2"/>
                </a:highlight>
              </a:rPr>
              <a:t>et Saint Lazare </a:t>
            </a:r>
            <a:br>
              <a:rPr b="1" lang="fr" sz="1000">
                <a:solidFill>
                  <a:schemeClr val="accent6"/>
                </a:solidFill>
                <a:highlight>
                  <a:schemeClr val="dk2"/>
                </a:highlight>
              </a:rPr>
            </a:br>
            <a:r>
              <a:rPr b="1" lang="fr" sz="1000">
                <a:solidFill>
                  <a:schemeClr val="accent6"/>
                </a:solidFill>
                <a:highlight>
                  <a:schemeClr val="dk2"/>
                </a:highlight>
              </a:rPr>
              <a:t>à l’occasion de l’exposition </a:t>
            </a:r>
            <a:br>
              <a:rPr b="1" lang="fr" sz="1000">
                <a:solidFill>
                  <a:schemeClr val="accent6"/>
                </a:solidFill>
                <a:highlight>
                  <a:schemeClr val="dk2"/>
                </a:highlight>
              </a:rPr>
            </a:br>
            <a:r>
              <a:rPr b="1" lang="fr" sz="1000">
                <a:solidFill>
                  <a:schemeClr val="accent6"/>
                </a:solidFill>
                <a:highlight>
                  <a:schemeClr val="dk2"/>
                </a:highlight>
              </a:rPr>
              <a:t>National Geographic</a:t>
            </a:r>
            <a:endParaRPr b="1" sz="1000">
              <a:solidFill>
                <a:schemeClr val="accent6"/>
              </a:solidFill>
              <a:highlight>
                <a:schemeClr val="dk2"/>
              </a:highlight>
            </a:endParaRPr>
          </a:p>
        </p:txBody>
      </p:sp>
      <p:sp>
        <p:nvSpPr>
          <p:cNvPr id="4699" name="Google Shape;4699;p281"/>
          <p:cNvSpPr/>
          <p:nvPr/>
        </p:nvSpPr>
        <p:spPr>
          <a:xfrm>
            <a:off x="7059050" y="3329000"/>
            <a:ext cx="1302900" cy="1814400"/>
          </a:xfrm>
          <a:prstGeom prst="roundRect">
            <a:avLst>
              <a:gd fmla="val 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nvGrpSpPr>
          <p:cNvPr id="4700" name="Google Shape;4700;p281"/>
          <p:cNvGrpSpPr/>
          <p:nvPr/>
        </p:nvGrpSpPr>
        <p:grpSpPr>
          <a:xfrm>
            <a:off x="6960332" y="956884"/>
            <a:ext cx="1508157" cy="3104218"/>
            <a:chOff x="7204049" y="460121"/>
            <a:chExt cx="1669424" cy="3298150"/>
          </a:xfrm>
        </p:grpSpPr>
        <p:pic>
          <p:nvPicPr>
            <p:cNvPr id="4701" name="Google Shape;4701;p281" title="@_juliagauthier_ - OPPO x FNAC - Séquence 1.mp4">
              <a:hlinkClick r:id="rId8"/>
            </p:cNvPr>
            <p:cNvPicPr preferRelativeResize="0"/>
            <p:nvPr/>
          </p:nvPicPr>
          <p:blipFill rotWithShape="1">
            <a:blip r:embed="rId9">
              <a:alphaModFix/>
            </a:blip>
            <a:srcRect b="0" l="5937" r="3268" t="0"/>
            <a:stretch/>
          </p:blipFill>
          <p:spPr>
            <a:xfrm>
              <a:off x="7279193" y="525236"/>
              <a:ext cx="1519135" cy="3167478"/>
            </a:xfrm>
            <a:custGeom>
              <a:rect b="b" l="l" r="r" t="t"/>
              <a:pathLst>
                <a:path extrusionOk="0" h="3167478" w="1519135">
                  <a:moveTo>
                    <a:pt x="181142" y="0"/>
                  </a:moveTo>
                  <a:lnTo>
                    <a:pt x="1337993" y="0"/>
                  </a:lnTo>
                  <a:cubicBezTo>
                    <a:pt x="1438035" y="0"/>
                    <a:pt x="1519135" y="81100"/>
                    <a:pt x="1519135" y="181142"/>
                  </a:cubicBezTo>
                  <a:lnTo>
                    <a:pt x="1519135" y="2986336"/>
                  </a:lnTo>
                  <a:cubicBezTo>
                    <a:pt x="1519135" y="3086378"/>
                    <a:pt x="1438035" y="3167478"/>
                    <a:pt x="1337993" y="3167478"/>
                  </a:cubicBezTo>
                  <a:lnTo>
                    <a:pt x="181142" y="3167478"/>
                  </a:lnTo>
                  <a:cubicBezTo>
                    <a:pt x="81100" y="3167478"/>
                    <a:pt x="0" y="3086378"/>
                    <a:pt x="0" y="2986336"/>
                  </a:cubicBezTo>
                  <a:lnTo>
                    <a:pt x="0" y="181142"/>
                  </a:lnTo>
                  <a:cubicBezTo>
                    <a:pt x="0" y="81100"/>
                    <a:pt x="81100" y="0"/>
                    <a:pt x="181142" y="0"/>
                  </a:cubicBezTo>
                  <a:close/>
                </a:path>
              </a:pathLst>
            </a:custGeom>
            <a:noFill/>
            <a:ln>
              <a:noFill/>
            </a:ln>
          </p:spPr>
        </p:pic>
        <p:pic>
          <p:nvPicPr>
            <p:cNvPr id="4702" name="Google Shape;4702;p281"/>
            <p:cNvPicPr preferRelativeResize="0"/>
            <p:nvPr/>
          </p:nvPicPr>
          <p:blipFill rotWithShape="1">
            <a:blip r:embed="rId7">
              <a:alphaModFix/>
            </a:blip>
            <a:srcRect b="0" l="0" r="0" t="0"/>
            <a:stretch/>
          </p:blipFill>
          <p:spPr>
            <a:xfrm>
              <a:off x="7204049" y="460121"/>
              <a:ext cx="1669424" cy="3298150"/>
            </a:xfrm>
            <a:prstGeom prst="rect">
              <a:avLst/>
            </a:prstGeom>
            <a:noFill/>
            <a:ln>
              <a:noFill/>
            </a:ln>
          </p:spPr>
        </p:pic>
      </p:grpSp>
      <p:sp>
        <p:nvSpPr>
          <p:cNvPr id="4703" name="Google Shape;4703;p281"/>
          <p:cNvSpPr txBox="1"/>
          <p:nvPr/>
        </p:nvSpPr>
        <p:spPr>
          <a:xfrm>
            <a:off x="7059200" y="4200975"/>
            <a:ext cx="1302900" cy="7695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800"/>
              <a:buFont typeface="Arial"/>
              <a:buNone/>
            </a:pPr>
            <a:r>
              <a:rPr b="1" lang="fr" sz="1000">
                <a:solidFill>
                  <a:schemeClr val="accent6"/>
                </a:solidFill>
                <a:highlight>
                  <a:schemeClr val="dk2"/>
                </a:highlight>
              </a:rPr>
              <a:t>826 000 </a:t>
            </a:r>
            <a:br>
              <a:rPr b="1" lang="fr" sz="1000">
                <a:solidFill>
                  <a:schemeClr val="accent6"/>
                </a:solidFill>
                <a:highlight>
                  <a:schemeClr val="dk2"/>
                </a:highlight>
              </a:rPr>
            </a:br>
            <a:r>
              <a:rPr b="1" lang="fr" sz="1000">
                <a:solidFill>
                  <a:schemeClr val="accent6"/>
                </a:solidFill>
                <a:highlight>
                  <a:schemeClr val="dk2"/>
                </a:highlight>
              </a:rPr>
              <a:t>impressions</a:t>
            </a:r>
            <a:endParaRPr b="1" sz="1000">
              <a:solidFill>
                <a:schemeClr val="accent6"/>
              </a:solidFill>
              <a:highlight>
                <a:schemeClr val="dk2"/>
              </a:highlight>
            </a:endParaRPr>
          </a:p>
          <a:p>
            <a:pPr indent="0" lvl="0" marL="0" marR="0" rtl="0" algn="ctr">
              <a:lnSpc>
                <a:spcPct val="100000"/>
              </a:lnSpc>
              <a:spcBef>
                <a:spcPts val="0"/>
              </a:spcBef>
              <a:spcAft>
                <a:spcPts val="0"/>
              </a:spcAft>
              <a:buClr>
                <a:srgbClr val="000000"/>
              </a:buClr>
              <a:buSzPts val="800"/>
              <a:buFont typeface="Arial"/>
              <a:buNone/>
            </a:pPr>
            <a:r>
              <a:rPr b="1" lang="fr" sz="1000">
                <a:solidFill>
                  <a:schemeClr val="accent6"/>
                </a:solidFill>
                <a:highlight>
                  <a:schemeClr val="dk2"/>
                </a:highlight>
              </a:rPr>
              <a:t>326 000 personnes uniques touchées par les contenus</a:t>
            </a:r>
            <a:endParaRPr b="1" sz="1000">
              <a:solidFill>
                <a:schemeClr val="accent6"/>
              </a:solidFill>
              <a:highlight>
                <a:schemeClr val="dk2"/>
              </a:highlight>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08" name="Shape 4708"/>
        <p:cNvGrpSpPr/>
        <p:nvPr/>
      </p:nvGrpSpPr>
      <p:grpSpPr>
        <a:xfrm>
          <a:off x="0" y="0"/>
          <a:ext cx="0" cy="0"/>
          <a:chOff x="0" y="0"/>
          <a:chExt cx="0" cy="0"/>
        </a:xfrm>
      </p:grpSpPr>
      <p:sp>
        <p:nvSpPr>
          <p:cNvPr id="4709" name="Google Shape;4709;p282"/>
          <p:cNvSpPr/>
          <p:nvPr/>
        </p:nvSpPr>
        <p:spPr>
          <a:xfrm>
            <a:off x="6559425" y="2181089"/>
            <a:ext cx="1981755" cy="868769"/>
          </a:xfrm>
          <a:custGeom>
            <a:rect b="b" l="l" r="r" t="t"/>
            <a:pathLst>
              <a:path extrusionOk="0" h="665723" w="1882903">
                <a:moveTo>
                  <a:pt x="1882903" y="26242"/>
                </a:moveTo>
                <a:cubicBezTo>
                  <a:pt x="1881499" y="165623"/>
                  <a:pt x="1880096" y="305003"/>
                  <a:pt x="1878692" y="444384"/>
                </a:cubicBezTo>
                <a:lnTo>
                  <a:pt x="1542102" y="451973"/>
                </a:lnTo>
                <a:lnTo>
                  <a:pt x="1374014" y="573981"/>
                </a:lnTo>
                <a:cubicBezTo>
                  <a:pt x="1169122" y="579354"/>
                  <a:pt x="967369" y="564490"/>
                  <a:pt x="762477" y="569863"/>
                </a:cubicBezTo>
                <a:lnTo>
                  <a:pt x="296798" y="612892"/>
                </a:lnTo>
                <a:lnTo>
                  <a:pt x="0" y="665723"/>
                </a:lnTo>
                <a:lnTo>
                  <a:pt x="122049" y="0"/>
                </a:lnTo>
                <a:lnTo>
                  <a:pt x="1882903" y="26242"/>
                </a:lnTo>
                <a:close/>
              </a:path>
            </a:pathLst>
          </a:custGeom>
          <a:solidFill>
            <a:srgbClr val="2BD6D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710" name="Google Shape;4710;p282"/>
          <p:cNvSpPr txBox="1"/>
          <p:nvPr/>
        </p:nvSpPr>
        <p:spPr>
          <a:xfrm>
            <a:off x="3889375" y="2194493"/>
            <a:ext cx="4878900" cy="901800"/>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dk2"/>
              </a:buClr>
              <a:buSzPts val="3300"/>
              <a:buFont typeface="Arial"/>
              <a:buNone/>
            </a:pPr>
            <a:r>
              <a:rPr b="1" i="0" lang="fr" sz="2000" u="none" cap="none" strike="noStrike">
                <a:solidFill>
                  <a:schemeClr val="lt1"/>
                </a:solidFill>
                <a:latin typeface="Arial"/>
                <a:ea typeface="Arial"/>
                <a:cs typeface="Arial"/>
                <a:sym typeface="Arial"/>
              </a:rPr>
              <a:t>Endiguer le churn</a:t>
            </a:r>
            <a:r>
              <a:rPr b="1" i="0" lang="fr" sz="2000" u="none" cap="none" strike="noStrike">
                <a:solidFill>
                  <a:schemeClr val="dk2"/>
                </a:solidFill>
                <a:latin typeface="Arial"/>
                <a:ea typeface="Arial"/>
                <a:cs typeface="Arial"/>
                <a:sym typeface="Arial"/>
              </a:rPr>
              <a:t> et </a:t>
            </a:r>
            <a:r>
              <a:rPr b="1" i="0" lang="fr" sz="2000" u="none" cap="none" strike="noStrike">
                <a:solidFill>
                  <a:schemeClr val="lt1"/>
                </a:solidFill>
                <a:latin typeface="Arial"/>
                <a:ea typeface="Arial"/>
                <a:cs typeface="Arial"/>
                <a:sym typeface="Arial"/>
              </a:rPr>
              <a:t>développer </a:t>
            </a:r>
            <a:br>
              <a:rPr b="1" i="0" lang="fr" sz="2000" u="none" cap="none" strike="noStrike">
                <a:solidFill>
                  <a:schemeClr val="lt1"/>
                </a:solidFill>
                <a:latin typeface="Arial"/>
                <a:ea typeface="Arial"/>
                <a:cs typeface="Arial"/>
                <a:sym typeface="Arial"/>
              </a:rPr>
            </a:br>
            <a:r>
              <a:rPr b="1" i="0" lang="fr" sz="2000" u="none" cap="none" strike="noStrike">
                <a:solidFill>
                  <a:schemeClr val="lt1"/>
                </a:solidFill>
                <a:latin typeface="Arial"/>
                <a:ea typeface="Arial"/>
                <a:cs typeface="Arial"/>
                <a:sym typeface="Arial"/>
              </a:rPr>
              <a:t>la</a:t>
            </a:r>
            <a:r>
              <a:rPr b="1" i="0" lang="fr" sz="2000" u="none" cap="none" strike="noStrike">
                <a:solidFill>
                  <a:schemeClr val="dk2"/>
                </a:solidFill>
                <a:latin typeface="Arial"/>
                <a:ea typeface="Arial"/>
                <a:cs typeface="Arial"/>
                <a:sym typeface="Arial"/>
              </a:rPr>
              <a:t> </a:t>
            </a:r>
            <a:r>
              <a:rPr b="1" i="0" lang="fr" sz="2000" u="none" cap="none" strike="noStrike">
                <a:solidFill>
                  <a:schemeClr val="lt1"/>
                </a:solidFill>
                <a:latin typeface="Arial"/>
                <a:ea typeface="Arial"/>
                <a:cs typeface="Arial"/>
                <a:sym typeface="Arial"/>
              </a:rPr>
              <a:t>fidélité</a:t>
            </a:r>
            <a:r>
              <a:rPr b="1" i="0" lang="fr" sz="2000" u="none" cap="none" strike="noStrike">
                <a:solidFill>
                  <a:schemeClr val="dk2"/>
                </a:solidFill>
                <a:latin typeface="Arial"/>
                <a:ea typeface="Arial"/>
                <a:cs typeface="Arial"/>
                <a:sym typeface="Arial"/>
              </a:rPr>
              <a:t> par des dispositifs relationnels et de fidélisation</a:t>
            </a:r>
            <a:endParaRPr b="1" i="0" sz="2000" u="none" cap="none" strike="noStrike">
              <a:solidFill>
                <a:schemeClr val="lt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5" name="Shape 4715"/>
        <p:cNvGrpSpPr/>
        <p:nvPr/>
      </p:nvGrpSpPr>
      <p:grpSpPr>
        <a:xfrm>
          <a:off x="0" y="0"/>
          <a:ext cx="0" cy="0"/>
          <a:chOff x="0" y="0"/>
          <a:chExt cx="0" cy="0"/>
        </a:xfrm>
      </p:grpSpPr>
      <p:sp>
        <p:nvSpPr>
          <p:cNvPr id="4716" name="Google Shape;4716;p283"/>
          <p:cNvSpPr/>
          <p:nvPr/>
        </p:nvSpPr>
        <p:spPr>
          <a:xfrm rot="327572">
            <a:off x="4732970" y="974050"/>
            <a:ext cx="816308" cy="515143"/>
          </a:xfrm>
          <a:prstGeom prst="roundRect">
            <a:avLst>
              <a:gd fmla="val 12204" name="adj"/>
            </a:avLst>
          </a:prstGeom>
          <a:solidFill>
            <a:schemeClr val="accent1"/>
          </a:solidFill>
          <a:ln>
            <a:noFill/>
          </a:ln>
          <a:effectLst>
            <a:outerShdw blurRad="139700" sx="104000" rotWithShape="0" algn="r" dir="10800000" dist="38100" sy="104000">
              <a:srgbClr val="000000">
                <a:alpha val="2784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717" name="Google Shape;4717;p283"/>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t>–</a:t>
            </a:r>
            <a:endParaRPr/>
          </a:p>
        </p:txBody>
      </p:sp>
      <p:sp>
        <p:nvSpPr>
          <p:cNvPr id="4718" name="Google Shape;4718;p283"/>
          <p:cNvSpPr txBox="1"/>
          <p:nvPr>
            <p:ph type="title"/>
          </p:nvPr>
        </p:nvSpPr>
        <p:spPr>
          <a:xfrm>
            <a:off x="496491" y="239317"/>
            <a:ext cx="6456900" cy="8121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lt1"/>
              </a:buClr>
              <a:buSzPts val="2400"/>
              <a:buFont typeface="Arial"/>
              <a:buNone/>
            </a:pPr>
            <a:r>
              <a:rPr lang="fr" sz="2400">
                <a:solidFill>
                  <a:schemeClr val="lt1"/>
                </a:solidFill>
              </a:rPr>
              <a:t>Endiguer le churn </a:t>
            </a:r>
            <a:br>
              <a:rPr lang="fr" sz="2400">
                <a:solidFill>
                  <a:schemeClr val="lt1"/>
                </a:solidFill>
              </a:rPr>
            </a:br>
            <a:r>
              <a:rPr lang="fr" sz="2400">
                <a:solidFill>
                  <a:schemeClr val="lt1"/>
                </a:solidFill>
              </a:rPr>
              <a:t>et </a:t>
            </a:r>
            <a:r>
              <a:rPr lang="fr" sz="2400">
                <a:solidFill>
                  <a:srgbClr val="FFC229"/>
                </a:solidFill>
              </a:rPr>
              <a:t>développer la fidélité</a:t>
            </a:r>
            <a:br>
              <a:rPr lang="fr" sz="2400">
                <a:solidFill>
                  <a:srgbClr val="FFC229"/>
                </a:solidFill>
              </a:rPr>
            </a:br>
            <a:br>
              <a:rPr lang="fr" sz="2700">
                <a:solidFill>
                  <a:schemeClr val="lt1"/>
                </a:solidFill>
              </a:rPr>
            </a:br>
            <a:endParaRPr>
              <a:solidFill>
                <a:schemeClr val="lt1"/>
              </a:solidFill>
            </a:endParaRPr>
          </a:p>
        </p:txBody>
      </p:sp>
      <p:sp>
        <p:nvSpPr>
          <p:cNvPr id="4719" name="Google Shape;4719;p283"/>
          <p:cNvSpPr txBox="1"/>
          <p:nvPr/>
        </p:nvSpPr>
        <p:spPr>
          <a:xfrm>
            <a:off x="480675" y="1030628"/>
            <a:ext cx="3766800" cy="5106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900"/>
              <a:buFont typeface="Arial"/>
              <a:buNone/>
            </a:pPr>
            <a:r>
              <a:rPr b="0" i="0" lang="fr" sz="1100" u="none" cap="none" strike="noStrike">
                <a:solidFill>
                  <a:srgbClr val="FFFFFF"/>
                </a:solidFill>
                <a:latin typeface="Arial"/>
                <a:ea typeface="Arial"/>
                <a:cs typeface="Arial"/>
                <a:sym typeface="Arial"/>
              </a:rPr>
              <a:t>Nous animons la relation client et les programmes relationnels ou de fidélisation de nombreuses grandes marques.</a:t>
            </a:r>
            <a:endParaRPr/>
          </a:p>
        </p:txBody>
      </p:sp>
      <p:sp>
        <p:nvSpPr>
          <p:cNvPr id="4720" name="Google Shape;4720;p283"/>
          <p:cNvSpPr/>
          <p:nvPr/>
        </p:nvSpPr>
        <p:spPr>
          <a:xfrm>
            <a:off x="4671372" y="0"/>
            <a:ext cx="4676624" cy="5143473"/>
          </a:xfrm>
          <a:custGeom>
            <a:rect b="b" l="l" r="r" t="t"/>
            <a:pathLst>
              <a:path extrusionOk="0" h="6857964" w="6235498">
                <a:moveTo>
                  <a:pt x="3187091" y="0"/>
                </a:moveTo>
                <a:lnTo>
                  <a:pt x="6235498" y="0"/>
                </a:lnTo>
                <a:lnTo>
                  <a:pt x="6235498" y="6857964"/>
                </a:lnTo>
                <a:lnTo>
                  <a:pt x="3190374" y="6857964"/>
                </a:lnTo>
                <a:lnTo>
                  <a:pt x="166477" y="3829957"/>
                </a:lnTo>
                <a:cubicBezTo>
                  <a:pt x="-55493" y="3606980"/>
                  <a:pt x="-55493" y="3246522"/>
                  <a:pt x="166477" y="3023545"/>
                </a:cubicBezTo>
                <a:lnTo>
                  <a:pt x="3187091" y="0"/>
                </a:lnTo>
                <a:close/>
              </a:path>
            </a:pathLst>
          </a:custGeom>
          <a:solidFill>
            <a:schemeClr val="accent1"/>
          </a:solidFill>
          <a:ln cap="flat" cmpd="sng" w="19050">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721" name="Google Shape;4721;p283"/>
          <p:cNvSpPr/>
          <p:nvPr/>
        </p:nvSpPr>
        <p:spPr>
          <a:xfrm rot="5400000">
            <a:off x="473137" y="3826548"/>
            <a:ext cx="160021" cy="160021"/>
          </a:xfrm>
          <a:custGeom>
            <a:rect b="b" l="l" r="r" t="t"/>
            <a:pathLst>
              <a:path extrusionOk="0" h="213361" w="213361">
                <a:moveTo>
                  <a:pt x="0" y="213361"/>
                </a:moveTo>
                <a:lnTo>
                  <a:pt x="0" y="167642"/>
                </a:lnTo>
                <a:lnTo>
                  <a:pt x="1" y="167642"/>
                </a:lnTo>
                <a:lnTo>
                  <a:pt x="1" y="0"/>
                </a:lnTo>
                <a:lnTo>
                  <a:pt x="45720" y="0"/>
                </a:lnTo>
                <a:lnTo>
                  <a:pt x="45720" y="167642"/>
                </a:lnTo>
                <a:lnTo>
                  <a:pt x="213361" y="167642"/>
                </a:lnTo>
                <a:lnTo>
                  <a:pt x="213361" y="213361"/>
                </a:lnTo>
                <a:close/>
              </a:path>
            </a:pathLst>
          </a:custGeom>
          <a:solidFill>
            <a:srgbClr val="FFC22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722" name="Google Shape;4722;p283"/>
          <p:cNvSpPr txBox="1"/>
          <p:nvPr/>
        </p:nvSpPr>
        <p:spPr>
          <a:xfrm>
            <a:off x="480675" y="1721338"/>
            <a:ext cx="18072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chemeClr val="dk2"/>
              </a:buClr>
              <a:buSzPts val="1400"/>
              <a:buFont typeface="Arial"/>
              <a:buNone/>
            </a:pPr>
            <a:r>
              <a:rPr b="1" i="0" lang="fr" sz="1100" u="none" cap="none" strike="noStrike">
                <a:solidFill>
                  <a:srgbClr val="2BD6D9"/>
                </a:solidFill>
                <a:latin typeface="Arial"/>
                <a:ea typeface="Arial"/>
                <a:cs typeface="Arial"/>
                <a:sym typeface="Arial"/>
              </a:rPr>
              <a:t>Nous travaillons sur :</a:t>
            </a:r>
            <a:endParaRPr b="0" i="0" sz="1400" u="none" cap="none" strike="noStrike">
              <a:solidFill>
                <a:srgbClr val="2BD6D9"/>
              </a:solidFill>
              <a:latin typeface="Arial"/>
              <a:ea typeface="Arial"/>
              <a:cs typeface="Arial"/>
              <a:sym typeface="Arial"/>
            </a:endParaRPr>
          </a:p>
        </p:txBody>
      </p:sp>
      <p:sp>
        <p:nvSpPr>
          <p:cNvPr id="4723" name="Google Shape;4723;p283"/>
          <p:cNvSpPr txBox="1"/>
          <p:nvPr/>
        </p:nvSpPr>
        <p:spPr>
          <a:xfrm>
            <a:off x="597601" y="1926775"/>
            <a:ext cx="3372300" cy="346200"/>
          </a:xfrm>
          <a:prstGeom prst="rect">
            <a:avLst/>
          </a:prstGeom>
          <a:noFill/>
          <a:ln>
            <a:noFill/>
          </a:ln>
        </p:spPr>
        <p:txBody>
          <a:bodyPr anchorCtr="0" anchor="t" bIns="0" lIns="0" spcFirstLastPara="1" rIns="0" wrap="square" tIns="0">
            <a:spAutoFit/>
          </a:bodyPr>
          <a:lstStyle/>
          <a:p>
            <a:pPr indent="-88900" lvl="0" marL="0" marR="0" rtl="0" algn="l">
              <a:lnSpc>
                <a:spcPct val="90000"/>
              </a:lnSpc>
              <a:spcBef>
                <a:spcPts val="0"/>
              </a:spcBef>
              <a:spcAft>
                <a:spcPts val="0"/>
              </a:spcAft>
              <a:buClr>
                <a:srgbClr val="2BD6D9"/>
              </a:buClr>
              <a:buSzPts val="1400"/>
              <a:buFont typeface="Arial"/>
              <a:buChar char="─"/>
            </a:pPr>
            <a:r>
              <a:rPr b="0" i="0" lang="fr" sz="1100" u="none" cap="none" strike="noStrike">
                <a:solidFill>
                  <a:schemeClr val="lt1"/>
                </a:solidFill>
                <a:latin typeface="Arial"/>
                <a:ea typeface="Arial"/>
                <a:cs typeface="Arial"/>
                <a:sym typeface="Arial"/>
              </a:rPr>
              <a:t>  La définition et la mise en œuvre de programmes relationnels / CRM ou programmes de fidélisation</a:t>
            </a:r>
            <a:endParaRPr/>
          </a:p>
        </p:txBody>
      </p:sp>
      <p:sp>
        <p:nvSpPr>
          <p:cNvPr id="4724" name="Google Shape;4724;p283"/>
          <p:cNvSpPr txBox="1"/>
          <p:nvPr/>
        </p:nvSpPr>
        <p:spPr>
          <a:xfrm>
            <a:off x="597600" y="2283974"/>
            <a:ext cx="4012500" cy="346200"/>
          </a:xfrm>
          <a:prstGeom prst="rect">
            <a:avLst/>
          </a:prstGeom>
          <a:noFill/>
          <a:ln>
            <a:noFill/>
          </a:ln>
        </p:spPr>
        <p:txBody>
          <a:bodyPr anchorCtr="0" anchor="t" bIns="0" lIns="0" spcFirstLastPara="1" rIns="0" wrap="square" tIns="0">
            <a:spAutoFit/>
          </a:bodyPr>
          <a:lstStyle/>
          <a:p>
            <a:pPr indent="-88900" lvl="0" marL="0" marR="0" rtl="0" algn="l">
              <a:lnSpc>
                <a:spcPct val="90000"/>
              </a:lnSpc>
              <a:spcBef>
                <a:spcPts val="0"/>
              </a:spcBef>
              <a:spcAft>
                <a:spcPts val="0"/>
              </a:spcAft>
              <a:buClr>
                <a:srgbClr val="2BD6D9"/>
              </a:buClr>
              <a:buSzPts val="1400"/>
              <a:buFont typeface="Arial"/>
              <a:buChar char="─"/>
            </a:pPr>
            <a:r>
              <a:rPr b="0" i="0" lang="fr" sz="1100" u="none" cap="none" strike="noStrike">
                <a:solidFill>
                  <a:schemeClr val="lt1"/>
                </a:solidFill>
                <a:latin typeface="Arial"/>
                <a:ea typeface="Arial"/>
                <a:cs typeface="Arial"/>
                <a:sym typeface="Arial"/>
              </a:rPr>
              <a:t>  La conception et la mise en œuvre de campagnes cross-canal d’animation de la relation client / marketing relationnel</a:t>
            </a:r>
            <a:endParaRPr/>
          </a:p>
        </p:txBody>
      </p:sp>
      <p:sp>
        <p:nvSpPr>
          <p:cNvPr id="4725" name="Google Shape;4725;p283"/>
          <p:cNvSpPr txBox="1"/>
          <p:nvPr/>
        </p:nvSpPr>
        <p:spPr>
          <a:xfrm>
            <a:off x="480675" y="2810312"/>
            <a:ext cx="2579379" cy="169277"/>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chemeClr val="dk2"/>
              </a:buClr>
              <a:buSzPts val="1400"/>
              <a:buFont typeface="Arial"/>
              <a:buNone/>
            </a:pPr>
            <a:r>
              <a:rPr b="1" i="0" lang="fr" sz="1100" u="none" cap="none" strike="noStrike">
                <a:solidFill>
                  <a:srgbClr val="2BD6D9"/>
                </a:solidFill>
                <a:latin typeface="Arial"/>
                <a:ea typeface="Arial"/>
                <a:cs typeface="Arial"/>
                <a:sym typeface="Arial"/>
              </a:rPr>
              <a:t>Nos atouts pour vous accompagner :</a:t>
            </a:r>
            <a:endParaRPr/>
          </a:p>
        </p:txBody>
      </p:sp>
      <p:sp>
        <p:nvSpPr>
          <p:cNvPr id="4726" name="Google Shape;4726;p283"/>
          <p:cNvSpPr txBox="1"/>
          <p:nvPr/>
        </p:nvSpPr>
        <p:spPr>
          <a:xfrm>
            <a:off x="574548" y="3023757"/>
            <a:ext cx="4860000" cy="169200"/>
          </a:xfrm>
          <a:prstGeom prst="rect">
            <a:avLst/>
          </a:prstGeom>
          <a:noFill/>
          <a:ln>
            <a:noFill/>
          </a:ln>
        </p:spPr>
        <p:txBody>
          <a:bodyPr anchorCtr="0" anchor="t" bIns="0" lIns="0" spcFirstLastPara="1" rIns="0" wrap="square" tIns="0">
            <a:spAutoFit/>
          </a:bodyPr>
          <a:lstStyle/>
          <a:p>
            <a:pPr indent="-69850" lvl="0" marL="0" marR="0" rtl="0" algn="l">
              <a:lnSpc>
                <a:spcPct val="100000"/>
              </a:lnSpc>
              <a:spcBef>
                <a:spcPts val="0"/>
              </a:spcBef>
              <a:spcAft>
                <a:spcPts val="0"/>
              </a:spcAft>
              <a:buClr>
                <a:schemeClr val="accent2"/>
              </a:buClr>
              <a:buSzPts val="1100"/>
              <a:buFont typeface="Arial"/>
              <a:buChar char="─"/>
            </a:pPr>
            <a:r>
              <a:rPr b="0" i="0" lang="fr" sz="1100" u="none" cap="none" strike="noStrike">
                <a:solidFill>
                  <a:schemeClr val="lt1"/>
                </a:solidFill>
                <a:latin typeface="Arial"/>
                <a:ea typeface="Arial"/>
                <a:cs typeface="Arial"/>
                <a:sym typeface="Arial"/>
              </a:rPr>
              <a:t>  Notre expérience de plus de 50 ans en fidélisation et rétention client</a:t>
            </a:r>
            <a:endParaRPr b="0" i="0" sz="1100" u="none" cap="none" strike="noStrike">
              <a:solidFill>
                <a:srgbClr val="000000"/>
              </a:solidFill>
              <a:latin typeface="Arial"/>
              <a:ea typeface="Arial"/>
              <a:cs typeface="Arial"/>
              <a:sym typeface="Arial"/>
            </a:endParaRPr>
          </a:p>
        </p:txBody>
      </p:sp>
      <p:sp>
        <p:nvSpPr>
          <p:cNvPr id="4727" name="Google Shape;4727;p283"/>
          <p:cNvSpPr txBox="1"/>
          <p:nvPr/>
        </p:nvSpPr>
        <p:spPr>
          <a:xfrm>
            <a:off x="574548" y="3200661"/>
            <a:ext cx="2878200" cy="169200"/>
          </a:xfrm>
          <a:prstGeom prst="rect">
            <a:avLst/>
          </a:prstGeom>
          <a:noFill/>
          <a:ln>
            <a:noFill/>
          </a:ln>
        </p:spPr>
        <p:txBody>
          <a:bodyPr anchorCtr="0" anchor="t" bIns="0" lIns="0" spcFirstLastPara="1" rIns="0" wrap="square" tIns="0">
            <a:spAutoFit/>
          </a:bodyPr>
          <a:lstStyle/>
          <a:p>
            <a:pPr indent="-69850" lvl="0" marL="0" marR="0" rtl="0" algn="l">
              <a:lnSpc>
                <a:spcPct val="100000"/>
              </a:lnSpc>
              <a:spcBef>
                <a:spcPts val="0"/>
              </a:spcBef>
              <a:spcAft>
                <a:spcPts val="0"/>
              </a:spcAft>
              <a:buClr>
                <a:schemeClr val="accent2"/>
              </a:buClr>
              <a:buSzPts val="1100"/>
              <a:buFont typeface="Arial"/>
              <a:buChar char="─"/>
            </a:pPr>
            <a:r>
              <a:rPr b="0" i="0" lang="fr" sz="1100" u="none" cap="none" strike="noStrike">
                <a:solidFill>
                  <a:schemeClr val="lt1"/>
                </a:solidFill>
                <a:latin typeface="Arial"/>
                <a:ea typeface="Arial"/>
                <a:cs typeface="Arial"/>
                <a:sym typeface="Arial"/>
              </a:rPr>
              <a:t>  Notre expertise véritablement cross-canal</a:t>
            </a:r>
            <a:endParaRPr b="0" i="0" sz="1100" u="none" cap="none" strike="noStrike">
              <a:solidFill>
                <a:srgbClr val="000000"/>
              </a:solidFill>
              <a:latin typeface="Arial"/>
              <a:ea typeface="Arial"/>
              <a:cs typeface="Arial"/>
              <a:sym typeface="Arial"/>
            </a:endParaRPr>
          </a:p>
        </p:txBody>
      </p:sp>
      <p:sp>
        <p:nvSpPr>
          <p:cNvPr id="4728" name="Google Shape;4728;p283"/>
          <p:cNvSpPr txBox="1"/>
          <p:nvPr/>
        </p:nvSpPr>
        <p:spPr>
          <a:xfrm>
            <a:off x="562481" y="3391989"/>
            <a:ext cx="3574200" cy="169200"/>
          </a:xfrm>
          <a:prstGeom prst="rect">
            <a:avLst/>
          </a:prstGeom>
          <a:noFill/>
          <a:ln>
            <a:noFill/>
          </a:ln>
        </p:spPr>
        <p:txBody>
          <a:bodyPr anchorCtr="0" anchor="t" bIns="0" lIns="0" spcFirstLastPara="1" rIns="0" wrap="square" tIns="0">
            <a:spAutoFit/>
          </a:bodyPr>
          <a:lstStyle/>
          <a:p>
            <a:pPr indent="-69850" lvl="0" marL="0" marR="0" rtl="0" algn="l">
              <a:lnSpc>
                <a:spcPct val="100000"/>
              </a:lnSpc>
              <a:spcBef>
                <a:spcPts val="0"/>
              </a:spcBef>
              <a:spcAft>
                <a:spcPts val="0"/>
              </a:spcAft>
              <a:buClr>
                <a:schemeClr val="accent2"/>
              </a:buClr>
              <a:buSzPts val="1100"/>
              <a:buFont typeface="Arial"/>
              <a:buChar char="─"/>
            </a:pPr>
            <a:r>
              <a:rPr b="0" i="0" lang="fr" sz="1100" u="none" cap="none" strike="noStrike">
                <a:solidFill>
                  <a:schemeClr val="lt1"/>
                </a:solidFill>
                <a:latin typeface="Arial"/>
                <a:ea typeface="Arial"/>
                <a:cs typeface="Arial"/>
                <a:sym typeface="Arial"/>
              </a:rPr>
              <a:t>  Nos solutions spécifiques (Codes for gifts, Leoo…)</a:t>
            </a:r>
            <a:endParaRPr b="0" i="0" sz="1100" u="none" cap="none" strike="noStrike">
              <a:solidFill>
                <a:srgbClr val="000000"/>
              </a:solidFill>
              <a:latin typeface="Arial"/>
              <a:ea typeface="Arial"/>
              <a:cs typeface="Arial"/>
              <a:sym typeface="Arial"/>
            </a:endParaRPr>
          </a:p>
        </p:txBody>
      </p:sp>
      <p:pic>
        <p:nvPicPr>
          <p:cNvPr descr="Une image contenant texte, jaune&#10;&#10;Description générée automatiquement" id="4729" name="Google Shape;4729;p283"/>
          <p:cNvPicPr preferRelativeResize="0"/>
          <p:nvPr/>
        </p:nvPicPr>
        <p:blipFill rotWithShape="1">
          <a:blip r:embed="rId3">
            <a:alphaModFix/>
          </a:blip>
          <a:srcRect b="1" l="16159" r="0" t="0"/>
          <a:stretch/>
        </p:blipFill>
        <p:spPr>
          <a:xfrm>
            <a:off x="4831635" y="1"/>
            <a:ext cx="4312365" cy="5143473"/>
          </a:xfrm>
          <a:custGeom>
            <a:rect b="b" l="l" r="r" t="t"/>
            <a:pathLst>
              <a:path extrusionOk="0" h="5143473" w="4312365">
                <a:moveTo>
                  <a:pt x="2404230" y="0"/>
                </a:moveTo>
                <a:lnTo>
                  <a:pt x="4312365" y="0"/>
                </a:lnTo>
                <a:lnTo>
                  <a:pt x="4312365" y="5143473"/>
                </a:lnTo>
                <a:lnTo>
                  <a:pt x="2406473" y="5143473"/>
                </a:lnTo>
                <a:lnTo>
                  <a:pt x="115134" y="2849019"/>
                </a:lnTo>
                <a:cubicBezTo>
                  <a:pt x="-38377" y="2694812"/>
                  <a:pt x="-38377" y="2445525"/>
                  <a:pt x="115134" y="2291318"/>
                </a:cubicBezTo>
                <a:close/>
              </a:path>
            </a:pathLst>
          </a:custGeom>
          <a:noFill/>
          <a:ln>
            <a:noFill/>
          </a:ln>
        </p:spPr>
      </p:pic>
      <p:pic>
        <p:nvPicPr>
          <p:cNvPr descr="Une image contenant texte, personne, main&#10;&#10;Description générée automatiquement" id="4730" name="Google Shape;4730;p283"/>
          <p:cNvPicPr preferRelativeResize="0"/>
          <p:nvPr/>
        </p:nvPicPr>
        <p:blipFill rotWithShape="1">
          <a:blip r:embed="rId4">
            <a:alphaModFix/>
          </a:blip>
          <a:srcRect b="45965" l="0" r="37656" t="12678"/>
          <a:stretch/>
        </p:blipFill>
        <p:spPr>
          <a:xfrm>
            <a:off x="3998787" y="651775"/>
            <a:ext cx="3206660" cy="2127120"/>
          </a:xfrm>
          <a:prstGeom prst="rect">
            <a:avLst/>
          </a:prstGeom>
          <a:noFill/>
          <a:ln>
            <a:noFill/>
          </a:ln>
        </p:spPr>
      </p:pic>
      <p:pic>
        <p:nvPicPr>
          <p:cNvPr descr="Une image contenant texte&#10;&#10;Description générée automatiquement" id="4731" name="Google Shape;4731;p283"/>
          <p:cNvPicPr preferRelativeResize="0"/>
          <p:nvPr/>
        </p:nvPicPr>
        <p:blipFill rotWithShape="1">
          <a:blip r:embed="rId5">
            <a:alphaModFix/>
          </a:blip>
          <a:srcRect b="0" l="0" r="0" t="41212"/>
          <a:stretch/>
        </p:blipFill>
        <p:spPr>
          <a:xfrm>
            <a:off x="3999632" y="2119742"/>
            <a:ext cx="5143500" cy="3023730"/>
          </a:xfrm>
          <a:prstGeom prst="rect">
            <a:avLst/>
          </a:prstGeom>
          <a:noFill/>
          <a:ln>
            <a:noFill/>
          </a:ln>
          <a:effectLst>
            <a:outerShdw blurRad="88900" rotWithShape="0" algn="tr" dir="8100000" dist="38100">
              <a:srgbClr val="000000">
                <a:alpha val="40000"/>
              </a:srgbClr>
            </a:outerShdw>
          </a:effectLst>
        </p:spPr>
      </p:pic>
      <p:pic>
        <p:nvPicPr>
          <p:cNvPr id="4732" name="Google Shape;4732;p283"/>
          <p:cNvPicPr preferRelativeResize="0"/>
          <p:nvPr/>
        </p:nvPicPr>
        <p:blipFill rotWithShape="1">
          <a:blip r:embed="rId6">
            <a:alphaModFix/>
          </a:blip>
          <a:srcRect b="0" l="0" r="0" t="0"/>
          <a:stretch/>
        </p:blipFill>
        <p:spPr>
          <a:xfrm>
            <a:off x="562484" y="3931990"/>
            <a:ext cx="792003" cy="182770"/>
          </a:xfrm>
          <a:prstGeom prst="rect">
            <a:avLst/>
          </a:prstGeom>
          <a:noFill/>
          <a:ln>
            <a:noFill/>
          </a:ln>
        </p:spPr>
      </p:pic>
      <p:pic>
        <p:nvPicPr>
          <p:cNvPr id="4733" name="Google Shape;4733;p283"/>
          <p:cNvPicPr preferRelativeResize="0"/>
          <p:nvPr/>
        </p:nvPicPr>
        <p:blipFill rotWithShape="1">
          <a:blip r:embed="rId7">
            <a:alphaModFix/>
          </a:blip>
          <a:srcRect b="0" l="0" r="0" t="0"/>
          <a:stretch/>
        </p:blipFill>
        <p:spPr>
          <a:xfrm>
            <a:off x="1401185" y="3878656"/>
            <a:ext cx="284240" cy="289439"/>
          </a:xfrm>
          <a:prstGeom prst="rect">
            <a:avLst/>
          </a:prstGeom>
          <a:noFill/>
          <a:ln>
            <a:noFill/>
          </a:ln>
        </p:spPr>
      </p:pic>
      <p:pic>
        <p:nvPicPr>
          <p:cNvPr id="4734" name="Google Shape;4734;p283"/>
          <p:cNvPicPr preferRelativeResize="0"/>
          <p:nvPr/>
        </p:nvPicPr>
        <p:blipFill rotWithShape="1">
          <a:blip r:embed="rId8">
            <a:alphaModFix/>
          </a:blip>
          <a:srcRect b="0" l="0" r="0" t="0"/>
          <a:stretch/>
        </p:blipFill>
        <p:spPr>
          <a:xfrm>
            <a:off x="1776584" y="3911133"/>
            <a:ext cx="520043" cy="224485"/>
          </a:xfrm>
          <a:prstGeom prst="rect">
            <a:avLst/>
          </a:prstGeom>
          <a:noFill/>
          <a:ln>
            <a:noFill/>
          </a:ln>
        </p:spPr>
      </p:pic>
      <p:pic>
        <p:nvPicPr>
          <p:cNvPr id="4735" name="Google Shape;4735;p283"/>
          <p:cNvPicPr preferRelativeResize="0"/>
          <p:nvPr/>
        </p:nvPicPr>
        <p:blipFill rotWithShape="1">
          <a:blip r:embed="rId9">
            <a:alphaModFix/>
          </a:blip>
          <a:srcRect b="0" l="0" r="0" t="0"/>
          <a:stretch/>
        </p:blipFill>
        <p:spPr>
          <a:xfrm>
            <a:off x="1469226" y="4264363"/>
            <a:ext cx="642041" cy="123642"/>
          </a:xfrm>
          <a:prstGeom prst="rect">
            <a:avLst/>
          </a:prstGeom>
          <a:noFill/>
          <a:ln>
            <a:noFill/>
          </a:ln>
        </p:spPr>
      </p:pic>
      <p:pic>
        <p:nvPicPr>
          <p:cNvPr id="4736" name="Google Shape;4736;p283"/>
          <p:cNvPicPr preferRelativeResize="0"/>
          <p:nvPr/>
        </p:nvPicPr>
        <p:blipFill rotWithShape="1">
          <a:blip r:embed="rId10">
            <a:alphaModFix/>
          </a:blip>
          <a:srcRect b="0" l="0" r="0" t="0"/>
          <a:stretch/>
        </p:blipFill>
        <p:spPr>
          <a:xfrm>
            <a:off x="597590" y="4221593"/>
            <a:ext cx="756897" cy="157831"/>
          </a:xfrm>
          <a:prstGeom prst="rect">
            <a:avLst/>
          </a:prstGeom>
          <a:noFill/>
          <a:ln>
            <a:noFill/>
          </a:ln>
        </p:spPr>
      </p:pic>
      <p:pic>
        <p:nvPicPr>
          <p:cNvPr id="4737" name="Google Shape;4737;p283"/>
          <p:cNvPicPr preferRelativeResize="0"/>
          <p:nvPr/>
        </p:nvPicPr>
        <p:blipFill rotWithShape="1">
          <a:blip r:embed="rId11">
            <a:alphaModFix/>
          </a:blip>
          <a:srcRect b="0" l="0" r="0" t="0"/>
          <a:stretch/>
        </p:blipFill>
        <p:spPr>
          <a:xfrm>
            <a:off x="2387786" y="3909358"/>
            <a:ext cx="410791" cy="228034"/>
          </a:xfrm>
          <a:prstGeom prst="rect">
            <a:avLst/>
          </a:prstGeom>
          <a:noFill/>
          <a:ln>
            <a:noFill/>
          </a:ln>
        </p:spPr>
      </p:pic>
      <p:pic>
        <p:nvPicPr>
          <p:cNvPr id="4738" name="Google Shape;4738;p283"/>
          <p:cNvPicPr preferRelativeResize="0"/>
          <p:nvPr/>
        </p:nvPicPr>
        <p:blipFill rotWithShape="1">
          <a:blip r:embed="rId12">
            <a:alphaModFix/>
          </a:blip>
          <a:srcRect b="0" l="0" r="0" t="0"/>
          <a:stretch/>
        </p:blipFill>
        <p:spPr>
          <a:xfrm>
            <a:off x="2901377" y="3925398"/>
            <a:ext cx="622010" cy="195954"/>
          </a:xfrm>
          <a:prstGeom prst="rect">
            <a:avLst/>
          </a:prstGeom>
          <a:noFill/>
          <a:ln>
            <a:noFill/>
          </a:ln>
        </p:spPr>
      </p:pic>
      <p:pic>
        <p:nvPicPr>
          <p:cNvPr id="4739" name="Google Shape;4739;p283"/>
          <p:cNvPicPr preferRelativeResize="0"/>
          <p:nvPr/>
        </p:nvPicPr>
        <p:blipFill rotWithShape="1">
          <a:blip r:embed="rId13">
            <a:alphaModFix/>
          </a:blip>
          <a:srcRect b="0" l="0" r="0" t="0"/>
          <a:stretch/>
        </p:blipFill>
        <p:spPr>
          <a:xfrm>
            <a:off x="2234813" y="4266994"/>
            <a:ext cx="499878" cy="105793"/>
          </a:xfrm>
          <a:prstGeom prst="rect">
            <a:avLst/>
          </a:prstGeom>
          <a:noFill/>
          <a:ln>
            <a:noFill/>
          </a:ln>
        </p:spPr>
      </p:pic>
      <p:pic>
        <p:nvPicPr>
          <p:cNvPr id="4740" name="Google Shape;4740;p283"/>
          <p:cNvPicPr preferRelativeResize="0"/>
          <p:nvPr/>
        </p:nvPicPr>
        <p:blipFill rotWithShape="1">
          <a:blip r:embed="rId14">
            <a:alphaModFix/>
          </a:blip>
          <a:srcRect b="0" l="0" r="0" t="0"/>
          <a:stretch/>
        </p:blipFill>
        <p:spPr>
          <a:xfrm>
            <a:off x="3445872" y="4105164"/>
            <a:ext cx="385246" cy="338487"/>
          </a:xfrm>
          <a:prstGeom prst="rect">
            <a:avLst/>
          </a:prstGeom>
          <a:noFill/>
          <a:ln>
            <a:noFill/>
          </a:ln>
        </p:spPr>
      </p:pic>
      <p:pic>
        <p:nvPicPr>
          <p:cNvPr id="4741" name="Google Shape;4741;p283"/>
          <p:cNvPicPr preferRelativeResize="0"/>
          <p:nvPr/>
        </p:nvPicPr>
        <p:blipFill rotWithShape="1">
          <a:blip r:embed="rId15">
            <a:alphaModFix/>
          </a:blip>
          <a:srcRect b="0" l="0" r="0" t="0"/>
          <a:stretch/>
        </p:blipFill>
        <p:spPr>
          <a:xfrm>
            <a:off x="2835939" y="4248599"/>
            <a:ext cx="546047" cy="168976"/>
          </a:xfrm>
          <a:prstGeom prst="rect">
            <a:avLst/>
          </a:prstGeom>
          <a:noFill/>
          <a:ln>
            <a:noFill/>
          </a:ln>
        </p:spPr>
      </p:pic>
      <p:sp>
        <p:nvSpPr>
          <p:cNvPr id="4742" name="Google Shape;4742;p283"/>
          <p:cNvSpPr/>
          <p:nvPr/>
        </p:nvSpPr>
        <p:spPr>
          <a:xfrm rot="-5400000">
            <a:off x="3838743" y="4374458"/>
            <a:ext cx="160021" cy="160021"/>
          </a:xfrm>
          <a:custGeom>
            <a:rect b="b" l="l" r="r" t="t"/>
            <a:pathLst>
              <a:path extrusionOk="0" h="213361" w="213361">
                <a:moveTo>
                  <a:pt x="0" y="213361"/>
                </a:moveTo>
                <a:lnTo>
                  <a:pt x="0" y="167642"/>
                </a:lnTo>
                <a:lnTo>
                  <a:pt x="1" y="167642"/>
                </a:lnTo>
                <a:lnTo>
                  <a:pt x="1" y="0"/>
                </a:lnTo>
                <a:lnTo>
                  <a:pt x="45720" y="0"/>
                </a:lnTo>
                <a:lnTo>
                  <a:pt x="45720" y="167642"/>
                </a:lnTo>
                <a:lnTo>
                  <a:pt x="213361" y="167642"/>
                </a:lnTo>
                <a:lnTo>
                  <a:pt x="213361" y="213361"/>
                </a:lnTo>
                <a:close/>
              </a:path>
            </a:pathLst>
          </a:custGeom>
          <a:solidFill>
            <a:srgbClr val="FFC22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46" name="Shape 4746"/>
        <p:cNvGrpSpPr/>
        <p:nvPr/>
      </p:nvGrpSpPr>
      <p:grpSpPr>
        <a:xfrm>
          <a:off x="0" y="0"/>
          <a:ext cx="0" cy="0"/>
          <a:chOff x="0" y="0"/>
          <a:chExt cx="0" cy="0"/>
        </a:xfrm>
      </p:grpSpPr>
      <p:sp>
        <p:nvSpPr>
          <p:cNvPr id="4747" name="Google Shape;4747;p284"/>
          <p:cNvSpPr/>
          <p:nvPr/>
        </p:nvSpPr>
        <p:spPr>
          <a:xfrm>
            <a:off x="0" y="0"/>
            <a:ext cx="3208337" cy="5143500"/>
          </a:xfrm>
          <a:prstGeom prst="rect">
            <a:avLst/>
          </a:prstGeom>
          <a:solidFill>
            <a:srgbClr val="3836B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748" name="Google Shape;4748;p284"/>
          <p:cNvSpPr txBox="1"/>
          <p:nvPr/>
        </p:nvSpPr>
        <p:spPr>
          <a:xfrm>
            <a:off x="479823" y="239316"/>
            <a:ext cx="2364977" cy="1329595"/>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000000"/>
              </a:buClr>
              <a:buSzPts val="2400"/>
              <a:buFont typeface="Arial"/>
              <a:buNone/>
            </a:pPr>
            <a:r>
              <a:rPr b="1" i="0" lang="fr" sz="2400" u="none" cap="none" strike="noStrike">
                <a:solidFill>
                  <a:srgbClr val="2BD6D9"/>
                </a:solidFill>
                <a:latin typeface="Arial"/>
                <a:ea typeface="Arial"/>
                <a:cs typeface="Arial"/>
                <a:sym typeface="Arial"/>
              </a:rPr>
              <a:t>Animer la </a:t>
            </a:r>
            <a:br>
              <a:rPr b="1" i="0" lang="fr" sz="2400" u="none" cap="none" strike="noStrike">
                <a:solidFill>
                  <a:srgbClr val="2BD6D9"/>
                </a:solidFill>
                <a:latin typeface="Arial"/>
                <a:ea typeface="Arial"/>
                <a:cs typeface="Arial"/>
                <a:sym typeface="Arial"/>
              </a:rPr>
            </a:br>
            <a:r>
              <a:rPr b="1" i="0" lang="fr" sz="2400" u="none" cap="none" strike="noStrike">
                <a:solidFill>
                  <a:srgbClr val="2BD6D9"/>
                </a:solidFill>
                <a:latin typeface="Arial"/>
                <a:ea typeface="Arial"/>
                <a:cs typeface="Arial"/>
                <a:sym typeface="Arial"/>
              </a:rPr>
              <a:t>relation client </a:t>
            </a:r>
            <a:br>
              <a:rPr b="1" i="0" lang="fr" sz="2400" u="none" cap="none" strike="noStrike">
                <a:solidFill>
                  <a:srgbClr val="2BD6D9"/>
                </a:solidFill>
                <a:latin typeface="Arial"/>
                <a:ea typeface="Arial"/>
                <a:cs typeface="Arial"/>
                <a:sym typeface="Arial"/>
              </a:rPr>
            </a:br>
            <a:r>
              <a:rPr b="1" i="0" lang="fr" sz="2400" u="none" cap="none" strike="noStrike">
                <a:solidFill>
                  <a:srgbClr val="2BD6D9"/>
                </a:solidFill>
                <a:latin typeface="Arial"/>
                <a:ea typeface="Arial"/>
                <a:cs typeface="Arial"/>
                <a:sym typeface="Arial"/>
              </a:rPr>
              <a:t>et développer </a:t>
            </a:r>
            <a:br>
              <a:rPr b="1" i="0" lang="fr" sz="2400" u="none" cap="none" strike="noStrike">
                <a:solidFill>
                  <a:srgbClr val="2BD6D9"/>
                </a:solidFill>
                <a:latin typeface="Arial"/>
                <a:ea typeface="Arial"/>
                <a:cs typeface="Arial"/>
                <a:sym typeface="Arial"/>
              </a:rPr>
            </a:br>
            <a:r>
              <a:rPr b="1" i="0" lang="fr" sz="2400" u="none" cap="none" strike="noStrike">
                <a:solidFill>
                  <a:srgbClr val="2BD6D9"/>
                </a:solidFill>
                <a:latin typeface="Arial"/>
                <a:ea typeface="Arial"/>
                <a:cs typeface="Arial"/>
                <a:sym typeface="Arial"/>
              </a:rPr>
              <a:t>la fidélité </a:t>
            </a:r>
            <a:endParaRPr/>
          </a:p>
        </p:txBody>
      </p:sp>
      <p:sp>
        <p:nvSpPr>
          <p:cNvPr id="4749" name="Google Shape;4749;p284"/>
          <p:cNvSpPr txBox="1"/>
          <p:nvPr>
            <p:ph type="title"/>
          </p:nvPr>
        </p:nvSpPr>
        <p:spPr>
          <a:xfrm>
            <a:off x="490961" y="1606610"/>
            <a:ext cx="2111269" cy="703005"/>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Clr>
                <a:schemeClr val="accent3"/>
              </a:buClr>
              <a:buSzPts val="1400"/>
              <a:buFont typeface="Arial"/>
              <a:buNone/>
            </a:pPr>
            <a:r>
              <a:rPr lang="fr" sz="1400">
                <a:solidFill>
                  <a:schemeClr val="lt1"/>
                </a:solidFill>
                <a:latin typeface="Arial"/>
                <a:ea typeface="Arial"/>
                <a:cs typeface="Arial"/>
                <a:sym typeface="Arial"/>
              </a:rPr>
              <a:t>Dans le cadre du programme de </a:t>
            </a:r>
            <a:br>
              <a:rPr lang="fr" sz="1400">
                <a:solidFill>
                  <a:schemeClr val="lt1"/>
                </a:solidFill>
                <a:latin typeface="Arial"/>
                <a:ea typeface="Arial"/>
                <a:cs typeface="Arial"/>
                <a:sym typeface="Arial"/>
              </a:rPr>
            </a:br>
            <a:r>
              <a:rPr lang="fr" sz="1400">
                <a:solidFill>
                  <a:schemeClr val="lt1"/>
                </a:solidFill>
                <a:latin typeface="Arial"/>
                <a:ea typeface="Arial"/>
                <a:cs typeface="Arial"/>
                <a:sym typeface="Arial"/>
              </a:rPr>
              <a:t>fidélité</a:t>
            </a:r>
            <a:endParaRPr/>
          </a:p>
        </p:txBody>
      </p:sp>
      <p:grpSp>
        <p:nvGrpSpPr>
          <p:cNvPr id="4750" name="Google Shape;4750;p284"/>
          <p:cNvGrpSpPr/>
          <p:nvPr/>
        </p:nvGrpSpPr>
        <p:grpSpPr>
          <a:xfrm>
            <a:off x="75191" y="239316"/>
            <a:ext cx="359544" cy="317896"/>
            <a:chOff x="962434" y="3914169"/>
            <a:chExt cx="381458" cy="337272"/>
          </a:xfrm>
        </p:grpSpPr>
        <p:sp>
          <p:nvSpPr>
            <p:cNvPr id="4751" name="Google Shape;4751;p284"/>
            <p:cNvSpPr/>
            <p:nvPr/>
          </p:nvSpPr>
          <p:spPr>
            <a:xfrm>
              <a:off x="1147256" y="3914207"/>
              <a:ext cx="196636" cy="337234"/>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752" name="Google Shape;4752;p284"/>
            <p:cNvSpPr/>
            <p:nvPr/>
          </p:nvSpPr>
          <p:spPr>
            <a:xfrm>
              <a:off x="962434" y="3914169"/>
              <a:ext cx="193976" cy="337272"/>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753" name="Google Shape;4753;p284"/>
          <p:cNvSpPr txBox="1"/>
          <p:nvPr/>
        </p:nvSpPr>
        <p:spPr>
          <a:xfrm>
            <a:off x="4369198" y="1308305"/>
            <a:ext cx="4774800" cy="3387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rgbClr val="2E1452"/>
                </a:solidFill>
                <a:latin typeface="Arial"/>
                <a:ea typeface="Arial"/>
                <a:cs typeface="Arial"/>
                <a:sym typeface="Arial"/>
              </a:rPr>
              <a:t>Générer</a:t>
            </a:r>
            <a:r>
              <a:rPr b="0" i="0" lang="fr" sz="1100" u="none" cap="none" strike="noStrike">
                <a:solidFill>
                  <a:srgbClr val="2E1452"/>
                </a:solidFill>
                <a:latin typeface="Arial"/>
                <a:ea typeface="Arial"/>
                <a:cs typeface="Arial"/>
                <a:sym typeface="Arial"/>
              </a:rPr>
              <a:t> </a:t>
            </a:r>
            <a:endParaRPr/>
          </a:p>
          <a:p>
            <a:pPr indent="0" lvl="0" marL="0" marR="0" rtl="0" algn="l">
              <a:lnSpc>
                <a:spcPct val="100000"/>
              </a:lnSpc>
              <a:spcBef>
                <a:spcPts val="0"/>
              </a:spcBef>
              <a:spcAft>
                <a:spcPts val="0"/>
              </a:spcAft>
              <a:buNone/>
            </a:pPr>
            <a:r>
              <a:rPr b="1" i="0" lang="fr" sz="1100" u="none" cap="none" strike="noStrike">
                <a:solidFill>
                  <a:srgbClr val="FFFFFF"/>
                </a:solidFill>
                <a:highlight>
                  <a:srgbClr val="3836BF"/>
                </a:highlight>
                <a:latin typeface="Arial"/>
                <a:ea typeface="Arial"/>
                <a:cs typeface="Arial"/>
                <a:sym typeface="Arial"/>
              </a:rPr>
              <a:t>des revenus complémentaires </a:t>
            </a:r>
            <a:endParaRPr/>
          </a:p>
        </p:txBody>
      </p:sp>
      <p:sp>
        <p:nvSpPr>
          <p:cNvPr id="4754" name="Google Shape;4754;p284"/>
          <p:cNvSpPr txBox="1"/>
          <p:nvPr/>
        </p:nvSpPr>
        <p:spPr>
          <a:xfrm>
            <a:off x="4369197" y="2910236"/>
            <a:ext cx="4081037" cy="677108"/>
          </a:xfrm>
          <a:prstGeom prst="rect">
            <a:avLst/>
          </a:prstGeom>
          <a:noFill/>
          <a:ln>
            <a:noFill/>
          </a:ln>
        </p:spPr>
        <p:txBody>
          <a:bodyPr anchorCtr="0" anchor="t" bIns="0" lIns="0" spcFirstLastPara="1" rIns="0" wrap="square" tIns="0">
            <a:spAutoFit/>
          </a:bodyPr>
          <a:lstStyle/>
          <a:p>
            <a:pPr indent="-171450" lvl="0" marL="171450" marR="0" rtl="0" algn="l">
              <a:lnSpc>
                <a:spcPct val="100000"/>
              </a:lnSpc>
              <a:spcBef>
                <a:spcPts val="0"/>
              </a:spcBef>
              <a:spcAft>
                <a:spcPts val="0"/>
              </a:spcAft>
              <a:buClr>
                <a:srgbClr val="2BD6D9"/>
              </a:buClr>
              <a:buSzPts val="1200"/>
              <a:buFont typeface="Arial"/>
              <a:buChar char="─"/>
            </a:pPr>
            <a:r>
              <a:rPr b="1" i="0" lang="fr" sz="1100" u="none" cap="none" strike="noStrike">
                <a:solidFill>
                  <a:srgbClr val="303CB9"/>
                </a:solidFill>
                <a:latin typeface="Arial"/>
                <a:ea typeface="Arial"/>
                <a:cs typeface="Arial"/>
                <a:sym typeface="Arial"/>
              </a:rPr>
              <a:t>Email et courrier dédiés envoyés à la base clients avec une offre personnalisée et affinitaire</a:t>
            </a:r>
            <a:endParaRPr b="1" i="0" sz="1100" u="none" cap="none" strike="noStrike">
              <a:solidFill>
                <a:srgbClr val="303CB9"/>
              </a:solidFill>
              <a:latin typeface="Arial"/>
              <a:ea typeface="Arial"/>
              <a:cs typeface="Arial"/>
              <a:sym typeface="Arial"/>
            </a:endParaRPr>
          </a:p>
          <a:p>
            <a:pPr indent="-171450" lvl="0" marL="171450" marR="0" rtl="0" algn="l">
              <a:lnSpc>
                <a:spcPct val="100000"/>
              </a:lnSpc>
              <a:spcBef>
                <a:spcPts val="0"/>
              </a:spcBef>
              <a:spcAft>
                <a:spcPts val="0"/>
              </a:spcAft>
              <a:buClr>
                <a:srgbClr val="2BD6D9"/>
              </a:buClr>
              <a:buSzPts val="1200"/>
              <a:buFont typeface="Arial"/>
              <a:buChar char="─"/>
            </a:pPr>
            <a:r>
              <a:rPr b="1" i="0" lang="fr" sz="1100" u="none" cap="none" strike="noStrike">
                <a:solidFill>
                  <a:srgbClr val="303CB9"/>
                </a:solidFill>
                <a:latin typeface="Arial"/>
                <a:ea typeface="Arial"/>
                <a:cs typeface="Arial"/>
                <a:sym typeface="Arial"/>
              </a:rPr>
              <a:t>Reporting détaillé des campagnes pour enrichir la connaissance clients</a:t>
            </a:r>
            <a:endParaRPr/>
          </a:p>
        </p:txBody>
      </p:sp>
      <p:sp>
        <p:nvSpPr>
          <p:cNvPr id="4755" name="Google Shape;4755;p284"/>
          <p:cNvSpPr txBox="1"/>
          <p:nvPr/>
        </p:nvSpPr>
        <p:spPr>
          <a:xfrm>
            <a:off x="4369198" y="2637011"/>
            <a:ext cx="2822100" cy="18466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200"/>
              <a:buFont typeface="Arial"/>
              <a:buNone/>
            </a:pPr>
            <a:r>
              <a:rPr b="1" i="0" lang="fr" sz="1200" u="none" cap="none" strike="noStrike">
                <a:solidFill>
                  <a:srgbClr val="2BD6D9"/>
                </a:solidFill>
                <a:latin typeface="Arial"/>
                <a:ea typeface="Arial"/>
                <a:cs typeface="Arial"/>
                <a:sym typeface="Arial"/>
              </a:rPr>
              <a:t>DISPOSITIF</a:t>
            </a:r>
            <a:endParaRPr b="1" i="0" sz="1200" u="none" cap="none" strike="noStrike">
              <a:solidFill>
                <a:srgbClr val="2BD6D9"/>
              </a:solidFill>
              <a:latin typeface="Arial"/>
              <a:ea typeface="Arial"/>
              <a:cs typeface="Arial"/>
              <a:sym typeface="Arial"/>
            </a:endParaRPr>
          </a:p>
        </p:txBody>
      </p:sp>
      <p:sp>
        <p:nvSpPr>
          <p:cNvPr id="4756" name="Google Shape;4756;p284"/>
          <p:cNvSpPr txBox="1"/>
          <p:nvPr/>
        </p:nvSpPr>
        <p:spPr>
          <a:xfrm>
            <a:off x="5765800" y="3721135"/>
            <a:ext cx="2887237" cy="677108"/>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rgbClr val="000000"/>
              </a:buClr>
              <a:buSzPts val="1100"/>
              <a:buFont typeface="Arial"/>
              <a:buNone/>
            </a:pPr>
            <a:r>
              <a:rPr b="0" i="0" lang="fr" sz="1100" u="none" cap="none" strike="noStrike">
                <a:solidFill>
                  <a:srgbClr val="303CB9"/>
                </a:solidFill>
                <a:latin typeface="Arial"/>
                <a:ea typeface="Arial"/>
                <a:cs typeface="Arial"/>
                <a:sym typeface="Arial"/>
              </a:rPr>
              <a:t>Proposition aux membres du programme d’une offre de Noël avec des abonnements jeunesse à tarif préférentiel pour faire durer la magie du cadeau toute l’année</a:t>
            </a:r>
            <a:endParaRPr b="0" i="0" sz="1100" u="none" cap="none" strike="noStrike">
              <a:solidFill>
                <a:srgbClr val="303CB9"/>
              </a:solidFill>
              <a:latin typeface="Arial"/>
              <a:ea typeface="Arial"/>
              <a:cs typeface="Arial"/>
              <a:sym typeface="Arial"/>
            </a:endParaRPr>
          </a:p>
        </p:txBody>
      </p:sp>
      <p:sp>
        <p:nvSpPr>
          <p:cNvPr id="4757" name="Google Shape;4757;p284"/>
          <p:cNvSpPr/>
          <p:nvPr/>
        </p:nvSpPr>
        <p:spPr>
          <a:xfrm>
            <a:off x="4369200" y="1884500"/>
            <a:ext cx="4119000" cy="538800"/>
          </a:xfrm>
          <a:prstGeom prst="roundRect">
            <a:avLst>
              <a:gd fmla="val 26385" name="adj"/>
            </a:avLst>
          </a:prstGeom>
          <a:noFill/>
          <a:ln cap="flat" cmpd="sng" w="19050">
            <a:solidFill>
              <a:srgbClr val="2BD6D9"/>
            </a:solidFill>
            <a:prstDash val="solid"/>
            <a:round/>
            <a:headEnd len="sm" w="sm" type="none"/>
            <a:tailEnd len="sm" w="sm" type="none"/>
          </a:ln>
        </p:spPr>
        <p:txBody>
          <a:bodyPr anchorCtr="0" anchor="ctr" bIns="38100" lIns="88900" spcFirstLastPara="1" rIns="88900" wrap="square" tIns="38100">
            <a:no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Proposition d’un service affinitaire d’abonnements magazine aux membres du programme</a:t>
            </a:r>
            <a:endParaRPr/>
          </a:p>
        </p:txBody>
      </p:sp>
      <p:sp>
        <p:nvSpPr>
          <p:cNvPr id="4758" name="Google Shape;4758;p284"/>
          <p:cNvSpPr txBox="1"/>
          <p:nvPr/>
        </p:nvSpPr>
        <p:spPr>
          <a:xfrm>
            <a:off x="4369198" y="249827"/>
            <a:ext cx="4369800" cy="3387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rgbClr val="2E1452"/>
                </a:solidFill>
                <a:latin typeface="Arial"/>
                <a:ea typeface="Arial"/>
                <a:cs typeface="Arial"/>
                <a:sym typeface="Arial"/>
              </a:rPr>
              <a:t>Renforcer le lien relationnel avec </a:t>
            </a:r>
            <a:br>
              <a:rPr b="1" i="0" lang="fr" sz="1100" u="none" cap="none" strike="noStrike">
                <a:solidFill>
                  <a:srgbClr val="2E1452"/>
                </a:solidFill>
                <a:latin typeface="Arial"/>
                <a:ea typeface="Arial"/>
                <a:cs typeface="Arial"/>
                <a:sym typeface="Arial"/>
              </a:rPr>
            </a:br>
            <a:r>
              <a:rPr b="1" i="0" lang="fr" sz="1100" u="none" cap="none" strike="noStrike">
                <a:solidFill>
                  <a:srgbClr val="FFFFFF"/>
                </a:solidFill>
                <a:highlight>
                  <a:srgbClr val="303CB9"/>
                </a:highlight>
                <a:latin typeface="Arial"/>
                <a:ea typeface="Arial"/>
                <a:cs typeface="Arial"/>
                <a:sym typeface="Arial"/>
              </a:rPr>
              <a:t>une offre de service affinitaire</a:t>
            </a:r>
            <a:endParaRPr/>
          </a:p>
        </p:txBody>
      </p:sp>
      <p:sp>
        <p:nvSpPr>
          <p:cNvPr id="4759" name="Google Shape;4759;p284"/>
          <p:cNvSpPr txBox="1"/>
          <p:nvPr/>
        </p:nvSpPr>
        <p:spPr>
          <a:xfrm>
            <a:off x="4369198" y="771416"/>
            <a:ext cx="4217400" cy="3387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rgbClr val="2E1452"/>
                </a:solidFill>
                <a:latin typeface="Arial"/>
                <a:ea typeface="Arial"/>
                <a:cs typeface="Arial"/>
                <a:sym typeface="Arial"/>
              </a:rPr>
              <a:t>Proposer des temps forts de communication personnalisés et </a:t>
            </a:r>
            <a:br>
              <a:rPr b="1" i="0" lang="fr" sz="1100" u="none" cap="none" strike="noStrike">
                <a:solidFill>
                  <a:srgbClr val="2E1452"/>
                </a:solidFill>
                <a:latin typeface="Arial"/>
                <a:ea typeface="Arial"/>
                <a:cs typeface="Arial"/>
                <a:sym typeface="Arial"/>
              </a:rPr>
            </a:br>
            <a:r>
              <a:rPr b="1" i="0" lang="fr" sz="1100" u="none" cap="none" strike="noStrike">
                <a:solidFill>
                  <a:srgbClr val="FFFFFF"/>
                </a:solidFill>
                <a:highlight>
                  <a:srgbClr val="3836BF"/>
                </a:highlight>
                <a:latin typeface="Arial"/>
                <a:ea typeface="Arial"/>
                <a:cs typeface="Arial"/>
                <a:sym typeface="Arial"/>
              </a:rPr>
              <a:t>en lien avec le plan d’animations de la marque</a:t>
            </a:r>
            <a:endParaRPr sz="1100"/>
          </a:p>
        </p:txBody>
      </p:sp>
      <p:pic>
        <p:nvPicPr>
          <p:cNvPr descr="Une image contenant texte, capture d’écran&#10;&#10;Description générée automatiquement" id="4760" name="Google Shape;4760;p284"/>
          <p:cNvPicPr preferRelativeResize="0"/>
          <p:nvPr/>
        </p:nvPicPr>
        <p:blipFill rotWithShape="1">
          <a:blip r:embed="rId3">
            <a:alphaModFix/>
          </a:blip>
          <a:srcRect b="66655" l="1457" r="2044" t="221"/>
          <a:stretch/>
        </p:blipFill>
        <p:spPr>
          <a:xfrm>
            <a:off x="491024" y="2487414"/>
            <a:ext cx="977767" cy="1174673"/>
          </a:xfrm>
          <a:custGeom>
            <a:rect b="b" l="l" r="r" t="t"/>
            <a:pathLst>
              <a:path extrusionOk="0" h="2097631" w="1746012">
                <a:moveTo>
                  <a:pt x="146019" y="0"/>
                </a:moveTo>
                <a:lnTo>
                  <a:pt x="1599993" y="0"/>
                </a:lnTo>
                <a:cubicBezTo>
                  <a:pt x="1680637" y="0"/>
                  <a:pt x="1746012" y="65375"/>
                  <a:pt x="1746012" y="146019"/>
                </a:cubicBezTo>
                <a:lnTo>
                  <a:pt x="1746012" y="1951612"/>
                </a:lnTo>
                <a:cubicBezTo>
                  <a:pt x="1746012" y="2032256"/>
                  <a:pt x="1680637" y="2097631"/>
                  <a:pt x="1599993" y="2097631"/>
                </a:cubicBezTo>
                <a:lnTo>
                  <a:pt x="146019" y="2097631"/>
                </a:lnTo>
                <a:cubicBezTo>
                  <a:pt x="65375" y="2097631"/>
                  <a:pt x="0" y="2032256"/>
                  <a:pt x="0" y="1951612"/>
                </a:cubicBezTo>
                <a:lnTo>
                  <a:pt x="0" y="146019"/>
                </a:lnTo>
                <a:cubicBezTo>
                  <a:pt x="0" y="65375"/>
                  <a:pt x="65375" y="0"/>
                  <a:pt x="146019" y="0"/>
                </a:cubicBezTo>
                <a:close/>
              </a:path>
            </a:pathLst>
          </a:custGeom>
          <a:noFill/>
          <a:ln cap="flat" cmpd="sng" w="19050">
            <a:solidFill>
              <a:srgbClr val="2BD6D9"/>
            </a:solidFill>
            <a:prstDash val="solid"/>
            <a:round/>
            <a:headEnd len="sm" w="sm" type="none"/>
            <a:tailEnd len="sm" w="sm" type="none"/>
          </a:ln>
          <a:effectLst>
            <a:outerShdw blurRad="88900" sx="101000" rotWithShape="0" algn="br" dir="13500000" dist="38100" sy="101000">
              <a:srgbClr val="000000">
                <a:alpha val="22745"/>
              </a:srgbClr>
            </a:outerShdw>
          </a:effectLst>
        </p:spPr>
      </p:pic>
      <p:pic>
        <p:nvPicPr>
          <p:cNvPr id="4761" name="Google Shape;4761;p284"/>
          <p:cNvPicPr preferRelativeResize="0"/>
          <p:nvPr/>
        </p:nvPicPr>
        <p:blipFill rotWithShape="1">
          <a:blip r:embed="rId4">
            <a:alphaModFix/>
          </a:blip>
          <a:srcRect b="0" l="0" r="0" t="0"/>
          <a:stretch/>
        </p:blipFill>
        <p:spPr>
          <a:xfrm>
            <a:off x="7299325" y="4715354"/>
            <a:ext cx="1363663" cy="188434"/>
          </a:xfrm>
          <a:prstGeom prst="rect">
            <a:avLst/>
          </a:prstGeom>
          <a:noFill/>
          <a:ln>
            <a:noFill/>
          </a:ln>
        </p:spPr>
      </p:pic>
      <p:sp>
        <p:nvSpPr>
          <p:cNvPr id="4762" name="Google Shape;4762;p284"/>
          <p:cNvSpPr/>
          <p:nvPr/>
        </p:nvSpPr>
        <p:spPr>
          <a:xfrm>
            <a:off x="1092200" y="2060575"/>
            <a:ext cx="801600" cy="185700"/>
          </a:xfrm>
          <a:prstGeom prst="rect">
            <a:avLst/>
          </a:prstGeom>
          <a:solidFill>
            <a:srgbClr val="E3061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pic>
        <p:nvPicPr>
          <p:cNvPr id="4763" name="Google Shape;4763;p284"/>
          <p:cNvPicPr preferRelativeResize="0"/>
          <p:nvPr/>
        </p:nvPicPr>
        <p:blipFill rotWithShape="1">
          <a:blip r:embed="rId5">
            <a:alphaModFix/>
          </a:blip>
          <a:srcRect b="0" l="0" r="0" t="0"/>
          <a:stretch/>
        </p:blipFill>
        <p:spPr>
          <a:xfrm>
            <a:off x="1110623" y="2099502"/>
            <a:ext cx="761040" cy="105161"/>
          </a:xfrm>
          <a:prstGeom prst="rect">
            <a:avLst/>
          </a:prstGeom>
          <a:noFill/>
          <a:ln>
            <a:noFill/>
          </a:ln>
        </p:spPr>
      </p:pic>
      <p:grpSp>
        <p:nvGrpSpPr>
          <p:cNvPr id="4764" name="Google Shape;4764;p284"/>
          <p:cNvGrpSpPr/>
          <p:nvPr/>
        </p:nvGrpSpPr>
        <p:grpSpPr>
          <a:xfrm>
            <a:off x="1735616" y="2527708"/>
            <a:ext cx="2544284" cy="2354478"/>
            <a:chOff x="3587513" y="-472248"/>
            <a:chExt cx="5558141" cy="5143500"/>
          </a:xfrm>
        </p:grpSpPr>
        <p:sp>
          <p:nvSpPr>
            <p:cNvPr id="4765" name="Google Shape;4765;p284"/>
            <p:cNvSpPr/>
            <p:nvPr/>
          </p:nvSpPr>
          <p:spPr>
            <a:xfrm rot="10800000">
              <a:off x="3587513" y="-472248"/>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766" name="Google Shape;4766;p284"/>
            <p:cNvSpPr/>
            <p:nvPr/>
          </p:nvSpPr>
          <p:spPr>
            <a:xfrm flipH="1" rot="10800000">
              <a:off x="6365757" y="-472248"/>
              <a:ext cx="2779897" cy="5143500"/>
            </a:xfrm>
            <a:custGeom>
              <a:rect b="b" l="l" r="r" t="t"/>
              <a:pathLst>
                <a:path extrusionOk="0" h="6858000" w="3706529">
                  <a:moveTo>
                    <a:pt x="1" y="4149800"/>
                  </a:moveTo>
                  <a:lnTo>
                    <a:pt x="1" y="3481572"/>
                  </a:lnTo>
                  <a:lnTo>
                    <a:pt x="2232" y="3428729"/>
                  </a:lnTo>
                  <a:lnTo>
                    <a:pt x="1" y="3282861"/>
                  </a:lnTo>
                  <a:lnTo>
                    <a:pt x="1" y="2812648"/>
                  </a:lnTo>
                  <a:lnTo>
                    <a:pt x="5387" y="2848024"/>
                  </a:lnTo>
                  <a:lnTo>
                    <a:pt x="9804" y="2876736"/>
                  </a:lnTo>
                  <a:lnTo>
                    <a:pt x="13591" y="2905605"/>
                  </a:lnTo>
                  <a:lnTo>
                    <a:pt x="21479" y="2963266"/>
                  </a:lnTo>
                  <a:cubicBezTo>
                    <a:pt x="39998" y="3117396"/>
                    <a:pt x="50531" y="3272470"/>
                    <a:pt x="53030" y="3427702"/>
                  </a:cubicBezTo>
                  <a:cubicBezTo>
                    <a:pt x="54828" y="3583093"/>
                    <a:pt x="48351" y="3738405"/>
                    <a:pt x="33626" y="3893087"/>
                  </a:cubicBezTo>
                  <a:cubicBezTo>
                    <a:pt x="26093" y="3970585"/>
                    <a:pt x="16403" y="4047847"/>
                    <a:pt x="4567" y="4124783"/>
                  </a:cubicBezTo>
                  <a:close/>
                  <a:moveTo>
                    <a:pt x="3658784" y="4249472"/>
                  </a:moveTo>
                  <a:lnTo>
                    <a:pt x="3659595" y="4241576"/>
                  </a:lnTo>
                  <a:cubicBezTo>
                    <a:pt x="3688307" y="3971336"/>
                    <a:pt x="3702892" y="3699757"/>
                    <a:pt x="3703294" y="3427942"/>
                  </a:cubicBezTo>
                  <a:cubicBezTo>
                    <a:pt x="3702704" y="3156141"/>
                    <a:pt x="3687954" y="2884558"/>
                    <a:pt x="3659122" y="2614241"/>
                  </a:cubicBezTo>
                  <a:lnTo>
                    <a:pt x="3658249" y="2605735"/>
                  </a:lnTo>
                  <a:lnTo>
                    <a:pt x="3665385" y="2642995"/>
                  </a:lnTo>
                  <a:lnTo>
                    <a:pt x="3695384" y="3020308"/>
                  </a:lnTo>
                  <a:cubicBezTo>
                    <a:pt x="3702631" y="3156037"/>
                    <a:pt x="3706348" y="3291962"/>
                    <a:pt x="3706529" y="3427942"/>
                  </a:cubicBezTo>
                  <a:cubicBezTo>
                    <a:pt x="3706233" y="3563928"/>
                    <a:pt x="3702397" y="3699856"/>
                    <a:pt x="3695032" y="3835587"/>
                  </a:cubicBezTo>
                  <a:lnTo>
                    <a:pt x="3663914" y="4222683"/>
                  </a:lnTo>
                  <a:close/>
                  <a:moveTo>
                    <a:pt x="3517709" y="4723649"/>
                  </a:moveTo>
                  <a:lnTo>
                    <a:pt x="3533313" y="4635261"/>
                  </a:lnTo>
                  <a:cubicBezTo>
                    <a:pt x="3538833" y="4602051"/>
                    <a:pt x="3543330" y="4568687"/>
                    <a:pt x="3548377" y="4535400"/>
                  </a:cubicBezTo>
                  <a:cubicBezTo>
                    <a:pt x="3553427" y="4502113"/>
                    <a:pt x="3558712" y="4468826"/>
                    <a:pt x="3562812" y="4435382"/>
                  </a:cubicBezTo>
                  <a:lnTo>
                    <a:pt x="3575434" y="4335127"/>
                  </a:lnTo>
                  <a:lnTo>
                    <a:pt x="3581664" y="4284960"/>
                  </a:lnTo>
                  <a:lnTo>
                    <a:pt x="3586949" y="4234714"/>
                  </a:lnTo>
                  <a:cubicBezTo>
                    <a:pt x="3615559" y="3966764"/>
                    <a:pt x="3630198" y="3697472"/>
                    <a:pt x="3630806" y="3427942"/>
                  </a:cubicBezTo>
                  <a:cubicBezTo>
                    <a:pt x="3630411" y="3158428"/>
                    <a:pt x="3615976" y="2889135"/>
                    <a:pt x="3587581" y="2621106"/>
                  </a:cubicBezTo>
                  <a:lnTo>
                    <a:pt x="3582374" y="2570859"/>
                  </a:lnTo>
                  <a:lnTo>
                    <a:pt x="3576144" y="2520693"/>
                  </a:lnTo>
                  <a:lnTo>
                    <a:pt x="3563680" y="2420436"/>
                  </a:lnTo>
                  <a:cubicBezTo>
                    <a:pt x="3559500" y="2386991"/>
                    <a:pt x="3554057" y="2353786"/>
                    <a:pt x="3549325" y="2320418"/>
                  </a:cubicBezTo>
                  <a:cubicBezTo>
                    <a:pt x="3544592" y="2287055"/>
                    <a:pt x="3539780" y="2253688"/>
                    <a:pt x="3534258" y="2220481"/>
                  </a:cubicBezTo>
                  <a:lnTo>
                    <a:pt x="3520566" y="2142462"/>
                  </a:lnTo>
                  <a:lnTo>
                    <a:pt x="3526689" y="2159849"/>
                  </a:lnTo>
                  <a:lnTo>
                    <a:pt x="3537335" y="2220243"/>
                  </a:lnTo>
                  <a:cubicBezTo>
                    <a:pt x="3542777" y="2253450"/>
                    <a:pt x="3547352" y="2286897"/>
                    <a:pt x="3552400" y="2320184"/>
                  </a:cubicBezTo>
                  <a:cubicBezTo>
                    <a:pt x="3557450" y="2353471"/>
                    <a:pt x="3562655" y="2386833"/>
                    <a:pt x="3566835" y="2420278"/>
                  </a:cubicBezTo>
                  <a:lnTo>
                    <a:pt x="3579377" y="2520535"/>
                  </a:lnTo>
                  <a:lnTo>
                    <a:pt x="3585687" y="2570702"/>
                  </a:lnTo>
                  <a:lnTo>
                    <a:pt x="3590894" y="2621026"/>
                  </a:lnTo>
                  <a:cubicBezTo>
                    <a:pt x="3619455" y="2889057"/>
                    <a:pt x="3634096" y="3158428"/>
                    <a:pt x="3634751" y="3427942"/>
                  </a:cubicBezTo>
                  <a:cubicBezTo>
                    <a:pt x="3634356" y="3697629"/>
                    <a:pt x="3619921" y="3967079"/>
                    <a:pt x="3591524" y="4235266"/>
                  </a:cubicBezTo>
                  <a:lnTo>
                    <a:pt x="3586397" y="4285512"/>
                  </a:lnTo>
                  <a:lnTo>
                    <a:pt x="3580167" y="4335679"/>
                  </a:lnTo>
                  <a:lnTo>
                    <a:pt x="3567704" y="4436012"/>
                  </a:lnTo>
                  <a:cubicBezTo>
                    <a:pt x="3563522" y="4469456"/>
                    <a:pt x="3558080" y="4502743"/>
                    <a:pt x="3553347" y="4536110"/>
                  </a:cubicBezTo>
                  <a:cubicBezTo>
                    <a:pt x="3548615" y="4569474"/>
                    <a:pt x="3543803" y="4602841"/>
                    <a:pt x="3538282" y="4636048"/>
                  </a:cubicBezTo>
                  <a:lnTo>
                    <a:pt x="3528089" y="4694173"/>
                  </a:lnTo>
                  <a:close/>
                  <a:moveTo>
                    <a:pt x="3376297" y="5060535"/>
                  </a:moveTo>
                  <a:lnTo>
                    <a:pt x="3386597" y="5018454"/>
                  </a:lnTo>
                  <a:cubicBezTo>
                    <a:pt x="3499938" y="4495884"/>
                    <a:pt x="3557471" y="3962663"/>
                    <a:pt x="3558236" y="3427945"/>
                  </a:cubicBezTo>
                  <a:cubicBezTo>
                    <a:pt x="3558063" y="2893159"/>
                    <a:pt x="3501056" y="2359861"/>
                    <a:pt x="3388175" y="1837130"/>
                  </a:cubicBezTo>
                  <a:lnTo>
                    <a:pt x="3380415" y="1805269"/>
                  </a:lnTo>
                  <a:lnTo>
                    <a:pt x="3380607" y="1805633"/>
                  </a:lnTo>
                  <a:lnTo>
                    <a:pt x="3388471" y="1823612"/>
                  </a:lnTo>
                  <a:lnTo>
                    <a:pt x="3391565" y="1836262"/>
                  </a:lnTo>
                  <a:cubicBezTo>
                    <a:pt x="3504937" y="2359229"/>
                    <a:pt x="3562425" y="2892844"/>
                    <a:pt x="3563049" y="3427945"/>
                  </a:cubicBezTo>
                  <a:cubicBezTo>
                    <a:pt x="3562953" y="3963137"/>
                    <a:pt x="3506026" y="4496752"/>
                    <a:pt x="3393222" y="5019874"/>
                  </a:cubicBezTo>
                  <a:lnTo>
                    <a:pt x="3391215" y="5028113"/>
                  </a:lnTo>
                  <a:lnTo>
                    <a:pt x="3380607" y="5052365"/>
                  </a:lnTo>
                  <a:close/>
                  <a:moveTo>
                    <a:pt x="3239903" y="5315009"/>
                  </a:moveTo>
                  <a:lnTo>
                    <a:pt x="3316239" y="5003228"/>
                  </a:lnTo>
                  <a:cubicBezTo>
                    <a:pt x="3428308" y="4485626"/>
                    <a:pt x="3485109" y="3957534"/>
                    <a:pt x="3485670" y="3427942"/>
                  </a:cubicBezTo>
                  <a:cubicBezTo>
                    <a:pt x="3485504" y="2897813"/>
                    <a:pt x="3429027" y="2369166"/>
                    <a:pt x="3317184" y="1850931"/>
                  </a:cubicBezTo>
                  <a:lnTo>
                    <a:pt x="3243587" y="1548893"/>
                  </a:lnTo>
                  <a:lnTo>
                    <a:pt x="3249986" y="1559144"/>
                  </a:lnTo>
                  <a:lnTo>
                    <a:pt x="3321209" y="1850378"/>
                  </a:lnTo>
                  <a:cubicBezTo>
                    <a:pt x="3433658" y="2368692"/>
                    <a:pt x="3490718" y="2897575"/>
                    <a:pt x="3491428" y="3427942"/>
                  </a:cubicBezTo>
                  <a:cubicBezTo>
                    <a:pt x="3491403" y="3958561"/>
                    <a:pt x="3434973" y="4487598"/>
                    <a:pt x="3323101" y="5006306"/>
                  </a:cubicBezTo>
                  <a:lnTo>
                    <a:pt x="3253175" y="5293745"/>
                  </a:lnTo>
                  <a:close/>
                  <a:moveTo>
                    <a:pt x="3101236" y="5535056"/>
                  </a:moveTo>
                  <a:lnTo>
                    <a:pt x="3150181" y="5373268"/>
                  </a:lnTo>
                  <a:cubicBezTo>
                    <a:pt x="3184808" y="5246727"/>
                    <a:pt x="3216062" y="5119259"/>
                    <a:pt x="3243906" y="4991002"/>
                  </a:cubicBezTo>
                  <a:cubicBezTo>
                    <a:pt x="3355543" y="4477423"/>
                    <a:pt x="3412257" y="3953510"/>
                    <a:pt x="3413100" y="3427941"/>
                  </a:cubicBezTo>
                  <a:cubicBezTo>
                    <a:pt x="3412967" y="2902383"/>
                    <a:pt x="3356994" y="2378392"/>
                    <a:pt x="3246113" y="1864654"/>
                  </a:cubicBezTo>
                  <a:cubicBezTo>
                    <a:pt x="3218475" y="1736320"/>
                    <a:pt x="3187409" y="1608754"/>
                    <a:pt x="3152953" y="1482104"/>
                  </a:cubicBezTo>
                  <a:lnTo>
                    <a:pt x="3107717" y="1331829"/>
                  </a:lnTo>
                  <a:lnTo>
                    <a:pt x="3110359" y="1335452"/>
                  </a:lnTo>
                  <a:lnTo>
                    <a:pt x="3115783" y="1344142"/>
                  </a:lnTo>
                  <a:lnTo>
                    <a:pt x="3157152" y="1481009"/>
                  </a:lnTo>
                  <a:cubicBezTo>
                    <a:pt x="3191779" y="1607688"/>
                    <a:pt x="3223023" y="1735293"/>
                    <a:pt x="3250848" y="1863707"/>
                  </a:cubicBezTo>
                  <a:cubicBezTo>
                    <a:pt x="3362430" y="2377683"/>
                    <a:pt x="3419064" y="2901991"/>
                    <a:pt x="3419805" y="3427941"/>
                  </a:cubicBezTo>
                  <a:cubicBezTo>
                    <a:pt x="3419829" y="3953983"/>
                    <a:pt x="3363927" y="4478447"/>
                    <a:pt x="3253056" y="4992657"/>
                  </a:cubicBezTo>
                  <a:cubicBezTo>
                    <a:pt x="3225417" y="5121151"/>
                    <a:pt x="3194350" y="5248856"/>
                    <a:pt x="3159894" y="5375634"/>
                  </a:cubicBezTo>
                  <a:lnTo>
                    <a:pt x="3120689" y="5505997"/>
                  </a:lnTo>
                  <a:lnTo>
                    <a:pt x="3110359" y="5522547"/>
                  </a:lnTo>
                  <a:close/>
                  <a:moveTo>
                    <a:pt x="2972314" y="5711832"/>
                  </a:moveTo>
                  <a:lnTo>
                    <a:pt x="3080149" y="5355848"/>
                  </a:lnTo>
                  <a:cubicBezTo>
                    <a:pt x="3114499" y="5230422"/>
                    <a:pt x="3145486" y="5104078"/>
                    <a:pt x="3173074" y="4976965"/>
                  </a:cubicBezTo>
                  <a:cubicBezTo>
                    <a:pt x="3283656" y="4468040"/>
                    <a:pt x="3339792" y="3948780"/>
                    <a:pt x="3340533" y="3427946"/>
                  </a:cubicBezTo>
                  <a:cubicBezTo>
                    <a:pt x="3340376" y="2907041"/>
                    <a:pt x="3284854" y="2387624"/>
                    <a:pt x="3174889" y="1878461"/>
                  </a:cubicBezTo>
                  <a:cubicBezTo>
                    <a:pt x="3147479" y="1751230"/>
                    <a:pt x="3116657" y="1624788"/>
                    <a:pt x="3082463" y="1499263"/>
                  </a:cubicBezTo>
                  <a:lnTo>
                    <a:pt x="2978627" y="1154823"/>
                  </a:lnTo>
                  <a:lnTo>
                    <a:pt x="2987826" y="1167437"/>
                  </a:lnTo>
                  <a:lnTo>
                    <a:pt x="3087870" y="1497893"/>
                  </a:lnTo>
                  <a:cubicBezTo>
                    <a:pt x="3122234" y="1623468"/>
                    <a:pt x="3153225" y="1749969"/>
                    <a:pt x="3180804" y="1877279"/>
                  </a:cubicBezTo>
                  <a:cubicBezTo>
                    <a:pt x="3291392" y="2386756"/>
                    <a:pt x="3347507" y="2906567"/>
                    <a:pt x="3348186" y="3427946"/>
                  </a:cubicBezTo>
                  <a:cubicBezTo>
                    <a:pt x="3348257" y="3949410"/>
                    <a:pt x="3292892" y="4469380"/>
                    <a:pt x="3183014" y="4979095"/>
                  </a:cubicBezTo>
                  <a:cubicBezTo>
                    <a:pt x="3155591" y="5106484"/>
                    <a:pt x="3124765" y="5233084"/>
                    <a:pt x="3090572" y="5358767"/>
                  </a:cubicBezTo>
                  <a:lnTo>
                    <a:pt x="2992696" y="5683884"/>
                  </a:lnTo>
                  <a:close/>
                  <a:moveTo>
                    <a:pt x="2834293" y="5879045"/>
                  </a:moveTo>
                  <a:lnTo>
                    <a:pt x="2896447" y="5708482"/>
                  </a:lnTo>
                  <a:cubicBezTo>
                    <a:pt x="2977928" y="5463802"/>
                    <a:pt x="3046183" y="5215019"/>
                    <a:pt x="3100900" y="4962999"/>
                  </a:cubicBezTo>
                  <a:cubicBezTo>
                    <a:pt x="3210834" y="4458652"/>
                    <a:pt x="3266838" y="3944125"/>
                    <a:pt x="3267965" y="3427942"/>
                  </a:cubicBezTo>
                  <a:cubicBezTo>
                    <a:pt x="3267949" y="2911693"/>
                    <a:pt x="3213003" y="2396930"/>
                    <a:pt x="3104055" y="1892262"/>
                  </a:cubicBezTo>
                  <a:cubicBezTo>
                    <a:pt x="3049795" y="1640087"/>
                    <a:pt x="2982015" y="1390989"/>
                    <a:pt x="2901022" y="1146070"/>
                  </a:cubicBezTo>
                  <a:lnTo>
                    <a:pt x="2844734" y="991302"/>
                  </a:lnTo>
                  <a:lnTo>
                    <a:pt x="2854112" y="1002393"/>
                  </a:lnTo>
                  <a:lnTo>
                    <a:pt x="2905672" y="1144499"/>
                  </a:lnTo>
                  <a:cubicBezTo>
                    <a:pt x="3149969" y="1879227"/>
                    <a:pt x="3275401" y="2653499"/>
                    <a:pt x="3276642" y="3427942"/>
                  </a:cubicBezTo>
                  <a:cubicBezTo>
                    <a:pt x="3276830" y="3944835"/>
                    <a:pt x="3222018" y="4460227"/>
                    <a:pt x="3113127" y="4965524"/>
                  </a:cubicBezTo>
                  <a:cubicBezTo>
                    <a:pt x="3058827" y="5218014"/>
                    <a:pt x="2991031" y="5467509"/>
                    <a:pt x="2910014" y="5712742"/>
                  </a:cubicBezTo>
                  <a:lnTo>
                    <a:pt x="2861281" y="5847126"/>
                  </a:lnTo>
                  <a:close/>
                  <a:moveTo>
                    <a:pt x="2706414" y="6019076"/>
                  </a:moveTo>
                  <a:lnTo>
                    <a:pt x="2827350" y="5687578"/>
                  </a:lnTo>
                  <a:cubicBezTo>
                    <a:pt x="2908168" y="5445183"/>
                    <a:pt x="2975840" y="5198610"/>
                    <a:pt x="3030069" y="4948958"/>
                  </a:cubicBezTo>
                  <a:cubicBezTo>
                    <a:pt x="3139126" y="4449183"/>
                    <a:pt x="3194657" y="3939311"/>
                    <a:pt x="3195713" y="3427793"/>
                  </a:cubicBezTo>
                  <a:cubicBezTo>
                    <a:pt x="3196179" y="2916029"/>
                    <a:pt x="3141895" y="2405684"/>
                    <a:pt x="3033776" y="1905433"/>
                  </a:cubicBezTo>
                  <a:cubicBezTo>
                    <a:pt x="2979745" y="1655703"/>
                    <a:pt x="2912255" y="1409130"/>
                    <a:pt x="2831610" y="1166655"/>
                  </a:cubicBezTo>
                  <a:lnTo>
                    <a:pt x="2715872" y="848608"/>
                  </a:lnTo>
                  <a:lnTo>
                    <a:pt x="2725828" y="858804"/>
                  </a:lnTo>
                  <a:lnTo>
                    <a:pt x="2837130" y="1164920"/>
                  </a:lnTo>
                  <a:cubicBezTo>
                    <a:pt x="2917870" y="1407710"/>
                    <a:pt x="2985471" y="1654678"/>
                    <a:pt x="3039613" y="1904803"/>
                  </a:cubicBezTo>
                  <a:cubicBezTo>
                    <a:pt x="3148482" y="2405289"/>
                    <a:pt x="3204004" y="2915872"/>
                    <a:pt x="3205258" y="3428020"/>
                  </a:cubicBezTo>
                  <a:cubicBezTo>
                    <a:pt x="3205455" y="3940336"/>
                    <a:pt x="3151171" y="4451233"/>
                    <a:pt x="3043321" y="4952035"/>
                  </a:cubicBezTo>
                  <a:cubicBezTo>
                    <a:pt x="2989571" y="5202315"/>
                    <a:pt x="2922352" y="5449603"/>
                    <a:pt x="2841943" y="5692628"/>
                  </a:cubicBezTo>
                  <a:lnTo>
                    <a:pt x="2733644" y="5991190"/>
                  </a:lnTo>
                  <a:close/>
                  <a:moveTo>
                    <a:pt x="2570643" y="6155634"/>
                  </a:moveTo>
                  <a:lnTo>
                    <a:pt x="2626977" y="6023701"/>
                  </a:lnTo>
                  <a:cubicBezTo>
                    <a:pt x="2673532" y="5906053"/>
                    <a:pt x="2716939" y="5787163"/>
                    <a:pt x="2757147" y="5667149"/>
                  </a:cubicBezTo>
                  <a:cubicBezTo>
                    <a:pt x="2837328" y="5426964"/>
                    <a:pt x="2904476" y="5182676"/>
                    <a:pt x="2958288" y="4935233"/>
                  </a:cubicBezTo>
                  <a:cubicBezTo>
                    <a:pt x="3066446" y="4440033"/>
                    <a:pt x="3121583" y="3934816"/>
                    <a:pt x="3122750" y="3427941"/>
                  </a:cubicBezTo>
                  <a:cubicBezTo>
                    <a:pt x="3123278" y="2920920"/>
                    <a:pt x="3069521" y="2415306"/>
                    <a:pt x="2962390" y="1919790"/>
                  </a:cubicBezTo>
                  <a:cubicBezTo>
                    <a:pt x="2909044" y="1672110"/>
                    <a:pt x="2842351" y="1427508"/>
                    <a:pt x="2762589" y="1187008"/>
                  </a:cubicBezTo>
                  <a:cubicBezTo>
                    <a:pt x="2722491" y="1066837"/>
                    <a:pt x="2679138" y="947809"/>
                    <a:pt x="2632582" y="830052"/>
                  </a:cubicBezTo>
                  <a:lnTo>
                    <a:pt x="2582551" y="712931"/>
                  </a:lnTo>
                  <a:lnTo>
                    <a:pt x="2588852" y="718522"/>
                  </a:lnTo>
                  <a:lnTo>
                    <a:pt x="2593712" y="723499"/>
                  </a:lnTo>
                  <a:lnTo>
                    <a:pt x="2638226" y="827962"/>
                  </a:lnTo>
                  <a:cubicBezTo>
                    <a:pt x="2684807" y="945875"/>
                    <a:pt x="2728250" y="1065022"/>
                    <a:pt x="2768504" y="1185273"/>
                  </a:cubicBezTo>
                  <a:cubicBezTo>
                    <a:pt x="2848592" y="1426008"/>
                    <a:pt x="2915629" y="1670848"/>
                    <a:pt x="2969330" y="1918843"/>
                  </a:cubicBezTo>
                  <a:cubicBezTo>
                    <a:pt x="3077078" y="2414676"/>
                    <a:pt x="3132017" y="2920525"/>
                    <a:pt x="3133240" y="3427941"/>
                  </a:cubicBezTo>
                  <a:cubicBezTo>
                    <a:pt x="3133486" y="3935683"/>
                    <a:pt x="3079730" y="4442006"/>
                    <a:pt x="2972880" y="4938388"/>
                  </a:cubicBezTo>
                  <a:cubicBezTo>
                    <a:pt x="2919621" y="5186461"/>
                    <a:pt x="2853001" y="5431539"/>
                    <a:pt x="2773317" y="5672434"/>
                  </a:cubicBezTo>
                  <a:cubicBezTo>
                    <a:pt x="2733262" y="5792842"/>
                    <a:pt x="2689966" y="5912126"/>
                    <a:pt x="2643477" y="6030149"/>
                  </a:cubicBezTo>
                  <a:lnTo>
                    <a:pt x="2603214" y="6124767"/>
                  </a:lnTo>
                  <a:lnTo>
                    <a:pt x="2588852" y="6139476"/>
                  </a:lnTo>
                  <a:close/>
                  <a:moveTo>
                    <a:pt x="2444468" y="6267591"/>
                  </a:moveTo>
                  <a:lnTo>
                    <a:pt x="2558882" y="5999840"/>
                  </a:lnTo>
                  <a:cubicBezTo>
                    <a:pt x="2605030" y="5883278"/>
                    <a:pt x="2648051" y="5765472"/>
                    <a:pt x="2687893" y="5646562"/>
                  </a:cubicBezTo>
                  <a:cubicBezTo>
                    <a:pt x="2767291" y="5408664"/>
                    <a:pt x="2833700" y="5166584"/>
                    <a:pt x="2886824" y="4921509"/>
                  </a:cubicBezTo>
                  <a:cubicBezTo>
                    <a:pt x="2994146" y="4430884"/>
                    <a:pt x="3048903" y="3930161"/>
                    <a:pt x="3050184" y="3427941"/>
                  </a:cubicBezTo>
                  <a:cubicBezTo>
                    <a:pt x="3050758" y="2925574"/>
                    <a:pt x="2997530" y="2424613"/>
                    <a:pt x="2891399" y="1933592"/>
                  </a:cubicBezTo>
                  <a:cubicBezTo>
                    <a:pt x="2838535" y="1688280"/>
                    <a:pt x="2772418" y="1446045"/>
                    <a:pt x="2693336" y="1207910"/>
                  </a:cubicBezTo>
                  <a:cubicBezTo>
                    <a:pt x="2653593" y="1088842"/>
                    <a:pt x="2610621" y="970899"/>
                    <a:pt x="2564473" y="854218"/>
                  </a:cubicBezTo>
                  <a:lnTo>
                    <a:pt x="2456162" y="600784"/>
                  </a:lnTo>
                  <a:lnTo>
                    <a:pt x="2469115" y="612278"/>
                  </a:lnTo>
                  <a:lnTo>
                    <a:pt x="2570923" y="851852"/>
                  </a:lnTo>
                  <a:cubicBezTo>
                    <a:pt x="2616951" y="968691"/>
                    <a:pt x="2659875" y="1086752"/>
                    <a:pt x="2699646" y="1205937"/>
                  </a:cubicBezTo>
                  <a:cubicBezTo>
                    <a:pt x="2779116" y="1444310"/>
                    <a:pt x="2845604" y="1686860"/>
                    <a:pt x="2898814" y="1932410"/>
                  </a:cubicBezTo>
                  <a:cubicBezTo>
                    <a:pt x="3005679" y="2423746"/>
                    <a:pt x="3060256" y="2925100"/>
                    <a:pt x="3061619" y="3427941"/>
                  </a:cubicBezTo>
                  <a:cubicBezTo>
                    <a:pt x="3061887" y="3931186"/>
                    <a:pt x="3008581" y="4432934"/>
                    <a:pt x="2902601" y="4924901"/>
                  </a:cubicBezTo>
                  <a:cubicBezTo>
                    <a:pt x="2850083" y="5170764"/>
                    <a:pt x="2784250" y="5413554"/>
                    <a:pt x="2705403" y="5652320"/>
                  </a:cubicBezTo>
                  <a:cubicBezTo>
                    <a:pt x="2665767" y="5771664"/>
                    <a:pt x="2622910" y="5889883"/>
                    <a:pt x="2576882" y="6006850"/>
                  </a:cubicBezTo>
                  <a:lnTo>
                    <a:pt x="2479067" y="6236890"/>
                  </a:lnTo>
                  <a:close/>
                  <a:moveTo>
                    <a:pt x="2320449" y="6369578"/>
                  </a:moveTo>
                  <a:lnTo>
                    <a:pt x="2324419" y="6361359"/>
                  </a:lnTo>
                  <a:cubicBezTo>
                    <a:pt x="2331046" y="6347320"/>
                    <a:pt x="2337276" y="6333122"/>
                    <a:pt x="2343746" y="6319003"/>
                  </a:cubicBezTo>
                  <a:cubicBezTo>
                    <a:pt x="2759908" y="5415683"/>
                    <a:pt x="2975248" y="4422285"/>
                    <a:pt x="2977613" y="3427940"/>
                  </a:cubicBezTo>
                  <a:cubicBezTo>
                    <a:pt x="2978292" y="2930226"/>
                    <a:pt x="2925585" y="2433842"/>
                    <a:pt x="2820409" y="1947396"/>
                  </a:cubicBezTo>
                  <a:cubicBezTo>
                    <a:pt x="2813782" y="1917027"/>
                    <a:pt x="2807472" y="1886580"/>
                    <a:pt x="2800452" y="1856290"/>
                  </a:cubicBezTo>
                  <a:lnTo>
                    <a:pt x="2778602" y="1765660"/>
                  </a:lnTo>
                  <a:cubicBezTo>
                    <a:pt x="2764642" y="1705001"/>
                    <a:pt x="2747683" y="1645212"/>
                    <a:pt x="2731986" y="1585028"/>
                  </a:cubicBezTo>
                  <a:cubicBezTo>
                    <a:pt x="2724098" y="1554896"/>
                    <a:pt x="2715264" y="1525159"/>
                    <a:pt x="2706666" y="1495342"/>
                  </a:cubicBezTo>
                  <a:lnTo>
                    <a:pt x="2680634" y="1405737"/>
                  </a:lnTo>
                  <a:lnTo>
                    <a:pt x="2652635" y="1316841"/>
                  </a:lnTo>
                  <a:lnTo>
                    <a:pt x="2638593" y="1272352"/>
                  </a:lnTo>
                  <a:cubicBezTo>
                    <a:pt x="2634018" y="1257523"/>
                    <a:pt x="2629285" y="1242695"/>
                    <a:pt x="2624080" y="1228023"/>
                  </a:cubicBezTo>
                  <a:cubicBezTo>
                    <a:pt x="2545326" y="992096"/>
                    <a:pt x="2453741" y="760667"/>
                    <a:pt x="2349738" y="534758"/>
                  </a:cubicBezTo>
                  <a:lnTo>
                    <a:pt x="2330696" y="496277"/>
                  </a:lnTo>
                  <a:lnTo>
                    <a:pt x="2346497" y="508391"/>
                  </a:lnTo>
                  <a:lnTo>
                    <a:pt x="2356996" y="531445"/>
                  </a:lnTo>
                  <a:cubicBezTo>
                    <a:pt x="2772687" y="1436656"/>
                    <a:pt x="2987473" y="2431950"/>
                    <a:pt x="2990156" y="3427940"/>
                  </a:cubicBezTo>
                  <a:cubicBezTo>
                    <a:pt x="2990557" y="3926453"/>
                    <a:pt x="2937859" y="4423548"/>
                    <a:pt x="2832951" y="4910858"/>
                  </a:cubicBezTo>
                  <a:cubicBezTo>
                    <a:pt x="2826324" y="4941228"/>
                    <a:pt x="2820014" y="4971754"/>
                    <a:pt x="2813074" y="5002121"/>
                  </a:cubicBezTo>
                  <a:lnTo>
                    <a:pt x="2791224" y="5092912"/>
                  </a:lnTo>
                  <a:cubicBezTo>
                    <a:pt x="2777340" y="5153648"/>
                    <a:pt x="2760383" y="5213595"/>
                    <a:pt x="2744763" y="5273938"/>
                  </a:cubicBezTo>
                  <a:cubicBezTo>
                    <a:pt x="2736876" y="5304070"/>
                    <a:pt x="2728041" y="5333885"/>
                    <a:pt x="2719444" y="5363859"/>
                  </a:cubicBezTo>
                  <a:lnTo>
                    <a:pt x="2693492" y="5453625"/>
                  </a:lnTo>
                  <a:lnTo>
                    <a:pt x="2665492" y="5542756"/>
                  </a:lnTo>
                  <a:lnTo>
                    <a:pt x="2651530" y="5587322"/>
                  </a:lnTo>
                  <a:cubicBezTo>
                    <a:pt x="2646875" y="5602152"/>
                    <a:pt x="2642143" y="5616982"/>
                    <a:pt x="2637015" y="5631731"/>
                  </a:cubicBezTo>
                  <a:cubicBezTo>
                    <a:pt x="2558325" y="5868209"/>
                    <a:pt x="2466874" y="6100272"/>
                    <a:pt x="2363070" y="6326890"/>
                  </a:cubicBezTo>
                  <a:lnTo>
                    <a:pt x="2356086" y="6342257"/>
                  </a:lnTo>
                  <a:close/>
                  <a:moveTo>
                    <a:pt x="2191027" y="6468800"/>
                  </a:moveTo>
                  <a:lnTo>
                    <a:pt x="2196320" y="6458383"/>
                  </a:lnTo>
                  <a:lnTo>
                    <a:pt x="2236469" y="6375325"/>
                  </a:lnTo>
                  <a:lnTo>
                    <a:pt x="2256584" y="6333755"/>
                  </a:lnTo>
                  <a:cubicBezTo>
                    <a:pt x="2263289" y="6319871"/>
                    <a:pt x="2269361" y="6305751"/>
                    <a:pt x="2275829" y="6291791"/>
                  </a:cubicBezTo>
                  <a:cubicBezTo>
                    <a:pt x="2378680" y="6068091"/>
                    <a:pt x="2469446" y="5839028"/>
                    <a:pt x="2547726" y="5605545"/>
                  </a:cubicBezTo>
                  <a:lnTo>
                    <a:pt x="2555613" y="5583698"/>
                  </a:lnTo>
                  <a:lnTo>
                    <a:pt x="2562553" y="5561689"/>
                  </a:lnTo>
                  <a:lnTo>
                    <a:pt x="2576595" y="5517754"/>
                  </a:lnTo>
                  <a:lnTo>
                    <a:pt x="2604517" y="5429726"/>
                  </a:lnTo>
                  <a:lnTo>
                    <a:pt x="2630389" y="5341145"/>
                  </a:lnTo>
                  <a:cubicBezTo>
                    <a:pt x="2638909" y="5311646"/>
                    <a:pt x="2648059" y="5282222"/>
                    <a:pt x="2655711" y="5252407"/>
                  </a:cubicBezTo>
                  <a:cubicBezTo>
                    <a:pt x="2671486" y="5192931"/>
                    <a:pt x="2688288" y="5134089"/>
                    <a:pt x="2702170" y="5073746"/>
                  </a:cubicBezTo>
                  <a:lnTo>
                    <a:pt x="2724020" y="4984062"/>
                  </a:lnTo>
                  <a:cubicBezTo>
                    <a:pt x="2731117" y="4954166"/>
                    <a:pt x="2737350" y="4923956"/>
                    <a:pt x="2743974" y="4893982"/>
                  </a:cubicBezTo>
                  <a:cubicBezTo>
                    <a:pt x="2849413" y="4412349"/>
                    <a:pt x="2903404" y="3920934"/>
                    <a:pt x="2905046" y="3427943"/>
                  </a:cubicBezTo>
                  <a:cubicBezTo>
                    <a:pt x="2905794" y="2934724"/>
                    <a:pt x="2853624" y="2442915"/>
                    <a:pt x="2749417" y="1960808"/>
                  </a:cubicBezTo>
                  <a:cubicBezTo>
                    <a:pt x="2742792" y="1930676"/>
                    <a:pt x="2736640" y="1900545"/>
                    <a:pt x="2729620" y="1870570"/>
                  </a:cubicBezTo>
                  <a:lnTo>
                    <a:pt x="2708007" y="1780728"/>
                  </a:lnTo>
                  <a:cubicBezTo>
                    <a:pt x="2694203" y="1720701"/>
                    <a:pt x="2677323" y="1661465"/>
                    <a:pt x="2661861" y="1601831"/>
                  </a:cubicBezTo>
                  <a:cubicBezTo>
                    <a:pt x="2653974" y="1572014"/>
                    <a:pt x="2645139" y="1542515"/>
                    <a:pt x="2636699" y="1512935"/>
                  </a:cubicBezTo>
                  <a:lnTo>
                    <a:pt x="2610749" y="1424432"/>
                  </a:lnTo>
                  <a:lnTo>
                    <a:pt x="2582983" y="1336324"/>
                  </a:lnTo>
                  <a:lnTo>
                    <a:pt x="2569023" y="1292312"/>
                  </a:lnTo>
                  <a:lnTo>
                    <a:pt x="2562081" y="1270225"/>
                  </a:lnTo>
                  <a:lnTo>
                    <a:pt x="2554666" y="1248376"/>
                  </a:lnTo>
                  <a:cubicBezTo>
                    <a:pt x="2476559" y="1014658"/>
                    <a:pt x="2385740" y="785358"/>
                    <a:pt x="2282614" y="561580"/>
                  </a:cubicBezTo>
                  <a:lnTo>
                    <a:pt x="2201025" y="396864"/>
                  </a:lnTo>
                  <a:lnTo>
                    <a:pt x="2220681" y="411933"/>
                  </a:lnTo>
                  <a:lnTo>
                    <a:pt x="2250827" y="474654"/>
                  </a:lnTo>
                  <a:lnTo>
                    <a:pt x="2270939" y="516303"/>
                  </a:lnTo>
                  <a:cubicBezTo>
                    <a:pt x="2277566" y="530265"/>
                    <a:pt x="2283718" y="544385"/>
                    <a:pt x="2290106" y="558425"/>
                  </a:cubicBezTo>
                  <a:cubicBezTo>
                    <a:pt x="2702405" y="1455116"/>
                    <a:pt x="2915458" y="2441180"/>
                    <a:pt x="2918376" y="3427943"/>
                  </a:cubicBezTo>
                  <a:cubicBezTo>
                    <a:pt x="2919204" y="3921959"/>
                    <a:pt x="2867136" y="4414714"/>
                    <a:pt x="2763064" y="4897689"/>
                  </a:cubicBezTo>
                  <a:cubicBezTo>
                    <a:pt x="2756437" y="4927899"/>
                    <a:pt x="2750284" y="4958110"/>
                    <a:pt x="2743265" y="4988162"/>
                  </a:cubicBezTo>
                  <a:lnTo>
                    <a:pt x="2721652" y="5078163"/>
                  </a:lnTo>
                  <a:cubicBezTo>
                    <a:pt x="2707928" y="5138347"/>
                    <a:pt x="2691048" y="5197743"/>
                    <a:pt x="2675508" y="5257454"/>
                  </a:cubicBezTo>
                  <a:cubicBezTo>
                    <a:pt x="2667621" y="5287349"/>
                    <a:pt x="2658864" y="5316928"/>
                    <a:pt x="2650426" y="5346588"/>
                  </a:cubicBezTo>
                  <a:lnTo>
                    <a:pt x="2624712" y="5435483"/>
                  </a:lnTo>
                  <a:lnTo>
                    <a:pt x="2596945" y="5523827"/>
                  </a:lnTo>
                  <a:lnTo>
                    <a:pt x="2583063" y="5568001"/>
                  </a:lnTo>
                  <a:lnTo>
                    <a:pt x="2576043" y="5590085"/>
                  </a:lnTo>
                  <a:lnTo>
                    <a:pt x="2568628" y="5611935"/>
                  </a:lnTo>
                  <a:cubicBezTo>
                    <a:pt x="2490617" y="5846283"/>
                    <a:pt x="2399986" y="6076216"/>
                    <a:pt x="2297128" y="6300704"/>
                  </a:cubicBezTo>
                  <a:cubicBezTo>
                    <a:pt x="2290658" y="6314744"/>
                    <a:pt x="2284506" y="6328943"/>
                    <a:pt x="2277881" y="6342825"/>
                  </a:cubicBezTo>
                  <a:lnTo>
                    <a:pt x="2257767" y="6384552"/>
                  </a:lnTo>
                  <a:lnTo>
                    <a:pt x="2232551" y="6436965"/>
                  </a:lnTo>
                  <a:close/>
                  <a:moveTo>
                    <a:pt x="2065425" y="6553420"/>
                  </a:moveTo>
                  <a:lnTo>
                    <a:pt x="2208785" y="6264025"/>
                  </a:lnTo>
                  <a:cubicBezTo>
                    <a:pt x="2413057" y="5820804"/>
                    <a:pt x="2568575" y="5356683"/>
                    <a:pt x="2672591" y="4879860"/>
                  </a:cubicBezTo>
                  <a:cubicBezTo>
                    <a:pt x="2776956" y="4403039"/>
                    <a:pt x="2830475" y="3916594"/>
                    <a:pt x="2832243" y="3428494"/>
                  </a:cubicBezTo>
                  <a:cubicBezTo>
                    <a:pt x="2833055" y="2940008"/>
                    <a:pt x="2781413" y="2452853"/>
                    <a:pt x="2678191" y="1975398"/>
                  </a:cubicBezTo>
                  <a:cubicBezTo>
                    <a:pt x="2671644" y="1945661"/>
                    <a:pt x="2665571" y="1915767"/>
                    <a:pt x="2658551" y="1886028"/>
                  </a:cubicBezTo>
                  <a:lnTo>
                    <a:pt x="2637174" y="1797054"/>
                  </a:lnTo>
                  <a:lnTo>
                    <a:pt x="2626447" y="1752565"/>
                  </a:lnTo>
                  <a:cubicBezTo>
                    <a:pt x="2622820" y="1737736"/>
                    <a:pt x="2618560" y="1723066"/>
                    <a:pt x="2614852" y="1708316"/>
                  </a:cubicBezTo>
                  <a:lnTo>
                    <a:pt x="2591188" y="1619893"/>
                  </a:lnTo>
                  <a:cubicBezTo>
                    <a:pt x="2583300" y="1590313"/>
                    <a:pt x="2574623" y="1561127"/>
                    <a:pt x="2566263" y="1531785"/>
                  </a:cubicBezTo>
                  <a:lnTo>
                    <a:pt x="2540786" y="1443914"/>
                  </a:lnTo>
                  <a:lnTo>
                    <a:pt x="2513257" y="1356596"/>
                  </a:lnTo>
                  <a:cubicBezTo>
                    <a:pt x="2503870" y="1327567"/>
                    <a:pt x="2495352" y="1298305"/>
                    <a:pt x="2485175" y="1269828"/>
                  </a:cubicBezTo>
                  <a:cubicBezTo>
                    <a:pt x="2408049" y="1038082"/>
                    <a:pt x="2318308" y="810755"/>
                    <a:pt x="2216357" y="588869"/>
                  </a:cubicBezTo>
                  <a:lnTo>
                    <a:pt x="2080239" y="314328"/>
                  </a:lnTo>
                  <a:lnTo>
                    <a:pt x="2098843" y="326573"/>
                  </a:lnTo>
                  <a:lnTo>
                    <a:pt x="2104665" y="337877"/>
                  </a:lnTo>
                  <a:cubicBezTo>
                    <a:pt x="2118627" y="365011"/>
                    <a:pt x="2132747" y="392146"/>
                    <a:pt x="2146154" y="419595"/>
                  </a:cubicBezTo>
                  <a:lnTo>
                    <a:pt x="2185593" y="502181"/>
                  </a:lnTo>
                  <a:cubicBezTo>
                    <a:pt x="2198845" y="529710"/>
                    <a:pt x="2212255" y="557397"/>
                    <a:pt x="2224560" y="585162"/>
                  </a:cubicBezTo>
                  <a:cubicBezTo>
                    <a:pt x="2632679" y="1473571"/>
                    <a:pt x="2844073" y="2450405"/>
                    <a:pt x="2846993" y="3428178"/>
                  </a:cubicBezTo>
                  <a:cubicBezTo>
                    <a:pt x="2847900" y="3917699"/>
                    <a:pt x="2796360" y="4405879"/>
                    <a:pt x="2693258" y="4884357"/>
                  </a:cubicBezTo>
                  <a:cubicBezTo>
                    <a:pt x="2686711" y="4914174"/>
                    <a:pt x="2680636" y="4944146"/>
                    <a:pt x="2673616" y="4973883"/>
                  </a:cubicBezTo>
                  <a:lnTo>
                    <a:pt x="2652241" y="5063096"/>
                  </a:lnTo>
                  <a:lnTo>
                    <a:pt x="2641514" y="5107663"/>
                  </a:lnTo>
                  <a:cubicBezTo>
                    <a:pt x="2637964" y="5122570"/>
                    <a:pt x="2633625" y="5137242"/>
                    <a:pt x="2629997" y="5152069"/>
                  </a:cubicBezTo>
                  <a:lnTo>
                    <a:pt x="2606333" y="5240730"/>
                  </a:lnTo>
                  <a:cubicBezTo>
                    <a:pt x="2598840" y="5270389"/>
                    <a:pt x="2589770" y="5299574"/>
                    <a:pt x="2581408" y="5328996"/>
                  </a:cubicBezTo>
                  <a:lnTo>
                    <a:pt x="2555536" y="5417024"/>
                  </a:lnTo>
                  <a:lnTo>
                    <a:pt x="2528007" y="5504580"/>
                  </a:lnTo>
                  <a:cubicBezTo>
                    <a:pt x="2518699" y="5533687"/>
                    <a:pt x="2510102" y="5563029"/>
                    <a:pt x="2499927" y="5591898"/>
                  </a:cubicBezTo>
                  <a:cubicBezTo>
                    <a:pt x="2422633" y="5824038"/>
                    <a:pt x="2332814" y="6051841"/>
                    <a:pt x="2230870" y="6274277"/>
                  </a:cubicBezTo>
                  <a:lnTo>
                    <a:pt x="2106587" y="6526329"/>
                  </a:lnTo>
                  <a:close/>
                  <a:moveTo>
                    <a:pt x="1" y="6557831"/>
                  </a:moveTo>
                  <a:lnTo>
                    <a:pt x="1" y="4161249"/>
                  </a:lnTo>
                  <a:lnTo>
                    <a:pt x="7438" y="4124757"/>
                  </a:lnTo>
                  <a:lnTo>
                    <a:pt x="17535" y="4067333"/>
                  </a:lnTo>
                  <a:lnTo>
                    <a:pt x="26527" y="4009672"/>
                  </a:lnTo>
                  <a:lnTo>
                    <a:pt x="31024" y="3980882"/>
                  </a:lnTo>
                  <a:lnTo>
                    <a:pt x="34890" y="3952013"/>
                  </a:lnTo>
                  <a:lnTo>
                    <a:pt x="42776" y="3894114"/>
                  </a:lnTo>
                  <a:cubicBezTo>
                    <a:pt x="61525" y="3739672"/>
                    <a:pt x="72057" y="3584280"/>
                    <a:pt x="74329" y="3428731"/>
                  </a:cubicBezTo>
                  <a:cubicBezTo>
                    <a:pt x="76125" y="3272788"/>
                    <a:pt x="69445" y="3116923"/>
                    <a:pt x="54292" y="2961691"/>
                  </a:cubicBezTo>
                  <a:lnTo>
                    <a:pt x="47904" y="2903480"/>
                  </a:lnTo>
                  <a:lnTo>
                    <a:pt x="44749" y="2874451"/>
                  </a:lnTo>
                  <a:lnTo>
                    <a:pt x="40884" y="2845424"/>
                  </a:lnTo>
                  <a:lnTo>
                    <a:pt x="32994" y="2787370"/>
                  </a:lnTo>
                  <a:cubicBezTo>
                    <a:pt x="30314" y="2768045"/>
                    <a:pt x="27157" y="2748798"/>
                    <a:pt x="24239" y="2729551"/>
                  </a:cubicBezTo>
                  <a:lnTo>
                    <a:pt x="1" y="2599778"/>
                  </a:lnTo>
                  <a:lnTo>
                    <a:pt x="1" y="2444464"/>
                  </a:lnTo>
                  <a:lnTo>
                    <a:pt x="12378" y="2492432"/>
                  </a:lnTo>
                  <a:cubicBezTo>
                    <a:pt x="82788" y="2799063"/>
                    <a:pt x="120472" y="3113493"/>
                    <a:pt x="124890" y="3428651"/>
                  </a:cubicBezTo>
                  <a:cubicBezTo>
                    <a:pt x="126665" y="3586410"/>
                    <a:pt x="120031" y="3744245"/>
                    <a:pt x="105010" y="3901294"/>
                  </a:cubicBezTo>
                  <a:lnTo>
                    <a:pt x="98781" y="3960138"/>
                  </a:lnTo>
                  <a:lnTo>
                    <a:pt x="95625" y="3989557"/>
                  </a:lnTo>
                  <a:lnTo>
                    <a:pt x="91839" y="4018981"/>
                  </a:lnTo>
                  <a:lnTo>
                    <a:pt x="83951" y="4077665"/>
                  </a:lnTo>
                  <a:lnTo>
                    <a:pt x="75196" y="4136274"/>
                  </a:lnTo>
                  <a:lnTo>
                    <a:pt x="35894" y="4350942"/>
                  </a:lnTo>
                  <a:lnTo>
                    <a:pt x="79928" y="4135247"/>
                  </a:lnTo>
                  <a:cubicBezTo>
                    <a:pt x="93338" y="4057471"/>
                    <a:pt x="105248" y="3979460"/>
                    <a:pt x="115425" y="3901212"/>
                  </a:cubicBezTo>
                  <a:cubicBezTo>
                    <a:pt x="134490" y="3744322"/>
                    <a:pt x="145202" y="3586485"/>
                    <a:pt x="147527" y="3428413"/>
                  </a:cubicBezTo>
                  <a:cubicBezTo>
                    <a:pt x="149286" y="3270183"/>
                    <a:pt x="142449" y="3111954"/>
                    <a:pt x="127020" y="2954432"/>
                  </a:cubicBezTo>
                  <a:cubicBezTo>
                    <a:pt x="118580" y="2875554"/>
                    <a:pt x="109430" y="2796675"/>
                    <a:pt x="96731" y="2718822"/>
                  </a:cubicBezTo>
                  <a:cubicBezTo>
                    <a:pt x="84031" y="2640968"/>
                    <a:pt x="69281" y="2562800"/>
                    <a:pt x="53109" y="2485264"/>
                  </a:cubicBezTo>
                  <a:lnTo>
                    <a:pt x="1" y="2272054"/>
                  </a:lnTo>
                  <a:lnTo>
                    <a:pt x="1" y="2176220"/>
                  </a:lnTo>
                  <a:lnTo>
                    <a:pt x="22326" y="2246861"/>
                  </a:lnTo>
                  <a:cubicBezTo>
                    <a:pt x="132174" y="2630280"/>
                    <a:pt x="190378" y="3028746"/>
                    <a:pt x="195801" y="3428413"/>
                  </a:cubicBezTo>
                  <a:cubicBezTo>
                    <a:pt x="197474" y="3588458"/>
                    <a:pt x="190651" y="3748502"/>
                    <a:pt x="175371" y="3907839"/>
                  </a:cubicBezTo>
                  <a:lnTo>
                    <a:pt x="168984" y="3967550"/>
                  </a:lnTo>
                  <a:lnTo>
                    <a:pt x="165826" y="3997445"/>
                  </a:lnTo>
                  <a:lnTo>
                    <a:pt x="161962" y="4027182"/>
                  </a:lnTo>
                  <a:lnTo>
                    <a:pt x="154074" y="4086815"/>
                  </a:lnTo>
                  <a:cubicBezTo>
                    <a:pt x="151392" y="4106612"/>
                    <a:pt x="148237" y="4126254"/>
                    <a:pt x="145239" y="4146209"/>
                  </a:cubicBezTo>
                  <a:cubicBezTo>
                    <a:pt x="133329" y="4225088"/>
                    <a:pt x="118028" y="4303968"/>
                    <a:pt x="101936" y="4382847"/>
                  </a:cubicBezTo>
                  <a:lnTo>
                    <a:pt x="84178" y="4455437"/>
                  </a:lnTo>
                  <a:lnTo>
                    <a:pt x="103751" y="4381030"/>
                  </a:lnTo>
                  <a:cubicBezTo>
                    <a:pt x="121263" y="4302942"/>
                    <a:pt x="138065" y="4224693"/>
                    <a:pt x="151552" y="4145735"/>
                  </a:cubicBezTo>
                  <a:cubicBezTo>
                    <a:pt x="165040" y="4066777"/>
                    <a:pt x="177110" y="3987978"/>
                    <a:pt x="187442" y="3908232"/>
                  </a:cubicBezTo>
                  <a:cubicBezTo>
                    <a:pt x="206593" y="3748975"/>
                    <a:pt x="217370" y="3588851"/>
                    <a:pt x="219704" y="3428491"/>
                  </a:cubicBezTo>
                  <a:cubicBezTo>
                    <a:pt x="221438" y="3267816"/>
                    <a:pt x="214434" y="3107220"/>
                    <a:pt x="198722" y="2947333"/>
                  </a:cubicBezTo>
                  <a:cubicBezTo>
                    <a:pt x="190124" y="2867427"/>
                    <a:pt x="180817" y="2787604"/>
                    <a:pt x="167960" y="2708252"/>
                  </a:cubicBezTo>
                  <a:cubicBezTo>
                    <a:pt x="155103" y="2628899"/>
                    <a:pt x="140115" y="2550021"/>
                    <a:pt x="123708" y="2471615"/>
                  </a:cubicBezTo>
                  <a:cubicBezTo>
                    <a:pt x="106509" y="2393052"/>
                    <a:pt x="87085" y="2315021"/>
                    <a:pt x="65463" y="2237601"/>
                  </a:cubicBezTo>
                  <a:lnTo>
                    <a:pt x="1" y="2026507"/>
                  </a:lnTo>
                  <a:lnTo>
                    <a:pt x="1" y="1948054"/>
                  </a:lnTo>
                  <a:lnTo>
                    <a:pt x="19002" y="1998504"/>
                  </a:lnTo>
                  <a:cubicBezTo>
                    <a:pt x="177596" y="2457264"/>
                    <a:pt x="261173" y="2941968"/>
                    <a:pt x="267505" y="3428491"/>
                  </a:cubicBezTo>
                  <a:cubicBezTo>
                    <a:pt x="269121" y="3590823"/>
                    <a:pt x="262172" y="3753155"/>
                    <a:pt x="246680" y="3914777"/>
                  </a:cubicBezTo>
                  <a:cubicBezTo>
                    <a:pt x="238161" y="3995470"/>
                    <a:pt x="229011" y="4076241"/>
                    <a:pt x="216154" y="4156462"/>
                  </a:cubicBezTo>
                  <a:cubicBezTo>
                    <a:pt x="203297" y="4236683"/>
                    <a:pt x="188547" y="4316666"/>
                    <a:pt x="172220" y="4396332"/>
                  </a:cubicBezTo>
                  <a:lnTo>
                    <a:pt x="139717" y="4529161"/>
                  </a:lnTo>
                  <a:lnTo>
                    <a:pt x="174741" y="4395467"/>
                  </a:lnTo>
                  <a:cubicBezTo>
                    <a:pt x="192569" y="4316588"/>
                    <a:pt x="209606" y="4236842"/>
                    <a:pt x="223173" y="4156701"/>
                  </a:cubicBezTo>
                  <a:cubicBezTo>
                    <a:pt x="236741" y="4076560"/>
                    <a:pt x="249045" y="3996342"/>
                    <a:pt x="259458" y="3915726"/>
                  </a:cubicBezTo>
                  <a:cubicBezTo>
                    <a:pt x="278807" y="3754184"/>
                    <a:pt x="289651" y="3591693"/>
                    <a:pt x="291955" y="3429046"/>
                  </a:cubicBezTo>
                  <a:cubicBezTo>
                    <a:pt x="293628" y="3266163"/>
                    <a:pt x="286490" y="3103279"/>
                    <a:pt x="270579" y="2941105"/>
                  </a:cubicBezTo>
                  <a:cubicBezTo>
                    <a:pt x="261823" y="2860174"/>
                    <a:pt x="252358" y="2779165"/>
                    <a:pt x="239028" y="2698709"/>
                  </a:cubicBezTo>
                  <a:cubicBezTo>
                    <a:pt x="225698" y="2618253"/>
                    <a:pt x="210789" y="2538113"/>
                    <a:pt x="194067" y="2458287"/>
                  </a:cubicBezTo>
                  <a:cubicBezTo>
                    <a:pt x="159534" y="2298755"/>
                    <a:pt x="115619" y="2141530"/>
                    <a:pt x="62598" y="1987440"/>
                  </a:cubicBezTo>
                  <a:lnTo>
                    <a:pt x="1" y="1821616"/>
                  </a:lnTo>
                  <a:lnTo>
                    <a:pt x="1" y="1745746"/>
                  </a:lnTo>
                  <a:lnTo>
                    <a:pt x="873" y="1747727"/>
                  </a:lnTo>
                  <a:cubicBezTo>
                    <a:pt x="217699" y="2279658"/>
                    <a:pt x="331710" y="2852799"/>
                    <a:pt x="338889" y="3428416"/>
                  </a:cubicBezTo>
                  <a:cubicBezTo>
                    <a:pt x="340466" y="3593035"/>
                    <a:pt x="333360" y="3757654"/>
                    <a:pt x="317592" y="3921484"/>
                  </a:cubicBezTo>
                  <a:cubicBezTo>
                    <a:pt x="308994" y="4003362"/>
                    <a:pt x="299607" y="4085238"/>
                    <a:pt x="286592" y="4166641"/>
                  </a:cubicBezTo>
                  <a:cubicBezTo>
                    <a:pt x="273577" y="4248042"/>
                    <a:pt x="258590" y="4329051"/>
                    <a:pt x="241946" y="4409824"/>
                  </a:cubicBezTo>
                  <a:cubicBezTo>
                    <a:pt x="224693" y="4490615"/>
                    <a:pt x="205120" y="4570844"/>
                    <a:pt x="183259" y="4650412"/>
                  </a:cubicBezTo>
                  <a:lnTo>
                    <a:pt x="178644" y="4665493"/>
                  </a:lnTo>
                  <a:lnTo>
                    <a:pt x="184139" y="4648329"/>
                  </a:lnTo>
                  <a:cubicBezTo>
                    <a:pt x="207029" y="4569333"/>
                    <a:pt x="227731" y="4489670"/>
                    <a:pt x="246212" y="4409430"/>
                  </a:cubicBezTo>
                  <a:cubicBezTo>
                    <a:pt x="264274" y="4329132"/>
                    <a:pt x="281469" y="4248518"/>
                    <a:pt x="295194" y="4167272"/>
                  </a:cubicBezTo>
                  <a:cubicBezTo>
                    <a:pt x="308918" y="4086029"/>
                    <a:pt x="321303" y="4004625"/>
                    <a:pt x="331873" y="3922749"/>
                  </a:cubicBezTo>
                  <a:cubicBezTo>
                    <a:pt x="351460" y="3758918"/>
                    <a:pt x="362384" y="3594141"/>
                    <a:pt x="364608" y="3429127"/>
                  </a:cubicBezTo>
                  <a:cubicBezTo>
                    <a:pt x="366280" y="3263877"/>
                    <a:pt x="358983" y="3098706"/>
                    <a:pt x="342758" y="2934243"/>
                  </a:cubicBezTo>
                  <a:cubicBezTo>
                    <a:pt x="333846" y="2852130"/>
                    <a:pt x="324223" y="2770017"/>
                    <a:pt x="311206" y="2688378"/>
                  </a:cubicBezTo>
                  <a:cubicBezTo>
                    <a:pt x="298191" y="2606740"/>
                    <a:pt x="282574" y="2525494"/>
                    <a:pt x="265614" y="2444563"/>
                  </a:cubicBezTo>
                  <a:cubicBezTo>
                    <a:pt x="213116" y="2201776"/>
                    <a:pt x="139260" y="1964267"/>
                    <a:pt x="44989" y="1734800"/>
                  </a:cubicBezTo>
                  <a:lnTo>
                    <a:pt x="1" y="1633871"/>
                  </a:lnTo>
                  <a:lnTo>
                    <a:pt x="1" y="1567475"/>
                  </a:lnTo>
                  <a:lnTo>
                    <a:pt x="68785" y="1723925"/>
                  </a:lnTo>
                  <a:cubicBezTo>
                    <a:pt x="288365" y="2263346"/>
                    <a:pt x="403860" y="2844527"/>
                    <a:pt x="410832" y="3427942"/>
                  </a:cubicBezTo>
                  <a:cubicBezTo>
                    <a:pt x="412393" y="3594851"/>
                    <a:pt x="405152" y="3761758"/>
                    <a:pt x="389139" y="3927877"/>
                  </a:cubicBezTo>
                  <a:cubicBezTo>
                    <a:pt x="380305" y="4010858"/>
                    <a:pt x="370760" y="4093521"/>
                    <a:pt x="357588" y="4176344"/>
                  </a:cubicBezTo>
                  <a:cubicBezTo>
                    <a:pt x="344415" y="4259168"/>
                    <a:pt x="329191" y="4341044"/>
                    <a:pt x="312311" y="4422920"/>
                  </a:cubicBezTo>
                  <a:cubicBezTo>
                    <a:pt x="294829" y="4504854"/>
                    <a:pt x="275001" y="4586222"/>
                    <a:pt x="252858" y="4666923"/>
                  </a:cubicBezTo>
                  <a:lnTo>
                    <a:pt x="182522" y="4897095"/>
                  </a:lnTo>
                  <a:lnTo>
                    <a:pt x="256980" y="4664046"/>
                  </a:lnTo>
                  <a:cubicBezTo>
                    <a:pt x="280149" y="4583917"/>
                    <a:pt x="301101" y="4503116"/>
                    <a:pt x="319803" y="4421733"/>
                  </a:cubicBezTo>
                  <a:cubicBezTo>
                    <a:pt x="338103" y="4340252"/>
                    <a:pt x="355535" y="4258534"/>
                    <a:pt x="369417" y="4176103"/>
                  </a:cubicBezTo>
                  <a:cubicBezTo>
                    <a:pt x="383300" y="4093677"/>
                    <a:pt x="395842" y="4011091"/>
                    <a:pt x="406492" y="3928188"/>
                  </a:cubicBezTo>
                  <a:cubicBezTo>
                    <a:pt x="426273" y="3761992"/>
                    <a:pt x="437278" y="3594927"/>
                    <a:pt x="439463" y="3427626"/>
                  </a:cubicBezTo>
                  <a:cubicBezTo>
                    <a:pt x="441040" y="3260089"/>
                    <a:pt x="433617" y="3092550"/>
                    <a:pt x="417218" y="2925800"/>
                  </a:cubicBezTo>
                  <a:cubicBezTo>
                    <a:pt x="408146" y="2842505"/>
                    <a:pt x="398367" y="2759289"/>
                    <a:pt x="384879" y="2676543"/>
                  </a:cubicBezTo>
                  <a:cubicBezTo>
                    <a:pt x="371390" y="2593800"/>
                    <a:pt x="355850" y="2511374"/>
                    <a:pt x="338655" y="2429260"/>
                  </a:cubicBezTo>
                  <a:cubicBezTo>
                    <a:pt x="267633" y="2101044"/>
                    <a:pt x="158236" y="1782218"/>
                    <a:pt x="12729" y="1479559"/>
                  </a:cubicBezTo>
                  <a:lnTo>
                    <a:pt x="1" y="1453335"/>
                  </a:lnTo>
                  <a:lnTo>
                    <a:pt x="1" y="1399602"/>
                  </a:lnTo>
                  <a:lnTo>
                    <a:pt x="34973" y="1468832"/>
                  </a:lnTo>
                  <a:cubicBezTo>
                    <a:pt x="323273" y="2079117"/>
                    <a:pt x="474720" y="2752266"/>
                    <a:pt x="482530" y="3428413"/>
                  </a:cubicBezTo>
                  <a:cubicBezTo>
                    <a:pt x="483990" y="3597607"/>
                    <a:pt x="476566" y="3766724"/>
                    <a:pt x="460286" y="3935131"/>
                  </a:cubicBezTo>
                  <a:cubicBezTo>
                    <a:pt x="451373" y="4019294"/>
                    <a:pt x="441670" y="4103377"/>
                    <a:pt x="428261" y="4186991"/>
                  </a:cubicBezTo>
                  <a:cubicBezTo>
                    <a:pt x="414852" y="4270601"/>
                    <a:pt x="399471" y="4353897"/>
                    <a:pt x="382354" y="4436878"/>
                  </a:cubicBezTo>
                  <a:cubicBezTo>
                    <a:pt x="364630" y="4519918"/>
                    <a:pt x="344529" y="4602380"/>
                    <a:pt x="322083" y="4684165"/>
                  </a:cubicBezTo>
                  <a:lnTo>
                    <a:pt x="259134" y="4890128"/>
                  </a:lnTo>
                  <a:lnTo>
                    <a:pt x="325574" y="4681737"/>
                  </a:lnTo>
                  <a:cubicBezTo>
                    <a:pt x="349018" y="4600477"/>
                    <a:pt x="370215" y="4518537"/>
                    <a:pt x="389132" y="4436011"/>
                  </a:cubicBezTo>
                  <a:lnTo>
                    <a:pt x="402857" y="4374012"/>
                  </a:lnTo>
                  <a:lnTo>
                    <a:pt x="409719" y="4343013"/>
                  </a:lnTo>
                  <a:lnTo>
                    <a:pt x="415874" y="4311461"/>
                  </a:lnTo>
                  <a:lnTo>
                    <a:pt x="428178" y="4249147"/>
                  </a:lnTo>
                  <a:cubicBezTo>
                    <a:pt x="432201" y="4228322"/>
                    <a:pt x="435593" y="4207420"/>
                    <a:pt x="439301" y="4186596"/>
                  </a:cubicBezTo>
                  <a:cubicBezTo>
                    <a:pt x="454445" y="4103220"/>
                    <a:pt x="466040" y="4019214"/>
                    <a:pt x="476767" y="3935131"/>
                  </a:cubicBezTo>
                  <a:cubicBezTo>
                    <a:pt x="496700" y="3766644"/>
                    <a:pt x="507806" y="3597215"/>
                    <a:pt x="510054" y="3427549"/>
                  </a:cubicBezTo>
                  <a:cubicBezTo>
                    <a:pt x="511530" y="3257724"/>
                    <a:pt x="503917" y="3087898"/>
                    <a:pt x="487257" y="2918859"/>
                  </a:cubicBezTo>
                  <a:cubicBezTo>
                    <a:pt x="478030" y="2834460"/>
                    <a:pt x="468090" y="2749982"/>
                    <a:pt x="454445" y="2666449"/>
                  </a:cubicBezTo>
                  <a:cubicBezTo>
                    <a:pt x="450973" y="2645466"/>
                    <a:pt x="447818" y="2624484"/>
                    <a:pt x="444190" y="2603345"/>
                  </a:cubicBezTo>
                  <a:lnTo>
                    <a:pt x="432674" y="2540241"/>
                  </a:lnTo>
                  <a:lnTo>
                    <a:pt x="426916" y="2508691"/>
                  </a:lnTo>
                  <a:lnTo>
                    <a:pt x="420448" y="2477140"/>
                  </a:lnTo>
                  <a:lnTo>
                    <a:pt x="407511" y="2414746"/>
                  </a:lnTo>
                  <a:cubicBezTo>
                    <a:pt x="335629" y="2081957"/>
                    <a:pt x="224883" y="1758711"/>
                    <a:pt x="77562" y="1451794"/>
                  </a:cubicBezTo>
                  <a:cubicBezTo>
                    <a:pt x="68255" y="1432627"/>
                    <a:pt x="59341" y="1413380"/>
                    <a:pt x="49718" y="1394371"/>
                  </a:cubicBezTo>
                  <a:lnTo>
                    <a:pt x="20532" y="1337736"/>
                  </a:lnTo>
                  <a:lnTo>
                    <a:pt x="1" y="1299672"/>
                  </a:lnTo>
                  <a:lnTo>
                    <a:pt x="1" y="1249162"/>
                  </a:lnTo>
                  <a:lnTo>
                    <a:pt x="101067" y="1442487"/>
                  </a:lnTo>
                  <a:cubicBezTo>
                    <a:pt x="392919" y="2061370"/>
                    <a:pt x="546496" y="2743512"/>
                    <a:pt x="554146" y="3428808"/>
                  </a:cubicBezTo>
                  <a:cubicBezTo>
                    <a:pt x="555560" y="3600290"/>
                    <a:pt x="548002" y="3771614"/>
                    <a:pt x="531509" y="3942308"/>
                  </a:cubicBezTo>
                  <a:cubicBezTo>
                    <a:pt x="522359" y="4027576"/>
                    <a:pt x="512499" y="4112845"/>
                    <a:pt x="498932" y="4197638"/>
                  </a:cubicBezTo>
                  <a:cubicBezTo>
                    <a:pt x="495540" y="4218778"/>
                    <a:pt x="492464" y="4240075"/>
                    <a:pt x="488757" y="4260742"/>
                  </a:cubicBezTo>
                  <a:lnTo>
                    <a:pt x="477320" y="4323845"/>
                  </a:lnTo>
                  <a:lnTo>
                    <a:pt x="471560" y="4355395"/>
                  </a:lnTo>
                  <a:lnTo>
                    <a:pt x="465173" y="4386947"/>
                  </a:lnTo>
                  <a:lnTo>
                    <a:pt x="452315" y="4450051"/>
                  </a:lnTo>
                  <a:cubicBezTo>
                    <a:pt x="416390" y="4618298"/>
                    <a:pt x="370849" y="4784220"/>
                    <a:pt x="315964" y="4946996"/>
                  </a:cubicBezTo>
                  <a:lnTo>
                    <a:pt x="273208" y="5062719"/>
                  </a:lnTo>
                  <a:lnTo>
                    <a:pt x="318140" y="4944642"/>
                  </a:lnTo>
                  <a:cubicBezTo>
                    <a:pt x="374637" y="4782803"/>
                    <a:pt x="422158" y="4617828"/>
                    <a:pt x="460441" y="4450447"/>
                  </a:cubicBezTo>
                  <a:lnTo>
                    <a:pt x="474324" y="4387344"/>
                  </a:lnTo>
                  <a:lnTo>
                    <a:pt x="481186" y="4355792"/>
                  </a:lnTo>
                  <a:lnTo>
                    <a:pt x="487496" y="4324242"/>
                  </a:lnTo>
                  <a:lnTo>
                    <a:pt x="499961" y="4261138"/>
                  </a:lnTo>
                  <a:cubicBezTo>
                    <a:pt x="503903" y="4239999"/>
                    <a:pt x="507373" y="4218859"/>
                    <a:pt x="511160" y="4198035"/>
                  </a:cubicBezTo>
                  <a:cubicBezTo>
                    <a:pt x="526463" y="4113476"/>
                    <a:pt x="538215" y="4028368"/>
                    <a:pt x="549022" y="3943100"/>
                  </a:cubicBezTo>
                  <a:cubicBezTo>
                    <a:pt x="569152" y="3772328"/>
                    <a:pt x="580337" y="3600529"/>
                    <a:pt x="582546" y="3428572"/>
                  </a:cubicBezTo>
                  <a:cubicBezTo>
                    <a:pt x="584020" y="3256384"/>
                    <a:pt x="576252" y="3084272"/>
                    <a:pt x="559277" y="2912945"/>
                  </a:cubicBezTo>
                  <a:cubicBezTo>
                    <a:pt x="549970" y="2827362"/>
                    <a:pt x="539792" y="2741778"/>
                    <a:pt x="525990" y="2656748"/>
                  </a:cubicBezTo>
                  <a:cubicBezTo>
                    <a:pt x="522520" y="2635531"/>
                    <a:pt x="519285" y="2614231"/>
                    <a:pt x="515578" y="2593014"/>
                  </a:cubicBezTo>
                  <a:lnTo>
                    <a:pt x="503903" y="2529438"/>
                  </a:lnTo>
                  <a:lnTo>
                    <a:pt x="498066" y="2497886"/>
                  </a:lnTo>
                  <a:lnTo>
                    <a:pt x="491518" y="2466334"/>
                  </a:lnTo>
                  <a:lnTo>
                    <a:pt x="478426" y="2403233"/>
                  </a:lnTo>
                  <a:cubicBezTo>
                    <a:pt x="405549" y="2065866"/>
                    <a:pt x="293408" y="1738285"/>
                    <a:pt x="144295" y="1427029"/>
                  </a:cubicBezTo>
                  <a:cubicBezTo>
                    <a:pt x="134907" y="1407624"/>
                    <a:pt x="125838" y="1388142"/>
                    <a:pt x="116215" y="1368815"/>
                  </a:cubicBezTo>
                  <a:lnTo>
                    <a:pt x="86556" y="1311393"/>
                  </a:lnTo>
                  <a:cubicBezTo>
                    <a:pt x="67231" y="1272899"/>
                    <a:pt x="45934" y="1235432"/>
                    <a:pt x="25347" y="1197649"/>
                  </a:cubicBezTo>
                  <a:lnTo>
                    <a:pt x="1" y="1153199"/>
                  </a:lnTo>
                  <a:lnTo>
                    <a:pt x="1" y="1094999"/>
                  </a:lnTo>
                  <a:lnTo>
                    <a:pt x="50639" y="1182537"/>
                  </a:lnTo>
                  <a:cubicBezTo>
                    <a:pt x="91883" y="1258800"/>
                    <a:pt x="130956" y="1336279"/>
                    <a:pt x="167802" y="1414882"/>
                  </a:cubicBezTo>
                  <a:cubicBezTo>
                    <a:pt x="463281" y="2042202"/>
                    <a:pt x="618750" y="2733576"/>
                    <a:pt x="626166" y="3427942"/>
                  </a:cubicBezTo>
                  <a:cubicBezTo>
                    <a:pt x="627576" y="3601791"/>
                    <a:pt x="619862" y="3775560"/>
                    <a:pt x="603053" y="3948542"/>
                  </a:cubicBezTo>
                  <a:cubicBezTo>
                    <a:pt x="585685" y="4121601"/>
                    <a:pt x="558873" y="4293635"/>
                    <a:pt x="522755" y="4463777"/>
                  </a:cubicBezTo>
                  <a:cubicBezTo>
                    <a:pt x="486273" y="4633999"/>
                    <a:pt x="440163" y="4802088"/>
                    <a:pt x="384637" y="4967102"/>
                  </a:cubicBezTo>
                  <a:lnTo>
                    <a:pt x="294855" y="5210362"/>
                  </a:lnTo>
                  <a:lnTo>
                    <a:pt x="295347" y="5209260"/>
                  </a:lnTo>
                  <a:cubicBezTo>
                    <a:pt x="303236" y="5189226"/>
                    <a:pt x="311124" y="5168954"/>
                    <a:pt x="319484" y="5148761"/>
                  </a:cubicBezTo>
                  <a:cubicBezTo>
                    <a:pt x="327846" y="5128567"/>
                    <a:pt x="335813" y="5108455"/>
                    <a:pt x="343148" y="5088023"/>
                  </a:cubicBezTo>
                  <a:lnTo>
                    <a:pt x="365708" y="5026894"/>
                  </a:lnTo>
                  <a:lnTo>
                    <a:pt x="376988" y="4996287"/>
                  </a:lnTo>
                  <a:lnTo>
                    <a:pt x="387557" y="4965447"/>
                  </a:lnTo>
                  <a:cubicBezTo>
                    <a:pt x="444555" y="4801063"/>
                    <a:pt x="492631" y="4633761"/>
                    <a:pt x="531589" y="4464252"/>
                  </a:cubicBezTo>
                  <a:cubicBezTo>
                    <a:pt x="540740" y="4421736"/>
                    <a:pt x="550994" y="4379456"/>
                    <a:pt x="558962" y="4336625"/>
                  </a:cubicBezTo>
                  <a:lnTo>
                    <a:pt x="571659" y="4272654"/>
                  </a:lnTo>
                  <a:lnTo>
                    <a:pt x="582939" y="4208367"/>
                  </a:lnTo>
                  <a:cubicBezTo>
                    <a:pt x="598716" y="4122706"/>
                    <a:pt x="610311" y="4036413"/>
                    <a:pt x="621196" y="3950040"/>
                  </a:cubicBezTo>
                  <a:cubicBezTo>
                    <a:pt x="641554" y="3776903"/>
                    <a:pt x="652827" y="3602817"/>
                    <a:pt x="654954" y="3428495"/>
                  </a:cubicBezTo>
                  <a:cubicBezTo>
                    <a:pt x="656414" y="3254017"/>
                    <a:pt x="648518" y="3079537"/>
                    <a:pt x="631293" y="2905926"/>
                  </a:cubicBezTo>
                  <a:cubicBezTo>
                    <a:pt x="621906" y="2819160"/>
                    <a:pt x="611493" y="2732392"/>
                    <a:pt x="597533" y="2646336"/>
                  </a:cubicBezTo>
                  <a:lnTo>
                    <a:pt x="586963" y="2581655"/>
                  </a:lnTo>
                  <a:lnTo>
                    <a:pt x="575131" y="2517291"/>
                  </a:lnTo>
                  <a:cubicBezTo>
                    <a:pt x="567636" y="2474222"/>
                    <a:pt x="557934" y="2431707"/>
                    <a:pt x="549337" y="2388876"/>
                  </a:cubicBezTo>
                  <a:cubicBezTo>
                    <a:pt x="544999" y="2367501"/>
                    <a:pt x="539634" y="2346282"/>
                    <a:pt x="534825" y="2324984"/>
                  </a:cubicBezTo>
                  <a:cubicBezTo>
                    <a:pt x="530012" y="2303688"/>
                    <a:pt x="525200" y="2282391"/>
                    <a:pt x="519915" y="2261251"/>
                  </a:cubicBezTo>
                  <a:lnTo>
                    <a:pt x="503508" y="2198147"/>
                  </a:lnTo>
                  <a:lnTo>
                    <a:pt x="495620" y="2166595"/>
                  </a:lnTo>
                  <a:lnTo>
                    <a:pt x="486708" y="2135044"/>
                  </a:lnTo>
                  <a:lnTo>
                    <a:pt x="468803" y="2071942"/>
                  </a:lnTo>
                  <a:cubicBezTo>
                    <a:pt x="462966" y="2050959"/>
                    <a:pt x="456104" y="2030215"/>
                    <a:pt x="449791" y="2009313"/>
                  </a:cubicBezTo>
                  <a:cubicBezTo>
                    <a:pt x="443482" y="1988408"/>
                    <a:pt x="437094" y="1967506"/>
                    <a:pt x="430232" y="1946761"/>
                  </a:cubicBezTo>
                  <a:lnTo>
                    <a:pt x="409407" y="1884683"/>
                  </a:lnTo>
                  <a:cubicBezTo>
                    <a:pt x="353212" y="1719196"/>
                    <a:pt x="287097" y="1557337"/>
                    <a:pt x="211421" y="1399815"/>
                  </a:cubicBezTo>
                  <a:lnTo>
                    <a:pt x="183024" y="1340816"/>
                  </a:lnTo>
                  <a:lnTo>
                    <a:pt x="152972" y="1282602"/>
                  </a:lnTo>
                  <a:cubicBezTo>
                    <a:pt x="133330" y="1243636"/>
                    <a:pt x="111955" y="1205616"/>
                    <a:pt x="90973" y="1167282"/>
                  </a:cubicBezTo>
                  <a:cubicBezTo>
                    <a:pt x="80718" y="1148035"/>
                    <a:pt x="69676" y="1129183"/>
                    <a:pt x="58711" y="1110330"/>
                  </a:cubicBezTo>
                  <a:lnTo>
                    <a:pt x="25739" y="1053774"/>
                  </a:lnTo>
                  <a:lnTo>
                    <a:pt x="1" y="1012097"/>
                  </a:lnTo>
                  <a:lnTo>
                    <a:pt x="1" y="953068"/>
                  </a:lnTo>
                  <a:lnTo>
                    <a:pt x="115341" y="1152813"/>
                  </a:lnTo>
                  <a:cubicBezTo>
                    <a:pt x="157082" y="1230139"/>
                    <a:pt x="196621" y="1308692"/>
                    <a:pt x="233901" y="1388380"/>
                  </a:cubicBezTo>
                  <a:cubicBezTo>
                    <a:pt x="533010" y="2024140"/>
                    <a:pt x="690294" y="2724662"/>
                    <a:pt x="697551" y="3428180"/>
                  </a:cubicBezTo>
                  <a:cubicBezTo>
                    <a:pt x="698891" y="3604237"/>
                    <a:pt x="690995" y="3780216"/>
                    <a:pt x="673887" y="3955405"/>
                  </a:cubicBezTo>
                  <a:cubicBezTo>
                    <a:pt x="656266" y="4130751"/>
                    <a:pt x="629091" y="4304995"/>
                    <a:pt x="592484" y="4477424"/>
                  </a:cubicBezTo>
                  <a:cubicBezTo>
                    <a:pt x="555554" y="4649854"/>
                    <a:pt x="508864" y="4820153"/>
                    <a:pt x="452631" y="4987295"/>
                  </a:cubicBezTo>
                  <a:cubicBezTo>
                    <a:pt x="424633" y="5070985"/>
                    <a:pt x="394173" y="5153828"/>
                    <a:pt x="361292" y="5235704"/>
                  </a:cubicBezTo>
                  <a:lnTo>
                    <a:pt x="283031" y="5415068"/>
                  </a:lnTo>
                  <a:lnTo>
                    <a:pt x="364287" y="5232767"/>
                  </a:lnTo>
                  <a:lnTo>
                    <a:pt x="388660" y="5171398"/>
                  </a:lnTo>
                  <a:cubicBezTo>
                    <a:pt x="396546" y="5150811"/>
                    <a:pt x="405224" y="5130539"/>
                    <a:pt x="412324" y="5109794"/>
                  </a:cubicBezTo>
                  <a:cubicBezTo>
                    <a:pt x="427311" y="5068382"/>
                    <a:pt x="443401" y="5027366"/>
                    <a:pt x="457206" y="4985559"/>
                  </a:cubicBezTo>
                  <a:cubicBezTo>
                    <a:pt x="514920" y="4818967"/>
                    <a:pt x="563580" y="4649378"/>
                    <a:pt x="602973" y="4477579"/>
                  </a:cubicBezTo>
                  <a:cubicBezTo>
                    <a:pt x="612280" y="4434512"/>
                    <a:pt x="622535" y="4391603"/>
                    <a:pt x="630660" y="4348219"/>
                  </a:cubicBezTo>
                  <a:lnTo>
                    <a:pt x="643437" y="4283380"/>
                  </a:lnTo>
                  <a:lnTo>
                    <a:pt x="654874" y="4218227"/>
                  </a:lnTo>
                  <a:cubicBezTo>
                    <a:pt x="670651" y="4131461"/>
                    <a:pt x="682561" y="4043985"/>
                    <a:pt x="693526" y="3956429"/>
                  </a:cubicBezTo>
                  <a:cubicBezTo>
                    <a:pt x="714042" y="3781003"/>
                    <a:pt x="725393" y="3604551"/>
                    <a:pt x="727523" y="3427942"/>
                  </a:cubicBezTo>
                  <a:cubicBezTo>
                    <a:pt x="728918" y="3251099"/>
                    <a:pt x="720834" y="3074410"/>
                    <a:pt x="703306" y="2898433"/>
                  </a:cubicBezTo>
                  <a:cubicBezTo>
                    <a:pt x="693841" y="2810560"/>
                    <a:pt x="683271" y="2722690"/>
                    <a:pt x="669074" y="2635371"/>
                  </a:cubicBezTo>
                  <a:lnTo>
                    <a:pt x="658424" y="2569902"/>
                  </a:lnTo>
                  <a:lnTo>
                    <a:pt x="646672" y="2505064"/>
                  </a:lnTo>
                  <a:cubicBezTo>
                    <a:pt x="638785" y="2461444"/>
                    <a:pt x="629320" y="2418297"/>
                    <a:pt x="620485" y="2374913"/>
                  </a:cubicBezTo>
                  <a:cubicBezTo>
                    <a:pt x="616225" y="2353221"/>
                    <a:pt x="610702" y="2331767"/>
                    <a:pt x="605893" y="2310235"/>
                  </a:cubicBezTo>
                  <a:cubicBezTo>
                    <a:pt x="601080" y="2288700"/>
                    <a:pt x="596033" y="2267086"/>
                    <a:pt x="590748" y="2245554"/>
                  </a:cubicBezTo>
                  <a:lnTo>
                    <a:pt x="574183" y="2181345"/>
                  </a:lnTo>
                  <a:cubicBezTo>
                    <a:pt x="568661" y="2159890"/>
                    <a:pt x="563061" y="2138516"/>
                    <a:pt x="556829" y="2117216"/>
                  </a:cubicBezTo>
                  <a:cubicBezTo>
                    <a:pt x="544761" y="2074701"/>
                    <a:pt x="533164" y="2032027"/>
                    <a:pt x="519362" y="1989905"/>
                  </a:cubicBezTo>
                  <a:cubicBezTo>
                    <a:pt x="512814" y="1968768"/>
                    <a:pt x="506425" y="1947549"/>
                    <a:pt x="499642" y="1926804"/>
                  </a:cubicBezTo>
                  <a:lnTo>
                    <a:pt x="478503" y="1863701"/>
                  </a:lnTo>
                  <a:cubicBezTo>
                    <a:pt x="421686" y="1696006"/>
                    <a:pt x="354780" y="1531937"/>
                    <a:pt x="278151" y="1372365"/>
                  </a:cubicBezTo>
                  <a:lnTo>
                    <a:pt x="249440" y="1312496"/>
                  </a:lnTo>
                  <a:lnTo>
                    <a:pt x="219070" y="1253573"/>
                  </a:lnTo>
                  <a:cubicBezTo>
                    <a:pt x="199113" y="1214133"/>
                    <a:pt x="177581" y="1175406"/>
                    <a:pt x="156361" y="1136597"/>
                  </a:cubicBezTo>
                  <a:lnTo>
                    <a:pt x="140587" y="1107570"/>
                  </a:lnTo>
                  <a:lnTo>
                    <a:pt x="123942" y="1078856"/>
                  </a:lnTo>
                  <a:lnTo>
                    <a:pt x="90578" y="1021512"/>
                  </a:lnTo>
                  <a:cubicBezTo>
                    <a:pt x="67861" y="983573"/>
                    <a:pt x="44511" y="946026"/>
                    <a:pt x="21084" y="908559"/>
                  </a:cubicBezTo>
                  <a:lnTo>
                    <a:pt x="1" y="877740"/>
                  </a:lnTo>
                  <a:lnTo>
                    <a:pt x="1" y="820184"/>
                  </a:lnTo>
                  <a:lnTo>
                    <a:pt x="47194" y="891994"/>
                  </a:lnTo>
                  <a:cubicBezTo>
                    <a:pt x="140343" y="1043677"/>
                    <a:pt x="224899" y="1200489"/>
                    <a:pt x="300473" y="1361718"/>
                  </a:cubicBezTo>
                  <a:cubicBezTo>
                    <a:pt x="602839" y="2009075"/>
                    <a:pt x="762751" y="2713857"/>
                    <a:pt x="769407" y="3428337"/>
                  </a:cubicBezTo>
                  <a:cubicBezTo>
                    <a:pt x="770670" y="3606681"/>
                    <a:pt x="762616" y="3784947"/>
                    <a:pt x="745270" y="3962424"/>
                  </a:cubicBezTo>
                  <a:cubicBezTo>
                    <a:pt x="727436" y="4139981"/>
                    <a:pt x="699867" y="4316432"/>
                    <a:pt x="662684" y="4490911"/>
                  </a:cubicBezTo>
                  <a:cubicBezTo>
                    <a:pt x="658424" y="4512761"/>
                    <a:pt x="652904" y="4534453"/>
                    <a:pt x="648092" y="4556222"/>
                  </a:cubicBezTo>
                  <a:cubicBezTo>
                    <a:pt x="643280" y="4577994"/>
                    <a:pt x="638312" y="4599764"/>
                    <a:pt x="633025" y="4621456"/>
                  </a:cubicBezTo>
                  <a:lnTo>
                    <a:pt x="616462" y="4686372"/>
                  </a:lnTo>
                  <a:lnTo>
                    <a:pt x="608180" y="4718792"/>
                  </a:lnTo>
                  <a:lnTo>
                    <a:pt x="599266" y="4751054"/>
                  </a:lnTo>
                  <a:lnTo>
                    <a:pt x="581123" y="4815577"/>
                  </a:lnTo>
                  <a:cubicBezTo>
                    <a:pt x="575286" y="4837110"/>
                    <a:pt x="568266" y="4858327"/>
                    <a:pt x="561879" y="4879784"/>
                  </a:cubicBezTo>
                  <a:cubicBezTo>
                    <a:pt x="555489" y="4901238"/>
                    <a:pt x="549021" y="4922535"/>
                    <a:pt x="542157" y="4943755"/>
                  </a:cubicBezTo>
                  <a:lnTo>
                    <a:pt x="521097" y="5007409"/>
                  </a:lnTo>
                  <a:cubicBezTo>
                    <a:pt x="514156" y="5028628"/>
                    <a:pt x="507057" y="5049768"/>
                    <a:pt x="499327" y="5070512"/>
                  </a:cubicBezTo>
                  <a:lnTo>
                    <a:pt x="476767" y="5133614"/>
                  </a:lnTo>
                  <a:cubicBezTo>
                    <a:pt x="469431" y="5154756"/>
                    <a:pt x="460990" y="5175343"/>
                    <a:pt x="453103" y="5196245"/>
                  </a:cubicBezTo>
                  <a:lnTo>
                    <a:pt x="428889" y="5258796"/>
                  </a:lnTo>
                  <a:cubicBezTo>
                    <a:pt x="395049" y="5341460"/>
                    <a:pt x="360105" y="5423810"/>
                    <a:pt x="321690" y="5504581"/>
                  </a:cubicBezTo>
                  <a:lnTo>
                    <a:pt x="278720" y="5589838"/>
                  </a:lnTo>
                  <a:lnTo>
                    <a:pt x="323901" y="5501979"/>
                  </a:lnTo>
                  <a:cubicBezTo>
                    <a:pt x="343778" y="5462067"/>
                    <a:pt x="361447" y="5421050"/>
                    <a:pt x="379982" y="5380506"/>
                  </a:cubicBezTo>
                  <a:cubicBezTo>
                    <a:pt x="389449" y="5360314"/>
                    <a:pt x="397809" y="5339647"/>
                    <a:pt x="406565" y="5319139"/>
                  </a:cubicBezTo>
                  <a:lnTo>
                    <a:pt x="432674" y="5257533"/>
                  </a:lnTo>
                  <a:lnTo>
                    <a:pt x="457363" y="5194827"/>
                  </a:lnTo>
                  <a:cubicBezTo>
                    <a:pt x="465251" y="5174080"/>
                    <a:pt x="474086" y="5153415"/>
                    <a:pt x="481500" y="5132433"/>
                  </a:cubicBezTo>
                  <a:cubicBezTo>
                    <a:pt x="496725" y="5090469"/>
                    <a:pt x="513053" y="5048900"/>
                    <a:pt x="527014" y="5006226"/>
                  </a:cubicBezTo>
                  <a:cubicBezTo>
                    <a:pt x="585408" y="4837426"/>
                    <a:pt x="634621" y="4665550"/>
                    <a:pt x="674437" y="4491463"/>
                  </a:cubicBezTo>
                  <a:cubicBezTo>
                    <a:pt x="683904" y="4447766"/>
                    <a:pt x="694237" y="4404302"/>
                    <a:pt x="702439" y="4360368"/>
                  </a:cubicBezTo>
                  <a:lnTo>
                    <a:pt x="715376" y="4294662"/>
                  </a:lnTo>
                  <a:lnTo>
                    <a:pt x="726893" y="4228641"/>
                  </a:lnTo>
                  <a:cubicBezTo>
                    <a:pt x="734781" y="4184704"/>
                    <a:pt x="741328" y="4140453"/>
                    <a:pt x="748190" y="4096281"/>
                  </a:cubicBezTo>
                  <a:cubicBezTo>
                    <a:pt x="751818" y="4074196"/>
                    <a:pt x="754343" y="4052032"/>
                    <a:pt x="757340" y="4029867"/>
                  </a:cubicBezTo>
                  <a:lnTo>
                    <a:pt x="765938" y="3963371"/>
                  </a:lnTo>
                  <a:cubicBezTo>
                    <a:pt x="786691" y="3785579"/>
                    <a:pt x="798120" y="3606918"/>
                    <a:pt x="800170" y="3427942"/>
                  </a:cubicBezTo>
                  <a:cubicBezTo>
                    <a:pt x="801527" y="3248814"/>
                    <a:pt x="793285" y="3069758"/>
                    <a:pt x="775482" y="2891571"/>
                  </a:cubicBezTo>
                  <a:lnTo>
                    <a:pt x="767988" y="2824839"/>
                  </a:lnTo>
                  <a:cubicBezTo>
                    <a:pt x="765385" y="2802595"/>
                    <a:pt x="763255" y="2780273"/>
                    <a:pt x="760100" y="2758109"/>
                  </a:cubicBezTo>
                  <a:cubicBezTo>
                    <a:pt x="753948" y="2713699"/>
                    <a:pt x="748505" y="2669212"/>
                    <a:pt x="740933" y="2625039"/>
                  </a:cubicBezTo>
                  <a:lnTo>
                    <a:pt x="730126" y="2558702"/>
                  </a:lnTo>
                  <a:lnTo>
                    <a:pt x="717901" y="2492603"/>
                  </a:lnTo>
                  <a:cubicBezTo>
                    <a:pt x="710011" y="2448429"/>
                    <a:pt x="700388" y="2404733"/>
                    <a:pt x="691397" y="2360795"/>
                  </a:cubicBezTo>
                  <a:cubicBezTo>
                    <a:pt x="687059" y="2338789"/>
                    <a:pt x="681537" y="2317097"/>
                    <a:pt x="676567" y="2295247"/>
                  </a:cubicBezTo>
                  <a:lnTo>
                    <a:pt x="661265" y="2229779"/>
                  </a:lnTo>
                  <a:lnTo>
                    <a:pt x="644465" y="2164703"/>
                  </a:lnTo>
                  <a:cubicBezTo>
                    <a:pt x="638863" y="2143013"/>
                    <a:pt x="633263" y="2121241"/>
                    <a:pt x="626952" y="2099786"/>
                  </a:cubicBezTo>
                  <a:cubicBezTo>
                    <a:pt x="614648" y="2056639"/>
                    <a:pt x="602738" y="2013020"/>
                    <a:pt x="589013" y="1970740"/>
                  </a:cubicBezTo>
                  <a:lnTo>
                    <a:pt x="569056" y="1906534"/>
                  </a:lnTo>
                  <a:lnTo>
                    <a:pt x="547602" y="1842800"/>
                  </a:lnTo>
                  <a:cubicBezTo>
                    <a:pt x="533797" y="1800126"/>
                    <a:pt x="517942" y="1758240"/>
                    <a:pt x="502640" y="1716040"/>
                  </a:cubicBezTo>
                  <a:cubicBezTo>
                    <a:pt x="495225" y="1694901"/>
                    <a:pt x="486863" y="1674236"/>
                    <a:pt x="478503" y="1652937"/>
                  </a:cubicBezTo>
                  <a:lnTo>
                    <a:pt x="453813" y="1590388"/>
                  </a:lnTo>
                  <a:lnTo>
                    <a:pt x="427704" y="1528389"/>
                  </a:lnTo>
                  <a:cubicBezTo>
                    <a:pt x="418949" y="1507800"/>
                    <a:pt x="410589" y="1486978"/>
                    <a:pt x="401122" y="1466705"/>
                  </a:cubicBezTo>
                  <a:cubicBezTo>
                    <a:pt x="382508" y="1425924"/>
                    <a:pt x="364838" y="1384672"/>
                    <a:pt x="344960" y="1344523"/>
                  </a:cubicBezTo>
                  <a:cubicBezTo>
                    <a:pt x="267511" y="1182901"/>
                    <a:pt x="180594" y="1025932"/>
                    <a:pt x="84661" y="874485"/>
                  </a:cubicBezTo>
                  <a:lnTo>
                    <a:pt x="1" y="750340"/>
                  </a:lnTo>
                  <a:lnTo>
                    <a:pt x="1" y="691031"/>
                  </a:lnTo>
                  <a:lnTo>
                    <a:pt x="110298" y="859102"/>
                  </a:lnTo>
                  <a:cubicBezTo>
                    <a:pt x="204509" y="1012837"/>
                    <a:pt x="290071" y="1171699"/>
                    <a:pt x="366575" y="1334978"/>
                  </a:cubicBezTo>
                  <a:cubicBezTo>
                    <a:pt x="672782" y="1987542"/>
                    <a:pt x="833774" y="2706522"/>
                    <a:pt x="840794" y="3428337"/>
                  </a:cubicBezTo>
                  <a:cubicBezTo>
                    <a:pt x="842047" y="3608968"/>
                    <a:pt x="833860" y="3789444"/>
                    <a:pt x="816262" y="3969208"/>
                  </a:cubicBezTo>
                  <a:cubicBezTo>
                    <a:pt x="798088" y="4149052"/>
                    <a:pt x="770126" y="4327791"/>
                    <a:pt x="732493" y="4504638"/>
                  </a:cubicBezTo>
                  <a:cubicBezTo>
                    <a:pt x="728153" y="4526880"/>
                    <a:pt x="722633" y="4548810"/>
                    <a:pt x="717743" y="4570817"/>
                  </a:cubicBezTo>
                  <a:lnTo>
                    <a:pt x="702439" y="4636918"/>
                  </a:lnTo>
                  <a:lnTo>
                    <a:pt x="685639" y="4702622"/>
                  </a:lnTo>
                  <a:cubicBezTo>
                    <a:pt x="680117" y="4724551"/>
                    <a:pt x="674516" y="4746481"/>
                    <a:pt x="668207" y="4768170"/>
                  </a:cubicBezTo>
                  <a:cubicBezTo>
                    <a:pt x="655980" y="4811712"/>
                    <a:pt x="644069" y="4854938"/>
                    <a:pt x="630422" y="4898478"/>
                  </a:cubicBezTo>
                  <a:lnTo>
                    <a:pt x="610468" y="4963316"/>
                  </a:lnTo>
                  <a:lnTo>
                    <a:pt x="589091" y="5027760"/>
                  </a:lnTo>
                  <a:cubicBezTo>
                    <a:pt x="575286" y="5070829"/>
                    <a:pt x="559354" y="5113186"/>
                    <a:pt x="544209" y="5155860"/>
                  </a:cubicBezTo>
                  <a:cubicBezTo>
                    <a:pt x="536795" y="5177235"/>
                    <a:pt x="528434" y="5198139"/>
                    <a:pt x="520150" y="5218964"/>
                  </a:cubicBezTo>
                  <a:lnTo>
                    <a:pt x="495697" y="5282065"/>
                  </a:lnTo>
                  <a:lnTo>
                    <a:pt x="469668" y="5344774"/>
                  </a:lnTo>
                  <a:cubicBezTo>
                    <a:pt x="460913" y="5365676"/>
                    <a:pt x="452551" y="5386658"/>
                    <a:pt x="443166" y="5407248"/>
                  </a:cubicBezTo>
                  <a:cubicBezTo>
                    <a:pt x="424629" y="5448579"/>
                    <a:pt x="407039" y="5490306"/>
                    <a:pt x="387162" y="5531008"/>
                  </a:cubicBezTo>
                  <a:cubicBezTo>
                    <a:pt x="348682" y="5613544"/>
                    <a:pt x="307797" y="5694776"/>
                    <a:pt x="264583" y="5774607"/>
                  </a:cubicBezTo>
                  <a:lnTo>
                    <a:pt x="238621" y="5819325"/>
                  </a:lnTo>
                  <a:lnTo>
                    <a:pt x="267063" y="5770934"/>
                  </a:lnTo>
                  <a:cubicBezTo>
                    <a:pt x="310595" y="5691799"/>
                    <a:pt x="351880" y="5611421"/>
                    <a:pt x="390867" y="5529899"/>
                  </a:cubicBezTo>
                  <a:lnTo>
                    <a:pt x="405537" y="5499375"/>
                  </a:lnTo>
                  <a:cubicBezTo>
                    <a:pt x="410427" y="5489198"/>
                    <a:pt x="414924" y="5478788"/>
                    <a:pt x="419657" y="5468533"/>
                  </a:cubicBezTo>
                  <a:lnTo>
                    <a:pt x="447581" y="5406771"/>
                  </a:lnTo>
                  <a:cubicBezTo>
                    <a:pt x="457203" y="5386342"/>
                    <a:pt x="465486" y="5365280"/>
                    <a:pt x="474478" y="5344535"/>
                  </a:cubicBezTo>
                  <a:lnTo>
                    <a:pt x="500902" y="5282142"/>
                  </a:lnTo>
                  <a:lnTo>
                    <a:pt x="525827" y="5219038"/>
                  </a:lnTo>
                  <a:cubicBezTo>
                    <a:pt x="533714" y="5197978"/>
                    <a:pt x="542707" y="5177076"/>
                    <a:pt x="550280" y="5155936"/>
                  </a:cubicBezTo>
                  <a:cubicBezTo>
                    <a:pt x="566057" y="5113420"/>
                    <a:pt x="581831" y="5071298"/>
                    <a:pt x="596266" y="5028389"/>
                  </a:cubicBezTo>
                  <a:cubicBezTo>
                    <a:pt x="655403" y="4857380"/>
                    <a:pt x="705174" y="4683216"/>
                    <a:pt x="745348" y="4506764"/>
                  </a:cubicBezTo>
                  <a:cubicBezTo>
                    <a:pt x="754970" y="4462593"/>
                    <a:pt x="765383" y="4418499"/>
                    <a:pt x="773665" y="4374012"/>
                  </a:cubicBezTo>
                  <a:lnTo>
                    <a:pt x="786837" y="4307438"/>
                  </a:lnTo>
                  <a:lnTo>
                    <a:pt x="798512" y="4240550"/>
                  </a:lnTo>
                  <a:cubicBezTo>
                    <a:pt x="806399" y="4196061"/>
                    <a:pt x="813024" y="4151179"/>
                    <a:pt x="819967" y="4106455"/>
                  </a:cubicBezTo>
                  <a:cubicBezTo>
                    <a:pt x="823674" y="4084133"/>
                    <a:pt x="826199" y="4061573"/>
                    <a:pt x="829196" y="4039171"/>
                  </a:cubicBezTo>
                  <a:lnTo>
                    <a:pt x="837871" y="3971810"/>
                  </a:lnTo>
                  <a:cubicBezTo>
                    <a:pt x="858869" y="3791729"/>
                    <a:pt x="870371" y="3610702"/>
                    <a:pt x="872341" y="3429438"/>
                  </a:cubicBezTo>
                  <a:cubicBezTo>
                    <a:pt x="873406" y="3248021"/>
                    <a:pt x="864959" y="3066602"/>
                    <a:pt x="847021" y="2886048"/>
                  </a:cubicBezTo>
                  <a:lnTo>
                    <a:pt x="839134" y="2818449"/>
                  </a:lnTo>
                  <a:cubicBezTo>
                    <a:pt x="836451" y="2795890"/>
                    <a:pt x="834322" y="2773330"/>
                    <a:pt x="831246" y="2750851"/>
                  </a:cubicBezTo>
                  <a:cubicBezTo>
                    <a:pt x="825014" y="2705889"/>
                    <a:pt x="819571" y="2660850"/>
                    <a:pt x="811922" y="2616126"/>
                  </a:cubicBezTo>
                  <a:lnTo>
                    <a:pt x="801035" y="2548922"/>
                  </a:lnTo>
                  <a:lnTo>
                    <a:pt x="788572" y="2481951"/>
                  </a:lnTo>
                  <a:cubicBezTo>
                    <a:pt x="780685" y="2437229"/>
                    <a:pt x="770905" y="2392898"/>
                    <a:pt x="761753" y="2348411"/>
                  </a:cubicBezTo>
                  <a:cubicBezTo>
                    <a:pt x="757338" y="2326167"/>
                    <a:pt x="751816" y="2304159"/>
                    <a:pt x="746768" y="2281995"/>
                  </a:cubicBezTo>
                  <a:lnTo>
                    <a:pt x="730991" y="2215736"/>
                  </a:lnTo>
                  <a:lnTo>
                    <a:pt x="713874" y="2149795"/>
                  </a:lnTo>
                  <a:cubicBezTo>
                    <a:pt x="708196" y="2127788"/>
                    <a:pt x="702594" y="2105781"/>
                    <a:pt x="696207" y="2084008"/>
                  </a:cubicBezTo>
                  <a:cubicBezTo>
                    <a:pt x="683664" y="2040389"/>
                    <a:pt x="671675" y="1996532"/>
                    <a:pt x="657792" y="1953308"/>
                  </a:cubicBezTo>
                  <a:lnTo>
                    <a:pt x="637600" y="1888312"/>
                  </a:lnTo>
                  <a:lnTo>
                    <a:pt x="615908" y="1823708"/>
                  </a:lnTo>
                  <a:cubicBezTo>
                    <a:pt x="557688" y="1651517"/>
                    <a:pt x="489197" y="1482953"/>
                    <a:pt x="410822" y="1318886"/>
                  </a:cubicBezTo>
                  <a:cubicBezTo>
                    <a:pt x="332385" y="1155134"/>
                    <a:pt x="244475" y="996035"/>
                    <a:pt x="147525" y="842538"/>
                  </a:cubicBezTo>
                  <a:lnTo>
                    <a:pt x="1" y="625732"/>
                  </a:lnTo>
                  <a:lnTo>
                    <a:pt x="1" y="565583"/>
                  </a:lnTo>
                  <a:lnTo>
                    <a:pt x="23405" y="597196"/>
                  </a:lnTo>
                  <a:cubicBezTo>
                    <a:pt x="75631" y="672160"/>
                    <a:pt x="125703" y="748633"/>
                    <a:pt x="173554" y="826526"/>
                  </a:cubicBezTo>
                  <a:cubicBezTo>
                    <a:pt x="268833" y="982310"/>
                    <a:pt x="355386" y="1143222"/>
                    <a:pt x="432829" y="1308553"/>
                  </a:cubicBezTo>
                  <a:lnTo>
                    <a:pt x="447501" y="1339473"/>
                  </a:lnTo>
                  <a:cubicBezTo>
                    <a:pt x="452391" y="1349805"/>
                    <a:pt x="456889" y="1360297"/>
                    <a:pt x="461541" y="1371025"/>
                  </a:cubicBezTo>
                  <a:lnTo>
                    <a:pt x="489465" y="1433576"/>
                  </a:lnTo>
                  <a:cubicBezTo>
                    <a:pt x="499008" y="1454321"/>
                    <a:pt x="507290" y="1475538"/>
                    <a:pt x="516205" y="1496677"/>
                  </a:cubicBezTo>
                  <a:lnTo>
                    <a:pt x="542472" y="1559781"/>
                  </a:lnTo>
                  <a:cubicBezTo>
                    <a:pt x="575916" y="1644654"/>
                    <a:pt x="608256" y="1730000"/>
                    <a:pt x="637125" y="1816373"/>
                  </a:cubicBezTo>
                  <a:cubicBezTo>
                    <a:pt x="696120" y="1989038"/>
                    <a:pt x="745759" y="2164859"/>
                    <a:pt x="785812" y="2342889"/>
                  </a:cubicBezTo>
                  <a:cubicBezTo>
                    <a:pt x="795357" y="2387534"/>
                    <a:pt x="805689" y="2431944"/>
                    <a:pt x="813972" y="2476983"/>
                  </a:cubicBezTo>
                  <a:lnTo>
                    <a:pt x="827066" y="2544187"/>
                  </a:lnTo>
                  <a:lnTo>
                    <a:pt x="838581" y="2611629"/>
                  </a:lnTo>
                  <a:cubicBezTo>
                    <a:pt x="846864" y="2656510"/>
                    <a:pt x="853096" y="2701786"/>
                    <a:pt x="860116" y="2746828"/>
                  </a:cubicBezTo>
                  <a:cubicBezTo>
                    <a:pt x="863743" y="2769388"/>
                    <a:pt x="866268" y="2792105"/>
                    <a:pt x="869266" y="2814662"/>
                  </a:cubicBezTo>
                  <a:lnTo>
                    <a:pt x="877943" y="2882656"/>
                  </a:lnTo>
                  <a:cubicBezTo>
                    <a:pt x="898821" y="3064157"/>
                    <a:pt x="910165" y="3246681"/>
                    <a:pt x="911940" y="3429361"/>
                  </a:cubicBezTo>
                  <a:cubicBezTo>
                    <a:pt x="913193" y="3612280"/>
                    <a:pt x="904840" y="3795043"/>
                    <a:pt x="886935" y="3977095"/>
                  </a:cubicBezTo>
                  <a:cubicBezTo>
                    <a:pt x="868525" y="4159224"/>
                    <a:pt x="840168" y="4340173"/>
                    <a:pt x="801982" y="4519227"/>
                  </a:cubicBezTo>
                  <a:cubicBezTo>
                    <a:pt x="797645" y="4541706"/>
                    <a:pt x="792122" y="4563951"/>
                    <a:pt x="787075" y="4586275"/>
                  </a:cubicBezTo>
                  <a:lnTo>
                    <a:pt x="771298" y="4653164"/>
                  </a:lnTo>
                  <a:lnTo>
                    <a:pt x="754340" y="4719738"/>
                  </a:lnTo>
                  <a:cubicBezTo>
                    <a:pt x="748661" y="4741902"/>
                    <a:pt x="743061" y="4764067"/>
                    <a:pt x="736671" y="4786074"/>
                  </a:cubicBezTo>
                  <a:cubicBezTo>
                    <a:pt x="724208" y="4830168"/>
                    <a:pt x="712219" y="4874340"/>
                    <a:pt x="698414" y="4918039"/>
                  </a:cubicBezTo>
                  <a:lnTo>
                    <a:pt x="678222" y="4983745"/>
                  </a:lnTo>
                  <a:lnTo>
                    <a:pt x="656530" y="5048899"/>
                  </a:lnTo>
                  <a:cubicBezTo>
                    <a:pt x="642568" y="5092518"/>
                    <a:pt x="626478" y="5135664"/>
                    <a:pt x="611096" y="5178574"/>
                  </a:cubicBezTo>
                  <a:cubicBezTo>
                    <a:pt x="603603" y="5200266"/>
                    <a:pt x="595321" y="5221485"/>
                    <a:pt x="586801" y="5242860"/>
                  </a:cubicBezTo>
                  <a:lnTo>
                    <a:pt x="562034" y="5306989"/>
                  </a:lnTo>
                  <a:lnTo>
                    <a:pt x="535687" y="5370487"/>
                  </a:lnTo>
                  <a:cubicBezTo>
                    <a:pt x="526775" y="5391625"/>
                    <a:pt x="518493" y="5413001"/>
                    <a:pt x="508947" y="5433589"/>
                  </a:cubicBezTo>
                  <a:lnTo>
                    <a:pt x="481026" y="5496692"/>
                  </a:lnTo>
                  <a:cubicBezTo>
                    <a:pt x="476371" y="5507182"/>
                    <a:pt x="471875" y="5517752"/>
                    <a:pt x="466983" y="5528244"/>
                  </a:cubicBezTo>
                  <a:lnTo>
                    <a:pt x="452314" y="5559321"/>
                  </a:lnTo>
                  <a:cubicBezTo>
                    <a:pt x="413367" y="5642874"/>
                    <a:pt x="371993" y="5725110"/>
                    <a:pt x="328268" y="5805934"/>
                  </a:cubicBezTo>
                  <a:lnTo>
                    <a:pt x="192969" y="6039153"/>
                  </a:lnTo>
                  <a:lnTo>
                    <a:pt x="194141" y="6037406"/>
                  </a:lnTo>
                  <a:cubicBezTo>
                    <a:pt x="291233" y="5882172"/>
                    <a:pt x="379381" y="5721497"/>
                    <a:pt x="458149" y="5556246"/>
                  </a:cubicBezTo>
                  <a:lnTo>
                    <a:pt x="473058" y="5525326"/>
                  </a:lnTo>
                  <a:lnTo>
                    <a:pt x="487256" y="5493774"/>
                  </a:lnTo>
                  <a:lnTo>
                    <a:pt x="515573" y="5431223"/>
                  </a:lnTo>
                  <a:cubicBezTo>
                    <a:pt x="525197" y="5410399"/>
                    <a:pt x="533557" y="5389102"/>
                    <a:pt x="542707" y="5368120"/>
                  </a:cubicBezTo>
                  <a:lnTo>
                    <a:pt x="569369" y="5305018"/>
                  </a:lnTo>
                  <a:cubicBezTo>
                    <a:pt x="603366" y="5219985"/>
                    <a:pt x="636258" y="5134482"/>
                    <a:pt x="665837" y="5047793"/>
                  </a:cubicBezTo>
                  <a:cubicBezTo>
                    <a:pt x="725659" y="4874497"/>
                    <a:pt x="775983" y="4698045"/>
                    <a:pt x="816574" y="4519306"/>
                  </a:cubicBezTo>
                  <a:cubicBezTo>
                    <a:pt x="826354" y="4474505"/>
                    <a:pt x="836766" y="4429938"/>
                    <a:pt x="845206" y="4384819"/>
                  </a:cubicBezTo>
                  <a:lnTo>
                    <a:pt x="858458" y="4317378"/>
                  </a:lnTo>
                  <a:lnTo>
                    <a:pt x="870291" y="4249622"/>
                  </a:lnTo>
                  <a:cubicBezTo>
                    <a:pt x="878651" y="4204502"/>
                    <a:pt x="884883" y="4159146"/>
                    <a:pt x="891983" y="4113792"/>
                  </a:cubicBezTo>
                  <a:cubicBezTo>
                    <a:pt x="895690" y="4091152"/>
                    <a:pt x="898213" y="4068358"/>
                    <a:pt x="901290" y="4045641"/>
                  </a:cubicBezTo>
                  <a:cubicBezTo>
                    <a:pt x="904365" y="4022924"/>
                    <a:pt x="907363" y="4000207"/>
                    <a:pt x="910045" y="3977410"/>
                  </a:cubicBezTo>
                  <a:cubicBezTo>
                    <a:pt x="931184" y="3795043"/>
                    <a:pt x="942795" y="3611649"/>
                    <a:pt x="944832" y="3428100"/>
                  </a:cubicBezTo>
                  <a:cubicBezTo>
                    <a:pt x="945792" y="3244316"/>
                    <a:pt x="937155" y="3060607"/>
                    <a:pt x="918960" y="2877765"/>
                  </a:cubicBezTo>
                  <a:cubicBezTo>
                    <a:pt x="916672" y="2854971"/>
                    <a:pt x="913832" y="2832097"/>
                    <a:pt x="911070" y="2809300"/>
                  </a:cubicBezTo>
                  <a:cubicBezTo>
                    <a:pt x="908310" y="2786505"/>
                    <a:pt x="906260" y="2763550"/>
                    <a:pt x="903183" y="2740834"/>
                  </a:cubicBezTo>
                  <a:cubicBezTo>
                    <a:pt x="896793" y="2695320"/>
                    <a:pt x="891350" y="2649650"/>
                    <a:pt x="883543" y="2604374"/>
                  </a:cubicBezTo>
                  <a:lnTo>
                    <a:pt x="872498" y="2536300"/>
                  </a:lnTo>
                  <a:lnTo>
                    <a:pt x="859958" y="2468544"/>
                  </a:lnTo>
                  <a:cubicBezTo>
                    <a:pt x="852069" y="2423267"/>
                    <a:pt x="842051" y="2378307"/>
                    <a:pt x="832744" y="2333346"/>
                  </a:cubicBezTo>
                  <a:cubicBezTo>
                    <a:pt x="828249" y="2310786"/>
                    <a:pt x="822727" y="2288465"/>
                    <a:pt x="817599" y="2266063"/>
                  </a:cubicBezTo>
                  <a:lnTo>
                    <a:pt x="801824" y="2198859"/>
                  </a:lnTo>
                  <a:lnTo>
                    <a:pt x="784550" y="2132126"/>
                  </a:lnTo>
                  <a:cubicBezTo>
                    <a:pt x="778633" y="2109883"/>
                    <a:pt x="773112" y="2087558"/>
                    <a:pt x="766643" y="2065473"/>
                  </a:cubicBezTo>
                  <a:cubicBezTo>
                    <a:pt x="753865" y="2021302"/>
                    <a:pt x="741876" y="1976893"/>
                    <a:pt x="727756" y="1933113"/>
                  </a:cubicBezTo>
                  <a:lnTo>
                    <a:pt x="707326" y="1867250"/>
                  </a:lnTo>
                  <a:lnTo>
                    <a:pt x="685319" y="1801861"/>
                  </a:lnTo>
                  <a:cubicBezTo>
                    <a:pt x="626484" y="1627539"/>
                    <a:pt x="557237" y="1456923"/>
                    <a:pt x="477948" y="1290964"/>
                  </a:cubicBezTo>
                  <a:cubicBezTo>
                    <a:pt x="398674" y="1125002"/>
                    <a:pt x="309754" y="963853"/>
                    <a:pt x="211653" y="808306"/>
                  </a:cubicBezTo>
                  <a:cubicBezTo>
                    <a:pt x="162389" y="730768"/>
                    <a:pt x="110826" y="654748"/>
                    <a:pt x="57034" y="580336"/>
                  </a:cubicBezTo>
                  <a:lnTo>
                    <a:pt x="1" y="506215"/>
                  </a:lnTo>
                  <a:lnTo>
                    <a:pt x="1" y="446305"/>
                  </a:lnTo>
                  <a:lnTo>
                    <a:pt x="84786" y="561050"/>
                  </a:lnTo>
                  <a:cubicBezTo>
                    <a:pt x="137577" y="637000"/>
                    <a:pt x="188170" y="714478"/>
                    <a:pt x="236500" y="793396"/>
                  </a:cubicBezTo>
                  <a:cubicBezTo>
                    <a:pt x="332984" y="951153"/>
                    <a:pt x="420595" y="1114117"/>
                    <a:pt x="498930" y="1281576"/>
                  </a:cubicBezTo>
                  <a:lnTo>
                    <a:pt x="513837" y="1313128"/>
                  </a:lnTo>
                  <a:lnTo>
                    <a:pt x="528035" y="1344680"/>
                  </a:lnTo>
                  <a:lnTo>
                    <a:pt x="556274" y="1407784"/>
                  </a:lnTo>
                  <a:cubicBezTo>
                    <a:pt x="565819" y="1428843"/>
                    <a:pt x="574259" y="1450378"/>
                    <a:pt x="583251" y="1471595"/>
                  </a:cubicBezTo>
                  <a:lnTo>
                    <a:pt x="609833" y="1535566"/>
                  </a:lnTo>
                  <a:cubicBezTo>
                    <a:pt x="643672" y="1621544"/>
                    <a:pt x="676407" y="1707915"/>
                    <a:pt x="705986" y="1795866"/>
                  </a:cubicBezTo>
                  <a:cubicBezTo>
                    <a:pt x="765698" y="1970740"/>
                    <a:pt x="815889" y="2148690"/>
                    <a:pt x="856328" y="2329009"/>
                  </a:cubicBezTo>
                  <a:cubicBezTo>
                    <a:pt x="866111" y="2374206"/>
                    <a:pt x="876443" y="2419164"/>
                    <a:pt x="884805" y="2464679"/>
                  </a:cubicBezTo>
                  <a:lnTo>
                    <a:pt x="898055" y="2532672"/>
                  </a:lnTo>
                  <a:lnTo>
                    <a:pt x="909730" y="2600981"/>
                  </a:lnTo>
                  <a:cubicBezTo>
                    <a:pt x="918092" y="2646415"/>
                    <a:pt x="924402" y="2692244"/>
                    <a:pt x="931422" y="2737915"/>
                  </a:cubicBezTo>
                  <a:cubicBezTo>
                    <a:pt x="935207" y="2760710"/>
                    <a:pt x="937651" y="2783665"/>
                    <a:pt x="940729" y="2806617"/>
                  </a:cubicBezTo>
                  <a:cubicBezTo>
                    <a:pt x="943807" y="2829571"/>
                    <a:pt x="946802" y="2852446"/>
                    <a:pt x="949484" y="2875400"/>
                  </a:cubicBezTo>
                  <a:cubicBezTo>
                    <a:pt x="970562" y="3059187"/>
                    <a:pt x="981983" y="3244001"/>
                    <a:pt x="983718" y="3428968"/>
                  </a:cubicBezTo>
                  <a:cubicBezTo>
                    <a:pt x="984894" y="3614094"/>
                    <a:pt x="976381" y="3799223"/>
                    <a:pt x="958241" y="3983484"/>
                  </a:cubicBezTo>
                  <a:cubicBezTo>
                    <a:pt x="939584" y="4167903"/>
                    <a:pt x="910857" y="4351137"/>
                    <a:pt x="872183" y="4532401"/>
                  </a:cubicBezTo>
                  <a:cubicBezTo>
                    <a:pt x="867766" y="4555118"/>
                    <a:pt x="862246" y="4577678"/>
                    <a:pt x="857118" y="4600237"/>
                  </a:cubicBezTo>
                  <a:lnTo>
                    <a:pt x="841341" y="4667993"/>
                  </a:lnTo>
                  <a:lnTo>
                    <a:pt x="824067" y="4735355"/>
                  </a:lnTo>
                  <a:cubicBezTo>
                    <a:pt x="818231" y="4757757"/>
                    <a:pt x="812709" y="4780316"/>
                    <a:pt x="806242" y="4802561"/>
                  </a:cubicBezTo>
                  <a:cubicBezTo>
                    <a:pt x="793542" y="4847127"/>
                    <a:pt x="781552" y="4891929"/>
                    <a:pt x="767512" y="4936181"/>
                  </a:cubicBezTo>
                  <a:lnTo>
                    <a:pt x="747083" y="5002677"/>
                  </a:lnTo>
                  <a:lnTo>
                    <a:pt x="725153" y="5068618"/>
                  </a:lnTo>
                  <a:cubicBezTo>
                    <a:pt x="696126" y="5156804"/>
                    <a:pt x="663312" y="5243572"/>
                    <a:pt x="629395" y="5329943"/>
                  </a:cubicBezTo>
                  <a:lnTo>
                    <a:pt x="602813" y="5394229"/>
                  </a:lnTo>
                  <a:cubicBezTo>
                    <a:pt x="593741" y="5415606"/>
                    <a:pt x="585301" y="5437218"/>
                    <a:pt x="575678" y="5458358"/>
                  </a:cubicBezTo>
                  <a:lnTo>
                    <a:pt x="547439" y="5521934"/>
                  </a:lnTo>
                  <a:lnTo>
                    <a:pt x="533242" y="5553486"/>
                  </a:lnTo>
                  <a:lnTo>
                    <a:pt x="518335" y="5585038"/>
                  </a:lnTo>
                  <a:cubicBezTo>
                    <a:pt x="439525" y="5753207"/>
                    <a:pt x="351166" y="5916721"/>
                    <a:pt x="253695" y="6074795"/>
                  </a:cubicBezTo>
                  <a:cubicBezTo>
                    <a:pt x="204755" y="6153753"/>
                    <a:pt x="153512" y="6231231"/>
                    <a:pt x="100034" y="6307142"/>
                  </a:cubicBezTo>
                  <a:lnTo>
                    <a:pt x="60227" y="6360264"/>
                  </a:lnTo>
                  <a:lnTo>
                    <a:pt x="104627" y="6301690"/>
                  </a:lnTo>
                  <a:cubicBezTo>
                    <a:pt x="158380" y="6226262"/>
                    <a:pt x="209907" y="6149257"/>
                    <a:pt x="259140" y="6070773"/>
                  </a:cubicBezTo>
                  <a:cubicBezTo>
                    <a:pt x="357352" y="5913489"/>
                    <a:pt x="446525" y="5750762"/>
                    <a:pt x="526223" y="5583380"/>
                  </a:cubicBezTo>
                  <a:lnTo>
                    <a:pt x="541290" y="5551829"/>
                  </a:lnTo>
                  <a:lnTo>
                    <a:pt x="555644" y="5520279"/>
                  </a:lnTo>
                  <a:lnTo>
                    <a:pt x="584279" y="5457175"/>
                  </a:lnTo>
                  <a:cubicBezTo>
                    <a:pt x="593901" y="5436036"/>
                    <a:pt x="602499" y="5414501"/>
                    <a:pt x="611648" y="5393204"/>
                  </a:cubicBezTo>
                  <a:cubicBezTo>
                    <a:pt x="620798" y="5371907"/>
                    <a:pt x="629948" y="5350610"/>
                    <a:pt x="638625" y="5329155"/>
                  </a:cubicBezTo>
                  <a:cubicBezTo>
                    <a:pt x="673017" y="5243020"/>
                    <a:pt x="706381" y="5156411"/>
                    <a:pt x="736198" y="5068856"/>
                  </a:cubicBezTo>
                  <a:cubicBezTo>
                    <a:pt x="796746" y="4893429"/>
                    <a:pt x="847647" y="4714770"/>
                    <a:pt x="888671" y="4533741"/>
                  </a:cubicBezTo>
                  <a:cubicBezTo>
                    <a:pt x="898530" y="4488387"/>
                    <a:pt x="909023" y="4443188"/>
                    <a:pt x="917620" y="4397519"/>
                  </a:cubicBezTo>
                  <a:lnTo>
                    <a:pt x="931030" y="4329210"/>
                  </a:lnTo>
                  <a:lnTo>
                    <a:pt x="942939" y="4260586"/>
                  </a:lnTo>
                  <a:cubicBezTo>
                    <a:pt x="951379" y="4214915"/>
                    <a:pt x="957689" y="4168928"/>
                    <a:pt x="964869" y="4123022"/>
                  </a:cubicBezTo>
                  <a:cubicBezTo>
                    <a:pt x="968654" y="4100145"/>
                    <a:pt x="971099" y="4077035"/>
                    <a:pt x="974254" y="4054003"/>
                  </a:cubicBezTo>
                  <a:cubicBezTo>
                    <a:pt x="977409" y="4030969"/>
                    <a:pt x="980406" y="4007937"/>
                    <a:pt x="983089" y="3984904"/>
                  </a:cubicBezTo>
                  <a:cubicBezTo>
                    <a:pt x="1004457" y="3800248"/>
                    <a:pt x="1016147" y="3614569"/>
                    <a:pt x="1018111" y="3428651"/>
                  </a:cubicBezTo>
                  <a:cubicBezTo>
                    <a:pt x="1019034" y="3242581"/>
                    <a:pt x="1010239" y="3056585"/>
                    <a:pt x="991766" y="2871378"/>
                  </a:cubicBezTo>
                  <a:cubicBezTo>
                    <a:pt x="989478" y="2848266"/>
                    <a:pt x="986559" y="2825154"/>
                    <a:pt x="983879" y="2802045"/>
                  </a:cubicBezTo>
                  <a:cubicBezTo>
                    <a:pt x="981196" y="2778933"/>
                    <a:pt x="978989" y="2755743"/>
                    <a:pt x="975596" y="2732708"/>
                  </a:cubicBezTo>
                  <a:cubicBezTo>
                    <a:pt x="969048" y="2686645"/>
                    <a:pt x="963527" y="2640421"/>
                    <a:pt x="955639" y="2594514"/>
                  </a:cubicBezTo>
                  <a:lnTo>
                    <a:pt x="944439" y="2525653"/>
                  </a:lnTo>
                  <a:lnTo>
                    <a:pt x="931740" y="2456949"/>
                  </a:lnTo>
                  <a:cubicBezTo>
                    <a:pt x="923852" y="2411120"/>
                    <a:pt x="913675" y="2365685"/>
                    <a:pt x="904133" y="2320094"/>
                  </a:cubicBezTo>
                  <a:cubicBezTo>
                    <a:pt x="899635" y="2297219"/>
                    <a:pt x="894113" y="2274659"/>
                    <a:pt x="888828" y="2251943"/>
                  </a:cubicBezTo>
                  <a:lnTo>
                    <a:pt x="873053" y="2183950"/>
                  </a:lnTo>
                  <a:lnTo>
                    <a:pt x="855541" y="2116351"/>
                  </a:lnTo>
                  <a:cubicBezTo>
                    <a:pt x="849549" y="2093870"/>
                    <a:pt x="844104" y="2071231"/>
                    <a:pt x="837479" y="2048909"/>
                  </a:cubicBezTo>
                  <a:cubicBezTo>
                    <a:pt x="824464" y="2004185"/>
                    <a:pt x="812395" y="1959146"/>
                    <a:pt x="798040" y="1914816"/>
                  </a:cubicBezTo>
                  <a:lnTo>
                    <a:pt x="777295" y="1848083"/>
                  </a:lnTo>
                  <a:lnTo>
                    <a:pt x="755130" y="1781826"/>
                  </a:lnTo>
                  <a:cubicBezTo>
                    <a:pt x="695528" y="1605373"/>
                    <a:pt x="625493" y="1432551"/>
                    <a:pt x="545392" y="1264382"/>
                  </a:cubicBezTo>
                  <a:cubicBezTo>
                    <a:pt x="465180" y="1096293"/>
                    <a:pt x="375235" y="933011"/>
                    <a:pt x="276020" y="775334"/>
                  </a:cubicBezTo>
                  <a:cubicBezTo>
                    <a:pt x="226157" y="696811"/>
                    <a:pt x="173991" y="619806"/>
                    <a:pt x="119593" y="544407"/>
                  </a:cubicBezTo>
                  <a:lnTo>
                    <a:pt x="1" y="388567"/>
                  </a:lnTo>
                  <a:lnTo>
                    <a:pt x="1" y="326294"/>
                  </a:lnTo>
                  <a:lnTo>
                    <a:pt x="146688" y="525103"/>
                  </a:lnTo>
                  <a:cubicBezTo>
                    <a:pt x="306877" y="755713"/>
                    <a:pt x="447124" y="999743"/>
                    <a:pt x="565822" y="1254600"/>
                  </a:cubicBezTo>
                  <a:lnTo>
                    <a:pt x="580807" y="1286152"/>
                  </a:lnTo>
                  <a:lnTo>
                    <a:pt x="595164" y="1318178"/>
                  </a:lnTo>
                  <a:lnTo>
                    <a:pt x="623718" y="1382227"/>
                  </a:lnTo>
                  <a:cubicBezTo>
                    <a:pt x="633340" y="1403524"/>
                    <a:pt x="641938" y="1425294"/>
                    <a:pt x="651088" y="1446828"/>
                  </a:cubicBezTo>
                  <a:cubicBezTo>
                    <a:pt x="660238" y="1468360"/>
                    <a:pt x="669310" y="1489897"/>
                    <a:pt x="677907" y="1511587"/>
                  </a:cubicBezTo>
                  <a:cubicBezTo>
                    <a:pt x="712219" y="1598355"/>
                    <a:pt x="745348" y="1686068"/>
                    <a:pt x="775165" y="1774727"/>
                  </a:cubicBezTo>
                  <a:cubicBezTo>
                    <a:pt x="835609" y="1951808"/>
                    <a:pt x="886383" y="2131968"/>
                    <a:pt x="927242" y="2314574"/>
                  </a:cubicBezTo>
                  <a:cubicBezTo>
                    <a:pt x="937102" y="2360244"/>
                    <a:pt x="947594" y="2405914"/>
                    <a:pt x="956034" y="2451901"/>
                  </a:cubicBezTo>
                  <a:lnTo>
                    <a:pt x="969364" y="2520763"/>
                  </a:lnTo>
                  <a:lnTo>
                    <a:pt x="981196" y="2589939"/>
                  </a:lnTo>
                  <a:cubicBezTo>
                    <a:pt x="989636" y="2635926"/>
                    <a:pt x="995946" y="2682304"/>
                    <a:pt x="1003123" y="2728528"/>
                  </a:cubicBezTo>
                  <a:cubicBezTo>
                    <a:pt x="1006911" y="2751641"/>
                    <a:pt x="1009356" y="2774910"/>
                    <a:pt x="1012511" y="2798100"/>
                  </a:cubicBezTo>
                  <a:cubicBezTo>
                    <a:pt x="1015666" y="2821290"/>
                    <a:pt x="1018663" y="2844481"/>
                    <a:pt x="1021345" y="2867748"/>
                  </a:cubicBezTo>
                  <a:cubicBezTo>
                    <a:pt x="1042587" y="3053667"/>
                    <a:pt x="1054120" y="3240608"/>
                    <a:pt x="1055895" y="3427788"/>
                  </a:cubicBezTo>
                  <a:cubicBezTo>
                    <a:pt x="1056997" y="3615199"/>
                    <a:pt x="1048313" y="3802616"/>
                    <a:pt x="1029865" y="3989164"/>
                  </a:cubicBezTo>
                  <a:cubicBezTo>
                    <a:pt x="1010995" y="4175791"/>
                    <a:pt x="981897" y="4361312"/>
                    <a:pt x="942704" y="4544786"/>
                  </a:cubicBezTo>
                  <a:cubicBezTo>
                    <a:pt x="938129" y="4567818"/>
                    <a:pt x="932685" y="4590615"/>
                    <a:pt x="927400" y="4613489"/>
                  </a:cubicBezTo>
                  <a:lnTo>
                    <a:pt x="911625" y="4682033"/>
                  </a:lnTo>
                  <a:lnTo>
                    <a:pt x="894193" y="4750184"/>
                  </a:lnTo>
                  <a:cubicBezTo>
                    <a:pt x="888278" y="4772902"/>
                    <a:pt x="882756" y="4795778"/>
                    <a:pt x="876208" y="4818258"/>
                  </a:cubicBezTo>
                  <a:cubicBezTo>
                    <a:pt x="863273" y="4863377"/>
                    <a:pt x="851204" y="4908731"/>
                    <a:pt x="836769" y="4953455"/>
                  </a:cubicBezTo>
                  <a:lnTo>
                    <a:pt x="816102" y="5020817"/>
                  </a:lnTo>
                  <a:lnTo>
                    <a:pt x="793937" y="5087628"/>
                  </a:lnTo>
                  <a:cubicBezTo>
                    <a:pt x="734495" y="5265894"/>
                    <a:pt x="664648" y="5440453"/>
                    <a:pt x="584751" y="5610515"/>
                  </a:cubicBezTo>
                  <a:cubicBezTo>
                    <a:pt x="505021" y="5780736"/>
                    <a:pt x="415668" y="5946223"/>
                    <a:pt x="317116" y="6106268"/>
                  </a:cubicBezTo>
                  <a:cubicBezTo>
                    <a:pt x="267670" y="6186251"/>
                    <a:pt x="215877" y="6264735"/>
                    <a:pt x="161807" y="6341622"/>
                  </a:cubicBezTo>
                  <a:close/>
                  <a:moveTo>
                    <a:pt x="1940535" y="6634974"/>
                  </a:moveTo>
                  <a:lnTo>
                    <a:pt x="1982356" y="6561544"/>
                  </a:lnTo>
                  <a:cubicBezTo>
                    <a:pt x="2039040" y="6455009"/>
                    <a:pt x="2092663" y="6346846"/>
                    <a:pt x="2143157" y="6237204"/>
                  </a:cubicBezTo>
                  <a:cubicBezTo>
                    <a:pt x="2345687" y="5798323"/>
                    <a:pt x="2499856" y="5338617"/>
                    <a:pt x="2602942" y="4866372"/>
                  </a:cubicBezTo>
                  <a:cubicBezTo>
                    <a:pt x="2609252" y="4836870"/>
                    <a:pt x="2616195" y="4807450"/>
                    <a:pt x="2622030" y="4777871"/>
                  </a:cubicBezTo>
                  <a:lnTo>
                    <a:pt x="2639384" y="4688973"/>
                  </a:lnTo>
                  <a:lnTo>
                    <a:pt x="2648059" y="4644564"/>
                  </a:lnTo>
                  <a:lnTo>
                    <a:pt x="2655949" y="4599920"/>
                  </a:lnTo>
                  <a:lnTo>
                    <a:pt x="2671251" y="4510629"/>
                  </a:lnTo>
                  <a:lnTo>
                    <a:pt x="2675116" y="4488384"/>
                  </a:lnTo>
                  <a:lnTo>
                    <a:pt x="2678429" y="4465982"/>
                  </a:lnTo>
                  <a:lnTo>
                    <a:pt x="2685133" y="4421181"/>
                  </a:lnTo>
                  <a:lnTo>
                    <a:pt x="2698463" y="4331575"/>
                  </a:lnTo>
                  <a:lnTo>
                    <a:pt x="2709823" y="4241732"/>
                  </a:lnTo>
                  <a:cubicBezTo>
                    <a:pt x="2713608" y="4211757"/>
                    <a:pt x="2717710" y="4181783"/>
                    <a:pt x="2720393" y="4151731"/>
                  </a:cubicBezTo>
                  <a:cubicBezTo>
                    <a:pt x="2746666" y="3911546"/>
                    <a:pt x="2760384" y="3670098"/>
                    <a:pt x="2761487" y="3428493"/>
                  </a:cubicBezTo>
                  <a:cubicBezTo>
                    <a:pt x="2762395" y="2944660"/>
                    <a:pt x="2711274" y="2462082"/>
                    <a:pt x="2609015" y="1989199"/>
                  </a:cubicBezTo>
                  <a:cubicBezTo>
                    <a:pt x="2602468" y="1959700"/>
                    <a:pt x="2596553" y="1930121"/>
                    <a:pt x="2589533" y="1900699"/>
                  </a:cubicBezTo>
                  <a:lnTo>
                    <a:pt x="2568393" y="1812591"/>
                  </a:lnTo>
                  <a:lnTo>
                    <a:pt x="2557746" y="1768499"/>
                  </a:lnTo>
                  <a:cubicBezTo>
                    <a:pt x="2554116" y="1753827"/>
                    <a:pt x="2549856" y="1739235"/>
                    <a:pt x="2546306" y="1724642"/>
                  </a:cubicBezTo>
                  <a:lnTo>
                    <a:pt x="2522644" y="1637007"/>
                  </a:lnTo>
                  <a:cubicBezTo>
                    <a:pt x="2515229" y="1607745"/>
                    <a:pt x="2506157" y="1578873"/>
                    <a:pt x="2497955" y="1549768"/>
                  </a:cubicBezTo>
                  <a:lnTo>
                    <a:pt x="2472713" y="1463003"/>
                  </a:lnTo>
                  <a:lnTo>
                    <a:pt x="2445421" y="1376234"/>
                  </a:lnTo>
                  <a:cubicBezTo>
                    <a:pt x="2436193" y="1347445"/>
                    <a:pt x="2427673" y="1318418"/>
                    <a:pt x="2417576" y="1289941"/>
                  </a:cubicBezTo>
                  <a:cubicBezTo>
                    <a:pt x="2340930" y="1060641"/>
                    <a:pt x="2251743" y="835680"/>
                    <a:pt x="2150414" y="616160"/>
                  </a:cubicBezTo>
                  <a:cubicBezTo>
                    <a:pt x="2099743" y="506322"/>
                    <a:pt x="2045969" y="398021"/>
                    <a:pt x="1989170" y="291384"/>
                  </a:cubicBezTo>
                  <a:lnTo>
                    <a:pt x="1955432" y="232183"/>
                  </a:lnTo>
                  <a:lnTo>
                    <a:pt x="1973150" y="243845"/>
                  </a:lnTo>
                  <a:lnTo>
                    <a:pt x="1997277" y="286437"/>
                  </a:lnTo>
                  <a:cubicBezTo>
                    <a:pt x="2053895" y="393387"/>
                    <a:pt x="2107462" y="501944"/>
                    <a:pt x="2157909" y="611980"/>
                  </a:cubicBezTo>
                  <a:cubicBezTo>
                    <a:pt x="2562318" y="1492027"/>
                    <a:pt x="2771979" y="2459634"/>
                    <a:pt x="2775057" y="3427940"/>
                  </a:cubicBezTo>
                  <a:cubicBezTo>
                    <a:pt x="2776017" y="3912886"/>
                    <a:pt x="2725008" y="4396491"/>
                    <a:pt x="2622897" y="4870552"/>
                  </a:cubicBezTo>
                  <a:cubicBezTo>
                    <a:pt x="2616352" y="4900131"/>
                    <a:pt x="2610435" y="4929791"/>
                    <a:pt x="2603495" y="4959290"/>
                  </a:cubicBezTo>
                  <a:lnTo>
                    <a:pt x="2582275" y="5047636"/>
                  </a:lnTo>
                  <a:lnTo>
                    <a:pt x="2571706" y="5091807"/>
                  </a:lnTo>
                  <a:cubicBezTo>
                    <a:pt x="2568078" y="5106557"/>
                    <a:pt x="2563818" y="5121149"/>
                    <a:pt x="2560191" y="5135741"/>
                  </a:cubicBezTo>
                  <a:lnTo>
                    <a:pt x="2536999" y="5223612"/>
                  </a:lnTo>
                  <a:cubicBezTo>
                    <a:pt x="2529584" y="5253034"/>
                    <a:pt x="2520592" y="5281906"/>
                    <a:pt x="2512309" y="5311090"/>
                  </a:cubicBezTo>
                  <a:lnTo>
                    <a:pt x="2487070" y="5398409"/>
                  </a:lnTo>
                  <a:lnTo>
                    <a:pt x="2459855" y="5485174"/>
                  </a:lnTo>
                  <a:cubicBezTo>
                    <a:pt x="2450628" y="5513966"/>
                    <a:pt x="2442028" y="5543071"/>
                    <a:pt x="2432011" y="5571942"/>
                  </a:cubicBezTo>
                  <a:cubicBezTo>
                    <a:pt x="2355420" y="5801951"/>
                    <a:pt x="2266398" y="6027624"/>
                    <a:pt x="2165323" y="6248012"/>
                  </a:cubicBezTo>
                  <a:cubicBezTo>
                    <a:pt x="2114829" y="6358205"/>
                    <a:pt x="2061183" y="6466919"/>
                    <a:pt x="2004459" y="6574006"/>
                  </a:cubicBezTo>
                  <a:lnTo>
                    <a:pt x="1986778" y="6605184"/>
                  </a:lnTo>
                  <a:lnTo>
                    <a:pt x="1947041" y="6631337"/>
                  </a:lnTo>
                  <a:close/>
                  <a:moveTo>
                    <a:pt x="1" y="6667598"/>
                  </a:moveTo>
                  <a:lnTo>
                    <a:pt x="1" y="6559040"/>
                  </a:lnTo>
                  <a:lnTo>
                    <a:pt x="166599" y="6338302"/>
                  </a:lnTo>
                  <a:cubicBezTo>
                    <a:pt x="329244" y="6109300"/>
                    <a:pt x="472186" y="5865876"/>
                    <a:pt x="593426" y="5610516"/>
                  </a:cubicBezTo>
                  <a:cubicBezTo>
                    <a:pt x="674024" y="5440847"/>
                    <a:pt x="744923" y="5266763"/>
                    <a:pt x="805770" y="5089049"/>
                  </a:cubicBezTo>
                  <a:cubicBezTo>
                    <a:pt x="866994" y="4911335"/>
                    <a:pt x="918423" y="4730386"/>
                    <a:pt x="959820" y="4547072"/>
                  </a:cubicBezTo>
                  <a:cubicBezTo>
                    <a:pt x="969917" y="4501243"/>
                    <a:pt x="980487" y="4455416"/>
                    <a:pt x="989084" y="4409192"/>
                  </a:cubicBezTo>
                  <a:lnTo>
                    <a:pt x="1002651" y="4340016"/>
                  </a:lnTo>
                  <a:lnTo>
                    <a:pt x="1014719" y="4270525"/>
                  </a:lnTo>
                  <a:cubicBezTo>
                    <a:pt x="1023316" y="4224301"/>
                    <a:pt x="1029626" y="4177684"/>
                    <a:pt x="1036883" y="4131225"/>
                  </a:cubicBezTo>
                  <a:cubicBezTo>
                    <a:pt x="1040671" y="4108033"/>
                    <a:pt x="1043193" y="4084686"/>
                    <a:pt x="1046350" y="4061339"/>
                  </a:cubicBezTo>
                  <a:cubicBezTo>
                    <a:pt x="1049505" y="4037990"/>
                    <a:pt x="1052580" y="4014720"/>
                    <a:pt x="1055263" y="3991373"/>
                  </a:cubicBezTo>
                  <a:cubicBezTo>
                    <a:pt x="1076797" y="3804351"/>
                    <a:pt x="1088565" y="3616305"/>
                    <a:pt x="1090522" y="3428099"/>
                  </a:cubicBezTo>
                  <a:cubicBezTo>
                    <a:pt x="1091445" y="3239743"/>
                    <a:pt x="1082493" y="3051381"/>
                    <a:pt x="1063703" y="2863964"/>
                  </a:cubicBezTo>
                  <a:cubicBezTo>
                    <a:pt x="1061415" y="2840300"/>
                    <a:pt x="1058498" y="2817188"/>
                    <a:pt x="1055815" y="2793761"/>
                  </a:cubicBezTo>
                  <a:cubicBezTo>
                    <a:pt x="1053133" y="2770334"/>
                    <a:pt x="1050766" y="2746907"/>
                    <a:pt x="1047375" y="2723560"/>
                  </a:cubicBezTo>
                  <a:cubicBezTo>
                    <a:pt x="1040748" y="2676943"/>
                    <a:pt x="1035228" y="2630167"/>
                    <a:pt x="1027181" y="2583707"/>
                  </a:cubicBezTo>
                  <a:lnTo>
                    <a:pt x="1015824" y="2513899"/>
                  </a:lnTo>
                  <a:lnTo>
                    <a:pt x="1002966" y="2444408"/>
                  </a:lnTo>
                  <a:cubicBezTo>
                    <a:pt x="995079" y="2398028"/>
                    <a:pt x="984667" y="2351962"/>
                    <a:pt x="975042" y="2305818"/>
                  </a:cubicBezTo>
                  <a:cubicBezTo>
                    <a:pt x="935297" y="2121479"/>
                    <a:pt x="884939" y="1939584"/>
                    <a:pt x="824227" y="1761003"/>
                  </a:cubicBezTo>
                  <a:cubicBezTo>
                    <a:pt x="763932" y="1582264"/>
                    <a:pt x="693108" y="1407310"/>
                    <a:pt x="612121" y="1236931"/>
                  </a:cubicBezTo>
                  <a:cubicBezTo>
                    <a:pt x="531058" y="1066712"/>
                    <a:pt x="440143" y="901382"/>
                    <a:pt x="339832" y="741811"/>
                  </a:cubicBezTo>
                  <a:cubicBezTo>
                    <a:pt x="239048" y="582714"/>
                    <a:pt x="128920" y="429609"/>
                    <a:pt x="10041" y="283525"/>
                  </a:cubicBezTo>
                  <a:lnTo>
                    <a:pt x="1" y="271898"/>
                  </a:lnTo>
                  <a:lnTo>
                    <a:pt x="1" y="213167"/>
                  </a:lnTo>
                  <a:lnTo>
                    <a:pt x="39305" y="260415"/>
                  </a:lnTo>
                  <a:cubicBezTo>
                    <a:pt x="156455" y="409495"/>
                    <a:pt x="264661" y="565437"/>
                    <a:pt x="363339" y="727376"/>
                  </a:cubicBezTo>
                  <a:cubicBezTo>
                    <a:pt x="462017" y="889155"/>
                    <a:pt x="551678" y="1056219"/>
                    <a:pt x="631920" y="1227861"/>
                  </a:cubicBezTo>
                  <a:cubicBezTo>
                    <a:pt x="636968" y="1238511"/>
                    <a:pt x="642253" y="1249158"/>
                    <a:pt x="647065" y="1259965"/>
                  </a:cubicBezTo>
                  <a:lnTo>
                    <a:pt x="661578" y="1292384"/>
                  </a:lnTo>
                  <a:lnTo>
                    <a:pt x="690527" y="1357143"/>
                  </a:lnTo>
                  <a:cubicBezTo>
                    <a:pt x="700072" y="1378835"/>
                    <a:pt x="708907" y="1400763"/>
                    <a:pt x="718134" y="1422612"/>
                  </a:cubicBezTo>
                  <a:cubicBezTo>
                    <a:pt x="727364" y="1444462"/>
                    <a:pt x="736671" y="1466154"/>
                    <a:pt x="745269" y="1488238"/>
                  </a:cubicBezTo>
                  <a:cubicBezTo>
                    <a:pt x="779976" y="1576269"/>
                    <a:pt x="813500" y="1664850"/>
                    <a:pt x="843709" y="1754533"/>
                  </a:cubicBezTo>
                  <a:cubicBezTo>
                    <a:pt x="904794" y="1933825"/>
                    <a:pt x="956088" y="2116272"/>
                    <a:pt x="997366" y="2301085"/>
                  </a:cubicBezTo>
                  <a:cubicBezTo>
                    <a:pt x="1007461" y="2347307"/>
                    <a:pt x="1017953" y="2393532"/>
                    <a:pt x="1026551" y="2440070"/>
                  </a:cubicBezTo>
                  <a:lnTo>
                    <a:pt x="1039961" y="2509799"/>
                  </a:lnTo>
                  <a:lnTo>
                    <a:pt x="1051950" y="2579763"/>
                  </a:lnTo>
                  <a:cubicBezTo>
                    <a:pt x="1060548" y="2626382"/>
                    <a:pt x="1066857" y="2673313"/>
                    <a:pt x="1074115" y="2720090"/>
                  </a:cubicBezTo>
                  <a:cubicBezTo>
                    <a:pt x="1077900" y="2743752"/>
                    <a:pt x="1080425" y="2767417"/>
                    <a:pt x="1083580" y="2790526"/>
                  </a:cubicBezTo>
                  <a:cubicBezTo>
                    <a:pt x="1086735" y="2813638"/>
                    <a:pt x="1089812" y="2837855"/>
                    <a:pt x="1092492" y="2861045"/>
                  </a:cubicBezTo>
                  <a:cubicBezTo>
                    <a:pt x="1113949" y="3049408"/>
                    <a:pt x="1125559" y="3238795"/>
                    <a:pt x="1127279" y="3428336"/>
                  </a:cubicBezTo>
                  <a:cubicBezTo>
                    <a:pt x="1128375" y="3617960"/>
                    <a:pt x="1119533" y="3807586"/>
                    <a:pt x="1100777" y="3996263"/>
                  </a:cubicBezTo>
                  <a:cubicBezTo>
                    <a:pt x="1081672" y="4185177"/>
                    <a:pt x="1052179" y="4372988"/>
                    <a:pt x="1012431" y="4558669"/>
                  </a:cubicBezTo>
                  <a:cubicBezTo>
                    <a:pt x="972881" y="4744506"/>
                    <a:pt x="922652" y="4927979"/>
                    <a:pt x="862009" y="5108059"/>
                  </a:cubicBezTo>
                  <a:cubicBezTo>
                    <a:pt x="801856" y="5288455"/>
                    <a:pt x="731245" y="5465142"/>
                    <a:pt x="650535" y="5637333"/>
                  </a:cubicBezTo>
                  <a:cubicBezTo>
                    <a:pt x="569867" y="5809605"/>
                    <a:pt x="479456" y="5977222"/>
                    <a:pt x="379745" y="6139238"/>
                  </a:cubicBezTo>
                  <a:lnTo>
                    <a:pt x="225668" y="6373560"/>
                  </a:lnTo>
                  <a:lnTo>
                    <a:pt x="215285" y="6387984"/>
                  </a:lnTo>
                  <a:lnTo>
                    <a:pt x="60833" y="6594824"/>
                  </a:lnTo>
                  <a:close/>
                  <a:moveTo>
                    <a:pt x="1816290" y="6704423"/>
                  </a:moveTo>
                  <a:lnTo>
                    <a:pt x="1915160" y="6530762"/>
                  </a:lnTo>
                  <a:cubicBezTo>
                    <a:pt x="1971280" y="6425272"/>
                    <a:pt x="2024375" y="6318175"/>
                    <a:pt x="2074375" y="6209598"/>
                  </a:cubicBezTo>
                  <a:cubicBezTo>
                    <a:pt x="2275043" y="5774976"/>
                    <a:pt x="2427831" y="5319846"/>
                    <a:pt x="2530058" y="4852175"/>
                  </a:cubicBezTo>
                  <a:cubicBezTo>
                    <a:pt x="2536368" y="4822911"/>
                    <a:pt x="2543151" y="4793804"/>
                    <a:pt x="2548988" y="4764462"/>
                  </a:cubicBezTo>
                  <a:lnTo>
                    <a:pt x="2566185" y="4676433"/>
                  </a:lnTo>
                  <a:lnTo>
                    <a:pt x="2574783" y="4632419"/>
                  </a:lnTo>
                  <a:cubicBezTo>
                    <a:pt x="2577623" y="4617747"/>
                    <a:pt x="2579910" y="4602997"/>
                    <a:pt x="2582670" y="4588245"/>
                  </a:cubicBezTo>
                  <a:lnTo>
                    <a:pt x="2597895" y="4499824"/>
                  </a:lnTo>
                  <a:cubicBezTo>
                    <a:pt x="2603257" y="4470403"/>
                    <a:pt x="2607044" y="4440743"/>
                    <a:pt x="2611697" y="4411244"/>
                  </a:cubicBezTo>
                  <a:lnTo>
                    <a:pt x="2624869" y="4322505"/>
                  </a:lnTo>
                  <a:lnTo>
                    <a:pt x="2636149" y="4233530"/>
                  </a:lnTo>
                  <a:cubicBezTo>
                    <a:pt x="2639856" y="4203793"/>
                    <a:pt x="2644039" y="4174211"/>
                    <a:pt x="2646641" y="4144397"/>
                  </a:cubicBezTo>
                  <a:cubicBezTo>
                    <a:pt x="2672640" y="3906419"/>
                    <a:pt x="2686198" y="3667338"/>
                    <a:pt x="2687263" y="3427941"/>
                  </a:cubicBezTo>
                  <a:cubicBezTo>
                    <a:pt x="2688321" y="2948762"/>
                    <a:pt x="2637760" y="2470837"/>
                    <a:pt x="2536448" y="2002454"/>
                  </a:cubicBezTo>
                  <a:cubicBezTo>
                    <a:pt x="2486084" y="1768342"/>
                    <a:pt x="2422885" y="1537149"/>
                    <a:pt x="2347139" y="1309979"/>
                  </a:cubicBezTo>
                  <a:cubicBezTo>
                    <a:pt x="2271185" y="1082886"/>
                    <a:pt x="2182755" y="860210"/>
                    <a:pt x="2082265" y="642902"/>
                  </a:cubicBezTo>
                  <a:cubicBezTo>
                    <a:pt x="2032042" y="534128"/>
                    <a:pt x="1978744" y="426882"/>
                    <a:pt x="1922447" y="321290"/>
                  </a:cubicBezTo>
                  <a:lnTo>
                    <a:pt x="1831675" y="162176"/>
                  </a:lnTo>
                  <a:lnTo>
                    <a:pt x="1851426" y="173215"/>
                  </a:lnTo>
                  <a:lnTo>
                    <a:pt x="1932414" y="316127"/>
                  </a:lnTo>
                  <a:cubicBezTo>
                    <a:pt x="1988532" y="422081"/>
                    <a:pt x="2041633" y="529632"/>
                    <a:pt x="2091650" y="638642"/>
                  </a:cubicBezTo>
                  <a:cubicBezTo>
                    <a:pt x="2492274" y="1510330"/>
                    <a:pt x="2700278" y="2468629"/>
                    <a:pt x="2703355" y="3428098"/>
                  </a:cubicBezTo>
                  <a:cubicBezTo>
                    <a:pt x="2704467" y="3908471"/>
                    <a:pt x="2654016" y="4387579"/>
                    <a:pt x="2552853" y="4857143"/>
                  </a:cubicBezTo>
                  <a:cubicBezTo>
                    <a:pt x="2502505" y="5091808"/>
                    <a:pt x="2439308" y="5323553"/>
                    <a:pt x="2363544" y="5551276"/>
                  </a:cubicBezTo>
                  <a:cubicBezTo>
                    <a:pt x="2287712" y="5779077"/>
                    <a:pt x="2199524" y="6002620"/>
                    <a:pt x="2099380" y="6220878"/>
                  </a:cubicBezTo>
                  <a:cubicBezTo>
                    <a:pt x="2049304" y="6330046"/>
                    <a:pt x="1996120" y="6437735"/>
                    <a:pt x="1939896" y="6543807"/>
                  </a:cubicBezTo>
                  <a:lnTo>
                    <a:pt x="1863848" y="6677839"/>
                  </a:lnTo>
                  <a:close/>
                  <a:moveTo>
                    <a:pt x="1694727" y="6770958"/>
                  </a:moveTo>
                  <a:lnTo>
                    <a:pt x="1849153" y="6500366"/>
                  </a:lnTo>
                  <a:cubicBezTo>
                    <a:pt x="1904837" y="6395950"/>
                    <a:pt x="1957533" y="6289937"/>
                    <a:pt x="2007171" y="6182464"/>
                  </a:cubicBezTo>
                  <a:cubicBezTo>
                    <a:pt x="2205985" y="5752102"/>
                    <a:pt x="2357399" y="5301389"/>
                    <a:pt x="2458750" y="4838293"/>
                  </a:cubicBezTo>
                  <a:cubicBezTo>
                    <a:pt x="2464982" y="4809344"/>
                    <a:pt x="2471687" y="4780474"/>
                    <a:pt x="2477602" y="4751527"/>
                  </a:cubicBezTo>
                  <a:lnTo>
                    <a:pt x="2494562" y="4664287"/>
                  </a:lnTo>
                  <a:lnTo>
                    <a:pt x="2503082" y="4620745"/>
                  </a:lnTo>
                  <a:cubicBezTo>
                    <a:pt x="2505921" y="4606233"/>
                    <a:pt x="2508209" y="4591561"/>
                    <a:pt x="2510969" y="4576968"/>
                  </a:cubicBezTo>
                  <a:lnTo>
                    <a:pt x="2526034" y="4489413"/>
                  </a:lnTo>
                  <a:cubicBezTo>
                    <a:pt x="2531319" y="4460306"/>
                    <a:pt x="2535106" y="4430964"/>
                    <a:pt x="2539681" y="4401699"/>
                  </a:cubicBezTo>
                  <a:lnTo>
                    <a:pt x="2552776" y="4313829"/>
                  </a:lnTo>
                  <a:lnTo>
                    <a:pt x="2563975" y="4225643"/>
                  </a:lnTo>
                  <a:cubicBezTo>
                    <a:pt x="2567603" y="4196299"/>
                    <a:pt x="2571863" y="4166957"/>
                    <a:pt x="2574388" y="4137455"/>
                  </a:cubicBezTo>
                  <a:cubicBezTo>
                    <a:pt x="2600204" y="3901844"/>
                    <a:pt x="2613661" y="3664972"/>
                    <a:pt x="2614694" y="3427941"/>
                  </a:cubicBezTo>
                  <a:cubicBezTo>
                    <a:pt x="2615822" y="2953338"/>
                    <a:pt x="2565781" y="2479909"/>
                    <a:pt x="2465455" y="2016021"/>
                  </a:cubicBezTo>
                  <a:cubicBezTo>
                    <a:pt x="2415581" y="1784197"/>
                    <a:pt x="2352990" y="1555211"/>
                    <a:pt x="2277961" y="1330250"/>
                  </a:cubicBezTo>
                  <a:cubicBezTo>
                    <a:pt x="2202710" y="1105368"/>
                    <a:pt x="2115101" y="884743"/>
                    <a:pt x="2015531" y="669484"/>
                  </a:cubicBezTo>
                  <a:cubicBezTo>
                    <a:pt x="1965751" y="561775"/>
                    <a:pt x="1912921" y="455589"/>
                    <a:pt x="1857119" y="351047"/>
                  </a:cubicBezTo>
                  <a:lnTo>
                    <a:pt x="1710571" y="94483"/>
                  </a:lnTo>
                  <a:lnTo>
                    <a:pt x="1731535" y="106201"/>
                  </a:lnTo>
                  <a:lnTo>
                    <a:pt x="1867555" y="346012"/>
                  </a:lnTo>
                  <a:cubicBezTo>
                    <a:pt x="1923161" y="450931"/>
                    <a:pt x="1975769" y="557437"/>
                    <a:pt x="2025313" y="665382"/>
                  </a:cubicBezTo>
                  <a:cubicBezTo>
                    <a:pt x="2422231" y="1528709"/>
                    <a:pt x="2628499" y="2477700"/>
                    <a:pt x="2631732" y="3428099"/>
                  </a:cubicBezTo>
                  <a:cubicBezTo>
                    <a:pt x="2632939" y="3903897"/>
                    <a:pt x="2583009" y="4378430"/>
                    <a:pt x="2482809" y="4843578"/>
                  </a:cubicBezTo>
                  <a:cubicBezTo>
                    <a:pt x="2433060" y="5076111"/>
                    <a:pt x="2370518" y="5305729"/>
                    <a:pt x="2295473" y="5531399"/>
                  </a:cubicBezTo>
                  <a:cubicBezTo>
                    <a:pt x="2220309" y="5757072"/>
                    <a:pt x="2132910" y="5978483"/>
                    <a:pt x="2033673" y="6194691"/>
                  </a:cubicBezTo>
                  <a:cubicBezTo>
                    <a:pt x="1984050" y="6302794"/>
                    <a:pt x="1931342" y="6409438"/>
                    <a:pt x="1875617" y="6514484"/>
                  </a:cubicBezTo>
                  <a:lnTo>
                    <a:pt x="1745195" y="6744162"/>
                  </a:lnTo>
                  <a:lnTo>
                    <a:pt x="1710076" y="6763792"/>
                  </a:lnTo>
                  <a:close/>
                  <a:moveTo>
                    <a:pt x="1" y="6777355"/>
                  </a:moveTo>
                  <a:lnTo>
                    <a:pt x="1" y="6668333"/>
                  </a:lnTo>
                  <a:lnTo>
                    <a:pt x="51925" y="6606754"/>
                  </a:lnTo>
                  <a:lnTo>
                    <a:pt x="60833" y="6594824"/>
                  </a:lnTo>
                  <a:lnTo>
                    <a:pt x="100870" y="6546927"/>
                  </a:lnTo>
                  <a:lnTo>
                    <a:pt x="215285" y="6387984"/>
                  </a:lnTo>
                  <a:lnTo>
                    <a:pt x="222810" y="6377907"/>
                  </a:lnTo>
                  <a:lnTo>
                    <a:pt x="225668" y="6373560"/>
                  </a:lnTo>
                  <a:lnTo>
                    <a:pt x="308497" y="6258495"/>
                  </a:lnTo>
                  <a:cubicBezTo>
                    <a:pt x="439974" y="6061174"/>
                    <a:pt x="557372" y="5854028"/>
                    <a:pt x="659525" y="5638516"/>
                  </a:cubicBezTo>
                  <a:cubicBezTo>
                    <a:pt x="741503" y="5466560"/>
                    <a:pt x="813584" y="5290028"/>
                    <a:pt x="875416" y="5109872"/>
                  </a:cubicBezTo>
                  <a:cubicBezTo>
                    <a:pt x="937344" y="4929948"/>
                    <a:pt x="989350" y="4746714"/>
                    <a:pt x="1031202" y="4561113"/>
                  </a:cubicBezTo>
                  <a:cubicBezTo>
                    <a:pt x="1041455" y="4514654"/>
                    <a:pt x="1052025" y="4468272"/>
                    <a:pt x="1060782" y="4421496"/>
                  </a:cubicBezTo>
                  <a:lnTo>
                    <a:pt x="1074427" y="4351452"/>
                  </a:lnTo>
                  <a:lnTo>
                    <a:pt x="1086654" y="4281093"/>
                  </a:lnTo>
                  <a:cubicBezTo>
                    <a:pt x="1095329" y="4234317"/>
                    <a:pt x="1101642" y="4187148"/>
                    <a:pt x="1109054" y="4140136"/>
                  </a:cubicBezTo>
                  <a:cubicBezTo>
                    <a:pt x="1112841" y="4116474"/>
                    <a:pt x="1115366" y="4092809"/>
                    <a:pt x="1118599" y="4069145"/>
                  </a:cubicBezTo>
                  <a:cubicBezTo>
                    <a:pt x="1121834" y="4045483"/>
                    <a:pt x="1124909" y="4021818"/>
                    <a:pt x="1127591" y="3998154"/>
                  </a:cubicBezTo>
                  <a:cubicBezTo>
                    <a:pt x="1149363" y="3808845"/>
                    <a:pt x="1161209" y="3618511"/>
                    <a:pt x="1163088" y="3427940"/>
                  </a:cubicBezTo>
                  <a:cubicBezTo>
                    <a:pt x="1163955" y="3237217"/>
                    <a:pt x="1154877" y="3046648"/>
                    <a:pt x="1135874" y="2856863"/>
                  </a:cubicBezTo>
                  <a:cubicBezTo>
                    <a:pt x="1133586" y="2833199"/>
                    <a:pt x="1130511" y="2809537"/>
                    <a:pt x="1127986" y="2785873"/>
                  </a:cubicBezTo>
                  <a:cubicBezTo>
                    <a:pt x="1125461" y="2762208"/>
                    <a:pt x="1122859" y="2738546"/>
                    <a:pt x="1119466" y="2714881"/>
                  </a:cubicBezTo>
                  <a:lnTo>
                    <a:pt x="1109687" y="2643890"/>
                  </a:lnTo>
                  <a:cubicBezTo>
                    <a:pt x="1106609" y="2620229"/>
                    <a:pt x="1102902" y="2596564"/>
                    <a:pt x="1098959" y="2572900"/>
                  </a:cubicBezTo>
                  <a:lnTo>
                    <a:pt x="1087442" y="2501909"/>
                  </a:lnTo>
                  <a:cubicBezTo>
                    <a:pt x="1083340" y="2478246"/>
                    <a:pt x="1078765" y="2454582"/>
                    <a:pt x="1074427" y="2431549"/>
                  </a:cubicBezTo>
                  <a:cubicBezTo>
                    <a:pt x="1066145" y="2384223"/>
                    <a:pt x="1055970" y="2337922"/>
                    <a:pt x="1046188" y="2291224"/>
                  </a:cubicBezTo>
                  <a:cubicBezTo>
                    <a:pt x="1005945" y="2104599"/>
                    <a:pt x="955014" y="1920494"/>
                    <a:pt x="893638" y="1739703"/>
                  </a:cubicBezTo>
                  <a:cubicBezTo>
                    <a:pt x="832624" y="1558756"/>
                    <a:pt x="761010" y="1381595"/>
                    <a:pt x="679165" y="1209086"/>
                  </a:cubicBezTo>
                  <a:cubicBezTo>
                    <a:pt x="597172" y="1036737"/>
                    <a:pt x="505232" y="869357"/>
                    <a:pt x="403800" y="707736"/>
                  </a:cubicBezTo>
                  <a:cubicBezTo>
                    <a:pt x="302071" y="546427"/>
                    <a:pt x="190756" y="391432"/>
                    <a:pt x="70459" y="243455"/>
                  </a:cubicBezTo>
                  <a:lnTo>
                    <a:pt x="1" y="161874"/>
                  </a:lnTo>
                  <a:lnTo>
                    <a:pt x="1" y="102377"/>
                  </a:lnTo>
                  <a:lnTo>
                    <a:pt x="99014" y="221526"/>
                  </a:lnTo>
                  <a:cubicBezTo>
                    <a:pt x="217560" y="372420"/>
                    <a:pt x="326972" y="530337"/>
                    <a:pt x="426674" y="694324"/>
                  </a:cubicBezTo>
                  <a:cubicBezTo>
                    <a:pt x="526520" y="857998"/>
                    <a:pt x="617206" y="1027115"/>
                    <a:pt x="698334" y="1200883"/>
                  </a:cubicBezTo>
                  <a:cubicBezTo>
                    <a:pt x="779682" y="1374497"/>
                    <a:pt x="851177" y="1552446"/>
                    <a:pt x="912490" y="1734103"/>
                  </a:cubicBezTo>
                  <a:cubicBezTo>
                    <a:pt x="974323" y="1915524"/>
                    <a:pt x="1026193" y="2100181"/>
                    <a:pt x="1067880" y="2287280"/>
                  </a:cubicBezTo>
                  <a:cubicBezTo>
                    <a:pt x="1078055" y="2334054"/>
                    <a:pt x="1088625" y="2380830"/>
                    <a:pt x="1097301" y="2427922"/>
                  </a:cubicBezTo>
                  <a:cubicBezTo>
                    <a:pt x="1101877" y="2451584"/>
                    <a:pt x="1106609" y="2475249"/>
                    <a:pt x="1110949" y="2498911"/>
                  </a:cubicBezTo>
                  <a:lnTo>
                    <a:pt x="1123096" y="2569902"/>
                  </a:lnTo>
                  <a:cubicBezTo>
                    <a:pt x="1131694" y="2617231"/>
                    <a:pt x="1138004" y="2664558"/>
                    <a:pt x="1145418" y="2711884"/>
                  </a:cubicBezTo>
                  <a:cubicBezTo>
                    <a:pt x="1149203" y="2735548"/>
                    <a:pt x="1151728" y="2759211"/>
                    <a:pt x="1154963" y="2782875"/>
                  </a:cubicBezTo>
                  <a:cubicBezTo>
                    <a:pt x="1158195" y="2806539"/>
                    <a:pt x="1161273" y="2830202"/>
                    <a:pt x="1163876" y="2853866"/>
                  </a:cubicBezTo>
                  <a:cubicBezTo>
                    <a:pt x="1185537" y="3044518"/>
                    <a:pt x="1197202" y="3236114"/>
                    <a:pt x="1198820" y="3427940"/>
                  </a:cubicBezTo>
                  <a:cubicBezTo>
                    <a:pt x="1199876" y="3619931"/>
                    <a:pt x="1190899" y="3811923"/>
                    <a:pt x="1171920" y="4002966"/>
                  </a:cubicBezTo>
                  <a:cubicBezTo>
                    <a:pt x="1152500" y="4194168"/>
                    <a:pt x="1122615" y="4384186"/>
                    <a:pt x="1082395" y="4572077"/>
                  </a:cubicBezTo>
                  <a:cubicBezTo>
                    <a:pt x="1042458" y="4760281"/>
                    <a:pt x="991795" y="4946040"/>
                    <a:pt x="930632" y="5128407"/>
                  </a:cubicBezTo>
                  <a:cubicBezTo>
                    <a:pt x="869745" y="5310933"/>
                    <a:pt x="798321" y="5489829"/>
                    <a:pt x="716712" y="5664073"/>
                  </a:cubicBezTo>
                  <a:cubicBezTo>
                    <a:pt x="635135" y="5838473"/>
                    <a:pt x="543732" y="6008062"/>
                    <a:pt x="442924" y="6172051"/>
                  </a:cubicBezTo>
                  <a:cubicBezTo>
                    <a:pt x="342038" y="6336118"/>
                    <a:pt x="231402" y="6493955"/>
                    <a:pt x="111633" y="6644771"/>
                  </a:cubicBezTo>
                  <a:close/>
                  <a:moveTo>
                    <a:pt x="1575669" y="6826539"/>
                  </a:moveTo>
                  <a:lnTo>
                    <a:pt x="1608990" y="6775157"/>
                  </a:lnTo>
                  <a:cubicBezTo>
                    <a:pt x="1731157" y="6575044"/>
                    <a:pt x="1841769" y="6368065"/>
                    <a:pt x="1940281" y="6155252"/>
                  </a:cubicBezTo>
                  <a:cubicBezTo>
                    <a:pt x="2334676" y="5304149"/>
                    <a:pt x="2538734" y="4366677"/>
                    <a:pt x="2542599" y="3428099"/>
                  </a:cubicBezTo>
                  <a:cubicBezTo>
                    <a:pt x="2543797" y="2958227"/>
                    <a:pt x="2494294" y="2489531"/>
                    <a:pt x="2394937" y="2030219"/>
                  </a:cubicBezTo>
                  <a:cubicBezTo>
                    <a:pt x="2345339" y="1800604"/>
                    <a:pt x="2283089" y="1573906"/>
                    <a:pt x="2208468" y="1351152"/>
                  </a:cubicBezTo>
                  <a:cubicBezTo>
                    <a:pt x="2133983" y="1128319"/>
                    <a:pt x="2047297" y="909746"/>
                    <a:pt x="1948801" y="696459"/>
                  </a:cubicBezTo>
                  <a:cubicBezTo>
                    <a:pt x="1849973" y="483329"/>
                    <a:pt x="1739107" y="276186"/>
                    <a:pt x="1616802" y="76028"/>
                  </a:cubicBezTo>
                  <a:lnTo>
                    <a:pt x="1593080" y="39587"/>
                  </a:lnTo>
                  <a:lnTo>
                    <a:pt x="1616606" y="50571"/>
                  </a:lnTo>
                  <a:lnTo>
                    <a:pt x="1628474" y="69059"/>
                  </a:lnTo>
                  <a:cubicBezTo>
                    <a:pt x="1750231" y="270357"/>
                    <a:pt x="1860473" y="478438"/>
                    <a:pt x="1958661" y="692201"/>
                  </a:cubicBezTo>
                  <a:cubicBezTo>
                    <a:pt x="2352423" y="1546851"/>
                    <a:pt x="2556561" y="2486849"/>
                    <a:pt x="2560031" y="3428021"/>
                  </a:cubicBezTo>
                  <a:cubicBezTo>
                    <a:pt x="2561294" y="3899242"/>
                    <a:pt x="2511891" y="4369280"/>
                    <a:pt x="2412687" y="4829931"/>
                  </a:cubicBezTo>
                  <a:cubicBezTo>
                    <a:pt x="2313922" y="5290977"/>
                    <a:pt x="2164698" y="5739718"/>
                    <a:pt x="1967731" y="6168109"/>
                  </a:cubicBezTo>
                  <a:cubicBezTo>
                    <a:pt x="1869345" y="6382265"/>
                    <a:pt x="1758733" y="6590503"/>
                    <a:pt x="1636439" y="6791959"/>
                  </a:cubicBezTo>
                  <a:lnTo>
                    <a:pt x="1630712" y="6800843"/>
                  </a:lnTo>
                  <a:close/>
                  <a:moveTo>
                    <a:pt x="23550" y="6858000"/>
                  </a:moveTo>
                  <a:lnTo>
                    <a:pt x="0" y="6858000"/>
                  </a:lnTo>
                  <a:lnTo>
                    <a:pt x="0" y="6857999"/>
                  </a:lnTo>
                  <a:lnTo>
                    <a:pt x="1" y="6857999"/>
                  </a:lnTo>
                  <a:lnTo>
                    <a:pt x="1" y="6781664"/>
                  </a:lnTo>
                  <a:lnTo>
                    <a:pt x="119050" y="6641381"/>
                  </a:lnTo>
                  <a:cubicBezTo>
                    <a:pt x="359522" y="6340617"/>
                    <a:pt x="564068" y="6012876"/>
                    <a:pt x="728548" y="5664705"/>
                  </a:cubicBezTo>
                  <a:cubicBezTo>
                    <a:pt x="810928" y="5490699"/>
                    <a:pt x="883401" y="5312197"/>
                    <a:pt x="945621" y="5129986"/>
                  </a:cubicBezTo>
                  <a:cubicBezTo>
                    <a:pt x="1008330" y="4947855"/>
                    <a:pt x="1060988" y="4762413"/>
                    <a:pt x="1103378" y="4574522"/>
                  </a:cubicBezTo>
                  <a:lnTo>
                    <a:pt x="1119155" y="4504006"/>
                  </a:lnTo>
                  <a:cubicBezTo>
                    <a:pt x="1124598" y="4480341"/>
                    <a:pt x="1128698" y="4456679"/>
                    <a:pt x="1133510" y="4433014"/>
                  </a:cubicBezTo>
                  <a:cubicBezTo>
                    <a:pt x="1138323" y="4409352"/>
                    <a:pt x="1142975" y="4385688"/>
                    <a:pt x="1147315" y="4362023"/>
                  </a:cubicBezTo>
                  <a:lnTo>
                    <a:pt x="1159619" y="4291032"/>
                  </a:lnTo>
                  <a:lnTo>
                    <a:pt x="1165849" y="4255458"/>
                  </a:lnTo>
                  <a:lnTo>
                    <a:pt x="1171372" y="4219726"/>
                  </a:lnTo>
                  <a:lnTo>
                    <a:pt x="1182257" y="4148735"/>
                  </a:lnTo>
                  <a:cubicBezTo>
                    <a:pt x="1186044" y="4125073"/>
                    <a:pt x="1188647" y="4100936"/>
                    <a:pt x="1191882" y="4077114"/>
                  </a:cubicBezTo>
                  <a:cubicBezTo>
                    <a:pt x="1195114" y="4053292"/>
                    <a:pt x="1198349" y="4029312"/>
                    <a:pt x="1200952" y="4005333"/>
                  </a:cubicBezTo>
                  <a:cubicBezTo>
                    <a:pt x="1222919" y="3813739"/>
                    <a:pt x="1234846" y="3621038"/>
                    <a:pt x="1236683" y="3428179"/>
                  </a:cubicBezTo>
                  <a:cubicBezTo>
                    <a:pt x="1237551" y="3235168"/>
                    <a:pt x="1228315" y="3042229"/>
                    <a:pt x="1208996" y="2850160"/>
                  </a:cubicBezTo>
                  <a:cubicBezTo>
                    <a:pt x="1189363" y="2658012"/>
                    <a:pt x="1159036" y="2467048"/>
                    <a:pt x="1118128" y="2278289"/>
                  </a:cubicBezTo>
                  <a:cubicBezTo>
                    <a:pt x="1077435" y="2089374"/>
                    <a:pt x="1025889" y="1902985"/>
                    <a:pt x="963764" y="1720064"/>
                  </a:cubicBezTo>
                  <a:cubicBezTo>
                    <a:pt x="955876" y="1697190"/>
                    <a:pt x="948619" y="1674158"/>
                    <a:pt x="940099" y="1651518"/>
                  </a:cubicBezTo>
                  <a:lnTo>
                    <a:pt x="915252" y="1583447"/>
                  </a:lnTo>
                  <a:lnTo>
                    <a:pt x="902790" y="1549450"/>
                  </a:lnTo>
                  <a:lnTo>
                    <a:pt x="889538" y="1515688"/>
                  </a:lnTo>
                  <a:lnTo>
                    <a:pt x="862956" y="1448327"/>
                  </a:lnTo>
                  <a:cubicBezTo>
                    <a:pt x="854358" y="1425768"/>
                    <a:pt x="844421" y="1403761"/>
                    <a:pt x="835191" y="1381439"/>
                  </a:cubicBezTo>
                  <a:lnTo>
                    <a:pt x="806874" y="1314785"/>
                  </a:lnTo>
                  <a:lnTo>
                    <a:pt x="777057" y="1248764"/>
                  </a:lnTo>
                  <a:cubicBezTo>
                    <a:pt x="767120" y="1226757"/>
                    <a:pt x="757418" y="1204592"/>
                    <a:pt x="746768" y="1182980"/>
                  </a:cubicBezTo>
                  <a:cubicBezTo>
                    <a:pt x="663623" y="1008421"/>
                    <a:pt x="570418" y="838832"/>
                    <a:pt x="467616" y="675080"/>
                  </a:cubicBezTo>
                  <a:cubicBezTo>
                    <a:pt x="364782" y="511723"/>
                    <a:pt x="252286" y="354674"/>
                    <a:pt x="130725" y="204727"/>
                  </a:cubicBezTo>
                  <a:lnTo>
                    <a:pt x="1" y="52493"/>
                  </a:lnTo>
                  <a:lnTo>
                    <a:pt x="1" y="0"/>
                  </a:lnTo>
                  <a:lnTo>
                    <a:pt x="6660" y="0"/>
                  </a:lnTo>
                  <a:lnTo>
                    <a:pt x="158491" y="182877"/>
                  </a:lnTo>
                  <a:cubicBezTo>
                    <a:pt x="278371" y="335664"/>
                    <a:pt x="388996" y="495474"/>
                    <a:pt x="489780" y="661513"/>
                  </a:cubicBezTo>
                  <a:cubicBezTo>
                    <a:pt x="590755" y="827237"/>
                    <a:pt x="682497" y="998404"/>
                    <a:pt x="764595" y="1174225"/>
                  </a:cubicBezTo>
                  <a:cubicBezTo>
                    <a:pt x="846739" y="1349967"/>
                    <a:pt x="919000" y="1530126"/>
                    <a:pt x="981038" y="1713912"/>
                  </a:cubicBezTo>
                  <a:cubicBezTo>
                    <a:pt x="1043574" y="1897621"/>
                    <a:pt x="1096004" y="2084562"/>
                    <a:pt x="1138085" y="2273952"/>
                  </a:cubicBezTo>
                  <a:lnTo>
                    <a:pt x="1153860" y="2344943"/>
                  </a:lnTo>
                  <a:cubicBezTo>
                    <a:pt x="1159225" y="2368605"/>
                    <a:pt x="1163327" y="2392269"/>
                    <a:pt x="1168137" y="2415933"/>
                  </a:cubicBezTo>
                  <a:cubicBezTo>
                    <a:pt x="1172950" y="2439596"/>
                    <a:pt x="1177604" y="2463261"/>
                    <a:pt x="1181864" y="2487398"/>
                  </a:cubicBezTo>
                  <a:lnTo>
                    <a:pt x="1194169" y="2559099"/>
                  </a:lnTo>
                  <a:lnTo>
                    <a:pt x="1200321" y="2594908"/>
                  </a:lnTo>
                  <a:lnTo>
                    <a:pt x="1205842" y="2630877"/>
                  </a:lnTo>
                  <a:lnTo>
                    <a:pt x="1216726" y="2702814"/>
                  </a:lnTo>
                  <a:cubicBezTo>
                    <a:pt x="1220514" y="2726477"/>
                    <a:pt x="1223116" y="2750932"/>
                    <a:pt x="1226351" y="2774910"/>
                  </a:cubicBezTo>
                  <a:cubicBezTo>
                    <a:pt x="1229584" y="2798889"/>
                    <a:pt x="1232741" y="2823026"/>
                    <a:pt x="1235343" y="2847163"/>
                  </a:cubicBezTo>
                  <a:cubicBezTo>
                    <a:pt x="1257295" y="3040022"/>
                    <a:pt x="1269087" y="3233985"/>
                    <a:pt x="1270680" y="3428099"/>
                  </a:cubicBezTo>
                  <a:cubicBezTo>
                    <a:pt x="1271699" y="3622378"/>
                    <a:pt x="1262555" y="3816656"/>
                    <a:pt x="1243311" y="4009988"/>
                  </a:cubicBezTo>
                  <a:cubicBezTo>
                    <a:pt x="1223598" y="4203399"/>
                    <a:pt x="1193348" y="4395627"/>
                    <a:pt x="1152678" y="4585804"/>
                  </a:cubicBezTo>
                  <a:cubicBezTo>
                    <a:pt x="1112111" y="4776138"/>
                    <a:pt x="1060704" y="4963947"/>
                    <a:pt x="998708" y="5148445"/>
                  </a:cubicBezTo>
                  <a:cubicBezTo>
                    <a:pt x="937111" y="5333179"/>
                    <a:pt x="864897" y="5514126"/>
                    <a:pt x="782422" y="5690497"/>
                  </a:cubicBezTo>
                  <a:cubicBezTo>
                    <a:pt x="617840" y="6044033"/>
                    <a:pt x="412550" y="6377139"/>
                    <a:pt x="170716" y="6683030"/>
                  </a:cubicBezTo>
                  <a:close/>
                  <a:moveTo>
                    <a:pt x="115211" y="6858000"/>
                  </a:moveTo>
                  <a:lnTo>
                    <a:pt x="30030" y="6858000"/>
                  </a:lnTo>
                  <a:lnTo>
                    <a:pt x="179315" y="6681766"/>
                  </a:lnTo>
                  <a:cubicBezTo>
                    <a:pt x="422380" y="6377057"/>
                    <a:pt x="629167" y="6045136"/>
                    <a:pt x="795515" y="5692705"/>
                  </a:cubicBezTo>
                  <a:cubicBezTo>
                    <a:pt x="878771" y="5516569"/>
                    <a:pt x="952010" y="5335858"/>
                    <a:pt x="1014876" y="5151441"/>
                  </a:cubicBezTo>
                  <a:cubicBezTo>
                    <a:pt x="1078202" y="4967100"/>
                    <a:pt x="1131341" y="4779369"/>
                    <a:pt x="1174053" y="4589192"/>
                  </a:cubicBezTo>
                  <a:lnTo>
                    <a:pt x="1189830" y="4517729"/>
                  </a:lnTo>
                  <a:cubicBezTo>
                    <a:pt x="1195193" y="4494064"/>
                    <a:pt x="1199453" y="4470402"/>
                    <a:pt x="1204265" y="4446108"/>
                  </a:cubicBezTo>
                  <a:cubicBezTo>
                    <a:pt x="1209077" y="4421813"/>
                    <a:pt x="1213887" y="4398306"/>
                    <a:pt x="1218227" y="4374327"/>
                  </a:cubicBezTo>
                  <a:lnTo>
                    <a:pt x="1230767" y="4302233"/>
                  </a:lnTo>
                  <a:lnTo>
                    <a:pt x="1236999" y="4266264"/>
                  </a:lnTo>
                  <a:lnTo>
                    <a:pt x="1242599" y="4230137"/>
                  </a:lnTo>
                  <a:lnTo>
                    <a:pt x="1253564" y="4157806"/>
                  </a:lnTo>
                  <a:cubicBezTo>
                    <a:pt x="1257349" y="4133669"/>
                    <a:pt x="1260031" y="4109452"/>
                    <a:pt x="1263266" y="4085315"/>
                  </a:cubicBezTo>
                  <a:cubicBezTo>
                    <a:pt x="1266498" y="4061180"/>
                    <a:pt x="1269814" y="4036963"/>
                    <a:pt x="1272416" y="4012669"/>
                  </a:cubicBezTo>
                  <a:cubicBezTo>
                    <a:pt x="1294565" y="3818865"/>
                    <a:pt x="1306570" y="3624034"/>
                    <a:pt x="1308385" y="3428965"/>
                  </a:cubicBezTo>
                  <a:cubicBezTo>
                    <a:pt x="1309213" y="3233590"/>
                    <a:pt x="1299819" y="3038364"/>
                    <a:pt x="1280226" y="2844007"/>
                  </a:cubicBezTo>
                  <a:cubicBezTo>
                    <a:pt x="1260315" y="2649571"/>
                    <a:pt x="1229584" y="2456317"/>
                    <a:pt x="1188173" y="2265273"/>
                  </a:cubicBezTo>
                  <a:cubicBezTo>
                    <a:pt x="1147045" y="2074149"/>
                    <a:pt x="1094955" y="1885473"/>
                    <a:pt x="1032151" y="1700344"/>
                  </a:cubicBezTo>
                  <a:cubicBezTo>
                    <a:pt x="1024263" y="1677232"/>
                    <a:pt x="1016376" y="1653962"/>
                    <a:pt x="1008489" y="1630930"/>
                  </a:cubicBezTo>
                  <a:lnTo>
                    <a:pt x="983324" y="1562069"/>
                  </a:lnTo>
                  <a:cubicBezTo>
                    <a:pt x="966997" y="1516005"/>
                    <a:pt x="948145" y="1470886"/>
                    <a:pt x="930398" y="1425372"/>
                  </a:cubicBezTo>
                  <a:cubicBezTo>
                    <a:pt x="921721" y="1402497"/>
                    <a:pt x="911703" y="1380176"/>
                    <a:pt x="902316" y="1357616"/>
                  </a:cubicBezTo>
                  <a:lnTo>
                    <a:pt x="873764" y="1290095"/>
                  </a:lnTo>
                  <a:lnTo>
                    <a:pt x="843632" y="1223286"/>
                  </a:lnTo>
                  <a:cubicBezTo>
                    <a:pt x="833455" y="1201122"/>
                    <a:pt x="823832" y="1178640"/>
                    <a:pt x="812948" y="1156712"/>
                  </a:cubicBezTo>
                  <a:cubicBezTo>
                    <a:pt x="729161" y="980103"/>
                    <a:pt x="635218" y="808542"/>
                    <a:pt x="531587" y="642818"/>
                  </a:cubicBezTo>
                  <a:cubicBezTo>
                    <a:pt x="427751" y="477409"/>
                    <a:pt x="314086" y="318312"/>
                    <a:pt x="191224" y="166470"/>
                  </a:cubicBezTo>
                  <a:lnTo>
                    <a:pt x="48584" y="0"/>
                  </a:lnTo>
                  <a:lnTo>
                    <a:pt x="98402" y="0"/>
                  </a:lnTo>
                  <a:lnTo>
                    <a:pt x="218124" y="144146"/>
                  </a:lnTo>
                  <a:cubicBezTo>
                    <a:pt x="339335" y="298827"/>
                    <a:pt x="451200" y="460609"/>
                    <a:pt x="553120" y="628620"/>
                  </a:cubicBezTo>
                  <a:cubicBezTo>
                    <a:pt x="655246" y="796315"/>
                    <a:pt x="748013" y="969454"/>
                    <a:pt x="831009" y="1147405"/>
                  </a:cubicBezTo>
                  <a:cubicBezTo>
                    <a:pt x="914062" y="1325196"/>
                    <a:pt x="987111" y="1507485"/>
                    <a:pt x="1049820" y="1693482"/>
                  </a:cubicBezTo>
                  <a:cubicBezTo>
                    <a:pt x="1113073" y="1879240"/>
                    <a:pt x="1166079" y="2068392"/>
                    <a:pt x="1208602" y="2259989"/>
                  </a:cubicBezTo>
                  <a:lnTo>
                    <a:pt x="1224379" y="2331927"/>
                  </a:lnTo>
                  <a:cubicBezTo>
                    <a:pt x="1229742" y="2355589"/>
                    <a:pt x="1233924" y="2380043"/>
                    <a:pt x="1238814" y="2404101"/>
                  </a:cubicBezTo>
                  <a:cubicBezTo>
                    <a:pt x="1243704" y="2428157"/>
                    <a:pt x="1248357" y="2452217"/>
                    <a:pt x="1252617" y="2476354"/>
                  </a:cubicBezTo>
                  <a:lnTo>
                    <a:pt x="1265081" y="2548923"/>
                  </a:lnTo>
                  <a:lnTo>
                    <a:pt x="1271311" y="2585128"/>
                  </a:lnTo>
                  <a:lnTo>
                    <a:pt x="1276911" y="2621569"/>
                  </a:lnTo>
                  <a:lnTo>
                    <a:pt x="1287876" y="2694295"/>
                  </a:lnTo>
                  <a:cubicBezTo>
                    <a:pt x="1291583" y="2718589"/>
                    <a:pt x="1294343" y="2742964"/>
                    <a:pt x="1297578" y="2767258"/>
                  </a:cubicBezTo>
                  <a:cubicBezTo>
                    <a:pt x="1300813" y="2791553"/>
                    <a:pt x="1304125" y="2815928"/>
                    <a:pt x="1306650" y="2840380"/>
                  </a:cubicBezTo>
                  <a:cubicBezTo>
                    <a:pt x="1328744" y="3035524"/>
                    <a:pt x="1340645" y="3231775"/>
                    <a:pt x="1342302" y="3428178"/>
                  </a:cubicBezTo>
                  <a:cubicBezTo>
                    <a:pt x="1343250" y="3624742"/>
                    <a:pt x="1333933" y="3821230"/>
                    <a:pt x="1314380" y="4016849"/>
                  </a:cubicBezTo>
                  <a:cubicBezTo>
                    <a:pt x="1294383" y="4212625"/>
                    <a:pt x="1263708" y="4407141"/>
                    <a:pt x="1222485" y="4599527"/>
                  </a:cubicBezTo>
                  <a:cubicBezTo>
                    <a:pt x="1181430" y="4792068"/>
                    <a:pt x="1129416" y="4982087"/>
                    <a:pt x="1066700" y="5168713"/>
                  </a:cubicBezTo>
                  <a:cubicBezTo>
                    <a:pt x="1058813" y="5192378"/>
                    <a:pt x="1051318" y="5215490"/>
                    <a:pt x="1043036" y="5238680"/>
                  </a:cubicBezTo>
                  <a:lnTo>
                    <a:pt x="1017954" y="5308093"/>
                  </a:lnTo>
                  <a:lnTo>
                    <a:pt x="1005411" y="5342800"/>
                  </a:lnTo>
                  <a:cubicBezTo>
                    <a:pt x="1001151" y="5354395"/>
                    <a:pt x="996499" y="5365754"/>
                    <a:pt x="992082" y="5377269"/>
                  </a:cubicBezTo>
                  <a:lnTo>
                    <a:pt x="965262" y="5446053"/>
                  </a:lnTo>
                  <a:cubicBezTo>
                    <a:pt x="956584" y="5469085"/>
                    <a:pt x="946647" y="5491644"/>
                    <a:pt x="937260" y="5514361"/>
                  </a:cubicBezTo>
                  <a:lnTo>
                    <a:pt x="908786" y="5582513"/>
                  </a:lnTo>
                  <a:lnTo>
                    <a:pt x="878731" y="5649954"/>
                  </a:lnTo>
                  <a:cubicBezTo>
                    <a:pt x="868557" y="5672356"/>
                    <a:pt x="858934" y="5695073"/>
                    <a:pt x="848127" y="5717158"/>
                  </a:cubicBezTo>
                  <a:cubicBezTo>
                    <a:pt x="681677" y="6074873"/>
                    <a:pt x="474140" y="6412001"/>
                    <a:pt x="229719" y="6721677"/>
                  </a:cubicBezTo>
                  <a:close/>
                  <a:moveTo>
                    <a:pt x="206959" y="6858000"/>
                  </a:moveTo>
                  <a:lnTo>
                    <a:pt x="124725" y="6858000"/>
                  </a:lnTo>
                  <a:lnTo>
                    <a:pt x="240286" y="6721364"/>
                  </a:lnTo>
                  <a:cubicBezTo>
                    <a:pt x="486120" y="6412711"/>
                    <a:pt x="695235" y="6076530"/>
                    <a:pt x="863428" y="5719605"/>
                  </a:cubicBezTo>
                  <a:cubicBezTo>
                    <a:pt x="947583" y="5541338"/>
                    <a:pt x="1021636" y="5358419"/>
                    <a:pt x="1085235" y="5171791"/>
                  </a:cubicBezTo>
                  <a:cubicBezTo>
                    <a:pt x="1149206" y="4985164"/>
                    <a:pt x="1202876" y="4795225"/>
                    <a:pt x="1245991" y="4602682"/>
                  </a:cubicBezTo>
                  <a:lnTo>
                    <a:pt x="1261766" y="4530431"/>
                  </a:lnTo>
                  <a:cubicBezTo>
                    <a:pt x="1267129" y="4506766"/>
                    <a:pt x="1271468" y="4482077"/>
                    <a:pt x="1276358" y="4457940"/>
                  </a:cubicBezTo>
                  <a:cubicBezTo>
                    <a:pt x="1281248" y="4433803"/>
                    <a:pt x="1286140" y="4409586"/>
                    <a:pt x="1290398" y="4385293"/>
                  </a:cubicBezTo>
                  <a:lnTo>
                    <a:pt x="1303098" y="4312330"/>
                  </a:lnTo>
                  <a:lnTo>
                    <a:pt x="1309408" y="4275888"/>
                  </a:lnTo>
                  <a:lnTo>
                    <a:pt x="1315010" y="4239367"/>
                  </a:lnTo>
                  <a:lnTo>
                    <a:pt x="1326132" y="4166168"/>
                  </a:lnTo>
                  <a:cubicBezTo>
                    <a:pt x="1329917" y="4141793"/>
                    <a:pt x="1332600" y="4117264"/>
                    <a:pt x="1335912" y="4092812"/>
                  </a:cubicBezTo>
                  <a:cubicBezTo>
                    <a:pt x="1339225" y="4068357"/>
                    <a:pt x="1342537" y="4043905"/>
                    <a:pt x="1345140" y="4019373"/>
                  </a:cubicBezTo>
                  <a:cubicBezTo>
                    <a:pt x="1367486" y="3823125"/>
                    <a:pt x="1379596" y="3625769"/>
                    <a:pt x="1381424" y="3428258"/>
                  </a:cubicBezTo>
                  <a:cubicBezTo>
                    <a:pt x="1382143" y="3230672"/>
                    <a:pt x="1372558" y="3033238"/>
                    <a:pt x="1352714" y="2836673"/>
                  </a:cubicBezTo>
                  <a:cubicBezTo>
                    <a:pt x="1332606" y="2639949"/>
                    <a:pt x="1301505" y="2444410"/>
                    <a:pt x="1259558" y="2251156"/>
                  </a:cubicBezTo>
                  <a:cubicBezTo>
                    <a:pt x="1217980" y="2057744"/>
                    <a:pt x="1165304" y="1866858"/>
                    <a:pt x="1101799" y="1679442"/>
                  </a:cubicBezTo>
                  <a:cubicBezTo>
                    <a:pt x="1093912" y="1655780"/>
                    <a:pt x="1086024" y="1632115"/>
                    <a:pt x="1078137" y="1609241"/>
                  </a:cubicBezTo>
                  <a:lnTo>
                    <a:pt x="1052658" y="1539512"/>
                  </a:lnTo>
                  <a:cubicBezTo>
                    <a:pt x="1036173" y="1492973"/>
                    <a:pt x="1017163" y="1447224"/>
                    <a:pt x="999259" y="1401160"/>
                  </a:cubicBezTo>
                  <a:cubicBezTo>
                    <a:pt x="990424" y="1378048"/>
                    <a:pt x="980406" y="1355408"/>
                    <a:pt x="970862" y="1332614"/>
                  </a:cubicBezTo>
                  <a:lnTo>
                    <a:pt x="941992" y="1264303"/>
                  </a:lnTo>
                  <a:lnTo>
                    <a:pt x="911465" y="1196704"/>
                  </a:lnTo>
                  <a:cubicBezTo>
                    <a:pt x="901133" y="1174225"/>
                    <a:pt x="891508" y="1151430"/>
                    <a:pt x="880545" y="1129263"/>
                  </a:cubicBezTo>
                  <a:cubicBezTo>
                    <a:pt x="795846" y="950524"/>
                    <a:pt x="700874" y="776913"/>
                    <a:pt x="596109" y="609138"/>
                  </a:cubicBezTo>
                  <a:cubicBezTo>
                    <a:pt x="491263" y="441599"/>
                    <a:pt x="376446" y="280530"/>
                    <a:pt x="252276" y="126716"/>
                  </a:cubicBezTo>
                  <a:lnTo>
                    <a:pt x="143916" y="0"/>
                  </a:lnTo>
                  <a:lnTo>
                    <a:pt x="189916" y="0"/>
                  </a:lnTo>
                  <a:lnTo>
                    <a:pt x="277517" y="105576"/>
                  </a:lnTo>
                  <a:cubicBezTo>
                    <a:pt x="400197" y="262150"/>
                    <a:pt x="513348" y="426062"/>
                    <a:pt x="616380" y="596201"/>
                  </a:cubicBezTo>
                  <a:cubicBezTo>
                    <a:pt x="719640" y="765870"/>
                    <a:pt x="813435" y="941059"/>
                    <a:pt x="897346" y="1121061"/>
                  </a:cubicBezTo>
                  <a:cubicBezTo>
                    <a:pt x="981265" y="1300904"/>
                    <a:pt x="1055136" y="1485243"/>
                    <a:pt x="1118601" y="1673212"/>
                  </a:cubicBezTo>
                  <a:cubicBezTo>
                    <a:pt x="1182453" y="1861258"/>
                    <a:pt x="1236012" y="2052617"/>
                    <a:pt x="1279041" y="2246424"/>
                  </a:cubicBezTo>
                  <a:lnTo>
                    <a:pt x="1294815" y="2319150"/>
                  </a:lnTo>
                  <a:cubicBezTo>
                    <a:pt x="1300180" y="2343365"/>
                    <a:pt x="1304440" y="2367816"/>
                    <a:pt x="1309330" y="2392191"/>
                  </a:cubicBezTo>
                  <a:cubicBezTo>
                    <a:pt x="1314220" y="2416565"/>
                    <a:pt x="1319110" y="2440860"/>
                    <a:pt x="1323292" y="2465312"/>
                  </a:cubicBezTo>
                  <a:lnTo>
                    <a:pt x="1335912" y="2538669"/>
                  </a:lnTo>
                  <a:lnTo>
                    <a:pt x="1342222" y="2575347"/>
                  </a:lnTo>
                  <a:lnTo>
                    <a:pt x="1347822" y="2612184"/>
                  </a:lnTo>
                  <a:lnTo>
                    <a:pt x="1358944" y="2685858"/>
                  </a:lnTo>
                  <a:cubicBezTo>
                    <a:pt x="1362652" y="2710388"/>
                    <a:pt x="1365412" y="2735076"/>
                    <a:pt x="1368726" y="2759686"/>
                  </a:cubicBezTo>
                  <a:cubicBezTo>
                    <a:pt x="1372039" y="2784298"/>
                    <a:pt x="1375351" y="2808908"/>
                    <a:pt x="1377876" y="2833598"/>
                  </a:cubicBezTo>
                  <a:cubicBezTo>
                    <a:pt x="1400205" y="3031031"/>
                    <a:pt x="1412188" y="3229567"/>
                    <a:pt x="1413766" y="3428258"/>
                  </a:cubicBezTo>
                  <a:cubicBezTo>
                    <a:pt x="1414711" y="3627111"/>
                    <a:pt x="1405239" y="3825885"/>
                    <a:pt x="1385369" y="4023791"/>
                  </a:cubicBezTo>
                  <a:cubicBezTo>
                    <a:pt x="1365216" y="4221777"/>
                    <a:pt x="1334193" y="4418500"/>
                    <a:pt x="1292450" y="4613094"/>
                  </a:cubicBezTo>
                  <a:cubicBezTo>
                    <a:pt x="1250888" y="4807845"/>
                    <a:pt x="1198214" y="5000151"/>
                    <a:pt x="1134691" y="5188908"/>
                  </a:cubicBezTo>
                  <a:cubicBezTo>
                    <a:pt x="1126804" y="5212572"/>
                    <a:pt x="1118916" y="5236237"/>
                    <a:pt x="1111029" y="5259899"/>
                  </a:cubicBezTo>
                  <a:lnTo>
                    <a:pt x="1085629" y="5330102"/>
                  </a:lnTo>
                  <a:cubicBezTo>
                    <a:pt x="1069145" y="5377429"/>
                    <a:pt x="1050213" y="5423178"/>
                    <a:pt x="1032308" y="5469637"/>
                  </a:cubicBezTo>
                  <a:cubicBezTo>
                    <a:pt x="1023553" y="5493302"/>
                    <a:pt x="1013536" y="5515781"/>
                    <a:pt x="1004069" y="5538813"/>
                  </a:cubicBezTo>
                  <a:lnTo>
                    <a:pt x="975279" y="5607675"/>
                  </a:lnTo>
                  <a:lnTo>
                    <a:pt x="944832" y="5675906"/>
                  </a:lnTo>
                  <a:cubicBezTo>
                    <a:pt x="934497" y="5698623"/>
                    <a:pt x="924875" y="5721577"/>
                    <a:pt x="913910" y="5743977"/>
                  </a:cubicBezTo>
                  <a:cubicBezTo>
                    <a:pt x="745646" y="6105795"/>
                    <a:pt x="535923" y="6446865"/>
                    <a:pt x="288955" y="6760329"/>
                  </a:cubicBezTo>
                  <a:close/>
                  <a:moveTo>
                    <a:pt x="298253" y="6858000"/>
                  </a:moveTo>
                  <a:lnTo>
                    <a:pt x="218380" y="6858000"/>
                  </a:lnTo>
                  <a:lnTo>
                    <a:pt x="300472" y="6760804"/>
                  </a:lnTo>
                  <a:lnTo>
                    <a:pt x="324133" y="6731617"/>
                  </a:lnTo>
                  <a:lnTo>
                    <a:pt x="346851" y="6701960"/>
                  </a:lnTo>
                  <a:lnTo>
                    <a:pt x="392207" y="6642564"/>
                  </a:lnTo>
                  <a:cubicBezTo>
                    <a:pt x="407509" y="6622924"/>
                    <a:pt x="421629" y="6602337"/>
                    <a:pt x="436379" y="6582302"/>
                  </a:cubicBezTo>
                  <a:lnTo>
                    <a:pt x="480158" y="6521721"/>
                  </a:lnTo>
                  <a:cubicBezTo>
                    <a:pt x="508238" y="6480547"/>
                    <a:pt x="536792" y="6439767"/>
                    <a:pt x="564322" y="6398198"/>
                  </a:cubicBezTo>
                  <a:lnTo>
                    <a:pt x="604943" y="6335095"/>
                  </a:lnTo>
                  <a:lnTo>
                    <a:pt x="625215" y="6303545"/>
                  </a:lnTo>
                  <a:lnTo>
                    <a:pt x="644777" y="6271993"/>
                  </a:lnTo>
                  <a:cubicBezTo>
                    <a:pt x="749757" y="6102482"/>
                    <a:pt x="845089" y="5927135"/>
                    <a:pt x="930317" y="5746819"/>
                  </a:cubicBezTo>
                  <a:cubicBezTo>
                    <a:pt x="1015310" y="5566342"/>
                    <a:pt x="1090117" y="5381216"/>
                    <a:pt x="1154413" y="5192302"/>
                  </a:cubicBezTo>
                  <a:cubicBezTo>
                    <a:pt x="1187227" y="5098119"/>
                    <a:pt x="1216016" y="5002993"/>
                    <a:pt x="1243623" y="4906680"/>
                  </a:cubicBezTo>
                  <a:cubicBezTo>
                    <a:pt x="1250486" y="4883018"/>
                    <a:pt x="1256638" y="4858564"/>
                    <a:pt x="1263186" y="4834429"/>
                  </a:cubicBezTo>
                  <a:cubicBezTo>
                    <a:pt x="1269733" y="4810292"/>
                    <a:pt x="1276280" y="4786312"/>
                    <a:pt x="1282195" y="4762096"/>
                  </a:cubicBezTo>
                  <a:lnTo>
                    <a:pt x="1299945" y="4689369"/>
                  </a:lnTo>
                  <a:lnTo>
                    <a:pt x="1308857" y="4653008"/>
                  </a:lnTo>
                  <a:lnTo>
                    <a:pt x="1316744" y="4616486"/>
                  </a:lnTo>
                  <a:lnTo>
                    <a:pt x="1332522" y="4543365"/>
                  </a:lnTo>
                  <a:cubicBezTo>
                    <a:pt x="1337884" y="4518993"/>
                    <a:pt x="1342301" y="4494461"/>
                    <a:pt x="1347271" y="4470009"/>
                  </a:cubicBezTo>
                  <a:cubicBezTo>
                    <a:pt x="1352241" y="4445557"/>
                    <a:pt x="1357209" y="4421025"/>
                    <a:pt x="1361469" y="4396493"/>
                  </a:cubicBezTo>
                  <a:lnTo>
                    <a:pt x="1374248" y="4322742"/>
                  </a:lnTo>
                  <a:lnTo>
                    <a:pt x="1380636" y="4285827"/>
                  </a:lnTo>
                  <a:lnTo>
                    <a:pt x="1386316" y="4248833"/>
                  </a:lnTo>
                  <a:lnTo>
                    <a:pt x="1397516" y="4174767"/>
                  </a:lnTo>
                  <a:cubicBezTo>
                    <a:pt x="1401223" y="4150077"/>
                    <a:pt x="1404063" y="4125308"/>
                    <a:pt x="1407375" y="4100541"/>
                  </a:cubicBezTo>
                  <a:cubicBezTo>
                    <a:pt x="1410690" y="4075772"/>
                    <a:pt x="1414080" y="4051004"/>
                    <a:pt x="1416685" y="4026237"/>
                  </a:cubicBezTo>
                  <a:cubicBezTo>
                    <a:pt x="1439267" y="3827621"/>
                    <a:pt x="1451454" y="3628058"/>
                    <a:pt x="1453204" y="3428179"/>
                  </a:cubicBezTo>
                  <a:cubicBezTo>
                    <a:pt x="1453930" y="3228227"/>
                    <a:pt x="1444190" y="3028268"/>
                    <a:pt x="1424020" y="2829337"/>
                  </a:cubicBezTo>
                  <a:cubicBezTo>
                    <a:pt x="1403661" y="2630248"/>
                    <a:pt x="1372196" y="2432499"/>
                    <a:pt x="1329759" y="2236958"/>
                  </a:cubicBezTo>
                  <a:cubicBezTo>
                    <a:pt x="1287702" y="2041258"/>
                    <a:pt x="1234418" y="1848162"/>
                    <a:pt x="1170187" y="1658541"/>
                  </a:cubicBezTo>
                  <a:lnTo>
                    <a:pt x="1146050" y="1587550"/>
                  </a:lnTo>
                  <a:lnTo>
                    <a:pt x="1120258" y="1517109"/>
                  </a:lnTo>
                  <a:cubicBezTo>
                    <a:pt x="1103456" y="1469782"/>
                    <a:pt x="1084447" y="1423638"/>
                    <a:pt x="1066227" y="1377099"/>
                  </a:cubicBezTo>
                  <a:cubicBezTo>
                    <a:pt x="1057234" y="1353437"/>
                    <a:pt x="1047295" y="1330798"/>
                    <a:pt x="1037592" y="1307686"/>
                  </a:cubicBezTo>
                  <a:lnTo>
                    <a:pt x="1008328" y="1238590"/>
                  </a:lnTo>
                  <a:lnTo>
                    <a:pt x="977566" y="1170201"/>
                  </a:lnTo>
                  <a:cubicBezTo>
                    <a:pt x="967076" y="1147406"/>
                    <a:pt x="957294" y="1124372"/>
                    <a:pt x="946014" y="1101972"/>
                  </a:cubicBezTo>
                  <a:cubicBezTo>
                    <a:pt x="775242" y="739759"/>
                    <a:pt x="562152" y="399084"/>
                    <a:pt x="311199" y="87040"/>
                  </a:cubicBezTo>
                  <a:lnTo>
                    <a:pt x="236873" y="0"/>
                  </a:lnTo>
                  <a:lnTo>
                    <a:pt x="282124" y="0"/>
                  </a:lnTo>
                  <a:lnTo>
                    <a:pt x="337623" y="66925"/>
                  </a:lnTo>
                  <a:lnTo>
                    <a:pt x="361288" y="96505"/>
                  </a:lnTo>
                  <a:lnTo>
                    <a:pt x="383845" y="126714"/>
                  </a:lnTo>
                  <a:lnTo>
                    <a:pt x="429044" y="187058"/>
                  </a:lnTo>
                  <a:cubicBezTo>
                    <a:pt x="444346" y="207015"/>
                    <a:pt x="458309" y="227917"/>
                    <a:pt x="473058" y="248267"/>
                  </a:cubicBezTo>
                  <a:lnTo>
                    <a:pt x="516600" y="309793"/>
                  </a:lnTo>
                  <a:cubicBezTo>
                    <a:pt x="544522" y="351600"/>
                    <a:pt x="572996" y="393009"/>
                    <a:pt x="600288" y="435210"/>
                  </a:cubicBezTo>
                  <a:lnTo>
                    <a:pt x="640675" y="498864"/>
                  </a:lnTo>
                  <a:lnTo>
                    <a:pt x="660790" y="530416"/>
                  </a:lnTo>
                  <a:lnTo>
                    <a:pt x="680271" y="562678"/>
                  </a:lnTo>
                  <a:cubicBezTo>
                    <a:pt x="784590" y="734397"/>
                    <a:pt x="879394" y="911636"/>
                    <a:pt x="964236" y="1093767"/>
                  </a:cubicBezTo>
                  <a:cubicBezTo>
                    <a:pt x="1048850" y="1275978"/>
                    <a:pt x="1123318" y="1462762"/>
                    <a:pt x="1187304" y="1653176"/>
                  </a:cubicBezTo>
                  <a:cubicBezTo>
                    <a:pt x="1220039" y="1747829"/>
                    <a:pt x="1248830" y="1844297"/>
                    <a:pt x="1276358" y="1940845"/>
                  </a:cubicBezTo>
                  <a:cubicBezTo>
                    <a:pt x="1283222" y="1964982"/>
                    <a:pt x="1289295" y="1989357"/>
                    <a:pt x="1295842" y="2013571"/>
                  </a:cubicBezTo>
                  <a:cubicBezTo>
                    <a:pt x="1302390" y="2037788"/>
                    <a:pt x="1308935" y="2062003"/>
                    <a:pt x="1314772" y="2086457"/>
                  </a:cubicBezTo>
                  <a:lnTo>
                    <a:pt x="1332522" y="2159577"/>
                  </a:lnTo>
                  <a:lnTo>
                    <a:pt x="1341354" y="2196176"/>
                  </a:lnTo>
                  <a:lnTo>
                    <a:pt x="1349244" y="2233013"/>
                  </a:lnTo>
                  <a:lnTo>
                    <a:pt x="1365018" y="2306607"/>
                  </a:lnTo>
                  <a:cubicBezTo>
                    <a:pt x="1370383" y="2331139"/>
                    <a:pt x="1374721" y="2355828"/>
                    <a:pt x="1379691" y="2380438"/>
                  </a:cubicBezTo>
                  <a:cubicBezTo>
                    <a:pt x="1384658" y="2405046"/>
                    <a:pt x="1389550" y="2429657"/>
                    <a:pt x="1393810" y="2454427"/>
                  </a:cubicBezTo>
                  <a:lnTo>
                    <a:pt x="1406508" y="2528650"/>
                  </a:lnTo>
                  <a:lnTo>
                    <a:pt x="1412898" y="2565724"/>
                  </a:lnTo>
                  <a:lnTo>
                    <a:pt x="1418577" y="2603033"/>
                  </a:lnTo>
                  <a:lnTo>
                    <a:pt x="1429777" y="2677494"/>
                  </a:lnTo>
                  <a:cubicBezTo>
                    <a:pt x="1433485" y="2702341"/>
                    <a:pt x="1436324" y="2727269"/>
                    <a:pt x="1439637" y="2752193"/>
                  </a:cubicBezTo>
                  <a:cubicBezTo>
                    <a:pt x="1442952" y="2777120"/>
                    <a:pt x="1446342" y="2801967"/>
                    <a:pt x="1448867" y="2826972"/>
                  </a:cubicBezTo>
                  <a:cubicBezTo>
                    <a:pt x="1471395" y="3026693"/>
                    <a:pt x="1483454" y="3227517"/>
                    <a:pt x="1484994" y="3428494"/>
                  </a:cubicBezTo>
                  <a:cubicBezTo>
                    <a:pt x="1485867" y="3629635"/>
                    <a:pt x="1476230" y="3830696"/>
                    <a:pt x="1456124" y="4030812"/>
                  </a:cubicBezTo>
                  <a:cubicBezTo>
                    <a:pt x="1435874" y="4231084"/>
                    <a:pt x="1404646" y="4430097"/>
                    <a:pt x="1362574" y="4626898"/>
                  </a:cubicBezTo>
                  <a:cubicBezTo>
                    <a:pt x="1320634" y="4823857"/>
                    <a:pt x="1267461" y="5018293"/>
                    <a:pt x="1203317" y="5209259"/>
                  </a:cubicBezTo>
                  <a:lnTo>
                    <a:pt x="1179180" y="5280803"/>
                  </a:lnTo>
                  <a:lnTo>
                    <a:pt x="1153465" y="5351794"/>
                  </a:lnTo>
                  <a:cubicBezTo>
                    <a:pt x="1136743" y="5399121"/>
                    <a:pt x="1117733" y="5445975"/>
                    <a:pt x="1099591" y="5492909"/>
                  </a:cubicBezTo>
                  <a:cubicBezTo>
                    <a:pt x="1090679" y="5516571"/>
                    <a:pt x="1080739" y="5539603"/>
                    <a:pt x="1071037" y="5562872"/>
                  </a:cubicBezTo>
                  <a:lnTo>
                    <a:pt x="1041932" y="5632601"/>
                  </a:lnTo>
                  <a:lnTo>
                    <a:pt x="1011168" y="5701620"/>
                  </a:lnTo>
                  <a:cubicBezTo>
                    <a:pt x="1000756" y="5724497"/>
                    <a:pt x="990976" y="5747764"/>
                    <a:pt x="980011" y="5770403"/>
                  </a:cubicBezTo>
                  <a:cubicBezTo>
                    <a:pt x="894736" y="5953007"/>
                    <a:pt x="799244" y="6130721"/>
                    <a:pt x="693996" y="6302598"/>
                  </a:cubicBezTo>
                  <a:lnTo>
                    <a:pt x="674356" y="6334859"/>
                  </a:lnTo>
                  <a:lnTo>
                    <a:pt x="653927" y="6366411"/>
                  </a:lnTo>
                  <a:lnTo>
                    <a:pt x="613146" y="6430065"/>
                  </a:lnTo>
                  <a:cubicBezTo>
                    <a:pt x="585539" y="6472264"/>
                    <a:pt x="556906" y="6513756"/>
                    <a:pt x="528667" y="6555483"/>
                  </a:cubicBezTo>
                  <a:lnTo>
                    <a:pt x="484653" y="6617009"/>
                  </a:lnTo>
                  <a:cubicBezTo>
                    <a:pt x="469824" y="6637359"/>
                    <a:pt x="455704" y="6658261"/>
                    <a:pt x="440244" y="6678140"/>
                  </a:cubicBezTo>
                  <a:lnTo>
                    <a:pt x="394732" y="6738482"/>
                  </a:lnTo>
                  <a:lnTo>
                    <a:pt x="371935" y="6768691"/>
                  </a:lnTo>
                  <a:lnTo>
                    <a:pt x="348271" y="6798270"/>
                  </a:lnTo>
                  <a:close/>
                  <a:moveTo>
                    <a:pt x="390239" y="6858000"/>
                  </a:moveTo>
                  <a:lnTo>
                    <a:pt x="311807" y="6858000"/>
                  </a:lnTo>
                  <a:lnTo>
                    <a:pt x="360737" y="6799929"/>
                  </a:lnTo>
                  <a:cubicBezTo>
                    <a:pt x="368625" y="6790069"/>
                    <a:pt x="376512" y="6780446"/>
                    <a:pt x="384400" y="6770429"/>
                  </a:cubicBezTo>
                  <a:lnTo>
                    <a:pt x="407274" y="6740375"/>
                  </a:lnTo>
                  <a:lnTo>
                    <a:pt x="453183" y="6680271"/>
                  </a:lnTo>
                  <a:cubicBezTo>
                    <a:pt x="483315" y="6639884"/>
                    <a:pt x="512420" y="6598710"/>
                    <a:pt x="542079" y="6557931"/>
                  </a:cubicBezTo>
                  <a:lnTo>
                    <a:pt x="584753" y="6495537"/>
                  </a:lnTo>
                  <a:cubicBezTo>
                    <a:pt x="598871" y="6474633"/>
                    <a:pt x="613623" y="6454205"/>
                    <a:pt x="627032" y="6432433"/>
                  </a:cubicBezTo>
                  <a:lnTo>
                    <a:pt x="668127" y="6369332"/>
                  </a:lnTo>
                  <a:lnTo>
                    <a:pt x="688713" y="6337780"/>
                  </a:lnTo>
                  <a:lnTo>
                    <a:pt x="708433" y="6305518"/>
                  </a:lnTo>
                  <a:cubicBezTo>
                    <a:pt x="814533" y="6133879"/>
                    <a:pt x="910892" y="5956480"/>
                    <a:pt x="997050" y="5774034"/>
                  </a:cubicBezTo>
                  <a:cubicBezTo>
                    <a:pt x="1082880" y="5591350"/>
                    <a:pt x="1158484" y="5404014"/>
                    <a:pt x="1223513" y="5212970"/>
                  </a:cubicBezTo>
                  <a:cubicBezTo>
                    <a:pt x="1256563" y="5117604"/>
                    <a:pt x="1285747" y="5020978"/>
                    <a:pt x="1313671" y="4923958"/>
                  </a:cubicBezTo>
                  <a:cubicBezTo>
                    <a:pt x="1320534" y="4899663"/>
                    <a:pt x="1326764" y="4875209"/>
                    <a:pt x="1333391" y="4850917"/>
                  </a:cubicBezTo>
                  <a:cubicBezTo>
                    <a:pt x="1340016" y="4826620"/>
                    <a:pt x="1346721" y="4802168"/>
                    <a:pt x="1352558" y="4777638"/>
                  </a:cubicBezTo>
                  <a:lnTo>
                    <a:pt x="1370543" y="4704122"/>
                  </a:lnTo>
                  <a:lnTo>
                    <a:pt x="1379455" y="4667286"/>
                  </a:lnTo>
                  <a:lnTo>
                    <a:pt x="1387343" y="4630371"/>
                  </a:lnTo>
                  <a:lnTo>
                    <a:pt x="1403592" y="4556383"/>
                  </a:lnTo>
                  <a:cubicBezTo>
                    <a:pt x="1408957" y="4531693"/>
                    <a:pt x="1413531" y="4506846"/>
                    <a:pt x="1418500" y="4482159"/>
                  </a:cubicBezTo>
                  <a:cubicBezTo>
                    <a:pt x="1423469" y="4457469"/>
                    <a:pt x="1428517" y="4432622"/>
                    <a:pt x="1432777" y="4407775"/>
                  </a:cubicBezTo>
                  <a:lnTo>
                    <a:pt x="1445714" y="4333157"/>
                  </a:lnTo>
                  <a:lnTo>
                    <a:pt x="1452181" y="4295768"/>
                  </a:lnTo>
                  <a:lnTo>
                    <a:pt x="1457861" y="4258378"/>
                  </a:lnTo>
                  <a:lnTo>
                    <a:pt x="1469219" y="4183445"/>
                  </a:lnTo>
                  <a:cubicBezTo>
                    <a:pt x="1472926" y="4158440"/>
                    <a:pt x="1475846" y="4133356"/>
                    <a:pt x="1479158" y="4108351"/>
                  </a:cubicBezTo>
                  <a:cubicBezTo>
                    <a:pt x="1482471" y="4083347"/>
                    <a:pt x="1485941" y="4058265"/>
                    <a:pt x="1488545" y="4033180"/>
                  </a:cubicBezTo>
                  <a:cubicBezTo>
                    <a:pt x="1511285" y="3832277"/>
                    <a:pt x="1523552" y="3630346"/>
                    <a:pt x="1525302" y="3428180"/>
                  </a:cubicBezTo>
                  <a:cubicBezTo>
                    <a:pt x="1525981" y="3225862"/>
                    <a:pt x="1516104" y="3023696"/>
                    <a:pt x="1495723" y="2822398"/>
                  </a:cubicBezTo>
                  <a:cubicBezTo>
                    <a:pt x="1475056" y="2620941"/>
                    <a:pt x="1443198" y="2420825"/>
                    <a:pt x="1400280" y="2222919"/>
                  </a:cubicBezTo>
                  <a:cubicBezTo>
                    <a:pt x="1357723" y="2024932"/>
                    <a:pt x="1303843" y="1829551"/>
                    <a:pt x="1238893" y="1637797"/>
                  </a:cubicBezTo>
                  <a:lnTo>
                    <a:pt x="1214521" y="1565939"/>
                  </a:lnTo>
                  <a:lnTo>
                    <a:pt x="1188411" y="1494947"/>
                  </a:lnTo>
                  <a:cubicBezTo>
                    <a:pt x="1171452" y="1447619"/>
                    <a:pt x="1152285" y="1400292"/>
                    <a:pt x="1133827" y="1352965"/>
                  </a:cubicBezTo>
                  <a:cubicBezTo>
                    <a:pt x="1124755" y="1329301"/>
                    <a:pt x="1114818" y="1306111"/>
                    <a:pt x="1104878" y="1282764"/>
                  </a:cubicBezTo>
                  <a:lnTo>
                    <a:pt x="1075299" y="1212878"/>
                  </a:lnTo>
                  <a:cubicBezTo>
                    <a:pt x="1065281" y="1189686"/>
                    <a:pt x="1054554" y="1166732"/>
                    <a:pt x="1044221" y="1143622"/>
                  </a:cubicBezTo>
                  <a:cubicBezTo>
                    <a:pt x="1033887" y="1120510"/>
                    <a:pt x="1023712" y="1097398"/>
                    <a:pt x="1012670" y="1074603"/>
                  </a:cubicBezTo>
                  <a:cubicBezTo>
                    <a:pt x="840090" y="708131"/>
                    <a:pt x="624838" y="363353"/>
                    <a:pt x="371384" y="47444"/>
                  </a:cubicBezTo>
                  <a:lnTo>
                    <a:pt x="330991" y="0"/>
                  </a:lnTo>
                  <a:lnTo>
                    <a:pt x="373443" y="0"/>
                  </a:lnTo>
                  <a:lnTo>
                    <a:pt x="396862" y="28277"/>
                  </a:lnTo>
                  <a:cubicBezTo>
                    <a:pt x="404751" y="38294"/>
                    <a:pt x="412639" y="48154"/>
                    <a:pt x="420526" y="58329"/>
                  </a:cubicBezTo>
                  <a:lnTo>
                    <a:pt x="443323" y="88778"/>
                  </a:lnTo>
                  <a:lnTo>
                    <a:pt x="489073" y="149829"/>
                  </a:lnTo>
                  <a:cubicBezTo>
                    <a:pt x="519125" y="190846"/>
                    <a:pt x="548074" y="232652"/>
                    <a:pt x="577573" y="274064"/>
                  </a:cubicBezTo>
                  <a:lnTo>
                    <a:pt x="620090" y="337166"/>
                  </a:lnTo>
                  <a:cubicBezTo>
                    <a:pt x="634052" y="358385"/>
                    <a:pt x="648722" y="379130"/>
                    <a:pt x="662132" y="400742"/>
                  </a:cubicBezTo>
                  <a:lnTo>
                    <a:pt x="702913" y="465108"/>
                  </a:lnTo>
                  <a:lnTo>
                    <a:pt x="723343" y="497290"/>
                  </a:lnTo>
                  <a:lnTo>
                    <a:pt x="742983" y="529944"/>
                  </a:lnTo>
                  <a:cubicBezTo>
                    <a:pt x="848523" y="703558"/>
                    <a:pt x="944399" y="882927"/>
                    <a:pt x="1030180" y="1067109"/>
                  </a:cubicBezTo>
                  <a:cubicBezTo>
                    <a:pt x="1115796" y="1251292"/>
                    <a:pt x="1191220" y="1440126"/>
                    <a:pt x="1256090" y="1632590"/>
                  </a:cubicBezTo>
                  <a:cubicBezTo>
                    <a:pt x="1289139" y="1728585"/>
                    <a:pt x="1318246" y="1825923"/>
                    <a:pt x="1346091" y="1923574"/>
                  </a:cubicBezTo>
                  <a:cubicBezTo>
                    <a:pt x="1352953" y="1948026"/>
                    <a:pt x="1359183" y="1972636"/>
                    <a:pt x="1365730" y="1997167"/>
                  </a:cubicBezTo>
                  <a:cubicBezTo>
                    <a:pt x="1372278" y="2021699"/>
                    <a:pt x="1379060" y="2046152"/>
                    <a:pt x="1384898" y="2070841"/>
                  </a:cubicBezTo>
                  <a:lnTo>
                    <a:pt x="1402882" y="2144828"/>
                  </a:lnTo>
                  <a:lnTo>
                    <a:pt x="1411795" y="2181665"/>
                  </a:lnTo>
                  <a:lnTo>
                    <a:pt x="1419684" y="2218896"/>
                  </a:lnTo>
                  <a:lnTo>
                    <a:pt x="1435932" y="2293280"/>
                  </a:lnTo>
                  <a:cubicBezTo>
                    <a:pt x="1441217" y="2318127"/>
                    <a:pt x="1445792" y="2343052"/>
                    <a:pt x="1450684" y="2367976"/>
                  </a:cubicBezTo>
                  <a:cubicBezTo>
                    <a:pt x="1455574" y="2392902"/>
                    <a:pt x="1460701" y="2417749"/>
                    <a:pt x="1464958" y="2442833"/>
                  </a:cubicBezTo>
                  <a:lnTo>
                    <a:pt x="1477816" y="2517926"/>
                  </a:lnTo>
                  <a:lnTo>
                    <a:pt x="1484286" y="2555473"/>
                  </a:lnTo>
                  <a:lnTo>
                    <a:pt x="1489965" y="2593097"/>
                  </a:lnTo>
                  <a:lnTo>
                    <a:pt x="1501323" y="2668426"/>
                  </a:lnTo>
                  <a:cubicBezTo>
                    <a:pt x="1505030" y="2693590"/>
                    <a:pt x="1507948" y="2718829"/>
                    <a:pt x="1511263" y="2743993"/>
                  </a:cubicBezTo>
                  <a:cubicBezTo>
                    <a:pt x="1514575" y="2769154"/>
                    <a:pt x="1518045" y="2794318"/>
                    <a:pt x="1520570" y="2819637"/>
                  </a:cubicBezTo>
                  <a:cubicBezTo>
                    <a:pt x="1543302" y="3021646"/>
                    <a:pt x="1555434" y="3224758"/>
                    <a:pt x="1556932" y="3428022"/>
                  </a:cubicBezTo>
                  <a:cubicBezTo>
                    <a:pt x="1557784" y="3631451"/>
                    <a:pt x="1548019" y="3834799"/>
                    <a:pt x="1527667" y="4037203"/>
                  </a:cubicBezTo>
                  <a:cubicBezTo>
                    <a:pt x="1506947" y="4239684"/>
                    <a:pt x="1475167" y="4440982"/>
                    <a:pt x="1432462" y="4639994"/>
                  </a:cubicBezTo>
                  <a:cubicBezTo>
                    <a:pt x="1390034" y="4839242"/>
                    <a:pt x="1336262" y="5035808"/>
                    <a:pt x="1271392" y="5228902"/>
                  </a:cubicBezTo>
                  <a:cubicBezTo>
                    <a:pt x="1206964" y="5422313"/>
                    <a:pt x="1131618" y="5611937"/>
                    <a:pt x="1045719" y="5796828"/>
                  </a:cubicBezTo>
                  <a:cubicBezTo>
                    <a:pt x="959703" y="5981562"/>
                    <a:pt x="863344" y="6161329"/>
                    <a:pt x="757102" y="6335175"/>
                  </a:cubicBezTo>
                  <a:lnTo>
                    <a:pt x="737303" y="6367910"/>
                  </a:lnTo>
                  <a:lnTo>
                    <a:pt x="716638" y="6400094"/>
                  </a:lnTo>
                  <a:lnTo>
                    <a:pt x="675383" y="6464458"/>
                  </a:lnTo>
                  <a:cubicBezTo>
                    <a:pt x="661896" y="6486070"/>
                    <a:pt x="647067" y="6506817"/>
                    <a:pt x="632947" y="6528034"/>
                  </a:cubicBezTo>
                  <a:lnTo>
                    <a:pt x="590038" y="6591138"/>
                  </a:lnTo>
                  <a:cubicBezTo>
                    <a:pt x="560298" y="6632549"/>
                    <a:pt x="531114" y="6674276"/>
                    <a:pt x="500747" y="6715293"/>
                  </a:cubicBezTo>
                  <a:lnTo>
                    <a:pt x="454681" y="6776266"/>
                  </a:lnTo>
                  <a:lnTo>
                    <a:pt x="431649" y="6806791"/>
                  </a:lnTo>
                  <a:cubicBezTo>
                    <a:pt x="423761" y="6816888"/>
                    <a:pt x="415874" y="6826748"/>
                    <a:pt x="407984" y="6836765"/>
                  </a:cubicBezTo>
                  <a:close/>
                  <a:moveTo>
                    <a:pt x="480602" y="6858000"/>
                  </a:moveTo>
                  <a:lnTo>
                    <a:pt x="406941" y="6858000"/>
                  </a:lnTo>
                  <a:lnTo>
                    <a:pt x="422420" y="6839605"/>
                  </a:lnTo>
                  <a:cubicBezTo>
                    <a:pt x="438670" y="6819885"/>
                    <a:pt x="453972" y="6799533"/>
                    <a:pt x="469748" y="6779261"/>
                  </a:cubicBezTo>
                  <a:lnTo>
                    <a:pt x="516128" y="6718447"/>
                  </a:lnTo>
                  <a:cubicBezTo>
                    <a:pt x="546497" y="6677508"/>
                    <a:pt x="576157" y="6636019"/>
                    <a:pt x="605894" y="6594607"/>
                  </a:cubicBezTo>
                  <a:lnTo>
                    <a:pt x="649118" y="6531503"/>
                  </a:lnTo>
                  <a:cubicBezTo>
                    <a:pt x="663395" y="6510444"/>
                    <a:pt x="678225" y="6489699"/>
                    <a:pt x="691792" y="6468400"/>
                  </a:cubicBezTo>
                  <a:lnTo>
                    <a:pt x="733361" y="6404193"/>
                  </a:lnTo>
                  <a:lnTo>
                    <a:pt x="754106" y="6372011"/>
                  </a:lnTo>
                  <a:lnTo>
                    <a:pt x="774062" y="6339434"/>
                  </a:lnTo>
                  <a:cubicBezTo>
                    <a:pt x="881289" y="6165743"/>
                    <a:pt x="978729" y="5986214"/>
                    <a:pt x="1065912" y="5801640"/>
                  </a:cubicBezTo>
                  <a:cubicBezTo>
                    <a:pt x="1152570" y="5616669"/>
                    <a:pt x="1228932" y="5427123"/>
                    <a:pt x="1294663" y="5233714"/>
                  </a:cubicBezTo>
                  <a:cubicBezTo>
                    <a:pt x="1328107" y="5137243"/>
                    <a:pt x="1357764" y="5039435"/>
                    <a:pt x="1385766" y="4941310"/>
                  </a:cubicBezTo>
                  <a:cubicBezTo>
                    <a:pt x="1392629" y="4916778"/>
                    <a:pt x="1399018" y="4892011"/>
                    <a:pt x="1405643" y="4867399"/>
                  </a:cubicBezTo>
                  <a:cubicBezTo>
                    <a:pt x="1412271" y="4842789"/>
                    <a:pt x="1419211" y="4818180"/>
                    <a:pt x="1425128" y="4793333"/>
                  </a:cubicBezTo>
                  <a:lnTo>
                    <a:pt x="1443270" y="4718871"/>
                  </a:lnTo>
                  <a:lnTo>
                    <a:pt x="1452262" y="4681640"/>
                  </a:lnTo>
                  <a:lnTo>
                    <a:pt x="1460150" y="4644251"/>
                  </a:lnTo>
                  <a:lnTo>
                    <a:pt x="1476634" y="4569474"/>
                  </a:lnTo>
                  <a:cubicBezTo>
                    <a:pt x="1481999" y="4544470"/>
                    <a:pt x="1486652" y="4519388"/>
                    <a:pt x="1491622" y="4494381"/>
                  </a:cubicBezTo>
                  <a:cubicBezTo>
                    <a:pt x="1496591" y="4469379"/>
                    <a:pt x="1501876" y="4444294"/>
                    <a:pt x="1506056" y="4419132"/>
                  </a:cubicBezTo>
                  <a:lnTo>
                    <a:pt x="1519151" y="4343644"/>
                  </a:lnTo>
                  <a:lnTo>
                    <a:pt x="1525698" y="4305862"/>
                  </a:lnTo>
                  <a:lnTo>
                    <a:pt x="1531456" y="4268000"/>
                  </a:lnTo>
                  <a:lnTo>
                    <a:pt x="1542893" y="4192199"/>
                  </a:lnTo>
                  <a:cubicBezTo>
                    <a:pt x="1546600" y="4166957"/>
                    <a:pt x="1549598" y="4141558"/>
                    <a:pt x="1552910" y="4116238"/>
                  </a:cubicBezTo>
                  <a:cubicBezTo>
                    <a:pt x="1556223" y="4090919"/>
                    <a:pt x="1559773" y="4065597"/>
                    <a:pt x="1562375" y="4040200"/>
                  </a:cubicBezTo>
                  <a:cubicBezTo>
                    <a:pt x="1585345" y="3837006"/>
                    <a:pt x="1597699" y="3632710"/>
                    <a:pt x="1599370" y="3428259"/>
                  </a:cubicBezTo>
                  <a:cubicBezTo>
                    <a:pt x="1600048" y="3223652"/>
                    <a:pt x="1590015" y="3019121"/>
                    <a:pt x="1569317" y="2815535"/>
                  </a:cubicBezTo>
                  <a:cubicBezTo>
                    <a:pt x="1548391" y="2611869"/>
                    <a:pt x="1516160" y="2409545"/>
                    <a:pt x="1472769" y="2209430"/>
                  </a:cubicBezTo>
                  <a:lnTo>
                    <a:pt x="1464882" y="2171885"/>
                  </a:lnTo>
                  <a:lnTo>
                    <a:pt x="1456127" y="2134496"/>
                  </a:lnTo>
                  <a:lnTo>
                    <a:pt x="1438458" y="2059796"/>
                  </a:lnTo>
                  <a:cubicBezTo>
                    <a:pt x="1432858" y="2034792"/>
                    <a:pt x="1425758" y="2010182"/>
                    <a:pt x="1419448" y="1985413"/>
                  </a:cubicBezTo>
                  <a:lnTo>
                    <a:pt x="1399808" y="1911189"/>
                  </a:lnTo>
                  <a:cubicBezTo>
                    <a:pt x="1371884" y="1812669"/>
                    <a:pt x="1342777" y="1714545"/>
                    <a:pt x="1309728" y="1617602"/>
                  </a:cubicBezTo>
                  <a:lnTo>
                    <a:pt x="1285118" y="1544876"/>
                  </a:lnTo>
                  <a:lnTo>
                    <a:pt x="1258694" y="1472780"/>
                  </a:lnTo>
                  <a:cubicBezTo>
                    <a:pt x="1241496" y="1424586"/>
                    <a:pt x="1222252" y="1377102"/>
                    <a:pt x="1203477" y="1329538"/>
                  </a:cubicBezTo>
                  <a:cubicBezTo>
                    <a:pt x="1198745" y="1317626"/>
                    <a:pt x="1194250" y="1305874"/>
                    <a:pt x="1189280" y="1293884"/>
                  </a:cubicBezTo>
                  <a:lnTo>
                    <a:pt x="1174293" y="1258547"/>
                  </a:lnTo>
                  <a:lnTo>
                    <a:pt x="1144398" y="1187556"/>
                  </a:lnTo>
                  <a:cubicBezTo>
                    <a:pt x="1134301" y="1163892"/>
                    <a:pt x="1123416" y="1140859"/>
                    <a:pt x="1112846" y="1117512"/>
                  </a:cubicBezTo>
                  <a:cubicBezTo>
                    <a:pt x="1102277" y="1094163"/>
                    <a:pt x="1092022" y="1070736"/>
                    <a:pt x="1081295" y="1047624"/>
                  </a:cubicBezTo>
                  <a:cubicBezTo>
                    <a:pt x="906831" y="676974"/>
                    <a:pt x="689403" y="328093"/>
                    <a:pt x="433465" y="8162"/>
                  </a:cubicBezTo>
                  <a:lnTo>
                    <a:pt x="426517" y="0"/>
                  </a:lnTo>
                  <a:lnTo>
                    <a:pt x="464451" y="0"/>
                  </a:lnTo>
                  <a:lnTo>
                    <a:pt x="503193" y="50679"/>
                  </a:lnTo>
                  <a:lnTo>
                    <a:pt x="549414" y="112360"/>
                  </a:lnTo>
                  <a:cubicBezTo>
                    <a:pt x="579627" y="154009"/>
                    <a:pt x="609206" y="196051"/>
                    <a:pt x="638786" y="238015"/>
                  </a:cubicBezTo>
                  <a:lnTo>
                    <a:pt x="681775" y="302064"/>
                  </a:lnTo>
                  <a:cubicBezTo>
                    <a:pt x="695972" y="323441"/>
                    <a:pt x="710722" y="344500"/>
                    <a:pt x="724289" y="366350"/>
                  </a:cubicBezTo>
                  <a:lnTo>
                    <a:pt x="765543" y="431424"/>
                  </a:lnTo>
                  <a:lnTo>
                    <a:pt x="786130" y="464001"/>
                  </a:lnTo>
                  <a:lnTo>
                    <a:pt x="806007" y="497052"/>
                  </a:lnTo>
                  <a:cubicBezTo>
                    <a:pt x="912684" y="672636"/>
                    <a:pt x="1009587" y="853978"/>
                    <a:pt x="1096282" y="1040289"/>
                  </a:cubicBezTo>
                  <a:cubicBezTo>
                    <a:pt x="1182939" y="1226600"/>
                    <a:pt x="1259301" y="1417566"/>
                    <a:pt x="1325030" y="1612240"/>
                  </a:cubicBezTo>
                  <a:cubicBezTo>
                    <a:pt x="1358474" y="1709338"/>
                    <a:pt x="1388134" y="1807779"/>
                    <a:pt x="1416056" y="1906534"/>
                  </a:cubicBezTo>
                  <a:lnTo>
                    <a:pt x="1435855" y="1980997"/>
                  </a:lnTo>
                  <a:cubicBezTo>
                    <a:pt x="1442245" y="2005842"/>
                    <a:pt x="1449422" y="2030532"/>
                    <a:pt x="1455180" y="2055536"/>
                  </a:cubicBezTo>
                  <a:lnTo>
                    <a:pt x="1473322" y="2130393"/>
                  </a:lnTo>
                  <a:lnTo>
                    <a:pt x="1482314" y="2167783"/>
                  </a:lnTo>
                  <a:lnTo>
                    <a:pt x="1490202" y="2205407"/>
                  </a:lnTo>
                  <a:lnTo>
                    <a:pt x="1506689" y="2280658"/>
                  </a:lnTo>
                  <a:cubicBezTo>
                    <a:pt x="1511974" y="2305820"/>
                    <a:pt x="1516626" y="2331060"/>
                    <a:pt x="1521596" y="2356224"/>
                  </a:cubicBezTo>
                  <a:cubicBezTo>
                    <a:pt x="1526566" y="2381386"/>
                    <a:pt x="1531771" y="2406628"/>
                    <a:pt x="1535951" y="2431947"/>
                  </a:cubicBezTo>
                  <a:lnTo>
                    <a:pt x="1548968" y="2507829"/>
                  </a:lnTo>
                  <a:lnTo>
                    <a:pt x="1555513" y="2545848"/>
                  </a:lnTo>
                  <a:lnTo>
                    <a:pt x="1561193" y="2583947"/>
                  </a:lnTo>
                  <a:lnTo>
                    <a:pt x="1572710" y="2660065"/>
                  </a:lnTo>
                  <a:cubicBezTo>
                    <a:pt x="1576417" y="2685543"/>
                    <a:pt x="1579335" y="2711020"/>
                    <a:pt x="1582727" y="2736496"/>
                  </a:cubicBezTo>
                  <a:cubicBezTo>
                    <a:pt x="1586120" y="2761976"/>
                    <a:pt x="1589590" y="2787375"/>
                    <a:pt x="1592112" y="2813010"/>
                  </a:cubicBezTo>
                  <a:cubicBezTo>
                    <a:pt x="1615027" y="3017306"/>
                    <a:pt x="1627269" y="3222707"/>
                    <a:pt x="1628791" y="3428259"/>
                  </a:cubicBezTo>
                  <a:cubicBezTo>
                    <a:pt x="1629581" y="3633973"/>
                    <a:pt x="1619635" y="3839531"/>
                    <a:pt x="1598977" y="4044222"/>
                  </a:cubicBezTo>
                  <a:cubicBezTo>
                    <a:pt x="1578017" y="4248991"/>
                    <a:pt x="1545844" y="4452499"/>
                    <a:pt x="1502586" y="4653798"/>
                  </a:cubicBezTo>
                  <a:lnTo>
                    <a:pt x="1494699" y="4691500"/>
                  </a:lnTo>
                  <a:lnTo>
                    <a:pt x="1485942" y="4729441"/>
                  </a:lnTo>
                  <a:lnTo>
                    <a:pt x="1468352" y="4804612"/>
                  </a:lnTo>
                  <a:cubicBezTo>
                    <a:pt x="1462752" y="4829774"/>
                    <a:pt x="1455652" y="4854541"/>
                    <a:pt x="1449342" y="4879468"/>
                  </a:cubicBezTo>
                  <a:cubicBezTo>
                    <a:pt x="1443033" y="4904395"/>
                    <a:pt x="1436565" y="4929320"/>
                    <a:pt x="1429780" y="4954167"/>
                  </a:cubicBezTo>
                  <a:cubicBezTo>
                    <a:pt x="1401936" y="5053237"/>
                    <a:pt x="1372909" y="5152073"/>
                    <a:pt x="1339859" y="5249646"/>
                  </a:cubicBezTo>
                  <a:cubicBezTo>
                    <a:pt x="1274721" y="5444950"/>
                    <a:pt x="1198667" y="5636546"/>
                    <a:pt x="1112057" y="5823332"/>
                  </a:cubicBezTo>
                  <a:cubicBezTo>
                    <a:pt x="1025071" y="6010116"/>
                    <a:pt x="927631" y="6191772"/>
                    <a:pt x="820207" y="6367594"/>
                  </a:cubicBezTo>
                  <a:lnTo>
                    <a:pt x="800170" y="6400643"/>
                  </a:lnTo>
                  <a:lnTo>
                    <a:pt x="779425" y="6433220"/>
                  </a:lnTo>
                  <a:lnTo>
                    <a:pt x="737699" y="6498296"/>
                  </a:lnTo>
                  <a:cubicBezTo>
                    <a:pt x="724054" y="6520146"/>
                    <a:pt x="709224" y="6541206"/>
                    <a:pt x="694867" y="6562583"/>
                  </a:cubicBezTo>
                  <a:lnTo>
                    <a:pt x="651485" y="6626631"/>
                  </a:lnTo>
                  <a:cubicBezTo>
                    <a:pt x="621590" y="6668595"/>
                    <a:pt x="591774" y="6710637"/>
                    <a:pt x="561327" y="6752206"/>
                  </a:cubicBezTo>
                  <a:lnTo>
                    <a:pt x="514708" y="6813890"/>
                  </a:lnTo>
                  <a:close/>
                  <a:moveTo>
                    <a:pt x="567367" y="6858000"/>
                  </a:moveTo>
                  <a:lnTo>
                    <a:pt x="498298" y="6858000"/>
                  </a:lnTo>
                  <a:lnTo>
                    <a:pt x="667143" y="6631619"/>
                  </a:lnTo>
                  <a:cubicBezTo>
                    <a:pt x="726328" y="6547140"/>
                    <a:pt x="783003" y="6460906"/>
                    <a:pt x="837086" y="6373035"/>
                  </a:cubicBezTo>
                  <a:cubicBezTo>
                    <a:pt x="945473" y="6197292"/>
                    <a:pt x="1043858" y="6015558"/>
                    <a:pt x="1131778" y="5828772"/>
                  </a:cubicBezTo>
                  <a:cubicBezTo>
                    <a:pt x="1482786" y="5080686"/>
                    <a:pt x="1665785" y="4255537"/>
                    <a:pt x="1671150" y="3427941"/>
                  </a:cubicBezTo>
                  <a:cubicBezTo>
                    <a:pt x="1671789" y="3220970"/>
                    <a:pt x="1661596" y="3014151"/>
                    <a:pt x="1640623" y="2808275"/>
                  </a:cubicBezTo>
                  <a:cubicBezTo>
                    <a:pt x="1619461" y="2602324"/>
                    <a:pt x="1586836" y="2397633"/>
                    <a:pt x="1542892" y="2195310"/>
                  </a:cubicBezTo>
                  <a:cubicBezTo>
                    <a:pt x="1532718" y="2144591"/>
                    <a:pt x="1519860" y="2094423"/>
                    <a:pt x="1508186" y="2044019"/>
                  </a:cubicBezTo>
                  <a:cubicBezTo>
                    <a:pt x="1502586" y="2018699"/>
                    <a:pt x="1495328" y="1993852"/>
                    <a:pt x="1488939" y="1968771"/>
                  </a:cubicBezTo>
                  <a:lnTo>
                    <a:pt x="1469141" y="1893677"/>
                  </a:lnTo>
                  <a:cubicBezTo>
                    <a:pt x="1440902" y="1794132"/>
                    <a:pt x="1411480" y="1694824"/>
                    <a:pt x="1378036" y="1596778"/>
                  </a:cubicBezTo>
                  <a:cubicBezTo>
                    <a:pt x="1311999" y="1400527"/>
                    <a:pt x="1234911" y="1208141"/>
                    <a:pt x="1147158" y="1020569"/>
                  </a:cubicBezTo>
                  <a:cubicBezTo>
                    <a:pt x="1014872" y="739327"/>
                    <a:pt x="858205" y="470464"/>
                    <a:pt x="679049" y="217009"/>
                  </a:cubicBezTo>
                  <a:lnTo>
                    <a:pt x="515918" y="0"/>
                  </a:lnTo>
                  <a:lnTo>
                    <a:pt x="552285" y="0"/>
                  </a:lnTo>
                  <a:lnTo>
                    <a:pt x="700385" y="202095"/>
                  </a:lnTo>
                  <a:cubicBezTo>
                    <a:pt x="759294" y="287688"/>
                    <a:pt x="815666" y="375027"/>
                    <a:pt x="869426" y="464001"/>
                  </a:cubicBezTo>
                  <a:cubicBezTo>
                    <a:pt x="977229" y="641635"/>
                    <a:pt x="1075188" y="825108"/>
                    <a:pt x="1162855" y="1013470"/>
                  </a:cubicBezTo>
                  <a:cubicBezTo>
                    <a:pt x="1250166" y="1201911"/>
                    <a:pt x="1327168" y="1395007"/>
                    <a:pt x="1393495" y="1591888"/>
                  </a:cubicBezTo>
                  <a:cubicBezTo>
                    <a:pt x="1427177" y="1690091"/>
                    <a:pt x="1456599" y="1789557"/>
                    <a:pt x="1485391" y="1889417"/>
                  </a:cubicBezTo>
                  <a:lnTo>
                    <a:pt x="1505426" y="1964668"/>
                  </a:lnTo>
                  <a:cubicBezTo>
                    <a:pt x="1511893" y="1989830"/>
                    <a:pt x="1519070" y="2014754"/>
                    <a:pt x="1524987" y="2040076"/>
                  </a:cubicBezTo>
                  <a:cubicBezTo>
                    <a:pt x="1536898" y="2090558"/>
                    <a:pt x="1550149" y="2140804"/>
                    <a:pt x="1560640" y="2191682"/>
                  </a:cubicBezTo>
                  <a:lnTo>
                    <a:pt x="1577284" y="2267801"/>
                  </a:lnTo>
                  <a:cubicBezTo>
                    <a:pt x="1582569" y="2293198"/>
                    <a:pt x="1587302" y="2318754"/>
                    <a:pt x="1592349" y="2344232"/>
                  </a:cubicBezTo>
                  <a:cubicBezTo>
                    <a:pt x="1597399" y="2369710"/>
                    <a:pt x="1602604" y="2395109"/>
                    <a:pt x="1606864" y="2420745"/>
                  </a:cubicBezTo>
                  <a:lnTo>
                    <a:pt x="1619958" y="2497494"/>
                  </a:lnTo>
                  <a:lnTo>
                    <a:pt x="1626503" y="2535908"/>
                  </a:lnTo>
                  <a:lnTo>
                    <a:pt x="1632341" y="2574402"/>
                  </a:lnTo>
                  <a:lnTo>
                    <a:pt x="1643936" y="2651466"/>
                  </a:lnTo>
                  <a:cubicBezTo>
                    <a:pt x="1647643" y="2677180"/>
                    <a:pt x="1650640" y="2702972"/>
                    <a:pt x="1654033" y="2728686"/>
                  </a:cubicBezTo>
                  <a:cubicBezTo>
                    <a:pt x="1657425" y="2754401"/>
                    <a:pt x="1660975" y="2780196"/>
                    <a:pt x="1663498" y="2806068"/>
                  </a:cubicBezTo>
                  <a:cubicBezTo>
                    <a:pt x="1686650" y="3012651"/>
                    <a:pt x="1698970" y="3220340"/>
                    <a:pt x="1700414" y="3428179"/>
                  </a:cubicBezTo>
                  <a:cubicBezTo>
                    <a:pt x="1705304" y="4259560"/>
                    <a:pt x="1528380" y="5093623"/>
                    <a:pt x="1177684" y="5849754"/>
                  </a:cubicBezTo>
                  <a:cubicBezTo>
                    <a:pt x="1089672" y="6038668"/>
                    <a:pt x="991129" y="6222456"/>
                    <a:pt x="882520" y="6400327"/>
                  </a:cubicBezTo>
                  <a:cubicBezTo>
                    <a:pt x="828275" y="6489341"/>
                    <a:pt x="771410" y="6576699"/>
                    <a:pt x="712001" y="6662292"/>
                  </a:cubicBezTo>
                  <a:close/>
                  <a:moveTo>
                    <a:pt x="655067" y="6858000"/>
                  </a:moveTo>
                  <a:lnTo>
                    <a:pt x="588370" y="6858000"/>
                  </a:lnTo>
                  <a:lnTo>
                    <a:pt x="729997" y="6667768"/>
                  </a:lnTo>
                  <a:cubicBezTo>
                    <a:pt x="789787" y="6582283"/>
                    <a:pt x="847044" y="6495023"/>
                    <a:pt x="901687" y="6406088"/>
                  </a:cubicBezTo>
                  <a:cubicBezTo>
                    <a:pt x="1011185" y="6228374"/>
                    <a:pt x="1110598" y="6044585"/>
                    <a:pt x="1199454" y="5855671"/>
                  </a:cubicBezTo>
                  <a:cubicBezTo>
                    <a:pt x="1553304" y="5099146"/>
                    <a:pt x="1738510" y="4264610"/>
                    <a:pt x="1743718" y="3428022"/>
                  </a:cubicBezTo>
                  <a:cubicBezTo>
                    <a:pt x="1744347" y="3218763"/>
                    <a:pt x="1734007" y="3009657"/>
                    <a:pt x="1712718" y="2801496"/>
                  </a:cubicBezTo>
                  <a:cubicBezTo>
                    <a:pt x="1691350" y="2593177"/>
                    <a:pt x="1658354" y="2386275"/>
                    <a:pt x="1613883" y="2181665"/>
                  </a:cubicBezTo>
                  <a:cubicBezTo>
                    <a:pt x="1603548" y="2130316"/>
                    <a:pt x="1590613" y="2079596"/>
                    <a:pt x="1578781" y="2028562"/>
                  </a:cubicBezTo>
                  <a:cubicBezTo>
                    <a:pt x="1573024" y="2003083"/>
                    <a:pt x="1565846" y="1977843"/>
                    <a:pt x="1559377" y="1952521"/>
                  </a:cubicBezTo>
                  <a:lnTo>
                    <a:pt x="1539342" y="1876640"/>
                  </a:lnTo>
                  <a:lnTo>
                    <a:pt x="1517650" y="1801154"/>
                  </a:lnTo>
                  <a:cubicBezTo>
                    <a:pt x="1510315" y="1775992"/>
                    <a:pt x="1503373" y="1750750"/>
                    <a:pt x="1495328" y="1725903"/>
                  </a:cubicBezTo>
                  <a:cubicBezTo>
                    <a:pt x="1479553" y="1675974"/>
                    <a:pt x="1464644" y="1625807"/>
                    <a:pt x="1447291" y="1576033"/>
                  </a:cubicBezTo>
                  <a:cubicBezTo>
                    <a:pt x="1380505" y="1377575"/>
                    <a:pt x="1302604" y="1182981"/>
                    <a:pt x="1213968" y="993278"/>
                  </a:cubicBezTo>
                  <a:cubicBezTo>
                    <a:pt x="1124653" y="803891"/>
                    <a:pt x="1024580" y="619710"/>
                    <a:pt x="914229" y="441759"/>
                  </a:cubicBezTo>
                  <a:cubicBezTo>
                    <a:pt x="859096" y="352823"/>
                    <a:pt x="801351" y="265544"/>
                    <a:pt x="741073" y="180050"/>
                  </a:cubicBezTo>
                  <a:lnTo>
                    <a:pt x="605968" y="0"/>
                  </a:lnTo>
                  <a:lnTo>
                    <a:pt x="640096" y="0"/>
                  </a:lnTo>
                  <a:lnTo>
                    <a:pt x="761865" y="166334"/>
                  </a:lnTo>
                  <a:cubicBezTo>
                    <a:pt x="821392" y="252904"/>
                    <a:pt x="878359" y="341228"/>
                    <a:pt x="932686" y="431189"/>
                  </a:cubicBezTo>
                  <a:cubicBezTo>
                    <a:pt x="1041641" y="610795"/>
                    <a:pt x="1140625" y="796239"/>
                    <a:pt x="1229191" y="986733"/>
                  </a:cubicBezTo>
                  <a:cubicBezTo>
                    <a:pt x="1317376" y="1177304"/>
                    <a:pt x="1395159" y="1372607"/>
                    <a:pt x="1462199" y="1571618"/>
                  </a:cubicBezTo>
                  <a:cubicBezTo>
                    <a:pt x="1479711" y="1621075"/>
                    <a:pt x="1494698" y="1671399"/>
                    <a:pt x="1510630" y="1721488"/>
                  </a:cubicBezTo>
                  <a:cubicBezTo>
                    <a:pt x="1518517" y="1746490"/>
                    <a:pt x="1525775" y="1771732"/>
                    <a:pt x="1533190" y="1796974"/>
                  </a:cubicBezTo>
                  <a:lnTo>
                    <a:pt x="1555039" y="1872540"/>
                  </a:lnTo>
                  <a:lnTo>
                    <a:pt x="1575311" y="1948656"/>
                  </a:lnTo>
                  <a:cubicBezTo>
                    <a:pt x="1581859" y="1974056"/>
                    <a:pt x="1589036" y="1999297"/>
                    <a:pt x="1595031" y="2024932"/>
                  </a:cubicBezTo>
                  <a:cubicBezTo>
                    <a:pt x="1607098" y="2075966"/>
                    <a:pt x="1620430" y="2126767"/>
                    <a:pt x="1631078" y="2178195"/>
                  </a:cubicBezTo>
                  <a:lnTo>
                    <a:pt x="1647880" y="2255103"/>
                  </a:lnTo>
                  <a:cubicBezTo>
                    <a:pt x="1653164" y="2280816"/>
                    <a:pt x="1657975" y="2306610"/>
                    <a:pt x="1663025" y="2332403"/>
                  </a:cubicBezTo>
                  <a:cubicBezTo>
                    <a:pt x="1668072" y="2358196"/>
                    <a:pt x="1673514" y="2383830"/>
                    <a:pt x="1677694" y="2409782"/>
                  </a:cubicBezTo>
                  <a:lnTo>
                    <a:pt x="1691026" y="2487399"/>
                  </a:lnTo>
                  <a:cubicBezTo>
                    <a:pt x="1693156" y="2500336"/>
                    <a:pt x="1695601" y="2513194"/>
                    <a:pt x="1697574" y="2526209"/>
                  </a:cubicBezTo>
                  <a:lnTo>
                    <a:pt x="1703409" y="2565175"/>
                  </a:lnTo>
                  <a:lnTo>
                    <a:pt x="1715163" y="2643029"/>
                  </a:lnTo>
                  <a:cubicBezTo>
                    <a:pt x="1718791" y="2669058"/>
                    <a:pt x="1721868" y="2695088"/>
                    <a:pt x="1725338" y="2721117"/>
                  </a:cubicBezTo>
                  <a:cubicBezTo>
                    <a:pt x="1728808" y="2747146"/>
                    <a:pt x="1732358" y="2773178"/>
                    <a:pt x="1734883" y="2799366"/>
                  </a:cubicBezTo>
                  <a:cubicBezTo>
                    <a:pt x="1758184" y="3008236"/>
                    <a:pt x="1770591" y="3218133"/>
                    <a:pt x="1772035" y="3428259"/>
                  </a:cubicBezTo>
                  <a:cubicBezTo>
                    <a:pt x="1776767" y="4268868"/>
                    <a:pt x="1597871" y="5112003"/>
                    <a:pt x="1243548" y="5876496"/>
                  </a:cubicBezTo>
                  <a:cubicBezTo>
                    <a:pt x="1154643" y="6067462"/>
                    <a:pt x="1055097" y="6253298"/>
                    <a:pt x="945386" y="6433142"/>
                  </a:cubicBezTo>
                  <a:cubicBezTo>
                    <a:pt x="890565" y="6523143"/>
                    <a:pt x="833109" y="6611488"/>
                    <a:pt x="773096" y="6698057"/>
                  </a:cubicBezTo>
                  <a:close/>
                  <a:moveTo>
                    <a:pt x="742784" y="6858000"/>
                  </a:moveTo>
                  <a:lnTo>
                    <a:pt x="678170" y="6858000"/>
                  </a:lnTo>
                  <a:lnTo>
                    <a:pt x="792377" y="6704029"/>
                  </a:lnTo>
                  <a:cubicBezTo>
                    <a:pt x="973580" y="6444561"/>
                    <a:pt x="1132335" y="6169886"/>
                    <a:pt x="1266815" y="5882964"/>
                  </a:cubicBezTo>
                  <a:cubicBezTo>
                    <a:pt x="1624293" y="5117841"/>
                    <a:pt x="1811077" y="4273838"/>
                    <a:pt x="1816284" y="3428022"/>
                  </a:cubicBezTo>
                  <a:cubicBezTo>
                    <a:pt x="1816812" y="3216476"/>
                    <a:pt x="1806283" y="3005002"/>
                    <a:pt x="1784733" y="2794554"/>
                  </a:cubicBezTo>
                  <a:cubicBezTo>
                    <a:pt x="1763047" y="2584028"/>
                    <a:pt x="1729658" y="2374761"/>
                    <a:pt x="1684714" y="2167941"/>
                  </a:cubicBezTo>
                  <a:cubicBezTo>
                    <a:pt x="1674222" y="2116040"/>
                    <a:pt x="1661050" y="2064767"/>
                    <a:pt x="1649217" y="2013180"/>
                  </a:cubicBezTo>
                  <a:cubicBezTo>
                    <a:pt x="1643380" y="1987388"/>
                    <a:pt x="1636203" y="1961909"/>
                    <a:pt x="1629578" y="1936274"/>
                  </a:cubicBezTo>
                  <a:lnTo>
                    <a:pt x="1609384" y="1859526"/>
                  </a:lnTo>
                  <a:lnTo>
                    <a:pt x="1587456" y="1783250"/>
                  </a:lnTo>
                  <a:cubicBezTo>
                    <a:pt x="1579569" y="1757851"/>
                    <a:pt x="1573099" y="1732293"/>
                    <a:pt x="1564897" y="1707132"/>
                  </a:cubicBezTo>
                  <a:cubicBezTo>
                    <a:pt x="1549122" y="1656728"/>
                    <a:pt x="1533898" y="1605931"/>
                    <a:pt x="1516388" y="1556000"/>
                  </a:cubicBezTo>
                  <a:cubicBezTo>
                    <a:pt x="1448851" y="1355411"/>
                    <a:pt x="1370223" y="1158767"/>
                    <a:pt x="1280855" y="966934"/>
                  </a:cubicBezTo>
                  <a:cubicBezTo>
                    <a:pt x="1190728" y="775415"/>
                    <a:pt x="1089756" y="589184"/>
                    <a:pt x="978433" y="409182"/>
                  </a:cubicBezTo>
                  <a:cubicBezTo>
                    <a:pt x="922741" y="319261"/>
                    <a:pt x="864422" y="230996"/>
                    <a:pt x="803554" y="144525"/>
                  </a:cubicBezTo>
                  <a:lnTo>
                    <a:pt x="695300" y="0"/>
                  </a:lnTo>
                  <a:lnTo>
                    <a:pt x="727952" y="0"/>
                  </a:lnTo>
                  <a:lnTo>
                    <a:pt x="823352" y="130495"/>
                  </a:lnTo>
                  <a:cubicBezTo>
                    <a:pt x="883484" y="218041"/>
                    <a:pt x="941042" y="307351"/>
                    <a:pt x="995945" y="398298"/>
                  </a:cubicBezTo>
                  <a:cubicBezTo>
                    <a:pt x="1106107" y="579877"/>
                    <a:pt x="1206172" y="767370"/>
                    <a:pt x="1295685" y="959914"/>
                  </a:cubicBezTo>
                  <a:cubicBezTo>
                    <a:pt x="1384722" y="1152773"/>
                    <a:pt x="1463292" y="1350206"/>
                    <a:pt x="1531058" y="1551504"/>
                  </a:cubicBezTo>
                  <a:cubicBezTo>
                    <a:pt x="1548804" y="1601511"/>
                    <a:pt x="1563872" y="1652468"/>
                    <a:pt x="1580042" y="1702951"/>
                  </a:cubicBezTo>
                  <a:cubicBezTo>
                    <a:pt x="1588323" y="1728191"/>
                    <a:pt x="1595266" y="1753828"/>
                    <a:pt x="1602759" y="1779225"/>
                  </a:cubicBezTo>
                  <a:lnTo>
                    <a:pt x="1624923" y="1855739"/>
                  </a:lnTo>
                  <a:lnTo>
                    <a:pt x="1645275" y="1932647"/>
                  </a:lnTo>
                  <a:cubicBezTo>
                    <a:pt x="1651980" y="1958281"/>
                    <a:pt x="1659235" y="1983838"/>
                    <a:pt x="1665230" y="2009711"/>
                  </a:cubicBezTo>
                  <a:cubicBezTo>
                    <a:pt x="1677457" y="2061297"/>
                    <a:pt x="1690867" y="2112727"/>
                    <a:pt x="1701594" y="2164708"/>
                  </a:cubicBezTo>
                  <a:lnTo>
                    <a:pt x="1718631" y="2242482"/>
                  </a:lnTo>
                  <a:lnTo>
                    <a:pt x="1733934" y="2320573"/>
                  </a:lnTo>
                  <a:cubicBezTo>
                    <a:pt x="1744583" y="2372553"/>
                    <a:pt x="1753181" y="2424928"/>
                    <a:pt x="1762173" y="2477225"/>
                  </a:cubicBezTo>
                  <a:cubicBezTo>
                    <a:pt x="1766826" y="2503414"/>
                    <a:pt x="1770848" y="2529601"/>
                    <a:pt x="1774715" y="2556104"/>
                  </a:cubicBezTo>
                  <a:lnTo>
                    <a:pt x="1786545" y="2634982"/>
                  </a:lnTo>
                  <a:cubicBezTo>
                    <a:pt x="1790175" y="2661329"/>
                    <a:pt x="1793330" y="2687673"/>
                    <a:pt x="1796800" y="2713861"/>
                  </a:cubicBezTo>
                  <a:cubicBezTo>
                    <a:pt x="1800270" y="2740050"/>
                    <a:pt x="1803900" y="2766474"/>
                    <a:pt x="1806425" y="2792739"/>
                  </a:cubicBezTo>
                  <a:cubicBezTo>
                    <a:pt x="1829960" y="3003897"/>
                    <a:pt x="1842440" y="3216161"/>
                    <a:pt x="1843812" y="3428574"/>
                  </a:cubicBezTo>
                  <a:cubicBezTo>
                    <a:pt x="1848386" y="4278335"/>
                    <a:pt x="1667440" y="5130461"/>
                    <a:pt x="1309567" y="5903314"/>
                  </a:cubicBezTo>
                  <a:cubicBezTo>
                    <a:pt x="1175045" y="6193371"/>
                    <a:pt x="1015982" y="6471137"/>
                    <a:pt x="834209" y="6733685"/>
                  </a:cubicBezTo>
                  <a:close/>
                  <a:moveTo>
                    <a:pt x="830165" y="6858000"/>
                  </a:moveTo>
                  <a:lnTo>
                    <a:pt x="768055" y="6858000"/>
                  </a:lnTo>
                  <a:lnTo>
                    <a:pt x="854839" y="6740794"/>
                  </a:lnTo>
                  <a:cubicBezTo>
                    <a:pt x="1037854" y="6478309"/>
                    <a:pt x="1198219" y="6200528"/>
                    <a:pt x="1334102" y="5910411"/>
                  </a:cubicBezTo>
                  <a:cubicBezTo>
                    <a:pt x="1695130" y="5136611"/>
                    <a:pt x="1883886" y="4283381"/>
                    <a:pt x="1888854" y="3428257"/>
                  </a:cubicBezTo>
                  <a:cubicBezTo>
                    <a:pt x="1890678" y="3000111"/>
                    <a:pt x="1846065" y="2572982"/>
                    <a:pt x="1755786" y="2154374"/>
                  </a:cubicBezTo>
                  <a:cubicBezTo>
                    <a:pt x="1745139" y="2101918"/>
                    <a:pt x="1732122" y="2050015"/>
                    <a:pt x="1719897" y="1997954"/>
                  </a:cubicBezTo>
                  <a:cubicBezTo>
                    <a:pt x="1713982" y="1971847"/>
                    <a:pt x="1706802" y="1946052"/>
                    <a:pt x="1700098" y="1920180"/>
                  </a:cubicBezTo>
                  <a:lnTo>
                    <a:pt x="1679985" y="1842484"/>
                  </a:lnTo>
                  <a:lnTo>
                    <a:pt x="1657741" y="1765421"/>
                  </a:lnTo>
                  <a:cubicBezTo>
                    <a:pt x="1649853" y="1739706"/>
                    <a:pt x="1643306" y="1713834"/>
                    <a:pt x="1635023" y="1688435"/>
                  </a:cubicBezTo>
                  <a:lnTo>
                    <a:pt x="1611359" y="1611844"/>
                  </a:lnTo>
                  <a:cubicBezTo>
                    <a:pt x="1607259" y="1599144"/>
                    <a:pt x="1603472" y="1586287"/>
                    <a:pt x="1599212" y="1573587"/>
                  </a:cubicBezTo>
                  <a:lnTo>
                    <a:pt x="1586277" y="1535648"/>
                  </a:lnTo>
                  <a:cubicBezTo>
                    <a:pt x="1518022" y="1332772"/>
                    <a:pt x="1438575" y="1133839"/>
                    <a:pt x="1348299" y="939797"/>
                  </a:cubicBezTo>
                  <a:cubicBezTo>
                    <a:pt x="1257258" y="746151"/>
                    <a:pt x="1155259" y="557788"/>
                    <a:pt x="1042803" y="375736"/>
                  </a:cubicBezTo>
                  <a:cubicBezTo>
                    <a:pt x="986562" y="284789"/>
                    <a:pt x="927678" y="195518"/>
                    <a:pt x="866232" y="108042"/>
                  </a:cubicBezTo>
                  <a:lnTo>
                    <a:pt x="785513" y="0"/>
                  </a:lnTo>
                  <a:lnTo>
                    <a:pt x="815710" y="0"/>
                  </a:lnTo>
                  <a:lnTo>
                    <a:pt x="884815" y="94613"/>
                  </a:lnTo>
                  <a:cubicBezTo>
                    <a:pt x="945564" y="183115"/>
                    <a:pt x="1003722" y="273391"/>
                    <a:pt x="1059210" y="365324"/>
                  </a:cubicBezTo>
                  <a:cubicBezTo>
                    <a:pt x="1170443" y="548955"/>
                    <a:pt x="1271511" y="738579"/>
                    <a:pt x="1361944" y="933250"/>
                  </a:cubicBezTo>
                  <a:cubicBezTo>
                    <a:pt x="1451780" y="1128159"/>
                    <a:pt x="1531141" y="1327645"/>
                    <a:pt x="1599687" y="1530993"/>
                  </a:cubicBezTo>
                  <a:lnTo>
                    <a:pt x="1612702" y="1569092"/>
                  </a:lnTo>
                  <a:cubicBezTo>
                    <a:pt x="1616959" y="1581792"/>
                    <a:pt x="1620589" y="1594649"/>
                    <a:pt x="1624927" y="1607427"/>
                  </a:cubicBezTo>
                  <a:lnTo>
                    <a:pt x="1649143" y="1684098"/>
                  </a:lnTo>
                  <a:cubicBezTo>
                    <a:pt x="1657426" y="1709654"/>
                    <a:pt x="1664365" y="1735526"/>
                    <a:pt x="1672018" y="1761241"/>
                  </a:cubicBezTo>
                  <a:lnTo>
                    <a:pt x="1694420" y="1838542"/>
                  </a:lnTo>
                  <a:lnTo>
                    <a:pt x="1715007" y="1916315"/>
                  </a:lnTo>
                  <a:cubicBezTo>
                    <a:pt x="1721790" y="1942267"/>
                    <a:pt x="1729047" y="1968062"/>
                    <a:pt x="1735119" y="1994169"/>
                  </a:cubicBezTo>
                  <a:cubicBezTo>
                    <a:pt x="1747584" y="2046388"/>
                    <a:pt x="1760994" y="2098368"/>
                    <a:pt x="1771879" y="2150824"/>
                  </a:cubicBezTo>
                  <a:lnTo>
                    <a:pt x="1789073" y="2229703"/>
                  </a:lnTo>
                  <a:lnTo>
                    <a:pt x="1804850" y="2308581"/>
                  </a:lnTo>
                  <a:cubicBezTo>
                    <a:pt x="1815578" y="2361193"/>
                    <a:pt x="1824175" y="2414119"/>
                    <a:pt x="1833325" y="2466970"/>
                  </a:cubicBezTo>
                  <a:cubicBezTo>
                    <a:pt x="1838057" y="2493393"/>
                    <a:pt x="1842002" y="2519897"/>
                    <a:pt x="1845945" y="2546480"/>
                  </a:cubicBezTo>
                  <a:lnTo>
                    <a:pt x="1857934" y="2626068"/>
                  </a:lnTo>
                  <a:lnTo>
                    <a:pt x="1868267" y="2705894"/>
                  </a:lnTo>
                  <a:cubicBezTo>
                    <a:pt x="1871424" y="2732476"/>
                    <a:pt x="1875447" y="2759058"/>
                    <a:pt x="1877969" y="2785717"/>
                  </a:cubicBezTo>
                  <a:cubicBezTo>
                    <a:pt x="1901689" y="2999165"/>
                    <a:pt x="1914278" y="3213714"/>
                    <a:pt x="1915673" y="3428415"/>
                  </a:cubicBezTo>
                  <a:cubicBezTo>
                    <a:pt x="1920013" y="4287325"/>
                    <a:pt x="1737092" y="5148524"/>
                    <a:pt x="1375671" y="5929738"/>
                  </a:cubicBezTo>
                  <a:cubicBezTo>
                    <a:pt x="1239716" y="6222870"/>
                    <a:pt x="1079031" y="6503668"/>
                    <a:pt x="895462" y="6769104"/>
                  </a:cubicBezTo>
                  <a:close/>
                  <a:moveTo>
                    <a:pt x="916934" y="6858000"/>
                  </a:moveTo>
                  <a:lnTo>
                    <a:pt x="857772" y="6858000"/>
                  </a:lnTo>
                  <a:lnTo>
                    <a:pt x="917444" y="6777276"/>
                  </a:lnTo>
                  <a:cubicBezTo>
                    <a:pt x="1102258" y="6511781"/>
                    <a:pt x="1264217" y="6230835"/>
                    <a:pt x="1401465" y="5937465"/>
                  </a:cubicBezTo>
                  <a:cubicBezTo>
                    <a:pt x="1766199" y="5155068"/>
                    <a:pt x="1956692" y="4292530"/>
                    <a:pt x="1961502" y="3428097"/>
                  </a:cubicBezTo>
                  <a:cubicBezTo>
                    <a:pt x="1963237" y="2995298"/>
                    <a:pt x="1918096" y="2563516"/>
                    <a:pt x="1826857" y="2140410"/>
                  </a:cubicBezTo>
                  <a:cubicBezTo>
                    <a:pt x="1816050" y="2087402"/>
                    <a:pt x="1803193" y="2034948"/>
                    <a:pt x="1790573" y="1982651"/>
                  </a:cubicBezTo>
                  <a:cubicBezTo>
                    <a:pt x="1784578" y="1956227"/>
                    <a:pt x="1777401" y="1930197"/>
                    <a:pt x="1770538" y="1903773"/>
                  </a:cubicBezTo>
                  <a:lnTo>
                    <a:pt x="1749871" y="1825367"/>
                  </a:lnTo>
                  <a:lnTo>
                    <a:pt x="1727469" y="1747356"/>
                  </a:lnTo>
                  <a:cubicBezTo>
                    <a:pt x="1719582" y="1721484"/>
                    <a:pt x="1712957" y="1695297"/>
                    <a:pt x="1704517" y="1669580"/>
                  </a:cubicBezTo>
                  <a:lnTo>
                    <a:pt x="1680223" y="1592202"/>
                  </a:lnTo>
                  <a:lnTo>
                    <a:pt x="1667995" y="1553550"/>
                  </a:lnTo>
                  <a:lnTo>
                    <a:pt x="1654981" y="1515138"/>
                  </a:lnTo>
                  <a:cubicBezTo>
                    <a:pt x="1586017" y="1310052"/>
                    <a:pt x="1505750" y="1108912"/>
                    <a:pt x="1414557" y="912740"/>
                  </a:cubicBezTo>
                  <a:cubicBezTo>
                    <a:pt x="1322656" y="716964"/>
                    <a:pt x="1219680" y="526551"/>
                    <a:pt x="1106141" y="342447"/>
                  </a:cubicBezTo>
                  <a:cubicBezTo>
                    <a:pt x="1049333" y="250475"/>
                    <a:pt x="989871" y="160199"/>
                    <a:pt x="927833" y="71727"/>
                  </a:cubicBezTo>
                  <a:lnTo>
                    <a:pt x="874357" y="0"/>
                  </a:lnTo>
                  <a:lnTo>
                    <a:pt x="903478" y="0"/>
                  </a:lnTo>
                  <a:lnTo>
                    <a:pt x="946274" y="58654"/>
                  </a:lnTo>
                  <a:cubicBezTo>
                    <a:pt x="1007630" y="148092"/>
                    <a:pt x="1066389" y="239315"/>
                    <a:pt x="1122471" y="332194"/>
                  </a:cubicBezTo>
                  <a:cubicBezTo>
                    <a:pt x="1234889" y="517718"/>
                    <a:pt x="1336957" y="709392"/>
                    <a:pt x="1428205" y="906195"/>
                  </a:cubicBezTo>
                  <a:cubicBezTo>
                    <a:pt x="1519049" y="1103154"/>
                    <a:pt x="1599230" y="1304847"/>
                    <a:pt x="1668390" y="1510406"/>
                  </a:cubicBezTo>
                  <a:lnTo>
                    <a:pt x="1681563" y="1548818"/>
                  </a:lnTo>
                  <a:lnTo>
                    <a:pt x="1693867" y="1587549"/>
                  </a:lnTo>
                  <a:lnTo>
                    <a:pt x="1718320" y="1665165"/>
                  </a:lnTo>
                  <a:cubicBezTo>
                    <a:pt x="1726759" y="1690880"/>
                    <a:pt x="1733702" y="1717146"/>
                    <a:pt x="1741432" y="1743097"/>
                  </a:cubicBezTo>
                  <a:lnTo>
                    <a:pt x="1764071" y="1821187"/>
                  </a:lnTo>
                  <a:cubicBezTo>
                    <a:pt x="1792151" y="1925858"/>
                    <a:pt x="1819285" y="2030925"/>
                    <a:pt x="1842317" y="2136702"/>
                  </a:cubicBezTo>
                  <a:lnTo>
                    <a:pt x="1859672" y="2216133"/>
                  </a:lnTo>
                  <a:lnTo>
                    <a:pt x="1875446" y="2295959"/>
                  </a:lnTo>
                  <a:cubicBezTo>
                    <a:pt x="1886331" y="2349124"/>
                    <a:pt x="1895009" y="2402602"/>
                    <a:pt x="1904238" y="2456083"/>
                  </a:cubicBezTo>
                  <a:cubicBezTo>
                    <a:pt x="1909048" y="2482743"/>
                    <a:pt x="1912993" y="2509563"/>
                    <a:pt x="1917016" y="2536382"/>
                  </a:cubicBezTo>
                  <a:lnTo>
                    <a:pt x="1929085" y="2616838"/>
                  </a:lnTo>
                  <a:lnTo>
                    <a:pt x="1939495" y="2697531"/>
                  </a:lnTo>
                  <a:cubicBezTo>
                    <a:pt x="1942730" y="2724427"/>
                    <a:pt x="1946675" y="2751248"/>
                    <a:pt x="1949277" y="2778222"/>
                  </a:cubicBezTo>
                  <a:cubicBezTo>
                    <a:pt x="1973193" y="2993956"/>
                    <a:pt x="1985861" y="3210794"/>
                    <a:pt x="1987217" y="3427789"/>
                  </a:cubicBezTo>
                  <a:cubicBezTo>
                    <a:pt x="1991399" y="4295448"/>
                    <a:pt x="1806508" y="5166033"/>
                    <a:pt x="1441377" y="5955607"/>
                  </a:cubicBezTo>
                  <a:cubicBezTo>
                    <a:pt x="1304093" y="6251876"/>
                    <a:pt x="1141860" y="6535677"/>
                    <a:pt x="956531" y="6804015"/>
                  </a:cubicBezTo>
                  <a:close/>
                  <a:moveTo>
                    <a:pt x="1004055" y="6858000"/>
                  </a:moveTo>
                  <a:lnTo>
                    <a:pt x="947266" y="6858000"/>
                  </a:lnTo>
                  <a:lnTo>
                    <a:pt x="979669" y="6814102"/>
                  </a:lnTo>
                  <a:cubicBezTo>
                    <a:pt x="1166293" y="6545646"/>
                    <a:pt x="1329835" y="6261638"/>
                    <a:pt x="1468432" y="5965075"/>
                  </a:cubicBezTo>
                  <a:cubicBezTo>
                    <a:pt x="1836795" y="5174079"/>
                    <a:pt x="2029023" y="4302153"/>
                    <a:pt x="2033756" y="3428493"/>
                  </a:cubicBezTo>
                  <a:cubicBezTo>
                    <a:pt x="2035395" y="2991039"/>
                    <a:pt x="1989726" y="2554683"/>
                    <a:pt x="1897533" y="2127002"/>
                  </a:cubicBezTo>
                  <a:cubicBezTo>
                    <a:pt x="1886646" y="2073443"/>
                    <a:pt x="1873316" y="2020437"/>
                    <a:pt x="1860854" y="1967193"/>
                  </a:cubicBezTo>
                  <a:cubicBezTo>
                    <a:pt x="1854779" y="1940534"/>
                    <a:pt x="1847602" y="1914187"/>
                    <a:pt x="1840660" y="1887762"/>
                  </a:cubicBezTo>
                  <a:lnTo>
                    <a:pt x="1819757" y="1808884"/>
                  </a:lnTo>
                  <a:lnTo>
                    <a:pt x="1797120" y="1730006"/>
                  </a:lnTo>
                  <a:cubicBezTo>
                    <a:pt x="1789233" y="1703818"/>
                    <a:pt x="1782368" y="1677392"/>
                    <a:pt x="1773928" y="1651127"/>
                  </a:cubicBezTo>
                  <a:lnTo>
                    <a:pt x="1749399" y="1572956"/>
                  </a:lnTo>
                  <a:lnTo>
                    <a:pt x="1737093" y="1533517"/>
                  </a:lnTo>
                  <a:lnTo>
                    <a:pt x="1723842" y="1494710"/>
                  </a:lnTo>
                  <a:cubicBezTo>
                    <a:pt x="1654184" y="1287417"/>
                    <a:pt x="1573127" y="1084146"/>
                    <a:pt x="1481052" y="885845"/>
                  </a:cubicBezTo>
                  <a:cubicBezTo>
                    <a:pt x="1388362" y="687859"/>
                    <a:pt x="1284383" y="495318"/>
                    <a:pt x="1169640" y="309242"/>
                  </a:cubicBezTo>
                  <a:cubicBezTo>
                    <a:pt x="1112255" y="216324"/>
                    <a:pt x="1052217" y="125081"/>
                    <a:pt x="989601" y="35642"/>
                  </a:cubicBezTo>
                  <a:lnTo>
                    <a:pt x="963083" y="0"/>
                  </a:lnTo>
                  <a:lnTo>
                    <a:pt x="990944" y="0"/>
                  </a:lnTo>
                  <a:lnTo>
                    <a:pt x="1007728" y="23041"/>
                  </a:lnTo>
                  <a:cubicBezTo>
                    <a:pt x="1069700" y="113485"/>
                    <a:pt x="1129061" y="205714"/>
                    <a:pt x="1185730" y="299619"/>
                  </a:cubicBezTo>
                  <a:cubicBezTo>
                    <a:pt x="1299300" y="487116"/>
                    <a:pt x="1402395" y="680762"/>
                    <a:pt x="1494541" y="879693"/>
                  </a:cubicBezTo>
                  <a:cubicBezTo>
                    <a:pt x="1586292" y="1078784"/>
                    <a:pt x="1667260" y="1282605"/>
                    <a:pt x="1737093" y="1490371"/>
                  </a:cubicBezTo>
                  <a:lnTo>
                    <a:pt x="1750424" y="1529259"/>
                  </a:lnTo>
                  <a:lnTo>
                    <a:pt x="1762808" y="1568699"/>
                  </a:lnTo>
                  <a:lnTo>
                    <a:pt x="1787575" y="1647102"/>
                  </a:lnTo>
                  <a:cubicBezTo>
                    <a:pt x="1796015" y="1673134"/>
                    <a:pt x="1803350" y="1699636"/>
                    <a:pt x="1811240" y="1725983"/>
                  </a:cubicBezTo>
                  <a:lnTo>
                    <a:pt x="1833955" y="1804862"/>
                  </a:lnTo>
                  <a:cubicBezTo>
                    <a:pt x="1862432" y="1910717"/>
                    <a:pt x="1889881" y="2016808"/>
                    <a:pt x="1912835" y="2123926"/>
                  </a:cubicBezTo>
                  <a:lnTo>
                    <a:pt x="1930425" y="2204225"/>
                  </a:lnTo>
                  <a:lnTo>
                    <a:pt x="1946200" y="2284918"/>
                  </a:lnTo>
                  <a:cubicBezTo>
                    <a:pt x="1957245" y="2338555"/>
                    <a:pt x="1965920" y="2392666"/>
                    <a:pt x="1975227" y="2446698"/>
                  </a:cubicBezTo>
                  <a:cubicBezTo>
                    <a:pt x="1980119" y="2473597"/>
                    <a:pt x="1984062" y="2500729"/>
                    <a:pt x="1988084" y="2527864"/>
                  </a:cubicBezTo>
                  <a:lnTo>
                    <a:pt x="2000311" y="2609109"/>
                  </a:lnTo>
                  <a:lnTo>
                    <a:pt x="2010724" y="2690670"/>
                  </a:lnTo>
                  <a:cubicBezTo>
                    <a:pt x="2014036" y="2717882"/>
                    <a:pt x="2018059" y="2745017"/>
                    <a:pt x="2020661" y="2772231"/>
                  </a:cubicBezTo>
                  <a:cubicBezTo>
                    <a:pt x="2044712" y="2990014"/>
                    <a:pt x="2057380" y="3208903"/>
                    <a:pt x="2058603" y="3427941"/>
                  </a:cubicBezTo>
                  <a:cubicBezTo>
                    <a:pt x="2062548" y="4305073"/>
                    <a:pt x="1875761" y="5184413"/>
                    <a:pt x="1507004" y="5982270"/>
                  </a:cubicBezTo>
                  <a:cubicBezTo>
                    <a:pt x="1368388" y="6281674"/>
                    <a:pt x="1204575" y="6568521"/>
                    <a:pt x="1017428" y="6839750"/>
                  </a:cubicBezTo>
                  <a:close/>
                  <a:moveTo>
                    <a:pt x="1090132" y="6858000"/>
                  </a:moveTo>
                  <a:lnTo>
                    <a:pt x="1037701" y="6858000"/>
                  </a:lnTo>
                  <a:lnTo>
                    <a:pt x="1042851" y="6851012"/>
                  </a:lnTo>
                  <a:cubicBezTo>
                    <a:pt x="1231292" y="6579509"/>
                    <a:pt x="1396414" y="6292322"/>
                    <a:pt x="1536343" y="5992444"/>
                  </a:cubicBezTo>
                  <a:cubicBezTo>
                    <a:pt x="1908413" y="5192851"/>
                    <a:pt x="2102377" y="4311618"/>
                    <a:pt x="2106951" y="3428888"/>
                  </a:cubicBezTo>
                  <a:cubicBezTo>
                    <a:pt x="2108560" y="2986779"/>
                    <a:pt x="2062329" y="2545769"/>
                    <a:pt x="1969072" y="2113592"/>
                  </a:cubicBezTo>
                  <a:cubicBezTo>
                    <a:pt x="1875931" y="1681179"/>
                    <a:pt x="1734866" y="1260518"/>
                    <a:pt x="1548490" y="859421"/>
                  </a:cubicBezTo>
                  <a:cubicBezTo>
                    <a:pt x="1454973" y="659227"/>
                    <a:pt x="1350015" y="464634"/>
                    <a:pt x="1234158" y="276508"/>
                  </a:cubicBezTo>
                  <a:lnTo>
                    <a:pt x="1052587" y="0"/>
                  </a:lnTo>
                  <a:lnTo>
                    <a:pt x="1077453" y="0"/>
                  </a:lnTo>
                  <a:lnTo>
                    <a:pt x="1248988" y="266568"/>
                  </a:lnTo>
                  <a:cubicBezTo>
                    <a:pt x="1363709" y="456114"/>
                    <a:pt x="1467836" y="651813"/>
                    <a:pt x="1560875" y="852874"/>
                  </a:cubicBezTo>
                  <a:cubicBezTo>
                    <a:pt x="1653579" y="1054014"/>
                    <a:pt x="1735471" y="1260045"/>
                    <a:pt x="1806187" y="1469941"/>
                  </a:cubicBezTo>
                  <a:lnTo>
                    <a:pt x="1819597" y="1509380"/>
                  </a:lnTo>
                  <a:lnTo>
                    <a:pt x="1832059" y="1548819"/>
                  </a:lnTo>
                  <a:lnTo>
                    <a:pt x="1857064" y="1627698"/>
                  </a:lnTo>
                  <a:cubicBezTo>
                    <a:pt x="1865584" y="1654045"/>
                    <a:pt x="1872839" y="1680784"/>
                    <a:pt x="1880728" y="1707286"/>
                  </a:cubicBezTo>
                  <a:cubicBezTo>
                    <a:pt x="1888616" y="1733791"/>
                    <a:pt x="1896503" y="1760452"/>
                    <a:pt x="1903681" y="1787112"/>
                  </a:cubicBezTo>
                  <a:cubicBezTo>
                    <a:pt x="1932472" y="1893992"/>
                    <a:pt x="1960159" y="2001268"/>
                    <a:pt x="1983506" y="2109492"/>
                  </a:cubicBezTo>
                  <a:lnTo>
                    <a:pt x="2001176" y="2190578"/>
                  </a:lnTo>
                  <a:lnTo>
                    <a:pt x="2016951" y="2272138"/>
                  </a:lnTo>
                  <a:cubicBezTo>
                    <a:pt x="2028073" y="2326328"/>
                    <a:pt x="2036750" y="2381071"/>
                    <a:pt x="2046215" y="2435575"/>
                  </a:cubicBezTo>
                  <a:cubicBezTo>
                    <a:pt x="2051185" y="2462868"/>
                    <a:pt x="2055050" y="2490239"/>
                    <a:pt x="2059230" y="2517610"/>
                  </a:cubicBezTo>
                  <a:lnTo>
                    <a:pt x="2071535" y="2599722"/>
                  </a:lnTo>
                  <a:lnTo>
                    <a:pt x="2082025" y="2682151"/>
                  </a:lnTo>
                  <a:cubicBezTo>
                    <a:pt x="2085417" y="2709600"/>
                    <a:pt x="2089439" y="2737365"/>
                    <a:pt x="2091964" y="2764579"/>
                  </a:cubicBezTo>
                  <a:cubicBezTo>
                    <a:pt x="2116345" y="2984887"/>
                    <a:pt x="2129196" y="3206220"/>
                    <a:pt x="2130458" y="3427869"/>
                  </a:cubicBezTo>
                  <a:cubicBezTo>
                    <a:pt x="2134243" y="4314143"/>
                    <a:pt x="1945487" y="5202633"/>
                    <a:pt x="1573099" y="6008694"/>
                  </a:cubicBezTo>
                  <a:cubicBezTo>
                    <a:pt x="1468100" y="6235598"/>
                    <a:pt x="1348809" y="6455390"/>
                    <a:pt x="1216018" y="6666762"/>
                  </a:cubicBezTo>
                  <a:close/>
                  <a:moveTo>
                    <a:pt x="1174457" y="6858000"/>
                  </a:moveTo>
                  <a:lnTo>
                    <a:pt x="1124607" y="6858000"/>
                  </a:lnTo>
                  <a:lnTo>
                    <a:pt x="1243357" y="6678620"/>
                  </a:lnTo>
                  <a:cubicBezTo>
                    <a:pt x="1377113" y="6466947"/>
                    <a:pt x="1497362" y="6246806"/>
                    <a:pt x="1603312" y="6019501"/>
                  </a:cubicBezTo>
                  <a:cubicBezTo>
                    <a:pt x="1979090" y="5211310"/>
                    <a:pt x="2174788" y="4320692"/>
                    <a:pt x="2179126" y="3428495"/>
                  </a:cubicBezTo>
                  <a:cubicBezTo>
                    <a:pt x="2180759" y="2981734"/>
                    <a:pt x="2133920" y="2536148"/>
                    <a:pt x="2039431" y="2099474"/>
                  </a:cubicBezTo>
                  <a:cubicBezTo>
                    <a:pt x="1945408" y="1662564"/>
                    <a:pt x="1803024" y="1237487"/>
                    <a:pt x="1614906" y="832050"/>
                  </a:cubicBezTo>
                  <a:cubicBezTo>
                    <a:pt x="1591085" y="781569"/>
                    <a:pt x="1566790" y="731323"/>
                    <a:pt x="1542023" y="681313"/>
                  </a:cubicBezTo>
                  <a:lnTo>
                    <a:pt x="1503689" y="606932"/>
                  </a:lnTo>
                  <a:cubicBezTo>
                    <a:pt x="1490909" y="582085"/>
                    <a:pt x="1478289" y="557238"/>
                    <a:pt x="1464249" y="532864"/>
                  </a:cubicBezTo>
                  <a:cubicBezTo>
                    <a:pt x="1437350" y="484040"/>
                    <a:pt x="1411321" y="434661"/>
                    <a:pt x="1382846" y="386702"/>
                  </a:cubicBezTo>
                  <a:lnTo>
                    <a:pt x="1340882" y="314291"/>
                  </a:lnTo>
                  <a:cubicBezTo>
                    <a:pt x="1326685" y="290628"/>
                    <a:pt x="1311775" y="266964"/>
                    <a:pt x="1297183" y="242827"/>
                  </a:cubicBezTo>
                  <a:lnTo>
                    <a:pt x="1138133" y="0"/>
                  </a:lnTo>
                  <a:lnTo>
                    <a:pt x="1162088" y="0"/>
                  </a:lnTo>
                  <a:lnTo>
                    <a:pt x="1312250" y="233362"/>
                  </a:lnTo>
                  <a:cubicBezTo>
                    <a:pt x="1428185" y="424801"/>
                    <a:pt x="1533315" y="622627"/>
                    <a:pt x="1627134" y="825820"/>
                  </a:cubicBezTo>
                  <a:cubicBezTo>
                    <a:pt x="2002359" y="1638269"/>
                    <a:pt x="2197900" y="2532283"/>
                    <a:pt x="2201923" y="3427870"/>
                  </a:cubicBezTo>
                  <a:cubicBezTo>
                    <a:pt x="2205945" y="4323452"/>
                    <a:pt x="2014744" y="5220777"/>
                    <a:pt x="1638649" y="6035278"/>
                  </a:cubicBezTo>
                  <a:cubicBezTo>
                    <a:pt x="1532660" y="6264533"/>
                    <a:pt x="1412250" y="6486602"/>
                    <a:pt x="1278217" y="6700191"/>
                  </a:cubicBezTo>
                  <a:close/>
                  <a:moveTo>
                    <a:pt x="1258641" y="6858000"/>
                  </a:moveTo>
                  <a:lnTo>
                    <a:pt x="1211515" y="6858000"/>
                  </a:lnTo>
                  <a:lnTo>
                    <a:pt x="1307343" y="6713015"/>
                  </a:lnTo>
                  <a:cubicBezTo>
                    <a:pt x="1442344" y="6499029"/>
                    <a:pt x="1563695" y="6276503"/>
                    <a:pt x="1670598" y="6046715"/>
                  </a:cubicBezTo>
                  <a:cubicBezTo>
                    <a:pt x="2050083" y="5230004"/>
                    <a:pt x="2247439" y="4329919"/>
                    <a:pt x="2251776" y="3428494"/>
                  </a:cubicBezTo>
                  <a:cubicBezTo>
                    <a:pt x="2253363" y="2977079"/>
                    <a:pt x="2205996" y="2526841"/>
                    <a:pt x="2110504" y="2085670"/>
                  </a:cubicBezTo>
                  <a:cubicBezTo>
                    <a:pt x="2015527" y="1644266"/>
                    <a:pt x="1871748" y="1214692"/>
                    <a:pt x="1681800" y="805076"/>
                  </a:cubicBezTo>
                  <a:cubicBezTo>
                    <a:pt x="1658135" y="754042"/>
                    <a:pt x="1633130" y="703320"/>
                    <a:pt x="1608284" y="652761"/>
                  </a:cubicBezTo>
                  <a:lnTo>
                    <a:pt x="1569554" y="577510"/>
                  </a:lnTo>
                  <a:cubicBezTo>
                    <a:pt x="1556617" y="552506"/>
                    <a:pt x="1543998" y="527264"/>
                    <a:pt x="1530115" y="502734"/>
                  </a:cubicBezTo>
                  <a:cubicBezTo>
                    <a:pt x="1502823" y="453355"/>
                    <a:pt x="1476713" y="403346"/>
                    <a:pt x="1447844" y="354915"/>
                  </a:cubicBezTo>
                  <a:lnTo>
                    <a:pt x="1405488" y="281794"/>
                  </a:lnTo>
                  <a:cubicBezTo>
                    <a:pt x="1391288" y="257421"/>
                    <a:pt x="1376143" y="233677"/>
                    <a:pt x="1361473" y="209540"/>
                  </a:cubicBezTo>
                  <a:lnTo>
                    <a:pt x="1224134" y="0"/>
                  </a:lnTo>
                  <a:lnTo>
                    <a:pt x="1246363" y="0"/>
                  </a:lnTo>
                  <a:lnTo>
                    <a:pt x="1375513" y="201023"/>
                  </a:lnTo>
                  <a:cubicBezTo>
                    <a:pt x="1492600" y="394434"/>
                    <a:pt x="1598755" y="594232"/>
                    <a:pt x="1693472" y="799553"/>
                  </a:cubicBezTo>
                  <a:cubicBezTo>
                    <a:pt x="2072092" y="1620679"/>
                    <a:pt x="2269288" y="2523685"/>
                    <a:pt x="2273548" y="3428417"/>
                  </a:cubicBezTo>
                  <a:cubicBezTo>
                    <a:pt x="2275141" y="3881338"/>
                    <a:pt x="2227908" y="4333154"/>
                    <a:pt x="2132671" y="4775980"/>
                  </a:cubicBezTo>
                  <a:cubicBezTo>
                    <a:pt x="2037725" y="5219277"/>
                    <a:pt x="1894132" y="5650745"/>
                    <a:pt x="1704517" y="6062490"/>
                  </a:cubicBezTo>
                  <a:cubicBezTo>
                    <a:pt x="1609417" y="6268404"/>
                    <a:pt x="1502810" y="6468618"/>
                    <a:pt x="1385263" y="6662186"/>
                  </a:cubicBezTo>
                  <a:close/>
                  <a:moveTo>
                    <a:pt x="1342197" y="6858000"/>
                  </a:moveTo>
                  <a:lnTo>
                    <a:pt x="1296525" y="6858000"/>
                  </a:lnTo>
                  <a:lnTo>
                    <a:pt x="1415992" y="6674390"/>
                  </a:lnTo>
                  <a:cubicBezTo>
                    <a:pt x="1534500" y="6480466"/>
                    <a:pt x="1642037" y="6279839"/>
                    <a:pt x="1738036" y="6073453"/>
                  </a:cubicBezTo>
                  <a:cubicBezTo>
                    <a:pt x="2121229" y="5248144"/>
                    <a:pt x="2320317" y="4338752"/>
                    <a:pt x="2324577" y="3427940"/>
                  </a:cubicBezTo>
                  <a:cubicBezTo>
                    <a:pt x="2326013" y="2971873"/>
                    <a:pt x="2278096" y="2516980"/>
                    <a:pt x="2181650" y="2071234"/>
                  </a:cubicBezTo>
                  <a:cubicBezTo>
                    <a:pt x="2085663" y="1625333"/>
                    <a:pt x="1940477" y="1191500"/>
                    <a:pt x="1748763" y="777625"/>
                  </a:cubicBezTo>
                  <a:cubicBezTo>
                    <a:pt x="1652563" y="570883"/>
                    <a:pt x="1544654" y="369999"/>
                    <a:pt x="1425627" y="175938"/>
                  </a:cubicBezTo>
                  <a:lnTo>
                    <a:pt x="1310651" y="0"/>
                  </a:lnTo>
                  <a:lnTo>
                    <a:pt x="1330915" y="0"/>
                  </a:lnTo>
                  <a:lnTo>
                    <a:pt x="1438769" y="167813"/>
                  </a:lnTo>
                  <a:cubicBezTo>
                    <a:pt x="1557041" y="363196"/>
                    <a:pt x="1664221" y="565125"/>
                    <a:pt x="1759806" y="772576"/>
                  </a:cubicBezTo>
                  <a:cubicBezTo>
                    <a:pt x="2142446" y="1602063"/>
                    <a:pt x="2341379" y="2514377"/>
                    <a:pt x="2345164" y="3428098"/>
                  </a:cubicBezTo>
                  <a:cubicBezTo>
                    <a:pt x="2346671" y="3885596"/>
                    <a:pt x="2298912" y="4341987"/>
                    <a:pt x="2202710" y="4789308"/>
                  </a:cubicBezTo>
                  <a:cubicBezTo>
                    <a:pt x="2106769" y="5236944"/>
                    <a:pt x="1961759" y="5672748"/>
                    <a:pt x="1770298" y="6088597"/>
                  </a:cubicBezTo>
                  <a:cubicBezTo>
                    <a:pt x="1674306" y="6296562"/>
                    <a:pt x="1566699" y="6498748"/>
                    <a:pt x="1448047" y="6694229"/>
                  </a:cubicBezTo>
                  <a:close/>
                  <a:moveTo>
                    <a:pt x="1426261" y="6858000"/>
                  </a:moveTo>
                  <a:lnTo>
                    <a:pt x="1382649" y="6858000"/>
                  </a:lnTo>
                  <a:lnTo>
                    <a:pt x="1480352" y="6707618"/>
                  </a:lnTo>
                  <a:cubicBezTo>
                    <a:pt x="1599939" y="6511644"/>
                    <a:pt x="1708453" y="6308906"/>
                    <a:pt x="1805320" y="6100350"/>
                  </a:cubicBezTo>
                  <a:cubicBezTo>
                    <a:pt x="2191825" y="5266445"/>
                    <a:pt x="2392966" y="4347665"/>
                    <a:pt x="2396911" y="3427634"/>
                  </a:cubicBezTo>
                  <a:cubicBezTo>
                    <a:pt x="2398251" y="2966984"/>
                    <a:pt x="2349804" y="2507594"/>
                    <a:pt x="2252404" y="2057353"/>
                  </a:cubicBezTo>
                  <a:cubicBezTo>
                    <a:pt x="2155501" y="1606797"/>
                    <a:pt x="2008921" y="1168469"/>
                    <a:pt x="1815337" y="750254"/>
                  </a:cubicBezTo>
                  <a:cubicBezTo>
                    <a:pt x="1718317" y="541462"/>
                    <a:pt x="1609490" y="338567"/>
                    <a:pt x="1489449" y="142543"/>
                  </a:cubicBezTo>
                  <a:lnTo>
                    <a:pt x="1396449" y="0"/>
                  </a:lnTo>
                  <a:lnTo>
                    <a:pt x="1415616" y="0"/>
                  </a:lnTo>
                  <a:lnTo>
                    <a:pt x="1502268" y="134922"/>
                  </a:lnTo>
                  <a:cubicBezTo>
                    <a:pt x="1621620" y="332355"/>
                    <a:pt x="1729729" y="536414"/>
                    <a:pt x="1826064" y="746072"/>
                  </a:cubicBezTo>
                  <a:cubicBezTo>
                    <a:pt x="2212569" y="1583922"/>
                    <a:pt x="2413158" y="2505068"/>
                    <a:pt x="2416788" y="3427941"/>
                  </a:cubicBezTo>
                  <a:cubicBezTo>
                    <a:pt x="2418239" y="3890012"/>
                    <a:pt x="2369949" y="4350980"/>
                    <a:pt x="2272756" y="4802719"/>
                  </a:cubicBezTo>
                  <a:cubicBezTo>
                    <a:pt x="2175899" y="5254850"/>
                    <a:pt x="2029484" y="5694913"/>
                    <a:pt x="1836162" y="6114943"/>
                  </a:cubicBezTo>
                  <a:cubicBezTo>
                    <a:pt x="1739310" y="6325036"/>
                    <a:pt x="1630717" y="6529312"/>
                    <a:pt x="1510958" y="6726824"/>
                  </a:cubicBezTo>
                  <a:close/>
                  <a:moveTo>
                    <a:pt x="1508277" y="6858000"/>
                  </a:moveTo>
                  <a:lnTo>
                    <a:pt x="1469081" y="6858000"/>
                  </a:lnTo>
                  <a:lnTo>
                    <a:pt x="1544594" y="6741635"/>
                  </a:lnTo>
                  <a:cubicBezTo>
                    <a:pt x="1665287" y="6543610"/>
                    <a:pt x="1774791" y="6338762"/>
                    <a:pt x="1872526" y="6128037"/>
                  </a:cubicBezTo>
                  <a:cubicBezTo>
                    <a:pt x="2263053" y="5285534"/>
                    <a:pt x="2465614" y="4357368"/>
                    <a:pt x="2469557" y="3427941"/>
                  </a:cubicBezTo>
                  <a:cubicBezTo>
                    <a:pt x="2470804" y="2962644"/>
                    <a:pt x="2421828" y="2498603"/>
                    <a:pt x="2323474" y="2043866"/>
                  </a:cubicBezTo>
                  <a:cubicBezTo>
                    <a:pt x="2274601" y="1816535"/>
                    <a:pt x="2213162" y="1592047"/>
                    <a:pt x="2139450" y="1371502"/>
                  </a:cubicBezTo>
                  <a:cubicBezTo>
                    <a:pt x="2065684" y="1150959"/>
                    <a:pt x="1979816" y="934673"/>
                    <a:pt x="1882228" y="723593"/>
                  </a:cubicBezTo>
                  <a:cubicBezTo>
                    <a:pt x="1784268" y="512554"/>
                    <a:pt x="1674384" y="307470"/>
                    <a:pt x="1553172" y="109317"/>
                  </a:cubicBezTo>
                  <a:lnTo>
                    <a:pt x="1481929" y="0"/>
                  </a:lnTo>
                  <a:lnTo>
                    <a:pt x="1499803" y="0"/>
                  </a:lnTo>
                  <a:lnTo>
                    <a:pt x="1565292" y="102030"/>
                  </a:lnTo>
                  <a:cubicBezTo>
                    <a:pt x="1685897" y="301356"/>
                    <a:pt x="1795114" y="507307"/>
                    <a:pt x="1892403" y="719018"/>
                  </a:cubicBezTo>
                  <a:cubicBezTo>
                    <a:pt x="2282458" y="1565308"/>
                    <a:pt x="2484544" y="2496079"/>
                    <a:pt x="2488489" y="3427941"/>
                  </a:cubicBezTo>
                  <a:cubicBezTo>
                    <a:pt x="2489702" y="3894589"/>
                    <a:pt x="2440783" y="4360052"/>
                    <a:pt x="2342564" y="4816206"/>
                  </a:cubicBezTo>
                  <a:cubicBezTo>
                    <a:pt x="2244707" y="5272757"/>
                    <a:pt x="2096887" y="5717158"/>
                    <a:pt x="1901788" y="6141367"/>
                  </a:cubicBezTo>
                  <a:cubicBezTo>
                    <a:pt x="1804019" y="6353512"/>
                    <a:pt x="1694407" y="6559780"/>
                    <a:pt x="1573530" y="6759214"/>
                  </a:cubicBezTo>
                  <a:lnTo>
                    <a:pt x="1510417" y="6857001"/>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pic>
        <p:nvPicPr>
          <p:cNvPr descr="Une image contenant texte, équipement électronique&#10;&#10;Description générée automatiquement" id="4767" name="Google Shape;4767;p284"/>
          <p:cNvPicPr preferRelativeResize="0"/>
          <p:nvPr/>
        </p:nvPicPr>
        <p:blipFill rotWithShape="1">
          <a:blip r:embed="rId6">
            <a:alphaModFix/>
          </a:blip>
          <a:srcRect b="0" l="0" r="0" t="0"/>
          <a:stretch/>
        </p:blipFill>
        <p:spPr>
          <a:xfrm>
            <a:off x="1467535" y="1513548"/>
            <a:ext cx="3082669" cy="3722601"/>
          </a:xfrm>
          <a:prstGeom prst="rect">
            <a:avLst/>
          </a:prstGeom>
          <a:noFill/>
          <a:ln>
            <a:noFill/>
          </a:ln>
          <a:effectLst>
            <a:outerShdw blurRad="50800" rotWithShape="0" algn="r" dir="10800000" dist="38100">
              <a:srgbClr val="000000">
                <a:alpha val="33725"/>
              </a:srgbClr>
            </a:outerShdw>
          </a:effectLst>
        </p:spPr>
      </p:pic>
      <p:pic>
        <p:nvPicPr>
          <p:cNvPr id="4768" name="Google Shape;4768;p284"/>
          <p:cNvPicPr preferRelativeResize="0"/>
          <p:nvPr/>
        </p:nvPicPr>
        <p:blipFill rotWithShape="1">
          <a:blip r:embed="rId7">
            <a:alphaModFix/>
          </a:blip>
          <a:srcRect b="3056" l="3235" r="2708" t="4616"/>
          <a:stretch/>
        </p:blipFill>
        <p:spPr>
          <a:xfrm>
            <a:off x="490962" y="3834867"/>
            <a:ext cx="1629938" cy="1064329"/>
          </a:xfrm>
          <a:custGeom>
            <a:rect b="b" l="l" r="r" t="t"/>
            <a:pathLst>
              <a:path extrusionOk="0" h="1835503" w="2810933">
                <a:moveTo>
                  <a:pt x="128118" y="0"/>
                </a:moveTo>
                <a:lnTo>
                  <a:pt x="2682815" y="0"/>
                </a:lnTo>
                <a:cubicBezTo>
                  <a:pt x="2753573" y="0"/>
                  <a:pt x="2810933" y="57360"/>
                  <a:pt x="2810933" y="128118"/>
                </a:cubicBezTo>
                <a:lnTo>
                  <a:pt x="2810933" y="1707385"/>
                </a:lnTo>
                <a:cubicBezTo>
                  <a:pt x="2810933" y="1778143"/>
                  <a:pt x="2753573" y="1835503"/>
                  <a:pt x="2682815" y="1835503"/>
                </a:cubicBezTo>
                <a:lnTo>
                  <a:pt x="128118" y="1835503"/>
                </a:lnTo>
                <a:cubicBezTo>
                  <a:pt x="57360" y="1835503"/>
                  <a:pt x="0" y="1778143"/>
                  <a:pt x="0" y="1707385"/>
                </a:cubicBezTo>
                <a:lnTo>
                  <a:pt x="0" y="128118"/>
                </a:lnTo>
                <a:cubicBezTo>
                  <a:pt x="0" y="57360"/>
                  <a:pt x="57360" y="0"/>
                  <a:pt x="128118" y="0"/>
                </a:cubicBezTo>
                <a:close/>
              </a:path>
            </a:pathLst>
          </a:custGeom>
          <a:noFill/>
          <a:ln cap="flat" cmpd="sng" w="19050">
            <a:solidFill>
              <a:srgbClr val="2BD6D9"/>
            </a:solidFill>
            <a:prstDash val="solid"/>
            <a:round/>
            <a:headEnd len="sm" w="sm" type="none"/>
            <a:tailEnd len="sm" w="sm" type="none"/>
          </a:ln>
          <a:effectLst>
            <a:outerShdw blurRad="88900" sx="101000" rotWithShape="0" algn="br" dir="13500000" dist="38100" sy="101000">
              <a:srgbClr val="000000">
                <a:alpha val="32941"/>
              </a:srgbClr>
            </a:outerShdw>
          </a:effectLst>
        </p:spPr>
      </p:pic>
      <p:pic>
        <p:nvPicPr>
          <p:cNvPr id="4769" name="Google Shape;4769;p284"/>
          <p:cNvPicPr preferRelativeResize="0"/>
          <p:nvPr/>
        </p:nvPicPr>
        <p:blipFill rotWithShape="1">
          <a:blip r:embed="rId8">
            <a:alphaModFix/>
          </a:blip>
          <a:srcRect b="24499" l="2437" r="2333" t="37145"/>
          <a:stretch/>
        </p:blipFill>
        <p:spPr>
          <a:xfrm>
            <a:off x="3854388" y="3837075"/>
            <a:ext cx="1265358" cy="1065685"/>
          </a:xfrm>
          <a:custGeom>
            <a:rect b="b" l="l" r="r" t="t"/>
            <a:pathLst>
              <a:path extrusionOk="0" h="1991935" w="2365156">
                <a:moveTo>
                  <a:pt x="166586" y="0"/>
                </a:moveTo>
                <a:lnTo>
                  <a:pt x="2198570" y="0"/>
                </a:lnTo>
                <a:cubicBezTo>
                  <a:pt x="2290573" y="0"/>
                  <a:pt x="2365156" y="74583"/>
                  <a:pt x="2365156" y="166586"/>
                </a:cubicBezTo>
                <a:lnTo>
                  <a:pt x="2365156" y="1825349"/>
                </a:lnTo>
                <a:cubicBezTo>
                  <a:pt x="2365156" y="1917352"/>
                  <a:pt x="2290573" y="1991935"/>
                  <a:pt x="2198570" y="1991935"/>
                </a:cubicBezTo>
                <a:lnTo>
                  <a:pt x="166586" y="1991935"/>
                </a:lnTo>
                <a:cubicBezTo>
                  <a:pt x="74583" y="1991935"/>
                  <a:pt x="0" y="1917352"/>
                  <a:pt x="0" y="1825349"/>
                </a:cubicBezTo>
                <a:lnTo>
                  <a:pt x="0" y="166586"/>
                </a:lnTo>
                <a:cubicBezTo>
                  <a:pt x="0" y="74583"/>
                  <a:pt x="74583" y="0"/>
                  <a:pt x="166586" y="0"/>
                </a:cubicBezTo>
                <a:close/>
              </a:path>
            </a:pathLst>
          </a:custGeom>
          <a:noFill/>
          <a:ln cap="flat" cmpd="sng" w="19050">
            <a:solidFill>
              <a:srgbClr val="2BD6D9"/>
            </a:solidFill>
            <a:prstDash val="solid"/>
            <a:round/>
            <a:headEnd len="sm" w="sm" type="none"/>
            <a:tailEnd len="sm" w="sm" type="none"/>
          </a:ln>
          <a:effectLst>
            <a:outerShdw blurRad="88900" sx="101000" rotWithShape="0" algn="br" dir="13500000" dist="38100" sy="101000">
              <a:srgbClr val="000000">
                <a:alpha val="22745"/>
              </a:srgbClr>
            </a:outerShdw>
          </a:effectLst>
        </p:spPr>
      </p:pic>
      <p:cxnSp>
        <p:nvCxnSpPr>
          <p:cNvPr id="4770" name="Google Shape;4770;p284"/>
          <p:cNvCxnSpPr/>
          <p:nvPr/>
        </p:nvCxnSpPr>
        <p:spPr>
          <a:xfrm>
            <a:off x="4369198" y="707597"/>
            <a:ext cx="386700" cy="0"/>
          </a:xfrm>
          <a:prstGeom prst="straightConnector1">
            <a:avLst/>
          </a:prstGeom>
          <a:noFill/>
          <a:ln cap="flat" cmpd="sng" w="28575">
            <a:solidFill>
              <a:srgbClr val="3836BF"/>
            </a:solidFill>
            <a:prstDash val="solid"/>
            <a:round/>
            <a:headEnd len="sm" w="sm" type="none"/>
            <a:tailEnd len="sm" w="sm" type="none"/>
          </a:ln>
        </p:spPr>
      </p:cxnSp>
      <p:cxnSp>
        <p:nvCxnSpPr>
          <p:cNvPr id="4771" name="Google Shape;4771;p284"/>
          <p:cNvCxnSpPr/>
          <p:nvPr/>
        </p:nvCxnSpPr>
        <p:spPr>
          <a:xfrm>
            <a:off x="4369198" y="1244486"/>
            <a:ext cx="386700" cy="0"/>
          </a:xfrm>
          <a:prstGeom prst="straightConnector1">
            <a:avLst/>
          </a:prstGeom>
          <a:noFill/>
          <a:ln cap="flat" cmpd="sng" w="28575">
            <a:solidFill>
              <a:srgbClr val="3836BF"/>
            </a:solidFill>
            <a:prstDash val="solid"/>
            <a:round/>
            <a:headEnd len="sm" w="sm" type="none"/>
            <a:tailEnd len="sm" w="sm" type="none"/>
          </a:ln>
        </p:spPr>
      </p:cxn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5" name="Shape 4775"/>
        <p:cNvGrpSpPr/>
        <p:nvPr/>
      </p:nvGrpSpPr>
      <p:grpSpPr>
        <a:xfrm>
          <a:off x="0" y="0"/>
          <a:ext cx="0" cy="0"/>
          <a:chOff x="0" y="0"/>
          <a:chExt cx="0" cy="0"/>
        </a:xfrm>
      </p:grpSpPr>
      <p:sp>
        <p:nvSpPr>
          <p:cNvPr id="4776" name="Google Shape;4776;p285"/>
          <p:cNvSpPr/>
          <p:nvPr/>
        </p:nvSpPr>
        <p:spPr>
          <a:xfrm flipH="1">
            <a:off x="6266097" y="0"/>
            <a:ext cx="2877900" cy="5143500"/>
          </a:xfrm>
          <a:prstGeom prst="rect">
            <a:avLst/>
          </a:prstGeom>
          <a:solidFill>
            <a:srgbClr val="3836B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777" name="Google Shape;4777;p285"/>
          <p:cNvSpPr/>
          <p:nvPr/>
        </p:nvSpPr>
        <p:spPr>
          <a:xfrm>
            <a:off x="6853767" y="2154460"/>
            <a:ext cx="2815200" cy="2119800"/>
          </a:xfrm>
          <a:prstGeom prst="roundRect">
            <a:avLst>
              <a:gd fmla="val 3686" name="adj"/>
            </a:avLst>
          </a:prstGeom>
          <a:solidFill>
            <a:srgbClr val="2E145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778" name="Google Shape;4778;p285"/>
          <p:cNvSpPr txBox="1"/>
          <p:nvPr/>
        </p:nvSpPr>
        <p:spPr>
          <a:xfrm>
            <a:off x="6421497" y="716947"/>
            <a:ext cx="2259900" cy="5541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rgbClr val="000000"/>
              </a:buClr>
              <a:buSzPts val="1200"/>
              <a:buFont typeface="Arial"/>
              <a:buNone/>
            </a:pPr>
            <a:r>
              <a:rPr b="1" i="0" lang="fr" sz="1200" u="none" cap="none" strike="noStrike">
                <a:solidFill>
                  <a:schemeClr val="lt1"/>
                </a:solidFill>
                <a:latin typeface="Arial"/>
                <a:ea typeface="Arial"/>
                <a:cs typeface="Arial"/>
                <a:sym typeface="Arial"/>
              </a:rPr>
              <a:t>Comment accompagner le lancement de la nouvelle offre de livraison Monoprix Plus ?</a:t>
            </a:r>
            <a:endParaRPr/>
          </a:p>
        </p:txBody>
      </p:sp>
      <p:pic>
        <p:nvPicPr>
          <p:cNvPr id="4779" name="Google Shape;4779;p285"/>
          <p:cNvPicPr preferRelativeResize="0"/>
          <p:nvPr/>
        </p:nvPicPr>
        <p:blipFill rotWithShape="1">
          <a:blip r:embed="rId3">
            <a:alphaModFix/>
          </a:blip>
          <a:srcRect b="0" l="0" r="0" t="0"/>
          <a:stretch/>
        </p:blipFill>
        <p:spPr>
          <a:xfrm>
            <a:off x="6354348" y="766532"/>
            <a:ext cx="145435" cy="147504"/>
          </a:xfrm>
          <a:prstGeom prst="rect">
            <a:avLst/>
          </a:prstGeom>
          <a:noFill/>
          <a:ln>
            <a:noFill/>
          </a:ln>
        </p:spPr>
      </p:pic>
      <p:pic>
        <p:nvPicPr>
          <p:cNvPr id="4780" name="Google Shape;4780;p285"/>
          <p:cNvPicPr preferRelativeResize="0"/>
          <p:nvPr/>
        </p:nvPicPr>
        <p:blipFill rotWithShape="1">
          <a:blip r:embed="rId4">
            <a:alphaModFix/>
          </a:blip>
          <a:srcRect b="0" l="0" r="0" t="0"/>
          <a:stretch/>
        </p:blipFill>
        <p:spPr>
          <a:xfrm>
            <a:off x="7171201" y="344410"/>
            <a:ext cx="1614325" cy="372537"/>
          </a:xfrm>
          <a:prstGeom prst="rect">
            <a:avLst/>
          </a:prstGeom>
          <a:noFill/>
          <a:ln>
            <a:noFill/>
          </a:ln>
        </p:spPr>
      </p:pic>
      <p:grpSp>
        <p:nvGrpSpPr>
          <p:cNvPr id="4781" name="Google Shape;4781;p285"/>
          <p:cNvGrpSpPr/>
          <p:nvPr/>
        </p:nvGrpSpPr>
        <p:grpSpPr>
          <a:xfrm>
            <a:off x="1635342" y="33558"/>
            <a:ext cx="3631037" cy="3964512"/>
            <a:chOff x="1510730" y="43462"/>
            <a:chExt cx="3631037" cy="3964512"/>
          </a:xfrm>
        </p:grpSpPr>
        <p:pic>
          <p:nvPicPr>
            <p:cNvPr id="4782" name="Google Shape;4782;p285"/>
            <p:cNvPicPr preferRelativeResize="0"/>
            <p:nvPr/>
          </p:nvPicPr>
          <p:blipFill rotWithShape="1">
            <a:blip r:embed="rId5">
              <a:alphaModFix/>
            </a:blip>
            <a:srcRect b="0" l="0" r="0" t="0"/>
            <a:stretch/>
          </p:blipFill>
          <p:spPr>
            <a:xfrm rot="10800000">
              <a:off x="3849431" y="92141"/>
              <a:ext cx="1292336" cy="3915833"/>
            </a:xfrm>
            <a:prstGeom prst="rect">
              <a:avLst/>
            </a:prstGeom>
            <a:noFill/>
            <a:ln>
              <a:noFill/>
            </a:ln>
          </p:spPr>
        </p:pic>
        <p:pic>
          <p:nvPicPr>
            <p:cNvPr id="4783" name="Google Shape;4783;p285"/>
            <p:cNvPicPr preferRelativeResize="0"/>
            <p:nvPr/>
          </p:nvPicPr>
          <p:blipFill rotWithShape="1">
            <a:blip r:embed="rId6">
              <a:alphaModFix/>
            </a:blip>
            <a:srcRect b="-3702" l="0" r="0" t="0"/>
            <a:stretch/>
          </p:blipFill>
          <p:spPr>
            <a:xfrm>
              <a:off x="1922490" y="347585"/>
              <a:ext cx="2435971" cy="3611235"/>
            </a:xfrm>
            <a:prstGeom prst="rect">
              <a:avLst/>
            </a:prstGeom>
            <a:noFill/>
            <a:ln>
              <a:noFill/>
            </a:ln>
          </p:spPr>
        </p:pic>
        <p:pic>
          <p:nvPicPr>
            <p:cNvPr descr="Une image contenant texte, équipement électronique, afficher, capture d’écran&#10;&#10;Description générée automatiquement" id="4784" name="Google Shape;4784;p285"/>
            <p:cNvPicPr preferRelativeResize="0"/>
            <p:nvPr/>
          </p:nvPicPr>
          <p:blipFill rotWithShape="1">
            <a:blip r:embed="rId7">
              <a:alphaModFix/>
            </a:blip>
            <a:srcRect b="0" l="0" r="0" t="0"/>
            <a:stretch/>
          </p:blipFill>
          <p:spPr>
            <a:xfrm>
              <a:off x="1510730" y="43462"/>
              <a:ext cx="3215461" cy="3915832"/>
            </a:xfrm>
            <a:prstGeom prst="rect">
              <a:avLst/>
            </a:prstGeom>
            <a:noFill/>
            <a:ln>
              <a:noFill/>
            </a:ln>
          </p:spPr>
        </p:pic>
      </p:grpSp>
      <p:sp>
        <p:nvSpPr>
          <p:cNvPr id="4785" name="Google Shape;4785;p285"/>
          <p:cNvSpPr/>
          <p:nvPr/>
        </p:nvSpPr>
        <p:spPr>
          <a:xfrm>
            <a:off x="479822" y="1735931"/>
            <a:ext cx="6137700" cy="2931600"/>
          </a:xfrm>
          <a:prstGeom prst="roundRect">
            <a:avLst>
              <a:gd fmla="val 4822" name="adj"/>
            </a:avLst>
          </a:prstGeom>
          <a:solidFill>
            <a:schemeClr val="lt1"/>
          </a:solidFill>
          <a:ln cap="flat" cmpd="sng" w="25400">
            <a:solidFill>
              <a:srgbClr val="3836BF"/>
            </a:solidFill>
            <a:prstDash val="solid"/>
            <a:round/>
            <a:headEnd len="sm" w="sm" type="none"/>
            <a:tailEnd len="sm" w="sm" type="none"/>
          </a:ln>
          <a:effectLst>
            <a:outerShdw blurRad="381000" sx="93000" rotWithShape="0" algn="t" dir="5400000" dist="254000" sy="93000">
              <a:srgbClr val="3836BF">
                <a:alpha val="40000"/>
              </a:srgbClr>
            </a:outerShdw>
          </a:effectLst>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800"/>
              <a:buFont typeface="Arial"/>
              <a:buNone/>
            </a:pPr>
            <a:r>
              <a:t/>
            </a:r>
            <a:endParaRPr b="0" i="0" sz="800" u="none" cap="none" strike="noStrike">
              <a:solidFill>
                <a:schemeClr val="dk1"/>
              </a:solidFill>
              <a:latin typeface="Arial"/>
              <a:ea typeface="Arial"/>
              <a:cs typeface="Arial"/>
              <a:sym typeface="Arial"/>
            </a:endParaRPr>
          </a:p>
        </p:txBody>
      </p:sp>
      <p:sp>
        <p:nvSpPr>
          <p:cNvPr id="4786" name="Google Shape;4786;p285"/>
          <p:cNvSpPr txBox="1"/>
          <p:nvPr/>
        </p:nvSpPr>
        <p:spPr>
          <a:xfrm>
            <a:off x="1162049" y="1982463"/>
            <a:ext cx="14748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L’objectif</a:t>
            </a:r>
            <a:endParaRPr b="1" i="0" sz="1100" u="none" cap="none" strike="noStrike">
              <a:solidFill>
                <a:srgbClr val="3836BF"/>
              </a:solidFill>
              <a:latin typeface="Arial"/>
              <a:ea typeface="Arial"/>
              <a:cs typeface="Arial"/>
              <a:sym typeface="Arial"/>
            </a:endParaRPr>
          </a:p>
        </p:txBody>
      </p:sp>
      <p:sp>
        <p:nvSpPr>
          <p:cNvPr id="4787" name="Google Shape;4787;p285"/>
          <p:cNvSpPr txBox="1"/>
          <p:nvPr/>
        </p:nvSpPr>
        <p:spPr>
          <a:xfrm>
            <a:off x="1162049" y="2241223"/>
            <a:ext cx="2045400" cy="8313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900"/>
              <a:buFont typeface="Arial"/>
              <a:buNone/>
            </a:pPr>
            <a:r>
              <a:rPr b="0" i="0" lang="fr" sz="900" u="none" cap="none" strike="noStrike">
                <a:solidFill>
                  <a:srgbClr val="2E1452"/>
                </a:solidFill>
                <a:latin typeface="Arial"/>
                <a:ea typeface="Arial"/>
                <a:cs typeface="Arial"/>
                <a:sym typeface="Arial"/>
              </a:rPr>
              <a:t>Générer du trafic engagé sur le site monoprix.fr. </a:t>
            </a:r>
            <a:endParaRPr/>
          </a:p>
          <a:p>
            <a:pPr indent="0" lvl="0" marL="0" marR="0" rtl="0" algn="l">
              <a:lnSpc>
                <a:spcPct val="100000"/>
              </a:lnSpc>
              <a:spcBef>
                <a:spcPts val="0"/>
              </a:spcBef>
              <a:spcAft>
                <a:spcPts val="0"/>
              </a:spcAft>
              <a:buClr>
                <a:srgbClr val="000000"/>
              </a:buClr>
              <a:buSzPts val="900"/>
              <a:buFont typeface="Arial"/>
              <a:buNone/>
            </a:pPr>
            <a:r>
              <a:rPr b="0" i="0" lang="fr" sz="900" u="none" cap="none" strike="noStrike">
                <a:solidFill>
                  <a:srgbClr val="2E1452"/>
                </a:solidFill>
                <a:latin typeface="Arial"/>
                <a:ea typeface="Arial"/>
                <a:cs typeface="Arial"/>
                <a:sym typeface="Arial"/>
              </a:rPr>
              <a:t>Illustrer les offres servicielles et l’expérience Client de Monoprix Plus en s'appuyant sur les temps forts du plan d’animation commerciale de la marque.</a:t>
            </a:r>
            <a:endParaRPr/>
          </a:p>
        </p:txBody>
      </p:sp>
      <p:sp>
        <p:nvSpPr>
          <p:cNvPr id="4788" name="Google Shape;4788;p285"/>
          <p:cNvSpPr txBox="1"/>
          <p:nvPr/>
        </p:nvSpPr>
        <p:spPr>
          <a:xfrm>
            <a:off x="1162049" y="3224575"/>
            <a:ext cx="10545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La réponse</a:t>
            </a:r>
            <a:endParaRPr b="1" i="0" sz="1100" u="none" cap="none" strike="noStrike">
              <a:solidFill>
                <a:srgbClr val="3836BF"/>
              </a:solidFill>
              <a:latin typeface="Arial"/>
              <a:ea typeface="Arial"/>
              <a:cs typeface="Arial"/>
              <a:sym typeface="Arial"/>
            </a:endParaRPr>
          </a:p>
        </p:txBody>
      </p:sp>
      <p:sp>
        <p:nvSpPr>
          <p:cNvPr id="4789" name="Google Shape;4789;p285"/>
          <p:cNvSpPr txBox="1"/>
          <p:nvPr/>
        </p:nvSpPr>
        <p:spPr>
          <a:xfrm>
            <a:off x="1162049" y="3521210"/>
            <a:ext cx="2045400" cy="4155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900"/>
              <a:buFont typeface="Arial"/>
              <a:buNone/>
            </a:pPr>
            <a:r>
              <a:rPr b="0" i="0" lang="fr" sz="900" u="none" cap="none" strike="noStrike">
                <a:solidFill>
                  <a:srgbClr val="2E1452"/>
                </a:solidFill>
                <a:latin typeface="Arial"/>
                <a:ea typeface="Arial"/>
                <a:cs typeface="Arial"/>
                <a:sym typeface="Arial"/>
              </a:rPr>
              <a:t>Mise en œuvre d’une campagne de publicités natives au sein de newsletters premium affinitaires. </a:t>
            </a:r>
            <a:endParaRPr/>
          </a:p>
        </p:txBody>
      </p:sp>
      <p:sp>
        <p:nvSpPr>
          <p:cNvPr id="4790" name="Google Shape;4790;p285"/>
          <p:cNvSpPr txBox="1"/>
          <p:nvPr/>
        </p:nvSpPr>
        <p:spPr>
          <a:xfrm>
            <a:off x="3913532" y="1982463"/>
            <a:ext cx="13395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Les points clés</a:t>
            </a:r>
            <a:endParaRPr b="1" i="0" sz="1100" u="none" cap="none" strike="noStrike">
              <a:solidFill>
                <a:srgbClr val="3836BF"/>
              </a:solidFill>
              <a:latin typeface="Arial"/>
              <a:ea typeface="Arial"/>
              <a:cs typeface="Arial"/>
              <a:sym typeface="Arial"/>
            </a:endParaRPr>
          </a:p>
        </p:txBody>
      </p:sp>
      <p:sp>
        <p:nvSpPr>
          <p:cNvPr id="4791" name="Google Shape;4791;p285"/>
          <p:cNvSpPr txBox="1"/>
          <p:nvPr/>
        </p:nvSpPr>
        <p:spPr>
          <a:xfrm>
            <a:off x="3913533" y="2241223"/>
            <a:ext cx="2021700" cy="1662300"/>
          </a:xfrm>
          <a:prstGeom prst="rect">
            <a:avLst/>
          </a:prstGeom>
          <a:noFill/>
          <a:ln>
            <a:noFill/>
          </a:ln>
        </p:spPr>
        <p:txBody>
          <a:bodyPr anchorCtr="0" anchor="t" bIns="0" lIns="0" spcFirstLastPara="1" rIns="0" wrap="square" tIns="0">
            <a:spAutoFit/>
          </a:bodyPr>
          <a:lstStyle/>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Un bassin d’audience construit sur mesure sur la base des persona communiqués.</a:t>
            </a:r>
            <a:endParaRPr/>
          </a:p>
          <a:p>
            <a:pPr indent="-114300" lvl="0" marL="171450" marR="0" rtl="0" algn="l">
              <a:lnSpc>
                <a:spcPct val="100000"/>
              </a:lnSpc>
              <a:spcBef>
                <a:spcPts val="0"/>
              </a:spcBef>
              <a:spcAft>
                <a:spcPts val="0"/>
              </a:spcAft>
              <a:buClr>
                <a:srgbClr val="000000"/>
              </a:buClr>
              <a:buSzPts val="900"/>
              <a:buFont typeface="Arial"/>
              <a:buNone/>
            </a:pPr>
            <a:r>
              <a:t/>
            </a:r>
            <a:endParaRPr b="0" i="0" sz="900" u="none" cap="none" strike="noStrike">
              <a:solidFill>
                <a:srgbClr val="2E1452"/>
              </a:solidFill>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Un contexte de diffusion premium et affinitaire : nourriture, maison et mode.</a:t>
            </a:r>
            <a:endParaRPr/>
          </a:p>
          <a:p>
            <a:pPr indent="-114300" lvl="0" marL="171450" marR="0" rtl="0" algn="l">
              <a:lnSpc>
                <a:spcPct val="100000"/>
              </a:lnSpc>
              <a:spcBef>
                <a:spcPts val="0"/>
              </a:spcBef>
              <a:spcAft>
                <a:spcPts val="0"/>
              </a:spcAft>
              <a:buClr>
                <a:srgbClr val="000000"/>
              </a:buClr>
              <a:buSzPts val="900"/>
              <a:buFont typeface="Arial"/>
              <a:buNone/>
            </a:pPr>
            <a:r>
              <a:t/>
            </a:r>
            <a:endParaRPr b="0" i="0" sz="900" u="none" cap="none" strike="noStrike">
              <a:solidFill>
                <a:srgbClr val="2E1452"/>
              </a:solidFill>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Géolocalisation des offres et des contenus publicitaires afin de s’adapter aux services disponibles en magasins (Paris / Province).</a:t>
            </a:r>
            <a:endParaRPr/>
          </a:p>
        </p:txBody>
      </p:sp>
      <p:grpSp>
        <p:nvGrpSpPr>
          <p:cNvPr id="4792" name="Google Shape;4792;p285"/>
          <p:cNvGrpSpPr/>
          <p:nvPr/>
        </p:nvGrpSpPr>
        <p:grpSpPr>
          <a:xfrm>
            <a:off x="-20619" y="873431"/>
            <a:ext cx="281520" cy="281520"/>
            <a:chOff x="5940476" y="5302448"/>
            <a:chExt cx="360000" cy="360000"/>
          </a:xfrm>
        </p:grpSpPr>
        <p:sp>
          <p:nvSpPr>
            <p:cNvPr id="4793" name="Google Shape;4793;p285"/>
            <p:cNvSpPr/>
            <p:nvPr/>
          </p:nvSpPr>
          <p:spPr>
            <a:xfrm>
              <a:off x="5940476" y="5302448"/>
              <a:ext cx="360000" cy="360000"/>
            </a:xfrm>
            <a:custGeom>
              <a:rect b="b" l="l" r="r" t="t"/>
              <a:pathLst>
                <a:path extrusionOk="0" h="360000" w="360000">
                  <a:moveTo>
                    <a:pt x="252000" y="0"/>
                  </a:moveTo>
                  <a:lnTo>
                    <a:pt x="108000" y="0"/>
                  </a:lnTo>
                  <a:cubicBezTo>
                    <a:pt x="48450" y="0"/>
                    <a:pt x="0" y="48450"/>
                    <a:pt x="0" y="108000"/>
                  </a:cubicBezTo>
                  <a:lnTo>
                    <a:pt x="0" y="192000"/>
                  </a:lnTo>
                  <a:cubicBezTo>
                    <a:pt x="0" y="249540"/>
                    <a:pt x="45228" y="296712"/>
                    <a:pt x="102000" y="299838"/>
                  </a:cubicBezTo>
                  <a:lnTo>
                    <a:pt x="102000" y="349902"/>
                  </a:lnTo>
                  <a:cubicBezTo>
                    <a:pt x="102000" y="354036"/>
                    <a:pt x="104466" y="357732"/>
                    <a:pt x="108288" y="359310"/>
                  </a:cubicBezTo>
                  <a:cubicBezTo>
                    <a:pt x="109554" y="359832"/>
                    <a:pt x="110880" y="360090"/>
                    <a:pt x="112194" y="360090"/>
                  </a:cubicBezTo>
                  <a:cubicBezTo>
                    <a:pt x="114834" y="360090"/>
                    <a:pt x="117432" y="359052"/>
                    <a:pt x="119382" y="357102"/>
                  </a:cubicBezTo>
                  <a:lnTo>
                    <a:pt x="130638" y="345846"/>
                  </a:lnTo>
                  <a:cubicBezTo>
                    <a:pt x="160206" y="316284"/>
                    <a:pt x="199512" y="300000"/>
                    <a:pt x="241320" y="300000"/>
                  </a:cubicBezTo>
                  <a:lnTo>
                    <a:pt x="252006" y="300000"/>
                  </a:lnTo>
                  <a:cubicBezTo>
                    <a:pt x="311556" y="300000"/>
                    <a:pt x="360006" y="251550"/>
                    <a:pt x="360006" y="192000"/>
                  </a:cubicBezTo>
                  <a:lnTo>
                    <a:pt x="360006" y="108000"/>
                  </a:lnTo>
                  <a:cubicBezTo>
                    <a:pt x="360000" y="48450"/>
                    <a:pt x="311556" y="0"/>
                    <a:pt x="252000" y="0"/>
                  </a:cubicBezTo>
                  <a:close/>
                  <a:moveTo>
                    <a:pt x="348000" y="192000"/>
                  </a:moveTo>
                  <a:cubicBezTo>
                    <a:pt x="348000" y="244932"/>
                    <a:pt x="304932" y="288000"/>
                    <a:pt x="252000" y="288000"/>
                  </a:cubicBezTo>
                  <a:lnTo>
                    <a:pt x="241314" y="288000"/>
                  </a:lnTo>
                  <a:cubicBezTo>
                    <a:pt x="196302" y="288000"/>
                    <a:pt x="153984" y="305532"/>
                    <a:pt x="122154" y="337362"/>
                  </a:cubicBezTo>
                  <a:lnTo>
                    <a:pt x="114000" y="345516"/>
                  </a:lnTo>
                  <a:lnTo>
                    <a:pt x="114000" y="294000"/>
                  </a:lnTo>
                  <a:lnTo>
                    <a:pt x="114000" y="288000"/>
                  </a:lnTo>
                  <a:lnTo>
                    <a:pt x="114000" y="264000"/>
                  </a:lnTo>
                  <a:cubicBezTo>
                    <a:pt x="114000" y="260682"/>
                    <a:pt x="111312" y="258000"/>
                    <a:pt x="108000" y="258000"/>
                  </a:cubicBezTo>
                  <a:cubicBezTo>
                    <a:pt x="104688" y="258000"/>
                    <a:pt x="102000" y="260682"/>
                    <a:pt x="102000" y="264000"/>
                  </a:cubicBezTo>
                  <a:lnTo>
                    <a:pt x="102000" y="287694"/>
                  </a:lnTo>
                  <a:cubicBezTo>
                    <a:pt x="51864" y="284574"/>
                    <a:pt x="12000" y="242904"/>
                    <a:pt x="12000" y="192000"/>
                  </a:cubicBezTo>
                  <a:lnTo>
                    <a:pt x="12000" y="108000"/>
                  </a:lnTo>
                  <a:cubicBezTo>
                    <a:pt x="12000" y="55068"/>
                    <a:pt x="55068" y="12000"/>
                    <a:pt x="108000" y="12000"/>
                  </a:cubicBezTo>
                  <a:lnTo>
                    <a:pt x="252000" y="12000"/>
                  </a:lnTo>
                  <a:cubicBezTo>
                    <a:pt x="304932" y="12000"/>
                    <a:pt x="348000" y="55068"/>
                    <a:pt x="348000" y="108000"/>
                  </a:cubicBezTo>
                  <a:lnTo>
                    <a:pt x="348000" y="192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794" name="Google Shape;4794;p285"/>
            <p:cNvSpPr/>
            <p:nvPr/>
          </p:nvSpPr>
          <p:spPr>
            <a:xfrm>
              <a:off x="6018476" y="5428448"/>
              <a:ext cx="48000" cy="48000"/>
            </a:xfrm>
            <a:custGeom>
              <a:rect b="b" l="l" r="r" t="t"/>
              <a:pathLst>
                <a:path extrusionOk="0" h="48000" w="48000">
                  <a:moveTo>
                    <a:pt x="24000" y="0"/>
                  </a:moveTo>
                  <a:cubicBezTo>
                    <a:pt x="10764" y="0"/>
                    <a:pt x="0" y="10764"/>
                    <a:pt x="0" y="24000"/>
                  </a:cubicBezTo>
                  <a:cubicBezTo>
                    <a:pt x="0" y="37236"/>
                    <a:pt x="10764" y="48000"/>
                    <a:pt x="24000" y="48000"/>
                  </a:cubicBezTo>
                  <a:cubicBezTo>
                    <a:pt x="37236" y="48000"/>
                    <a:pt x="48000" y="37236"/>
                    <a:pt x="48000" y="24000"/>
                  </a:cubicBezTo>
                  <a:cubicBezTo>
                    <a:pt x="48000" y="10764"/>
                    <a:pt x="37236" y="0"/>
                    <a:pt x="24000" y="0"/>
                  </a:cubicBezTo>
                  <a:close/>
                  <a:moveTo>
                    <a:pt x="24000" y="36000"/>
                  </a:moveTo>
                  <a:cubicBezTo>
                    <a:pt x="17382" y="36000"/>
                    <a:pt x="12000" y="30618"/>
                    <a:pt x="12000" y="24000"/>
                  </a:cubicBezTo>
                  <a:cubicBezTo>
                    <a:pt x="12000" y="17382"/>
                    <a:pt x="17382" y="12000"/>
                    <a:pt x="24000" y="12000"/>
                  </a:cubicBezTo>
                  <a:cubicBezTo>
                    <a:pt x="30618" y="12000"/>
                    <a:pt x="36000" y="17382"/>
                    <a:pt x="36000" y="24000"/>
                  </a:cubicBezTo>
                  <a:cubicBezTo>
                    <a:pt x="36000" y="30618"/>
                    <a:pt x="30618" y="36000"/>
                    <a:pt x="24000" y="3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795" name="Google Shape;4795;p285"/>
            <p:cNvSpPr/>
            <p:nvPr/>
          </p:nvSpPr>
          <p:spPr>
            <a:xfrm>
              <a:off x="6096476" y="5428448"/>
              <a:ext cx="48000" cy="48000"/>
            </a:xfrm>
            <a:custGeom>
              <a:rect b="b" l="l" r="r" t="t"/>
              <a:pathLst>
                <a:path extrusionOk="0" h="48000" w="48000">
                  <a:moveTo>
                    <a:pt x="24000" y="0"/>
                  </a:moveTo>
                  <a:cubicBezTo>
                    <a:pt x="10764" y="0"/>
                    <a:pt x="0" y="10764"/>
                    <a:pt x="0" y="24000"/>
                  </a:cubicBezTo>
                  <a:cubicBezTo>
                    <a:pt x="0" y="37236"/>
                    <a:pt x="10764" y="48000"/>
                    <a:pt x="24000" y="48000"/>
                  </a:cubicBezTo>
                  <a:cubicBezTo>
                    <a:pt x="37236" y="48000"/>
                    <a:pt x="48000" y="37236"/>
                    <a:pt x="48000" y="24000"/>
                  </a:cubicBezTo>
                  <a:cubicBezTo>
                    <a:pt x="48000" y="10764"/>
                    <a:pt x="37236" y="0"/>
                    <a:pt x="24000" y="0"/>
                  </a:cubicBezTo>
                  <a:close/>
                  <a:moveTo>
                    <a:pt x="24000" y="36000"/>
                  </a:moveTo>
                  <a:cubicBezTo>
                    <a:pt x="17382" y="36000"/>
                    <a:pt x="12000" y="30618"/>
                    <a:pt x="12000" y="24000"/>
                  </a:cubicBezTo>
                  <a:cubicBezTo>
                    <a:pt x="12000" y="17382"/>
                    <a:pt x="17382" y="12000"/>
                    <a:pt x="24000" y="12000"/>
                  </a:cubicBezTo>
                  <a:cubicBezTo>
                    <a:pt x="30618" y="12000"/>
                    <a:pt x="36000" y="17382"/>
                    <a:pt x="36000" y="24000"/>
                  </a:cubicBezTo>
                  <a:cubicBezTo>
                    <a:pt x="36000" y="30618"/>
                    <a:pt x="30618" y="36000"/>
                    <a:pt x="24000" y="3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796" name="Google Shape;4796;p285"/>
            <p:cNvSpPr/>
            <p:nvPr/>
          </p:nvSpPr>
          <p:spPr>
            <a:xfrm>
              <a:off x="6174476" y="5428448"/>
              <a:ext cx="48000" cy="48000"/>
            </a:xfrm>
            <a:custGeom>
              <a:rect b="b" l="l" r="r" t="t"/>
              <a:pathLst>
                <a:path extrusionOk="0" h="48000" w="48000">
                  <a:moveTo>
                    <a:pt x="24000" y="0"/>
                  </a:moveTo>
                  <a:cubicBezTo>
                    <a:pt x="10764" y="0"/>
                    <a:pt x="0" y="10764"/>
                    <a:pt x="0" y="24000"/>
                  </a:cubicBezTo>
                  <a:cubicBezTo>
                    <a:pt x="0" y="37236"/>
                    <a:pt x="10764" y="48000"/>
                    <a:pt x="24000" y="48000"/>
                  </a:cubicBezTo>
                  <a:cubicBezTo>
                    <a:pt x="37236" y="48000"/>
                    <a:pt x="48000" y="37236"/>
                    <a:pt x="48000" y="24000"/>
                  </a:cubicBezTo>
                  <a:cubicBezTo>
                    <a:pt x="48000" y="10764"/>
                    <a:pt x="37236" y="0"/>
                    <a:pt x="24000" y="0"/>
                  </a:cubicBezTo>
                  <a:close/>
                  <a:moveTo>
                    <a:pt x="24000" y="36000"/>
                  </a:moveTo>
                  <a:cubicBezTo>
                    <a:pt x="17382" y="36000"/>
                    <a:pt x="12000" y="30618"/>
                    <a:pt x="12000" y="24000"/>
                  </a:cubicBezTo>
                  <a:cubicBezTo>
                    <a:pt x="12000" y="17382"/>
                    <a:pt x="17382" y="12000"/>
                    <a:pt x="24000" y="12000"/>
                  </a:cubicBezTo>
                  <a:cubicBezTo>
                    <a:pt x="30618" y="12000"/>
                    <a:pt x="36000" y="17382"/>
                    <a:pt x="36000" y="24000"/>
                  </a:cubicBezTo>
                  <a:cubicBezTo>
                    <a:pt x="36000" y="30618"/>
                    <a:pt x="30618" y="36000"/>
                    <a:pt x="24000" y="3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797" name="Google Shape;4797;p285"/>
          <p:cNvSpPr/>
          <p:nvPr/>
        </p:nvSpPr>
        <p:spPr>
          <a:xfrm>
            <a:off x="6853767" y="2151740"/>
            <a:ext cx="616377" cy="594105"/>
          </a:xfrm>
          <a:custGeom>
            <a:rect b="b" l="l" r="r" t="t"/>
            <a:pathLst>
              <a:path extrusionOk="0" h="594105" w="616377">
                <a:moveTo>
                  <a:pt x="78132" y="0"/>
                </a:moveTo>
                <a:lnTo>
                  <a:pt x="519830" y="0"/>
                </a:lnTo>
                <a:lnTo>
                  <a:pt x="556117" y="43980"/>
                </a:lnTo>
                <a:cubicBezTo>
                  <a:pt x="594162" y="100294"/>
                  <a:pt x="616377" y="168183"/>
                  <a:pt x="616377" y="241259"/>
                </a:cubicBezTo>
                <a:cubicBezTo>
                  <a:pt x="616377" y="436130"/>
                  <a:pt x="458402" y="594105"/>
                  <a:pt x="263531" y="594105"/>
                </a:cubicBezTo>
                <a:cubicBezTo>
                  <a:pt x="166096" y="594105"/>
                  <a:pt x="77884" y="554611"/>
                  <a:pt x="14032" y="490759"/>
                </a:cubicBezTo>
                <a:lnTo>
                  <a:pt x="0" y="473753"/>
                </a:lnTo>
                <a:lnTo>
                  <a:pt x="0" y="78132"/>
                </a:lnTo>
                <a:cubicBezTo>
                  <a:pt x="0" y="34981"/>
                  <a:pt x="34981" y="0"/>
                  <a:pt x="78132" y="0"/>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798" name="Google Shape;4798;p285"/>
          <p:cNvSpPr txBox="1"/>
          <p:nvPr/>
        </p:nvSpPr>
        <p:spPr>
          <a:xfrm>
            <a:off x="7090786" y="2320776"/>
            <a:ext cx="1393500" cy="2385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chemeClr val="lt1"/>
                </a:solidFill>
                <a:latin typeface="Arial"/>
                <a:ea typeface="Arial"/>
                <a:cs typeface="Arial"/>
                <a:sym typeface="Arial"/>
              </a:rPr>
              <a:t>LES  RÉSULTATS</a:t>
            </a:r>
            <a:endParaRPr b="1" i="0" sz="1100" u="none" cap="none" strike="noStrike">
              <a:solidFill>
                <a:schemeClr val="lt1"/>
              </a:solidFill>
              <a:latin typeface="Arial"/>
              <a:ea typeface="Arial"/>
              <a:cs typeface="Arial"/>
              <a:sym typeface="Arial"/>
            </a:endParaRPr>
          </a:p>
        </p:txBody>
      </p:sp>
      <p:pic>
        <p:nvPicPr>
          <p:cNvPr descr="Une image contenant texte, équipement électronique, afficher, capture d’écran&#10;&#10;Description générée automatiquement" id="4799" name="Google Shape;4799;p285"/>
          <p:cNvPicPr preferRelativeResize="0"/>
          <p:nvPr/>
        </p:nvPicPr>
        <p:blipFill rotWithShape="1">
          <a:blip r:embed="rId7">
            <a:alphaModFix/>
          </a:blip>
          <a:srcRect b="0" l="0" r="0" t="0"/>
          <a:stretch/>
        </p:blipFill>
        <p:spPr>
          <a:xfrm rot="-5400000">
            <a:off x="6884632" y="1554961"/>
            <a:ext cx="2778665" cy="3383896"/>
          </a:xfrm>
          <a:prstGeom prst="rect">
            <a:avLst/>
          </a:prstGeom>
          <a:noFill/>
          <a:ln>
            <a:noFill/>
          </a:ln>
        </p:spPr>
      </p:pic>
      <p:sp>
        <p:nvSpPr>
          <p:cNvPr id="4800" name="Google Shape;4800;p285"/>
          <p:cNvSpPr/>
          <p:nvPr/>
        </p:nvSpPr>
        <p:spPr>
          <a:xfrm>
            <a:off x="7531197" y="3647807"/>
            <a:ext cx="1366800" cy="1806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rPr b="0" i="0" lang="fr" sz="900" u="none" cap="none" strike="noStrike">
                <a:solidFill>
                  <a:schemeClr val="lt1"/>
                </a:solidFill>
                <a:latin typeface="Arial"/>
                <a:ea typeface="Arial"/>
                <a:cs typeface="Arial"/>
                <a:sym typeface="Arial"/>
              </a:rPr>
              <a:t>de </a:t>
            </a:r>
            <a:r>
              <a:rPr b="1" i="0" lang="fr" sz="1100" u="none" cap="none" strike="noStrike">
                <a:solidFill>
                  <a:srgbClr val="2BD6D9"/>
                </a:solidFill>
                <a:latin typeface="Arial"/>
                <a:ea typeface="Arial"/>
                <a:cs typeface="Arial"/>
                <a:sym typeface="Arial"/>
              </a:rPr>
              <a:t>50k</a:t>
            </a:r>
            <a:r>
              <a:rPr b="0" i="0" lang="fr" sz="900" u="none" cap="none" strike="noStrike">
                <a:solidFill>
                  <a:schemeClr val="lt1"/>
                </a:solidFill>
                <a:latin typeface="Arial"/>
                <a:ea typeface="Arial"/>
                <a:cs typeface="Arial"/>
                <a:sym typeface="Arial"/>
              </a:rPr>
              <a:t> visites qualifiées.</a:t>
            </a:r>
            <a:endParaRPr b="0" i="0" sz="900" u="none" cap="none" strike="noStrike">
              <a:solidFill>
                <a:schemeClr val="lt1"/>
              </a:solidFill>
              <a:latin typeface="Arial"/>
              <a:ea typeface="Arial"/>
              <a:cs typeface="Arial"/>
              <a:sym typeface="Arial"/>
            </a:endParaRPr>
          </a:p>
        </p:txBody>
      </p:sp>
      <p:sp>
        <p:nvSpPr>
          <p:cNvPr id="4801" name="Google Shape;4801;p285"/>
          <p:cNvSpPr txBox="1"/>
          <p:nvPr/>
        </p:nvSpPr>
        <p:spPr>
          <a:xfrm>
            <a:off x="7531197" y="2891099"/>
            <a:ext cx="1268100" cy="5850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de </a:t>
            </a:r>
            <a:r>
              <a:rPr b="1" i="0" lang="fr" sz="1100" u="none" cap="none" strike="noStrike">
                <a:solidFill>
                  <a:srgbClr val="2BD6D9"/>
                </a:solidFill>
                <a:latin typeface="Arial"/>
                <a:ea typeface="Arial"/>
                <a:cs typeface="Arial"/>
                <a:sym typeface="Arial"/>
              </a:rPr>
              <a:t>10 millions </a:t>
            </a:r>
            <a:r>
              <a:rPr b="0" i="0" lang="fr" sz="900" u="none" cap="none" strike="noStrike">
                <a:solidFill>
                  <a:schemeClr val="lt1"/>
                </a:solidFill>
                <a:latin typeface="Arial"/>
                <a:ea typeface="Arial"/>
                <a:cs typeface="Arial"/>
                <a:sym typeface="Arial"/>
              </a:rPr>
              <a:t>de personnes touchées sur les zones de chalandise des magasins.</a:t>
            </a:r>
            <a:endParaRPr b="0" i="0" sz="900" u="none" cap="none" strike="noStrike">
              <a:solidFill>
                <a:srgbClr val="000000"/>
              </a:solidFill>
              <a:latin typeface="Arial"/>
              <a:ea typeface="Arial"/>
              <a:cs typeface="Arial"/>
              <a:sym typeface="Arial"/>
            </a:endParaRPr>
          </a:p>
        </p:txBody>
      </p:sp>
      <p:grpSp>
        <p:nvGrpSpPr>
          <p:cNvPr id="4802" name="Google Shape;4802;p285"/>
          <p:cNvGrpSpPr/>
          <p:nvPr/>
        </p:nvGrpSpPr>
        <p:grpSpPr>
          <a:xfrm>
            <a:off x="7224565" y="2891057"/>
            <a:ext cx="239854" cy="246183"/>
            <a:chOff x="7437008" y="2919778"/>
            <a:chExt cx="236753" cy="243000"/>
          </a:xfrm>
        </p:grpSpPr>
        <p:sp>
          <p:nvSpPr>
            <p:cNvPr id="4803" name="Google Shape;4803;p285"/>
            <p:cNvSpPr/>
            <p:nvPr/>
          </p:nvSpPr>
          <p:spPr>
            <a:xfrm>
              <a:off x="7437008" y="2926504"/>
              <a:ext cx="227100" cy="2271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804" name="Google Shape;4804;p285"/>
            <p:cNvSpPr txBox="1"/>
            <p:nvPr/>
          </p:nvSpPr>
          <p:spPr>
            <a:xfrm>
              <a:off x="7488661" y="2919778"/>
              <a:ext cx="185100" cy="2430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600"/>
                <a:buFont typeface="Arial"/>
                <a:buNone/>
              </a:pPr>
              <a:r>
                <a:rPr b="1" i="0" lang="fr" sz="1600" u="none" cap="none" strike="noStrike">
                  <a:solidFill>
                    <a:srgbClr val="2BD6D9"/>
                  </a:solidFill>
                  <a:latin typeface="Arial"/>
                  <a:ea typeface="Arial"/>
                  <a:cs typeface="Arial"/>
                  <a:sym typeface="Arial"/>
                </a:rPr>
                <a:t>+</a:t>
              </a:r>
              <a:endParaRPr b="0" i="0" sz="1000" u="none" cap="none" strike="noStrike">
                <a:solidFill>
                  <a:schemeClr val="lt1"/>
                </a:solidFill>
                <a:latin typeface="Arial"/>
                <a:ea typeface="Arial"/>
                <a:cs typeface="Arial"/>
                <a:sym typeface="Arial"/>
              </a:endParaRPr>
            </a:p>
          </p:txBody>
        </p:sp>
      </p:grpSp>
      <p:grpSp>
        <p:nvGrpSpPr>
          <p:cNvPr id="4805" name="Google Shape;4805;p285"/>
          <p:cNvGrpSpPr/>
          <p:nvPr/>
        </p:nvGrpSpPr>
        <p:grpSpPr>
          <a:xfrm>
            <a:off x="7212159" y="3647765"/>
            <a:ext cx="239854" cy="246183"/>
            <a:chOff x="7437008" y="2919778"/>
            <a:chExt cx="236753" cy="243000"/>
          </a:xfrm>
        </p:grpSpPr>
        <p:sp>
          <p:nvSpPr>
            <p:cNvPr id="4806" name="Google Shape;4806;p285"/>
            <p:cNvSpPr/>
            <p:nvPr/>
          </p:nvSpPr>
          <p:spPr>
            <a:xfrm>
              <a:off x="7437008" y="2926504"/>
              <a:ext cx="227100" cy="2271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807" name="Google Shape;4807;p285"/>
            <p:cNvSpPr txBox="1"/>
            <p:nvPr/>
          </p:nvSpPr>
          <p:spPr>
            <a:xfrm>
              <a:off x="7488661" y="2919778"/>
              <a:ext cx="185100" cy="2430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600"/>
                <a:buFont typeface="Arial"/>
                <a:buNone/>
              </a:pPr>
              <a:r>
                <a:rPr b="1" i="0" lang="fr" sz="1600" u="none" cap="none" strike="noStrike">
                  <a:solidFill>
                    <a:srgbClr val="2BD6D9"/>
                  </a:solidFill>
                  <a:latin typeface="Arial"/>
                  <a:ea typeface="Arial"/>
                  <a:cs typeface="Arial"/>
                  <a:sym typeface="Arial"/>
                </a:rPr>
                <a:t>+</a:t>
              </a:r>
              <a:endParaRPr b="0" i="0" sz="1000" u="none" cap="none" strike="noStrike">
                <a:solidFill>
                  <a:schemeClr val="lt1"/>
                </a:solidFill>
                <a:latin typeface="Arial"/>
                <a:ea typeface="Arial"/>
                <a:cs typeface="Arial"/>
                <a:sym typeface="Arial"/>
              </a:endParaRPr>
            </a:p>
          </p:txBody>
        </p:sp>
      </p:grpSp>
      <p:cxnSp>
        <p:nvCxnSpPr>
          <p:cNvPr id="4808" name="Google Shape;4808;p285"/>
          <p:cNvCxnSpPr/>
          <p:nvPr/>
        </p:nvCxnSpPr>
        <p:spPr>
          <a:xfrm>
            <a:off x="7927626" y="2588434"/>
            <a:ext cx="408600" cy="0"/>
          </a:xfrm>
          <a:prstGeom prst="straightConnector1">
            <a:avLst/>
          </a:prstGeom>
          <a:noFill/>
          <a:ln cap="flat" cmpd="sng" w="12700">
            <a:solidFill>
              <a:srgbClr val="FFFFFF"/>
            </a:solidFill>
            <a:prstDash val="solid"/>
            <a:round/>
            <a:headEnd len="sm" w="sm" type="none"/>
            <a:tailEnd len="sm" w="sm" type="none"/>
          </a:ln>
        </p:spPr>
      </p:cxn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6" name="Shape 2566"/>
        <p:cNvGrpSpPr/>
        <p:nvPr/>
      </p:nvGrpSpPr>
      <p:grpSpPr>
        <a:xfrm>
          <a:off x="0" y="0"/>
          <a:ext cx="0" cy="0"/>
          <a:chOff x="0" y="0"/>
          <a:chExt cx="0" cy="0"/>
        </a:xfrm>
      </p:grpSpPr>
      <p:pic>
        <p:nvPicPr>
          <p:cNvPr id="2567" name="Google Shape;2567;p250"/>
          <p:cNvPicPr preferRelativeResize="0"/>
          <p:nvPr/>
        </p:nvPicPr>
        <p:blipFill>
          <a:blip r:embed="rId3">
            <a:alphaModFix/>
          </a:blip>
          <a:stretch>
            <a:fillRect/>
          </a:stretch>
        </p:blipFill>
        <p:spPr>
          <a:xfrm>
            <a:off x="496500" y="1543350"/>
            <a:ext cx="1448199" cy="1583519"/>
          </a:xfrm>
          <a:prstGeom prst="rect">
            <a:avLst/>
          </a:prstGeom>
          <a:noFill/>
          <a:ln>
            <a:noFill/>
          </a:ln>
        </p:spPr>
      </p:pic>
      <p:pic>
        <p:nvPicPr>
          <p:cNvPr id="2568" name="Google Shape;2568;p250"/>
          <p:cNvPicPr preferRelativeResize="0"/>
          <p:nvPr/>
        </p:nvPicPr>
        <p:blipFill>
          <a:blip r:embed="rId4">
            <a:alphaModFix/>
          </a:blip>
          <a:stretch>
            <a:fillRect/>
          </a:stretch>
        </p:blipFill>
        <p:spPr>
          <a:xfrm>
            <a:off x="2150825" y="1538125"/>
            <a:ext cx="1473274" cy="1610936"/>
          </a:xfrm>
          <a:prstGeom prst="rect">
            <a:avLst/>
          </a:prstGeom>
          <a:noFill/>
          <a:ln>
            <a:noFill/>
          </a:ln>
        </p:spPr>
      </p:pic>
      <p:pic>
        <p:nvPicPr>
          <p:cNvPr id="2569" name="Google Shape;2569;p250"/>
          <p:cNvPicPr preferRelativeResize="0"/>
          <p:nvPr/>
        </p:nvPicPr>
        <p:blipFill>
          <a:blip r:embed="rId5">
            <a:alphaModFix/>
          </a:blip>
          <a:stretch>
            <a:fillRect/>
          </a:stretch>
        </p:blipFill>
        <p:spPr>
          <a:xfrm>
            <a:off x="3815575" y="1538124"/>
            <a:ext cx="1464850" cy="1601720"/>
          </a:xfrm>
          <a:prstGeom prst="rect">
            <a:avLst/>
          </a:prstGeom>
          <a:noFill/>
          <a:ln>
            <a:noFill/>
          </a:ln>
        </p:spPr>
      </p:pic>
      <p:pic>
        <p:nvPicPr>
          <p:cNvPr id="2570" name="Google Shape;2570;p250"/>
          <p:cNvPicPr preferRelativeResize="0"/>
          <p:nvPr/>
        </p:nvPicPr>
        <p:blipFill>
          <a:blip r:embed="rId6">
            <a:alphaModFix/>
          </a:blip>
          <a:stretch>
            <a:fillRect/>
          </a:stretch>
        </p:blipFill>
        <p:spPr>
          <a:xfrm>
            <a:off x="474450" y="3436725"/>
            <a:ext cx="3139773" cy="1201126"/>
          </a:xfrm>
          <a:prstGeom prst="rect">
            <a:avLst/>
          </a:prstGeom>
          <a:noFill/>
          <a:ln>
            <a:noFill/>
          </a:ln>
        </p:spPr>
      </p:pic>
      <p:pic>
        <p:nvPicPr>
          <p:cNvPr id="2571" name="Google Shape;2571;p250"/>
          <p:cNvPicPr preferRelativeResize="0"/>
          <p:nvPr/>
        </p:nvPicPr>
        <p:blipFill>
          <a:blip r:embed="rId7">
            <a:alphaModFix/>
          </a:blip>
          <a:stretch>
            <a:fillRect/>
          </a:stretch>
        </p:blipFill>
        <p:spPr>
          <a:xfrm>
            <a:off x="3826638" y="3441611"/>
            <a:ext cx="1752776" cy="1181059"/>
          </a:xfrm>
          <a:prstGeom prst="rect">
            <a:avLst/>
          </a:prstGeom>
          <a:noFill/>
          <a:ln>
            <a:noFill/>
          </a:ln>
        </p:spPr>
      </p:pic>
      <p:pic>
        <p:nvPicPr>
          <p:cNvPr id="2572" name="Google Shape;2572;p250"/>
          <p:cNvPicPr preferRelativeResize="0"/>
          <p:nvPr/>
        </p:nvPicPr>
        <p:blipFill>
          <a:blip r:embed="rId8">
            <a:alphaModFix/>
          </a:blip>
          <a:stretch>
            <a:fillRect/>
          </a:stretch>
        </p:blipFill>
        <p:spPr>
          <a:xfrm>
            <a:off x="5791825" y="3445700"/>
            <a:ext cx="1473275" cy="1186249"/>
          </a:xfrm>
          <a:prstGeom prst="rect">
            <a:avLst/>
          </a:prstGeom>
          <a:noFill/>
          <a:ln>
            <a:noFill/>
          </a:ln>
        </p:spPr>
      </p:pic>
      <p:pic>
        <p:nvPicPr>
          <p:cNvPr id="2573" name="Google Shape;2573;p250"/>
          <p:cNvPicPr preferRelativeResize="0"/>
          <p:nvPr/>
        </p:nvPicPr>
        <p:blipFill>
          <a:blip r:embed="rId9">
            <a:alphaModFix/>
          </a:blip>
          <a:stretch>
            <a:fillRect/>
          </a:stretch>
        </p:blipFill>
        <p:spPr>
          <a:xfrm>
            <a:off x="7477512" y="3440776"/>
            <a:ext cx="1233475" cy="1184082"/>
          </a:xfrm>
          <a:prstGeom prst="rect">
            <a:avLst/>
          </a:prstGeom>
          <a:noFill/>
          <a:ln>
            <a:noFill/>
          </a:ln>
        </p:spPr>
      </p:pic>
      <p:sp>
        <p:nvSpPr>
          <p:cNvPr id="2574" name="Google Shape;2574;p250"/>
          <p:cNvSpPr/>
          <p:nvPr/>
        </p:nvSpPr>
        <p:spPr>
          <a:xfrm rot="5400000">
            <a:off x="5594800" y="-916200"/>
            <a:ext cx="2633000" cy="4465400"/>
          </a:xfrm>
          <a:custGeom>
            <a:rect b="b" l="l" r="r" t="t"/>
            <a:pathLst>
              <a:path extrusionOk="0" h="5953867" w="3510666">
                <a:moveTo>
                  <a:pt x="0" y="3973038"/>
                </a:moveTo>
                <a:lnTo>
                  <a:pt x="0" y="3911857"/>
                </a:lnTo>
                <a:lnTo>
                  <a:pt x="120607" y="3827437"/>
                </a:lnTo>
                <a:lnTo>
                  <a:pt x="0" y="3910811"/>
                </a:lnTo>
                <a:lnTo>
                  <a:pt x="0" y="2491758"/>
                </a:lnTo>
                <a:lnTo>
                  <a:pt x="28652" y="2455598"/>
                </a:lnTo>
                <a:cubicBezTo>
                  <a:pt x="60072" y="2413289"/>
                  <a:pt x="90168" y="2370000"/>
                  <a:pt x="118895" y="2325796"/>
                </a:cubicBezTo>
                <a:cubicBezTo>
                  <a:pt x="176556" y="2237446"/>
                  <a:pt x="228928" y="2145786"/>
                  <a:pt x="275727" y="2051280"/>
                </a:cubicBezTo>
                <a:cubicBezTo>
                  <a:pt x="322267" y="1956425"/>
                  <a:pt x="363472" y="1859130"/>
                  <a:pt x="399162" y="1759686"/>
                </a:cubicBezTo>
                <a:cubicBezTo>
                  <a:pt x="434512" y="1660012"/>
                  <a:pt x="464509" y="1558477"/>
                  <a:pt x="489021" y="1455605"/>
                </a:cubicBezTo>
                <a:cubicBezTo>
                  <a:pt x="492331" y="1442768"/>
                  <a:pt x="494830" y="1429816"/>
                  <a:pt x="497850" y="1416920"/>
                </a:cubicBezTo>
                <a:cubicBezTo>
                  <a:pt x="500870" y="1404026"/>
                  <a:pt x="503658" y="1391072"/>
                  <a:pt x="506389" y="1378120"/>
                </a:cubicBezTo>
                <a:lnTo>
                  <a:pt x="514114" y="1339202"/>
                </a:lnTo>
                <a:lnTo>
                  <a:pt x="517948" y="1319684"/>
                </a:lnTo>
                <a:lnTo>
                  <a:pt x="521374" y="1300108"/>
                </a:lnTo>
                <a:lnTo>
                  <a:pt x="528402" y="1261018"/>
                </a:lnTo>
                <a:lnTo>
                  <a:pt x="534561" y="1221809"/>
                </a:lnTo>
                <a:cubicBezTo>
                  <a:pt x="538917" y="1195668"/>
                  <a:pt x="542110" y="1169530"/>
                  <a:pt x="545713" y="1143102"/>
                </a:cubicBezTo>
                <a:cubicBezTo>
                  <a:pt x="558939" y="1037792"/>
                  <a:pt x="566479" y="931842"/>
                  <a:pt x="568307" y="825718"/>
                </a:cubicBezTo>
                <a:cubicBezTo>
                  <a:pt x="571880" y="612833"/>
                  <a:pt x="551029" y="400294"/>
                  <a:pt x="506156" y="192172"/>
                </a:cubicBezTo>
                <a:cubicBezTo>
                  <a:pt x="494818" y="140126"/>
                  <a:pt x="481943" y="88444"/>
                  <a:pt x="467550" y="37191"/>
                </a:cubicBezTo>
                <a:lnTo>
                  <a:pt x="455908" y="0"/>
                </a:lnTo>
                <a:lnTo>
                  <a:pt x="480013" y="0"/>
                </a:lnTo>
                <a:lnTo>
                  <a:pt x="489803" y="30736"/>
                </a:lnTo>
                <a:cubicBezTo>
                  <a:pt x="504727" y="82244"/>
                  <a:pt x="518296" y="134144"/>
                  <a:pt x="530494" y="186363"/>
                </a:cubicBezTo>
                <a:cubicBezTo>
                  <a:pt x="533747" y="199432"/>
                  <a:pt x="536303" y="212618"/>
                  <a:pt x="539264" y="225687"/>
                </a:cubicBezTo>
                <a:cubicBezTo>
                  <a:pt x="542229" y="238756"/>
                  <a:pt x="545074" y="251884"/>
                  <a:pt x="547688" y="265070"/>
                </a:cubicBezTo>
                <a:cubicBezTo>
                  <a:pt x="552625" y="291441"/>
                  <a:pt x="558317" y="317754"/>
                  <a:pt x="562558" y="344242"/>
                </a:cubicBezTo>
                <a:lnTo>
                  <a:pt x="569470" y="383972"/>
                </a:lnTo>
                <a:lnTo>
                  <a:pt x="575627" y="423763"/>
                </a:lnTo>
                <a:cubicBezTo>
                  <a:pt x="579926" y="450308"/>
                  <a:pt x="583004" y="477028"/>
                  <a:pt x="586605" y="503630"/>
                </a:cubicBezTo>
                <a:cubicBezTo>
                  <a:pt x="599617" y="610450"/>
                  <a:pt x="607064" y="717910"/>
                  <a:pt x="608910" y="825486"/>
                </a:cubicBezTo>
                <a:cubicBezTo>
                  <a:pt x="610592" y="933440"/>
                  <a:pt x="606236" y="1041320"/>
                  <a:pt x="595890" y="1148620"/>
                </a:cubicBezTo>
                <a:lnTo>
                  <a:pt x="578960" y="1284407"/>
                </a:lnTo>
                <a:lnTo>
                  <a:pt x="581843" y="1268220"/>
                </a:lnTo>
                <a:lnTo>
                  <a:pt x="588117" y="1228374"/>
                </a:lnTo>
                <a:cubicBezTo>
                  <a:pt x="592588" y="1201769"/>
                  <a:pt x="595726" y="1175050"/>
                  <a:pt x="599385" y="1148387"/>
                </a:cubicBezTo>
                <a:cubicBezTo>
                  <a:pt x="612757" y="1041393"/>
                  <a:pt x="620353" y="933701"/>
                  <a:pt x="622154" y="825892"/>
                </a:cubicBezTo>
                <a:cubicBezTo>
                  <a:pt x="625477" y="609580"/>
                  <a:pt x="604039" y="393557"/>
                  <a:pt x="558260" y="182124"/>
                </a:cubicBezTo>
                <a:cubicBezTo>
                  <a:pt x="546725" y="129265"/>
                  <a:pt x="533644" y="76755"/>
                  <a:pt x="519038" y="24674"/>
                </a:cubicBezTo>
                <a:lnTo>
                  <a:pt x="511332" y="0"/>
                </a:lnTo>
                <a:lnTo>
                  <a:pt x="535338" y="0"/>
                </a:lnTo>
                <a:lnTo>
                  <a:pt x="541100" y="18160"/>
                </a:lnTo>
                <a:cubicBezTo>
                  <a:pt x="556227" y="70539"/>
                  <a:pt x="569987" y="123310"/>
                  <a:pt x="582365" y="176431"/>
                </a:cubicBezTo>
                <a:cubicBezTo>
                  <a:pt x="585619" y="189675"/>
                  <a:pt x="588174" y="203091"/>
                  <a:pt x="591195" y="216394"/>
                </a:cubicBezTo>
                <a:cubicBezTo>
                  <a:pt x="594216" y="229696"/>
                  <a:pt x="597003" y="242998"/>
                  <a:pt x="599733" y="256358"/>
                </a:cubicBezTo>
                <a:cubicBezTo>
                  <a:pt x="604787" y="283194"/>
                  <a:pt x="610479" y="309854"/>
                  <a:pt x="614836" y="336806"/>
                </a:cubicBezTo>
                <a:lnTo>
                  <a:pt x="621865" y="377118"/>
                </a:lnTo>
                <a:lnTo>
                  <a:pt x="628080" y="417778"/>
                </a:lnTo>
                <a:cubicBezTo>
                  <a:pt x="632436" y="444730"/>
                  <a:pt x="635514" y="471800"/>
                  <a:pt x="639173" y="499100"/>
                </a:cubicBezTo>
                <a:cubicBezTo>
                  <a:pt x="652332" y="607604"/>
                  <a:pt x="659835" y="716750"/>
                  <a:pt x="661654" y="826009"/>
                </a:cubicBezTo>
                <a:cubicBezTo>
                  <a:pt x="663315" y="935646"/>
                  <a:pt x="658850" y="1045197"/>
                  <a:pt x="648311" y="1154160"/>
                </a:cubicBezTo>
                <a:lnTo>
                  <a:pt x="629233" y="1306836"/>
                </a:lnTo>
                <a:lnTo>
                  <a:pt x="634933" y="1274666"/>
                </a:lnTo>
                <a:lnTo>
                  <a:pt x="641264" y="1234006"/>
                </a:lnTo>
                <a:cubicBezTo>
                  <a:pt x="645795" y="1206996"/>
                  <a:pt x="648931" y="1179870"/>
                  <a:pt x="652880" y="1152684"/>
                </a:cubicBezTo>
                <a:cubicBezTo>
                  <a:pt x="666345" y="1043948"/>
                  <a:pt x="673983" y="934629"/>
                  <a:pt x="675767" y="825078"/>
                </a:cubicBezTo>
                <a:cubicBezTo>
                  <a:pt x="677242" y="715355"/>
                  <a:pt x="672665" y="605629"/>
                  <a:pt x="662060" y="496428"/>
                </a:cubicBezTo>
                <a:cubicBezTo>
                  <a:pt x="658980" y="469185"/>
                  <a:pt x="656249" y="441826"/>
                  <a:pt x="652707" y="414642"/>
                </a:cubicBezTo>
                <a:lnTo>
                  <a:pt x="647420" y="373981"/>
                </a:lnTo>
                <a:lnTo>
                  <a:pt x="641205" y="333321"/>
                </a:lnTo>
                <a:cubicBezTo>
                  <a:pt x="637198" y="306136"/>
                  <a:pt x="631911" y="279184"/>
                  <a:pt x="627206" y="252001"/>
                </a:cubicBezTo>
                <a:cubicBezTo>
                  <a:pt x="624883" y="238466"/>
                  <a:pt x="621863" y="225048"/>
                  <a:pt x="619190" y="211340"/>
                </a:cubicBezTo>
                <a:cubicBezTo>
                  <a:pt x="616519" y="197632"/>
                  <a:pt x="613905" y="184388"/>
                  <a:pt x="610884" y="171028"/>
                </a:cubicBezTo>
                <a:cubicBezTo>
                  <a:pt x="599148" y="117327"/>
                  <a:pt x="585863" y="64004"/>
                  <a:pt x="571045" y="11109"/>
                </a:cubicBezTo>
                <a:lnTo>
                  <a:pt x="567583" y="0"/>
                </a:lnTo>
                <a:lnTo>
                  <a:pt x="590366" y="0"/>
                </a:lnTo>
                <a:lnTo>
                  <a:pt x="592376" y="6346"/>
                </a:lnTo>
                <a:cubicBezTo>
                  <a:pt x="607716" y="59546"/>
                  <a:pt x="621675" y="113146"/>
                  <a:pt x="634236" y="167079"/>
                </a:cubicBezTo>
                <a:cubicBezTo>
                  <a:pt x="637488" y="180554"/>
                  <a:pt x="640043" y="194087"/>
                  <a:pt x="643181" y="207738"/>
                </a:cubicBezTo>
                <a:cubicBezTo>
                  <a:pt x="646317" y="221389"/>
                  <a:pt x="649280" y="234747"/>
                  <a:pt x="651835" y="248400"/>
                </a:cubicBezTo>
                <a:cubicBezTo>
                  <a:pt x="657006" y="275583"/>
                  <a:pt x="662698" y="302710"/>
                  <a:pt x="667113" y="330068"/>
                </a:cubicBezTo>
                <a:lnTo>
                  <a:pt x="674199" y="371019"/>
                </a:lnTo>
                <a:lnTo>
                  <a:pt x="680473" y="412085"/>
                </a:lnTo>
                <a:cubicBezTo>
                  <a:pt x="684944" y="439443"/>
                  <a:pt x="688022" y="466978"/>
                  <a:pt x="691741" y="494452"/>
                </a:cubicBezTo>
                <a:cubicBezTo>
                  <a:pt x="705038" y="604641"/>
                  <a:pt x="712617" y="715470"/>
                  <a:pt x="714453" y="826414"/>
                </a:cubicBezTo>
                <a:cubicBezTo>
                  <a:pt x="715829" y="937532"/>
                  <a:pt x="711269" y="1048652"/>
                  <a:pt x="700802" y="1159306"/>
                </a:cubicBezTo>
                <a:cubicBezTo>
                  <a:pt x="695477" y="1214722"/>
                  <a:pt x="688580" y="1269962"/>
                  <a:pt x="680124" y="1324962"/>
                </a:cubicBezTo>
                <a:lnTo>
                  <a:pt x="672998" y="1363934"/>
                </a:lnTo>
                <a:lnTo>
                  <a:pt x="680764" y="1323283"/>
                </a:lnTo>
                <a:lnTo>
                  <a:pt x="688082" y="1282274"/>
                </a:lnTo>
                <a:lnTo>
                  <a:pt x="694472" y="1241092"/>
                </a:lnTo>
                <a:cubicBezTo>
                  <a:pt x="699062" y="1213675"/>
                  <a:pt x="702198" y="1186084"/>
                  <a:pt x="706090" y="1158551"/>
                </a:cubicBezTo>
                <a:cubicBezTo>
                  <a:pt x="719734" y="1048130"/>
                  <a:pt x="727489" y="937010"/>
                  <a:pt x="729323" y="825774"/>
                </a:cubicBezTo>
                <a:cubicBezTo>
                  <a:pt x="730765" y="714366"/>
                  <a:pt x="726071" y="602956"/>
                  <a:pt x="715267" y="492068"/>
                </a:cubicBezTo>
                <a:cubicBezTo>
                  <a:pt x="712130" y="464362"/>
                  <a:pt x="709459" y="436596"/>
                  <a:pt x="705740" y="409006"/>
                </a:cubicBezTo>
                <a:lnTo>
                  <a:pt x="700340" y="367531"/>
                </a:lnTo>
                <a:lnTo>
                  <a:pt x="694066" y="326174"/>
                </a:lnTo>
                <a:cubicBezTo>
                  <a:pt x="690000" y="298584"/>
                  <a:pt x="684656" y="271226"/>
                  <a:pt x="679834" y="243750"/>
                </a:cubicBezTo>
                <a:cubicBezTo>
                  <a:pt x="677511" y="229984"/>
                  <a:pt x="674433" y="216391"/>
                  <a:pt x="671759" y="202684"/>
                </a:cubicBezTo>
                <a:cubicBezTo>
                  <a:pt x="669089" y="188975"/>
                  <a:pt x="666300" y="175325"/>
                  <a:pt x="663281" y="162023"/>
                </a:cubicBezTo>
                <a:lnTo>
                  <a:pt x="622937" y="0"/>
                </a:lnTo>
                <a:lnTo>
                  <a:pt x="645002" y="0"/>
                </a:lnTo>
                <a:lnTo>
                  <a:pt x="685586" y="156680"/>
                </a:lnTo>
                <a:cubicBezTo>
                  <a:pt x="688779" y="170330"/>
                  <a:pt x="691394" y="184096"/>
                  <a:pt x="694647" y="197863"/>
                </a:cubicBezTo>
                <a:cubicBezTo>
                  <a:pt x="697900" y="211629"/>
                  <a:pt x="700862" y="225278"/>
                  <a:pt x="703360" y="239104"/>
                </a:cubicBezTo>
                <a:cubicBezTo>
                  <a:pt x="708646" y="266695"/>
                  <a:pt x="714395" y="294284"/>
                  <a:pt x="718869" y="322050"/>
                </a:cubicBezTo>
                <a:lnTo>
                  <a:pt x="726071" y="363582"/>
                </a:lnTo>
                <a:lnTo>
                  <a:pt x="732404" y="405287"/>
                </a:lnTo>
                <a:cubicBezTo>
                  <a:pt x="736934" y="433112"/>
                  <a:pt x="740012" y="461052"/>
                  <a:pt x="744020" y="488932"/>
                </a:cubicBezTo>
                <a:cubicBezTo>
                  <a:pt x="757408" y="600748"/>
                  <a:pt x="765024" y="713202"/>
                  <a:pt x="766848" y="825834"/>
                </a:cubicBezTo>
                <a:cubicBezTo>
                  <a:pt x="768189" y="938636"/>
                  <a:pt x="763520" y="1051439"/>
                  <a:pt x="752849" y="1163779"/>
                </a:cubicBezTo>
                <a:cubicBezTo>
                  <a:pt x="747413" y="1220006"/>
                  <a:pt x="740394" y="1276074"/>
                  <a:pt x="731804" y="1331902"/>
                </a:cubicBezTo>
                <a:lnTo>
                  <a:pt x="708436" y="1459698"/>
                </a:lnTo>
                <a:lnTo>
                  <a:pt x="709398" y="1455430"/>
                </a:lnTo>
                <a:cubicBezTo>
                  <a:pt x="712536" y="1441666"/>
                  <a:pt x="715672" y="1427956"/>
                  <a:pt x="718286" y="1414132"/>
                </a:cubicBezTo>
                <a:cubicBezTo>
                  <a:pt x="723688" y="1386484"/>
                  <a:pt x="729497" y="1358892"/>
                  <a:pt x="734085" y="1331068"/>
                </a:cubicBezTo>
                <a:lnTo>
                  <a:pt x="741463" y="1289421"/>
                </a:lnTo>
                <a:lnTo>
                  <a:pt x="747969" y="1247598"/>
                </a:lnTo>
                <a:cubicBezTo>
                  <a:pt x="752615" y="1219776"/>
                  <a:pt x="755752" y="1191720"/>
                  <a:pt x="759585" y="1163780"/>
                </a:cubicBezTo>
                <a:cubicBezTo>
                  <a:pt x="773287" y="1051614"/>
                  <a:pt x="781042" y="938871"/>
                  <a:pt x="782819" y="825892"/>
                </a:cubicBezTo>
                <a:cubicBezTo>
                  <a:pt x="784186" y="712799"/>
                  <a:pt x="779357" y="599646"/>
                  <a:pt x="768356" y="487074"/>
                </a:cubicBezTo>
                <a:lnTo>
                  <a:pt x="763768" y="444847"/>
                </a:lnTo>
                <a:lnTo>
                  <a:pt x="761444" y="423763"/>
                </a:lnTo>
                <a:lnTo>
                  <a:pt x="758714" y="402734"/>
                </a:lnTo>
                <a:lnTo>
                  <a:pt x="752906" y="360621"/>
                </a:lnTo>
                <a:lnTo>
                  <a:pt x="746516" y="318624"/>
                </a:lnTo>
                <a:cubicBezTo>
                  <a:pt x="737861" y="262689"/>
                  <a:pt x="726941" y="207100"/>
                  <a:pt x="715265" y="151686"/>
                </a:cubicBezTo>
                <a:lnTo>
                  <a:pt x="677509" y="0"/>
                </a:lnTo>
                <a:lnTo>
                  <a:pt x="699871" y="0"/>
                </a:lnTo>
                <a:lnTo>
                  <a:pt x="737746" y="145820"/>
                </a:lnTo>
                <a:cubicBezTo>
                  <a:pt x="750233" y="201522"/>
                  <a:pt x="761908" y="257402"/>
                  <a:pt x="771435" y="313688"/>
                </a:cubicBezTo>
                <a:lnTo>
                  <a:pt x="778696" y="355916"/>
                </a:lnTo>
                <a:lnTo>
                  <a:pt x="785143" y="398261"/>
                </a:lnTo>
                <a:lnTo>
                  <a:pt x="788396" y="419404"/>
                </a:lnTo>
                <a:lnTo>
                  <a:pt x="791185" y="440664"/>
                </a:lnTo>
                <a:lnTo>
                  <a:pt x="796994" y="483126"/>
                </a:lnTo>
                <a:cubicBezTo>
                  <a:pt x="810631" y="596627"/>
                  <a:pt x="818386" y="710824"/>
                  <a:pt x="820228" y="825136"/>
                </a:cubicBezTo>
                <a:cubicBezTo>
                  <a:pt x="821552" y="939568"/>
                  <a:pt x="816782" y="1053938"/>
                  <a:pt x="805938" y="1167846"/>
                </a:cubicBezTo>
                <a:cubicBezTo>
                  <a:pt x="800391" y="1224916"/>
                  <a:pt x="793255" y="1281812"/>
                  <a:pt x="784539" y="1338466"/>
                </a:cubicBezTo>
                <a:lnTo>
                  <a:pt x="766441" y="1437625"/>
                </a:lnTo>
                <a:lnTo>
                  <a:pt x="786653" y="1338446"/>
                </a:lnTo>
                <a:lnTo>
                  <a:pt x="794089" y="1296159"/>
                </a:lnTo>
                <a:lnTo>
                  <a:pt x="800711" y="1253696"/>
                </a:lnTo>
                <a:lnTo>
                  <a:pt x="804023" y="1232496"/>
                </a:lnTo>
                <a:lnTo>
                  <a:pt x="806869" y="1211238"/>
                </a:lnTo>
                <a:lnTo>
                  <a:pt x="812677" y="1168600"/>
                </a:lnTo>
                <a:cubicBezTo>
                  <a:pt x="826483" y="1054870"/>
                  <a:pt x="834238" y="940438"/>
                  <a:pt x="835912" y="825892"/>
                </a:cubicBezTo>
                <a:cubicBezTo>
                  <a:pt x="837236" y="711055"/>
                  <a:pt x="832316" y="596276"/>
                  <a:pt x="821157" y="481964"/>
                </a:cubicBezTo>
                <a:lnTo>
                  <a:pt x="816453" y="439096"/>
                </a:lnTo>
                <a:lnTo>
                  <a:pt x="814130" y="417720"/>
                </a:lnTo>
                <a:lnTo>
                  <a:pt x="811283" y="396344"/>
                </a:lnTo>
                <a:lnTo>
                  <a:pt x="805473" y="353594"/>
                </a:lnTo>
                <a:cubicBezTo>
                  <a:pt x="803500" y="339362"/>
                  <a:pt x="801175" y="325189"/>
                  <a:pt x="799026" y="311016"/>
                </a:cubicBezTo>
                <a:cubicBezTo>
                  <a:pt x="790256" y="254209"/>
                  <a:pt x="779161" y="197749"/>
                  <a:pt x="767369" y="141520"/>
                </a:cubicBezTo>
                <a:lnTo>
                  <a:pt x="732093" y="0"/>
                </a:lnTo>
                <a:lnTo>
                  <a:pt x="755096" y="0"/>
                </a:lnTo>
                <a:lnTo>
                  <a:pt x="790292" y="136401"/>
                </a:lnTo>
                <a:cubicBezTo>
                  <a:pt x="842141" y="362204"/>
                  <a:pt x="869893" y="593751"/>
                  <a:pt x="873146" y="825834"/>
                </a:cubicBezTo>
                <a:cubicBezTo>
                  <a:pt x="874452" y="942008"/>
                  <a:pt x="869567" y="1058236"/>
                  <a:pt x="858506" y="1173888"/>
                </a:cubicBezTo>
                <a:lnTo>
                  <a:pt x="853918" y="1217220"/>
                </a:lnTo>
                <a:lnTo>
                  <a:pt x="851595" y="1238885"/>
                </a:lnTo>
                <a:lnTo>
                  <a:pt x="848806" y="1260552"/>
                </a:lnTo>
                <a:lnTo>
                  <a:pt x="842997" y="1303768"/>
                </a:lnTo>
                <a:lnTo>
                  <a:pt x="836551" y="1346927"/>
                </a:lnTo>
                <a:lnTo>
                  <a:pt x="807608" y="1505014"/>
                </a:lnTo>
                <a:lnTo>
                  <a:pt x="840035" y="1346173"/>
                </a:lnTo>
                <a:cubicBezTo>
                  <a:pt x="849909" y="1288899"/>
                  <a:pt x="858680" y="1231452"/>
                  <a:pt x="866174" y="1173830"/>
                </a:cubicBezTo>
                <a:cubicBezTo>
                  <a:pt x="880215" y="1058296"/>
                  <a:pt x="888102" y="942066"/>
                  <a:pt x="889815" y="825661"/>
                </a:cubicBezTo>
                <a:cubicBezTo>
                  <a:pt x="891110" y="709140"/>
                  <a:pt x="886075" y="592620"/>
                  <a:pt x="874713" y="476620"/>
                </a:cubicBezTo>
                <a:cubicBezTo>
                  <a:pt x="868498" y="418534"/>
                  <a:pt x="861760" y="360448"/>
                  <a:pt x="852408" y="303118"/>
                </a:cubicBezTo>
                <a:cubicBezTo>
                  <a:pt x="843056" y="245786"/>
                  <a:pt x="832194" y="188222"/>
                  <a:pt x="820285" y="131125"/>
                </a:cubicBezTo>
                <a:lnTo>
                  <a:pt x="787624" y="0"/>
                </a:lnTo>
                <a:lnTo>
                  <a:pt x="809064" y="0"/>
                </a:lnTo>
                <a:lnTo>
                  <a:pt x="841581" y="126223"/>
                </a:lnTo>
                <a:cubicBezTo>
                  <a:pt x="894099" y="355323"/>
                  <a:pt x="922169" y="590208"/>
                  <a:pt x="925364" y="825661"/>
                </a:cubicBezTo>
                <a:cubicBezTo>
                  <a:pt x="926596" y="943518"/>
                  <a:pt x="921572" y="1061374"/>
                  <a:pt x="910320" y="1178710"/>
                </a:cubicBezTo>
                <a:lnTo>
                  <a:pt x="905616" y="1222682"/>
                </a:lnTo>
                <a:lnTo>
                  <a:pt x="903291" y="1244696"/>
                </a:lnTo>
                <a:lnTo>
                  <a:pt x="900444" y="1266594"/>
                </a:lnTo>
                <a:lnTo>
                  <a:pt x="894636" y="1310508"/>
                </a:lnTo>
                <a:cubicBezTo>
                  <a:pt x="892661" y="1325086"/>
                  <a:pt x="890338" y="1339552"/>
                  <a:pt x="888129" y="1354246"/>
                </a:cubicBezTo>
                <a:cubicBezTo>
                  <a:pt x="879360" y="1412332"/>
                  <a:pt x="868091" y="1470420"/>
                  <a:pt x="856241" y="1528506"/>
                </a:cubicBezTo>
                <a:lnTo>
                  <a:pt x="843185" y="1581878"/>
                </a:lnTo>
                <a:lnTo>
                  <a:pt x="857577" y="1527168"/>
                </a:lnTo>
                <a:cubicBezTo>
                  <a:pt x="870472" y="1469663"/>
                  <a:pt x="882845" y="1412041"/>
                  <a:pt x="892778" y="1353896"/>
                </a:cubicBezTo>
                <a:cubicBezTo>
                  <a:pt x="902710" y="1295751"/>
                  <a:pt x="911598" y="1237724"/>
                  <a:pt x="919206" y="1178999"/>
                </a:cubicBezTo>
                <a:cubicBezTo>
                  <a:pt x="933311" y="1061722"/>
                  <a:pt x="941245" y="943806"/>
                  <a:pt x="942964" y="825718"/>
                </a:cubicBezTo>
                <a:cubicBezTo>
                  <a:pt x="944242" y="707395"/>
                  <a:pt x="939084" y="589132"/>
                  <a:pt x="927513" y="471392"/>
                </a:cubicBezTo>
                <a:cubicBezTo>
                  <a:pt x="921182" y="412550"/>
                  <a:pt x="914328" y="353767"/>
                  <a:pt x="904860" y="295333"/>
                </a:cubicBezTo>
                <a:cubicBezTo>
                  <a:pt x="895392" y="236898"/>
                  <a:pt x="884356" y="178810"/>
                  <a:pt x="872274" y="121074"/>
                </a:cubicBezTo>
                <a:lnTo>
                  <a:pt x="842138" y="0"/>
                </a:lnTo>
                <a:lnTo>
                  <a:pt x="863588" y="0"/>
                </a:lnTo>
                <a:lnTo>
                  <a:pt x="893482" y="116215"/>
                </a:lnTo>
                <a:cubicBezTo>
                  <a:pt x="946667" y="348611"/>
                  <a:pt x="975057" y="586866"/>
                  <a:pt x="978166" y="825718"/>
                </a:cubicBezTo>
                <a:cubicBezTo>
                  <a:pt x="979355" y="945259"/>
                  <a:pt x="974237" y="1064800"/>
                  <a:pt x="962831" y="1183818"/>
                </a:cubicBezTo>
                <a:cubicBezTo>
                  <a:pt x="956556" y="1243241"/>
                  <a:pt x="949818" y="1302721"/>
                  <a:pt x="940350" y="1361796"/>
                </a:cubicBezTo>
                <a:cubicBezTo>
                  <a:pt x="930882" y="1420870"/>
                  <a:pt x="920020" y="1479770"/>
                  <a:pt x="907997" y="1538436"/>
                </a:cubicBezTo>
                <a:lnTo>
                  <a:pt x="884049" y="1636303"/>
                </a:lnTo>
                <a:lnTo>
                  <a:pt x="909856" y="1537796"/>
                </a:lnTo>
                <a:cubicBezTo>
                  <a:pt x="922983" y="1479710"/>
                  <a:pt x="935530" y="1420986"/>
                  <a:pt x="945520" y="1361970"/>
                </a:cubicBezTo>
                <a:cubicBezTo>
                  <a:pt x="955511" y="1302954"/>
                  <a:pt x="964573" y="1243882"/>
                  <a:pt x="972241" y="1184516"/>
                </a:cubicBezTo>
                <a:cubicBezTo>
                  <a:pt x="986489" y="1065556"/>
                  <a:pt x="994476" y="945897"/>
                  <a:pt x="996172" y="826125"/>
                </a:cubicBezTo>
                <a:cubicBezTo>
                  <a:pt x="997404" y="706176"/>
                  <a:pt x="992146" y="586229"/>
                  <a:pt x="980431" y="466804"/>
                </a:cubicBezTo>
                <a:cubicBezTo>
                  <a:pt x="973981" y="407206"/>
                  <a:pt x="967012" y="347551"/>
                  <a:pt x="957196" y="288304"/>
                </a:cubicBezTo>
                <a:cubicBezTo>
                  <a:pt x="947379" y="229056"/>
                  <a:pt x="936400" y="170041"/>
                  <a:pt x="924086" y="111256"/>
                </a:cubicBezTo>
                <a:lnTo>
                  <a:pt x="896537" y="0"/>
                </a:lnTo>
                <a:lnTo>
                  <a:pt x="917909" y="0"/>
                </a:lnTo>
                <a:lnTo>
                  <a:pt x="945157" y="106109"/>
                </a:lnTo>
                <a:cubicBezTo>
                  <a:pt x="999003" y="341815"/>
                  <a:pt x="1027712" y="583440"/>
                  <a:pt x="1030734" y="825660"/>
                </a:cubicBezTo>
                <a:cubicBezTo>
                  <a:pt x="1031895" y="946886"/>
                  <a:pt x="1026661" y="1068111"/>
                  <a:pt x="1015050" y="1188756"/>
                </a:cubicBezTo>
                <a:cubicBezTo>
                  <a:pt x="1008719" y="1249050"/>
                  <a:pt x="1001806" y="1309345"/>
                  <a:pt x="992222" y="1369289"/>
                </a:cubicBezTo>
                <a:cubicBezTo>
                  <a:pt x="982638" y="1429233"/>
                  <a:pt x="971601" y="1488888"/>
                  <a:pt x="959344" y="1548369"/>
                </a:cubicBezTo>
                <a:cubicBezTo>
                  <a:pt x="946640" y="1607864"/>
                  <a:pt x="932226" y="1666944"/>
                  <a:pt x="916128" y="1725537"/>
                </a:cubicBezTo>
                <a:lnTo>
                  <a:pt x="912813" y="1736370"/>
                </a:lnTo>
                <a:lnTo>
                  <a:pt x="916772" y="1724004"/>
                </a:lnTo>
                <a:cubicBezTo>
                  <a:pt x="933629" y="1665831"/>
                  <a:pt x="948872" y="1607168"/>
                  <a:pt x="962483" y="1548080"/>
                </a:cubicBezTo>
                <a:cubicBezTo>
                  <a:pt x="975784" y="1488947"/>
                  <a:pt x="988445" y="1429583"/>
                  <a:pt x="998553" y="1369754"/>
                </a:cubicBezTo>
                <a:cubicBezTo>
                  <a:pt x="1008660" y="1309926"/>
                  <a:pt x="1017780" y="1249981"/>
                  <a:pt x="1025563" y="1189687"/>
                </a:cubicBezTo>
                <a:cubicBezTo>
                  <a:pt x="1039987" y="1069042"/>
                  <a:pt x="1048032" y="947700"/>
                  <a:pt x="1049669" y="826184"/>
                </a:cubicBezTo>
                <a:cubicBezTo>
                  <a:pt x="1050901" y="704492"/>
                  <a:pt x="1045527" y="582860"/>
                  <a:pt x="1033579" y="461750"/>
                </a:cubicBezTo>
                <a:cubicBezTo>
                  <a:pt x="1027016" y="401282"/>
                  <a:pt x="1019930" y="340814"/>
                  <a:pt x="1010344" y="280696"/>
                </a:cubicBezTo>
                <a:cubicBezTo>
                  <a:pt x="1000760" y="220578"/>
                  <a:pt x="989259" y="160747"/>
                  <a:pt x="976770" y="101150"/>
                </a:cubicBezTo>
                <a:lnTo>
                  <a:pt x="951755" y="0"/>
                </a:lnTo>
                <a:lnTo>
                  <a:pt x="972653" y="0"/>
                </a:lnTo>
                <a:lnTo>
                  <a:pt x="997232" y="95850"/>
                </a:lnTo>
                <a:cubicBezTo>
                  <a:pt x="1051746" y="334846"/>
                  <a:pt x="1080774" y="579809"/>
                  <a:pt x="1083707" y="825311"/>
                </a:cubicBezTo>
                <a:cubicBezTo>
                  <a:pt x="1084858" y="948223"/>
                  <a:pt x="1079526" y="1071134"/>
                  <a:pt x="1067734" y="1193462"/>
                </a:cubicBezTo>
                <a:cubicBezTo>
                  <a:pt x="1061228" y="1254570"/>
                  <a:pt x="1054199" y="1315444"/>
                  <a:pt x="1044500" y="1376435"/>
                </a:cubicBezTo>
                <a:cubicBezTo>
                  <a:pt x="1034799" y="1437426"/>
                  <a:pt x="1023587" y="1497718"/>
                  <a:pt x="1011157" y="1558012"/>
                </a:cubicBezTo>
                <a:cubicBezTo>
                  <a:pt x="998284" y="1618350"/>
                  <a:pt x="983682" y="1678268"/>
                  <a:pt x="967377" y="1737696"/>
                </a:cubicBezTo>
                <a:lnTo>
                  <a:pt x="915553" y="1907286"/>
                </a:lnTo>
                <a:lnTo>
                  <a:pt x="970413" y="1735578"/>
                </a:lnTo>
                <a:cubicBezTo>
                  <a:pt x="987474" y="1676572"/>
                  <a:pt x="1002904" y="1617070"/>
                  <a:pt x="1016676" y="1557140"/>
                </a:cubicBezTo>
                <a:cubicBezTo>
                  <a:pt x="1030152" y="1497137"/>
                  <a:pt x="1042989" y="1436960"/>
                  <a:pt x="1053212" y="1376258"/>
                </a:cubicBezTo>
                <a:cubicBezTo>
                  <a:pt x="1063435" y="1315560"/>
                  <a:pt x="1072671" y="1254743"/>
                  <a:pt x="1080513" y="1193693"/>
                </a:cubicBezTo>
                <a:cubicBezTo>
                  <a:pt x="1095081" y="1071306"/>
                  <a:pt x="1103185" y="948280"/>
                  <a:pt x="1104794" y="825078"/>
                </a:cubicBezTo>
                <a:cubicBezTo>
                  <a:pt x="1105956" y="701704"/>
                  <a:pt x="1100488" y="578327"/>
                  <a:pt x="1088412" y="455534"/>
                </a:cubicBezTo>
                <a:cubicBezTo>
                  <a:pt x="1081732" y="394194"/>
                  <a:pt x="1074530" y="332914"/>
                  <a:pt x="1064598" y="271980"/>
                </a:cubicBezTo>
                <a:cubicBezTo>
                  <a:pt x="1054664" y="211049"/>
                  <a:pt x="1043221" y="150350"/>
                  <a:pt x="1030559" y="89882"/>
                </a:cubicBezTo>
                <a:lnTo>
                  <a:pt x="1008327" y="0"/>
                </a:lnTo>
                <a:lnTo>
                  <a:pt x="1027187" y="0"/>
                </a:lnTo>
                <a:lnTo>
                  <a:pt x="1049175" y="85952"/>
                </a:lnTo>
                <a:cubicBezTo>
                  <a:pt x="1104314" y="328295"/>
                  <a:pt x="1133633" y="576701"/>
                  <a:pt x="1136508" y="825659"/>
                </a:cubicBezTo>
                <a:cubicBezTo>
                  <a:pt x="1137583" y="950254"/>
                  <a:pt x="1132117" y="1074791"/>
                  <a:pt x="1120128" y="1198805"/>
                </a:cubicBezTo>
                <a:cubicBezTo>
                  <a:pt x="1113564" y="1260783"/>
                  <a:pt x="1106420" y="1322702"/>
                  <a:pt x="1096544" y="1384275"/>
                </a:cubicBezTo>
                <a:cubicBezTo>
                  <a:pt x="1086669" y="1445846"/>
                  <a:pt x="1075344" y="1507186"/>
                  <a:pt x="1062738" y="1568292"/>
                </a:cubicBezTo>
                <a:cubicBezTo>
                  <a:pt x="1049687" y="1629442"/>
                  <a:pt x="1034885" y="1690169"/>
                  <a:pt x="1018355" y="1750395"/>
                </a:cubicBezTo>
                <a:lnTo>
                  <a:pt x="971901" y="1902388"/>
                </a:lnTo>
                <a:lnTo>
                  <a:pt x="1020930" y="1748607"/>
                </a:lnTo>
                <a:cubicBezTo>
                  <a:pt x="1038194" y="1688767"/>
                  <a:pt x="1053803" y="1628426"/>
                  <a:pt x="1067734" y="1567654"/>
                </a:cubicBezTo>
                <a:lnTo>
                  <a:pt x="1077841" y="1521998"/>
                </a:lnTo>
                <a:lnTo>
                  <a:pt x="1082895" y="1499170"/>
                </a:lnTo>
                <a:lnTo>
                  <a:pt x="1087426" y="1475936"/>
                </a:lnTo>
                <a:lnTo>
                  <a:pt x="1096487" y="1430047"/>
                </a:lnTo>
                <a:cubicBezTo>
                  <a:pt x="1099450" y="1414712"/>
                  <a:pt x="1101948" y="1399320"/>
                  <a:pt x="1104679" y="1383984"/>
                </a:cubicBezTo>
                <a:cubicBezTo>
                  <a:pt x="1115831" y="1322586"/>
                  <a:pt x="1124370" y="1260725"/>
                  <a:pt x="1132268" y="1198806"/>
                </a:cubicBezTo>
                <a:cubicBezTo>
                  <a:pt x="1146947" y="1074732"/>
                  <a:pt x="1155126" y="949965"/>
                  <a:pt x="1156782" y="825020"/>
                </a:cubicBezTo>
                <a:cubicBezTo>
                  <a:pt x="1157868" y="699962"/>
                  <a:pt x="1152262" y="574902"/>
                  <a:pt x="1139993" y="450422"/>
                </a:cubicBezTo>
                <a:cubicBezTo>
                  <a:pt x="1133198" y="388270"/>
                  <a:pt x="1125879" y="326061"/>
                  <a:pt x="1115831" y="264547"/>
                </a:cubicBezTo>
                <a:cubicBezTo>
                  <a:pt x="1113274" y="249096"/>
                  <a:pt x="1110950" y="233645"/>
                  <a:pt x="1108279" y="218078"/>
                </a:cubicBezTo>
                <a:lnTo>
                  <a:pt x="1099798" y="171608"/>
                </a:lnTo>
                <a:lnTo>
                  <a:pt x="1095558" y="148376"/>
                </a:lnTo>
                <a:lnTo>
                  <a:pt x="1090795" y="125140"/>
                </a:lnTo>
                <a:lnTo>
                  <a:pt x="1081269" y="79194"/>
                </a:lnTo>
                <a:lnTo>
                  <a:pt x="1061714" y="0"/>
                </a:lnTo>
                <a:lnTo>
                  <a:pt x="1081419" y="0"/>
                </a:lnTo>
                <a:lnTo>
                  <a:pt x="1100909" y="76246"/>
                </a:lnTo>
                <a:cubicBezTo>
                  <a:pt x="1156752" y="321878"/>
                  <a:pt x="1186434" y="573623"/>
                  <a:pt x="1189250" y="825950"/>
                </a:cubicBezTo>
                <a:cubicBezTo>
                  <a:pt x="1190291" y="952229"/>
                  <a:pt x="1184726" y="1078392"/>
                  <a:pt x="1172580" y="1204092"/>
                </a:cubicBezTo>
                <a:cubicBezTo>
                  <a:pt x="1165843" y="1266884"/>
                  <a:pt x="1158582" y="1329674"/>
                  <a:pt x="1148590" y="1392116"/>
                </a:cubicBezTo>
                <a:cubicBezTo>
                  <a:pt x="1146092" y="1407684"/>
                  <a:pt x="1143828" y="1423366"/>
                  <a:pt x="1141098" y="1438586"/>
                </a:cubicBezTo>
                <a:lnTo>
                  <a:pt x="1132675" y="1485055"/>
                </a:lnTo>
                <a:lnTo>
                  <a:pt x="1128434" y="1508289"/>
                </a:lnTo>
                <a:lnTo>
                  <a:pt x="1123730" y="1531524"/>
                </a:lnTo>
                <a:lnTo>
                  <a:pt x="1114262" y="1577992"/>
                </a:lnTo>
                <a:cubicBezTo>
                  <a:pt x="1087807" y="1701890"/>
                  <a:pt x="1054271" y="1824074"/>
                  <a:pt x="1013853" y="1943942"/>
                </a:cubicBezTo>
                <a:lnTo>
                  <a:pt x="982448" y="2028942"/>
                </a:lnTo>
                <a:lnTo>
                  <a:pt x="1015453" y="1942208"/>
                </a:lnTo>
                <a:cubicBezTo>
                  <a:pt x="1057058" y="1823029"/>
                  <a:pt x="1092052" y="1701542"/>
                  <a:pt x="1120244" y="1578283"/>
                </a:cubicBezTo>
                <a:lnTo>
                  <a:pt x="1130467" y="1531813"/>
                </a:lnTo>
                <a:lnTo>
                  <a:pt x="1135521" y="1508579"/>
                </a:lnTo>
                <a:lnTo>
                  <a:pt x="1140168" y="1485346"/>
                </a:lnTo>
                <a:lnTo>
                  <a:pt x="1149346" y="1438876"/>
                </a:lnTo>
                <a:cubicBezTo>
                  <a:pt x="1152250" y="1423310"/>
                  <a:pt x="1154805" y="1407742"/>
                  <a:pt x="1157593" y="1392407"/>
                </a:cubicBezTo>
                <a:cubicBezTo>
                  <a:pt x="1168862" y="1330138"/>
                  <a:pt x="1177517" y="1267464"/>
                  <a:pt x="1185476" y="1204673"/>
                </a:cubicBezTo>
                <a:cubicBezTo>
                  <a:pt x="1200299" y="1078916"/>
                  <a:pt x="1208536" y="952404"/>
                  <a:pt x="1210162" y="825775"/>
                </a:cubicBezTo>
                <a:cubicBezTo>
                  <a:pt x="1211247" y="698972"/>
                  <a:pt x="1205528" y="572230"/>
                  <a:pt x="1193026" y="446064"/>
                </a:cubicBezTo>
                <a:cubicBezTo>
                  <a:pt x="1186173" y="383042"/>
                  <a:pt x="1178679" y="320018"/>
                  <a:pt x="1168514" y="257402"/>
                </a:cubicBezTo>
                <a:cubicBezTo>
                  <a:pt x="1165959" y="241777"/>
                  <a:pt x="1163576" y="226092"/>
                  <a:pt x="1160847" y="210468"/>
                </a:cubicBezTo>
                <a:lnTo>
                  <a:pt x="1152250" y="163650"/>
                </a:lnTo>
                <a:lnTo>
                  <a:pt x="1147951" y="140416"/>
                </a:lnTo>
                <a:lnTo>
                  <a:pt x="1143129" y="117181"/>
                </a:lnTo>
                <a:lnTo>
                  <a:pt x="1133488" y="70712"/>
                </a:lnTo>
                <a:lnTo>
                  <a:pt x="1116032" y="0"/>
                </a:lnTo>
                <a:lnTo>
                  <a:pt x="1136323" y="0"/>
                </a:lnTo>
                <a:lnTo>
                  <a:pt x="1153063" y="65586"/>
                </a:lnTo>
                <a:cubicBezTo>
                  <a:pt x="1209567" y="314529"/>
                  <a:pt x="1239554" y="569644"/>
                  <a:pt x="1242284" y="825311"/>
                </a:cubicBezTo>
                <a:cubicBezTo>
                  <a:pt x="1243322" y="953332"/>
                  <a:pt x="1237642" y="1081297"/>
                  <a:pt x="1225264" y="1208680"/>
                </a:cubicBezTo>
                <a:cubicBezTo>
                  <a:pt x="1212474" y="1336122"/>
                  <a:pt x="1192729" y="1462806"/>
                  <a:pt x="1166132" y="1588099"/>
                </a:cubicBezTo>
                <a:cubicBezTo>
                  <a:pt x="1139267" y="1713450"/>
                  <a:pt x="1105311" y="1837231"/>
                  <a:pt x="1064422" y="1958748"/>
                </a:cubicBezTo>
                <a:lnTo>
                  <a:pt x="998309" y="2137876"/>
                </a:lnTo>
                <a:lnTo>
                  <a:pt x="998668" y="2137072"/>
                </a:lnTo>
                <a:cubicBezTo>
                  <a:pt x="1004478" y="2122319"/>
                  <a:pt x="1010287" y="2107391"/>
                  <a:pt x="1016443" y="2092522"/>
                </a:cubicBezTo>
                <a:cubicBezTo>
                  <a:pt x="1022600" y="2077650"/>
                  <a:pt x="1028468" y="2062840"/>
                  <a:pt x="1033870" y="2047794"/>
                </a:cubicBezTo>
                <a:lnTo>
                  <a:pt x="1050482" y="2002778"/>
                </a:lnTo>
                <a:lnTo>
                  <a:pt x="1058788" y="1980238"/>
                </a:lnTo>
                <a:lnTo>
                  <a:pt x="1066572" y="1957528"/>
                </a:lnTo>
                <a:cubicBezTo>
                  <a:pt x="1108546" y="1836476"/>
                  <a:pt x="1143949" y="1713276"/>
                  <a:pt x="1172638" y="1588449"/>
                </a:cubicBezTo>
                <a:cubicBezTo>
                  <a:pt x="1179375" y="1557140"/>
                  <a:pt x="1186927" y="1526006"/>
                  <a:pt x="1192794" y="1494464"/>
                </a:cubicBezTo>
                <a:lnTo>
                  <a:pt x="1202144" y="1447356"/>
                </a:lnTo>
                <a:lnTo>
                  <a:pt x="1210451" y="1400016"/>
                </a:lnTo>
                <a:cubicBezTo>
                  <a:pt x="1222069" y="1336934"/>
                  <a:pt x="1230607" y="1273388"/>
                  <a:pt x="1238623" y="1209784"/>
                </a:cubicBezTo>
                <a:cubicBezTo>
                  <a:pt x="1253615" y="1082286"/>
                  <a:pt x="1261917" y="954088"/>
                  <a:pt x="1263483" y="825718"/>
                </a:cubicBezTo>
                <a:cubicBezTo>
                  <a:pt x="1264558" y="697230"/>
                  <a:pt x="1258744" y="568744"/>
                  <a:pt x="1246058" y="440896"/>
                </a:cubicBezTo>
                <a:cubicBezTo>
                  <a:pt x="1239146" y="377002"/>
                  <a:pt x="1231478" y="313106"/>
                  <a:pt x="1221198" y="249734"/>
                </a:cubicBezTo>
                <a:lnTo>
                  <a:pt x="1213415" y="202103"/>
                </a:lnTo>
                <a:lnTo>
                  <a:pt x="1204702" y="154705"/>
                </a:lnTo>
                <a:cubicBezTo>
                  <a:pt x="1199183" y="122990"/>
                  <a:pt x="1192037" y="91682"/>
                  <a:pt x="1185706" y="60140"/>
                </a:cubicBezTo>
                <a:cubicBezTo>
                  <a:pt x="1182513" y="44400"/>
                  <a:pt x="1178561" y="28774"/>
                  <a:pt x="1175019" y="13092"/>
                </a:cubicBezTo>
                <a:lnTo>
                  <a:pt x="1171957" y="0"/>
                </a:lnTo>
                <a:lnTo>
                  <a:pt x="1190530" y="0"/>
                </a:lnTo>
                <a:lnTo>
                  <a:pt x="1204730" y="55719"/>
                </a:lnTo>
                <a:cubicBezTo>
                  <a:pt x="1261887" y="307966"/>
                  <a:pt x="1292179" y="566450"/>
                  <a:pt x="1294852" y="825486"/>
                </a:cubicBezTo>
                <a:cubicBezTo>
                  <a:pt x="1295838" y="955134"/>
                  <a:pt x="1290024" y="1084724"/>
                  <a:pt x="1277425" y="1213734"/>
                </a:cubicBezTo>
                <a:cubicBezTo>
                  <a:pt x="1264448" y="1342859"/>
                  <a:pt x="1244438" y="1471172"/>
                  <a:pt x="1217479" y="1598148"/>
                </a:cubicBezTo>
                <a:cubicBezTo>
                  <a:pt x="1190285" y="1725126"/>
                  <a:pt x="1155902" y="1850534"/>
                  <a:pt x="1114492" y="1973617"/>
                </a:cubicBezTo>
                <a:cubicBezTo>
                  <a:pt x="1093875" y="2035247"/>
                  <a:pt x="1071444" y="2096252"/>
                  <a:pt x="1047230" y="2156546"/>
                </a:cubicBezTo>
                <a:lnTo>
                  <a:pt x="989511" y="2288833"/>
                </a:lnTo>
                <a:lnTo>
                  <a:pt x="1049437" y="2154383"/>
                </a:lnTo>
                <a:lnTo>
                  <a:pt x="1067385" y="2109192"/>
                </a:lnTo>
                <a:cubicBezTo>
                  <a:pt x="1073194" y="2094031"/>
                  <a:pt x="1079583" y="2079102"/>
                  <a:pt x="1084811" y="2063826"/>
                </a:cubicBezTo>
                <a:cubicBezTo>
                  <a:pt x="1095848" y="2033331"/>
                  <a:pt x="1107697" y="2003126"/>
                  <a:pt x="1117862" y="1972340"/>
                </a:cubicBezTo>
                <a:cubicBezTo>
                  <a:pt x="1160363" y="1849661"/>
                  <a:pt x="1196197" y="1724776"/>
                  <a:pt x="1225206" y="1598264"/>
                </a:cubicBezTo>
                <a:cubicBezTo>
                  <a:pt x="1232060" y="1566548"/>
                  <a:pt x="1239611" y="1534950"/>
                  <a:pt x="1245594" y="1503003"/>
                </a:cubicBezTo>
                <a:lnTo>
                  <a:pt x="1255003" y="1455255"/>
                </a:lnTo>
                <a:lnTo>
                  <a:pt x="1263426" y="1407276"/>
                </a:lnTo>
                <a:cubicBezTo>
                  <a:pt x="1275044" y="1343382"/>
                  <a:pt x="1283815" y="1278964"/>
                  <a:pt x="1291889" y="1214489"/>
                </a:cubicBezTo>
                <a:cubicBezTo>
                  <a:pt x="1306996" y="1085304"/>
                  <a:pt x="1315356" y="955366"/>
                  <a:pt x="1316924" y="825311"/>
                </a:cubicBezTo>
                <a:cubicBezTo>
                  <a:pt x="1317952" y="695082"/>
                  <a:pt x="1311999" y="564968"/>
                  <a:pt x="1299090" y="435379"/>
                </a:cubicBezTo>
                <a:cubicBezTo>
                  <a:pt x="1292121" y="370668"/>
                  <a:pt x="1284337" y="305961"/>
                  <a:pt x="1273883" y="241660"/>
                </a:cubicBezTo>
                <a:lnTo>
                  <a:pt x="1266040" y="193448"/>
                </a:lnTo>
                <a:lnTo>
                  <a:pt x="1257386" y="145701"/>
                </a:lnTo>
                <a:cubicBezTo>
                  <a:pt x="1251577" y="113580"/>
                  <a:pt x="1244607" y="81808"/>
                  <a:pt x="1238102" y="49858"/>
                </a:cubicBezTo>
                <a:cubicBezTo>
                  <a:pt x="1234964" y="33886"/>
                  <a:pt x="1230898" y="18085"/>
                  <a:pt x="1227356" y="2230"/>
                </a:cubicBezTo>
                <a:lnTo>
                  <a:pt x="1226833" y="0"/>
                </a:lnTo>
                <a:lnTo>
                  <a:pt x="1244996" y="0"/>
                </a:lnTo>
                <a:lnTo>
                  <a:pt x="1256766" y="46135"/>
                </a:lnTo>
                <a:cubicBezTo>
                  <a:pt x="1314651" y="301243"/>
                  <a:pt x="1345317" y="562529"/>
                  <a:pt x="1347767" y="825602"/>
                </a:cubicBezTo>
                <a:cubicBezTo>
                  <a:pt x="1348698" y="956934"/>
                  <a:pt x="1342766" y="1088210"/>
                  <a:pt x="1329993" y="1218903"/>
                </a:cubicBezTo>
                <a:cubicBezTo>
                  <a:pt x="1316861" y="1349656"/>
                  <a:pt x="1296559" y="1479594"/>
                  <a:pt x="1269178" y="1608080"/>
                </a:cubicBezTo>
                <a:cubicBezTo>
                  <a:pt x="1266040" y="1624172"/>
                  <a:pt x="1261975" y="1640144"/>
                  <a:pt x="1258431" y="1656176"/>
                </a:cubicBezTo>
                <a:cubicBezTo>
                  <a:pt x="1254887" y="1672209"/>
                  <a:pt x="1251230" y="1688240"/>
                  <a:pt x="1247335" y="1704214"/>
                </a:cubicBezTo>
                <a:lnTo>
                  <a:pt x="1235139" y="1752018"/>
                </a:lnTo>
                <a:lnTo>
                  <a:pt x="1229041" y="1775892"/>
                </a:lnTo>
                <a:lnTo>
                  <a:pt x="1222475" y="1799650"/>
                </a:lnTo>
                <a:lnTo>
                  <a:pt x="1209115" y="1847164"/>
                </a:lnTo>
                <a:cubicBezTo>
                  <a:pt x="1204817" y="1863021"/>
                  <a:pt x="1199648" y="1878646"/>
                  <a:pt x="1194944" y="1894447"/>
                </a:cubicBezTo>
                <a:cubicBezTo>
                  <a:pt x="1190238" y="1910246"/>
                  <a:pt x="1185476" y="1925928"/>
                  <a:pt x="1180421" y="1941554"/>
                </a:cubicBezTo>
                <a:lnTo>
                  <a:pt x="1164912" y="1988430"/>
                </a:lnTo>
                <a:cubicBezTo>
                  <a:pt x="1159802" y="2004056"/>
                  <a:pt x="1154573" y="2019622"/>
                  <a:pt x="1148881" y="2034900"/>
                </a:cubicBezTo>
                <a:lnTo>
                  <a:pt x="1132268" y="2081367"/>
                </a:lnTo>
                <a:cubicBezTo>
                  <a:pt x="1126865" y="2096936"/>
                  <a:pt x="1120650" y="2112096"/>
                  <a:pt x="1114841" y="2127488"/>
                </a:cubicBezTo>
                <a:lnTo>
                  <a:pt x="1097010" y="2173551"/>
                </a:lnTo>
                <a:cubicBezTo>
                  <a:pt x="1072090" y="2234426"/>
                  <a:pt x="1046358" y="2295067"/>
                  <a:pt x="1018070" y="2354548"/>
                </a:cubicBezTo>
                <a:lnTo>
                  <a:pt x="986481" y="2417221"/>
                </a:lnTo>
                <a:lnTo>
                  <a:pt x="1019697" y="2352631"/>
                </a:lnTo>
                <a:cubicBezTo>
                  <a:pt x="1034334" y="2323240"/>
                  <a:pt x="1047345" y="2293036"/>
                  <a:pt x="1060995" y="2263178"/>
                </a:cubicBezTo>
                <a:cubicBezTo>
                  <a:pt x="1067967" y="2248309"/>
                  <a:pt x="1074123" y="2233089"/>
                  <a:pt x="1080570" y="2217988"/>
                </a:cubicBezTo>
                <a:lnTo>
                  <a:pt x="1099796" y="2172620"/>
                </a:lnTo>
                <a:lnTo>
                  <a:pt x="1117978" y="2126444"/>
                </a:lnTo>
                <a:cubicBezTo>
                  <a:pt x="1123786" y="2111167"/>
                  <a:pt x="1130292" y="2095950"/>
                  <a:pt x="1135752" y="2080497"/>
                </a:cubicBezTo>
                <a:cubicBezTo>
                  <a:pt x="1146963" y="2049595"/>
                  <a:pt x="1158987" y="2018984"/>
                  <a:pt x="1169269" y="1987558"/>
                </a:cubicBezTo>
                <a:cubicBezTo>
                  <a:pt x="1212270" y="1863255"/>
                  <a:pt x="1248510" y="1736684"/>
                  <a:pt x="1277831" y="1608488"/>
                </a:cubicBezTo>
                <a:cubicBezTo>
                  <a:pt x="1284802" y="1576310"/>
                  <a:pt x="1292411" y="1544302"/>
                  <a:pt x="1298452" y="1511949"/>
                </a:cubicBezTo>
                <a:lnTo>
                  <a:pt x="1307978" y="1463564"/>
                </a:lnTo>
                <a:lnTo>
                  <a:pt x="1316459" y="1414945"/>
                </a:lnTo>
                <a:cubicBezTo>
                  <a:pt x="1322268" y="1382590"/>
                  <a:pt x="1327089" y="1350004"/>
                  <a:pt x="1332143" y="1317476"/>
                </a:cubicBezTo>
                <a:cubicBezTo>
                  <a:pt x="1334814" y="1301213"/>
                  <a:pt x="1336673" y="1284890"/>
                  <a:pt x="1338881" y="1268568"/>
                </a:cubicBezTo>
                <a:lnTo>
                  <a:pt x="1345211" y="1219601"/>
                </a:lnTo>
                <a:cubicBezTo>
                  <a:pt x="1360495" y="1088676"/>
                  <a:pt x="1368911" y="957108"/>
                  <a:pt x="1370420" y="825311"/>
                </a:cubicBezTo>
                <a:cubicBezTo>
                  <a:pt x="1371420" y="693398"/>
                  <a:pt x="1365350" y="561541"/>
                  <a:pt x="1352241" y="430325"/>
                </a:cubicBezTo>
                <a:lnTo>
                  <a:pt x="1346722" y="381184"/>
                </a:lnTo>
                <a:cubicBezTo>
                  <a:pt x="1344804" y="364804"/>
                  <a:pt x="1343237" y="348365"/>
                  <a:pt x="1340913" y="332043"/>
                </a:cubicBezTo>
                <a:cubicBezTo>
                  <a:pt x="1336383" y="299340"/>
                  <a:pt x="1332374" y="266581"/>
                  <a:pt x="1326798" y="234050"/>
                </a:cubicBezTo>
                <a:lnTo>
                  <a:pt x="1318840" y="185200"/>
                </a:lnTo>
                <a:lnTo>
                  <a:pt x="1309838" y="136526"/>
                </a:lnTo>
                <a:cubicBezTo>
                  <a:pt x="1304028" y="103996"/>
                  <a:pt x="1296941" y="71817"/>
                  <a:pt x="1290320" y="39462"/>
                </a:cubicBezTo>
                <a:lnTo>
                  <a:pt x="1281392" y="0"/>
                </a:lnTo>
                <a:lnTo>
                  <a:pt x="1299277" y="0"/>
                </a:lnTo>
                <a:lnTo>
                  <a:pt x="1308349" y="35702"/>
                </a:lnTo>
                <a:cubicBezTo>
                  <a:pt x="1366820" y="294578"/>
                  <a:pt x="1397751" y="559828"/>
                  <a:pt x="1400335" y="825602"/>
                </a:cubicBezTo>
                <a:cubicBezTo>
                  <a:pt x="1401259" y="958618"/>
                  <a:pt x="1395230" y="1091521"/>
                  <a:pt x="1382270" y="1223900"/>
                </a:cubicBezTo>
                <a:cubicBezTo>
                  <a:pt x="1368888" y="1356336"/>
                  <a:pt x="1348296" y="1487960"/>
                  <a:pt x="1320584" y="1618190"/>
                </a:cubicBezTo>
                <a:cubicBezTo>
                  <a:pt x="1317387" y="1634568"/>
                  <a:pt x="1313323" y="1650718"/>
                  <a:pt x="1309721" y="1666924"/>
                </a:cubicBezTo>
                <a:lnTo>
                  <a:pt x="1298452" y="1715600"/>
                </a:lnTo>
                <a:lnTo>
                  <a:pt x="1286080" y="1763984"/>
                </a:lnTo>
                <a:cubicBezTo>
                  <a:pt x="1282014" y="1780134"/>
                  <a:pt x="1277890" y="1796282"/>
                  <a:pt x="1273243" y="1812254"/>
                </a:cubicBezTo>
                <a:cubicBezTo>
                  <a:pt x="1264239" y="1844318"/>
                  <a:pt x="1255468" y="1876151"/>
                  <a:pt x="1245419" y="1908213"/>
                </a:cubicBezTo>
                <a:lnTo>
                  <a:pt x="1230724" y="1955960"/>
                </a:lnTo>
                <a:lnTo>
                  <a:pt x="1214982" y="2003416"/>
                </a:lnTo>
                <a:cubicBezTo>
                  <a:pt x="1204816" y="2035132"/>
                  <a:pt x="1193083" y="2066324"/>
                  <a:pt x="1181931" y="2097748"/>
                </a:cubicBezTo>
                <a:cubicBezTo>
                  <a:pt x="1176470" y="2113490"/>
                  <a:pt x="1170315" y="2128884"/>
                  <a:pt x="1164214" y="2144220"/>
                </a:cubicBezTo>
                <a:lnTo>
                  <a:pt x="1146208" y="2190686"/>
                </a:lnTo>
                <a:lnTo>
                  <a:pt x="1127039" y="2236865"/>
                </a:lnTo>
                <a:cubicBezTo>
                  <a:pt x="1120592" y="2252258"/>
                  <a:pt x="1114434" y="2267708"/>
                  <a:pt x="1107523" y="2282871"/>
                </a:cubicBezTo>
                <a:cubicBezTo>
                  <a:pt x="1093872" y="2313308"/>
                  <a:pt x="1080919" y="2344035"/>
                  <a:pt x="1066282" y="2374007"/>
                </a:cubicBezTo>
                <a:cubicBezTo>
                  <a:pt x="1037945" y="2434787"/>
                  <a:pt x="1007837" y="2494605"/>
                  <a:pt x="976014" y="2553394"/>
                </a:cubicBezTo>
                <a:lnTo>
                  <a:pt x="956603" y="2586828"/>
                </a:lnTo>
                <a:lnTo>
                  <a:pt x="977843" y="2550691"/>
                </a:lnTo>
                <a:cubicBezTo>
                  <a:pt x="1009901" y="2492416"/>
                  <a:pt x="1040302" y="2433226"/>
                  <a:pt x="1069013" y="2373193"/>
                </a:cubicBezTo>
                <a:lnTo>
                  <a:pt x="1079815" y="2350714"/>
                </a:lnTo>
                <a:cubicBezTo>
                  <a:pt x="1083417" y="2343221"/>
                  <a:pt x="1086729" y="2335554"/>
                  <a:pt x="1090214" y="2328004"/>
                </a:cubicBezTo>
                <a:lnTo>
                  <a:pt x="1110777" y="2282522"/>
                </a:lnTo>
                <a:cubicBezTo>
                  <a:pt x="1117862" y="2267478"/>
                  <a:pt x="1123962" y="2251968"/>
                  <a:pt x="1130584" y="2236690"/>
                </a:cubicBezTo>
                <a:lnTo>
                  <a:pt x="1150043" y="2190744"/>
                </a:lnTo>
                <a:lnTo>
                  <a:pt x="1168397" y="2144274"/>
                </a:lnTo>
                <a:cubicBezTo>
                  <a:pt x="1174205" y="2128766"/>
                  <a:pt x="1180828" y="2113374"/>
                  <a:pt x="1186404" y="2097806"/>
                </a:cubicBezTo>
                <a:cubicBezTo>
                  <a:pt x="1198022" y="2066498"/>
                  <a:pt x="1209638" y="2035478"/>
                  <a:pt x="1220268" y="2003881"/>
                </a:cubicBezTo>
                <a:cubicBezTo>
                  <a:pt x="1263817" y="1877950"/>
                  <a:pt x="1300468" y="1749696"/>
                  <a:pt x="1330052" y="1619757"/>
                </a:cubicBezTo>
                <a:cubicBezTo>
                  <a:pt x="1337139" y="1587229"/>
                  <a:pt x="1344806" y="1554758"/>
                  <a:pt x="1350905" y="1521998"/>
                </a:cubicBezTo>
                <a:lnTo>
                  <a:pt x="1360604" y="1472972"/>
                </a:lnTo>
                <a:lnTo>
                  <a:pt x="1369202" y="1423716"/>
                </a:lnTo>
                <a:cubicBezTo>
                  <a:pt x="1375010" y="1390954"/>
                  <a:pt x="1379890" y="1357904"/>
                  <a:pt x="1385002" y="1324968"/>
                </a:cubicBezTo>
                <a:cubicBezTo>
                  <a:pt x="1387731" y="1308531"/>
                  <a:pt x="1389591" y="1291918"/>
                  <a:pt x="1391799" y="1275422"/>
                </a:cubicBezTo>
                <a:lnTo>
                  <a:pt x="1398186" y="1225816"/>
                </a:lnTo>
                <a:cubicBezTo>
                  <a:pt x="1413650" y="1093204"/>
                  <a:pt x="1422118" y="959897"/>
                  <a:pt x="1423570" y="826414"/>
                </a:cubicBezTo>
                <a:cubicBezTo>
                  <a:pt x="1424354" y="692815"/>
                  <a:pt x="1418134" y="559218"/>
                  <a:pt x="1404924" y="426258"/>
                </a:cubicBezTo>
                <a:lnTo>
                  <a:pt x="1399117" y="376479"/>
                </a:lnTo>
                <a:cubicBezTo>
                  <a:pt x="1397141" y="359866"/>
                  <a:pt x="1395572" y="343253"/>
                  <a:pt x="1393308" y="326700"/>
                </a:cubicBezTo>
                <a:cubicBezTo>
                  <a:pt x="1388718" y="293589"/>
                  <a:pt x="1384711" y="260422"/>
                  <a:pt x="1379077" y="227488"/>
                </a:cubicBezTo>
                <a:lnTo>
                  <a:pt x="1371060" y="177998"/>
                </a:lnTo>
                <a:lnTo>
                  <a:pt x="1361882" y="128682"/>
                </a:lnTo>
                <a:cubicBezTo>
                  <a:pt x="1356075" y="95748"/>
                  <a:pt x="1348872" y="63102"/>
                  <a:pt x="1342133" y="30343"/>
                </a:cubicBezTo>
                <a:lnTo>
                  <a:pt x="1335286" y="0"/>
                </a:lnTo>
                <a:lnTo>
                  <a:pt x="1353189" y="0"/>
                </a:lnTo>
                <a:lnTo>
                  <a:pt x="1359850" y="26276"/>
                </a:lnTo>
                <a:cubicBezTo>
                  <a:pt x="1366878" y="59154"/>
                  <a:pt x="1374488" y="91857"/>
                  <a:pt x="1380587" y="125024"/>
                </a:cubicBezTo>
                <a:lnTo>
                  <a:pt x="1390230" y="174512"/>
                </a:lnTo>
                <a:lnTo>
                  <a:pt x="1398710" y="224176"/>
                </a:lnTo>
                <a:cubicBezTo>
                  <a:pt x="1404809" y="257227"/>
                  <a:pt x="1409398" y="290569"/>
                  <a:pt x="1414568" y="323736"/>
                </a:cubicBezTo>
                <a:cubicBezTo>
                  <a:pt x="1417239" y="340350"/>
                  <a:pt x="1419098" y="357078"/>
                  <a:pt x="1421306" y="373690"/>
                </a:cubicBezTo>
                <a:lnTo>
                  <a:pt x="1427696" y="423760"/>
                </a:lnTo>
                <a:cubicBezTo>
                  <a:pt x="1443070" y="557418"/>
                  <a:pt x="1451424" y="691829"/>
                  <a:pt x="1452730" y="826356"/>
                </a:cubicBezTo>
                <a:cubicBezTo>
                  <a:pt x="1453654" y="961058"/>
                  <a:pt x="1447502" y="1095646"/>
                  <a:pt x="1434317" y="1229708"/>
                </a:cubicBezTo>
                <a:cubicBezTo>
                  <a:pt x="1420759" y="1363828"/>
                  <a:pt x="1399878" y="1497078"/>
                  <a:pt x="1371758" y="1628934"/>
                </a:cubicBezTo>
                <a:cubicBezTo>
                  <a:pt x="1368563" y="1645488"/>
                  <a:pt x="1364497" y="1661868"/>
                  <a:pt x="1360780" y="1678308"/>
                </a:cubicBezTo>
                <a:lnTo>
                  <a:pt x="1349162" y="1727566"/>
                </a:lnTo>
                <a:lnTo>
                  <a:pt x="1336675" y="1776590"/>
                </a:lnTo>
                <a:cubicBezTo>
                  <a:pt x="1332492" y="1792912"/>
                  <a:pt x="1328367" y="1809234"/>
                  <a:pt x="1323662" y="1825440"/>
                </a:cubicBezTo>
                <a:cubicBezTo>
                  <a:pt x="1314486" y="1857910"/>
                  <a:pt x="1305656" y="1890438"/>
                  <a:pt x="1295490" y="1922618"/>
                </a:cubicBezTo>
                <a:lnTo>
                  <a:pt x="1280620" y="1971005"/>
                </a:lnTo>
                <a:lnTo>
                  <a:pt x="1264647" y="2018984"/>
                </a:lnTo>
                <a:cubicBezTo>
                  <a:pt x="1254365" y="2051106"/>
                  <a:pt x="1242516" y="2082878"/>
                  <a:pt x="1231189" y="2114476"/>
                </a:cubicBezTo>
                <a:cubicBezTo>
                  <a:pt x="1225672" y="2130451"/>
                  <a:pt x="1219572" y="2146076"/>
                  <a:pt x="1213299" y="2161818"/>
                </a:cubicBezTo>
                <a:lnTo>
                  <a:pt x="1195060" y="2209041"/>
                </a:lnTo>
                <a:lnTo>
                  <a:pt x="1175659" y="2255802"/>
                </a:lnTo>
                <a:cubicBezTo>
                  <a:pt x="1169095" y="2271368"/>
                  <a:pt x="1162996" y="2287110"/>
                  <a:pt x="1155968" y="2302270"/>
                </a:cubicBezTo>
                <a:lnTo>
                  <a:pt x="1135406" y="2348738"/>
                </a:lnTo>
                <a:cubicBezTo>
                  <a:pt x="1131977" y="2356464"/>
                  <a:pt x="1128668" y="2364248"/>
                  <a:pt x="1125065" y="2371974"/>
                </a:cubicBezTo>
                <a:lnTo>
                  <a:pt x="1114262" y="2394858"/>
                </a:lnTo>
                <a:cubicBezTo>
                  <a:pt x="1085582" y="2456387"/>
                  <a:pt x="1055114" y="2516946"/>
                  <a:pt x="1022914" y="2576464"/>
                </a:cubicBezTo>
                <a:lnTo>
                  <a:pt x="923281" y="2748208"/>
                </a:lnTo>
                <a:lnTo>
                  <a:pt x="924143" y="2746922"/>
                </a:lnTo>
                <a:cubicBezTo>
                  <a:pt x="995640" y="2632606"/>
                  <a:pt x="1060553" y="2514286"/>
                  <a:pt x="1118558" y="2392594"/>
                </a:cubicBezTo>
                <a:lnTo>
                  <a:pt x="1129538" y="2369825"/>
                </a:lnTo>
                <a:lnTo>
                  <a:pt x="1139992" y="2346591"/>
                </a:lnTo>
                <a:lnTo>
                  <a:pt x="1160845" y="2300528"/>
                </a:lnTo>
                <a:cubicBezTo>
                  <a:pt x="1167932" y="2285192"/>
                  <a:pt x="1174089" y="2269510"/>
                  <a:pt x="1180827" y="2254058"/>
                </a:cubicBezTo>
                <a:lnTo>
                  <a:pt x="1200461" y="2207590"/>
                </a:lnTo>
                <a:cubicBezTo>
                  <a:pt x="1225495" y="2144972"/>
                  <a:pt x="1249718" y="2082006"/>
                  <a:pt x="1271500" y="2018170"/>
                </a:cubicBezTo>
                <a:cubicBezTo>
                  <a:pt x="1315553" y="1890554"/>
                  <a:pt x="1352612" y="1760616"/>
                  <a:pt x="1382503" y="1628992"/>
                </a:cubicBezTo>
                <a:cubicBezTo>
                  <a:pt x="1389704" y="1596000"/>
                  <a:pt x="1397372" y="1563182"/>
                  <a:pt x="1403587" y="1529956"/>
                </a:cubicBezTo>
                <a:lnTo>
                  <a:pt x="1413346" y="1480292"/>
                </a:lnTo>
                <a:lnTo>
                  <a:pt x="1422059" y="1430396"/>
                </a:lnTo>
                <a:cubicBezTo>
                  <a:pt x="1428216" y="1397172"/>
                  <a:pt x="1432804" y="1363771"/>
                  <a:pt x="1438034" y="1330372"/>
                </a:cubicBezTo>
                <a:cubicBezTo>
                  <a:pt x="1440763" y="1313700"/>
                  <a:pt x="1442621" y="1296914"/>
                  <a:pt x="1444888" y="1280186"/>
                </a:cubicBezTo>
                <a:cubicBezTo>
                  <a:pt x="1447152" y="1263456"/>
                  <a:pt x="1449359" y="1246728"/>
                  <a:pt x="1451335" y="1229940"/>
                </a:cubicBezTo>
                <a:cubicBezTo>
                  <a:pt x="1466901" y="1095646"/>
                  <a:pt x="1475451" y="960595"/>
                  <a:pt x="1476952" y="825428"/>
                </a:cubicBezTo>
                <a:cubicBezTo>
                  <a:pt x="1477658" y="690087"/>
                  <a:pt x="1471298" y="554803"/>
                  <a:pt x="1457899" y="420159"/>
                </a:cubicBezTo>
                <a:cubicBezTo>
                  <a:pt x="1456214" y="403374"/>
                  <a:pt x="1454123" y="386528"/>
                  <a:pt x="1452089" y="369741"/>
                </a:cubicBezTo>
                <a:cubicBezTo>
                  <a:pt x="1450057" y="352955"/>
                  <a:pt x="1448547" y="336052"/>
                  <a:pt x="1446281" y="319322"/>
                </a:cubicBezTo>
                <a:cubicBezTo>
                  <a:pt x="1441576" y="285806"/>
                  <a:pt x="1437567" y="252175"/>
                  <a:pt x="1431818" y="218833"/>
                </a:cubicBezTo>
                <a:lnTo>
                  <a:pt x="1423685" y="168704"/>
                </a:lnTo>
                <a:lnTo>
                  <a:pt x="1414450" y="118808"/>
                </a:lnTo>
                <a:cubicBezTo>
                  <a:pt x="1408641" y="85467"/>
                  <a:pt x="1401263" y="52358"/>
                  <a:pt x="1394409" y="19249"/>
                </a:cubicBezTo>
                <a:lnTo>
                  <a:pt x="1390077" y="0"/>
                </a:lnTo>
                <a:lnTo>
                  <a:pt x="1407716" y="0"/>
                </a:lnTo>
                <a:lnTo>
                  <a:pt x="1411777" y="16054"/>
                </a:lnTo>
                <a:cubicBezTo>
                  <a:pt x="1418981" y="49338"/>
                  <a:pt x="1426590" y="82446"/>
                  <a:pt x="1432747" y="115962"/>
                </a:cubicBezTo>
                <a:lnTo>
                  <a:pt x="1442505" y="166032"/>
                </a:lnTo>
                <a:lnTo>
                  <a:pt x="1451102" y="216336"/>
                </a:lnTo>
                <a:cubicBezTo>
                  <a:pt x="1457261" y="249792"/>
                  <a:pt x="1461906" y="283542"/>
                  <a:pt x="1467077" y="317174"/>
                </a:cubicBezTo>
                <a:cubicBezTo>
                  <a:pt x="1469864" y="333960"/>
                  <a:pt x="1471664" y="350863"/>
                  <a:pt x="1473931" y="367766"/>
                </a:cubicBezTo>
                <a:cubicBezTo>
                  <a:pt x="1476196" y="384669"/>
                  <a:pt x="1478402" y="401514"/>
                  <a:pt x="1480378" y="418418"/>
                </a:cubicBezTo>
                <a:cubicBezTo>
                  <a:pt x="1495899" y="553758"/>
                  <a:pt x="1504310" y="689854"/>
                  <a:pt x="1505588" y="826068"/>
                </a:cubicBezTo>
                <a:cubicBezTo>
                  <a:pt x="1506453" y="962395"/>
                  <a:pt x="1500184" y="1098724"/>
                  <a:pt x="1486826" y="1234414"/>
                </a:cubicBezTo>
                <a:cubicBezTo>
                  <a:pt x="1473087" y="1370220"/>
                  <a:pt x="1451933" y="1505153"/>
                  <a:pt x="1423452" y="1638636"/>
                </a:cubicBezTo>
                <a:cubicBezTo>
                  <a:pt x="1420200" y="1655364"/>
                  <a:pt x="1416135" y="1671978"/>
                  <a:pt x="1412360" y="1688590"/>
                </a:cubicBezTo>
                <a:lnTo>
                  <a:pt x="1400740" y="1738485"/>
                </a:lnTo>
                <a:lnTo>
                  <a:pt x="1388019" y="1788091"/>
                </a:lnTo>
                <a:cubicBezTo>
                  <a:pt x="1383722" y="1804588"/>
                  <a:pt x="1379656" y="1821200"/>
                  <a:pt x="1374894" y="1837581"/>
                </a:cubicBezTo>
                <a:cubicBezTo>
                  <a:pt x="1365542" y="1870400"/>
                  <a:pt x="1356712" y="1903392"/>
                  <a:pt x="1346373" y="1935979"/>
                </a:cubicBezTo>
                <a:lnTo>
                  <a:pt x="1331329" y="1984946"/>
                </a:lnTo>
                <a:lnTo>
                  <a:pt x="1315180" y="2033505"/>
                </a:lnTo>
                <a:cubicBezTo>
                  <a:pt x="1293805" y="2098446"/>
                  <a:pt x="1269641" y="2162342"/>
                  <a:pt x="1244664" y="2225946"/>
                </a:cubicBezTo>
                <a:lnTo>
                  <a:pt x="1225088" y="2273285"/>
                </a:lnTo>
                <a:cubicBezTo>
                  <a:pt x="1218409" y="2289027"/>
                  <a:pt x="1212193" y="2304942"/>
                  <a:pt x="1205107" y="2320510"/>
                </a:cubicBezTo>
                <a:lnTo>
                  <a:pt x="1184312" y="2367328"/>
                </a:lnTo>
                <a:lnTo>
                  <a:pt x="1173856" y="2390562"/>
                </a:lnTo>
                <a:lnTo>
                  <a:pt x="1162879" y="2413797"/>
                </a:lnTo>
                <a:cubicBezTo>
                  <a:pt x="1104843" y="2537637"/>
                  <a:pt x="1039776" y="2658048"/>
                  <a:pt x="967998" y="2774454"/>
                </a:cubicBezTo>
                <a:cubicBezTo>
                  <a:pt x="931959" y="2832598"/>
                  <a:pt x="894223" y="2889652"/>
                  <a:pt x="854842" y="2945554"/>
                </a:cubicBezTo>
                <a:lnTo>
                  <a:pt x="825564" y="2984626"/>
                </a:lnTo>
                <a:lnTo>
                  <a:pt x="858224" y="2941538"/>
                </a:lnTo>
                <a:cubicBezTo>
                  <a:pt x="897808" y="2885993"/>
                  <a:pt x="935754" y="2829287"/>
                  <a:pt x="972008" y="2771492"/>
                </a:cubicBezTo>
                <a:cubicBezTo>
                  <a:pt x="1044332" y="2655667"/>
                  <a:pt x="1109998" y="2535836"/>
                  <a:pt x="1168687" y="2412575"/>
                </a:cubicBezTo>
                <a:lnTo>
                  <a:pt x="1179783" y="2389340"/>
                </a:lnTo>
                <a:lnTo>
                  <a:pt x="1190354" y="2366108"/>
                </a:lnTo>
                <a:lnTo>
                  <a:pt x="1211440" y="2319638"/>
                </a:lnTo>
                <a:cubicBezTo>
                  <a:pt x="1218526" y="2304072"/>
                  <a:pt x="1224857" y="2288213"/>
                  <a:pt x="1231594" y="2272530"/>
                </a:cubicBezTo>
                <a:cubicBezTo>
                  <a:pt x="1238333" y="2256847"/>
                  <a:pt x="1245071" y="2241163"/>
                  <a:pt x="1251461" y="2225364"/>
                </a:cubicBezTo>
                <a:cubicBezTo>
                  <a:pt x="1276787" y="2161934"/>
                  <a:pt x="1301357" y="2098156"/>
                  <a:pt x="1323313" y="2033680"/>
                </a:cubicBezTo>
                <a:cubicBezTo>
                  <a:pt x="1367901" y="1904496"/>
                  <a:pt x="1405385" y="1772930"/>
                  <a:pt x="1435594" y="1639622"/>
                </a:cubicBezTo>
                <a:cubicBezTo>
                  <a:pt x="1442855" y="1606222"/>
                  <a:pt x="1450581" y="1572938"/>
                  <a:pt x="1456913" y="1539308"/>
                </a:cubicBezTo>
                <a:lnTo>
                  <a:pt x="1466787" y="1489005"/>
                </a:lnTo>
                <a:lnTo>
                  <a:pt x="1475557" y="1438471"/>
                </a:lnTo>
                <a:cubicBezTo>
                  <a:pt x="1481773" y="1404838"/>
                  <a:pt x="1486420" y="1370974"/>
                  <a:pt x="1491706" y="1337168"/>
                </a:cubicBezTo>
                <a:cubicBezTo>
                  <a:pt x="1494494" y="1320322"/>
                  <a:pt x="1496294" y="1303304"/>
                  <a:pt x="1498617" y="1286343"/>
                </a:cubicBezTo>
                <a:cubicBezTo>
                  <a:pt x="1500941" y="1269380"/>
                  <a:pt x="1503148" y="1252420"/>
                  <a:pt x="1505124" y="1235459"/>
                </a:cubicBezTo>
                <a:cubicBezTo>
                  <a:pt x="1520859" y="1099478"/>
                  <a:pt x="1529468" y="962744"/>
                  <a:pt x="1530914" y="825834"/>
                </a:cubicBezTo>
                <a:cubicBezTo>
                  <a:pt x="1531593" y="688809"/>
                  <a:pt x="1525116" y="551842"/>
                  <a:pt x="1511514" y="415455"/>
                </a:cubicBezTo>
                <a:cubicBezTo>
                  <a:pt x="1509829" y="398436"/>
                  <a:pt x="1507679" y="381416"/>
                  <a:pt x="1505705" y="364398"/>
                </a:cubicBezTo>
                <a:cubicBezTo>
                  <a:pt x="1503729" y="347378"/>
                  <a:pt x="1502105" y="330301"/>
                  <a:pt x="1499606" y="313339"/>
                </a:cubicBezTo>
                <a:cubicBezTo>
                  <a:pt x="1494784" y="279417"/>
                  <a:pt x="1490718" y="245378"/>
                  <a:pt x="1484909" y="211572"/>
                </a:cubicBezTo>
                <a:lnTo>
                  <a:pt x="1476662" y="160864"/>
                </a:lnTo>
                <a:lnTo>
                  <a:pt x="1467310" y="110270"/>
                </a:lnTo>
                <a:cubicBezTo>
                  <a:pt x="1461502" y="76521"/>
                  <a:pt x="1454007" y="43064"/>
                  <a:pt x="1446981" y="9489"/>
                </a:cubicBezTo>
                <a:lnTo>
                  <a:pt x="1444850" y="0"/>
                </a:lnTo>
                <a:lnTo>
                  <a:pt x="1462628" y="0"/>
                </a:lnTo>
                <a:lnTo>
                  <a:pt x="1463998" y="5425"/>
                </a:lnTo>
                <a:cubicBezTo>
                  <a:pt x="1471259" y="39056"/>
                  <a:pt x="1478986" y="72688"/>
                  <a:pt x="1485201" y="106552"/>
                </a:cubicBezTo>
                <a:lnTo>
                  <a:pt x="1495017" y="157262"/>
                </a:lnTo>
                <a:lnTo>
                  <a:pt x="1503729" y="208203"/>
                </a:lnTo>
                <a:cubicBezTo>
                  <a:pt x="1509945" y="242068"/>
                  <a:pt x="1514592" y="276222"/>
                  <a:pt x="1519877" y="310261"/>
                </a:cubicBezTo>
                <a:cubicBezTo>
                  <a:pt x="1522666" y="327280"/>
                  <a:pt x="1524467" y="344416"/>
                  <a:pt x="1526790" y="361493"/>
                </a:cubicBezTo>
                <a:cubicBezTo>
                  <a:pt x="1529113" y="378570"/>
                  <a:pt x="1531321" y="395648"/>
                  <a:pt x="1533296" y="412782"/>
                </a:cubicBezTo>
                <a:cubicBezTo>
                  <a:pt x="1548938" y="549692"/>
                  <a:pt x="1557431" y="687356"/>
                  <a:pt x="1558738" y="825195"/>
                </a:cubicBezTo>
                <a:cubicBezTo>
                  <a:pt x="1559550" y="963208"/>
                  <a:pt x="1553156" y="1101220"/>
                  <a:pt x="1539569" y="1238595"/>
                </a:cubicBezTo>
                <a:cubicBezTo>
                  <a:pt x="1525674" y="1376027"/>
                  <a:pt x="1504246" y="1512646"/>
                  <a:pt x="1475384" y="1647754"/>
                </a:cubicBezTo>
                <a:cubicBezTo>
                  <a:pt x="1472015" y="1664716"/>
                  <a:pt x="1468006" y="1681504"/>
                  <a:pt x="1464115" y="1698348"/>
                </a:cubicBezTo>
                <a:lnTo>
                  <a:pt x="1452498" y="1748824"/>
                </a:lnTo>
                <a:lnTo>
                  <a:pt x="1439660" y="1799010"/>
                </a:lnTo>
                <a:cubicBezTo>
                  <a:pt x="1435304" y="1815740"/>
                  <a:pt x="1431239" y="1832585"/>
                  <a:pt x="1426416" y="1849140"/>
                </a:cubicBezTo>
                <a:cubicBezTo>
                  <a:pt x="1416891" y="1882366"/>
                  <a:pt x="1408003" y="1915764"/>
                  <a:pt x="1397374" y="1948700"/>
                </a:cubicBezTo>
                <a:lnTo>
                  <a:pt x="1382155" y="1998304"/>
                </a:lnTo>
                <a:lnTo>
                  <a:pt x="1365833" y="2047504"/>
                </a:lnTo>
                <a:cubicBezTo>
                  <a:pt x="1322059" y="2178779"/>
                  <a:pt x="1270625" y="2307325"/>
                  <a:pt x="1211788" y="2432558"/>
                </a:cubicBezTo>
                <a:cubicBezTo>
                  <a:pt x="1153075" y="2557910"/>
                  <a:pt x="1087275" y="2679772"/>
                  <a:pt x="1014702" y="2797629"/>
                </a:cubicBezTo>
                <a:cubicBezTo>
                  <a:pt x="941878" y="2915429"/>
                  <a:pt x="862137" y="3028812"/>
                  <a:pt x="775908" y="3137203"/>
                </a:cubicBezTo>
                <a:lnTo>
                  <a:pt x="732011" y="3189175"/>
                </a:lnTo>
                <a:lnTo>
                  <a:pt x="779308" y="3133526"/>
                </a:lnTo>
                <a:cubicBezTo>
                  <a:pt x="951681" y="2918390"/>
                  <a:pt x="1099134" y="2683287"/>
                  <a:pt x="1218176" y="2432558"/>
                </a:cubicBezTo>
                <a:cubicBezTo>
                  <a:pt x="1277529" y="2307614"/>
                  <a:pt x="1329738" y="2179418"/>
                  <a:pt x="1374546" y="2048550"/>
                </a:cubicBezTo>
                <a:cubicBezTo>
                  <a:pt x="1419632" y="1917681"/>
                  <a:pt x="1457504" y="1784430"/>
                  <a:pt x="1487987" y="1649438"/>
                </a:cubicBezTo>
                <a:cubicBezTo>
                  <a:pt x="1495423" y="1615690"/>
                  <a:pt x="1503207" y="1581942"/>
                  <a:pt x="1509538" y="1547903"/>
                </a:cubicBezTo>
                <a:lnTo>
                  <a:pt x="1519529" y="1496962"/>
                </a:lnTo>
                <a:lnTo>
                  <a:pt x="1528415" y="1445789"/>
                </a:lnTo>
                <a:cubicBezTo>
                  <a:pt x="1534747" y="1411750"/>
                  <a:pt x="1539393" y="1377421"/>
                  <a:pt x="1544737" y="1343208"/>
                </a:cubicBezTo>
                <a:cubicBezTo>
                  <a:pt x="1547527" y="1326130"/>
                  <a:pt x="1549384" y="1308936"/>
                  <a:pt x="1551709" y="1291744"/>
                </a:cubicBezTo>
                <a:cubicBezTo>
                  <a:pt x="1554032" y="1274550"/>
                  <a:pt x="1556296" y="1257414"/>
                  <a:pt x="1558272" y="1240221"/>
                </a:cubicBezTo>
                <a:cubicBezTo>
                  <a:pt x="1574130" y="1102498"/>
                  <a:pt x="1582796" y="964022"/>
                  <a:pt x="1584237" y="825426"/>
                </a:cubicBezTo>
                <a:cubicBezTo>
                  <a:pt x="1584917" y="686717"/>
                  <a:pt x="1578324" y="548008"/>
                  <a:pt x="1564488" y="409996"/>
                </a:cubicBezTo>
                <a:cubicBezTo>
                  <a:pt x="1562803" y="392568"/>
                  <a:pt x="1560655" y="375548"/>
                  <a:pt x="1558679" y="358298"/>
                </a:cubicBezTo>
                <a:cubicBezTo>
                  <a:pt x="1556703" y="341045"/>
                  <a:pt x="1554960" y="323794"/>
                  <a:pt x="1552463" y="306602"/>
                </a:cubicBezTo>
                <a:cubicBezTo>
                  <a:pt x="1547584" y="272272"/>
                  <a:pt x="1543518" y="237826"/>
                  <a:pt x="1537592" y="203614"/>
                </a:cubicBezTo>
                <a:lnTo>
                  <a:pt x="1529229" y="152207"/>
                </a:lnTo>
                <a:lnTo>
                  <a:pt x="1519761" y="101034"/>
                </a:lnTo>
                <a:lnTo>
                  <a:pt x="1499404" y="0"/>
                </a:lnTo>
                <a:lnTo>
                  <a:pt x="1516584" y="0"/>
                </a:lnTo>
                <a:lnTo>
                  <a:pt x="1537128" y="97839"/>
                </a:lnTo>
                <a:lnTo>
                  <a:pt x="1547004" y="149187"/>
                </a:lnTo>
                <a:lnTo>
                  <a:pt x="1555832" y="200708"/>
                </a:lnTo>
                <a:cubicBezTo>
                  <a:pt x="1562164" y="235039"/>
                  <a:pt x="1566811" y="269600"/>
                  <a:pt x="1572154" y="304046"/>
                </a:cubicBezTo>
                <a:cubicBezTo>
                  <a:pt x="1574942" y="321470"/>
                  <a:pt x="1576801" y="338897"/>
                  <a:pt x="1579125" y="355914"/>
                </a:cubicBezTo>
                <a:cubicBezTo>
                  <a:pt x="1581448" y="372934"/>
                  <a:pt x="1583715" y="390768"/>
                  <a:pt x="1585688" y="407846"/>
                </a:cubicBezTo>
                <a:cubicBezTo>
                  <a:pt x="1601489" y="546556"/>
                  <a:pt x="1610038" y="686019"/>
                  <a:pt x="1611305" y="825601"/>
                </a:cubicBezTo>
                <a:cubicBezTo>
                  <a:pt x="1612111" y="965240"/>
                  <a:pt x="1605601" y="1104880"/>
                  <a:pt x="1591788" y="1243822"/>
                </a:cubicBezTo>
                <a:cubicBezTo>
                  <a:pt x="1577719" y="1382938"/>
                  <a:pt x="1556001" y="1521242"/>
                  <a:pt x="1526731" y="1657978"/>
                </a:cubicBezTo>
                <a:cubicBezTo>
                  <a:pt x="1497606" y="1794828"/>
                  <a:pt x="1460617" y="1929938"/>
                  <a:pt x="1415960" y="2062548"/>
                </a:cubicBezTo>
                <a:cubicBezTo>
                  <a:pt x="1371663" y="2195392"/>
                  <a:pt x="1319665" y="2325504"/>
                  <a:pt x="1260232" y="2452306"/>
                </a:cubicBezTo>
                <a:cubicBezTo>
                  <a:pt x="1200827" y="2579167"/>
                  <a:pt x="1134247" y="2702598"/>
                  <a:pt x="1060822" y="2821908"/>
                </a:cubicBezTo>
                <a:lnTo>
                  <a:pt x="947313" y="2994533"/>
                </a:lnTo>
                <a:lnTo>
                  <a:pt x="939834" y="3004920"/>
                </a:lnTo>
                <a:lnTo>
                  <a:pt x="825936" y="3157454"/>
                </a:lnTo>
                <a:lnTo>
                  <a:pt x="729506" y="3272814"/>
                </a:lnTo>
                <a:lnTo>
                  <a:pt x="684490" y="3326200"/>
                </a:lnTo>
                <a:lnTo>
                  <a:pt x="687659" y="3322876"/>
                </a:lnTo>
                <a:lnTo>
                  <a:pt x="729506" y="3272814"/>
                </a:lnTo>
                <a:lnTo>
                  <a:pt x="819414" y="3166186"/>
                </a:lnTo>
                <a:lnTo>
                  <a:pt x="825936" y="3157454"/>
                </a:lnTo>
                <a:lnTo>
                  <a:pt x="855461" y="3122131"/>
                </a:lnTo>
                <a:lnTo>
                  <a:pt x="939834" y="3004920"/>
                </a:lnTo>
                <a:lnTo>
                  <a:pt x="945253" y="2997663"/>
                </a:lnTo>
                <a:lnTo>
                  <a:pt x="947313" y="2994533"/>
                </a:lnTo>
                <a:lnTo>
                  <a:pt x="1008357" y="2909731"/>
                </a:lnTo>
                <a:cubicBezTo>
                  <a:pt x="1105177" y="2764423"/>
                  <a:pt x="1191629" y="2611880"/>
                  <a:pt x="1266854" y="2453178"/>
                </a:cubicBezTo>
                <a:cubicBezTo>
                  <a:pt x="1327223" y="2326548"/>
                  <a:pt x="1380303" y="2196552"/>
                  <a:pt x="1425836" y="2063884"/>
                </a:cubicBezTo>
                <a:cubicBezTo>
                  <a:pt x="1471440" y="1931389"/>
                  <a:pt x="1509737" y="1796454"/>
                  <a:pt x="1540558" y="1659778"/>
                </a:cubicBezTo>
                <a:cubicBezTo>
                  <a:pt x="1548107" y="1625566"/>
                  <a:pt x="1555891" y="1591410"/>
                  <a:pt x="1562340" y="1556965"/>
                </a:cubicBezTo>
                <a:lnTo>
                  <a:pt x="1572388" y="1505384"/>
                </a:lnTo>
                <a:lnTo>
                  <a:pt x="1581392" y="1453572"/>
                </a:lnTo>
                <a:cubicBezTo>
                  <a:pt x="1587780" y="1419126"/>
                  <a:pt x="1592429" y="1384390"/>
                  <a:pt x="1597888" y="1349772"/>
                </a:cubicBezTo>
                <a:cubicBezTo>
                  <a:pt x="1600676" y="1332346"/>
                  <a:pt x="1602536" y="1314920"/>
                  <a:pt x="1604916" y="1297494"/>
                </a:cubicBezTo>
                <a:cubicBezTo>
                  <a:pt x="1607298" y="1280068"/>
                  <a:pt x="1609563" y="1262642"/>
                  <a:pt x="1611538" y="1245216"/>
                </a:cubicBezTo>
                <a:cubicBezTo>
                  <a:pt x="1627571" y="1105808"/>
                  <a:pt x="1636294" y="965648"/>
                  <a:pt x="1637678" y="825311"/>
                </a:cubicBezTo>
                <a:cubicBezTo>
                  <a:pt x="1638316" y="684858"/>
                  <a:pt x="1631631" y="544523"/>
                  <a:pt x="1617637" y="404766"/>
                </a:cubicBezTo>
                <a:cubicBezTo>
                  <a:pt x="1615953" y="387340"/>
                  <a:pt x="1613688" y="369916"/>
                  <a:pt x="1611828" y="352489"/>
                </a:cubicBezTo>
                <a:cubicBezTo>
                  <a:pt x="1609970" y="335062"/>
                  <a:pt x="1608052" y="317638"/>
                  <a:pt x="1605555" y="300210"/>
                </a:cubicBezTo>
                <a:lnTo>
                  <a:pt x="1598353" y="247933"/>
                </a:lnTo>
                <a:cubicBezTo>
                  <a:pt x="1596086" y="230508"/>
                  <a:pt x="1593357" y="213082"/>
                  <a:pt x="1590453" y="195656"/>
                </a:cubicBezTo>
                <a:lnTo>
                  <a:pt x="1581973" y="143378"/>
                </a:lnTo>
                <a:cubicBezTo>
                  <a:pt x="1578951" y="125953"/>
                  <a:pt x="1575583" y="108526"/>
                  <a:pt x="1572388" y="91566"/>
                </a:cubicBezTo>
                <a:lnTo>
                  <a:pt x="1553961" y="0"/>
                </a:lnTo>
                <a:lnTo>
                  <a:pt x="1570637" y="0"/>
                </a:lnTo>
                <a:lnTo>
                  <a:pt x="1589232" y="88894"/>
                </a:lnTo>
                <a:cubicBezTo>
                  <a:pt x="1592601" y="106318"/>
                  <a:pt x="1596086" y="123746"/>
                  <a:pt x="1599283" y="141170"/>
                </a:cubicBezTo>
                <a:lnTo>
                  <a:pt x="1608228" y="193448"/>
                </a:lnTo>
                <a:cubicBezTo>
                  <a:pt x="1614559" y="228302"/>
                  <a:pt x="1619206" y="263152"/>
                  <a:pt x="1624665" y="298004"/>
                </a:cubicBezTo>
                <a:cubicBezTo>
                  <a:pt x="1627453" y="315430"/>
                  <a:pt x="1629312" y="332855"/>
                  <a:pt x="1631695" y="350282"/>
                </a:cubicBezTo>
                <a:cubicBezTo>
                  <a:pt x="1634075" y="367708"/>
                  <a:pt x="1636341" y="385133"/>
                  <a:pt x="1638258" y="402559"/>
                </a:cubicBezTo>
                <a:cubicBezTo>
                  <a:pt x="1654209" y="542954"/>
                  <a:pt x="1662800" y="684046"/>
                  <a:pt x="1663990" y="825311"/>
                </a:cubicBezTo>
                <a:cubicBezTo>
                  <a:pt x="1664768" y="966693"/>
                  <a:pt x="1658158" y="1108075"/>
                  <a:pt x="1644182" y="1248760"/>
                </a:cubicBezTo>
                <a:cubicBezTo>
                  <a:pt x="1629882" y="1389560"/>
                  <a:pt x="1607874" y="1529490"/>
                  <a:pt x="1578255" y="1667852"/>
                </a:cubicBezTo>
                <a:cubicBezTo>
                  <a:pt x="1548847" y="1806446"/>
                  <a:pt x="1511538" y="1943239"/>
                  <a:pt x="1466497" y="2077533"/>
                </a:cubicBezTo>
                <a:cubicBezTo>
                  <a:pt x="1421660" y="2211946"/>
                  <a:pt x="1369063" y="2343686"/>
                  <a:pt x="1308967" y="2471998"/>
                </a:cubicBezTo>
                <a:cubicBezTo>
                  <a:pt x="1248893" y="2600426"/>
                  <a:pt x="1181585" y="2725311"/>
                  <a:pt x="1107350" y="2846072"/>
                </a:cubicBezTo>
                <a:cubicBezTo>
                  <a:pt x="1033057" y="2966891"/>
                  <a:pt x="951584" y="3083122"/>
                  <a:pt x="863387" y="3194184"/>
                </a:cubicBezTo>
                <a:cubicBezTo>
                  <a:pt x="775323" y="3305420"/>
                  <a:pt x="680624" y="3411253"/>
                  <a:pt x="579810" y="3511044"/>
                </a:cubicBezTo>
                <a:cubicBezTo>
                  <a:pt x="479181" y="3611068"/>
                  <a:pt x="372675" y="3704994"/>
                  <a:pt x="260860" y="3792299"/>
                </a:cubicBezTo>
                <a:close/>
                <a:moveTo>
                  <a:pt x="0" y="4034888"/>
                </a:moveTo>
                <a:lnTo>
                  <a:pt x="0" y="3975986"/>
                </a:lnTo>
                <a:lnTo>
                  <a:pt x="267133" y="3788523"/>
                </a:lnTo>
                <a:cubicBezTo>
                  <a:pt x="378506" y="3701044"/>
                  <a:pt x="484711" y="3607236"/>
                  <a:pt x="585212" y="3507443"/>
                </a:cubicBezTo>
                <a:cubicBezTo>
                  <a:pt x="685620" y="3407594"/>
                  <a:pt x="780312" y="3302166"/>
                  <a:pt x="868846" y="3191687"/>
                </a:cubicBezTo>
                <a:cubicBezTo>
                  <a:pt x="1045929" y="2970204"/>
                  <a:pt x="1196557" y="2728856"/>
                  <a:pt x="1317680" y="2472462"/>
                </a:cubicBezTo>
                <a:cubicBezTo>
                  <a:pt x="1378345" y="2344324"/>
                  <a:pt x="1431714" y="2212876"/>
                  <a:pt x="1477533" y="2078696"/>
                </a:cubicBezTo>
                <a:cubicBezTo>
                  <a:pt x="1523712" y="1944574"/>
                  <a:pt x="1562490" y="1808014"/>
                  <a:pt x="1593705" y="1669653"/>
                </a:cubicBezTo>
                <a:lnTo>
                  <a:pt x="1605323" y="1617724"/>
                </a:lnTo>
                <a:cubicBezTo>
                  <a:pt x="1609332" y="1600298"/>
                  <a:pt x="1612351" y="1582873"/>
                  <a:pt x="1615895" y="1565447"/>
                </a:cubicBezTo>
                <a:cubicBezTo>
                  <a:pt x="1619438" y="1548022"/>
                  <a:pt x="1622864" y="1530596"/>
                  <a:pt x="1626061" y="1513168"/>
                </a:cubicBezTo>
                <a:lnTo>
                  <a:pt x="1635122" y="1460890"/>
                </a:lnTo>
                <a:lnTo>
                  <a:pt x="1639710" y="1434694"/>
                </a:lnTo>
                <a:lnTo>
                  <a:pt x="1643776" y="1408382"/>
                </a:lnTo>
                <a:lnTo>
                  <a:pt x="1651792" y="1356103"/>
                </a:lnTo>
                <a:cubicBezTo>
                  <a:pt x="1654580" y="1338678"/>
                  <a:pt x="1656497" y="1320904"/>
                  <a:pt x="1658880" y="1303362"/>
                </a:cubicBezTo>
                <a:cubicBezTo>
                  <a:pt x="1661260" y="1285818"/>
                  <a:pt x="1663642" y="1268160"/>
                  <a:pt x="1665558" y="1250502"/>
                </a:cubicBezTo>
                <a:cubicBezTo>
                  <a:pt x="1681735" y="1109412"/>
                  <a:pt x="1690518" y="967507"/>
                  <a:pt x="1691872" y="825486"/>
                </a:cubicBezTo>
                <a:cubicBezTo>
                  <a:pt x="1692510" y="683349"/>
                  <a:pt x="1685709" y="541268"/>
                  <a:pt x="1671483" y="399830"/>
                </a:cubicBezTo>
                <a:cubicBezTo>
                  <a:pt x="1664254" y="329081"/>
                  <a:pt x="1655056" y="258550"/>
                  <a:pt x="1643900" y="188331"/>
                </a:cubicBezTo>
                <a:lnTo>
                  <a:pt x="1608563" y="0"/>
                </a:lnTo>
                <a:lnTo>
                  <a:pt x="1624705" y="0"/>
                </a:lnTo>
                <a:lnTo>
                  <a:pt x="1630880" y="27787"/>
                </a:lnTo>
                <a:cubicBezTo>
                  <a:pt x="1634830" y="45213"/>
                  <a:pt x="1637851" y="62638"/>
                  <a:pt x="1641393" y="80066"/>
                </a:cubicBezTo>
                <a:cubicBezTo>
                  <a:pt x="1644938" y="97490"/>
                  <a:pt x="1648365" y="114917"/>
                  <a:pt x="1651502" y="132692"/>
                </a:cubicBezTo>
                <a:lnTo>
                  <a:pt x="1660563" y="185492"/>
                </a:lnTo>
                <a:lnTo>
                  <a:pt x="1665094" y="211862"/>
                </a:lnTo>
                <a:lnTo>
                  <a:pt x="1669159" y="238350"/>
                </a:lnTo>
                <a:lnTo>
                  <a:pt x="1677175" y="291324"/>
                </a:lnTo>
                <a:cubicBezTo>
                  <a:pt x="1679964" y="308750"/>
                  <a:pt x="1681880" y="326758"/>
                  <a:pt x="1684263" y="344415"/>
                </a:cubicBezTo>
                <a:cubicBezTo>
                  <a:pt x="1686643" y="362073"/>
                  <a:pt x="1688968" y="379848"/>
                  <a:pt x="1690884" y="397622"/>
                </a:cubicBezTo>
                <a:cubicBezTo>
                  <a:pt x="1707050" y="539644"/>
                  <a:pt x="1715734" y="682478"/>
                  <a:pt x="1716906" y="825428"/>
                </a:cubicBezTo>
                <a:cubicBezTo>
                  <a:pt x="1717657" y="968494"/>
                  <a:pt x="1710923" y="1111561"/>
                  <a:pt x="1696751" y="1253929"/>
                </a:cubicBezTo>
                <a:cubicBezTo>
                  <a:pt x="1682235" y="1396358"/>
                  <a:pt x="1659959" y="1537914"/>
                  <a:pt x="1630009" y="1677960"/>
                </a:cubicBezTo>
                <a:cubicBezTo>
                  <a:pt x="1600137" y="1818122"/>
                  <a:pt x="1562280" y="1956425"/>
                  <a:pt x="1516626" y="2092290"/>
                </a:cubicBezTo>
                <a:cubicBezTo>
                  <a:pt x="1471266" y="2228327"/>
                  <a:pt x="1418088" y="2361576"/>
                  <a:pt x="1357353" y="2491456"/>
                </a:cubicBezTo>
                <a:cubicBezTo>
                  <a:pt x="1236156" y="2751799"/>
                  <a:pt x="1084980" y="2997098"/>
                  <a:pt x="906893" y="3222357"/>
                </a:cubicBezTo>
                <a:cubicBezTo>
                  <a:pt x="817818" y="3334928"/>
                  <a:pt x="722075" y="3442096"/>
                  <a:pt x="620180" y="3543226"/>
                </a:cubicBezTo>
                <a:cubicBezTo>
                  <a:pt x="518448" y="3644410"/>
                  <a:pt x="410802" y="3739439"/>
                  <a:pt x="297802" y="3827848"/>
                </a:cubicBezTo>
                <a:close/>
                <a:moveTo>
                  <a:pt x="0" y="4097314"/>
                </a:moveTo>
                <a:lnTo>
                  <a:pt x="0" y="4040247"/>
                </a:lnTo>
                <a:lnTo>
                  <a:pt x="304772" y="3825873"/>
                </a:lnTo>
                <a:cubicBezTo>
                  <a:pt x="417343" y="3737234"/>
                  <a:pt x="524727" y="3642203"/>
                  <a:pt x="626395" y="3541249"/>
                </a:cubicBezTo>
                <a:cubicBezTo>
                  <a:pt x="727960" y="3440124"/>
                  <a:pt x="823725" y="3333360"/>
                  <a:pt x="913225" y="3221428"/>
                </a:cubicBezTo>
                <a:cubicBezTo>
                  <a:pt x="1092218" y="2997041"/>
                  <a:pt x="1244496" y="2752613"/>
                  <a:pt x="1366994" y="2493084"/>
                </a:cubicBezTo>
                <a:cubicBezTo>
                  <a:pt x="1428304" y="2363377"/>
                  <a:pt x="1482237" y="2230300"/>
                  <a:pt x="1528531" y="2094497"/>
                </a:cubicBezTo>
                <a:cubicBezTo>
                  <a:pt x="1575165" y="1958748"/>
                  <a:pt x="1614297" y="1820503"/>
                  <a:pt x="1645750" y="1680457"/>
                </a:cubicBezTo>
                <a:lnTo>
                  <a:pt x="1657368" y="1627831"/>
                </a:lnTo>
                <a:cubicBezTo>
                  <a:pt x="1661317" y="1610404"/>
                  <a:pt x="1664453" y="1592980"/>
                  <a:pt x="1667998" y="1575090"/>
                </a:cubicBezTo>
                <a:cubicBezTo>
                  <a:pt x="1671541" y="1557199"/>
                  <a:pt x="1675083" y="1539890"/>
                  <a:pt x="1678280" y="1522230"/>
                </a:cubicBezTo>
                <a:lnTo>
                  <a:pt x="1687513" y="1469140"/>
                </a:lnTo>
                <a:lnTo>
                  <a:pt x="1692103" y="1442652"/>
                </a:lnTo>
                <a:lnTo>
                  <a:pt x="1696227" y="1416048"/>
                </a:lnTo>
                <a:lnTo>
                  <a:pt x="1704302" y="1362784"/>
                </a:lnTo>
                <a:cubicBezTo>
                  <a:pt x="1707089" y="1345010"/>
                  <a:pt x="1709064" y="1327176"/>
                  <a:pt x="1711446" y="1309402"/>
                </a:cubicBezTo>
                <a:cubicBezTo>
                  <a:pt x="1713827" y="1291628"/>
                  <a:pt x="1716268" y="1273796"/>
                  <a:pt x="1718184" y="1255906"/>
                </a:cubicBezTo>
                <a:cubicBezTo>
                  <a:pt x="1734494" y="1113188"/>
                  <a:pt x="1743335" y="969715"/>
                  <a:pt x="1744672" y="826066"/>
                </a:cubicBezTo>
                <a:cubicBezTo>
                  <a:pt x="1745281" y="682188"/>
                  <a:pt x="1738363" y="538423"/>
                  <a:pt x="1723936" y="395299"/>
                </a:cubicBezTo>
                <a:cubicBezTo>
                  <a:pt x="1716604" y="323707"/>
                  <a:pt x="1707281" y="252334"/>
                  <a:pt x="1695979" y="181273"/>
                </a:cubicBezTo>
                <a:lnTo>
                  <a:pt x="1661944" y="0"/>
                </a:lnTo>
                <a:lnTo>
                  <a:pt x="1678818" y="0"/>
                </a:lnTo>
                <a:lnTo>
                  <a:pt x="1682810" y="18204"/>
                </a:lnTo>
                <a:cubicBezTo>
                  <a:pt x="1686759" y="35628"/>
                  <a:pt x="1689839" y="53636"/>
                  <a:pt x="1693439" y="71352"/>
                </a:cubicBezTo>
                <a:cubicBezTo>
                  <a:pt x="1697041" y="89068"/>
                  <a:pt x="1700467" y="106785"/>
                  <a:pt x="1703604" y="124560"/>
                </a:cubicBezTo>
                <a:lnTo>
                  <a:pt x="1712783" y="178000"/>
                </a:lnTo>
                <a:lnTo>
                  <a:pt x="1717370" y="204660"/>
                </a:lnTo>
                <a:lnTo>
                  <a:pt x="1721494" y="231496"/>
                </a:lnTo>
                <a:lnTo>
                  <a:pt x="1729569" y="285051"/>
                </a:lnTo>
                <a:cubicBezTo>
                  <a:pt x="1732299" y="302942"/>
                  <a:pt x="1734331" y="320891"/>
                  <a:pt x="1736714" y="338782"/>
                </a:cubicBezTo>
                <a:cubicBezTo>
                  <a:pt x="1739095" y="356672"/>
                  <a:pt x="1741535" y="374622"/>
                  <a:pt x="1743394" y="392628"/>
                </a:cubicBezTo>
                <a:cubicBezTo>
                  <a:pt x="1759664" y="536332"/>
                  <a:pt x="1768428" y="680851"/>
                  <a:pt x="1769649" y="825486"/>
                </a:cubicBezTo>
                <a:cubicBezTo>
                  <a:pt x="1770346" y="970235"/>
                  <a:pt x="1763486" y="1114930"/>
                  <a:pt x="1749087" y="1258984"/>
                </a:cubicBezTo>
                <a:cubicBezTo>
                  <a:pt x="1734360" y="1403153"/>
                  <a:pt x="1711771" y="1546394"/>
                  <a:pt x="1681415" y="1688067"/>
                </a:cubicBezTo>
                <a:cubicBezTo>
                  <a:pt x="1651182" y="1829854"/>
                  <a:pt x="1612878" y="1969784"/>
                  <a:pt x="1566695" y="2107216"/>
                </a:cubicBezTo>
                <a:cubicBezTo>
                  <a:pt x="1560886" y="2124642"/>
                  <a:pt x="1555367" y="2141662"/>
                  <a:pt x="1549269" y="2158739"/>
                </a:cubicBezTo>
                <a:lnTo>
                  <a:pt x="1530798" y="2209855"/>
                </a:lnTo>
                <a:lnTo>
                  <a:pt x="1521562" y="2235414"/>
                </a:lnTo>
                <a:cubicBezTo>
                  <a:pt x="1518425" y="2243952"/>
                  <a:pt x="1514999" y="2252318"/>
                  <a:pt x="1511746" y="2260797"/>
                </a:cubicBezTo>
                <a:lnTo>
                  <a:pt x="1491996" y="2311448"/>
                </a:lnTo>
                <a:cubicBezTo>
                  <a:pt x="1485606" y="2328409"/>
                  <a:pt x="1478288" y="2345022"/>
                  <a:pt x="1471376" y="2361752"/>
                </a:cubicBezTo>
                <a:lnTo>
                  <a:pt x="1450407" y="2411938"/>
                </a:lnTo>
                <a:lnTo>
                  <a:pt x="1428275" y="2461602"/>
                </a:lnTo>
                <a:cubicBezTo>
                  <a:pt x="1420782" y="2478098"/>
                  <a:pt x="1413696" y="2494828"/>
                  <a:pt x="1405737" y="2511090"/>
                </a:cubicBezTo>
                <a:cubicBezTo>
                  <a:pt x="1283164" y="2774512"/>
                  <a:pt x="1130333" y="3022773"/>
                  <a:pt x="950342" y="3250818"/>
                </a:cubicBezTo>
                <a:cubicBezTo>
                  <a:pt x="860313" y="3364727"/>
                  <a:pt x="763566" y="3473174"/>
                  <a:pt x="660607" y="3575580"/>
                </a:cubicBezTo>
                <a:cubicBezTo>
                  <a:pt x="557759" y="3678101"/>
                  <a:pt x="448971" y="3774409"/>
                  <a:pt x="334801" y="3864152"/>
                </a:cubicBezTo>
                <a:close/>
                <a:moveTo>
                  <a:pt x="0" y="4157756"/>
                </a:moveTo>
                <a:lnTo>
                  <a:pt x="0" y="4104514"/>
                </a:lnTo>
                <a:lnTo>
                  <a:pt x="342817" y="3863105"/>
                </a:lnTo>
                <a:cubicBezTo>
                  <a:pt x="456648" y="3773189"/>
                  <a:pt x="565251" y="3676824"/>
                  <a:pt x="668100" y="3574476"/>
                </a:cubicBezTo>
                <a:cubicBezTo>
                  <a:pt x="770808" y="3472070"/>
                  <a:pt x="867637" y="3363913"/>
                  <a:pt x="958123" y="3250588"/>
                </a:cubicBezTo>
                <a:cubicBezTo>
                  <a:pt x="1139156" y="3023295"/>
                  <a:pt x="1293148" y="2775732"/>
                  <a:pt x="1417005" y="2512892"/>
                </a:cubicBezTo>
                <a:cubicBezTo>
                  <a:pt x="1478978" y="2381617"/>
                  <a:pt x="1533509" y="2246916"/>
                  <a:pt x="1580343" y="2109482"/>
                </a:cubicBezTo>
                <a:cubicBezTo>
                  <a:pt x="1627452" y="1972050"/>
                  <a:pt x="1666974" y="1832179"/>
                  <a:pt x="1698725" y="1690390"/>
                </a:cubicBezTo>
                <a:lnTo>
                  <a:pt x="1710342" y="1637184"/>
                </a:lnTo>
                <a:cubicBezTo>
                  <a:pt x="1714291" y="1619758"/>
                  <a:pt x="1717487" y="1601578"/>
                  <a:pt x="1721087" y="1583802"/>
                </a:cubicBezTo>
                <a:cubicBezTo>
                  <a:pt x="1724688" y="1566028"/>
                  <a:pt x="1728291" y="1548194"/>
                  <a:pt x="1731426" y="1530306"/>
                </a:cubicBezTo>
                <a:lnTo>
                  <a:pt x="1740778" y="1476575"/>
                </a:lnTo>
                <a:lnTo>
                  <a:pt x="1745425" y="1449740"/>
                </a:lnTo>
                <a:lnTo>
                  <a:pt x="1749551" y="1422846"/>
                </a:lnTo>
                <a:lnTo>
                  <a:pt x="1757741" y="1368942"/>
                </a:lnTo>
                <a:cubicBezTo>
                  <a:pt x="1760528" y="1350992"/>
                  <a:pt x="1762503" y="1332929"/>
                  <a:pt x="1764943" y="1314922"/>
                </a:cubicBezTo>
                <a:cubicBezTo>
                  <a:pt x="1767382" y="1296914"/>
                  <a:pt x="1769821" y="1278908"/>
                  <a:pt x="1771737" y="1260842"/>
                </a:cubicBezTo>
                <a:cubicBezTo>
                  <a:pt x="1788193" y="1116324"/>
                  <a:pt x="1797111" y="970992"/>
                  <a:pt x="1798458" y="825545"/>
                </a:cubicBezTo>
                <a:cubicBezTo>
                  <a:pt x="1798987" y="680038"/>
                  <a:pt x="1791929" y="534649"/>
                  <a:pt x="1777316" y="389898"/>
                </a:cubicBezTo>
                <a:cubicBezTo>
                  <a:pt x="1769912" y="317464"/>
                  <a:pt x="1760484" y="245248"/>
                  <a:pt x="1749046" y="173352"/>
                </a:cubicBezTo>
                <a:lnTo>
                  <a:pt x="1716472" y="0"/>
                </a:lnTo>
                <a:lnTo>
                  <a:pt x="1732771" y="0"/>
                </a:lnTo>
                <a:lnTo>
                  <a:pt x="1734679" y="8794"/>
                </a:lnTo>
                <a:cubicBezTo>
                  <a:pt x="1738630" y="26626"/>
                  <a:pt x="1741766" y="44632"/>
                  <a:pt x="1745368" y="62582"/>
                </a:cubicBezTo>
                <a:cubicBezTo>
                  <a:pt x="1748968" y="80530"/>
                  <a:pt x="1752569" y="98422"/>
                  <a:pt x="1755650" y="116428"/>
                </a:cubicBezTo>
                <a:lnTo>
                  <a:pt x="1764943" y="170447"/>
                </a:lnTo>
                <a:lnTo>
                  <a:pt x="1769589" y="197458"/>
                </a:lnTo>
                <a:lnTo>
                  <a:pt x="1773713" y="224584"/>
                </a:lnTo>
                <a:lnTo>
                  <a:pt x="1781903" y="278838"/>
                </a:lnTo>
                <a:cubicBezTo>
                  <a:pt x="1784634" y="296902"/>
                  <a:pt x="1786666" y="315082"/>
                  <a:pt x="1789107" y="333206"/>
                </a:cubicBezTo>
                <a:cubicBezTo>
                  <a:pt x="1791547" y="351330"/>
                  <a:pt x="1793985" y="369452"/>
                  <a:pt x="1795845" y="387633"/>
                </a:cubicBezTo>
                <a:cubicBezTo>
                  <a:pt x="1812288" y="533024"/>
                  <a:pt x="1821112" y="679226"/>
                  <a:pt x="1822274" y="825545"/>
                </a:cubicBezTo>
                <a:cubicBezTo>
                  <a:pt x="1822970" y="971980"/>
                  <a:pt x="1815996" y="1118357"/>
                  <a:pt x="1801363" y="1264096"/>
                </a:cubicBezTo>
                <a:cubicBezTo>
                  <a:pt x="1786523" y="1409892"/>
                  <a:pt x="1763677" y="1554760"/>
                  <a:pt x="1732938" y="1698058"/>
                </a:cubicBezTo>
                <a:cubicBezTo>
                  <a:pt x="1702330" y="1841473"/>
                  <a:pt x="1663542" y="1983086"/>
                  <a:pt x="1616764" y="2122086"/>
                </a:cubicBezTo>
                <a:cubicBezTo>
                  <a:pt x="1610955" y="2139514"/>
                  <a:pt x="1605147" y="2156940"/>
                  <a:pt x="1599339" y="2174365"/>
                </a:cubicBezTo>
                <a:lnTo>
                  <a:pt x="1580634" y="2226063"/>
                </a:lnTo>
                <a:cubicBezTo>
                  <a:pt x="1568495" y="2260914"/>
                  <a:pt x="1554553" y="2294604"/>
                  <a:pt x="1541368" y="2328816"/>
                </a:cubicBezTo>
                <a:cubicBezTo>
                  <a:pt x="1534921" y="2346242"/>
                  <a:pt x="1527545" y="2362796"/>
                  <a:pt x="1520573" y="2379758"/>
                </a:cubicBezTo>
                <a:lnTo>
                  <a:pt x="1499372" y="2430467"/>
                </a:lnTo>
                <a:lnTo>
                  <a:pt x="1476952" y="2480712"/>
                </a:lnTo>
                <a:cubicBezTo>
                  <a:pt x="1469341" y="2497441"/>
                  <a:pt x="1462255" y="2514344"/>
                  <a:pt x="1454180" y="2530840"/>
                </a:cubicBezTo>
                <a:cubicBezTo>
                  <a:pt x="1330270" y="2797282"/>
                  <a:pt x="1175831" y="3048446"/>
                  <a:pt x="993963" y="3279281"/>
                </a:cubicBezTo>
                <a:cubicBezTo>
                  <a:pt x="902983" y="3394466"/>
                  <a:pt x="805224" y="3504076"/>
                  <a:pt x="701208" y="3607644"/>
                </a:cubicBezTo>
                <a:cubicBezTo>
                  <a:pt x="597241" y="3711384"/>
                  <a:pt x="487306" y="3808971"/>
                  <a:pt x="371976" y="3899875"/>
                </a:cubicBezTo>
                <a:cubicBezTo>
                  <a:pt x="256281" y="3990345"/>
                  <a:pt x="135830" y="4074381"/>
                  <a:pt x="11176" y="4151643"/>
                </a:cubicBezTo>
                <a:close/>
                <a:moveTo>
                  <a:pt x="0" y="4215500"/>
                </a:moveTo>
                <a:lnTo>
                  <a:pt x="0" y="4165289"/>
                </a:lnTo>
                <a:lnTo>
                  <a:pt x="20779" y="4153747"/>
                </a:lnTo>
                <a:cubicBezTo>
                  <a:pt x="145059" y="4075701"/>
                  <a:pt x="265150" y="3990982"/>
                  <a:pt x="380514" y="3899932"/>
                </a:cubicBezTo>
                <a:cubicBezTo>
                  <a:pt x="495567" y="3808795"/>
                  <a:pt x="605331" y="3711210"/>
                  <a:pt x="709282" y="3607584"/>
                </a:cubicBezTo>
                <a:cubicBezTo>
                  <a:pt x="813071" y="3503842"/>
                  <a:pt x="910946" y="3394348"/>
                  <a:pt x="1002444" y="3279629"/>
                </a:cubicBezTo>
                <a:lnTo>
                  <a:pt x="1019869" y="3258136"/>
                </a:lnTo>
                <a:lnTo>
                  <a:pt x="1036598" y="3236296"/>
                </a:lnTo>
                <a:lnTo>
                  <a:pt x="1069998" y="3192557"/>
                </a:lnTo>
                <a:cubicBezTo>
                  <a:pt x="1081267" y="3178094"/>
                  <a:pt x="1091665" y="3162934"/>
                  <a:pt x="1102526" y="3148180"/>
                </a:cubicBezTo>
                <a:lnTo>
                  <a:pt x="1134765" y="3103569"/>
                </a:lnTo>
                <a:cubicBezTo>
                  <a:pt x="1155443" y="3073248"/>
                  <a:pt x="1176470" y="3043218"/>
                  <a:pt x="1196743" y="3012607"/>
                </a:cubicBezTo>
                <a:lnTo>
                  <a:pt x="1226657" y="2966138"/>
                </a:lnTo>
                <a:lnTo>
                  <a:pt x="1241586" y="2942904"/>
                </a:lnTo>
                <a:lnTo>
                  <a:pt x="1255991" y="2919670"/>
                </a:lnTo>
                <a:cubicBezTo>
                  <a:pt x="1333298" y="2794840"/>
                  <a:pt x="1403500" y="2665716"/>
                  <a:pt x="1466263" y="2532931"/>
                </a:cubicBezTo>
                <a:cubicBezTo>
                  <a:pt x="1528852" y="2400028"/>
                  <a:pt x="1583939" y="2263702"/>
                  <a:pt x="1631286" y="2124586"/>
                </a:cubicBezTo>
                <a:cubicBezTo>
                  <a:pt x="1655450" y="2055229"/>
                  <a:pt x="1676651" y="1985178"/>
                  <a:pt x="1696981" y="1914254"/>
                </a:cubicBezTo>
                <a:cubicBezTo>
                  <a:pt x="1702034" y="1896828"/>
                  <a:pt x="1706565" y="1878821"/>
                  <a:pt x="1711387" y="1861048"/>
                </a:cubicBezTo>
                <a:cubicBezTo>
                  <a:pt x="1716209" y="1843273"/>
                  <a:pt x="1721030" y="1825615"/>
                  <a:pt x="1725386" y="1807782"/>
                </a:cubicBezTo>
                <a:lnTo>
                  <a:pt x="1738456" y="1754226"/>
                </a:lnTo>
                <a:lnTo>
                  <a:pt x="1745019" y="1727449"/>
                </a:lnTo>
                <a:lnTo>
                  <a:pt x="1750827" y="1700555"/>
                </a:lnTo>
                <a:lnTo>
                  <a:pt x="1762446" y="1646708"/>
                </a:lnTo>
                <a:cubicBezTo>
                  <a:pt x="1766395" y="1628761"/>
                  <a:pt x="1769648" y="1610696"/>
                  <a:pt x="1773307" y="1592688"/>
                </a:cubicBezTo>
                <a:cubicBezTo>
                  <a:pt x="1776968" y="1574682"/>
                  <a:pt x="1780625" y="1556616"/>
                  <a:pt x="1783763" y="1538551"/>
                </a:cubicBezTo>
                <a:lnTo>
                  <a:pt x="1793174" y="1484241"/>
                </a:lnTo>
                <a:lnTo>
                  <a:pt x="1797876" y="1457058"/>
                </a:lnTo>
                <a:lnTo>
                  <a:pt x="1802059" y="1429814"/>
                </a:lnTo>
                <a:lnTo>
                  <a:pt x="1810308" y="1375272"/>
                </a:lnTo>
                <a:cubicBezTo>
                  <a:pt x="1813037" y="1357092"/>
                  <a:pt x="1815129" y="1338852"/>
                  <a:pt x="1817568" y="1320613"/>
                </a:cubicBezTo>
                <a:cubicBezTo>
                  <a:pt x="1820009" y="1302372"/>
                  <a:pt x="1822505" y="1284134"/>
                  <a:pt x="1824424" y="1265895"/>
                </a:cubicBezTo>
                <a:cubicBezTo>
                  <a:pt x="1841053" y="1119635"/>
                  <a:pt x="1850028" y="972676"/>
                  <a:pt x="1851317" y="825486"/>
                </a:cubicBezTo>
                <a:cubicBezTo>
                  <a:pt x="1851851" y="678237"/>
                  <a:pt x="1844679" y="530988"/>
                  <a:pt x="1829825" y="384494"/>
                </a:cubicBezTo>
                <a:cubicBezTo>
                  <a:pt x="1822329" y="311190"/>
                  <a:pt x="1812788" y="238132"/>
                  <a:pt x="1801215" y="165401"/>
                </a:cubicBezTo>
                <a:lnTo>
                  <a:pt x="1770133" y="0"/>
                </a:lnTo>
                <a:lnTo>
                  <a:pt x="1786465" y="0"/>
                </a:lnTo>
                <a:lnTo>
                  <a:pt x="1797181" y="53926"/>
                </a:lnTo>
                <a:cubicBezTo>
                  <a:pt x="1800839" y="72048"/>
                  <a:pt x="1804442" y="90171"/>
                  <a:pt x="1807578" y="108410"/>
                </a:cubicBezTo>
                <a:lnTo>
                  <a:pt x="1816929" y="163068"/>
                </a:lnTo>
                <a:lnTo>
                  <a:pt x="1821634" y="190370"/>
                </a:lnTo>
                <a:lnTo>
                  <a:pt x="1825817" y="217844"/>
                </a:lnTo>
                <a:lnTo>
                  <a:pt x="1834065" y="272678"/>
                </a:lnTo>
                <a:cubicBezTo>
                  <a:pt x="1836795" y="290976"/>
                  <a:pt x="1838887" y="309331"/>
                  <a:pt x="1841325" y="327686"/>
                </a:cubicBezTo>
                <a:cubicBezTo>
                  <a:pt x="1843767" y="346042"/>
                  <a:pt x="1846263" y="364340"/>
                  <a:pt x="1848122" y="382752"/>
                </a:cubicBezTo>
                <a:cubicBezTo>
                  <a:pt x="1864712" y="529827"/>
                  <a:pt x="1873592" y="677714"/>
                  <a:pt x="1874726" y="825718"/>
                </a:cubicBezTo>
                <a:cubicBezTo>
                  <a:pt x="1875369" y="973838"/>
                  <a:pt x="1868273" y="1121899"/>
                  <a:pt x="1853467" y="1269265"/>
                </a:cubicBezTo>
                <a:cubicBezTo>
                  <a:pt x="1838554" y="1416745"/>
                  <a:pt x="1815558" y="1563297"/>
                  <a:pt x="1784577" y="1708222"/>
                </a:cubicBezTo>
                <a:cubicBezTo>
                  <a:pt x="1753692" y="1853262"/>
                  <a:pt x="1714536" y="1996446"/>
                  <a:pt x="1667299" y="2137072"/>
                </a:cubicBezTo>
                <a:lnTo>
                  <a:pt x="1649524" y="2189758"/>
                </a:lnTo>
                <a:lnTo>
                  <a:pt x="1630588" y="2242035"/>
                </a:lnTo>
                <a:cubicBezTo>
                  <a:pt x="1618274" y="2276886"/>
                  <a:pt x="1604276" y="2311390"/>
                  <a:pt x="1590916" y="2345952"/>
                </a:cubicBezTo>
                <a:cubicBezTo>
                  <a:pt x="1584353" y="2363377"/>
                  <a:pt x="1577033" y="2380336"/>
                  <a:pt x="1569888" y="2397472"/>
                </a:cubicBezTo>
                <a:lnTo>
                  <a:pt x="1548456" y="2448821"/>
                </a:lnTo>
                <a:lnTo>
                  <a:pt x="1525801" y="2499646"/>
                </a:lnTo>
                <a:cubicBezTo>
                  <a:pt x="1518133" y="2516494"/>
                  <a:pt x="1510931" y="2533626"/>
                  <a:pt x="1502857" y="2550298"/>
                </a:cubicBezTo>
                <a:cubicBezTo>
                  <a:pt x="1440061" y="2684768"/>
                  <a:pt x="1369740" y="2815636"/>
                  <a:pt x="1292236" y="2942206"/>
                </a:cubicBezTo>
                <a:lnTo>
                  <a:pt x="1277774" y="2965964"/>
                </a:lnTo>
                <a:lnTo>
                  <a:pt x="1262729" y="2989200"/>
                </a:lnTo>
                <a:lnTo>
                  <a:pt x="1232697" y="3036074"/>
                </a:lnTo>
                <a:cubicBezTo>
                  <a:pt x="1212367" y="3067150"/>
                  <a:pt x="1191283" y="3097704"/>
                  <a:pt x="1170487" y="3128430"/>
                </a:cubicBezTo>
                <a:lnTo>
                  <a:pt x="1138076" y="3173738"/>
                </a:lnTo>
                <a:cubicBezTo>
                  <a:pt x="1127155" y="3188724"/>
                  <a:pt x="1116757" y="3204116"/>
                  <a:pt x="1105372" y="3218756"/>
                </a:cubicBezTo>
                <a:lnTo>
                  <a:pt x="1071858" y="3263192"/>
                </a:lnTo>
                <a:lnTo>
                  <a:pt x="1055070" y="3285438"/>
                </a:lnTo>
                <a:lnTo>
                  <a:pt x="1037644" y="3307220"/>
                </a:lnTo>
                <a:cubicBezTo>
                  <a:pt x="945711" y="3423914"/>
                  <a:pt x="846907" y="3534976"/>
                  <a:pt x="741753" y="3639880"/>
                </a:cubicBezTo>
                <a:cubicBezTo>
                  <a:pt x="636768" y="3744900"/>
                  <a:pt x="525771" y="3843763"/>
                  <a:pt x="409325" y="3935946"/>
                </a:cubicBezTo>
                <a:cubicBezTo>
                  <a:pt x="292385" y="4027635"/>
                  <a:pt x="170612" y="4112790"/>
                  <a:pt x="44571" y="4191075"/>
                </a:cubicBezTo>
                <a:close/>
                <a:moveTo>
                  <a:pt x="0" y="4273183"/>
                </a:moveTo>
                <a:lnTo>
                  <a:pt x="0" y="4224300"/>
                </a:lnTo>
                <a:lnTo>
                  <a:pt x="54567" y="4193937"/>
                </a:lnTo>
                <a:cubicBezTo>
                  <a:pt x="180225" y="4114867"/>
                  <a:pt x="301623" y="4029030"/>
                  <a:pt x="418213" y="3936760"/>
                </a:cubicBezTo>
                <a:cubicBezTo>
                  <a:pt x="534554" y="3844404"/>
                  <a:pt x="645527" y="3745540"/>
                  <a:pt x="750583" y="3640520"/>
                </a:cubicBezTo>
                <a:cubicBezTo>
                  <a:pt x="855509" y="3535498"/>
                  <a:pt x="954413" y="3424614"/>
                  <a:pt x="1046823" y="3308440"/>
                </a:cubicBezTo>
                <a:cubicBezTo>
                  <a:pt x="1052631" y="3301180"/>
                  <a:pt x="1058439" y="3294094"/>
                  <a:pt x="1064248" y="3286716"/>
                </a:cubicBezTo>
                <a:lnTo>
                  <a:pt x="1081093" y="3264584"/>
                </a:lnTo>
                <a:lnTo>
                  <a:pt x="1114900" y="3220323"/>
                </a:lnTo>
                <a:cubicBezTo>
                  <a:pt x="1137089" y="3190584"/>
                  <a:pt x="1158521" y="3160262"/>
                  <a:pt x="1180363" y="3130232"/>
                </a:cubicBezTo>
                <a:lnTo>
                  <a:pt x="1211788" y="3084286"/>
                </a:lnTo>
                <a:cubicBezTo>
                  <a:pt x="1222184" y="3068892"/>
                  <a:pt x="1233048" y="3053850"/>
                  <a:pt x="1242922" y="3037816"/>
                </a:cubicBezTo>
                <a:lnTo>
                  <a:pt x="1273184" y="2991348"/>
                </a:lnTo>
                <a:lnTo>
                  <a:pt x="1288345" y="2968113"/>
                </a:lnTo>
                <a:lnTo>
                  <a:pt x="1302866" y="2944356"/>
                </a:lnTo>
                <a:cubicBezTo>
                  <a:pt x="1380998" y="2817961"/>
                  <a:pt x="1451957" y="2687324"/>
                  <a:pt x="1515404" y="2552970"/>
                </a:cubicBezTo>
                <a:cubicBezTo>
                  <a:pt x="1578609" y="2418443"/>
                  <a:pt x="1634283" y="2280488"/>
                  <a:pt x="1682171" y="2139804"/>
                </a:cubicBezTo>
                <a:cubicBezTo>
                  <a:pt x="1706509" y="2069576"/>
                  <a:pt x="1728000" y="1998422"/>
                  <a:pt x="1748563" y="1926976"/>
                </a:cubicBezTo>
                <a:cubicBezTo>
                  <a:pt x="1753617" y="1909085"/>
                  <a:pt x="1758205" y="1891077"/>
                  <a:pt x="1763085" y="1873188"/>
                </a:cubicBezTo>
                <a:cubicBezTo>
                  <a:pt x="1767964" y="1855296"/>
                  <a:pt x="1772901" y="1837289"/>
                  <a:pt x="1777200" y="1819226"/>
                </a:cubicBezTo>
                <a:lnTo>
                  <a:pt x="1790443" y="1765089"/>
                </a:lnTo>
                <a:lnTo>
                  <a:pt x="1797007" y="1737962"/>
                </a:lnTo>
                <a:lnTo>
                  <a:pt x="1802815" y="1710779"/>
                </a:lnTo>
                <a:lnTo>
                  <a:pt x="1814781" y="1656294"/>
                </a:lnTo>
                <a:cubicBezTo>
                  <a:pt x="1818731" y="1638112"/>
                  <a:pt x="1822100" y="1619814"/>
                  <a:pt x="1825759" y="1601634"/>
                </a:cubicBezTo>
                <a:cubicBezTo>
                  <a:pt x="1829418" y="1583453"/>
                  <a:pt x="1833136" y="1565156"/>
                  <a:pt x="1836272" y="1546860"/>
                </a:cubicBezTo>
                <a:lnTo>
                  <a:pt x="1845800" y="1491910"/>
                </a:lnTo>
                <a:lnTo>
                  <a:pt x="1850562" y="1464376"/>
                </a:lnTo>
                <a:lnTo>
                  <a:pt x="1854745" y="1436844"/>
                </a:lnTo>
                <a:lnTo>
                  <a:pt x="1863108" y="1381663"/>
                </a:lnTo>
                <a:cubicBezTo>
                  <a:pt x="1865839" y="1363249"/>
                  <a:pt x="1867989" y="1344776"/>
                  <a:pt x="1870428" y="1326364"/>
                </a:cubicBezTo>
                <a:cubicBezTo>
                  <a:pt x="1872867" y="1307950"/>
                  <a:pt x="1875423" y="1289480"/>
                  <a:pt x="1877341" y="1271007"/>
                </a:cubicBezTo>
                <a:cubicBezTo>
                  <a:pt x="1894086" y="1123062"/>
                  <a:pt x="1903120" y="974360"/>
                  <a:pt x="1904409" y="825486"/>
                </a:cubicBezTo>
                <a:cubicBezTo>
                  <a:pt x="1904908" y="676495"/>
                  <a:pt x="1897635" y="527620"/>
                  <a:pt x="1882626" y="379382"/>
                </a:cubicBezTo>
                <a:cubicBezTo>
                  <a:pt x="1875016" y="305207"/>
                  <a:pt x="1865347" y="231278"/>
                  <a:pt x="1853628" y="157675"/>
                </a:cubicBezTo>
                <a:lnTo>
                  <a:pt x="1824003" y="0"/>
                </a:lnTo>
                <a:lnTo>
                  <a:pt x="1840622" y="0"/>
                </a:lnTo>
                <a:lnTo>
                  <a:pt x="1849459" y="44748"/>
                </a:lnTo>
                <a:cubicBezTo>
                  <a:pt x="1853061" y="63104"/>
                  <a:pt x="1856837" y="81402"/>
                  <a:pt x="1859972" y="99872"/>
                </a:cubicBezTo>
                <a:lnTo>
                  <a:pt x="1869440" y="155170"/>
                </a:lnTo>
                <a:lnTo>
                  <a:pt x="1874204" y="182820"/>
                </a:lnTo>
                <a:lnTo>
                  <a:pt x="1878386" y="210526"/>
                </a:lnTo>
                <a:lnTo>
                  <a:pt x="1886750" y="265998"/>
                </a:lnTo>
                <a:cubicBezTo>
                  <a:pt x="1889480" y="284530"/>
                  <a:pt x="1891629" y="303116"/>
                  <a:pt x="1894070" y="321647"/>
                </a:cubicBezTo>
                <a:cubicBezTo>
                  <a:pt x="1896509" y="340174"/>
                  <a:pt x="1899064" y="358706"/>
                  <a:pt x="1900924" y="377351"/>
                </a:cubicBezTo>
                <a:cubicBezTo>
                  <a:pt x="1917664" y="526110"/>
                  <a:pt x="1926598" y="675681"/>
                  <a:pt x="1927700" y="825370"/>
                </a:cubicBezTo>
                <a:cubicBezTo>
                  <a:pt x="1928328" y="975174"/>
                  <a:pt x="1921137" y="1124920"/>
                  <a:pt x="1906150" y="1273970"/>
                </a:cubicBezTo>
                <a:cubicBezTo>
                  <a:pt x="1890892" y="1423077"/>
                  <a:pt x="1867488" y="1571312"/>
                  <a:pt x="1836041" y="1717864"/>
                </a:cubicBezTo>
                <a:cubicBezTo>
                  <a:pt x="1804797" y="1864591"/>
                  <a:pt x="1765199" y="2009342"/>
                  <a:pt x="1717429" y="2151536"/>
                </a:cubicBezTo>
                <a:cubicBezTo>
                  <a:pt x="1669984" y="2293964"/>
                  <a:pt x="1614500" y="2433604"/>
                  <a:pt x="1551244" y="2569757"/>
                </a:cubicBezTo>
                <a:cubicBezTo>
                  <a:pt x="1487902" y="2705795"/>
                  <a:pt x="1416942" y="2838175"/>
                  <a:pt x="1338706" y="2966196"/>
                </a:cubicBezTo>
                <a:lnTo>
                  <a:pt x="1324126" y="2990301"/>
                </a:lnTo>
                <a:lnTo>
                  <a:pt x="1308909" y="3014002"/>
                </a:lnTo>
                <a:lnTo>
                  <a:pt x="1278528" y="3061400"/>
                </a:lnTo>
                <a:cubicBezTo>
                  <a:pt x="1268596" y="3077314"/>
                  <a:pt x="1257676" y="3092592"/>
                  <a:pt x="1247278" y="3108217"/>
                </a:cubicBezTo>
                <a:lnTo>
                  <a:pt x="1215680" y="3154686"/>
                </a:lnTo>
                <a:cubicBezTo>
                  <a:pt x="1193780" y="3185182"/>
                  <a:pt x="1172289" y="3215909"/>
                  <a:pt x="1149926" y="3246114"/>
                </a:cubicBezTo>
                <a:lnTo>
                  <a:pt x="1116003" y="3291016"/>
                </a:lnTo>
                <a:lnTo>
                  <a:pt x="1099042" y="3313493"/>
                </a:lnTo>
                <a:cubicBezTo>
                  <a:pt x="1093234" y="3320928"/>
                  <a:pt x="1087425" y="3328190"/>
                  <a:pt x="1081615" y="3335567"/>
                </a:cubicBezTo>
                <a:cubicBezTo>
                  <a:pt x="988712" y="3453713"/>
                  <a:pt x="888862" y="3566228"/>
                  <a:pt x="782588" y="3672468"/>
                </a:cubicBezTo>
                <a:cubicBezTo>
                  <a:pt x="676429" y="3778766"/>
                  <a:pt x="564172" y="3878731"/>
                  <a:pt x="446385" y="3971960"/>
                </a:cubicBezTo>
                <a:cubicBezTo>
                  <a:pt x="328487" y="4064957"/>
                  <a:pt x="205463" y="4151271"/>
                  <a:pt x="77888" y="4230444"/>
                </a:cubicBezTo>
                <a:close/>
                <a:moveTo>
                  <a:pt x="0" y="4330656"/>
                </a:moveTo>
                <a:lnTo>
                  <a:pt x="0" y="4283941"/>
                </a:lnTo>
                <a:lnTo>
                  <a:pt x="89476" y="4234044"/>
                </a:lnTo>
                <a:cubicBezTo>
                  <a:pt x="216684" y="4154118"/>
                  <a:pt x="339507" y="4067366"/>
                  <a:pt x="456781" y="3973586"/>
                </a:cubicBezTo>
                <a:cubicBezTo>
                  <a:pt x="574389" y="3880125"/>
                  <a:pt x="686566" y="3780043"/>
                  <a:pt x="792753" y="3673803"/>
                </a:cubicBezTo>
                <a:cubicBezTo>
                  <a:pt x="898830" y="3567504"/>
                  <a:pt x="998819" y="3455282"/>
                  <a:pt x="1092245" y="3337658"/>
                </a:cubicBezTo>
                <a:cubicBezTo>
                  <a:pt x="1104211" y="3323136"/>
                  <a:pt x="1115480" y="3308148"/>
                  <a:pt x="1127098" y="3293220"/>
                </a:cubicBezTo>
                <a:lnTo>
                  <a:pt x="1161252" y="3248437"/>
                </a:lnTo>
                <a:cubicBezTo>
                  <a:pt x="1183615" y="3218290"/>
                  <a:pt x="1205456" y="3187737"/>
                  <a:pt x="1227355" y="3157242"/>
                </a:cubicBezTo>
                <a:lnTo>
                  <a:pt x="1259185" y="3110773"/>
                </a:lnTo>
                <a:cubicBezTo>
                  <a:pt x="1269699" y="3095264"/>
                  <a:pt x="1280619" y="3079987"/>
                  <a:pt x="1290611" y="3064302"/>
                </a:cubicBezTo>
                <a:lnTo>
                  <a:pt x="1321222" y="3017022"/>
                </a:lnTo>
                <a:lnTo>
                  <a:pt x="1336499" y="2993322"/>
                </a:lnTo>
                <a:lnTo>
                  <a:pt x="1351194" y="2969333"/>
                </a:lnTo>
                <a:cubicBezTo>
                  <a:pt x="1430156" y="2841426"/>
                  <a:pt x="1501912" y="2709221"/>
                  <a:pt x="1566113" y="2573302"/>
                </a:cubicBezTo>
                <a:cubicBezTo>
                  <a:pt x="1629927" y="2437088"/>
                  <a:pt x="1686161" y="2297507"/>
                  <a:pt x="1734565" y="2155080"/>
                </a:cubicBezTo>
                <a:cubicBezTo>
                  <a:pt x="1759193" y="2084040"/>
                  <a:pt x="1781032" y="2012014"/>
                  <a:pt x="1801653" y="1939754"/>
                </a:cubicBezTo>
                <a:cubicBezTo>
                  <a:pt x="1806706" y="1921688"/>
                  <a:pt x="1811412" y="1903451"/>
                  <a:pt x="1816291" y="1885326"/>
                </a:cubicBezTo>
                <a:cubicBezTo>
                  <a:pt x="1821171" y="1867204"/>
                  <a:pt x="1826281" y="1849082"/>
                  <a:pt x="1830639" y="1830784"/>
                </a:cubicBezTo>
                <a:lnTo>
                  <a:pt x="1843999" y="1775950"/>
                </a:lnTo>
                <a:lnTo>
                  <a:pt x="1850621" y="1748534"/>
                </a:lnTo>
                <a:lnTo>
                  <a:pt x="1856429" y="1721000"/>
                </a:lnTo>
                <a:lnTo>
                  <a:pt x="1868568" y="1665934"/>
                </a:lnTo>
                <a:cubicBezTo>
                  <a:pt x="1872519" y="1647522"/>
                  <a:pt x="1875945" y="1629051"/>
                  <a:pt x="1879605" y="1610636"/>
                </a:cubicBezTo>
                <a:cubicBezTo>
                  <a:pt x="1883264" y="1592224"/>
                  <a:pt x="1887157" y="1573752"/>
                  <a:pt x="1890235" y="1555223"/>
                </a:cubicBezTo>
                <a:lnTo>
                  <a:pt x="1899877" y="1499634"/>
                </a:lnTo>
                <a:lnTo>
                  <a:pt x="1904699" y="1471811"/>
                </a:lnTo>
                <a:lnTo>
                  <a:pt x="1908938" y="1443930"/>
                </a:lnTo>
                <a:lnTo>
                  <a:pt x="1917361" y="1388109"/>
                </a:lnTo>
                <a:cubicBezTo>
                  <a:pt x="1920092" y="1369522"/>
                  <a:pt x="1922299" y="1350818"/>
                  <a:pt x="1924738" y="1332171"/>
                </a:cubicBezTo>
                <a:cubicBezTo>
                  <a:pt x="1927177" y="1313526"/>
                  <a:pt x="1929791" y="1294880"/>
                  <a:pt x="1931708" y="1276177"/>
                </a:cubicBezTo>
                <a:cubicBezTo>
                  <a:pt x="1948623" y="1126546"/>
                  <a:pt x="1957721" y="976102"/>
                  <a:pt x="1958950" y="825544"/>
                </a:cubicBezTo>
                <a:cubicBezTo>
                  <a:pt x="1959451" y="674867"/>
                  <a:pt x="1952062" y="524251"/>
                  <a:pt x="1936820" y="374330"/>
                </a:cubicBezTo>
                <a:cubicBezTo>
                  <a:pt x="1929115" y="299341"/>
                  <a:pt x="1919329" y="224598"/>
                  <a:pt x="1907475" y="150182"/>
                </a:cubicBezTo>
                <a:lnTo>
                  <a:pt x="1879253" y="0"/>
                </a:lnTo>
                <a:lnTo>
                  <a:pt x="1894557" y="0"/>
                </a:lnTo>
                <a:lnTo>
                  <a:pt x="1901679" y="36094"/>
                </a:lnTo>
                <a:cubicBezTo>
                  <a:pt x="1905338" y="54623"/>
                  <a:pt x="1909171" y="73212"/>
                  <a:pt x="1912249" y="91856"/>
                </a:cubicBezTo>
                <a:lnTo>
                  <a:pt x="1921835" y="147734"/>
                </a:lnTo>
                <a:lnTo>
                  <a:pt x="1926655" y="175732"/>
                </a:lnTo>
                <a:lnTo>
                  <a:pt x="1930837" y="203789"/>
                </a:lnTo>
                <a:lnTo>
                  <a:pt x="1939319" y="259842"/>
                </a:lnTo>
                <a:cubicBezTo>
                  <a:pt x="1942048" y="278604"/>
                  <a:pt x="1944197" y="297365"/>
                  <a:pt x="1946695" y="316126"/>
                </a:cubicBezTo>
                <a:cubicBezTo>
                  <a:pt x="1949193" y="334888"/>
                  <a:pt x="1951749" y="353594"/>
                  <a:pt x="1953606" y="372470"/>
                </a:cubicBezTo>
                <a:cubicBezTo>
                  <a:pt x="1970481" y="522914"/>
                  <a:pt x="1979496" y="674172"/>
                  <a:pt x="1980617" y="825544"/>
                </a:cubicBezTo>
                <a:cubicBezTo>
                  <a:pt x="1981199" y="977032"/>
                  <a:pt x="1973874" y="1128404"/>
                  <a:pt x="1958661" y="1279139"/>
                </a:cubicBezTo>
                <a:cubicBezTo>
                  <a:pt x="1943226" y="1429931"/>
                  <a:pt x="1919534" y="1579794"/>
                  <a:pt x="1887680" y="1728030"/>
                </a:cubicBezTo>
                <a:lnTo>
                  <a:pt x="1881871" y="1755793"/>
                </a:lnTo>
                <a:lnTo>
                  <a:pt x="1875422" y="1783734"/>
                </a:lnTo>
                <a:lnTo>
                  <a:pt x="1862470" y="1839090"/>
                </a:lnTo>
                <a:cubicBezTo>
                  <a:pt x="1858345" y="1857620"/>
                  <a:pt x="1853117" y="1875858"/>
                  <a:pt x="1848471" y="1894214"/>
                </a:cubicBezTo>
                <a:cubicBezTo>
                  <a:pt x="1843824" y="1912570"/>
                  <a:pt x="1839061" y="1930924"/>
                  <a:pt x="1834065" y="1949222"/>
                </a:cubicBezTo>
                <a:cubicBezTo>
                  <a:pt x="1813560" y="2022178"/>
                  <a:pt x="1792185" y="2094960"/>
                  <a:pt x="1767847" y="2166813"/>
                </a:cubicBezTo>
                <a:cubicBezTo>
                  <a:pt x="1719880" y="2310634"/>
                  <a:pt x="1663873" y="2451726"/>
                  <a:pt x="1600094" y="2589274"/>
                </a:cubicBezTo>
                <a:cubicBezTo>
                  <a:pt x="1536037" y="2726822"/>
                  <a:pt x="1464283" y="2860594"/>
                  <a:pt x="1385175" y="2990070"/>
                </a:cubicBezTo>
                <a:lnTo>
                  <a:pt x="1370420" y="3014406"/>
                </a:lnTo>
                <a:lnTo>
                  <a:pt x="1355144" y="3038396"/>
                </a:lnTo>
                <a:lnTo>
                  <a:pt x="1324417" y="3086318"/>
                </a:lnTo>
                <a:cubicBezTo>
                  <a:pt x="1314368" y="3102408"/>
                  <a:pt x="1303448" y="3117916"/>
                  <a:pt x="1292875" y="3133658"/>
                </a:cubicBezTo>
                <a:lnTo>
                  <a:pt x="1260929" y="3180825"/>
                </a:lnTo>
                <a:cubicBezTo>
                  <a:pt x="1238915" y="3211727"/>
                  <a:pt x="1216957" y="3242686"/>
                  <a:pt x="1194536" y="3273297"/>
                </a:cubicBezTo>
                <a:lnTo>
                  <a:pt x="1160206" y="3318722"/>
                </a:lnTo>
                <a:cubicBezTo>
                  <a:pt x="1148589" y="3333882"/>
                  <a:pt x="1137437" y="3349100"/>
                  <a:pt x="1125355" y="3363796"/>
                </a:cubicBezTo>
                <a:cubicBezTo>
                  <a:pt x="1031517" y="3483220"/>
                  <a:pt x="930655" y="3596954"/>
                  <a:pt x="823306" y="3704356"/>
                </a:cubicBezTo>
                <a:cubicBezTo>
                  <a:pt x="716056" y="3811873"/>
                  <a:pt x="602654" y="3913060"/>
                  <a:pt x="483675" y="4007450"/>
                </a:cubicBezTo>
                <a:cubicBezTo>
                  <a:pt x="364569" y="4101666"/>
                  <a:pt x="240269" y="4189085"/>
                  <a:pt x="111345" y="4269303"/>
                </a:cubicBezTo>
                <a:close/>
                <a:moveTo>
                  <a:pt x="0" y="4393548"/>
                </a:moveTo>
                <a:lnTo>
                  <a:pt x="0" y="4343188"/>
                </a:lnTo>
                <a:lnTo>
                  <a:pt x="122470" y="4274785"/>
                </a:lnTo>
                <a:cubicBezTo>
                  <a:pt x="250893" y="4193646"/>
                  <a:pt x="374929" y="4105558"/>
                  <a:pt x="494016" y="4010877"/>
                </a:cubicBezTo>
                <a:cubicBezTo>
                  <a:pt x="612856" y="3916255"/>
                  <a:pt x="726210" y="3814894"/>
                  <a:pt x="833530" y="3707377"/>
                </a:cubicBezTo>
                <a:cubicBezTo>
                  <a:pt x="940758" y="3599743"/>
                  <a:pt x="1041811" y="3486184"/>
                  <a:pt x="1136219" y="3367164"/>
                </a:cubicBezTo>
                <a:cubicBezTo>
                  <a:pt x="1230666" y="3248088"/>
                  <a:pt x="1317952" y="3123494"/>
                  <a:pt x="1397606" y="2994076"/>
                </a:cubicBezTo>
                <a:cubicBezTo>
                  <a:pt x="1477422" y="2864660"/>
                  <a:pt x="1549873" y="2730831"/>
                  <a:pt x="1614617" y="2593281"/>
                </a:cubicBezTo>
                <a:cubicBezTo>
                  <a:pt x="1873100" y="2042392"/>
                  <a:pt x="2007860" y="1434754"/>
                  <a:pt x="2011811" y="825311"/>
                </a:cubicBezTo>
                <a:cubicBezTo>
                  <a:pt x="2012281" y="672892"/>
                  <a:pt x="2004775" y="520591"/>
                  <a:pt x="1989331" y="368984"/>
                </a:cubicBezTo>
                <a:cubicBezTo>
                  <a:pt x="1981539" y="293153"/>
                  <a:pt x="1971637" y="217554"/>
                  <a:pt x="1959637" y="142289"/>
                </a:cubicBezTo>
                <a:lnTo>
                  <a:pt x="1932866" y="0"/>
                </a:lnTo>
                <a:lnTo>
                  <a:pt x="1948408" y="0"/>
                </a:lnTo>
                <a:lnTo>
                  <a:pt x="1953781" y="27262"/>
                </a:lnTo>
                <a:cubicBezTo>
                  <a:pt x="1957500" y="46026"/>
                  <a:pt x="1961333" y="64730"/>
                  <a:pt x="1964471" y="83608"/>
                </a:cubicBezTo>
                <a:lnTo>
                  <a:pt x="1974113" y="140125"/>
                </a:lnTo>
                <a:lnTo>
                  <a:pt x="1978933" y="168413"/>
                </a:lnTo>
                <a:lnTo>
                  <a:pt x="1983231" y="196760"/>
                </a:lnTo>
                <a:lnTo>
                  <a:pt x="1991770" y="253510"/>
                </a:lnTo>
                <a:cubicBezTo>
                  <a:pt x="1994501" y="272446"/>
                  <a:pt x="1996708" y="291439"/>
                  <a:pt x="1999206" y="310375"/>
                </a:cubicBezTo>
                <a:cubicBezTo>
                  <a:pt x="2001704" y="329312"/>
                  <a:pt x="2004318" y="348307"/>
                  <a:pt x="2006176" y="367358"/>
                </a:cubicBezTo>
                <a:cubicBezTo>
                  <a:pt x="2023224" y="519486"/>
                  <a:pt x="2032298" y="672428"/>
                  <a:pt x="2033361" y="825486"/>
                </a:cubicBezTo>
                <a:cubicBezTo>
                  <a:pt x="2036962" y="1437715"/>
                  <a:pt x="1906675" y="2051918"/>
                  <a:pt x="1648423" y="2608733"/>
                </a:cubicBezTo>
                <a:cubicBezTo>
                  <a:pt x="1583610" y="2747850"/>
                  <a:pt x="1511044" y="2883190"/>
                  <a:pt x="1431064" y="3014176"/>
                </a:cubicBezTo>
                <a:cubicBezTo>
                  <a:pt x="1351172" y="3145276"/>
                  <a:pt x="1263560" y="3271496"/>
                  <a:pt x="1168688" y="3392200"/>
                </a:cubicBezTo>
                <a:cubicBezTo>
                  <a:pt x="1073839" y="3512960"/>
                  <a:pt x="971932" y="3627973"/>
                  <a:pt x="863502" y="3736709"/>
                </a:cubicBezTo>
                <a:cubicBezTo>
                  <a:pt x="755137" y="3845448"/>
                  <a:pt x="640555" y="3947795"/>
                  <a:pt x="520330" y="4043289"/>
                </a:cubicBezTo>
                <a:cubicBezTo>
                  <a:pt x="399820" y="4138608"/>
                  <a:pt x="274257" y="4227175"/>
                  <a:pt x="144229" y="4308620"/>
                </a:cubicBezTo>
                <a:close/>
                <a:moveTo>
                  <a:pt x="0" y="4452667"/>
                </a:moveTo>
                <a:lnTo>
                  <a:pt x="0" y="4402383"/>
                </a:lnTo>
                <a:lnTo>
                  <a:pt x="156712" y="4314727"/>
                </a:lnTo>
                <a:cubicBezTo>
                  <a:pt x="286730" y="4232709"/>
                  <a:pt x="412062" y="4143548"/>
                  <a:pt x="532120" y="4047530"/>
                </a:cubicBezTo>
                <a:cubicBezTo>
                  <a:pt x="652238" y="3951687"/>
                  <a:pt x="766812" y="3849107"/>
                  <a:pt x="875293" y="3740312"/>
                </a:cubicBezTo>
                <a:cubicBezTo>
                  <a:pt x="983614" y="3631341"/>
                  <a:pt x="1085717" y="3516390"/>
                  <a:pt x="1181118" y="3395978"/>
                </a:cubicBezTo>
                <a:cubicBezTo>
                  <a:pt x="1276525" y="3275448"/>
                  <a:pt x="1364701" y="3149402"/>
                  <a:pt x="1445179" y="3018417"/>
                </a:cubicBezTo>
                <a:cubicBezTo>
                  <a:pt x="1525814" y="2887548"/>
                  <a:pt x="1599021" y="2752207"/>
                  <a:pt x="1664454" y="2613090"/>
                </a:cubicBezTo>
                <a:cubicBezTo>
                  <a:pt x="1925030" y="2055986"/>
                  <a:pt x="2061415" y="1441434"/>
                  <a:pt x="2065250" y="825370"/>
                </a:cubicBezTo>
                <a:cubicBezTo>
                  <a:pt x="2065714" y="671266"/>
                  <a:pt x="2058099" y="517282"/>
                  <a:pt x="2042422" y="363992"/>
                </a:cubicBezTo>
                <a:cubicBezTo>
                  <a:pt x="2034554" y="287289"/>
                  <a:pt x="2024546" y="210847"/>
                  <a:pt x="2012411" y="134746"/>
                </a:cubicBezTo>
                <a:lnTo>
                  <a:pt x="1987044" y="0"/>
                </a:lnTo>
                <a:lnTo>
                  <a:pt x="2002193" y="0"/>
                </a:lnTo>
                <a:lnTo>
                  <a:pt x="2005827" y="18552"/>
                </a:lnTo>
                <a:cubicBezTo>
                  <a:pt x="2009545" y="37546"/>
                  <a:pt x="2013552" y="56423"/>
                  <a:pt x="2016630" y="75535"/>
                </a:cubicBezTo>
                <a:lnTo>
                  <a:pt x="2026449" y="132690"/>
                </a:lnTo>
                <a:cubicBezTo>
                  <a:pt x="2028017" y="142218"/>
                  <a:pt x="2029817" y="151686"/>
                  <a:pt x="2031270" y="161270"/>
                </a:cubicBezTo>
                <a:lnTo>
                  <a:pt x="2035567" y="189964"/>
                </a:lnTo>
                <a:lnTo>
                  <a:pt x="2044223" y="247296"/>
                </a:lnTo>
                <a:cubicBezTo>
                  <a:pt x="2046894" y="266464"/>
                  <a:pt x="2049161" y="285632"/>
                  <a:pt x="2051716" y="304800"/>
                </a:cubicBezTo>
                <a:cubicBezTo>
                  <a:pt x="2054271" y="323969"/>
                  <a:pt x="2056885" y="343138"/>
                  <a:pt x="2058744" y="362423"/>
                </a:cubicBezTo>
                <a:cubicBezTo>
                  <a:pt x="2075903" y="516235"/>
                  <a:pt x="2085039" y="670802"/>
                  <a:pt x="2086103" y="825545"/>
                </a:cubicBezTo>
                <a:cubicBezTo>
                  <a:pt x="2089588" y="1444569"/>
                  <a:pt x="1957849" y="2065453"/>
                  <a:pt x="1696926" y="2628426"/>
                </a:cubicBezTo>
                <a:cubicBezTo>
                  <a:pt x="1631456" y="2769052"/>
                  <a:pt x="1558150" y="2905902"/>
                  <a:pt x="1477359" y="3038340"/>
                </a:cubicBezTo>
                <a:cubicBezTo>
                  <a:pt x="1396618" y="3170892"/>
                  <a:pt x="1308118" y="3298568"/>
                  <a:pt x="1212311" y="3420663"/>
                </a:cubicBezTo>
                <a:cubicBezTo>
                  <a:pt x="1020318" y="3664917"/>
                  <a:pt x="800531" y="3885993"/>
                  <a:pt x="557389" y="4079419"/>
                </a:cubicBezTo>
                <a:cubicBezTo>
                  <a:pt x="435704" y="4175872"/>
                  <a:pt x="308906" y="4265484"/>
                  <a:pt x="177589" y="4347894"/>
                </a:cubicBezTo>
                <a:close/>
                <a:moveTo>
                  <a:pt x="0" y="4511173"/>
                </a:moveTo>
                <a:lnTo>
                  <a:pt x="0" y="4461817"/>
                </a:lnTo>
                <a:lnTo>
                  <a:pt x="190634" y="4354980"/>
                </a:lnTo>
                <a:cubicBezTo>
                  <a:pt x="322034" y="4271976"/>
                  <a:pt x="448684" y="4181710"/>
                  <a:pt x="569991" y="4084531"/>
                </a:cubicBezTo>
                <a:cubicBezTo>
                  <a:pt x="691380" y="3987527"/>
                  <a:pt x="807159" y="3883729"/>
                  <a:pt x="916767" y="3773595"/>
                </a:cubicBezTo>
                <a:cubicBezTo>
                  <a:pt x="1026237" y="3663290"/>
                  <a:pt x="1129404" y="3546944"/>
                  <a:pt x="1225787" y="3425078"/>
                </a:cubicBezTo>
                <a:cubicBezTo>
                  <a:pt x="1418197" y="3180592"/>
                  <a:pt x="1582019" y="2914906"/>
                  <a:pt x="1714061" y="2633188"/>
                </a:cubicBezTo>
                <a:cubicBezTo>
                  <a:pt x="1977306" y="2069752"/>
                  <a:pt x="2114854" y="1448229"/>
                  <a:pt x="2118689" y="825370"/>
                </a:cubicBezTo>
                <a:cubicBezTo>
                  <a:pt x="2119078" y="669582"/>
                  <a:pt x="2111324" y="513854"/>
                  <a:pt x="2095454" y="358879"/>
                </a:cubicBezTo>
                <a:cubicBezTo>
                  <a:pt x="2087469" y="281364"/>
                  <a:pt x="2077330" y="204080"/>
                  <a:pt x="2065050" y="127137"/>
                </a:cubicBezTo>
                <a:lnTo>
                  <a:pt x="2041111" y="0"/>
                </a:lnTo>
                <a:lnTo>
                  <a:pt x="2056118" y="0"/>
                </a:lnTo>
                <a:lnTo>
                  <a:pt x="2058046" y="9840"/>
                </a:lnTo>
                <a:cubicBezTo>
                  <a:pt x="2065889" y="48118"/>
                  <a:pt x="2072220" y="86687"/>
                  <a:pt x="2078841" y="125198"/>
                </a:cubicBezTo>
                <a:cubicBezTo>
                  <a:pt x="2082268" y="144484"/>
                  <a:pt x="2085230" y="163768"/>
                  <a:pt x="2088078" y="183284"/>
                </a:cubicBezTo>
                <a:lnTo>
                  <a:pt x="2096789" y="241371"/>
                </a:lnTo>
                <a:cubicBezTo>
                  <a:pt x="2099462" y="260772"/>
                  <a:pt x="2101786" y="280172"/>
                  <a:pt x="2104341" y="299457"/>
                </a:cubicBezTo>
                <a:cubicBezTo>
                  <a:pt x="2106896" y="318742"/>
                  <a:pt x="2109569" y="338202"/>
                  <a:pt x="2111428" y="357542"/>
                </a:cubicBezTo>
                <a:cubicBezTo>
                  <a:pt x="2128760" y="513040"/>
                  <a:pt x="2137950" y="669350"/>
                  <a:pt x="2138960" y="825776"/>
                </a:cubicBezTo>
                <a:cubicBezTo>
                  <a:pt x="2142329" y="1451540"/>
                  <a:pt x="2009080" y="2079044"/>
                  <a:pt x="1745542" y="2648174"/>
                </a:cubicBezTo>
                <a:cubicBezTo>
                  <a:pt x="1613460" y="2932970"/>
                  <a:pt x="1449249" y="3201678"/>
                  <a:pt x="1256107" y="3449184"/>
                </a:cubicBezTo>
                <a:cubicBezTo>
                  <a:pt x="1062170" y="3696167"/>
                  <a:pt x="840187" y="3919798"/>
                  <a:pt x="594621" y="4115550"/>
                </a:cubicBezTo>
                <a:cubicBezTo>
                  <a:pt x="410230" y="4261883"/>
                  <a:pt x="214210" y="4392697"/>
                  <a:pt x="8584" y="4506717"/>
                </a:cubicBezTo>
                <a:close/>
                <a:moveTo>
                  <a:pt x="0" y="4567901"/>
                </a:moveTo>
                <a:lnTo>
                  <a:pt x="0" y="4521345"/>
                </a:lnTo>
                <a:lnTo>
                  <a:pt x="224440" y="4395292"/>
                </a:lnTo>
                <a:cubicBezTo>
                  <a:pt x="357228" y="4311242"/>
                  <a:pt x="485221" y="4219873"/>
                  <a:pt x="607806" y="4121533"/>
                </a:cubicBezTo>
                <a:cubicBezTo>
                  <a:pt x="730466" y="4023367"/>
                  <a:pt x="847448" y="3918288"/>
                  <a:pt x="958183" y="3806879"/>
                </a:cubicBezTo>
                <a:cubicBezTo>
                  <a:pt x="1068796" y="3695353"/>
                  <a:pt x="1173031" y="3577612"/>
                  <a:pt x="1270396" y="3454353"/>
                </a:cubicBezTo>
                <a:cubicBezTo>
                  <a:pt x="1464718" y="3206964"/>
                  <a:pt x="1630189" y="2938257"/>
                  <a:pt x="1763607" y="2653402"/>
                </a:cubicBezTo>
                <a:cubicBezTo>
                  <a:pt x="2029469" y="2083576"/>
                  <a:pt x="2168468" y="1455257"/>
                  <a:pt x="2172126" y="825545"/>
                </a:cubicBezTo>
                <a:cubicBezTo>
                  <a:pt x="2173133" y="589075"/>
                  <a:pt x="2154905" y="353031"/>
                  <a:pt x="2117682" y="119740"/>
                </a:cubicBezTo>
                <a:lnTo>
                  <a:pt x="2095235" y="0"/>
                </a:lnTo>
                <a:lnTo>
                  <a:pt x="2110065" y="0"/>
                </a:lnTo>
                <a:lnTo>
                  <a:pt x="2110267" y="1010"/>
                </a:lnTo>
                <a:cubicBezTo>
                  <a:pt x="2118166" y="39754"/>
                  <a:pt x="2124497" y="78730"/>
                  <a:pt x="2131235" y="117648"/>
                </a:cubicBezTo>
                <a:cubicBezTo>
                  <a:pt x="2134720" y="137106"/>
                  <a:pt x="2137625" y="156624"/>
                  <a:pt x="2140528" y="176198"/>
                </a:cubicBezTo>
                <a:lnTo>
                  <a:pt x="2149357" y="234808"/>
                </a:lnTo>
                <a:lnTo>
                  <a:pt x="2156966" y="293591"/>
                </a:lnTo>
                <a:cubicBezTo>
                  <a:pt x="2159291" y="313166"/>
                  <a:pt x="2162253" y="332740"/>
                  <a:pt x="2164110" y="352374"/>
                </a:cubicBezTo>
                <a:cubicBezTo>
                  <a:pt x="2181578" y="509556"/>
                  <a:pt x="2190849" y="667550"/>
                  <a:pt x="2191876" y="825661"/>
                </a:cubicBezTo>
                <a:cubicBezTo>
                  <a:pt x="2195072" y="1458162"/>
                  <a:pt x="2060369" y="2092348"/>
                  <a:pt x="1794219" y="2667634"/>
                </a:cubicBezTo>
                <a:cubicBezTo>
                  <a:pt x="1660729" y="2955450"/>
                  <a:pt x="1494865" y="3227120"/>
                  <a:pt x="1299846" y="3477356"/>
                </a:cubicBezTo>
                <a:cubicBezTo>
                  <a:pt x="1104002" y="3727069"/>
                  <a:pt x="879836" y="3953140"/>
                  <a:pt x="631855" y="4151156"/>
                </a:cubicBezTo>
                <a:cubicBezTo>
                  <a:pt x="445685" y="4299277"/>
                  <a:pt x="247706" y="4431713"/>
                  <a:pt x="39965" y="4547118"/>
                </a:cubicBezTo>
                <a:close/>
                <a:moveTo>
                  <a:pt x="0" y="4624368"/>
                </a:moveTo>
                <a:lnTo>
                  <a:pt x="0" y="4580651"/>
                </a:lnTo>
                <a:lnTo>
                  <a:pt x="258305" y="4435429"/>
                </a:lnTo>
                <a:cubicBezTo>
                  <a:pt x="392465" y="4350392"/>
                  <a:pt x="521776" y="4257918"/>
                  <a:pt x="645621" y="4158416"/>
                </a:cubicBezTo>
                <a:cubicBezTo>
                  <a:pt x="769584" y="4059090"/>
                  <a:pt x="887807" y="3952734"/>
                  <a:pt x="999715" y="3839987"/>
                </a:cubicBezTo>
                <a:cubicBezTo>
                  <a:pt x="1111490" y="3727184"/>
                  <a:pt x="1216789" y="3608106"/>
                  <a:pt x="1315123" y="3483396"/>
                </a:cubicBezTo>
                <a:cubicBezTo>
                  <a:pt x="1511346" y="3233160"/>
                  <a:pt x="1678454" y="2961376"/>
                  <a:pt x="1813215" y="2673326"/>
                </a:cubicBezTo>
                <a:cubicBezTo>
                  <a:pt x="2081804" y="2097168"/>
                  <a:pt x="2222083" y="1461996"/>
                  <a:pt x="2225626" y="825428"/>
                </a:cubicBezTo>
                <a:cubicBezTo>
                  <a:pt x="2226584" y="586388"/>
                  <a:pt x="2208125" y="347773"/>
                  <a:pt x="2170490" y="111961"/>
                </a:cubicBezTo>
                <a:lnTo>
                  <a:pt x="2149500" y="0"/>
                </a:lnTo>
                <a:lnTo>
                  <a:pt x="2163744" y="0"/>
                </a:lnTo>
                <a:lnTo>
                  <a:pt x="2183456" y="109632"/>
                </a:lnTo>
                <a:cubicBezTo>
                  <a:pt x="2186998" y="129264"/>
                  <a:pt x="2189903" y="149014"/>
                  <a:pt x="2192865" y="168763"/>
                </a:cubicBezTo>
                <a:lnTo>
                  <a:pt x="2201754" y="228010"/>
                </a:lnTo>
                <a:lnTo>
                  <a:pt x="2209420" y="287434"/>
                </a:lnTo>
                <a:cubicBezTo>
                  <a:pt x="2211801" y="307240"/>
                  <a:pt x="2214706" y="326990"/>
                  <a:pt x="2216622" y="346854"/>
                </a:cubicBezTo>
                <a:cubicBezTo>
                  <a:pt x="2234234" y="505720"/>
                  <a:pt x="2243564" y="665400"/>
                  <a:pt x="2244562" y="825195"/>
                </a:cubicBezTo>
                <a:cubicBezTo>
                  <a:pt x="2247641" y="1464144"/>
                  <a:pt x="2111488" y="2105243"/>
                  <a:pt x="1842605" y="2686686"/>
                </a:cubicBezTo>
                <a:cubicBezTo>
                  <a:pt x="1707811" y="2977581"/>
                  <a:pt x="1540354" y="3252156"/>
                  <a:pt x="1343470" y="3505178"/>
                </a:cubicBezTo>
                <a:cubicBezTo>
                  <a:pt x="1145680" y="3757680"/>
                  <a:pt x="919278" y="3986306"/>
                  <a:pt x="668798" y="4186646"/>
                </a:cubicBezTo>
                <a:cubicBezTo>
                  <a:pt x="480799" y="4336510"/>
                  <a:pt x="280860" y="4470493"/>
                  <a:pt x="71053" y="4587322"/>
                </a:cubicBezTo>
                <a:close/>
                <a:moveTo>
                  <a:pt x="0" y="4681362"/>
                </a:moveTo>
                <a:lnTo>
                  <a:pt x="0" y="4640420"/>
                </a:lnTo>
                <a:lnTo>
                  <a:pt x="292109" y="4475801"/>
                </a:lnTo>
                <a:cubicBezTo>
                  <a:pt x="427670" y="4389715"/>
                  <a:pt x="558318" y="4296140"/>
                  <a:pt x="683436" y="4195475"/>
                </a:cubicBezTo>
                <a:cubicBezTo>
                  <a:pt x="808616" y="4094929"/>
                  <a:pt x="928002" y="3987412"/>
                  <a:pt x="1041015" y="3873388"/>
                </a:cubicBezTo>
                <a:cubicBezTo>
                  <a:pt x="1153900" y="3759248"/>
                  <a:pt x="1260249" y="3638837"/>
                  <a:pt x="1359559" y="3512672"/>
                </a:cubicBezTo>
                <a:cubicBezTo>
                  <a:pt x="1557704" y="3259591"/>
                  <a:pt x="1726445" y="2984842"/>
                  <a:pt x="1862529" y="2693656"/>
                </a:cubicBezTo>
                <a:cubicBezTo>
                  <a:pt x="2133791" y="2111167"/>
                  <a:pt x="2275348" y="1469082"/>
                  <a:pt x="2278833" y="825718"/>
                </a:cubicBezTo>
                <a:cubicBezTo>
                  <a:pt x="2279738" y="584108"/>
                  <a:pt x="2261047" y="342957"/>
                  <a:pt x="2223004" y="104614"/>
                </a:cubicBezTo>
                <a:lnTo>
                  <a:pt x="2203394" y="0"/>
                </a:lnTo>
                <a:lnTo>
                  <a:pt x="2217302" y="0"/>
                </a:lnTo>
                <a:lnTo>
                  <a:pt x="2235732" y="102718"/>
                </a:lnTo>
                <a:cubicBezTo>
                  <a:pt x="2239335" y="122528"/>
                  <a:pt x="2242238" y="142508"/>
                  <a:pt x="2245200" y="162490"/>
                </a:cubicBezTo>
                <a:lnTo>
                  <a:pt x="2254204" y="222320"/>
                </a:lnTo>
                <a:lnTo>
                  <a:pt x="2261872" y="282380"/>
                </a:lnTo>
                <a:cubicBezTo>
                  <a:pt x="2264311" y="302420"/>
                  <a:pt x="2267273" y="322402"/>
                  <a:pt x="2269189" y="342442"/>
                </a:cubicBezTo>
                <a:cubicBezTo>
                  <a:pt x="2286900" y="502818"/>
                  <a:pt x="2296230" y="664007"/>
                  <a:pt x="2297130" y="825311"/>
                </a:cubicBezTo>
                <a:cubicBezTo>
                  <a:pt x="2300035" y="1471232"/>
                  <a:pt x="2162486" y="2118778"/>
                  <a:pt x="1890932" y="2706320"/>
                </a:cubicBezTo>
                <a:cubicBezTo>
                  <a:pt x="1754832" y="3000292"/>
                  <a:pt x="1585742" y="3277830"/>
                  <a:pt x="1386917" y="3533583"/>
                </a:cubicBezTo>
                <a:cubicBezTo>
                  <a:pt x="1187201" y="3788872"/>
                  <a:pt x="958556" y="4020172"/>
                  <a:pt x="705566" y="4222834"/>
                </a:cubicBezTo>
                <a:cubicBezTo>
                  <a:pt x="515668" y="4374396"/>
                  <a:pt x="313702" y="4509980"/>
                  <a:pt x="101753" y="4628215"/>
                </a:cubicBezTo>
                <a:close/>
                <a:moveTo>
                  <a:pt x="0" y="4738421"/>
                </a:moveTo>
                <a:lnTo>
                  <a:pt x="0" y="4700453"/>
                </a:lnTo>
                <a:lnTo>
                  <a:pt x="326496" y="4516227"/>
                </a:lnTo>
                <a:cubicBezTo>
                  <a:pt x="463434" y="4429097"/>
                  <a:pt x="595417" y="4334419"/>
                  <a:pt x="721831" y="4232651"/>
                </a:cubicBezTo>
                <a:cubicBezTo>
                  <a:pt x="848248" y="4130941"/>
                  <a:pt x="968819" y="4022145"/>
                  <a:pt x="1082953" y="3906847"/>
                </a:cubicBezTo>
                <a:cubicBezTo>
                  <a:pt x="1196964" y="3791370"/>
                  <a:pt x="1304383" y="3669622"/>
                  <a:pt x="1404693" y="3542063"/>
                </a:cubicBezTo>
                <a:cubicBezTo>
                  <a:pt x="1604777" y="3286077"/>
                  <a:pt x="1775150" y="3008252"/>
                  <a:pt x="1912540" y="2713812"/>
                </a:cubicBezTo>
                <a:cubicBezTo>
                  <a:pt x="2186533" y="2124992"/>
                  <a:pt x="2329367" y="1476052"/>
                  <a:pt x="2332736" y="826010"/>
                </a:cubicBezTo>
                <a:cubicBezTo>
                  <a:pt x="2333624" y="581829"/>
                  <a:pt x="2314697" y="338106"/>
                  <a:pt x="2276205" y="97242"/>
                </a:cubicBezTo>
                <a:lnTo>
                  <a:pt x="2257957" y="0"/>
                </a:lnTo>
                <a:lnTo>
                  <a:pt x="2271084" y="0"/>
                </a:lnTo>
                <a:lnTo>
                  <a:pt x="2288011" y="94530"/>
                </a:lnTo>
                <a:cubicBezTo>
                  <a:pt x="2291670" y="114628"/>
                  <a:pt x="2294516" y="134784"/>
                  <a:pt x="2297594" y="154938"/>
                </a:cubicBezTo>
                <a:lnTo>
                  <a:pt x="2306655" y="215406"/>
                </a:lnTo>
                <a:lnTo>
                  <a:pt x="2314380" y="276107"/>
                </a:lnTo>
                <a:cubicBezTo>
                  <a:pt x="2316878" y="296320"/>
                  <a:pt x="2319841" y="316766"/>
                  <a:pt x="2321700" y="336808"/>
                </a:cubicBezTo>
                <a:cubicBezTo>
                  <a:pt x="2339654" y="499042"/>
                  <a:pt x="2349118" y="662031"/>
                  <a:pt x="2350047" y="825253"/>
                </a:cubicBezTo>
                <a:cubicBezTo>
                  <a:pt x="2352834" y="1477912"/>
                  <a:pt x="2213834" y="2132194"/>
                  <a:pt x="1939608" y="2725778"/>
                </a:cubicBezTo>
                <a:cubicBezTo>
                  <a:pt x="1802147" y="3022831"/>
                  <a:pt x="1631426" y="3303328"/>
                  <a:pt x="1430714" y="3561872"/>
                </a:cubicBezTo>
                <a:cubicBezTo>
                  <a:pt x="1229109" y="3819833"/>
                  <a:pt x="998326" y="4053571"/>
                  <a:pt x="742974" y="4258442"/>
                </a:cubicBezTo>
                <a:cubicBezTo>
                  <a:pt x="551289" y="4411746"/>
                  <a:pt x="347410" y="4548877"/>
                  <a:pt x="133437" y="4668535"/>
                </a:cubicBezTo>
                <a:close/>
                <a:moveTo>
                  <a:pt x="0" y="4795472"/>
                </a:moveTo>
                <a:lnTo>
                  <a:pt x="0" y="4762288"/>
                </a:lnTo>
                <a:lnTo>
                  <a:pt x="149254" y="4682963"/>
                </a:lnTo>
                <a:cubicBezTo>
                  <a:pt x="220637" y="4642607"/>
                  <a:pt x="290971" y="4600393"/>
                  <a:pt x="360186" y="4556364"/>
                </a:cubicBezTo>
                <a:cubicBezTo>
                  <a:pt x="498507" y="4468190"/>
                  <a:pt x="631808" y="4372405"/>
                  <a:pt x="759470" y="4269419"/>
                </a:cubicBezTo>
                <a:cubicBezTo>
                  <a:pt x="887190" y="4166606"/>
                  <a:pt x="1008963" y="4056532"/>
                  <a:pt x="1124193" y="3939895"/>
                </a:cubicBezTo>
                <a:cubicBezTo>
                  <a:pt x="1239368" y="3823142"/>
                  <a:pt x="1347873" y="3700000"/>
                  <a:pt x="1449187" y="3571048"/>
                </a:cubicBezTo>
                <a:cubicBezTo>
                  <a:pt x="1651164" y="3312216"/>
                  <a:pt x="1823152" y="3031311"/>
                  <a:pt x="1961856" y="2733734"/>
                </a:cubicBezTo>
                <a:cubicBezTo>
                  <a:pt x="2238579" y="2138582"/>
                  <a:pt x="2382691" y="1482732"/>
                  <a:pt x="2385886" y="825717"/>
                </a:cubicBezTo>
                <a:cubicBezTo>
                  <a:pt x="2386787" y="578968"/>
                  <a:pt x="2367611" y="332707"/>
                  <a:pt x="2328611" y="89338"/>
                </a:cubicBezTo>
                <a:lnTo>
                  <a:pt x="2311800" y="0"/>
                </a:lnTo>
                <a:lnTo>
                  <a:pt x="2323558" y="0"/>
                </a:lnTo>
                <a:lnTo>
                  <a:pt x="2340301" y="86899"/>
                </a:lnTo>
                <a:cubicBezTo>
                  <a:pt x="2380618" y="330783"/>
                  <a:pt x="2401562" y="577936"/>
                  <a:pt x="2402673" y="825252"/>
                </a:cubicBezTo>
                <a:cubicBezTo>
                  <a:pt x="2405635" y="1484763"/>
                  <a:pt x="2264834" y="2145554"/>
                  <a:pt x="1987878" y="2745352"/>
                </a:cubicBezTo>
                <a:cubicBezTo>
                  <a:pt x="1849122" y="3045482"/>
                  <a:pt x="1676802" y="3328886"/>
                  <a:pt x="1474221" y="3590216"/>
                </a:cubicBezTo>
                <a:cubicBezTo>
                  <a:pt x="1270664" y="3850907"/>
                  <a:pt x="1037669" y="4087201"/>
                  <a:pt x="779858" y="4294395"/>
                </a:cubicBezTo>
                <a:cubicBezTo>
                  <a:pt x="586331" y="4449399"/>
                  <a:pt x="380481" y="4588098"/>
                  <a:pt x="164425" y="4709169"/>
                </a:cubicBezTo>
                <a:close/>
                <a:moveTo>
                  <a:pt x="0" y="4853411"/>
                </a:moveTo>
                <a:lnTo>
                  <a:pt x="0" y="4821454"/>
                </a:lnTo>
                <a:lnTo>
                  <a:pt x="181217" y="4724996"/>
                </a:lnTo>
                <a:cubicBezTo>
                  <a:pt x="253325" y="4684169"/>
                  <a:pt x="324371" y="4641462"/>
                  <a:pt x="394282" y="4596910"/>
                </a:cubicBezTo>
                <a:cubicBezTo>
                  <a:pt x="533980" y="4507631"/>
                  <a:pt x="668595" y="4410686"/>
                  <a:pt x="797516" y="4306478"/>
                </a:cubicBezTo>
                <a:cubicBezTo>
                  <a:pt x="926504" y="4202447"/>
                  <a:pt x="1049495" y="4091153"/>
                  <a:pt x="1165900" y="3973238"/>
                </a:cubicBezTo>
                <a:cubicBezTo>
                  <a:pt x="1282211" y="3855207"/>
                  <a:pt x="1391745" y="3730669"/>
                  <a:pt x="1493970" y="3600266"/>
                </a:cubicBezTo>
                <a:cubicBezTo>
                  <a:pt x="1697871" y="3338529"/>
                  <a:pt x="1871450" y="3054604"/>
                  <a:pt x="2011403" y="2753776"/>
                </a:cubicBezTo>
                <a:cubicBezTo>
                  <a:pt x="2290855" y="2152349"/>
                  <a:pt x="2436188" y="1489528"/>
                  <a:pt x="2439383" y="825718"/>
                </a:cubicBezTo>
                <a:cubicBezTo>
                  <a:pt x="2440259" y="576397"/>
                  <a:pt x="2420857" y="327566"/>
                  <a:pt x="2381436" y="81677"/>
                </a:cubicBezTo>
                <a:lnTo>
                  <a:pt x="2366061" y="0"/>
                </a:lnTo>
                <a:lnTo>
                  <a:pt x="2377039" y="0"/>
                </a:lnTo>
                <a:lnTo>
                  <a:pt x="2392394" y="79781"/>
                </a:lnTo>
                <a:cubicBezTo>
                  <a:pt x="2433082" y="326153"/>
                  <a:pt x="2454239" y="575817"/>
                  <a:pt x="2455415" y="825661"/>
                </a:cubicBezTo>
                <a:cubicBezTo>
                  <a:pt x="2456588" y="1159192"/>
                  <a:pt x="2421806" y="1491909"/>
                  <a:pt x="2351674" y="1818006"/>
                </a:cubicBezTo>
                <a:cubicBezTo>
                  <a:pt x="2281755" y="2144450"/>
                  <a:pt x="2176013" y="2462184"/>
                  <a:pt x="2036381" y="2765392"/>
                </a:cubicBezTo>
                <a:cubicBezTo>
                  <a:pt x="1896318" y="3068662"/>
                  <a:pt x="1722362" y="3355142"/>
                  <a:pt x="1517844" y="3619260"/>
                </a:cubicBezTo>
                <a:cubicBezTo>
                  <a:pt x="1312388" y="3882681"/>
                  <a:pt x="1077185" y="4121531"/>
                  <a:pt x="816917" y="4330991"/>
                </a:cubicBezTo>
                <a:cubicBezTo>
                  <a:pt x="621577" y="4487737"/>
                  <a:pt x="413771" y="4628015"/>
                  <a:pt x="195640" y="4750502"/>
                </a:cubicBezTo>
                <a:close/>
                <a:moveTo>
                  <a:pt x="0" y="4909841"/>
                </a:moveTo>
                <a:lnTo>
                  <a:pt x="0" y="4879375"/>
                </a:lnTo>
                <a:lnTo>
                  <a:pt x="212688" y="4765984"/>
                </a:lnTo>
                <a:cubicBezTo>
                  <a:pt x="285514" y="4724685"/>
                  <a:pt x="357260" y="4681483"/>
                  <a:pt x="427855" y="4636408"/>
                </a:cubicBezTo>
                <a:cubicBezTo>
                  <a:pt x="568975" y="4546259"/>
                  <a:pt x="704950" y="4448266"/>
                  <a:pt x="835157" y="4342957"/>
                </a:cubicBezTo>
                <a:cubicBezTo>
                  <a:pt x="1095905" y="4132453"/>
                  <a:pt x="1331805" y="3892847"/>
                  <a:pt x="1538291" y="3628902"/>
                </a:cubicBezTo>
                <a:cubicBezTo>
                  <a:pt x="1744306" y="3364436"/>
                  <a:pt x="1919680" y="3077431"/>
                  <a:pt x="2061068" y="2773466"/>
                </a:cubicBezTo>
                <a:cubicBezTo>
                  <a:pt x="2343251" y="2165710"/>
                  <a:pt x="2489860" y="1496034"/>
                  <a:pt x="2492996" y="825311"/>
                </a:cubicBezTo>
                <a:cubicBezTo>
                  <a:pt x="2493789" y="573421"/>
                  <a:pt x="2474139" y="322020"/>
                  <a:pt x="2434302" y="73584"/>
                </a:cubicBezTo>
                <a:lnTo>
                  <a:pt x="2420452" y="0"/>
                </a:lnTo>
                <a:lnTo>
                  <a:pt x="2430993" y="0"/>
                </a:lnTo>
                <a:lnTo>
                  <a:pt x="2444839" y="72050"/>
                </a:lnTo>
                <a:cubicBezTo>
                  <a:pt x="2485857" y="320922"/>
                  <a:pt x="2507111" y="573101"/>
                  <a:pt x="2508157" y="825428"/>
                </a:cubicBezTo>
                <a:cubicBezTo>
                  <a:pt x="2509266" y="1162329"/>
                  <a:pt x="2474096" y="1498415"/>
                  <a:pt x="2403253" y="1827822"/>
                </a:cubicBezTo>
                <a:cubicBezTo>
                  <a:pt x="2332602" y="2157461"/>
                  <a:pt x="2225816" y="2478387"/>
                  <a:pt x="2084825" y="2784618"/>
                </a:cubicBezTo>
                <a:cubicBezTo>
                  <a:pt x="1943448" y="3090908"/>
                  <a:pt x="1767859" y="3380178"/>
                  <a:pt x="1561409" y="3646968"/>
                </a:cubicBezTo>
                <a:cubicBezTo>
                  <a:pt x="1354076" y="3913176"/>
                  <a:pt x="1116690" y="4154583"/>
                  <a:pt x="853977" y="4366308"/>
                </a:cubicBezTo>
                <a:cubicBezTo>
                  <a:pt x="591067" y="4577567"/>
                  <a:pt x="305764" y="4759376"/>
                  <a:pt x="3190" y="4908368"/>
                </a:cubicBezTo>
                <a:close/>
                <a:moveTo>
                  <a:pt x="0" y="4965072"/>
                </a:moveTo>
                <a:lnTo>
                  <a:pt x="0" y="4936718"/>
                </a:lnTo>
                <a:lnTo>
                  <a:pt x="20849" y="4926954"/>
                </a:lnTo>
                <a:cubicBezTo>
                  <a:pt x="172133" y="4851152"/>
                  <a:pt x="319369" y="4767565"/>
                  <a:pt x="461953" y="4676428"/>
                </a:cubicBezTo>
                <a:cubicBezTo>
                  <a:pt x="604431" y="4585235"/>
                  <a:pt x="741724" y="4486137"/>
                  <a:pt x="873202" y="4379665"/>
                </a:cubicBezTo>
                <a:cubicBezTo>
                  <a:pt x="1136502" y="4166780"/>
                  <a:pt x="1374661" y="3924618"/>
                  <a:pt x="1583075" y="3657771"/>
                </a:cubicBezTo>
                <a:cubicBezTo>
                  <a:pt x="1790977" y="3390457"/>
                  <a:pt x="1967948" y="3100434"/>
                  <a:pt x="2110614" y="2793273"/>
                </a:cubicBezTo>
                <a:cubicBezTo>
                  <a:pt x="2395237" y="2179185"/>
                  <a:pt x="2543357" y="1502596"/>
                  <a:pt x="2546262" y="825078"/>
                </a:cubicBezTo>
                <a:cubicBezTo>
                  <a:pt x="2547002" y="570662"/>
                  <a:pt x="2527119" y="316767"/>
                  <a:pt x="2486872" y="65846"/>
                </a:cubicBezTo>
                <a:lnTo>
                  <a:pt x="2474479" y="0"/>
                </a:lnTo>
                <a:lnTo>
                  <a:pt x="2484760" y="0"/>
                </a:lnTo>
                <a:lnTo>
                  <a:pt x="2497132" y="64457"/>
                </a:lnTo>
                <a:cubicBezTo>
                  <a:pt x="2538499" y="315783"/>
                  <a:pt x="2559898" y="570457"/>
                  <a:pt x="2560900" y="825311"/>
                </a:cubicBezTo>
                <a:cubicBezTo>
                  <a:pt x="2561969" y="1165579"/>
                  <a:pt x="2526407" y="1505036"/>
                  <a:pt x="2454834" y="1837697"/>
                </a:cubicBezTo>
                <a:cubicBezTo>
                  <a:pt x="2383509" y="2170646"/>
                  <a:pt x="2275689" y="2494710"/>
                  <a:pt x="2133327" y="2804018"/>
                </a:cubicBezTo>
                <a:cubicBezTo>
                  <a:pt x="1990683" y="3113444"/>
                  <a:pt x="1813456" y="3405733"/>
                  <a:pt x="1605031" y="3675313"/>
                </a:cubicBezTo>
                <a:cubicBezTo>
                  <a:pt x="1500646" y="3809782"/>
                  <a:pt x="1388440" y="3937977"/>
                  <a:pt x="1269002" y="4059263"/>
                </a:cubicBezTo>
                <a:cubicBezTo>
                  <a:pt x="1149676" y="4180663"/>
                  <a:pt x="1023478" y="4295034"/>
                  <a:pt x="891036" y="4401972"/>
                </a:cubicBezTo>
                <a:cubicBezTo>
                  <a:pt x="625697" y="4615556"/>
                  <a:pt x="337722" y="4799397"/>
                  <a:pt x="32293" y="4950132"/>
                </a:cubicBezTo>
                <a:close/>
                <a:moveTo>
                  <a:pt x="0" y="5020999"/>
                </a:moveTo>
                <a:lnTo>
                  <a:pt x="0" y="4993791"/>
                </a:lnTo>
                <a:lnTo>
                  <a:pt x="50358" y="4970173"/>
                </a:lnTo>
                <a:cubicBezTo>
                  <a:pt x="203166" y="4893672"/>
                  <a:pt x="351851" y="4809156"/>
                  <a:pt x="495818" y="4717089"/>
                </a:cubicBezTo>
                <a:cubicBezTo>
                  <a:pt x="639686" y="4624850"/>
                  <a:pt x="778303" y="4524707"/>
                  <a:pt x="911017" y="4417017"/>
                </a:cubicBezTo>
                <a:cubicBezTo>
                  <a:pt x="1176903" y="4201807"/>
                  <a:pt x="1417350" y="3956973"/>
                  <a:pt x="1627686" y="3687221"/>
                </a:cubicBezTo>
                <a:cubicBezTo>
                  <a:pt x="1837553" y="3417060"/>
                  <a:pt x="2016162" y="3124016"/>
                  <a:pt x="2160105" y="2813662"/>
                </a:cubicBezTo>
                <a:cubicBezTo>
                  <a:pt x="2447690" y="2193242"/>
                  <a:pt x="2596856" y="1509740"/>
                  <a:pt x="2599759" y="825311"/>
                </a:cubicBezTo>
                <a:cubicBezTo>
                  <a:pt x="2600447" y="568323"/>
                  <a:pt x="2580333" y="311858"/>
                  <a:pt x="2539677" y="58416"/>
                </a:cubicBezTo>
                <a:lnTo>
                  <a:pt x="2528683" y="0"/>
                </a:lnTo>
                <a:lnTo>
                  <a:pt x="2538368" y="0"/>
                </a:lnTo>
                <a:lnTo>
                  <a:pt x="2549271" y="56883"/>
                </a:lnTo>
                <a:cubicBezTo>
                  <a:pt x="2591003" y="310753"/>
                  <a:pt x="2612611" y="567975"/>
                  <a:pt x="2613701" y="825311"/>
                </a:cubicBezTo>
                <a:cubicBezTo>
                  <a:pt x="2614595" y="1168952"/>
                  <a:pt x="2578569" y="1511718"/>
                  <a:pt x="2506241" y="1847630"/>
                </a:cubicBezTo>
                <a:cubicBezTo>
                  <a:pt x="2434180" y="2183833"/>
                  <a:pt x="2325326" y="2511090"/>
                  <a:pt x="2181655" y="2823478"/>
                </a:cubicBezTo>
                <a:cubicBezTo>
                  <a:pt x="2037660" y="3135924"/>
                  <a:pt x="1858783" y="3431060"/>
                  <a:pt x="1648423" y="3703251"/>
                </a:cubicBezTo>
                <a:cubicBezTo>
                  <a:pt x="1543264" y="3839232"/>
                  <a:pt x="1430147" y="3968880"/>
                  <a:pt x="1309663" y="4091502"/>
                </a:cubicBezTo>
                <a:cubicBezTo>
                  <a:pt x="1189211" y="4214295"/>
                  <a:pt x="1061810" y="4330063"/>
                  <a:pt x="928096" y="4438276"/>
                </a:cubicBezTo>
                <a:cubicBezTo>
                  <a:pt x="660306" y="4654182"/>
                  <a:pt x="369648" y="4840057"/>
                  <a:pt x="61336" y="4992592"/>
                </a:cubicBezTo>
                <a:close/>
                <a:moveTo>
                  <a:pt x="0" y="5076335"/>
                </a:moveTo>
                <a:lnTo>
                  <a:pt x="0" y="5050946"/>
                </a:lnTo>
                <a:lnTo>
                  <a:pt x="80153" y="5013212"/>
                </a:lnTo>
                <a:cubicBezTo>
                  <a:pt x="234448" y="4935726"/>
                  <a:pt x="384570" y="4850223"/>
                  <a:pt x="529911" y="4756996"/>
                </a:cubicBezTo>
                <a:cubicBezTo>
                  <a:pt x="675156" y="4663710"/>
                  <a:pt x="815109" y="4562464"/>
                  <a:pt x="949121" y="4453668"/>
                </a:cubicBezTo>
                <a:cubicBezTo>
                  <a:pt x="1217538" y="4236135"/>
                  <a:pt x="1460227" y="3988630"/>
                  <a:pt x="1672469" y="3715974"/>
                </a:cubicBezTo>
                <a:cubicBezTo>
                  <a:pt x="1778284" y="3579703"/>
                  <a:pt x="1876293" y="3437566"/>
                  <a:pt x="1966036" y="3290200"/>
                </a:cubicBezTo>
                <a:cubicBezTo>
                  <a:pt x="2056000" y="3142837"/>
                  <a:pt x="2137455" y="2990418"/>
                  <a:pt x="2209999" y="2833702"/>
                </a:cubicBezTo>
                <a:cubicBezTo>
                  <a:pt x="2500430" y="2206950"/>
                  <a:pt x="2650700" y="1516597"/>
                  <a:pt x="2653546" y="825428"/>
                </a:cubicBezTo>
                <a:cubicBezTo>
                  <a:pt x="2654207" y="565913"/>
                  <a:pt x="2633867" y="306889"/>
                  <a:pt x="2592788" y="50903"/>
                </a:cubicBezTo>
                <a:lnTo>
                  <a:pt x="2583206" y="0"/>
                </a:lnTo>
                <a:lnTo>
                  <a:pt x="2592158" y="0"/>
                </a:lnTo>
                <a:lnTo>
                  <a:pt x="2601596" y="49285"/>
                </a:lnTo>
                <a:cubicBezTo>
                  <a:pt x="2643686" y="305678"/>
                  <a:pt x="2665425" y="565463"/>
                  <a:pt x="2666383" y="825370"/>
                </a:cubicBezTo>
                <a:cubicBezTo>
                  <a:pt x="2667312" y="1172378"/>
                  <a:pt x="2630932" y="1518513"/>
                  <a:pt x="2557878" y="1857737"/>
                </a:cubicBezTo>
                <a:cubicBezTo>
                  <a:pt x="2485148" y="2197250"/>
                  <a:pt x="2375260" y="2527702"/>
                  <a:pt x="2230213" y="2843170"/>
                </a:cubicBezTo>
                <a:cubicBezTo>
                  <a:pt x="2157762" y="3000875"/>
                  <a:pt x="2076307" y="3154222"/>
                  <a:pt x="1986250" y="3302574"/>
                </a:cubicBezTo>
                <a:cubicBezTo>
                  <a:pt x="1896368" y="3451041"/>
                  <a:pt x="1798139" y="3594340"/>
                  <a:pt x="1692044" y="3731715"/>
                </a:cubicBezTo>
                <a:cubicBezTo>
                  <a:pt x="1585960" y="3869031"/>
                  <a:pt x="1471857" y="3999957"/>
                  <a:pt x="1350322" y="4123797"/>
                </a:cubicBezTo>
                <a:cubicBezTo>
                  <a:pt x="1228794" y="4247753"/>
                  <a:pt x="1100272" y="4364623"/>
                  <a:pt x="965384" y="4473882"/>
                </a:cubicBezTo>
                <a:cubicBezTo>
                  <a:pt x="695133" y="4692055"/>
                  <a:pt x="401785" y="4879964"/>
                  <a:pt x="90610" y="5034242"/>
                </a:cubicBezTo>
                <a:close/>
                <a:moveTo>
                  <a:pt x="0" y="5131741"/>
                </a:moveTo>
                <a:lnTo>
                  <a:pt x="0" y="5108263"/>
                </a:lnTo>
                <a:lnTo>
                  <a:pt x="109895" y="5056428"/>
                </a:lnTo>
                <a:cubicBezTo>
                  <a:pt x="421860" y="4900177"/>
                  <a:pt x="715945" y="4710526"/>
                  <a:pt x="986994" y="4490786"/>
                </a:cubicBezTo>
                <a:cubicBezTo>
                  <a:pt x="1257978" y="4270988"/>
                  <a:pt x="1502933" y="4020868"/>
                  <a:pt x="1717080" y="3745365"/>
                </a:cubicBezTo>
                <a:cubicBezTo>
                  <a:pt x="1823860" y="3607584"/>
                  <a:pt x="1922769" y="3463821"/>
                  <a:pt x="2013320" y="3314886"/>
                </a:cubicBezTo>
                <a:cubicBezTo>
                  <a:pt x="2104039" y="3166012"/>
                  <a:pt x="2186150" y="3012026"/>
                  <a:pt x="2259257" y="2853740"/>
                </a:cubicBezTo>
                <a:cubicBezTo>
                  <a:pt x="2405664" y="2536823"/>
                  <a:pt x="2517165" y="2204917"/>
                  <a:pt x="2591800" y="1863894"/>
                </a:cubicBezTo>
                <a:cubicBezTo>
                  <a:pt x="2596390" y="1842576"/>
                  <a:pt x="2601328" y="1821316"/>
                  <a:pt x="2605683" y="1799999"/>
                </a:cubicBezTo>
                <a:lnTo>
                  <a:pt x="2618172" y="1735756"/>
                </a:lnTo>
                <a:lnTo>
                  <a:pt x="2624446" y="1703690"/>
                </a:lnTo>
                <a:cubicBezTo>
                  <a:pt x="2626538" y="1693004"/>
                  <a:pt x="2628222" y="1682200"/>
                  <a:pt x="2630254" y="1671454"/>
                </a:cubicBezTo>
                <a:lnTo>
                  <a:pt x="2641348" y="1606977"/>
                </a:lnTo>
                <a:cubicBezTo>
                  <a:pt x="2645239" y="1585544"/>
                  <a:pt x="2648029" y="1563936"/>
                  <a:pt x="2651398" y="1542386"/>
                </a:cubicBezTo>
                <a:lnTo>
                  <a:pt x="2661040" y="1477678"/>
                </a:lnTo>
                <a:lnTo>
                  <a:pt x="2669289" y="1412738"/>
                </a:lnTo>
                <a:cubicBezTo>
                  <a:pt x="2671960" y="1391128"/>
                  <a:pt x="2675096" y="1369522"/>
                  <a:pt x="2676956" y="1347796"/>
                </a:cubicBezTo>
                <a:cubicBezTo>
                  <a:pt x="2695967" y="1174292"/>
                  <a:pt x="2705877" y="999860"/>
                  <a:pt x="2706638" y="825311"/>
                </a:cubicBezTo>
                <a:cubicBezTo>
                  <a:pt x="2707260" y="563182"/>
                  <a:pt x="2686688" y="301543"/>
                  <a:pt x="2645194" y="42993"/>
                </a:cubicBezTo>
                <a:lnTo>
                  <a:pt x="2637102" y="0"/>
                </a:lnTo>
                <a:lnTo>
                  <a:pt x="2645917" y="0"/>
                </a:lnTo>
                <a:lnTo>
                  <a:pt x="2653909" y="41773"/>
                </a:lnTo>
                <a:cubicBezTo>
                  <a:pt x="2696372" y="300663"/>
                  <a:pt x="2718290" y="562971"/>
                  <a:pt x="2719183" y="825426"/>
                </a:cubicBezTo>
                <a:cubicBezTo>
                  <a:pt x="2720073" y="1175803"/>
                  <a:pt x="2683305" y="1525251"/>
                  <a:pt x="2609518" y="1867786"/>
                </a:cubicBezTo>
                <a:cubicBezTo>
                  <a:pt x="2572883" y="2039022"/>
                  <a:pt x="2526826" y="2208113"/>
                  <a:pt x="2471563" y="2374296"/>
                </a:cubicBezTo>
                <a:cubicBezTo>
                  <a:pt x="2416212" y="2540482"/>
                  <a:pt x="2351852" y="2703529"/>
                  <a:pt x="2278774" y="2862744"/>
                </a:cubicBezTo>
                <a:cubicBezTo>
                  <a:pt x="2205689" y="3021958"/>
                  <a:pt x="2123515" y="3176874"/>
                  <a:pt x="2032663" y="3326679"/>
                </a:cubicBezTo>
                <a:cubicBezTo>
                  <a:pt x="1941972" y="3476598"/>
                  <a:pt x="1842849" y="3621292"/>
                  <a:pt x="1735783" y="3760003"/>
                </a:cubicBezTo>
                <a:cubicBezTo>
                  <a:pt x="1628673" y="3898711"/>
                  <a:pt x="1513419" y="4030976"/>
                  <a:pt x="1390636" y="4156034"/>
                </a:cubicBezTo>
                <a:cubicBezTo>
                  <a:pt x="1268027" y="4281211"/>
                  <a:pt x="1138360" y="4399301"/>
                  <a:pt x="1002270" y="4509722"/>
                </a:cubicBezTo>
                <a:cubicBezTo>
                  <a:pt x="729533" y="4730217"/>
                  <a:pt x="433460" y="4920158"/>
                  <a:pt x="119362" y="5076179"/>
                </a:cubicBezTo>
                <a:close/>
                <a:moveTo>
                  <a:pt x="0" y="5187354"/>
                </a:moveTo>
                <a:lnTo>
                  <a:pt x="0" y="5164460"/>
                </a:lnTo>
                <a:lnTo>
                  <a:pt x="139172" y="5098715"/>
                </a:lnTo>
                <a:cubicBezTo>
                  <a:pt x="454251" y="4941011"/>
                  <a:pt x="751286" y="4749501"/>
                  <a:pt x="1025041" y="4527669"/>
                </a:cubicBezTo>
                <a:cubicBezTo>
                  <a:pt x="1298557" y="4305547"/>
                  <a:pt x="1545755" y="4052815"/>
                  <a:pt x="1761807" y="3774465"/>
                </a:cubicBezTo>
                <a:cubicBezTo>
                  <a:pt x="1869614" y="3635292"/>
                  <a:pt x="1969466" y="3490074"/>
                  <a:pt x="2060894" y="3339631"/>
                </a:cubicBezTo>
                <a:cubicBezTo>
                  <a:pt x="2152350" y="3189188"/>
                  <a:pt x="2235107" y="3033634"/>
                  <a:pt x="2308747" y="2873722"/>
                </a:cubicBezTo>
                <a:cubicBezTo>
                  <a:pt x="2456519" y="2553668"/>
                  <a:pt x="2569031" y="2218509"/>
                  <a:pt x="2644312" y="1874116"/>
                </a:cubicBezTo>
                <a:cubicBezTo>
                  <a:pt x="2648958" y="1852566"/>
                  <a:pt x="2653953" y="1831132"/>
                  <a:pt x="2658252" y="1809524"/>
                </a:cubicBezTo>
                <a:lnTo>
                  <a:pt x="2670916" y="1744700"/>
                </a:lnTo>
                <a:lnTo>
                  <a:pt x="2677246" y="1712288"/>
                </a:lnTo>
                <a:cubicBezTo>
                  <a:pt x="2679338" y="1701483"/>
                  <a:pt x="2681022" y="1690622"/>
                  <a:pt x="2683055" y="1679758"/>
                </a:cubicBezTo>
                <a:lnTo>
                  <a:pt x="2694266" y="1614645"/>
                </a:lnTo>
                <a:cubicBezTo>
                  <a:pt x="2698215" y="1592980"/>
                  <a:pt x="2701004" y="1571138"/>
                  <a:pt x="2704430" y="1549414"/>
                </a:cubicBezTo>
                <a:lnTo>
                  <a:pt x="2714131" y="1484068"/>
                </a:lnTo>
                <a:lnTo>
                  <a:pt x="2722437" y="1418546"/>
                </a:lnTo>
                <a:cubicBezTo>
                  <a:pt x="2725167" y="1396648"/>
                  <a:pt x="2728247" y="1374864"/>
                  <a:pt x="2730163" y="1352908"/>
                </a:cubicBezTo>
                <a:cubicBezTo>
                  <a:pt x="2749309" y="1177662"/>
                  <a:pt x="2759293" y="1001602"/>
                  <a:pt x="2760077" y="825311"/>
                </a:cubicBezTo>
                <a:cubicBezTo>
                  <a:pt x="2760661" y="560655"/>
                  <a:pt x="2739863" y="296522"/>
                  <a:pt x="2697954" y="35486"/>
                </a:cubicBezTo>
                <a:lnTo>
                  <a:pt x="2691273" y="0"/>
                </a:lnTo>
                <a:lnTo>
                  <a:pt x="2699650" y="0"/>
                </a:lnTo>
                <a:lnTo>
                  <a:pt x="2706192" y="34232"/>
                </a:lnTo>
                <a:cubicBezTo>
                  <a:pt x="2749006" y="295630"/>
                  <a:pt x="2771077" y="560468"/>
                  <a:pt x="2771927" y="825428"/>
                </a:cubicBezTo>
                <a:cubicBezTo>
                  <a:pt x="2772746" y="1179173"/>
                  <a:pt x="2735594" y="1531988"/>
                  <a:pt x="2661097" y="1877774"/>
                </a:cubicBezTo>
                <a:cubicBezTo>
                  <a:pt x="2624021" y="2050582"/>
                  <a:pt x="2577483" y="2221240"/>
                  <a:pt x="2521691" y="2388935"/>
                </a:cubicBezTo>
                <a:cubicBezTo>
                  <a:pt x="2465848" y="2556688"/>
                  <a:pt x="2400907" y="2721304"/>
                  <a:pt x="2327160" y="2882028"/>
                </a:cubicBezTo>
                <a:cubicBezTo>
                  <a:pt x="2253409" y="3042812"/>
                  <a:pt x="2170502" y="3199238"/>
                  <a:pt x="2078842" y="3350495"/>
                </a:cubicBezTo>
                <a:cubicBezTo>
                  <a:pt x="1987292" y="3501868"/>
                  <a:pt x="1887268" y="3647954"/>
                  <a:pt x="1779232" y="3788059"/>
                </a:cubicBezTo>
                <a:cubicBezTo>
                  <a:pt x="1671250" y="3928337"/>
                  <a:pt x="1555026" y="4062051"/>
                  <a:pt x="1431180" y="4188505"/>
                </a:cubicBezTo>
                <a:cubicBezTo>
                  <a:pt x="1307455" y="4314958"/>
                  <a:pt x="1176628" y="4434268"/>
                  <a:pt x="1039331" y="4545851"/>
                </a:cubicBezTo>
                <a:cubicBezTo>
                  <a:pt x="764163" y="4768496"/>
                  <a:pt x="465449" y="4960296"/>
                  <a:pt x="148524" y="5117883"/>
                </a:cubicBezTo>
                <a:close/>
                <a:moveTo>
                  <a:pt x="0" y="5243516"/>
                </a:moveTo>
                <a:lnTo>
                  <a:pt x="0" y="5222825"/>
                </a:lnTo>
                <a:lnTo>
                  <a:pt x="169375" y="5142687"/>
                </a:lnTo>
                <a:cubicBezTo>
                  <a:pt x="328134" y="5062644"/>
                  <a:pt x="482600" y="4974353"/>
                  <a:pt x="632144" y="4878162"/>
                </a:cubicBezTo>
                <a:cubicBezTo>
                  <a:pt x="781613" y="4781912"/>
                  <a:pt x="925619" y="4677357"/>
                  <a:pt x="1063493" y="4565136"/>
                </a:cubicBezTo>
                <a:cubicBezTo>
                  <a:pt x="1339549" y="4340515"/>
                  <a:pt x="1588999" y="4085111"/>
                  <a:pt x="1806997" y="3803799"/>
                </a:cubicBezTo>
                <a:cubicBezTo>
                  <a:pt x="1915868" y="3663173"/>
                  <a:pt x="2016712" y="3516562"/>
                  <a:pt x="2109046" y="3364552"/>
                </a:cubicBezTo>
                <a:cubicBezTo>
                  <a:pt x="2201444" y="3212655"/>
                  <a:pt x="2285029" y="3055532"/>
                  <a:pt x="2359396" y="2894052"/>
                </a:cubicBezTo>
                <a:cubicBezTo>
                  <a:pt x="2508539" y="2570860"/>
                  <a:pt x="2622070" y="2232334"/>
                  <a:pt x="2697983" y="1884572"/>
                </a:cubicBezTo>
                <a:cubicBezTo>
                  <a:pt x="2702630" y="1862847"/>
                  <a:pt x="2707742" y="1841181"/>
                  <a:pt x="2712039" y="1819399"/>
                </a:cubicBezTo>
                <a:lnTo>
                  <a:pt x="2724819" y="1753935"/>
                </a:lnTo>
                <a:lnTo>
                  <a:pt x="2731206" y="1721232"/>
                </a:lnTo>
                <a:lnTo>
                  <a:pt x="2737016" y="1688356"/>
                </a:lnTo>
                <a:lnTo>
                  <a:pt x="2748285" y="1622602"/>
                </a:lnTo>
                <a:lnTo>
                  <a:pt x="2751131" y="1606222"/>
                </a:lnTo>
                <a:lnTo>
                  <a:pt x="2753571" y="1589724"/>
                </a:lnTo>
                <a:lnTo>
                  <a:pt x="2758508" y="1556732"/>
                </a:lnTo>
                <a:lnTo>
                  <a:pt x="2768324" y="1490747"/>
                </a:lnTo>
                <a:lnTo>
                  <a:pt x="2776689" y="1424586"/>
                </a:lnTo>
                <a:cubicBezTo>
                  <a:pt x="2779476" y="1402514"/>
                  <a:pt x="2782497" y="1380441"/>
                  <a:pt x="2784473" y="1358310"/>
                </a:cubicBezTo>
                <a:cubicBezTo>
                  <a:pt x="2803821" y="1181438"/>
                  <a:pt x="2813923" y="1003636"/>
                  <a:pt x="2814735" y="825717"/>
                </a:cubicBezTo>
                <a:cubicBezTo>
                  <a:pt x="2815236" y="558491"/>
                  <a:pt x="2794185" y="291789"/>
                  <a:pt x="2751860" y="28231"/>
                </a:cubicBezTo>
                <a:lnTo>
                  <a:pt x="2746545" y="0"/>
                </a:lnTo>
                <a:lnTo>
                  <a:pt x="2753360" y="0"/>
                </a:lnTo>
                <a:lnTo>
                  <a:pt x="2758458" y="26704"/>
                </a:lnTo>
                <a:cubicBezTo>
                  <a:pt x="2801634" y="290584"/>
                  <a:pt x="2823877" y="557911"/>
                  <a:pt x="2824727" y="825311"/>
                </a:cubicBezTo>
                <a:cubicBezTo>
                  <a:pt x="2825435" y="1182424"/>
                  <a:pt x="2787872" y="1538551"/>
                  <a:pt x="2712677" y="1887650"/>
                </a:cubicBezTo>
                <a:cubicBezTo>
                  <a:pt x="2707858" y="1909432"/>
                  <a:pt x="2703500" y="1931273"/>
                  <a:pt x="2698390" y="1952996"/>
                </a:cubicBezTo>
                <a:lnTo>
                  <a:pt x="2682763" y="2018054"/>
                </a:lnTo>
                <a:lnTo>
                  <a:pt x="2674980" y="2050582"/>
                </a:lnTo>
                <a:cubicBezTo>
                  <a:pt x="2672309" y="2061444"/>
                  <a:pt x="2669171" y="2072190"/>
                  <a:pt x="2666500" y="2082934"/>
                </a:cubicBezTo>
                <a:lnTo>
                  <a:pt x="2649422" y="2147643"/>
                </a:lnTo>
                <a:cubicBezTo>
                  <a:pt x="2643961" y="2169310"/>
                  <a:pt x="2637340" y="2190570"/>
                  <a:pt x="2631241" y="2212062"/>
                </a:cubicBezTo>
                <a:lnTo>
                  <a:pt x="2612654" y="2276364"/>
                </a:lnTo>
                <a:lnTo>
                  <a:pt x="2592613" y="2340258"/>
                </a:lnTo>
                <a:cubicBezTo>
                  <a:pt x="2585818" y="2361460"/>
                  <a:pt x="2579485" y="2382892"/>
                  <a:pt x="2572109" y="2404154"/>
                </a:cubicBezTo>
                <a:cubicBezTo>
                  <a:pt x="2515707" y="2573532"/>
                  <a:pt x="2450151" y="2739716"/>
                  <a:pt x="2375720" y="2902010"/>
                </a:cubicBezTo>
                <a:cubicBezTo>
                  <a:pt x="2301351" y="3064302"/>
                  <a:pt x="2217702" y="3222238"/>
                  <a:pt x="2125193" y="3374949"/>
                </a:cubicBezTo>
                <a:cubicBezTo>
                  <a:pt x="2032889" y="3527772"/>
                  <a:pt x="1932046" y="3675254"/>
                  <a:pt x="1823146" y="3816753"/>
                </a:cubicBezTo>
                <a:cubicBezTo>
                  <a:pt x="1714158" y="3958250"/>
                  <a:pt x="1596829" y="4093126"/>
                  <a:pt x="1471782" y="4220627"/>
                </a:cubicBezTo>
                <a:cubicBezTo>
                  <a:pt x="1346903" y="4348242"/>
                  <a:pt x="1214872" y="4468712"/>
                  <a:pt x="1076330" y="4581341"/>
                </a:cubicBezTo>
                <a:cubicBezTo>
                  <a:pt x="798870" y="4806599"/>
                  <a:pt x="497536" y="5000724"/>
                  <a:pt x="177739" y="5160229"/>
                </a:cubicBezTo>
                <a:close/>
                <a:moveTo>
                  <a:pt x="0" y="5298903"/>
                </a:moveTo>
                <a:lnTo>
                  <a:pt x="0" y="5279455"/>
                </a:lnTo>
                <a:lnTo>
                  <a:pt x="198419" y="5185495"/>
                </a:lnTo>
                <a:cubicBezTo>
                  <a:pt x="358656" y="5104640"/>
                  <a:pt x="514561" y="5015422"/>
                  <a:pt x="665486" y="4918300"/>
                </a:cubicBezTo>
                <a:cubicBezTo>
                  <a:pt x="816255" y="4820946"/>
                  <a:pt x="961500" y="4715288"/>
                  <a:pt x="1100552" y="4601786"/>
                </a:cubicBezTo>
                <a:cubicBezTo>
                  <a:pt x="1379122" y="4374847"/>
                  <a:pt x="1630782" y="4116769"/>
                  <a:pt x="1850621" y="3832611"/>
                </a:cubicBezTo>
                <a:cubicBezTo>
                  <a:pt x="1960362" y="3690590"/>
                  <a:pt x="2062020" y="3542469"/>
                  <a:pt x="2155109" y="3389006"/>
                </a:cubicBezTo>
                <a:cubicBezTo>
                  <a:pt x="2248331" y="3235543"/>
                  <a:pt x="2332677" y="3076908"/>
                  <a:pt x="2407726" y="2913803"/>
                </a:cubicBezTo>
                <a:cubicBezTo>
                  <a:pt x="2558151" y="2587415"/>
                  <a:pt x="2672675" y="2245636"/>
                  <a:pt x="2749273" y="1894504"/>
                </a:cubicBezTo>
                <a:cubicBezTo>
                  <a:pt x="2826126" y="1543374"/>
                  <a:pt x="2865538" y="1185156"/>
                  <a:pt x="2866840" y="825719"/>
                </a:cubicBezTo>
                <a:cubicBezTo>
                  <a:pt x="2867288" y="555922"/>
                  <a:pt x="2846009" y="286681"/>
                  <a:pt x="2803274" y="20594"/>
                </a:cubicBezTo>
                <a:lnTo>
                  <a:pt x="2799397" y="0"/>
                </a:lnTo>
                <a:lnTo>
                  <a:pt x="2807324" y="0"/>
                </a:lnTo>
                <a:lnTo>
                  <a:pt x="2810972" y="19135"/>
                </a:lnTo>
                <a:cubicBezTo>
                  <a:pt x="2854500" y="285556"/>
                  <a:pt x="2876895" y="555472"/>
                  <a:pt x="2877701" y="825486"/>
                </a:cubicBezTo>
                <a:cubicBezTo>
                  <a:pt x="2878370" y="1185969"/>
                  <a:pt x="2840416" y="1545464"/>
                  <a:pt x="2764491" y="1897817"/>
                </a:cubicBezTo>
                <a:cubicBezTo>
                  <a:pt x="2759670" y="1919773"/>
                  <a:pt x="2755197" y="1941844"/>
                  <a:pt x="2750028" y="1963743"/>
                </a:cubicBezTo>
                <a:lnTo>
                  <a:pt x="2734287" y="2029438"/>
                </a:lnTo>
                <a:lnTo>
                  <a:pt x="2726387" y="2062258"/>
                </a:lnTo>
                <a:cubicBezTo>
                  <a:pt x="2723773" y="2073236"/>
                  <a:pt x="2720578" y="2084040"/>
                  <a:pt x="2717906" y="2094960"/>
                </a:cubicBezTo>
                <a:lnTo>
                  <a:pt x="2700480" y="2160248"/>
                </a:lnTo>
                <a:cubicBezTo>
                  <a:pt x="2694963" y="2182090"/>
                  <a:pt x="2688283" y="2203582"/>
                  <a:pt x="2682126" y="2225248"/>
                </a:cubicBezTo>
                <a:lnTo>
                  <a:pt x="2663073" y="2290072"/>
                </a:lnTo>
                <a:lnTo>
                  <a:pt x="2642801" y="2354548"/>
                </a:lnTo>
                <a:cubicBezTo>
                  <a:pt x="2635947" y="2375982"/>
                  <a:pt x="2629616" y="2397590"/>
                  <a:pt x="2622122" y="2418849"/>
                </a:cubicBezTo>
                <a:cubicBezTo>
                  <a:pt x="2565204" y="2589797"/>
                  <a:pt x="2499060" y="2757552"/>
                  <a:pt x="2423990" y="2921352"/>
                </a:cubicBezTo>
                <a:cubicBezTo>
                  <a:pt x="2348954" y="3085215"/>
                  <a:pt x="2264572" y="3244662"/>
                  <a:pt x="2171256" y="3398823"/>
                </a:cubicBezTo>
                <a:cubicBezTo>
                  <a:pt x="2078074" y="3553099"/>
                  <a:pt x="1976261" y="3701974"/>
                  <a:pt x="1866304" y="3844809"/>
                </a:cubicBezTo>
                <a:cubicBezTo>
                  <a:pt x="1852885" y="3862932"/>
                  <a:pt x="1838539" y="3880299"/>
                  <a:pt x="1824540" y="3897958"/>
                </a:cubicBezTo>
                <a:lnTo>
                  <a:pt x="1782310" y="3950699"/>
                </a:lnTo>
                <a:cubicBezTo>
                  <a:pt x="1753617" y="3985552"/>
                  <a:pt x="1724224" y="4019765"/>
                  <a:pt x="1695181" y="4054093"/>
                </a:cubicBezTo>
                <a:lnTo>
                  <a:pt x="1650223" y="4104512"/>
                </a:lnTo>
                <a:lnTo>
                  <a:pt x="1627744" y="4129779"/>
                </a:lnTo>
                <a:lnTo>
                  <a:pt x="1616474" y="4142385"/>
                </a:lnTo>
                <a:lnTo>
                  <a:pt x="1604858" y="4154698"/>
                </a:lnTo>
                <a:lnTo>
                  <a:pt x="1558388" y="4203957"/>
                </a:lnTo>
                <a:lnTo>
                  <a:pt x="1535154" y="4228584"/>
                </a:lnTo>
                <a:cubicBezTo>
                  <a:pt x="1527486" y="4236833"/>
                  <a:pt x="1519412" y="4244616"/>
                  <a:pt x="1511513" y="4252691"/>
                </a:cubicBezTo>
                <a:cubicBezTo>
                  <a:pt x="1385530" y="4381584"/>
                  <a:pt x="1252339" y="4503274"/>
                  <a:pt x="1112577" y="4617065"/>
                </a:cubicBezTo>
                <a:cubicBezTo>
                  <a:pt x="832670" y="4844588"/>
                  <a:pt x="528671" y="5040747"/>
                  <a:pt x="206028" y="5201994"/>
                </a:cubicBezTo>
                <a:close/>
                <a:moveTo>
                  <a:pt x="0" y="5354801"/>
                </a:moveTo>
                <a:lnTo>
                  <a:pt x="0" y="5336607"/>
                </a:lnTo>
                <a:lnTo>
                  <a:pt x="227870" y="5228540"/>
                </a:lnTo>
                <a:cubicBezTo>
                  <a:pt x="389626" y="5146754"/>
                  <a:pt x="546986" y="5056547"/>
                  <a:pt x="699294" y="4958322"/>
                </a:cubicBezTo>
                <a:cubicBezTo>
                  <a:pt x="851531" y="4860042"/>
                  <a:pt x="998194" y="4753393"/>
                  <a:pt x="1138600" y="4638848"/>
                </a:cubicBezTo>
                <a:cubicBezTo>
                  <a:pt x="1419697" y="4409640"/>
                  <a:pt x="1673603" y="4148949"/>
                  <a:pt x="1895348" y="3861887"/>
                </a:cubicBezTo>
                <a:cubicBezTo>
                  <a:pt x="2006089" y="3718414"/>
                  <a:pt x="2108658" y="3568840"/>
                  <a:pt x="2202566" y="3413868"/>
                </a:cubicBezTo>
                <a:lnTo>
                  <a:pt x="2219992" y="3384824"/>
                </a:lnTo>
                <a:cubicBezTo>
                  <a:pt x="2225801" y="3375124"/>
                  <a:pt x="2231609" y="3365250"/>
                  <a:pt x="2237069" y="3355780"/>
                </a:cubicBezTo>
                <a:lnTo>
                  <a:pt x="2271050" y="3296940"/>
                </a:lnTo>
                <a:cubicBezTo>
                  <a:pt x="2282668" y="3277424"/>
                  <a:pt x="2293182" y="3257384"/>
                  <a:pt x="2304043" y="3237518"/>
                </a:cubicBezTo>
                <a:lnTo>
                  <a:pt x="2336571" y="3177863"/>
                </a:lnTo>
                <a:cubicBezTo>
                  <a:pt x="2347201" y="3157824"/>
                  <a:pt x="2357367" y="3137610"/>
                  <a:pt x="2367763" y="3117513"/>
                </a:cubicBezTo>
                <a:cubicBezTo>
                  <a:pt x="2378160" y="3097415"/>
                  <a:pt x="2388733" y="3077314"/>
                  <a:pt x="2398549" y="3056928"/>
                </a:cubicBezTo>
                <a:lnTo>
                  <a:pt x="2428115" y="2995764"/>
                </a:lnTo>
                <a:lnTo>
                  <a:pt x="2442927" y="2965152"/>
                </a:lnTo>
                <a:cubicBezTo>
                  <a:pt x="2447865" y="2954927"/>
                  <a:pt x="2452337" y="2944530"/>
                  <a:pt x="2457099" y="2934250"/>
                </a:cubicBezTo>
                <a:cubicBezTo>
                  <a:pt x="2532839" y="2769518"/>
                  <a:pt x="2599679" y="2600835"/>
                  <a:pt x="2657324" y="2428898"/>
                </a:cubicBezTo>
                <a:lnTo>
                  <a:pt x="2663132" y="2412810"/>
                </a:lnTo>
                <a:lnTo>
                  <a:pt x="2668243" y="2396603"/>
                </a:lnTo>
                <a:lnTo>
                  <a:pt x="2678584" y="2364249"/>
                </a:lnTo>
                <a:lnTo>
                  <a:pt x="2699146" y="2299424"/>
                </a:lnTo>
                <a:lnTo>
                  <a:pt x="2718197" y="2234195"/>
                </a:lnTo>
                <a:cubicBezTo>
                  <a:pt x="2724472" y="2212471"/>
                  <a:pt x="2731210" y="2190804"/>
                  <a:pt x="2736845" y="2168847"/>
                </a:cubicBezTo>
                <a:cubicBezTo>
                  <a:pt x="2748461" y="2125050"/>
                  <a:pt x="2760834" y="2081719"/>
                  <a:pt x="2771057" y="2037282"/>
                </a:cubicBezTo>
                <a:lnTo>
                  <a:pt x="2787147" y="1971238"/>
                </a:lnTo>
                <a:cubicBezTo>
                  <a:pt x="2792374" y="1949222"/>
                  <a:pt x="2796964" y="1926977"/>
                  <a:pt x="2801842" y="1904904"/>
                </a:cubicBezTo>
                <a:cubicBezTo>
                  <a:pt x="2879486" y="1550230"/>
                  <a:pt x="2919246" y="1188350"/>
                  <a:pt x="2920454" y="825314"/>
                </a:cubicBezTo>
                <a:cubicBezTo>
                  <a:pt x="2920867" y="552902"/>
                  <a:pt x="2899361" y="281080"/>
                  <a:pt x="2856208" y="12420"/>
                </a:cubicBezTo>
                <a:lnTo>
                  <a:pt x="2853869" y="0"/>
                </a:lnTo>
                <a:lnTo>
                  <a:pt x="2860805" y="0"/>
                </a:lnTo>
                <a:lnTo>
                  <a:pt x="2862994" y="11485"/>
                </a:lnTo>
                <a:cubicBezTo>
                  <a:pt x="2906898" y="280392"/>
                  <a:pt x="2929465" y="552816"/>
                  <a:pt x="2930270" y="825314"/>
                </a:cubicBezTo>
                <a:cubicBezTo>
                  <a:pt x="2930880" y="1189106"/>
                  <a:pt x="2892537" y="1551970"/>
                  <a:pt x="2815899" y="1907632"/>
                </a:cubicBezTo>
                <a:cubicBezTo>
                  <a:pt x="2811019" y="1929880"/>
                  <a:pt x="2806489" y="1952127"/>
                  <a:pt x="2801319" y="1974258"/>
                </a:cubicBezTo>
                <a:lnTo>
                  <a:pt x="2785403" y="2040534"/>
                </a:lnTo>
                <a:cubicBezTo>
                  <a:pt x="2775297" y="2084854"/>
                  <a:pt x="2762867" y="2128594"/>
                  <a:pt x="2751423" y="2172564"/>
                </a:cubicBezTo>
                <a:cubicBezTo>
                  <a:pt x="2745615" y="2194578"/>
                  <a:pt x="2739166" y="2216361"/>
                  <a:pt x="2732953" y="2238202"/>
                </a:cubicBezTo>
                <a:lnTo>
                  <a:pt x="2714016" y="2303666"/>
                </a:lnTo>
                <a:lnTo>
                  <a:pt x="2693570" y="2368722"/>
                </a:lnTo>
                <a:lnTo>
                  <a:pt x="2683347" y="2401251"/>
                </a:lnTo>
                <a:lnTo>
                  <a:pt x="2678177" y="2417514"/>
                </a:lnTo>
                <a:lnTo>
                  <a:pt x="2672717" y="2433604"/>
                </a:lnTo>
                <a:cubicBezTo>
                  <a:pt x="2615269" y="2606177"/>
                  <a:pt x="2548528" y="2775500"/>
                  <a:pt x="2472784" y="2940813"/>
                </a:cubicBezTo>
                <a:cubicBezTo>
                  <a:pt x="2468020" y="2951152"/>
                  <a:pt x="2463489" y="2961608"/>
                  <a:pt x="2458611" y="2971832"/>
                </a:cubicBezTo>
                <a:lnTo>
                  <a:pt x="2443798" y="3002558"/>
                </a:lnTo>
                <a:lnTo>
                  <a:pt x="2414232" y="3064014"/>
                </a:lnTo>
                <a:cubicBezTo>
                  <a:pt x="2404416" y="3084518"/>
                  <a:pt x="2393671" y="3104676"/>
                  <a:pt x="2383446" y="3124830"/>
                </a:cubicBezTo>
                <a:cubicBezTo>
                  <a:pt x="2373223" y="3144987"/>
                  <a:pt x="2362826" y="3165491"/>
                  <a:pt x="2352255" y="3185472"/>
                </a:cubicBezTo>
                <a:lnTo>
                  <a:pt x="2319727" y="3245417"/>
                </a:lnTo>
                <a:cubicBezTo>
                  <a:pt x="2308806" y="3265342"/>
                  <a:pt x="2298235" y="3285496"/>
                  <a:pt x="2286675" y="3305072"/>
                </a:cubicBezTo>
                <a:lnTo>
                  <a:pt x="2252637" y="3364146"/>
                </a:lnTo>
                <a:cubicBezTo>
                  <a:pt x="2246828" y="3374021"/>
                  <a:pt x="2241427" y="3383953"/>
                  <a:pt x="2235560" y="3393652"/>
                </a:cubicBezTo>
                <a:lnTo>
                  <a:pt x="2218133" y="3422698"/>
                </a:lnTo>
                <a:cubicBezTo>
                  <a:pt x="2124034" y="3578425"/>
                  <a:pt x="2021250" y="3728753"/>
                  <a:pt x="1910276" y="3872923"/>
                </a:cubicBezTo>
                <a:cubicBezTo>
                  <a:pt x="1896741" y="3891219"/>
                  <a:pt x="1882337" y="3908821"/>
                  <a:pt x="1868164" y="3926595"/>
                </a:cubicBezTo>
                <a:lnTo>
                  <a:pt x="1825530" y="3979861"/>
                </a:lnTo>
                <a:cubicBezTo>
                  <a:pt x="1796487" y="4014711"/>
                  <a:pt x="1767037" y="4049564"/>
                  <a:pt x="1737702" y="4084415"/>
                </a:cubicBezTo>
                <a:lnTo>
                  <a:pt x="1692337" y="4135298"/>
                </a:lnTo>
                <a:lnTo>
                  <a:pt x="1669683" y="4160799"/>
                </a:lnTo>
                <a:cubicBezTo>
                  <a:pt x="1662132" y="4169279"/>
                  <a:pt x="1654580" y="4177819"/>
                  <a:pt x="1646447" y="4186008"/>
                </a:cubicBezTo>
                <a:lnTo>
                  <a:pt x="1599980" y="4235730"/>
                </a:lnTo>
                <a:cubicBezTo>
                  <a:pt x="1584412" y="4252284"/>
                  <a:pt x="1569018" y="4269013"/>
                  <a:pt x="1552812" y="4284987"/>
                </a:cubicBezTo>
                <a:cubicBezTo>
                  <a:pt x="1425686" y="4415216"/>
                  <a:pt x="1291291" y="4538126"/>
                  <a:pt x="1150274" y="4653196"/>
                </a:cubicBezTo>
                <a:cubicBezTo>
                  <a:pt x="867908" y="4882928"/>
                  <a:pt x="561223" y="5081000"/>
                  <a:pt x="235713" y="5243932"/>
                </a:cubicBezTo>
                <a:close/>
                <a:moveTo>
                  <a:pt x="0" y="5409799"/>
                </a:moveTo>
                <a:lnTo>
                  <a:pt x="0" y="5393367"/>
                </a:lnTo>
                <a:lnTo>
                  <a:pt x="9576" y="5389394"/>
                </a:lnTo>
                <a:cubicBezTo>
                  <a:pt x="93174" y="5352269"/>
                  <a:pt x="175838" y="5313053"/>
                  <a:pt x="257435" y="5271696"/>
                </a:cubicBezTo>
                <a:cubicBezTo>
                  <a:pt x="420671" y="5189098"/>
                  <a:pt x="579462" y="5097961"/>
                  <a:pt x="733156" y="4998691"/>
                </a:cubicBezTo>
                <a:cubicBezTo>
                  <a:pt x="886759" y="4899306"/>
                  <a:pt x="1034734" y="4791497"/>
                  <a:pt x="1176412" y="4675790"/>
                </a:cubicBezTo>
                <a:cubicBezTo>
                  <a:pt x="1460059" y="4444200"/>
                  <a:pt x="1716227" y="4180895"/>
                  <a:pt x="1939899" y="3890986"/>
                </a:cubicBezTo>
                <a:cubicBezTo>
                  <a:pt x="2051629" y="3746119"/>
                  <a:pt x="2155110" y="3595037"/>
                  <a:pt x="2249847" y="3438554"/>
                </a:cubicBezTo>
                <a:lnTo>
                  <a:pt x="2267738" y="3409511"/>
                </a:lnTo>
                <a:lnTo>
                  <a:pt x="2285164" y="3379886"/>
                </a:lnTo>
                <a:lnTo>
                  <a:pt x="2319492" y="3320464"/>
                </a:lnTo>
                <a:cubicBezTo>
                  <a:pt x="2331110" y="3300832"/>
                  <a:pt x="2341682" y="3280500"/>
                  <a:pt x="2352777" y="3260518"/>
                </a:cubicBezTo>
                <a:lnTo>
                  <a:pt x="2385594" y="3200284"/>
                </a:lnTo>
                <a:lnTo>
                  <a:pt x="2417019" y="3139292"/>
                </a:lnTo>
                <a:cubicBezTo>
                  <a:pt x="2427359" y="3118904"/>
                  <a:pt x="2438222" y="3098634"/>
                  <a:pt x="2448096" y="3078128"/>
                </a:cubicBezTo>
                <a:lnTo>
                  <a:pt x="2477952" y="3016383"/>
                </a:lnTo>
                <a:lnTo>
                  <a:pt x="2492880" y="2985480"/>
                </a:lnTo>
                <a:cubicBezTo>
                  <a:pt x="2497760" y="2975140"/>
                  <a:pt x="2502348" y="2964686"/>
                  <a:pt x="2507112" y="2954288"/>
                </a:cubicBezTo>
                <a:cubicBezTo>
                  <a:pt x="2813574" y="2289084"/>
                  <a:pt x="2972150" y="1557546"/>
                  <a:pt x="2973892" y="825311"/>
                </a:cubicBezTo>
                <a:cubicBezTo>
                  <a:pt x="2974267" y="550417"/>
                  <a:pt x="2952528" y="276080"/>
                  <a:pt x="2908960" y="4969"/>
                </a:cubicBezTo>
                <a:lnTo>
                  <a:pt x="2908024" y="0"/>
                </a:lnTo>
                <a:lnTo>
                  <a:pt x="2914712" y="0"/>
                </a:lnTo>
                <a:lnTo>
                  <a:pt x="2915447" y="3865"/>
                </a:lnTo>
                <a:cubicBezTo>
                  <a:pt x="2959682" y="275293"/>
                  <a:pt x="2982387" y="550265"/>
                  <a:pt x="2983128" y="825311"/>
                </a:cubicBezTo>
                <a:cubicBezTo>
                  <a:pt x="2983424" y="1192415"/>
                  <a:pt x="2944617" y="1558476"/>
                  <a:pt x="2867363" y="1917331"/>
                </a:cubicBezTo>
                <a:cubicBezTo>
                  <a:pt x="2862483" y="1939696"/>
                  <a:pt x="2857836" y="1962176"/>
                  <a:pt x="2852726" y="1984538"/>
                </a:cubicBezTo>
                <a:lnTo>
                  <a:pt x="2836635" y="2051396"/>
                </a:lnTo>
                <a:cubicBezTo>
                  <a:pt x="2826411" y="2096122"/>
                  <a:pt x="2813923" y="2140266"/>
                  <a:pt x="2802421" y="2184703"/>
                </a:cubicBezTo>
                <a:cubicBezTo>
                  <a:pt x="2796614" y="2206893"/>
                  <a:pt x="2790107" y="2228848"/>
                  <a:pt x="2783777" y="2250921"/>
                </a:cubicBezTo>
                <a:lnTo>
                  <a:pt x="2764665" y="2317024"/>
                </a:lnTo>
                <a:lnTo>
                  <a:pt x="2744046" y="2382660"/>
                </a:lnTo>
                <a:lnTo>
                  <a:pt x="2733765" y="2415480"/>
                </a:lnTo>
                <a:cubicBezTo>
                  <a:pt x="2730336" y="2426400"/>
                  <a:pt x="2726851" y="2437321"/>
                  <a:pt x="2723075" y="2448182"/>
                </a:cubicBezTo>
                <a:cubicBezTo>
                  <a:pt x="2665129" y="2622325"/>
                  <a:pt x="2597783" y="2793215"/>
                  <a:pt x="2521342" y="2960096"/>
                </a:cubicBezTo>
                <a:cubicBezTo>
                  <a:pt x="2516580" y="2970494"/>
                  <a:pt x="2511991" y="2981008"/>
                  <a:pt x="2507112" y="2991406"/>
                </a:cubicBezTo>
                <a:lnTo>
                  <a:pt x="2492184" y="3022366"/>
                </a:lnTo>
                <a:lnTo>
                  <a:pt x="2462152" y="3084866"/>
                </a:lnTo>
                <a:cubicBezTo>
                  <a:pt x="2452278" y="3105546"/>
                  <a:pt x="2441415" y="3125525"/>
                  <a:pt x="2431077" y="3146263"/>
                </a:cubicBezTo>
                <a:lnTo>
                  <a:pt x="2399652" y="3207486"/>
                </a:lnTo>
                <a:lnTo>
                  <a:pt x="2366833" y="3267838"/>
                </a:lnTo>
                <a:cubicBezTo>
                  <a:pt x="2355796" y="3287936"/>
                  <a:pt x="2345225" y="3308498"/>
                  <a:pt x="2333550" y="3328072"/>
                </a:cubicBezTo>
                <a:lnTo>
                  <a:pt x="2299220" y="3387729"/>
                </a:lnTo>
                <a:lnTo>
                  <a:pt x="2281795" y="3417526"/>
                </a:lnTo>
                <a:lnTo>
                  <a:pt x="2263846" y="3446918"/>
                </a:lnTo>
                <a:cubicBezTo>
                  <a:pt x="2169026" y="3604098"/>
                  <a:pt x="2065429" y="3755819"/>
                  <a:pt x="1953550" y="3901384"/>
                </a:cubicBezTo>
                <a:cubicBezTo>
                  <a:pt x="1939899" y="3919798"/>
                  <a:pt x="1925436" y="3937629"/>
                  <a:pt x="1911087" y="3955520"/>
                </a:cubicBezTo>
                <a:lnTo>
                  <a:pt x="1868105" y="4009309"/>
                </a:lnTo>
                <a:cubicBezTo>
                  <a:pt x="1839062" y="4044799"/>
                  <a:pt x="1809089" y="4079593"/>
                  <a:pt x="1779581" y="4114677"/>
                </a:cubicBezTo>
                <a:cubicBezTo>
                  <a:pt x="1748970" y="4148890"/>
                  <a:pt x="1718707" y="4183452"/>
                  <a:pt x="1687747" y="4217314"/>
                </a:cubicBezTo>
                <a:lnTo>
                  <a:pt x="1640639" y="4267444"/>
                </a:lnTo>
                <a:cubicBezTo>
                  <a:pt x="1624897" y="4284114"/>
                  <a:pt x="1609446" y="4301133"/>
                  <a:pt x="1593066" y="4317224"/>
                </a:cubicBezTo>
                <a:cubicBezTo>
                  <a:pt x="1464899" y="4448730"/>
                  <a:pt x="1329377" y="4572802"/>
                  <a:pt x="1187160" y="4688974"/>
                </a:cubicBezTo>
                <a:cubicBezTo>
                  <a:pt x="902351" y="4921089"/>
                  <a:pt x="592978" y="5121254"/>
                  <a:pt x="264580" y="5285985"/>
                </a:cubicBezTo>
                <a:cubicBezTo>
                  <a:pt x="182620" y="5327241"/>
                  <a:pt x="99607" y="5366345"/>
                  <a:pt x="15674" y="5403346"/>
                </a:cubicBezTo>
                <a:close/>
                <a:moveTo>
                  <a:pt x="0" y="5464274"/>
                </a:moveTo>
                <a:lnTo>
                  <a:pt x="0" y="5449684"/>
                </a:lnTo>
                <a:lnTo>
                  <a:pt x="37086" y="5434282"/>
                </a:lnTo>
                <a:cubicBezTo>
                  <a:pt x="121453" y="5396785"/>
                  <a:pt x="204879" y="5357185"/>
                  <a:pt x="287230" y="5315435"/>
                </a:cubicBezTo>
                <a:cubicBezTo>
                  <a:pt x="617195" y="5148611"/>
                  <a:pt x="928071" y="4946413"/>
                  <a:pt x="1214402" y="4712500"/>
                </a:cubicBezTo>
                <a:cubicBezTo>
                  <a:pt x="1500600" y="4478644"/>
                  <a:pt x="1759032" y="4212667"/>
                  <a:pt x="1984627" y="3919914"/>
                </a:cubicBezTo>
                <a:cubicBezTo>
                  <a:pt x="2097296" y="3773652"/>
                  <a:pt x="2201631" y="3621117"/>
                  <a:pt x="2297131" y="3463064"/>
                </a:cubicBezTo>
                <a:lnTo>
                  <a:pt x="2315196" y="3433557"/>
                </a:lnTo>
                <a:lnTo>
                  <a:pt x="2332621" y="3403585"/>
                </a:lnTo>
                <a:lnTo>
                  <a:pt x="2367474" y="3343638"/>
                </a:lnTo>
                <a:cubicBezTo>
                  <a:pt x="2379091" y="3323774"/>
                  <a:pt x="2389836" y="3302980"/>
                  <a:pt x="2401047" y="3283055"/>
                </a:cubicBezTo>
                <a:lnTo>
                  <a:pt x="2434157" y="3222238"/>
                </a:lnTo>
                <a:lnTo>
                  <a:pt x="2465872" y="3160726"/>
                </a:lnTo>
                <a:lnTo>
                  <a:pt x="2481671" y="3129882"/>
                </a:lnTo>
                <a:cubicBezTo>
                  <a:pt x="2487015" y="3119658"/>
                  <a:pt x="2492244" y="3109378"/>
                  <a:pt x="2497180" y="3098922"/>
                </a:cubicBezTo>
                <a:lnTo>
                  <a:pt x="2527327" y="3036596"/>
                </a:lnTo>
                <a:lnTo>
                  <a:pt x="2542371" y="3005402"/>
                </a:lnTo>
                <a:lnTo>
                  <a:pt x="2556717" y="2973920"/>
                </a:lnTo>
                <a:cubicBezTo>
                  <a:pt x="2633822" y="2806109"/>
                  <a:pt x="2701864" y="2634234"/>
                  <a:pt x="2760543" y="2459103"/>
                </a:cubicBezTo>
                <a:cubicBezTo>
                  <a:pt x="2819012" y="2283915"/>
                  <a:pt x="2867916" y="2105647"/>
                  <a:pt x="2907036" y="1925174"/>
                </a:cubicBezTo>
                <a:cubicBezTo>
                  <a:pt x="2986068" y="1563878"/>
                  <a:pt x="3026391" y="1195146"/>
                  <a:pt x="3027334" y="825311"/>
                </a:cubicBezTo>
                <a:cubicBezTo>
                  <a:pt x="3027545" y="640335"/>
                  <a:pt x="3017852" y="455621"/>
                  <a:pt x="2998336" y="271952"/>
                </a:cubicBezTo>
                <a:lnTo>
                  <a:pt x="2962062" y="0"/>
                </a:lnTo>
                <a:lnTo>
                  <a:pt x="2968112" y="0"/>
                </a:lnTo>
                <a:lnTo>
                  <a:pt x="3004944" y="271472"/>
                </a:lnTo>
                <a:cubicBezTo>
                  <a:pt x="3024954" y="455286"/>
                  <a:pt x="3035253" y="640160"/>
                  <a:pt x="3035754" y="825311"/>
                </a:cubicBezTo>
                <a:cubicBezTo>
                  <a:pt x="3035953" y="1195900"/>
                  <a:pt x="2996698" y="1565386"/>
                  <a:pt x="2918654" y="1927672"/>
                </a:cubicBezTo>
                <a:cubicBezTo>
                  <a:pt x="2879980" y="2108725"/>
                  <a:pt x="2831500" y="2287516"/>
                  <a:pt x="2773437" y="2463342"/>
                </a:cubicBezTo>
                <a:cubicBezTo>
                  <a:pt x="2715061" y="2639111"/>
                  <a:pt x="2647200" y="2811570"/>
                  <a:pt x="2570136" y="2979960"/>
                </a:cubicBezTo>
                <a:lnTo>
                  <a:pt x="2555789" y="3011560"/>
                </a:lnTo>
                <a:lnTo>
                  <a:pt x="2540686" y="3042870"/>
                </a:lnTo>
                <a:lnTo>
                  <a:pt x="2510597" y="3105428"/>
                </a:lnTo>
                <a:cubicBezTo>
                  <a:pt x="2505660" y="3115882"/>
                  <a:pt x="2500432" y="3126223"/>
                  <a:pt x="2495089" y="3136504"/>
                </a:cubicBezTo>
                <a:lnTo>
                  <a:pt x="2479231" y="3167406"/>
                </a:lnTo>
                <a:lnTo>
                  <a:pt x="2447574" y="3229209"/>
                </a:lnTo>
                <a:lnTo>
                  <a:pt x="2414407" y="3290200"/>
                </a:lnTo>
                <a:cubicBezTo>
                  <a:pt x="2403196" y="3310472"/>
                  <a:pt x="2392625" y="3330861"/>
                  <a:pt x="2380834" y="3351016"/>
                </a:cubicBezTo>
                <a:lnTo>
                  <a:pt x="2345980" y="3411194"/>
                </a:lnTo>
                <a:lnTo>
                  <a:pt x="2328555" y="3441282"/>
                </a:lnTo>
                <a:lnTo>
                  <a:pt x="2310490" y="3470908"/>
                </a:lnTo>
                <a:cubicBezTo>
                  <a:pt x="2214845" y="3629598"/>
                  <a:pt x="2110338" y="3782830"/>
                  <a:pt x="1997464" y="3929787"/>
                </a:cubicBezTo>
                <a:cubicBezTo>
                  <a:pt x="1990435" y="3939024"/>
                  <a:pt x="1983581" y="3948318"/>
                  <a:pt x="1976377" y="3957379"/>
                </a:cubicBezTo>
                <a:lnTo>
                  <a:pt x="1954712" y="3984505"/>
                </a:lnTo>
                <a:lnTo>
                  <a:pt x="1911322" y="4038758"/>
                </a:lnTo>
                <a:cubicBezTo>
                  <a:pt x="1904119" y="4047877"/>
                  <a:pt x="1896741" y="4056764"/>
                  <a:pt x="1889248" y="4065536"/>
                </a:cubicBezTo>
                <a:lnTo>
                  <a:pt x="1866827" y="4092081"/>
                </a:lnTo>
                <a:lnTo>
                  <a:pt x="1821985" y="4145172"/>
                </a:lnTo>
                <a:cubicBezTo>
                  <a:pt x="1791258" y="4180024"/>
                  <a:pt x="1760587" y="4214468"/>
                  <a:pt x="1729454" y="4248798"/>
                </a:cubicBezTo>
                <a:lnTo>
                  <a:pt x="1681939" y="4299391"/>
                </a:lnTo>
                <a:cubicBezTo>
                  <a:pt x="1665965" y="4316177"/>
                  <a:pt x="1650457" y="4333429"/>
                  <a:pt x="1633960" y="4349636"/>
                </a:cubicBezTo>
                <a:cubicBezTo>
                  <a:pt x="1504701" y="4482363"/>
                  <a:pt x="1368018" y="4607653"/>
                  <a:pt x="1224568" y="4724930"/>
                </a:cubicBezTo>
                <a:cubicBezTo>
                  <a:pt x="937278" y="4959250"/>
                  <a:pt x="625223" y="5161507"/>
                  <a:pt x="293968" y="5327982"/>
                </a:cubicBezTo>
                <a:cubicBezTo>
                  <a:pt x="211297" y="5369673"/>
                  <a:pt x="127560" y="5409190"/>
                  <a:pt x="42890" y="5446584"/>
                </a:cubicBezTo>
                <a:close/>
                <a:moveTo>
                  <a:pt x="0" y="5518460"/>
                </a:moveTo>
                <a:lnTo>
                  <a:pt x="0" y="5504469"/>
                </a:lnTo>
                <a:lnTo>
                  <a:pt x="64338" y="5477704"/>
                </a:lnTo>
                <a:cubicBezTo>
                  <a:pt x="149468" y="5439798"/>
                  <a:pt x="233645" y="5399762"/>
                  <a:pt x="316736" y="5357548"/>
                </a:cubicBezTo>
                <a:cubicBezTo>
                  <a:pt x="649680" y="5189273"/>
                  <a:pt x="963364" y="4985331"/>
                  <a:pt x="1252273" y="4749327"/>
                </a:cubicBezTo>
                <a:cubicBezTo>
                  <a:pt x="1541010" y="4513090"/>
                  <a:pt x="1801717" y="4244500"/>
                  <a:pt x="2029294" y="3948899"/>
                </a:cubicBezTo>
                <a:cubicBezTo>
                  <a:pt x="2142968" y="3801185"/>
                  <a:pt x="2248251" y="3647199"/>
                  <a:pt x="2344644" y="3487694"/>
                </a:cubicBezTo>
                <a:lnTo>
                  <a:pt x="2362824" y="3457895"/>
                </a:lnTo>
                <a:lnTo>
                  <a:pt x="2380251" y="3427634"/>
                </a:lnTo>
                <a:lnTo>
                  <a:pt x="2415103" y="3367106"/>
                </a:lnTo>
                <a:lnTo>
                  <a:pt x="2423816" y="3352004"/>
                </a:lnTo>
                <a:lnTo>
                  <a:pt x="2432180" y="3336670"/>
                </a:lnTo>
                <a:lnTo>
                  <a:pt x="2448909" y="3305942"/>
                </a:lnTo>
                <a:lnTo>
                  <a:pt x="2482366" y="3244604"/>
                </a:lnTo>
                <a:lnTo>
                  <a:pt x="2514314" y="3182450"/>
                </a:lnTo>
                <a:lnTo>
                  <a:pt x="2530288" y="3151375"/>
                </a:lnTo>
                <a:lnTo>
                  <a:pt x="2538245" y="3135808"/>
                </a:lnTo>
                <a:lnTo>
                  <a:pt x="2545855" y="3120124"/>
                </a:lnTo>
                <a:lnTo>
                  <a:pt x="2576292" y="3057158"/>
                </a:lnTo>
                <a:lnTo>
                  <a:pt x="2591511" y="3025734"/>
                </a:lnTo>
                <a:lnTo>
                  <a:pt x="2605915" y="2993904"/>
                </a:lnTo>
                <a:cubicBezTo>
                  <a:pt x="2683682" y="2824466"/>
                  <a:pt x="2752322" y="2651020"/>
                  <a:pt x="2811541" y="2474264"/>
                </a:cubicBezTo>
                <a:cubicBezTo>
                  <a:pt x="2870586" y="2297390"/>
                  <a:pt x="2920034" y="2117498"/>
                  <a:pt x="2959661" y="1935282"/>
                </a:cubicBezTo>
                <a:cubicBezTo>
                  <a:pt x="3039309" y="1570616"/>
                  <a:pt x="3079911" y="1198574"/>
                  <a:pt x="3080771" y="825311"/>
                </a:cubicBezTo>
                <a:cubicBezTo>
                  <a:pt x="3080965" y="638622"/>
                  <a:pt x="3071166" y="452195"/>
                  <a:pt x="3051457" y="266827"/>
                </a:cubicBezTo>
                <a:lnTo>
                  <a:pt x="3015849" y="0"/>
                </a:lnTo>
                <a:lnTo>
                  <a:pt x="3021471" y="0"/>
                </a:lnTo>
                <a:lnTo>
                  <a:pt x="3057561" y="266456"/>
                </a:lnTo>
                <a:cubicBezTo>
                  <a:pt x="3077706" y="451933"/>
                  <a:pt x="3088045" y="638476"/>
                  <a:pt x="3088495" y="825311"/>
                </a:cubicBezTo>
                <a:cubicBezTo>
                  <a:pt x="3088678" y="1199213"/>
                  <a:pt x="3049091" y="1572068"/>
                  <a:pt x="2970407" y="1937605"/>
                </a:cubicBezTo>
                <a:cubicBezTo>
                  <a:pt x="2931187" y="2120285"/>
                  <a:pt x="2882128" y="2300760"/>
                  <a:pt x="2823448" y="2478156"/>
                </a:cubicBezTo>
                <a:cubicBezTo>
                  <a:pt x="2764456" y="2655492"/>
                  <a:pt x="2695915" y="2829520"/>
                  <a:pt x="2618115" y="2999422"/>
                </a:cubicBezTo>
                <a:lnTo>
                  <a:pt x="2603709" y="3031368"/>
                </a:lnTo>
                <a:lnTo>
                  <a:pt x="2588491" y="3062909"/>
                </a:lnTo>
                <a:lnTo>
                  <a:pt x="2558053" y="3126050"/>
                </a:lnTo>
                <a:lnTo>
                  <a:pt x="2550444" y="3141792"/>
                </a:lnTo>
                <a:lnTo>
                  <a:pt x="2542486" y="3157415"/>
                </a:lnTo>
                <a:lnTo>
                  <a:pt x="2526513" y="3188609"/>
                </a:lnTo>
                <a:lnTo>
                  <a:pt x="2494623" y="3250993"/>
                </a:lnTo>
                <a:lnTo>
                  <a:pt x="2461166" y="3312565"/>
                </a:lnTo>
                <a:lnTo>
                  <a:pt x="2444437" y="3343351"/>
                </a:lnTo>
                <a:lnTo>
                  <a:pt x="2436072" y="3358743"/>
                </a:lnTo>
                <a:lnTo>
                  <a:pt x="2427301" y="3373962"/>
                </a:lnTo>
                <a:lnTo>
                  <a:pt x="2392448" y="3434660"/>
                </a:lnTo>
                <a:lnTo>
                  <a:pt x="2375023" y="3465041"/>
                </a:lnTo>
                <a:lnTo>
                  <a:pt x="2356841" y="3494954"/>
                </a:lnTo>
                <a:cubicBezTo>
                  <a:pt x="2260355" y="3655040"/>
                  <a:pt x="2154957" y="3809608"/>
                  <a:pt x="2041143" y="3957903"/>
                </a:cubicBezTo>
                <a:cubicBezTo>
                  <a:pt x="1813108" y="4254607"/>
                  <a:pt x="1551575" y="4523952"/>
                  <a:pt x="1261741" y="4760595"/>
                </a:cubicBezTo>
                <a:cubicBezTo>
                  <a:pt x="972008" y="4997239"/>
                  <a:pt x="657268" y="5201528"/>
                  <a:pt x="323126" y="5369747"/>
                </a:cubicBezTo>
                <a:cubicBezTo>
                  <a:pt x="239729" y="5411860"/>
                  <a:pt x="155255" y="5451794"/>
                  <a:pt x="69838" y="5489593"/>
                </a:cubicBezTo>
                <a:close/>
                <a:moveTo>
                  <a:pt x="0" y="5572808"/>
                </a:moveTo>
                <a:lnTo>
                  <a:pt x="0" y="5560271"/>
                </a:lnTo>
                <a:lnTo>
                  <a:pt x="91878" y="5521975"/>
                </a:lnTo>
                <a:cubicBezTo>
                  <a:pt x="177772" y="5483662"/>
                  <a:pt x="262718" y="5443197"/>
                  <a:pt x="346594" y="5400533"/>
                </a:cubicBezTo>
                <a:cubicBezTo>
                  <a:pt x="514283" y="5315261"/>
                  <a:pt x="677377" y="5221278"/>
                  <a:pt x="835215" y="5118930"/>
                </a:cubicBezTo>
                <a:cubicBezTo>
                  <a:pt x="992988" y="5016524"/>
                  <a:pt x="1144943" y="4905405"/>
                  <a:pt x="1290379" y="4786095"/>
                </a:cubicBezTo>
                <a:cubicBezTo>
                  <a:pt x="1581693" y="4547538"/>
                  <a:pt x="1844661" y="4276389"/>
                  <a:pt x="2074138" y="3977885"/>
                </a:cubicBezTo>
                <a:cubicBezTo>
                  <a:pt x="2188805" y="3828776"/>
                  <a:pt x="2295004" y="3673338"/>
                  <a:pt x="2392217" y="3512264"/>
                </a:cubicBezTo>
                <a:cubicBezTo>
                  <a:pt x="2398026" y="3502217"/>
                  <a:pt x="2404589" y="3492284"/>
                  <a:pt x="2410515" y="3482176"/>
                </a:cubicBezTo>
                <a:lnTo>
                  <a:pt x="2427940" y="3451624"/>
                </a:lnTo>
                <a:lnTo>
                  <a:pt x="2463200" y="3390574"/>
                </a:lnTo>
                <a:cubicBezTo>
                  <a:pt x="2469008" y="3380410"/>
                  <a:pt x="2474816" y="3370128"/>
                  <a:pt x="2480624" y="3359788"/>
                </a:cubicBezTo>
                <a:lnTo>
                  <a:pt x="2497470" y="3328829"/>
                </a:lnTo>
                <a:lnTo>
                  <a:pt x="2531218" y="3266850"/>
                </a:lnTo>
                <a:lnTo>
                  <a:pt x="2563455" y="3204118"/>
                </a:lnTo>
                <a:cubicBezTo>
                  <a:pt x="2574028" y="3183148"/>
                  <a:pt x="2585296" y="3162470"/>
                  <a:pt x="2595286" y="3141210"/>
                </a:cubicBezTo>
                <a:lnTo>
                  <a:pt x="2625955" y="3077722"/>
                </a:lnTo>
                <a:lnTo>
                  <a:pt x="2641291" y="3045949"/>
                </a:lnTo>
                <a:lnTo>
                  <a:pt x="2655871" y="3013827"/>
                </a:lnTo>
                <a:cubicBezTo>
                  <a:pt x="2734276" y="2842821"/>
                  <a:pt x="2803496" y="2667692"/>
                  <a:pt x="2863238" y="2489308"/>
                </a:cubicBezTo>
                <a:cubicBezTo>
                  <a:pt x="2922753" y="2310809"/>
                  <a:pt x="2972587" y="2129232"/>
                  <a:pt x="3012521" y="1945389"/>
                </a:cubicBezTo>
                <a:cubicBezTo>
                  <a:pt x="3092831" y="1577354"/>
                  <a:pt x="3133723" y="1201884"/>
                  <a:pt x="3134501" y="825195"/>
                </a:cubicBezTo>
                <a:cubicBezTo>
                  <a:pt x="3134673" y="636764"/>
                  <a:pt x="3124765" y="448593"/>
                  <a:pt x="3104861" y="261483"/>
                </a:cubicBezTo>
                <a:lnTo>
                  <a:pt x="3069962" y="0"/>
                </a:lnTo>
                <a:lnTo>
                  <a:pt x="3074826" y="0"/>
                </a:lnTo>
                <a:lnTo>
                  <a:pt x="3110257" y="261294"/>
                </a:lnTo>
                <a:cubicBezTo>
                  <a:pt x="3130616" y="448506"/>
                  <a:pt x="3141068" y="636793"/>
                  <a:pt x="3141530" y="825370"/>
                </a:cubicBezTo>
                <a:cubicBezTo>
                  <a:pt x="3141676" y="1202639"/>
                  <a:pt x="3101700" y="1578864"/>
                  <a:pt x="3022280" y="1947654"/>
                </a:cubicBezTo>
                <a:cubicBezTo>
                  <a:pt x="2982698" y="2131960"/>
                  <a:pt x="2933198" y="2314062"/>
                  <a:pt x="2873985" y="2493026"/>
                </a:cubicBezTo>
                <a:cubicBezTo>
                  <a:pt x="2814510" y="2671990"/>
                  <a:pt x="2745383" y="2847527"/>
                  <a:pt x="2666907" y="3018997"/>
                </a:cubicBezTo>
                <a:lnTo>
                  <a:pt x="2652327" y="3051234"/>
                </a:lnTo>
                <a:lnTo>
                  <a:pt x="2637051" y="3083067"/>
                </a:lnTo>
                <a:lnTo>
                  <a:pt x="2606323" y="3146960"/>
                </a:lnTo>
                <a:cubicBezTo>
                  <a:pt x="2596333" y="3168280"/>
                  <a:pt x="2585121" y="3189015"/>
                  <a:pt x="2574492" y="3210100"/>
                </a:cubicBezTo>
                <a:lnTo>
                  <a:pt x="2542254" y="3273008"/>
                </a:lnTo>
                <a:lnTo>
                  <a:pt x="2508505" y="3335161"/>
                </a:lnTo>
                <a:lnTo>
                  <a:pt x="2491661" y="3366180"/>
                </a:lnTo>
                <a:cubicBezTo>
                  <a:pt x="2485852" y="3376574"/>
                  <a:pt x="2480393" y="3386915"/>
                  <a:pt x="2474234" y="3397080"/>
                </a:cubicBezTo>
                <a:lnTo>
                  <a:pt x="2438977" y="3458303"/>
                </a:lnTo>
                <a:lnTo>
                  <a:pt x="2421551" y="3488973"/>
                </a:lnTo>
                <a:cubicBezTo>
                  <a:pt x="2415741" y="3499138"/>
                  <a:pt x="2409294" y="3509129"/>
                  <a:pt x="2403195" y="3519178"/>
                </a:cubicBezTo>
                <a:cubicBezTo>
                  <a:pt x="2305907" y="3680774"/>
                  <a:pt x="2199621" y="3836734"/>
                  <a:pt x="2084825" y="3986365"/>
                </a:cubicBezTo>
                <a:cubicBezTo>
                  <a:pt x="1854897" y="4285800"/>
                  <a:pt x="1591184" y="4557701"/>
                  <a:pt x="1298917" y="4796668"/>
                </a:cubicBezTo>
                <a:cubicBezTo>
                  <a:pt x="1006697" y="5035635"/>
                  <a:pt x="689204" y="5241898"/>
                  <a:pt x="352112" y="5411801"/>
                </a:cubicBezTo>
                <a:cubicBezTo>
                  <a:pt x="267989" y="5454335"/>
                  <a:pt x="182781" y="5494661"/>
                  <a:pt x="96623" y="5532829"/>
                </a:cubicBezTo>
                <a:close/>
                <a:moveTo>
                  <a:pt x="0" y="5626740"/>
                </a:moveTo>
                <a:lnTo>
                  <a:pt x="0" y="5615837"/>
                </a:lnTo>
                <a:lnTo>
                  <a:pt x="118839" y="5566266"/>
                </a:lnTo>
                <a:cubicBezTo>
                  <a:pt x="205496" y="5527577"/>
                  <a:pt x="291180" y="5486718"/>
                  <a:pt x="375752" y="5443632"/>
                </a:cubicBezTo>
                <a:cubicBezTo>
                  <a:pt x="714610" y="5271811"/>
                  <a:pt x="1033834" y="5063747"/>
                  <a:pt x="1327844" y="4823095"/>
                </a:cubicBezTo>
                <a:cubicBezTo>
                  <a:pt x="1915561" y="4342258"/>
                  <a:pt x="2388906" y="3724162"/>
                  <a:pt x="2705010" y="3034040"/>
                </a:cubicBezTo>
                <a:cubicBezTo>
                  <a:pt x="2784108" y="2861468"/>
                  <a:pt x="2853915" y="2684768"/>
                  <a:pt x="2914121" y="2504700"/>
                </a:cubicBezTo>
                <a:cubicBezTo>
                  <a:pt x="2974124" y="2324517"/>
                  <a:pt x="3024387" y="2141314"/>
                  <a:pt x="3064681" y="1955726"/>
                </a:cubicBezTo>
                <a:cubicBezTo>
                  <a:pt x="3145636" y="1584324"/>
                  <a:pt x="3186877" y="1205426"/>
                  <a:pt x="3187707" y="825311"/>
                </a:cubicBezTo>
                <a:cubicBezTo>
                  <a:pt x="3187701" y="635223"/>
                  <a:pt x="3177583" y="445412"/>
                  <a:pt x="3157438" y="256668"/>
                </a:cubicBezTo>
                <a:lnTo>
                  <a:pt x="3123125" y="0"/>
                </a:lnTo>
                <a:lnTo>
                  <a:pt x="3128200" y="0"/>
                </a:lnTo>
                <a:lnTo>
                  <a:pt x="3162843" y="256123"/>
                </a:lnTo>
                <a:cubicBezTo>
                  <a:pt x="3183326" y="445122"/>
                  <a:pt x="3193792" y="635209"/>
                  <a:pt x="3194097" y="825311"/>
                </a:cubicBezTo>
                <a:cubicBezTo>
                  <a:pt x="3194236" y="1205950"/>
                  <a:pt x="3153872" y="1585485"/>
                  <a:pt x="3073685" y="1957586"/>
                </a:cubicBezTo>
                <a:cubicBezTo>
                  <a:pt x="3033698" y="2143520"/>
                  <a:pt x="2983773" y="2327246"/>
                  <a:pt x="2924112" y="2507836"/>
                </a:cubicBezTo>
                <a:cubicBezTo>
                  <a:pt x="2864122" y="2688312"/>
                  <a:pt x="2794435" y="2865416"/>
                  <a:pt x="2715350" y="3038396"/>
                </a:cubicBezTo>
                <a:lnTo>
                  <a:pt x="2700654" y="3070866"/>
                </a:lnTo>
                <a:lnTo>
                  <a:pt x="2685203" y="3103048"/>
                </a:lnTo>
                <a:lnTo>
                  <a:pt x="2654243" y="3167290"/>
                </a:lnTo>
                <a:cubicBezTo>
                  <a:pt x="2644137" y="3188840"/>
                  <a:pt x="2632868" y="3209752"/>
                  <a:pt x="2622179" y="3231184"/>
                </a:cubicBezTo>
                <a:lnTo>
                  <a:pt x="2589651" y="3294614"/>
                </a:lnTo>
                <a:lnTo>
                  <a:pt x="2555613" y="3357349"/>
                </a:lnTo>
                <a:cubicBezTo>
                  <a:pt x="2543995" y="3378142"/>
                  <a:pt x="2533191" y="3399286"/>
                  <a:pt x="2521226" y="3419849"/>
                </a:cubicBezTo>
                <a:lnTo>
                  <a:pt x="2485619" y="3481652"/>
                </a:lnTo>
                <a:lnTo>
                  <a:pt x="2467844" y="3512555"/>
                </a:lnTo>
                <a:cubicBezTo>
                  <a:pt x="2462036" y="3522837"/>
                  <a:pt x="2455530" y="3532884"/>
                  <a:pt x="2449374" y="3543050"/>
                </a:cubicBezTo>
                <a:cubicBezTo>
                  <a:pt x="2351168" y="3705983"/>
                  <a:pt x="2243911" y="3863281"/>
                  <a:pt x="2128098" y="4014245"/>
                </a:cubicBezTo>
                <a:cubicBezTo>
                  <a:pt x="1896236" y="4316411"/>
                  <a:pt x="1630328" y="4590867"/>
                  <a:pt x="1335628" y="4832158"/>
                </a:cubicBezTo>
                <a:cubicBezTo>
                  <a:pt x="1041013" y="5073390"/>
                  <a:pt x="720894" y="5281686"/>
                  <a:pt x="380979" y="5453332"/>
                </a:cubicBezTo>
                <a:cubicBezTo>
                  <a:pt x="296131" y="5496316"/>
                  <a:pt x="210186" y="5537067"/>
                  <a:pt x="123281" y="5575636"/>
                </a:cubicBezTo>
                <a:close/>
                <a:moveTo>
                  <a:pt x="0" y="5681358"/>
                </a:moveTo>
                <a:lnTo>
                  <a:pt x="0" y="5672149"/>
                </a:lnTo>
                <a:lnTo>
                  <a:pt x="146790" y="5610818"/>
                </a:lnTo>
                <a:cubicBezTo>
                  <a:pt x="234209" y="5571739"/>
                  <a:pt x="320644" y="5530487"/>
                  <a:pt x="405957" y="5487024"/>
                </a:cubicBezTo>
                <a:cubicBezTo>
                  <a:pt x="747812" y="5313520"/>
                  <a:pt x="1069830" y="5103364"/>
                  <a:pt x="1366356" y="4860389"/>
                </a:cubicBezTo>
                <a:cubicBezTo>
                  <a:pt x="1959184" y="4374905"/>
                  <a:pt x="2436478" y="3750942"/>
                  <a:pt x="2755197" y="3054372"/>
                </a:cubicBezTo>
                <a:cubicBezTo>
                  <a:pt x="2834979" y="2880112"/>
                  <a:pt x="2905385" y="2701731"/>
                  <a:pt x="2966108" y="2519978"/>
                </a:cubicBezTo>
                <a:cubicBezTo>
                  <a:pt x="3026554" y="2338168"/>
                  <a:pt x="3077197" y="2153222"/>
                  <a:pt x="3117830" y="1966010"/>
                </a:cubicBezTo>
                <a:cubicBezTo>
                  <a:pt x="3199261" y="1591238"/>
                  <a:pt x="3240601" y="1208856"/>
                  <a:pt x="3241147" y="825314"/>
                </a:cubicBezTo>
                <a:cubicBezTo>
                  <a:pt x="3241088" y="633512"/>
                  <a:pt x="3230838" y="441987"/>
                  <a:pt x="3210479" y="251543"/>
                </a:cubicBezTo>
                <a:lnTo>
                  <a:pt x="3176816" y="0"/>
                </a:lnTo>
                <a:lnTo>
                  <a:pt x="3181639" y="0"/>
                </a:lnTo>
                <a:lnTo>
                  <a:pt x="3215503" y="251065"/>
                </a:lnTo>
                <a:cubicBezTo>
                  <a:pt x="3236076" y="441653"/>
                  <a:pt x="3246532" y="633338"/>
                  <a:pt x="3246782" y="825314"/>
                </a:cubicBezTo>
                <a:cubicBezTo>
                  <a:pt x="3246835" y="1209320"/>
                  <a:pt x="3206064" y="1592224"/>
                  <a:pt x="3125149" y="1967579"/>
                </a:cubicBezTo>
                <a:cubicBezTo>
                  <a:pt x="3084761" y="2155197"/>
                  <a:pt x="3034349" y="2340492"/>
                  <a:pt x="2974124" y="2522709"/>
                </a:cubicBezTo>
                <a:cubicBezTo>
                  <a:pt x="2913610" y="2704809"/>
                  <a:pt x="2843280" y="2883542"/>
                  <a:pt x="2763446" y="3058032"/>
                </a:cubicBezTo>
                <a:lnTo>
                  <a:pt x="2748634" y="3090792"/>
                </a:lnTo>
                <a:cubicBezTo>
                  <a:pt x="2743640" y="3101713"/>
                  <a:pt x="2738295" y="3112459"/>
                  <a:pt x="2733125" y="3123261"/>
                </a:cubicBezTo>
                <a:lnTo>
                  <a:pt x="2701875" y="3188087"/>
                </a:lnTo>
                <a:cubicBezTo>
                  <a:pt x="2691651" y="3209810"/>
                  <a:pt x="2680381" y="3230954"/>
                  <a:pt x="2669520" y="3252329"/>
                </a:cubicBezTo>
                <a:lnTo>
                  <a:pt x="2636701" y="3316224"/>
                </a:lnTo>
                <a:cubicBezTo>
                  <a:pt x="2625491" y="3337426"/>
                  <a:pt x="2613816" y="3358396"/>
                  <a:pt x="2602430" y="3379482"/>
                </a:cubicBezTo>
                <a:cubicBezTo>
                  <a:pt x="2591046" y="3400566"/>
                  <a:pt x="2579720" y="3421768"/>
                  <a:pt x="2567579" y="3442561"/>
                </a:cubicBezTo>
                <a:lnTo>
                  <a:pt x="2531623" y="3504890"/>
                </a:lnTo>
                <a:cubicBezTo>
                  <a:pt x="2519659" y="3525682"/>
                  <a:pt x="2507751" y="3546536"/>
                  <a:pt x="2495087" y="3566867"/>
                </a:cubicBezTo>
                <a:cubicBezTo>
                  <a:pt x="2396107" y="3731310"/>
                  <a:pt x="2288017" y="3890116"/>
                  <a:pt x="2171316" y="4042535"/>
                </a:cubicBezTo>
                <a:cubicBezTo>
                  <a:pt x="1937686" y="4347489"/>
                  <a:pt x="1669711" y="4624503"/>
                  <a:pt x="1372687" y="4868115"/>
                </a:cubicBezTo>
                <a:cubicBezTo>
                  <a:pt x="1075621" y="5111671"/>
                  <a:pt x="752813" y="5322058"/>
                  <a:pt x="410023" y="5495447"/>
                </a:cubicBezTo>
                <a:cubicBezTo>
                  <a:pt x="324463" y="5538866"/>
                  <a:pt x="237792" y="5580035"/>
                  <a:pt x="150148" y="5619002"/>
                </a:cubicBezTo>
                <a:close/>
                <a:moveTo>
                  <a:pt x="0" y="5735783"/>
                </a:moveTo>
                <a:lnTo>
                  <a:pt x="0" y="5727642"/>
                </a:lnTo>
                <a:lnTo>
                  <a:pt x="173745" y="5654980"/>
                </a:lnTo>
                <a:cubicBezTo>
                  <a:pt x="261920" y="5615512"/>
                  <a:pt x="349106" y="5573831"/>
                  <a:pt x="435174" y="5529889"/>
                </a:cubicBezTo>
                <a:cubicBezTo>
                  <a:pt x="780003" y="5354644"/>
                  <a:pt x="1104786" y="5142512"/>
                  <a:pt x="1403821" y="4897156"/>
                </a:cubicBezTo>
                <a:cubicBezTo>
                  <a:pt x="2001703" y="4406969"/>
                  <a:pt x="2483005" y="3777138"/>
                  <a:pt x="2804339" y="3074296"/>
                </a:cubicBezTo>
                <a:cubicBezTo>
                  <a:pt x="2884776" y="2898526"/>
                  <a:pt x="2955781" y="2718573"/>
                  <a:pt x="3017049" y="2535254"/>
                </a:cubicBezTo>
                <a:cubicBezTo>
                  <a:pt x="3077931" y="2351819"/>
                  <a:pt x="3128982" y="2165244"/>
                  <a:pt x="3169991" y="1976348"/>
                </a:cubicBezTo>
                <a:cubicBezTo>
                  <a:pt x="3252201" y="1598148"/>
                  <a:pt x="3293965" y="1212340"/>
                  <a:pt x="3294586" y="825311"/>
                </a:cubicBezTo>
                <a:cubicBezTo>
                  <a:pt x="3294537" y="631796"/>
                  <a:pt x="3284208" y="438573"/>
                  <a:pt x="3263685" y="246438"/>
                </a:cubicBezTo>
                <a:lnTo>
                  <a:pt x="3230727" y="0"/>
                </a:lnTo>
                <a:lnTo>
                  <a:pt x="3234719" y="0"/>
                </a:lnTo>
                <a:lnTo>
                  <a:pt x="3267922" y="246046"/>
                </a:lnTo>
                <a:cubicBezTo>
                  <a:pt x="3288687" y="438297"/>
                  <a:pt x="3299250" y="631652"/>
                  <a:pt x="3299523" y="825311"/>
                </a:cubicBezTo>
                <a:cubicBezTo>
                  <a:pt x="3299541" y="1212688"/>
                  <a:pt x="3258375" y="1598903"/>
                  <a:pt x="3176729" y="1977568"/>
                </a:cubicBezTo>
                <a:cubicBezTo>
                  <a:pt x="3136022" y="2166813"/>
                  <a:pt x="3085220" y="2353734"/>
                  <a:pt x="3024542" y="2537520"/>
                </a:cubicBezTo>
                <a:cubicBezTo>
                  <a:pt x="2963483" y="2721304"/>
                  <a:pt x="2892548" y="2901604"/>
                  <a:pt x="2812064" y="3077722"/>
                </a:cubicBezTo>
                <a:cubicBezTo>
                  <a:pt x="2651154" y="3430248"/>
                  <a:pt x="2450941" y="3763428"/>
                  <a:pt x="2215227" y="4070997"/>
                </a:cubicBezTo>
                <a:cubicBezTo>
                  <a:pt x="2097614" y="4224809"/>
                  <a:pt x="1971160" y="4371651"/>
                  <a:pt x="1836505" y="4510824"/>
                </a:cubicBezTo>
                <a:cubicBezTo>
                  <a:pt x="1701762" y="4649883"/>
                  <a:pt x="1559282" y="4781218"/>
                  <a:pt x="1409745" y="4904185"/>
                </a:cubicBezTo>
                <a:cubicBezTo>
                  <a:pt x="1110201" y="5149948"/>
                  <a:pt x="784713" y="5362253"/>
                  <a:pt x="439066" y="5537325"/>
                </a:cubicBezTo>
                <a:cubicBezTo>
                  <a:pt x="352795" y="5581180"/>
                  <a:pt x="265398" y="5622766"/>
                  <a:pt x="177014" y="5662133"/>
                </a:cubicBezTo>
                <a:close/>
                <a:moveTo>
                  <a:pt x="0" y="5790479"/>
                </a:moveTo>
                <a:lnTo>
                  <a:pt x="0" y="5782820"/>
                </a:lnTo>
                <a:lnTo>
                  <a:pt x="201789" y="5698335"/>
                </a:lnTo>
                <a:cubicBezTo>
                  <a:pt x="290739" y="5658475"/>
                  <a:pt x="378688" y="5616381"/>
                  <a:pt x="465497" y="5572003"/>
                </a:cubicBezTo>
                <a:cubicBezTo>
                  <a:pt x="813374" y="5395015"/>
                  <a:pt x="1141003" y="5180792"/>
                  <a:pt x="1442622" y="4933055"/>
                </a:cubicBezTo>
                <a:cubicBezTo>
                  <a:pt x="2045849" y="4438450"/>
                  <a:pt x="2530927" y="3802523"/>
                  <a:pt x="2854758" y="3093172"/>
                </a:cubicBezTo>
                <a:cubicBezTo>
                  <a:pt x="2935835" y="2915837"/>
                  <a:pt x="3007379" y="2734258"/>
                  <a:pt x="3069097" y="2549311"/>
                </a:cubicBezTo>
                <a:cubicBezTo>
                  <a:pt x="3130499" y="2364191"/>
                  <a:pt x="3181957" y="2175934"/>
                  <a:pt x="3223258" y="1985352"/>
                </a:cubicBezTo>
                <a:cubicBezTo>
                  <a:pt x="3305786" y="1604188"/>
                  <a:pt x="3347613" y="1215302"/>
                  <a:pt x="3348027" y="825311"/>
                </a:cubicBezTo>
                <a:cubicBezTo>
                  <a:pt x="3347965" y="630113"/>
                  <a:pt x="3337537" y="435190"/>
                  <a:pt x="3316829" y="241364"/>
                </a:cubicBezTo>
                <a:lnTo>
                  <a:pt x="3284549" y="0"/>
                </a:lnTo>
                <a:lnTo>
                  <a:pt x="3287942" y="0"/>
                </a:lnTo>
                <a:lnTo>
                  <a:pt x="3320449" y="241116"/>
                </a:lnTo>
                <a:cubicBezTo>
                  <a:pt x="3341369" y="435015"/>
                  <a:pt x="3352005" y="630025"/>
                  <a:pt x="3352267" y="825311"/>
                </a:cubicBezTo>
                <a:cubicBezTo>
                  <a:pt x="3352248" y="1216058"/>
                  <a:pt x="3310694" y="1605641"/>
                  <a:pt x="3228311" y="1987617"/>
                </a:cubicBezTo>
                <a:cubicBezTo>
                  <a:pt x="3187232" y="2178488"/>
                  <a:pt x="3136006" y="2367038"/>
                  <a:pt x="3074847" y="2552448"/>
                </a:cubicBezTo>
                <a:cubicBezTo>
                  <a:pt x="3013264" y="2737744"/>
                  <a:pt x="2941730" y="2919554"/>
                  <a:pt x="2860566" y="3097124"/>
                </a:cubicBezTo>
                <a:cubicBezTo>
                  <a:pt x="2536446" y="3807459"/>
                  <a:pt x="2050786" y="4444724"/>
                  <a:pt x="1446805" y="4939852"/>
                </a:cubicBezTo>
                <a:cubicBezTo>
                  <a:pt x="1144890" y="5188053"/>
                  <a:pt x="816749" y="5402507"/>
                  <a:pt x="468226" y="5579380"/>
                </a:cubicBezTo>
                <a:cubicBezTo>
                  <a:pt x="381244" y="5623671"/>
                  <a:pt x="293124" y="5665674"/>
                  <a:pt x="204008" y="5705440"/>
                </a:cubicBezTo>
                <a:close/>
                <a:moveTo>
                  <a:pt x="0" y="5845129"/>
                </a:moveTo>
                <a:lnTo>
                  <a:pt x="0" y="5839329"/>
                </a:lnTo>
                <a:lnTo>
                  <a:pt x="228335" y="5743632"/>
                </a:lnTo>
                <a:cubicBezTo>
                  <a:pt x="318053" y="5703388"/>
                  <a:pt x="406757" y="5660890"/>
                  <a:pt x="494306" y="5616091"/>
                </a:cubicBezTo>
                <a:cubicBezTo>
                  <a:pt x="845124" y="5437477"/>
                  <a:pt x="1175513" y="5221280"/>
                  <a:pt x="1479682" y="4971334"/>
                </a:cubicBezTo>
                <a:cubicBezTo>
                  <a:pt x="1631467" y="4846217"/>
                  <a:pt x="1776079" y="4712618"/>
                  <a:pt x="1912832" y="4571236"/>
                </a:cubicBezTo>
                <a:cubicBezTo>
                  <a:pt x="2049397" y="4429622"/>
                  <a:pt x="2177744" y="4280284"/>
                  <a:pt x="2297246" y="4123973"/>
                </a:cubicBezTo>
                <a:cubicBezTo>
                  <a:pt x="2536701" y="3811294"/>
                  <a:pt x="2740089" y="3472536"/>
                  <a:pt x="2903551" y="3114200"/>
                </a:cubicBezTo>
                <a:cubicBezTo>
                  <a:pt x="2985301" y="2935296"/>
                  <a:pt x="3057450" y="2752150"/>
                  <a:pt x="3119690" y="2565518"/>
                </a:cubicBezTo>
                <a:cubicBezTo>
                  <a:pt x="3181517" y="2378771"/>
                  <a:pt x="3233388" y="2188830"/>
                  <a:pt x="3275070" y="1996564"/>
                </a:cubicBezTo>
                <a:cubicBezTo>
                  <a:pt x="3358535" y="1611742"/>
                  <a:pt x="3400902" y="1219078"/>
                  <a:pt x="3401465" y="825314"/>
                </a:cubicBezTo>
                <a:cubicBezTo>
                  <a:pt x="3401401" y="628401"/>
                  <a:pt x="3390874" y="431764"/>
                  <a:pt x="3369973" y="236239"/>
                </a:cubicBezTo>
                <a:lnTo>
                  <a:pt x="3338359" y="0"/>
                </a:lnTo>
                <a:lnTo>
                  <a:pt x="3341239" y="0"/>
                </a:lnTo>
                <a:lnTo>
                  <a:pt x="3373004" y="235897"/>
                </a:lnTo>
                <a:cubicBezTo>
                  <a:pt x="3394081" y="431531"/>
                  <a:pt x="3404779" y="628284"/>
                  <a:pt x="3405009" y="825314"/>
                </a:cubicBezTo>
                <a:cubicBezTo>
                  <a:pt x="3404939" y="1219428"/>
                  <a:pt x="3363018" y="1612382"/>
                  <a:pt x="3279948" y="1997608"/>
                </a:cubicBezTo>
                <a:cubicBezTo>
                  <a:pt x="3238441" y="2190106"/>
                  <a:pt x="3186750" y="2380224"/>
                  <a:pt x="3125091" y="2567262"/>
                </a:cubicBezTo>
                <a:cubicBezTo>
                  <a:pt x="3062974" y="2754182"/>
                  <a:pt x="2990823" y="2937560"/>
                  <a:pt x="2908952" y="3116699"/>
                </a:cubicBezTo>
                <a:cubicBezTo>
                  <a:pt x="2745322" y="3475324"/>
                  <a:pt x="2541784" y="3814372"/>
                  <a:pt x="2302184" y="4127399"/>
                </a:cubicBezTo>
                <a:cubicBezTo>
                  <a:pt x="2182543" y="4283825"/>
                  <a:pt x="2054061" y="4433338"/>
                  <a:pt x="1917362" y="4575128"/>
                </a:cubicBezTo>
                <a:cubicBezTo>
                  <a:pt x="1780476" y="4716801"/>
                  <a:pt x="1635707" y="4850573"/>
                  <a:pt x="1483749" y="4975924"/>
                </a:cubicBezTo>
                <a:cubicBezTo>
                  <a:pt x="1179363" y="5226390"/>
                  <a:pt x="848533" y="5442820"/>
                  <a:pt x="497152" y="5621436"/>
                </a:cubicBezTo>
                <a:cubicBezTo>
                  <a:pt x="409458" y="5666177"/>
                  <a:pt x="320612" y="5708605"/>
                  <a:pt x="230758" y="5748772"/>
                </a:cubicBezTo>
                <a:close/>
                <a:moveTo>
                  <a:pt x="0" y="5899502"/>
                </a:moveTo>
                <a:lnTo>
                  <a:pt x="0" y="5895226"/>
                </a:lnTo>
                <a:lnTo>
                  <a:pt x="255732" y="5787915"/>
                </a:lnTo>
                <a:cubicBezTo>
                  <a:pt x="346218" y="5747279"/>
                  <a:pt x="435685" y="5704368"/>
                  <a:pt x="523989" y="5659133"/>
                </a:cubicBezTo>
                <a:cubicBezTo>
                  <a:pt x="877803" y="5478543"/>
                  <a:pt x="1210963" y="5260021"/>
                  <a:pt x="1517613" y="5007522"/>
                </a:cubicBezTo>
                <a:cubicBezTo>
                  <a:pt x="1670699" y="4881300"/>
                  <a:pt x="1816536" y="4746599"/>
                  <a:pt x="1954421" y="4603939"/>
                </a:cubicBezTo>
                <a:cubicBezTo>
                  <a:pt x="2092057" y="4460987"/>
                  <a:pt x="2221432" y="4310313"/>
                  <a:pt x="2341914" y="4152666"/>
                </a:cubicBezTo>
                <a:cubicBezTo>
                  <a:pt x="2583286" y="3837258"/>
                  <a:pt x="2788307" y="3495594"/>
                  <a:pt x="2953099" y="3134240"/>
                </a:cubicBezTo>
                <a:cubicBezTo>
                  <a:pt x="3035545" y="2953708"/>
                  <a:pt x="3108293" y="2768935"/>
                  <a:pt x="3171038" y="2580678"/>
                </a:cubicBezTo>
                <a:cubicBezTo>
                  <a:pt x="3233323" y="2392246"/>
                  <a:pt x="3285577" y="2200678"/>
                  <a:pt x="3327580" y="2006728"/>
                </a:cubicBezTo>
                <a:cubicBezTo>
                  <a:pt x="3349014" y="1909897"/>
                  <a:pt x="3366730" y="1812198"/>
                  <a:pt x="3383111" y="1714380"/>
                </a:cubicBezTo>
                <a:cubicBezTo>
                  <a:pt x="3387175" y="1689926"/>
                  <a:pt x="3390487" y="1665355"/>
                  <a:pt x="3394205" y="1640842"/>
                </a:cubicBezTo>
                <a:cubicBezTo>
                  <a:pt x="3397923" y="1616330"/>
                  <a:pt x="3401815" y="1591818"/>
                  <a:pt x="3404834" y="1567189"/>
                </a:cubicBezTo>
                <a:lnTo>
                  <a:pt x="3414129" y="1493362"/>
                </a:lnTo>
                <a:lnTo>
                  <a:pt x="3418717" y="1456419"/>
                </a:lnTo>
                <a:lnTo>
                  <a:pt x="3422608" y="1419418"/>
                </a:lnTo>
                <a:cubicBezTo>
                  <a:pt x="3443677" y="1222098"/>
                  <a:pt x="3454457" y="1023792"/>
                  <a:pt x="3454905" y="825311"/>
                </a:cubicBezTo>
                <a:cubicBezTo>
                  <a:pt x="3454614" y="626832"/>
                  <a:pt x="3443984" y="428524"/>
                  <a:pt x="3423074" y="231148"/>
                </a:cubicBezTo>
                <a:lnTo>
                  <a:pt x="3419239" y="194146"/>
                </a:lnTo>
                <a:lnTo>
                  <a:pt x="3414652" y="157204"/>
                </a:lnTo>
                <a:lnTo>
                  <a:pt x="3405473" y="83375"/>
                </a:lnTo>
                <a:cubicBezTo>
                  <a:pt x="3402395" y="58746"/>
                  <a:pt x="3398387" y="34294"/>
                  <a:pt x="3394903" y="9722"/>
                </a:cubicBezTo>
                <a:lnTo>
                  <a:pt x="3393437" y="0"/>
                </a:lnTo>
                <a:lnTo>
                  <a:pt x="3395727" y="0"/>
                </a:lnTo>
                <a:lnTo>
                  <a:pt x="3397167" y="9548"/>
                </a:lnTo>
                <a:cubicBezTo>
                  <a:pt x="3400886" y="34062"/>
                  <a:pt x="3404718" y="58630"/>
                  <a:pt x="3407797" y="83260"/>
                </a:cubicBezTo>
                <a:lnTo>
                  <a:pt x="3417032" y="157088"/>
                </a:lnTo>
                <a:lnTo>
                  <a:pt x="3421679" y="194030"/>
                </a:lnTo>
                <a:lnTo>
                  <a:pt x="3425513" y="231089"/>
                </a:lnTo>
                <a:cubicBezTo>
                  <a:pt x="3446546" y="428466"/>
                  <a:pt x="3457328" y="626832"/>
                  <a:pt x="3457810" y="825311"/>
                </a:cubicBezTo>
                <a:cubicBezTo>
                  <a:pt x="3457519" y="1023909"/>
                  <a:pt x="3446889" y="1222331"/>
                  <a:pt x="3425977" y="1419824"/>
                </a:cubicBezTo>
                <a:lnTo>
                  <a:pt x="3422201" y="1456825"/>
                </a:lnTo>
                <a:lnTo>
                  <a:pt x="3417614" y="1493768"/>
                </a:lnTo>
                <a:lnTo>
                  <a:pt x="3408437" y="1567653"/>
                </a:lnTo>
                <a:cubicBezTo>
                  <a:pt x="3405357" y="1592282"/>
                  <a:pt x="3401350" y="1616794"/>
                  <a:pt x="3397864" y="1641366"/>
                </a:cubicBezTo>
                <a:cubicBezTo>
                  <a:pt x="3394379" y="1665935"/>
                  <a:pt x="3390836" y="1690506"/>
                  <a:pt x="3386771" y="1714960"/>
                </a:cubicBezTo>
                <a:cubicBezTo>
                  <a:pt x="3370448" y="1812894"/>
                  <a:pt x="3352906" y="1910652"/>
                  <a:pt x="3331530" y="2007600"/>
                </a:cubicBezTo>
                <a:cubicBezTo>
                  <a:pt x="3289662" y="2201724"/>
                  <a:pt x="3237541" y="2393524"/>
                  <a:pt x="3175395" y="2582131"/>
                </a:cubicBezTo>
                <a:cubicBezTo>
                  <a:pt x="3112713" y="2770619"/>
                  <a:pt x="3039960" y="2955566"/>
                  <a:pt x="2957454" y="3136214"/>
                </a:cubicBezTo>
                <a:cubicBezTo>
                  <a:pt x="2792537" y="3497977"/>
                  <a:pt x="2587359" y="3839930"/>
                  <a:pt x="2345806" y="4155687"/>
                </a:cubicBezTo>
                <a:cubicBezTo>
                  <a:pt x="2225196" y="4313507"/>
                  <a:pt x="2095705" y="4464298"/>
                  <a:pt x="1957964" y="4607424"/>
                </a:cubicBezTo>
                <a:cubicBezTo>
                  <a:pt x="1819988" y="4750315"/>
                  <a:pt x="1674056" y="4885249"/>
                  <a:pt x="1520864" y="5011703"/>
                </a:cubicBezTo>
                <a:cubicBezTo>
                  <a:pt x="1214018" y="5264436"/>
                  <a:pt x="880488" y="5482899"/>
                  <a:pt x="526196" y="5663197"/>
                </a:cubicBezTo>
                <a:cubicBezTo>
                  <a:pt x="437776" y="5708374"/>
                  <a:pt x="348186" y="5751220"/>
                  <a:pt x="257576" y="5791784"/>
                </a:cubicBezTo>
                <a:close/>
                <a:moveTo>
                  <a:pt x="0" y="5953867"/>
                </a:moveTo>
                <a:lnTo>
                  <a:pt x="0" y="5950098"/>
                </a:lnTo>
                <a:lnTo>
                  <a:pt x="6197" y="5947843"/>
                </a:lnTo>
                <a:cubicBezTo>
                  <a:pt x="192551" y="5874937"/>
                  <a:pt x="375348" y="5793021"/>
                  <a:pt x="553437" y="5701651"/>
                </a:cubicBezTo>
                <a:cubicBezTo>
                  <a:pt x="910267" y="5519551"/>
                  <a:pt x="1246273" y="5299288"/>
                  <a:pt x="1555542" y="5044638"/>
                </a:cubicBezTo>
                <a:cubicBezTo>
                  <a:pt x="1709918" y="4917197"/>
                  <a:pt x="1856992" y="4781159"/>
                  <a:pt x="1996067" y="4637162"/>
                </a:cubicBezTo>
                <a:cubicBezTo>
                  <a:pt x="2134813" y="4492877"/>
                  <a:pt x="2265286" y="4340866"/>
                  <a:pt x="2386873" y="4181825"/>
                </a:cubicBezTo>
                <a:cubicBezTo>
                  <a:pt x="2630375" y="3863630"/>
                  <a:pt x="2837267" y="3519061"/>
                  <a:pt x="3003632" y="3154570"/>
                </a:cubicBezTo>
                <a:cubicBezTo>
                  <a:pt x="3086847" y="2972528"/>
                  <a:pt x="3160204" y="2786071"/>
                  <a:pt x="3223372" y="2596128"/>
                </a:cubicBezTo>
                <a:cubicBezTo>
                  <a:pt x="3286053" y="2406013"/>
                  <a:pt x="3338616" y="2212644"/>
                  <a:pt x="3380843" y="2016950"/>
                </a:cubicBezTo>
                <a:cubicBezTo>
                  <a:pt x="3402336" y="1919249"/>
                  <a:pt x="3420109" y="1820736"/>
                  <a:pt x="3436548" y="1722048"/>
                </a:cubicBezTo>
                <a:cubicBezTo>
                  <a:pt x="3440614" y="1697302"/>
                  <a:pt x="3443983" y="1672558"/>
                  <a:pt x="3447702" y="1647814"/>
                </a:cubicBezTo>
                <a:cubicBezTo>
                  <a:pt x="3451419" y="1623068"/>
                  <a:pt x="3455311" y="1598323"/>
                  <a:pt x="3458389" y="1573521"/>
                </a:cubicBezTo>
                <a:lnTo>
                  <a:pt x="3467625" y="1499054"/>
                </a:lnTo>
                <a:lnTo>
                  <a:pt x="3472271" y="1461762"/>
                </a:lnTo>
                <a:lnTo>
                  <a:pt x="3476104" y="1424472"/>
                </a:lnTo>
                <a:cubicBezTo>
                  <a:pt x="3497248" y="1225468"/>
                  <a:pt x="3507988" y="1025476"/>
                  <a:pt x="3508285" y="825311"/>
                </a:cubicBezTo>
                <a:cubicBezTo>
                  <a:pt x="3507850" y="625147"/>
                  <a:pt x="3496988" y="425155"/>
                  <a:pt x="3475757" y="226093"/>
                </a:cubicBezTo>
                <a:lnTo>
                  <a:pt x="3471924" y="188744"/>
                </a:lnTo>
                <a:lnTo>
                  <a:pt x="3467218" y="151512"/>
                </a:lnTo>
                <a:lnTo>
                  <a:pt x="3457925" y="77044"/>
                </a:lnTo>
                <a:cubicBezTo>
                  <a:pt x="3454845" y="52242"/>
                  <a:pt x="3450721" y="27554"/>
                  <a:pt x="3447236" y="2810"/>
                </a:cubicBezTo>
                <a:lnTo>
                  <a:pt x="3446811" y="0"/>
                </a:lnTo>
                <a:lnTo>
                  <a:pt x="3449904" y="0"/>
                </a:lnTo>
                <a:lnTo>
                  <a:pt x="3450257" y="2346"/>
                </a:lnTo>
                <a:cubicBezTo>
                  <a:pt x="3454033" y="27090"/>
                  <a:pt x="3457866" y="51836"/>
                  <a:pt x="3460887" y="76696"/>
                </a:cubicBezTo>
                <a:lnTo>
                  <a:pt x="3470181" y="151221"/>
                </a:lnTo>
                <a:lnTo>
                  <a:pt x="3474826" y="188455"/>
                </a:lnTo>
                <a:lnTo>
                  <a:pt x="3478661" y="225804"/>
                </a:lnTo>
                <a:cubicBezTo>
                  <a:pt x="3499717" y="424924"/>
                  <a:pt x="3510401" y="625030"/>
                  <a:pt x="3510666" y="825311"/>
                </a:cubicBezTo>
                <a:cubicBezTo>
                  <a:pt x="3510231" y="1025592"/>
                  <a:pt x="3499368" y="1225701"/>
                  <a:pt x="3478138" y="1424819"/>
                </a:cubicBezTo>
                <a:lnTo>
                  <a:pt x="3474247" y="1462112"/>
                </a:lnTo>
                <a:lnTo>
                  <a:pt x="3469600" y="1499402"/>
                </a:lnTo>
                <a:lnTo>
                  <a:pt x="3460248" y="1573870"/>
                </a:lnTo>
                <a:cubicBezTo>
                  <a:pt x="3457227" y="1598730"/>
                  <a:pt x="3453104" y="1623416"/>
                  <a:pt x="3449559" y="1648162"/>
                </a:cubicBezTo>
                <a:cubicBezTo>
                  <a:pt x="3446016" y="1672906"/>
                  <a:pt x="3442415" y="1697710"/>
                  <a:pt x="3438350" y="1722394"/>
                </a:cubicBezTo>
                <a:cubicBezTo>
                  <a:pt x="3421854" y="1821141"/>
                  <a:pt x="3404020" y="1919888"/>
                  <a:pt x="3382412" y="2017416"/>
                </a:cubicBezTo>
                <a:cubicBezTo>
                  <a:pt x="3340044" y="2213225"/>
                  <a:pt x="3287361" y="2406652"/>
                  <a:pt x="3224592" y="2596942"/>
                </a:cubicBezTo>
                <a:cubicBezTo>
                  <a:pt x="3161364" y="2786942"/>
                  <a:pt x="3088054" y="2973398"/>
                  <a:pt x="3004967" y="3155616"/>
                </a:cubicBezTo>
                <a:cubicBezTo>
                  <a:pt x="2838876" y="3520398"/>
                  <a:pt x="2632199" y="3865255"/>
                  <a:pt x="2388846" y="4183744"/>
                </a:cubicBezTo>
                <a:cubicBezTo>
                  <a:pt x="2267307" y="4342898"/>
                  <a:pt x="2136869" y="4495086"/>
                  <a:pt x="1998159" y="4639543"/>
                </a:cubicBezTo>
                <a:cubicBezTo>
                  <a:pt x="1859083" y="4783656"/>
                  <a:pt x="1712009" y="4919869"/>
                  <a:pt x="1557633" y="5047483"/>
                </a:cubicBezTo>
                <a:cubicBezTo>
                  <a:pt x="1248421" y="5302540"/>
                  <a:pt x="912276" y="5523094"/>
                  <a:pt x="555181" y="5705195"/>
                </a:cubicBezTo>
                <a:cubicBezTo>
                  <a:pt x="376916" y="5796448"/>
                  <a:pt x="193946" y="5878306"/>
                  <a:pt x="7446" y="5951161"/>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575" name="Google Shape;2575;p250"/>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t>–</a:t>
            </a:r>
            <a:endParaRPr/>
          </a:p>
        </p:txBody>
      </p:sp>
      <p:sp>
        <p:nvSpPr>
          <p:cNvPr id="2576" name="Google Shape;2576;p250"/>
          <p:cNvSpPr txBox="1"/>
          <p:nvPr>
            <p:ph type="title"/>
          </p:nvPr>
        </p:nvSpPr>
        <p:spPr>
          <a:xfrm>
            <a:off x="496501" y="239325"/>
            <a:ext cx="4863900" cy="9942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lt1"/>
              </a:buClr>
              <a:buSzPts val="2400"/>
              <a:buFont typeface="Arial"/>
              <a:buNone/>
            </a:pPr>
            <a:r>
              <a:rPr lang="fr"/>
              <a:t>Nous accompagnons </a:t>
            </a:r>
            <a:br>
              <a:rPr lang="fr"/>
            </a:br>
            <a:r>
              <a:rPr lang="fr"/>
              <a:t>de nombreuses </a:t>
            </a:r>
            <a:r>
              <a:rPr lang="fr">
                <a:solidFill>
                  <a:srgbClr val="FFC229"/>
                </a:solidFill>
              </a:rPr>
              <a:t>marques Retail </a:t>
            </a:r>
            <a:br>
              <a:rPr lang="fr"/>
            </a:br>
            <a:r>
              <a:rPr lang="fr"/>
              <a:t>dans leurs actions marketing</a:t>
            </a:r>
            <a:endParaRPr/>
          </a:p>
        </p:txBody>
      </p:sp>
      <p:pic>
        <p:nvPicPr>
          <p:cNvPr id="2577" name="Google Shape;2577;p250"/>
          <p:cNvPicPr preferRelativeResize="0"/>
          <p:nvPr/>
        </p:nvPicPr>
        <p:blipFill rotWithShape="1">
          <a:blip r:embed="rId10">
            <a:alphaModFix/>
          </a:blip>
          <a:srcRect b="0" l="0" r="0" t="0"/>
          <a:stretch/>
        </p:blipFill>
        <p:spPr>
          <a:xfrm>
            <a:off x="550591" y="1789672"/>
            <a:ext cx="579703" cy="133778"/>
          </a:xfrm>
          <a:prstGeom prst="rect">
            <a:avLst/>
          </a:prstGeom>
          <a:noFill/>
          <a:ln>
            <a:noFill/>
          </a:ln>
        </p:spPr>
      </p:pic>
      <p:pic>
        <p:nvPicPr>
          <p:cNvPr id="2578" name="Google Shape;2578;p250"/>
          <p:cNvPicPr preferRelativeResize="0"/>
          <p:nvPr/>
        </p:nvPicPr>
        <p:blipFill rotWithShape="1">
          <a:blip r:embed="rId11">
            <a:alphaModFix/>
          </a:blip>
          <a:srcRect b="0" l="0" r="0" t="0"/>
          <a:stretch/>
        </p:blipFill>
        <p:spPr>
          <a:xfrm>
            <a:off x="1262174" y="1830514"/>
            <a:ext cx="545180" cy="102255"/>
          </a:xfrm>
          <a:prstGeom prst="rect">
            <a:avLst/>
          </a:prstGeom>
          <a:noFill/>
          <a:ln>
            <a:noFill/>
          </a:ln>
        </p:spPr>
      </p:pic>
      <p:pic>
        <p:nvPicPr>
          <p:cNvPr id="2579" name="Google Shape;2579;p250"/>
          <p:cNvPicPr preferRelativeResize="0"/>
          <p:nvPr/>
        </p:nvPicPr>
        <p:blipFill rotWithShape="1">
          <a:blip r:embed="rId12">
            <a:alphaModFix/>
          </a:blip>
          <a:srcRect b="0" l="0" r="0" t="0"/>
          <a:stretch/>
        </p:blipFill>
        <p:spPr>
          <a:xfrm>
            <a:off x="596248" y="2025774"/>
            <a:ext cx="475439" cy="381485"/>
          </a:xfrm>
          <a:prstGeom prst="rect">
            <a:avLst/>
          </a:prstGeom>
          <a:noFill/>
          <a:ln>
            <a:noFill/>
          </a:ln>
        </p:spPr>
      </p:pic>
      <p:pic>
        <p:nvPicPr>
          <p:cNvPr id="2580" name="Google Shape;2580;p250"/>
          <p:cNvPicPr preferRelativeResize="0"/>
          <p:nvPr/>
        </p:nvPicPr>
        <p:blipFill rotWithShape="1">
          <a:blip r:embed="rId13">
            <a:alphaModFix/>
          </a:blip>
          <a:srcRect b="0" l="0" r="0" t="0"/>
          <a:stretch/>
        </p:blipFill>
        <p:spPr>
          <a:xfrm>
            <a:off x="1291914" y="2094458"/>
            <a:ext cx="545180" cy="125079"/>
          </a:xfrm>
          <a:prstGeom prst="rect">
            <a:avLst/>
          </a:prstGeom>
          <a:noFill/>
          <a:ln>
            <a:noFill/>
          </a:ln>
        </p:spPr>
      </p:pic>
      <p:pic>
        <p:nvPicPr>
          <p:cNvPr id="2581" name="Google Shape;2581;p250"/>
          <p:cNvPicPr preferRelativeResize="0"/>
          <p:nvPr/>
        </p:nvPicPr>
        <p:blipFill rotWithShape="1">
          <a:blip r:embed="rId14">
            <a:alphaModFix/>
          </a:blip>
          <a:srcRect b="0" l="0" r="0" t="0"/>
          <a:stretch/>
        </p:blipFill>
        <p:spPr>
          <a:xfrm>
            <a:off x="616629" y="2587238"/>
            <a:ext cx="447627" cy="424905"/>
          </a:xfrm>
          <a:prstGeom prst="rect">
            <a:avLst/>
          </a:prstGeom>
          <a:noFill/>
          <a:ln>
            <a:noFill/>
          </a:ln>
        </p:spPr>
      </p:pic>
      <p:grpSp>
        <p:nvGrpSpPr>
          <p:cNvPr id="2582" name="Google Shape;2582;p250"/>
          <p:cNvGrpSpPr/>
          <p:nvPr/>
        </p:nvGrpSpPr>
        <p:grpSpPr>
          <a:xfrm>
            <a:off x="1361746" y="2347714"/>
            <a:ext cx="371527" cy="364508"/>
            <a:chOff x="3625740" y="1495778"/>
            <a:chExt cx="4940520" cy="4847179"/>
          </a:xfrm>
        </p:grpSpPr>
        <p:sp>
          <p:nvSpPr>
            <p:cNvPr id="2583" name="Google Shape;2583;p250"/>
            <p:cNvSpPr/>
            <p:nvPr/>
          </p:nvSpPr>
          <p:spPr>
            <a:xfrm>
              <a:off x="3625740" y="3915225"/>
              <a:ext cx="10494" cy="228477"/>
            </a:xfrm>
            <a:custGeom>
              <a:rect b="b" l="l" r="r" t="t"/>
              <a:pathLst>
                <a:path extrusionOk="0" h="228477" w="10494">
                  <a:moveTo>
                    <a:pt x="0" y="4143"/>
                  </a:moveTo>
                  <a:cubicBezTo>
                    <a:pt x="0" y="79811"/>
                    <a:pt x="3590" y="154650"/>
                    <a:pt x="10494" y="228477"/>
                  </a:cubicBezTo>
                  <a:cubicBezTo>
                    <a:pt x="3682" y="153361"/>
                    <a:pt x="184" y="77233"/>
                    <a:pt x="0" y="0"/>
                  </a:cubicBezTo>
                  <a:cubicBezTo>
                    <a:pt x="0" y="1381"/>
                    <a:pt x="0" y="2762"/>
                    <a:pt x="0" y="4235"/>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584" name="Google Shape;2584;p250"/>
            <p:cNvSpPr/>
            <p:nvPr/>
          </p:nvSpPr>
          <p:spPr>
            <a:xfrm>
              <a:off x="3634206" y="1496146"/>
              <a:ext cx="2472746" cy="4846718"/>
            </a:xfrm>
            <a:custGeom>
              <a:rect b="b" l="l" r="r" t="t"/>
              <a:pathLst>
                <a:path extrusionOk="0" h="4846718" w="2472746">
                  <a:moveTo>
                    <a:pt x="243666" y="2414476"/>
                  </a:moveTo>
                  <a:cubicBezTo>
                    <a:pt x="243666" y="1129315"/>
                    <a:pt x="1230021" y="64253"/>
                    <a:pt x="2472746" y="2117"/>
                  </a:cubicBezTo>
                  <a:cubicBezTo>
                    <a:pt x="2457465" y="1381"/>
                    <a:pt x="2442092" y="644"/>
                    <a:pt x="2426719" y="0"/>
                  </a:cubicBezTo>
                  <a:cubicBezTo>
                    <a:pt x="1083932" y="22737"/>
                    <a:pt x="2301" y="1096636"/>
                    <a:pt x="0" y="2419079"/>
                  </a:cubicBezTo>
                  <a:cubicBezTo>
                    <a:pt x="92" y="2496312"/>
                    <a:pt x="3682" y="2572533"/>
                    <a:pt x="10402" y="2647648"/>
                  </a:cubicBezTo>
                  <a:cubicBezTo>
                    <a:pt x="124733" y="3869569"/>
                    <a:pt x="1163375" y="4828953"/>
                    <a:pt x="2434268" y="4846719"/>
                  </a:cubicBezTo>
                  <a:cubicBezTo>
                    <a:pt x="2444578" y="4846167"/>
                    <a:pt x="2454888" y="4845614"/>
                    <a:pt x="2465106" y="4845062"/>
                  </a:cubicBezTo>
                  <a:cubicBezTo>
                    <a:pt x="1120662" y="4782834"/>
                    <a:pt x="243574" y="3699638"/>
                    <a:pt x="243574" y="2414476"/>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585" name="Google Shape;2585;p250"/>
            <p:cNvSpPr/>
            <p:nvPr/>
          </p:nvSpPr>
          <p:spPr>
            <a:xfrm>
              <a:off x="8558160" y="3915225"/>
              <a:ext cx="8100" cy="201597"/>
            </a:xfrm>
            <a:custGeom>
              <a:rect b="b" l="l" r="r" t="t"/>
              <a:pathLst>
                <a:path extrusionOk="0" h="201597" w="8100">
                  <a:moveTo>
                    <a:pt x="8101" y="0"/>
                  </a:moveTo>
                  <a:cubicBezTo>
                    <a:pt x="8009" y="68028"/>
                    <a:pt x="5247" y="135319"/>
                    <a:pt x="0" y="201598"/>
                  </a:cubicBezTo>
                  <a:cubicBezTo>
                    <a:pt x="5339" y="136424"/>
                    <a:pt x="8101" y="70605"/>
                    <a:pt x="8101" y="4143"/>
                  </a:cubicBezTo>
                  <a:cubicBezTo>
                    <a:pt x="8101" y="2762"/>
                    <a:pt x="8101" y="1381"/>
                    <a:pt x="810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586" name="Google Shape;2586;p250"/>
            <p:cNvSpPr/>
            <p:nvPr/>
          </p:nvSpPr>
          <p:spPr>
            <a:xfrm>
              <a:off x="6078330" y="1495778"/>
              <a:ext cx="2475323" cy="4847179"/>
            </a:xfrm>
            <a:custGeom>
              <a:rect b="b" l="l" r="r" t="t"/>
              <a:pathLst>
                <a:path extrusionOk="0" h="4847179" w="2475323">
                  <a:moveTo>
                    <a:pt x="16938" y="0"/>
                  </a:moveTo>
                  <a:cubicBezTo>
                    <a:pt x="12151" y="276"/>
                    <a:pt x="7272" y="460"/>
                    <a:pt x="2485" y="736"/>
                  </a:cubicBezTo>
                  <a:cubicBezTo>
                    <a:pt x="1346930" y="62873"/>
                    <a:pt x="2231658" y="1129683"/>
                    <a:pt x="2231658" y="2414844"/>
                  </a:cubicBezTo>
                  <a:cubicBezTo>
                    <a:pt x="2231658" y="3700006"/>
                    <a:pt x="1242725" y="4783202"/>
                    <a:pt x="0" y="4845430"/>
                  </a:cubicBezTo>
                  <a:cubicBezTo>
                    <a:pt x="11138" y="4845891"/>
                    <a:pt x="22369" y="4846535"/>
                    <a:pt x="33600" y="4847179"/>
                  </a:cubicBezTo>
                  <a:cubicBezTo>
                    <a:pt x="1317196" y="4832911"/>
                    <a:pt x="2365596" y="3858154"/>
                    <a:pt x="2467223" y="2621137"/>
                  </a:cubicBezTo>
                  <a:cubicBezTo>
                    <a:pt x="2472470" y="2554766"/>
                    <a:pt x="2475232" y="2487567"/>
                    <a:pt x="2475324" y="2419539"/>
                  </a:cubicBezTo>
                  <a:cubicBezTo>
                    <a:pt x="2472931" y="1086694"/>
                    <a:pt x="1374270" y="6352"/>
                    <a:pt x="16938"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587" name="Google Shape;2587;p250"/>
            <p:cNvSpPr/>
            <p:nvPr/>
          </p:nvSpPr>
          <p:spPr>
            <a:xfrm>
              <a:off x="3869405" y="1498263"/>
              <a:ext cx="4453190" cy="4842945"/>
            </a:xfrm>
            <a:custGeom>
              <a:rect b="b" l="l" r="r" t="t"/>
              <a:pathLst>
                <a:path extrusionOk="0" h="4842945" w="4453190">
                  <a:moveTo>
                    <a:pt x="2229080" y="0"/>
                  </a:moveTo>
                  <a:cubicBezTo>
                    <a:pt x="3573616" y="62136"/>
                    <a:pt x="4453190" y="1127198"/>
                    <a:pt x="4453190" y="2412359"/>
                  </a:cubicBezTo>
                  <a:cubicBezTo>
                    <a:pt x="4453190" y="3697521"/>
                    <a:pt x="3464256" y="4780717"/>
                    <a:pt x="2221532" y="4842945"/>
                  </a:cubicBezTo>
                  <a:cubicBezTo>
                    <a:pt x="877088" y="4780717"/>
                    <a:pt x="0" y="3697521"/>
                    <a:pt x="0" y="2412359"/>
                  </a:cubicBezTo>
                  <a:cubicBezTo>
                    <a:pt x="0" y="1127198"/>
                    <a:pt x="986355" y="62136"/>
                    <a:pt x="2229080" y="0"/>
                  </a:cubicBezTo>
                  <a:close/>
                  <a:moveTo>
                    <a:pt x="2176609" y="245783"/>
                  </a:moveTo>
                  <a:cubicBezTo>
                    <a:pt x="1001649" y="245783"/>
                    <a:pt x="49156" y="1218924"/>
                    <a:pt x="49156" y="2419355"/>
                  </a:cubicBezTo>
                  <a:cubicBezTo>
                    <a:pt x="49156" y="3619785"/>
                    <a:pt x="1001649" y="4592927"/>
                    <a:pt x="2176609" y="4592927"/>
                  </a:cubicBezTo>
                  <a:cubicBezTo>
                    <a:pt x="3351569" y="4592927"/>
                    <a:pt x="4304062" y="3619785"/>
                    <a:pt x="4304062" y="2419355"/>
                  </a:cubicBezTo>
                  <a:cubicBezTo>
                    <a:pt x="4304062" y="1218924"/>
                    <a:pt x="3351569" y="245783"/>
                    <a:pt x="2176609" y="2457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588" name="Google Shape;2588;p250"/>
            <p:cNvSpPr/>
            <p:nvPr/>
          </p:nvSpPr>
          <p:spPr>
            <a:xfrm>
              <a:off x="4861126" y="2892600"/>
              <a:ext cx="2384967" cy="2328866"/>
            </a:xfrm>
            <a:custGeom>
              <a:rect b="b" l="l" r="r" t="t"/>
              <a:pathLst>
                <a:path extrusionOk="0" h="2328866" w="2384967">
                  <a:moveTo>
                    <a:pt x="2384441" y="1517781"/>
                  </a:moveTo>
                  <a:lnTo>
                    <a:pt x="2384441" y="0"/>
                  </a:lnTo>
                  <a:lnTo>
                    <a:pt x="1760961" y="0"/>
                  </a:lnTo>
                  <a:cubicBezTo>
                    <a:pt x="1535246" y="0"/>
                    <a:pt x="1499713" y="4695"/>
                    <a:pt x="1496307" y="130072"/>
                  </a:cubicBezTo>
                  <a:cubicBezTo>
                    <a:pt x="1496307" y="130072"/>
                    <a:pt x="1496031" y="1303941"/>
                    <a:pt x="1494926" y="1412840"/>
                  </a:cubicBezTo>
                  <a:cubicBezTo>
                    <a:pt x="1494466" y="1457394"/>
                    <a:pt x="1494834" y="1697194"/>
                    <a:pt x="1199986" y="1707596"/>
                  </a:cubicBezTo>
                  <a:cubicBezTo>
                    <a:pt x="1197409" y="1707504"/>
                    <a:pt x="1194923" y="1707228"/>
                    <a:pt x="1192438" y="1707136"/>
                  </a:cubicBezTo>
                  <a:cubicBezTo>
                    <a:pt x="1189860" y="1707228"/>
                    <a:pt x="1187467" y="1707504"/>
                    <a:pt x="1184890" y="1707596"/>
                  </a:cubicBezTo>
                  <a:cubicBezTo>
                    <a:pt x="890041" y="1697194"/>
                    <a:pt x="890410" y="1457394"/>
                    <a:pt x="889949" y="1412840"/>
                  </a:cubicBezTo>
                  <a:cubicBezTo>
                    <a:pt x="888845" y="1303941"/>
                    <a:pt x="888569" y="130072"/>
                    <a:pt x="888569" y="130072"/>
                  </a:cubicBezTo>
                  <a:cubicBezTo>
                    <a:pt x="885163" y="4695"/>
                    <a:pt x="849630" y="0"/>
                    <a:pt x="623914" y="0"/>
                  </a:cubicBezTo>
                  <a:lnTo>
                    <a:pt x="527" y="0"/>
                  </a:lnTo>
                  <a:lnTo>
                    <a:pt x="527" y="1517781"/>
                  </a:lnTo>
                  <a:cubicBezTo>
                    <a:pt x="527" y="1517781"/>
                    <a:pt x="-62070" y="2323988"/>
                    <a:pt x="1177709" y="2328774"/>
                  </a:cubicBezTo>
                  <a:cubicBezTo>
                    <a:pt x="1178906" y="2328774"/>
                    <a:pt x="1179919" y="2328867"/>
                    <a:pt x="1181115" y="2328867"/>
                  </a:cubicBezTo>
                  <a:cubicBezTo>
                    <a:pt x="1182404" y="2328867"/>
                    <a:pt x="1183601" y="2328867"/>
                    <a:pt x="1184890" y="2328867"/>
                  </a:cubicBezTo>
                  <a:cubicBezTo>
                    <a:pt x="1186178" y="2328867"/>
                    <a:pt x="1187375" y="2328867"/>
                    <a:pt x="1188664" y="2328867"/>
                  </a:cubicBezTo>
                  <a:cubicBezTo>
                    <a:pt x="1189860" y="2328867"/>
                    <a:pt x="1190965" y="2328867"/>
                    <a:pt x="1192070" y="2328774"/>
                  </a:cubicBezTo>
                  <a:lnTo>
                    <a:pt x="1192898" y="2328774"/>
                  </a:lnTo>
                  <a:cubicBezTo>
                    <a:pt x="1194095" y="2328774"/>
                    <a:pt x="1195107" y="2328867"/>
                    <a:pt x="1196304" y="2328867"/>
                  </a:cubicBezTo>
                  <a:cubicBezTo>
                    <a:pt x="1197593" y="2328867"/>
                    <a:pt x="1198789" y="2328867"/>
                    <a:pt x="1200078" y="2328867"/>
                  </a:cubicBezTo>
                  <a:cubicBezTo>
                    <a:pt x="1201367" y="2328867"/>
                    <a:pt x="1202564" y="2328867"/>
                    <a:pt x="1203853" y="2328867"/>
                  </a:cubicBezTo>
                  <a:cubicBezTo>
                    <a:pt x="1205049" y="2328867"/>
                    <a:pt x="1206154" y="2328867"/>
                    <a:pt x="1207259" y="2328774"/>
                  </a:cubicBezTo>
                  <a:cubicBezTo>
                    <a:pt x="2447038" y="2323988"/>
                    <a:pt x="2384441" y="1517781"/>
                    <a:pt x="2384441" y="1517781"/>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pic>
        <p:nvPicPr>
          <p:cNvPr id="2589" name="Google Shape;2589;p250"/>
          <p:cNvPicPr preferRelativeResize="0"/>
          <p:nvPr/>
        </p:nvPicPr>
        <p:blipFill rotWithShape="1">
          <a:blip r:embed="rId15">
            <a:alphaModFix/>
          </a:blip>
          <a:srcRect b="0" l="0" r="0" t="0"/>
          <a:stretch/>
        </p:blipFill>
        <p:spPr>
          <a:xfrm>
            <a:off x="1215335" y="2835447"/>
            <a:ext cx="600985" cy="154744"/>
          </a:xfrm>
          <a:prstGeom prst="rect">
            <a:avLst/>
          </a:prstGeom>
          <a:noFill/>
          <a:ln>
            <a:noFill/>
          </a:ln>
        </p:spPr>
      </p:pic>
      <p:pic>
        <p:nvPicPr>
          <p:cNvPr id="2590" name="Google Shape;2590;p250"/>
          <p:cNvPicPr preferRelativeResize="0"/>
          <p:nvPr/>
        </p:nvPicPr>
        <p:blipFill rotWithShape="1">
          <a:blip r:embed="rId16">
            <a:alphaModFix/>
          </a:blip>
          <a:srcRect b="0" l="0" r="0" t="0"/>
          <a:stretch/>
        </p:blipFill>
        <p:spPr>
          <a:xfrm>
            <a:off x="2263554" y="1837102"/>
            <a:ext cx="534935" cy="103432"/>
          </a:xfrm>
          <a:prstGeom prst="rect">
            <a:avLst/>
          </a:prstGeom>
          <a:noFill/>
          <a:ln>
            <a:noFill/>
          </a:ln>
        </p:spPr>
      </p:pic>
      <p:pic>
        <p:nvPicPr>
          <p:cNvPr id="2591" name="Google Shape;2591;p250"/>
          <p:cNvPicPr preferRelativeResize="0"/>
          <p:nvPr/>
        </p:nvPicPr>
        <p:blipFill rotWithShape="1">
          <a:blip r:embed="rId17">
            <a:alphaModFix/>
          </a:blip>
          <a:srcRect b="0" l="0" r="0" t="0"/>
          <a:stretch/>
        </p:blipFill>
        <p:spPr>
          <a:xfrm>
            <a:off x="2868513" y="1818656"/>
            <a:ext cx="677164" cy="108927"/>
          </a:xfrm>
          <a:prstGeom prst="rect">
            <a:avLst/>
          </a:prstGeom>
          <a:noFill/>
          <a:ln>
            <a:noFill/>
          </a:ln>
        </p:spPr>
      </p:pic>
      <p:pic>
        <p:nvPicPr>
          <p:cNvPr id="2592" name="Google Shape;2592;p250"/>
          <p:cNvPicPr preferRelativeResize="0"/>
          <p:nvPr/>
        </p:nvPicPr>
        <p:blipFill rotWithShape="1">
          <a:blip r:embed="rId18">
            <a:alphaModFix/>
          </a:blip>
          <a:srcRect b="0" l="0" r="0" t="0"/>
          <a:stretch/>
        </p:blipFill>
        <p:spPr>
          <a:xfrm>
            <a:off x="2234030" y="2116567"/>
            <a:ext cx="591682" cy="80863"/>
          </a:xfrm>
          <a:prstGeom prst="rect">
            <a:avLst/>
          </a:prstGeom>
          <a:noFill/>
          <a:ln>
            <a:noFill/>
          </a:ln>
        </p:spPr>
      </p:pic>
      <p:sp>
        <p:nvSpPr>
          <p:cNvPr id="2593" name="Google Shape;2593;p250"/>
          <p:cNvSpPr/>
          <p:nvPr/>
        </p:nvSpPr>
        <p:spPr>
          <a:xfrm>
            <a:off x="3047954" y="2126741"/>
            <a:ext cx="24869" cy="68435"/>
          </a:xfrm>
          <a:custGeom>
            <a:rect b="b" l="l" r="r" t="t"/>
            <a:pathLst>
              <a:path extrusionOk="0" h="91246" w="33158">
                <a:moveTo>
                  <a:pt x="0" y="0"/>
                </a:moveTo>
                <a:lnTo>
                  <a:pt x="33158" y="0"/>
                </a:lnTo>
                <a:lnTo>
                  <a:pt x="33158" y="91246"/>
                </a:lnTo>
                <a:lnTo>
                  <a:pt x="0" y="91246"/>
                </a:ln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594" name="Google Shape;2594;p250"/>
          <p:cNvSpPr/>
          <p:nvPr/>
        </p:nvSpPr>
        <p:spPr>
          <a:xfrm>
            <a:off x="3081248" y="2125635"/>
            <a:ext cx="53240" cy="70647"/>
          </a:xfrm>
          <a:custGeom>
            <a:rect b="b" l="l" r="r" t="t"/>
            <a:pathLst>
              <a:path extrusionOk="0" h="94196" w="70986">
                <a:moveTo>
                  <a:pt x="51398" y="29290"/>
                </a:moveTo>
                <a:cubicBezTo>
                  <a:pt x="51398" y="29290"/>
                  <a:pt x="51460" y="29290"/>
                  <a:pt x="51521" y="29290"/>
                </a:cubicBezTo>
                <a:lnTo>
                  <a:pt x="51521" y="29290"/>
                </a:lnTo>
                <a:cubicBezTo>
                  <a:pt x="58951" y="29843"/>
                  <a:pt x="65890" y="33097"/>
                  <a:pt x="70986" y="38501"/>
                </a:cubicBezTo>
                <a:lnTo>
                  <a:pt x="70004" y="3746"/>
                </a:lnTo>
                <a:cubicBezTo>
                  <a:pt x="62820" y="1290"/>
                  <a:pt x="55328" y="1"/>
                  <a:pt x="47714" y="1"/>
                </a:cubicBezTo>
                <a:cubicBezTo>
                  <a:pt x="21495" y="-122"/>
                  <a:pt x="126" y="21001"/>
                  <a:pt x="3" y="47220"/>
                </a:cubicBezTo>
                <a:cubicBezTo>
                  <a:pt x="3" y="47466"/>
                  <a:pt x="3" y="47711"/>
                  <a:pt x="3" y="47957"/>
                </a:cubicBezTo>
                <a:cubicBezTo>
                  <a:pt x="-304" y="73194"/>
                  <a:pt x="19960" y="93887"/>
                  <a:pt x="45197" y="94194"/>
                </a:cubicBezTo>
                <a:cubicBezTo>
                  <a:pt x="45565" y="94194"/>
                  <a:pt x="45934" y="94194"/>
                  <a:pt x="46363" y="94194"/>
                </a:cubicBezTo>
                <a:cubicBezTo>
                  <a:pt x="54346" y="94255"/>
                  <a:pt x="62328" y="93027"/>
                  <a:pt x="69942" y="90571"/>
                </a:cubicBezTo>
                <a:lnTo>
                  <a:pt x="70925" y="56431"/>
                </a:lnTo>
                <a:cubicBezTo>
                  <a:pt x="66013" y="61773"/>
                  <a:pt x="59135" y="64782"/>
                  <a:pt x="51890" y="64904"/>
                </a:cubicBezTo>
                <a:cubicBezTo>
                  <a:pt x="41881" y="65089"/>
                  <a:pt x="33591" y="57106"/>
                  <a:pt x="33346" y="47097"/>
                </a:cubicBezTo>
                <a:cubicBezTo>
                  <a:pt x="33346" y="37211"/>
                  <a:pt x="41390" y="29229"/>
                  <a:pt x="51276" y="29290"/>
                </a:cubicBez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595" name="Google Shape;2595;p250"/>
          <p:cNvSpPr/>
          <p:nvPr/>
        </p:nvSpPr>
        <p:spPr>
          <a:xfrm>
            <a:off x="3232212" y="2118497"/>
            <a:ext cx="66178" cy="33204"/>
          </a:xfrm>
          <a:custGeom>
            <a:rect b="b" l="l" r="r" t="t"/>
            <a:pathLst>
              <a:path extrusionOk="0" h="44272" w="88237">
                <a:moveTo>
                  <a:pt x="88237" y="0"/>
                </a:moveTo>
                <a:lnTo>
                  <a:pt x="0" y="0"/>
                </a:lnTo>
                <a:lnTo>
                  <a:pt x="44149" y="44272"/>
                </a:lnTo>
                <a:lnTo>
                  <a:pt x="88237" y="0"/>
                </a:ln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596" name="Google Shape;2596;p250"/>
          <p:cNvSpPr/>
          <p:nvPr/>
        </p:nvSpPr>
        <p:spPr>
          <a:xfrm>
            <a:off x="3140843" y="2125635"/>
            <a:ext cx="75710" cy="70645"/>
          </a:xfrm>
          <a:custGeom>
            <a:rect b="b" l="l" r="r" t="t"/>
            <a:pathLst>
              <a:path extrusionOk="0" h="94193" w="100947">
                <a:moveTo>
                  <a:pt x="50474" y="0"/>
                </a:moveTo>
                <a:cubicBezTo>
                  <a:pt x="22781" y="0"/>
                  <a:pt x="0" y="18605"/>
                  <a:pt x="0" y="47342"/>
                </a:cubicBezTo>
                <a:cubicBezTo>
                  <a:pt x="0" y="76079"/>
                  <a:pt x="22658" y="94194"/>
                  <a:pt x="50474" y="94194"/>
                </a:cubicBezTo>
                <a:cubicBezTo>
                  <a:pt x="78290" y="94194"/>
                  <a:pt x="100948" y="76632"/>
                  <a:pt x="100948" y="47342"/>
                </a:cubicBezTo>
                <a:cubicBezTo>
                  <a:pt x="100948" y="18053"/>
                  <a:pt x="78167" y="0"/>
                  <a:pt x="50474" y="0"/>
                </a:cubicBezTo>
                <a:close/>
                <a:moveTo>
                  <a:pt x="67544" y="47834"/>
                </a:moveTo>
                <a:cubicBezTo>
                  <a:pt x="68097" y="56921"/>
                  <a:pt x="61158" y="64781"/>
                  <a:pt x="52070" y="65334"/>
                </a:cubicBezTo>
                <a:cubicBezTo>
                  <a:pt x="51518" y="65334"/>
                  <a:pt x="51027" y="65334"/>
                  <a:pt x="50474" y="65334"/>
                </a:cubicBezTo>
                <a:cubicBezTo>
                  <a:pt x="41325" y="65641"/>
                  <a:pt x="33711" y="58518"/>
                  <a:pt x="33404" y="49369"/>
                </a:cubicBezTo>
                <a:cubicBezTo>
                  <a:pt x="33404" y="48816"/>
                  <a:pt x="33404" y="48325"/>
                  <a:pt x="33404" y="47772"/>
                </a:cubicBezTo>
                <a:cubicBezTo>
                  <a:pt x="32851" y="38500"/>
                  <a:pt x="39974" y="30518"/>
                  <a:pt x="49246" y="29965"/>
                </a:cubicBezTo>
                <a:cubicBezTo>
                  <a:pt x="49676" y="29965"/>
                  <a:pt x="50044" y="29965"/>
                  <a:pt x="50474" y="29965"/>
                </a:cubicBezTo>
                <a:cubicBezTo>
                  <a:pt x="59807" y="29842"/>
                  <a:pt x="67421" y="37272"/>
                  <a:pt x="67544" y="46544"/>
                </a:cubicBezTo>
                <a:cubicBezTo>
                  <a:pt x="67544" y="46974"/>
                  <a:pt x="67544" y="47342"/>
                  <a:pt x="67544" y="47772"/>
                </a:cubicBez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597" name="Google Shape;2597;p250"/>
          <p:cNvSpPr/>
          <p:nvPr/>
        </p:nvSpPr>
        <p:spPr>
          <a:xfrm>
            <a:off x="2912052" y="2126695"/>
            <a:ext cx="58904" cy="68435"/>
          </a:xfrm>
          <a:custGeom>
            <a:rect b="b" l="l" r="r" t="t"/>
            <a:pathLst>
              <a:path extrusionOk="0" h="91246" w="78539">
                <a:moveTo>
                  <a:pt x="62386" y="44395"/>
                </a:moveTo>
                <a:lnTo>
                  <a:pt x="62386" y="43720"/>
                </a:lnTo>
                <a:cubicBezTo>
                  <a:pt x="70000" y="40895"/>
                  <a:pt x="74851" y="33404"/>
                  <a:pt x="74360" y="25298"/>
                </a:cubicBezTo>
                <a:cubicBezTo>
                  <a:pt x="74360" y="4237"/>
                  <a:pt x="56307" y="0"/>
                  <a:pt x="38623" y="0"/>
                </a:cubicBezTo>
                <a:lnTo>
                  <a:pt x="0" y="0"/>
                </a:lnTo>
                <a:lnTo>
                  <a:pt x="0" y="91246"/>
                </a:lnTo>
                <a:lnTo>
                  <a:pt x="45132" y="91246"/>
                </a:lnTo>
                <a:cubicBezTo>
                  <a:pt x="61097" y="91246"/>
                  <a:pt x="78536" y="84860"/>
                  <a:pt x="78536" y="66071"/>
                </a:cubicBezTo>
                <a:cubicBezTo>
                  <a:pt x="78720" y="56000"/>
                  <a:pt x="72027" y="47097"/>
                  <a:pt x="62325" y="44395"/>
                </a:cubicBezTo>
                <a:close/>
                <a:moveTo>
                  <a:pt x="29597" y="20447"/>
                </a:moveTo>
                <a:lnTo>
                  <a:pt x="32544" y="20447"/>
                </a:lnTo>
                <a:cubicBezTo>
                  <a:pt x="37886" y="20447"/>
                  <a:pt x="44763" y="20877"/>
                  <a:pt x="44763" y="28307"/>
                </a:cubicBezTo>
                <a:cubicBezTo>
                  <a:pt x="44763" y="35614"/>
                  <a:pt x="38807" y="35737"/>
                  <a:pt x="33465" y="35737"/>
                </a:cubicBezTo>
                <a:lnTo>
                  <a:pt x="29597" y="35737"/>
                </a:lnTo>
                <a:lnTo>
                  <a:pt x="29597" y="20447"/>
                </a:lnTo>
                <a:close/>
                <a:moveTo>
                  <a:pt x="34263" y="70430"/>
                </a:moveTo>
                <a:lnTo>
                  <a:pt x="34263" y="70430"/>
                </a:lnTo>
                <a:cubicBezTo>
                  <a:pt x="34263" y="70430"/>
                  <a:pt x="29719" y="70430"/>
                  <a:pt x="29719" y="70430"/>
                </a:cubicBezTo>
                <a:lnTo>
                  <a:pt x="29719" y="53299"/>
                </a:lnTo>
                <a:lnTo>
                  <a:pt x="33772" y="53299"/>
                </a:lnTo>
                <a:cubicBezTo>
                  <a:pt x="39421" y="53299"/>
                  <a:pt x="48509" y="53299"/>
                  <a:pt x="48448" y="61772"/>
                </a:cubicBezTo>
                <a:cubicBezTo>
                  <a:pt x="48448" y="70799"/>
                  <a:pt x="40097" y="70369"/>
                  <a:pt x="34263" y="70369"/>
                </a:cubicBez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598" name="Google Shape;2598;p250"/>
          <p:cNvSpPr/>
          <p:nvPr/>
        </p:nvSpPr>
        <p:spPr>
          <a:xfrm>
            <a:off x="2979105" y="2126741"/>
            <a:ext cx="64336" cy="68435"/>
          </a:xfrm>
          <a:custGeom>
            <a:rect b="b" l="l" r="r" t="t"/>
            <a:pathLst>
              <a:path extrusionOk="0" h="91246" w="85781">
                <a:moveTo>
                  <a:pt x="60360" y="56123"/>
                </a:moveTo>
                <a:lnTo>
                  <a:pt x="60360" y="55386"/>
                </a:lnTo>
                <a:cubicBezTo>
                  <a:pt x="72702" y="51272"/>
                  <a:pt x="78044" y="45439"/>
                  <a:pt x="78044" y="31684"/>
                </a:cubicBezTo>
                <a:cubicBezTo>
                  <a:pt x="78044" y="8658"/>
                  <a:pt x="60606" y="0"/>
                  <a:pt x="40035" y="0"/>
                </a:cubicBezTo>
                <a:lnTo>
                  <a:pt x="0" y="0"/>
                </a:lnTo>
                <a:lnTo>
                  <a:pt x="0" y="91246"/>
                </a:lnTo>
                <a:lnTo>
                  <a:pt x="31132" y="91246"/>
                </a:lnTo>
                <a:lnTo>
                  <a:pt x="31132" y="61956"/>
                </a:lnTo>
                <a:lnTo>
                  <a:pt x="33035" y="61956"/>
                </a:lnTo>
                <a:lnTo>
                  <a:pt x="47956" y="91246"/>
                </a:lnTo>
                <a:lnTo>
                  <a:pt x="85781" y="91246"/>
                </a:lnTo>
                <a:lnTo>
                  <a:pt x="65948" y="61588"/>
                </a:lnTo>
                <a:cubicBezTo>
                  <a:pt x="64413" y="59500"/>
                  <a:pt x="62509" y="57658"/>
                  <a:pt x="60360" y="56123"/>
                </a:cubicBezTo>
                <a:close/>
                <a:moveTo>
                  <a:pt x="34141" y="40281"/>
                </a:moveTo>
                <a:lnTo>
                  <a:pt x="34141" y="40281"/>
                </a:lnTo>
                <a:cubicBezTo>
                  <a:pt x="34141" y="40281"/>
                  <a:pt x="31070" y="40281"/>
                  <a:pt x="31070" y="40281"/>
                </a:cubicBezTo>
                <a:lnTo>
                  <a:pt x="31070" y="22412"/>
                </a:lnTo>
                <a:lnTo>
                  <a:pt x="34386" y="22412"/>
                </a:lnTo>
                <a:cubicBezTo>
                  <a:pt x="40342" y="22412"/>
                  <a:pt x="47035" y="23948"/>
                  <a:pt x="46974" y="31807"/>
                </a:cubicBezTo>
                <a:cubicBezTo>
                  <a:pt x="46974" y="39237"/>
                  <a:pt x="39790" y="40342"/>
                  <a:pt x="34141" y="40342"/>
                </a:cubicBez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599" name="Google Shape;2599;p250"/>
          <p:cNvSpPr/>
          <p:nvPr/>
        </p:nvSpPr>
        <p:spPr>
          <a:xfrm>
            <a:off x="3313910" y="2126741"/>
            <a:ext cx="75710" cy="68435"/>
          </a:xfrm>
          <a:custGeom>
            <a:rect b="b" l="l" r="r" t="t"/>
            <a:pathLst>
              <a:path extrusionOk="0" h="91246" w="100947">
                <a:moveTo>
                  <a:pt x="31746" y="0"/>
                </a:moveTo>
                <a:lnTo>
                  <a:pt x="0" y="91246"/>
                </a:lnTo>
                <a:lnTo>
                  <a:pt x="34755" y="91246"/>
                </a:lnTo>
                <a:lnTo>
                  <a:pt x="37395" y="79886"/>
                </a:lnTo>
                <a:lnTo>
                  <a:pt x="63185" y="79886"/>
                </a:lnTo>
                <a:lnTo>
                  <a:pt x="66193" y="91246"/>
                </a:lnTo>
                <a:lnTo>
                  <a:pt x="100948" y="91246"/>
                </a:lnTo>
                <a:lnTo>
                  <a:pt x="68404" y="0"/>
                </a:lnTo>
                <a:lnTo>
                  <a:pt x="31684" y="0"/>
                </a:lnTo>
                <a:close/>
                <a:moveTo>
                  <a:pt x="43167" y="59070"/>
                </a:moveTo>
                <a:lnTo>
                  <a:pt x="49553" y="28307"/>
                </a:lnTo>
                <a:lnTo>
                  <a:pt x="51149" y="28307"/>
                </a:lnTo>
                <a:cubicBezTo>
                  <a:pt x="51763" y="32421"/>
                  <a:pt x="57658" y="59070"/>
                  <a:pt x="57658" y="59070"/>
                </a:cubicBezTo>
                <a:lnTo>
                  <a:pt x="43228" y="59070"/>
                </a:ln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00" name="Google Shape;2600;p250"/>
          <p:cNvSpPr/>
          <p:nvPr/>
        </p:nvSpPr>
        <p:spPr>
          <a:xfrm>
            <a:off x="3394502" y="2126741"/>
            <a:ext cx="68618" cy="68435"/>
          </a:xfrm>
          <a:custGeom>
            <a:rect b="b" l="l" r="r" t="t"/>
            <a:pathLst>
              <a:path extrusionOk="0" h="91246" w="91491">
                <a:moveTo>
                  <a:pt x="59746" y="27325"/>
                </a:moveTo>
                <a:cubicBezTo>
                  <a:pt x="59746" y="35062"/>
                  <a:pt x="59869" y="47649"/>
                  <a:pt x="59869" y="47649"/>
                </a:cubicBezTo>
                <a:lnTo>
                  <a:pt x="31807" y="0"/>
                </a:lnTo>
                <a:lnTo>
                  <a:pt x="0" y="0"/>
                </a:lnTo>
                <a:lnTo>
                  <a:pt x="0" y="91246"/>
                </a:lnTo>
                <a:lnTo>
                  <a:pt x="31684" y="91246"/>
                </a:lnTo>
                <a:lnTo>
                  <a:pt x="31684" y="45070"/>
                </a:lnTo>
                <a:lnTo>
                  <a:pt x="59807" y="91246"/>
                </a:lnTo>
                <a:lnTo>
                  <a:pt x="91492" y="91246"/>
                </a:lnTo>
                <a:lnTo>
                  <a:pt x="91492" y="0"/>
                </a:lnTo>
                <a:lnTo>
                  <a:pt x="59746" y="0"/>
                </a:lnTo>
                <a:lnTo>
                  <a:pt x="59746" y="27325"/>
                </a:ln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01" name="Google Shape;2601;p250"/>
          <p:cNvSpPr/>
          <p:nvPr/>
        </p:nvSpPr>
        <p:spPr>
          <a:xfrm>
            <a:off x="3218995" y="2126741"/>
            <a:ext cx="92750" cy="68435"/>
          </a:xfrm>
          <a:custGeom>
            <a:rect b="b" l="l" r="r" t="t"/>
            <a:pathLst>
              <a:path extrusionOk="0" h="91246" w="123667">
                <a:moveTo>
                  <a:pt x="108378" y="0"/>
                </a:moveTo>
                <a:lnTo>
                  <a:pt x="68527" y="39974"/>
                </a:lnTo>
                <a:lnTo>
                  <a:pt x="61772" y="46728"/>
                </a:lnTo>
                <a:lnTo>
                  <a:pt x="55018" y="39974"/>
                </a:lnTo>
                <a:lnTo>
                  <a:pt x="15167" y="0"/>
                </a:lnTo>
                <a:lnTo>
                  <a:pt x="14737" y="0"/>
                </a:lnTo>
                <a:lnTo>
                  <a:pt x="0" y="91246"/>
                </a:lnTo>
                <a:lnTo>
                  <a:pt x="32053" y="91246"/>
                </a:lnTo>
                <a:lnTo>
                  <a:pt x="37027" y="57474"/>
                </a:lnTo>
                <a:lnTo>
                  <a:pt x="61772" y="81299"/>
                </a:lnTo>
                <a:lnTo>
                  <a:pt x="86027" y="57474"/>
                </a:lnTo>
                <a:lnTo>
                  <a:pt x="91615" y="91246"/>
                </a:lnTo>
                <a:lnTo>
                  <a:pt x="123667" y="91246"/>
                </a:lnTo>
                <a:lnTo>
                  <a:pt x="108685" y="0"/>
                </a:lnTo>
                <a:lnTo>
                  <a:pt x="108378" y="0"/>
                </a:ln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02" name="Google Shape;2602;p250"/>
          <p:cNvSpPr/>
          <p:nvPr/>
        </p:nvSpPr>
        <p:spPr>
          <a:xfrm>
            <a:off x="3165873" y="2148155"/>
            <a:ext cx="25651" cy="26533"/>
          </a:xfrm>
          <a:custGeom>
            <a:rect b="b" l="l" r="r" t="t"/>
            <a:pathLst>
              <a:path extrusionOk="0" h="35378" w="34201">
                <a:moveTo>
                  <a:pt x="17100" y="0"/>
                </a:moveTo>
                <a:cubicBezTo>
                  <a:pt x="16671" y="0"/>
                  <a:pt x="16302" y="0"/>
                  <a:pt x="15872" y="0"/>
                </a:cubicBezTo>
                <a:cubicBezTo>
                  <a:pt x="6600" y="553"/>
                  <a:pt x="-523" y="8474"/>
                  <a:pt x="30" y="17807"/>
                </a:cubicBezTo>
                <a:cubicBezTo>
                  <a:pt x="30" y="18360"/>
                  <a:pt x="30" y="18851"/>
                  <a:pt x="30" y="19404"/>
                </a:cubicBezTo>
                <a:cubicBezTo>
                  <a:pt x="337" y="28553"/>
                  <a:pt x="8013" y="35676"/>
                  <a:pt x="17100" y="35369"/>
                </a:cubicBezTo>
                <a:cubicBezTo>
                  <a:pt x="17653" y="35369"/>
                  <a:pt x="18144" y="35369"/>
                  <a:pt x="18697" y="35369"/>
                </a:cubicBezTo>
                <a:cubicBezTo>
                  <a:pt x="27785" y="34816"/>
                  <a:pt x="34723" y="26956"/>
                  <a:pt x="34171" y="17869"/>
                </a:cubicBezTo>
                <a:cubicBezTo>
                  <a:pt x="34171" y="17439"/>
                  <a:pt x="34171" y="17070"/>
                  <a:pt x="34171" y="16640"/>
                </a:cubicBezTo>
                <a:cubicBezTo>
                  <a:pt x="34048" y="7307"/>
                  <a:pt x="26372" y="-123"/>
                  <a:pt x="17100" y="61"/>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03" name="Google Shape;2603;p250"/>
          <p:cNvSpPr/>
          <p:nvPr/>
        </p:nvSpPr>
        <p:spPr>
          <a:xfrm>
            <a:off x="2934296" y="2166715"/>
            <a:ext cx="14046" cy="12850"/>
          </a:xfrm>
          <a:custGeom>
            <a:rect b="b" l="l" r="r" t="t"/>
            <a:pathLst>
              <a:path extrusionOk="0" h="17133" w="18728">
                <a:moveTo>
                  <a:pt x="4053" y="0"/>
                </a:moveTo>
                <a:lnTo>
                  <a:pt x="0" y="0"/>
                </a:lnTo>
                <a:lnTo>
                  <a:pt x="0" y="17132"/>
                </a:lnTo>
                <a:lnTo>
                  <a:pt x="4544" y="17132"/>
                </a:lnTo>
                <a:cubicBezTo>
                  <a:pt x="10316" y="17132"/>
                  <a:pt x="18667" y="17500"/>
                  <a:pt x="18728" y="8535"/>
                </a:cubicBezTo>
                <a:cubicBezTo>
                  <a:pt x="18728" y="61"/>
                  <a:pt x="9702" y="61"/>
                  <a:pt x="4053" y="61"/>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04" name="Google Shape;2604;p250"/>
          <p:cNvSpPr/>
          <p:nvPr/>
        </p:nvSpPr>
        <p:spPr>
          <a:xfrm>
            <a:off x="3002407" y="2143550"/>
            <a:ext cx="11927" cy="13401"/>
          </a:xfrm>
          <a:custGeom>
            <a:rect b="b" l="l" r="r" t="t"/>
            <a:pathLst>
              <a:path extrusionOk="0" h="17868" w="15903">
                <a:moveTo>
                  <a:pt x="3316" y="0"/>
                </a:moveTo>
                <a:lnTo>
                  <a:pt x="0" y="0"/>
                </a:lnTo>
                <a:lnTo>
                  <a:pt x="0" y="17869"/>
                </a:lnTo>
                <a:lnTo>
                  <a:pt x="3070" y="17869"/>
                </a:lnTo>
                <a:cubicBezTo>
                  <a:pt x="8719" y="17869"/>
                  <a:pt x="15904" y="16763"/>
                  <a:pt x="15904" y="9395"/>
                </a:cubicBezTo>
                <a:cubicBezTo>
                  <a:pt x="15904" y="1535"/>
                  <a:pt x="9211" y="0"/>
                  <a:pt x="3316"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05" name="Google Shape;2605;p250"/>
          <p:cNvSpPr/>
          <p:nvPr/>
        </p:nvSpPr>
        <p:spPr>
          <a:xfrm>
            <a:off x="2883269" y="2097129"/>
            <a:ext cx="608635" cy="120474"/>
          </a:xfrm>
          <a:custGeom>
            <a:rect b="b" l="l" r="r" t="t"/>
            <a:pathLst>
              <a:path extrusionOk="0" h="160632" w="811513">
                <a:moveTo>
                  <a:pt x="0" y="0"/>
                </a:moveTo>
                <a:lnTo>
                  <a:pt x="0" y="160632"/>
                </a:lnTo>
                <a:lnTo>
                  <a:pt x="811514" y="160632"/>
                </a:lnTo>
                <a:lnTo>
                  <a:pt x="811514" y="0"/>
                </a:lnTo>
                <a:lnTo>
                  <a:pt x="0" y="0"/>
                </a:lnTo>
                <a:close/>
                <a:moveTo>
                  <a:pt x="553494" y="28491"/>
                </a:moveTo>
                <a:lnTo>
                  <a:pt x="509345" y="72764"/>
                </a:lnTo>
                <a:lnTo>
                  <a:pt x="465196" y="28491"/>
                </a:lnTo>
                <a:lnTo>
                  <a:pt x="553433" y="28491"/>
                </a:lnTo>
                <a:close/>
                <a:moveTo>
                  <a:pt x="83571" y="130667"/>
                </a:moveTo>
                <a:lnTo>
                  <a:pt x="38439" y="130667"/>
                </a:lnTo>
                <a:lnTo>
                  <a:pt x="38439" y="39421"/>
                </a:lnTo>
                <a:lnTo>
                  <a:pt x="77062" y="39421"/>
                </a:lnTo>
                <a:cubicBezTo>
                  <a:pt x="94746" y="39421"/>
                  <a:pt x="112799" y="43658"/>
                  <a:pt x="112799" y="64720"/>
                </a:cubicBezTo>
                <a:cubicBezTo>
                  <a:pt x="113290" y="72825"/>
                  <a:pt x="108439" y="80316"/>
                  <a:pt x="100825" y="83141"/>
                </a:cubicBezTo>
                <a:lnTo>
                  <a:pt x="100825" y="83816"/>
                </a:lnTo>
                <a:cubicBezTo>
                  <a:pt x="110527" y="86457"/>
                  <a:pt x="117220" y="95422"/>
                  <a:pt x="117036" y="105492"/>
                </a:cubicBezTo>
                <a:cubicBezTo>
                  <a:pt x="117036" y="124281"/>
                  <a:pt x="99597" y="130667"/>
                  <a:pt x="83632" y="130667"/>
                </a:cubicBezTo>
                <a:close/>
                <a:moveTo>
                  <a:pt x="175738" y="130667"/>
                </a:moveTo>
                <a:lnTo>
                  <a:pt x="160817" y="101378"/>
                </a:lnTo>
                <a:lnTo>
                  <a:pt x="158913" y="101378"/>
                </a:lnTo>
                <a:lnTo>
                  <a:pt x="158913" y="130667"/>
                </a:lnTo>
                <a:lnTo>
                  <a:pt x="127781" y="130667"/>
                </a:lnTo>
                <a:lnTo>
                  <a:pt x="127781" y="39483"/>
                </a:lnTo>
                <a:lnTo>
                  <a:pt x="167817" y="39483"/>
                </a:lnTo>
                <a:cubicBezTo>
                  <a:pt x="188387" y="39483"/>
                  <a:pt x="205826" y="48202"/>
                  <a:pt x="205826" y="71167"/>
                </a:cubicBezTo>
                <a:cubicBezTo>
                  <a:pt x="205826" y="84983"/>
                  <a:pt x="200484" y="90755"/>
                  <a:pt x="188141" y="94869"/>
                </a:cubicBezTo>
                <a:lnTo>
                  <a:pt x="188141" y="95606"/>
                </a:lnTo>
                <a:cubicBezTo>
                  <a:pt x="190291" y="97079"/>
                  <a:pt x="192194" y="98922"/>
                  <a:pt x="193729" y="101071"/>
                </a:cubicBezTo>
                <a:lnTo>
                  <a:pt x="213563" y="130729"/>
                </a:lnTo>
                <a:lnTo>
                  <a:pt x="175738" y="130729"/>
                </a:lnTo>
                <a:close/>
                <a:moveTo>
                  <a:pt x="252800" y="130667"/>
                </a:moveTo>
                <a:lnTo>
                  <a:pt x="219642" y="130667"/>
                </a:lnTo>
                <a:lnTo>
                  <a:pt x="219642" y="39483"/>
                </a:lnTo>
                <a:lnTo>
                  <a:pt x="252800" y="39483"/>
                </a:lnTo>
                <a:lnTo>
                  <a:pt x="252800" y="130729"/>
                </a:lnTo>
                <a:close/>
                <a:moveTo>
                  <a:pt x="315984" y="102851"/>
                </a:moveTo>
                <a:cubicBezTo>
                  <a:pt x="323230" y="102729"/>
                  <a:pt x="330107" y="99720"/>
                  <a:pt x="335020" y="94378"/>
                </a:cubicBezTo>
                <a:lnTo>
                  <a:pt x="334037" y="128518"/>
                </a:lnTo>
                <a:cubicBezTo>
                  <a:pt x="326423" y="131036"/>
                  <a:pt x="318440" y="132202"/>
                  <a:pt x="310458" y="132141"/>
                </a:cubicBezTo>
                <a:cubicBezTo>
                  <a:pt x="310090" y="132141"/>
                  <a:pt x="309721" y="132141"/>
                  <a:pt x="309291" y="132141"/>
                </a:cubicBezTo>
                <a:cubicBezTo>
                  <a:pt x="284054" y="131834"/>
                  <a:pt x="263791" y="111141"/>
                  <a:pt x="264098" y="85904"/>
                </a:cubicBezTo>
                <a:cubicBezTo>
                  <a:pt x="264098" y="85658"/>
                  <a:pt x="264098" y="85413"/>
                  <a:pt x="264098" y="85167"/>
                </a:cubicBezTo>
                <a:cubicBezTo>
                  <a:pt x="264221" y="58948"/>
                  <a:pt x="285589" y="37825"/>
                  <a:pt x="311809" y="37948"/>
                </a:cubicBezTo>
                <a:cubicBezTo>
                  <a:pt x="319362" y="37948"/>
                  <a:pt x="326914" y="39237"/>
                  <a:pt x="334098" y="41693"/>
                </a:cubicBezTo>
                <a:lnTo>
                  <a:pt x="335081" y="76448"/>
                </a:lnTo>
                <a:cubicBezTo>
                  <a:pt x="329984" y="71044"/>
                  <a:pt x="322984" y="67728"/>
                  <a:pt x="315616" y="67237"/>
                </a:cubicBezTo>
                <a:lnTo>
                  <a:pt x="315616" y="67237"/>
                </a:lnTo>
                <a:cubicBezTo>
                  <a:pt x="315616" y="67237"/>
                  <a:pt x="315554" y="67237"/>
                  <a:pt x="315493" y="67237"/>
                </a:cubicBezTo>
                <a:cubicBezTo>
                  <a:pt x="305607" y="67237"/>
                  <a:pt x="297563" y="75158"/>
                  <a:pt x="297563" y="85044"/>
                </a:cubicBezTo>
                <a:cubicBezTo>
                  <a:pt x="297809" y="95053"/>
                  <a:pt x="306037" y="103036"/>
                  <a:pt x="316107" y="102851"/>
                </a:cubicBezTo>
                <a:close/>
                <a:moveTo>
                  <a:pt x="393967" y="132141"/>
                </a:moveTo>
                <a:cubicBezTo>
                  <a:pt x="366151" y="132141"/>
                  <a:pt x="343493" y="114580"/>
                  <a:pt x="343493" y="85290"/>
                </a:cubicBezTo>
                <a:cubicBezTo>
                  <a:pt x="343493" y="56000"/>
                  <a:pt x="366274" y="37948"/>
                  <a:pt x="393967" y="37948"/>
                </a:cubicBezTo>
                <a:cubicBezTo>
                  <a:pt x="421660" y="37948"/>
                  <a:pt x="444441" y="56553"/>
                  <a:pt x="444441" y="85290"/>
                </a:cubicBezTo>
                <a:cubicBezTo>
                  <a:pt x="444441" y="114027"/>
                  <a:pt x="421783" y="132141"/>
                  <a:pt x="393967" y="132141"/>
                </a:cubicBezTo>
                <a:close/>
                <a:moveTo>
                  <a:pt x="539310" y="130667"/>
                </a:moveTo>
                <a:lnTo>
                  <a:pt x="533722" y="96895"/>
                </a:lnTo>
                <a:lnTo>
                  <a:pt x="509468" y="120720"/>
                </a:lnTo>
                <a:lnTo>
                  <a:pt x="484722" y="96895"/>
                </a:lnTo>
                <a:lnTo>
                  <a:pt x="479748" y="130667"/>
                </a:lnTo>
                <a:lnTo>
                  <a:pt x="447696" y="130667"/>
                </a:lnTo>
                <a:lnTo>
                  <a:pt x="462432" y="39421"/>
                </a:lnTo>
                <a:lnTo>
                  <a:pt x="462862" y="39421"/>
                </a:lnTo>
                <a:lnTo>
                  <a:pt x="502713" y="79457"/>
                </a:lnTo>
                <a:lnTo>
                  <a:pt x="509468" y="86211"/>
                </a:lnTo>
                <a:lnTo>
                  <a:pt x="516222" y="79457"/>
                </a:lnTo>
                <a:lnTo>
                  <a:pt x="556073" y="39421"/>
                </a:lnTo>
                <a:lnTo>
                  <a:pt x="556380" y="39421"/>
                </a:lnTo>
                <a:lnTo>
                  <a:pt x="571363" y="130667"/>
                </a:lnTo>
                <a:lnTo>
                  <a:pt x="539310" y="130667"/>
                </a:lnTo>
                <a:close/>
                <a:moveTo>
                  <a:pt x="640504" y="130667"/>
                </a:moveTo>
                <a:lnTo>
                  <a:pt x="637495" y="119308"/>
                </a:lnTo>
                <a:lnTo>
                  <a:pt x="611705" y="119308"/>
                </a:lnTo>
                <a:lnTo>
                  <a:pt x="609065" y="130667"/>
                </a:lnTo>
                <a:lnTo>
                  <a:pt x="574310" y="130667"/>
                </a:lnTo>
                <a:lnTo>
                  <a:pt x="606056" y="39421"/>
                </a:lnTo>
                <a:lnTo>
                  <a:pt x="642776" y="39421"/>
                </a:lnTo>
                <a:lnTo>
                  <a:pt x="675320" y="130667"/>
                </a:lnTo>
                <a:lnTo>
                  <a:pt x="640565" y="130667"/>
                </a:lnTo>
                <a:close/>
                <a:moveTo>
                  <a:pt x="773197" y="130667"/>
                </a:moveTo>
                <a:lnTo>
                  <a:pt x="741513" y="130667"/>
                </a:lnTo>
                <a:lnTo>
                  <a:pt x="713390" y="84492"/>
                </a:lnTo>
                <a:lnTo>
                  <a:pt x="713390" y="130667"/>
                </a:lnTo>
                <a:lnTo>
                  <a:pt x="681706" y="130667"/>
                </a:lnTo>
                <a:lnTo>
                  <a:pt x="681706" y="39483"/>
                </a:lnTo>
                <a:lnTo>
                  <a:pt x="713513" y="39483"/>
                </a:lnTo>
                <a:lnTo>
                  <a:pt x="741574" y="87132"/>
                </a:lnTo>
                <a:cubicBezTo>
                  <a:pt x="741574" y="87132"/>
                  <a:pt x="741452" y="74544"/>
                  <a:pt x="741452" y="66807"/>
                </a:cubicBezTo>
                <a:lnTo>
                  <a:pt x="741452" y="39483"/>
                </a:lnTo>
                <a:lnTo>
                  <a:pt x="773197" y="39483"/>
                </a:lnTo>
                <a:lnTo>
                  <a:pt x="773197" y="130729"/>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06" name="Google Shape;2606;p250"/>
          <p:cNvSpPr/>
          <p:nvPr/>
        </p:nvSpPr>
        <p:spPr>
          <a:xfrm>
            <a:off x="3346239" y="2147971"/>
            <a:ext cx="10822" cy="23072"/>
          </a:xfrm>
          <a:custGeom>
            <a:rect b="b" l="l" r="r" t="t"/>
            <a:pathLst>
              <a:path extrusionOk="0" h="30763" w="14429">
                <a:moveTo>
                  <a:pt x="6386" y="0"/>
                </a:moveTo>
                <a:lnTo>
                  <a:pt x="0" y="30763"/>
                </a:lnTo>
                <a:lnTo>
                  <a:pt x="14430" y="30763"/>
                </a:lnTo>
                <a:cubicBezTo>
                  <a:pt x="14430" y="30763"/>
                  <a:pt x="8535" y="4114"/>
                  <a:pt x="7921" y="0"/>
                </a:cubicBezTo>
                <a:lnTo>
                  <a:pt x="6325"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07" name="Google Shape;2607;p250"/>
          <p:cNvSpPr/>
          <p:nvPr/>
        </p:nvSpPr>
        <p:spPr>
          <a:xfrm>
            <a:off x="2934250" y="2142030"/>
            <a:ext cx="11374" cy="11467"/>
          </a:xfrm>
          <a:custGeom>
            <a:rect b="b" l="l" r="r" t="t"/>
            <a:pathLst>
              <a:path extrusionOk="0" h="15289" w="15166">
                <a:moveTo>
                  <a:pt x="15167" y="7860"/>
                </a:moveTo>
                <a:cubicBezTo>
                  <a:pt x="15167" y="430"/>
                  <a:pt x="8290" y="0"/>
                  <a:pt x="2947" y="0"/>
                </a:cubicBezTo>
                <a:lnTo>
                  <a:pt x="0" y="0"/>
                </a:lnTo>
                <a:lnTo>
                  <a:pt x="0" y="15290"/>
                </a:lnTo>
                <a:lnTo>
                  <a:pt x="3868" y="15290"/>
                </a:lnTo>
                <a:cubicBezTo>
                  <a:pt x="9211" y="15290"/>
                  <a:pt x="15167" y="15167"/>
                  <a:pt x="15167" y="786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pic>
        <p:nvPicPr>
          <p:cNvPr id="2608" name="Google Shape;2608;p250"/>
          <p:cNvPicPr preferRelativeResize="0"/>
          <p:nvPr/>
        </p:nvPicPr>
        <p:blipFill rotWithShape="1">
          <a:blip r:embed="rId19">
            <a:alphaModFix/>
          </a:blip>
          <a:srcRect b="0" l="0" r="0" t="0"/>
          <a:stretch/>
        </p:blipFill>
        <p:spPr>
          <a:xfrm>
            <a:off x="2275586" y="2312357"/>
            <a:ext cx="448435" cy="270080"/>
          </a:xfrm>
          <a:prstGeom prst="rect">
            <a:avLst/>
          </a:prstGeom>
          <a:noFill/>
          <a:ln>
            <a:noFill/>
          </a:ln>
        </p:spPr>
      </p:pic>
      <p:pic>
        <p:nvPicPr>
          <p:cNvPr id="2609" name="Google Shape;2609;p250"/>
          <p:cNvPicPr preferRelativeResize="0"/>
          <p:nvPr/>
        </p:nvPicPr>
        <p:blipFill rotWithShape="1">
          <a:blip r:embed="rId20">
            <a:alphaModFix/>
          </a:blip>
          <a:srcRect b="0" l="0" r="0" t="0"/>
          <a:stretch/>
        </p:blipFill>
        <p:spPr>
          <a:xfrm>
            <a:off x="2836068" y="2373119"/>
            <a:ext cx="678352" cy="214312"/>
          </a:xfrm>
          <a:prstGeom prst="rect">
            <a:avLst/>
          </a:prstGeom>
          <a:noFill/>
          <a:ln>
            <a:noFill/>
          </a:ln>
        </p:spPr>
      </p:pic>
      <p:pic>
        <p:nvPicPr>
          <p:cNvPr id="2610" name="Google Shape;2610;p250"/>
          <p:cNvPicPr preferRelativeResize="0"/>
          <p:nvPr/>
        </p:nvPicPr>
        <p:blipFill rotWithShape="1">
          <a:blip r:embed="rId21">
            <a:alphaModFix/>
          </a:blip>
          <a:srcRect b="0" l="0" r="0" t="0"/>
          <a:stretch/>
        </p:blipFill>
        <p:spPr>
          <a:xfrm>
            <a:off x="2352303" y="2703702"/>
            <a:ext cx="295000" cy="295000"/>
          </a:xfrm>
          <a:prstGeom prst="rect">
            <a:avLst/>
          </a:prstGeom>
          <a:noFill/>
          <a:ln>
            <a:noFill/>
          </a:ln>
        </p:spPr>
      </p:pic>
      <p:grpSp>
        <p:nvGrpSpPr>
          <p:cNvPr id="2611" name="Google Shape;2611;p250"/>
          <p:cNvGrpSpPr/>
          <p:nvPr/>
        </p:nvGrpSpPr>
        <p:grpSpPr>
          <a:xfrm>
            <a:off x="2774333" y="2780119"/>
            <a:ext cx="716834" cy="174084"/>
            <a:chOff x="3733671" y="4867342"/>
            <a:chExt cx="1390938" cy="337791"/>
          </a:xfrm>
        </p:grpSpPr>
        <p:sp>
          <p:nvSpPr>
            <p:cNvPr id="2612" name="Google Shape;2612;p250"/>
            <p:cNvSpPr/>
            <p:nvPr/>
          </p:nvSpPr>
          <p:spPr>
            <a:xfrm>
              <a:off x="3882813" y="5011089"/>
              <a:ext cx="166489" cy="186375"/>
            </a:xfrm>
            <a:custGeom>
              <a:rect b="b" l="l" r="r" t="t"/>
              <a:pathLst>
                <a:path extrusionOk="0" h="186375" w="166489">
                  <a:moveTo>
                    <a:pt x="166490" y="186375"/>
                  </a:moveTo>
                  <a:lnTo>
                    <a:pt x="122329" y="186375"/>
                  </a:lnTo>
                  <a:lnTo>
                    <a:pt x="122329" y="45219"/>
                  </a:lnTo>
                  <a:lnTo>
                    <a:pt x="0" y="45219"/>
                  </a:lnTo>
                  <a:lnTo>
                    <a:pt x="39295" y="0"/>
                  </a:lnTo>
                  <a:lnTo>
                    <a:pt x="166490" y="0"/>
                  </a:lnTo>
                  <a:lnTo>
                    <a:pt x="166490" y="186375"/>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13" name="Google Shape;2613;p250"/>
            <p:cNvSpPr/>
            <p:nvPr/>
          </p:nvSpPr>
          <p:spPr>
            <a:xfrm>
              <a:off x="4306018" y="5011089"/>
              <a:ext cx="161491" cy="186110"/>
            </a:xfrm>
            <a:custGeom>
              <a:rect b="b" l="l" r="r" t="t"/>
              <a:pathLst>
                <a:path extrusionOk="0" h="186110" w="161491">
                  <a:moveTo>
                    <a:pt x="60450" y="0"/>
                  </a:moveTo>
                  <a:cubicBezTo>
                    <a:pt x="85995" y="0"/>
                    <a:pt x="118203" y="9097"/>
                    <a:pt x="136502" y="27501"/>
                  </a:cubicBezTo>
                  <a:cubicBezTo>
                    <a:pt x="169821" y="60820"/>
                    <a:pt x="169821" y="125713"/>
                    <a:pt x="136502" y="158821"/>
                  </a:cubicBezTo>
                  <a:cubicBezTo>
                    <a:pt x="118203" y="177014"/>
                    <a:pt x="85995" y="186111"/>
                    <a:pt x="60450" y="186111"/>
                  </a:cubicBezTo>
                  <a:lnTo>
                    <a:pt x="0" y="186111"/>
                  </a:lnTo>
                  <a:lnTo>
                    <a:pt x="0" y="212"/>
                  </a:lnTo>
                  <a:lnTo>
                    <a:pt x="60450" y="212"/>
                  </a:lnTo>
                  <a:lnTo>
                    <a:pt x="60450" y="0"/>
                  </a:lnTo>
                  <a:close/>
                  <a:moveTo>
                    <a:pt x="60715" y="148772"/>
                  </a:moveTo>
                  <a:cubicBezTo>
                    <a:pt x="75946" y="148772"/>
                    <a:pt x="98106" y="144488"/>
                    <a:pt x="109001" y="133699"/>
                  </a:cubicBezTo>
                  <a:cubicBezTo>
                    <a:pt x="119896" y="122857"/>
                    <a:pt x="124180" y="108525"/>
                    <a:pt x="124180" y="93029"/>
                  </a:cubicBezTo>
                  <a:cubicBezTo>
                    <a:pt x="124180" y="77533"/>
                    <a:pt x="119896" y="63465"/>
                    <a:pt x="108842" y="52464"/>
                  </a:cubicBezTo>
                  <a:cubicBezTo>
                    <a:pt x="98000" y="41464"/>
                    <a:pt x="75523" y="37127"/>
                    <a:pt x="60186" y="37127"/>
                  </a:cubicBezTo>
                  <a:lnTo>
                    <a:pt x="37339" y="37127"/>
                  </a:lnTo>
                  <a:lnTo>
                    <a:pt x="37339" y="148772"/>
                  </a:lnTo>
                  <a:lnTo>
                    <a:pt x="60397" y="148772"/>
                  </a:lnTo>
                  <a:cubicBezTo>
                    <a:pt x="60397" y="148772"/>
                    <a:pt x="60715" y="148772"/>
                    <a:pt x="60715" y="14877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14" name="Google Shape;2614;p250"/>
            <p:cNvSpPr/>
            <p:nvPr/>
          </p:nvSpPr>
          <p:spPr>
            <a:xfrm>
              <a:off x="4582725" y="5007229"/>
              <a:ext cx="182038" cy="189971"/>
            </a:xfrm>
            <a:custGeom>
              <a:rect b="b" l="l" r="r" t="t"/>
              <a:pathLst>
                <a:path extrusionOk="0" h="189971" w="182038">
                  <a:moveTo>
                    <a:pt x="91019" y="124814"/>
                  </a:moveTo>
                  <a:lnTo>
                    <a:pt x="182039" y="0"/>
                  </a:lnTo>
                  <a:lnTo>
                    <a:pt x="182039" y="189971"/>
                  </a:lnTo>
                  <a:lnTo>
                    <a:pt x="144700" y="189971"/>
                  </a:lnTo>
                  <a:lnTo>
                    <a:pt x="144700" y="113073"/>
                  </a:lnTo>
                  <a:lnTo>
                    <a:pt x="91019" y="187063"/>
                  </a:lnTo>
                  <a:lnTo>
                    <a:pt x="37339" y="113073"/>
                  </a:lnTo>
                  <a:lnTo>
                    <a:pt x="37339" y="189971"/>
                  </a:lnTo>
                  <a:lnTo>
                    <a:pt x="0" y="189971"/>
                  </a:lnTo>
                  <a:lnTo>
                    <a:pt x="0" y="0"/>
                  </a:lnTo>
                  <a:lnTo>
                    <a:pt x="91019" y="124814"/>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15" name="Google Shape;2615;p250"/>
            <p:cNvSpPr/>
            <p:nvPr/>
          </p:nvSpPr>
          <p:spPr>
            <a:xfrm>
              <a:off x="4977530" y="5011777"/>
              <a:ext cx="147079" cy="185423"/>
            </a:xfrm>
            <a:custGeom>
              <a:rect b="b" l="l" r="r" t="t"/>
              <a:pathLst>
                <a:path extrusionOk="0" h="185423" w="147079">
                  <a:moveTo>
                    <a:pt x="92130" y="0"/>
                  </a:moveTo>
                  <a:lnTo>
                    <a:pt x="147080" y="0"/>
                  </a:lnTo>
                  <a:lnTo>
                    <a:pt x="147080" y="37233"/>
                  </a:lnTo>
                  <a:lnTo>
                    <a:pt x="92130" y="37233"/>
                  </a:lnTo>
                  <a:lnTo>
                    <a:pt x="92130" y="185423"/>
                  </a:lnTo>
                  <a:lnTo>
                    <a:pt x="54738" y="185423"/>
                  </a:lnTo>
                  <a:lnTo>
                    <a:pt x="54738" y="37233"/>
                  </a:lnTo>
                  <a:lnTo>
                    <a:pt x="0" y="37233"/>
                  </a:lnTo>
                  <a:lnTo>
                    <a:pt x="0" y="0"/>
                  </a:lnTo>
                  <a:lnTo>
                    <a:pt x="54738" y="0"/>
                  </a:lnTo>
                  <a:lnTo>
                    <a:pt x="9213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16" name="Google Shape;2616;p250"/>
            <p:cNvSpPr/>
            <p:nvPr/>
          </p:nvSpPr>
          <p:spPr>
            <a:xfrm>
              <a:off x="4786870" y="5010931"/>
              <a:ext cx="212818" cy="186745"/>
            </a:xfrm>
            <a:custGeom>
              <a:rect b="b" l="l" r="r" t="t"/>
              <a:pathLst>
                <a:path extrusionOk="0" h="186745" w="212818">
                  <a:moveTo>
                    <a:pt x="0" y="186745"/>
                  </a:moveTo>
                  <a:lnTo>
                    <a:pt x="113496" y="0"/>
                  </a:lnTo>
                  <a:lnTo>
                    <a:pt x="212819" y="186269"/>
                  </a:lnTo>
                  <a:lnTo>
                    <a:pt x="164480" y="186269"/>
                  </a:lnTo>
                  <a:lnTo>
                    <a:pt x="110217" y="83985"/>
                  </a:lnTo>
                  <a:lnTo>
                    <a:pt x="45536" y="186534"/>
                  </a:lnTo>
                  <a:lnTo>
                    <a:pt x="0" y="186745"/>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17" name="Google Shape;2617;p250"/>
            <p:cNvSpPr/>
            <p:nvPr/>
          </p:nvSpPr>
          <p:spPr>
            <a:xfrm>
              <a:off x="4083045" y="5005272"/>
              <a:ext cx="191293" cy="196529"/>
            </a:xfrm>
            <a:custGeom>
              <a:rect b="b" l="l" r="r" t="t"/>
              <a:pathLst>
                <a:path extrusionOk="0" h="196529" w="191293">
                  <a:moveTo>
                    <a:pt x="97736" y="0"/>
                  </a:moveTo>
                  <a:cubicBezTo>
                    <a:pt x="42046" y="0"/>
                    <a:pt x="0" y="42257"/>
                    <a:pt x="0" y="98318"/>
                  </a:cubicBezTo>
                  <a:cubicBezTo>
                    <a:pt x="0" y="154378"/>
                    <a:pt x="41675" y="196530"/>
                    <a:pt x="98952" y="196530"/>
                  </a:cubicBezTo>
                  <a:cubicBezTo>
                    <a:pt x="134334" y="196530"/>
                    <a:pt x="162417" y="182462"/>
                    <a:pt x="181457" y="153902"/>
                  </a:cubicBezTo>
                  <a:cubicBezTo>
                    <a:pt x="185846" y="146974"/>
                    <a:pt x="189125" y="139517"/>
                    <a:pt x="189125" y="139517"/>
                  </a:cubicBezTo>
                  <a:lnTo>
                    <a:pt x="143748" y="139305"/>
                  </a:lnTo>
                  <a:cubicBezTo>
                    <a:pt x="134334" y="151311"/>
                    <a:pt x="118256" y="158451"/>
                    <a:pt x="99323" y="158451"/>
                  </a:cubicBezTo>
                  <a:cubicBezTo>
                    <a:pt x="70816" y="158451"/>
                    <a:pt x="49344" y="142902"/>
                    <a:pt x="41887" y="118045"/>
                  </a:cubicBezTo>
                  <a:lnTo>
                    <a:pt x="190871" y="118045"/>
                  </a:lnTo>
                  <a:lnTo>
                    <a:pt x="190871" y="106938"/>
                  </a:lnTo>
                  <a:cubicBezTo>
                    <a:pt x="190871" y="105881"/>
                    <a:pt x="190976" y="104770"/>
                    <a:pt x="191082" y="103606"/>
                  </a:cubicBezTo>
                  <a:cubicBezTo>
                    <a:pt x="191082" y="102126"/>
                    <a:pt x="191294" y="100486"/>
                    <a:pt x="191294" y="99005"/>
                  </a:cubicBezTo>
                  <a:cubicBezTo>
                    <a:pt x="191400" y="34588"/>
                    <a:pt x="143060" y="0"/>
                    <a:pt x="97736" y="0"/>
                  </a:cubicBezTo>
                  <a:moveTo>
                    <a:pt x="40036" y="80812"/>
                  </a:moveTo>
                  <a:lnTo>
                    <a:pt x="40512" y="79120"/>
                  </a:lnTo>
                  <a:cubicBezTo>
                    <a:pt x="47704" y="52993"/>
                    <a:pt x="69706" y="36863"/>
                    <a:pt x="97736" y="36863"/>
                  </a:cubicBezTo>
                  <a:cubicBezTo>
                    <a:pt x="125766" y="36863"/>
                    <a:pt x="144224" y="52676"/>
                    <a:pt x="151046" y="79120"/>
                  </a:cubicBezTo>
                  <a:lnTo>
                    <a:pt x="151417" y="80812"/>
                  </a:lnTo>
                  <a:lnTo>
                    <a:pt x="40036" y="80812"/>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18" name="Google Shape;2618;p250"/>
            <p:cNvSpPr/>
            <p:nvPr/>
          </p:nvSpPr>
          <p:spPr>
            <a:xfrm>
              <a:off x="4499322" y="5011724"/>
              <a:ext cx="37391" cy="37179"/>
            </a:xfrm>
            <a:custGeom>
              <a:rect b="b" l="l" r="r" t="t"/>
              <a:pathLst>
                <a:path extrusionOk="0" h="37179" w="37391">
                  <a:moveTo>
                    <a:pt x="37391" y="22583"/>
                  </a:moveTo>
                  <a:lnTo>
                    <a:pt x="37391" y="0"/>
                  </a:lnTo>
                  <a:lnTo>
                    <a:pt x="0" y="0"/>
                  </a:lnTo>
                  <a:lnTo>
                    <a:pt x="0" y="37180"/>
                  </a:lnTo>
                  <a:lnTo>
                    <a:pt x="37391" y="2258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19" name="Google Shape;2619;p250"/>
            <p:cNvSpPr/>
            <p:nvPr/>
          </p:nvSpPr>
          <p:spPr>
            <a:xfrm>
              <a:off x="4499322" y="5051284"/>
              <a:ext cx="37391" cy="145916"/>
            </a:xfrm>
            <a:custGeom>
              <a:rect b="b" l="l" r="r" t="t"/>
              <a:pathLst>
                <a:path extrusionOk="0" h="145916" w="37391">
                  <a:moveTo>
                    <a:pt x="0" y="14385"/>
                  </a:moveTo>
                  <a:lnTo>
                    <a:pt x="0" y="145916"/>
                  </a:lnTo>
                  <a:lnTo>
                    <a:pt x="37391" y="145916"/>
                  </a:lnTo>
                  <a:lnTo>
                    <a:pt x="37391" y="0"/>
                  </a:lnTo>
                  <a:lnTo>
                    <a:pt x="0" y="14385"/>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620" name="Google Shape;2620;p250"/>
            <p:cNvSpPr/>
            <p:nvPr/>
          </p:nvSpPr>
          <p:spPr>
            <a:xfrm>
              <a:off x="3733671" y="4867342"/>
              <a:ext cx="314944" cy="337791"/>
            </a:xfrm>
            <a:custGeom>
              <a:rect b="b" l="l" r="r" t="t"/>
              <a:pathLst>
                <a:path extrusionOk="0" h="337791" w="314944">
                  <a:moveTo>
                    <a:pt x="0" y="168869"/>
                  </a:moveTo>
                  <a:cubicBezTo>
                    <a:pt x="0" y="262110"/>
                    <a:pt x="75629" y="337792"/>
                    <a:pt x="168922" y="337792"/>
                  </a:cubicBezTo>
                  <a:cubicBezTo>
                    <a:pt x="201342" y="337792"/>
                    <a:pt x="231541" y="329436"/>
                    <a:pt x="257244" y="313675"/>
                  </a:cubicBezTo>
                  <a:lnTo>
                    <a:pt x="257244" y="255869"/>
                  </a:lnTo>
                  <a:cubicBezTo>
                    <a:pt x="231541" y="275014"/>
                    <a:pt x="204357" y="288236"/>
                    <a:pt x="168922" y="288236"/>
                  </a:cubicBezTo>
                  <a:cubicBezTo>
                    <a:pt x="102972" y="288236"/>
                    <a:pt x="49556" y="234820"/>
                    <a:pt x="49556" y="168922"/>
                  </a:cubicBezTo>
                  <a:cubicBezTo>
                    <a:pt x="49556" y="103025"/>
                    <a:pt x="103025" y="49555"/>
                    <a:pt x="168922" y="49555"/>
                  </a:cubicBezTo>
                  <a:cubicBezTo>
                    <a:pt x="201607" y="49555"/>
                    <a:pt x="231171" y="62672"/>
                    <a:pt x="252696" y="83879"/>
                  </a:cubicBezTo>
                  <a:lnTo>
                    <a:pt x="314945" y="83879"/>
                  </a:lnTo>
                  <a:cubicBezTo>
                    <a:pt x="285645" y="33689"/>
                    <a:pt x="231224" y="0"/>
                    <a:pt x="168922" y="0"/>
                  </a:cubicBezTo>
                  <a:cubicBezTo>
                    <a:pt x="75629" y="0"/>
                    <a:pt x="0" y="75629"/>
                    <a:pt x="0" y="168869"/>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2621" name="Google Shape;2621;p250"/>
          <p:cNvSpPr/>
          <p:nvPr/>
        </p:nvSpPr>
        <p:spPr>
          <a:xfrm>
            <a:off x="4029808" y="1756191"/>
            <a:ext cx="323247" cy="315061"/>
          </a:xfrm>
          <a:custGeom>
            <a:rect b="b" l="l" r="r" t="t"/>
            <a:pathLst>
              <a:path extrusionOk="0" h="2377821" w="2439597">
                <a:moveTo>
                  <a:pt x="2234962" y="1315776"/>
                </a:moveTo>
                <a:lnTo>
                  <a:pt x="2223773" y="1389088"/>
                </a:lnTo>
                <a:cubicBezTo>
                  <a:pt x="2131155" y="1841703"/>
                  <a:pt x="1730681" y="2182177"/>
                  <a:pt x="1250686" y="2182177"/>
                </a:cubicBezTo>
                <a:cubicBezTo>
                  <a:pt x="770691" y="2182177"/>
                  <a:pt x="370217" y="1841703"/>
                  <a:pt x="277599" y="1389088"/>
                </a:cubicBezTo>
                <a:lnTo>
                  <a:pt x="270045" y="1339594"/>
                </a:lnTo>
                <a:lnTo>
                  <a:pt x="321891" y="1357420"/>
                </a:lnTo>
                <a:cubicBezTo>
                  <a:pt x="340405" y="1361433"/>
                  <a:pt x="359860" y="1363409"/>
                  <a:pt x="380482" y="1363409"/>
                </a:cubicBezTo>
                <a:lnTo>
                  <a:pt x="380672" y="1363313"/>
                </a:lnTo>
                <a:cubicBezTo>
                  <a:pt x="383053" y="1363313"/>
                  <a:pt x="385435" y="1363313"/>
                  <a:pt x="387911" y="1363313"/>
                </a:cubicBezTo>
                <a:lnTo>
                  <a:pt x="423869" y="1358682"/>
                </a:lnTo>
                <a:lnTo>
                  <a:pt x="423916" y="1358988"/>
                </a:lnTo>
                <a:cubicBezTo>
                  <a:pt x="502608" y="1743546"/>
                  <a:pt x="842865" y="2032825"/>
                  <a:pt x="1250686" y="2032825"/>
                </a:cubicBezTo>
                <a:cubicBezTo>
                  <a:pt x="1600247" y="2032825"/>
                  <a:pt x="1900169" y="1820294"/>
                  <a:pt x="2028282" y="1517400"/>
                </a:cubicBezTo>
                <a:lnTo>
                  <a:pt x="2046988" y="1466292"/>
                </a:lnTo>
                <a:lnTo>
                  <a:pt x="2048785" y="1466279"/>
                </a:lnTo>
                <a:lnTo>
                  <a:pt x="2085742" y="1466279"/>
                </a:lnTo>
                <a:cubicBezTo>
                  <a:pt x="2104126" y="1466183"/>
                  <a:pt x="2122604" y="1461992"/>
                  <a:pt x="2140606" y="1453801"/>
                </a:cubicBezTo>
                <a:cubicBezTo>
                  <a:pt x="2182897" y="1434560"/>
                  <a:pt x="2201281" y="1398651"/>
                  <a:pt x="2211377" y="1373410"/>
                </a:cubicBezTo>
                <a:close/>
                <a:moveTo>
                  <a:pt x="1264140" y="1260992"/>
                </a:moveTo>
                <a:lnTo>
                  <a:pt x="1268880" y="1271352"/>
                </a:lnTo>
                <a:cubicBezTo>
                  <a:pt x="1298174" y="1317224"/>
                  <a:pt x="1344841" y="1347264"/>
                  <a:pt x="1404419" y="1357693"/>
                </a:cubicBezTo>
                <a:cubicBezTo>
                  <a:pt x="1418612" y="1360170"/>
                  <a:pt x="1432899" y="1361408"/>
                  <a:pt x="1446901" y="1361408"/>
                </a:cubicBezTo>
                <a:lnTo>
                  <a:pt x="1446901" y="1361503"/>
                </a:lnTo>
                <a:cubicBezTo>
                  <a:pt x="1465665" y="1361503"/>
                  <a:pt x="1484334" y="1359312"/>
                  <a:pt x="1502336" y="1354836"/>
                </a:cubicBezTo>
                <a:cubicBezTo>
                  <a:pt x="1538627" y="1345882"/>
                  <a:pt x="1569488" y="1328166"/>
                  <a:pt x="1594062" y="1301972"/>
                </a:cubicBezTo>
                <a:lnTo>
                  <a:pt x="1616671" y="1270311"/>
                </a:lnTo>
                <a:lnTo>
                  <a:pt x="1617649" y="1272373"/>
                </a:lnTo>
                <a:cubicBezTo>
                  <a:pt x="1623162" y="1281541"/>
                  <a:pt x="1628782" y="1289209"/>
                  <a:pt x="1633401" y="1295209"/>
                </a:cubicBezTo>
                <a:cubicBezTo>
                  <a:pt x="1649117" y="1315593"/>
                  <a:pt x="1666167" y="1329594"/>
                  <a:pt x="1685407" y="1338072"/>
                </a:cubicBezTo>
                <a:cubicBezTo>
                  <a:pt x="1686836" y="1338739"/>
                  <a:pt x="1688170" y="1339596"/>
                  <a:pt x="1689598" y="1340453"/>
                </a:cubicBezTo>
                <a:cubicBezTo>
                  <a:pt x="1695313" y="1343882"/>
                  <a:pt x="1703219" y="1348644"/>
                  <a:pt x="1713601" y="1351978"/>
                </a:cubicBezTo>
                <a:cubicBezTo>
                  <a:pt x="1732366" y="1358074"/>
                  <a:pt x="1752368" y="1361122"/>
                  <a:pt x="1773037" y="1361122"/>
                </a:cubicBezTo>
                <a:lnTo>
                  <a:pt x="1772847" y="1361408"/>
                </a:lnTo>
                <a:cubicBezTo>
                  <a:pt x="1785515" y="1361408"/>
                  <a:pt x="1798755" y="1360265"/>
                  <a:pt x="1812185" y="1357979"/>
                </a:cubicBezTo>
                <a:cubicBezTo>
                  <a:pt x="1825615" y="1355693"/>
                  <a:pt x="1838284" y="1351883"/>
                  <a:pt x="1849999" y="1346644"/>
                </a:cubicBezTo>
                <a:cubicBezTo>
                  <a:pt x="1862763" y="1352645"/>
                  <a:pt x="1875050" y="1353026"/>
                  <a:pt x="1877812" y="1353026"/>
                </a:cubicBezTo>
                <a:cubicBezTo>
                  <a:pt x="1880098" y="1353026"/>
                  <a:pt x="1882861" y="1352931"/>
                  <a:pt x="1886099" y="1352740"/>
                </a:cubicBezTo>
                <a:lnTo>
                  <a:pt x="1887433" y="1352740"/>
                </a:lnTo>
                <a:cubicBezTo>
                  <a:pt x="1892957" y="1352740"/>
                  <a:pt x="1898386" y="1352740"/>
                  <a:pt x="1903911" y="1352740"/>
                </a:cubicBezTo>
                <a:cubicBezTo>
                  <a:pt x="1909054" y="1352740"/>
                  <a:pt x="1914293" y="1352740"/>
                  <a:pt x="1919437" y="1352740"/>
                </a:cubicBezTo>
                <a:cubicBezTo>
                  <a:pt x="1926199" y="1352740"/>
                  <a:pt x="1932962" y="1352836"/>
                  <a:pt x="1939725" y="1353121"/>
                </a:cubicBezTo>
                <a:cubicBezTo>
                  <a:pt x="1940963" y="1353121"/>
                  <a:pt x="1943344" y="1353121"/>
                  <a:pt x="1943344" y="1353121"/>
                </a:cubicBezTo>
                <a:lnTo>
                  <a:pt x="1959822" y="1349651"/>
                </a:lnTo>
                <a:lnTo>
                  <a:pt x="1959822" y="1405128"/>
                </a:lnTo>
                <a:cubicBezTo>
                  <a:pt x="1959536" y="1427036"/>
                  <a:pt x="1968871" y="1441133"/>
                  <a:pt x="1976681" y="1449133"/>
                </a:cubicBezTo>
                <a:cubicBezTo>
                  <a:pt x="1980634" y="1453086"/>
                  <a:pt x="1986063" y="1457444"/>
                  <a:pt x="1993219" y="1460813"/>
                </a:cubicBezTo>
                <a:lnTo>
                  <a:pt x="2011865" y="1464800"/>
                </a:lnTo>
                <a:lnTo>
                  <a:pt x="1997389" y="1504349"/>
                </a:lnTo>
                <a:cubicBezTo>
                  <a:pt x="1874365" y="1795209"/>
                  <a:pt x="1586359" y="1999297"/>
                  <a:pt x="1250686" y="1999297"/>
                </a:cubicBezTo>
                <a:cubicBezTo>
                  <a:pt x="887040" y="1999297"/>
                  <a:pt x="579337" y="1759777"/>
                  <a:pt x="476732" y="1429894"/>
                </a:cubicBezTo>
                <a:lnTo>
                  <a:pt x="457314" y="1354375"/>
                </a:lnTo>
                <a:lnTo>
                  <a:pt x="463349" y="1353598"/>
                </a:lnTo>
                <a:cubicBezTo>
                  <a:pt x="479637" y="1349288"/>
                  <a:pt x="494597" y="1343460"/>
                  <a:pt x="508154" y="1336184"/>
                </a:cubicBezTo>
                <a:lnTo>
                  <a:pt x="535359" y="1316666"/>
                </a:lnTo>
                <a:lnTo>
                  <a:pt x="535359" y="1398841"/>
                </a:lnTo>
                <a:cubicBezTo>
                  <a:pt x="535359" y="1417415"/>
                  <a:pt x="541360" y="1432941"/>
                  <a:pt x="553171" y="1444752"/>
                </a:cubicBezTo>
                <a:cubicBezTo>
                  <a:pt x="561267" y="1452848"/>
                  <a:pt x="575650" y="1462468"/>
                  <a:pt x="598129" y="1462468"/>
                </a:cubicBezTo>
                <a:lnTo>
                  <a:pt x="599748" y="1462468"/>
                </a:lnTo>
                <a:cubicBezTo>
                  <a:pt x="610511" y="1462278"/>
                  <a:pt x="621179" y="1462182"/>
                  <a:pt x="631942" y="1462182"/>
                </a:cubicBezTo>
                <a:cubicBezTo>
                  <a:pt x="643373" y="1462182"/>
                  <a:pt x="654898" y="1462373"/>
                  <a:pt x="666423" y="1462564"/>
                </a:cubicBezTo>
                <a:lnTo>
                  <a:pt x="666233" y="1462659"/>
                </a:lnTo>
                <a:lnTo>
                  <a:pt x="667947" y="1462659"/>
                </a:lnTo>
                <a:cubicBezTo>
                  <a:pt x="689854" y="1462659"/>
                  <a:pt x="703856" y="1453134"/>
                  <a:pt x="711762" y="1445228"/>
                </a:cubicBezTo>
                <a:cubicBezTo>
                  <a:pt x="723287" y="1433703"/>
                  <a:pt x="729002" y="1418558"/>
                  <a:pt x="729002" y="1400365"/>
                </a:cubicBezTo>
                <a:cubicBezTo>
                  <a:pt x="728907" y="1385982"/>
                  <a:pt x="728907" y="1371505"/>
                  <a:pt x="728907" y="1357122"/>
                </a:cubicBezTo>
                <a:cubicBezTo>
                  <a:pt x="741766" y="1360265"/>
                  <a:pt x="754910" y="1361789"/>
                  <a:pt x="768245" y="1361789"/>
                </a:cubicBezTo>
                <a:cubicBezTo>
                  <a:pt x="782437" y="1361789"/>
                  <a:pt x="796915" y="1359979"/>
                  <a:pt x="811203" y="1356455"/>
                </a:cubicBezTo>
                <a:cubicBezTo>
                  <a:pt x="837111" y="1350074"/>
                  <a:pt x="860019" y="1339048"/>
                  <a:pt x="879771" y="1323511"/>
                </a:cubicBezTo>
                <a:lnTo>
                  <a:pt x="918693" y="1276447"/>
                </a:lnTo>
                <a:lnTo>
                  <a:pt x="919264" y="1277648"/>
                </a:lnTo>
                <a:cubicBezTo>
                  <a:pt x="932742" y="1296662"/>
                  <a:pt x="949268" y="1312783"/>
                  <a:pt x="968746" y="1325880"/>
                </a:cubicBezTo>
                <a:cubicBezTo>
                  <a:pt x="1003798" y="1349406"/>
                  <a:pt x="1044279" y="1361313"/>
                  <a:pt x="1089237" y="1361313"/>
                </a:cubicBezTo>
                <a:lnTo>
                  <a:pt x="1089237" y="1361408"/>
                </a:lnTo>
                <a:cubicBezTo>
                  <a:pt x="1102953" y="1361408"/>
                  <a:pt x="1117431" y="1360265"/>
                  <a:pt x="1132290" y="1358074"/>
                </a:cubicBezTo>
                <a:cubicBezTo>
                  <a:pt x="1172581" y="1352073"/>
                  <a:pt x="1207824" y="1334452"/>
                  <a:pt x="1236970" y="1305592"/>
                </a:cubicBezTo>
                <a:close/>
                <a:moveTo>
                  <a:pt x="2006209" y="1220429"/>
                </a:moveTo>
                <a:lnTo>
                  <a:pt x="2009733" y="1230345"/>
                </a:lnTo>
                <a:cubicBezTo>
                  <a:pt x="2012686" y="1238537"/>
                  <a:pt x="2015734" y="1246633"/>
                  <a:pt x="2018782" y="1254825"/>
                </a:cubicBezTo>
                <a:cubicBezTo>
                  <a:pt x="2022592" y="1264921"/>
                  <a:pt x="2026306" y="1274827"/>
                  <a:pt x="2029545" y="1284447"/>
                </a:cubicBezTo>
                <a:cubicBezTo>
                  <a:pt x="2029259" y="1284447"/>
                  <a:pt x="2020877" y="1284447"/>
                  <a:pt x="2020877" y="1284447"/>
                </a:cubicBezTo>
                <a:lnTo>
                  <a:pt x="2006209" y="1287558"/>
                </a:lnTo>
                <a:close/>
                <a:moveTo>
                  <a:pt x="350764" y="1168338"/>
                </a:moveTo>
                <a:lnTo>
                  <a:pt x="351550" y="1168577"/>
                </a:lnTo>
                <a:lnTo>
                  <a:pt x="350668" y="1168433"/>
                </a:lnTo>
                <a:close/>
                <a:moveTo>
                  <a:pt x="1801041" y="1096994"/>
                </a:moveTo>
                <a:cubicBezTo>
                  <a:pt x="1801517" y="1096994"/>
                  <a:pt x="1801898" y="1096994"/>
                  <a:pt x="1802374" y="1096994"/>
                </a:cubicBezTo>
                <a:cubicBezTo>
                  <a:pt x="1809804" y="1096994"/>
                  <a:pt x="1813233" y="1115091"/>
                  <a:pt x="1813233" y="1115282"/>
                </a:cubicBezTo>
                <a:cubicBezTo>
                  <a:pt x="1815519" y="1129189"/>
                  <a:pt x="1816186" y="1139952"/>
                  <a:pt x="1815614" y="1149191"/>
                </a:cubicBezTo>
                <a:cubicBezTo>
                  <a:pt x="1814376" y="1169003"/>
                  <a:pt x="1811899" y="1178909"/>
                  <a:pt x="1806851" y="1184624"/>
                </a:cubicBezTo>
                <a:cubicBezTo>
                  <a:pt x="1804851" y="1186910"/>
                  <a:pt x="1803994" y="1187672"/>
                  <a:pt x="1799707" y="1187672"/>
                </a:cubicBezTo>
                <a:cubicBezTo>
                  <a:pt x="1797421" y="1187672"/>
                  <a:pt x="1794659" y="1187386"/>
                  <a:pt x="1791516" y="1186719"/>
                </a:cubicBezTo>
                <a:cubicBezTo>
                  <a:pt x="1790087" y="1186434"/>
                  <a:pt x="1789135" y="1186148"/>
                  <a:pt x="1788468" y="1185958"/>
                </a:cubicBezTo>
                <a:lnTo>
                  <a:pt x="1788373" y="1185958"/>
                </a:lnTo>
                <a:cubicBezTo>
                  <a:pt x="1781515" y="1177385"/>
                  <a:pt x="1777609" y="1167574"/>
                  <a:pt x="1776752" y="1156716"/>
                </a:cubicBezTo>
                <a:cubicBezTo>
                  <a:pt x="1774942" y="1134046"/>
                  <a:pt x="1776657" y="1118330"/>
                  <a:pt x="1782467" y="1105662"/>
                </a:cubicBezTo>
                <a:cubicBezTo>
                  <a:pt x="1785039" y="1099947"/>
                  <a:pt x="1787134" y="1098137"/>
                  <a:pt x="1789230" y="1097280"/>
                </a:cubicBezTo>
                <a:cubicBezTo>
                  <a:pt x="1790754" y="1097280"/>
                  <a:pt x="1792183" y="1097280"/>
                  <a:pt x="1793611" y="1097280"/>
                </a:cubicBezTo>
                <a:cubicBezTo>
                  <a:pt x="1796278" y="1097280"/>
                  <a:pt x="1798945" y="1097185"/>
                  <a:pt x="1801041" y="1096994"/>
                </a:cubicBezTo>
                <a:close/>
                <a:moveTo>
                  <a:pt x="1106859" y="1042701"/>
                </a:moveTo>
                <a:cubicBezTo>
                  <a:pt x="1094857" y="1040510"/>
                  <a:pt x="1082475" y="1040224"/>
                  <a:pt x="1070473" y="1042796"/>
                </a:cubicBezTo>
                <a:cubicBezTo>
                  <a:pt x="1042470" y="1048797"/>
                  <a:pt x="1022372" y="1071562"/>
                  <a:pt x="1018848" y="1099946"/>
                </a:cubicBezTo>
                <a:cubicBezTo>
                  <a:pt x="1018086" y="1105661"/>
                  <a:pt x="1019800" y="1106995"/>
                  <a:pt x="1025420" y="1106899"/>
                </a:cubicBezTo>
                <a:cubicBezTo>
                  <a:pt x="1065044" y="1106709"/>
                  <a:pt x="1104573" y="1106804"/>
                  <a:pt x="1144197" y="1106804"/>
                </a:cubicBezTo>
                <a:lnTo>
                  <a:pt x="1156074" y="1106804"/>
                </a:lnTo>
                <a:lnTo>
                  <a:pt x="1156103" y="1106899"/>
                </a:lnTo>
                <a:lnTo>
                  <a:pt x="1156294" y="1106804"/>
                </a:lnTo>
                <a:lnTo>
                  <a:pt x="1156074" y="1106804"/>
                </a:lnTo>
                <a:lnTo>
                  <a:pt x="1145435" y="1072514"/>
                </a:lnTo>
                <a:cubicBezTo>
                  <a:pt x="1137339" y="1056512"/>
                  <a:pt x="1124575" y="1046035"/>
                  <a:pt x="1106859" y="1042701"/>
                </a:cubicBezTo>
                <a:close/>
                <a:moveTo>
                  <a:pt x="1438329" y="1041844"/>
                </a:moveTo>
                <a:cubicBezTo>
                  <a:pt x="1411468" y="1040130"/>
                  <a:pt x="1379274" y="1059561"/>
                  <a:pt x="1373463" y="1100804"/>
                </a:cubicBezTo>
                <a:cubicBezTo>
                  <a:pt x="1372797" y="1105757"/>
                  <a:pt x="1374225" y="1107091"/>
                  <a:pt x="1379178" y="1106995"/>
                </a:cubicBezTo>
                <a:cubicBezTo>
                  <a:pt x="1400038" y="1106710"/>
                  <a:pt x="1420803" y="1106900"/>
                  <a:pt x="1441662" y="1106900"/>
                </a:cubicBezTo>
                <a:lnTo>
                  <a:pt x="1441853" y="1106805"/>
                </a:lnTo>
                <a:cubicBezTo>
                  <a:pt x="1462903" y="1106805"/>
                  <a:pt x="1484049" y="1106614"/>
                  <a:pt x="1505099" y="1106900"/>
                </a:cubicBezTo>
                <a:cubicBezTo>
                  <a:pt x="1509957" y="1106900"/>
                  <a:pt x="1510909" y="1105471"/>
                  <a:pt x="1509766" y="1101185"/>
                </a:cubicBezTo>
                <a:cubicBezTo>
                  <a:pt x="1507480" y="1091946"/>
                  <a:pt x="1505004" y="1082897"/>
                  <a:pt x="1500813" y="1074325"/>
                </a:cubicBezTo>
                <a:cubicBezTo>
                  <a:pt x="1493859" y="1059942"/>
                  <a:pt x="1483477" y="1049369"/>
                  <a:pt x="1467856" y="1044511"/>
                </a:cubicBezTo>
                <a:cubicBezTo>
                  <a:pt x="1458236" y="1041463"/>
                  <a:pt x="1448235" y="1042511"/>
                  <a:pt x="1438329" y="1041844"/>
                </a:cubicBezTo>
                <a:close/>
                <a:moveTo>
                  <a:pt x="1797135" y="1041749"/>
                </a:moveTo>
                <a:lnTo>
                  <a:pt x="1797135" y="1041844"/>
                </a:lnTo>
                <a:cubicBezTo>
                  <a:pt x="1791325" y="1042320"/>
                  <a:pt x="1785610" y="1041272"/>
                  <a:pt x="1779799" y="1042511"/>
                </a:cubicBezTo>
                <a:cubicBezTo>
                  <a:pt x="1757416" y="1047559"/>
                  <a:pt x="1742652" y="1061370"/>
                  <a:pt x="1733413" y="1081754"/>
                </a:cubicBezTo>
                <a:cubicBezTo>
                  <a:pt x="1721983" y="1106614"/>
                  <a:pt x="1720840" y="1133284"/>
                  <a:pt x="1722935" y="1159668"/>
                </a:cubicBezTo>
                <a:cubicBezTo>
                  <a:pt x="1724745" y="1182052"/>
                  <a:pt x="1733127" y="1202912"/>
                  <a:pt x="1748081" y="1220533"/>
                </a:cubicBezTo>
                <a:cubicBezTo>
                  <a:pt x="1749891" y="1222628"/>
                  <a:pt x="1751510" y="1224629"/>
                  <a:pt x="1753796" y="1226438"/>
                </a:cubicBezTo>
                <a:cubicBezTo>
                  <a:pt x="1761892" y="1232820"/>
                  <a:pt x="1771132" y="1236344"/>
                  <a:pt x="1780752" y="1238345"/>
                </a:cubicBezTo>
                <a:cubicBezTo>
                  <a:pt x="1806184" y="1243488"/>
                  <a:pt x="1829425" y="1239392"/>
                  <a:pt x="1847332" y="1218914"/>
                </a:cubicBezTo>
                <a:cubicBezTo>
                  <a:pt x="1864191" y="1199673"/>
                  <a:pt x="1867811" y="1175670"/>
                  <a:pt x="1869430" y="1151381"/>
                </a:cubicBezTo>
                <a:cubicBezTo>
                  <a:pt x="1870478" y="1136046"/>
                  <a:pt x="1868954" y="1120711"/>
                  <a:pt x="1866572" y="1105376"/>
                </a:cubicBezTo>
                <a:cubicBezTo>
                  <a:pt x="1861905" y="1075848"/>
                  <a:pt x="1841331" y="1038605"/>
                  <a:pt x="1797135" y="1041749"/>
                </a:cubicBezTo>
                <a:close/>
                <a:moveTo>
                  <a:pt x="754231" y="1041582"/>
                </a:moveTo>
                <a:cubicBezTo>
                  <a:pt x="747194" y="1041082"/>
                  <a:pt x="740098" y="1041558"/>
                  <a:pt x="733097" y="1042129"/>
                </a:cubicBezTo>
                <a:cubicBezTo>
                  <a:pt x="712809" y="1043844"/>
                  <a:pt x="697378" y="1054226"/>
                  <a:pt x="687187" y="1072324"/>
                </a:cubicBezTo>
                <a:cubicBezTo>
                  <a:pt x="675852" y="1092517"/>
                  <a:pt x="670994" y="1114138"/>
                  <a:pt x="672042" y="1137379"/>
                </a:cubicBezTo>
                <a:cubicBezTo>
                  <a:pt x="671470" y="1147000"/>
                  <a:pt x="672137" y="1156715"/>
                  <a:pt x="673661" y="1166431"/>
                </a:cubicBezTo>
                <a:cubicBezTo>
                  <a:pt x="676995" y="1188148"/>
                  <a:pt x="683567" y="1208245"/>
                  <a:pt x="699283" y="1224724"/>
                </a:cubicBezTo>
                <a:cubicBezTo>
                  <a:pt x="713857" y="1239964"/>
                  <a:pt x="750433" y="1245583"/>
                  <a:pt x="774436" y="1235106"/>
                </a:cubicBezTo>
                <a:cubicBezTo>
                  <a:pt x="783675" y="1231105"/>
                  <a:pt x="792438" y="1225581"/>
                  <a:pt x="798153" y="1217866"/>
                </a:cubicBezTo>
                <a:cubicBezTo>
                  <a:pt x="808440" y="1203959"/>
                  <a:pt x="814155" y="1187862"/>
                  <a:pt x="817012" y="1170431"/>
                </a:cubicBezTo>
                <a:cubicBezTo>
                  <a:pt x="820918" y="1146142"/>
                  <a:pt x="820156" y="1122330"/>
                  <a:pt x="814060" y="1098898"/>
                </a:cubicBezTo>
                <a:cubicBezTo>
                  <a:pt x="808154" y="1076515"/>
                  <a:pt x="796819" y="1057750"/>
                  <a:pt x="775007" y="1046892"/>
                </a:cubicBezTo>
                <a:cubicBezTo>
                  <a:pt x="768244" y="1043558"/>
                  <a:pt x="761267" y="1042082"/>
                  <a:pt x="754231" y="1041582"/>
                </a:cubicBezTo>
                <a:close/>
                <a:moveTo>
                  <a:pt x="740336" y="978407"/>
                </a:moveTo>
                <a:cubicBezTo>
                  <a:pt x="832538" y="963739"/>
                  <a:pt x="884068" y="1022698"/>
                  <a:pt x="898547" y="1088040"/>
                </a:cubicBezTo>
                <a:cubicBezTo>
                  <a:pt x="903118" y="1108900"/>
                  <a:pt x="906452" y="1130140"/>
                  <a:pt x="904452" y="1151286"/>
                </a:cubicBezTo>
                <a:cubicBezTo>
                  <a:pt x="901690" y="1180528"/>
                  <a:pt x="896737" y="1209103"/>
                  <a:pt x="882068" y="1236154"/>
                </a:cubicBezTo>
                <a:cubicBezTo>
                  <a:pt x="863209" y="1270920"/>
                  <a:pt x="836253" y="1293113"/>
                  <a:pt x="798343" y="1302543"/>
                </a:cubicBezTo>
                <a:cubicBezTo>
                  <a:pt x="768911" y="1309782"/>
                  <a:pt x="740622" y="1306543"/>
                  <a:pt x="713761" y="1292637"/>
                </a:cubicBezTo>
                <a:cubicBezTo>
                  <a:pt x="699950" y="1285493"/>
                  <a:pt x="687663" y="1276254"/>
                  <a:pt x="679186" y="1262633"/>
                </a:cubicBezTo>
                <a:cubicBezTo>
                  <a:pt x="678424" y="1261490"/>
                  <a:pt x="677090" y="1260728"/>
                  <a:pt x="675090" y="1258918"/>
                </a:cubicBezTo>
                <a:cubicBezTo>
                  <a:pt x="675090" y="1262633"/>
                  <a:pt x="675090" y="1265110"/>
                  <a:pt x="675090" y="1267681"/>
                </a:cubicBezTo>
                <a:cubicBezTo>
                  <a:pt x="675090" y="1311496"/>
                  <a:pt x="674995" y="1355311"/>
                  <a:pt x="675185" y="1399126"/>
                </a:cubicBezTo>
                <a:cubicBezTo>
                  <a:pt x="675185" y="1405032"/>
                  <a:pt x="674233" y="1407318"/>
                  <a:pt x="667565" y="1407127"/>
                </a:cubicBezTo>
                <a:cubicBezTo>
                  <a:pt x="644610" y="1406651"/>
                  <a:pt x="621655" y="1406651"/>
                  <a:pt x="598699" y="1407127"/>
                </a:cubicBezTo>
                <a:cubicBezTo>
                  <a:pt x="591175" y="1407318"/>
                  <a:pt x="589365" y="1404556"/>
                  <a:pt x="589365" y="1397507"/>
                </a:cubicBezTo>
                <a:cubicBezTo>
                  <a:pt x="589555" y="1262062"/>
                  <a:pt x="589555" y="1126711"/>
                  <a:pt x="589365" y="991266"/>
                </a:cubicBezTo>
                <a:cubicBezTo>
                  <a:pt x="589365" y="985075"/>
                  <a:pt x="591270" y="983932"/>
                  <a:pt x="596890" y="984027"/>
                </a:cubicBezTo>
                <a:cubicBezTo>
                  <a:pt x="618797" y="984313"/>
                  <a:pt x="640705" y="984408"/>
                  <a:pt x="662612" y="984027"/>
                </a:cubicBezTo>
                <a:cubicBezTo>
                  <a:pt x="668994" y="983932"/>
                  <a:pt x="670899" y="986027"/>
                  <a:pt x="670708" y="992218"/>
                </a:cubicBezTo>
                <a:cubicBezTo>
                  <a:pt x="670328" y="1002601"/>
                  <a:pt x="670613" y="1013078"/>
                  <a:pt x="670613" y="1023651"/>
                </a:cubicBezTo>
                <a:cubicBezTo>
                  <a:pt x="672232" y="1024222"/>
                  <a:pt x="672518" y="1022508"/>
                  <a:pt x="673376" y="1021174"/>
                </a:cubicBezTo>
                <a:cubicBezTo>
                  <a:pt x="689663" y="997552"/>
                  <a:pt x="711476" y="982979"/>
                  <a:pt x="740336" y="978407"/>
                </a:cubicBezTo>
                <a:close/>
                <a:moveTo>
                  <a:pt x="1418898" y="978217"/>
                </a:moveTo>
                <a:cubicBezTo>
                  <a:pt x="1462236" y="971836"/>
                  <a:pt x="1502432" y="978503"/>
                  <a:pt x="1537579" y="1006126"/>
                </a:cubicBezTo>
                <a:cubicBezTo>
                  <a:pt x="1564059" y="1026890"/>
                  <a:pt x="1579584" y="1054989"/>
                  <a:pt x="1588824" y="1086898"/>
                </a:cubicBezTo>
                <a:cubicBezTo>
                  <a:pt x="1595205" y="1108710"/>
                  <a:pt x="1596063" y="1131284"/>
                  <a:pt x="1596825" y="1153858"/>
                </a:cubicBezTo>
                <a:cubicBezTo>
                  <a:pt x="1597015" y="1160050"/>
                  <a:pt x="1595205" y="1162336"/>
                  <a:pt x="1588347" y="1162336"/>
                </a:cubicBezTo>
                <a:cubicBezTo>
                  <a:pt x="1519958" y="1162050"/>
                  <a:pt x="1451664" y="1162336"/>
                  <a:pt x="1383274" y="1162050"/>
                </a:cubicBezTo>
                <a:cubicBezTo>
                  <a:pt x="1375845" y="1162050"/>
                  <a:pt x="1372606" y="1162812"/>
                  <a:pt x="1373463" y="1171575"/>
                </a:cubicBezTo>
                <a:cubicBezTo>
                  <a:pt x="1375940" y="1196340"/>
                  <a:pt x="1385084" y="1217295"/>
                  <a:pt x="1406134" y="1231297"/>
                </a:cubicBezTo>
                <a:cubicBezTo>
                  <a:pt x="1413564" y="1236250"/>
                  <a:pt x="1422994" y="1238155"/>
                  <a:pt x="1432137" y="1239298"/>
                </a:cubicBezTo>
                <a:cubicBezTo>
                  <a:pt x="1457283" y="1242441"/>
                  <a:pt x="1480810" y="1238821"/>
                  <a:pt x="1500717" y="1221581"/>
                </a:cubicBezTo>
                <a:cubicBezTo>
                  <a:pt x="1505575" y="1217390"/>
                  <a:pt x="1510528" y="1212913"/>
                  <a:pt x="1512528" y="1206913"/>
                </a:cubicBezTo>
                <a:cubicBezTo>
                  <a:pt x="1514719" y="1200340"/>
                  <a:pt x="1518720" y="1199959"/>
                  <a:pt x="1524340" y="1199959"/>
                </a:cubicBezTo>
                <a:cubicBezTo>
                  <a:pt x="1546247" y="1200150"/>
                  <a:pt x="1568059" y="1199959"/>
                  <a:pt x="1591110" y="1199959"/>
                </a:cubicBezTo>
                <a:lnTo>
                  <a:pt x="1591110" y="1200055"/>
                </a:lnTo>
                <a:cubicBezTo>
                  <a:pt x="1582347" y="1223867"/>
                  <a:pt x="1571965" y="1245108"/>
                  <a:pt x="1554724" y="1263491"/>
                </a:cubicBezTo>
                <a:cubicBezTo>
                  <a:pt x="1536436" y="1283017"/>
                  <a:pt x="1514719" y="1294638"/>
                  <a:pt x="1489478" y="1300924"/>
                </a:cubicBezTo>
                <a:cubicBezTo>
                  <a:pt x="1464427" y="1307116"/>
                  <a:pt x="1438995" y="1307497"/>
                  <a:pt x="1413659" y="1303115"/>
                </a:cubicBezTo>
                <a:cubicBezTo>
                  <a:pt x="1355175" y="1292923"/>
                  <a:pt x="1314408" y="1259395"/>
                  <a:pt x="1297073" y="1203103"/>
                </a:cubicBezTo>
                <a:cubicBezTo>
                  <a:pt x="1277166" y="1138523"/>
                  <a:pt x="1284214" y="1076611"/>
                  <a:pt x="1331077" y="1023937"/>
                </a:cubicBezTo>
                <a:cubicBezTo>
                  <a:pt x="1354223" y="997839"/>
                  <a:pt x="1384227" y="983361"/>
                  <a:pt x="1418898" y="978217"/>
                </a:cubicBezTo>
                <a:close/>
                <a:moveTo>
                  <a:pt x="1065282" y="977645"/>
                </a:moveTo>
                <a:cubicBezTo>
                  <a:pt x="1081403" y="975383"/>
                  <a:pt x="1098001" y="975645"/>
                  <a:pt x="1115050" y="978026"/>
                </a:cubicBezTo>
                <a:cubicBezTo>
                  <a:pt x="1165152" y="984979"/>
                  <a:pt x="1199918" y="1011745"/>
                  <a:pt x="1222016" y="1055750"/>
                </a:cubicBezTo>
                <a:cubicBezTo>
                  <a:pt x="1231065" y="1073752"/>
                  <a:pt x="1237447" y="1092993"/>
                  <a:pt x="1239256" y="1113757"/>
                </a:cubicBezTo>
                <a:cubicBezTo>
                  <a:pt x="1240495" y="1127950"/>
                  <a:pt x="1242400" y="1141951"/>
                  <a:pt x="1241733" y="1156334"/>
                </a:cubicBezTo>
                <a:cubicBezTo>
                  <a:pt x="1241447" y="1162335"/>
                  <a:pt x="1239352" y="1162049"/>
                  <a:pt x="1235446" y="1162049"/>
                </a:cubicBezTo>
                <a:cubicBezTo>
                  <a:pt x="1218778" y="1162049"/>
                  <a:pt x="1202204" y="1162049"/>
                  <a:pt x="1185535" y="1162049"/>
                </a:cubicBezTo>
                <a:lnTo>
                  <a:pt x="1130195" y="1162049"/>
                </a:lnTo>
                <a:cubicBezTo>
                  <a:pt x="1095334" y="1162049"/>
                  <a:pt x="1060472" y="1162240"/>
                  <a:pt x="1025611" y="1161859"/>
                </a:cubicBezTo>
                <a:cubicBezTo>
                  <a:pt x="1019419" y="1161859"/>
                  <a:pt x="1018086" y="1163573"/>
                  <a:pt x="1018657" y="1169479"/>
                </a:cubicBezTo>
                <a:cubicBezTo>
                  <a:pt x="1021229" y="1196053"/>
                  <a:pt x="1029802" y="1218913"/>
                  <a:pt x="1054662" y="1232725"/>
                </a:cubicBezTo>
                <a:cubicBezTo>
                  <a:pt x="1061615" y="1236630"/>
                  <a:pt x="1069426" y="1238535"/>
                  <a:pt x="1076760" y="1239392"/>
                </a:cubicBezTo>
                <a:cubicBezTo>
                  <a:pt x="1104382" y="1242631"/>
                  <a:pt x="1130195" y="1238344"/>
                  <a:pt x="1150579" y="1217008"/>
                </a:cubicBezTo>
                <a:cubicBezTo>
                  <a:pt x="1152579" y="1214913"/>
                  <a:pt x="1155151" y="1212817"/>
                  <a:pt x="1155913" y="1210246"/>
                </a:cubicBezTo>
                <a:cubicBezTo>
                  <a:pt x="1158961" y="1200435"/>
                  <a:pt x="1165819" y="1199578"/>
                  <a:pt x="1174772" y="1199863"/>
                </a:cubicBezTo>
                <a:cubicBezTo>
                  <a:pt x="1192965" y="1200530"/>
                  <a:pt x="1211158" y="1200244"/>
                  <a:pt x="1229446" y="1199959"/>
                </a:cubicBezTo>
                <a:cubicBezTo>
                  <a:pt x="1234494" y="1199959"/>
                  <a:pt x="1235732" y="1201959"/>
                  <a:pt x="1234018" y="1206150"/>
                </a:cubicBezTo>
                <a:cubicBezTo>
                  <a:pt x="1224969" y="1227486"/>
                  <a:pt x="1215920" y="1248822"/>
                  <a:pt x="1198966" y="1265586"/>
                </a:cubicBezTo>
                <a:cubicBezTo>
                  <a:pt x="1178011" y="1286255"/>
                  <a:pt x="1153055" y="1298828"/>
                  <a:pt x="1124290" y="1303114"/>
                </a:cubicBezTo>
                <a:cubicBezTo>
                  <a:pt x="1079903" y="1309687"/>
                  <a:pt x="1037136" y="1305305"/>
                  <a:pt x="998750" y="1279588"/>
                </a:cubicBezTo>
                <a:cubicBezTo>
                  <a:pt x="968270" y="1259109"/>
                  <a:pt x="949982" y="1230058"/>
                  <a:pt x="939695" y="1195196"/>
                </a:cubicBezTo>
                <a:cubicBezTo>
                  <a:pt x="934266" y="1176718"/>
                  <a:pt x="931027" y="1157668"/>
                  <a:pt x="932075" y="1138903"/>
                </a:cubicBezTo>
                <a:cubicBezTo>
                  <a:pt x="935599" y="1075657"/>
                  <a:pt x="958745" y="1022698"/>
                  <a:pt x="1018372" y="992409"/>
                </a:cubicBezTo>
                <a:cubicBezTo>
                  <a:pt x="1033517" y="984694"/>
                  <a:pt x="1049161" y="979908"/>
                  <a:pt x="1065282" y="977645"/>
                </a:cubicBezTo>
                <a:close/>
                <a:moveTo>
                  <a:pt x="2006209" y="897570"/>
                </a:moveTo>
                <a:lnTo>
                  <a:pt x="2023165" y="943897"/>
                </a:lnTo>
                <a:lnTo>
                  <a:pt x="2006209" y="943807"/>
                </a:lnTo>
                <a:close/>
                <a:moveTo>
                  <a:pt x="1875431" y="865155"/>
                </a:moveTo>
                <a:cubicBezTo>
                  <a:pt x="1898671" y="865631"/>
                  <a:pt x="1921912" y="865441"/>
                  <a:pt x="1945154" y="865155"/>
                </a:cubicBezTo>
                <a:cubicBezTo>
                  <a:pt x="1950392" y="865155"/>
                  <a:pt x="1952392" y="866012"/>
                  <a:pt x="1952392" y="871918"/>
                </a:cubicBezTo>
                <a:cubicBezTo>
                  <a:pt x="1952202" y="1010221"/>
                  <a:pt x="1952202" y="1148524"/>
                  <a:pt x="1952392" y="1286922"/>
                </a:cubicBezTo>
                <a:cubicBezTo>
                  <a:pt x="1952392" y="1294637"/>
                  <a:pt x="1950869" y="1297686"/>
                  <a:pt x="1942201" y="1297400"/>
                </a:cubicBezTo>
                <a:cubicBezTo>
                  <a:pt x="1924008" y="1296638"/>
                  <a:pt x="1905815" y="1297209"/>
                  <a:pt x="1887527" y="1297209"/>
                </a:cubicBezTo>
                <a:cubicBezTo>
                  <a:pt x="1886194" y="1297209"/>
                  <a:pt x="1884860" y="1297209"/>
                  <a:pt x="1883527" y="1297209"/>
                </a:cubicBezTo>
                <a:cubicBezTo>
                  <a:pt x="1875269" y="1297657"/>
                  <a:pt x="1871144" y="1293561"/>
                  <a:pt x="1871144" y="1284922"/>
                </a:cubicBezTo>
                <a:cubicBezTo>
                  <a:pt x="1871144" y="1276254"/>
                  <a:pt x="1871144" y="1267491"/>
                  <a:pt x="1871144" y="1258919"/>
                </a:cubicBezTo>
                <a:cubicBezTo>
                  <a:pt x="1869049" y="1258252"/>
                  <a:pt x="1868858" y="1259966"/>
                  <a:pt x="1868191" y="1260919"/>
                </a:cubicBezTo>
                <a:cubicBezTo>
                  <a:pt x="1852856" y="1284732"/>
                  <a:pt x="1830568" y="1298448"/>
                  <a:pt x="1803231" y="1303210"/>
                </a:cubicBezTo>
                <a:cubicBezTo>
                  <a:pt x="1778847" y="1307401"/>
                  <a:pt x="1754082" y="1307115"/>
                  <a:pt x="1730270" y="1299400"/>
                </a:cubicBezTo>
                <a:cubicBezTo>
                  <a:pt x="1722078" y="1296733"/>
                  <a:pt x="1715220" y="1291018"/>
                  <a:pt x="1707124" y="1287494"/>
                </a:cubicBezTo>
                <a:cubicBezTo>
                  <a:pt x="1694360" y="1281874"/>
                  <a:pt x="1684454" y="1271873"/>
                  <a:pt x="1676072" y="1261014"/>
                </a:cubicBezTo>
                <a:cubicBezTo>
                  <a:pt x="1666833" y="1248917"/>
                  <a:pt x="1658546" y="1236249"/>
                  <a:pt x="1653403" y="1221390"/>
                </a:cubicBezTo>
                <a:cubicBezTo>
                  <a:pt x="1650641" y="1213484"/>
                  <a:pt x="1646926" y="1205769"/>
                  <a:pt x="1644640" y="1197578"/>
                </a:cubicBezTo>
                <a:cubicBezTo>
                  <a:pt x="1638353" y="1175480"/>
                  <a:pt x="1635972" y="1152905"/>
                  <a:pt x="1636924" y="1129950"/>
                </a:cubicBezTo>
                <a:cubicBezTo>
                  <a:pt x="1638639" y="1089850"/>
                  <a:pt x="1648926" y="1052607"/>
                  <a:pt x="1674929" y="1021175"/>
                </a:cubicBezTo>
                <a:cubicBezTo>
                  <a:pt x="1697503" y="993838"/>
                  <a:pt x="1726650" y="979169"/>
                  <a:pt x="1762464" y="976788"/>
                </a:cubicBezTo>
                <a:cubicBezTo>
                  <a:pt x="1790087" y="974978"/>
                  <a:pt x="1815709" y="979550"/>
                  <a:pt x="1839045" y="994695"/>
                </a:cubicBezTo>
                <a:cubicBezTo>
                  <a:pt x="1849713" y="1001648"/>
                  <a:pt x="1858381" y="1010697"/>
                  <a:pt x="1867144" y="1020698"/>
                </a:cubicBezTo>
                <a:lnTo>
                  <a:pt x="1867239" y="1020603"/>
                </a:lnTo>
                <a:cubicBezTo>
                  <a:pt x="1867239" y="1018031"/>
                  <a:pt x="1867239" y="1015460"/>
                  <a:pt x="1867239" y="1012888"/>
                </a:cubicBezTo>
                <a:cubicBezTo>
                  <a:pt x="1867239" y="966406"/>
                  <a:pt x="1867334" y="919924"/>
                  <a:pt x="1867144" y="873537"/>
                </a:cubicBezTo>
                <a:cubicBezTo>
                  <a:pt x="1867144" y="867060"/>
                  <a:pt x="1868668" y="865060"/>
                  <a:pt x="1875431" y="865155"/>
                </a:cubicBezTo>
                <a:close/>
                <a:moveTo>
                  <a:pt x="353002" y="860524"/>
                </a:moveTo>
                <a:cubicBezTo>
                  <a:pt x="367480" y="859297"/>
                  <a:pt x="382149" y="859631"/>
                  <a:pt x="396960" y="861060"/>
                </a:cubicBezTo>
                <a:cubicBezTo>
                  <a:pt x="422392" y="863441"/>
                  <a:pt x="446681" y="868775"/>
                  <a:pt x="468969" y="881348"/>
                </a:cubicBezTo>
                <a:cubicBezTo>
                  <a:pt x="502593" y="900398"/>
                  <a:pt x="522881" y="929449"/>
                  <a:pt x="532025" y="966502"/>
                </a:cubicBezTo>
                <a:cubicBezTo>
                  <a:pt x="536978" y="986409"/>
                  <a:pt x="536502" y="986504"/>
                  <a:pt x="516499" y="986504"/>
                </a:cubicBezTo>
                <a:cubicBezTo>
                  <a:pt x="509355" y="986504"/>
                  <a:pt x="502212" y="986504"/>
                  <a:pt x="495068" y="986504"/>
                </a:cubicBezTo>
                <a:cubicBezTo>
                  <a:pt x="483447" y="986504"/>
                  <a:pt x="471827" y="986504"/>
                  <a:pt x="460206" y="986504"/>
                </a:cubicBezTo>
                <a:cubicBezTo>
                  <a:pt x="458016" y="986504"/>
                  <a:pt x="455349" y="987266"/>
                  <a:pt x="454968" y="983551"/>
                </a:cubicBezTo>
                <a:cubicBezTo>
                  <a:pt x="451443" y="953929"/>
                  <a:pt x="431155" y="940498"/>
                  <a:pt x="405057" y="934879"/>
                </a:cubicBezTo>
                <a:cubicBezTo>
                  <a:pt x="383054" y="930116"/>
                  <a:pt x="360575" y="930783"/>
                  <a:pt x="338572" y="936498"/>
                </a:cubicBezTo>
                <a:cubicBezTo>
                  <a:pt x="323237" y="940498"/>
                  <a:pt x="314569" y="950785"/>
                  <a:pt x="309997" y="966121"/>
                </a:cubicBezTo>
                <a:cubicBezTo>
                  <a:pt x="302187" y="992410"/>
                  <a:pt x="317427" y="1013650"/>
                  <a:pt x="336572" y="1022413"/>
                </a:cubicBezTo>
                <a:cubicBezTo>
                  <a:pt x="353431" y="1030129"/>
                  <a:pt x="371338" y="1033843"/>
                  <a:pt x="389340" y="1036796"/>
                </a:cubicBezTo>
                <a:cubicBezTo>
                  <a:pt x="420487" y="1041940"/>
                  <a:pt x="451729" y="1046797"/>
                  <a:pt x="480399" y="1060894"/>
                </a:cubicBezTo>
                <a:cubicBezTo>
                  <a:pt x="513546" y="1077182"/>
                  <a:pt x="536597" y="1102138"/>
                  <a:pt x="542598" y="1139476"/>
                </a:cubicBezTo>
                <a:cubicBezTo>
                  <a:pt x="545360" y="1156811"/>
                  <a:pt x="545836" y="1174528"/>
                  <a:pt x="542598" y="1192339"/>
                </a:cubicBezTo>
                <a:cubicBezTo>
                  <a:pt x="541074" y="1200531"/>
                  <a:pt x="540693" y="1209008"/>
                  <a:pt x="538311" y="1217104"/>
                </a:cubicBezTo>
                <a:cubicBezTo>
                  <a:pt x="525167" y="1262348"/>
                  <a:pt x="493830" y="1288351"/>
                  <a:pt x="449538" y="1300067"/>
                </a:cubicBezTo>
                <a:cubicBezTo>
                  <a:pt x="428964" y="1305496"/>
                  <a:pt x="407914" y="1307497"/>
                  <a:pt x="386673" y="1307973"/>
                </a:cubicBezTo>
                <a:cubicBezTo>
                  <a:pt x="353812" y="1308735"/>
                  <a:pt x="322284" y="1303591"/>
                  <a:pt x="292471" y="1289209"/>
                </a:cubicBezTo>
                <a:cubicBezTo>
                  <a:pt x="266182" y="1276541"/>
                  <a:pt x="245799" y="1257205"/>
                  <a:pt x="228368" y="1234059"/>
                </a:cubicBezTo>
                <a:cubicBezTo>
                  <a:pt x="203031" y="1200436"/>
                  <a:pt x="186267" y="1161955"/>
                  <a:pt x="165027" y="1126046"/>
                </a:cubicBezTo>
                <a:cubicBezTo>
                  <a:pt x="154168" y="1107662"/>
                  <a:pt x="141405" y="1091089"/>
                  <a:pt x="122355" y="1080325"/>
                </a:cubicBezTo>
                <a:lnTo>
                  <a:pt x="119881" y="1079465"/>
                </a:lnTo>
                <a:lnTo>
                  <a:pt x="116233" y="1151714"/>
                </a:lnTo>
                <a:lnTo>
                  <a:pt x="114354" y="1188910"/>
                </a:lnTo>
                <a:cubicBezTo>
                  <a:pt x="114354" y="1816490"/>
                  <a:pt x="623107" y="2325243"/>
                  <a:pt x="1250687" y="2325243"/>
                </a:cubicBezTo>
                <a:cubicBezTo>
                  <a:pt x="1878266" y="2325243"/>
                  <a:pt x="2387019" y="1816490"/>
                  <a:pt x="2387019" y="1188911"/>
                </a:cubicBezTo>
                <a:lnTo>
                  <a:pt x="2383609" y="1121373"/>
                </a:lnTo>
                <a:lnTo>
                  <a:pt x="2381152" y="1072728"/>
                </a:lnTo>
                <a:lnTo>
                  <a:pt x="2379703" y="1063233"/>
                </a:lnTo>
                <a:lnTo>
                  <a:pt x="2363302" y="1070323"/>
                </a:lnTo>
                <a:cubicBezTo>
                  <a:pt x="2345109" y="1070609"/>
                  <a:pt x="2326916" y="1069180"/>
                  <a:pt x="2308723" y="1071752"/>
                </a:cubicBezTo>
                <a:cubicBezTo>
                  <a:pt x="2285673" y="1074991"/>
                  <a:pt x="2269957" y="1086230"/>
                  <a:pt x="2260813" y="1108328"/>
                </a:cubicBezTo>
                <a:cubicBezTo>
                  <a:pt x="2227285" y="1189386"/>
                  <a:pt x="2193661" y="1270539"/>
                  <a:pt x="2161086" y="1351978"/>
                </a:cubicBezTo>
                <a:cubicBezTo>
                  <a:pt x="2152418" y="1373695"/>
                  <a:pt x="2140512" y="1393126"/>
                  <a:pt x="2118033" y="1403317"/>
                </a:cubicBezTo>
                <a:cubicBezTo>
                  <a:pt x="2107651" y="1408080"/>
                  <a:pt x="2096792" y="1410842"/>
                  <a:pt x="2085362" y="1410937"/>
                </a:cubicBezTo>
                <a:cubicBezTo>
                  <a:pt x="2063740" y="1410937"/>
                  <a:pt x="2042023" y="1410842"/>
                  <a:pt x="2020402" y="1411128"/>
                </a:cubicBezTo>
                <a:cubicBezTo>
                  <a:pt x="2015163" y="1411128"/>
                  <a:pt x="2013734" y="1409699"/>
                  <a:pt x="2013830" y="1404556"/>
                </a:cubicBezTo>
                <a:cubicBezTo>
                  <a:pt x="2014115" y="1384458"/>
                  <a:pt x="2014210" y="1364455"/>
                  <a:pt x="2013830" y="1344358"/>
                </a:cubicBezTo>
                <a:cubicBezTo>
                  <a:pt x="2013639" y="1337976"/>
                  <a:pt x="2016115" y="1337023"/>
                  <a:pt x="2021545" y="1337119"/>
                </a:cubicBezTo>
                <a:cubicBezTo>
                  <a:pt x="2032880" y="1337309"/>
                  <a:pt x="2044214" y="1336928"/>
                  <a:pt x="2055549" y="1336738"/>
                </a:cubicBezTo>
                <a:cubicBezTo>
                  <a:pt x="2057359" y="1336738"/>
                  <a:pt x="2059264" y="1336547"/>
                  <a:pt x="2061073" y="1336166"/>
                </a:cubicBezTo>
                <a:cubicBezTo>
                  <a:pt x="2089268" y="1329594"/>
                  <a:pt x="2094506" y="1314925"/>
                  <a:pt x="2088220" y="1290732"/>
                </a:cubicBezTo>
                <a:cubicBezTo>
                  <a:pt x="2081076" y="1263586"/>
                  <a:pt x="2070027" y="1237487"/>
                  <a:pt x="2060597" y="1211008"/>
                </a:cubicBezTo>
                <a:cubicBezTo>
                  <a:pt x="2036118" y="1142047"/>
                  <a:pt x="2011734" y="1073086"/>
                  <a:pt x="1986969" y="1004220"/>
                </a:cubicBezTo>
                <a:cubicBezTo>
                  <a:pt x="1984588" y="997457"/>
                  <a:pt x="1986112" y="996409"/>
                  <a:pt x="1992589" y="996505"/>
                </a:cubicBezTo>
                <a:cubicBezTo>
                  <a:pt x="2016877" y="996790"/>
                  <a:pt x="2041166" y="996790"/>
                  <a:pt x="2065455" y="996505"/>
                </a:cubicBezTo>
                <a:cubicBezTo>
                  <a:pt x="2070218" y="996505"/>
                  <a:pt x="2072313" y="997933"/>
                  <a:pt x="2073742" y="1002505"/>
                </a:cubicBezTo>
                <a:cubicBezTo>
                  <a:pt x="2080505" y="1024127"/>
                  <a:pt x="2088124" y="1045463"/>
                  <a:pt x="2094697" y="1067085"/>
                </a:cubicBezTo>
                <a:cubicBezTo>
                  <a:pt x="2103841" y="1097470"/>
                  <a:pt x="2114890" y="1127283"/>
                  <a:pt x="2123939" y="1157763"/>
                </a:cubicBezTo>
                <a:lnTo>
                  <a:pt x="2141228" y="1206782"/>
                </a:lnTo>
                <a:lnTo>
                  <a:pt x="2141179" y="1206912"/>
                </a:lnTo>
                <a:lnTo>
                  <a:pt x="2141274" y="1206912"/>
                </a:lnTo>
                <a:lnTo>
                  <a:pt x="2141228" y="1206782"/>
                </a:lnTo>
                <a:lnTo>
                  <a:pt x="2160229" y="1156620"/>
                </a:lnTo>
                <a:cubicBezTo>
                  <a:pt x="2169468" y="1134712"/>
                  <a:pt x="2178326" y="1112614"/>
                  <a:pt x="2188327" y="1090897"/>
                </a:cubicBezTo>
                <a:cubicBezTo>
                  <a:pt x="2195376" y="1075562"/>
                  <a:pt x="2202139" y="1060227"/>
                  <a:pt x="2209759" y="1045082"/>
                </a:cubicBezTo>
                <a:cubicBezTo>
                  <a:pt x="2222808" y="1019174"/>
                  <a:pt x="2243668" y="1006030"/>
                  <a:pt x="2272338" y="1001839"/>
                </a:cubicBezTo>
                <a:cubicBezTo>
                  <a:pt x="2302342" y="997457"/>
                  <a:pt x="2332345" y="996505"/>
                  <a:pt x="2362444" y="996695"/>
                </a:cubicBezTo>
                <a:lnTo>
                  <a:pt x="2369925" y="999161"/>
                </a:lnTo>
                <a:lnTo>
                  <a:pt x="2363933" y="959901"/>
                </a:lnTo>
                <a:lnTo>
                  <a:pt x="2359826" y="943928"/>
                </a:lnTo>
                <a:lnTo>
                  <a:pt x="2362920" y="943928"/>
                </a:lnTo>
                <a:cubicBezTo>
                  <a:pt x="2375231" y="944000"/>
                  <a:pt x="2386846" y="946113"/>
                  <a:pt x="2397427" y="949974"/>
                </a:cubicBezTo>
                <a:lnTo>
                  <a:pt x="2417318" y="961587"/>
                </a:lnTo>
                <a:lnTo>
                  <a:pt x="2433459" y="1067353"/>
                </a:lnTo>
                <a:lnTo>
                  <a:pt x="2434755" y="1093005"/>
                </a:lnTo>
                <a:lnTo>
                  <a:pt x="2439597" y="1188911"/>
                </a:lnTo>
                <a:cubicBezTo>
                  <a:pt x="2439597" y="1845528"/>
                  <a:pt x="1907304" y="2377821"/>
                  <a:pt x="1250686" y="2377821"/>
                </a:cubicBezTo>
                <a:cubicBezTo>
                  <a:pt x="594069" y="2377821"/>
                  <a:pt x="61776" y="1845528"/>
                  <a:pt x="61776" y="1188911"/>
                </a:cubicBezTo>
                <a:lnTo>
                  <a:pt x="65000" y="1125073"/>
                </a:lnTo>
                <a:lnTo>
                  <a:pt x="67793" y="1069753"/>
                </a:lnTo>
                <a:lnTo>
                  <a:pt x="38725" y="1069753"/>
                </a:lnTo>
                <a:cubicBezTo>
                  <a:pt x="16437" y="1070515"/>
                  <a:pt x="-1851" y="1051750"/>
                  <a:pt x="149" y="1028605"/>
                </a:cubicBezTo>
                <a:cubicBezTo>
                  <a:pt x="1387" y="1014793"/>
                  <a:pt x="14722" y="998506"/>
                  <a:pt x="29676" y="997744"/>
                </a:cubicBezTo>
                <a:lnTo>
                  <a:pt x="78782" y="996142"/>
                </a:lnTo>
                <a:lnTo>
                  <a:pt x="85930" y="949305"/>
                </a:lnTo>
                <a:lnTo>
                  <a:pt x="87021" y="945063"/>
                </a:lnTo>
                <a:lnTo>
                  <a:pt x="139496" y="951905"/>
                </a:lnTo>
                <a:lnTo>
                  <a:pt x="137440" y="959900"/>
                </a:lnTo>
                <a:lnTo>
                  <a:pt x="130682" y="1004180"/>
                </a:lnTo>
                <a:lnTo>
                  <a:pt x="187279" y="1033356"/>
                </a:lnTo>
                <a:cubicBezTo>
                  <a:pt x="204508" y="1046631"/>
                  <a:pt x="219605" y="1062800"/>
                  <a:pt x="233226" y="1080992"/>
                </a:cubicBezTo>
                <a:cubicBezTo>
                  <a:pt x="247894" y="1100614"/>
                  <a:pt x="257229" y="1122998"/>
                  <a:pt x="268468" y="1144524"/>
                </a:cubicBezTo>
                <a:cubicBezTo>
                  <a:pt x="279517" y="1165574"/>
                  <a:pt x="291519" y="1185958"/>
                  <a:pt x="309045" y="1202436"/>
                </a:cubicBezTo>
                <a:cubicBezTo>
                  <a:pt x="327618" y="1219771"/>
                  <a:pt x="349621" y="1228249"/>
                  <a:pt x="374958" y="1228725"/>
                </a:cubicBezTo>
                <a:cubicBezTo>
                  <a:pt x="389626" y="1229011"/>
                  <a:pt x="404199" y="1227868"/>
                  <a:pt x="418677" y="1225677"/>
                </a:cubicBezTo>
                <a:cubicBezTo>
                  <a:pt x="446776" y="1221486"/>
                  <a:pt x="461635" y="1197483"/>
                  <a:pt x="456301" y="1169289"/>
                </a:cubicBezTo>
                <a:cubicBezTo>
                  <a:pt x="451158" y="1142333"/>
                  <a:pt x="433917" y="1129475"/>
                  <a:pt x="409724" y="1122902"/>
                </a:cubicBezTo>
                <a:cubicBezTo>
                  <a:pt x="388293" y="1117092"/>
                  <a:pt x="365814" y="1116235"/>
                  <a:pt x="344382" y="1110234"/>
                </a:cubicBezTo>
                <a:cubicBezTo>
                  <a:pt x="310473" y="1100804"/>
                  <a:pt x="278184" y="1088517"/>
                  <a:pt x="252180" y="1063847"/>
                </a:cubicBezTo>
                <a:cubicBezTo>
                  <a:pt x="226463" y="1039463"/>
                  <a:pt x="212842" y="1008697"/>
                  <a:pt x="219605" y="974122"/>
                </a:cubicBezTo>
                <a:cubicBezTo>
                  <a:pt x="229606" y="923163"/>
                  <a:pt x="259800" y="886587"/>
                  <a:pt x="310188" y="869347"/>
                </a:cubicBezTo>
                <a:cubicBezTo>
                  <a:pt x="324237" y="864536"/>
                  <a:pt x="338524" y="861750"/>
                  <a:pt x="353002" y="860524"/>
                </a:cubicBezTo>
                <a:close/>
                <a:moveTo>
                  <a:pt x="1250686" y="378523"/>
                </a:moveTo>
                <a:cubicBezTo>
                  <a:pt x="1530414" y="378523"/>
                  <a:pt x="1777039" y="520250"/>
                  <a:pt x="1922672" y="735815"/>
                </a:cubicBezTo>
                <a:lnTo>
                  <a:pt x="1966942" y="817377"/>
                </a:lnTo>
                <a:lnTo>
                  <a:pt x="1945345" y="812863"/>
                </a:lnTo>
                <a:lnTo>
                  <a:pt x="1944392" y="812863"/>
                </a:lnTo>
                <a:cubicBezTo>
                  <a:pt x="1932772" y="813054"/>
                  <a:pt x="1920675" y="813054"/>
                  <a:pt x="1909626" y="813054"/>
                </a:cubicBezTo>
                <a:cubicBezTo>
                  <a:pt x="1898577" y="813054"/>
                  <a:pt x="1887433" y="812958"/>
                  <a:pt x="1876288" y="812768"/>
                </a:cubicBezTo>
                <a:lnTo>
                  <a:pt x="1874764" y="812768"/>
                </a:lnTo>
                <a:cubicBezTo>
                  <a:pt x="1852571" y="812768"/>
                  <a:pt x="1838474" y="822293"/>
                  <a:pt x="1830473" y="830294"/>
                </a:cubicBezTo>
                <a:cubicBezTo>
                  <a:pt x="1822472" y="838390"/>
                  <a:pt x="1813042" y="852678"/>
                  <a:pt x="1813138" y="875443"/>
                </a:cubicBezTo>
                <a:cubicBezTo>
                  <a:pt x="1813328" y="892873"/>
                  <a:pt x="1813328" y="910399"/>
                  <a:pt x="1813328" y="927925"/>
                </a:cubicBezTo>
                <a:cubicBezTo>
                  <a:pt x="1800755" y="925163"/>
                  <a:pt x="1787611" y="923829"/>
                  <a:pt x="1773895" y="923829"/>
                </a:cubicBezTo>
                <a:cubicBezTo>
                  <a:pt x="1768942" y="923829"/>
                  <a:pt x="1764084" y="924020"/>
                  <a:pt x="1759036" y="924306"/>
                </a:cubicBezTo>
                <a:cubicBezTo>
                  <a:pt x="1708553" y="927639"/>
                  <a:pt x="1665119" y="949737"/>
                  <a:pt x="1633401" y="988123"/>
                </a:cubicBezTo>
                <a:lnTo>
                  <a:pt x="1616229" y="1018366"/>
                </a:lnTo>
                <a:lnTo>
                  <a:pt x="1613231" y="1011662"/>
                </a:lnTo>
                <a:cubicBezTo>
                  <a:pt x="1601587" y="993600"/>
                  <a:pt x="1587490" y="978026"/>
                  <a:pt x="1571012" y="965072"/>
                </a:cubicBezTo>
                <a:cubicBezTo>
                  <a:pt x="1535864" y="937355"/>
                  <a:pt x="1494526" y="923353"/>
                  <a:pt x="1448234" y="923353"/>
                </a:cubicBezTo>
                <a:cubicBezTo>
                  <a:pt x="1436328" y="923353"/>
                  <a:pt x="1423850" y="924210"/>
                  <a:pt x="1411182" y="926115"/>
                </a:cubicBezTo>
                <a:cubicBezTo>
                  <a:pt x="1362224" y="933354"/>
                  <a:pt x="1321742" y="954595"/>
                  <a:pt x="1290786" y="989361"/>
                </a:cubicBezTo>
                <a:lnTo>
                  <a:pt x="1269442" y="1031507"/>
                </a:lnTo>
                <a:lnTo>
                  <a:pt x="1243702" y="991881"/>
                </a:lnTo>
                <a:cubicBezTo>
                  <a:pt x="1213319" y="955381"/>
                  <a:pt x="1172152" y="932878"/>
                  <a:pt x="1122575" y="926020"/>
                </a:cubicBezTo>
                <a:cubicBezTo>
                  <a:pt x="1110954" y="924401"/>
                  <a:pt x="1099429" y="923639"/>
                  <a:pt x="1088380" y="923639"/>
                </a:cubicBezTo>
                <a:cubicBezTo>
                  <a:pt x="1054757" y="923639"/>
                  <a:pt x="1023039" y="931164"/>
                  <a:pt x="994083" y="945832"/>
                </a:cubicBezTo>
                <a:cubicBezTo>
                  <a:pt x="976128" y="954953"/>
                  <a:pt x="960228" y="965817"/>
                  <a:pt x="946397" y="978402"/>
                </a:cubicBezTo>
                <a:lnTo>
                  <a:pt x="921650" y="1008502"/>
                </a:lnTo>
                <a:lnTo>
                  <a:pt x="885701" y="965645"/>
                </a:lnTo>
                <a:cubicBezTo>
                  <a:pt x="853780" y="938784"/>
                  <a:pt x="813108" y="923639"/>
                  <a:pt x="767769" y="923639"/>
                </a:cubicBezTo>
                <a:cubicBezTo>
                  <a:pt x="756148" y="923639"/>
                  <a:pt x="743956" y="924687"/>
                  <a:pt x="731764" y="926592"/>
                </a:cubicBezTo>
                <a:cubicBezTo>
                  <a:pt x="717667" y="928783"/>
                  <a:pt x="704523" y="932688"/>
                  <a:pt x="692236" y="938117"/>
                </a:cubicBezTo>
                <a:cubicBezTo>
                  <a:pt x="684616" y="934212"/>
                  <a:pt x="674996" y="931449"/>
                  <a:pt x="662994" y="931449"/>
                </a:cubicBezTo>
                <a:lnTo>
                  <a:pt x="661660" y="931449"/>
                </a:lnTo>
                <a:cubicBezTo>
                  <a:pt x="651088" y="931735"/>
                  <a:pt x="640706" y="931735"/>
                  <a:pt x="629942" y="931735"/>
                </a:cubicBezTo>
                <a:cubicBezTo>
                  <a:pt x="619179" y="931735"/>
                  <a:pt x="608416" y="931640"/>
                  <a:pt x="597652" y="931449"/>
                </a:cubicBezTo>
                <a:lnTo>
                  <a:pt x="596319" y="931449"/>
                </a:lnTo>
                <a:lnTo>
                  <a:pt x="575677" y="935756"/>
                </a:lnTo>
                <a:lnTo>
                  <a:pt x="552182" y="885123"/>
                </a:lnTo>
                <a:lnTo>
                  <a:pt x="515243" y="852726"/>
                </a:lnTo>
                <a:lnTo>
                  <a:pt x="578700" y="735815"/>
                </a:lnTo>
                <a:cubicBezTo>
                  <a:pt x="724333" y="520250"/>
                  <a:pt x="970959" y="378523"/>
                  <a:pt x="1250686" y="378523"/>
                </a:cubicBezTo>
                <a:close/>
                <a:moveTo>
                  <a:pt x="1250686" y="195643"/>
                </a:moveTo>
                <a:cubicBezTo>
                  <a:pt x="1696396" y="195643"/>
                  <a:pt x="2073539" y="489215"/>
                  <a:pt x="2199298" y="893543"/>
                </a:cubicBezTo>
                <a:lnTo>
                  <a:pt x="2217763" y="965358"/>
                </a:lnTo>
                <a:lnTo>
                  <a:pt x="2196161" y="978551"/>
                </a:lnTo>
                <a:cubicBezTo>
                  <a:pt x="2179635" y="992029"/>
                  <a:pt x="2168753" y="1007936"/>
                  <a:pt x="2161657" y="1022033"/>
                </a:cubicBezTo>
                <a:cubicBezTo>
                  <a:pt x="2156323" y="1032700"/>
                  <a:pt x="2151370" y="1043273"/>
                  <a:pt x="2146702" y="1053560"/>
                </a:cubicBezTo>
                <a:cubicBezTo>
                  <a:pt x="2146702" y="1053275"/>
                  <a:pt x="2146512" y="1053084"/>
                  <a:pt x="2146512" y="1052798"/>
                </a:cubicBezTo>
                <a:cubicBezTo>
                  <a:pt x="2142511" y="1039749"/>
                  <a:pt x="2138225" y="1026795"/>
                  <a:pt x="2133939" y="1013841"/>
                </a:cubicBezTo>
                <a:cubicBezTo>
                  <a:pt x="2130986" y="1005078"/>
                  <a:pt x="2128033" y="996315"/>
                  <a:pt x="2125271" y="987457"/>
                </a:cubicBezTo>
                <a:cubicBezTo>
                  <a:pt x="2116794" y="960501"/>
                  <a:pt x="2093934" y="943737"/>
                  <a:pt x="2064978" y="943737"/>
                </a:cubicBezTo>
                <a:lnTo>
                  <a:pt x="2058156" y="943773"/>
                </a:lnTo>
                <a:lnTo>
                  <a:pt x="2056660" y="937956"/>
                </a:lnTo>
                <a:cubicBezTo>
                  <a:pt x="1949811" y="594424"/>
                  <a:pt x="1629377" y="344995"/>
                  <a:pt x="1250686" y="344995"/>
                </a:cubicBezTo>
                <a:cubicBezTo>
                  <a:pt x="959386" y="344995"/>
                  <a:pt x="702556" y="492586"/>
                  <a:pt x="550899" y="717069"/>
                </a:cubicBezTo>
                <a:lnTo>
                  <a:pt x="488269" y="832455"/>
                </a:lnTo>
                <a:lnTo>
                  <a:pt x="453086" y="817757"/>
                </a:lnTo>
                <a:cubicBezTo>
                  <a:pt x="437679" y="813292"/>
                  <a:pt x="420868" y="810244"/>
                  <a:pt x="402103" y="808482"/>
                </a:cubicBezTo>
                <a:cubicBezTo>
                  <a:pt x="391626" y="807434"/>
                  <a:pt x="381339" y="806958"/>
                  <a:pt x="371528" y="806958"/>
                </a:cubicBezTo>
                <a:lnTo>
                  <a:pt x="331441" y="813308"/>
                </a:lnTo>
                <a:lnTo>
                  <a:pt x="335475" y="802286"/>
                </a:lnTo>
                <a:cubicBezTo>
                  <a:pt x="486261" y="445787"/>
                  <a:pt x="839262" y="195643"/>
                  <a:pt x="1250686" y="195643"/>
                </a:cubicBezTo>
                <a:close/>
                <a:moveTo>
                  <a:pt x="1250686" y="0"/>
                </a:moveTo>
                <a:cubicBezTo>
                  <a:pt x="1825227" y="0"/>
                  <a:pt x="2304581" y="407537"/>
                  <a:pt x="2415443" y="949304"/>
                </a:cubicBezTo>
                <a:lnTo>
                  <a:pt x="2417318" y="961586"/>
                </a:lnTo>
                <a:lnTo>
                  <a:pt x="2397427" y="949973"/>
                </a:lnTo>
                <a:cubicBezTo>
                  <a:pt x="2386846" y="946112"/>
                  <a:pt x="2375231" y="943999"/>
                  <a:pt x="2362920" y="943927"/>
                </a:cubicBezTo>
                <a:lnTo>
                  <a:pt x="2359826" y="943927"/>
                </a:lnTo>
                <a:lnTo>
                  <a:pt x="2335932" y="851000"/>
                </a:lnTo>
                <a:cubicBezTo>
                  <a:pt x="2192059" y="388434"/>
                  <a:pt x="1760595" y="52578"/>
                  <a:pt x="1250687" y="52578"/>
                </a:cubicBezTo>
                <a:cubicBezTo>
                  <a:pt x="740778" y="52578"/>
                  <a:pt x="309314" y="388434"/>
                  <a:pt x="165441" y="851000"/>
                </a:cubicBezTo>
                <a:lnTo>
                  <a:pt x="139496" y="951904"/>
                </a:lnTo>
                <a:lnTo>
                  <a:pt x="87021" y="945062"/>
                </a:lnTo>
                <a:lnTo>
                  <a:pt x="115227" y="835365"/>
                </a:lnTo>
                <a:cubicBezTo>
                  <a:pt x="265757" y="351396"/>
                  <a:pt x="717185" y="0"/>
                  <a:pt x="1250686"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pic>
        <p:nvPicPr>
          <p:cNvPr id="2622" name="Google Shape;2622;p250"/>
          <p:cNvPicPr preferRelativeResize="0"/>
          <p:nvPr/>
        </p:nvPicPr>
        <p:blipFill rotWithShape="1">
          <a:blip r:embed="rId22">
            <a:alphaModFix/>
          </a:blip>
          <a:srcRect b="0" l="0" r="0" t="0"/>
          <a:stretch/>
        </p:blipFill>
        <p:spPr>
          <a:xfrm>
            <a:off x="4498571" y="1718488"/>
            <a:ext cx="605949" cy="340658"/>
          </a:xfrm>
          <a:prstGeom prst="rect">
            <a:avLst/>
          </a:prstGeom>
          <a:noFill/>
          <a:ln>
            <a:noFill/>
          </a:ln>
        </p:spPr>
      </p:pic>
      <p:pic>
        <p:nvPicPr>
          <p:cNvPr id="2623" name="Google Shape;2623;p250"/>
          <p:cNvPicPr preferRelativeResize="0"/>
          <p:nvPr/>
        </p:nvPicPr>
        <p:blipFill rotWithShape="1">
          <a:blip r:embed="rId23">
            <a:alphaModFix/>
          </a:blip>
          <a:srcRect b="0" l="0" r="0" t="0"/>
          <a:stretch/>
        </p:blipFill>
        <p:spPr>
          <a:xfrm>
            <a:off x="4044704" y="2155580"/>
            <a:ext cx="979106" cy="207262"/>
          </a:xfrm>
          <a:prstGeom prst="rect">
            <a:avLst/>
          </a:prstGeom>
          <a:noFill/>
          <a:ln>
            <a:noFill/>
          </a:ln>
        </p:spPr>
      </p:pic>
      <p:pic>
        <p:nvPicPr>
          <p:cNvPr id="2624" name="Google Shape;2624;p250"/>
          <p:cNvPicPr preferRelativeResize="0"/>
          <p:nvPr/>
        </p:nvPicPr>
        <p:blipFill rotWithShape="1">
          <a:blip r:embed="rId24">
            <a:alphaModFix/>
          </a:blip>
          <a:srcRect b="0" l="0" r="0" t="0"/>
          <a:stretch/>
        </p:blipFill>
        <p:spPr>
          <a:xfrm>
            <a:off x="4029808" y="2459275"/>
            <a:ext cx="354988" cy="178204"/>
          </a:xfrm>
          <a:prstGeom prst="rect">
            <a:avLst/>
          </a:prstGeom>
          <a:noFill/>
          <a:ln>
            <a:noFill/>
          </a:ln>
        </p:spPr>
      </p:pic>
      <p:pic>
        <p:nvPicPr>
          <p:cNvPr id="2625" name="Google Shape;2625;p250"/>
          <p:cNvPicPr preferRelativeResize="0"/>
          <p:nvPr/>
        </p:nvPicPr>
        <p:blipFill rotWithShape="1">
          <a:blip r:embed="rId25">
            <a:alphaModFix/>
          </a:blip>
          <a:srcRect b="0" l="0" r="0" t="0"/>
          <a:stretch/>
        </p:blipFill>
        <p:spPr>
          <a:xfrm>
            <a:off x="4747955" y="2407259"/>
            <a:ext cx="267531" cy="267531"/>
          </a:xfrm>
          <a:prstGeom prst="rect">
            <a:avLst/>
          </a:prstGeom>
          <a:noFill/>
          <a:ln>
            <a:noFill/>
          </a:ln>
        </p:spPr>
      </p:pic>
      <p:pic>
        <p:nvPicPr>
          <p:cNvPr id="2626" name="Google Shape;2626;p250"/>
          <p:cNvPicPr preferRelativeResize="0"/>
          <p:nvPr/>
        </p:nvPicPr>
        <p:blipFill rotWithShape="1">
          <a:blip r:embed="rId26">
            <a:alphaModFix/>
          </a:blip>
          <a:srcRect b="0" l="0" r="0" t="0"/>
          <a:stretch/>
        </p:blipFill>
        <p:spPr>
          <a:xfrm>
            <a:off x="4027511" y="2790746"/>
            <a:ext cx="293550" cy="181616"/>
          </a:xfrm>
          <a:prstGeom prst="rect">
            <a:avLst/>
          </a:prstGeom>
          <a:noFill/>
          <a:ln>
            <a:noFill/>
          </a:ln>
        </p:spPr>
      </p:pic>
      <p:pic>
        <p:nvPicPr>
          <p:cNvPr id="2627" name="Google Shape;2627;p250"/>
          <p:cNvPicPr preferRelativeResize="0"/>
          <p:nvPr/>
        </p:nvPicPr>
        <p:blipFill rotWithShape="1">
          <a:blip r:embed="rId27">
            <a:alphaModFix/>
          </a:blip>
          <a:srcRect b="0" l="0" r="0" t="0"/>
          <a:stretch/>
        </p:blipFill>
        <p:spPr>
          <a:xfrm>
            <a:off x="4384796" y="2821887"/>
            <a:ext cx="770275" cy="133849"/>
          </a:xfrm>
          <a:prstGeom prst="rect">
            <a:avLst/>
          </a:prstGeom>
          <a:noFill/>
          <a:ln>
            <a:noFill/>
          </a:ln>
        </p:spPr>
      </p:pic>
      <p:pic>
        <p:nvPicPr>
          <p:cNvPr id="2628" name="Google Shape;2628;p250"/>
          <p:cNvPicPr preferRelativeResize="0"/>
          <p:nvPr/>
        </p:nvPicPr>
        <p:blipFill rotWithShape="1">
          <a:blip r:embed="rId28">
            <a:alphaModFix/>
          </a:blip>
          <a:srcRect b="0" l="0" r="0" t="0"/>
          <a:stretch/>
        </p:blipFill>
        <p:spPr>
          <a:xfrm>
            <a:off x="616629" y="3725042"/>
            <a:ext cx="508499" cy="204268"/>
          </a:xfrm>
          <a:prstGeom prst="rect">
            <a:avLst/>
          </a:prstGeom>
          <a:noFill/>
          <a:ln>
            <a:noFill/>
          </a:ln>
        </p:spPr>
      </p:pic>
      <p:pic>
        <p:nvPicPr>
          <p:cNvPr id="2629" name="Google Shape;2629;p250"/>
          <p:cNvPicPr preferRelativeResize="0"/>
          <p:nvPr/>
        </p:nvPicPr>
        <p:blipFill rotWithShape="1">
          <a:blip r:embed="rId29">
            <a:alphaModFix/>
          </a:blip>
          <a:srcRect b="0" l="0" r="0" t="0"/>
          <a:stretch/>
        </p:blipFill>
        <p:spPr>
          <a:xfrm>
            <a:off x="1219678" y="3721193"/>
            <a:ext cx="605058" cy="215401"/>
          </a:xfrm>
          <a:prstGeom prst="rect">
            <a:avLst/>
          </a:prstGeom>
          <a:noFill/>
          <a:ln>
            <a:noFill/>
          </a:ln>
        </p:spPr>
      </p:pic>
      <p:pic>
        <p:nvPicPr>
          <p:cNvPr id="2630" name="Google Shape;2630;p250"/>
          <p:cNvPicPr preferRelativeResize="0"/>
          <p:nvPr/>
        </p:nvPicPr>
        <p:blipFill rotWithShape="1">
          <a:blip r:embed="rId30">
            <a:alphaModFix/>
          </a:blip>
          <a:srcRect b="0" l="0" r="0" t="0"/>
          <a:stretch/>
        </p:blipFill>
        <p:spPr>
          <a:xfrm>
            <a:off x="1984235" y="3759299"/>
            <a:ext cx="753325" cy="145072"/>
          </a:xfrm>
          <a:prstGeom prst="rect">
            <a:avLst/>
          </a:prstGeom>
          <a:noFill/>
          <a:ln>
            <a:noFill/>
          </a:ln>
        </p:spPr>
      </p:pic>
      <p:pic>
        <p:nvPicPr>
          <p:cNvPr id="2631" name="Google Shape;2631;p250"/>
          <p:cNvPicPr preferRelativeResize="0"/>
          <p:nvPr/>
        </p:nvPicPr>
        <p:blipFill rotWithShape="1">
          <a:blip r:embed="rId31">
            <a:alphaModFix/>
          </a:blip>
          <a:srcRect b="0" l="0" r="0" t="0"/>
          <a:stretch/>
        </p:blipFill>
        <p:spPr>
          <a:xfrm>
            <a:off x="2862798" y="3716798"/>
            <a:ext cx="590470" cy="254886"/>
          </a:xfrm>
          <a:prstGeom prst="rect">
            <a:avLst/>
          </a:prstGeom>
          <a:noFill/>
          <a:ln>
            <a:noFill/>
          </a:ln>
        </p:spPr>
      </p:pic>
      <p:pic>
        <p:nvPicPr>
          <p:cNvPr id="2632" name="Google Shape;2632;p250"/>
          <p:cNvPicPr preferRelativeResize="0"/>
          <p:nvPr/>
        </p:nvPicPr>
        <p:blipFill rotWithShape="1">
          <a:blip r:embed="rId32">
            <a:alphaModFix/>
          </a:blip>
          <a:srcRect b="0" l="0" r="0" t="0"/>
          <a:stretch/>
        </p:blipFill>
        <p:spPr>
          <a:xfrm>
            <a:off x="890760" y="4090046"/>
            <a:ext cx="673744" cy="87586"/>
          </a:xfrm>
          <a:prstGeom prst="rect">
            <a:avLst/>
          </a:prstGeom>
          <a:noFill/>
          <a:ln>
            <a:noFill/>
          </a:ln>
        </p:spPr>
      </p:pic>
      <p:pic>
        <p:nvPicPr>
          <p:cNvPr id="2633" name="Google Shape;2633;p250"/>
          <p:cNvPicPr preferRelativeResize="0"/>
          <p:nvPr/>
        </p:nvPicPr>
        <p:blipFill rotWithShape="1">
          <a:blip r:embed="rId33">
            <a:alphaModFix/>
          </a:blip>
          <a:srcRect b="0" l="0" r="0" t="0"/>
          <a:stretch/>
        </p:blipFill>
        <p:spPr>
          <a:xfrm>
            <a:off x="2290905" y="4212179"/>
            <a:ext cx="542806" cy="261027"/>
          </a:xfrm>
          <a:prstGeom prst="rect">
            <a:avLst/>
          </a:prstGeom>
          <a:noFill/>
          <a:ln>
            <a:noFill/>
          </a:ln>
        </p:spPr>
      </p:pic>
      <p:pic>
        <p:nvPicPr>
          <p:cNvPr id="2634" name="Google Shape;2634;p250"/>
          <p:cNvPicPr preferRelativeResize="0"/>
          <p:nvPr/>
        </p:nvPicPr>
        <p:blipFill rotWithShape="1">
          <a:blip r:embed="rId34">
            <a:alphaModFix/>
          </a:blip>
          <a:srcRect b="0" l="0" r="0" t="0"/>
          <a:stretch/>
        </p:blipFill>
        <p:spPr>
          <a:xfrm>
            <a:off x="1790244" y="4076090"/>
            <a:ext cx="511148" cy="126509"/>
          </a:xfrm>
          <a:prstGeom prst="rect">
            <a:avLst/>
          </a:prstGeom>
          <a:noFill/>
          <a:ln>
            <a:noFill/>
          </a:ln>
        </p:spPr>
      </p:pic>
      <p:pic>
        <p:nvPicPr>
          <p:cNvPr id="2635" name="Google Shape;2635;p250"/>
          <p:cNvPicPr preferRelativeResize="0"/>
          <p:nvPr/>
        </p:nvPicPr>
        <p:blipFill rotWithShape="1">
          <a:blip r:embed="rId35">
            <a:alphaModFix/>
          </a:blip>
          <a:srcRect b="0" l="0" r="0" t="0"/>
          <a:stretch/>
        </p:blipFill>
        <p:spPr>
          <a:xfrm>
            <a:off x="1555694" y="4373617"/>
            <a:ext cx="521249" cy="112808"/>
          </a:xfrm>
          <a:prstGeom prst="rect">
            <a:avLst/>
          </a:prstGeom>
          <a:noFill/>
          <a:ln>
            <a:noFill/>
          </a:ln>
        </p:spPr>
      </p:pic>
      <p:pic>
        <p:nvPicPr>
          <p:cNvPr id="2636" name="Google Shape;2636;p250"/>
          <p:cNvPicPr preferRelativeResize="0"/>
          <p:nvPr/>
        </p:nvPicPr>
        <p:blipFill rotWithShape="1">
          <a:blip r:embed="rId36">
            <a:alphaModFix/>
          </a:blip>
          <a:srcRect b="0" l="0" r="0" t="0"/>
          <a:stretch/>
        </p:blipFill>
        <p:spPr>
          <a:xfrm>
            <a:off x="749379" y="4325776"/>
            <a:ext cx="673744" cy="208492"/>
          </a:xfrm>
          <a:prstGeom prst="rect">
            <a:avLst/>
          </a:prstGeom>
          <a:noFill/>
          <a:ln>
            <a:noFill/>
          </a:ln>
        </p:spPr>
      </p:pic>
      <p:pic>
        <p:nvPicPr>
          <p:cNvPr id="2637" name="Google Shape;2637;p250"/>
          <p:cNvPicPr preferRelativeResize="0"/>
          <p:nvPr/>
        </p:nvPicPr>
        <p:blipFill rotWithShape="1">
          <a:blip r:embed="rId37">
            <a:alphaModFix/>
          </a:blip>
          <a:srcRect b="0" l="0" r="0" t="0"/>
          <a:stretch/>
        </p:blipFill>
        <p:spPr>
          <a:xfrm>
            <a:off x="3004391" y="4062535"/>
            <a:ext cx="445718" cy="445718"/>
          </a:xfrm>
          <a:prstGeom prst="rect">
            <a:avLst/>
          </a:prstGeom>
          <a:noFill/>
          <a:ln>
            <a:noFill/>
          </a:ln>
        </p:spPr>
      </p:pic>
      <p:pic>
        <p:nvPicPr>
          <p:cNvPr id="2638" name="Google Shape;2638;p250"/>
          <p:cNvPicPr preferRelativeResize="0"/>
          <p:nvPr/>
        </p:nvPicPr>
        <p:blipFill rotWithShape="1">
          <a:blip r:embed="rId38">
            <a:alphaModFix/>
          </a:blip>
          <a:srcRect b="0" l="0" r="0" t="0"/>
          <a:stretch/>
        </p:blipFill>
        <p:spPr>
          <a:xfrm>
            <a:off x="4517550" y="3724093"/>
            <a:ext cx="926283" cy="200665"/>
          </a:xfrm>
          <a:prstGeom prst="rect">
            <a:avLst/>
          </a:prstGeom>
          <a:noFill/>
          <a:ln>
            <a:noFill/>
          </a:ln>
        </p:spPr>
      </p:pic>
      <p:pic>
        <p:nvPicPr>
          <p:cNvPr id="2639" name="Google Shape;2639;p250"/>
          <p:cNvPicPr preferRelativeResize="0"/>
          <p:nvPr/>
        </p:nvPicPr>
        <p:blipFill rotWithShape="1">
          <a:blip r:embed="rId39">
            <a:alphaModFix/>
          </a:blip>
          <a:srcRect b="0" l="0" r="0" t="0"/>
          <a:stretch/>
        </p:blipFill>
        <p:spPr>
          <a:xfrm>
            <a:off x="3962154" y="4062702"/>
            <a:ext cx="384686" cy="391725"/>
          </a:xfrm>
          <a:prstGeom prst="rect">
            <a:avLst/>
          </a:prstGeom>
          <a:noFill/>
          <a:ln>
            <a:noFill/>
          </a:ln>
        </p:spPr>
      </p:pic>
      <p:pic>
        <p:nvPicPr>
          <p:cNvPr id="2640" name="Google Shape;2640;p250"/>
          <p:cNvPicPr preferRelativeResize="0"/>
          <p:nvPr/>
        </p:nvPicPr>
        <p:blipFill rotWithShape="1">
          <a:blip r:embed="rId40">
            <a:alphaModFix/>
          </a:blip>
          <a:srcRect b="0" l="0" r="0" t="0"/>
          <a:stretch/>
        </p:blipFill>
        <p:spPr>
          <a:xfrm>
            <a:off x="4516206" y="4034781"/>
            <a:ext cx="928971" cy="119494"/>
          </a:xfrm>
          <a:prstGeom prst="rect">
            <a:avLst/>
          </a:prstGeom>
          <a:noFill/>
          <a:ln>
            <a:noFill/>
          </a:ln>
        </p:spPr>
      </p:pic>
      <p:pic>
        <p:nvPicPr>
          <p:cNvPr id="2641" name="Google Shape;2641;p250"/>
          <p:cNvPicPr preferRelativeResize="0"/>
          <p:nvPr/>
        </p:nvPicPr>
        <p:blipFill rotWithShape="1">
          <a:blip r:embed="rId41">
            <a:alphaModFix/>
          </a:blip>
          <a:srcRect b="0" l="0" r="0" t="0"/>
          <a:stretch/>
        </p:blipFill>
        <p:spPr>
          <a:xfrm>
            <a:off x="4504768" y="4258565"/>
            <a:ext cx="939063" cy="195817"/>
          </a:xfrm>
          <a:prstGeom prst="rect">
            <a:avLst/>
          </a:prstGeom>
          <a:noFill/>
          <a:ln>
            <a:noFill/>
          </a:ln>
        </p:spPr>
      </p:pic>
      <p:sp>
        <p:nvSpPr>
          <p:cNvPr id="2642" name="Google Shape;2642;p250"/>
          <p:cNvSpPr txBox="1"/>
          <p:nvPr>
            <p:ph idx="11" type="ftr"/>
          </p:nvPr>
        </p:nvSpPr>
        <p:spPr>
          <a:xfrm>
            <a:off x="929072" y="4801951"/>
            <a:ext cx="3086100" cy="135731"/>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800"/>
              <a:buNone/>
            </a:pPr>
            <a:r>
              <a:rPr lang="fr"/>
              <a:t>Confidentiel - Usage interne uniquement</a:t>
            </a:r>
            <a:endParaRPr/>
          </a:p>
        </p:txBody>
      </p:sp>
      <p:pic>
        <p:nvPicPr>
          <p:cNvPr id="2643" name="Google Shape;2643;p250"/>
          <p:cNvPicPr preferRelativeResize="0"/>
          <p:nvPr/>
        </p:nvPicPr>
        <p:blipFill rotWithShape="1">
          <a:blip r:embed="rId42">
            <a:alphaModFix/>
          </a:blip>
          <a:srcRect b="0" l="0" r="0" t="0"/>
          <a:stretch/>
        </p:blipFill>
        <p:spPr>
          <a:xfrm>
            <a:off x="3962154" y="3669779"/>
            <a:ext cx="468666" cy="260161"/>
          </a:xfrm>
          <a:prstGeom prst="rect">
            <a:avLst/>
          </a:prstGeom>
          <a:noFill/>
          <a:ln>
            <a:noFill/>
          </a:ln>
        </p:spPr>
      </p:pic>
      <p:sp>
        <p:nvSpPr>
          <p:cNvPr id="2644" name="Google Shape;2644;p250"/>
          <p:cNvSpPr/>
          <p:nvPr/>
        </p:nvSpPr>
        <p:spPr>
          <a:xfrm>
            <a:off x="860007" y="1432777"/>
            <a:ext cx="704400" cy="227100"/>
          </a:xfrm>
          <a:prstGeom prst="roundRect">
            <a:avLst>
              <a:gd fmla="val 35313" name="adj"/>
            </a:avLst>
          </a:prstGeom>
          <a:solidFill>
            <a:srgbClr val="2E1452"/>
          </a:solidFill>
          <a:ln cap="flat" cmpd="sng" w="9525">
            <a:solidFill>
              <a:srgbClr val="2BD6D9"/>
            </a:solidFill>
            <a:prstDash val="solid"/>
            <a:round/>
            <a:headEnd len="sm" w="sm" type="none"/>
            <a:tailEnd len="sm" w="sm" type="none"/>
          </a:ln>
        </p:spPr>
        <p:txBody>
          <a:bodyPr anchorCtr="0" anchor="ctr" bIns="28575" lIns="66675" spcFirstLastPara="1" rIns="66675" wrap="square" tIns="28575">
            <a:noAutofit/>
          </a:bodyPr>
          <a:lstStyle/>
          <a:p>
            <a:pPr indent="0" lvl="0" marL="0" marR="0" rtl="0" algn="ctr">
              <a:lnSpc>
                <a:spcPct val="100000"/>
              </a:lnSpc>
              <a:spcBef>
                <a:spcPts val="0"/>
              </a:spcBef>
              <a:spcAft>
                <a:spcPts val="0"/>
              </a:spcAft>
              <a:buNone/>
            </a:pPr>
            <a:r>
              <a:rPr b="1" i="0" lang="fr" sz="1100" u="none" cap="none" strike="noStrike">
                <a:solidFill>
                  <a:srgbClr val="FFC229"/>
                </a:solidFill>
                <a:latin typeface="Arial"/>
                <a:ea typeface="Arial"/>
                <a:cs typeface="Arial"/>
                <a:sym typeface="Arial"/>
              </a:rPr>
              <a:t>GSA</a:t>
            </a:r>
            <a:endParaRPr b="0" i="0" sz="1100" u="none" cap="none" strike="noStrike">
              <a:solidFill>
                <a:schemeClr val="lt1"/>
              </a:solidFill>
              <a:latin typeface="Arial"/>
              <a:ea typeface="Arial"/>
              <a:cs typeface="Arial"/>
              <a:sym typeface="Arial"/>
            </a:endParaRPr>
          </a:p>
        </p:txBody>
      </p:sp>
      <p:sp>
        <p:nvSpPr>
          <p:cNvPr id="2645" name="Google Shape;2645;p250"/>
          <p:cNvSpPr/>
          <p:nvPr/>
        </p:nvSpPr>
        <p:spPr>
          <a:xfrm>
            <a:off x="2531021" y="1432777"/>
            <a:ext cx="704400" cy="227100"/>
          </a:xfrm>
          <a:prstGeom prst="roundRect">
            <a:avLst>
              <a:gd fmla="val 35313" name="adj"/>
            </a:avLst>
          </a:prstGeom>
          <a:solidFill>
            <a:srgbClr val="2E1452"/>
          </a:solidFill>
          <a:ln cap="flat" cmpd="sng" w="9525">
            <a:solidFill>
              <a:srgbClr val="2BD6D9"/>
            </a:solidFill>
            <a:prstDash val="solid"/>
            <a:round/>
            <a:headEnd len="sm" w="sm" type="none"/>
            <a:tailEnd len="sm" w="sm" type="none"/>
          </a:ln>
        </p:spPr>
        <p:txBody>
          <a:bodyPr anchorCtr="0" anchor="ctr" bIns="28575" lIns="66675" spcFirstLastPara="1" rIns="66675" wrap="square" tIns="28575">
            <a:noAutofit/>
          </a:bodyPr>
          <a:lstStyle/>
          <a:p>
            <a:pPr indent="0" lvl="0" marL="0" marR="0" rtl="0" algn="ctr">
              <a:lnSpc>
                <a:spcPct val="100000"/>
              </a:lnSpc>
              <a:spcBef>
                <a:spcPts val="0"/>
              </a:spcBef>
              <a:spcAft>
                <a:spcPts val="0"/>
              </a:spcAft>
              <a:buNone/>
            </a:pPr>
            <a:r>
              <a:rPr b="1" i="0" lang="fr" sz="1100" u="none" cap="none" strike="noStrike">
                <a:solidFill>
                  <a:srgbClr val="FFC229"/>
                </a:solidFill>
                <a:latin typeface="Arial"/>
                <a:ea typeface="Arial"/>
                <a:cs typeface="Arial"/>
                <a:sym typeface="Arial"/>
              </a:rPr>
              <a:t>GSS</a:t>
            </a:r>
            <a:endParaRPr b="0" i="0" sz="1100" u="none" cap="none" strike="noStrike">
              <a:solidFill>
                <a:schemeClr val="lt1"/>
              </a:solidFill>
              <a:latin typeface="Arial"/>
              <a:ea typeface="Arial"/>
              <a:cs typeface="Arial"/>
              <a:sym typeface="Arial"/>
            </a:endParaRPr>
          </a:p>
        </p:txBody>
      </p:sp>
      <p:sp>
        <p:nvSpPr>
          <p:cNvPr id="2646" name="Google Shape;2646;p250"/>
          <p:cNvSpPr/>
          <p:nvPr/>
        </p:nvSpPr>
        <p:spPr>
          <a:xfrm>
            <a:off x="4066856" y="1432777"/>
            <a:ext cx="965400" cy="227100"/>
          </a:xfrm>
          <a:prstGeom prst="roundRect">
            <a:avLst>
              <a:gd fmla="val 35313" name="adj"/>
            </a:avLst>
          </a:prstGeom>
          <a:solidFill>
            <a:srgbClr val="2E1452"/>
          </a:solidFill>
          <a:ln cap="flat" cmpd="sng" w="9525">
            <a:solidFill>
              <a:srgbClr val="2BD6D9"/>
            </a:solidFill>
            <a:prstDash val="solid"/>
            <a:round/>
            <a:headEnd len="sm" w="sm" type="none"/>
            <a:tailEnd len="sm" w="sm" type="none"/>
          </a:ln>
        </p:spPr>
        <p:txBody>
          <a:bodyPr anchorCtr="0" anchor="ctr" bIns="28575" lIns="66675" spcFirstLastPara="1" rIns="66675" wrap="square" tIns="28575">
            <a:noAutofit/>
          </a:bodyPr>
          <a:lstStyle/>
          <a:p>
            <a:pPr indent="0" lvl="0" marL="0" marR="0" rtl="0" algn="ctr">
              <a:lnSpc>
                <a:spcPct val="100000"/>
              </a:lnSpc>
              <a:spcBef>
                <a:spcPts val="0"/>
              </a:spcBef>
              <a:spcAft>
                <a:spcPts val="0"/>
              </a:spcAft>
              <a:buNone/>
            </a:pPr>
            <a:r>
              <a:rPr b="1" i="0" lang="fr" sz="1100" u="none" cap="none" strike="noStrike">
                <a:solidFill>
                  <a:srgbClr val="FFC229"/>
                </a:solidFill>
                <a:latin typeface="Arial"/>
                <a:ea typeface="Arial"/>
                <a:cs typeface="Arial"/>
                <a:sym typeface="Arial"/>
              </a:rPr>
              <a:t>Automobile</a:t>
            </a:r>
            <a:endParaRPr b="0" i="0" sz="1100" u="none" cap="none" strike="noStrike">
              <a:solidFill>
                <a:schemeClr val="lt1"/>
              </a:solidFill>
              <a:latin typeface="Arial"/>
              <a:ea typeface="Arial"/>
              <a:cs typeface="Arial"/>
              <a:sym typeface="Arial"/>
            </a:endParaRPr>
          </a:p>
        </p:txBody>
      </p:sp>
      <p:sp>
        <p:nvSpPr>
          <p:cNvPr id="2647" name="Google Shape;2647;p250"/>
          <p:cNvSpPr/>
          <p:nvPr/>
        </p:nvSpPr>
        <p:spPr>
          <a:xfrm>
            <a:off x="1174496" y="3330776"/>
            <a:ext cx="1742700" cy="227100"/>
          </a:xfrm>
          <a:prstGeom prst="roundRect">
            <a:avLst>
              <a:gd fmla="val 35313" name="adj"/>
            </a:avLst>
          </a:prstGeom>
          <a:solidFill>
            <a:srgbClr val="2E1452"/>
          </a:solidFill>
          <a:ln cap="flat" cmpd="sng" w="9525">
            <a:solidFill>
              <a:srgbClr val="2BD6D9"/>
            </a:solidFill>
            <a:prstDash val="solid"/>
            <a:round/>
            <a:headEnd len="sm" w="sm" type="none"/>
            <a:tailEnd len="sm" w="sm" type="none"/>
          </a:ln>
        </p:spPr>
        <p:txBody>
          <a:bodyPr anchorCtr="0" anchor="ctr" bIns="28575" lIns="66675" spcFirstLastPara="1" rIns="66675" wrap="square" tIns="28575">
            <a:noAutofit/>
          </a:bodyPr>
          <a:lstStyle/>
          <a:p>
            <a:pPr indent="0" lvl="0" marL="0" marR="0" rtl="0" algn="ctr">
              <a:lnSpc>
                <a:spcPct val="100000"/>
              </a:lnSpc>
              <a:spcBef>
                <a:spcPts val="0"/>
              </a:spcBef>
              <a:spcAft>
                <a:spcPts val="0"/>
              </a:spcAft>
              <a:buNone/>
            </a:pPr>
            <a:r>
              <a:rPr b="1" i="0" lang="fr" sz="1100" u="none" cap="none" strike="noStrike">
                <a:solidFill>
                  <a:srgbClr val="FFC229"/>
                </a:solidFill>
                <a:latin typeface="Arial"/>
                <a:ea typeface="Arial"/>
                <a:cs typeface="Arial"/>
                <a:sym typeface="Arial"/>
              </a:rPr>
              <a:t>Commerce de détail</a:t>
            </a:r>
            <a:endParaRPr sz="1100"/>
          </a:p>
        </p:txBody>
      </p:sp>
      <p:sp>
        <p:nvSpPr>
          <p:cNvPr id="2648" name="Google Shape;2648;p250"/>
          <p:cNvSpPr/>
          <p:nvPr/>
        </p:nvSpPr>
        <p:spPr>
          <a:xfrm>
            <a:off x="4098522" y="3319140"/>
            <a:ext cx="1209000" cy="227100"/>
          </a:xfrm>
          <a:prstGeom prst="roundRect">
            <a:avLst>
              <a:gd fmla="val 35313" name="adj"/>
            </a:avLst>
          </a:prstGeom>
          <a:solidFill>
            <a:srgbClr val="2E1452"/>
          </a:solidFill>
          <a:ln cap="flat" cmpd="sng" w="9525">
            <a:solidFill>
              <a:srgbClr val="2BD6D9"/>
            </a:solidFill>
            <a:prstDash val="solid"/>
            <a:round/>
            <a:headEnd len="sm" w="sm" type="none"/>
            <a:tailEnd len="sm" w="sm" type="none"/>
          </a:ln>
        </p:spPr>
        <p:txBody>
          <a:bodyPr anchorCtr="0" anchor="ctr" bIns="28575" lIns="66675" spcFirstLastPara="1" rIns="66675" wrap="square" tIns="28575">
            <a:noAutofit/>
          </a:bodyPr>
          <a:lstStyle/>
          <a:p>
            <a:pPr indent="0" lvl="0" marL="0" marR="0" rtl="0" algn="ctr">
              <a:lnSpc>
                <a:spcPct val="100000"/>
              </a:lnSpc>
              <a:spcBef>
                <a:spcPts val="0"/>
              </a:spcBef>
              <a:spcAft>
                <a:spcPts val="0"/>
              </a:spcAft>
              <a:buNone/>
            </a:pPr>
            <a:r>
              <a:rPr b="1" i="0" lang="fr" sz="1100" u="none" cap="none" strike="noStrike">
                <a:solidFill>
                  <a:srgbClr val="FFC229"/>
                </a:solidFill>
                <a:latin typeface="Arial"/>
                <a:ea typeface="Arial"/>
                <a:cs typeface="Arial"/>
                <a:sym typeface="Arial"/>
              </a:rPr>
              <a:t>E-commerçant</a:t>
            </a:r>
            <a:endParaRPr sz="1100"/>
          </a:p>
        </p:txBody>
      </p:sp>
      <p:pic>
        <p:nvPicPr>
          <p:cNvPr id="2649" name="Google Shape;2649;p250"/>
          <p:cNvPicPr preferRelativeResize="0"/>
          <p:nvPr/>
        </p:nvPicPr>
        <p:blipFill rotWithShape="1">
          <a:blip r:embed="rId43">
            <a:alphaModFix/>
          </a:blip>
          <a:srcRect b="0" l="0" r="0" t="0"/>
          <a:stretch/>
        </p:blipFill>
        <p:spPr>
          <a:xfrm>
            <a:off x="5945580" y="3744818"/>
            <a:ext cx="615633" cy="356889"/>
          </a:xfrm>
          <a:prstGeom prst="rect">
            <a:avLst/>
          </a:prstGeom>
          <a:noFill/>
          <a:ln>
            <a:noFill/>
          </a:ln>
        </p:spPr>
      </p:pic>
      <p:pic>
        <p:nvPicPr>
          <p:cNvPr id="2650" name="Google Shape;2650;p250"/>
          <p:cNvPicPr preferRelativeResize="0"/>
          <p:nvPr/>
        </p:nvPicPr>
        <p:blipFill rotWithShape="1">
          <a:blip r:embed="rId44">
            <a:alphaModFix/>
          </a:blip>
          <a:srcRect b="0" l="0" r="0" t="0"/>
          <a:stretch/>
        </p:blipFill>
        <p:spPr>
          <a:xfrm>
            <a:off x="6636362" y="4250348"/>
            <a:ext cx="517744" cy="93841"/>
          </a:xfrm>
          <a:prstGeom prst="rect">
            <a:avLst/>
          </a:prstGeom>
          <a:noFill/>
          <a:ln>
            <a:noFill/>
          </a:ln>
        </p:spPr>
      </p:pic>
      <p:pic>
        <p:nvPicPr>
          <p:cNvPr id="2651" name="Google Shape;2651;p250"/>
          <p:cNvPicPr preferRelativeResize="0"/>
          <p:nvPr/>
        </p:nvPicPr>
        <p:blipFill rotWithShape="1">
          <a:blip r:embed="rId45">
            <a:alphaModFix/>
          </a:blip>
          <a:srcRect b="0" l="0" r="0" t="0"/>
          <a:stretch/>
        </p:blipFill>
        <p:spPr>
          <a:xfrm>
            <a:off x="6744419" y="3728176"/>
            <a:ext cx="290844" cy="352389"/>
          </a:xfrm>
          <a:prstGeom prst="rect">
            <a:avLst/>
          </a:prstGeom>
          <a:noFill/>
          <a:ln>
            <a:noFill/>
          </a:ln>
        </p:spPr>
      </p:pic>
      <p:pic>
        <p:nvPicPr>
          <p:cNvPr id="2652" name="Google Shape;2652;p250"/>
          <p:cNvPicPr preferRelativeResize="0"/>
          <p:nvPr/>
        </p:nvPicPr>
        <p:blipFill rotWithShape="1">
          <a:blip r:embed="rId46">
            <a:alphaModFix/>
          </a:blip>
          <a:srcRect b="0" l="0" r="0" t="0"/>
          <a:stretch/>
        </p:blipFill>
        <p:spPr>
          <a:xfrm>
            <a:off x="5931120" y="4265060"/>
            <a:ext cx="630092" cy="209642"/>
          </a:xfrm>
          <a:prstGeom prst="rect">
            <a:avLst/>
          </a:prstGeom>
          <a:noFill/>
          <a:ln>
            <a:noFill/>
          </a:ln>
        </p:spPr>
      </p:pic>
      <p:pic>
        <p:nvPicPr>
          <p:cNvPr id="2653" name="Google Shape;2653;p250"/>
          <p:cNvPicPr preferRelativeResize="0"/>
          <p:nvPr/>
        </p:nvPicPr>
        <p:blipFill rotWithShape="1">
          <a:blip r:embed="rId47">
            <a:alphaModFix/>
          </a:blip>
          <a:srcRect b="0" l="0" r="0" t="0"/>
          <a:stretch/>
        </p:blipFill>
        <p:spPr>
          <a:xfrm>
            <a:off x="7922750" y="3697223"/>
            <a:ext cx="316910" cy="375042"/>
          </a:xfrm>
          <a:prstGeom prst="rect">
            <a:avLst/>
          </a:prstGeom>
          <a:noFill/>
          <a:ln>
            <a:noFill/>
          </a:ln>
        </p:spPr>
      </p:pic>
      <p:pic>
        <p:nvPicPr>
          <p:cNvPr id="2654" name="Google Shape;2654;p250"/>
          <p:cNvPicPr preferRelativeResize="0"/>
          <p:nvPr/>
        </p:nvPicPr>
        <p:blipFill rotWithShape="1">
          <a:blip r:embed="rId48">
            <a:alphaModFix/>
          </a:blip>
          <a:srcRect b="0" l="0" r="0" t="0"/>
          <a:stretch/>
        </p:blipFill>
        <p:spPr>
          <a:xfrm>
            <a:off x="7770436" y="4198050"/>
            <a:ext cx="615645" cy="242816"/>
          </a:xfrm>
          <a:prstGeom prst="rect">
            <a:avLst/>
          </a:prstGeom>
          <a:noFill/>
          <a:ln>
            <a:noFill/>
          </a:ln>
        </p:spPr>
      </p:pic>
      <p:sp>
        <p:nvSpPr>
          <p:cNvPr id="2655" name="Google Shape;2655;p250"/>
          <p:cNvSpPr/>
          <p:nvPr/>
        </p:nvSpPr>
        <p:spPr>
          <a:xfrm>
            <a:off x="6200296" y="3330776"/>
            <a:ext cx="658800" cy="227100"/>
          </a:xfrm>
          <a:prstGeom prst="roundRect">
            <a:avLst>
              <a:gd fmla="val 35313" name="adj"/>
            </a:avLst>
          </a:prstGeom>
          <a:solidFill>
            <a:srgbClr val="2E1452"/>
          </a:solidFill>
          <a:ln cap="flat" cmpd="sng" w="9525">
            <a:solidFill>
              <a:srgbClr val="2BD6D9"/>
            </a:solidFill>
            <a:prstDash val="solid"/>
            <a:round/>
            <a:headEnd len="sm" w="sm" type="none"/>
            <a:tailEnd len="sm" w="sm" type="none"/>
          </a:ln>
        </p:spPr>
        <p:txBody>
          <a:bodyPr anchorCtr="0" anchor="ctr" bIns="28575" lIns="66675" spcFirstLastPara="1" rIns="66675" wrap="square" tIns="28575">
            <a:noAutofit/>
          </a:bodyPr>
          <a:lstStyle/>
          <a:p>
            <a:pPr indent="0" lvl="0" marL="0" marR="0" rtl="0" algn="ctr">
              <a:lnSpc>
                <a:spcPct val="100000"/>
              </a:lnSpc>
              <a:spcBef>
                <a:spcPts val="0"/>
              </a:spcBef>
              <a:spcAft>
                <a:spcPts val="0"/>
              </a:spcAft>
              <a:buNone/>
            </a:pPr>
            <a:r>
              <a:rPr b="1" i="0" lang="fr" sz="1100" u="none" cap="none" strike="noStrike">
                <a:solidFill>
                  <a:srgbClr val="FFC229"/>
                </a:solidFill>
                <a:latin typeface="Arial"/>
                <a:ea typeface="Arial"/>
                <a:cs typeface="Arial"/>
                <a:sym typeface="Arial"/>
              </a:rPr>
              <a:t>Luxe</a:t>
            </a:r>
            <a:endParaRPr b="0" i="0" sz="1100" u="none" cap="none" strike="noStrike">
              <a:solidFill>
                <a:schemeClr val="lt1"/>
              </a:solidFill>
              <a:latin typeface="Arial"/>
              <a:ea typeface="Arial"/>
              <a:cs typeface="Arial"/>
              <a:sym typeface="Arial"/>
            </a:endParaRPr>
          </a:p>
        </p:txBody>
      </p:sp>
      <p:sp>
        <p:nvSpPr>
          <p:cNvPr id="2656" name="Google Shape;2656;p250"/>
          <p:cNvSpPr/>
          <p:nvPr/>
        </p:nvSpPr>
        <p:spPr>
          <a:xfrm>
            <a:off x="7627432" y="3319146"/>
            <a:ext cx="931800" cy="227100"/>
          </a:xfrm>
          <a:prstGeom prst="roundRect">
            <a:avLst>
              <a:gd fmla="val 35313" name="adj"/>
            </a:avLst>
          </a:prstGeom>
          <a:solidFill>
            <a:srgbClr val="2E1452"/>
          </a:solidFill>
          <a:ln cap="flat" cmpd="sng" w="9525">
            <a:solidFill>
              <a:srgbClr val="2BD6D9"/>
            </a:solidFill>
            <a:prstDash val="solid"/>
            <a:round/>
            <a:headEnd len="sm" w="sm" type="none"/>
            <a:tailEnd len="sm" w="sm" type="none"/>
          </a:ln>
        </p:spPr>
        <p:txBody>
          <a:bodyPr anchorCtr="0" anchor="ctr" bIns="28575" lIns="66675" spcFirstLastPara="1" rIns="66675" wrap="square" tIns="28575">
            <a:noAutofit/>
          </a:bodyPr>
          <a:lstStyle/>
          <a:p>
            <a:pPr indent="0" lvl="0" marL="0" marR="0" rtl="0" algn="ctr">
              <a:lnSpc>
                <a:spcPct val="100000"/>
              </a:lnSpc>
              <a:spcBef>
                <a:spcPts val="0"/>
              </a:spcBef>
              <a:spcAft>
                <a:spcPts val="0"/>
              </a:spcAft>
              <a:buNone/>
            </a:pPr>
            <a:r>
              <a:rPr b="1" i="0" lang="fr" sz="1100" u="none" cap="none" strike="noStrike">
                <a:solidFill>
                  <a:srgbClr val="FFC229"/>
                </a:solidFill>
                <a:latin typeface="Arial"/>
                <a:ea typeface="Arial"/>
                <a:cs typeface="Arial"/>
                <a:sym typeface="Arial"/>
              </a:rPr>
              <a:t>Foncière</a:t>
            </a:r>
            <a:endParaRPr b="0" i="0" sz="1100" u="none" cap="none" strike="noStrike">
              <a:solidFill>
                <a:schemeClr val="lt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2" name="Shape 4812"/>
        <p:cNvGrpSpPr/>
        <p:nvPr/>
      </p:nvGrpSpPr>
      <p:grpSpPr>
        <a:xfrm>
          <a:off x="0" y="0"/>
          <a:ext cx="0" cy="0"/>
          <a:chOff x="0" y="0"/>
          <a:chExt cx="0" cy="0"/>
        </a:xfrm>
      </p:grpSpPr>
      <p:grpSp>
        <p:nvGrpSpPr>
          <p:cNvPr id="4813" name="Google Shape;4813;p286"/>
          <p:cNvGrpSpPr/>
          <p:nvPr/>
        </p:nvGrpSpPr>
        <p:grpSpPr>
          <a:xfrm>
            <a:off x="840050" y="24546"/>
            <a:ext cx="3215461" cy="3915832"/>
            <a:chOff x="10102962" y="-521981"/>
            <a:chExt cx="3215461" cy="3915832"/>
          </a:xfrm>
        </p:grpSpPr>
        <p:pic>
          <p:nvPicPr>
            <p:cNvPr id="4814" name="Google Shape;4814;p286"/>
            <p:cNvPicPr preferRelativeResize="0"/>
            <p:nvPr/>
          </p:nvPicPr>
          <p:blipFill rotWithShape="1">
            <a:blip r:embed="rId3">
              <a:alphaModFix/>
            </a:blip>
            <a:srcRect b="2901" l="0" r="0" t="2901"/>
            <a:stretch/>
          </p:blipFill>
          <p:spPr>
            <a:xfrm>
              <a:off x="10485897" y="-279216"/>
              <a:ext cx="2471066" cy="3292124"/>
            </a:xfrm>
            <a:prstGeom prst="rect">
              <a:avLst/>
            </a:prstGeom>
            <a:noFill/>
            <a:ln>
              <a:noFill/>
            </a:ln>
          </p:spPr>
        </p:pic>
        <p:pic>
          <p:nvPicPr>
            <p:cNvPr descr="Une image contenant texte, équipement électronique, afficher, capture d’écran&#10;&#10;Description générée automatiquement" id="4815" name="Google Shape;4815;p286"/>
            <p:cNvPicPr preferRelativeResize="0"/>
            <p:nvPr/>
          </p:nvPicPr>
          <p:blipFill rotWithShape="1">
            <a:blip r:embed="rId4">
              <a:alphaModFix/>
            </a:blip>
            <a:srcRect b="0" l="0" r="0" t="0"/>
            <a:stretch/>
          </p:blipFill>
          <p:spPr>
            <a:xfrm>
              <a:off x="10102962" y="-521981"/>
              <a:ext cx="3215461" cy="3915832"/>
            </a:xfrm>
            <a:prstGeom prst="rect">
              <a:avLst/>
            </a:prstGeom>
            <a:noFill/>
            <a:ln>
              <a:noFill/>
            </a:ln>
          </p:spPr>
        </p:pic>
      </p:grpSp>
      <p:grpSp>
        <p:nvGrpSpPr>
          <p:cNvPr id="4816" name="Google Shape;4816;p286"/>
          <p:cNvGrpSpPr/>
          <p:nvPr/>
        </p:nvGrpSpPr>
        <p:grpSpPr>
          <a:xfrm>
            <a:off x="2955218" y="193823"/>
            <a:ext cx="3215461" cy="3915832"/>
            <a:chOff x="2955218" y="193823"/>
            <a:chExt cx="3215461" cy="3915832"/>
          </a:xfrm>
        </p:grpSpPr>
        <p:pic>
          <p:nvPicPr>
            <p:cNvPr id="4817" name="Google Shape;4817;p286"/>
            <p:cNvPicPr preferRelativeResize="0"/>
            <p:nvPr/>
          </p:nvPicPr>
          <p:blipFill rotWithShape="1">
            <a:blip r:embed="rId3">
              <a:alphaModFix/>
            </a:blip>
            <a:srcRect b="2898" l="0" r="0" t="49976"/>
            <a:stretch/>
          </p:blipFill>
          <p:spPr>
            <a:xfrm>
              <a:off x="3348580" y="490458"/>
              <a:ext cx="2471066" cy="1646956"/>
            </a:xfrm>
            <a:prstGeom prst="rect">
              <a:avLst/>
            </a:prstGeom>
            <a:noFill/>
            <a:ln>
              <a:noFill/>
            </a:ln>
          </p:spPr>
        </p:pic>
        <p:pic>
          <p:nvPicPr>
            <p:cNvPr descr="Une image contenant texte, équipement électronique, afficher, capture d’écran&#10;&#10;Description générée automatiquement" id="4818" name="Google Shape;4818;p286"/>
            <p:cNvPicPr preferRelativeResize="0"/>
            <p:nvPr/>
          </p:nvPicPr>
          <p:blipFill rotWithShape="1">
            <a:blip r:embed="rId4">
              <a:alphaModFix/>
            </a:blip>
            <a:srcRect b="0" l="0" r="0" t="0"/>
            <a:stretch/>
          </p:blipFill>
          <p:spPr>
            <a:xfrm>
              <a:off x="2955218" y="193823"/>
              <a:ext cx="3215461" cy="3915832"/>
            </a:xfrm>
            <a:prstGeom prst="rect">
              <a:avLst/>
            </a:prstGeom>
            <a:noFill/>
            <a:ln>
              <a:noFill/>
            </a:ln>
          </p:spPr>
        </p:pic>
      </p:grpSp>
      <p:sp>
        <p:nvSpPr>
          <p:cNvPr id="4819" name="Google Shape;4819;p286"/>
          <p:cNvSpPr/>
          <p:nvPr/>
        </p:nvSpPr>
        <p:spPr>
          <a:xfrm flipH="1">
            <a:off x="6266097" y="0"/>
            <a:ext cx="2877900" cy="5143500"/>
          </a:xfrm>
          <a:prstGeom prst="rect">
            <a:avLst/>
          </a:prstGeom>
          <a:solidFill>
            <a:srgbClr val="3836B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820" name="Google Shape;4820;p286"/>
          <p:cNvSpPr/>
          <p:nvPr/>
        </p:nvSpPr>
        <p:spPr>
          <a:xfrm>
            <a:off x="6853767" y="2154460"/>
            <a:ext cx="2815200" cy="2119800"/>
          </a:xfrm>
          <a:prstGeom prst="roundRect">
            <a:avLst>
              <a:gd fmla="val 3686" name="adj"/>
            </a:avLst>
          </a:prstGeom>
          <a:solidFill>
            <a:srgbClr val="2E145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821" name="Google Shape;4821;p286"/>
          <p:cNvSpPr txBox="1"/>
          <p:nvPr/>
        </p:nvSpPr>
        <p:spPr>
          <a:xfrm>
            <a:off x="6421497" y="716947"/>
            <a:ext cx="2259900" cy="5541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rgbClr val="000000"/>
              </a:buClr>
              <a:buSzPts val="1200"/>
              <a:buFont typeface="Arial"/>
              <a:buNone/>
            </a:pPr>
            <a:r>
              <a:rPr b="1" i="0" lang="fr" sz="1200" u="none" cap="none" strike="noStrike">
                <a:solidFill>
                  <a:schemeClr val="lt1"/>
                </a:solidFill>
                <a:latin typeface="Arial"/>
                <a:ea typeface="Arial"/>
                <a:cs typeface="Arial"/>
                <a:sym typeface="Arial"/>
              </a:rPr>
              <a:t>Un programme de fidélité fédérant des boutiques de produits de terroirs</a:t>
            </a:r>
            <a:endParaRPr/>
          </a:p>
        </p:txBody>
      </p:sp>
      <p:pic>
        <p:nvPicPr>
          <p:cNvPr id="4822" name="Google Shape;4822;p286"/>
          <p:cNvPicPr preferRelativeResize="0"/>
          <p:nvPr/>
        </p:nvPicPr>
        <p:blipFill rotWithShape="1">
          <a:blip r:embed="rId5">
            <a:alphaModFix/>
          </a:blip>
          <a:srcRect b="0" l="0" r="0" t="0"/>
          <a:stretch/>
        </p:blipFill>
        <p:spPr>
          <a:xfrm>
            <a:off x="6497507" y="824369"/>
            <a:ext cx="145435" cy="147504"/>
          </a:xfrm>
          <a:prstGeom prst="rect">
            <a:avLst/>
          </a:prstGeom>
          <a:noFill/>
          <a:ln>
            <a:noFill/>
          </a:ln>
        </p:spPr>
      </p:pic>
      <p:sp>
        <p:nvSpPr>
          <p:cNvPr id="4823" name="Google Shape;4823;p286"/>
          <p:cNvSpPr/>
          <p:nvPr/>
        </p:nvSpPr>
        <p:spPr>
          <a:xfrm>
            <a:off x="479822" y="1735931"/>
            <a:ext cx="6137700" cy="2931600"/>
          </a:xfrm>
          <a:prstGeom prst="roundRect">
            <a:avLst>
              <a:gd fmla="val 4822" name="adj"/>
            </a:avLst>
          </a:prstGeom>
          <a:solidFill>
            <a:schemeClr val="lt1"/>
          </a:solidFill>
          <a:ln cap="flat" cmpd="sng" w="25400">
            <a:solidFill>
              <a:srgbClr val="3836BF"/>
            </a:solidFill>
            <a:prstDash val="solid"/>
            <a:round/>
            <a:headEnd len="sm" w="sm" type="none"/>
            <a:tailEnd len="sm" w="sm" type="none"/>
          </a:ln>
          <a:effectLst>
            <a:outerShdw blurRad="381000" sx="93000" rotWithShape="0" algn="t" dir="5400000" dist="254000" sy="93000">
              <a:srgbClr val="3836BF">
                <a:alpha val="40000"/>
              </a:srgbClr>
            </a:outerShdw>
          </a:effectLst>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800"/>
              <a:buFont typeface="Arial"/>
              <a:buNone/>
            </a:pPr>
            <a:r>
              <a:t/>
            </a:r>
            <a:endParaRPr b="0" i="0" sz="800" u="none" cap="none" strike="noStrike">
              <a:solidFill>
                <a:schemeClr val="dk1"/>
              </a:solidFill>
              <a:latin typeface="Arial"/>
              <a:ea typeface="Arial"/>
              <a:cs typeface="Arial"/>
              <a:sym typeface="Arial"/>
            </a:endParaRPr>
          </a:p>
        </p:txBody>
      </p:sp>
      <p:sp>
        <p:nvSpPr>
          <p:cNvPr id="4824" name="Google Shape;4824;p286"/>
          <p:cNvSpPr txBox="1"/>
          <p:nvPr/>
        </p:nvSpPr>
        <p:spPr>
          <a:xfrm>
            <a:off x="1162049" y="1982463"/>
            <a:ext cx="14748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La problématique</a:t>
            </a:r>
            <a:endParaRPr b="1" i="0" sz="1100" u="none" cap="none" strike="noStrike">
              <a:solidFill>
                <a:srgbClr val="3836BF"/>
              </a:solidFill>
              <a:latin typeface="Arial"/>
              <a:ea typeface="Arial"/>
              <a:cs typeface="Arial"/>
              <a:sym typeface="Arial"/>
            </a:endParaRPr>
          </a:p>
        </p:txBody>
      </p:sp>
      <p:sp>
        <p:nvSpPr>
          <p:cNvPr id="4825" name="Google Shape;4825;p286"/>
          <p:cNvSpPr txBox="1"/>
          <p:nvPr/>
        </p:nvSpPr>
        <p:spPr>
          <a:xfrm>
            <a:off x="1162049" y="2241223"/>
            <a:ext cx="2045400" cy="6927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900"/>
              <a:buFont typeface="Arial"/>
              <a:buNone/>
            </a:pPr>
            <a:r>
              <a:rPr b="0" i="0" lang="fr" sz="900" u="none" cap="none" strike="noStrike">
                <a:solidFill>
                  <a:srgbClr val="2E1452"/>
                </a:solidFill>
                <a:latin typeface="Arial"/>
                <a:ea typeface="Arial"/>
                <a:cs typeface="Arial"/>
                <a:sym typeface="Arial"/>
              </a:rPr>
              <a:t>Créer un programme de fidélité pour fédérer les boutiques des marques du groupe Laiteries H. Triballat (Rians, Germain, Cloche d'Or, La Bressane...), avec une marque relationnelle globale.</a:t>
            </a:r>
            <a:endParaRPr/>
          </a:p>
        </p:txBody>
      </p:sp>
      <p:sp>
        <p:nvSpPr>
          <p:cNvPr id="4826" name="Google Shape;4826;p286"/>
          <p:cNvSpPr txBox="1"/>
          <p:nvPr/>
        </p:nvSpPr>
        <p:spPr>
          <a:xfrm>
            <a:off x="1162049" y="3224575"/>
            <a:ext cx="10545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L’objectif</a:t>
            </a:r>
            <a:endParaRPr b="1" i="0" sz="1100" u="none" cap="none" strike="noStrike">
              <a:solidFill>
                <a:srgbClr val="3836BF"/>
              </a:solidFill>
              <a:latin typeface="Arial"/>
              <a:ea typeface="Arial"/>
              <a:cs typeface="Arial"/>
              <a:sym typeface="Arial"/>
            </a:endParaRPr>
          </a:p>
        </p:txBody>
      </p:sp>
      <p:sp>
        <p:nvSpPr>
          <p:cNvPr id="4827" name="Google Shape;4827;p286"/>
          <p:cNvSpPr txBox="1"/>
          <p:nvPr/>
        </p:nvSpPr>
        <p:spPr>
          <a:xfrm>
            <a:off x="1162049" y="3521210"/>
            <a:ext cx="2045400" cy="969600"/>
          </a:xfrm>
          <a:prstGeom prst="rect">
            <a:avLst/>
          </a:prstGeom>
          <a:noFill/>
          <a:ln>
            <a:noFill/>
          </a:ln>
        </p:spPr>
        <p:txBody>
          <a:bodyPr anchorCtr="0" anchor="t" bIns="0" lIns="0" spcFirstLastPara="1" rIns="0" wrap="square" tIns="0">
            <a:spAutoFit/>
          </a:bodyPr>
          <a:lstStyle/>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Collecter des données pour mieux connaître les consommateurs des boutiques.</a:t>
            </a:r>
            <a:endParaRPr/>
          </a:p>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Augmenter la fréquence de visite et le panier moyen.</a:t>
            </a:r>
            <a:endParaRPr/>
          </a:p>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Inciter à la découverte de nouveaux produits</a:t>
            </a:r>
            <a:endParaRPr/>
          </a:p>
        </p:txBody>
      </p:sp>
      <p:sp>
        <p:nvSpPr>
          <p:cNvPr id="4828" name="Google Shape;4828;p286"/>
          <p:cNvSpPr txBox="1"/>
          <p:nvPr/>
        </p:nvSpPr>
        <p:spPr>
          <a:xfrm>
            <a:off x="3902879" y="1982463"/>
            <a:ext cx="13395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La réponse</a:t>
            </a:r>
            <a:endParaRPr b="1" i="0" sz="1100" u="none" cap="none" strike="noStrike">
              <a:solidFill>
                <a:srgbClr val="3836BF"/>
              </a:solidFill>
              <a:latin typeface="Arial"/>
              <a:ea typeface="Arial"/>
              <a:cs typeface="Arial"/>
              <a:sym typeface="Arial"/>
            </a:endParaRPr>
          </a:p>
        </p:txBody>
      </p:sp>
      <p:sp>
        <p:nvSpPr>
          <p:cNvPr id="4829" name="Google Shape;4829;p286"/>
          <p:cNvSpPr txBox="1"/>
          <p:nvPr/>
        </p:nvSpPr>
        <p:spPr>
          <a:xfrm>
            <a:off x="3893642" y="2241223"/>
            <a:ext cx="2595600" cy="2276400"/>
          </a:xfrm>
          <a:prstGeom prst="rect">
            <a:avLst/>
          </a:prstGeom>
          <a:noFill/>
          <a:ln>
            <a:noFill/>
          </a:ln>
        </p:spPr>
        <p:txBody>
          <a:bodyPr anchorCtr="0" anchor="t" bIns="0" lIns="0" spcFirstLastPara="1" rIns="0" wrap="square" tIns="0">
            <a:spAutoFit/>
          </a:bodyPr>
          <a:lstStyle/>
          <a:p>
            <a:pPr indent="-171450" lvl="0" marL="171450" marR="0" rtl="0" algn="l">
              <a:lnSpc>
                <a:spcPct val="100000"/>
              </a:lnSpc>
              <a:spcBef>
                <a:spcPts val="0"/>
              </a:spcBef>
              <a:spcAft>
                <a:spcPts val="0"/>
              </a:spcAft>
              <a:buClr>
                <a:srgbClr val="000000"/>
              </a:buClr>
              <a:buSzPts val="870"/>
              <a:buFont typeface="Arial"/>
              <a:buChar char="-"/>
            </a:pPr>
            <a:r>
              <a:rPr b="0" i="0" lang="fr" sz="870" u="none" cap="none" strike="noStrike">
                <a:solidFill>
                  <a:srgbClr val="2E1452"/>
                </a:solidFill>
                <a:latin typeface="Arial"/>
                <a:ea typeface="Arial"/>
                <a:cs typeface="Arial"/>
                <a:sym typeface="Arial"/>
              </a:rPr>
              <a:t>Création d’une marque relationnelle forte, moderne, en adéquation avec les différentes marques du groupe.</a:t>
            </a:r>
            <a:endParaRPr/>
          </a:p>
          <a:p>
            <a:pPr indent="-171450" lvl="0" marL="171450" marR="0" rtl="0" algn="l">
              <a:lnSpc>
                <a:spcPct val="100000"/>
              </a:lnSpc>
              <a:spcBef>
                <a:spcPts val="0"/>
              </a:spcBef>
              <a:spcAft>
                <a:spcPts val="0"/>
              </a:spcAft>
              <a:buClr>
                <a:srgbClr val="000000"/>
              </a:buClr>
              <a:buSzPts val="870"/>
              <a:buFont typeface="Arial"/>
              <a:buChar char="-"/>
            </a:pPr>
            <a:r>
              <a:rPr b="0" i="0" lang="fr" sz="870" u="none" cap="none" strike="noStrike">
                <a:solidFill>
                  <a:srgbClr val="2E1452"/>
                </a:solidFill>
                <a:latin typeface="Arial"/>
                <a:ea typeface="Arial"/>
                <a:cs typeface="Arial"/>
                <a:sym typeface="Arial"/>
              </a:rPr>
              <a:t>Déclinaison de l’identité sur l’ensemble des supports (web, wallet, PLV).</a:t>
            </a:r>
            <a:endParaRPr/>
          </a:p>
          <a:p>
            <a:pPr indent="-171450" lvl="0" marL="171450" marR="0" rtl="0" algn="l">
              <a:lnSpc>
                <a:spcPct val="100000"/>
              </a:lnSpc>
              <a:spcBef>
                <a:spcPts val="0"/>
              </a:spcBef>
              <a:spcAft>
                <a:spcPts val="0"/>
              </a:spcAft>
              <a:buClr>
                <a:srgbClr val="000000"/>
              </a:buClr>
              <a:buSzPts val="870"/>
              <a:buFont typeface="Arial"/>
              <a:buChar char="-"/>
            </a:pPr>
            <a:r>
              <a:rPr b="0" i="0" lang="fr" sz="870" u="none" cap="none" strike="noStrike">
                <a:solidFill>
                  <a:srgbClr val="2E1452"/>
                </a:solidFill>
                <a:latin typeface="Arial"/>
                <a:ea typeface="Arial"/>
                <a:cs typeface="Arial"/>
                <a:sym typeface="Arial"/>
              </a:rPr>
              <a:t>Conception d’une mécanique de fidélisation simple et impactante, et un parcours sans couture en boutique.</a:t>
            </a:r>
            <a:endParaRPr/>
          </a:p>
          <a:p>
            <a:pPr indent="-171450" lvl="0" marL="171450" marR="0" rtl="0" algn="l">
              <a:lnSpc>
                <a:spcPct val="100000"/>
              </a:lnSpc>
              <a:spcBef>
                <a:spcPts val="0"/>
              </a:spcBef>
              <a:spcAft>
                <a:spcPts val="0"/>
              </a:spcAft>
              <a:buClr>
                <a:srgbClr val="000000"/>
              </a:buClr>
              <a:buSzPts val="870"/>
              <a:buFont typeface="Arial"/>
              <a:buChar char="-"/>
            </a:pPr>
            <a:r>
              <a:rPr b="0" i="0" lang="fr" sz="870" u="none" cap="none" strike="noStrike">
                <a:solidFill>
                  <a:srgbClr val="2E1452"/>
                </a:solidFill>
                <a:latin typeface="Arial"/>
                <a:ea typeface="Arial"/>
                <a:cs typeface="Arial"/>
                <a:sym typeface="Arial"/>
              </a:rPr>
              <a:t>Des scénarios de communication pour augmenter l’engagement (réveil des inactifs, incitation à l’utilisation des points, anniversaire, boosters…)</a:t>
            </a:r>
            <a:endParaRPr/>
          </a:p>
          <a:p>
            <a:pPr indent="-171450" lvl="0" marL="171450" marR="0" rtl="0" algn="l">
              <a:lnSpc>
                <a:spcPct val="100000"/>
              </a:lnSpc>
              <a:spcBef>
                <a:spcPts val="0"/>
              </a:spcBef>
              <a:spcAft>
                <a:spcPts val="0"/>
              </a:spcAft>
              <a:buClr>
                <a:srgbClr val="000000"/>
              </a:buClr>
              <a:buSzPts val="870"/>
              <a:buFont typeface="Arial"/>
              <a:buChar char="-"/>
            </a:pPr>
            <a:r>
              <a:rPr b="0" i="0" lang="fr" sz="870" u="none" cap="none" strike="noStrike">
                <a:solidFill>
                  <a:srgbClr val="2E1452"/>
                </a:solidFill>
                <a:latin typeface="Arial"/>
                <a:ea typeface="Arial"/>
                <a:cs typeface="Arial"/>
                <a:sym typeface="Arial"/>
              </a:rPr>
              <a:t>Accompagnement dans la mise en oeuvre de la solution de programme de fidélité</a:t>
            </a:r>
            <a:endParaRPr/>
          </a:p>
          <a:p>
            <a:pPr indent="-171450" lvl="0" marL="171450" marR="0" rtl="0" algn="l">
              <a:lnSpc>
                <a:spcPct val="100000"/>
              </a:lnSpc>
              <a:spcBef>
                <a:spcPts val="0"/>
              </a:spcBef>
              <a:spcAft>
                <a:spcPts val="0"/>
              </a:spcAft>
              <a:buClr>
                <a:srgbClr val="000000"/>
              </a:buClr>
              <a:buSzPts val="870"/>
              <a:buFont typeface="Arial"/>
              <a:buChar char="-"/>
            </a:pPr>
            <a:r>
              <a:rPr b="0" i="0" lang="fr" sz="870" u="none" cap="none" strike="noStrike">
                <a:solidFill>
                  <a:srgbClr val="2E1452"/>
                </a:solidFill>
                <a:latin typeface="Arial"/>
                <a:ea typeface="Arial"/>
                <a:cs typeface="Arial"/>
                <a:sym typeface="Arial"/>
              </a:rPr>
              <a:t>Modélisation économique du programme pour définir la générosité et business plan pour mesurer le R.O.I. sur 3 ans.</a:t>
            </a:r>
            <a:endParaRPr/>
          </a:p>
        </p:txBody>
      </p:sp>
      <p:grpSp>
        <p:nvGrpSpPr>
          <p:cNvPr id="4830" name="Google Shape;4830;p286"/>
          <p:cNvGrpSpPr/>
          <p:nvPr/>
        </p:nvGrpSpPr>
        <p:grpSpPr>
          <a:xfrm>
            <a:off x="-20619" y="873431"/>
            <a:ext cx="281520" cy="281520"/>
            <a:chOff x="5940476" y="5302448"/>
            <a:chExt cx="360000" cy="360000"/>
          </a:xfrm>
        </p:grpSpPr>
        <p:sp>
          <p:nvSpPr>
            <p:cNvPr id="4831" name="Google Shape;4831;p286"/>
            <p:cNvSpPr/>
            <p:nvPr/>
          </p:nvSpPr>
          <p:spPr>
            <a:xfrm>
              <a:off x="5940476" y="5302448"/>
              <a:ext cx="360000" cy="360000"/>
            </a:xfrm>
            <a:custGeom>
              <a:rect b="b" l="l" r="r" t="t"/>
              <a:pathLst>
                <a:path extrusionOk="0" h="360000" w="360000">
                  <a:moveTo>
                    <a:pt x="252000" y="0"/>
                  </a:moveTo>
                  <a:lnTo>
                    <a:pt x="108000" y="0"/>
                  </a:lnTo>
                  <a:cubicBezTo>
                    <a:pt x="48450" y="0"/>
                    <a:pt x="0" y="48450"/>
                    <a:pt x="0" y="108000"/>
                  </a:cubicBezTo>
                  <a:lnTo>
                    <a:pt x="0" y="192000"/>
                  </a:lnTo>
                  <a:cubicBezTo>
                    <a:pt x="0" y="249540"/>
                    <a:pt x="45228" y="296712"/>
                    <a:pt x="102000" y="299838"/>
                  </a:cubicBezTo>
                  <a:lnTo>
                    <a:pt x="102000" y="349902"/>
                  </a:lnTo>
                  <a:cubicBezTo>
                    <a:pt x="102000" y="354036"/>
                    <a:pt x="104466" y="357732"/>
                    <a:pt x="108288" y="359310"/>
                  </a:cubicBezTo>
                  <a:cubicBezTo>
                    <a:pt x="109554" y="359832"/>
                    <a:pt x="110880" y="360090"/>
                    <a:pt x="112194" y="360090"/>
                  </a:cubicBezTo>
                  <a:cubicBezTo>
                    <a:pt x="114834" y="360090"/>
                    <a:pt x="117432" y="359052"/>
                    <a:pt x="119382" y="357102"/>
                  </a:cubicBezTo>
                  <a:lnTo>
                    <a:pt x="130638" y="345846"/>
                  </a:lnTo>
                  <a:cubicBezTo>
                    <a:pt x="160206" y="316284"/>
                    <a:pt x="199512" y="300000"/>
                    <a:pt x="241320" y="300000"/>
                  </a:cubicBezTo>
                  <a:lnTo>
                    <a:pt x="252006" y="300000"/>
                  </a:lnTo>
                  <a:cubicBezTo>
                    <a:pt x="311556" y="300000"/>
                    <a:pt x="360006" y="251550"/>
                    <a:pt x="360006" y="192000"/>
                  </a:cubicBezTo>
                  <a:lnTo>
                    <a:pt x="360006" y="108000"/>
                  </a:lnTo>
                  <a:cubicBezTo>
                    <a:pt x="360000" y="48450"/>
                    <a:pt x="311556" y="0"/>
                    <a:pt x="252000" y="0"/>
                  </a:cubicBezTo>
                  <a:close/>
                  <a:moveTo>
                    <a:pt x="348000" y="192000"/>
                  </a:moveTo>
                  <a:cubicBezTo>
                    <a:pt x="348000" y="244932"/>
                    <a:pt x="304932" y="288000"/>
                    <a:pt x="252000" y="288000"/>
                  </a:cubicBezTo>
                  <a:lnTo>
                    <a:pt x="241314" y="288000"/>
                  </a:lnTo>
                  <a:cubicBezTo>
                    <a:pt x="196302" y="288000"/>
                    <a:pt x="153984" y="305532"/>
                    <a:pt x="122154" y="337362"/>
                  </a:cubicBezTo>
                  <a:lnTo>
                    <a:pt x="114000" y="345516"/>
                  </a:lnTo>
                  <a:lnTo>
                    <a:pt x="114000" y="294000"/>
                  </a:lnTo>
                  <a:lnTo>
                    <a:pt x="114000" y="288000"/>
                  </a:lnTo>
                  <a:lnTo>
                    <a:pt x="114000" y="264000"/>
                  </a:lnTo>
                  <a:cubicBezTo>
                    <a:pt x="114000" y="260682"/>
                    <a:pt x="111312" y="258000"/>
                    <a:pt x="108000" y="258000"/>
                  </a:cubicBezTo>
                  <a:cubicBezTo>
                    <a:pt x="104688" y="258000"/>
                    <a:pt x="102000" y="260682"/>
                    <a:pt x="102000" y="264000"/>
                  </a:cubicBezTo>
                  <a:lnTo>
                    <a:pt x="102000" y="287694"/>
                  </a:lnTo>
                  <a:cubicBezTo>
                    <a:pt x="51864" y="284574"/>
                    <a:pt x="12000" y="242904"/>
                    <a:pt x="12000" y="192000"/>
                  </a:cubicBezTo>
                  <a:lnTo>
                    <a:pt x="12000" y="108000"/>
                  </a:lnTo>
                  <a:cubicBezTo>
                    <a:pt x="12000" y="55068"/>
                    <a:pt x="55068" y="12000"/>
                    <a:pt x="108000" y="12000"/>
                  </a:cubicBezTo>
                  <a:lnTo>
                    <a:pt x="252000" y="12000"/>
                  </a:lnTo>
                  <a:cubicBezTo>
                    <a:pt x="304932" y="12000"/>
                    <a:pt x="348000" y="55068"/>
                    <a:pt x="348000" y="108000"/>
                  </a:cubicBezTo>
                  <a:lnTo>
                    <a:pt x="348000" y="192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32" name="Google Shape;4832;p286"/>
            <p:cNvSpPr/>
            <p:nvPr/>
          </p:nvSpPr>
          <p:spPr>
            <a:xfrm>
              <a:off x="6018476" y="5428448"/>
              <a:ext cx="48000" cy="48000"/>
            </a:xfrm>
            <a:custGeom>
              <a:rect b="b" l="l" r="r" t="t"/>
              <a:pathLst>
                <a:path extrusionOk="0" h="48000" w="48000">
                  <a:moveTo>
                    <a:pt x="24000" y="0"/>
                  </a:moveTo>
                  <a:cubicBezTo>
                    <a:pt x="10764" y="0"/>
                    <a:pt x="0" y="10764"/>
                    <a:pt x="0" y="24000"/>
                  </a:cubicBezTo>
                  <a:cubicBezTo>
                    <a:pt x="0" y="37236"/>
                    <a:pt x="10764" y="48000"/>
                    <a:pt x="24000" y="48000"/>
                  </a:cubicBezTo>
                  <a:cubicBezTo>
                    <a:pt x="37236" y="48000"/>
                    <a:pt x="48000" y="37236"/>
                    <a:pt x="48000" y="24000"/>
                  </a:cubicBezTo>
                  <a:cubicBezTo>
                    <a:pt x="48000" y="10764"/>
                    <a:pt x="37236" y="0"/>
                    <a:pt x="24000" y="0"/>
                  </a:cubicBezTo>
                  <a:close/>
                  <a:moveTo>
                    <a:pt x="24000" y="36000"/>
                  </a:moveTo>
                  <a:cubicBezTo>
                    <a:pt x="17382" y="36000"/>
                    <a:pt x="12000" y="30618"/>
                    <a:pt x="12000" y="24000"/>
                  </a:cubicBezTo>
                  <a:cubicBezTo>
                    <a:pt x="12000" y="17382"/>
                    <a:pt x="17382" y="12000"/>
                    <a:pt x="24000" y="12000"/>
                  </a:cubicBezTo>
                  <a:cubicBezTo>
                    <a:pt x="30618" y="12000"/>
                    <a:pt x="36000" y="17382"/>
                    <a:pt x="36000" y="24000"/>
                  </a:cubicBezTo>
                  <a:cubicBezTo>
                    <a:pt x="36000" y="30618"/>
                    <a:pt x="30618" y="36000"/>
                    <a:pt x="24000" y="3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33" name="Google Shape;4833;p286"/>
            <p:cNvSpPr/>
            <p:nvPr/>
          </p:nvSpPr>
          <p:spPr>
            <a:xfrm>
              <a:off x="6096476" y="5428448"/>
              <a:ext cx="48000" cy="48000"/>
            </a:xfrm>
            <a:custGeom>
              <a:rect b="b" l="l" r="r" t="t"/>
              <a:pathLst>
                <a:path extrusionOk="0" h="48000" w="48000">
                  <a:moveTo>
                    <a:pt x="24000" y="0"/>
                  </a:moveTo>
                  <a:cubicBezTo>
                    <a:pt x="10764" y="0"/>
                    <a:pt x="0" y="10764"/>
                    <a:pt x="0" y="24000"/>
                  </a:cubicBezTo>
                  <a:cubicBezTo>
                    <a:pt x="0" y="37236"/>
                    <a:pt x="10764" y="48000"/>
                    <a:pt x="24000" y="48000"/>
                  </a:cubicBezTo>
                  <a:cubicBezTo>
                    <a:pt x="37236" y="48000"/>
                    <a:pt x="48000" y="37236"/>
                    <a:pt x="48000" y="24000"/>
                  </a:cubicBezTo>
                  <a:cubicBezTo>
                    <a:pt x="48000" y="10764"/>
                    <a:pt x="37236" y="0"/>
                    <a:pt x="24000" y="0"/>
                  </a:cubicBezTo>
                  <a:close/>
                  <a:moveTo>
                    <a:pt x="24000" y="36000"/>
                  </a:moveTo>
                  <a:cubicBezTo>
                    <a:pt x="17382" y="36000"/>
                    <a:pt x="12000" y="30618"/>
                    <a:pt x="12000" y="24000"/>
                  </a:cubicBezTo>
                  <a:cubicBezTo>
                    <a:pt x="12000" y="17382"/>
                    <a:pt x="17382" y="12000"/>
                    <a:pt x="24000" y="12000"/>
                  </a:cubicBezTo>
                  <a:cubicBezTo>
                    <a:pt x="30618" y="12000"/>
                    <a:pt x="36000" y="17382"/>
                    <a:pt x="36000" y="24000"/>
                  </a:cubicBezTo>
                  <a:cubicBezTo>
                    <a:pt x="36000" y="30618"/>
                    <a:pt x="30618" y="36000"/>
                    <a:pt x="24000" y="3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4834" name="Google Shape;4834;p286"/>
            <p:cNvSpPr/>
            <p:nvPr/>
          </p:nvSpPr>
          <p:spPr>
            <a:xfrm>
              <a:off x="6174476" y="5428448"/>
              <a:ext cx="48000" cy="48000"/>
            </a:xfrm>
            <a:custGeom>
              <a:rect b="b" l="l" r="r" t="t"/>
              <a:pathLst>
                <a:path extrusionOk="0" h="48000" w="48000">
                  <a:moveTo>
                    <a:pt x="24000" y="0"/>
                  </a:moveTo>
                  <a:cubicBezTo>
                    <a:pt x="10764" y="0"/>
                    <a:pt x="0" y="10764"/>
                    <a:pt x="0" y="24000"/>
                  </a:cubicBezTo>
                  <a:cubicBezTo>
                    <a:pt x="0" y="37236"/>
                    <a:pt x="10764" y="48000"/>
                    <a:pt x="24000" y="48000"/>
                  </a:cubicBezTo>
                  <a:cubicBezTo>
                    <a:pt x="37236" y="48000"/>
                    <a:pt x="48000" y="37236"/>
                    <a:pt x="48000" y="24000"/>
                  </a:cubicBezTo>
                  <a:cubicBezTo>
                    <a:pt x="48000" y="10764"/>
                    <a:pt x="37236" y="0"/>
                    <a:pt x="24000" y="0"/>
                  </a:cubicBezTo>
                  <a:close/>
                  <a:moveTo>
                    <a:pt x="24000" y="36000"/>
                  </a:moveTo>
                  <a:cubicBezTo>
                    <a:pt x="17382" y="36000"/>
                    <a:pt x="12000" y="30618"/>
                    <a:pt x="12000" y="24000"/>
                  </a:cubicBezTo>
                  <a:cubicBezTo>
                    <a:pt x="12000" y="17382"/>
                    <a:pt x="17382" y="12000"/>
                    <a:pt x="24000" y="12000"/>
                  </a:cubicBezTo>
                  <a:cubicBezTo>
                    <a:pt x="30618" y="12000"/>
                    <a:pt x="36000" y="17382"/>
                    <a:pt x="36000" y="24000"/>
                  </a:cubicBezTo>
                  <a:cubicBezTo>
                    <a:pt x="36000" y="30618"/>
                    <a:pt x="30618" y="36000"/>
                    <a:pt x="24000" y="3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sp>
        <p:nvSpPr>
          <p:cNvPr id="4835" name="Google Shape;4835;p286"/>
          <p:cNvSpPr/>
          <p:nvPr/>
        </p:nvSpPr>
        <p:spPr>
          <a:xfrm>
            <a:off x="6853767" y="2151740"/>
            <a:ext cx="616377" cy="594105"/>
          </a:xfrm>
          <a:custGeom>
            <a:rect b="b" l="l" r="r" t="t"/>
            <a:pathLst>
              <a:path extrusionOk="0" h="594105" w="616377">
                <a:moveTo>
                  <a:pt x="78132" y="0"/>
                </a:moveTo>
                <a:lnTo>
                  <a:pt x="519830" y="0"/>
                </a:lnTo>
                <a:lnTo>
                  <a:pt x="556117" y="43980"/>
                </a:lnTo>
                <a:cubicBezTo>
                  <a:pt x="594162" y="100294"/>
                  <a:pt x="616377" y="168183"/>
                  <a:pt x="616377" y="241259"/>
                </a:cubicBezTo>
                <a:cubicBezTo>
                  <a:pt x="616377" y="436130"/>
                  <a:pt x="458402" y="594105"/>
                  <a:pt x="263531" y="594105"/>
                </a:cubicBezTo>
                <a:cubicBezTo>
                  <a:pt x="166096" y="594105"/>
                  <a:pt x="77884" y="554611"/>
                  <a:pt x="14032" y="490759"/>
                </a:cubicBezTo>
                <a:lnTo>
                  <a:pt x="0" y="473753"/>
                </a:lnTo>
                <a:lnTo>
                  <a:pt x="0" y="78132"/>
                </a:lnTo>
                <a:cubicBezTo>
                  <a:pt x="0" y="34981"/>
                  <a:pt x="34981" y="0"/>
                  <a:pt x="78132" y="0"/>
                </a:cubicBezTo>
                <a:close/>
              </a:path>
            </a:pathLst>
          </a:custGeom>
          <a:solidFill>
            <a:srgbClr val="2BD6D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836" name="Google Shape;4836;p286"/>
          <p:cNvSpPr txBox="1"/>
          <p:nvPr/>
        </p:nvSpPr>
        <p:spPr>
          <a:xfrm>
            <a:off x="7090786" y="2320776"/>
            <a:ext cx="1393500" cy="2385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chemeClr val="lt1"/>
                </a:solidFill>
                <a:latin typeface="Arial"/>
                <a:ea typeface="Arial"/>
                <a:cs typeface="Arial"/>
                <a:sym typeface="Arial"/>
              </a:rPr>
              <a:t>LES  RÉSULTATS</a:t>
            </a:r>
            <a:endParaRPr b="1" i="0" sz="1100" u="none" cap="none" strike="noStrike">
              <a:solidFill>
                <a:schemeClr val="lt1"/>
              </a:solidFill>
              <a:latin typeface="Arial"/>
              <a:ea typeface="Arial"/>
              <a:cs typeface="Arial"/>
              <a:sym typeface="Arial"/>
            </a:endParaRPr>
          </a:p>
        </p:txBody>
      </p:sp>
      <p:pic>
        <p:nvPicPr>
          <p:cNvPr descr="Une image contenant texte, équipement électronique, afficher, capture d’écran&#10;&#10;Description générée automatiquement" id="4837" name="Google Shape;4837;p286"/>
          <p:cNvPicPr preferRelativeResize="0"/>
          <p:nvPr/>
        </p:nvPicPr>
        <p:blipFill rotWithShape="1">
          <a:blip r:embed="rId4">
            <a:alphaModFix/>
          </a:blip>
          <a:srcRect b="0" l="0" r="0" t="0"/>
          <a:stretch/>
        </p:blipFill>
        <p:spPr>
          <a:xfrm rot="-5400000">
            <a:off x="6884632" y="1554961"/>
            <a:ext cx="2778665" cy="3383896"/>
          </a:xfrm>
          <a:prstGeom prst="rect">
            <a:avLst/>
          </a:prstGeom>
          <a:noFill/>
          <a:ln>
            <a:noFill/>
          </a:ln>
        </p:spPr>
      </p:pic>
      <p:cxnSp>
        <p:nvCxnSpPr>
          <p:cNvPr id="4838" name="Google Shape;4838;p286"/>
          <p:cNvCxnSpPr/>
          <p:nvPr/>
        </p:nvCxnSpPr>
        <p:spPr>
          <a:xfrm>
            <a:off x="7927626" y="2588434"/>
            <a:ext cx="408600" cy="0"/>
          </a:xfrm>
          <a:prstGeom prst="straightConnector1">
            <a:avLst/>
          </a:prstGeom>
          <a:noFill/>
          <a:ln cap="flat" cmpd="sng" w="12700">
            <a:solidFill>
              <a:srgbClr val="FFFFFF"/>
            </a:solidFill>
            <a:prstDash val="solid"/>
            <a:round/>
            <a:headEnd len="sm" w="sm" type="none"/>
            <a:tailEnd len="sm" w="sm" type="none"/>
          </a:ln>
        </p:spPr>
      </p:cxnSp>
      <p:sp>
        <p:nvSpPr>
          <p:cNvPr id="4839" name="Google Shape;4839;p286"/>
          <p:cNvSpPr txBox="1"/>
          <p:nvPr/>
        </p:nvSpPr>
        <p:spPr>
          <a:xfrm>
            <a:off x="7314397" y="241551"/>
            <a:ext cx="1356000" cy="2154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rgbClr val="000000"/>
              </a:buClr>
              <a:buSzPts val="1200"/>
              <a:buFont typeface="Arial"/>
              <a:buNone/>
            </a:pPr>
            <a:r>
              <a:rPr b="1" i="0" lang="fr" sz="1400" u="none" cap="none" strike="noStrike">
                <a:solidFill>
                  <a:schemeClr val="lt1"/>
                </a:solidFill>
                <a:latin typeface="Arial"/>
                <a:ea typeface="Arial"/>
                <a:cs typeface="Arial"/>
                <a:sym typeface="Arial"/>
              </a:rPr>
              <a:t>Références</a:t>
            </a:r>
            <a:endParaRPr/>
          </a:p>
        </p:txBody>
      </p:sp>
      <p:sp>
        <p:nvSpPr>
          <p:cNvPr id="4840" name="Google Shape;4840;p286"/>
          <p:cNvSpPr txBox="1"/>
          <p:nvPr/>
        </p:nvSpPr>
        <p:spPr>
          <a:xfrm>
            <a:off x="7004178" y="470916"/>
            <a:ext cx="1677000" cy="2154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1400" u="none" cap="none" strike="noStrike">
                <a:solidFill>
                  <a:srgbClr val="2BD6D9"/>
                </a:solidFill>
                <a:latin typeface="Arial"/>
                <a:ea typeface="Arial"/>
                <a:cs typeface="Arial"/>
                <a:sym typeface="Arial"/>
              </a:rPr>
              <a:t>Les Terroirs Réunis</a:t>
            </a:r>
            <a:endParaRPr b="1" i="0" sz="1400" u="none" cap="none" strike="noStrike">
              <a:solidFill>
                <a:srgbClr val="2BD6D9"/>
              </a:solidFill>
              <a:latin typeface="Arial"/>
              <a:ea typeface="Arial"/>
              <a:cs typeface="Arial"/>
              <a:sym typeface="Arial"/>
            </a:endParaRPr>
          </a:p>
        </p:txBody>
      </p:sp>
      <p:sp>
        <p:nvSpPr>
          <p:cNvPr id="4841" name="Google Shape;4841;p286"/>
          <p:cNvSpPr/>
          <p:nvPr/>
        </p:nvSpPr>
        <p:spPr>
          <a:xfrm>
            <a:off x="7311471" y="2761675"/>
            <a:ext cx="1361700" cy="7554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B00CB"/>
              </a:buClr>
              <a:buSzPts val="1400"/>
              <a:buFont typeface="Montserrat SemiBold"/>
              <a:buNone/>
            </a:pPr>
            <a:r>
              <a:rPr b="1" i="0" lang="fr" sz="1400" u="none" cap="none" strike="noStrike">
                <a:solidFill>
                  <a:srgbClr val="FFFFFF"/>
                </a:solidFill>
                <a:latin typeface="Arial"/>
                <a:ea typeface="Arial"/>
                <a:cs typeface="Arial"/>
                <a:sym typeface="Arial"/>
              </a:rPr>
              <a:t>11%</a:t>
            </a:r>
            <a:endParaRPr b="1" i="0" sz="1100" u="none" cap="none" strike="noStrike">
              <a:solidFill>
                <a:srgbClr val="FFFFFF"/>
              </a:solidFill>
              <a:latin typeface="Arial"/>
              <a:ea typeface="Arial"/>
              <a:cs typeface="Arial"/>
              <a:sym typeface="Arial"/>
            </a:endParaRPr>
          </a:p>
          <a:p>
            <a:pPr indent="0" lvl="0" marL="0" marR="0" rtl="0" algn="l">
              <a:lnSpc>
                <a:spcPct val="100000"/>
              </a:lnSpc>
              <a:spcBef>
                <a:spcPts val="800"/>
              </a:spcBef>
              <a:spcAft>
                <a:spcPts val="0"/>
              </a:spcAft>
              <a:buClr>
                <a:srgbClr val="0B00CB"/>
              </a:buClr>
              <a:buSzPts val="800"/>
              <a:buFont typeface="Montserrat"/>
              <a:buNone/>
            </a:pPr>
            <a:r>
              <a:rPr b="1" i="0" lang="fr" sz="900" u="none" cap="none" strike="noStrike">
                <a:solidFill>
                  <a:srgbClr val="2BD6D9"/>
                </a:solidFill>
                <a:latin typeface="Arial"/>
                <a:ea typeface="Arial"/>
                <a:cs typeface="Arial"/>
                <a:sym typeface="Arial"/>
              </a:rPr>
              <a:t>de panier moyen supplémentaire sur les encartés</a:t>
            </a:r>
            <a:endParaRPr/>
          </a:p>
        </p:txBody>
      </p:sp>
      <p:sp>
        <p:nvSpPr>
          <p:cNvPr id="4842" name="Google Shape;4842;p286"/>
          <p:cNvSpPr/>
          <p:nvPr/>
        </p:nvSpPr>
        <p:spPr>
          <a:xfrm>
            <a:off x="7196747" y="3532851"/>
            <a:ext cx="1466100" cy="4581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B00CB"/>
              </a:buClr>
              <a:buSzPts val="1400"/>
              <a:buFont typeface="Montserrat SemiBold"/>
              <a:buNone/>
            </a:pPr>
            <a:r>
              <a:rPr b="1" i="0" lang="fr" sz="1400" u="none" cap="none" strike="noStrike">
                <a:solidFill>
                  <a:srgbClr val="FFFFFF"/>
                </a:solidFill>
                <a:latin typeface="Arial"/>
                <a:ea typeface="Arial"/>
                <a:cs typeface="Arial"/>
                <a:sym typeface="Arial"/>
              </a:rPr>
              <a:t>54%</a:t>
            </a:r>
            <a:endParaRPr b="1" i="0" sz="1100" u="none" cap="none" strike="noStrike">
              <a:solidFill>
                <a:srgbClr val="FFFFFF"/>
              </a:solidFill>
              <a:latin typeface="Arial"/>
              <a:ea typeface="Arial"/>
              <a:cs typeface="Arial"/>
              <a:sym typeface="Arial"/>
            </a:endParaRPr>
          </a:p>
          <a:p>
            <a:pPr indent="0" lvl="0" marL="0" marR="0" rtl="0" algn="r">
              <a:lnSpc>
                <a:spcPct val="100000"/>
              </a:lnSpc>
              <a:spcBef>
                <a:spcPts val="800"/>
              </a:spcBef>
              <a:spcAft>
                <a:spcPts val="0"/>
              </a:spcAft>
              <a:buClr>
                <a:srgbClr val="0B00CB"/>
              </a:buClr>
              <a:buSzPts val="800"/>
              <a:buFont typeface="Montserrat"/>
              <a:buNone/>
            </a:pPr>
            <a:r>
              <a:rPr b="1" i="0" lang="fr" sz="900" u="none" cap="none" strike="noStrike">
                <a:solidFill>
                  <a:srgbClr val="2BD6D9"/>
                </a:solidFill>
                <a:latin typeface="Arial"/>
                <a:ea typeface="Arial"/>
                <a:cs typeface="Arial"/>
                <a:sym typeface="Arial"/>
              </a:rPr>
              <a:t>poids du CA réalisé avec les encartés</a:t>
            </a:r>
            <a:endParaRPr b="1" i="0" sz="900" u="none" cap="none" strike="noStrike">
              <a:solidFill>
                <a:srgbClr val="2BD6D9"/>
              </a:solidFill>
              <a:latin typeface="Arial"/>
              <a:ea typeface="Arial"/>
              <a:cs typeface="Arial"/>
              <a:sym typeface="Arial"/>
            </a:endParaRPr>
          </a:p>
        </p:txBody>
      </p:sp>
      <p:pic>
        <p:nvPicPr>
          <p:cNvPr id="4843" name="Google Shape;4843;p286"/>
          <p:cNvPicPr preferRelativeResize="0"/>
          <p:nvPr/>
        </p:nvPicPr>
        <p:blipFill rotWithShape="1">
          <a:blip r:embed="rId6">
            <a:alphaModFix/>
          </a:blip>
          <a:srcRect b="0" l="0" r="0" t="0"/>
          <a:stretch/>
        </p:blipFill>
        <p:spPr>
          <a:xfrm>
            <a:off x="8044050" y="1412416"/>
            <a:ext cx="626238" cy="550224"/>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47" name="Shape 4847"/>
        <p:cNvGrpSpPr/>
        <p:nvPr/>
      </p:nvGrpSpPr>
      <p:grpSpPr>
        <a:xfrm>
          <a:off x="0" y="0"/>
          <a:ext cx="0" cy="0"/>
          <a:chOff x="0" y="0"/>
          <a:chExt cx="0" cy="0"/>
        </a:xfrm>
      </p:grpSpPr>
      <p:sp>
        <p:nvSpPr>
          <p:cNvPr id="4848" name="Google Shape;4848;p287"/>
          <p:cNvSpPr/>
          <p:nvPr/>
        </p:nvSpPr>
        <p:spPr>
          <a:xfrm>
            <a:off x="828025" y="-1040776"/>
            <a:ext cx="3441900" cy="3441900"/>
          </a:xfrm>
          <a:prstGeom prst="ellipse">
            <a:avLst/>
          </a:prstGeom>
          <a:solidFill>
            <a:srgbClr val="2BD6D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849" name="Google Shape;4849;p287"/>
          <p:cNvSpPr/>
          <p:nvPr/>
        </p:nvSpPr>
        <p:spPr>
          <a:xfrm>
            <a:off x="5347627" y="0"/>
            <a:ext cx="3796500" cy="5143500"/>
          </a:xfrm>
          <a:prstGeom prst="rect">
            <a:avLst/>
          </a:prstGeom>
          <a:solidFill>
            <a:srgbClr val="3836B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850" name="Google Shape;4850;p287"/>
          <p:cNvSpPr/>
          <p:nvPr/>
        </p:nvSpPr>
        <p:spPr>
          <a:xfrm>
            <a:off x="5185833" y="959378"/>
            <a:ext cx="2949300" cy="2949300"/>
          </a:xfrm>
          <a:prstGeom prst="ellipse">
            <a:avLst/>
          </a:prstGeom>
          <a:solidFill>
            <a:srgbClr val="2BD6D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nvGrpSpPr>
          <p:cNvPr id="4851" name="Google Shape;4851;p287"/>
          <p:cNvGrpSpPr/>
          <p:nvPr/>
        </p:nvGrpSpPr>
        <p:grpSpPr>
          <a:xfrm>
            <a:off x="3327564" y="1210984"/>
            <a:ext cx="6732871" cy="3333412"/>
            <a:chOff x="3615796" y="1003506"/>
            <a:chExt cx="6207127" cy="3073119"/>
          </a:xfrm>
        </p:grpSpPr>
        <p:pic>
          <p:nvPicPr>
            <p:cNvPr descr="Une image contenant intérieur, équipement électronique, noir, sombre&#10;&#10;Description générée automatiquement" id="4852" name="Google Shape;4852;p287"/>
            <p:cNvPicPr preferRelativeResize="0"/>
            <p:nvPr/>
          </p:nvPicPr>
          <p:blipFill rotWithShape="1">
            <a:blip r:embed="rId3">
              <a:alphaModFix/>
            </a:blip>
            <a:srcRect b="0" l="0" r="0" t="25733"/>
            <a:stretch/>
          </p:blipFill>
          <p:spPr>
            <a:xfrm>
              <a:off x="3615796" y="1003506"/>
              <a:ext cx="6207127" cy="3073119"/>
            </a:xfrm>
            <a:prstGeom prst="rect">
              <a:avLst/>
            </a:prstGeom>
            <a:noFill/>
            <a:ln>
              <a:noFill/>
            </a:ln>
          </p:spPr>
        </p:pic>
        <p:sp>
          <p:nvSpPr>
            <p:cNvPr id="4853" name="Google Shape;4853;p287"/>
            <p:cNvSpPr/>
            <p:nvPr/>
          </p:nvSpPr>
          <p:spPr>
            <a:xfrm>
              <a:off x="5373158" y="1197986"/>
              <a:ext cx="2694000" cy="1749000"/>
            </a:xfrm>
            <a:prstGeom prst="rect">
              <a:avLst/>
            </a:prstGeom>
            <a:solidFill>
              <a:srgbClr val="EEF1F6"/>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pic>
          <p:nvPicPr>
            <p:cNvPr id="4854" name="Google Shape;4854;p287"/>
            <p:cNvPicPr preferRelativeResize="0"/>
            <p:nvPr/>
          </p:nvPicPr>
          <p:blipFill rotWithShape="1">
            <a:blip r:embed="rId4">
              <a:alphaModFix/>
            </a:blip>
            <a:srcRect b="66671" l="0" r="0" t="6648"/>
            <a:stretch/>
          </p:blipFill>
          <p:spPr>
            <a:xfrm>
              <a:off x="5478348" y="1194809"/>
              <a:ext cx="2482020" cy="1748869"/>
            </a:xfrm>
            <a:prstGeom prst="rect">
              <a:avLst/>
            </a:prstGeom>
            <a:noFill/>
            <a:ln>
              <a:noFill/>
            </a:ln>
          </p:spPr>
        </p:pic>
      </p:grpSp>
      <p:sp>
        <p:nvSpPr>
          <p:cNvPr id="4855" name="Google Shape;4855;p287"/>
          <p:cNvSpPr/>
          <p:nvPr/>
        </p:nvSpPr>
        <p:spPr>
          <a:xfrm>
            <a:off x="6977185" y="355600"/>
            <a:ext cx="2166399" cy="5143500"/>
          </a:xfrm>
          <a:custGeom>
            <a:rect b="b" l="l" r="r" t="t"/>
            <a:pathLst>
              <a:path extrusionOk="0" h="5143500" w="2166399">
                <a:moveTo>
                  <a:pt x="0" y="0"/>
                </a:moveTo>
                <a:lnTo>
                  <a:pt x="2166399" y="0"/>
                </a:lnTo>
                <a:lnTo>
                  <a:pt x="2166399" y="5143500"/>
                </a:lnTo>
                <a:lnTo>
                  <a:pt x="0" y="5143500"/>
                </a:lnTo>
                <a:lnTo>
                  <a:pt x="0" y="3517847"/>
                </a:lnTo>
                <a:lnTo>
                  <a:pt x="121315" y="3486654"/>
                </a:lnTo>
                <a:cubicBezTo>
                  <a:pt x="721572" y="3299954"/>
                  <a:pt x="1157403" y="2740056"/>
                  <a:pt x="1157403" y="2078363"/>
                </a:cubicBezTo>
                <a:cubicBezTo>
                  <a:pt x="1157403" y="1416670"/>
                  <a:pt x="721572" y="856772"/>
                  <a:pt x="121315" y="670072"/>
                </a:cubicBezTo>
                <a:lnTo>
                  <a:pt x="0" y="638879"/>
                </a:lnTo>
                <a:lnTo>
                  <a:pt x="0" y="0"/>
                </a:lnTo>
                <a:close/>
              </a:path>
            </a:pathLst>
          </a:custGeom>
          <a:solidFill>
            <a:srgbClr val="3836B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856" name="Google Shape;4856;p287"/>
          <p:cNvSpPr txBox="1"/>
          <p:nvPr/>
        </p:nvSpPr>
        <p:spPr>
          <a:xfrm>
            <a:off x="5145616" y="304979"/>
            <a:ext cx="3517500" cy="808500"/>
          </a:xfrm>
          <a:prstGeom prst="rect">
            <a:avLst/>
          </a:prstGeom>
          <a:noFill/>
          <a:ln>
            <a:noFill/>
          </a:ln>
        </p:spPr>
        <p:txBody>
          <a:bodyPr anchorCtr="0" anchor="t" bIns="0" lIns="0" spcFirstLastPara="1" rIns="0" wrap="square" tIns="0">
            <a:spAutoFit/>
          </a:bodyPr>
          <a:lstStyle/>
          <a:p>
            <a:pPr indent="0" lvl="0" marL="0" marR="0" rtl="0" algn="r">
              <a:lnSpc>
                <a:spcPct val="70000"/>
              </a:lnSpc>
              <a:spcBef>
                <a:spcPts val="0"/>
              </a:spcBef>
              <a:spcAft>
                <a:spcPts val="0"/>
              </a:spcAft>
              <a:buClr>
                <a:srgbClr val="000000"/>
              </a:buClr>
              <a:buSzPts val="800"/>
              <a:buFont typeface="Arial"/>
              <a:buNone/>
            </a:pPr>
            <a:r>
              <a:rPr b="1" i="0" lang="fr" sz="1400" u="none" cap="none" strike="noStrike">
                <a:solidFill>
                  <a:schemeClr val="lt1"/>
                </a:solidFill>
                <a:latin typeface="Arial"/>
                <a:ea typeface="Arial"/>
                <a:cs typeface="Arial"/>
                <a:sym typeface="Arial"/>
              </a:rPr>
              <a:t>De nombreux scénarios d’animation,</a:t>
            </a:r>
            <a:endParaRPr/>
          </a:p>
          <a:p>
            <a:pPr indent="0" lvl="0" marL="0" marR="0" rtl="0" algn="r">
              <a:lnSpc>
                <a:spcPct val="70000"/>
              </a:lnSpc>
              <a:spcBef>
                <a:spcPts val="800"/>
              </a:spcBef>
              <a:spcAft>
                <a:spcPts val="0"/>
              </a:spcAft>
              <a:buClr>
                <a:srgbClr val="000000"/>
              </a:buClr>
              <a:buSzPts val="800"/>
              <a:buFont typeface="Arial"/>
              <a:buNone/>
            </a:pPr>
            <a:r>
              <a:rPr b="1" i="0" lang="fr" sz="1400" u="none" cap="none" strike="noStrike">
                <a:solidFill>
                  <a:schemeClr val="lt1"/>
                </a:solidFill>
                <a:latin typeface="Arial"/>
                <a:ea typeface="Arial"/>
                <a:cs typeface="Arial"/>
                <a:sym typeface="Arial"/>
              </a:rPr>
              <a:t>en automatique ou en campagnes,</a:t>
            </a:r>
            <a:endParaRPr/>
          </a:p>
          <a:p>
            <a:pPr indent="0" lvl="0" marL="0" marR="0" rtl="0" algn="r">
              <a:lnSpc>
                <a:spcPct val="70000"/>
              </a:lnSpc>
              <a:spcBef>
                <a:spcPts val="800"/>
              </a:spcBef>
              <a:spcAft>
                <a:spcPts val="0"/>
              </a:spcAft>
              <a:buClr>
                <a:srgbClr val="000000"/>
              </a:buClr>
              <a:buSzPts val="800"/>
              <a:buFont typeface="Arial"/>
              <a:buNone/>
            </a:pPr>
            <a:r>
              <a:rPr b="1" i="0" lang="fr" sz="1400" u="none" cap="none" strike="noStrike">
                <a:solidFill>
                  <a:schemeClr val="lt1"/>
                </a:solidFill>
                <a:latin typeface="Arial"/>
                <a:ea typeface="Arial"/>
                <a:cs typeface="Arial"/>
                <a:sym typeface="Arial"/>
              </a:rPr>
              <a:t>SMS et/ou email :</a:t>
            </a:r>
            <a:endParaRPr b="0" i="0" sz="1400" u="none" cap="none" strike="noStrike">
              <a:solidFill>
                <a:schemeClr val="lt1"/>
              </a:solidFill>
              <a:latin typeface="Arial"/>
              <a:ea typeface="Arial"/>
              <a:cs typeface="Arial"/>
              <a:sym typeface="Arial"/>
            </a:endParaRPr>
          </a:p>
          <a:p>
            <a:pPr indent="0" lvl="0" marL="0" marR="0" rtl="0" algn="r">
              <a:lnSpc>
                <a:spcPct val="7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nvGrpSpPr>
          <p:cNvPr id="4857" name="Google Shape;4857;p287"/>
          <p:cNvGrpSpPr/>
          <p:nvPr/>
        </p:nvGrpSpPr>
        <p:grpSpPr>
          <a:xfrm>
            <a:off x="2612379" y="406554"/>
            <a:ext cx="1345904" cy="2758307"/>
            <a:chOff x="2467610" y="486006"/>
            <a:chExt cx="1572685" cy="3223075"/>
          </a:xfrm>
        </p:grpSpPr>
        <p:pic>
          <p:nvPicPr>
            <p:cNvPr id="4858" name="Google Shape;4858;p287"/>
            <p:cNvPicPr preferRelativeResize="0"/>
            <p:nvPr/>
          </p:nvPicPr>
          <p:blipFill rotWithShape="1">
            <a:blip r:embed="rId5">
              <a:alphaModFix/>
            </a:blip>
            <a:srcRect b="48485" l="2023" r="1152" t="159"/>
            <a:stretch/>
          </p:blipFill>
          <p:spPr>
            <a:xfrm>
              <a:off x="2538063" y="538227"/>
              <a:ext cx="1432982" cy="3107034"/>
            </a:xfrm>
            <a:custGeom>
              <a:rect b="b" l="l" r="r" t="t"/>
              <a:pathLst>
                <a:path extrusionOk="0" h="3107034" w="1432982">
                  <a:moveTo>
                    <a:pt x="168404" y="0"/>
                  </a:moveTo>
                  <a:lnTo>
                    <a:pt x="1264578" y="0"/>
                  </a:lnTo>
                  <a:cubicBezTo>
                    <a:pt x="1357585" y="0"/>
                    <a:pt x="1432982" y="75397"/>
                    <a:pt x="1432982" y="168404"/>
                  </a:cubicBezTo>
                  <a:lnTo>
                    <a:pt x="1432982" y="2938630"/>
                  </a:lnTo>
                  <a:cubicBezTo>
                    <a:pt x="1432982" y="3031637"/>
                    <a:pt x="1357585" y="3107034"/>
                    <a:pt x="1264578" y="3107034"/>
                  </a:cubicBezTo>
                  <a:lnTo>
                    <a:pt x="168404" y="3107034"/>
                  </a:lnTo>
                  <a:cubicBezTo>
                    <a:pt x="75397" y="3107034"/>
                    <a:pt x="0" y="3031637"/>
                    <a:pt x="0" y="2938630"/>
                  </a:cubicBezTo>
                  <a:lnTo>
                    <a:pt x="0" y="168404"/>
                  </a:lnTo>
                  <a:cubicBezTo>
                    <a:pt x="0" y="75397"/>
                    <a:pt x="75397" y="0"/>
                    <a:pt x="168404" y="0"/>
                  </a:cubicBezTo>
                  <a:close/>
                </a:path>
              </a:pathLst>
            </a:custGeom>
            <a:noFill/>
            <a:ln>
              <a:noFill/>
            </a:ln>
          </p:spPr>
        </p:pic>
        <p:pic>
          <p:nvPicPr>
            <p:cNvPr id="4859" name="Google Shape;4859;p287"/>
            <p:cNvPicPr preferRelativeResize="0"/>
            <p:nvPr/>
          </p:nvPicPr>
          <p:blipFill rotWithShape="1">
            <a:blip r:embed="rId6">
              <a:alphaModFix/>
            </a:blip>
            <a:srcRect b="0" l="0" r="0" t="0"/>
            <a:stretch/>
          </p:blipFill>
          <p:spPr>
            <a:xfrm>
              <a:off x="2467610" y="486006"/>
              <a:ext cx="1572685" cy="3223075"/>
            </a:xfrm>
            <a:prstGeom prst="rect">
              <a:avLst/>
            </a:prstGeom>
            <a:noFill/>
            <a:ln>
              <a:noFill/>
            </a:ln>
          </p:spPr>
        </p:pic>
      </p:grpSp>
      <p:pic>
        <p:nvPicPr>
          <p:cNvPr id="4860" name="Google Shape;4860;p287"/>
          <p:cNvPicPr preferRelativeResize="0"/>
          <p:nvPr/>
        </p:nvPicPr>
        <p:blipFill rotWithShape="1">
          <a:blip r:embed="rId7">
            <a:alphaModFix/>
          </a:blip>
          <a:srcRect b="0" l="0" r="0" t="0"/>
          <a:stretch/>
        </p:blipFill>
        <p:spPr>
          <a:xfrm>
            <a:off x="5011144" y="597327"/>
            <a:ext cx="3688401" cy="3694496"/>
          </a:xfrm>
          <a:prstGeom prst="rect">
            <a:avLst/>
          </a:prstGeom>
          <a:noFill/>
          <a:ln>
            <a:noFill/>
          </a:ln>
        </p:spPr>
      </p:pic>
      <p:sp>
        <p:nvSpPr>
          <p:cNvPr id="4861" name="Google Shape;4861;p287"/>
          <p:cNvSpPr/>
          <p:nvPr/>
        </p:nvSpPr>
        <p:spPr>
          <a:xfrm>
            <a:off x="6842627" y="4043363"/>
            <a:ext cx="2018700" cy="196800"/>
          </a:xfrm>
          <a:prstGeom prst="roundRect">
            <a:avLst>
              <a:gd fmla="val 23357" name="adj"/>
            </a:avLst>
          </a:prstGeom>
          <a:noFill/>
          <a:ln cap="flat" cmpd="sng" w="9525">
            <a:solidFill>
              <a:schemeClr val="lt1"/>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Anniversaire client (points doublés)</a:t>
            </a:r>
            <a:endParaRPr/>
          </a:p>
        </p:txBody>
      </p:sp>
      <p:sp>
        <p:nvSpPr>
          <p:cNvPr id="4862" name="Google Shape;4862;p287"/>
          <p:cNvSpPr/>
          <p:nvPr/>
        </p:nvSpPr>
        <p:spPr>
          <a:xfrm>
            <a:off x="5570303" y="4043363"/>
            <a:ext cx="1205100" cy="196800"/>
          </a:xfrm>
          <a:prstGeom prst="roundRect">
            <a:avLst>
              <a:gd fmla="val 25776" name="adj"/>
            </a:avLst>
          </a:prstGeom>
          <a:noFill/>
          <a:ln cap="flat" cmpd="sng" w="9525">
            <a:solidFill>
              <a:schemeClr val="lt1"/>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Réveil client dormant</a:t>
            </a:r>
            <a:endParaRPr/>
          </a:p>
        </p:txBody>
      </p:sp>
      <p:sp>
        <p:nvSpPr>
          <p:cNvPr id="4863" name="Google Shape;4863;p287"/>
          <p:cNvSpPr/>
          <p:nvPr/>
        </p:nvSpPr>
        <p:spPr>
          <a:xfrm>
            <a:off x="5570302" y="4310146"/>
            <a:ext cx="1674900" cy="181800"/>
          </a:xfrm>
          <a:prstGeom prst="roundRect">
            <a:avLst>
              <a:gd fmla="val 23965" name="adj"/>
            </a:avLst>
          </a:prstGeom>
          <a:noFill/>
          <a:ln cap="flat" cmpd="sng" w="9525">
            <a:solidFill>
              <a:schemeClr val="lt1"/>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Co</a:t>
            </a:r>
            <a:r>
              <a:rPr lang="fr" sz="900">
                <a:solidFill>
                  <a:schemeClr val="lt1"/>
                </a:solidFill>
              </a:rPr>
              <a:t>u</a:t>
            </a:r>
            <a:r>
              <a:rPr b="0" i="0" lang="fr" sz="900" u="none" cap="none" strike="noStrike">
                <a:solidFill>
                  <a:schemeClr val="lt1"/>
                </a:solidFill>
                <a:latin typeface="Arial"/>
                <a:ea typeface="Arial"/>
                <a:cs typeface="Arial"/>
                <a:sym typeface="Arial"/>
              </a:rPr>
              <a:t>p de pouce 70 points</a:t>
            </a:r>
            <a:endParaRPr/>
          </a:p>
        </p:txBody>
      </p:sp>
      <p:sp>
        <p:nvSpPr>
          <p:cNvPr id="4864" name="Google Shape;4864;p287"/>
          <p:cNvSpPr/>
          <p:nvPr/>
        </p:nvSpPr>
        <p:spPr>
          <a:xfrm>
            <a:off x="7309823" y="4310146"/>
            <a:ext cx="1551600" cy="181800"/>
          </a:xfrm>
          <a:prstGeom prst="roundRect">
            <a:avLst>
              <a:gd fmla="val 20204" name="adj"/>
            </a:avLst>
          </a:prstGeom>
          <a:noFill/>
          <a:ln cap="flat" cmpd="sng" w="9525">
            <a:solidFill>
              <a:schemeClr val="lt1"/>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Incitation à laisser un avis</a:t>
            </a:r>
            <a:endParaRPr/>
          </a:p>
        </p:txBody>
      </p:sp>
      <p:sp>
        <p:nvSpPr>
          <p:cNvPr id="4865" name="Google Shape;4865;p287"/>
          <p:cNvSpPr/>
          <p:nvPr/>
        </p:nvSpPr>
        <p:spPr>
          <a:xfrm>
            <a:off x="5570300" y="4574052"/>
            <a:ext cx="2319600" cy="407400"/>
          </a:xfrm>
          <a:prstGeom prst="roundRect">
            <a:avLst>
              <a:gd fmla="val 17554" name="adj"/>
            </a:avLst>
          </a:prstGeom>
          <a:noFill/>
          <a:ln cap="flat" cmpd="sng" w="9525">
            <a:solidFill>
              <a:schemeClr val="lt1"/>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Campagne booster sur un nouveau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produit, réservé aux membres</a:t>
            </a:r>
            <a:endParaRPr/>
          </a:p>
        </p:txBody>
      </p:sp>
      <p:sp>
        <p:nvSpPr>
          <p:cNvPr id="4866" name="Google Shape;4866;p287"/>
          <p:cNvSpPr/>
          <p:nvPr/>
        </p:nvSpPr>
        <p:spPr>
          <a:xfrm>
            <a:off x="7985096" y="4574051"/>
            <a:ext cx="876300" cy="177600"/>
          </a:xfrm>
          <a:prstGeom prst="roundRect">
            <a:avLst>
              <a:gd fmla="val 23902" name="adj"/>
            </a:avLst>
          </a:prstGeom>
          <a:noFill/>
          <a:ln cap="flat" cmpd="sng" w="9525">
            <a:solidFill>
              <a:schemeClr val="lt1"/>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Happy hours</a:t>
            </a:r>
            <a:endParaRPr b="0" i="0" sz="900" u="none" cap="none" strike="noStrike">
              <a:solidFill>
                <a:schemeClr val="lt1"/>
              </a:solidFill>
              <a:latin typeface="Arial"/>
              <a:ea typeface="Arial"/>
              <a:cs typeface="Arial"/>
              <a:sym typeface="Arial"/>
            </a:endParaRPr>
          </a:p>
        </p:txBody>
      </p:sp>
      <p:sp>
        <p:nvSpPr>
          <p:cNvPr id="4867" name="Google Shape;4867;p287"/>
          <p:cNvSpPr/>
          <p:nvPr/>
        </p:nvSpPr>
        <p:spPr>
          <a:xfrm>
            <a:off x="7985096" y="4808820"/>
            <a:ext cx="876300" cy="177600"/>
          </a:xfrm>
          <a:prstGeom prst="roundRect">
            <a:avLst>
              <a:gd fmla="val 25897" name="adj"/>
            </a:avLst>
          </a:prstGeom>
          <a:noFill/>
          <a:ln cap="flat" cmpd="sng" w="9525">
            <a:solidFill>
              <a:schemeClr val="lt1"/>
            </a:solidFill>
            <a:prstDash val="solid"/>
            <a:round/>
            <a:headEnd len="sm" w="sm" type="none"/>
            <a:tailEnd len="sm" w="sm" type="none"/>
          </a:ln>
        </p:spPr>
        <p:txBody>
          <a:bodyPr anchorCtr="0" anchor="ctr" bIns="36000" lIns="36000" spcFirstLastPara="1" rIns="36000" wrap="square" tIns="36000">
            <a:noAutofit/>
          </a:bodyPr>
          <a:lstStyle/>
          <a:p>
            <a:pPr indent="0" lvl="0" marL="0" marR="0" rtl="0" algn="ct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etc…</a:t>
            </a:r>
            <a:endParaRPr/>
          </a:p>
        </p:txBody>
      </p:sp>
      <p:grpSp>
        <p:nvGrpSpPr>
          <p:cNvPr id="4868" name="Google Shape;4868;p287"/>
          <p:cNvGrpSpPr/>
          <p:nvPr/>
        </p:nvGrpSpPr>
        <p:grpSpPr>
          <a:xfrm>
            <a:off x="1149782" y="406554"/>
            <a:ext cx="1345904" cy="2758307"/>
            <a:chOff x="778349" y="478972"/>
            <a:chExt cx="1572685" cy="3223075"/>
          </a:xfrm>
        </p:grpSpPr>
        <p:pic>
          <p:nvPicPr>
            <p:cNvPr id="4869" name="Google Shape;4869;p287"/>
            <p:cNvPicPr preferRelativeResize="0"/>
            <p:nvPr/>
          </p:nvPicPr>
          <p:blipFill rotWithShape="1">
            <a:blip r:embed="rId8">
              <a:alphaModFix/>
            </a:blip>
            <a:srcRect b="9656" l="397" r="149" t="350"/>
            <a:stretch/>
          </p:blipFill>
          <p:spPr>
            <a:xfrm>
              <a:off x="844604" y="521306"/>
              <a:ext cx="1432982" cy="3107034"/>
            </a:xfrm>
            <a:custGeom>
              <a:rect b="b" l="l" r="r" t="t"/>
              <a:pathLst>
                <a:path extrusionOk="0" h="3107034" w="1432982">
                  <a:moveTo>
                    <a:pt x="170639" y="0"/>
                  </a:moveTo>
                  <a:lnTo>
                    <a:pt x="1262343" y="0"/>
                  </a:lnTo>
                  <a:cubicBezTo>
                    <a:pt x="1356584" y="0"/>
                    <a:pt x="1432982" y="76398"/>
                    <a:pt x="1432982" y="170639"/>
                  </a:cubicBezTo>
                  <a:lnTo>
                    <a:pt x="1432982" y="2936395"/>
                  </a:lnTo>
                  <a:cubicBezTo>
                    <a:pt x="1432982" y="3030636"/>
                    <a:pt x="1356584" y="3107034"/>
                    <a:pt x="1262343" y="3107034"/>
                  </a:cubicBezTo>
                  <a:lnTo>
                    <a:pt x="170639" y="3107034"/>
                  </a:lnTo>
                  <a:cubicBezTo>
                    <a:pt x="76398" y="3107034"/>
                    <a:pt x="0" y="3030636"/>
                    <a:pt x="0" y="2936395"/>
                  </a:cubicBezTo>
                  <a:lnTo>
                    <a:pt x="0" y="170639"/>
                  </a:lnTo>
                  <a:cubicBezTo>
                    <a:pt x="0" y="76398"/>
                    <a:pt x="76398" y="0"/>
                    <a:pt x="170639" y="0"/>
                  </a:cubicBezTo>
                  <a:close/>
                </a:path>
              </a:pathLst>
            </a:custGeom>
            <a:noFill/>
            <a:ln>
              <a:noFill/>
            </a:ln>
          </p:spPr>
        </p:pic>
        <p:pic>
          <p:nvPicPr>
            <p:cNvPr id="4870" name="Google Shape;4870;p287"/>
            <p:cNvPicPr preferRelativeResize="0"/>
            <p:nvPr/>
          </p:nvPicPr>
          <p:blipFill rotWithShape="1">
            <a:blip r:embed="rId6">
              <a:alphaModFix/>
            </a:blip>
            <a:srcRect b="0" l="0" r="0" t="0"/>
            <a:stretch/>
          </p:blipFill>
          <p:spPr>
            <a:xfrm>
              <a:off x="778349" y="478972"/>
              <a:ext cx="1572685" cy="3223075"/>
            </a:xfrm>
            <a:prstGeom prst="rect">
              <a:avLst/>
            </a:prstGeom>
            <a:noFill/>
            <a:ln>
              <a:noFill/>
            </a:ln>
          </p:spPr>
        </p:pic>
      </p:grpSp>
      <p:sp>
        <p:nvSpPr>
          <p:cNvPr id="4871" name="Google Shape;4871;p287"/>
          <p:cNvSpPr txBox="1"/>
          <p:nvPr/>
        </p:nvSpPr>
        <p:spPr>
          <a:xfrm>
            <a:off x="868976" y="3654652"/>
            <a:ext cx="3524700" cy="1194600"/>
          </a:xfrm>
          <a:prstGeom prst="rect">
            <a:avLst/>
          </a:prstGeom>
          <a:noFill/>
          <a:ln>
            <a:noFill/>
          </a:ln>
        </p:spPr>
        <p:txBody>
          <a:bodyPr anchorCtr="0" anchor="t" bIns="0" lIns="0" spcFirstLastPara="1" rIns="0" wrap="square" tIns="0">
            <a:spAutoFit/>
          </a:bodyPr>
          <a:lstStyle/>
          <a:p>
            <a:pPr indent="0" lvl="0" marL="0" marR="0" rtl="0" algn="just">
              <a:lnSpc>
                <a:spcPct val="80000"/>
              </a:lnSpc>
              <a:spcBef>
                <a:spcPts val="800"/>
              </a:spcBef>
              <a:spcAft>
                <a:spcPts val="0"/>
              </a:spcAft>
              <a:buClr>
                <a:srgbClr val="000000"/>
              </a:buClr>
              <a:buSzPts val="900"/>
              <a:buFont typeface="Arial"/>
              <a:buNone/>
            </a:pPr>
            <a:r>
              <a:rPr b="0" i="0" lang="fr" sz="900" u="none" cap="none" strike="noStrike">
                <a:solidFill>
                  <a:srgbClr val="2E1452"/>
                </a:solidFill>
                <a:latin typeface="Arial"/>
                <a:ea typeface="Arial"/>
                <a:cs typeface="Arial"/>
                <a:sym typeface="Arial"/>
              </a:rPr>
              <a:t>Connection simple avec identification via le numéro de téléphone mobile. </a:t>
            </a:r>
            <a:endParaRPr b="0" i="0" sz="900" u="none" cap="none" strike="noStrike">
              <a:solidFill>
                <a:srgbClr val="2E1452"/>
              </a:solidFill>
              <a:latin typeface="Arial"/>
              <a:ea typeface="Arial"/>
              <a:cs typeface="Arial"/>
              <a:sym typeface="Arial"/>
            </a:endParaRPr>
          </a:p>
          <a:p>
            <a:pPr indent="0" lvl="0" marL="0" marR="0" rtl="0" algn="just">
              <a:lnSpc>
                <a:spcPct val="80000"/>
              </a:lnSpc>
              <a:spcBef>
                <a:spcPts val="800"/>
              </a:spcBef>
              <a:spcAft>
                <a:spcPts val="0"/>
              </a:spcAft>
              <a:buClr>
                <a:srgbClr val="000000"/>
              </a:buClr>
              <a:buSzPts val="900"/>
              <a:buFont typeface="Arial"/>
              <a:buNone/>
            </a:pPr>
            <a:r>
              <a:rPr b="0" i="0" lang="fr" sz="900" u="none" cap="none" strike="noStrike">
                <a:solidFill>
                  <a:srgbClr val="2E1452"/>
                </a:solidFill>
                <a:latin typeface="Arial"/>
                <a:ea typeface="Arial"/>
                <a:cs typeface="Arial"/>
                <a:sym typeface="Arial"/>
              </a:rPr>
              <a:t>Gain de points fidélité à chaque passage en caisse (interfaçage via API).</a:t>
            </a:r>
            <a:endParaRPr/>
          </a:p>
          <a:p>
            <a:pPr indent="0" lvl="0" marL="0" marR="0" rtl="0" algn="just">
              <a:lnSpc>
                <a:spcPct val="80000"/>
              </a:lnSpc>
              <a:spcBef>
                <a:spcPts val="800"/>
              </a:spcBef>
              <a:spcAft>
                <a:spcPts val="0"/>
              </a:spcAft>
              <a:buClr>
                <a:srgbClr val="000000"/>
              </a:buClr>
              <a:buSzPts val="900"/>
              <a:buFont typeface="Arial"/>
              <a:buNone/>
            </a:pPr>
            <a:r>
              <a:rPr b="0" i="0" lang="fr" sz="900" u="none" cap="none" strike="noStrike">
                <a:solidFill>
                  <a:srgbClr val="2E1452"/>
                </a:solidFill>
                <a:latin typeface="Arial"/>
                <a:ea typeface="Arial"/>
                <a:cs typeface="Arial"/>
                <a:sym typeface="Arial"/>
              </a:rPr>
              <a:t>Obtention de bon cadeau tous les 70 points, à faire valoir en boutique sur une sélection de produits cadeau (en fonction de la saison et de la boutique).</a:t>
            </a:r>
            <a:endParaRPr b="0" i="0" sz="900" u="none" cap="none" strike="noStrike">
              <a:solidFill>
                <a:srgbClr val="2E1452"/>
              </a:solidFill>
              <a:latin typeface="Arial"/>
              <a:ea typeface="Arial"/>
              <a:cs typeface="Arial"/>
              <a:sym typeface="Arial"/>
            </a:endParaRPr>
          </a:p>
          <a:p>
            <a:pPr indent="0" lvl="0" marL="0" marR="0" rtl="0" algn="just">
              <a:lnSpc>
                <a:spcPct val="80000"/>
              </a:lnSpc>
              <a:spcBef>
                <a:spcPts val="800"/>
              </a:spcBef>
              <a:spcAft>
                <a:spcPts val="800"/>
              </a:spcAft>
              <a:buClr>
                <a:srgbClr val="000000"/>
              </a:buClr>
              <a:buSzPts val="900"/>
              <a:buFont typeface="Arial"/>
              <a:buNone/>
            </a:pPr>
            <a:r>
              <a:rPr b="0" i="0" lang="fr" sz="900" u="none" cap="none" strike="noStrike">
                <a:solidFill>
                  <a:srgbClr val="2E1452"/>
                </a:solidFill>
                <a:latin typeface="Arial"/>
                <a:ea typeface="Arial"/>
                <a:cs typeface="Arial"/>
                <a:sym typeface="Arial"/>
              </a:rPr>
              <a:t>Intégration des wallets mobile</a:t>
            </a:r>
            <a:endParaRPr b="0" i="0" sz="900" u="none" cap="none" strike="noStrike">
              <a:solidFill>
                <a:srgbClr val="2E1452"/>
              </a:solidFill>
              <a:latin typeface="Arial"/>
              <a:ea typeface="Arial"/>
              <a:cs typeface="Arial"/>
              <a:sym typeface="Arial"/>
            </a:endParaRPr>
          </a:p>
        </p:txBody>
      </p:sp>
      <p:sp>
        <p:nvSpPr>
          <p:cNvPr id="4872" name="Google Shape;4872;p287"/>
          <p:cNvSpPr txBox="1"/>
          <p:nvPr/>
        </p:nvSpPr>
        <p:spPr>
          <a:xfrm>
            <a:off x="868976" y="3451645"/>
            <a:ext cx="3499200" cy="184800"/>
          </a:xfrm>
          <a:prstGeom prst="rect">
            <a:avLst/>
          </a:prstGeom>
          <a:noFill/>
          <a:ln>
            <a:noFill/>
          </a:ln>
        </p:spPr>
        <p:txBody>
          <a:bodyPr anchorCtr="0" anchor="t" bIns="0" lIns="0" spcFirstLastPara="1" rIns="0" wrap="square" tIns="0">
            <a:spAutoFit/>
          </a:bodyPr>
          <a:lstStyle/>
          <a:p>
            <a:pPr indent="0" lvl="0" marL="0" marR="0" rtl="0" algn="just">
              <a:lnSpc>
                <a:spcPct val="100000"/>
              </a:lnSpc>
              <a:spcBef>
                <a:spcPts val="0"/>
              </a:spcBef>
              <a:spcAft>
                <a:spcPts val="0"/>
              </a:spcAft>
              <a:buClr>
                <a:srgbClr val="000000"/>
              </a:buClr>
              <a:buSzPts val="1100"/>
              <a:buFont typeface="Arial"/>
              <a:buNone/>
            </a:pPr>
            <a:r>
              <a:rPr b="1" i="0" lang="fr" sz="1200" u="none" cap="none" strike="noStrike">
                <a:solidFill>
                  <a:schemeClr val="accent1"/>
                </a:solidFill>
                <a:latin typeface="Arial"/>
                <a:ea typeface="Arial"/>
                <a:cs typeface="Arial"/>
                <a:sym typeface="Arial"/>
              </a:rPr>
              <a:t>Espace de </a:t>
            </a:r>
            <a:r>
              <a:rPr b="1" i="0" lang="fr" sz="1200" u="none" cap="none" strike="noStrike">
                <a:solidFill>
                  <a:srgbClr val="2BD6D9"/>
                </a:solidFill>
                <a:latin typeface="Arial"/>
                <a:ea typeface="Arial"/>
                <a:cs typeface="Arial"/>
                <a:sym typeface="Arial"/>
              </a:rPr>
              <a:t>fidélité connecté </a:t>
            </a:r>
            <a:r>
              <a:rPr b="1" i="0" lang="fr" sz="1200" u="none" cap="none" strike="noStrike">
                <a:solidFill>
                  <a:schemeClr val="accent1"/>
                </a:solidFill>
                <a:latin typeface="Arial"/>
                <a:ea typeface="Arial"/>
                <a:cs typeface="Arial"/>
                <a:sym typeface="Arial"/>
              </a:rPr>
              <a:t>et </a:t>
            </a:r>
            <a:r>
              <a:rPr b="1" i="0" lang="fr" sz="1200" u="none" cap="none" strike="noStrike">
                <a:solidFill>
                  <a:srgbClr val="2BD6D9"/>
                </a:solidFill>
                <a:latin typeface="Arial"/>
                <a:ea typeface="Arial"/>
                <a:cs typeface="Arial"/>
                <a:sym typeface="Arial"/>
              </a:rPr>
              <a:t>gestion de points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7" name="Shape 4877"/>
        <p:cNvGrpSpPr/>
        <p:nvPr/>
      </p:nvGrpSpPr>
      <p:grpSpPr>
        <a:xfrm>
          <a:off x="0" y="0"/>
          <a:ext cx="0" cy="0"/>
          <a:chOff x="0" y="0"/>
          <a:chExt cx="0" cy="0"/>
        </a:xfrm>
      </p:grpSpPr>
      <p:sp>
        <p:nvSpPr>
          <p:cNvPr id="4878" name="Google Shape;4878;p288"/>
          <p:cNvSpPr/>
          <p:nvPr/>
        </p:nvSpPr>
        <p:spPr>
          <a:xfrm>
            <a:off x="6559425" y="2181089"/>
            <a:ext cx="1981755" cy="868769"/>
          </a:xfrm>
          <a:custGeom>
            <a:rect b="b" l="l" r="r" t="t"/>
            <a:pathLst>
              <a:path extrusionOk="0" h="665723" w="1882903">
                <a:moveTo>
                  <a:pt x="1882903" y="26242"/>
                </a:moveTo>
                <a:cubicBezTo>
                  <a:pt x="1881499" y="165623"/>
                  <a:pt x="1880096" y="305003"/>
                  <a:pt x="1878692" y="444384"/>
                </a:cubicBezTo>
                <a:lnTo>
                  <a:pt x="1542102" y="451973"/>
                </a:lnTo>
                <a:lnTo>
                  <a:pt x="1374014" y="573981"/>
                </a:lnTo>
                <a:cubicBezTo>
                  <a:pt x="1169122" y="579354"/>
                  <a:pt x="967369" y="564490"/>
                  <a:pt x="762477" y="569863"/>
                </a:cubicBezTo>
                <a:lnTo>
                  <a:pt x="296798" y="612892"/>
                </a:lnTo>
                <a:lnTo>
                  <a:pt x="0" y="665723"/>
                </a:lnTo>
                <a:lnTo>
                  <a:pt x="122049" y="0"/>
                </a:lnTo>
                <a:lnTo>
                  <a:pt x="1882903" y="26242"/>
                </a:lnTo>
                <a:close/>
              </a:path>
            </a:pathLst>
          </a:custGeom>
          <a:solidFill>
            <a:srgbClr val="2BD6D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879" name="Google Shape;4879;p288"/>
          <p:cNvSpPr txBox="1"/>
          <p:nvPr/>
        </p:nvSpPr>
        <p:spPr>
          <a:xfrm>
            <a:off x="3889375" y="2194493"/>
            <a:ext cx="4878900" cy="901800"/>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dk2"/>
              </a:buClr>
              <a:buSzPts val="3300"/>
              <a:buFont typeface="Arial"/>
              <a:buNone/>
            </a:pPr>
            <a:r>
              <a:rPr b="1" i="0" lang="fr" sz="2000" u="none" cap="none" strike="noStrike">
                <a:solidFill>
                  <a:schemeClr val="lt1"/>
                </a:solidFill>
                <a:latin typeface="Arial"/>
                <a:ea typeface="Arial"/>
                <a:cs typeface="Arial"/>
                <a:sym typeface="Arial"/>
              </a:rPr>
              <a:t>Valoriser et monétiser son capital </a:t>
            </a:r>
            <a:br>
              <a:rPr b="1" i="0" lang="fr" sz="2000" u="none" cap="none" strike="noStrike">
                <a:solidFill>
                  <a:schemeClr val="lt1"/>
                </a:solidFill>
                <a:latin typeface="Arial"/>
                <a:ea typeface="Arial"/>
                <a:cs typeface="Arial"/>
                <a:sym typeface="Arial"/>
              </a:rPr>
            </a:br>
            <a:r>
              <a:rPr b="1" i="0" lang="fr" sz="2000" u="none" cap="none" strike="noStrike">
                <a:solidFill>
                  <a:schemeClr val="lt1"/>
                </a:solidFill>
                <a:latin typeface="Arial"/>
                <a:ea typeface="Arial"/>
                <a:cs typeface="Arial"/>
                <a:sym typeface="Arial"/>
              </a:rPr>
              <a:t>client </a:t>
            </a:r>
            <a:r>
              <a:rPr b="1" i="0" lang="fr" sz="2000" u="none" cap="none" strike="noStrike">
                <a:solidFill>
                  <a:srgbClr val="2E1452"/>
                </a:solidFill>
                <a:latin typeface="Arial"/>
                <a:ea typeface="Arial"/>
                <a:cs typeface="Arial"/>
                <a:sym typeface="Arial"/>
              </a:rPr>
              <a:t>pour générer des </a:t>
            </a:r>
            <a:r>
              <a:rPr b="1" i="0" lang="fr" sz="2000" u="none" cap="none" strike="noStrike">
                <a:solidFill>
                  <a:schemeClr val="lt1"/>
                </a:solidFill>
                <a:latin typeface="Arial"/>
                <a:ea typeface="Arial"/>
                <a:cs typeface="Arial"/>
                <a:sym typeface="Arial"/>
              </a:rPr>
              <a:t>revenus complémentaires</a:t>
            </a: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84" name="Shape 4884"/>
        <p:cNvGrpSpPr/>
        <p:nvPr/>
      </p:nvGrpSpPr>
      <p:grpSpPr>
        <a:xfrm>
          <a:off x="0" y="0"/>
          <a:ext cx="0" cy="0"/>
          <a:chOff x="0" y="0"/>
          <a:chExt cx="0" cy="0"/>
        </a:xfrm>
      </p:grpSpPr>
      <p:sp>
        <p:nvSpPr>
          <p:cNvPr id="4885" name="Google Shape;4885;p289"/>
          <p:cNvSpPr/>
          <p:nvPr/>
        </p:nvSpPr>
        <p:spPr>
          <a:xfrm>
            <a:off x="4417256" y="573841"/>
            <a:ext cx="453683" cy="305390"/>
          </a:xfrm>
          <a:custGeom>
            <a:rect b="b" l="l" r="r" t="t"/>
            <a:pathLst>
              <a:path extrusionOk="0" h="407963" w="604911">
                <a:moveTo>
                  <a:pt x="28135" y="0"/>
                </a:moveTo>
                <a:lnTo>
                  <a:pt x="309489" y="4689"/>
                </a:lnTo>
                <a:lnTo>
                  <a:pt x="604911" y="379827"/>
                </a:lnTo>
                <a:lnTo>
                  <a:pt x="0" y="407963"/>
                </a:lnTo>
                <a:lnTo>
                  <a:pt x="28135" y="0"/>
                </a:lnTo>
                <a:close/>
              </a:path>
            </a:pathLst>
          </a:cu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886" name="Google Shape;4886;p289"/>
          <p:cNvSpPr/>
          <p:nvPr/>
        </p:nvSpPr>
        <p:spPr>
          <a:xfrm>
            <a:off x="4037428" y="282102"/>
            <a:ext cx="534572" cy="305390"/>
          </a:xfrm>
          <a:custGeom>
            <a:rect b="b" l="l" r="r" t="t"/>
            <a:pathLst>
              <a:path extrusionOk="0" h="342314" w="712763">
                <a:moveTo>
                  <a:pt x="0" y="0"/>
                </a:moveTo>
                <a:lnTo>
                  <a:pt x="370449" y="0"/>
                </a:lnTo>
                <a:lnTo>
                  <a:pt x="712763" y="342314"/>
                </a:lnTo>
                <a:lnTo>
                  <a:pt x="107852" y="342314"/>
                </a:lnTo>
                <a:lnTo>
                  <a:pt x="0" y="0"/>
                </a:lnTo>
                <a:close/>
              </a:path>
            </a:pathLst>
          </a:custGeom>
          <a:solidFill>
            <a:srgbClr val="2E145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887" name="Google Shape;4887;p289"/>
          <p:cNvSpPr txBox="1"/>
          <p:nvPr>
            <p:ph type="title"/>
          </p:nvPr>
        </p:nvSpPr>
        <p:spPr>
          <a:xfrm>
            <a:off x="496491" y="239317"/>
            <a:ext cx="6456759" cy="993456"/>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lt1"/>
              </a:buClr>
              <a:buSzPts val="2400"/>
              <a:buFont typeface="Arial"/>
              <a:buNone/>
            </a:pPr>
            <a:r>
              <a:rPr lang="fr" sz="2400">
                <a:solidFill>
                  <a:schemeClr val="lt1"/>
                </a:solidFill>
              </a:rPr>
              <a:t>Valoriser et monétiser son capital </a:t>
            </a:r>
            <a:br>
              <a:rPr lang="fr" sz="2400">
                <a:solidFill>
                  <a:schemeClr val="lt1"/>
                </a:solidFill>
              </a:rPr>
            </a:br>
            <a:r>
              <a:rPr lang="fr" sz="2400">
                <a:solidFill>
                  <a:schemeClr val="lt1"/>
                </a:solidFill>
              </a:rPr>
              <a:t>client pour </a:t>
            </a:r>
            <a:r>
              <a:rPr lang="fr" sz="2400">
                <a:solidFill>
                  <a:srgbClr val="FFC229"/>
                </a:solidFill>
              </a:rPr>
              <a:t>générer des revenus complémentaires</a:t>
            </a:r>
            <a:br>
              <a:rPr lang="fr" sz="2400">
                <a:solidFill>
                  <a:srgbClr val="FFC229"/>
                </a:solidFill>
              </a:rPr>
            </a:br>
            <a:br>
              <a:rPr lang="fr" sz="2700">
                <a:solidFill>
                  <a:schemeClr val="lt1"/>
                </a:solidFill>
              </a:rPr>
            </a:br>
            <a:endParaRPr>
              <a:solidFill>
                <a:schemeClr val="lt1"/>
              </a:solidFill>
            </a:endParaRPr>
          </a:p>
        </p:txBody>
      </p:sp>
      <p:sp>
        <p:nvSpPr>
          <p:cNvPr id="4888" name="Google Shape;4888;p289"/>
          <p:cNvSpPr txBox="1"/>
          <p:nvPr>
            <p:ph idx="12" type="sldNum"/>
          </p:nvPr>
        </p:nvSpPr>
        <p:spPr>
          <a:xfrm>
            <a:off x="594360" y="4814877"/>
            <a:ext cx="310039" cy="106158"/>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t>–</a:t>
            </a:r>
            <a:endParaRPr/>
          </a:p>
        </p:txBody>
      </p:sp>
      <p:sp>
        <p:nvSpPr>
          <p:cNvPr id="4889" name="Google Shape;4889;p289"/>
          <p:cNvSpPr/>
          <p:nvPr/>
        </p:nvSpPr>
        <p:spPr>
          <a:xfrm>
            <a:off x="4671372" y="0"/>
            <a:ext cx="4676624" cy="5143473"/>
          </a:xfrm>
          <a:custGeom>
            <a:rect b="b" l="l" r="r" t="t"/>
            <a:pathLst>
              <a:path extrusionOk="0" h="6857964" w="6235498">
                <a:moveTo>
                  <a:pt x="3187091" y="0"/>
                </a:moveTo>
                <a:lnTo>
                  <a:pt x="6235498" y="0"/>
                </a:lnTo>
                <a:lnTo>
                  <a:pt x="6235498" y="6857964"/>
                </a:lnTo>
                <a:lnTo>
                  <a:pt x="3190374" y="6857964"/>
                </a:lnTo>
                <a:lnTo>
                  <a:pt x="166477" y="3829957"/>
                </a:lnTo>
                <a:cubicBezTo>
                  <a:pt x="-55493" y="3606980"/>
                  <a:pt x="-55493" y="3246522"/>
                  <a:pt x="166477" y="3023545"/>
                </a:cubicBezTo>
                <a:lnTo>
                  <a:pt x="3187091" y="0"/>
                </a:lnTo>
                <a:close/>
              </a:path>
            </a:pathLst>
          </a:custGeom>
          <a:solidFill>
            <a:schemeClr val="accent1"/>
          </a:solidFill>
          <a:ln cap="flat" cmpd="sng" w="19050">
            <a:solidFill>
              <a:srgbClr val="2BD6D9"/>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890" name="Google Shape;4890;p289"/>
          <p:cNvSpPr txBox="1"/>
          <p:nvPr/>
        </p:nvSpPr>
        <p:spPr>
          <a:xfrm>
            <a:off x="480676" y="2109699"/>
            <a:ext cx="3408600" cy="609300"/>
          </a:xfrm>
          <a:prstGeom prst="rect">
            <a:avLst/>
          </a:prstGeom>
          <a:noFill/>
          <a:ln>
            <a:noFill/>
          </a:ln>
        </p:spPr>
        <p:txBody>
          <a:bodyPr anchorCtr="0" anchor="t" bIns="0" lIns="0" spcFirstLastPara="1" rIns="0" wrap="square" tIns="0">
            <a:spAutoFit/>
          </a:bodyPr>
          <a:lstStyle/>
          <a:p>
            <a:pPr indent="-171450" lvl="0" marL="171450" marR="0" rtl="0" algn="l">
              <a:lnSpc>
                <a:spcPct val="90000"/>
              </a:lnSpc>
              <a:spcBef>
                <a:spcPts val="0"/>
              </a:spcBef>
              <a:spcAft>
                <a:spcPts val="0"/>
              </a:spcAft>
              <a:buClr>
                <a:srgbClr val="2BD6D9"/>
              </a:buClr>
              <a:buSzPts val="1400"/>
              <a:buFont typeface="Arial"/>
              <a:buChar char="─"/>
            </a:pPr>
            <a:r>
              <a:rPr b="0" i="0" lang="fr" sz="1100" u="none" cap="none" strike="noStrike">
                <a:solidFill>
                  <a:schemeClr val="lt1"/>
                </a:solidFill>
                <a:latin typeface="Arial"/>
                <a:ea typeface="Arial"/>
                <a:cs typeface="Arial"/>
                <a:sym typeface="Arial"/>
              </a:rPr>
              <a:t>Nous valorisons le capital client et </a:t>
            </a:r>
            <a:r>
              <a:rPr b="0" i="0" lang="fr" sz="1100" u="none" cap="none" strike="noStrike">
                <a:solidFill>
                  <a:schemeClr val="lt1"/>
                </a:solidFill>
                <a:latin typeface="Arial"/>
                <a:ea typeface="Arial"/>
                <a:cs typeface="Arial"/>
                <a:sym typeface="Arial"/>
              </a:rPr>
              <a:t>monétisons</a:t>
            </a:r>
            <a:r>
              <a:rPr b="0" i="0" lang="fr" sz="1100" u="none" cap="none" strike="noStrike">
                <a:solidFill>
                  <a:schemeClr val="lt1"/>
                </a:solidFill>
                <a:latin typeface="Arial"/>
                <a:ea typeface="Arial"/>
                <a:cs typeface="Arial"/>
                <a:sym typeface="Arial"/>
              </a:rPr>
              <a:t> vos bases clients au travers de dispositifs d’animation de la relation client et de fidélisation reposant sur des services affinitaires tels que :</a:t>
            </a:r>
            <a:endParaRPr/>
          </a:p>
        </p:txBody>
      </p:sp>
      <p:sp>
        <p:nvSpPr>
          <p:cNvPr id="4891" name="Google Shape;4891;p289"/>
          <p:cNvSpPr/>
          <p:nvPr/>
        </p:nvSpPr>
        <p:spPr>
          <a:xfrm>
            <a:off x="664328" y="3235047"/>
            <a:ext cx="2544000" cy="260100"/>
          </a:xfrm>
          <a:prstGeom prst="roundRect">
            <a:avLst>
              <a:gd fmla="val 50000" name="adj"/>
            </a:avLst>
          </a:prstGeom>
          <a:noFill/>
          <a:ln cap="flat" cmpd="sng" w="9525">
            <a:solidFill>
              <a:srgbClr val="2BD6D9"/>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0" lang="fr" sz="1100" u="none" cap="none" strike="noStrike">
                <a:solidFill>
                  <a:srgbClr val="2BD6D9"/>
                </a:solidFill>
                <a:latin typeface="Arial"/>
                <a:ea typeface="Arial"/>
                <a:cs typeface="Arial"/>
                <a:sym typeface="Arial"/>
              </a:rPr>
              <a:t>La vente de services ludo-éducatifs</a:t>
            </a:r>
            <a:endParaRPr b="0" i="0" sz="1100" u="none" cap="none" strike="noStrike">
              <a:solidFill>
                <a:srgbClr val="2BD6D9"/>
              </a:solidFill>
              <a:latin typeface="Arial"/>
              <a:ea typeface="Arial"/>
              <a:cs typeface="Arial"/>
              <a:sym typeface="Arial"/>
            </a:endParaRPr>
          </a:p>
        </p:txBody>
      </p:sp>
      <p:sp>
        <p:nvSpPr>
          <p:cNvPr id="4892" name="Google Shape;4892;p289"/>
          <p:cNvSpPr/>
          <p:nvPr/>
        </p:nvSpPr>
        <p:spPr>
          <a:xfrm>
            <a:off x="664290" y="3607736"/>
            <a:ext cx="3733412" cy="259993"/>
          </a:xfrm>
          <a:prstGeom prst="roundRect">
            <a:avLst>
              <a:gd fmla="val 50000" name="adj"/>
            </a:avLst>
          </a:prstGeom>
          <a:noFill/>
          <a:ln cap="flat" cmpd="sng" w="9525">
            <a:solidFill>
              <a:srgbClr val="2BD6D9"/>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0" lang="fr" sz="1100" u="none" cap="none" strike="noStrike">
                <a:solidFill>
                  <a:srgbClr val="2BD6D9"/>
                </a:solidFill>
                <a:latin typeface="Arial"/>
                <a:ea typeface="Arial"/>
                <a:cs typeface="Arial"/>
                <a:sym typeface="Arial"/>
              </a:rPr>
              <a:t>La souscription d’assurances pocket ou de mutuelle santé</a:t>
            </a:r>
            <a:endParaRPr b="0" i="0" sz="1100" u="none" cap="none" strike="noStrike">
              <a:solidFill>
                <a:srgbClr val="2BD6D9"/>
              </a:solidFill>
              <a:latin typeface="Arial"/>
              <a:ea typeface="Arial"/>
              <a:cs typeface="Arial"/>
              <a:sym typeface="Arial"/>
            </a:endParaRPr>
          </a:p>
        </p:txBody>
      </p:sp>
      <p:sp>
        <p:nvSpPr>
          <p:cNvPr id="4893" name="Google Shape;4893;p289"/>
          <p:cNvSpPr/>
          <p:nvPr/>
        </p:nvSpPr>
        <p:spPr>
          <a:xfrm>
            <a:off x="664289" y="2862459"/>
            <a:ext cx="2544049" cy="259993"/>
          </a:xfrm>
          <a:prstGeom prst="roundRect">
            <a:avLst>
              <a:gd fmla="val 50000" name="adj"/>
            </a:avLst>
          </a:prstGeom>
          <a:noFill/>
          <a:ln cap="flat" cmpd="sng" w="9525">
            <a:solidFill>
              <a:srgbClr val="2BD6D9"/>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0" lang="fr" sz="1100" u="none" cap="none" strike="noStrike">
                <a:solidFill>
                  <a:srgbClr val="2BD6D9"/>
                </a:solidFill>
                <a:latin typeface="Arial"/>
                <a:ea typeface="Arial"/>
                <a:cs typeface="Arial"/>
                <a:sym typeface="Arial"/>
              </a:rPr>
              <a:t>La ventes d’abonnements magazine</a:t>
            </a:r>
            <a:endParaRPr b="0" i="0" sz="1100" u="none" cap="none" strike="noStrike">
              <a:solidFill>
                <a:srgbClr val="2BD6D9"/>
              </a:solidFill>
              <a:latin typeface="Arial"/>
              <a:ea typeface="Arial"/>
              <a:cs typeface="Arial"/>
              <a:sym typeface="Arial"/>
            </a:endParaRPr>
          </a:p>
        </p:txBody>
      </p:sp>
      <p:grpSp>
        <p:nvGrpSpPr>
          <p:cNvPr id="4894" name="Google Shape;4894;p289"/>
          <p:cNvGrpSpPr/>
          <p:nvPr/>
        </p:nvGrpSpPr>
        <p:grpSpPr>
          <a:xfrm>
            <a:off x="480676" y="1409525"/>
            <a:ext cx="4006448" cy="494071"/>
            <a:chOff x="658751" y="1421509"/>
            <a:chExt cx="4006448" cy="494071"/>
          </a:xfrm>
        </p:grpSpPr>
        <p:sp>
          <p:nvSpPr>
            <p:cNvPr id="4895" name="Google Shape;4895;p289"/>
            <p:cNvSpPr txBox="1"/>
            <p:nvPr/>
          </p:nvSpPr>
          <p:spPr>
            <a:xfrm>
              <a:off x="766067" y="1519436"/>
              <a:ext cx="3850694" cy="348671"/>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2"/>
                </a:buClr>
                <a:buSzPts val="900"/>
                <a:buFont typeface="Arial"/>
                <a:buNone/>
              </a:pPr>
              <a:r>
                <a:rPr b="1" i="0" lang="fr" sz="1100" u="none" cap="none" strike="noStrike">
                  <a:solidFill>
                    <a:srgbClr val="FFFFFF"/>
                  </a:solidFill>
                  <a:latin typeface="Arial"/>
                  <a:ea typeface="Arial"/>
                  <a:cs typeface="Arial"/>
                  <a:sym typeface="Arial"/>
                </a:rPr>
                <a:t>Nous sommes </a:t>
              </a:r>
              <a:r>
                <a:rPr b="1" i="0" lang="fr" sz="1100" u="none" cap="none" strike="noStrike">
                  <a:solidFill>
                    <a:srgbClr val="2BD6D9"/>
                  </a:solidFill>
                  <a:latin typeface="Arial"/>
                  <a:ea typeface="Arial"/>
                  <a:cs typeface="Arial"/>
                  <a:sym typeface="Arial"/>
                </a:rPr>
                <a:t>le leader français </a:t>
              </a:r>
              <a:r>
                <a:rPr b="1" i="0" lang="fr" sz="1100" u="none" cap="none" strike="noStrike">
                  <a:solidFill>
                    <a:srgbClr val="FFFFFF"/>
                  </a:solidFill>
                  <a:latin typeface="Arial"/>
                  <a:ea typeface="Arial"/>
                  <a:cs typeface="Arial"/>
                  <a:sym typeface="Arial"/>
                </a:rPr>
                <a:t>de la valorisation et de la monétisation des données de nos marques partenaires.</a:t>
              </a:r>
              <a:endParaRPr/>
            </a:p>
          </p:txBody>
        </p:sp>
        <p:sp>
          <p:nvSpPr>
            <p:cNvPr id="4896" name="Google Shape;4896;p289"/>
            <p:cNvSpPr/>
            <p:nvPr/>
          </p:nvSpPr>
          <p:spPr>
            <a:xfrm rot="-5400000">
              <a:off x="4505178" y="1755559"/>
              <a:ext cx="160021" cy="160021"/>
            </a:xfrm>
            <a:custGeom>
              <a:rect b="b" l="l" r="r" t="t"/>
              <a:pathLst>
                <a:path extrusionOk="0" h="213361" w="213361">
                  <a:moveTo>
                    <a:pt x="0" y="213361"/>
                  </a:moveTo>
                  <a:lnTo>
                    <a:pt x="0" y="167642"/>
                  </a:lnTo>
                  <a:lnTo>
                    <a:pt x="1" y="167642"/>
                  </a:lnTo>
                  <a:lnTo>
                    <a:pt x="1" y="0"/>
                  </a:lnTo>
                  <a:lnTo>
                    <a:pt x="45720" y="0"/>
                  </a:lnTo>
                  <a:lnTo>
                    <a:pt x="45720" y="167642"/>
                  </a:lnTo>
                  <a:lnTo>
                    <a:pt x="213361" y="167642"/>
                  </a:lnTo>
                  <a:lnTo>
                    <a:pt x="213361" y="213361"/>
                  </a:lnTo>
                  <a:close/>
                </a:path>
              </a:pathLst>
            </a:custGeom>
            <a:solidFill>
              <a:srgbClr val="FFC22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4897" name="Google Shape;4897;p289"/>
            <p:cNvSpPr/>
            <p:nvPr/>
          </p:nvSpPr>
          <p:spPr>
            <a:xfrm rot="5400000">
              <a:off x="658751" y="1421509"/>
              <a:ext cx="160021" cy="160021"/>
            </a:xfrm>
            <a:custGeom>
              <a:rect b="b" l="l" r="r" t="t"/>
              <a:pathLst>
                <a:path extrusionOk="0" h="213361" w="213361">
                  <a:moveTo>
                    <a:pt x="0" y="213361"/>
                  </a:moveTo>
                  <a:lnTo>
                    <a:pt x="0" y="167642"/>
                  </a:lnTo>
                  <a:lnTo>
                    <a:pt x="1" y="167642"/>
                  </a:lnTo>
                  <a:lnTo>
                    <a:pt x="1" y="0"/>
                  </a:lnTo>
                  <a:lnTo>
                    <a:pt x="45720" y="0"/>
                  </a:lnTo>
                  <a:lnTo>
                    <a:pt x="45720" y="167642"/>
                  </a:lnTo>
                  <a:lnTo>
                    <a:pt x="213361" y="167642"/>
                  </a:lnTo>
                  <a:lnTo>
                    <a:pt x="213361" y="213361"/>
                  </a:lnTo>
                  <a:close/>
                </a:path>
              </a:pathLst>
            </a:custGeom>
            <a:solidFill>
              <a:srgbClr val="FFC22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sp>
        <p:nvSpPr>
          <p:cNvPr id="4898" name="Google Shape;4898;p289"/>
          <p:cNvSpPr txBox="1"/>
          <p:nvPr/>
        </p:nvSpPr>
        <p:spPr>
          <a:xfrm>
            <a:off x="480676" y="4039865"/>
            <a:ext cx="3396082" cy="543418"/>
          </a:xfrm>
          <a:prstGeom prst="rect">
            <a:avLst/>
          </a:prstGeom>
          <a:noFill/>
          <a:ln>
            <a:noFill/>
          </a:ln>
        </p:spPr>
        <p:txBody>
          <a:bodyPr anchorCtr="0" anchor="t" bIns="0" lIns="0" spcFirstLastPara="1" rIns="0" wrap="square" tIns="0">
            <a:spAutoFit/>
          </a:bodyPr>
          <a:lstStyle/>
          <a:p>
            <a:pPr indent="-171450" lvl="0" marL="171450" marR="0" rtl="0" algn="l">
              <a:lnSpc>
                <a:spcPct val="107000"/>
              </a:lnSpc>
              <a:spcBef>
                <a:spcPts val="0"/>
              </a:spcBef>
              <a:spcAft>
                <a:spcPts val="0"/>
              </a:spcAft>
              <a:buClr>
                <a:srgbClr val="2BD6D9"/>
              </a:buClr>
              <a:buSzPts val="1400"/>
              <a:buFont typeface="Arial"/>
              <a:buChar char="─"/>
            </a:pPr>
            <a:r>
              <a:rPr b="0" i="0" lang="fr" sz="1100" u="none" cap="none" strike="noStrike">
                <a:solidFill>
                  <a:schemeClr val="lt1"/>
                </a:solidFill>
                <a:latin typeface="Arial"/>
                <a:ea typeface="Arial"/>
                <a:cs typeface="Arial"/>
                <a:sym typeface="Arial"/>
              </a:rPr>
              <a:t>Nous accompagnons également plusieurs grands distributeurs dans la mise en place de leur </a:t>
            </a:r>
            <a:br>
              <a:rPr b="0" i="0" lang="fr" sz="1100" u="none" cap="none" strike="noStrike">
                <a:solidFill>
                  <a:schemeClr val="lt1"/>
                </a:solidFill>
                <a:latin typeface="Arial"/>
                <a:ea typeface="Arial"/>
                <a:cs typeface="Arial"/>
                <a:sym typeface="Arial"/>
              </a:rPr>
            </a:br>
            <a:r>
              <a:rPr b="0" i="0" lang="fr" sz="1100" u="none" cap="none" strike="noStrike">
                <a:solidFill>
                  <a:schemeClr val="lt1"/>
                </a:solidFill>
                <a:latin typeface="Arial"/>
                <a:ea typeface="Arial"/>
                <a:cs typeface="Arial"/>
                <a:sym typeface="Arial"/>
              </a:rPr>
              <a:t>dispositif de </a:t>
            </a:r>
            <a:r>
              <a:rPr b="1" i="0" lang="fr" sz="1100" u="none" cap="none" strike="noStrike">
                <a:solidFill>
                  <a:schemeClr val="lt1"/>
                </a:solidFill>
                <a:latin typeface="Arial"/>
                <a:ea typeface="Arial"/>
                <a:cs typeface="Arial"/>
                <a:sym typeface="Arial"/>
              </a:rPr>
              <a:t>Retail Media</a:t>
            </a:r>
            <a:endParaRPr b="0" i="0" sz="1100" u="none" cap="none" strike="noStrike">
              <a:solidFill>
                <a:schemeClr val="lt1"/>
              </a:solidFill>
              <a:latin typeface="Arial"/>
              <a:ea typeface="Arial"/>
              <a:cs typeface="Arial"/>
              <a:sym typeface="Arial"/>
            </a:endParaRPr>
          </a:p>
        </p:txBody>
      </p:sp>
      <p:pic>
        <p:nvPicPr>
          <p:cNvPr descr="Une image contenant texte&#10;&#10;Description générée automatiquement" id="4899" name="Google Shape;4899;p289"/>
          <p:cNvPicPr preferRelativeResize="0"/>
          <p:nvPr/>
        </p:nvPicPr>
        <p:blipFill rotWithShape="1">
          <a:blip r:embed="rId3">
            <a:alphaModFix/>
          </a:blip>
          <a:srcRect b="0" l="4699" r="36622" t="0"/>
          <a:stretch/>
        </p:blipFill>
        <p:spPr>
          <a:xfrm>
            <a:off x="4831634" y="0"/>
            <a:ext cx="4526570" cy="5143500"/>
          </a:xfrm>
          <a:custGeom>
            <a:rect b="b" l="l" r="r" t="t"/>
            <a:pathLst>
              <a:path extrusionOk="0" h="5143500" w="4526570">
                <a:moveTo>
                  <a:pt x="2404485" y="0"/>
                </a:moveTo>
                <a:lnTo>
                  <a:pt x="4523384" y="0"/>
                </a:lnTo>
                <a:lnTo>
                  <a:pt x="4526570" y="5143500"/>
                </a:lnTo>
                <a:lnTo>
                  <a:pt x="2410784" y="5143500"/>
                </a:lnTo>
                <a:lnTo>
                  <a:pt x="2406474" y="5143474"/>
                </a:lnTo>
                <a:lnTo>
                  <a:pt x="115134" y="2849020"/>
                </a:lnTo>
                <a:cubicBezTo>
                  <a:pt x="-38377" y="2694813"/>
                  <a:pt x="-38377" y="2445526"/>
                  <a:pt x="115134" y="2291319"/>
                </a:cubicBezTo>
                <a:lnTo>
                  <a:pt x="2404230" y="1"/>
                </a:lnTo>
                <a:close/>
              </a:path>
            </a:pathLst>
          </a:custGeom>
          <a:noFill/>
          <a:ln>
            <a:noFill/>
          </a:ln>
          <a:effectLst>
            <a:outerShdw blurRad="85725" rotWithShape="0" algn="bl" dir="9240000" dist="114300">
              <a:srgbClr val="000000">
                <a:alpha val="45000"/>
              </a:srgbClr>
            </a:outerShdw>
          </a:effectLst>
        </p:spPr>
      </p:pic>
      <p:pic>
        <p:nvPicPr>
          <p:cNvPr id="4900" name="Google Shape;4900;p289"/>
          <p:cNvPicPr preferRelativeResize="0"/>
          <p:nvPr/>
        </p:nvPicPr>
        <p:blipFill rotWithShape="1">
          <a:blip r:embed="rId4">
            <a:alphaModFix/>
          </a:blip>
          <a:srcRect b="0" l="1446" r="58484" t="51444"/>
          <a:stretch/>
        </p:blipFill>
        <p:spPr>
          <a:xfrm>
            <a:off x="4572000" y="2646200"/>
            <a:ext cx="3091824" cy="2497301"/>
          </a:xfrm>
          <a:prstGeom prst="rect">
            <a:avLst/>
          </a:prstGeom>
          <a:noFill/>
          <a:ln>
            <a:noFill/>
          </a:ln>
          <a:effectLst>
            <a:outerShdw blurRad="114300" rotWithShape="0" algn="bl" dir="7860000" dist="76200">
              <a:srgbClr val="000000">
                <a:alpha val="39000"/>
              </a:srgbClr>
            </a:outerShdw>
          </a:effectLst>
        </p:spPr>
      </p:pic>
    </p:spTree>
  </p:cSld>
  <p:clrMapOvr>
    <a:masterClrMapping/>
  </p:clrMapOvr>
  <mc:AlternateContent>
    <mc:Choice Requires="p14">
      <p:transition spd="slow" p14:dur="700">
        <p:fade/>
      </p:transition>
    </mc:Choice>
    <mc:Fallback>
      <p:transition spd="slow">
        <p:fade/>
      </p:transition>
    </mc:Fallback>
  </mc:AlternateContent>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04" name="Shape 4904"/>
        <p:cNvGrpSpPr/>
        <p:nvPr/>
      </p:nvGrpSpPr>
      <p:grpSpPr>
        <a:xfrm>
          <a:off x="0" y="0"/>
          <a:ext cx="0" cy="0"/>
          <a:chOff x="0" y="0"/>
          <a:chExt cx="0" cy="0"/>
        </a:xfrm>
      </p:grpSpPr>
      <p:sp>
        <p:nvSpPr>
          <p:cNvPr id="4905" name="Google Shape;4905;p290"/>
          <p:cNvSpPr/>
          <p:nvPr/>
        </p:nvSpPr>
        <p:spPr>
          <a:xfrm>
            <a:off x="5109633" y="0"/>
            <a:ext cx="4034400" cy="5143500"/>
          </a:xfrm>
          <a:prstGeom prst="rect">
            <a:avLst/>
          </a:prstGeom>
          <a:solidFill>
            <a:srgbClr val="3836B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906" name="Google Shape;4906;p290"/>
          <p:cNvSpPr/>
          <p:nvPr/>
        </p:nvSpPr>
        <p:spPr>
          <a:xfrm>
            <a:off x="3671624" y="1439141"/>
            <a:ext cx="2876100" cy="2876100"/>
          </a:xfrm>
          <a:prstGeom prst="ellipse">
            <a:avLst/>
          </a:prstGeom>
          <a:solidFill>
            <a:srgbClr val="2BD6D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907" name="Google Shape;4907;p290"/>
          <p:cNvSpPr txBox="1"/>
          <p:nvPr/>
        </p:nvSpPr>
        <p:spPr>
          <a:xfrm>
            <a:off x="496491" y="239317"/>
            <a:ext cx="6518100" cy="645300"/>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None/>
            </a:pPr>
            <a:r>
              <a:rPr b="1" i="0" lang="fr" sz="2400" u="none" cap="none" strike="noStrike">
                <a:solidFill>
                  <a:srgbClr val="2E1452"/>
                </a:solidFill>
                <a:latin typeface="Arial"/>
                <a:ea typeface="Arial"/>
                <a:cs typeface="Arial"/>
                <a:sym typeface="Arial"/>
              </a:rPr>
              <a:t>Service Magazines et </a:t>
            </a:r>
            <a:r>
              <a:rPr b="1" i="0" lang="fr" sz="2400" u="none" cap="none" strike="noStrike">
                <a:solidFill>
                  <a:srgbClr val="2BD6D9"/>
                </a:solidFill>
                <a:latin typeface="Arial"/>
                <a:ea typeface="Arial"/>
                <a:cs typeface="Arial"/>
                <a:sym typeface="Arial"/>
              </a:rPr>
              <a:t>carte</a:t>
            </a:r>
            <a:r>
              <a:rPr b="1" i="0" lang="fr" sz="2400" u="none" cap="none" strike="noStrike">
                <a:solidFill>
                  <a:srgbClr val="2E1452"/>
                </a:solidFill>
                <a:latin typeface="Arial"/>
                <a:ea typeface="Arial"/>
                <a:cs typeface="Arial"/>
                <a:sym typeface="Arial"/>
              </a:rPr>
              <a:t> </a:t>
            </a:r>
            <a:r>
              <a:rPr b="1" i="0" lang="fr" sz="2400" u="none" cap="none" strike="noStrike">
                <a:solidFill>
                  <a:srgbClr val="2BD6D9"/>
                </a:solidFill>
                <a:highlight>
                  <a:srgbClr val="FFFFFF"/>
                </a:highlight>
                <a:latin typeface="Arial"/>
                <a:ea typeface="Arial"/>
                <a:cs typeface="Arial"/>
                <a:sym typeface="Arial"/>
              </a:rPr>
              <a:t>cadeau pour </a:t>
            </a:r>
            <a:r>
              <a:rPr b="1" i="0" lang="fr" sz="2400" u="none" cap="none" strike="noStrike">
                <a:solidFill>
                  <a:srgbClr val="2E1452"/>
                </a:solidFill>
                <a:latin typeface="Arial"/>
                <a:ea typeface="Arial"/>
                <a:cs typeface="Arial"/>
                <a:sym typeface="Arial"/>
              </a:rPr>
              <a:t>récompenser </a:t>
            </a:r>
            <a:r>
              <a:rPr b="1" i="0" lang="fr" sz="2400" u="none" cap="none" strike="noStrike">
                <a:solidFill>
                  <a:srgbClr val="2E1452"/>
                </a:solidFill>
                <a:highlight>
                  <a:srgbClr val="FFFFFF"/>
                </a:highlight>
                <a:latin typeface="Arial"/>
                <a:ea typeface="Arial"/>
                <a:cs typeface="Arial"/>
                <a:sym typeface="Arial"/>
              </a:rPr>
              <a:t>les clients fidèles</a:t>
            </a:r>
            <a:endParaRPr/>
          </a:p>
        </p:txBody>
      </p:sp>
      <p:grpSp>
        <p:nvGrpSpPr>
          <p:cNvPr id="4908" name="Google Shape;4908;p290"/>
          <p:cNvGrpSpPr/>
          <p:nvPr/>
        </p:nvGrpSpPr>
        <p:grpSpPr>
          <a:xfrm>
            <a:off x="4231908" y="1078374"/>
            <a:ext cx="1755529" cy="3597794"/>
            <a:chOff x="3645426" y="1623967"/>
            <a:chExt cx="1628355" cy="3337161"/>
          </a:xfrm>
        </p:grpSpPr>
        <p:sp>
          <p:nvSpPr>
            <p:cNvPr id="4909" name="Google Shape;4909;p290"/>
            <p:cNvSpPr/>
            <p:nvPr/>
          </p:nvSpPr>
          <p:spPr>
            <a:xfrm>
              <a:off x="3724510" y="1680251"/>
              <a:ext cx="1481400" cy="3212400"/>
            </a:xfrm>
            <a:prstGeom prst="roundRect">
              <a:avLst>
                <a:gd fmla="val 12879" name="adj"/>
              </a:avLst>
            </a:prstGeom>
            <a:solidFill>
              <a:schemeClr val="lt1"/>
            </a:solidFill>
            <a:ln>
              <a:noFill/>
            </a:ln>
            <a:effectLst>
              <a:outerShdw blurRad="50800" rotWithShape="0" algn="tr" dir="8100000" dist="381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910" name="Google Shape;4910;p290"/>
            <p:cNvSpPr/>
            <p:nvPr/>
          </p:nvSpPr>
          <p:spPr>
            <a:xfrm>
              <a:off x="3724510" y="2004563"/>
              <a:ext cx="1512000" cy="2888100"/>
            </a:xfrm>
            <a:prstGeom prst="roundRect">
              <a:avLst>
                <a:gd fmla="val 11492" name="adj"/>
              </a:avLst>
            </a:prstGeom>
            <a:blipFill rotWithShape="1">
              <a:blip r:embed="rId3">
                <a:alphaModFix/>
              </a:blip>
              <a:stretch>
                <a:fillRect b="0" l="0" r="0" t="0"/>
              </a:stretch>
            </a:blipFill>
            <a:ln>
              <a:noFill/>
            </a:ln>
            <a:effectLst>
              <a:outerShdw blurRad="50800" rotWithShape="0" algn="tr" dir="8100000" dist="38100">
                <a:srgbClr val="000000">
                  <a:alpha val="4000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4911" name="Google Shape;4911;p290"/>
            <p:cNvPicPr preferRelativeResize="0"/>
            <p:nvPr/>
          </p:nvPicPr>
          <p:blipFill rotWithShape="1">
            <a:blip r:embed="rId4">
              <a:alphaModFix/>
            </a:blip>
            <a:srcRect b="0" l="0" r="0" t="0"/>
            <a:stretch/>
          </p:blipFill>
          <p:spPr>
            <a:xfrm>
              <a:off x="3645426" y="1623967"/>
              <a:ext cx="1628355" cy="3337161"/>
            </a:xfrm>
            <a:prstGeom prst="rect">
              <a:avLst/>
            </a:prstGeom>
            <a:noFill/>
            <a:ln>
              <a:noFill/>
            </a:ln>
          </p:spPr>
        </p:pic>
      </p:grpSp>
      <p:pic>
        <p:nvPicPr>
          <p:cNvPr id="4912" name="Google Shape;4912;p290"/>
          <p:cNvPicPr preferRelativeResize="0"/>
          <p:nvPr/>
        </p:nvPicPr>
        <p:blipFill rotWithShape="1">
          <a:blip r:embed="rId5">
            <a:alphaModFix/>
          </a:blip>
          <a:srcRect b="512" l="1487" r="1922" t="906"/>
          <a:stretch/>
        </p:blipFill>
        <p:spPr>
          <a:xfrm rot="-1269970">
            <a:off x="6342798" y="2077991"/>
            <a:ext cx="1208808" cy="1598311"/>
          </a:xfrm>
          <a:custGeom>
            <a:rect b="b" l="l" r="r" t="t"/>
            <a:pathLst>
              <a:path extrusionOk="0" h="1817664" w="1374705">
                <a:moveTo>
                  <a:pt x="109509" y="0"/>
                </a:moveTo>
                <a:lnTo>
                  <a:pt x="1265196" y="0"/>
                </a:lnTo>
                <a:cubicBezTo>
                  <a:pt x="1325676" y="0"/>
                  <a:pt x="1374705" y="49029"/>
                  <a:pt x="1374705" y="109509"/>
                </a:cubicBezTo>
                <a:lnTo>
                  <a:pt x="1374705" y="1708155"/>
                </a:lnTo>
                <a:cubicBezTo>
                  <a:pt x="1374705" y="1768635"/>
                  <a:pt x="1325676" y="1817664"/>
                  <a:pt x="1265196" y="1817664"/>
                </a:cubicBezTo>
                <a:lnTo>
                  <a:pt x="109509" y="1817664"/>
                </a:lnTo>
                <a:cubicBezTo>
                  <a:pt x="49029" y="1817664"/>
                  <a:pt x="0" y="1768635"/>
                  <a:pt x="0" y="1708155"/>
                </a:cubicBezTo>
                <a:lnTo>
                  <a:pt x="0" y="109509"/>
                </a:lnTo>
                <a:cubicBezTo>
                  <a:pt x="0" y="49029"/>
                  <a:pt x="49029" y="0"/>
                  <a:pt x="109509" y="0"/>
                </a:cubicBezTo>
                <a:close/>
              </a:path>
            </a:pathLst>
          </a:custGeom>
          <a:noFill/>
          <a:ln>
            <a:noFill/>
          </a:ln>
          <a:effectLst>
            <a:outerShdw blurRad="50800" rotWithShape="0" algn="tr" dir="8100000" dist="38100">
              <a:srgbClr val="000000">
                <a:alpha val="40000"/>
              </a:srgbClr>
            </a:outerShdw>
          </a:effectLst>
        </p:spPr>
      </p:pic>
      <p:pic>
        <p:nvPicPr>
          <p:cNvPr id="4913" name="Google Shape;4913;p290"/>
          <p:cNvPicPr preferRelativeResize="0"/>
          <p:nvPr/>
        </p:nvPicPr>
        <p:blipFill rotWithShape="1">
          <a:blip r:embed="rId6">
            <a:alphaModFix/>
          </a:blip>
          <a:srcRect b="534" l="2588" r="2588" t="534"/>
          <a:stretch/>
        </p:blipFill>
        <p:spPr>
          <a:xfrm rot="437817">
            <a:off x="7341209" y="1879168"/>
            <a:ext cx="1205017" cy="1915649"/>
          </a:xfrm>
          <a:custGeom>
            <a:rect b="b" l="l" r="r" t="t"/>
            <a:pathLst>
              <a:path extrusionOk="0" h="2317237" w="1457631">
                <a:moveTo>
                  <a:pt x="109599" y="0"/>
                </a:moveTo>
                <a:lnTo>
                  <a:pt x="1348032" y="0"/>
                </a:lnTo>
                <a:cubicBezTo>
                  <a:pt x="1408562" y="0"/>
                  <a:pt x="1457631" y="49069"/>
                  <a:pt x="1457631" y="109599"/>
                </a:cubicBezTo>
                <a:lnTo>
                  <a:pt x="1457631" y="2207638"/>
                </a:lnTo>
                <a:cubicBezTo>
                  <a:pt x="1457631" y="2268168"/>
                  <a:pt x="1408562" y="2317237"/>
                  <a:pt x="1348032" y="2317237"/>
                </a:cubicBezTo>
                <a:lnTo>
                  <a:pt x="109599" y="2317237"/>
                </a:lnTo>
                <a:cubicBezTo>
                  <a:pt x="49069" y="2317237"/>
                  <a:pt x="0" y="2268168"/>
                  <a:pt x="0" y="2207638"/>
                </a:cubicBezTo>
                <a:lnTo>
                  <a:pt x="0" y="109599"/>
                </a:lnTo>
                <a:cubicBezTo>
                  <a:pt x="0" y="49069"/>
                  <a:pt x="49069" y="0"/>
                  <a:pt x="109599" y="0"/>
                </a:cubicBezTo>
                <a:close/>
              </a:path>
            </a:pathLst>
          </a:custGeom>
          <a:noFill/>
          <a:ln>
            <a:noFill/>
          </a:ln>
          <a:effectLst>
            <a:outerShdw blurRad="50800" rotWithShape="0" algn="bl" dir="18900000" dist="38100">
              <a:srgbClr val="000000">
                <a:alpha val="40000"/>
              </a:srgbClr>
            </a:outerShdw>
          </a:effectLst>
        </p:spPr>
      </p:pic>
      <p:sp>
        <p:nvSpPr>
          <p:cNvPr id="4914" name="Google Shape;4914;p290"/>
          <p:cNvSpPr txBox="1"/>
          <p:nvPr/>
        </p:nvSpPr>
        <p:spPr>
          <a:xfrm>
            <a:off x="479425" y="1007459"/>
            <a:ext cx="3118800" cy="7374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00"/>
              <a:buFont typeface="Arial"/>
              <a:buNone/>
            </a:pPr>
            <a:r>
              <a:rPr b="1" i="0" lang="fr" sz="1000" u="none" cap="none" strike="noStrike">
                <a:solidFill>
                  <a:srgbClr val="3836BF"/>
                </a:solidFill>
                <a:latin typeface="Arial"/>
                <a:ea typeface="Arial"/>
                <a:cs typeface="Arial"/>
                <a:sym typeface="Arial"/>
              </a:rPr>
              <a:t>Objectifs</a:t>
            </a:r>
            <a:endParaRPr/>
          </a:p>
          <a:p>
            <a:pPr indent="0" lvl="0" marL="0" marR="0" rtl="0" algn="l">
              <a:lnSpc>
                <a:spcPct val="100000"/>
              </a:lnSpc>
              <a:spcBef>
                <a:spcPts val="0"/>
              </a:spcBef>
              <a:spcAft>
                <a:spcPts val="0"/>
              </a:spcAft>
              <a:buClr>
                <a:srgbClr val="000000"/>
              </a:buClr>
              <a:buSzPts val="500"/>
              <a:buFont typeface="Arial"/>
              <a:buNone/>
            </a:pPr>
            <a:r>
              <a:t/>
            </a:r>
            <a:endParaRPr b="0" i="0" sz="500" u="none" cap="none" strike="noStrike">
              <a:solidFill>
                <a:srgbClr val="3836BF"/>
              </a:solidFill>
              <a:latin typeface="Arial"/>
              <a:ea typeface="Arial"/>
              <a:cs typeface="Arial"/>
              <a:sym typeface="Arial"/>
            </a:endParaRPr>
          </a:p>
          <a:p>
            <a:pPr indent="-171450" lvl="0" marL="171450" marR="0" rtl="0" algn="l">
              <a:lnSpc>
                <a:spcPct val="100000"/>
              </a:lnSpc>
              <a:spcBef>
                <a:spcPts val="0"/>
              </a:spcBef>
              <a:spcAft>
                <a:spcPts val="0"/>
              </a:spcAft>
              <a:buClr>
                <a:srgbClr val="2BD6D9"/>
              </a:buClr>
              <a:buSzPts val="1000"/>
              <a:buFont typeface="Arial"/>
              <a:buChar char="─"/>
            </a:pPr>
            <a:r>
              <a:rPr b="0" i="0" lang="fr" sz="1000" u="none" cap="none" strike="noStrike">
                <a:solidFill>
                  <a:srgbClr val="2E1452"/>
                </a:solidFill>
                <a:latin typeface="Arial"/>
                <a:ea typeface="Arial"/>
                <a:cs typeface="Arial"/>
                <a:sym typeface="Arial"/>
              </a:rPr>
              <a:t>Développer un geste d’attention affinitaire</a:t>
            </a:r>
            <a:endParaRPr b="0" i="0" sz="1000" u="none" cap="none" strike="noStrike">
              <a:solidFill>
                <a:srgbClr val="2E1452"/>
              </a:solidFill>
              <a:latin typeface="Arial"/>
              <a:ea typeface="Arial"/>
              <a:cs typeface="Arial"/>
              <a:sym typeface="Arial"/>
            </a:endParaRPr>
          </a:p>
          <a:p>
            <a:pPr indent="-171450" lvl="0" marL="171450" marR="0" rtl="0" algn="l">
              <a:lnSpc>
                <a:spcPct val="100000"/>
              </a:lnSpc>
              <a:spcBef>
                <a:spcPts val="0"/>
              </a:spcBef>
              <a:spcAft>
                <a:spcPts val="0"/>
              </a:spcAft>
              <a:buClr>
                <a:srgbClr val="2BD6D9"/>
              </a:buClr>
              <a:buSzPts val="1000"/>
              <a:buFont typeface="Arial"/>
              <a:buChar char="─"/>
            </a:pPr>
            <a:r>
              <a:rPr b="0" i="0" lang="fr" sz="1000" u="none" cap="none" strike="noStrike">
                <a:solidFill>
                  <a:srgbClr val="2E1452"/>
                </a:solidFill>
                <a:latin typeface="Arial"/>
                <a:ea typeface="Arial"/>
                <a:cs typeface="Arial"/>
                <a:sym typeface="Arial"/>
              </a:rPr>
              <a:t>Inciter à l’achat dans une enseigne du même groupe</a:t>
            </a:r>
            <a:endParaRPr b="0" i="0" sz="1000" u="none" cap="none" strike="noStrike">
              <a:solidFill>
                <a:srgbClr val="2E1452"/>
              </a:solidFill>
              <a:latin typeface="Arial"/>
              <a:ea typeface="Arial"/>
              <a:cs typeface="Arial"/>
              <a:sym typeface="Arial"/>
            </a:endParaRPr>
          </a:p>
          <a:p>
            <a:pPr indent="-171450" lvl="0" marL="171450" marR="0" rtl="0" algn="l">
              <a:lnSpc>
                <a:spcPct val="100000"/>
              </a:lnSpc>
              <a:spcBef>
                <a:spcPts val="0"/>
              </a:spcBef>
              <a:spcAft>
                <a:spcPts val="0"/>
              </a:spcAft>
              <a:buClr>
                <a:srgbClr val="2BD6D9"/>
              </a:buClr>
              <a:buSzPts val="1000"/>
              <a:buFont typeface="Arial"/>
              <a:buChar char="─"/>
            </a:pPr>
            <a:r>
              <a:rPr b="0" i="0" lang="fr" sz="1000" u="none" cap="none" strike="noStrike">
                <a:solidFill>
                  <a:srgbClr val="2E1452"/>
                </a:solidFill>
                <a:latin typeface="Arial"/>
                <a:ea typeface="Arial"/>
                <a:cs typeface="Arial"/>
                <a:sym typeface="Arial"/>
              </a:rPr>
              <a:t>Générer des revenus complémentaires</a:t>
            </a:r>
            <a:endParaRPr b="0" i="0" sz="1000" u="none" cap="none" strike="noStrike">
              <a:solidFill>
                <a:schemeClr val="lt1"/>
              </a:solidFill>
              <a:latin typeface="Arial"/>
              <a:ea typeface="Arial"/>
              <a:cs typeface="Arial"/>
              <a:sym typeface="Arial"/>
            </a:endParaRPr>
          </a:p>
        </p:txBody>
      </p:sp>
      <p:sp>
        <p:nvSpPr>
          <p:cNvPr id="4915" name="Google Shape;4915;p290"/>
          <p:cNvSpPr txBox="1"/>
          <p:nvPr/>
        </p:nvSpPr>
        <p:spPr>
          <a:xfrm>
            <a:off x="479425" y="1860602"/>
            <a:ext cx="2789400" cy="11226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00"/>
              <a:buFont typeface="Arial"/>
              <a:buNone/>
            </a:pPr>
            <a:r>
              <a:rPr b="1" i="0" lang="fr" sz="1000" u="none" cap="none" strike="noStrike">
                <a:solidFill>
                  <a:srgbClr val="3836BF"/>
                </a:solidFill>
                <a:latin typeface="Arial"/>
                <a:ea typeface="Arial"/>
                <a:cs typeface="Arial"/>
                <a:sym typeface="Arial"/>
              </a:rPr>
              <a:t>Enjeux</a:t>
            </a:r>
            <a:endParaRPr/>
          </a:p>
          <a:p>
            <a:pPr indent="0" lvl="0" marL="0" marR="0" rtl="0" algn="l">
              <a:lnSpc>
                <a:spcPct val="100000"/>
              </a:lnSpc>
              <a:spcBef>
                <a:spcPts val="0"/>
              </a:spcBef>
              <a:spcAft>
                <a:spcPts val="0"/>
              </a:spcAft>
              <a:buClr>
                <a:srgbClr val="000000"/>
              </a:buClr>
              <a:buSzPts val="500"/>
              <a:buFont typeface="Arial"/>
              <a:buNone/>
            </a:pPr>
            <a:r>
              <a:t/>
            </a:r>
            <a:endParaRPr b="1" i="0" sz="500" u="none" cap="none" strike="noStrike">
              <a:solidFill>
                <a:srgbClr val="3836BF"/>
              </a:solidFill>
              <a:latin typeface="Arial"/>
              <a:ea typeface="Arial"/>
              <a:cs typeface="Arial"/>
              <a:sym typeface="Arial"/>
            </a:endParaRPr>
          </a:p>
          <a:p>
            <a:pPr indent="-63500" lvl="0" marL="0" marR="0" rtl="0" algn="l">
              <a:lnSpc>
                <a:spcPct val="100000"/>
              </a:lnSpc>
              <a:spcBef>
                <a:spcPts val="0"/>
              </a:spcBef>
              <a:spcAft>
                <a:spcPts val="0"/>
              </a:spcAft>
              <a:buClr>
                <a:srgbClr val="2BD6D9"/>
              </a:buClr>
              <a:buSzPts val="1000"/>
              <a:buFont typeface="Arial"/>
              <a:buChar char="─"/>
            </a:pPr>
            <a:r>
              <a:rPr b="1" i="0" lang="fr" sz="1000" u="none" cap="none" strike="noStrike">
                <a:solidFill>
                  <a:srgbClr val="2E1452"/>
                </a:solidFill>
                <a:latin typeface="Arial"/>
                <a:ea typeface="Arial"/>
                <a:cs typeface="Arial"/>
                <a:sym typeface="Arial"/>
              </a:rPr>
              <a:t>  Aucun coût</a:t>
            </a:r>
            <a:r>
              <a:rPr b="0" i="0" lang="fr" sz="1000" u="none" cap="none" strike="noStrike">
                <a:solidFill>
                  <a:srgbClr val="2E1452"/>
                </a:solidFill>
                <a:latin typeface="Arial"/>
                <a:ea typeface="Arial"/>
                <a:cs typeface="Arial"/>
                <a:sym typeface="Arial"/>
              </a:rPr>
              <a:t> : Dékuple Solutions </a:t>
            </a:r>
            <a:br>
              <a:rPr b="0" i="0" lang="fr" sz="1000" u="none" cap="none" strike="noStrike">
                <a:solidFill>
                  <a:srgbClr val="2E1452"/>
                </a:solidFill>
                <a:latin typeface="Arial"/>
                <a:ea typeface="Arial"/>
                <a:cs typeface="Arial"/>
                <a:sym typeface="Arial"/>
              </a:rPr>
            </a:br>
            <a:r>
              <a:rPr b="0" i="0" lang="fr" sz="1000" u="none" cap="none" strike="noStrike">
                <a:solidFill>
                  <a:srgbClr val="2E1452"/>
                </a:solidFill>
                <a:latin typeface="Arial"/>
                <a:ea typeface="Arial"/>
                <a:cs typeface="Arial"/>
                <a:sym typeface="Arial"/>
              </a:rPr>
              <a:t>Abonnements finance toute l’opération.</a:t>
            </a:r>
            <a:endParaRPr b="0" i="0" sz="1000" u="none" cap="none" strike="noStrike">
              <a:solidFill>
                <a:srgbClr val="2E1452"/>
              </a:solidFill>
              <a:latin typeface="Arial"/>
              <a:ea typeface="Arial"/>
              <a:cs typeface="Arial"/>
              <a:sym typeface="Arial"/>
            </a:endParaRPr>
          </a:p>
          <a:p>
            <a:pPr indent="-63500" lvl="0" marL="0" marR="0" rtl="0" algn="l">
              <a:lnSpc>
                <a:spcPct val="100000"/>
              </a:lnSpc>
              <a:spcBef>
                <a:spcPts val="100"/>
              </a:spcBef>
              <a:spcAft>
                <a:spcPts val="0"/>
              </a:spcAft>
              <a:buClr>
                <a:srgbClr val="2BD6D9"/>
              </a:buClr>
              <a:buSzPts val="1000"/>
              <a:buFont typeface="Arial"/>
              <a:buChar char="─"/>
            </a:pPr>
            <a:r>
              <a:rPr b="1" i="0" lang="fr" sz="1000" u="none" cap="none" strike="noStrike">
                <a:solidFill>
                  <a:srgbClr val="2E1452"/>
                </a:solidFill>
                <a:latin typeface="Arial"/>
                <a:ea typeface="Arial"/>
                <a:cs typeface="Arial"/>
                <a:sym typeface="Arial"/>
              </a:rPr>
              <a:t>  Maîtrise de son image</a:t>
            </a:r>
            <a:r>
              <a:rPr b="0" i="0" lang="fr" sz="1000" u="none" cap="none" strike="noStrike">
                <a:solidFill>
                  <a:srgbClr val="2E1452"/>
                </a:solidFill>
                <a:latin typeface="Arial"/>
                <a:ea typeface="Arial"/>
                <a:cs typeface="Arial"/>
                <a:sym typeface="Arial"/>
              </a:rPr>
              <a:t> : les créations sont réalisées par Dékuple Solutions Abonnements, le partenaire donne sa validation.</a:t>
            </a:r>
            <a:endParaRPr b="0" i="0" sz="1000" u="none" cap="none" strike="noStrike">
              <a:solidFill>
                <a:srgbClr val="2E1452"/>
              </a:solidFill>
              <a:latin typeface="Arial"/>
              <a:ea typeface="Arial"/>
              <a:cs typeface="Arial"/>
              <a:sym typeface="Arial"/>
            </a:endParaRPr>
          </a:p>
          <a:p>
            <a:pPr indent="0" lvl="0" marL="0" marR="0" rtl="0" algn="l">
              <a:lnSpc>
                <a:spcPct val="100000"/>
              </a:lnSpc>
              <a:spcBef>
                <a:spcPts val="100"/>
              </a:spcBef>
              <a:spcAft>
                <a:spcPts val="0"/>
              </a:spcAft>
              <a:buClr>
                <a:srgbClr val="000000"/>
              </a:buClr>
              <a:buSzPts val="1000"/>
              <a:buFont typeface="Arial"/>
              <a:buNone/>
            </a:pPr>
            <a:r>
              <a:t/>
            </a:r>
            <a:endParaRPr b="0" i="0" sz="1000" u="none" cap="none" strike="noStrike">
              <a:solidFill>
                <a:schemeClr val="lt1"/>
              </a:solidFill>
              <a:latin typeface="Arial"/>
              <a:ea typeface="Arial"/>
              <a:cs typeface="Arial"/>
              <a:sym typeface="Arial"/>
            </a:endParaRPr>
          </a:p>
        </p:txBody>
      </p:sp>
      <p:sp>
        <p:nvSpPr>
          <p:cNvPr id="4916" name="Google Shape;4916;p290"/>
          <p:cNvSpPr txBox="1"/>
          <p:nvPr/>
        </p:nvSpPr>
        <p:spPr>
          <a:xfrm>
            <a:off x="466364" y="3035801"/>
            <a:ext cx="3017100" cy="15771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00"/>
              <a:buFont typeface="Arial"/>
              <a:buNone/>
            </a:pPr>
            <a:r>
              <a:rPr b="1" i="0" lang="fr" sz="1000" u="none" cap="none" strike="noStrike">
                <a:solidFill>
                  <a:srgbClr val="3836BF"/>
                </a:solidFill>
                <a:latin typeface="Arial"/>
                <a:ea typeface="Arial"/>
                <a:cs typeface="Arial"/>
                <a:sym typeface="Arial"/>
              </a:rPr>
              <a:t>Dispositif</a:t>
            </a:r>
            <a:endParaRPr/>
          </a:p>
          <a:p>
            <a:pPr indent="0" lvl="0" marL="0" marR="0" rtl="0" algn="l">
              <a:lnSpc>
                <a:spcPct val="100000"/>
              </a:lnSpc>
              <a:spcBef>
                <a:spcPts val="0"/>
              </a:spcBef>
              <a:spcAft>
                <a:spcPts val="0"/>
              </a:spcAft>
              <a:buClr>
                <a:srgbClr val="000000"/>
              </a:buClr>
              <a:buSzPts val="500"/>
              <a:buFont typeface="Arial"/>
              <a:buNone/>
            </a:pPr>
            <a:r>
              <a:t/>
            </a:r>
            <a:endParaRPr b="1" i="0" sz="500" u="none" cap="none" strike="noStrike">
              <a:solidFill>
                <a:srgbClr val="3836BF"/>
              </a:solidFill>
              <a:latin typeface="Arial"/>
              <a:ea typeface="Arial"/>
              <a:cs typeface="Arial"/>
              <a:sym typeface="Arial"/>
            </a:endParaRPr>
          </a:p>
          <a:p>
            <a:pPr indent="-171450" lvl="0" marL="171450" marR="0" rtl="0" algn="l">
              <a:lnSpc>
                <a:spcPct val="100000"/>
              </a:lnSpc>
              <a:spcBef>
                <a:spcPts val="0"/>
              </a:spcBef>
              <a:spcAft>
                <a:spcPts val="0"/>
              </a:spcAft>
              <a:buClr>
                <a:srgbClr val="2BD6D9"/>
              </a:buClr>
              <a:buSzPts val="1000"/>
              <a:buFont typeface="Arial"/>
              <a:buChar char="─"/>
            </a:pPr>
            <a:r>
              <a:rPr b="0" i="0" lang="fr" sz="1000" u="none" cap="none" strike="noStrike">
                <a:solidFill>
                  <a:srgbClr val="2E1452"/>
                </a:solidFill>
                <a:latin typeface="Arial"/>
                <a:ea typeface="Arial"/>
                <a:cs typeface="Arial"/>
                <a:sym typeface="Arial"/>
              </a:rPr>
              <a:t>Idkids récompense ses clients les plus fidèles des enseignes de vêtements Okaïdi et Obaïbi avec une offre presse magazine avantageuse couplée à une carte cadeau valable dans l’enseigne de jouets Oxybul</a:t>
            </a:r>
            <a:endParaRPr b="0" i="0" sz="1000" u="none" cap="none" strike="noStrike">
              <a:solidFill>
                <a:srgbClr val="2E1452"/>
              </a:solidFill>
              <a:latin typeface="Arial"/>
              <a:ea typeface="Arial"/>
              <a:cs typeface="Arial"/>
              <a:sym typeface="Arial"/>
            </a:endParaRPr>
          </a:p>
          <a:p>
            <a:pPr indent="-171450" lvl="0" marL="171450" marR="0" rtl="0" algn="l">
              <a:lnSpc>
                <a:spcPct val="100000"/>
              </a:lnSpc>
              <a:spcBef>
                <a:spcPts val="0"/>
              </a:spcBef>
              <a:spcAft>
                <a:spcPts val="0"/>
              </a:spcAft>
              <a:buClr>
                <a:srgbClr val="2BD6D9"/>
              </a:buClr>
              <a:buSzPts val="1000"/>
              <a:buFont typeface="Arial"/>
              <a:buChar char="─"/>
            </a:pPr>
            <a:r>
              <a:rPr b="0" i="0" lang="fr" sz="1000" u="none" cap="none" strike="noStrike">
                <a:solidFill>
                  <a:srgbClr val="2E1452"/>
                </a:solidFill>
                <a:latin typeface="Arial"/>
                <a:ea typeface="Arial"/>
                <a:cs typeface="Arial"/>
                <a:sym typeface="Arial"/>
              </a:rPr>
              <a:t>Email et courrier dédiés envoyés à la base clients avec une offre personnalisée et affinitaire</a:t>
            </a:r>
            <a:endParaRPr b="0" i="0" sz="1000" u="none" cap="none" strike="noStrike">
              <a:solidFill>
                <a:srgbClr val="2E1452"/>
              </a:solidFill>
              <a:latin typeface="Arial"/>
              <a:ea typeface="Arial"/>
              <a:cs typeface="Arial"/>
              <a:sym typeface="Arial"/>
            </a:endParaRPr>
          </a:p>
          <a:p>
            <a:pPr indent="-171450" lvl="0" marL="171450" marR="0" rtl="0" algn="l">
              <a:lnSpc>
                <a:spcPct val="100000"/>
              </a:lnSpc>
              <a:spcBef>
                <a:spcPts val="100"/>
              </a:spcBef>
              <a:spcAft>
                <a:spcPts val="0"/>
              </a:spcAft>
              <a:buClr>
                <a:srgbClr val="2BD6D9"/>
              </a:buClr>
              <a:buSzPts val="1000"/>
              <a:buFont typeface="Arial"/>
              <a:buChar char="─"/>
            </a:pPr>
            <a:r>
              <a:rPr b="0" i="0" lang="fr" sz="1000" u="none" cap="none" strike="noStrike">
                <a:solidFill>
                  <a:srgbClr val="2E1452"/>
                </a:solidFill>
                <a:latin typeface="Arial"/>
                <a:ea typeface="Arial"/>
                <a:cs typeface="Arial"/>
                <a:sym typeface="Arial"/>
              </a:rPr>
              <a:t>Mini-site dédié en marque blanche.</a:t>
            </a:r>
            <a:endParaRPr b="0" i="0" sz="1000" u="none" cap="none" strike="noStrike">
              <a:solidFill>
                <a:srgbClr val="2E1452"/>
              </a:solidFill>
              <a:latin typeface="Arial"/>
              <a:ea typeface="Arial"/>
              <a:cs typeface="Arial"/>
              <a:sym typeface="Arial"/>
            </a:endParaRPr>
          </a:p>
        </p:txBody>
      </p:sp>
      <p:pic>
        <p:nvPicPr>
          <p:cNvPr id="4917" name="Google Shape;4917;p290"/>
          <p:cNvPicPr preferRelativeResize="0"/>
          <p:nvPr/>
        </p:nvPicPr>
        <p:blipFill rotWithShape="1">
          <a:blip r:embed="rId7">
            <a:alphaModFix/>
          </a:blip>
          <a:srcRect b="0" l="0" r="0" t="0"/>
          <a:stretch/>
        </p:blipFill>
        <p:spPr>
          <a:xfrm>
            <a:off x="7041250" y="254516"/>
            <a:ext cx="1606257" cy="185784"/>
          </a:xfrm>
          <a:prstGeom prst="rect">
            <a:avLst/>
          </a:prstGeom>
          <a:noFill/>
          <a:ln>
            <a:noFill/>
          </a:ln>
        </p:spPr>
      </p:pic>
      <p:pic>
        <p:nvPicPr>
          <p:cNvPr id="4918" name="Google Shape;4918;p290"/>
          <p:cNvPicPr preferRelativeResize="0"/>
          <p:nvPr/>
        </p:nvPicPr>
        <p:blipFill rotWithShape="1">
          <a:blip r:embed="rId8">
            <a:alphaModFix/>
          </a:blip>
          <a:srcRect b="0" l="0" r="0" t="0"/>
          <a:stretch/>
        </p:blipFill>
        <p:spPr>
          <a:xfrm>
            <a:off x="7478664" y="528773"/>
            <a:ext cx="1168844" cy="225091"/>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22" name="Shape 4922"/>
        <p:cNvGrpSpPr/>
        <p:nvPr/>
      </p:nvGrpSpPr>
      <p:grpSpPr>
        <a:xfrm>
          <a:off x="0" y="0"/>
          <a:ext cx="0" cy="0"/>
          <a:chOff x="0" y="0"/>
          <a:chExt cx="0" cy="0"/>
        </a:xfrm>
      </p:grpSpPr>
      <p:grpSp>
        <p:nvGrpSpPr>
          <p:cNvPr id="4923" name="Google Shape;4923;p291"/>
          <p:cNvGrpSpPr/>
          <p:nvPr/>
        </p:nvGrpSpPr>
        <p:grpSpPr>
          <a:xfrm>
            <a:off x="2362500" y="198150"/>
            <a:ext cx="1572599" cy="3106845"/>
            <a:chOff x="2362500" y="198150"/>
            <a:chExt cx="1572599" cy="3106845"/>
          </a:xfrm>
        </p:grpSpPr>
        <p:sp>
          <p:nvSpPr>
            <p:cNvPr id="4924" name="Google Shape;4924;p291"/>
            <p:cNvSpPr/>
            <p:nvPr/>
          </p:nvSpPr>
          <p:spPr>
            <a:xfrm>
              <a:off x="2432825" y="261175"/>
              <a:ext cx="1425900" cy="2092500"/>
            </a:xfrm>
            <a:prstGeom prst="roundRect">
              <a:avLst>
                <a:gd fmla="val 12081" name="adj"/>
              </a:avLst>
            </a:prstGeom>
            <a:solidFill>
              <a:schemeClr val="accent1"/>
            </a:solidFill>
            <a:ln>
              <a:noFill/>
            </a:ln>
            <a:effectLst>
              <a:outerShdw blurRad="185738" rotWithShape="0" algn="bl" dir="19320000" dist="38100">
                <a:srgbClr val="000000">
                  <a:alpha val="4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291"/>
            <p:cNvSpPr/>
            <p:nvPr/>
          </p:nvSpPr>
          <p:spPr>
            <a:xfrm>
              <a:off x="2435858" y="261164"/>
              <a:ext cx="1425900" cy="2980800"/>
            </a:xfrm>
            <a:prstGeom prst="roundRect">
              <a:avLst>
                <a:gd fmla="val 5354" name="adj"/>
              </a:avLst>
            </a:prstGeom>
            <a:solidFill>
              <a:schemeClr val="lt1"/>
            </a:solidFill>
            <a:ln>
              <a:noFill/>
            </a:ln>
            <a:effectLst>
              <a:outerShdw blurRad="190500" sx="102000" rotWithShape="0" algn="ctr" sy="102000">
                <a:srgbClr val="000000">
                  <a:alpha val="1451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4926" name="Google Shape;4926;p291"/>
            <p:cNvPicPr preferRelativeResize="0"/>
            <p:nvPr/>
          </p:nvPicPr>
          <p:blipFill rotWithShape="1">
            <a:blip r:embed="rId3">
              <a:alphaModFix/>
            </a:blip>
            <a:srcRect b="0" l="0" r="0" t="95330"/>
            <a:stretch/>
          </p:blipFill>
          <p:spPr>
            <a:xfrm>
              <a:off x="2442608" y="3075180"/>
              <a:ext cx="1397814" cy="141230"/>
            </a:xfrm>
            <a:prstGeom prst="rect">
              <a:avLst/>
            </a:prstGeom>
            <a:solidFill>
              <a:srgbClr val="F7F4F0"/>
            </a:solidFill>
            <a:ln>
              <a:noFill/>
            </a:ln>
          </p:spPr>
        </p:pic>
        <p:pic>
          <p:nvPicPr>
            <p:cNvPr descr="Une image contenant texte, personne, capture d’écran&#10;&#10;Description générée automatiquement" id="4927" name="Google Shape;4927;p291"/>
            <p:cNvPicPr preferRelativeResize="0"/>
            <p:nvPr/>
          </p:nvPicPr>
          <p:blipFill rotWithShape="1">
            <a:blip r:embed="rId4">
              <a:alphaModFix/>
            </a:blip>
            <a:srcRect b="8979" l="0" r="0" t="4342"/>
            <a:stretch/>
          </p:blipFill>
          <p:spPr>
            <a:xfrm>
              <a:off x="2439975" y="394100"/>
              <a:ext cx="1414049" cy="2651999"/>
            </a:xfrm>
            <a:prstGeom prst="rect">
              <a:avLst/>
            </a:prstGeom>
            <a:noFill/>
            <a:ln>
              <a:noFill/>
            </a:ln>
          </p:spPr>
        </p:pic>
        <p:pic>
          <p:nvPicPr>
            <p:cNvPr id="4928" name="Google Shape;4928;p291"/>
            <p:cNvPicPr preferRelativeResize="0"/>
            <p:nvPr/>
          </p:nvPicPr>
          <p:blipFill rotWithShape="1">
            <a:blip r:embed="rId5">
              <a:alphaModFix/>
            </a:blip>
            <a:srcRect b="0" l="0" r="0" t="0"/>
            <a:stretch/>
          </p:blipFill>
          <p:spPr>
            <a:xfrm>
              <a:off x="2362500" y="198150"/>
              <a:ext cx="1572599" cy="3106845"/>
            </a:xfrm>
            <a:prstGeom prst="rect">
              <a:avLst/>
            </a:prstGeom>
            <a:noFill/>
            <a:ln>
              <a:noFill/>
            </a:ln>
          </p:spPr>
        </p:pic>
      </p:grpSp>
      <p:sp>
        <p:nvSpPr>
          <p:cNvPr id="4929" name="Google Shape;4929;p291"/>
          <p:cNvSpPr/>
          <p:nvPr/>
        </p:nvSpPr>
        <p:spPr>
          <a:xfrm flipH="1">
            <a:off x="6265988" y="0"/>
            <a:ext cx="2878009" cy="5143500"/>
          </a:xfrm>
          <a:prstGeom prst="rect">
            <a:avLst/>
          </a:prstGeom>
          <a:solidFill>
            <a:srgbClr val="3836B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4930" name="Google Shape;4930;p291"/>
          <p:cNvPicPr preferRelativeResize="0"/>
          <p:nvPr/>
        </p:nvPicPr>
        <p:blipFill rotWithShape="1">
          <a:blip r:embed="rId6">
            <a:alphaModFix/>
          </a:blip>
          <a:srcRect b="9040" l="0" r="0" t="6549"/>
          <a:stretch/>
        </p:blipFill>
        <p:spPr>
          <a:xfrm>
            <a:off x="3991028" y="598289"/>
            <a:ext cx="1855643" cy="1194619"/>
          </a:xfrm>
          <a:prstGeom prst="rect">
            <a:avLst/>
          </a:prstGeom>
          <a:noFill/>
          <a:ln>
            <a:noFill/>
          </a:ln>
          <a:effectLst>
            <a:outerShdw blurRad="57150" rotWithShape="0" algn="bl" dir="5400000" dist="19050">
              <a:srgbClr val="000000">
                <a:alpha val="48627"/>
              </a:srgbClr>
            </a:outerShdw>
          </a:effectLst>
        </p:spPr>
      </p:pic>
      <p:grpSp>
        <p:nvGrpSpPr>
          <p:cNvPr id="4931" name="Google Shape;4931;p291"/>
          <p:cNvGrpSpPr/>
          <p:nvPr/>
        </p:nvGrpSpPr>
        <p:grpSpPr>
          <a:xfrm>
            <a:off x="1037281" y="358993"/>
            <a:ext cx="1218243" cy="1643194"/>
            <a:chOff x="3972646" y="1878282"/>
            <a:chExt cx="1442732" cy="1945990"/>
          </a:xfrm>
        </p:grpSpPr>
        <p:pic>
          <p:nvPicPr>
            <p:cNvPr id="4932" name="Google Shape;4932;p291"/>
            <p:cNvPicPr preferRelativeResize="0"/>
            <p:nvPr/>
          </p:nvPicPr>
          <p:blipFill rotWithShape="1">
            <a:blip r:embed="rId7">
              <a:alphaModFix/>
            </a:blip>
            <a:srcRect b="0" l="0" r="0" t="0"/>
            <a:stretch/>
          </p:blipFill>
          <p:spPr>
            <a:xfrm>
              <a:off x="4013321" y="1878286"/>
              <a:ext cx="1402057" cy="1945986"/>
            </a:xfrm>
            <a:prstGeom prst="rect">
              <a:avLst/>
            </a:prstGeom>
            <a:noFill/>
            <a:ln>
              <a:noFill/>
            </a:ln>
            <a:effectLst>
              <a:outerShdw blurRad="57150" rotWithShape="0" algn="bl" dir="5400000" dist="19050">
                <a:srgbClr val="000000">
                  <a:alpha val="48627"/>
                </a:srgbClr>
              </a:outerShdw>
            </a:effectLst>
          </p:spPr>
        </p:pic>
        <p:sp>
          <p:nvSpPr>
            <p:cNvPr id="4933" name="Google Shape;4933;p291"/>
            <p:cNvSpPr/>
            <p:nvPr/>
          </p:nvSpPr>
          <p:spPr>
            <a:xfrm>
              <a:off x="4065623" y="1878282"/>
              <a:ext cx="321000" cy="384300"/>
            </a:xfrm>
            <a:prstGeom prst="rect">
              <a:avLst/>
            </a:prstGeom>
            <a:solidFill>
              <a:srgbClr val="C00000"/>
            </a:solidFill>
            <a:ln cap="flat" cmpd="sng" w="25400">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4934" name="Google Shape;4934;p291"/>
            <p:cNvSpPr/>
            <p:nvPr/>
          </p:nvSpPr>
          <p:spPr>
            <a:xfrm>
              <a:off x="4321697" y="2223290"/>
              <a:ext cx="1077000" cy="76200"/>
            </a:xfrm>
            <a:prstGeom prst="rect">
              <a:avLst/>
            </a:prstGeom>
            <a:solidFill>
              <a:srgbClr val="C00000"/>
            </a:solidFill>
            <a:ln cap="flat" cmpd="sng" w="25400">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4935" name="Google Shape;4935;p291"/>
            <p:cNvSpPr txBox="1"/>
            <p:nvPr/>
          </p:nvSpPr>
          <p:spPr>
            <a:xfrm>
              <a:off x="3972646" y="1949929"/>
              <a:ext cx="493924" cy="1860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400"/>
                <a:buFont typeface="Arial"/>
                <a:buNone/>
              </a:pPr>
              <a:r>
                <a:rPr b="0" i="0" lang="fr" sz="400" u="none" cap="none" strike="noStrike">
                  <a:solidFill>
                    <a:srgbClr val="FFFFFF"/>
                  </a:solidFill>
                  <a:latin typeface="Arial"/>
                  <a:ea typeface="Arial"/>
                  <a:cs typeface="Arial"/>
                  <a:sym typeface="Arial"/>
                </a:rPr>
                <a:t>Marque </a:t>
              </a:r>
              <a:endParaRPr b="0" i="0" sz="400" u="none" cap="none" strike="noStrike">
                <a:solidFill>
                  <a:srgbClr val="FFFFFF"/>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400"/>
                <a:buFont typeface="Arial"/>
                <a:buNone/>
              </a:pPr>
              <a:r>
                <a:rPr b="0" i="0" lang="fr" sz="400" u="none" cap="none" strike="noStrike">
                  <a:solidFill>
                    <a:srgbClr val="FFFFFF"/>
                  </a:solidFill>
                  <a:latin typeface="Arial"/>
                  <a:ea typeface="Arial"/>
                  <a:cs typeface="Arial"/>
                  <a:sym typeface="Arial"/>
                </a:rPr>
                <a:t>Partenaire</a:t>
              </a:r>
              <a:endParaRPr b="0" i="0" sz="400" u="none" cap="none" strike="noStrike">
                <a:solidFill>
                  <a:srgbClr val="FFFFFF"/>
                </a:solidFill>
                <a:latin typeface="Arial"/>
                <a:ea typeface="Arial"/>
                <a:cs typeface="Arial"/>
                <a:sym typeface="Arial"/>
              </a:endParaRPr>
            </a:p>
          </p:txBody>
        </p:sp>
      </p:grpSp>
      <p:sp>
        <p:nvSpPr>
          <p:cNvPr id="4936" name="Google Shape;4936;p291"/>
          <p:cNvSpPr/>
          <p:nvPr/>
        </p:nvSpPr>
        <p:spPr>
          <a:xfrm>
            <a:off x="479822" y="1735931"/>
            <a:ext cx="6137671" cy="2931575"/>
          </a:xfrm>
          <a:prstGeom prst="roundRect">
            <a:avLst>
              <a:gd fmla="val 4822" name="adj"/>
            </a:avLst>
          </a:prstGeom>
          <a:solidFill>
            <a:schemeClr val="lt1"/>
          </a:solidFill>
          <a:ln cap="flat" cmpd="sng" w="25400">
            <a:solidFill>
              <a:srgbClr val="3836BF"/>
            </a:solidFill>
            <a:prstDash val="solid"/>
            <a:round/>
            <a:headEnd len="sm" w="sm" type="none"/>
            <a:tailEnd len="sm" w="sm" type="none"/>
          </a:ln>
          <a:effectLst>
            <a:outerShdw blurRad="381000" sx="93000" rotWithShape="0" algn="t" dir="5400000" dist="254000" sy="93000">
              <a:srgbClr val="3836BF">
                <a:alpha val="40000"/>
              </a:srgbClr>
            </a:outerShdw>
          </a:effectLst>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800"/>
              <a:buFont typeface="Arial"/>
              <a:buNone/>
            </a:pPr>
            <a:r>
              <a:t/>
            </a:r>
            <a:endParaRPr b="0" i="0" sz="800" u="none" cap="none" strike="noStrike">
              <a:solidFill>
                <a:schemeClr val="dk1"/>
              </a:solidFill>
              <a:latin typeface="Arial"/>
              <a:ea typeface="Arial"/>
              <a:cs typeface="Arial"/>
              <a:sym typeface="Arial"/>
            </a:endParaRPr>
          </a:p>
        </p:txBody>
      </p:sp>
      <p:sp>
        <p:nvSpPr>
          <p:cNvPr id="4937" name="Google Shape;4937;p291"/>
          <p:cNvSpPr/>
          <p:nvPr/>
        </p:nvSpPr>
        <p:spPr>
          <a:xfrm>
            <a:off x="3887675" y="1954225"/>
            <a:ext cx="2406600" cy="1059000"/>
          </a:xfrm>
          <a:prstGeom prst="roundRect">
            <a:avLst>
              <a:gd fmla="val 9131" name="adj"/>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291"/>
          <p:cNvSpPr txBox="1"/>
          <p:nvPr/>
        </p:nvSpPr>
        <p:spPr>
          <a:xfrm>
            <a:off x="6525695" y="716947"/>
            <a:ext cx="2155629" cy="553998"/>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rgbClr val="000000"/>
              </a:buClr>
              <a:buSzPts val="1200"/>
              <a:buFont typeface="Arial"/>
              <a:buNone/>
            </a:pPr>
            <a:r>
              <a:rPr b="1" i="0" lang="fr" sz="1200" u="none" cap="none" strike="noStrike">
                <a:solidFill>
                  <a:schemeClr val="lt1"/>
                </a:solidFill>
                <a:latin typeface="Arial"/>
                <a:ea typeface="Arial"/>
                <a:cs typeface="Arial"/>
                <a:sym typeface="Arial"/>
              </a:rPr>
              <a:t>Assurance affinitaire proposée aux clients d’un acteur de la VAD</a:t>
            </a:r>
            <a:endParaRPr/>
          </a:p>
        </p:txBody>
      </p:sp>
      <p:pic>
        <p:nvPicPr>
          <p:cNvPr id="4939" name="Google Shape;4939;p291"/>
          <p:cNvPicPr preferRelativeResize="0"/>
          <p:nvPr/>
        </p:nvPicPr>
        <p:blipFill rotWithShape="1">
          <a:blip r:embed="rId8">
            <a:alphaModFix/>
          </a:blip>
          <a:srcRect b="0" l="0" r="0" t="0"/>
          <a:stretch/>
        </p:blipFill>
        <p:spPr>
          <a:xfrm>
            <a:off x="6421496" y="827553"/>
            <a:ext cx="145435" cy="147504"/>
          </a:xfrm>
          <a:prstGeom prst="rect">
            <a:avLst/>
          </a:prstGeom>
          <a:noFill/>
          <a:ln>
            <a:noFill/>
          </a:ln>
        </p:spPr>
      </p:pic>
      <p:sp>
        <p:nvSpPr>
          <p:cNvPr id="4940" name="Google Shape;4940;p291"/>
          <p:cNvSpPr/>
          <p:nvPr/>
        </p:nvSpPr>
        <p:spPr>
          <a:xfrm>
            <a:off x="6929315" y="1361805"/>
            <a:ext cx="1850100" cy="3865200"/>
          </a:xfrm>
          <a:prstGeom prst="roundRect">
            <a:avLst>
              <a:gd fmla="val 50000" name="adj"/>
            </a:avLst>
          </a:prstGeom>
          <a:gradFill>
            <a:gsLst>
              <a:gs pos="0">
                <a:schemeClr val="lt1"/>
              </a:gs>
              <a:gs pos="80000">
                <a:srgbClr val="FFFFFF">
                  <a:alpha val="0"/>
                </a:srgbClr>
              </a:gs>
              <a:gs pos="100000">
                <a:srgbClr val="FFFFFF">
                  <a:alpha val="0"/>
                </a:srgbClr>
              </a:gs>
            </a:gsLst>
            <a:lin ang="5400000" scaled="0"/>
          </a:gra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4941" name="Google Shape;4941;p291"/>
          <p:cNvPicPr preferRelativeResize="0"/>
          <p:nvPr/>
        </p:nvPicPr>
        <p:blipFill rotWithShape="1">
          <a:blip r:embed="rId9">
            <a:alphaModFix amt="80000"/>
          </a:blip>
          <a:srcRect b="0" l="0" r="0" t="0"/>
          <a:stretch/>
        </p:blipFill>
        <p:spPr>
          <a:xfrm>
            <a:off x="6703057" y="1750129"/>
            <a:ext cx="1796000" cy="2938963"/>
          </a:xfrm>
          <a:prstGeom prst="rect">
            <a:avLst/>
          </a:prstGeom>
          <a:noFill/>
          <a:ln>
            <a:noFill/>
          </a:ln>
        </p:spPr>
      </p:pic>
      <p:grpSp>
        <p:nvGrpSpPr>
          <p:cNvPr id="4942" name="Google Shape;4942;p291"/>
          <p:cNvGrpSpPr/>
          <p:nvPr/>
        </p:nvGrpSpPr>
        <p:grpSpPr>
          <a:xfrm>
            <a:off x="7146397" y="1787598"/>
            <a:ext cx="1465176" cy="2812621"/>
            <a:chOff x="1140601" y="2255402"/>
            <a:chExt cx="1759650" cy="3596383"/>
          </a:xfrm>
        </p:grpSpPr>
        <p:sp>
          <p:nvSpPr>
            <p:cNvPr id="4943" name="Google Shape;4943;p291"/>
            <p:cNvSpPr/>
            <p:nvPr/>
          </p:nvSpPr>
          <p:spPr>
            <a:xfrm>
              <a:off x="1178565" y="2285214"/>
              <a:ext cx="1680055" cy="3566571"/>
            </a:xfrm>
            <a:custGeom>
              <a:rect b="b" l="l" r="r" t="t"/>
              <a:pathLst>
                <a:path extrusionOk="0" h="4131736" w="1946280">
                  <a:moveTo>
                    <a:pt x="1725969" y="0"/>
                  </a:moveTo>
                  <a:lnTo>
                    <a:pt x="1534685" y="0"/>
                  </a:lnTo>
                  <a:cubicBezTo>
                    <a:pt x="1535143" y="4539"/>
                    <a:pt x="1535393" y="9162"/>
                    <a:pt x="1535393" y="13827"/>
                  </a:cubicBezTo>
                  <a:cubicBezTo>
                    <a:pt x="1535393" y="89249"/>
                    <a:pt x="1474256" y="150428"/>
                    <a:pt x="1398792" y="150428"/>
                  </a:cubicBezTo>
                  <a:lnTo>
                    <a:pt x="579266" y="150428"/>
                  </a:lnTo>
                  <a:cubicBezTo>
                    <a:pt x="503843" y="150428"/>
                    <a:pt x="442664" y="89291"/>
                    <a:pt x="442664" y="13827"/>
                  </a:cubicBezTo>
                  <a:cubicBezTo>
                    <a:pt x="442664" y="9162"/>
                    <a:pt x="442914" y="4539"/>
                    <a:pt x="443372" y="0"/>
                  </a:cubicBezTo>
                  <a:lnTo>
                    <a:pt x="220312" y="0"/>
                  </a:lnTo>
                  <a:cubicBezTo>
                    <a:pt x="98828" y="0"/>
                    <a:pt x="0" y="98828"/>
                    <a:pt x="0" y="220312"/>
                  </a:cubicBezTo>
                  <a:lnTo>
                    <a:pt x="0" y="3911425"/>
                  </a:lnTo>
                  <a:cubicBezTo>
                    <a:pt x="0" y="4032909"/>
                    <a:pt x="98870" y="4131737"/>
                    <a:pt x="220312" y="4131737"/>
                  </a:cubicBezTo>
                  <a:lnTo>
                    <a:pt x="1725969" y="4131737"/>
                  </a:lnTo>
                  <a:cubicBezTo>
                    <a:pt x="1847453" y="4131737"/>
                    <a:pt x="1946281" y="4032909"/>
                    <a:pt x="1946281" y="3911425"/>
                  </a:cubicBezTo>
                  <a:lnTo>
                    <a:pt x="1946281" y="220312"/>
                  </a:lnTo>
                  <a:cubicBezTo>
                    <a:pt x="1946281" y="98828"/>
                    <a:pt x="1847453" y="0"/>
                    <a:pt x="1725969" y="0"/>
                  </a:cubicBez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4944" name="Google Shape;4944;p291"/>
            <p:cNvSpPr/>
            <p:nvPr/>
          </p:nvSpPr>
          <p:spPr>
            <a:xfrm>
              <a:off x="1140601" y="2255402"/>
              <a:ext cx="1759650" cy="996003"/>
            </a:xfrm>
            <a:custGeom>
              <a:rect b="b" l="l" r="r" t="t"/>
              <a:pathLst>
                <a:path extrusionOk="0" h="1842501" w="1693894">
                  <a:moveTo>
                    <a:pt x="847021" y="1842501"/>
                  </a:moveTo>
                  <a:lnTo>
                    <a:pt x="847021" y="1842501"/>
                  </a:lnTo>
                  <a:cubicBezTo>
                    <a:pt x="379257" y="1842538"/>
                    <a:pt x="37" y="1473176"/>
                    <a:pt x="0" y="1017534"/>
                  </a:cubicBezTo>
                  <a:lnTo>
                    <a:pt x="0" y="205530"/>
                  </a:lnTo>
                  <a:cubicBezTo>
                    <a:pt x="-37" y="92048"/>
                    <a:pt x="94385" y="73"/>
                    <a:pt x="210861" y="73"/>
                  </a:cubicBezTo>
                  <a:lnTo>
                    <a:pt x="1482961" y="0"/>
                  </a:lnTo>
                  <a:cubicBezTo>
                    <a:pt x="1599437" y="0"/>
                    <a:pt x="1693859" y="91975"/>
                    <a:pt x="1693895" y="205420"/>
                  </a:cubicBezTo>
                  <a:lnTo>
                    <a:pt x="1693895" y="1017425"/>
                  </a:lnTo>
                  <a:cubicBezTo>
                    <a:pt x="1693968" y="1473066"/>
                    <a:pt x="1314784" y="1842465"/>
                    <a:pt x="847021" y="1842465"/>
                  </a:cubicBezTo>
                  <a:close/>
                </a:path>
              </a:pathLst>
            </a:custGeom>
            <a:solidFill>
              <a:srgbClr val="2BD6D9"/>
            </a:solidFill>
            <a:ln cap="flat" cmpd="sng" w="12700">
              <a:solidFill>
                <a:schemeClr val="lt1"/>
              </a:solidFill>
              <a:prstDash val="solid"/>
              <a:round/>
              <a:headEnd len="sm" w="sm" type="none"/>
              <a:tailEnd len="sm" w="sm" type="none"/>
            </a:ln>
          </p:spPr>
          <p:txBody>
            <a:bodyPr anchorCtr="0" anchor="ctr" bIns="34275" lIns="108000"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1" i="0" sz="1100" u="none" cap="none" strike="noStrike">
                <a:solidFill>
                  <a:schemeClr val="lt1"/>
                </a:solidFill>
                <a:latin typeface="Arial"/>
                <a:ea typeface="Arial"/>
                <a:cs typeface="Arial"/>
                <a:sym typeface="Arial"/>
              </a:endParaRPr>
            </a:p>
          </p:txBody>
        </p:sp>
      </p:grpSp>
      <p:grpSp>
        <p:nvGrpSpPr>
          <p:cNvPr id="4945" name="Google Shape;4945;p291"/>
          <p:cNvGrpSpPr/>
          <p:nvPr/>
        </p:nvGrpSpPr>
        <p:grpSpPr>
          <a:xfrm>
            <a:off x="7091052" y="1737739"/>
            <a:ext cx="1572646" cy="2938965"/>
            <a:chOff x="1073987" y="2191650"/>
            <a:chExt cx="1892915" cy="3757934"/>
          </a:xfrm>
        </p:grpSpPr>
        <p:grpSp>
          <p:nvGrpSpPr>
            <p:cNvPr id="4946" name="Google Shape;4946;p291"/>
            <p:cNvGrpSpPr/>
            <p:nvPr/>
          </p:nvGrpSpPr>
          <p:grpSpPr>
            <a:xfrm>
              <a:off x="2922504" y="3138001"/>
              <a:ext cx="44398" cy="444594"/>
              <a:chOff x="3007135" y="2895638"/>
              <a:chExt cx="51433" cy="515045"/>
            </a:xfrm>
          </p:grpSpPr>
          <p:sp>
            <p:nvSpPr>
              <p:cNvPr id="4947" name="Google Shape;4947;p291"/>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4948" name="Google Shape;4948;p291"/>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4949" name="Google Shape;4949;p291"/>
            <p:cNvGrpSpPr/>
            <p:nvPr/>
          </p:nvGrpSpPr>
          <p:grpSpPr>
            <a:xfrm>
              <a:off x="1073987" y="2779973"/>
              <a:ext cx="44398" cy="136970"/>
              <a:chOff x="865698" y="2480877"/>
              <a:chExt cx="51433" cy="158674"/>
            </a:xfrm>
          </p:grpSpPr>
          <p:sp>
            <p:nvSpPr>
              <p:cNvPr id="4950" name="Google Shape;4950;p291"/>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4951" name="Google Shape;4951;p291"/>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4952" name="Google Shape;4952;p291"/>
            <p:cNvGrpSpPr/>
            <p:nvPr/>
          </p:nvGrpSpPr>
          <p:grpSpPr>
            <a:xfrm>
              <a:off x="1073987" y="3050138"/>
              <a:ext cx="44398" cy="274802"/>
              <a:chOff x="865698" y="2793853"/>
              <a:chExt cx="51433" cy="318348"/>
            </a:xfrm>
          </p:grpSpPr>
          <p:sp>
            <p:nvSpPr>
              <p:cNvPr id="4953" name="Google Shape;4953;p291"/>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4954" name="Google Shape;4954;p291"/>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4955" name="Google Shape;4955;p291"/>
            <p:cNvGrpSpPr/>
            <p:nvPr/>
          </p:nvGrpSpPr>
          <p:grpSpPr>
            <a:xfrm>
              <a:off x="1073987" y="3398926"/>
              <a:ext cx="44398" cy="274802"/>
              <a:chOff x="865698" y="3197910"/>
              <a:chExt cx="51433" cy="318348"/>
            </a:xfrm>
          </p:grpSpPr>
          <p:sp>
            <p:nvSpPr>
              <p:cNvPr id="4956" name="Google Shape;4956;p291"/>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4957" name="Google Shape;4957;p291"/>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4958" name="Google Shape;4958;p291"/>
            <p:cNvSpPr/>
            <p:nvPr/>
          </p:nvSpPr>
          <p:spPr>
            <a:xfrm>
              <a:off x="1096203" y="2191650"/>
              <a:ext cx="1848446" cy="3757934"/>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4959" name="Google Shape;4959;p291"/>
            <p:cNvGrpSpPr/>
            <p:nvPr/>
          </p:nvGrpSpPr>
          <p:grpSpPr>
            <a:xfrm>
              <a:off x="1856835" y="2312335"/>
              <a:ext cx="369028" cy="49971"/>
              <a:chOff x="1772598" y="1939136"/>
              <a:chExt cx="427505" cy="57889"/>
            </a:xfrm>
          </p:grpSpPr>
          <p:sp>
            <p:nvSpPr>
              <p:cNvPr id="4960" name="Google Shape;4960;p291"/>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4961" name="Google Shape;4961;p291"/>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4962" name="Google Shape;4962;p291"/>
            <p:cNvSpPr/>
            <p:nvPr/>
          </p:nvSpPr>
          <p:spPr>
            <a:xfrm>
              <a:off x="2181968" y="2317045"/>
              <a:ext cx="26674" cy="26674"/>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4963" name="Google Shape;4963;p291"/>
            <p:cNvSpPr/>
            <p:nvPr/>
          </p:nvSpPr>
          <p:spPr>
            <a:xfrm>
              <a:off x="2202927" y="2340952"/>
              <a:ext cx="16033" cy="16033"/>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4964" name="Google Shape;4964;p291"/>
          <p:cNvSpPr txBox="1"/>
          <p:nvPr/>
        </p:nvSpPr>
        <p:spPr>
          <a:xfrm>
            <a:off x="7182575" y="2002175"/>
            <a:ext cx="1393500" cy="407774"/>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chemeClr val="lt1"/>
                </a:solidFill>
                <a:latin typeface="Arial"/>
                <a:ea typeface="Arial"/>
                <a:cs typeface="Arial"/>
                <a:sym typeface="Arial"/>
              </a:rPr>
              <a:t>courriers </a:t>
            </a:r>
            <a:br>
              <a:rPr b="1" i="0" lang="fr" sz="1100" u="none" cap="none" strike="noStrike">
                <a:solidFill>
                  <a:schemeClr val="lt1"/>
                </a:solidFill>
                <a:latin typeface="Arial"/>
                <a:ea typeface="Arial"/>
                <a:cs typeface="Arial"/>
                <a:sym typeface="Arial"/>
              </a:rPr>
            </a:br>
            <a:r>
              <a:rPr b="1" i="0" lang="fr" sz="1100" u="none" cap="none" strike="noStrike">
                <a:solidFill>
                  <a:schemeClr val="lt1"/>
                </a:solidFill>
                <a:latin typeface="Arial"/>
                <a:ea typeface="Arial"/>
                <a:cs typeface="Arial"/>
                <a:sym typeface="Arial"/>
              </a:rPr>
              <a:t>+ appels entrants</a:t>
            </a:r>
            <a:endParaRPr b="1" i="0" sz="1100" u="none" cap="none" strike="noStrike">
              <a:solidFill>
                <a:srgbClr val="000000"/>
              </a:solidFill>
              <a:latin typeface="Arial"/>
              <a:ea typeface="Arial"/>
              <a:cs typeface="Arial"/>
              <a:sym typeface="Arial"/>
            </a:endParaRPr>
          </a:p>
        </p:txBody>
      </p:sp>
      <p:sp>
        <p:nvSpPr>
          <p:cNvPr id="4965" name="Google Shape;4965;p291"/>
          <p:cNvSpPr/>
          <p:nvPr/>
        </p:nvSpPr>
        <p:spPr>
          <a:xfrm>
            <a:off x="7184009" y="3142491"/>
            <a:ext cx="1386064" cy="305913"/>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200"/>
              <a:buFont typeface="Arial"/>
              <a:buNone/>
            </a:pPr>
            <a:r>
              <a:rPr b="1" i="0" lang="fr" sz="1200" u="none" cap="none" strike="noStrike">
                <a:solidFill>
                  <a:srgbClr val="2BD6D9"/>
                </a:solidFill>
                <a:latin typeface="Arial"/>
                <a:ea typeface="Arial"/>
                <a:cs typeface="Arial"/>
                <a:sym typeface="Arial"/>
              </a:rPr>
              <a:t>170 000</a:t>
            </a:r>
            <a:endParaRPr/>
          </a:p>
          <a:p>
            <a:pPr indent="0" lvl="0" marL="0" marR="0" rtl="0" algn="ctr">
              <a:lnSpc>
                <a:spcPct val="100000"/>
              </a:lnSpc>
              <a:spcBef>
                <a:spcPts val="0"/>
              </a:spcBef>
              <a:spcAft>
                <a:spcPts val="0"/>
              </a:spcAft>
              <a:buClr>
                <a:srgbClr val="000000"/>
              </a:buClr>
              <a:buSzPts val="900"/>
              <a:buFont typeface="Arial"/>
              <a:buNone/>
            </a:pPr>
            <a:r>
              <a:rPr b="0" i="0" lang="fr" sz="900" u="none" cap="none" strike="noStrike">
                <a:solidFill>
                  <a:schemeClr val="lt1"/>
                </a:solidFill>
                <a:latin typeface="Arial"/>
                <a:ea typeface="Arial"/>
                <a:cs typeface="Arial"/>
                <a:sym typeface="Arial"/>
              </a:rPr>
              <a:t>courriers envoyés</a:t>
            </a:r>
            <a:endParaRPr/>
          </a:p>
        </p:txBody>
      </p:sp>
      <p:sp>
        <p:nvSpPr>
          <p:cNvPr id="4966" name="Google Shape;4966;p291"/>
          <p:cNvSpPr/>
          <p:nvPr/>
        </p:nvSpPr>
        <p:spPr>
          <a:xfrm>
            <a:off x="7184009" y="3664741"/>
            <a:ext cx="1386064" cy="348127"/>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200"/>
              <a:buFont typeface="Arial"/>
              <a:buNone/>
            </a:pPr>
            <a:r>
              <a:rPr b="1" i="0" lang="fr" sz="1200" u="none" cap="none" strike="noStrike">
                <a:solidFill>
                  <a:srgbClr val="2BD6D9"/>
                </a:solidFill>
                <a:latin typeface="Arial"/>
                <a:ea typeface="Arial"/>
                <a:cs typeface="Arial"/>
                <a:sym typeface="Arial"/>
              </a:rPr>
              <a:t>16 200</a:t>
            </a:r>
            <a:endParaRPr/>
          </a:p>
          <a:p>
            <a:pPr indent="0" lvl="0" marL="0" marR="0" rtl="0" algn="ctr">
              <a:lnSpc>
                <a:spcPct val="100000"/>
              </a:lnSpc>
              <a:spcBef>
                <a:spcPts val="0"/>
              </a:spcBef>
              <a:spcAft>
                <a:spcPts val="0"/>
              </a:spcAft>
              <a:buClr>
                <a:srgbClr val="000000"/>
              </a:buClr>
              <a:buSzPts val="900"/>
              <a:buFont typeface="Arial"/>
              <a:buNone/>
            </a:pPr>
            <a:r>
              <a:rPr b="0" i="0" lang="fr" sz="900" u="none" cap="none" strike="noStrike">
                <a:solidFill>
                  <a:schemeClr val="lt1"/>
                </a:solidFill>
                <a:latin typeface="Arial"/>
                <a:ea typeface="Arial"/>
                <a:cs typeface="Arial"/>
                <a:sym typeface="Arial"/>
              </a:rPr>
              <a:t>appels reçus</a:t>
            </a:r>
            <a:endParaRPr/>
          </a:p>
        </p:txBody>
      </p:sp>
      <p:sp>
        <p:nvSpPr>
          <p:cNvPr id="4967" name="Google Shape;4967;p291"/>
          <p:cNvSpPr/>
          <p:nvPr/>
        </p:nvSpPr>
        <p:spPr>
          <a:xfrm>
            <a:off x="7184009" y="4199944"/>
            <a:ext cx="1386064" cy="359511"/>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200"/>
              <a:buFont typeface="Arial"/>
              <a:buNone/>
            </a:pPr>
            <a:r>
              <a:rPr b="1" i="0" lang="fr" sz="1200" u="none" cap="none" strike="noStrike">
                <a:solidFill>
                  <a:srgbClr val="2BD6D9"/>
                </a:solidFill>
                <a:latin typeface="Arial"/>
                <a:ea typeface="Arial"/>
                <a:cs typeface="Arial"/>
                <a:sym typeface="Arial"/>
              </a:rPr>
              <a:t>1 050</a:t>
            </a:r>
            <a:endParaRPr/>
          </a:p>
          <a:p>
            <a:pPr indent="0" lvl="0" marL="0" marR="0" rtl="0" algn="ctr">
              <a:lnSpc>
                <a:spcPct val="100000"/>
              </a:lnSpc>
              <a:spcBef>
                <a:spcPts val="0"/>
              </a:spcBef>
              <a:spcAft>
                <a:spcPts val="0"/>
              </a:spcAft>
              <a:buClr>
                <a:srgbClr val="000000"/>
              </a:buClr>
              <a:buSzPts val="900"/>
              <a:buFont typeface="Arial"/>
              <a:buNone/>
            </a:pPr>
            <a:r>
              <a:rPr b="0" i="0" lang="fr" sz="900" u="none" cap="none" strike="noStrike">
                <a:solidFill>
                  <a:schemeClr val="lt1"/>
                </a:solidFill>
                <a:latin typeface="Arial"/>
                <a:ea typeface="Arial"/>
                <a:cs typeface="Arial"/>
                <a:sym typeface="Arial"/>
              </a:rPr>
              <a:t>contrats vendus</a:t>
            </a:r>
            <a:endParaRPr/>
          </a:p>
        </p:txBody>
      </p:sp>
      <p:pic>
        <p:nvPicPr>
          <p:cNvPr id="4968" name="Google Shape;4968;p291"/>
          <p:cNvPicPr preferRelativeResize="0"/>
          <p:nvPr/>
        </p:nvPicPr>
        <p:blipFill rotWithShape="1">
          <a:blip r:embed="rId10">
            <a:alphaModFix/>
          </a:blip>
          <a:srcRect b="0" l="0" r="0" t="0"/>
          <a:stretch/>
        </p:blipFill>
        <p:spPr>
          <a:xfrm>
            <a:off x="7299324" y="241535"/>
            <a:ext cx="1345885" cy="408252"/>
          </a:xfrm>
          <a:prstGeom prst="rect">
            <a:avLst/>
          </a:prstGeom>
          <a:noFill/>
          <a:ln>
            <a:noFill/>
          </a:ln>
        </p:spPr>
      </p:pic>
      <p:sp>
        <p:nvSpPr>
          <p:cNvPr id="4969" name="Google Shape;4969;p291"/>
          <p:cNvSpPr txBox="1"/>
          <p:nvPr/>
        </p:nvSpPr>
        <p:spPr>
          <a:xfrm>
            <a:off x="1162049" y="2049796"/>
            <a:ext cx="1474800" cy="169277"/>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Objectifs</a:t>
            </a:r>
            <a:endParaRPr b="1" i="0" sz="1100" u="none" cap="none" strike="noStrike">
              <a:solidFill>
                <a:srgbClr val="3836BF"/>
              </a:solidFill>
              <a:latin typeface="Arial"/>
              <a:ea typeface="Arial"/>
              <a:cs typeface="Arial"/>
              <a:sym typeface="Arial"/>
            </a:endParaRPr>
          </a:p>
        </p:txBody>
      </p:sp>
      <p:sp>
        <p:nvSpPr>
          <p:cNvPr id="4970" name="Google Shape;4970;p291"/>
          <p:cNvSpPr txBox="1"/>
          <p:nvPr/>
        </p:nvSpPr>
        <p:spPr>
          <a:xfrm>
            <a:off x="1162050" y="2252300"/>
            <a:ext cx="1928700" cy="738900"/>
          </a:xfrm>
          <a:prstGeom prst="rect">
            <a:avLst/>
          </a:prstGeom>
          <a:noFill/>
          <a:ln>
            <a:noFill/>
          </a:ln>
        </p:spPr>
        <p:txBody>
          <a:bodyPr anchorCtr="0" anchor="t" bIns="0" lIns="0" spcFirstLastPara="1" rIns="0" wrap="square" tIns="0">
            <a:spAutoFit/>
          </a:bodyPr>
          <a:lstStyle/>
          <a:p>
            <a:pPr indent="-171450" lvl="0" marL="171450" marR="0" rtl="0" algn="l">
              <a:lnSpc>
                <a:spcPct val="100000"/>
              </a:lnSpc>
              <a:spcBef>
                <a:spcPts val="0"/>
              </a:spcBef>
              <a:spcAft>
                <a:spcPts val="0"/>
              </a:spcAft>
              <a:buClr>
                <a:srgbClr val="2BD6D9"/>
              </a:buClr>
              <a:buSzPts val="1000"/>
              <a:buFont typeface="Arial"/>
              <a:buChar char="•"/>
            </a:pPr>
            <a:r>
              <a:rPr b="1" i="0" lang="fr" sz="900" u="none" cap="none" strike="noStrike">
                <a:solidFill>
                  <a:srgbClr val="2E1452"/>
                </a:solidFill>
              </a:rPr>
              <a:t>Récompense </a:t>
            </a:r>
            <a:r>
              <a:rPr b="0" i="0" lang="fr" sz="900" u="none" cap="none" strike="noStrike">
                <a:solidFill>
                  <a:srgbClr val="2E1452"/>
                </a:solidFill>
                <a:latin typeface="Arial"/>
                <a:ea typeface="Arial"/>
                <a:cs typeface="Arial"/>
                <a:sym typeface="Arial"/>
              </a:rPr>
              <a:t>de la </a:t>
            </a:r>
            <a:r>
              <a:rPr b="1" i="0" lang="fr" sz="900" u="none" cap="none" strike="noStrike">
                <a:solidFill>
                  <a:srgbClr val="2E1452"/>
                </a:solidFill>
              </a:rPr>
              <a:t>fidélité</a:t>
            </a:r>
            <a:r>
              <a:rPr b="0" i="0" lang="fr" sz="900" u="none" cap="none" strike="noStrike">
                <a:solidFill>
                  <a:srgbClr val="2E1452"/>
                </a:solidFill>
                <a:latin typeface="Arial"/>
                <a:ea typeface="Arial"/>
                <a:cs typeface="Arial"/>
                <a:sym typeface="Arial"/>
              </a:rPr>
              <a:t>.</a:t>
            </a:r>
            <a:endParaRPr b="0" i="0" sz="900" u="none" cap="none" strike="noStrike">
              <a:solidFill>
                <a:srgbClr val="000000"/>
              </a:solidFill>
              <a:latin typeface="Arial"/>
              <a:ea typeface="Arial"/>
              <a:cs typeface="Arial"/>
              <a:sym typeface="Arial"/>
            </a:endParaRPr>
          </a:p>
          <a:p>
            <a:pPr indent="-171450" lvl="0" marL="171450" marR="0" rtl="0" algn="l">
              <a:lnSpc>
                <a:spcPct val="100000"/>
              </a:lnSpc>
              <a:spcBef>
                <a:spcPts val="0"/>
              </a:spcBef>
              <a:spcAft>
                <a:spcPts val="0"/>
              </a:spcAft>
              <a:buClr>
                <a:srgbClr val="2BD6D9"/>
              </a:buClr>
              <a:buSzPts val="1000"/>
              <a:buFont typeface="Arial"/>
              <a:buChar char="•"/>
            </a:pPr>
            <a:r>
              <a:rPr b="1" i="0" lang="fr" sz="900" u="none" cap="none" strike="noStrike">
                <a:solidFill>
                  <a:srgbClr val="2E1452"/>
                </a:solidFill>
              </a:rPr>
              <a:t>Augmentation </a:t>
            </a:r>
            <a:r>
              <a:rPr b="0" i="0" lang="fr" sz="900" u="none" cap="none" strike="noStrike">
                <a:solidFill>
                  <a:srgbClr val="2E1452"/>
                </a:solidFill>
                <a:latin typeface="Arial"/>
                <a:ea typeface="Arial"/>
                <a:cs typeface="Arial"/>
                <a:sym typeface="Arial"/>
              </a:rPr>
              <a:t>de la </a:t>
            </a:r>
            <a:r>
              <a:rPr b="1" i="0" lang="fr" sz="900" u="none" cap="none" strike="noStrike">
                <a:solidFill>
                  <a:srgbClr val="2E1452"/>
                </a:solidFill>
              </a:rPr>
              <a:t>notoriété </a:t>
            </a:r>
            <a:r>
              <a:rPr b="0" i="0" lang="fr" sz="900" u="none" cap="none" strike="noStrike">
                <a:solidFill>
                  <a:srgbClr val="2E1452"/>
                </a:solidFill>
                <a:latin typeface="Arial"/>
                <a:ea typeface="Arial"/>
                <a:cs typeface="Arial"/>
                <a:sym typeface="Arial"/>
              </a:rPr>
              <a:t>et de l’image de marque.</a:t>
            </a:r>
            <a:endParaRPr b="0" i="0" sz="900" u="none" cap="none" strike="noStrike">
              <a:solidFill>
                <a:srgbClr val="000000"/>
              </a:solidFill>
              <a:latin typeface="Arial"/>
              <a:ea typeface="Arial"/>
              <a:cs typeface="Arial"/>
              <a:sym typeface="Arial"/>
            </a:endParaRPr>
          </a:p>
          <a:p>
            <a:pPr indent="-171450" lvl="0" marL="171450" marR="0" rtl="0" algn="l">
              <a:lnSpc>
                <a:spcPct val="100000"/>
              </a:lnSpc>
              <a:spcBef>
                <a:spcPts val="0"/>
              </a:spcBef>
              <a:spcAft>
                <a:spcPts val="0"/>
              </a:spcAft>
              <a:buClr>
                <a:srgbClr val="2BD6D9"/>
              </a:buClr>
              <a:buSzPts val="1000"/>
              <a:buFont typeface="Arial"/>
              <a:buChar char="•"/>
            </a:pPr>
            <a:r>
              <a:rPr b="1" i="0" lang="fr" sz="900" u="none" cap="none" strike="noStrike">
                <a:solidFill>
                  <a:srgbClr val="2E1452"/>
                </a:solidFill>
              </a:rPr>
              <a:t>Valorisation </a:t>
            </a:r>
            <a:r>
              <a:rPr b="0" i="0" lang="fr" sz="900" u="none" cap="none" strike="noStrike">
                <a:solidFill>
                  <a:srgbClr val="2E1452"/>
                </a:solidFill>
                <a:latin typeface="Arial"/>
                <a:ea typeface="Arial"/>
                <a:cs typeface="Arial"/>
                <a:sym typeface="Arial"/>
              </a:rPr>
              <a:t>du </a:t>
            </a:r>
            <a:r>
              <a:rPr b="1" i="0" lang="fr" sz="900" u="none" cap="none" strike="noStrike">
                <a:solidFill>
                  <a:srgbClr val="2E1452"/>
                </a:solidFill>
              </a:rPr>
              <a:t>portefeuille </a:t>
            </a:r>
            <a:r>
              <a:rPr b="0" i="0" lang="fr" sz="900" u="none" cap="none" strike="noStrike">
                <a:solidFill>
                  <a:srgbClr val="2E1452"/>
                </a:solidFill>
                <a:latin typeface="Arial"/>
                <a:ea typeface="Arial"/>
                <a:cs typeface="Arial"/>
                <a:sym typeface="Arial"/>
              </a:rPr>
              <a:t>(marge nette additionnelle).</a:t>
            </a:r>
            <a:endParaRPr b="0" i="0" sz="900" u="none" cap="none" strike="noStrike">
              <a:solidFill>
                <a:srgbClr val="000000"/>
              </a:solidFill>
              <a:latin typeface="Arial"/>
              <a:ea typeface="Arial"/>
              <a:cs typeface="Arial"/>
              <a:sym typeface="Arial"/>
            </a:endParaRPr>
          </a:p>
        </p:txBody>
      </p:sp>
      <p:sp>
        <p:nvSpPr>
          <p:cNvPr id="4971" name="Google Shape;4971;p291"/>
          <p:cNvSpPr txBox="1"/>
          <p:nvPr/>
        </p:nvSpPr>
        <p:spPr>
          <a:xfrm>
            <a:off x="1162049" y="3174561"/>
            <a:ext cx="1054500" cy="169277"/>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Enjeux</a:t>
            </a:r>
            <a:endParaRPr b="1" i="0" sz="1100" u="none" cap="none" strike="noStrike">
              <a:solidFill>
                <a:srgbClr val="3836BF"/>
              </a:solidFill>
              <a:latin typeface="Arial"/>
              <a:ea typeface="Arial"/>
              <a:cs typeface="Arial"/>
              <a:sym typeface="Arial"/>
            </a:endParaRPr>
          </a:p>
        </p:txBody>
      </p:sp>
      <p:sp>
        <p:nvSpPr>
          <p:cNvPr id="4972" name="Google Shape;4972;p291"/>
          <p:cNvSpPr txBox="1"/>
          <p:nvPr/>
        </p:nvSpPr>
        <p:spPr>
          <a:xfrm>
            <a:off x="1162049" y="3387803"/>
            <a:ext cx="2271600" cy="1015800"/>
          </a:xfrm>
          <a:prstGeom prst="rect">
            <a:avLst/>
          </a:prstGeom>
          <a:noFill/>
          <a:ln>
            <a:noFill/>
          </a:ln>
        </p:spPr>
        <p:txBody>
          <a:bodyPr anchorCtr="0" anchor="t" bIns="0" lIns="0" spcFirstLastPara="1" rIns="0" wrap="square" tIns="0">
            <a:spAutoFit/>
          </a:bodyPr>
          <a:lstStyle/>
          <a:p>
            <a:pPr indent="-107950" lvl="0" marL="107950" marR="0" rtl="0" algn="l">
              <a:lnSpc>
                <a:spcPct val="100000"/>
              </a:lnSpc>
              <a:spcBef>
                <a:spcPts val="0"/>
              </a:spcBef>
              <a:spcAft>
                <a:spcPts val="0"/>
              </a:spcAft>
              <a:buClr>
                <a:srgbClr val="2BD6D9"/>
              </a:buClr>
              <a:buSzPts val="1000"/>
              <a:buFont typeface="Arial"/>
              <a:buChar char="•"/>
            </a:pPr>
            <a:r>
              <a:rPr b="0" i="0" lang="fr" sz="900" u="none" cap="none" strike="noStrike">
                <a:solidFill>
                  <a:srgbClr val="2E1452"/>
                </a:solidFill>
                <a:latin typeface="Arial"/>
                <a:ea typeface="Arial"/>
                <a:cs typeface="Arial"/>
                <a:sym typeface="Arial"/>
              </a:rPr>
              <a:t> </a:t>
            </a:r>
            <a:r>
              <a:rPr b="1" i="0" lang="fr" sz="900" u="none" cap="none" strike="noStrike">
                <a:solidFill>
                  <a:srgbClr val="2E1452"/>
                </a:solidFill>
              </a:rPr>
              <a:t>Aucun coût </a:t>
            </a:r>
            <a:r>
              <a:rPr b="0" i="0" lang="fr" sz="900" u="none" cap="none" strike="noStrike">
                <a:solidFill>
                  <a:srgbClr val="2E1452"/>
                </a:solidFill>
                <a:latin typeface="Arial"/>
                <a:ea typeface="Arial"/>
                <a:cs typeface="Arial"/>
                <a:sym typeface="Arial"/>
              </a:rPr>
              <a:t>: Dékuple Assurance finance toute l’opération.</a:t>
            </a:r>
            <a:endParaRPr b="0" i="0" sz="900" u="none" cap="none" strike="noStrike">
              <a:solidFill>
                <a:srgbClr val="000000"/>
              </a:solidFill>
              <a:latin typeface="Arial"/>
              <a:ea typeface="Arial"/>
              <a:cs typeface="Arial"/>
              <a:sym typeface="Arial"/>
            </a:endParaRPr>
          </a:p>
          <a:p>
            <a:pPr indent="-107950" lvl="0" marL="107950" marR="0" rtl="0" algn="l">
              <a:lnSpc>
                <a:spcPct val="100000"/>
              </a:lnSpc>
              <a:spcBef>
                <a:spcPts val="0"/>
              </a:spcBef>
              <a:spcAft>
                <a:spcPts val="0"/>
              </a:spcAft>
              <a:buClr>
                <a:srgbClr val="2BD6D9"/>
              </a:buClr>
              <a:buSzPts val="1000"/>
              <a:buFont typeface="Arial"/>
              <a:buChar char="•"/>
            </a:pPr>
            <a:r>
              <a:rPr b="0" i="0" lang="fr" sz="900" u="none" cap="none" strike="noStrike">
                <a:solidFill>
                  <a:srgbClr val="2E1452"/>
                </a:solidFill>
                <a:latin typeface="Arial"/>
                <a:ea typeface="Arial"/>
                <a:cs typeface="Arial"/>
                <a:sym typeface="Arial"/>
              </a:rPr>
              <a:t> </a:t>
            </a:r>
            <a:r>
              <a:rPr b="1" i="0" lang="fr" sz="900" u="none" cap="none" strike="noStrike">
                <a:solidFill>
                  <a:srgbClr val="2E1452"/>
                </a:solidFill>
              </a:rPr>
              <a:t>Maîtrise de son image </a:t>
            </a:r>
            <a:r>
              <a:rPr b="0" i="0" lang="fr" sz="900" u="none" cap="none" strike="noStrike">
                <a:solidFill>
                  <a:srgbClr val="2E1452"/>
                </a:solidFill>
                <a:latin typeface="Arial"/>
                <a:ea typeface="Arial"/>
                <a:cs typeface="Arial"/>
                <a:sym typeface="Arial"/>
              </a:rPr>
              <a:t>: les créations sont réalisées par Dékuple Assurance, le partenaire donne sa validation.</a:t>
            </a:r>
            <a:endParaRPr b="0" i="0" sz="900" u="none" cap="none" strike="noStrike">
              <a:solidFill>
                <a:srgbClr val="000000"/>
              </a:solidFill>
              <a:latin typeface="Arial"/>
              <a:ea typeface="Arial"/>
              <a:cs typeface="Arial"/>
              <a:sym typeface="Arial"/>
            </a:endParaRPr>
          </a:p>
          <a:p>
            <a:pPr indent="-107950" lvl="0" marL="107950" marR="0" rtl="0" algn="l">
              <a:lnSpc>
                <a:spcPct val="100000"/>
              </a:lnSpc>
              <a:spcBef>
                <a:spcPts val="0"/>
              </a:spcBef>
              <a:spcAft>
                <a:spcPts val="0"/>
              </a:spcAft>
              <a:buClr>
                <a:srgbClr val="2BD6D9"/>
              </a:buClr>
              <a:buSzPts val="1000"/>
              <a:buFont typeface="Arial"/>
              <a:buChar char="•"/>
            </a:pPr>
            <a:r>
              <a:rPr b="0" i="0" lang="fr" sz="900" u="none" cap="none" strike="noStrike">
                <a:solidFill>
                  <a:srgbClr val="2E1452"/>
                </a:solidFill>
                <a:latin typeface="Arial"/>
                <a:ea typeface="Arial"/>
                <a:cs typeface="Arial"/>
                <a:sym typeface="Arial"/>
              </a:rPr>
              <a:t> </a:t>
            </a:r>
            <a:r>
              <a:rPr b="1" i="0" lang="fr" sz="900" u="none" cap="none" strike="noStrike">
                <a:solidFill>
                  <a:srgbClr val="2E1452"/>
                </a:solidFill>
              </a:rPr>
              <a:t>Respect de la valeur client</a:t>
            </a:r>
            <a:r>
              <a:rPr b="0" i="0" lang="fr" sz="900" u="none" cap="none" strike="noStrike">
                <a:solidFill>
                  <a:srgbClr val="2E1452"/>
                </a:solidFill>
                <a:latin typeface="Arial"/>
                <a:ea typeface="Arial"/>
                <a:cs typeface="Arial"/>
                <a:sym typeface="Arial"/>
              </a:rPr>
              <a:t> : génération d’appels entrants (pas intrusifs).</a:t>
            </a:r>
            <a:endParaRPr b="0" i="0" sz="900" u="none" cap="none" strike="noStrike">
              <a:solidFill>
                <a:srgbClr val="000000"/>
              </a:solidFill>
              <a:latin typeface="Arial"/>
              <a:ea typeface="Arial"/>
              <a:cs typeface="Arial"/>
              <a:sym typeface="Arial"/>
            </a:endParaRPr>
          </a:p>
        </p:txBody>
      </p:sp>
      <p:sp>
        <p:nvSpPr>
          <p:cNvPr id="4973" name="Google Shape;4973;p291"/>
          <p:cNvSpPr txBox="1"/>
          <p:nvPr/>
        </p:nvSpPr>
        <p:spPr>
          <a:xfrm>
            <a:off x="3887670" y="3174561"/>
            <a:ext cx="1054500" cy="169277"/>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Dispositif</a:t>
            </a:r>
            <a:endParaRPr b="1" i="0" sz="1100" u="none" cap="none" strike="noStrike">
              <a:solidFill>
                <a:srgbClr val="3836BF"/>
              </a:solidFill>
              <a:latin typeface="Arial"/>
              <a:ea typeface="Arial"/>
              <a:cs typeface="Arial"/>
              <a:sym typeface="Arial"/>
            </a:endParaRPr>
          </a:p>
        </p:txBody>
      </p:sp>
      <p:sp>
        <p:nvSpPr>
          <p:cNvPr id="4974" name="Google Shape;4974;p291"/>
          <p:cNvSpPr txBox="1"/>
          <p:nvPr/>
        </p:nvSpPr>
        <p:spPr>
          <a:xfrm>
            <a:off x="3887675" y="3387800"/>
            <a:ext cx="2435700" cy="1015800"/>
          </a:xfrm>
          <a:prstGeom prst="rect">
            <a:avLst/>
          </a:prstGeom>
          <a:noFill/>
          <a:ln>
            <a:noFill/>
          </a:ln>
        </p:spPr>
        <p:txBody>
          <a:bodyPr anchorCtr="0" anchor="t" bIns="0" lIns="0" spcFirstLastPara="1" rIns="0" wrap="square" tIns="0">
            <a:spAutoFit/>
          </a:bodyPr>
          <a:lstStyle/>
          <a:p>
            <a:pPr indent="-171450" lvl="0" marL="171450" marR="0" rtl="0" algn="l">
              <a:lnSpc>
                <a:spcPct val="100000"/>
              </a:lnSpc>
              <a:spcBef>
                <a:spcPts val="0"/>
              </a:spcBef>
              <a:spcAft>
                <a:spcPts val="0"/>
              </a:spcAft>
              <a:buClr>
                <a:srgbClr val="2BD6D9"/>
              </a:buClr>
              <a:buSzPts val="1000"/>
              <a:buFont typeface="Arial"/>
              <a:buChar char="•"/>
            </a:pPr>
            <a:r>
              <a:rPr b="1" i="0" lang="fr" sz="900" u="none" cap="none" strike="noStrike">
                <a:solidFill>
                  <a:srgbClr val="2E1452"/>
                </a:solidFill>
              </a:rPr>
              <a:t>Utilisation du média courrier</a:t>
            </a:r>
            <a:r>
              <a:rPr b="0" i="0" lang="fr" sz="900" u="none" cap="none" strike="noStrike">
                <a:solidFill>
                  <a:srgbClr val="2E1452"/>
                </a:solidFill>
                <a:latin typeface="Arial"/>
                <a:ea typeface="Arial"/>
                <a:cs typeface="Arial"/>
                <a:sym typeface="Arial"/>
              </a:rPr>
              <a:t> : puissant, adapté à la clientèle et peu encombré.</a:t>
            </a:r>
            <a:endParaRPr b="0" i="0" sz="900" u="none" cap="none" strike="noStrike">
              <a:solidFill>
                <a:srgbClr val="000000"/>
              </a:solidFill>
              <a:latin typeface="Arial"/>
              <a:ea typeface="Arial"/>
              <a:cs typeface="Arial"/>
              <a:sym typeface="Arial"/>
            </a:endParaRPr>
          </a:p>
          <a:p>
            <a:pPr indent="-171450" lvl="0" marL="171450" marR="0" rtl="0" algn="l">
              <a:lnSpc>
                <a:spcPct val="100000"/>
              </a:lnSpc>
              <a:spcBef>
                <a:spcPts val="0"/>
              </a:spcBef>
              <a:spcAft>
                <a:spcPts val="0"/>
              </a:spcAft>
              <a:buClr>
                <a:srgbClr val="2BD6D9"/>
              </a:buClr>
              <a:buSzPts val="1000"/>
              <a:buFont typeface="Arial"/>
              <a:buChar char="•"/>
            </a:pPr>
            <a:r>
              <a:rPr b="1" i="0" lang="fr" sz="900" u="none" cap="none" strike="noStrike">
                <a:solidFill>
                  <a:srgbClr val="2E1452"/>
                </a:solidFill>
              </a:rPr>
              <a:t>Proposition d’un jeu concours personnalisé sous la marque du partenaire</a:t>
            </a:r>
            <a:r>
              <a:rPr b="0" i="0" lang="fr" sz="900" u="none" cap="none" strike="noStrike">
                <a:solidFill>
                  <a:srgbClr val="2E1452"/>
                </a:solidFill>
                <a:latin typeface="Arial"/>
                <a:ea typeface="Arial"/>
                <a:cs typeface="Arial"/>
                <a:sym typeface="Arial"/>
              </a:rPr>
              <a:t> : gain d’un Toyota RAV4 hybride.</a:t>
            </a:r>
            <a:endParaRPr b="0" i="0" sz="900" u="none" cap="none" strike="noStrike">
              <a:solidFill>
                <a:srgbClr val="000000"/>
              </a:solidFill>
              <a:latin typeface="Arial"/>
              <a:ea typeface="Arial"/>
              <a:cs typeface="Arial"/>
              <a:sym typeface="Arial"/>
            </a:endParaRPr>
          </a:p>
          <a:p>
            <a:pPr indent="-171450" lvl="0" marL="171450" marR="0" rtl="0" algn="l">
              <a:lnSpc>
                <a:spcPct val="100000"/>
              </a:lnSpc>
              <a:spcBef>
                <a:spcPts val="0"/>
              </a:spcBef>
              <a:spcAft>
                <a:spcPts val="0"/>
              </a:spcAft>
              <a:buClr>
                <a:srgbClr val="2BD6D9"/>
              </a:buClr>
              <a:buSzPts val="1000"/>
              <a:buFont typeface="Arial"/>
              <a:buChar char="•"/>
            </a:pPr>
            <a:r>
              <a:rPr b="0" i="0" lang="fr" sz="900" u="none" cap="none" strike="noStrike">
                <a:solidFill>
                  <a:srgbClr val="2E1452"/>
                </a:solidFill>
                <a:latin typeface="Arial"/>
                <a:ea typeface="Arial"/>
                <a:cs typeface="Arial"/>
                <a:sym typeface="Arial"/>
              </a:rPr>
              <a:t>Offre en rebond d’un </a:t>
            </a:r>
            <a:r>
              <a:rPr b="1" i="0" lang="fr" sz="900" u="none" cap="none" strike="noStrike">
                <a:solidFill>
                  <a:srgbClr val="2E1452"/>
                </a:solidFill>
              </a:rPr>
              <a:t>contrat d’assurance AvoCotés.</a:t>
            </a:r>
            <a:endParaRPr b="1" i="0" sz="900" u="none" cap="none" strike="noStrike">
              <a:solidFill>
                <a:srgbClr val="000000"/>
              </a:solidFill>
            </a:endParaRPr>
          </a:p>
        </p:txBody>
      </p:sp>
      <p:sp>
        <p:nvSpPr>
          <p:cNvPr id="4975" name="Google Shape;4975;p291"/>
          <p:cNvSpPr txBox="1"/>
          <p:nvPr/>
        </p:nvSpPr>
        <p:spPr>
          <a:xfrm>
            <a:off x="4055675" y="2064025"/>
            <a:ext cx="2070600" cy="8394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Achats par </a:t>
            </a:r>
            <a:br>
              <a:rPr b="1" i="0" lang="fr" sz="1100" u="none" cap="none" strike="noStrike">
                <a:solidFill>
                  <a:srgbClr val="3836BF"/>
                </a:solidFill>
                <a:latin typeface="Arial"/>
                <a:ea typeface="Arial"/>
                <a:cs typeface="Arial"/>
                <a:sym typeface="Arial"/>
              </a:rPr>
            </a:br>
            <a:r>
              <a:rPr b="1" i="0" lang="fr" sz="1100" u="none" cap="none" strike="noStrike">
                <a:solidFill>
                  <a:srgbClr val="3836BF"/>
                </a:solidFill>
                <a:latin typeface="Arial"/>
                <a:ea typeface="Arial"/>
                <a:cs typeface="Arial"/>
                <a:sym typeface="Arial"/>
              </a:rPr>
              <a:t>correspondance de prêt </a:t>
            </a:r>
            <a:br>
              <a:rPr b="1" i="0" lang="fr" sz="1100" u="none" cap="none" strike="noStrike">
                <a:solidFill>
                  <a:srgbClr val="3836BF"/>
                </a:solidFill>
                <a:latin typeface="Arial"/>
                <a:ea typeface="Arial"/>
                <a:cs typeface="Arial"/>
                <a:sym typeface="Arial"/>
              </a:rPr>
            </a:br>
            <a:r>
              <a:rPr b="1" i="0" lang="fr" sz="1100" u="none" cap="none" strike="noStrike">
                <a:solidFill>
                  <a:srgbClr val="3836BF"/>
                </a:solidFill>
                <a:latin typeface="Arial"/>
                <a:ea typeface="Arial"/>
                <a:cs typeface="Arial"/>
                <a:sym typeface="Arial"/>
              </a:rPr>
              <a:t>à porter et accessoires</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chemeClr val="lt1"/>
                </a:solidFill>
                <a:highlight>
                  <a:srgbClr val="303CB9"/>
                </a:highlight>
                <a:latin typeface="Arial"/>
                <a:ea typeface="Arial"/>
                <a:cs typeface="Arial"/>
                <a:sym typeface="Arial"/>
              </a:rPr>
              <a:t>Hommes 65 % - Femmes 35% </a:t>
            </a:r>
            <a:br>
              <a:rPr b="1" i="0" lang="fr" sz="1100" u="none" cap="none" strike="noStrike">
                <a:solidFill>
                  <a:schemeClr val="lt1"/>
                </a:solidFill>
                <a:highlight>
                  <a:srgbClr val="303CB9"/>
                </a:highlight>
                <a:latin typeface="Arial"/>
                <a:ea typeface="Arial"/>
                <a:cs typeface="Arial"/>
                <a:sym typeface="Arial"/>
              </a:rPr>
            </a:br>
            <a:r>
              <a:rPr b="1" i="0" lang="fr" sz="1100" u="none" cap="none" strike="noStrike">
                <a:solidFill>
                  <a:schemeClr val="lt1"/>
                </a:solidFill>
                <a:highlight>
                  <a:srgbClr val="303CB9"/>
                </a:highlight>
                <a:latin typeface="Arial"/>
                <a:ea typeface="Arial"/>
                <a:cs typeface="Arial"/>
                <a:sym typeface="Arial"/>
              </a:rPr>
              <a:t>âgés de 45 à 75 ans</a:t>
            </a:r>
            <a:endParaRPr b="0" i="0" sz="1100" u="none" cap="none" strike="noStrike">
              <a:solidFill>
                <a:schemeClr val="lt1"/>
              </a:solidFill>
              <a:highlight>
                <a:srgbClr val="303CB9"/>
              </a:highlight>
              <a:latin typeface="Arial"/>
              <a:ea typeface="Arial"/>
              <a:cs typeface="Arial"/>
              <a:sym typeface="Arial"/>
            </a:endParaRPr>
          </a:p>
        </p:txBody>
      </p:sp>
      <p:pic>
        <p:nvPicPr>
          <p:cNvPr descr="Envelope PNG" id="4976" name="Google Shape;4976;p291"/>
          <p:cNvPicPr preferRelativeResize="0"/>
          <p:nvPr/>
        </p:nvPicPr>
        <p:blipFill rotWithShape="1">
          <a:blip r:embed="rId11">
            <a:alphaModFix/>
          </a:blip>
          <a:srcRect b="0" l="0" r="0" t="0"/>
          <a:stretch/>
        </p:blipFill>
        <p:spPr>
          <a:xfrm rot="-1520348">
            <a:off x="8449288" y="1698769"/>
            <a:ext cx="369489" cy="369489"/>
          </a:xfrm>
          <a:prstGeom prst="rect">
            <a:avLst/>
          </a:prstGeom>
          <a:noFill/>
          <a:ln>
            <a:noFill/>
          </a:ln>
          <a:effectLst>
            <a:outerShdw blurRad="50800" rotWithShape="0" algn="l" dist="38100">
              <a:srgbClr val="000000">
                <a:alpha val="40000"/>
              </a:srgbClr>
            </a:outerShdw>
          </a:effectLst>
        </p:spPr>
      </p:pic>
      <p:sp>
        <p:nvSpPr>
          <p:cNvPr id="4977" name="Google Shape;4977;p291"/>
          <p:cNvSpPr/>
          <p:nvPr/>
        </p:nvSpPr>
        <p:spPr>
          <a:xfrm>
            <a:off x="7196437" y="2625361"/>
            <a:ext cx="1371120" cy="305913"/>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000"/>
              <a:buFont typeface="Arial"/>
              <a:buNone/>
            </a:pPr>
            <a:r>
              <a:rPr b="1" i="0" lang="fr" sz="1000" u="none" cap="none" strike="noStrike">
                <a:solidFill>
                  <a:srgbClr val="FFC229"/>
                </a:solidFill>
                <a:latin typeface="Arial"/>
                <a:ea typeface="Arial"/>
                <a:cs typeface="Arial"/>
                <a:sym typeface="Arial"/>
              </a:rPr>
              <a:t>Résultats de la campagne</a:t>
            </a:r>
            <a:endParaRPr/>
          </a:p>
        </p:txBody>
      </p:sp>
      <p:grpSp>
        <p:nvGrpSpPr>
          <p:cNvPr id="4978" name="Google Shape;4978;p291"/>
          <p:cNvGrpSpPr/>
          <p:nvPr/>
        </p:nvGrpSpPr>
        <p:grpSpPr>
          <a:xfrm>
            <a:off x="7816741" y="4039638"/>
            <a:ext cx="120600" cy="120836"/>
            <a:chOff x="465788" y="634333"/>
            <a:chExt cx="359297" cy="360000"/>
          </a:xfrm>
        </p:grpSpPr>
        <p:sp>
          <p:nvSpPr>
            <p:cNvPr id="4979" name="Google Shape;4979;p291"/>
            <p:cNvSpPr/>
            <p:nvPr/>
          </p:nvSpPr>
          <p:spPr>
            <a:xfrm>
              <a:off x="465788" y="634333"/>
              <a:ext cx="359297" cy="360000"/>
            </a:xfrm>
            <a:custGeom>
              <a:rect b="b" l="l" r="r" t="t"/>
              <a:pathLst>
                <a:path extrusionOk="0" h="360000" w="359296">
                  <a:moveTo>
                    <a:pt x="341999" y="144031"/>
                  </a:moveTo>
                  <a:lnTo>
                    <a:pt x="293999" y="144031"/>
                  </a:lnTo>
                  <a:lnTo>
                    <a:pt x="293999" y="120031"/>
                  </a:lnTo>
                  <a:cubicBezTo>
                    <a:pt x="297312" y="120031"/>
                    <a:pt x="299999" y="117345"/>
                    <a:pt x="299999" y="114033"/>
                  </a:cubicBezTo>
                  <a:lnTo>
                    <a:pt x="299999" y="36032"/>
                  </a:lnTo>
                  <a:cubicBezTo>
                    <a:pt x="306625" y="36032"/>
                    <a:pt x="312001" y="41405"/>
                    <a:pt x="312001" y="48032"/>
                  </a:cubicBezTo>
                  <a:lnTo>
                    <a:pt x="312001" y="126032"/>
                  </a:lnTo>
                  <a:cubicBezTo>
                    <a:pt x="312001" y="129345"/>
                    <a:pt x="314687" y="132031"/>
                    <a:pt x="317999" y="132031"/>
                  </a:cubicBezTo>
                  <a:cubicBezTo>
                    <a:pt x="321314" y="132031"/>
                    <a:pt x="324000" y="129345"/>
                    <a:pt x="324000" y="126032"/>
                  </a:cubicBezTo>
                  <a:lnTo>
                    <a:pt x="324000" y="48032"/>
                  </a:lnTo>
                  <a:cubicBezTo>
                    <a:pt x="324000" y="34777"/>
                    <a:pt x="313253" y="24032"/>
                    <a:pt x="299999" y="24032"/>
                  </a:cubicBezTo>
                  <a:lnTo>
                    <a:pt x="299399" y="24032"/>
                  </a:lnTo>
                  <a:cubicBezTo>
                    <a:pt x="296332" y="8926"/>
                    <a:pt x="282318" y="-1395"/>
                    <a:pt x="266984" y="154"/>
                  </a:cubicBezTo>
                  <a:cubicBezTo>
                    <a:pt x="251650" y="1703"/>
                    <a:pt x="239983" y="14620"/>
                    <a:pt x="239999" y="30031"/>
                  </a:cubicBezTo>
                  <a:lnTo>
                    <a:pt x="239999" y="114033"/>
                  </a:lnTo>
                  <a:cubicBezTo>
                    <a:pt x="239999" y="117345"/>
                    <a:pt x="242685" y="120031"/>
                    <a:pt x="246001" y="120031"/>
                  </a:cubicBezTo>
                  <a:lnTo>
                    <a:pt x="246001" y="144031"/>
                  </a:lnTo>
                  <a:lnTo>
                    <a:pt x="17998" y="144031"/>
                  </a:lnTo>
                  <a:cubicBezTo>
                    <a:pt x="8058" y="144031"/>
                    <a:pt x="0" y="152092"/>
                    <a:pt x="0" y="162031"/>
                  </a:cubicBezTo>
                  <a:lnTo>
                    <a:pt x="0" y="342031"/>
                  </a:lnTo>
                  <a:cubicBezTo>
                    <a:pt x="0" y="351972"/>
                    <a:pt x="8058" y="360033"/>
                    <a:pt x="17998" y="360033"/>
                  </a:cubicBezTo>
                  <a:lnTo>
                    <a:pt x="341999" y="360033"/>
                  </a:lnTo>
                  <a:cubicBezTo>
                    <a:pt x="351942" y="360033"/>
                    <a:pt x="360000" y="351972"/>
                    <a:pt x="360000" y="342031"/>
                  </a:cubicBezTo>
                  <a:lnTo>
                    <a:pt x="360000" y="162031"/>
                  </a:lnTo>
                  <a:cubicBezTo>
                    <a:pt x="360000" y="152092"/>
                    <a:pt x="351942" y="144031"/>
                    <a:pt x="341999" y="144031"/>
                  </a:cubicBezTo>
                  <a:close/>
                  <a:moveTo>
                    <a:pt x="341999" y="156030"/>
                  </a:moveTo>
                  <a:cubicBezTo>
                    <a:pt x="345314" y="156030"/>
                    <a:pt x="348000" y="158719"/>
                    <a:pt x="348000" y="162031"/>
                  </a:cubicBezTo>
                  <a:lnTo>
                    <a:pt x="348000" y="174032"/>
                  </a:lnTo>
                  <a:lnTo>
                    <a:pt x="293999" y="174032"/>
                  </a:lnTo>
                  <a:lnTo>
                    <a:pt x="293999" y="156030"/>
                  </a:lnTo>
                  <a:close/>
                  <a:moveTo>
                    <a:pt x="246001" y="252031"/>
                  </a:moveTo>
                  <a:lnTo>
                    <a:pt x="222001" y="252031"/>
                  </a:lnTo>
                  <a:cubicBezTo>
                    <a:pt x="218686" y="252031"/>
                    <a:pt x="216000" y="249346"/>
                    <a:pt x="216000" y="246030"/>
                  </a:cubicBezTo>
                  <a:lnTo>
                    <a:pt x="216000" y="222031"/>
                  </a:lnTo>
                  <a:cubicBezTo>
                    <a:pt x="216000" y="218718"/>
                    <a:pt x="218686" y="216032"/>
                    <a:pt x="222001" y="216032"/>
                  </a:cubicBezTo>
                  <a:lnTo>
                    <a:pt x="246001" y="216032"/>
                  </a:lnTo>
                  <a:close/>
                  <a:moveTo>
                    <a:pt x="293999" y="216032"/>
                  </a:moveTo>
                  <a:lnTo>
                    <a:pt x="312001" y="216032"/>
                  </a:lnTo>
                  <a:cubicBezTo>
                    <a:pt x="315313" y="216032"/>
                    <a:pt x="317999" y="218718"/>
                    <a:pt x="317999" y="222031"/>
                  </a:cubicBezTo>
                  <a:lnTo>
                    <a:pt x="317999" y="246030"/>
                  </a:lnTo>
                  <a:cubicBezTo>
                    <a:pt x="317999" y="249346"/>
                    <a:pt x="315313" y="252031"/>
                    <a:pt x="312001" y="252031"/>
                  </a:cubicBezTo>
                  <a:lnTo>
                    <a:pt x="293999" y="252031"/>
                  </a:lnTo>
                  <a:close/>
                  <a:moveTo>
                    <a:pt x="251999" y="30031"/>
                  </a:moveTo>
                  <a:cubicBezTo>
                    <a:pt x="251999" y="20091"/>
                    <a:pt x="260058" y="12033"/>
                    <a:pt x="270000" y="12033"/>
                  </a:cubicBezTo>
                  <a:cubicBezTo>
                    <a:pt x="279940" y="12033"/>
                    <a:pt x="287998" y="20091"/>
                    <a:pt x="287998" y="30031"/>
                  </a:cubicBezTo>
                  <a:lnTo>
                    <a:pt x="287998" y="108031"/>
                  </a:lnTo>
                  <a:lnTo>
                    <a:pt x="251999" y="108031"/>
                  </a:lnTo>
                  <a:close/>
                  <a:moveTo>
                    <a:pt x="282000" y="120031"/>
                  </a:moveTo>
                  <a:lnTo>
                    <a:pt x="282000" y="264032"/>
                  </a:lnTo>
                  <a:lnTo>
                    <a:pt x="258000" y="264032"/>
                  </a:lnTo>
                  <a:lnTo>
                    <a:pt x="258000" y="120031"/>
                  </a:lnTo>
                  <a:close/>
                  <a:moveTo>
                    <a:pt x="279341" y="276031"/>
                  </a:moveTo>
                  <a:lnTo>
                    <a:pt x="270000" y="300943"/>
                  </a:lnTo>
                  <a:lnTo>
                    <a:pt x="260656" y="276031"/>
                  </a:lnTo>
                  <a:close/>
                  <a:moveTo>
                    <a:pt x="17998" y="156030"/>
                  </a:moveTo>
                  <a:lnTo>
                    <a:pt x="246001" y="156030"/>
                  </a:lnTo>
                  <a:lnTo>
                    <a:pt x="246001" y="174032"/>
                  </a:lnTo>
                  <a:lnTo>
                    <a:pt x="12000" y="174032"/>
                  </a:lnTo>
                  <a:lnTo>
                    <a:pt x="12000" y="162031"/>
                  </a:lnTo>
                  <a:cubicBezTo>
                    <a:pt x="12000" y="158719"/>
                    <a:pt x="14686" y="156030"/>
                    <a:pt x="17998" y="156030"/>
                  </a:cubicBezTo>
                  <a:close/>
                  <a:moveTo>
                    <a:pt x="341999" y="348033"/>
                  </a:moveTo>
                  <a:lnTo>
                    <a:pt x="17998" y="348033"/>
                  </a:lnTo>
                  <a:cubicBezTo>
                    <a:pt x="14686" y="348033"/>
                    <a:pt x="12000" y="345344"/>
                    <a:pt x="12000" y="342031"/>
                  </a:cubicBezTo>
                  <a:lnTo>
                    <a:pt x="12000" y="186031"/>
                  </a:lnTo>
                  <a:lnTo>
                    <a:pt x="246001" y="186031"/>
                  </a:lnTo>
                  <a:lnTo>
                    <a:pt x="246001" y="204033"/>
                  </a:lnTo>
                  <a:lnTo>
                    <a:pt x="222001" y="204033"/>
                  </a:lnTo>
                  <a:cubicBezTo>
                    <a:pt x="212058" y="204033"/>
                    <a:pt x="203999" y="212091"/>
                    <a:pt x="203999" y="222031"/>
                  </a:cubicBezTo>
                  <a:lnTo>
                    <a:pt x="203999" y="246030"/>
                  </a:lnTo>
                  <a:cubicBezTo>
                    <a:pt x="203999" y="255973"/>
                    <a:pt x="212058" y="264032"/>
                    <a:pt x="222001" y="264032"/>
                  </a:cubicBezTo>
                  <a:lnTo>
                    <a:pt x="246001" y="264032"/>
                  </a:lnTo>
                  <a:lnTo>
                    <a:pt x="246001" y="270033"/>
                  </a:lnTo>
                  <a:cubicBezTo>
                    <a:pt x="246001" y="270104"/>
                    <a:pt x="246036" y="270164"/>
                    <a:pt x="246041" y="270236"/>
                  </a:cubicBezTo>
                  <a:cubicBezTo>
                    <a:pt x="246050" y="270884"/>
                    <a:pt x="246162" y="271527"/>
                    <a:pt x="246377" y="272137"/>
                  </a:cubicBezTo>
                  <a:lnTo>
                    <a:pt x="261343" y="312031"/>
                  </a:lnTo>
                  <a:lnTo>
                    <a:pt x="216000" y="312031"/>
                  </a:lnTo>
                  <a:cubicBezTo>
                    <a:pt x="212687" y="312031"/>
                    <a:pt x="209999" y="314717"/>
                    <a:pt x="209999" y="318032"/>
                  </a:cubicBezTo>
                  <a:cubicBezTo>
                    <a:pt x="209999" y="321344"/>
                    <a:pt x="212687" y="324031"/>
                    <a:pt x="216000" y="324031"/>
                  </a:cubicBezTo>
                  <a:lnTo>
                    <a:pt x="324000" y="324031"/>
                  </a:lnTo>
                  <a:cubicBezTo>
                    <a:pt x="327313" y="324031"/>
                    <a:pt x="329999" y="321344"/>
                    <a:pt x="329999" y="318032"/>
                  </a:cubicBezTo>
                  <a:cubicBezTo>
                    <a:pt x="329999" y="314717"/>
                    <a:pt x="327313" y="312031"/>
                    <a:pt x="324000" y="312031"/>
                  </a:cubicBezTo>
                  <a:lnTo>
                    <a:pt x="278657" y="312031"/>
                  </a:lnTo>
                  <a:lnTo>
                    <a:pt x="293620" y="272137"/>
                  </a:lnTo>
                  <a:cubicBezTo>
                    <a:pt x="293838" y="271527"/>
                    <a:pt x="293950" y="270884"/>
                    <a:pt x="293959" y="270236"/>
                  </a:cubicBezTo>
                  <a:cubicBezTo>
                    <a:pt x="293959" y="270164"/>
                    <a:pt x="293999" y="270104"/>
                    <a:pt x="293999" y="270033"/>
                  </a:cubicBezTo>
                  <a:lnTo>
                    <a:pt x="293999" y="264032"/>
                  </a:lnTo>
                  <a:lnTo>
                    <a:pt x="312001" y="264032"/>
                  </a:lnTo>
                  <a:cubicBezTo>
                    <a:pt x="321941" y="264032"/>
                    <a:pt x="329999" y="255973"/>
                    <a:pt x="329999" y="246030"/>
                  </a:cubicBezTo>
                  <a:lnTo>
                    <a:pt x="329999" y="222031"/>
                  </a:lnTo>
                  <a:cubicBezTo>
                    <a:pt x="329999" y="212091"/>
                    <a:pt x="321941" y="204033"/>
                    <a:pt x="312001" y="204033"/>
                  </a:cubicBezTo>
                  <a:lnTo>
                    <a:pt x="293999" y="204033"/>
                  </a:lnTo>
                  <a:lnTo>
                    <a:pt x="293999" y="186031"/>
                  </a:lnTo>
                  <a:lnTo>
                    <a:pt x="348000" y="186031"/>
                  </a:lnTo>
                  <a:lnTo>
                    <a:pt x="348000" y="342031"/>
                  </a:lnTo>
                  <a:cubicBezTo>
                    <a:pt x="348000" y="345344"/>
                    <a:pt x="345314" y="348033"/>
                    <a:pt x="341999" y="3480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80" name="Google Shape;4980;p291"/>
            <p:cNvSpPr/>
            <p:nvPr/>
          </p:nvSpPr>
          <p:spPr>
            <a:xfrm>
              <a:off x="489788" y="832365"/>
              <a:ext cx="59766" cy="107578"/>
            </a:xfrm>
            <a:custGeom>
              <a:rect b="b" l="l" r="r" t="t"/>
              <a:pathLst>
                <a:path extrusionOk="0" h="107578" w="59765">
                  <a:moveTo>
                    <a:pt x="16631" y="28075"/>
                  </a:moveTo>
                  <a:cubicBezTo>
                    <a:pt x="24793" y="22895"/>
                    <a:pt x="35211" y="22895"/>
                    <a:pt x="43374" y="28075"/>
                  </a:cubicBezTo>
                  <a:cubicBezTo>
                    <a:pt x="46055" y="29863"/>
                    <a:pt x="47760" y="32785"/>
                    <a:pt x="47999" y="35999"/>
                  </a:cubicBezTo>
                  <a:cubicBezTo>
                    <a:pt x="47999" y="39315"/>
                    <a:pt x="50685" y="42000"/>
                    <a:pt x="54000" y="42000"/>
                  </a:cubicBezTo>
                  <a:cubicBezTo>
                    <a:pt x="57313" y="42000"/>
                    <a:pt x="59999" y="39315"/>
                    <a:pt x="59999" y="35999"/>
                  </a:cubicBezTo>
                  <a:cubicBezTo>
                    <a:pt x="59813" y="28995"/>
                    <a:pt x="56313" y="22494"/>
                    <a:pt x="50573" y="18473"/>
                  </a:cubicBezTo>
                  <a:cubicBezTo>
                    <a:pt x="46261" y="15386"/>
                    <a:pt x="41256" y="13400"/>
                    <a:pt x="35999" y="12689"/>
                  </a:cubicBezTo>
                  <a:lnTo>
                    <a:pt x="35999" y="6001"/>
                  </a:lnTo>
                  <a:cubicBezTo>
                    <a:pt x="35999" y="2686"/>
                    <a:pt x="33313" y="0"/>
                    <a:pt x="30001" y="0"/>
                  </a:cubicBezTo>
                  <a:cubicBezTo>
                    <a:pt x="26686" y="0"/>
                    <a:pt x="24000" y="2686"/>
                    <a:pt x="24000" y="6001"/>
                  </a:cubicBezTo>
                  <a:lnTo>
                    <a:pt x="24000" y="12689"/>
                  </a:lnTo>
                  <a:cubicBezTo>
                    <a:pt x="18745" y="13400"/>
                    <a:pt x="13744" y="15386"/>
                    <a:pt x="9432" y="18473"/>
                  </a:cubicBezTo>
                  <a:cubicBezTo>
                    <a:pt x="3543" y="22362"/>
                    <a:pt x="0" y="28946"/>
                    <a:pt x="0" y="35999"/>
                  </a:cubicBezTo>
                  <a:cubicBezTo>
                    <a:pt x="0" y="43055"/>
                    <a:pt x="3543" y="49639"/>
                    <a:pt x="9432" y="53525"/>
                  </a:cubicBezTo>
                  <a:cubicBezTo>
                    <a:pt x="15417" y="57834"/>
                    <a:pt x="22626" y="60103"/>
                    <a:pt x="30001" y="60001"/>
                  </a:cubicBezTo>
                  <a:cubicBezTo>
                    <a:pt x="34774" y="59916"/>
                    <a:pt x="39455" y="61342"/>
                    <a:pt x="43374" y="64074"/>
                  </a:cubicBezTo>
                  <a:cubicBezTo>
                    <a:pt x="46233" y="65689"/>
                    <a:pt x="48002" y="68716"/>
                    <a:pt x="48002" y="72001"/>
                  </a:cubicBezTo>
                  <a:cubicBezTo>
                    <a:pt x="48002" y="75284"/>
                    <a:pt x="46233" y="78313"/>
                    <a:pt x="43374" y="79925"/>
                  </a:cubicBezTo>
                  <a:cubicBezTo>
                    <a:pt x="35211" y="85106"/>
                    <a:pt x="24793" y="85106"/>
                    <a:pt x="16631" y="79925"/>
                  </a:cubicBezTo>
                  <a:cubicBezTo>
                    <a:pt x="13950" y="78140"/>
                    <a:pt x="12241" y="75215"/>
                    <a:pt x="12000" y="72001"/>
                  </a:cubicBezTo>
                  <a:cubicBezTo>
                    <a:pt x="12000" y="68686"/>
                    <a:pt x="9314" y="66000"/>
                    <a:pt x="5999" y="66000"/>
                  </a:cubicBezTo>
                  <a:cubicBezTo>
                    <a:pt x="2686" y="66000"/>
                    <a:pt x="0" y="68686"/>
                    <a:pt x="0" y="72001"/>
                  </a:cubicBezTo>
                  <a:cubicBezTo>
                    <a:pt x="189" y="79005"/>
                    <a:pt x="3686" y="85506"/>
                    <a:pt x="9426" y="89528"/>
                  </a:cubicBezTo>
                  <a:cubicBezTo>
                    <a:pt x="13730" y="92672"/>
                    <a:pt x="18729" y="94729"/>
                    <a:pt x="24000" y="95526"/>
                  </a:cubicBezTo>
                  <a:lnTo>
                    <a:pt x="24000" y="102000"/>
                  </a:lnTo>
                  <a:cubicBezTo>
                    <a:pt x="24000" y="105315"/>
                    <a:pt x="26686" y="108001"/>
                    <a:pt x="30001" y="108001"/>
                  </a:cubicBezTo>
                  <a:cubicBezTo>
                    <a:pt x="33313" y="108001"/>
                    <a:pt x="35999" y="105315"/>
                    <a:pt x="35999" y="102000"/>
                  </a:cubicBezTo>
                  <a:lnTo>
                    <a:pt x="35999" y="95501"/>
                  </a:lnTo>
                  <a:cubicBezTo>
                    <a:pt x="41270" y="94707"/>
                    <a:pt x="46266" y="92650"/>
                    <a:pt x="50567" y="89503"/>
                  </a:cubicBezTo>
                  <a:cubicBezTo>
                    <a:pt x="56456" y="85616"/>
                    <a:pt x="59999" y="79033"/>
                    <a:pt x="59999" y="71977"/>
                  </a:cubicBezTo>
                  <a:cubicBezTo>
                    <a:pt x="59999" y="64921"/>
                    <a:pt x="56456" y="58337"/>
                    <a:pt x="50567" y="54451"/>
                  </a:cubicBezTo>
                  <a:cubicBezTo>
                    <a:pt x="44580" y="50153"/>
                    <a:pt x="37370" y="47889"/>
                    <a:pt x="30001" y="47999"/>
                  </a:cubicBezTo>
                  <a:cubicBezTo>
                    <a:pt x="25225" y="48084"/>
                    <a:pt x="20544" y="46659"/>
                    <a:pt x="16625" y="43926"/>
                  </a:cubicBezTo>
                  <a:cubicBezTo>
                    <a:pt x="13766" y="42311"/>
                    <a:pt x="12000" y="39284"/>
                    <a:pt x="12000" y="35999"/>
                  </a:cubicBezTo>
                  <a:cubicBezTo>
                    <a:pt x="12000" y="32717"/>
                    <a:pt x="13766" y="29687"/>
                    <a:pt x="16625" y="2807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81" name="Google Shape;4981;p291"/>
            <p:cNvSpPr/>
            <p:nvPr/>
          </p:nvSpPr>
          <p:spPr>
            <a:xfrm>
              <a:off x="561787" y="886365"/>
              <a:ext cx="95625" cy="11953"/>
            </a:xfrm>
            <a:custGeom>
              <a:rect b="b" l="l" r="r" t="t"/>
              <a:pathLst>
                <a:path extrusionOk="0" h="11953" w="95625">
                  <a:moveTo>
                    <a:pt x="90000" y="0"/>
                  </a:moveTo>
                  <a:lnTo>
                    <a:pt x="6001" y="0"/>
                  </a:lnTo>
                  <a:cubicBezTo>
                    <a:pt x="2686" y="0"/>
                    <a:pt x="0" y="2687"/>
                    <a:pt x="0" y="6001"/>
                  </a:cubicBezTo>
                  <a:cubicBezTo>
                    <a:pt x="0" y="9314"/>
                    <a:pt x="2686" y="12000"/>
                    <a:pt x="6001" y="12000"/>
                  </a:cubicBezTo>
                  <a:lnTo>
                    <a:pt x="90000" y="12000"/>
                  </a:lnTo>
                  <a:cubicBezTo>
                    <a:pt x="93315" y="12000"/>
                    <a:pt x="96001" y="9314"/>
                    <a:pt x="96001" y="6001"/>
                  </a:cubicBezTo>
                  <a:cubicBezTo>
                    <a:pt x="96001" y="2687"/>
                    <a:pt x="93315" y="0"/>
                    <a:pt x="9000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82" name="Google Shape;4982;p291"/>
            <p:cNvSpPr/>
            <p:nvPr/>
          </p:nvSpPr>
          <p:spPr>
            <a:xfrm>
              <a:off x="561787" y="916366"/>
              <a:ext cx="95625" cy="11953"/>
            </a:xfrm>
            <a:custGeom>
              <a:rect b="b" l="l" r="r" t="t"/>
              <a:pathLst>
                <a:path extrusionOk="0" h="11953" w="95625">
                  <a:moveTo>
                    <a:pt x="90000" y="0"/>
                  </a:moveTo>
                  <a:lnTo>
                    <a:pt x="6001" y="0"/>
                  </a:lnTo>
                  <a:cubicBezTo>
                    <a:pt x="2686" y="0"/>
                    <a:pt x="0" y="2687"/>
                    <a:pt x="0" y="5999"/>
                  </a:cubicBezTo>
                  <a:cubicBezTo>
                    <a:pt x="0" y="9314"/>
                    <a:pt x="2686" y="12000"/>
                    <a:pt x="6001" y="12000"/>
                  </a:cubicBezTo>
                  <a:lnTo>
                    <a:pt x="90000" y="12000"/>
                  </a:lnTo>
                  <a:cubicBezTo>
                    <a:pt x="93315" y="12000"/>
                    <a:pt x="96001" y="9314"/>
                    <a:pt x="96001" y="5999"/>
                  </a:cubicBezTo>
                  <a:cubicBezTo>
                    <a:pt x="96001" y="2687"/>
                    <a:pt x="93315" y="0"/>
                    <a:pt x="9000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83" name="Google Shape;4983;p291"/>
            <p:cNvSpPr/>
            <p:nvPr/>
          </p:nvSpPr>
          <p:spPr>
            <a:xfrm>
              <a:off x="561787" y="946364"/>
              <a:ext cx="95625" cy="11953"/>
            </a:xfrm>
            <a:custGeom>
              <a:rect b="b" l="l" r="r" t="t"/>
              <a:pathLst>
                <a:path extrusionOk="0" h="11953" w="95625">
                  <a:moveTo>
                    <a:pt x="90000" y="0"/>
                  </a:moveTo>
                  <a:lnTo>
                    <a:pt x="6001" y="0"/>
                  </a:lnTo>
                  <a:cubicBezTo>
                    <a:pt x="2686" y="0"/>
                    <a:pt x="0" y="2687"/>
                    <a:pt x="0" y="6002"/>
                  </a:cubicBezTo>
                  <a:cubicBezTo>
                    <a:pt x="0" y="9314"/>
                    <a:pt x="2686" y="12000"/>
                    <a:pt x="6001" y="12000"/>
                  </a:cubicBezTo>
                  <a:lnTo>
                    <a:pt x="90000" y="12000"/>
                  </a:lnTo>
                  <a:cubicBezTo>
                    <a:pt x="93315" y="12000"/>
                    <a:pt x="96001" y="9314"/>
                    <a:pt x="96001" y="6002"/>
                  </a:cubicBezTo>
                  <a:cubicBezTo>
                    <a:pt x="96001" y="2687"/>
                    <a:pt x="93315" y="0"/>
                    <a:pt x="9000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grpSp>
        <p:nvGrpSpPr>
          <p:cNvPr id="4984" name="Google Shape;4984;p291"/>
          <p:cNvGrpSpPr/>
          <p:nvPr/>
        </p:nvGrpSpPr>
        <p:grpSpPr>
          <a:xfrm>
            <a:off x="7814691" y="3504805"/>
            <a:ext cx="124700" cy="124700"/>
            <a:chOff x="10804922" y="5266611"/>
            <a:chExt cx="353333" cy="353333"/>
          </a:xfrm>
        </p:grpSpPr>
        <p:sp>
          <p:nvSpPr>
            <p:cNvPr id="4985" name="Google Shape;4985;p291"/>
            <p:cNvSpPr/>
            <p:nvPr/>
          </p:nvSpPr>
          <p:spPr>
            <a:xfrm>
              <a:off x="11074622" y="5348894"/>
              <a:ext cx="13333" cy="13333"/>
            </a:xfrm>
            <a:custGeom>
              <a:rect b="b" l="l" r="r" t="t"/>
              <a:pathLst>
                <a:path extrusionOk="0" h="13333" w="13333">
                  <a:moveTo>
                    <a:pt x="6671" y="18195"/>
                  </a:moveTo>
                  <a:cubicBezTo>
                    <a:pt x="8457" y="18195"/>
                    <a:pt x="10231" y="17488"/>
                    <a:pt x="11544" y="16082"/>
                  </a:cubicBezTo>
                  <a:lnTo>
                    <a:pt x="16091" y="11215"/>
                  </a:lnTo>
                  <a:cubicBezTo>
                    <a:pt x="18604" y="8522"/>
                    <a:pt x="18451" y="4302"/>
                    <a:pt x="15764" y="1788"/>
                  </a:cubicBezTo>
                  <a:cubicBezTo>
                    <a:pt x="13071" y="-718"/>
                    <a:pt x="8851" y="-572"/>
                    <a:pt x="6337" y="2115"/>
                  </a:cubicBezTo>
                  <a:lnTo>
                    <a:pt x="1791" y="6982"/>
                  </a:lnTo>
                  <a:cubicBezTo>
                    <a:pt x="-723" y="9675"/>
                    <a:pt x="-569" y="13895"/>
                    <a:pt x="2117" y="16408"/>
                  </a:cubicBezTo>
                  <a:cubicBezTo>
                    <a:pt x="3411" y="17602"/>
                    <a:pt x="5044" y="18195"/>
                    <a:pt x="6671" y="1819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86" name="Google Shape;4986;p291"/>
            <p:cNvSpPr/>
            <p:nvPr/>
          </p:nvSpPr>
          <p:spPr>
            <a:xfrm>
              <a:off x="11056429" y="5368382"/>
              <a:ext cx="13333" cy="13333"/>
            </a:xfrm>
            <a:custGeom>
              <a:rect b="b" l="l" r="r" t="t"/>
              <a:pathLst>
                <a:path extrusionOk="0" h="13333" w="13333">
                  <a:moveTo>
                    <a:pt x="6670" y="18201"/>
                  </a:moveTo>
                  <a:cubicBezTo>
                    <a:pt x="8457" y="18201"/>
                    <a:pt x="10230" y="17494"/>
                    <a:pt x="11543" y="16081"/>
                  </a:cubicBezTo>
                  <a:lnTo>
                    <a:pt x="16090" y="11207"/>
                  </a:lnTo>
                  <a:cubicBezTo>
                    <a:pt x="18603" y="8514"/>
                    <a:pt x="18450" y="4294"/>
                    <a:pt x="15757" y="1787"/>
                  </a:cubicBezTo>
                  <a:cubicBezTo>
                    <a:pt x="13077" y="-719"/>
                    <a:pt x="8857" y="-573"/>
                    <a:pt x="6337" y="2121"/>
                  </a:cubicBezTo>
                  <a:lnTo>
                    <a:pt x="1790" y="6994"/>
                  </a:lnTo>
                  <a:cubicBezTo>
                    <a:pt x="-723" y="9687"/>
                    <a:pt x="-570" y="13907"/>
                    <a:pt x="2123" y="16414"/>
                  </a:cubicBezTo>
                  <a:cubicBezTo>
                    <a:pt x="3410" y="17614"/>
                    <a:pt x="5043" y="18201"/>
                    <a:pt x="6670" y="1820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87" name="Google Shape;4987;p291"/>
            <p:cNvSpPr/>
            <p:nvPr/>
          </p:nvSpPr>
          <p:spPr>
            <a:xfrm>
              <a:off x="11038238" y="5387868"/>
              <a:ext cx="13333" cy="13333"/>
            </a:xfrm>
            <a:custGeom>
              <a:rect b="b" l="l" r="r" t="t"/>
              <a:pathLst>
                <a:path extrusionOk="0" h="13333" w="13333">
                  <a:moveTo>
                    <a:pt x="6342" y="2114"/>
                  </a:moveTo>
                  <a:lnTo>
                    <a:pt x="1788" y="6987"/>
                  </a:lnTo>
                  <a:cubicBezTo>
                    <a:pt x="-718" y="9681"/>
                    <a:pt x="-572" y="13901"/>
                    <a:pt x="2115" y="16414"/>
                  </a:cubicBezTo>
                  <a:cubicBezTo>
                    <a:pt x="3402" y="17614"/>
                    <a:pt x="5035" y="18207"/>
                    <a:pt x="6668" y="18207"/>
                  </a:cubicBezTo>
                  <a:cubicBezTo>
                    <a:pt x="8455" y="18207"/>
                    <a:pt x="10228" y="17501"/>
                    <a:pt x="11542" y="16094"/>
                  </a:cubicBezTo>
                  <a:lnTo>
                    <a:pt x="16095" y="11221"/>
                  </a:lnTo>
                  <a:cubicBezTo>
                    <a:pt x="18602" y="8527"/>
                    <a:pt x="18455" y="4307"/>
                    <a:pt x="15768" y="1794"/>
                  </a:cubicBezTo>
                  <a:cubicBezTo>
                    <a:pt x="13068" y="-719"/>
                    <a:pt x="8855" y="-573"/>
                    <a:pt x="6342" y="211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88" name="Google Shape;4988;p291"/>
            <p:cNvSpPr/>
            <p:nvPr/>
          </p:nvSpPr>
          <p:spPr>
            <a:xfrm>
              <a:off x="11092818" y="5329394"/>
              <a:ext cx="13333" cy="13333"/>
            </a:xfrm>
            <a:custGeom>
              <a:rect b="b" l="l" r="r" t="t"/>
              <a:pathLst>
                <a:path extrusionOk="0" h="13333" w="13333">
                  <a:moveTo>
                    <a:pt x="6668" y="18202"/>
                  </a:moveTo>
                  <a:cubicBezTo>
                    <a:pt x="8455" y="18202"/>
                    <a:pt x="10228" y="17495"/>
                    <a:pt x="11542" y="16088"/>
                  </a:cubicBezTo>
                  <a:lnTo>
                    <a:pt x="16095" y="11215"/>
                  </a:lnTo>
                  <a:cubicBezTo>
                    <a:pt x="18602" y="8522"/>
                    <a:pt x="18455" y="4302"/>
                    <a:pt x="15768" y="1788"/>
                  </a:cubicBezTo>
                  <a:cubicBezTo>
                    <a:pt x="13075" y="-718"/>
                    <a:pt x="8862" y="-572"/>
                    <a:pt x="6342" y="2115"/>
                  </a:cubicBezTo>
                  <a:lnTo>
                    <a:pt x="1788" y="6988"/>
                  </a:lnTo>
                  <a:cubicBezTo>
                    <a:pt x="-718" y="9682"/>
                    <a:pt x="-572" y="13902"/>
                    <a:pt x="2115" y="16415"/>
                  </a:cubicBezTo>
                  <a:cubicBezTo>
                    <a:pt x="3408" y="17608"/>
                    <a:pt x="5042" y="18202"/>
                    <a:pt x="6668" y="1820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89" name="Google Shape;4989;p291"/>
            <p:cNvSpPr/>
            <p:nvPr/>
          </p:nvSpPr>
          <p:spPr>
            <a:xfrm>
              <a:off x="11129209" y="5292747"/>
              <a:ext cx="13333" cy="13333"/>
            </a:xfrm>
            <a:custGeom>
              <a:rect b="b" l="l" r="r" t="t"/>
              <a:pathLst>
                <a:path extrusionOk="0" h="13333" w="13333">
                  <a:moveTo>
                    <a:pt x="6671" y="15855"/>
                  </a:moveTo>
                  <a:cubicBezTo>
                    <a:pt x="8457" y="15855"/>
                    <a:pt x="10231" y="15148"/>
                    <a:pt x="11544" y="13742"/>
                  </a:cubicBezTo>
                  <a:lnTo>
                    <a:pt x="13904" y="11215"/>
                  </a:lnTo>
                  <a:cubicBezTo>
                    <a:pt x="16417" y="8522"/>
                    <a:pt x="16264" y="4302"/>
                    <a:pt x="13577" y="1788"/>
                  </a:cubicBezTo>
                  <a:cubicBezTo>
                    <a:pt x="10877" y="-718"/>
                    <a:pt x="6671" y="-572"/>
                    <a:pt x="4151" y="2115"/>
                  </a:cubicBezTo>
                  <a:lnTo>
                    <a:pt x="1791" y="4642"/>
                  </a:lnTo>
                  <a:cubicBezTo>
                    <a:pt x="-723" y="7335"/>
                    <a:pt x="-569" y="11555"/>
                    <a:pt x="2117" y="14068"/>
                  </a:cubicBezTo>
                  <a:cubicBezTo>
                    <a:pt x="3411" y="15262"/>
                    <a:pt x="5044" y="15855"/>
                    <a:pt x="6671" y="1585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90" name="Google Shape;4990;p291"/>
            <p:cNvSpPr/>
            <p:nvPr/>
          </p:nvSpPr>
          <p:spPr>
            <a:xfrm>
              <a:off x="11111012" y="5309892"/>
              <a:ext cx="13333" cy="13333"/>
            </a:xfrm>
            <a:custGeom>
              <a:rect b="b" l="l" r="r" t="t"/>
              <a:pathLst>
                <a:path extrusionOk="0" h="13333" w="13333">
                  <a:moveTo>
                    <a:pt x="6667" y="18204"/>
                  </a:moveTo>
                  <a:cubicBezTo>
                    <a:pt x="8447" y="18204"/>
                    <a:pt x="10227" y="17497"/>
                    <a:pt x="11534" y="16090"/>
                  </a:cubicBezTo>
                  <a:lnTo>
                    <a:pt x="16087" y="11224"/>
                  </a:lnTo>
                  <a:cubicBezTo>
                    <a:pt x="18601" y="8537"/>
                    <a:pt x="18454" y="4317"/>
                    <a:pt x="15767" y="1804"/>
                  </a:cubicBezTo>
                  <a:cubicBezTo>
                    <a:pt x="13094" y="-716"/>
                    <a:pt x="8854" y="-583"/>
                    <a:pt x="6347" y="2124"/>
                  </a:cubicBezTo>
                  <a:lnTo>
                    <a:pt x="1794" y="6990"/>
                  </a:lnTo>
                  <a:cubicBezTo>
                    <a:pt x="-719" y="9677"/>
                    <a:pt x="-573" y="13897"/>
                    <a:pt x="2114" y="16410"/>
                  </a:cubicBezTo>
                  <a:cubicBezTo>
                    <a:pt x="3401" y="17610"/>
                    <a:pt x="5034" y="18204"/>
                    <a:pt x="6667" y="1820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91" name="Google Shape;4991;p291"/>
            <p:cNvSpPr/>
            <p:nvPr/>
          </p:nvSpPr>
          <p:spPr>
            <a:xfrm>
              <a:off x="10971566" y="5319409"/>
              <a:ext cx="13333" cy="20000"/>
            </a:xfrm>
            <a:custGeom>
              <a:rect b="b" l="l" r="r" t="t"/>
              <a:pathLst>
                <a:path extrusionOk="0" h="20000" w="13333">
                  <a:moveTo>
                    <a:pt x="6667" y="20000"/>
                  </a:moveTo>
                  <a:cubicBezTo>
                    <a:pt x="10353" y="20000"/>
                    <a:pt x="13333" y="17020"/>
                    <a:pt x="13333" y="13333"/>
                  </a:cubicBezTo>
                  <a:lnTo>
                    <a:pt x="13333" y="6667"/>
                  </a:lnTo>
                  <a:cubicBezTo>
                    <a:pt x="13333" y="2980"/>
                    <a:pt x="10353" y="0"/>
                    <a:pt x="6667" y="0"/>
                  </a:cubicBezTo>
                  <a:cubicBezTo>
                    <a:pt x="2980" y="0"/>
                    <a:pt x="0" y="2980"/>
                    <a:pt x="0" y="6667"/>
                  </a:cubicBezTo>
                  <a:lnTo>
                    <a:pt x="0" y="13333"/>
                  </a:lnTo>
                  <a:cubicBezTo>
                    <a:pt x="0" y="17020"/>
                    <a:pt x="2987" y="20000"/>
                    <a:pt x="6667" y="20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92" name="Google Shape;4992;p291"/>
            <p:cNvSpPr/>
            <p:nvPr/>
          </p:nvSpPr>
          <p:spPr>
            <a:xfrm>
              <a:off x="10971566" y="5346076"/>
              <a:ext cx="13333" cy="20000"/>
            </a:xfrm>
            <a:custGeom>
              <a:rect b="b" l="l" r="r" t="t"/>
              <a:pathLst>
                <a:path extrusionOk="0" h="20000" w="13333">
                  <a:moveTo>
                    <a:pt x="6667" y="20000"/>
                  </a:moveTo>
                  <a:cubicBezTo>
                    <a:pt x="10353" y="20000"/>
                    <a:pt x="13333" y="17020"/>
                    <a:pt x="13333" y="13333"/>
                  </a:cubicBezTo>
                  <a:lnTo>
                    <a:pt x="13333" y="6667"/>
                  </a:lnTo>
                  <a:cubicBezTo>
                    <a:pt x="13333" y="2980"/>
                    <a:pt x="10353" y="0"/>
                    <a:pt x="6667" y="0"/>
                  </a:cubicBezTo>
                  <a:cubicBezTo>
                    <a:pt x="2980" y="0"/>
                    <a:pt x="0" y="2980"/>
                    <a:pt x="0" y="6667"/>
                  </a:cubicBezTo>
                  <a:lnTo>
                    <a:pt x="0" y="13333"/>
                  </a:lnTo>
                  <a:cubicBezTo>
                    <a:pt x="0" y="17020"/>
                    <a:pt x="2987" y="20000"/>
                    <a:pt x="6667" y="20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93" name="Google Shape;4993;p291"/>
            <p:cNvSpPr/>
            <p:nvPr/>
          </p:nvSpPr>
          <p:spPr>
            <a:xfrm>
              <a:off x="10971566" y="5292742"/>
              <a:ext cx="13333" cy="20000"/>
            </a:xfrm>
            <a:custGeom>
              <a:rect b="b" l="l" r="r" t="t"/>
              <a:pathLst>
                <a:path extrusionOk="0" h="20000" w="13333">
                  <a:moveTo>
                    <a:pt x="6667" y="20000"/>
                  </a:moveTo>
                  <a:cubicBezTo>
                    <a:pt x="10353" y="20000"/>
                    <a:pt x="13333" y="17020"/>
                    <a:pt x="13333" y="13333"/>
                  </a:cubicBezTo>
                  <a:lnTo>
                    <a:pt x="13333" y="6667"/>
                  </a:lnTo>
                  <a:cubicBezTo>
                    <a:pt x="13333" y="2980"/>
                    <a:pt x="10353" y="0"/>
                    <a:pt x="6667" y="0"/>
                  </a:cubicBezTo>
                  <a:cubicBezTo>
                    <a:pt x="2980" y="0"/>
                    <a:pt x="0" y="2980"/>
                    <a:pt x="0" y="6667"/>
                  </a:cubicBezTo>
                  <a:lnTo>
                    <a:pt x="0" y="13333"/>
                  </a:lnTo>
                  <a:cubicBezTo>
                    <a:pt x="0" y="17020"/>
                    <a:pt x="2987" y="20000"/>
                    <a:pt x="6667" y="20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94" name="Google Shape;4994;p291"/>
            <p:cNvSpPr/>
            <p:nvPr/>
          </p:nvSpPr>
          <p:spPr>
            <a:xfrm>
              <a:off x="10971566" y="5372742"/>
              <a:ext cx="13333" cy="20000"/>
            </a:xfrm>
            <a:custGeom>
              <a:rect b="b" l="l" r="r" t="t"/>
              <a:pathLst>
                <a:path extrusionOk="0" h="20000" w="13333">
                  <a:moveTo>
                    <a:pt x="6667" y="20000"/>
                  </a:moveTo>
                  <a:cubicBezTo>
                    <a:pt x="10353" y="20000"/>
                    <a:pt x="13333" y="17020"/>
                    <a:pt x="13333" y="13333"/>
                  </a:cubicBezTo>
                  <a:lnTo>
                    <a:pt x="13333" y="6667"/>
                  </a:lnTo>
                  <a:cubicBezTo>
                    <a:pt x="13333" y="2980"/>
                    <a:pt x="10353" y="0"/>
                    <a:pt x="6667" y="0"/>
                  </a:cubicBezTo>
                  <a:cubicBezTo>
                    <a:pt x="2980" y="0"/>
                    <a:pt x="0" y="2980"/>
                    <a:pt x="0" y="6667"/>
                  </a:cubicBezTo>
                  <a:lnTo>
                    <a:pt x="0" y="13333"/>
                  </a:lnTo>
                  <a:cubicBezTo>
                    <a:pt x="0" y="17020"/>
                    <a:pt x="2987" y="20000"/>
                    <a:pt x="6667" y="20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95" name="Google Shape;4995;p291"/>
            <p:cNvSpPr/>
            <p:nvPr/>
          </p:nvSpPr>
          <p:spPr>
            <a:xfrm>
              <a:off x="11076666" y="5452742"/>
              <a:ext cx="20000" cy="13333"/>
            </a:xfrm>
            <a:custGeom>
              <a:rect b="b" l="l" r="r" t="t"/>
              <a:pathLst>
                <a:path extrusionOk="0" h="13333" w="20000">
                  <a:moveTo>
                    <a:pt x="6667" y="13333"/>
                  </a:moveTo>
                  <a:lnTo>
                    <a:pt x="13333" y="13333"/>
                  </a:lnTo>
                  <a:cubicBezTo>
                    <a:pt x="17020" y="13333"/>
                    <a:pt x="20000" y="10353"/>
                    <a:pt x="20000" y="6667"/>
                  </a:cubicBezTo>
                  <a:cubicBezTo>
                    <a:pt x="20000" y="2980"/>
                    <a:pt x="17020" y="0"/>
                    <a:pt x="13333" y="0"/>
                  </a:cubicBezTo>
                  <a:lnTo>
                    <a:pt x="6667" y="0"/>
                  </a:lnTo>
                  <a:cubicBezTo>
                    <a:pt x="2980" y="0"/>
                    <a:pt x="0" y="2980"/>
                    <a:pt x="0" y="6667"/>
                  </a:cubicBezTo>
                  <a:cubicBezTo>
                    <a:pt x="0" y="10353"/>
                    <a:pt x="2980" y="13333"/>
                    <a:pt x="6667" y="133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96" name="Google Shape;4996;p291"/>
            <p:cNvSpPr/>
            <p:nvPr/>
          </p:nvSpPr>
          <p:spPr>
            <a:xfrm>
              <a:off x="11049999" y="5452742"/>
              <a:ext cx="20000" cy="13333"/>
            </a:xfrm>
            <a:custGeom>
              <a:rect b="b" l="l" r="r" t="t"/>
              <a:pathLst>
                <a:path extrusionOk="0" h="13333" w="20000">
                  <a:moveTo>
                    <a:pt x="13333" y="0"/>
                  </a:moveTo>
                  <a:lnTo>
                    <a:pt x="6667" y="0"/>
                  </a:lnTo>
                  <a:cubicBezTo>
                    <a:pt x="2980" y="0"/>
                    <a:pt x="0" y="2980"/>
                    <a:pt x="0" y="6667"/>
                  </a:cubicBezTo>
                  <a:cubicBezTo>
                    <a:pt x="0" y="10353"/>
                    <a:pt x="2980" y="13333"/>
                    <a:pt x="6667" y="13333"/>
                  </a:cubicBezTo>
                  <a:lnTo>
                    <a:pt x="13333" y="13333"/>
                  </a:lnTo>
                  <a:cubicBezTo>
                    <a:pt x="17020" y="13333"/>
                    <a:pt x="20000" y="10353"/>
                    <a:pt x="20000" y="6667"/>
                  </a:cubicBezTo>
                  <a:cubicBezTo>
                    <a:pt x="20000" y="2980"/>
                    <a:pt x="17020" y="0"/>
                    <a:pt x="13333"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97" name="Google Shape;4997;p291"/>
            <p:cNvSpPr/>
            <p:nvPr/>
          </p:nvSpPr>
          <p:spPr>
            <a:xfrm>
              <a:off x="11129999" y="5452742"/>
              <a:ext cx="20000" cy="13333"/>
            </a:xfrm>
            <a:custGeom>
              <a:rect b="b" l="l" r="r" t="t"/>
              <a:pathLst>
                <a:path extrusionOk="0" h="13333" w="20000">
                  <a:moveTo>
                    <a:pt x="6667" y="0"/>
                  </a:moveTo>
                  <a:cubicBezTo>
                    <a:pt x="2980" y="0"/>
                    <a:pt x="0" y="2980"/>
                    <a:pt x="0" y="6667"/>
                  </a:cubicBezTo>
                  <a:cubicBezTo>
                    <a:pt x="0" y="10353"/>
                    <a:pt x="2980" y="13333"/>
                    <a:pt x="6667" y="13333"/>
                  </a:cubicBezTo>
                  <a:lnTo>
                    <a:pt x="13333" y="13333"/>
                  </a:lnTo>
                  <a:cubicBezTo>
                    <a:pt x="17020" y="13333"/>
                    <a:pt x="20000" y="10353"/>
                    <a:pt x="20000" y="6667"/>
                  </a:cubicBezTo>
                  <a:cubicBezTo>
                    <a:pt x="20000" y="2980"/>
                    <a:pt x="17020" y="0"/>
                    <a:pt x="13333" y="0"/>
                  </a:cubicBezTo>
                  <a:lnTo>
                    <a:pt x="6667"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98" name="Google Shape;4998;p291"/>
            <p:cNvSpPr/>
            <p:nvPr/>
          </p:nvSpPr>
          <p:spPr>
            <a:xfrm>
              <a:off x="11103333" y="5452742"/>
              <a:ext cx="20000" cy="13333"/>
            </a:xfrm>
            <a:custGeom>
              <a:rect b="b" l="l" r="r" t="t"/>
              <a:pathLst>
                <a:path extrusionOk="0" h="13333" w="20000">
                  <a:moveTo>
                    <a:pt x="6667" y="13333"/>
                  </a:moveTo>
                  <a:lnTo>
                    <a:pt x="13333" y="13333"/>
                  </a:lnTo>
                  <a:cubicBezTo>
                    <a:pt x="17020" y="13333"/>
                    <a:pt x="20000" y="10353"/>
                    <a:pt x="20000" y="6667"/>
                  </a:cubicBezTo>
                  <a:cubicBezTo>
                    <a:pt x="20000" y="2980"/>
                    <a:pt x="17020" y="0"/>
                    <a:pt x="13333" y="0"/>
                  </a:cubicBezTo>
                  <a:lnTo>
                    <a:pt x="6667" y="0"/>
                  </a:lnTo>
                  <a:cubicBezTo>
                    <a:pt x="2980" y="0"/>
                    <a:pt x="0" y="2980"/>
                    <a:pt x="0" y="6667"/>
                  </a:cubicBezTo>
                  <a:cubicBezTo>
                    <a:pt x="0" y="10353"/>
                    <a:pt x="2980" y="13333"/>
                    <a:pt x="6667" y="133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4999" name="Google Shape;4999;p291"/>
            <p:cNvSpPr/>
            <p:nvPr/>
          </p:nvSpPr>
          <p:spPr>
            <a:xfrm>
              <a:off x="10804922" y="5266611"/>
              <a:ext cx="353333" cy="353333"/>
            </a:xfrm>
            <a:custGeom>
              <a:rect b="b" l="l" r="r" t="t"/>
              <a:pathLst>
                <a:path extrusionOk="0" h="353333" w="353333">
                  <a:moveTo>
                    <a:pt x="355731" y="272724"/>
                  </a:moveTo>
                  <a:cubicBezTo>
                    <a:pt x="342344" y="247424"/>
                    <a:pt x="295858" y="219978"/>
                    <a:pt x="293811" y="218778"/>
                  </a:cubicBezTo>
                  <a:cubicBezTo>
                    <a:pt x="285304" y="213924"/>
                    <a:pt x="276491" y="212391"/>
                    <a:pt x="269004" y="214471"/>
                  </a:cubicBezTo>
                  <a:cubicBezTo>
                    <a:pt x="263378" y="216031"/>
                    <a:pt x="258791" y="219591"/>
                    <a:pt x="255704" y="224778"/>
                  </a:cubicBezTo>
                  <a:cubicBezTo>
                    <a:pt x="248898" y="232911"/>
                    <a:pt x="240464" y="242418"/>
                    <a:pt x="238424" y="243891"/>
                  </a:cubicBezTo>
                  <a:cubicBezTo>
                    <a:pt x="222624" y="254584"/>
                    <a:pt x="210078" y="253318"/>
                    <a:pt x="196458" y="239698"/>
                  </a:cubicBezTo>
                  <a:lnTo>
                    <a:pt x="119884" y="163131"/>
                  </a:lnTo>
                  <a:cubicBezTo>
                    <a:pt x="106251" y="149498"/>
                    <a:pt x="104998" y="136944"/>
                    <a:pt x="115678" y="121184"/>
                  </a:cubicBezTo>
                  <a:cubicBezTo>
                    <a:pt x="117171" y="119118"/>
                    <a:pt x="126671" y="110684"/>
                    <a:pt x="134804" y="103884"/>
                  </a:cubicBezTo>
                  <a:cubicBezTo>
                    <a:pt x="139991" y="100791"/>
                    <a:pt x="143551" y="96211"/>
                    <a:pt x="145111" y="90578"/>
                  </a:cubicBezTo>
                  <a:cubicBezTo>
                    <a:pt x="147184" y="83091"/>
                    <a:pt x="145651" y="74284"/>
                    <a:pt x="140758" y="65704"/>
                  </a:cubicBezTo>
                  <a:cubicBezTo>
                    <a:pt x="139604" y="63731"/>
                    <a:pt x="112164" y="17238"/>
                    <a:pt x="86858" y="3858"/>
                  </a:cubicBezTo>
                  <a:cubicBezTo>
                    <a:pt x="74004" y="-2936"/>
                    <a:pt x="58484" y="-609"/>
                    <a:pt x="48218" y="9671"/>
                  </a:cubicBezTo>
                  <a:lnTo>
                    <a:pt x="31304" y="26584"/>
                  </a:lnTo>
                  <a:cubicBezTo>
                    <a:pt x="-18042" y="75931"/>
                    <a:pt x="-8909" y="137218"/>
                    <a:pt x="57718" y="203838"/>
                  </a:cubicBezTo>
                  <a:lnTo>
                    <a:pt x="155751" y="301878"/>
                  </a:lnTo>
                  <a:cubicBezTo>
                    <a:pt x="186011" y="332144"/>
                    <a:pt x="215331" y="350718"/>
                    <a:pt x="242871" y="357084"/>
                  </a:cubicBezTo>
                  <a:cubicBezTo>
                    <a:pt x="250178" y="358771"/>
                    <a:pt x="257338" y="359618"/>
                    <a:pt x="264364" y="359618"/>
                  </a:cubicBezTo>
                  <a:cubicBezTo>
                    <a:pt x="289144" y="359618"/>
                    <a:pt x="312158" y="349131"/>
                    <a:pt x="333004" y="328284"/>
                  </a:cubicBezTo>
                  <a:lnTo>
                    <a:pt x="349918" y="311371"/>
                  </a:lnTo>
                  <a:cubicBezTo>
                    <a:pt x="360191" y="301091"/>
                    <a:pt x="362524" y="285564"/>
                    <a:pt x="355731" y="272724"/>
                  </a:cubicBezTo>
                  <a:close/>
                  <a:moveTo>
                    <a:pt x="340491" y="301938"/>
                  </a:moveTo>
                  <a:lnTo>
                    <a:pt x="323578" y="318851"/>
                  </a:lnTo>
                  <a:cubicBezTo>
                    <a:pt x="279791" y="362638"/>
                    <a:pt x="226491" y="353764"/>
                    <a:pt x="165178" y="292444"/>
                  </a:cubicBezTo>
                  <a:lnTo>
                    <a:pt x="67144" y="194404"/>
                  </a:lnTo>
                  <a:cubicBezTo>
                    <a:pt x="5831" y="133098"/>
                    <a:pt x="-3056" y="79804"/>
                    <a:pt x="40731" y="36004"/>
                  </a:cubicBezTo>
                  <a:lnTo>
                    <a:pt x="57644" y="19091"/>
                  </a:lnTo>
                  <a:cubicBezTo>
                    <a:pt x="61418" y="15318"/>
                    <a:pt x="66398" y="13344"/>
                    <a:pt x="71444" y="13344"/>
                  </a:cubicBezTo>
                  <a:cubicBezTo>
                    <a:pt x="74558" y="13344"/>
                    <a:pt x="77704" y="14091"/>
                    <a:pt x="80618" y="15638"/>
                  </a:cubicBezTo>
                  <a:cubicBezTo>
                    <a:pt x="102578" y="27258"/>
                    <a:pt x="128991" y="71998"/>
                    <a:pt x="129211" y="72378"/>
                  </a:cubicBezTo>
                  <a:cubicBezTo>
                    <a:pt x="132204" y="77624"/>
                    <a:pt x="133344" y="83098"/>
                    <a:pt x="132258" y="87018"/>
                  </a:cubicBezTo>
                  <a:cubicBezTo>
                    <a:pt x="131591" y="89418"/>
                    <a:pt x="130104" y="91244"/>
                    <a:pt x="127698" y="92591"/>
                  </a:cubicBezTo>
                  <a:lnTo>
                    <a:pt x="126698" y="93284"/>
                  </a:lnTo>
                  <a:cubicBezTo>
                    <a:pt x="121011" y="98031"/>
                    <a:pt x="107478" y="109511"/>
                    <a:pt x="104644" y="113691"/>
                  </a:cubicBezTo>
                  <a:cubicBezTo>
                    <a:pt x="100564" y="119718"/>
                    <a:pt x="97858" y="125638"/>
                    <a:pt x="96438" y="131458"/>
                  </a:cubicBezTo>
                  <a:cubicBezTo>
                    <a:pt x="91698" y="122004"/>
                    <a:pt x="87871" y="111058"/>
                    <a:pt x="86611" y="98918"/>
                  </a:cubicBezTo>
                  <a:cubicBezTo>
                    <a:pt x="86224" y="95258"/>
                    <a:pt x="82998" y="92651"/>
                    <a:pt x="79284" y="92971"/>
                  </a:cubicBezTo>
                  <a:cubicBezTo>
                    <a:pt x="75624" y="93358"/>
                    <a:pt x="72964" y="96631"/>
                    <a:pt x="73338" y="100298"/>
                  </a:cubicBezTo>
                  <a:cubicBezTo>
                    <a:pt x="78151" y="146651"/>
                    <a:pt x="114204" y="176824"/>
                    <a:pt x="115731" y="178084"/>
                  </a:cubicBezTo>
                  <a:cubicBezTo>
                    <a:pt x="115898" y="178224"/>
                    <a:pt x="116098" y="178271"/>
                    <a:pt x="116271" y="178391"/>
                  </a:cubicBezTo>
                  <a:lnTo>
                    <a:pt x="187031" y="249131"/>
                  </a:lnTo>
                  <a:cubicBezTo>
                    <a:pt x="187331" y="249431"/>
                    <a:pt x="187638" y="249691"/>
                    <a:pt x="187938" y="249978"/>
                  </a:cubicBezTo>
                  <a:cubicBezTo>
                    <a:pt x="188171" y="250324"/>
                    <a:pt x="188324" y="250704"/>
                    <a:pt x="188631" y="251011"/>
                  </a:cubicBezTo>
                  <a:cubicBezTo>
                    <a:pt x="189891" y="252258"/>
                    <a:pt x="219991" y="281458"/>
                    <a:pt x="265958" y="286231"/>
                  </a:cubicBezTo>
                  <a:cubicBezTo>
                    <a:pt x="266191" y="286251"/>
                    <a:pt x="266424" y="286264"/>
                    <a:pt x="266651" y="286264"/>
                  </a:cubicBezTo>
                  <a:cubicBezTo>
                    <a:pt x="270024" y="286264"/>
                    <a:pt x="272918" y="283711"/>
                    <a:pt x="273278" y="280291"/>
                  </a:cubicBezTo>
                  <a:cubicBezTo>
                    <a:pt x="273658" y="276624"/>
                    <a:pt x="270991" y="273351"/>
                    <a:pt x="267331" y="272964"/>
                  </a:cubicBezTo>
                  <a:cubicBezTo>
                    <a:pt x="253238" y="271504"/>
                    <a:pt x="240751" y="267371"/>
                    <a:pt x="230344" y="262578"/>
                  </a:cubicBezTo>
                  <a:cubicBezTo>
                    <a:pt x="235451" y="261044"/>
                    <a:pt x="240638" y="258498"/>
                    <a:pt x="245898" y="254938"/>
                  </a:cubicBezTo>
                  <a:cubicBezTo>
                    <a:pt x="250084" y="252098"/>
                    <a:pt x="261558" y="238571"/>
                    <a:pt x="266298" y="232884"/>
                  </a:cubicBezTo>
                  <a:lnTo>
                    <a:pt x="266991" y="231878"/>
                  </a:lnTo>
                  <a:cubicBezTo>
                    <a:pt x="268338" y="229484"/>
                    <a:pt x="270164" y="227991"/>
                    <a:pt x="272564" y="227318"/>
                  </a:cubicBezTo>
                  <a:cubicBezTo>
                    <a:pt x="276458" y="226258"/>
                    <a:pt x="281951" y="227364"/>
                    <a:pt x="287131" y="230318"/>
                  </a:cubicBezTo>
                  <a:cubicBezTo>
                    <a:pt x="299658" y="237664"/>
                    <a:pt x="334284" y="260718"/>
                    <a:pt x="343938" y="278958"/>
                  </a:cubicBezTo>
                  <a:cubicBezTo>
                    <a:pt x="347984" y="286604"/>
                    <a:pt x="346598" y="295831"/>
                    <a:pt x="340491" y="30193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000" name="Google Shape;5000;p291"/>
            <p:cNvSpPr/>
            <p:nvPr/>
          </p:nvSpPr>
          <p:spPr>
            <a:xfrm>
              <a:off x="11051560" y="5416433"/>
              <a:ext cx="13333" cy="13333"/>
            </a:xfrm>
            <a:custGeom>
              <a:rect b="b" l="l" r="r" t="t"/>
              <a:pathLst>
                <a:path extrusionOk="0" h="13333" w="13333">
                  <a:moveTo>
                    <a:pt x="18599" y="3683"/>
                  </a:moveTo>
                  <a:cubicBezTo>
                    <a:pt x="16946" y="389"/>
                    <a:pt x="12939" y="-937"/>
                    <a:pt x="9652" y="703"/>
                  </a:cubicBezTo>
                  <a:lnTo>
                    <a:pt x="3686" y="3683"/>
                  </a:lnTo>
                  <a:cubicBezTo>
                    <a:pt x="392" y="5329"/>
                    <a:pt x="-941" y="9336"/>
                    <a:pt x="706" y="12629"/>
                  </a:cubicBezTo>
                  <a:cubicBezTo>
                    <a:pt x="1879" y="14969"/>
                    <a:pt x="4226" y="16316"/>
                    <a:pt x="6679" y="16316"/>
                  </a:cubicBezTo>
                  <a:cubicBezTo>
                    <a:pt x="7679" y="16316"/>
                    <a:pt x="8699" y="16089"/>
                    <a:pt x="9652" y="15616"/>
                  </a:cubicBezTo>
                  <a:lnTo>
                    <a:pt x="15619" y="12636"/>
                  </a:lnTo>
                  <a:cubicBezTo>
                    <a:pt x="18912" y="10976"/>
                    <a:pt x="20246" y="6976"/>
                    <a:pt x="18599" y="36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001" name="Google Shape;5001;p291"/>
            <p:cNvSpPr/>
            <p:nvPr/>
          </p:nvSpPr>
          <p:spPr>
            <a:xfrm>
              <a:off x="11099267" y="5392583"/>
              <a:ext cx="13333" cy="13333"/>
            </a:xfrm>
            <a:custGeom>
              <a:rect b="b" l="l" r="r" t="t"/>
              <a:pathLst>
                <a:path extrusionOk="0" h="13333" w="13333">
                  <a:moveTo>
                    <a:pt x="9652" y="15606"/>
                  </a:moveTo>
                  <a:lnTo>
                    <a:pt x="15619" y="12626"/>
                  </a:lnTo>
                  <a:cubicBezTo>
                    <a:pt x="18912" y="10980"/>
                    <a:pt x="20246" y="6973"/>
                    <a:pt x="18599" y="3680"/>
                  </a:cubicBezTo>
                  <a:cubicBezTo>
                    <a:pt x="16946" y="386"/>
                    <a:pt x="12939" y="-934"/>
                    <a:pt x="9652" y="700"/>
                  </a:cubicBezTo>
                  <a:lnTo>
                    <a:pt x="3686" y="3680"/>
                  </a:lnTo>
                  <a:cubicBezTo>
                    <a:pt x="392" y="5326"/>
                    <a:pt x="-941" y="9333"/>
                    <a:pt x="706" y="12626"/>
                  </a:cubicBezTo>
                  <a:cubicBezTo>
                    <a:pt x="1879" y="14966"/>
                    <a:pt x="4226" y="16313"/>
                    <a:pt x="6679" y="16313"/>
                  </a:cubicBezTo>
                  <a:cubicBezTo>
                    <a:pt x="7679" y="16306"/>
                    <a:pt x="8692" y="16080"/>
                    <a:pt x="9652" y="156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002" name="Google Shape;5002;p291"/>
            <p:cNvSpPr/>
            <p:nvPr/>
          </p:nvSpPr>
          <p:spPr>
            <a:xfrm>
              <a:off x="11123120" y="5380663"/>
              <a:ext cx="13333" cy="13333"/>
            </a:xfrm>
            <a:custGeom>
              <a:rect b="b" l="l" r="r" t="t"/>
              <a:pathLst>
                <a:path extrusionOk="0" h="13333" w="13333">
                  <a:moveTo>
                    <a:pt x="6679" y="16306"/>
                  </a:moveTo>
                  <a:cubicBezTo>
                    <a:pt x="7679" y="16306"/>
                    <a:pt x="8699" y="16080"/>
                    <a:pt x="9652" y="15606"/>
                  </a:cubicBezTo>
                  <a:lnTo>
                    <a:pt x="15619" y="12626"/>
                  </a:lnTo>
                  <a:cubicBezTo>
                    <a:pt x="18912" y="10980"/>
                    <a:pt x="20246" y="6973"/>
                    <a:pt x="18599" y="3680"/>
                  </a:cubicBezTo>
                  <a:cubicBezTo>
                    <a:pt x="16946" y="386"/>
                    <a:pt x="12946" y="-934"/>
                    <a:pt x="9652" y="700"/>
                  </a:cubicBezTo>
                  <a:lnTo>
                    <a:pt x="3686" y="3680"/>
                  </a:lnTo>
                  <a:cubicBezTo>
                    <a:pt x="392" y="5326"/>
                    <a:pt x="-941" y="9333"/>
                    <a:pt x="706" y="12626"/>
                  </a:cubicBezTo>
                  <a:cubicBezTo>
                    <a:pt x="1879" y="14960"/>
                    <a:pt x="4232" y="16306"/>
                    <a:pt x="6679" y="163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003" name="Google Shape;5003;p291"/>
            <p:cNvSpPr/>
            <p:nvPr/>
          </p:nvSpPr>
          <p:spPr>
            <a:xfrm>
              <a:off x="11075420" y="5404512"/>
              <a:ext cx="13333" cy="13333"/>
            </a:xfrm>
            <a:custGeom>
              <a:rect b="b" l="l" r="r" t="t"/>
              <a:pathLst>
                <a:path extrusionOk="0" h="13333" w="13333">
                  <a:moveTo>
                    <a:pt x="9652" y="15604"/>
                  </a:moveTo>
                  <a:lnTo>
                    <a:pt x="15612" y="12624"/>
                  </a:lnTo>
                  <a:cubicBezTo>
                    <a:pt x="18906" y="10977"/>
                    <a:pt x="20239" y="6964"/>
                    <a:pt x="18592" y="3677"/>
                  </a:cubicBezTo>
                  <a:cubicBezTo>
                    <a:pt x="16939" y="384"/>
                    <a:pt x="12939" y="-930"/>
                    <a:pt x="9646" y="697"/>
                  </a:cubicBezTo>
                  <a:lnTo>
                    <a:pt x="3686" y="3677"/>
                  </a:lnTo>
                  <a:cubicBezTo>
                    <a:pt x="392" y="5324"/>
                    <a:pt x="-941" y="9337"/>
                    <a:pt x="706" y="12624"/>
                  </a:cubicBezTo>
                  <a:cubicBezTo>
                    <a:pt x="1879" y="14964"/>
                    <a:pt x="4226" y="16310"/>
                    <a:pt x="6679" y="16310"/>
                  </a:cubicBezTo>
                  <a:cubicBezTo>
                    <a:pt x="7679" y="16304"/>
                    <a:pt x="8692" y="16077"/>
                    <a:pt x="9652" y="1560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004" name="Google Shape;5004;p291"/>
            <p:cNvSpPr/>
            <p:nvPr/>
          </p:nvSpPr>
          <p:spPr>
            <a:xfrm>
              <a:off x="11004902" y="5373252"/>
              <a:ext cx="13333" cy="13333"/>
            </a:xfrm>
            <a:custGeom>
              <a:rect b="b" l="l" r="r" t="t"/>
              <a:pathLst>
                <a:path extrusionOk="0" h="13333" w="13333">
                  <a:moveTo>
                    <a:pt x="4104" y="18977"/>
                  </a:moveTo>
                  <a:cubicBezTo>
                    <a:pt x="4944" y="19330"/>
                    <a:pt x="5810" y="19490"/>
                    <a:pt x="6670" y="19490"/>
                  </a:cubicBezTo>
                  <a:cubicBezTo>
                    <a:pt x="9284" y="19490"/>
                    <a:pt x="11757" y="17950"/>
                    <a:pt x="12824" y="15390"/>
                  </a:cubicBezTo>
                  <a:lnTo>
                    <a:pt x="15390" y="9237"/>
                  </a:lnTo>
                  <a:cubicBezTo>
                    <a:pt x="16810" y="5837"/>
                    <a:pt x="15204" y="1930"/>
                    <a:pt x="11804" y="517"/>
                  </a:cubicBezTo>
                  <a:cubicBezTo>
                    <a:pt x="8410" y="-903"/>
                    <a:pt x="4510" y="704"/>
                    <a:pt x="3084" y="4104"/>
                  </a:cubicBezTo>
                  <a:lnTo>
                    <a:pt x="517" y="10257"/>
                  </a:lnTo>
                  <a:cubicBezTo>
                    <a:pt x="-903" y="13657"/>
                    <a:pt x="704" y="17564"/>
                    <a:pt x="4104" y="1897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005" name="Google Shape;5005;p291"/>
            <p:cNvSpPr/>
            <p:nvPr/>
          </p:nvSpPr>
          <p:spPr>
            <a:xfrm>
              <a:off x="11035669" y="5299408"/>
              <a:ext cx="13333" cy="13333"/>
            </a:xfrm>
            <a:custGeom>
              <a:rect b="b" l="l" r="r" t="t"/>
              <a:pathLst>
                <a:path extrusionOk="0" h="13333" w="13333">
                  <a:moveTo>
                    <a:pt x="4104" y="18974"/>
                  </a:moveTo>
                  <a:cubicBezTo>
                    <a:pt x="4943" y="19327"/>
                    <a:pt x="5810" y="19487"/>
                    <a:pt x="6670" y="19487"/>
                  </a:cubicBezTo>
                  <a:cubicBezTo>
                    <a:pt x="9284" y="19487"/>
                    <a:pt x="11757" y="17947"/>
                    <a:pt x="12823" y="15387"/>
                  </a:cubicBezTo>
                  <a:lnTo>
                    <a:pt x="15390" y="9234"/>
                  </a:lnTo>
                  <a:cubicBezTo>
                    <a:pt x="16810" y="5834"/>
                    <a:pt x="15204" y="1927"/>
                    <a:pt x="11803" y="514"/>
                  </a:cubicBezTo>
                  <a:cubicBezTo>
                    <a:pt x="8417" y="-899"/>
                    <a:pt x="4504" y="701"/>
                    <a:pt x="3084" y="4101"/>
                  </a:cubicBezTo>
                  <a:lnTo>
                    <a:pt x="517" y="10254"/>
                  </a:lnTo>
                  <a:cubicBezTo>
                    <a:pt x="-903" y="13654"/>
                    <a:pt x="704" y="17561"/>
                    <a:pt x="4104" y="189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006" name="Google Shape;5006;p291"/>
            <p:cNvSpPr/>
            <p:nvPr/>
          </p:nvSpPr>
          <p:spPr>
            <a:xfrm>
              <a:off x="11025416" y="5324022"/>
              <a:ext cx="13333" cy="13333"/>
            </a:xfrm>
            <a:custGeom>
              <a:rect b="b" l="l" r="r" t="t"/>
              <a:pathLst>
                <a:path extrusionOk="0" h="13333" w="13333">
                  <a:moveTo>
                    <a:pt x="4104" y="18974"/>
                  </a:moveTo>
                  <a:cubicBezTo>
                    <a:pt x="4944" y="19327"/>
                    <a:pt x="5810" y="19487"/>
                    <a:pt x="6670" y="19487"/>
                  </a:cubicBezTo>
                  <a:cubicBezTo>
                    <a:pt x="9284" y="19487"/>
                    <a:pt x="11757" y="17947"/>
                    <a:pt x="12824" y="15387"/>
                  </a:cubicBezTo>
                  <a:lnTo>
                    <a:pt x="15390" y="9234"/>
                  </a:lnTo>
                  <a:cubicBezTo>
                    <a:pt x="16810" y="5834"/>
                    <a:pt x="15203" y="1927"/>
                    <a:pt x="11804" y="514"/>
                  </a:cubicBezTo>
                  <a:cubicBezTo>
                    <a:pt x="8417" y="-899"/>
                    <a:pt x="4504" y="701"/>
                    <a:pt x="3084" y="4101"/>
                  </a:cubicBezTo>
                  <a:lnTo>
                    <a:pt x="517" y="10254"/>
                  </a:lnTo>
                  <a:cubicBezTo>
                    <a:pt x="-903" y="13654"/>
                    <a:pt x="704" y="17561"/>
                    <a:pt x="4104" y="189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007" name="Google Shape;5007;p291"/>
            <p:cNvSpPr/>
            <p:nvPr/>
          </p:nvSpPr>
          <p:spPr>
            <a:xfrm>
              <a:off x="11015156" y="5348644"/>
              <a:ext cx="13333" cy="13333"/>
            </a:xfrm>
            <a:custGeom>
              <a:rect b="b" l="l" r="r" t="t"/>
              <a:pathLst>
                <a:path extrusionOk="0" h="13333" w="13333">
                  <a:moveTo>
                    <a:pt x="4104" y="18971"/>
                  </a:moveTo>
                  <a:cubicBezTo>
                    <a:pt x="4944" y="19325"/>
                    <a:pt x="5810" y="19485"/>
                    <a:pt x="6670" y="19485"/>
                  </a:cubicBezTo>
                  <a:cubicBezTo>
                    <a:pt x="9284" y="19485"/>
                    <a:pt x="11757" y="17945"/>
                    <a:pt x="12824" y="15385"/>
                  </a:cubicBezTo>
                  <a:lnTo>
                    <a:pt x="15390" y="9231"/>
                  </a:lnTo>
                  <a:cubicBezTo>
                    <a:pt x="16810" y="5831"/>
                    <a:pt x="15204" y="1925"/>
                    <a:pt x="11804" y="511"/>
                  </a:cubicBezTo>
                  <a:cubicBezTo>
                    <a:pt x="8424" y="-895"/>
                    <a:pt x="4504" y="698"/>
                    <a:pt x="3084" y="4098"/>
                  </a:cubicBezTo>
                  <a:lnTo>
                    <a:pt x="517" y="10251"/>
                  </a:lnTo>
                  <a:cubicBezTo>
                    <a:pt x="-903" y="13651"/>
                    <a:pt x="704" y="17558"/>
                    <a:pt x="4104" y="1897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sp>
        <p:nvSpPr>
          <p:cNvPr id="5008" name="Google Shape;5008;p291"/>
          <p:cNvSpPr/>
          <p:nvPr/>
        </p:nvSpPr>
        <p:spPr>
          <a:xfrm>
            <a:off x="7816545" y="2990094"/>
            <a:ext cx="120994" cy="112928"/>
          </a:xfrm>
          <a:custGeom>
            <a:rect b="b" l="l" r="r" t="t"/>
            <a:pathLst>
              <a:path extrusionOk="0" h="336000" w="360000">
                <a:moveTo>
                  <a:pt x="350634" y="83028"/>
                </a:moveTo>
                <a:lnTo>
                  <a:pt x="330096" y="6372"/>
                </a:lnTo>
                <a:lnTo>
                  <a:pt x="328362" y="0"/>
                </a:lnTo>
                <a:lnTo>
                  <a:pt x="197634" y="35028"/>
                </a:lnTo>
                <a:lnTo>
                  <a:pt x="18000" y="35028"/>
                </a:lnTo>
                <a:lnTo>
                  <a:pt x="18000" y="83028"/>
                </a:lnTo>
                <a:lnTo>
                  <a:pt x="0" y="83028"/>
                </a:lnTo>
                <a:lnTo>
                  <a:pt x="0" y="96774"/>
                </a:lnTo>
                <a:lnTo>
                  <a:pt x="0" y="327282"/>
                </a:lnTo>
                <a:lnTo>
                  <a:pt x="0" y="341028"/>
                </a:lnTo>
                <a:lnTo>
                  <a:pt x="360000" y="341028"/>
                </a:lnTo>
                <a:lnTo>
                  <a:pt x="360000" y="327282"/>
                </a:lnTo>
                <a:lnTo>
                  <a:pt x="360000" y="96774"/>
                </a:lnTo>
                <a:lnTo>
                  <a:pt x="360000" y="83028"/>
                </a:lnTo>
                <a:lnTo>
                  <a:pt x="350634" y="83028"/>
                </a:lnTo>
                <a:close/>
                <a:moveTo>
                  <a:pt x="25284" y="95028"/>
                </a:moveTo>
                <a:lnTo>
                  <a:pt x="248250" y="95028"/>
                </a:lnTo>
                <a:lnTo>
                  <a:pt x="310368" y="95028"/>
                </a:lnTo>
                <a:lnTo>
                  <a:pt x="338196" y="95028"/>
                </a:lnTo>
                <a:lnTo>
                  <a:pt x="219462" y="215136"/>
                </a:lnTo>
                <a:lnTo>
                  <a:pt x="219756" y="215418"/>
                </a:lnTo>
                <a:lnTo>
                  <a:pt x="187080" y="248250"/>
                </a:lnTo>
                <a:cubicBezTo>
                  <a:pt x="183108" y="251940"/>
                  <a:pt x="176892" y="251934"/>
                  <a:pt x="173088" y="248406"/>
                </a:cubicBezTo>
                <a:lnTo>
                  <a:pt x="140250" y="215418"/>
                </a:lnTo>
                <a:lnTo>
                  <a:pt x="140538" y="215136"/>
                </a:lnTo>
                <a:lnTo>
                  <a:pt x="21882" y="95028"/>
                </a:lnTo>
                <a:lnTo>
                  <a:pt x="25284" y="95028"/>
                </a:lnTo>
                <a:close/>
                <a:moveTo>
                  <a:pt x="255426" y="75444"/>
                </a:moveTo>
                <a:lnTo>
                  <a:pt x="290202" y="66126"/>
                </a:lnTo>
                <a:lnTo>
                  <a:pt x="294726" y="83022"/>
                </a:lnTo>
                <a:lnTo>
                  <a:pt x="257460" y="83022"/>
                </a:lnTo>
                <a:lnTo>
                  <a:pt x="255426" y="75444"/>
                </a:lnTo>
                <a:close/>
                <a:moveTo>
                  <a:pt x="123144" y="215226"/>
                </a:moveTo>
                <a:lnTo>
                  <a:pt x="12000" y="322158"/>
                </a:lnTo>
                <a:lnTo>
                  <a:pt x="12000" y="103566"/>
                </a:lnTo>
                <a:lnTo>
                  <a:pt x="123144" y="215226"/>
                </a:lnTo>
                <a:close/>
                <a:moveTo>
                  <a:pt x="131604" y="223728"/>
                </a:moveTo>
                <a:lnTo>
                  <a:pt x="164742" y="257022"/>
                </a:lnTo>
                <a:cubicBezTo>
                  <a:pt x="168996" y="260988"/>
                  <a:pt x="174456" y="262980"/>
                  <a:pt x="179940" y="262980"/>
                </a:cubicBezTo>
                <a:cubicBezTo>
                  <a:pt x="185478" y="262980"/>
                  <a:pt x="191040" y="260946"/>
                  <a:pt x="195426" y="256860"/>
                </a:cubicBezTo>
                <a:lnTo>
                  <a:pt x="228402" y="223728"/>
                </a:lnTo>
                <a:lnTo>
                  <a:pt x="337830" y="329022"/>
                </a:lnTo>
                <a:lnTo>
                  <a:pt x="22116" y="329022"/>
                </a:lnTo>
                <a:lnTo>
                  <a:pt x="131604" y="223728"/>
                </a:lnTo>
                <a:close/>
                <a:moveTo>
                  <a:pt x="236862" y="215232"/>
                </a:moveTo>
                <a:lnTo>
                  <a:pt x="348000" y="103560"/>
                </a:lnTo>
                <a:lnTo>
                  <a:pt x="348000" y="322158"/>
                </a:lnTo>
                <a:lnTo>
                  <a:pt x="236862" y="215232"/>
                </a:lnTo>
                <a:close/>
                <a:moveTo>
                  <a:pt x="338214" y="83028"/>
                </a:moveTo>
                <a:lnTo>
                  <a:pt x="307152" y="83028"/>
                </a:lnTo>
                <a:lnTo>
                  <a:pt x="298686" y="51432"/>
                </a:lnTo>
                <a:lnTo>
                  <a:pt x="240732" y="66960"/>
                </a:lnTo>
                <a:lnTo>
                  <a:pt x="245034" y="83028"/>
                </a:lnTo>
                <a:lnTo>
                  <a:pt x="64860" y="83028"/>
                </a:lnTo>
                <a:lnTo>
                  <a:pt x="319902" y="14688"/>
                </a:lnTo>
                <a:lnTo>
                  <a:pt x="338214" y="83028"/>
                </a:lnTo>
                <a:close/>
                <a:moveTo>
                  <a:pt x="152850" y="47028"/>
                </a:moveTo>
                <a:lnTo>
                  <a:pt x="146064" y="48846"/>
                </a:lnTo>
                <a:lnTo>
                  <a:pt x="30000" y="79944"/>
                </a:lnTo>
                <a:lnTo>
                  <a:pt x="30000" y="47028"/>
                </a:lnTo>
                <a:lnTo>
                  <a:pt x="152850" y="47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3" name="Shape 5013"/>
        <p:cNvGrpSpPr/>
        <p:nvPr/>
      </p:nvGrpSpPr>
      <p:grpSpPr>
        <a:xfrm>
          <a:off x="0" y="0"/>
          <a:ext cx="0" cy="0"/>
          <a:chOff x="0" y="0"/>
          <a:chExt cx="0" cy="0"/>
        </a:xfrm>
      </p:grpSpPr>
      <p:sp>
        <p:nvSpPr>
          <p:cNvPr id="5014" name="Google Shape;5014;p292"/>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t>–</a:t>
            </a:r>
            <a:endParaRPr/>
          </a:p>
        </p:txBody>
      </p:sp>
      <p:sp>
        <p:nvSpPr>
          <p:cNvPr id="5015" name="Google Shape;5015;p292"/>
          <p:cNvSpPr txBox="1"/>
          <p:nvPr/>
        </p:nvSpPr>
        <p:spPr>
          <a:xfrm>
            <a:off x="489064" y="239325"/>
            <a:ext cx="2020800" cy="316500"/>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lt1"/>
              </a:buClr>
              <a:buSzPts val="2400"/>
              <a:buFont typeface="Arial"/>
              <a:buNone/>
            </a:pPr>
            <a:r>
              <a:rPr b="1" i="0" lang="fr" sz="2400" u="none" cap="none" strike="noStrike">
                <a:solidFill>
                  <a:schemeClr val="lt1"/>
                </a:solidFill>
                <a:latin typeface="Arial"/>
                <a:ea typeface="Arial"/>
                <a:cs typeface="Arial"/>
                <a:sym typeface="Arial"/>
              </a:rPr>
              <a:t>Retail Media : </a:t>
            </a:r>
            <a:endParaRPr/>
          </a:p>
          <a:p>
            <a:pPr indent="0" lvl="0" marL="0" marR="0" rtl="0" algn="l">
              <a:lnSpc>
                <a:spcPct val="90000"/>
              </a:lnSpc>
              <a:spcBef>
                <a:spcPts val="0"/>
              </a:spcBef>
              <a:spcAft>
                <a:spcPts val="0"/>
              </a:spcAft>
              <a:buClr>
                <a:schemeClr val="lt1"/>
              </a:buClr>
              <a:buSzPts val="2400"/>
              <a:buFont typeface="Arial"/>
              <a:buNone/>
            </a:pPr>
            <a:br>
              <a:rPr b="1" i="0" lang="fr" sz="2400" u="none" cap="none" strike="noStrike">
                <a:solidFill>
                  <a:schemeClr val="accent1"/>
                </a:solidFill>
                <a:latin typeface="Arial"/>
                <a:ea typeface="Arial"/>
                <a:cs typeface="Arial"/>
                <a:sym typeface="Arial"/>
              </a:rPr>
            </a:br>
            <a:endParaRPr b="1" i="0" sz="2100" u="none" cap="none" strike="noStrike">
              <a:solidFill>
                <a:schemeClr val="accent1"/>
              </a:solidFill>
              <a:latin typeface="Arial"/>
              <a:ea typeface="Arial"/>
              <a:cs typeface="Arial"/>
              <a:sym typeface="Arial"/>
            </a:endParaRPr>
          </a:p>
        </p:txBody>
      </p:sp>
      <p:sp>
        <p:nvSpPr>
          <p:cNvPr id="5016" name="Google Shape;5016;p292"/>
          <p:cNvSpPr txBox="1"/>
          <p:nvPr/>
        </p:nvSpPr>
        <p:spPr>
          <a:xfrm>
            <a:off x="594361" y="4814877"/>
            <a:ext cx="309900" cy="106200"/>
          </a:xfrm>
          <a:prstGeom prst="rect">
            <a:avLst/>
          </a:prstGeom>
          <a:noFill/>
          <a:ln>
            <a:noFill/>
          </a:ln>
        </p:spPr>
        <p:txBody>
          <a:bodyPr anchorCtr="0" anchor="ctr" bIns="34275" lIns="0" spcFirstLastPara="1" rIns="27000" wrap="square" tIns="34275">
            <a:noAutofit/>
          </a:bodyPr>
          <a:lstStyle/>
          <a:p>
            <a:pPr indent="0" lvl="0" marL="0" marR="0" rtl="0" algn="l">
              <a:lnSpc>
                <a:spcPct val="100000"/>
              </a:lnSpc>
              <a:spcBef>
                <a:spcPts val="0"/>
              </a:spcBef>
              <a:spcAft>
                <a:spcPts val="0"/>
              </a:spcAft>
              <a:buClr>
                <a:srgbClr val="000000"/>
              </a:buClr>
              <a:buSzPts val="800"/>
              <a:buFont typeface="Arial"/>
              <a:buNone/>
            </a:pPr>
            <a:fld id="{00000000-1234-1234-1234-123412341234}" type="slidenum">
              <a:rPr b="1" i="0" lang="fr" sz="800" u="none" cap="none" strike="noStrike">
                <a:solidFill>
                  <a:schemeClr val="lt1"/>
                </a:solidFill>
                <a:latin typeface="Arial"/>
                <a:ea typeface="Arial"/>
                <a:cs typeface="Arial"/>
                <a:sym typeface="Arial"/>
              </a:rPr>
              <a:t>‹#›</a:t>
            </a:fld>
            <a:endParaRPr b="1" i="0" sz="800" u="none" cap="none" strike="noStrike">
              <a:solidFill>
                <a:schemeClr val="lt1"/>
              </a:solidFill>
              <a:latin typeface="Arial"/>
              <a:ea typeface="Arial"/>
              <a:cs typeface="Arial"/>
              <a:sym typeface="Arial"/>
            </a:endParaRPr>
          </a:p>
        </p:txBody>
      </p:sp>
      <p:sp>
        <p:nvSpPr>
          <p:cNvPr id="5017" name="Google Shape;5017;p292"/>
          <p:cNvSpPr txBox="1"/>
          <p:nvPr/>
        </p:nvSpPr>
        <p:spPr>
          <a:xfrm>
            <a:off x="480265" y="1266260"/>
            <a:ext cx="1612500" cy="1061829"/>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200"/>
              <a:buFont typeface="Arial"/>
              <a:buNone/>
            </a:pPr>
            <a:r>
              <a:rPr b="1" i="0" lang="fr" sz="1200" u="none" cap="none" strike="noStrike">
                <a:solidFill>
                  <a:srgbClr val="FFC229"/>
                </a:solidFill>
                <a:latin typeface="Arial"/>
                <a:ea typeface="Arial"/>
                <a:cs typeface="Arial"/>
                <a:sym typeface="Arial"/>
              </a:rPr>
              <a:t>Gérer des revenus publicitaires </a:t>
            </a:r>
            <a:r>
              <a:rPr b="0" i="0" lang="fr" sz="900" u="none" cap="none" strike="noStrike">
                <a:solidFill>
                  <a:schemeClr val="lt1"/>
                </a:solidFill>
                <a:latin typeface="Arial"/>
                <a:ea typeface="Arial"/>
                <a:cs typeface="Arial"/>
                <a:sym typeface="Arial"/>
              </a:rPr>
              <a:t>complémentaires et booster ses ventes, fidéliser ses clients existants, tout en soignant l’expérience client grâce aux données transactionnelles.</a:t>
            </a:r>
            <a:endParaRPr/>
          </a:p>
        </p:txBody>
      </p:sp>
      <p:sp>
        <p:nvSpPr>
          <p:cNvPr id="5018" name="Google Shape;5018;p292"/>
          <p:cNvSpPr txBox="1"/>
          <p:nvPr/>
        </p:nvSpPr>
        <p:spPr>
          <a:xfrm>
            <a:off x="480265" y="2740675"/>
            <a:ext cx="1811700" cy="1169551"/>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FFC229"/>
                </a:solidFill>
                <a:latin typeface="Arial"/>
                <a:ea typeface="Arial"/>
                <a:cs typeface="Arial"/>
                <a:sym typeface="Arial"/>
              </a:rPr>
              <a:t>Créer un </a:t>
            </a:r>
            <a:br>
              <a:rPr b="1" i="0" lang="fr" sz="1100" u="none" cap="none" strike="noStrike">
                <a:solidFill>
                  <a:srgbClr val="FFC229"/>
                </a:solidFill>
                <a:latin typeface="Arial"/>
                <a:ea typeface="Arial"/>
                <a:cs typeface="Arial"/>
                <a:sym typeface="Arial"/>
              </a:rPr>
            </a:br>
            <a:r>
              <a:rPr b="1" i="0" lang="fr" sz="1100" u="none" cap="none" strike="noStrike">
                <a:solidFill>
                  <a:srgbClr val="FFC229"/>
                </a:solidFill>
                <a:latin typeface="Arial"/>
                <a:ea typeface="Arial"/>
                <a:cs typeface="Arial"/>
                <a:sym typeface="Arial"/>
              </a:rPr>
              <a:t>cercle vertueux </a:t>
            </a:r>
            <a:br>
              <a:rPr b="1" i="0" lang="fr" sz="1100" u="none" cap="none" strike="noStrike">
                <a:solidFill>
                  <a:srgbClr val="FFC229"/>
                </a:solidFill>
                <a:latin typeface="Arial"/>
                <a:ea typeface="Arial"/>
                <a:cs typeface="Arial"/>
                <a:sym typeface="Arial"/>
              </a:rPr>
            </a:br>
            <a:r>
              <a:rPr b="0" i="0" lang="fr" sz="900" u="none" cap="none" strike="noStrike">
                <a:solidFill>
                  <a:schemeClr val="lt1"/>
                </a:solidFill>
                <a:latin typeface="Arial"/>
                <a:ea typeface="Arial"/>
                <a:cs typeface="Arial"/>
                <a:sym typeface="Arial"/>
              </a:rPr>
              <a:t>entre insights, activation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publicitaire et mesure pour optimiser l’expérience client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tout en développant des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sources de revenus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additionnels pour les régies.</a:t>
            </a:r>
            <a:endParaRPr/>
          </a:p>
        </p:txBody>
      </p:sp>
      <p:sp>
        <p:nvSpPr>
          <p:cNvPr id="5019" name="Google Shape;5019;p292"/>
          <p:cNvSpPr txBox="1"/>
          <p:nvPr/>
        </p:nvSpPr>
        <p:spPr>
          <a:xfrm>
            <a:off x="6397010" y="1299185"/>
            <a:ext cx="2266426" cy="1338828"/>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rgbClr val="000000"/>
              </a:buClr>
              <a:buSzPts val="1200"/>
              <a:buFont typeface="Arial"/>
              <a:buNone/>
            </a:pPr>
            <a:r>
              <a:rPr b="1" i="0" lang="fr" sz="1200" u="none" cap="none" strike="noStrike">
                <a:solidFill>
                  <a:schemeClr val="accent2"/>
                </a:solidFill>
                <a:latin typeface="Arial"/>
                <a:ea typeface="Arial"/>
                <a:cs typeface="Arial"/>
                <a:sym typeface="Arial"/>
              </a:rPr>
              <a:t>Plus de données à disposition </a:t>
            </a:r>
            <a:endParaRPr/>
          </a:p>
          <a:p>
            <a:pPr indent="0" lvl="0" marL="0" marR="0" rtl="0" algn="r">
              <a:lnSpc>
                <a:spcPct val="100000"/>
              </a:lnSpc>
              <a:spcBef>
                <a:spcPts val="0"/>
              </a:spcBef>
              <a:spcAft>
                <a:spcPts val="0"/>
              </a:spcAft>
              <a:buClr>
                <a:srgbClr val="000000"/>
              </a:buClr>
              <a:buSzPts val="1200"/>
              <a:buFont typeface="Arial"/>
              <a:buNone/>
            </a:pPr>
            <a:r>
              <a:rPr b="1" i="0" lang="fr" sz="1200" u="none" cap="none" strike="noStrike">
                <a:solidFill>
                  <a:schemeClr val="accent2"/>
                </a:solidFill>
                <a:latin typeface="Arial"/>
                <a:ea typeface="Arial"/>
                <a:cs typeface="Arial"/>
                <a:sym typeface="Arial"/>
              </a:rPr>
              <a:t>des annonceurs</a:t>
            </a:r>
            <a:endParaRPr/>
          </a:p>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Ces data sont collectées de manière exponentielle : une fois le consentement du consommateur obtenu, il est possible de suivre ses comportements d’achat tout au long de son parcours de courses, de connaître finement ses préférences et ses habitudes.</a:t>
            </a:r>
            <a:endParaRPr b="1" i="0" sz="1200" u="none" cap="none" strike="noStrike">
              <a:solidFill>
                <a:schemeClr val="accent2"/>
              </a:solidFill>
              <a:latin typeface="Arial"/>
              <a:ea typeface="Arial"/>
              <a:cs typeface="Arial"/>
              <a:sym typeface="Arial"/>
            </a:endParaRPr>
          </a:p>
        </p:txBody>
      </p:sp>
      <p:sp>
        <p:nvSpPr>
          <p:cNvPr id="5020" name="Google Shape;5020;p292"/>
          <p:cNvSpPr txBox="1"/>
          <p:nvPr/>
        </p:nvSpPr>
        <p:spPr>
          <a:xfrm>
            <a:off x="6717574" y="2740675"/>
            <a:ext cx="1945862" cy="708516"/>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1200"/>
              <a:buFont typeface="Arial"/>
              <a:buNone/>
            </a:pPr>
            <a:r>
              <a:rPr b="1" i="0" lang="fr" sz="1200" u="none" cap="none" strike="noStrike">
                <a:solidFill>
                  <a:schemeClr val="accent2"/>
                </a:solidFill>
                <a:latin typeface="Arial"/>
                <a:ea typeface="Arial"/>
                <a:cs typeface="Arial"/>
                <a:sym typeface="Arial"/>
              </a:rPr>
              <a:t>Un message plus ciblé</a:t>
            </a:r>
            <a:endParaRPr/>
          </a:p>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Le ciblage des consommateurs est de plus en plus fin, et permet une réelle personnalisation du message en fonction du profil de la cible. </a:t>
            </a:r>
            <a:endParaRPr b="1" i="0" sz="1200" u="none" cap="none" strike="noStrike">
              <a:solidFill>
                <a:schemeClr val="accent2"/>
              </a:solidFill>
              <a:latin typeface="Arial"/>
              <a:ea typeface="Arial"/>
              <a:cs typeface="Arial"/>
              <a:sym typeface="Arial"/>
            </a:endParaRPr>
          </a:p>
        </p:txBody>
      </p:sp>
      <p:sp>
        <p:nvSpPr>
          <p:cNvPr id="5021" name="Google Shape;5021;p292"/>
          <p:cNvSpPr txBox="1"/>
          <p:nvPr/>
        </p:nvSpPr>
        <p:spPr>
          <a:xfrm>
            <a:off x="4387786" y="3476686"/>
            <a:ext cx="1349100" cy="270600"/>
          </a:xfrm>
          <a:prstGeom prst="rect">
            <a:avLst/>
          </a:prstGeom>
          <a:noFill/>
          <a:ln>
            <a:noFill/>
          </a:ln>
        </p:spPr>
        <p:txBody>
          <a:bodyPr anchorCtr="0" anchor="ctr" bIns="28575" lIns="66675" spcFirstLastPara="1" rIns="66675" wrap="square" tIns="28575">
            <a:noAutofit/>
          </a:bodyPr>
          <a:lstStyle/>
          <a:p>
            <a:pPr indent="0" lvl="0" marL="0" marR="0" rtl="0" algn="ctr">
              <a:lnSpc>
                <a:spcPct val="100000"/>
              </a:lnSpc>
              <a:spcBef>
                <a:spcPts val="0"/>
              </a:spcBef>
              <a:spcAft>
                <a:spcPts val="0"/>
              </a:spcAft>
              <a:buClr>
                <a:srgbClr val="000000"/>
              </a:buClr>
              <a:buSzPts val="1200"/>
              <a:buFont typeface="Arial"/>
              <a:buNone/>
            </a:pPr>
            <a:r>
              <a:rPr b="1" i="0" lang="fr" sz="1200" u="none" cap="none" strike="noStrike">
                <a:solidFill>
                  <a:srgbClr val="2BD6D9"/>
                </a:solidFill>
                <a:latin typeface="Arial"/>
                <a:ea typeface="Arial"/>
                <a:cs typeface="Arial"/>
                <a:sym typeface="Arial"/>
              </a:rPr>
              <a:t>Avantages</a:t>
            </a:r>
            <a:endParaRPr/>
          </a:p>
        </p:txBody>
      </p:sp>
      <p:sp>
        <p:nvSpPr>
          <p:cNvPr id="5022" name="Google Shape;5022;p292"/>
          <p:cNvSpPr txBox="1"/>
          <p:nvPr/>
        </p:nvSpPr>
        <p:spPr>
          <a:xfrm>
            <a:off x="2857611" y="3462502"/>
            <a:ext cx="1349100" cy="2706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1200"/>
              <a:buFont typeface="Arial"/>
              <a:buNone/>
            </a:pPr>
            <a:r>
              <a:rPr b="1" i="0" lang="fr" sz="1200" u="none" cap="none" strike="noStrike">
                <a:solidFill>
                  <a:srgbClr val="FFC229"/>
                </a:solidFill>
                <a:latin typeface="Arial"/>
                <a:ea typeface="Arial"/>
                <a:cs typeface="Arial"/>
                <a:sym typeface="Arial"/>
              </a:rPr>
              <a:t>Objectifs</a:t>
            </a:r>
            <a:endParaRPr b="0" i="0" sz="1200" u="none" cap="none" strike="noStrike">
              <a:solidFill>
                <a:srgbClr val="FFC229"/>
              </a:solidFill>
              <a:latin typeface="Arial"/>
              <a:ea typeface="Arial"/>
              <a:cs typeface="Arial"/>
              <a:sym typeface="Arial"/>
            </a:endParaRPr>
          </a:p>
        </p:txBody>
      </p:sp>
      <p:sp>
        <p:nvSpPr>
          <p:cNvPr id="5023" name="Google Shape;5023;p292"/>
          <p:cNvSpPr/>
          <p:nvPr/>
        </p:nvSpPr>
        <p:spPr>
          <a:xfrm rot="1806223">
            <a:off x="2971363" y="2062116"/>
            <a:ext cx="1128421" cy="1128421"/>
          </a:xfrm>
          <a:custGeom>
            <a:rect b="b" l="l" r="r" t="t"/>
            <a:pathLst>
              <a:path extrusionOk="0" h="1519406" w="1519406">
                <a:moveTo>
                  <a:pt x="1519406" y="759703"/>
                </a:moveTo>
                <a:cubicBezTo>
                  <a:pt x="1519406" y="1179276"/>
                  <a:pt x="1179276" y="1519407"/>
                  <a:pt x="759703" y="1519407"/>
                </a:cubicBezTo>
                <a:cubicBezTo>
                  <a:pt x="340131" y="1519407"/>
                  <a:pt x="0" y="1179276"/>
                  <a:pt x="0" y="759703"/>
                </a:cubicBezTo>
                <a:cubicBezTo>
                  <a:pt x="0" y="340131"/>
                  <a:pt x="340131" y="0"/>
                  <a:pt x="759703" y="0"/>
                </a:cubicBezTo>
                <a:cubicBezTo>
                  <a:pt x="1179276" y="0"/>
                  <a:pt x="1519406" y="340131"/>
                  <a:pt x="1519406" y="759703"/>
                </a:cubicBezTo>
                <a:close/>
              </a:path>
            </a:pathLst>
          </a:custGeom>
          <a:gradFill>
            <a:gsLst>
              <a:gs pos="0">
                <a:srgbClr val="FFC229"/>
              </a:gs>
              <a:gs pos="62000">
                <a:srgbClr val="FFC229"/>
              </a:gs>
              <a:gs pos="100000">
                <a:srgbClr val="FFFFFF">
                  <a:alpha val="0"/>
                </a:srgbClr>
              </a:gs>
            </a:gsLst>
            <a:path path="circle">
              <a:fillToRect b="100%" l="100%"/>
            </a:path>
            <a:tileRect r="-100%" t="-100%"/>
          </a:gradFill>
          <a:ln>
            <a:noFill/>
          </a:ln>
          <a:effectLst>
            <a:outerShdw blurRad="114300" sx="108000" rotWithShape="0" algn="t" dir="5220000" dist="241300" sy="108000">
              <a:srgbClr val="DEDBDE">
                <a:alpha val="11372"/>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24" name="Google Shape;5024;p292"/>
          <p:cNvSpPr/>
          <p:nvPr/>
        </p:nvSpPr>
        <p:spPr>
          <a:xfrm rot="-6301102">
            <a:off x="4481321" y="2057558"/>
            <a:ext cx="1128728" cy="1128728"/>
          </a:xfrm>
          <a:custGeom>
            <a:rect b="b" l="l" r="r" t="t"/>
            <a:pathLst>
              <a:path extrusionOk="0" h="1519406" w="1519406">
                <a:moveTo>
                  <a:pt x="1519406" y="759703"/>
                </a:moveTo>
                <a:cubicBezTo>
                  <a:pt x="1519406" y="1179276"/>
                  <a:pt x="1179275" y="1519407"/>
                  <a:pt x="759703" y="1519407"/>
                </a:cubicBezTo>
                <a:cubicBezTo>
                  <a:pt x="340131" y="1519407"/>
                  <a:pt x="0" y="1179276"/>
                  <a:pt x="0" y="759703"/>
                </a:cubicBezTo>
                <a:cubicBezTo>
                  <a:pt x="0" y="340131"/>
                  <a:pt x="340130" y="0"/>
                  <a:pt x="759703" y="0"/>
                </a:cubicBezTo>
                <a:cubicBezTo>
                  <a:pt x="1179275" y="0"/>
                  <a:pt x="1519406" y="340131"/>
                  <a:pt x="1519406" y="759703"/>
                </a:cubicBezTo>
                <a:close/>
              </a:path>
            </a:pathLst>
          </a:custGeom>
          <a:gradFill>
            <a:gsLst>
              <a:gs pos="0">
                <a:srgbClr val="2BD6D9"/>
              </a:gs>
              <a:gs pos="62000">
                <a:srgbClr val="2BD6D9"/>
              </a:gs>
              <a:gs pos="100000">
                <a:srgbClr val="FFFFFF">
                  <a:alpha val="0"/>
                </a:srgbClr>
              </a:gs>
            </a:gsLst>
            <a:path path="circle">
              <a:fillToRect b="100%" l="100%"/>
            </a:path>
            <a:tileRect r="-100%" t="-100%"/>
          </a:gradFill>
          <a:ln>
            <a:noFill/>
          </a:ln>
          <a:effectLst>
            <a:outerShdw blurRad="127000" rotWithShape="0" algn="t" dir="5220000" dist="190500">
              <a:srgbClr val="DEDBDE">
                <a:alpha val="17647"/>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5025" name="Google Shape;5025;p292"/>
          <p:cNvGrpSpPr/>
          <p:nvPr/>
        </p:nvGrpSpPr>
        <p:grpSpPr>
          <a:xfrm>
            <a:off x="2518059" y="1846102"/>
            <a:ext cx="3578437" cy="1535517"/>
            <a:chOff x="3010364" y="2090537"/>
            <a:chExt cx="4816201" cy="2066645"/>
          </a:xfrm>
        </p:grpSpPr>
        <p:sp>
          <p:nvSpPr>
            <p:cNvPr id="5026" name="Google Shape;5026;p292"/>
            <p:cNvSpPr/>
            <p:nvPr/>
          </p:nvSpPr>
          <p:spPr>
            <a:xfrm>
              <a:off x="3350831" y="2090538"/>
              <a:ext cx="1979520" cy="2066644"/>
            </a:xfrm>
            <a:custGeom>
              <a:rect b="b" l="l" r="r" t="t"/>
              <a:pathLst>
                <a:path extrusionOk="0" h="2066644" w="1979520">
                  <a:moveTo>
                    <a:pt x="1033322" y="2038320"/>
                  </a:moveTo>
                  <a:cubicBezTo>
                    <a:pt x="479165" y="2038320"/>
                    <a:pt x="28325" y="1587479"/>
                    <a:pt x="28325" y="1033322"/>
                  </a:cubicBezTo>
                  <a:cubicBezTo>
                    <a:pt x="28325" y="479165"/>
                    <a:pt x="479165" y="28325"/>
                    <a:pt x="1033322" y="28325"/>
                  </a:cubicBezTo>
                  <a:cubicBezTo>
                    <a:pt x="1038533" y="28325"/>
                    <a:pt x="1043774" y="28354"/>
                    <a:pt x="1048986" y="28442"/>
                  </a:cubicBezTo>
                  <a:lnTo>
                    <a:pt x="1049428" y="118"/>
                  </a:lnTo>
                  <a:cubicBezTo>
                    <a:pt x="1044069" y="29"/>
                    <a:pt x="1038710" y="0"/>
                    <a:pt x="1033351" y="0"/>
                  </a:cubicBezTo>
                  <a:lnTo>
                    <a:pt x="1033351" y="14162"/>
                  </a:lnTo>
                  <a:cubicBezTo>
                    <a:pt x="1033351" y="14162"/>
                    <a:pt x="1033351" y="0"/>
                    <a:pt x="1033351" y="0"/>
                  </a:cubicBezTo>
                  <a:cubicBezTo>
                    <a:pt x="757347" y="0"/>
                    <a:pt x="497861" y="107469"/>
                    <a:pt x="302680" y="302650"/>
                  </a:cubicBezTo>
                  <a:cubicBezTo>
                    <a:pt x="107469" y="497832"/>
                    <a:pt x="0" y="757318"/>
                    <a:pt x="0" y="1033322"/>
                  </a:cubicBezTo>
                  <a:cubicBezTo>
                    <a:pt x="0" y="1309326"/>
                    <a:pt x="107469" y="1568812"/>
                    <a:pt x="302650" y="1763994"/>
                  </a:cubicBezTo>
                  <a:cubicBezTo>
                    <a:pt x="497832" y="1959175"/>
                    <a:pt x="757318" y="2066644"/>
                    <a:pt x="1033322" y="2066644"/>
                  </a:cubicBezTo>
                  <a:cubicBezTo>
                    <a:pt x="1443029" y="2066644"/>
                    <a:pt x="1814430" y="1824294"/>
                    <a:pt x="1979520" y="1449242"/>
                  </a:cubicBezTo>
                  <a:lnTo>
                    <a:pt x="1953581" y="1437818"/>
                  </a:lnTo>
                  <a:cubicBezTo>
                    <a:pt x="1792995" y="1802594"/>
                    <a:pt x="1431782" y="2038320"/>
                    <a:pt x="1033322" y="203832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27" name="Google Shape;5027;p292"/>
            <p:cNvSpPr/>
            <p:nvPr/>
          </p:nvSpPr>
          <p:spPr>
            <a:xfrm>
              <a:off x="5459727" y="3489665"/>
              <a:ext cx="46697" cy="59829"/>
            </a:xfrm>
            <a:custGeom>
              <a:rect b="b" l="l" r="r" t="t"/>
              <a:pathLst>
                <a:path extrusionOk="0" h="59829" w="46697">
                  <a:moveTo>
                    <a:pt x="26381" y="0"/>
                  </a:moveTo>
                  <a:lnTo>
                    <a:pt x="0" y="10305"/>
                  </a:lnTo>
                  <a:cubicBezTo>
                    <a:pt x="6478" y="26911"/>
                    <a:pt x="13515" y="43576"/>
                    <a:pt x="20876" y="59829"/>
                  </a:cubicBezTo>
                  <a:lnTo>
                    <a:pt x="46697" y="48140"/>
                  </a:lnTo>
                  <a:cubicBezTo>
                    <a:pt x="39543" y="32329"/>
                    <a:pt x="32712" y="16135"/>
                    <a:pt x="26411" y="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28" name="Google Shape;5028;p292"/>
            <p:cNvSpPr/>
            <p:nvPr/>
          </p:nvSpPr>
          <p:spPr>
            <a:xfrm>
              <a:off x="5504010" y="3584858"/>
              <a:ext cx="50407" cy="60123"/>
            </a:xfrm>
            <a:custGeom>
              <a:rect b="b" l="l" r="r" t="t"/>
              <a:pathLst>
                <a:path extrusionOk="0" h="60123" w="50407">
                  <a:moveTo>
                    <a:pt x="29" y="13014"/>
                  </a:moveTo>
                  <a:cubicBezTo>
                    <a:pt x="8215" y="28855"/>
                    <a:pt x="16930" y="44695"/>
                    <a:pt x="25969" y="60124"/>
                  </a:cubicBezTo>
                  <a:lnTo>
                    <a:pt x="50407" y="45814"/>
                  </a:lnTo>
                  <a:cubicBezTo>
                    <a:pt x="41633" y="30827"/>
                    <a:pt x="33153" y="15399"/>
                    <a:pt x="25174" y="0"/>
                  </a:cubicBezTo>
                  <a:lnTo>
                    <a:pt x="0" y="13014"/>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29" name="Google Shape;5029;p292"/>
            <p:cNvSpPr/>
            <p:nvPr/>
          </p:nvSpPr>
          <p:spPr>
            <a:xfrm>
              <a:off x="5558333" y="3675102"/>
              <a:ext cx="53557" cy="59711"/>
            </a:xfrm>
            <a:custGeom>
              <a:rect b="b" l="l" r="r" t="t"/>
              <a:pathLst>
                <a:path extrusionOk="0" h="59711" w="53557">
                  <a:moveTo>
                    <a:pt x="0" y="15546"/>
                  </a:moveTo>
                  <a:cubicBezTo>
                    <a:pt x="9805" y="30474"/>
                    <a:pt x="20139" y="45343"/>
                    <a:pt x="30710" y="59712"/>
                  </a:cubicBezTo>
                  <a:lnTo>
                    <a:pt x="53558" y="42958"/>
                  </a:lnTo>
                  <a:cubicBezTo>
                    <a:pt x="43282" y="28973"/>
                    <a:pt x="33242" y="14516"/>
                    <a:pt x="23702" y="0"/>
                  </a:cubicBezTo>
                  <a:lnTo>
                    <a:pt x="29" y="1557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30" name="Google Shape;5030;p292"/>
            <p:cNvSpPr/>
            <p:nvPr/>
          </p:nvSpPr>
          <p:spPr>
            <a:xfrm>
              <a:off x="5425837" y="3390295"/>
              <a:ext cx="42487" cy="59034"/>
            </a:xfrm>
            <a:custGeom>
              <a:rect b="b" l="l" r="r" t="t"/>
              <a:pathLst>
                <a:path extrusionOk="0" h="59034" w="42487">
                  <a:moveTo>
                    <a:pt x="27324" y="29"/>
                  </a:moveTo>
                  <a:lnTo>
                    <a:pt x="0" y="7508"/>
                  </a:lnTo>
                  <a:cubicBezTo>
                    <a:pt x="4711" y="24733"/>
                    <a:pt x="9981" y="42075"/>
                    <a:pt x="15605" y="59034"/>
                  </a:cubicBezTo>
                  <a:lnTo>
                    <a:pt x="42487" y="50113"/>
                  </a:lnTo>
                  <a:cubicBezTo>
                    <a:pt x="37011" y="33625"/>
                    <a:pt x="31917" y="16753"/>
                    <a:pt x="27324" y="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31" name="Google Shape;5031;p292"/>
            <p:cNvSpPr/>
            <p:nvPr/>
          </p:nvSpPr>
          <p:spPr>
            <a:xfrm>
              <a:off x="5402870" y="3288096"/>
              <a:ext cx="37805" cy="57473"/>
            </a:xfrm>
            <a:custGeom>
              <a:rect b="b" l="l" r="r" t="t"/>
              <a:pathLst>
                <a:path extrusionOk="0" h="57473" w="37805">
                  <a:moveTo>
                    <a:pt x="27942" y="0"/>
                  </a:moveTo>
                  <a:lnTo>
                    <a:pt x="0" y="4593"/>
                  </a:lnTo>
                  <a:cubicBezTo>
                    <a:pt x="2885" y="22230"/>
                    <a:pt x="6301" y="40014"/>
                    <a:pt x="10129" y="57474"/>
                  </a:cubicBezTo>
                  <a:lnTo>
                    <a:pt x="37806" y="51408"/>
                  </a:lnTo>
                  <a:cubicBezTo>
                    <a:pt x="34096" y="34449"/>
                    <a:pt x="30798" y="17136"/>
                    <a:pt x="27971" y="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32" name="Google Shape;5032;p292"/>
            <p:cNvSpPr/>
            <p:nvPr/>
          </p:nvSpPr>
          <p:spPr>
            <a:xfrm>
              <a:off x="6156302" y="4095174"/>
              <a:ext cx="58209" cy="39837"/>
            </a:xfrm>
            <a:custGeom>
              <a:rect b="b" l="l" r="r" t="t"/>
              <a:pathLst>
                <a:path extrusionOk="0" h="39837" w="58209">
                  <a:moveTo>
                    <a:pt x="0" y="27382"/>
                  </a:moveTo>
                  <a:cubicBezTo>
                    <a:pt x="17283" y="31976"/>
                    <a:pt x="34920" y="36157"/>
                    <a:pt x="52380" y="39837"/>
                  </a:cubicBezTo>
                  <a:lnTo>
                    <a:pt x="58210" y="12131"/>
                  </a:lnTo>
                  <a:cubicBezTo>
                    <a:pt x="41221" y="8568"/>
                    <a:pt x="24085" y="4475"/>
                    <a:pt x="7272" y="0"/>
                  </a:cubicBezTo>
                  <a:lnTo>
                    <a:pt x="0" y="27382"/>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33" name="Google Shape;5033;p292"/>
            <p:cNvSpPr/>
            <p:nvPr/>
          </p:nvSpPr>
          <p:spPr>
            <a:xfrm>
              <a:off x="6053750" y="4062963"/>
              <a:ext cx="59593" cy="44400"/>
            </a:xfrm>
            <a:custGeom>
              <a:rect b="b" l="l" r="r" t="t"/>
              <a:pathLst>
                <a:path extrusionOk="0" h="44400" w="59593">
                  <a:moveTo>
                    <a:pt x="0" y="26470"/>
                  </a:moveTo>
                  <a:cubicBezTo>
                    <a:pt x="16724" y="32859"/>
                    <a:pt x="33831" y="38895"/>
                    <a:pt x="50879" y="44401"/>
                  </a:cubicBezTo>
                  <a:lnTo>
                    <a:pt x="59594" y="17431"/>
                  </a:lnTo>
                  <a:cubicBezTo>
                    <a:pt x="43017" y="12072"/>
                    <a:pt x="26352" y="6213"/>
                    <a:pt x="10099" y="0"/>
                  </a:cubicBezTo>
                  <a:lnTo>
                    <a:pt x="0" y="2647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34" name="Google Shape;5034;p292"/>
            <p:cNvSpPr/>
            <p:nvPr/>
          </p:nvSpPr>
          <p:spPr>
            <a:xfrm>
              <a:off x="5955144" y="4020505"/>
              <a:ext cx="60212" cy="48375"/>
            </a:xfrm>
            <a:custGeom>
              <a:rect b="b" l="l" r="r" t="t"/>
              <a:pathLst>
                <a:path extrusionOk="0" h="48375" w="60212">
                  <a:moveTo>
                    <a:pt x="29" y="25233"/>
                  </a:moveTo>
                  <a:cubicBezTo>
                    <a:pt x="16017" y="33360"/>
                    <a:pt x="32388" y="41133"/>
                    <a:pt x="48729" y="48376"/>
                  </a:cubicBezTo>
                  <a:lnTo>
                    <a:pt x="60212" y="22495"/>
                  </a:lnTo>
                  <a:cubicBezTo>
                    <a:pt x="44313" y="15458"/>
                    <a:pt x="28384" y="7862"/>
                    <a:pt x="12837" y="0"/>
                  </a:cubicBezTo>
                  <a:lnTo>
                    <a:pt x="0" y="25263"/>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35" name="Google Shape;5035;p292"/>
            <p:cNvSpPr/>
            <p:nvPr/>
          </p:nvSpPr>
          <p:spPr>
            <a:xfrm>
              <a:off x="5390946" y="3184042"/>
              <a:ext cx="32711" cy="55324"/>
            </a:xfrm>
            <a:custGeom>
              <a:rect b="b" l="l" r="r" t="t"/>
              <a:pathLst>
                <a:path extrusionOk="0" h="55324" w="32711">
                  <a:moveTo>
                    <a:pt x="28295" y="0"/>
                  </a:moveTo>
                  <a:lnTo>
                    <a:pt x="0" y="1678"/>
                  </a:lnTo>
                  <a:cubicBezTo>
                    <a:pt x="1060" y="19521"/>
                    <a:pt x="2591" y="37570"/>
                    <a:pt x="4564" y="55324"/>
                  </a:cubicBezTo>
                  <a:lnTo>
                    <a:pt x="32712" y="52203"/>
                  </a:lnTo>
                  <a:cubicBezTo>
                    <a:pt x="30798" y="34950"/>
                    <a:pt x="29296" y="17401"/>
                    <a:pt x="28266" y="29"/>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36" name="Google Shape;5036;p292"/>
            <p:cNvSpPr/>
            <p:nvPr/>
          </p:nvSpPr>
          <p:spPr>
            <a:xfrm>
              <a:off x="5694304" y="3836953"/>
              <a:ext cx="58062" cy="57032"/>
            </a:xfrm>
            <a:custGeom>
              <a:rect b="b" l="l" r="r" t="t"/>
              <a:pathLst>
                <a:path extrusionOk="0" h="57032" w="58062">
                  <a:moveTo>
                    <a:pt x="0" y="20081"/>
                  </a:moveTo>
                  <a:cubicBezTo>
                    <a:pt x="12661" y="32653"/>
                    <a:pt x="25852" y="45108"/>
                    <a:pt x="39160" y="57032"/>
                  </a:cubicBezTo>
                  <a:lnTo>
                    <a:pt x="58063" y="35921"/>
                  </a:lnTo>
                  <a:cubicBezTo>
                    <a:pt x="45108" y="24320"/>
                    <a:pt x="32270" y="12219"/>
                    <a:pt x="19963" y="0"/>
                  </a:cubicBezTo>
                  <a:lnTo>
                    <a:pt x="0" y="2011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37" name="Google Shape;5037;p292"/>
            <p:cNvSpPr/>
            <p:nvPr/>
          </p:nvSpPr>
          <p:spPr>
            <a:xfrm>
              <a:off x="5621990" y="3759428"/>
              <a:ext cx="56089" cy="58710"/>
            </a:xfrm>
            <a:custGeom>
              <a:rect b="b" l="l" r="r" t="t"/>
              <a:pathLst>
                <a:path extrusionOk="0" h="58710" w="56089">
                  <a:moveTo>
                    <a:pt x="0" y="17931"/>
                  </a:moveTo>
                  <a:cubicBezTo>
                    <a:pt x="11306" y="31770"/>
                    <a:pt x="23113" y="45490"/>
                    <a:pt x="35126" y="58710"/>
                  </a:cubicBezTo>
                  <a:lnTo>
                    <a:pt x="56090" y="39661"/>
                  </a:lnTo>
                  <a:cubicBezTo>
                    <a:pt x="44401" y="26794"/>
                    <a:pt x="32918" y="13456"/>
                    <a:pt x="21935" y="0"/>
                  </a:cubicBezTo>
                  <a:lnTo>
                    <a:pt x="0" y="17931"/>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38" name="Google Shape;5038;p292"/>
            <p:cNvSpPr/>
            <p:nvPr/>
          </p:nvSpPr>
          <p:spPr>
            <a:xfrm>
              <a:off x="5861778" y="3968184"/>
              <a:ext cx="60123" cy="51879"/>
            </a:xfrm>
            <a:custGeom>
              <a:rect b="b" l="l" r="r" t="t"/>
              <a:pathLst>
                <a:path extrusionOk="0" h="51879" w="60123">
                  <a:moveTo>
                    <a:pt x="0" y="23790"/>
                  </a:moveTo>
                  <a:cubicBezTo>
                    <a:pt x="15046" y="33536"/>
                    <a:pt x="30503" y="42958"/>
                    <a:pt x="45991" y="51880"/>
                  </a:cubicBezTo>
                  <a:lnTo>
                    <a:pt x="60124" y="27324"/>
                  </a:lnTo>
                  <a:cubicBezTo>
                    <a:pt x="45078" y="18667"/>
                    <a:pt x="30032" y="9481"/>
                    <a:pt x="15399" y="0"/>
                  </a:cubicBezTo>
                  <a:lnTo>
                    <a:pt x="0" y="2379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39" name="Google Shape;5039;p292"/>
            <p:cNvSpPr/>
            <p:nvPr/>
          </p:nvSpPr>
          <p:spPr>
            <a:xfrm>
              <a:off x="5774507" y="3906824"/>
              <a:ext cx="59417" cy="54735"/>
            </a:xfrm>
            <a:custGeom>
              <a:rect b="b" l="l" r="r" t="t"/>
              <a:pathLst>
                <a:path extrusionOk="0" h="54735" w="59417">
                  <a:moveTo>
                    <a:pt x="0" y="22024"/>
                  </a:moveTo>
                  <a:cubicBezTo>
                    <a:pt x="13927" y="33242"/>
                    <a:pt x="28325" y="44254"/>
                    <a:pt x="42811" y="54736"/>
                  </a:cubicBezTo>
                  <a:lnTo>
                    <a:pt x="59417" y="31799"/>
                  </a:lnTo>
                  <a:cubicBezTo>
                    <a:pt x="45314" y="21612"/>
                    <a:pt x="31328" y="10894"/>
                    <a:pt x="17784" y="0"/>
                  </a:cubicBezTo>
                  <a:lnTo>
                    <a:pt x="0" y="22053"/>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40" name="Google Shape;5040;p292"/>
            <p:cNvSpPr/>
            <p:nvPr/>
          </p:nvSpPr>
          <p:spPr>
            <a:xfrm>
              <a:off x="4556073" y="2105583"/>
              <a:ext cx="57621" cy="38158"/>
            </a:xfrm>
            <a:custGeom>
              <a:rect b="b" l="l" r="r" t="t"/>
              <a:pathLst>
                <a:path extrusionOk="0" h="38158" w="57621">
                  <a:moveTo>
                    <a:pt x="57592" y="10541"/>
                  </a:moveTo>
                  <a:cubicBezTo>
                    <a:pt x="40190" y="6595"/>
                    <a:pt x="22436" y="3062"/>
                    <a:pt x="4799" y="0"/>
                  </a:cubicBezTo>
                  <a:lnTo>
                    <a:pt x="0" y="27913"/>
                  </a:lnTo>
                  <a:cubicBezTo>
                    <a:pt x="17136" y="30857"/>
                    <a:pt x="34420" y="34302"/>
                    <a:pt x="51350" y="38159"/>
                  </a:cubicBezTo>
                  <a:lnTo>
                    <a:pt x="57621" y="10541"/>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41" name="Google Shape;5041;p292"/>
            <p:cNvSpPr/>
            <p:nvPr/>
          </p:nvSpPr>
          <p:spPr>
            <a:xfrm>
              <a:off x="5025728" y="2328501"/>
              <a:ext cx="58622" cy="56266"/>
            </a:xfrm>
            <a:custGeom>
              <a:rect b="b" l="l" r="r" t="t"/>
              <a:pathLst>
                <a:path extrusionOk="0" h="56266" w="58622">
                  <a:moveTo>
                    <a:pt x="58622" y="35450"/>
                  </a:moveTo>
                  <a:cubicBezTo>
                    <a:pt x="45490" y="23349"/>
                    <a:pt x="31858" y="11424"/>
                    <a:pt x="18108" y="0"/>
                  </a:cubicBezTo>
                  <a:lnTo>
                    <a:pt x="0" y="21788"/>
                  </a:lnTo>
                  <a:cubicBezTo>
                    <a:pt x="13367" y="32888"/>
                    <a:pt x="26617" y="44489"/>
                    <a:pt x="39396" y="56267"/>
                  </a:cubicBezTo>
                  <a:lnTo>
                    <a:pt x="58593" y="35450"/>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42" name="Google Shape;5042;p292"/>
            <p:cNvSpPr/>
            <p:nvPr/>
          </p:nvSpPr>
          <p:spPr>
            <a:xfrm>
              <a:off x="5102723" y="2401433"/>
              <a:ext cx="56884" cy="58209"/>
            </a:xfrm>
            <a:custGeom>
              <a:rect b="b" l="l" r="r" t="t"/>
              <a:pathLst>
                <a:path extrusionOk="0" h="58209" w="56884">
                  <a:moveTo>
                    <a:pt x="56885" y="39454"/>
                  </a:moveTo>
                  <a:cubicBezTo>
                    <a:pt x="45078" y="26058"/>
                    <a:pt x="32771" y="12779"/>
                    <a:pt x="20257" y="0"/>
                  </a:cubicBezTo>
                  <a:lnTo>
                    <a:pt x="0" y="19816"/>
                  </a:lnTo>
                  <a:cubicBezTo>
                    <a:pt x="12160" y="32270"/>
                    <a:pt x="24144" y="45166"/>
                    <a:pt x="35627" y="58210"/>
                  </a:cubicBezTo>
                  <a:lnTo>
                    <a:pt x="56885" y="39484"/>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43" name="Google Shape;5043;p292"/>
            <p:cNvSpPr/>
            <p:nvPr/>
          </p:nvSpPr>
          <p:spPr>
            <a:xfrm>
              <a:off x="4941902" y="2264167"/>
              <a:ext cx="59682" cy="53763"/>
            </a:xfrm>
            <a:custGeom>
              <a:rect b="b" l="l" r="r" t="t"/>
              <a:pathLst>
                <a:path extrusionOk="0" h="53763" w="59682">
                  <a:moveTo>
                    <a:pt x="59682" y="31034"/>
                  </a:moveTo>
                  <a:cubicBezTo>
                    <a:pt x="45372" y="20345"/>
                    <a:pt x="30592" y="9893"/>
                    <a:pt x="15752" y="0"/>
                  </a:cubicBezTo>
                  <a:lnTo>
                    <a:pt x="0" y="23555"/>
                  </a:lnTo>
                  <a:cubicBezTo>
                    <a:pt x="14427" y="33183"/>
                    <a:pt x="28796" y="43341"/>
                    <a:pt x="42723" y="53764"/>
                  </a:cubicBezTo>
                  <a:lnTo>
                    <a:pt x="59682" y="31063"/>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44" name="Google Shape;5044;p292"/>
            <p:cNvSpPr/>
            <p:nvPr/>
          </p:nvSpPr>
          <p:spPr>
            <a:xfrm>
              <a:off x="5171974" y="2482225"/>
              <a:ext cx="54558" cy="59476"/>
            </a:xfrm>
            <a:custGeom>
              <a:rect b="b" l="l" r="r" t="t"/>
              <a:pathLst>
                <a:path extrusionOk="0" h="59476" w="54558">
                  <a:moveTo>
                    <a:pt x="54559" y="43046"/>
                  </a:moveTo>
                  <a:cubicBezTo>
                    <a:pt x="44195" y="28472"/>
                    <a:pt x="33301" y="13986"/>
                    <a:pt x="22200" y="0"/>
                  </a:cubicBezTo>
                  <a:lnTo>
                    <a:pt x="0" y="17607"/>
                  </a:lnTo>
                  <a:cubicBezTo>
                    <a:pt x="10806" y="31210"/>
                    <a:pt x="21376" y="45314"/>
                    <a:pt x="31475" y="59476"/>
                  </a:cubicBezTo>
                  <a:lnTo>
                    <a:pt x="54559" y="43046"/>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45" name="Google Shape;5045;p292"/>
            <p:cNvSpPr/>
            <p:nvPr/>
          </p:nvSpPr>
          <p:spPr>
            <a:xfrm>
              <a:off x="4852040" y="2209167"/>
              <a:ext cx="60123" cy="50642"/>
            </a:xfrm>
            <a:custGeom>
              <a:rect b="b" l="l" r="r" t="t"/>
              <a:pathLst>
                <a:path extrusionOk="0" h="50642" w="60123">
                  <a:moveTo>
                    <a:pt x="60124" y="26293"/>
                  </a:moveTo>
                  <a:cubicBezTo>
                    <a:pt x="44784" y="17166"/>
                    <a:pt x="29002" y="8303"/>
                    <a:pt x="13220" y="0"/>
                  </a:cubicBezTo>
                  <a:lnTo>
                    <a:pt x="0" y="25056"/>
                  </a:lnTo>
                  <a:cubicBezTo>
                    <a:pt x="15340" y="33153"/>
                    <a:pt x="30680" y="41751"/>
                    <a:pt x="45608" y="50643"/>
                  </a:cubicBezTo>
                  <a:lnTo>
                    <a:pt x="60094" y="26293"/>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46" name="Google Shape;5046;p292"/>
            <p:cNvSpPr/>
            <p:nvPr/>
          </p:nvSpPr>
          <p:spPr>
            <a:xfrm>
              <a:off x="5284301" y="2663774"/>
              <a:ext cx="48110" cy="60153"/>
            </a:xfrm>
            <a:custGeom>
              <a:rect b="b" l="l" r="r" t="t"/>
              <a:pathLst>
                <a:path extrusionOk="0" h="60153" w="48110">
                  <a:moveTo>
                    <a:pt x="22112" y="60153"/>
                  </a:moveTo>
                  <a:lnTo>
                    <a:pt x="48111" y="48876"/>
                  </a:lnTo>
                  <a:cubicBezTo>
                    <a:pt x="40986" y="32476"/>
                    <a:pt x="33330" y="16017"/>
                    <a:pt x="25351" y="0"/>
                  </a:cubicBezTo>
                  <a:lnTo>
                    <a:pt x="0" y="12631"/>
                  </a:lnTo>
                  <a:cubicBezTo>
                    <a:pt x="7773" y="28207"/>
                    <a:pt x="15222" y="44195"/>
                    <a:pt x="22142" y="60153"/>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47" name="Google Shape;5047;p292"/>
            <p:cNvSpPr/>
            <p:nvPr/>
          </p:nvSpPr>
          <p:spPr>
            <a:xfrm>
              <a:off x="5232716" y="2569967"/>
              <a:ext cx="51643" cy="60123"/>
            </a:xfrm>
            <a:custGeom>
              <a:rect b="b" l="l" r="r" t="t"/>
              <a:pathLst>
                <a:path extrusionOk="0" h="60123" w="51643">
                  <a:moveTo>
                    <a:pt x="51644" y="46197"/>
                  </a:moveTo>
                  <a:cubicBezTo>
                    <a:pt x="42840" y="30621"/>
                    <a:pt x="33507" y="15075"/>
                    <a:pt x="23908" y="0"/>
                  </a:cubicBezTo>
                  <a:lnTo>
                    <a:pt x="0" y="15193"/>
                  </a:lnTo>
                  <a:cubicBezTo>
                    <a:pt x="9334" y="29856"/>
                    <a:pt x="18402" y="44990"/>
                    <a:pt x="26970" y="60124"/>
                  </a:cubicBezTo>
                  <a:lnTo>
                    <a:pt x="51644" y="46197"/>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48" name="Google Shape;5048;p292"/>
            <p:cNvSpPr/>
            <p:nvPr/>
          </p:nvSpPr>
          <p:spPr>
            <a:xfrm>
              <a:off x="5388177" y="3078104"/>
              <a:ext cx="29325" cy="53822"/>
            </a:xfrm>
            <a:custGeom>
              <a:rect b="b" l="l" r="r" t="t"/>
              <a:pathLst>
                <a:path extrusionOk="0" h="53822" w="29325">
                  <a:moveTo>
                    <a:pt x="29296" y="45755"/>
                  </a:moveTo>
                  <a:cubicBezTo>
                    <a:pt x="29296" y="30562"/>
                    <a:pt x="28972" y="15163"/>
                    <a:pt x="28295" y="0"/>
                  </a:cubicBezTo>
                  <a:lnTo>
                    <a:pt x="0" y="1237"/>
                  </a:lnTo>
                  <a:cubicBezTo>
                    <a:pt x="648" y="15988"/>
                    <a:pt x="972" y="30975"/>
                    <a:pt x="972" y="45755"/>
                  </a:cubicBezTo>
                  <a:cubicBezTo>
                    <a:pt x="972" y="48435"/>
                    <a:pt x="972" y="51143"/>
                    <a:pt x="1001" y="53823"/>
                  </a:cubicBezTo>
                  <a:lnTo>
                    <a:pt x="29326" y="53587"/>
                  </a:lnTo>
                  <a:cubicBezTo>
                    <a:pt x="29326" y="50967"/>
                    <a:pt x="29296" y="48346"/>
                    <a:pt x="29296" y="45755"/>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49" name="Google Shape;5049;p292"/>
            <p:cNvSpPr/>
            <p:nvPr/>
          </p:nvSpPr>
          <p:spPr>
            <a:xfrm>
              <a:off x="5357468" y="2865493"/>
              <a:ext cx="39483" cy="58092"/>
            </a:xfrm>
            <a:custGeom>
              <a:rect b="b" l="l" r="r" t="t"/>
              <a:pathLst>
                <a:path extrusionOk="0" h="58092" w="39483">
                  <a:moveTo>
                    <a:pt x="27441" y="0"/>
                  </a:moveTo>
                  <a:lnTo>
                    <a:pt x="0" y="7066"/>
                  </a:lnTo>
                  <a:cubicBezTo>
                    <a:pt x="4328" y="23879"/>
                    <a:pt x="8274" y="41044"/>
                    <a:pt x="11718" y="58092"/>
                  </a:cubicBezTo>
                  <a:lnTo>
                    <a:pt x="39484" y="52468"/>
                  </a:lnTo>
                  <a:cubicBezTo>
                    <a:pt x="35950" y="34950"/>
                    <a:pt x="31887" y="17283"/>
                    <a:pt x="27441" y="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50" name="Google Shape;5050;p292"/>
            <p:cNvSpPr/>
            <p:nvPr/>
          </p:nvSpPr>
          <p:spPr>
            <a:xfrm>
              <a:off x="5326052" y="2762675"/>
              <a:ext cx="44077" cy="59534"/>
            </a:xfrm>
            <a:custGeom>
              <a:rect b="b" l="l" r="r" t="t"/>
              <a:pathLst>
                <a:path extrusionOk="0" h="59534" w="44077">
                  <a:moveTo>
                    <a:pt x="26529" y="0"/>
                  </a:moveTo>
                  <a:lnTo>
                    <a:pt x="0" y="9893"/>
                  </a:lnTo>
                  <a:cubicBezTo>
                    <a:pt x="6095" y="26234"/>
                    <a:pt x="11836" y="42929"/>
                    <a:pt x="17048" y="59535"/>
                  </a:cubicBezTo>
                  <a:lnTo>
                    <a:pt x="44077" y="51055"/>
                  </a:lnTo>
                  <a:cubicBezTo>
                    <a:pt x="38718" y="33978"/>
                    <a:pt x="32800" y="16812"/>
                    <a:pt x="26558" y="29"/>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51" name="Google Shape;5051;p292"/>
            <p:cNvSpPr/>
            <p:nvPr/>
          </p:nvSpPr>
          <p:spPr>
            <a:xfrm>
              <a:off x="5378197" y="2970989"/>
              <a:ext cx="34537" cy="56119"/>
            </a:xfrm>
            <a:custGeom>
              <a:rect b="b" l="l" r="r" t="t"/>
              <a:pathLst>
                <a:path extrusionOk="0" h="56119" w="34537">
                  <a:moveTo>
                    <a:pt x="28030" y="0"/>
                  </a:moveTo>
                  <a:lnTo>
                    <a:pt x="0" y="4152"/>
                  </a:lnTo>
                  <a:cubicBezTo>
                    <a:pt x="2562" y="21347"/>
                    <a:pt x="4682" y="38836"/>
                    <a:pt x="6330" y="56119"/>
                  </a:cubicBezTo>
                  <a:lnTo>
                    <a:pt x="34537" y="53440"/>
                  </a:lnTo>
                  <a:cubicBezTo>
                    <a:pt x="32830" y="35656"/>
                    <a:pt x="30651" y="17666"/>
                    <a:pt x="28030" y="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52" name="Google Shape;5052;p292"/>
            <p:cNvSpPr/>
            <p:nvPr/>
          </p:nvSpPr>
          <p:spPr>
            <a:xfrm>
              <a:off x="4658125" y="2129403"/>
              <a:ext cx="59122" cy="42810"/>
            </a:xfrm>
            <a:custGeom>
              <a:rect b="b" l="l" r="r" t="t"/>
              <a:pathLst>
                <a:path extrusionOk="0" h="42810" w="59122">
                  <a:moveTo>
                    <a:pt x="59123" y="16017"/>
                  </a:moveTo>
                  <a:cubicBezTo>
                    <a:pt x="42193" y="10246"/>
                    <a:pt x="24909" y="4888"/>
                    <a:pt x="7714" y="0"/>
                  </a:cubicBezTo>
                  <a:lnTo>
                    <a:pt x="0" y="27265"/>
                  </a:lnTo>
                  <a:cubicBezTo>
                    <a:pt x="16724" y="31976"/>
                    <a:pt x="33536" y="37217"/>
                    <a:pt x="49995" y="42811"/>
                  </a:cubicBezTo>
                  <a:lnTo>
                    <a:pt x="59123" y="15988"/>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53" name="Google Shape;5053;p292"/>
            <p:cNvSpPr/>
            <p:nvPr/>
          </p:nvSpPr>
          <p:spPr>
            <a:xfrm>
              <a:off x="4757232" y="2164089"/>
              <a:ext cx="59888" cy="46962"/>
            </a:xfrm>
            <a:custGeom>
              <a:rect b="b" l="l" r="r" t="t"/>
              <a:pathLst>
                <a:path extrusionOk="0" h="46962" w="59888">
                  <a:moveTo>
                    <a:pt x="59859" y="21258"/>
                  </a:moveTo>
                  <a:cubicBezTo>
                    <a:pt x="43665" y="13780"/>
                    <a:pt x="27088" y="6625"/>
                    <a:pt x="10511" y="0"/>
                  </a:cubicBezTo>
                  <a:lnTo>
                    <a:pt x="0" y="26293"/>
                  </a:lnTo>
                  <a:cubicBezTo>
                    <a:pt x="16106" y="32741"/>
                    <a:pt x="32241" y="39690"/>
                    <a:pt x="47993" y="46962"/>
                  </a:cubicBezTo>
                  <a:lnTo>
                    <a:pt x="59888" y="21258"/>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54" name="Google Shape;5054;p292"/>
            <p:cNvSpPr/>
            <p:nvPr/>
          </p:nvSpPr>
          <p:spPr>
            <a:xfrm>
              <a:off x="6261622" y="4116726"/>
              <a:ext cx="56296" cy="34920"/>
            </a:xfrm>
            <a:custGeom>
              <a:rect b="b" l="l" r="r" t="t"/>
              <a:pathLst>
                <a:path extrusionOk="0" h="34920" w="56296">
                  <a:moveTo>
                    <a:pt x="0" y="28001"/>
                  </a:moveTo>
                  <a:cubicBezTo>
                    <a:pt x="17607" y="30739"/>
                    <a:pt x="35568" y="33095"/>
                    <a:pt x="53381" y="34920"/>
                  </a:cubicBezTo>
                  <a:lnTo>
                    <a:pt x="56296" y="6743"/>
                  </a:lnTo>
                  <a:cubicBezTo>
                    <a:pt x="38954" y="4947"/>
                    <a:pt x="21494" y="2679"/>
                    <a:pt x="4387" y="0"/>
                  </a:cubicBezTo>
                  <a:lnTo>
                    <a:pt x="0" y="28001"/>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55" name="Google Shape;5055;p292"/>
            <p:cNvSpPr/>
            <p:nvPr/>
          </p:nvSpPr>
          <p:spPr>
            <a:xfrm>
              <a:off x="4452138" y="2092864"/>
              <a:ext cx="55501" cy="33094"/>
            </a:xfrm>
            <a:custGeom>
              <a:rect b="b" l="l" r="r" t="t"/>
              <a:pathLst>
                <a:path extrusionOk="0" h="33094" w="55501">
                  <a:moveTo>
                    <a:pt x="55472" y="4976"/>
                  </a:moveTo>
                  <a:cubicBezTo>
                    <a:pt x="37776" y="2856"/>
                    <a:pt x="19727" y="1207"/>
                    <a:pt x="1884" y="0"/>
                  </a:cubicBezTo>
                  <a:lnTo>
                    <a:pt x="0" y="28266"/>
                  </a:lnTo>
                  <a:cubicBezTo>
                    <a:pt x="17372" y="29414"/>
                    <a:pt x="34891" y="31063"/>
                    <a:pt x="52145" y="33095"/>
                  </a:cubicBezTo>
                  <a:lnTo>
                    <a:pt x="55501" y="4976"/>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56" name="Google Shape;5056;p292"/>
            <p:cNvSpPr/>
            <p:nvPr/>
          </p:nvSpPr>
          <p:spPr>
            <a:xfrm>
              <a:off x="6368649" y="3531740"/>
              <a:ext cx="998461" cy="625440"/>
            </a:xfrm>
            <a:custGeom>
              <a:rect b="b" l="l" r="r" t="t"/>
              <a:pathLst>
                <a:path extrusionOk="0" h="625440" w="998461">
                  <a:moveTo>
                    <a:pt x="53793" y="597116"/>
                  </a:moveTo>
                  <a:cubicBezTo>
                    <a:pt x="36393" y="597116"/>
                    <a:pt x="18756" y="596674"/>
                    <a:pt x="1443" y="595761"/>
                  </a:cubicBezTo>
                  <a:lnTo>
                    <a:pt x="0" y="624056"/>
                  </a:lnTo>
                  <a:cubicBezTo>
                    <a:pt x="17814" y="624969"/>
                    <a:pt x="35892" y="625440"/>
                    <a:pt x="53793" y="625440"/>
                  </a:cubicBezTo>
                  <a:cubicBezTo>
                    <a:pt x="461852" y="625440"/>
                    <a:pt x="832635" y="384445"/>
                    <a:pt x="998461" y="11512"/>
                  </a:cubicBezTo>
                  <a:lnTo>
                    <a:pt x="972580" y="0"/>
                  </a:lnTo>
                  <a:cubicBezTo>
                    <a:pt x="811318" y="362745"/>
                    <a:pt x="450663" y="597116"/>
                    <a:pt x="53793" y="597116"/>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57" name="Google Shape;5057;p292"/>
            <p:cNvSpPr/>
            <p:nvPr/>
          </p:nvSpPr>
          <p:spPr>
            <a:xfrm>
              <a:off x="5475449" y="2090537"/>
              <a:ext cx="963098" cy="630651"/>
            </a:xfrm>
            <a:custGeom>
              <a:rect b="b" l="l" r="r" t="t"/>
              <a:pathLst>
                <a:path extrusionOk="0" h="630651" w="963098">
                  <a:moveTo>
                    <a:pt x="946993" y="28325"/>
                  </a:moveTo>
                  <a:cubicBezTo>
                    <a:pt x="952234" y="28325"/>
                    <a:pt x="957446" y="28354"/>
                    <a:pt x="962657" y="28442"/>
                  </a:cubicBezTo>
                  <a:lnTo>
                    <a:pt x="963099" y="118"/>
                  </a:lnTo>
                  <a:cubicBezTo>
                    <a:pt x="957740" y="29"/>
                    <a:pt x="952382" y="0"/>
                    <a:pt x="947023" y="0"/>
                  </a:cubicBezTo>
                  <a:lnTo>
                    <a:pt x="947023" y="14162"/>
                  </a:lnTo>
                  <a:cubicBezTo>
                    <a:pt x="947023" y="14162"/>
                    <a:pt x="947023" y="0"/>
                    <a:pt x="947023" y="0"/>
                  </a:cubicBezTo>
                  <a:cubicBezTo>
                    <a:pt x="536432" y="0"/>
                    <a:pt x="164707" y="243086"/>
                    <a:pt x="0" y="619287"/>
                  </a:cubicBezTo>
                  <a:lnTo>
                    <a:pt x="25940" y="630652"/>
                  </a:lnTo>
                  <a:cubicBezTo>
                    <a:pt x="186142" y="264757"/>
                    <a:pt x="547680" y="28354"/>
                    <a:pt x="946993" y="28354"/>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58" name="Google Shape;5058;p292"/>
            <p:cNvSpPr/>
            <p:nvPr/>
          </p:nvSpPr>
          <p:spPr>
            <a:xfrm>
              <a:off x="7395759" y="2865492"/>
              <a:ext cx="39483" cy="58092"/>
            </a:xfrm>
            <a:custGeom>
              <a:rect b="b" l="l" r="r" t="t"/>
              <a:pathLst>
                <a:path extrusionOk="0" h="58092" w="39483">
                  <a:moveTo>
                    <a:pt x="27441" y="0"/>
                  </a:moveTo>
                  <a:lnTo>
                    <a:pt x="0" y="7066"/>
                  </a:lnTo>
                  <a:cubicBezTo>
                    <a:pt x="4328" y="23879"/>
                    <a:pt x="8273" y="41044"/>
                    <a:pt x="11718" y="58092"/>
                  </a:cubicBezTo>
                  <a:lnTo>
                    <a:pt x="39484" y="52468"/>
                  </a:lnTo>
                  <a:cubicBezTo>
                    <a:pt x="35950" y="34950"/>
                    <a:pt x="31887" y="17283"/>
                    <a:pt x="27441"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59" name="Google Shape;5059;p292"/>
            <p:cNvSpPr/>
            <p:nvPr/>
          </p:nvSpPr>
          <p:spPr>
            <a:xfrm>
              <a:off x="7364373" y="2762674"/>
              <a:ext cx="44076" cy="59534"/>
            </a:xfrm>
            <a:custGeom>
              <a:rect b="b" l="l" r="r" t="t"/>
              <a:pathLst>
                <a:path extrusionOk="0" h="59534" w="44076">
                  <a:moveTo>
                    <a:pt x="26529" y="0"/>
                  </a:moveTo>
                  <a:lnTo>
                    <a:pt x="0" y="9893"/>
                  </a:lnTo>
                  <a:cubicBezTo>
                    <a:pt x="6095" y="26234"/>
                    <a:pt x="11836" y="42929"/>
                    <a:pt x="17048" y="59535"/>
                  </a:cubicBezTo>
                  <a:lnTo>
                    <a:pt x="44077" y="51055"/>
                  </a:lnTo>
                  <a:cubicBezTo>
                    <a:pt x="38718" y="33978"/>
                    <a:pt x="32800" y="16812"/>
                    <a:pt x="26558" y="2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60" name="Google Shape;5060;p292"/>
            <p:cNvSpPr/>
            <p:nvPr/>
          </p:nvSpPr>
          <p:spPr>
            <a:xfrm>
              <a:off x="6490427" y="2092863"/>
              <a:ext cx="55501" cy="33094"/>
            </a:xfrm>
            <a:custGeom>
              <a:rect b="b" l="l" r="r" t="t"/>
              <a:pathLst>
                <a:path extrusionOk="0" h="33094" w="55501">
                  <a:moveTo>
                    <a:pt x="55472" y="4976"/>
                  </a:moveTo>
                  <a:cubicBezTo>
                    <a:pt x="37776" y="2856"/>
                    <a:pt x="19727" y="1207"/>
                    <a:pt x="1884" y="0"/>
                  </a:cubicBezTo>
                  <a:lnTo>
                    <a:pt x="0" y="28266"/>
                  </a:lnTo>
                  <a:cubicBezTo>
                    <a:pt x="17371" y="29414"/>
                    <a:pt x="34891" y="31063"/>
                    <a:pt x="52144" y="33095"/>
                  </a:cubicBezTo>
                  <a:lnTo>
                    <a:pt x="55501" y="497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61" name="Google Shape;5061;p292"/>
            <p:cNvSpPr/>
            <p:nvPr/>
          </p:nvSpPr>
          <p:spPr>
            <a:xfrm>
              <a:off x="7416516" y="2970988"/>
              <a:ext cx="34537" cy="56119"/>
            </a:xfrm>
            <a:custGeom>
              <a:rect b="b" l="l" r="r" t="t"/>
              <a:pathLst>
                <a:path extrusionOk="0" h="56119" w="34537">
                  <a:moveTo>
                    <a:pt x="28030" y="0"/>
                  </a:moveTo>
                  <a:lnTo>
                    <a:pt x="0" y="4152"/>
                  </a:lnTo>
                  <a:cubicBezTo>
                    <a:pt x="2562" y="21347"/>
                    <a:pt x="4682" y="38836"/>
                    <a:pt x="6330" y="56119"/>
                  </a:cubicBezTo>
                  <a:lnTo>
                    <a:pt x="34537" y="53440"/>
                  </a:lnTo>
                  <a:cubicBezTo>
                    <a:pt x="32830" y="35656"/>
                    <a:pt x="30651" y="17666"/>
                    <a:pt x="28030"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62" name="Google Shape;5062;p292"/>
            <p:cNvSpPr/>
            <p:nvPr/>
          </p:nvSpPr>
          <p:spPr>
            <a:xfrm>
              <a:off x="7429266" y="3184041"/>
              <a:ext cx="32711" cy="55324"/>
            </a:xfrm>
            <a:custGeom>
              <a:rect b="b" l="l" r="r" t="t"/>
              <a:pathLst>
                <a:path extrusionOk="0" h="55324" w="32711">
                  <a:moveTo>
                    <a:pt x="28295" y="0"/>
                  </a:moveTo>
                  <a:lnTo>
                    <a:pt x="0" y="1678"/>
                  </a:lnTo>
                  <a:cubicBezTo>
                    <a:pt x="1060" y="19521"/>
                    <a:pt x="2591" y="37570"/>
                    <a:pt x="4564" y="55324"/>
                  </a:cubicBezTo>
                  <a:lnTo>
                    <a:pt x="32712" y="52203"/>
                  </a:lnTo>
                  <a:cubicBezTo>
                    <a:pt x="30798" y="34950"/>
                    <a:pt x="29296" y="17401"/>
                    <a:pt x="28266" y="2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63" name="Google Shape;5063;p292"/>
            <p:cNvSpPr/>
            <p:nvPr/>
          </p:nvSpPr>
          <p:spPr>
            <a:xfrm>
              <a:off x="7426469" y="3078104"/>
              <a:ext cx="29326" cy="53822"/>
            </a:xfrm>
            <a:custGeom>
              <a:rect b="b" l="l" r="r" t="t"/>
              <a:pathLst>
                <a:path extrusionOk="0" h="53822" w="29326">
                  <a:moveTo>
                    <a:pt x="29297" y="45755"/>
                  </a:moveTo>
                  <a:cubicBezTo>
                    <a:pt x="29297" y="30562"/>
                    <a:pt x="28973" y="15163"/>
                    <a:pt x="28295" y="0"/>
                  </a:cubicBezTo>
                  <a:lnTo>
                    <a:pt x="0" y="1237"/>
                  </a:lnTo>
                  <a:cubicBezTo>
                    <a:pt x="648" y="15988"/>
                    <a:pt x="972" y="30975"/>
                    <a:pt x="972" y="45755"/>
                  </a:cubicBezTo>
                  <a:cubicBezTo>
                    <a:pt x="972" y="48435"/>
                    <a:pt x="972" y="51143"/>
                    <a:pt x="1001" y="53823"/>
                  </a:cubicBezTo>
                  <a:lnTo>
                    <a:pt x="29326" y="53587"/>
                  </a:lnTo>
                  <a:cubicBezTo>
                    <a:pt x="29326" y="50967"/>
                    <a:pt x="29297" y="48346"/>
                    <a:pt x="29297" y="45755"/>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64" name="Google Shape;5064;p292"/>
            <p:cNvSpPr/>
            <p:nvPr/>
          </p:nvSpPr>
          <p:spPr>
            <a:xfrm>
              <a:off x="7322622" y="2663773"/>
              <a:ext cx="48111" cy="60153"/>
            </a:xfrm>
            <a:custGeom>
              <a:rect b="b" l="l" r="r" t="t"/>
              <a:pathLst>
                <a:path extrusionOk="0" h="60153" w="48111">
                  <a:moveTo>
                    <a:pt x="22112" y="60153"/>
                  </a:moveTo>
                  <a:lnTo>
                    <a:pt x="48111" y="48876"/>
                  </a:lnTo>
                  <a:cubicBezTo>
                    <a:pt x="40986" y="32476"/>
                    <a:pt x="33330" y="16017"/>
                    <a:pt x="25351" y="0"/>
                  </a:cubicBezTo>
                  <a:lnTo>
                    <a:pt x="0" y="12631"/>
                  </a:lnTo>
                  <a:cubicBezTo>
                    <a:pt x="7773" y="28207"/>
                    <a:pt x="15222" y="44195"/>
                    <a:pt x="22142" y="60153"/>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65" name="Google Shape;5065;p292"/>
            <p:cNvSpPr/>
            <p:nvPr/>
          </p:nvSpPr>
          <p:spPr>
            <a:xfrm>
              <a:off x="6594392" y="2105581"/>
              <a:ext cx="57620" cy="38158"/>
            </a:xfrm>
            <a:custGeom>
              <a:rect b="b" l="l" r="r" t="t"/>
              <a:pathLst>
                <a:path extrusionOk="0" h="38158" w="57620">
                  <a:moveTo>
                    <a:pt x="57592" y="10541"/>
                  </a:moveTo>
                  <a:cubicBezTo>
                    <a:pt x="40191" y="6595"/>
                    <a:pt x="22436" y="3062"/>
                    <a:pt x="4799" y="0"/>
                  </a:cubicBezTo>
                  <a:lnTo>
                    <a:pt x="0" y="27913"/>
                  </a:lnTo>
                  <a:cubicBezTo>
                    <a:pt x="17136" y="30857"/>
                    <a:pt x="34420" y="34302"/>
                    <a:pt x="51350" y="38159"/>
                  </a:cubicBezTo>
                  <a:lnTo>
                    <a:pt x="57621" y="10541"/>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66" name="Google Shape;5066;p292"/>
            <p:cNvSpPr/>
            <p:nvPr/>
          </p:nvSpPr>
          <p:spPr>
            <a:xfrm>
              <a:off x="7210266" y="2482224"/>
              <a:ext cx="54558" cy="59476"/>
            </a:xfrm>
            <a:custGeom>
              <a:rect b="b" l="l" r="r" t="t"/>
              <a:pathLst>
                <a:path extrusionOk="0" h="59476" w="54558">
                  <a:moveTo>
                    <a:pt x="54559" y="43046"/>
                  </a:moveTo>
                  <a:cubicBezTo>
                    <a:pt x="44195" y="28472"/>
                    <a:pt x="33300" y="13986"/>
                    <a:pt x="22200" y="0"/>
                  </a:cubicBezTo>
                  <a:lnTo>
                    <a:pt x="0" y="17607"/>
                  </a:lnTo>
                  <a:cubicBezTo>
                    <a:pt x="10806" y="31210"/>
                    <a:pt x="21406" y="45314"/>
                    <a:pt x="31475" y="59476"/>
                  </a:cubicBezTo>
                  <a:lnTo>
                    <a:pt x="54559" y="4304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67" name="Google Shape;5067;p292"/>
            <p:cNvSpPr/>
            <p:nvPr/>
          </p:nvSpPr>
          <p:spPr>
            <a:xfrm>
              <a:off x="7064048" y="2328499"/>
              <a:ext cx="58622" cy="56266"/>
            </a:xfrm>
            <a:custGeom>
              <a:rect b="b" l="l" r="r" t="t"/>
              <a:pathLst>
                <a:path extrusionOk="0" h="56266" w="58622">
                  <a:moveTo>
                    <a:pt x="58622" y="35450"/>
                  </a:moveTo>
                  <a:cubicBezTo>
                    <a:pt x="45490" y="23349"/>
                    <a:pt x="31858" y="11424"/>
                    <a:pt x="18108" y="0"/>
                  </a:cubicBezTo>
                  <a:lnTo>
                    <a:pt x="0" y="21788"/>
                  </a:lnTo>
                  <a:cubicBezTo>
                    <a:pt x="13367" y="32888"/>
                    <a:pt x="26617" y="44489"/>
                    <a:pt x="39396" y="56267"/>
                  </a:cubicBezTo>
                  <a:lnTo>
                    <a:pt x="58593" y="3545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68" name="Google Shape;5068;p292"/>
            <p:cNvSpPr/>
            <p:nvPr/>
          </p:nvSpPr>
          <p:spPr>
            <a:xfrm>
              <a:off x="7141043" y="2401431"/>
              <a:ext cx="56884" cy="58209"/>
            </a:xfrm>
            <a:custGeom>
              <a:rect b="b" l="l" r="r" t="t"/>
              <a:pathLst>
                <a:path extrusionOk="0" h="58209" w="56884">
                  <a:moveTo>
                    <a:pt x="56885" y="39454"/>
                  </a:moveTo>
                  <a:cubicBezTo>
                    <a:pt x="45078" y="26058"/>
                    <a:pt x="32771" y="12779"/>
                    <a:pt x="20257" y="0"/>
                  </a:cubicBezTo>
                  <a:lnTo>
                    <a:pt x="0" y="19816"/>
                  </a:lnTo>
                  <a:cubicBezTo>
                    <a:pt x="12160" y="32270"/>
                    <a:pt x="24144" y="45166"/>
                    <a:pt x="35627" y="58210"/>
                  </a:cubicBezTo>
                  <a:lnTo>
                    <a:pt x="56885" y="39484"/>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69" name="Google Shape;5069;p292"/>
            <p:cNvSpPr/>
            <p:nvPr/>
          </p:nvSpPr>
          <p:spPr>
            <a:xfrm>
              <a:off x="6696445" y="2129403"/>
              <a:ext cx="59122" cy="42810"/>
            </a:xfrm>
            <a:custGeom>
              <a:rect b="b" l="l" r="r" t="t"/>
              <a:pathLst>
                <a:path extrusionOk="0" h="42810" w="59122">
                  <a:moveTo>
                    <a:pt x="59123" y="16017"/>
                  </a:moveTo>
                  <a:cubicBezTo>
                    <a:pt x="42192" y="10246"/>
                    <a:pt x="24909" y="4888"/>
                    <a:pt x="7714" y="0"/>
                  </a:cubicBezTo>
                  <a:lnTo>
                    <a:pt x="0" y="27265"/>
                  </a:lnTo>
                  <a:cubicBezTo>
                    <a:pt x="16724" y="31976"/>
                    <a:pt x="33536" y="37217"/>
                    <a:pt x="49995" y="42811"/>
                  </a:cubicBezTo>
                  <a:lnTo>
                    <a:pt x="59123" y="15988"/>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70" name="Google Shape;5070;p292"/>
            <p:cNvSpPr/>
            <p:nvPr/>
          </p:nvSpPr>
          <p:spPr>
            <a:xfrm>
              <a:off x="6795552" y="2164088"/>
              <a:ext cx="59888" cy="46962"/>
            </a:xfrm>
            <a:custGeom>
              <a:rect b="b" l="l" r="r" t="t"/>
              <a:pathLst>
                <a:path extrusionOk="0" h="46962" w="59888">
                  <a:moveTo>
                    <a:pt x="59859" y="21258"/>
                  </a:moveTo>
                  <a:cubicBezTo>
                    <a:pt x="43665" y="13780"/>
                    <a:pt x="27088" y="6625"/>
                    <a:pt x="10512" y="0"/>
                  </a:cubicBezTo>
                  <a:lnTo>
                    <a:pt x="0" y="26293"/>
                  </a:lnTo>
                  <a:cubicBezTo>
                    <a:pt x="16106" y="32741"/>
                    <a:pt x="32241" y="39690"/>
                    <a:pt x="47993" y="46962"/>
                  </a:cubicBezTo>
                  <a:lnTo>
                    <a:pt x="59888" y="21258"/>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71" name="Google Shape;5071;p292"/>
            <p:cNvSpPr/>
            <p:nvPr/>
          </p:nvSpPr>
          <p:spPr>
            <a:xfrm>
              <a:off x="6980221" y="2264166"/>
              <a:ext cx="59682" cy="53763"/>
            </a:xfrm>
            <a:custGeom>
              <a:rect b="b" l="l" r="r" t="t"/>
              <a:pathLst>
                <a:path extrusionOk="0" h="53763" w="59682">
                  <a:moveTo>
                    <a:pt x="59682" y="31034"/>
                  </a:moveTo>
                  <a:cubicBezTo>
                    <a:pt x="45372" y="20345"/>
                    <a:pt x="30592" y="9893"/>
                    <a:pt x="15752" y="0"/>
                  </a:cubicBezTo>
                  <a:lnTo>
                    <a:pt x="0" y="23555"/>
                  </a:lnTo>
                  <a:cubicBezTo>
                    <a:pt x="14427" y="33183"/>
                    <a:pt x="28796" y="43341"/>
                    <a:pt x="42723" y="53764"/>
                  </a:cubicBezTo>
                  <a:lnTo>
                    <a:pt x="59682" y="31063"/>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72" name="Google Shape;5072;p292"/>
            <p:cNvSpPr/>
            <p:nvPr/>
          </p:nvSpPr>
          <p:spPr>
            <a:xfrm>
              <a:off x="6890360" y="2209166"/>
              <a:ext cx="60123" cy="50642"/>
            </a:xfrm>
            <a:custGeom>
              <a:rect b="b" l="l" r="r" t="t"/>
              <a:pathLst>
                <a:path extrusionOk="0" h="50642" w="60123">
                  <a:moveTo>
                    <a:pt x="60124" y="26293"/>
                  </a:moveTo>
                  <a:cubicBezTo>
                    <a:pt x="44784" y="17166"/>
                    <a:pt x="29002" y="8303"/>
                    <a:pt x="13220" y="0"/>
                  </a:cubicBezTo>
                  <a:lnTo>
                    <a:pt x="0" y="25056"/>
                  </a:lnTo>
                  <a:cubicBezTo>
                    <a:pt x="15340" y="33153"/>
                    <a:pt x="30680" y="41751"/>
                    <a:pt x="45608" y="50643"/>
                  </a:cubicBezTo>
                  <a:lnTo>
                    <a:pt x="60094" y="26293"/>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73" name="Google Shape;5073;p292"/>
            <p:cNvSpPr/>
            <p:nvPr/>
          </p:nvSpPr>
          <p:spPr>
            <a:xfrm>
              <a:off x="7271007" y="2569966"/>
              <a:ext cx="51643" cy="60153"/>
            </a:xfrm>
            <a:custGeom>
              <a:rect b="b" l="l" r="r" t="t"/>
              <a:pathLst>
                <a:path extrusionOk="0" h="60153" w="51643">
                  <a:moveTo>
                    <a:pt x="51644" y="46197"/>
                  </a:moveTo>
                  <a:cubicBezTo>
                    <a:pt x="42840" y="30621"/>
                    <a:pt x="33507" y="15075"/>
                    <a:pt x="23908" y="0"/>
                  </a:cubicBezTo>
                  <a:lnTo>
                    <a:pt x="0" y="15222"/>
                  </a:lnTo>
                  <a:cubicBezTo>
                    <a:pt x="9333" y="29885"/>
                    <a:pt x="18402" y="45019"/>
                    <a:pt x="26970" y="60153"/>
                  </a:cubicBezTo>
                  <a:lnTo>
                    <a:pt x="51644" y="4622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74" name="Google Shape;5074;p292"/>
            <p:cNvSpPr/>
            <p:nvPr/>
          </p:nvSpPr>
          <p:spPr>
            <a:xfrm rot="5400000">
              <a:off x="2793203" y="2953954"/>
              <a:ext cx="695339" cy="261017"/>
            </a:xfrm>
            <a:custGeom>
              <a:rect b="b" l="l" r="r" t="t"/>
              <a:pathLst>
                <a:path extrusionOk="0" h="261017" w="695339">
                  <a:moveTo>
                    <a:pt x="347670" y="61302"/>
                  </a:moveTo>
                  <a:cubicBezTo>
                    <a:pt x="225508" y="61302"/>
                    <a:pt x="108411" y="39661"/>
                    <a:pt x="0" y="0"/>
                  </a:cubicBezTo>
                  <a:lnTo>
                    <a:pt x="347670" y="261017"/>
                  </a:lnTo>
                  <a:lnTo>
                    <a:pt x="695339" y="0"/>
                  </a:lnTo>
                  <a:cubicBezTo>
                    <a:pt x="586928" y="39661"/>
                    <a:pt x="469831" y="61302"/>
                    <a:pt x="347670" y="61302"/>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075" name="Google Shape;5075;p292"/>
            <p:cNvSpPr/>
            <p:nvPr/>
          </p:nvSpPr>
          <p:spPr>
            <a:xfrm rot="-5400000">
              <a:off x="7348387" y="2959868"/>
              <a:ext cx="695339" cy="261017"/>
            </a:xfrm>
            <a:custGeom>
              <a:rect b="b" l="l" r="r" t="t"/>
              <a:pathLst>
                <a:path extrusionOk="0" h="261017" w="695339">
                  <a:moveTo>
                    <a:pt x="347669" y="61302"/>
                  </a:moveTo>
                  <a:cubicBezTo>
                    <a:pt x="225508" y="61302"/>
                    <a:pt x="108411" y="39660"/>
                    <a:pt x="0" y="0"/>
                  </a:cubicBezTo>
                  <a:lnTo>
                    <a:pt x="347669" y="261017"/>
                  </a:lnTo>
                  <a:lnTo>
                    <a:pt x="695339" y="0"/>
                  </a:lnTo>
                  <a:cubicBezTo>
                    <a:pt x="586928" y="39660"/>
                    <a:pt x="469831" y="61302"/>
                    <a:pt x="347669" y="61302"/>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5076" name="Google Shape;5076;p292"/>
          <p:cNvSpPr txBox="1"/>
          <p:nvPr/>
        </p:nvSpPr>
        <p:spPr>
          <a:xfrm>
            <a:off x="6443576" y="3597802"/>
            <a:ext cx="2219860" cy="993302"/>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1200"/>
              <a:buFont typeface="Arial"/>
              <a:buNone/>
            </a:pPr>
            <a:r>
              <a:rPr b="1" i="0" lang="fr" sz="1200" u="none" cap="none" strike="noStrike">
                <a:solidFill>
                  <a:schemeClr val="accent2"/>
                </a:solidFill>
                <a:latin typeface="Arial"/>
                <a:ea typeface="Arial"/>
                <a:cs typeface="Arial"/>
                <a:sym typeface="Arial"/>
              </a:rPr>
              <a:t>Plus de points de contact avec le consommateur</a:t>
            </a:r>
            <a:endParaRPr/>
          </a:p>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Un support qui permet aux annonceurs de communiquer avec le consommateur de manière native, sur tous les canaux, tout au long du parcours d’achat.</a:t>
            </a:r>
            <a:endParaRPr/>
          </a:p>
          <a:p>
            <a:pPr indent="0" lvl="0" marL="0" marR="0" rtl="0" algn="r">
              <a:lnSpc>
                <a:spcPct val="100000"/>
              </a:lnSpc>
              <a:spcBef>
                <a:spcPts val="0"/>
              </a:spcBef>
              <a:spcAft>
                <a:spcPts val="0"/>
              </a:spcAft>
              <a:buClr>
                <a:srgbClr val="000000"/>
              </a:buClr>
              <a:buSzPts val="1200"/>
              <a:buFont typeface="Arial"/>
              <a:buNone/>
            </a:pPr>
            <a:r>
              <a:t/>
            </a:r>
            <a:endParaRPr b="1" i="0" sz="1200" u="none" cap="none" strike="noStrike">
              <a:solidFill>
                <a:schemeClr val="accent2"/>
              </a:solidFill>
              <a:latin typeface="Arial"/>
              <a:ea typeface="Arial"/>
              <a:cs typeface="Arial"/>
              <a:sym typeface="Arial"/>
            </a:endParaRPr>
          </a:p>
        </p:txBody>
      </p:sp>
      <p:sp>
        <p:nvSpPr>
          <p:cNvPr id="5077" name="Google Shape;5077;p292"/>
          <p:cNvSpPr txBox="1"/>
          <p:nvPr/>
        </p:nvSpPr>
        <p:spPr>
          <a:xfrm>
            <a:off x="5095079" y="467218"/>
            <a:ext cx="3568656" cy="3927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1000"/>
              <a:buFont typeface="Arial"/>
              <a:buNone/>
            </a:pPr>
            <a:r>
              <a:rPr b="1" i="0" lang="fr" sz="1200" u="none" cap="none" strike="noStrike">
                <a:solidFill>
                  <a:srgbClr val="2BD6D9"/>
                </a:solidFill>
                <a:latin typeface="Arial"/>
                <a:ea typeface="Arial"/>
                <a:cs typeface="Arial"/>
                <a:sym typeface="Arial"/>
              </a:rPr>
              <a:t>UN DISPOSITIF PARTICULIÈREMENT ADAPTÉ AUX ATTENTES DES CLIENTS ET PROSPECTS‍</a:t>
            </a:r>
            <a:endParaRPr b="0" i="0" sz="1200" u="none" cap="none" strike="noStrike">
              <a:solidFill>
                <a:srgbClr val="2BD6D9"/>
              </a:solidFill>
              <a:latin typeface="Arial"/>
              <a:ea typeface="Arial"/>
              <a:cs typeface="Arial"/>
              <a:sym typeface="Arial"/>
            </a:endParaRPr>
          </a:p>
        </p:txBody>
      </p:sp>
      <p:sp>
        <p:nvSpPr>
          <p:cNvPr id="5078" name="Google Shape;5078;p292"/>
          <p:cNvSpPr txBox="1"/>
          <p:nvPr/>
        </p:nvSpPr>
        <p:spPr>
          <a:xfrm>
            <a:off x="5241377" y="853961"/>
            <a:ext cx="3422358" cy="276999"/>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rgbClr val="000000"/>
              </a:buClr>
              <a:buSzPts val="1000"/>
              <a:buFont typeface="Arial"/>
              <a:buNone/>
            </a:pPr>
            <a:r>
              <a:rPr b="0" i="0" lang="fr" sz="900" u="none" cap="none" strike="noStrike">
                <a:solidFill>
                  <a:schemeClr val="lt1"/>
                </a:solidFill>
                <a:latin typeface="Arial"/>
                <a:ea typeface="Arial"/>
                <a:cs typeface="Arial"/>
                <a:sym typeface="Arial"/>
              </a:rPr>
              <a:t>Peu intrusives, très personnalisées, le retail media permet de créer une expérience utilisateur optimale pour vos clients potentiels. </a:t>
            </a:r>
            <a:endParaRPr b="0" i="0" sz="1200" u="none" cap="none" strike="noStrike">
              <a:solidFill>
                <a:schemeClr val="lt1"/>
              </a:solidFill>
              <a:latin typeface="Arial"/>
              <a:ea typeface="Arial"/>
              <a:cs typeface="Arial"/>
              <a:sym typeface="Arial"/>
            </a:endParaRPr>
          </a:p>
        </p:txBody>
      </p:sp>
      <p:pic>
        <p:nvPicPr>
          <p:cNvPr id="5079" name="Google Shape;5079;p292"/>
          <p:cNvPicPr preferRelativeResize="0"/>
          <p:nvPr/>
        </p:nvPicPr>
        <p:blipFill rotWithShape="1">
          <a:blip r:embed="rId3">
            <a:alphaModFix/>
          </a:blip>
          <a:srcRect b="0" l="0" r="0" t="0"/>
          <a:stretch/>
        </p:blipFill>
        <p:spPr>
          <a:xfrm flipH="1">
            <a:off x="3236246" y="2334986"/>
            <a:ext cx="529746" cy="529746"/>
          </a:xfrm>
          <a:prstGeom prst="rect">
            <a:avLst/>
          </a:prstGeom>
          <a:noFill/>
          <a:ln>
            <a:noFill/>
          </a:ln>
        </p:spPr>
      </p:pic>
      <p:grpSp>
        <p:nvGrpSpPr>
          <p:cNvPr id="5080" name="Google Shape;5080;p292"/>
          <p:cNvGrpSpPr/>
          <p:nvPr/>
        </p:nvGrpSpPr>
        <p:grpSpPr>
          <a:xfrm>
            <a:off x="1033893" y="664625"/>
            <a:ext cx="626400" cy="0"/>
            <a:chOff x="710675" y="664625"/>
            <a:chExt cx="626400" cy="0"/>
          </a:xfrm>
        </p:grpSpPr>
        <p:cxnSp>
          <p:nvCxnSpPr>
            <p:cNvPr id="5081" name="Google Shape;5081;p292"/>
            <p:cNvCxnSpPr/>
            <p:nvPr/>
          </p:nvCxnSpPr>
          <p:spPr>
            <a:xfrm>
              <a:off x="710675" y="664625"/>
              <a:ext cx="313200" cy="0"/>
            </a:xfrm>
            <a:prstGeom prst="straightConnector1">
              <a:avLst/>
            </a:prstGeom>
            <a:noFill/>
            <a:ln cap="flat" cmpd="sng" w="19050">
              <a:solidFill>
                <a:schemeClr val="accent6"/>
              </a:solidFill>
              <a:prstDash val="solid"/>
              <a:round/>
              <a:headEnd len="med" w="med" type="none"/>
              <a:tailEnd len="med" w="med" type="none"/>
            </a:ln>
          </p:spPr>
        </p:cxnSp>
        <p:cxnSp>
          <p:nvCxnSpPr>
            <p:cNvPr id="5082" name="Google Shape;5082;p292"/>
            <p:cNvCxnSpPr/>
            <p:nvPr/>
          </p:nvCxnSpPr>
          <p:spPr>
            <a:xfrm>
              <a:off x="1023875" y="664625"/>
              <a:ext cx="313200" cy="0"/>
            </a:xfrm>
            <a:prstGeom prst="straightConnector1">
              <a:avLst/>
            </a:prstGeom>
            <a:noFill/>
            <a:ln cap="flat" cmpd="sng" w="19050">
              <a:solidFill>
                <a:schemeClr val="accent2"/>
              </a:solidFill>
              <a:prstDash val="solid"/>
              <a:round/>
              <a:headEnd len="med" w="med" type="none"/>
              <a:tailEnd len="med" w="med" type="none"/>
            </a:ln>
          </p:spPr>
        </p:cxnSp>
      </p:grpSp>
      <p:grpSp>
        <p:nvGrpSpPr>
          <p:cNvPr id="5083" name="Google Shape;5083;p292"/>
          <p:cNvGrpSpPr/>
          <p:nvPr/>
        </p:nvGrpSpPr>
        <p:grpSpPr>
          <a:xfrm>
            <a:off x="4856878" y="2367689"/>
            <a:ext cx="489096" cy="488140"/>
            <a:chOff x="4477110" y="2613389"/>
            <a:chExt cx="360000" cy="359296"/>
          </a:xfrm>
        </p:grpSpPr>
        <p:sp>
          <p:nvSpPr>
            <p:cNvPr id="5084" name="Google Shape;5084;p292"/>
            <p:cNvSpPr/>
            <p:nvPr/>
          </p:nvSpPr>
          <p:spPr>
            <a:xfrm>
              <a:off x="4477110" y="2613389"/>
              <a:ext cx="360000" cy="359296"/>
            </a:xfrm>
            <a:custGeom>
              <a:rect b="b" l="l" r="r" t="t"/>
              <a:pathLst>
                <a:path extrusionOk="0" h="359296" w="360000">
                  <a:moveTo>
                    <a:pt x="351236" y="308659"/>
                  </a:moveTo>
                  <a:lnTo>
                    <a:pt x="264764" y="222190"/>
                  </a:lnTo>
                  <a:cubicBezTo>
                    <a:pt x="300555" y="166930"/>
                    <a:pt x="294289" y="94430"/>
                    <a:pt x="249549" y="46130"/>
                  </a:cubicBezTo>
                  <a:cubicBezTo>
                    <a:pt x="204809" y="-2171"/>
                    <a:pt x="132999" y="-13958"/>
                    <a:pt x="75165" y="17505"/>
                  </a:cubicBezTo>
                  <a:cubicBezTo>
                    <a:pt x="17332" y="48968"/>
                    <a:pt x="-11782" y="115660"/>
                    <a:pt x="4465" y="179462"/>
                  </a:cubicBezTo>
                  <a:cubicBezTo>
                    <a:pt x="20711" y="243265"/>
                    <a:pt x="78176" y="287910"/>
                    <a:pt x="144014" y="287882"/>
                  </a:cubicBezTo>
                  <a:cubicBezTo>
                    <a:pt x="171821" y="287905"/>
                    <a:pt x="199031" y="279826"/>
                    <a:pt x="222320" y="264634"/>
                  </a:cubicBezTo>
                  <a:lnTo>
                    <a:pt x="308791" y="351108"/>
                  </a:lnTo>
                  <a:cubicBezTo>
                    <a:pt x="320513" y="362829"/>
                    <a:pt x="339517" y="362828"/>
                    <a:pt x="351238" y="351107"/>
                  </a:cubicBezTo>
                  <a:cubicBezTo>
                    <a:pt x="362959" y="339384"/>
                    <a:pt x="362958" y="320380"/>
                    <a:pt x="351236" y="308659"/>
                  </a:cubicBezTo>
                  <a:close/>
                  <a:moveTo>
                    <a:pt x="144013" y="275882"/>
                  </a:moveTo>
                  <a:cubicBezTo>
                    <a:pt x="71112" y="275882"/>
                    <a:pt x="12014" y="216784"/>
                    <a:pt x="12014" y="143882"/>
                  </a:cubicBezTo>
                  <a:cubicBezTo>
                    <a:pt x="12096" y="71015"/>
                    <a:pt x="71146" y="11965"/>
                    <a:pt x="144013" y="11882"/>
                  </a:cubicBezTo>
                  <a:cubicBezTo>
                    <a:pt x="216915" y="11882"/>
                    <a:pt x="276013" y="70981"/>
                    <a:pt x="276013" y="143882"/>
                  </a:cubicBezTo>
                  <a:cubicBezTo>
                    <a:pt x="276013" y="216784"/>
                    <a:pt x="216915" y="275882"/>
                    <a:pt x="144013" y="275882"/>
                  </a:cubicBezTo>
                  <a:close/>
                  <a:moveTo>
                    <a:pt x="342752" y="342618"/>
                  </a:moveTo>
                  <a:cubicBezTo>
                    <a:pt x="335617" y="349406"/>
                    <a:pt x="324411" y="349408"/>
                    <a:pt x="317275" y="342620"/>
                  </a:cubicBezTo>
                  <a:lnTo>
                    <a:pt x="232230" y="257575"/>
                  </a:lnTo>
                  <a:cubicBezTo>
                    <a:pt x="241746" y="250174"/>
                    <a:pt x="250303" y="241616"/>
                    <a:pt x="257704" y="232100"/>
                  </a:cubicBezTo>
                  <a:lnTo>
                    <a:pt x="342752" y="317144"/>
                  </a:lnTo>
                  <a:cubicBezTo>
                    <a:pt x="349772" y="324185"/>
                    <a:pt x="349772" y="335577"/>
                    <a:pt x="342752" y="34261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085" name="Google Shape;5085;p292"/>
            <p:cNvSpPr/>
            <p:nvPr/>
          </p:nvSpPr>
          <p:spPr>
            <a:xfrm>
              <a:off x="4501123" y="2637271"/>
              <a:ext cx="239765" cy="239765"/>
            </a:xfrm>
            <a:custGeom>
              <a:rect b="b" l="l" r="r" t="t"/>
              <a:pathLst>
                <a:path extrusionOk="0" h="239765" w="239765">
                  <a:moveTo>
                    <a:pt x="120000" y="0"/>
                  </a:moveTo>
                  <a:cubicBezTo>
                    <a:pt x="53726" y="0"/>
                    <a:pt x="0" y="53726"/>
                    <a:pt x="0" y="120000"/>
                  </a:cubicBezTo>
                  <a:cubicBezTo>
                    <a:pt x="75" y="186244"/>
                    <a:pt x="53757" y="239925"/>
                    <a:pt x="120000" y="240000"/>
                  </a:cubicBezTo>
                  <a:cubicBezTo>
                    <a:pt x="186275" y="240000"/>
                    <a:pt x="240000" y="186275"/>
                    <a:pt x="240000" y="120000"/>
                  </a:cubicBezTo>
                  <a:cubicBezTo>
                    <a:pt x="240000" y="53726"/>
                    <a:pt x="186275" y="0"/>
                    <a:pt x="120000" y="0"/>
                  </a:cubicBezTo>
                  <a:close/>
                  <a:moveTo>
                    <a:pt x="58958" y="209005"/>
                  </a:moveTo>
                  <a:lnTo>
                    <a:pt x="58958" y="209005"/>
                  </a:lnTo>
                  <a:cubicBezTo>
                    <a:pt x="65458" y="204773"/>
                    <a:pt x="78211" y="196514"/>
                    <a:pt x="88541" y="190120"/>
                  </a:cubicBezTo>
                  <a:cubicBezTo>
                    <a:pt x="92396" y="202340"/>
                    <a:pt x="103707" y="210668"/>
                    <a:pt x="116520" y="210721"/>
                  </a:cubicBezTo>
                  <a:lnTo>
                    <a:pt x="124384" y="210721"/>
                  </a:lnTo>
                  <a:cubicBezTo>
                    <a:pt x="137209" y="210668"/>
                    <a:pt x="148526" y="202326"/>
                    <a:pt x="152372" y="190091"/>
                  </a:cubicBezTo>
                  <a:cubicBezTo>
                    <a:pt x="162376" y="196285"/>
                    <a:pt x="174708" y="204275"/>
                    <a:pt x="181472" y="208685"/>
                  </a:cubicBezTo>
                  <a:cubicBezTo>
                    <a:pt x="144694" y="234321"/>
                    <a:pt x="95870" y="234449"/>
                    <a:pt x="58958" y="209005"/>
                  </a:cubicBezTo>
                  <a:close/>
                  <a:moveTo>
                    <a:pt x="98896" y="177622"/>
                  </a:moveTo>
                  <a:cubicBezTo>
                    <a:pt x="98901" y="175054"/>
                    <a:pt x="97858" y="172595"/>
                    <a:pt x="96009" y="170812"/>
                  </a:cubicBezTo>
                  <a:cubicBezTo>
                    <a:pt x="94160" y="169030"/>
                    <a:pt x="91664" y="168079"/>
                    <a:pt x="89098" y="168178"/>
                  </a:cubicBezTo>
                  <a:lnTo>
                    <a:pt x="50162" y="168178"/>
                  </a:lnTo>
                  <a:cubicBezTo>
                    <a:pt x="49337" y="168199"/>
                    <a:pt x="48571" y="167749"/>
                    <a:pt x="48188" y="167018"/>
                  </a:cubicBezTo>
                  <a:cubicBezTo>
                    <a:pt x="47891" y="166529"/>
                    <a:pt x="47931" y="165906"/>
                    <a:pt x="48288" y="165459"/>
                  </a:cubicBezTo>
                  <a:cubicBezTo>
                    <a:pt x="60371" y="147187"/>
                    <a:pt x="68939" y="126823"/>
                    <a:pt x="73553" y="105409"/>
                  </a:cubicBezTo>
                  <a:cubicBezTo>
                    <a:pt x="74836" y="99356"/>
                    <a:pt x="75482" y="93186"/>
                    <a:pt x="75481" y="86999"/>
                  </a:cubicBezTo>
                  <a:cubicBezTo>
                    <a:pt x="75481" y="62146"/>
                    <a:pt x="95629" y="41999"/>
                    <a:pt x="120481" y="41999"/>
                  </a:cubicBezTo>
                  <a:cubicBezTo>
                    <a:pt x="145334" y="41999"/>
                    <a:pt x="165481" y="62146"/>
                    <a:pt x="165481" y="86999"/>
                  </a:cubicBezTo>
                  <a:cubicBezTo>
                    <a:pt x="165480" y="93191"/>
                    <a:pt x="166129" y="99366"/>
                    <a:pt x="167415" y="105424"/>
                  </a:cubicBezTo>
                  <a:cubicBezTo>
                    <a:pt x="171953" y="126847"/>
                    <a:pt x="180521" y="147212"/>
                    <a:pt x="192663" y="165435"/>
                  </a:cubicBezTo>
                  <a:cubicBezTo>
                    <a:pt x="193014" y="165899"/>
                    <a:pt x="193046" y="166530"/>
                    <a:pt x="192745" y="167027"/>
                  </a:cubicBezTo>
                  <a:cubicBezTo>
                    <a:pt x="192355" y="167765"/>
                    <a:pt x="191575" y="168213"/>
                    <a:pt x="190741" y="168178"/>
                  </a:cubicBezTo>
                  <a:lnTo>
                    <a:pt x="151858" y="168178"/>
                  </a:lnTo>
                  <a:cubicBezTo>
                    <a:pt x="149320" y="168036"/>
                    <a:pt x="146835" y="168941"/>
                    <a:pt x="144982" y="170681"/>
                  </a:cubicBezTo>
                  <a:cubicBezTo>
                    <a:pt x="143130" y="172421"/>
                    <a:pt x="142071" y="174845"/>
                    <a:pt x="142055" y="177387"/>
                  </a:cubicBezTo>
                  <a:cubicBezTo>
                    <a:pt x="141988" y="177634"/>
                    <a:pt x="141937" y="177886"/>
                    <a:pt x="141903" y="178140"/>
                  </a:cubicBezTo>
                  <a:lnTo>
                    <a:pt x="141903" y="181140"/>
                  </a:lnTo>
                  <a:cubicBezTo>
                    <a:pt x="141910" y="190828"/>
                    <a:pt x="134072" y="198693"/>
                    <a:pt x="124384" y="198721"/>
                  </a:cubicBezTo>
                  <a:lnTo>
                    <a:pt x="116520" y="198721"/>
                  </a:lnTo>
                  <a:cubicBezTo>
                    <a:pt x="106832" y="198693"/>
                    <a:pt x="98994" y="190828"/>
                    <a:pt x="99001" y="181140"/>
                  </a:cubicBezTo>
                  <a:lnTo>
                    <a:pt x="99001" y="178672"/>
                  </a:lnTo>
                  <a:cubicBezTo>
                    <a:pt x="99004" y="178612"/>
                    <a:pt x="98999" y="178554"/>
                    <a:pt x="99001" y="178493"/>
                  </a:cubicBezTo>
                  <a:lnTo>
                    <a:pt x="99001" y="178140"/>
                  </a:lnTo>
                  <a:cubicBezTo>
                    <a:pt x="99001" y="177956"/>
                    <a:pt x="98912" y="177801"/>
                    <a:pt x="98896" y="177622"/>
                  </a:cubicBezTo>
                  <a:close/>
                  <a:moveTo>
                    <a:pt x="191382" y="200830"/>
                  </a:moveTo>
                  <a:cubicBezTo>
                    <a:pt x="186778" y="197813"/>
                    <a:pt x="171387" y="187763"/>
                    <a:pt x="159158" y="180179"/>
                  </a:cubicBezTo>
                  <a:lnTo>
                    <a:pt x="190740" y="180179"/>
                  </a:lnTo>
                  <a:cubicBezTo>
                    <a:pt x="196045" y="180207"/>
                    <a:pt x="200924" y="177273"/>
                    <a:pt x="203385" y="172573"/>
                  </a:cubicBezTo>
                  <a:cubicBezTo>
                    <a:pt x="205733" y="168091"/>
                    <a:pt x="205383" y="162673"/>
                    <a:pt x="202476" y="158531"/>
                  </a:cubicBezTo>
                  <a:cubicBezTo>
                    <a:pt x="191251" y="141633"/>
                    <a:pt x="183336" y="122757"/>
                    <a:pt x="179150" y="102908"/>
                  </a:cubicBezTo>
                  <a:cubicBezTo>
                    <a:pt x="178038" y="97678"/>
                    <a:pt x="177479" y="92346"/>
                    <a:pt x="177480" y="87000"/>
                  </a:cubicBezTo>
                  <a:cubicBezTo>
                    <a:pt x="177480" y="55519"/>
                    <a:pt x="151960" y="30000"/>
                    <a:pt x="120480" y="30000"/>
                  </a:cubicBezTo>
                  <a:cubicBezTo>
                    <a:pt x="88999" y="30000"/>
                    <a:pt x="63480" y="55519"/>
                    <a:pt x="63480" y="87000"/>
                  </a:cubicBezTo>
                  <a:cubicBezTo>
                    <a:pt x="63481" y="92332"/>
                    <a:pt x="62925" y="97650"/>
                    <a:pt x="61822" y="102867"/>
                  </a:cubicBezTo>
                  <a:cubicBezTo>
                    <a:pt x="57566" y="122708"/>
                    <a:pt x="49653" y="141583"/>
                    <a:pt x="38489" y="158529"/>
                  </a:cubicBezTo>
                  <a:cubicBezTo>
                    <a:pt x="35563" y="162643"/>
                    <a:pt x="35190" y="168050"/>
                    <a:pt x="37522" y="172526"/>
                  </a:cubicBezTo>
                  <a:cubicBezTo>
                    <a:pt x="39964" y="177248"/>
                    <a:pt x="44845" y="180204"/>
                    <a:pt x="50161" y="180179"/>
                  </a:cubicBezTo>
                  <a:lnTo>
                    <a:pt x="81802" y="180179"/>
                  </a:lnTo>
                  <a:cubicBezTo>
                    <a:pt x="68801" y="188236"/>
                    <a:pt x="52284" y="199024"/>
                    <a:pt x="48999" y="201178"/>
                  </a:cubicBezTo>
                  <a:cubicBezTo>
                    <a:pt x="15071" y="171614"/>
                    <a:pt x="3064" y="124092"/>
                    <a:pt x="18876" y="81960"/>
                  </a:cubicBezTo>
                  <a:cubicBezTo>
                    <a:pt x="34689" y="39829"/>
                    <a:pt x="74997" y="11942"/>
                    <a:pt x="119999" y="12000"/>
                  </a:cubicBezTo>
                  <a:cubicBezTo>
                    <a:pt x="164906" y="11938"/>
                    <a:pt x="205152" y="39709"/>
                    <a:pt x="221032" y="81715"/>
                  </a:cubicBezTo>
                  <a:cubicBezTo>
                    <a:pt x="236912" y="123720"/>
                    <a:pt x="225101" y="171169"/>
                    <a:pt x="191382" y="20083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086" name="Google Shape;5086;p292"/>
            <p:cNvSpPr/>
            <p:nvPr/>
          </p:nvSpPr>
          <p:spPr>
            <a:xfrm>
              <a:off x="4801123" y="2937386"/>
              <a:ext cx="11250" cy="11250"/>
            </a:xfrm>
            <a:custGeom>
              <a:rect b="b" l="l" r="r" t="t"/>
              <a:pathLst>
                <a:path extrusionOk="0" h="11250" w="11250">
                  <a:moveTo>
                    <a:pt x="8190" y="442"/>
                  </a:moveTo>
                  <a:cubicBezTo>
                    <a:pt x="5570" y="-628"/>
                    <a:pt x="2560" y="298"/>
                    <a:pt x="994" y="2654"/>
                  </a:cubicBezTo>
                  <a:cubicBezTo>
                    <a:pt x="-573" y="5010"/>
                    <a:pt x="-260" y="8145"/>
                    <a:pt x="1741" y="10145"/>
                  </a:cubicBezTo>
                  <a:cubicBezTo>
                    <a:pt x="2892" y="11239"/>
                    <a:pt x="4413" y="11861"/>
                    <a:pt x="6001" y="11885"/>
                  </a:cubicBezTo>
                  <a:cubicBezTo>
                    <a:pt x="8831" y="11858"/>
                    <a:pt x="11248" y="9838"/>
                    <a:pt x="11780" y="7060"/>
                  </a:cubicBezTo>
                  <a:cubicBezTo>
                    <a:pt x="12311" y="4281"/>
                    <a:pt x="10809" y="1511"/>
                    <a:pt x="8190" y="44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0" name="Shape 5090"/>
        <p:cNvGrpSpPr/>
        <p:nvPr/>
      </p:nvGrpSpPr>
      <p:grpSpPr>
        <a:xfrm>
          <a:off x="0" y="0"/>
          <a:ext cx="0" cy="0"/>
          <a:chOff x="0" y="0"/>
          <a:chExt cx="0" cy="0"/>
        </a:xfrm>
      </p:grpSpPr>
      <p:sp>
        <p:nvSpPr>
          <p:cNvPr id="5091" name="Google Shape;5091;p293"/>
          <p:cNvSpPr/>
          <p:nvPr/>
        </p:nvSpPr>
        <p:spPr>
          <a:xfrm>
            <a:off x="5907583" y="4196144"/>
            <a:ext cx="1224000" cy="368100"/>
          </a:xfrm>
          <a:prstGeom prst="roundRect">
            <a:avLst>
              <a:gd fmla="val 16667" name="adj"/>
            </a:avLst>
          </a:prstGeom>
          <a:noFill/>
          <a:ln cap="flat" cmpd="sng" w="1270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5092" name="Google Shape;5092;p293"/>
          <p:cNvSpPr/>
          <p:nvPr/>
        </p:nvSpPr>
        <p:spPr>
          <a:xfrm>
            <a:off x="3109750" y="496675"/>
            <a:ext cx="2253473" cy="4359758"/>
          </a:xfrm>
          <a:custGeom>
            <a:rect b="b" l="l" r="r" t="t"/>
            <a:pathLst>
              <a:path extrusionOk="0" h="4359758" w="2161605">
                <a:moveTo>
                  <a:pt x="0" y="3449590"/>
                </a:moveTo>
                <a:lnTo>
                  <a:pt x="1211587" y="3449590"/>
                </a:lnTo>
                <a:lnTo>
                  <a:pt x="1211587" y="3449635"/>
                </a:lnTo>
                <a:lnTo>
                  <a:pt x="1706543" y="3449635"/>
                </a:lnTo>
                <a:cubicBezTo>
                  <a:pt x="1957859" y="3449635"/>
                  <a:pt x="2161604" y="3653380"/>
                  <a:pt x="2161604" y="3904696"/>
                </a:cubicBezTo>
                <a:cubicBezTo>
                  <a:pt x="2161604" y="4156012"/>
                  <a:pt x="1957859" y="4359757"/>
                  <a:pt x="1706543" y="4359757"/>
                </a:cubicBezTo>
                <a:lnTo>
                  <a:pt x="1211587" y="4359757"/>
                </a:lnTo>
                <a:lnTo>
                  <a:pt x="1211587" y="4359758"/>
                </a:lnTo>
                <a:lnTo>
                  <a:pt x="0" y="4359758"/>
                </a:lnTo>
                <a:lnTo>
                  <a:pt x="0" y="4014801"/>
                </a:lnTo>
                <a:lnTo>
                  <a:pt x="74775" y="3904651"/>
                </a:lnTo>
                <a:lnTo>
                  <a:pt x="0" y="3794547"/>
                </a:lnTo>
                <a:close/>
                <a:moveTo>
                  <a:pt x="5825" y="2314830"/>
                </a:moveTo>
                <a:lnTo>
                  <a:pt x="1199682" y="2314830"/>
                </a:lnTo>
                <a:lnTo>
                  <a:pt x="1212855" y="2314830"/>
                </a:lnTo>
                <a:lnTo>
                  <a:pt x="1706543" y="2314830"/>
                </a:lnTo>
                <a:cubicBezTo>
                  <a:pt x="1957859" y="2314830"/>
                  <a:pt x="2161605" y="2518575"/>
                  <a:pt x="2161605" y="2769891"/>
                </a:cubicBezTo>
                <a:cubicBezTo>
                  <a:pt x="2161605" y="3021207"/>
                  <a:pt x="1957859" y="3224952"/>
                  <a:pt x="1706543" y="3224952"/>
                </a:cubicBezTo>
                <a:lnTo>
                  <a:pt x="1212855" y="3224952"/>
                </a:lnTo>
                <a:lnTo>
                  <a:pt x="1199682" y="3224952"/>
                </a:lnTo>
                <a:lnTo>
                  <a:pt x="5825" y="3224952"/>
                </a:lnTo>
                <a:lnTo>
                  <a:pt x="5825" y="2880041"/>
                </a:lnTo>
                <a:lnTo>
                  <a:pt x="71627" y="2769891"/>
                </a:lnTo>
                <a:lnTo>
                  <a:pt x="5825" y="2659741"/>
                </a:lnTo>
                <a:close/>
                <a:moveTo>
                  <a:pt x="1199682" y="1164896"/>
                </a:moveTo>
                <a:lnTo>
                  <a:pt x="1706543" y="1164896"/>
                </a:lnTo>
                <a:cubicBezTo>
                  <a:pt x="1957859" y="1164896"/>
                  <a:pt x="2161605" y="1368641"/>
                  <a:pt x="2161605" y="1619957"/>
                </a:cubicBezTo>
                <a:cubicBezTo>
                  <a:pt x="2161605" y="1871273"/>
                  <a:pt x="1957859" y="2075018"/>
                  <a:pt x="1706543" y="2075018"/>
                </a:cubicBezTo>
                <a:lnTo>
                  <a:pt x="1236691" y="2075018"/>
                </a:lnTo>
                <a:lnTo>
                  <a:pt x="1236691" y="2075064"/>
                </a:lnTo>
                <a:lnTo>
                  <a:pt x="6617" y="2075064"/>
                </a:lnTo>
                <a:lnTo>
                  <a:pt x="6617" y="1730107"/>
                </a:lnTo>
                <a:lnTo>
                  <a:pt x="66669" y="1620003"/>
                </a:lnTo>
                <a:lnTo>
                  <a:pt x="6617" y="1509854"/>
                </a:lnTo>
                <a:lnTo>
                  <a:pt x="6617" y="1164896"/>
                </a:lnTo>
                <a:lnTo>
                  <a:pt x="1199682" y="1164896"/>
                </a:lnTo>
                <a:close/>
                <a:moveTo>
                  <a:pt x="1199682" y="0"/>
                </a:moveTo>
                <a:lnTo>
                  <a:pt x="1706543" y="0"/>
                </a:lnTo>
                <a:cubicBezTo>
                  <a:pt x="1957859" y="0"/>
                  <a:pt x="2161604" y="203745"/>
                  <a:pt x="2161604" y="455061"/>
                </a:cubicBezTo>
                <a:cubicBezTo>
                  <a:pt x="2161604" y="706377"/>
                  <a:pt x="1957859" y="910122"/>
                  <a:pt x="1706543" y="910122"/>
                </a:cubicBezTo>
                <a:lnTo>
                  <a:pt x="1209444" y="910122"/>
                </a:lnTo>
                <a:lnTo>
                  <a:pt x="1209444" y="910122"/>
                </a:lnTo>
                <a:lnTo>
                  <a:pt x="5826" y="910122"/>
                </a:lnTo>
                <a:lnTo>
                  <a:pt x="5826" y="565212"/>
                </a:lnTo>
                <a:lnTo>
                  <a:pt x="59028" y="455061"/>
                </a:lnTo>
                <a:lnTo>
                  <a:pt x="5826" y="344911"/>
                </a:lnTo>
                <a:lnTo>
                  <a:pt x="5826" y="0"/>
                </a:lnTo>
                <a:lnTo>
                  <a:pt x="1199682" y="0"/>
                </a:lnTo>
                <a:close/>
              </a:path>
            </a:pathLst>
          </a:custGeom>
          <a:noFill/>
          <a:ln cap="flat" cmpd="sng" w="9525">
            <a:solidFill>
              <a:srgbClr val="303CB9"/>
            </a:solidFill>
            <a:prstDash val="solid"/>
            <a:miter lim="8000"/>
            <a:headEnd len="sm" w="sm" type="none"/>
            <a:tailEnd len="sm" w="sm" type="none"/>
          </a:ln>
          <a:effectLst>
            <a:outerShdw blurRad="50800" rotWithShape="0" algn="t" dir="2280000" dist="76200">
              <a:srgbClr val="303CB9">
                <a:alpha val="11764"/>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5093" name="Google Shape;5093;p293"/>
          <p:cNvSpPr/>
          <p:nvPr/>
        </p:nvSpPr>
        <p:spPr>
          <a:xfrm>
            <a:off x="0" y="-2079"/>
            <a:ext cx="3207545" cy="5145577"/>
          </a:xfrm>
          <a:prstGeom prst="rect">
            <a:avLst/>
          </a:prstGeom>
          <a:solidFill>
            <a:srgbClr val="3836BF"/>
          </a:solidFill>
          <a:ln>
            <a:noFill/>
          </a:ln>
          <a:effectLst>
            <a:outerShdw blurRad="127000" rotWithShape="0" algn="l" dist="88900">
              <a:srgbClr val="303CB9">
                <a:alpha val="25882"/>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5094" name="Google Shape;5094;p293"/>
          <p:cNvSpPr txBox="1"/>
          <p:nvPr/>
        </p:nvSpPr>
        <p:spPr>
          <a:xfrm>
            <a:off x="479823" y="239316"/>
            <a:ext cx="1678290" cy="369332"/>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2400"/>
              <a:buFont typeface="Arial"/>
              <a:buNone/>
            </a:pPr>
            <a:r>
              <a:rPr b="1" i="0" lang="fr" sz="2400" u="none" cap="none" strike="noStrike">
                <a:solidFill>
                  <a:srgbClr val="2BD6D9"/>
                </a:solidFill>
                <a:latin typeface="Arial"/>
                <a:ea typeface="Arial"/>
                <a:cs typeface="Arial"/>
                <a:sym typeface="Arial"/>
              </a:rPr>
              <a:t>Fnac Darty</a:t>
            </a:r>
            <a:endParaRPr/>
          </a:p>
        </p:txBody>
      </p:sp>
      <p:sp>
        <p:nvSpPr>
          <p:cNvPr id="5095" name="Google Shape;5095;p293"/>
          <p:cNvSpPr txBox="1"/>
          <p:nvPr>
            <p:ph type="title"/>
          </p:nvPr>
        </p:nvSpPr>
        <p:spPr>
          <a:xfrm>
            <a:off x="490961" y="642529"/>
            <a:ext cx="2380127" cy="664493"/>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3"/>
              </a:buClr>
              <a:buSzPts val="1400"/>
              <a:buFont typeface="Arial"/>
              <a:buNone/>
            </a:pPr>
            <a:r>
              <a:rPr lang="fr" sz="1400">
                <a:solidFill>
                  <a:schemeClr val="lt1"/>
                </a:solidFill>
                <a:latin typeface="Arial"/>
                <a:ea typeface="Arial"/>
                <a:cs typeface="Arial"/>
                <a:sym typeface="Arial"/>
              </a:rPr>
              <a:t>Déploiement d’une plateforme de datasharing et d’activation média</a:t>
            </a:r>
            <a:endParaRPr/>
          </a:p>
        </p:txBody>
      </p:sp>
      <p:grpSp>
        <p:nvGrpSpPr>
          <p:cNvPr id="5096" name="Google Shape;5096;p293"/>
          <p:cNvGrpSpPr/>
          <p:nvPr/>
        </p:nvGrpSpPr>
        <p:grpSpPr>
          <a:xfrm>
            <a:off x="75191" y="239316"/>
            <a:ext cx="359544" cy="317896"/>
            <a:chOff x="962434" y="3914169"/>
            <a:chExt cx="381458" cy="337272"/>
          </a:xfrm>
        </p:grpSpPr>
        <p:sp>
          <p:nvSpPr>
            <p:cNvPr id="5097" name="Google Shape;5097;p293"/>
            <p:cNvSpPr/>
            <p:nvPr/>
          </p:nvSpPr>
          <p:spPr>
            <a:xfrm>
              <a:off x="1147256" y="3914207"/>
              <a:ext cx="196636" cy="337234"/>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098" name="Google Shape;5098;p293"/>
            <p:cNvSpPr/>
            <p:nvPr/>
          </p:nvSpPr>
          <p:spPr>
            <a:xfrm>
              <a:off x="962434" y="3914169"/>
              <a:ext cx="193976" cy="337272"/>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pic>
        <p:nvPicPr>
          <p:cNvPr id="5099" name="Google Shape;5099;p293"/>
          <p:cNvPicPr preferRelativeResize="0"/>
          <p:nvPr/>
        </p:nvPicPr>
        <p:blipFill rotWithShape="1">
          <a:blip r:embed="rId3">
            <a:alphaModFix/>
          </a:blip>
          <a:srcRect b="0" l="0" r="0" t="0"/>
          <a:stretch/>
        </p:blipFill>
        <p:spPr>
          <a:xfrm>
            <a:off x="479425" y="4699894"/>
            <a:ext cx="1027780" cy="198725"/>
          </a:xfrm>
          <a:prstGeom prst="rect">
            <a:avLst/>
          </a:prstGeom>
          <a:noFill/>
          <a:ln>
            <a:noFill/>
          </a:ln>
        </p:spPr>
      </p:pic>
      <p:pic>
        <p:nvPicPr>
          <p:cNvPr descr="Une image contenant texte, jauge&#10;&#10;Description générée automatiquement" id="5100" name="Google Shape;5100;p293"/>
          <p:cNvPicPr preferRelativeResize="0"/>
          <p:nvPr/>
        </p:nvPicPr>
        <p:blipFill rotWithShape="1">
          <a:blip r:embed="rId4">
            <a:alphaModFix/>
          </a:blip>
          <a:srcRect b="0" l="0" r="0" t="0"/>
          <a:stretch/>
        </p:blipFill>
        <p:spPr>
          <a:xfrm>
            <a:off x="1742476" y="4693467"/>
            <a:ext cx="783237" cy="197964"/>
          </a:xfrm>
          <a:prstGeom prst="rect">
            <a:avLst/>
          </a:prstGeom>
          <a:noFill/>
          <a:ln>
            <a:noFill/>
          </a:ln>
        </p:spPr>
      </p:pic>
      <p:sp>
        <p:nvSpPr>
          <p:cNvPr id="5101" name="Google Shape;5101;p293"/>
          <p:cNvSpPr txBox="1"/>
          <p:nvPr/>
        </p:nvSpPr>
        <p:spPr>
          <a:xfrm>
            <a:off x="5724350" y="614325"/>
            <a:ext cx="3012300" cy="705600"/>
          </a:xfrm>
          <a:prstGeom prst="rect">
            <a:avLst/>
          </a:prstGeom>
          <a:noFill/>
          <a:ln>
            <a:noFill/>
          </a:ln>
        </p:spPr>
        <p:txBody>
          <a:bodyPr anchorCtr="0" anchor="ctr" bIns="0" lIns="0" spcFirstLastPara="1" rIns="0" wrap="square" tIns="0">
            <a:noAutofit/>
          </a:bodyPr>
          <a:lstStyle/>
          <a:p>
            <a:pPr indent="-171450" lvl="0" marL="171450" marR="0" rtl="0" algn="l">
              <a:lnSpc>
                <a:spcPct val="100000"/>
              </a:lnSpc>
              <a:spcBef>
                <a:spcPts val="0"/>
              </a:spcBef>
              <a:spcAft>
                <a:spcPts val="0"/>
              </a:spcAft>
              <a:buClr>
                <a:schemeClr val="accent1"/>
              </a:buClr>
              <a:buSzPts val="800"/>
              <a:buFont typeface="Arial"/>
              <a:buChar char="•"/>
            </a:pPr>
            <a:r>
              <a:rPr b="1" i="0" lang="fr" sz="900" u="none" cap="none" strike="noStrike">
                <a:solidFill>
                  <a:schemeClr val="accent1"/>
                </a:solidFill>
                <a:latin typeface="Arial"/>
                <a:ea typeface="Arial"/>
                <a:cs typeface="Arial"/>
                <a:sym typeface="Arial"/>
              </a:rPr>
              <a:t>Insights</a:t>
            </a:r>
            <a:r>
              <a:rPr b="0" i="0" lang="fr" sz="900" u="none" cap="none" strike="noStrike">
                <a:solidFill>
                  <a:schemeClr val="accent1"/>
                </a:solidFill>
                <a:latin typeface="Arial"/>
                <a:ea typeface="Arial"/>
                <a:cs typeface="Arial"/>
                <a:sym typeface="Arial"/>
              </a:rPr>
              <a:t> : 24 mois historique de données ventes, eCommerce, Stocks &amp; Profils clients.</a:t>
            </a:r>
            <a:endParaRPr b="0" i="0" sz="900" u="none" cap="none" strike="noStrike">
              <a:solidFill>
                <a:schemeClr val="accent1"/>
              </a:solidFill>
              <a:latin typeface="Arial"/>
              <a:ea typeface="Arial"/>
              <a:cs typeface="Arial"/>
              <a:sym typeface="Arial"/>
            </a:endParaRPr>
          </a:p>
          <a:p>
            <a:pPr indent="-171450" lvl="0" marL="171450" marR="0" rtl="0" algn="l">
              <a:lnSpc>
                <a:spcPct val="100000"/>
              </a:lnSpc>
              <a:spcBef>
                <a:spcPts val="0"/>
              </a:spcBef>
              <a:spcAft>
                <a:spcPts val="0"/>
              </a:spcAft>
              <a:buClr>
                <a:schemeClr val="dk2"/>
              </a:buClr>
              <a:buSzPts val="800"/>
              <a:buFont typeface="Arial"/>
              <a:buChar char="•"/>
            </a:pPr>
            <a:r>
              <a:rPr b="1" i="0" lang="fr" sz="900" u="none" cap="none" strike="noStrike">
                <a:solidFill>
                  <a:schemeClr val="accent1"/>
                </a:solidFill>
                <a:latin typeface="Arial"/>
                <a:ea typeface="Arial"/>
                <a:cs typeface="Arial"/>
                <a:sym typeface="Arial"/>
              </a:rPr>
              <a:t>Activation </a:t>
            </a:r>
            <a:r>
              <a:rPr b="1" i="0" lang="fr" sz="900" u="none" cap="none" strike="noStrike">
                <a:solidFill>
                  <a:schemeClr val="dk2"/>
                </a:solidFill>
                <a:latin typeface="Arial"/>
                <a:ea typeface="Arial"/>
                <a:cs typeface="Arial"/>
                <a:sym typeface="Arial"/>
              </a:rPr>
              <a:t>Média </a:t>
            </a:r>
            <a:r>
              <a:rPr b="0" i="0" lang="fr" sz="900" u="none" cap="none" strike="noStrike">
                <a:solidFill>
                  <a:schemeClr val="dk2"/>
                </a:solidFill>
                <a:latin typeface="Arial"/>
                <a:ea typeface="Arial"/>
                <a:cs typeface="Arial"/>
                <a:sym typeface="Arial"/>
              </a:rPr>
              <a:t>: inventaire on-site et off-site, audiences packagées, bilans d’impact ventes </a:t>
            </a:r>
            <a:br>
              <a:rPr b="0" i="0" lang="fr" sz="900" u="none" cap="none" strike="noStrike">
                <a:solidFill>
                  <a:schemeClr val="dk2"/>
                </a:solidFill>
                <a:latin typeface="Arial"/>
                <a:ea typeface="Arial"/>
                <a:cs typeface="Arial"/>
                <a:sym typeface="Arial"/>
              </a:rPr>
            </a:br>
            <a:r>
              <a:rPr b="0" i="0" lang="fr" sz="900" u="none" cap="none" strike="noStrike">
                <a:solidFill>
                  <a:schemeClr val="dk2"/>
                </a:solidFill>
                <a:latin typeface="Arial"/>
                <a:ea typeface="Arial"/>
                <a:cs typeface="Arial"/>
                <a:sym typeface="Arial"/>
              </a:rPr>
              <a:t>et reporting media</a:t>
            </a:r>
            <a:endParaRPr b="0" i="0" sz="900" u="none" cap="none" strike="noStrike">
              <a:solidFill>
                <a:schemeClr val="dk2"/>
              </a:solidFill>
              <a:latin typeface="Arial"/>
              <a:ea typeface="Arial"/>
              <a:cs typeface="Arial"/>
              <a:sym typeface="Arial"/>
            </a:endParaRPr>
          </a:p>
        </p:txBody>
      </p:sp>
      <p:sp>
        <p:nvSpPr>
          <p:cNvPr id="5102" name="Google Shape;5102;p293"/>
          <p:cNvSpPr/>
          <p:nvPr/>
        </p:nvSpPr>
        <p:spPr>
          <a:xfrm rot="-5400000">
            <a:off x="5317264" y="882646"/>
            <a:ext cx="368171" cy="138204"/>
          </a:xfrm>
          <a:custGeom>
            <a:rect b="b" l="l" r="r" t="t"/>
            <a:pathLst>
              <a:path extrusionOk="0" h="261017" w="695339">
                <a:moveTo>
                  <a:pt x="347670" y="61302"/>
                </a:moveTo>
                <a:cubicBezTo>
                  <a:pt x="225508" y="61302"/>
                  <a:pt x="108411" y="39661"/>
                  <a:pt x="0" y="0"/>
                </a:cubicBezTo>
                <a:lnTo>
                  <a:pt x="347670" y="261017"/>
                </a:lnTo>
                <a:lnTo>
                  <a:pt x="695339" y="0"/>
                </a:lnTo>
                <a:cubicBezTo>
                  <a:pt x="586928" y="39661"/>
                  <a:pt x="469831" y="61302"/>
                  <a:pt x="347670" y="61302"/>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103" name="Google Shape;5103;p293"/>
          <p:cNvSpPr/>
          <p:nvPr/>
        </p:nvSpPr>
        <p:spPr>
          <a:xfrm rot="-5400000">
            <a:off x="5317264" y="2048045"/>
            <a:ext cx="368171" cy="138204"/>
          </a:xfrm>
          <a:custGeom>
            <a:rect b="b" l="l" r="r" t="t"/>
            <a:pathLst>
              <a:path extrusionOk="0" h="261017" w="695339">
                <a:moveTo>
                  <a:pt x="347670" y="61302"/>
                </a:moveTo>
                <a:cubicBezTo>
                  <a:pt x="225508" y="61302"/>
                  <a:pt x="108411" y="39661"/>
                  <a:pt x="0" y="0"/>
                </a:cubicBezTo>
                <a:lnTo>
                  <a:pt x="347670" y="261017"/>
                </a:lnTo>
                <a:lnTo>
                  <a:pt x="695339" y="0"/>
                </a:lnTo>
                <a:cubicBezTo>
                  <a:pt x="586928" y="39661"/>
                  <a:pt x="469831" y="61302"/>
                  <a:pt x="347670" y="61302"/>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104" name="Google Shape;5104;p293"/>
          <p:cNvSpPr/>
          <p:nvPr/>
        </p:nvSpPr>
        <p:spPr>
          <a:xfrm rot="-5400000">
            <a:off x="5317264" y="3200754"/>
            <a:ext cx="368171" cy="138204"/>
          </a:xfrm>
          <a:custGeom>
            <a:rect b="b" l="l" r="r" t="t"/>
            <a:pathLst>
              <a:path extrusionOk="0" h="261017" w="695339">
                <a:moveTo>
                  <a:pt x="347670" y="61302"/>
                </a:moveTo>
                <a:cubicBezTo>
                  <a:pt x="225508" y="61302"/>
                  <a:pt x="108411" y="39661"/>
                  <a:pt x="0" y="0"/>
                </a:cubicBezTo>
                <a:lnTo>
                  <a:pt x="347670" y="261017"/>
                </a:lnTo>
                <a:lnTo>
                  <a:pt x="695339" y="0"/>
                </a:lnTo>
                <a:cubicBezTo>
                  <a:pt x="586928" y="39661"/>
                  <a:pt x="469831" y="61302"/>
                  <a:pt x="347670" y="61302"/>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105" name="Google Shape;5105;p293"/>
          <p:cNvSpPr/>
          <p:nvPr/>
        </p:nvSpPr>
        <p:spPr>
          <a:xfrm rot="-5400000">
            <a:off x="5317152" y="4310845"/>
            <a:ext cx="368530" cy="138339"/>
          </a:xfrm>
          <a:custGeom>
            <a:rect b="b" l="l" r="r" t="t"/>
            <a:pathLst>
              <a:path extrusionOk="0" h="261017" w="695339">
                <a:moveTo>
                  <a:pt x="347670" y="61302"/>
                </a:moveTo>
                <a:cubicBezTo>
                  <a:pt x="225508" y="61302"/>
                  <a:pt x="108411" y="39661"/>
                  <a:pt x="0" y="0"/>
                </a:cubicBezTo>
                <a:lnTo>
                  <a:pt x="347670" y="261017"/>
                </a:lnTo>
                <a:lnTo>
                  <a:pt x="695339" y="0"/>
                </a:lnTo>
                <a:cubicBezTo>
                  <a:pt x="586928" y="39661"/>
                  <a:pt x="469831" y="61302"/>
                  <a:pt x="347670" y="61302"/>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5106" name="Google Shape;5106;p293"/>
          <p:cNvSpPr txBox="1"/>
          <p:nvPr/>
        </p:nvSpPr>
        <p:spPr>
          <a:xfrm>
            <a:off x="3163705" y="857091"/>
            <a:ext cx="1058771" cy="169277"/>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1100" u="none" cap="none" strike="noStrike">
                <a:solidFill>
                  <a:srgbClr val="303CB9"/>
                </a:solidFill>
                <a:latin typeface="Arial"/>
                <a:ea typeface="Arial"/>
                <a:cs typeface="Arial"/>
                <a:sym typeface="Arial"/>
              </a:rPr>
              <a:t>Périmètre</a:t>
            </a:r>
            <a:endParaRPr b="0" i="0" sz="1100" u="none" cap="none" strike="noStrike">
              <a:solidFill>
                <a:srgbClr val="303CB9"/>
              </a:solidFill>
              <a:latin typeface="Arial"/>
              <a:ea typeface="Arial"/>
              <a:cs typeface="Arial"/>
              <a:sym typeface="Arial"/>
            </a:endParaRPr>
          </a:p>
        </p:txBody>
      </p:sp>
      <p:sp>
        <p:nvSpPr>
          <p:cNvPr id="5107" name="Google Shape;5107;p293"/>
          <p:cNvSpPr txBox="1"/>
          <p:nvPr/>
        </p:nvSpPr>
        <p:spPr>
          <a:xfrm>
            <a:off x="3163705" y="2033943"/>
            <a:ext cx="1058771" cy="169277"/>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1100" u="none" cap="none" strike="noStrike">
                <a:solidFill>
                  <a:srgbClr val="303CB9"/>
                </a:solidFill>
                <a:latin typeface="Arial"/>
                <a:ea typeface="Arial"/>
                <a:cs typeface="Arial"/>
                <a:sym typeface="Arial"/>
              </a:rPr>
              <a:t>Livrables</a:t>
            </a:r>
            <a:endParaRPr b="0" i="0" sz="1100" u="none" cap="none" strike="noStrike">
              <a:solidFill>
                <a:srgbClr val="303CB9"/>
              </a:solidFill>
              <a:latin typeface="Arial"/>
              <a:ea typeface="Arial"/>
              <a:cs typeface="Arial"/>
              <a:sym typeface="Arial"/>
            </a:endParaRPr>
          </a:p>
        </p:txBody>
      </p:sp>
      <p:sp>
        <p:nvSpPr>
          <p:cNvPr id="5108" name="Google Shape;5108;p293"/>
          <p:cNvSpPr txBox="1"/>
          <p:nvPr/>
        </p:nvSpPr>
        <p:spPr>
          <a:xfrm>
            <a:off x="2991697" y="3100127"/>
            <a:ext cx="1230779" cy="338554"/>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1100" u="none" cap="none" strike="noStrike">
                <a:solidFill>
                  <a:srgbClr val="303CB9"/>
                </a:solidFill>
                <a:latin typeface="Arial"/>
                <a:ea typeface="Arial"/>
                <a:cs typeface="Arial"/>
                <a:sym typeface="Arial"/>
              </a:rPr>
              <a:t>Equipes </a:t>
            </a:r>
            <a:br>
              <a:rPr b="1" i="0" lang="fr" sz="1100" u="none" cap="none" strike="noStrike">
                <a:solidFill>
                  <a:srgbClr val="303CB9"/>
                </a:solidFill>
                <a:latin typeface="Arial"/>
                <a:ea typeface="Arial"/>
                <a:cs typeface="Arial"/>
                <a:sym typeface="Arial"/>
              </a:rPr>
            </a:br>
            <a:r>
              <a:rPr b="1" i="0" lang="fr" sz="1100" u="none" cap="none" strike="noStrike">
                <a:solidFill>
                  <a:srgbClr val="303CB9"/>
                </a:solidFill>
                <a:latin typeface="Arial"/>
                <a:ea typeface="Arial"/>
                <a:cs typeface="Arial"/>
                <a:sym typeface="Arial"/>
              </a:rPr>
              <a:t>impliquées</a:t>
            </a:r>
            <a:endParaRPr/>
          </a:p>
        </p:txBody>
      </p:sp>
      <p:sp>
        <p:nvSpPr>
          <p:cNvPr id="5109" name="Google Shape;5109;p293"/>
          <p:cNvSpPr txBox="1"/>
          <p:nvPr/>
        </p:nvSpPr>
        <p:spPr>
          <a:xfrm>
            <a:off x="2991697" y="4300379"/>
            <a:ext cx="1230779" cy="169277"/>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1100" u="none" cap="none" strike="noStrike">
                <a:solidFill>
                  <a:srgbClr val="303CB9"/>
                </a:solidFill>
                <a:latin typeface="Arial"/>
                <a:ea typeface="Arial"/>
                <a:cs typeface="Arial"/>
                <a:sym typeface="Arial"/>
              </a:rPr>
              <a:t>Durée</a:t>
            </a:r>
            <a:endParaRPr/>
          </a:p>
        </p:txBody>
      </p:sp>
      <p:sp>
        <p:nvSpPr>
          <p:cNvPr id="5110" name="Google Shape;5110;p293"/>
          <p:cNvSpPr txBox="1"/>
          <p:nvPr/>
        </p:nvSpPr>
        <p:spPr>
          <a:xfrm>
            <a:off x="5724345" y="1592925"/>
            <a:ext cx="2790900" cy="1132800"/>
          </a:xfrm>
          <a:prstGeom prst="rect">
            <a:avLst/>
          </a:prstGeom>
          <a:noFill/>
          <a:ln>
            <a:noFill/>
          </a:ln>
        </p:spPr>
        <p:txBody>
          <a:bodyPr anchorCtr="0" anchor="ctr" bIns="0" lIns="0" spcFirstLastPara="1" rIns="0" wrap="square" tIns="0">
            <a:noAutofit/>
          </a:bodyPr>
          <a:lstStyle/>
          <a:p>
            <a:pPr indent="-171450" lvl="0" marL="171450" marR="0" rtl="0" algn="l">
              <a:lnSpc>
                <a:spcPct val="100000"/>
              </a:lnSpc>
              <a:spcBef>
                <a:spcPts val="0"/>
              </a:spcBef>
              <a:spcAft>
                <a:spcPts val="0"/>
              </a:spcAft>
              <a:buClr>
                <a:schemeClr val="dk2"/>
              </a:buClr>
              <a:buSzPts val="800"/>
              <a:buFont typeface="Arial"/>
              <a:buChar char="•"/>
            </a:pPr>
            <a:r>
              <a:rPr b="1" i="0" lang="fr" sz="900" u="none" cap="none" strike="noStrike">
                <a:solidFill>
                  <a:schemeClr val="dk2"/>
                </a:solidFill>
                <a:latin typeface="Arial"/>
                <a:ea typeface="Arial"/>
                <a:cs typeface="Arial"/>
                <a:sym typeface="Arial"/>
              </a:rPr>
              <a:t>Insights &amp; Activation </a:t>
            </a:r>
            <a:br>
              <a:rPr b="1" i="0" lang="fr" sz="900" u="none" cap="none" strike="noStrike">
                <a:solidFill>
                  <a:schemeClr val="dk2"/>
                </a:solidFill>
                <a:latin typeface="Arial"/>
                <a:ea typeface="Arial"/>
                <a:cs typeface="Arial"/>
                <a:sym typeface="Arial"/>
              </a:rPr>
            </a:br>
            <a:r>
              <a:rPr b="0" i="0" lang="fr" sz="900" u="none" cap="none" strike="noStrike">
                <a:solidFill>
                  <a:schemeClr val="dk2"/>
                </a:solidFill>
                <a:latin typeface="Arial"/>
                <a:ea typeface="Arial"/>
                <a:cs typeface="Arial"/>
                <a:sym typeface="Arial"/>
              </a:rPr>
              <a:t>au sein d’une plateforme self-service unifiée accessible en ligne </a:t>
            </a:r>
            <a:endParaRPr>
              <a:solidFill>
                <a:schemeClr val="dk2"/>
              </a:solidFill>
            </a:endParaRPr>
          </a:p>
          <a:p>
            <a:pPr indent="-171450" lvl="0" marL="171450" marR="0" rtl="0" algn="l">
              <a:lnSpc>
                <a:spcPct val="100000"/>
              </a:lnSpc>
              <a:spcBef>
                <a:spcPts val="0"/>
              </a:spcBef>
              <a:spcAft>
                <a:spcPts val="0"/>
              </a:spcAft>
              <a:buClr>
                <a:schemeClr val="dk2"/>
              </a:buClr>
              <a:buSzPts val="800"/>
              <a:buFont typeface="Arial"/>
              <a:buChar char="•"/>
            </a:pPr>
            <a:r>
              <a:rPr b="1" i="0" lang="fr" sz="900" u="none" cap="none" strike="noStrike">
                <a:solidFill>
                  <a:schemeClr val="dk2"/>
                </a:solidFill>
                <a:latin typeface="Arial"/>
                <a:ea typeface="Arial"/>
                <a:cs typeface="Arial"/>
                <a:sym typeface="Arial"/>
              </a:rPr>
              <a:t>Insights et analyses </a:t>
            </a:r>
            <a:br>
              <a:rPr b="1" i="0" lang="fr" sz="900" u="none" cap="none" strike="noStrike">
                <a:solidFill>
                  <a:schemeClr val="dk2"/>
                </a:solidFill>
                <a:latin typeface="Arial"/>
                <a:ea typeface="Arial"/>
                <a:cs typeface="Arial"/>
                <a:sym typeface="Arial"/>
              </a:rPr>
            </a:br>
            <a:r>
              <a:rPr b="0" i="0" lang="fr" sz="900" u="none" cap="none" strike="noStrike">
                <a:solidFill>
                  <a:schemeClr val="dk2"/>
                </a:solidFill>
                <a:latin typeface="Arial"/>
                <a:ea typeface="Arial"/>
                <a:cs typeface="Arial"/>
                <a:sym typeface="Arial"/>
              </a:rPr>
              <a:t>sur les comportements shoppers Fnac-Darty</a:t>
            </a:r>
            <a:endParaRPr>
              <a:solidFill>
                <a:schemeClr val="dk2"/>
              </a:solidFill>
            </a:endParaRPr>
          </a:p>
          <a:p>
            <a:pPr indent="-171450" lvl="0" marL="171450" marR="0" rtl="0" algn="l">
              <a:lnSpc>
                <a:spcPct val="100000"/>
              </a:lnSpc>
              <a:spcBef>
                <a:spcPts val="0"/>
              </a:spcBef>
              <a:spcAft>
                <a:spcPts val="0"/>
              </a:spcAft>
              <a:buClr>
                <a:schemeClr val="dk2"/>
              </a:buClr>
              <a:buSzPts val="800"/>
              <a:buFont typeface="Arial"/>
              <a:buChar char="•"/>
            </a:pPr>
            <a:r>
              <a:rPr b="1" i="0" lang="fr" sz="900" u="none" cap="none" strike="noStrike">
                <a:solidFill>
                  <a:schemeClr val="dk2"/>
                </a:solidFill>
                <a:latin typeface="Arial"/>
                <a:ea typeface="Arial"/>
                <a:cs typeface="Arial"/>
                <a:sym typeface="Arial"/>
              </a:rPr>
              <a:t>Activation &amp; mesure </a:t>
            </a:r>
            <a:br>
              <a:rPr b="1" i="0" lang="fr" sz="900" u="none" cap="none" strike="noStrike">
                <a:solidFill>
                  <a:schemeClr val="dk2"/>
                </a:solidFill>
                <a:latin typeface="Arial"/>
                <a:ea typeface="Arial"/>
                <a:cs typeface="Arial"/>
                <a:sym typeface="Arial"/>
              </a:rPr>
            </a:br>
            <a:r>
              <a:rPr b="0" i="0" lang="fr" sz="900" u="none" cap="none" strike="noStrike">
                <a:solidFill>
                  <a:schemeClr val="dk2"/>
                </a:solidFill>
                <a:latin typeface="Arial"/>
                <a:ea typeface="Arial"/>
                <a:cs typeface="Arial"/>
                <a:sym typeface="Arial"/>
              </a:rPr>
              <a:t>de campagnes média</a:t>
            </a:r>
            <a:endParaRPr b="0" i="0" sz="900" u="none" cap="none" strike="noStrike">
              <a:solidFill>
                <a:schemeClr val="dk2"/>
              </a:solidFill>
              <a:latin typeface="Arial"/>
              <a:ea typeface="Arial"/>
              <a:cs typeface="Arial"/>
              <a:sym typeface="Arial"/>
            </a:endParaRPr>
          </a:p>
        </p:txBody>
      </p:sp>
      <p:sp>
        <p:nvSpPr>
          <p:cNvPr id="5111" name="Google Shape;5111;p293"/>
          <p:cNvSpPr txBox="1"/>
          <p:nvPr/>
        </p:nvSpPr>
        <p:spPr>
          <a:xfrm>
            <a:off x="5886326" y="458948"/>
            <a:ext cx="11205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accent2"/>
                </a:solidFill>
                <a:latin typeface="Arial"/>
                <a:ea typeface="Arial"/>
                <a:cs typeface="Arial"/>
                <a:sym typeface="Arial"/>
              </a:rPr>
              <a:t>France</a:t>
            </a:r>
            <a:endParaRPr b="0" i="0" sz="1100" u="none" cap="none" strike="noStrike">
              <a:solidFill>
                <a:schemeClr val="accent2"/>
              </a:solidFill>
              <a:latin typeface="Arial"/>
              <a:ea typeface="Arial"/>
              <a:cs typeface="Arial"/>
              <a:sym typeface="Arial"/>
            </a:endParaRPr>
          </a:p>
        </p:txBody>
      </p:sp>
      <p:cxnSp>
        <p:nvCxnSpPr>
          <p:cNvPr id="5112" name="Google Shape;5112;p293"/>
          <p:cNvCxnSpPr/>
          <p:nvPr/>
        </p:nvCxnSpPr>
        <p:spPr>
          <a:xfrm>
            <a:off x="3986003" y="1073778"/>
            <a:ext cx="236473" cy="0"/>
          </a:xfrm>
          <a:prstGeom prst="straightConnector1">
            <a:avLst/>
          </a:prstGeom>
          <a:noFill/>
          <a:ln cap="flat" cmpd="sng" w="19050">
            <a:solidFill>
              <a:srgbClr val="2BD6D9"/>
            </a:solidFill>
            <a:prstDash val="solid"/>
            <a:round/>
            <a:headEnd len="sm" w="sm" type="none"/>
            <a:tailEnd len="sm" w="sm" type="none"/>
          </a:ln>
        </p:spPr>
      </p:cxnSp>
      <p:cxnSp>
        <p:nvCxnSpPr>
          <p:cNvPr id="5113" name="Google Shape;5113;p293"/>
          <p:cNvCxnSpPr/>
          <p:nvPr/>
        </p:nvCxnSpPr>
        <p:spPr>
          <a:xfrm>
            <a:off x="3986003" y="2255456"/>
            <a:ext cx="236473" cy="0"/>
          </a:xfrm>
          <a:prstGeom prst="straightConnector1">
            <a:avLst/>
          </a:prstGeom>
          <a:noFill/>
          <a:ln cap="flat" cmpd="sng" w="19050">
            <a:solidFill>
              <a:schemeClr val="accent2"/>
            </a:solidFill>
            <a:prstDash val="solid"/>
            <a:round/>
            <a:headEnd len="sm" w="sm" type="none"/>
            <a:tailEnd len="sm" w="sm" type="none"/>
          </a:ln>
        </p:spPr>
      </p:cxnSp>
      <p:cxnSp>
        <p:nvCxnSpPr>
          <p:cNvPr id="5114" name="Google Shape;5114;p293"/>
          <p:cNvCxnSpPr/>
          <p:nvPr/>
        </p:nvCxnSpPr>
        <p:spPr>
          <a:xfrm>
            <a:off x="3986003" y="3513759"/>
            <a:ext cx="236473" cy="0"/>
          </a:xfrm>
          <a:prstGeom prst="straightConnector1">
            <a:avLst/>
          </a:prstGeom>
          <a:noFill/>
          <a:ln cap="flat" cmpd="sng" w="19050">
            <a:solidFill>
              <a:schemeClr val="accent2"/>
            </a:solidFill>
            <a:prstDash val="solid"/>
            <a:round/>
            <a:headEnd len="sm" w="sm" type="none"/>
            <a:tailEnd len="sm" w="sm" type="none"/>
          </a:ln>
        </p:spPr>
      </p:cxnSp>
      <p:cxnSp>
        <p:nvCxnSpPr>
          <p:cNvPr id="5115" name="Google Shape;5115;p293"/>
          <p:cNvCxnSpPr/>
          <p:nvPr/>
        </p:nvCxnSpPr>
        <p:spPr>
          <a:xfrm>
            <a:off x="3986003" y="4529007"/>
            <a:ext cx="236473" cy="0"/>
          </a:xfrm>
          <a:prstGeom prst="straightConnector1">
            <a:avLst/>
          </a:prstGeom>
          <a:noFill/>
          <a:ln cap="flat" cmpd="sng" w="19050">
            <a:solidFill>
              <a:schemeClr val="accent2"/>
            </a:solidFill>
            <a:prstDash val="solid"/>
            <a:round/>
            <a:headEnd len="sm" w="sm" type="none"/>
            <a:tailEnd len="sm" w="sm" type="none"/>
          </a:ln>
        </p:spPr>
      </p:cxnSp>
      <p:sp>
        <p:nvSpPr>
          <p:cNvPr id="5116" name="Google Shape;5116;p293"/>
          <p:cNvSpPr txBox="1"/>
          <p:nvPr/>
        </p:nvSpPr>
        <p:spPr>
          <a:xfrm>
            <a:off x="5724350" y="3032100"/>
            <a:ext cx="2691300" cy="523500"/>
          </a:xfrm>
          <a:prstGeom prst="rect">
            <a:avLst/>
          </a:prstGeom>
          <a:noFill/>
          <a:ln>
            <a:noFill/>
          </a:ln>
        </p:spPr>
        <p:txBody>
          <a:bodyPr anchorCtr="0" anchor="ctr" bIns="0" lIns="0" spcFirstLastPara="1" rIns="0" wrap="square" tIns="0">
            <a:noAutofit/>
          </a:bodyPr>
          <a:lstStyle/>
          <a:p>
            <a:pPr indent="-171450" lvl="0" marL="171450" marR="0" rtl="0" algn="l">
              <a:lnSpc>
                <a:spcPct val="100000"/>
              </a:lnSpc>
              <a:spcBef>
                <a:spcPts val="0"/>
              </a:spcBef>
              <a:spcAft>
                <a:spcPts val="0"/>
              </a:spcAft>
              <a:buClr>
                <a:schemeClr val="dk2"/>
              </a:buClr>
              <a:buSzPts val="800"/>
              <a:buFont typeface="Arial"/>
              <a:buChar char="•"/>
            </a:pPr>
            <a:r>
              <a:rPr b="1" i="0" lang="fr" sz="900" u="none" cap="none" strike="noStrike">
                <a:solidFill>
                  <a:schemeClr val="dk2"/>
                </a:solidFill>
                <a:latin typeface="Arial"/>
                <a:ea typeface="Arial"/>
                <a:cs typeface="Arial"/>
                <a:sym typeface="Arial"/>
              </a:rPr>
              <a:t>Client : </a:t>
            </a:r>
            <a:r>
              <a:rPr b="0" i="0" lang="fr" sz="900" u="none" cap="none" strike="noStrike">
                <a:solidFill>
                  <a:schemeClr val="dk2"/>
                </a:solidFill>
                <a:latin typeface="Arial"/>
                <a:ea typeface="Arial"/>
                <a:cs typeface="Arial"/>
                <a:sym typeface="Arial"/>
              </a:rPr>
              <a:t>+15 interlocuteurs - Régie </a:t>
            </a:r>
            <a:r>
              <a:rPr b="1" i="0" lang="fr" sz="900" u="none" cap="none" strike="noStrike">
                <a:solidFill>
                  <a:schemeClr val="dk2"/>
                </a:solidFill>
              </a:rPr>
              <a:t>MyRetailink</a:t>
            </a:r>
            <a:r>
              <a:rPr b="0" i="0" lang="fr" sz="900" u="none" cap="none" strike="noStrike">
                <a:solidFill>
                  <a:schemeClr val="dk2"/>
                </a:solidFill>
                <a:latin typeface="Arial"/>
                <a:ea typeface="Arial"/>
                <a:cs typeface="Arial"/>
                <a:sym typeface="Arial"/>
              </a:rPr>
              <a:t>, Direction Commerciale, Direction IT (&amp; data)</a:t>
            </a:r>
            <a:endParaRPr>
              <a:solidFill>
                <a:schemeClr val="dk2"/>
              </a:solidFill>
            </a:endParaRPr>
          </a:p>
          <a:p>
            <a:pPr indent="-171450" lvl="0" marL="171450" marR="0" rtl="0" algn="l">
              <a:lnSpc>
                <a:spcPct val="100000"/>
              </a:lnSpc>
              <a:spcBef>
                <a:spcPts val="0"/>
              </a:spcBef>
              <a:spcAft>
                <a:spcPts val="0"/>
              </a:spcAft>
              <a:buClr>
                <a:schemeClr val="dk2"/>
              </a:buClr>
              <a:buSzPts val="800"/>
              <a:buFont typeface="Arial"/>
              <a:buChar char="•"/>
            </a:pPr>
            <a:r>
              <a:rPr b="1" i="0" lang="fr" sz="900" u="none" cap="none" strike="noStrike">
                <a:solidFill>
                  <a:schemeClr val="dk2"/>
                </a:solidFill>
                <a:latin typeface="Arial"/>
                <a:ea typeface="Arial"/>
                <a:cs typeface="Arial"/>
                <a:sym typeface="Arial"/>
              </a:rPr>
              <a:t>Partenaires : </a:t>
            </a:r>
            <a:r>
              <a:rPr b="0" i="0" lang="fr" sz="900" u="none" cap="none" strike="noStrike">
                <a:solidFill>
                  <a:schemeClr val="dk2"/>
                </a:solidFill>
                <a:latin typeface="Arial"/>
                <a:ea typeface="Arial"/>
                <a:cs typeface="Arial"/>
                <a:sym typeface="Arial"/>
              </a:rPr>
              <a:t>Criteo, Xandr, Mediarithmics, Tableau </a:t>
            </a:r>
            <a:endParaRPr>
              <a:solidFill>
                <a:schemeClr val="dk2"/>
              </a:solidFill>
            </a:endParaRPr>
          </a:p>
        </p:txBody>
      </p:sp>
      <p:sp>
        <p:nvSpPr>
          <p:cNvPr id="5117" name="Google Shape;5117;p293"/>
          <p:cNvSpPr txBox="1"/>
          <p:nvPr/>
        </p:nvSpPr>
        <p:spPr>
          <a:xfrm>
            <a:off x="6195565" y="4271313"/>
            <a:ext cx="648000" cy="2274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None/>
            </a:pPr>
            <a:r>
              <a:rPr b="1" i="0" lang="fr" sz="1600" u="none" cap="none" strike="noStrike">
                <a:solidFill>
                  <a:schemeClr val="accent2"/>
                </a:solidFill>
                <a:latin typeface="Arial"/>
                <a:ea typeface="Arial"/>
                <a:cs typeface="Arial"/>
                <a:sym typeface="Arial"/>
              </a:rPr>
              <a:t>7 mois</a:t>
            </a:r>
            <a:endParaRPr>
              <a:solidFill>
                <a:schemeClr val="accent2"/>
              </a:solidFill>
            </a:endParaRPr>
          </a:p>
        </p:txBody>
      </p:sp>
      <p:sp>
        <p:nvSpPr>
          <p:cNvPr id="5118" name="Google Shape;5118;p293"/>
          <p:cNvSpPr/>
          <p:nvPr/>
        </p:nvSpPr>
        <p:spPr>
          <a:xfrm rot="-2700001">
            <a:off x="4574507" y="622705"/>
            <a:ext cx="658677" cy="658677"/>
          </a:xfrm>
          <a:custGeom>
            <a:rect b="b" l="l" r="r" t="t"/>
            <a:pathLst>
              <a:path extrusionOk="0" h="1202094" w="1202094">
                <a:moveTo>
                  <a:pt x="1202094" y="601047"/>
                </a:moveTo>
                <a:cubicBezTo>
                  <a:pt x="1202094" y="932996"/>
                  <a:pt x="932996" y="1202094"/>
                  <a:pt x="601047" y="1202094"/>
                </a:cubicBezTo>
                <a:cubicBezTo>
                  <a:pt x="269098" y="1202094"/>
                  <a:pt x="0" y="932996"/>
                  <a:pt x="0" y="601047"/>
                </a:cubicBezTo>
                <a:cubicBezTo>
                  <a:pt x="0" y="269098"/>
                  <a:pt x="269098" y="0"/>
                  <a:pt x="601047" y="0"/>
                </a:cubicBezTo>
                <a:cubicBezTo>
                  <a:pt x="932996" y="0"/>
                  <a:pt x="1202094" y="269098"/>
                  <a:pt x="1202094" y="601047"/>
                </a:cubicBezTo>
                <a:close/>
              </a:path>
            </a:pathLst>
          </a:custGeom>
          <a:solidFill>
            <a:srgbClr val="303CB9"/>
          </a:solidFill>
          <a:ln>
            <a:noFill/>
          </a:ln>
          <a:effectLst>
            <a:outerShdw blurRad="57150" rotWithShape="0" algn="bl" dir="2940000" dist="38100">
              <a:srgbClr val="0B00CB">
                <a:alpha val="23921"/>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119" name="Google Shape;5119;p293"/>
          <p:cNvSpPr/>
          <p:nvPr/>
        </p:nvSpPr>
        <p:spPr>
          <a:xfrm>
            <a:off x="4515629" y="563846"/>
            <a:ext cx="776432" cy="776396"/>
          </a:xfrm>
          <a:custGeom>
            <a:rect b="b" l="l" r="r" t="t"/>
            <a:pathLst>
              <a:path extrusionOk="0" h="1416934" w="1416998">
                <a:moveTo>
                  <a:pt x="207519" y="1209481"/>
                </a:moveTo>
                <a:cubicBezTo>
                  <a:pt x="204895" y="1206857"/>
                  <a:pt x="202303" y="1204201"/>
                  <a:pt x="199712" y="1201544"/>
                </a:cubicBezTo>
                <a:cubicBezTo>
                  <a:pt x="198060" y="1199827"/>
                  <a:pt x="198092" y="1197106"/>
                  <a:pt x="199809" y="1195422"/>
                </a:cubicBezTo>
                <a:cubicBezTo>
                  <a:pt x="201526" y="1193769"/>
                  <a:pt x="204312" y="1193932"/>
                  <a:pt x="205932" y="1195519"/>
                </a:cubicBezTo>
                <a:cubicBezTo>
                  <a:pt x="212540" y="1202354"/>
                  <a:pt x="219375" y="1209125"/>
                  <a:pt x="226275" y="1215668"/>
                </a:cubicBezTo>
                <a:cubicBezTo>
                  <a:pt x="228025" y="1217418"/>
                  <a:pt x="228057" y="1220041"/>
                  <a:pt x="226437" y="1221791"/>
                </a:cubicBezTo>
                <a:cubicBezTo>
                  <a:pt x="224785" y="1223508"/>
                  <a:pt x="222064" y="1223572"/>
                  <a:pt x="220347" y="1221953"/>
                </a:cubicBezTo>
                <a:cubicBezTo>
                  <a:pt x="216071" y="1217903"/>
                  <a:pt x="211795" y="1213692"/>
                  <a:pt x="207584" y="1209513"/>
                </a:cubicBezTo>
                <a:close/>
                <a:moveTo>
                  <a:pt x="180340" y="1180747"/>
                </a:moveTo>
                <a:cubicBezTo>
                  <a:pt x="180340" y="1180747"/>
                  <a:pt x="180243" y="1180617"/>
                  <a:pt x="180178" y="1180585"/>
                </a:cubicBezTo>
                <a:cubicBezTo>
                  <a:pt x="173764" y="1173426"/>
                  <a:pt x="167415" y="1166008"/>
                  <a:pt x="161292" y="1158622"/>
                </a:cubicBezTo>
                <a:cubicBezTo>
                  <a:pt x="159770" y="1156775"/>
                  <a:pt x="160029" y="1154054"/>
                  <a:pt x="161875" y="1152531"/>
                </a:cubicBezTo>
                <a:cubicBezTo>
                  <a:pt x="163722" y="1151009"/>
                  <a:pt x="166443" y="1151268"/>
                  <a:pt x="167965" y="1153114"/>
                </a:cubicBezTo>
                <a:cubicBezTo>
                  <a:pt x="173991" y="1160436"/>
                  <a:pt x="180275" y="1167724"/>
                  <a:pt x="186592" y="1174819"/>
                </a:cubicBezTo>
                <a:cubicBezTo>
                  <a:pt x="188179" y="1176600"/>
                  <a:pt x="188017" y="1179322"/>
                  <a:pt x="186268" y="1180909"/>
                </a:cubicBezTo>
                <a:cubicBezTo>
                  <a:pt x="184551" y="1182431"/>
                  <a:pt x="181960" y="1182367"/>
                  <a:pt x="180340" y="1180747"/>
                </a:cubicBezTo>
                <a:close/>
                <a:moveTo>
                  <a:pt x="241242" y="1241098"/>
                </a:moveTo>
                <a:cubicBezTo>
                  <a:pt x="239654" y="1239511"/>
                  <a:pt x="239557" y="1236919"/>
                  <a:pt x="241047" y="1235202"/>
                </a:cubicBezTo>
                <a:cubicBezTo>
                  <a:pt x="242635" y="1233420"/>
                  <a:pt x="245356" y="1233226"/>
                  <a:pt x="247137" y="1234813"/>
                </a:cubicBezTo>
                <a:cubicBezTo>
                  <a:pt x="254297" y="1241098"/>
                  <a:pt x="261650" y="1247285"/>
                  <a:pt x="269004" y="1253246"/>
                </a:cubicBezTo>
                <a:cubicBezTo>
                  <a:pt x="270850" y="1254768"/>
                  <a:pt x="271142" y="1257457"/>
                  <a:pt x="269652" y="1259336"/>
                </a:cubicBezTo>
                <a:cubicBezTo>
                  <a:pt x="268161" y="1261182"/>
                  <a:pt x="265440" y="1261474"/>
                  <a:pt x="263594" y="1259984"/>
                </a:cubicBezTo>
                <a:cubicBezTo>
                  <a:pt x="256143" y="1253958"/>
                  <a:pt x="248692" y="1247674"/>
                  <a:pt x="241468" y="1241325"/>
                </a:cubicBezTo>
                <a:cubicBezTo>
                  <a:pt x="241404" y="1241260"/>
                  <a:pt x="241339" y="1241195"/>
                  <a:pt x="241274" y="1241130"/>
                </a:cubicBezTo>
                <a:close/>
                <a:moveTo>
                  <a:pt x="143896" y="1136561"/>
                </a:moveTo>
                <a:cubicBezTo>
                  <a:pt x="143896" y="1136561"/>
                  <a:pt x="143637" y="1136269"/>
                  <a:pt x="143507" y="1136107"/>
                </a:cubicBezTo>
                <a:cubicBezTo>
                  <a:pt x="137676" y="1128430"/>
                  <a:pt x="131943" y="1120558"/>
                  <a:pt x="126468" y="1112686"/>
                </a:cubicBezTo>
                <a:cubicBezTo>
                  <a:pt x="125107" y="1110743"/>
                  <a:pt x="125593" y="1108021"/>
                  <a:pt x="127537" y="1106661"/>
                </a:cubicBezTo>
                <a:cubicBezTo>
                  <a:pt x="129513" y="1105300"/>
                  <a:pt x="132169" y="1105819"/>
                  <a:pt x="133562" y="1107730"/>
                </a:cubicBezTo>
                <a:cubicBezTo>
                  <a:pt x="138972" y="1115504"/>
                  <a:pt x="144609" y="1123279"/>
                  <a:pt x="150375" y="1130859"/>
                </a:cubicBezTo>
                <a:cubicBezTo>
                  <a:pt x="151833" y="1132771"/>
                  <a:pt x="151444" y="1135459"/>
                  <a:pt x="149533" y="1136917"/>
                </a:cubicBezTo>
                <a:cubicBezTo>
                  <a:pt x="147784" y="1138245"/>
                  <a:pt x="145386" y="1138051"/>
                  <a:pt x="143864" y="1136529"/>
                </a:cubicBezTo>
                <a:close/>
                <a:moveTo>
                  <a:pt x="285752" y="1277120"/>
                </a:moveTo>
                <a:cubicBezTo>
                  <a:pt x="284261" y="1275630"/>
                  <a:pt x="284035" y="1273233"/>
                  <a:pt x="285330" y="1271484"/>
                </a:cubicBezTo>
                <a:cubicBezTo>
                  <a:pt x="286756" y="1269573"/>
                  <a:pt x="289445" y="1269184"/>
                  <a:pt x="291388" y="1270609"/>
                </a:cubicBezTo>
                <a:cubicBezTo>
                  <a:pt x="299033" y="1276278"/>
                  <a:pt x="306840" y="1281882"/>
                  <a:pt x="314680" y="1287195"/>
                </a:cubicBezTo>
                <a:cubicBezTo>
                  <a:pt x="316656" y="1288556"/>
                  <a:pt x="317142" y="1291212"/>
                  <a:pt x="315814" y="1293188"/>
                </a:cubicBezTo>
                <a:cubicBezTo>
                  <a:pt x="314453" y="1295164"/>
                  <a:pt x="311797" y="1295650"/>
                  <a:pt x="309821" y="1294322"/>
                </a:cubicBezTo>
                <a:cubicBezTo>
                  <a:pt x="301884" y="1288912"/>
                  <a:pt x="293947" y="1283275"/>
                  <a:pt x="286238" y="1277509"/>
                </a:cubicBezTo>
                <a:cubicBezTo>
                  <a:pt x="286076" y="1277380"/>
                  <a:pt x="285914" y="1277250"/>
                  <a:pt x="285752" y="1277088"/>
                </a:cubicBezTo>
                <a:close/>
                <a:moveTo>
                  <a:pt x="111145" y="1089589"/>
                </a:moveTo>
                <a:cubicBezTo>
                  <a:pt x="110919" y="1089362"/>
                  <a:pt x="110724" y="1089135"/>
                  <a:pt x="110562" y="1088844"/>
                </a:cubicBezTo>
                <a:cubicBezTo>
                  <a:pt x="105412" y="1080745"/>
                  <a:pt x="100326" y="1072420"/>
                  <a:pt x="95499" y="1064094"/>
                </a:cubicBezTo>
                <a:cubicBezTo>
                  <a:pt x="94300" y="1062021"/>
                  <a:pt x="95013" y="1059397"/>
                  <a:pt x="97054" y="1058199"/>
                </a:cubicBezTo>
                <a:cubicBezTo>
                  <a:pt x="99127" y="1057000"/>
                  <a:pt x="101751" y="1057713"/>
                  <a:pt x="102950" y="1059754"/>
                </a:cubicBezTo>
                <a:cubicBezTo>
                  <a:pt x="107712" y="1067982"/>
                  <a:pt x="112733" y="1076178"/>
                  <a:pt x="117819" y="1084179"/>
                </a:cubicBezTo>
                <a:cubicBezTo>
                  <a:pt x="119114" y="1086187"/>
                  <a:pt x="118499" y="1088876"/>
                  <a:pt x="116491" y="1090140"/>
                </a:cubicBezTo>
                <a:cubicBezTo>
                  <a:pt x="114741" y="1091241"/>
                  <a:pt x="112506" y="1090949"/>
                  <a:pt x="111113" y="1089557"/>
                </a:cubicBezTo>
                <a:close/>
                <a:moveTo>
                  <a:pt x="333048" y="1309418"/>
                </a:moveTo>
                <a:cubicBezTo>
                  <a:pt x="331655" y="1308025"/>
                  <a:pt x="331363" y="1305822"/>
                  <a:pt x="332432" y="1304073"/>
                </a:cubicBezTo>
                <a:cubicBezTo>
                  <a:pt x="333695" y="1302064"/>
                  <a:pt x="336352" y="1301416"/>
                  <a:pt x="338393" y="1302680"/>
                </a:cubicBezTo>
                <a:cubicBezTo>
                  <a:pt x="346491" y="1307733"/>
                  <a:pt x="354752" y="1312657"/>
                  <a:pt x="362980" y="1317322"/>
                </a:cubicBezTo>
                <a:cubicBezTo>
                  <a:pt x="365053" y="1318521"/>
                  <a:pt x="365766" y="1321145"/>
                  <a:pt x="364600" y="1323218"/>
                </a:cubicBezTo>
                <a:cubicBezTo>
                  <a:pt x="363434" y="1325291"/>
                  <a:pt x="360777" y="1326004"/>
                  <a:pt x="358704" y="1324838"/>
                </a:cubicBezTo>
                <a:cubicBezTo>
                  <a:pt x="350379" y="1320108"/>
                  <a:pt x="342021" y="1315119"/>
                  <a:pt x="333825" y="1310033"/>
                </a:cubicBezTo>
                <a:cubicBezTo>
                  <a:pt x="333533" y="1309839"/>
                  <a:pt x="333274" y="1309645"/>
                  <a:pt x="333048" y="1309418"/>
                </a:cubicBezTo>
                <a:close/>
                <a:moveTo>
                  <a:pt x="82347" y="1040058"/>
                </a:moveTo>
                <a:cubicBezTo>
                  <a:pt x="82055" y="1039766"/>
                  <a:pt x="81796" y="1039410"/>
                  <a:pt x="81569" y="1039021"/>
                </a:cubicBezTo>
                <a:cubicBezTo>
                  <a:pt x="77099" y="1030534"/>
                  <a:pt x="72693" y="1021787"/>
                  <a:pt x="68547" y="1013073"/>
                </a:cubicBezTo>
                <a:cubicBezTo>
                  <a:pt x="67510" y="1010903"/>
                  <a:pt x="68450" y="1008344"/>
                  <a:pt x="70588" y="1007307"/>
                </a:cubicBezTo>
                <a:cubicBezTo>
                  <a:pt x="72726" y="1006270"/>
                  <a:pt x="75317" y="1007210"/>
                  <a:pt x="76354" y="1009348"/>
                </a:cubicBezTo>
                <a:cubicBezTo>
                  <a:pt x="80468" y="1017965"/>
                  <a:pt x="84776" y="1026614"/>
                  <a:pt x="89214" y="1035004"/>
                </a:cubicBezTo>
                <a:cubicBezTo>
                  <a:pt x="90316" y="1037110"/>
                  <a:pt x="89506" y="1039734"/>
                  <a:pt x="87400" y="1040835"/>
                </a:cubicBezTo>
                <a:cubicBezTo>
                  <a:pt x="85683" y="1041742"/>
                  <a:pt x="83643" y="1041386"/>
                  <a:pt x="82347" y="1040058"/>
                </a:cubicBezTo>
                <a:close/>
                <a:moveTo>
                  <a:pt x="382838" y="1337731"/>
                </a:moveTo>
                <a:cubicBezTo>
                  <a:pt x="381542" y="1336435"/>
                  <a:pt x="381186" y="1334426"/>
                  <a:pt x="382060" y="1332709"/>
                </a:cubicBezTo>
                <a:cubicBezTo>
                  <a:pt x="383162" y="1330571"/>
                  <a:pt x="385753" y="1329761"/>
                  <a:pt x="387891" y="1330863"/>
                </a:cubicBezTo>
                <a:cubicBezTo>
                  <a:pt x="396346" y="1335204"/>
                  <a:pt x="404963" y="1339447"/>
                  <a:pt x="413580" y="1343432"/>
                </a:cubicBezTo>
                <a:cubicBezTo>
                  <a:pt x="415751" y="1344436"/>
                  <a:pt x="416690" y="1346995"/>
                  <a:pt x="415686" y="1349166"/>
                </a:cubicBezTo>
                <a:cubicBezTo>
                  <a:pt x="414682" y="1351336"/>
                  <a:pt x="412122" y="1352276"/>
                  <a:pt x="409952" y="1351271"/>
                </a:cubicBezTo>
                <a:cubicBezTo>
                  <a:pt x="401238" y="1347222"/>
                  <a:pt x="392491" y="1342946"/>
                  <a:pt x="383939" y="1338540"/>
                </a:cubicBezTo>
                <a:cubicBezTo>
                  <a:pt x="383518" y="1338346"/>
                  <a:pt x="383162" y="1338054"/>
                  <a:pt x="382870" y="1337763"/>
                </a:cubicBezTo>
                <a:close/>
                <a:moveTo>
                  <a:pt x="57662" y="988227"/>
                </a:moveTo>
                <a:cubicBezTo>
                  <a:pt x="57273" y="987838"/>
                  <a:pt x="56982" y="987384"/>
                  <a:pt x="56755" y="986866"/>
                </a:cubicBezTo>
                <a:cubicBezTo>
                  <a:pt x="52997" y="978055"/>
                  <a:pt x="49337" y="968984"/>
                  <a:pt x="45903" y="959946"/>
                </a:cubicBezTo>
                <a:cubicBezTo>
                  <a:pt x="45061" y="957711"/>
                  <a:pt x="46195" y="955217"/>
                  <a:pt x="48397" y="954374"/>
                </a:cubicBezTo>
                <a:cubicBezTo>
                  <a:pt x="50633" y="953532"/>
                  <a:pt x="53127" y="954666"/>
                  <a:pt x="53969" y="956869"/>
                </a:cubicBezTo>
                <a:cubicBezTo>
                  <a:pt x="57338" y="965810"/>
                  <a:pt x="60966" y="974751"/>
                  <a:pt x="64659" y="983465"/>
                </a:cubicBezTo>
                <a:cubicBezTo>
                  <a:pt x="65599" y="985667"/>
                  <a:pt x="64562" y="988194"/>
                  <a:pt x="62392" y="989134"/>
                </a:cubicBezTo>
                <a:cubicBezTo>
                  <a:pt x="60707" y="989846"/>
                  <a:pt x="58861" y="989425"/>
                  <a:pt x="57630" y="988227"/>
                </a:cubicBezTo>
                <a:close/>
                <a:moveTo>
                  <a:pt x="434799" y="1361864"/>
                </a:moveTo>
                <a:cubicBezTo>
                  <a:pt x="433600" y="1360666"/>
                  <a:pt x="433179" y="1358819"/>
                  <a:pt x="433859" y="1357167"/>
                </a:cubicBezTo>
                <a:cubicBezTo>
                  <a:pt x="434766" y="1354964"/>
                  <a:pt x="437293" y="1353928"/>
                  <a:pt x="439496" y="1354835"/>
                </a:cubicBezTo>
                <a:cubicBezTo>
                  <a:pt x="448210" y="1358463"/>
                  <a:pt x="457151" y="1361962"/>
                  <a:pt x="466059" y="1365233"/>
                </a:cubicBezTo>
                <a:cubicBezTo>
                  <a:pt x="468294" y="1366043"/>
                  <a:pt x="469428" y="1368538"/>
                  <a:pt x="468618" y="1370773"/>
                </a:cubicBezTo>
                <a:cubicBezTo>
                  <a:pt x="467809" y="1373008"/>
                  <a:pt x="465314" y="1374142"/>
                  <a:pt x="463079" y="1373332"/>
                </a:cubicBezTo>
                <a:cubicBezTo>
                  <a:pt x="454073" y="1370028"/>
                  <a:pt x="445035" y="1366464"/>
                  <a:pt x="436191" y="1362804"/>
                </a:cubicBezTo>
                <a:cubicBezTo>
                  <a:pt x="435641" y="1362577"/>
                  <a:pt x="435187" y="1362253"/>
                  <a:pt x="434799" y="1361864"/>
                </a:cubicBezTo>
                <a:close/>
                <a:moveTo>
                  <a:pt x="37318" y="934517"/>
                </a:moveTo>
                <a:cubicBezTo>
                  <a:pt x="36865" y="934063"/>
                  <a:pt x="36509" y="933480"/>
                  <a:pt x="36282" y="932832"/>
                </a:cubicBezTo>
                <a:cubicBezTo>
                  <a:pt x="33237" y="923729"/>
                  <a:pt x="30354" y="914400"/>
                  <a:pt x="27697" y="905135"/>
                </a:cubicBezTo>
                <a:cubicBezTo>
                  <a:pt x="27049" y="902835"/>
                  <a:pt x="28345" y="900438"/>
                  <a:pt x="30645" y="899790"/>
                </a:cubicBezTo>
                <a:cubicBezTo>
                  <a:pt x="32945" y="899142"/>
                  <a:pt x="35342" y="900438"/>
                  <a:pt x="35990" y="902738"/>
                </a:cubicBezTo>
                <a:cubicBezTo>
                  <a:pt x="38647" y="911905"/>
                  <a:pt x="41497" y="921105"/>
                  <a:pt x="44478" y="930111"/>
                </a:cubicBezTo>
                <a:cubicBezTo>
                  <a:pt x="45223" y="932379"/>
                  <a:pt x="43992" y="934808"/>
                  <a:pt x="41756" y="935586"/>
                </a:cubicBezTo>
                <a:cubicBezTo>
                  <a:pt x="40169" y="936104"/>
                  <a:pt x="38452" y="935650"/>
                  <a:pt x="37351" y="934549"/>
                </a:cubicBezTo>
                <a:close/>
                <a:moveTo>
                  <a:pt x="488379" y="1381593"/>
                </a:moveTo>
                <a:cubicBezTo>
                  <a:pt x="487278" y="1380491"/>
                  <a:pt x="486792" y="1378807"/>
                  <a:pt x="487310" y="1377219"/>
                </a:cubicBezTo>
                <a:cubicBezTo>
                  <a:pt x="488055" y="1374952"/>
                  <a:pt x="490485" y="1373688"/>
                  <a:pt x="492752" y="1374433"/>
                </a:cubicBezTo>
                <a:cubicBezTo>
                  <a:pt x="501758" y="1377349"/>
                  <a:pt x="510958" y="1380103"/>
                  <a:pt x="520093" y="1382662"/>
                </a:cubicBezTo>
                <a:cubicBezTo>
                  <a:pt x="522393" y="1383310"/>
                  <a:pt x="523721" y="1385674"/>
                  <a:pt x="523106" y="1387974"/>
                </a:cubicBezTo>
                <a:cubicBezTo>
                  <a:pt x="522458" y="1390274"/>
                  <a:pt x="520093" y="1391603"/>
                  <a:pt x="517793" y="1390987"/>
                </a:cubicBezTo>
                <a:cubicBezTo>
                  <a:pt x="508528" y="1388395"/>
                  <a:pt x="499199" y="1385610"/>
                  <a:pt x="490128" y="1382662"/>
                </a:cubicBezTo>
                <a:cubicBezTo>
                  <a:pt x="489448" y="1382435"/>
                  <a:pt x="488865" y="1382079"/>
                  <a:pt x="488411" y="1381625"/>
                </a:cubicBezTo>
                <a:close/>
                <a:moveTo>
                  <a:pt x="21445" y="879414"/>
                </a:moveTo>
                <a:cubicBezTo>
                  <a:pt x="20894" y="878863"/>
                  <a:pt x="20506" y="878183"/>
                  <a:pt x="20311" y="877373"/>
                </a:cubicBezTo>
                <a:cubicBezTo>
                  <a:pt x="18044" y="868076"/>
                  <a:pt x="15906" y="858552"/>
                  <a:pt x="13994" y="849092"/>
                </a:cubicBezTo>
                <a:cubicBezTo>
                  <a:pt x="13508" y="846760"/>
                  <a:pt x="15031" y="844460"/>
                  <a:pt x="17363" y="844006"/>
                </a:cubicBezTo>
                <a:cubicBezTo>
                  <a:pt x="19696" y="843521"/>
                  <a:pt x="21963" y="845043"/>
                  <a:pt x="22449" y="847375"/>
                </a:cubicBezTo>
                <a:cubicBezTo>
                  <a:pt x="24328" y="856738"/>
                  <a:pt x="26434" y="866132"/>
                  <a:pt x="28669" y="875332"/>
                </a:cubicBezTo>
                <a:cubicBezTo>
                  <a:pt x="29220" y="877632"/>
                  <a:pt x="27827" y="879997"/>
                  <a:pt x="25494" y="880547"/>
                </a:cubicBezTo>
                <a:cubicBezTo>
                  <a:pt x="23972" y="880904"/>
                  <a:pt x="22449" y="880450"/>
                  <a:pt x="21413" y="879414"/>
                </a:cubicBezTo>
                <a:close/>
                <a:moveTo>
                  <a:pt x="543482" y="1396948"/>
                </a:moveTo>
                <a:cubicBezTo>
                  <a:pt x="542445" y="1395911"/>
                  <a:pt x="541959" y="1394421"/>
                  <a:pt x="542316" y="1392898"/>
                </a:cubicBezTo>
                <a:cubicBezTo>
                  <a:pt x="542867" y="1390566"/>
                  <a:pt x="545199" y="1389141"/>
                  <a:pt x="547499" y="1389691"/>
                </a:cubicBezTo>
                <a:cubicBezTo>
                  <a:pt x="556699" y="1391862"/>
                  <a:pt x="566093" y="1393870"/>
                  <a:pt x="575423" y="1395652"/>
                </a:cubicBezTo>
                <a:cubicBezTo>
                  <a:pt x="577755" y="1396105"/>
                  <a:pt x="579310" y="1398373"/>
                  <a:pt x="578857" y="1400705"/>
                </a:cubicBezTo>
                <a:cubicBezTo>
                  <a:pt x="578403" y="1403038"/>
                  <a:pt x="576136" y="1404593"/>
                  <a:pt x="573803" y="1404139"/>
                </a:cubicBezTo>
                <a:cubicBezTo>
                  <a:pt x="564376" y="1402325"/>
                  <a:pt x="554852" y="1400284"/>
                  <a:pt x="545523" y="1398081"/>
                </a:cubicBezTo>
                <a:cubicBezTo>
                  <a:pt x="544713" y="1397887"/>
                  <a:pt x="544000" y="1397498"/>
                  <a:pt x="543450" y="1396948"/>
                </a:cubicBezTo>
                <a:close/>
                <a:moveTo>
                  <a:pt x="10107" y="823209"/>
                </a:moveTo>
                <a:cubicBezTo>
                  <a:pt x="9492" y="822594"/>
                  <a:pt x="9038" y="821784"/>
                  <a:pt x="8908" y="820844"/>
                </a:cubicBezTo>
                <a:cubicBezTo>
                  <a:pt x="7386" y="811353"/>
                  <a:pt x="6058" y="801699"/>
                  <a:pt x="4924" y="792143"/>
                </a:cubicBezTo>
                <a:cubicBezTo>
                  <a:pt x="4632" y="789778"/>
                  <a:pt x="6349" y="787640"/>
                  <a:pt x="8714" y="787349"/>
                </a:cubicBezTo>
                <a:cubicBezTo>
                  <a:pt x="11079" y="787057"/>
                  <a:pt x="13217" y="788774"/>
                  <a:pt x="13508" y="791139"/>
                </a:cubicBezTo>
                <a:cubicBezTo>
                  <a:pt x="14610" y="800565"/>
                  <a:pt x="15938" y="810122"/>
                  <a:pt x="17461" y="819484"/>
                </a:cubicBezTo>
                <a:cubicBezTo>
                  <a:pt x="17849" y="821849"/>
                  <a:pt x="16230" y="824051"/>
                  <a:pt x="13865" y="824440"/>
                </a:cubicBezTo>
                <a:cubicBezTo>
                  <a:pt x="12439" y="824667"/>
                  <a:pt x="11079" y="824181"/>
                  <a:pt x="10139" y="823242"/>
                </a:cubicBezTo>
                <a:close/>
                <a:moveTo>
                  <a:pt x="599654" y="1407800"/>
                </a:moveTo>
                <a:cubicBezTo>
                  <a:pt x="598715" y="1406860"/>
                  <a:pt x="598229" y="1405500"/>
                  <a:pt x="598423" y="1404107"/>
                </a:cubicBezTo>
                <a:cubicBezTo>
                  <a:pt x="598779" y="1401742"/>
                  <a:pt x="600982" y="1400122"/>
                  <a:pt x="603347" y="1400479"/>
                </a:cubicBezTo>
                <a:cubicBezTo>
                  <a:pt x="612677" y="1401904"/>
                  <a:pt x="622233" y="1403135"/>
                  <a:pt x="631692" y="1404172"/>
                </a:cubicBezTo>
                <a:cubicBezTo>
                  <a:pt x="634057" y="1404431"/>
                  <a:pt x="635774" y="1406569"/>
                  <a:pt x="635515" y="1408934"/>
                </a:cubicBezTo>
                <a:cubicBezTo>
                  <a:pt x="635256" y="1411298"/>
                  <a:pt x="633117" y="1413015"/>
                  <a:pt x="630753" y="1412756"/>
                </a:cubicBezTo>
                <a:cubicBezTo>
                  <a:pt x="621164" y="1411719"/>
                  <a:pt x="611510" y="1410456"/>
                  <a:pt x="602051" y="1408998"/>
                </a:cubicBezTo>
                <a:cubicBezTo>
                  <a:pt x="601112" y="1408869"/>
                  <a:pt x="600270" y="1408415"/>
                  <a:pt x="599654" y="1407800"/>
                </a:cubicBezTo>
                <a:close/>
                <a:moveTo>
                  <a:pt x="3369" y="766292"/>
                </a:moveTo>
                <a:cubicBezTo>
                  <a:pt x="2656" y="765579"/>
                  <a:pt x="2203" y="764640"/>
                  <a:pt x="2106" y="763571"/>
                </a:cubicBezTo>
                <a:cubicBezTo>
                  <a:pt x="1361" y="754047"/>
                  <a:pt x="810" y="744329"/>
                  <a:pt x="454" y="734643"/>
                </a:cubicBezTo>
                <a:cubicBezTo>
                  <a:pt x="356" y="732246"/>
                  <a:pt x="2235" y="730269"/>
                  <a:pt x="4600" y="730172"/>
                </a:cubicBezTo>
                <a:cubicBezTo>
                  <a:pt x="6997" y="730075"/>
                  <a:pt x="8973" y="731954"/>
                  <a:pt x="9070" y="734319"/>
                </a:cubicBezTo>
                <a:cubicBezTo>
                  <a:pt x="9427" y="743875"/>
                  <a:pt x="9977" y="753496"/>
                  <a:pt x="10690" y="762891"/>
                </a:cubicBezTo>
                <a:cubicBezTo>
                  <a:pt x="10885" y="765256"/>
                  <a:pt x="9103" y="767361"/>
                  <a:pt x="6706" y="767523"/>
                </a:cubicBezTo>
                <a:cubicBezTo>
                  <a:pt x="5410" y="767620"/>
                  <a:pt x="4179" y="767134"/>
                  <a:pt x="3304" y="766260"/>
                </a:cubicBezTo>
                <a:close/>
                <a:moveTo>
                  <a:pt x="656571" y="1414052"/>
                </a:moveTo>
                <a:cubicBezTo>
                  <a:pt x="655729" y="1413210"/>
                  <a:pt x="655210" y="1412011"/>
                  <a:pt x="655308" y="1410715"/>
                </a:cubicBezTo>
                <a:cubicBezTo>
                  <a:pt x="655470" y="1408350"/>
                  <a:pt x="657543" y="1406536"/>
                  <a:pt x="659908" y="1406698"/>
                </a:cubicBezTo>
                <a:cubicBezTo>
                  <a:pt x="669399" y="1407346"/>
                  <a:pt x="678988" y="1407832"/>
                  <a:pt x="688480" y="1408091"/>
                </a:cubicBezTo>
                <a:cubicBezTo>
                  <a:pt x="690877" y="1408156"/>
                  <a:pt x="692756" y="1410165"/>
                  <a:pt x="692659" y="1412529"/>
                </a:cubicBezTo>
                <a:cubicBezTo>
                  <a:pt x="692594" y="1414927"/>
                  <a:pt x="690618" y="1416805"/>
                  <a:pt x="688220" y="1416708"/>
                </a:cubicBezTo>
                <a:cubicBezTo>
                  <a:pt x="678632" y="1416449"/>
                  <a:pt x="668913" y="1415963"/>
                  <a:pt x="659325" y="1415283"/>
                </a:cubicBezTo>
                <a:cubicBezTo>
                  <a:pt x="658256" y="1415218"/>
                  <a:pt x="657284" y="1414732"/>
                  <a:pt x="656571" y="1414020"/>
                </a:cubicBezTo>
                <a:close/>
                <a:moveTo>
                  <a:pt x="1263" y="709051"/>
                </a:moveTo>
                <a:cubicBezTo>
                  <a:pt x="486" y="708274"/>
                  <a:pt x="0" y="707172"/>
                  <a:pt x="0" y="705974"/>
                </a:cubicBezTo>
                <a:cubicBezTo>
                  <a:pt x="32" y="696352"/>
                  <a:pt x="259" y="686634"/>
                  <a:pt x="680" y="677013"/>
                </a:cubicBezTo>
                <a:cubicBezTo>
                  <a:pt x="777" y="674616"/>
                  <a:pt x="2786" y="672769"/>
                  <a:pt x="5183" y="672899"/>
                </a:cubicBezTo>
                <a:cubicBezTo>
                  <a:pt x="7548" y="672996"/>
                  <a:pt x="9427" y="675037"/>
                  <a:pt x="9297" y="677402"/>
                </a:cubicBezTo>
                <a:cubicBezTo>
                  <a:pt x="8876" y="686893"/>
                  <a:pt x="8649" y="696514"/>
                  <a:pt x="8617" y="706006"/>
                </a:cubicBezTo>
                <a:cubicBezTo>
                  <a:pt x="8617" y="708403"/>
                  <a:pt x="6673" y="710314"/>
                  <a:pt x="4276" y="710314"/>
                </a:cubicBezTo>
                <a:cubicBezTo>
                  <a:pt x="3077" y="710314"/>
                  <a:pt x="2008" y="709829"/>
                  <a:pt x="1231" y="709051"/>
                </a:cubicBezTo>
                <a:close/>
                <a:moveTo>
                  <a:pt x="713812" y="1415672"/>
                </a:moveTo>
                <a:cubicBezTo>
                  <a:pt x="713035" y="1414894"/>
                  <a:pt x="712549" y="1413857"/>
                  <a:pt x="712549" y="1412659"/>
                </a:cubicBezTo>
                <a:cubicBezTo>
                  <a:pt x="712549" y="1410262"/>
                  <a:pt x="714428" y="1408318"/>
                  <a:pt x="716825" y="1408286"/>
                </a:cubicBezTo>
                <a:cubicBezTo>
                  <a:pt x="726316" y="1408188"/>
                  <a:pt x="735937" y="1407864"/>
                  <a:pt x="745429" y="1407379"/>
                </a:cubicBezTo>
                <a:cubicBezTo>
                  <a:pt x="747794" y="1407249"/>
                  <a:pt x="749835" y="1409096"/>
                  <a:pt x="749964" y="1411460"/>
                </a:cubicBezTo>
                <a:cubicBezTo>
                  <a:pt x="750094" y="1413857"/>
                  <a:pt x="748247" y="1415866"/>
                  <a:pt x="745883" y="1415996"/>
                </a:cubicBezTo>
                <a:cubicBezTo>
                  <a:pt x="736294" y="1416514"/>
                  <a:pt x="726543" y="1416805"/>
                  <a:pt x="716922" y="1416935"/>
                </a:cubicBezTo>
                <a:cubicBezTo>
                  <a:pt x="715723" y="1416935"/>
                  <a:pt x="714622" y="1416449"/>
                  <a:pt x="713812" y="1415672"/>
                </a:cubicBezTo>
                <a:close/>
                <a:moveTo>
                  <a:pt x="3790" y="651842"/>
                </a:moveTo>
                <a:cubicBezTo>
                  <a:pt x="2916" y="650968"/>
                  <a:pt x="2430" y="649737"/>
                  <a:pt x="2527" y="648409"/>
                </a:cubicBezTo>
                <a:cubicBezTo>
                  <a:pt x="3337" y="638852"/>
                  <a:pt x="4341" y="629166"/>
                  <a:pt x="5539" y="619610"/>
                </a:cubicBezTo>
                <a:cubicBezTo>
                  <a:pt x="5831" y="617245"/>
                  <a:pt x="8001" y="615561"/>
                  <a:pt x="10366" y="615852"/>
                </a:cubicBezTo>
                <a:cubicBezTo>
                  <a:pt x="12731" y="616144"/>
                  <a:pt x="14416" y="618314"/>
                  <a:pt x="14124" y="620679"/>
                </a:cubicBezTo>
                <a:cubicBezTo>
                  <a:pt x="12958" y="630106"/>
                  <a:pt x="11921" y="639662"/>
                  <a:pt x="11144" y="649121"/>
                </a:cubicBezTo>
                <a:cubicBezTo>
                  <a:pt x="10949" y="651486"/>
                  <a:pt x="8844" y="653268"/>
                  <a:pt x="6479" y="653073"/>
                </a:cubicBezTo>
                <a:cubicBezTo>
                  <a:pt x="5410" y="652976"/>
                  <a:pt x="4470" y="652523"/>
                  <a:pt x="3790" y="651810"/>
                </a:cubicBezTo>
                <a:close/>
                <a:moveTo>
                  <a:pt x="771021" y="1412691"/>
                </a:moveTo>
                <a:cubicBezTo>
                  <a:pt x="770340" y="1412011"/>
                  <a:pt x="769887" y="1411072"/>
                  <a:pt x="769790" y="1410035"/>
                </a:cubicBezTo>
                <a:cubicBezTo>
                  <a:pt x="769563" y="1407670"/>
                  <a:pt x="771312" y="1405565"/>
                  <a:pt x="773677" y="1405338"/>
                </a:cubicBezTo>
                <a:cubicBezTo>
                  <a:pt x="783104" y="1404463"/>
                  <a:pt x="792693" y="1403362"/>
                  <a:pt x="802119" y="1402098"/>
                </a:cubicBezTo>
                <a:cubicBezTo>
                  <a:pt x="804484" y="1401774"/>
                  <a:pt x="806655" y="1403426"/>
                  <a:pt x="806979" y="1405791"/>
                </a:cubicBezTo>
                <a:cubicBezTo>
                  <a:pt x="807303" y="1408156"/>
                  <a:pt x="805650" y="1410327"/>
                  <a:pt x="803286" y="1410650"/>
                </a:cubicBezTo>
                <a:cubicBezTo>
                  <a:pt x="793729" y="1411946"/>
                  <a:pt x="784043" y="1413015"/>
                  <a:pt x="774487" y="1413922"/>
                </a:cubicBezTo>
                <a:cubicBezTo>
                  <a:pt x="773159" y="1414052"/>
                  <a:pt x="771895" y="1413566"/>
                  <a:pt x="771021" y="1412659"/>
                </a:cubicBezTo>
                <a:close/>
                <a:moveTo>
                  <a:pt x="10917" y="595055"/>
                </a:moveTo>
                <a:cubicBezTo>
                  <a:pt x="9977" y="594116"/>
                  <a:pt x="9459" y="592723"/>
                  <a:pt x="9718" y="591297"/>
                </a:cubicBezTo>
                <a:cubicBezTo>
                  <a:pt x="11306" y="581806"/>
                  <a:pt x="13087" y="572249"/>
                  <a:pt x="15063" y="562855"/>
                </a:cubicBezTo>
                <a:cubicBezTo>
                  <a:pt x="15549" y="560522"/>
                  <a:pt x="17849" y="559032"/>
                  <a:pt x="20182" y="559518"/>
                </a:cubicBezTo>
                <a:cubicBezTo>
                  <a:pt x="22514" y="560004"/>
                  <a:pt x="24004" y="562304"/>
                  <a:pt x="23518" y="564637"/>
                </a:cubicBezTo>
                <a:cubicBezTo>
                  <a:pt x="21575" y="573901"/>
                  <a:pt x="19793" y="583361"/>
                  <a:pt x="18238" y="592723"/>
                </a:cubicBezTo>
                <a:cubicBezTo>
                  <a:pt x="17849" y="595087"/>
                  <a:pt x="15614" y="596675"/>
                  <a:pt x="13282" y="596286"/>
                </a:cubicBezTo>
                <a:cubicBezTo>
                  <a:pt x="12375" y="596124"/>
                  <a:pt x="11565" y="595703"/>
                  <a:pt x="10949" y="595087"/>
                </a:cubicBezTo>
                <a:close/>
                <a:moveTo>
                  <a:pt x="827841" y="1405079"/>
                </a:moveTo>
                <a:cubicBezTo>
                  <a:pt x="827225" y="1404463"/>
                  <a:pt x="826804" y="1403686"/>
                  <a:pt x="826642" y="1402779"/>
                </a:cubicBezTo>
                <a:cubicBezTo>
                  <a:pt x="826221" y="1400414"/>
                  <a:pt x="827808" y="1398179"/>
                  <a:pt x="830141" y="1397790"/>
                </a:cubicBezTo>
                <a:cubicBezTo>
                  <a:pt x="839535" y="1396138"/>
                  <a:pt x="848962" y="1394291"/>
                  <a:pt x="858227" y="1392250"/>
                </a:cubicBezTo>
                <a:cubicBezTo>
                  <a:pt x="860559" y="1391732"/>
                  <a:pt x="862859" y="1393222"/>
                  <a:pt x="863377" y="1395555"/>
                </a:cubicBezTo>
                <a:cubicBezTo>
                  <a:pt x="863896" y="1397887"/>
                  <a:pt x="862406" y="1400187"/>
                  <a:pt x="860073" y="1400705"/>
                </a:cubicBezTo>
                <a:cubicBezTo>
                  <a:pt x="850711" y="1402746"/>
                  <a:pt x="841122" y="1404625"/>
                  <a:pt x="831631" y="1406310"/>
                </a:cubicBezTo>
                <a:cubicBezTo>
                  <a:pt x="830205" y="1406569"/>
                  <a:pt x="828780" y="1406083"/>
                  <a:pt x="827841" y="1405111"/>
                </a:cubicBezTo>
                <a:close/>
                <a:moveTo>
                  <a:pt x="22611" y="539045"/>
                </a:moveTo>
                <a:cubicBezTo>
                  <a:pt x="21575" y="538008"/>
                  <a:pt x="21089" y="536453"/>
                  <a:pt x="21478" y="534931"/>
                </a:cubicBezTo>
                <a:cubicBezTo>
                  <a:pt x="23810" y="525601"/>
                  <a:pt x="26401" y="516207"/>
                  <a:pt x="29090" y="507039"/>
                </a:cubicBezTo>
                <a:cubicBezTo>
                  <a:pt x="29771" y="504739"/>
                  <a:pt x="32168" y="503443"/>
                  <a:pt x="34468" y="504124"/>
                </a:cubicBezTo>
                <a:cubicBezTo>
                  <a:pt x="36768" y="504804"/>
                  <a:pt x="38063" y="507201"/>
                  <a:pt x="37383" y="509501"/>
                </a:cubicBezTo>
                <a:cubicBezTo>
                  <a:pt x="34694" y="518572"/>
                  <a:pt x="32168" y="527836"/>
                  <a:pt x="29835" y="537036"/>
                </a:cubicBezTo>
                <a:cubicBezTo>
                  <a:pt x="29252" y="539336"/>
                  <a:pt x="26920" y="540762"/>
                  <a:pt x="24587" y="540179"/>
                </a:cubicBezTo>
                <a:cubicBezTo>
                  <a:pt x="23810" y="539984"/>
                  <a:pt x="23130" y="539596"/>
                  <a:pt x="22579" y="539045"/>
                </a:cubicBezTo>
                <a:close/>
                <a:moveTo>
                  <a:pt x="883851" y="1392866"/>
                </a:moveTo>
                <a:cubicBezTo>
                  <a:pt x="883332" y="1392348"/>
                  <a:pt x="882944" y="1391667"/>
                  <a:pt x="882717" y="1390890"/>
                </a:cubicBezTo>
                <a:cubicBezTo>
                  <a:pt x="882101" y="1388590"/>
                  <a:pt x="883494" y="1386225"/>
                  <a:pt x="885794" y="1385610"/>
                </a:cubicBezTo>
                <a:cubicBezTo>
                  <a:pt x="894994" y="1383212"/>
                  <a:pt x="904259" y="1380588"/>
                  <a:pt x="913362" y="1377802"/>
                </a:cubicBezTo>
                <a:cubicBezTo>
                  <a:pt x="915630" y="1377122"/>
                  <a:pt x="918059" y="1378386"/>
                  <a:pt x="918739" y="1380686"/>
                </a:cubicBezTo>
                <a:cubicBezTo>
                  <a:pt x="919420" y="1382953"/>
                  <a:pt x="918156" y="1385383"/>
                  <a:pt x="915856" y="1386063"/>
                </a:cubicBezTo>
                <a:cubicBezTo>
                  <a:pt x="906656" y="1388881"/>
                  <a:pt x="897262" y="1391538"/>
                  <a:pt x="887965" y="1393967"/>
                </a:cubicBezTo>
                <a:cubicBezTo>
                  <a:pt x="886442" y="1394356"/>
                  <a:pt x="884855" y="1393902"/>
                  <a:pt x="883818" y="1392834"/>
                </a:cubicBezTo>
                <a:close/>
                <a:moveTo>
                  <a:pt x="38809" y="484234"/>
                </a:moveTo>
                <a:cubicBezTo>
                  <a:pt x="37675" y="483100"/>
                  <a:pt x="37221" y="481383"/>
                  <a:pt x="37772" y="479795"/>
                </a:cubicBezTo>
                <a:cubicBezTo>
                  <a:pt x="40849" y="470725"/>
                  <a:pt x="44186" y="461590"/>
                  <a:pt x="47620" y="452649"/>
                </a:cubicBezTo>
                <a:cubicBezTo>
                  <a:pt x="48495" y="450414"/>
                  <a:pt x="50989" y="449312"/>
                  <a:pt x="53192" y="450187"/>
                </a:cubicBezTo>
                <a:cubicBezTo>
                  <a:pt x="55427" y="451062"/>
                  <a:pt x="56528" y="453556"/>
                  <a:pt x="55654" y="455759"/>
                </a:cubicBezTo>
                <a:cubicBezTo>
                  <a:pt x="52252" y="464602"/>
                  <a:pt x="48948" y="473608"/>
                  <a:pt x="45903" y="482581"/>
                </a:cubicBezTo>
                <a:cubicBezTo>
                  <a:pt x="45125" y="484849"/>
                  <a:pt x="42696" y="486048"/>
                  <a:pt x="40428" y="485270"/>
                </a:cubicBezTo>
                <a:cubicBezTo>
                  <a:pt x="39780" y="485043"/>
                  <a:pt x="39230" y="484687"/>
                  <a:pt x="38776" y="484234"/>
                </a:cubicBezTo>
                <a:close/>
                <a:moveTo>
                  <a:pt x="938727" y="1376150"/>
                </a:moveTo>
                <a:cubicBezTo>
                  <a:pt x="938273" y="1375697"/>
                  <a:pt x="937917" y="1375146"/>
                  <a:pt x="937723" y="1374531"/>
                </a:cubicBezTo>
                <a:cubicBezTo>
                  <a:pt x="936945" y="1372263"/>
                  <a:pt x="938111" y="1369801"/>
                  <a:pt x="940379" y="1369024"/>
                </a:cubicBezTo>
                <a:cubicBezTo>
                  <a:pt x="949352" y="1365881"/>
                  <a:pt x="958390" y="1362512"/>
                  <a:pt x="967234" y="1358981"/>
                </a:cubicBezTo>
                <a:cubicBezTo>
                  <a:pt x="969437" y="1358107"/>
                  <a:pt x="971964" y="1359176"/>
                  <a:pt x="972838" y="1361411"/>
                </a:cubicBezTo>
                <a:cubicBezTo>
                  <a:pt x="973713" y="1363614"/>
                  <a:pt x="972644" y="1366141"/>
                  <a:pt x="970409" y="1367015"/>
                </a:cubicBezTo>
                <a:cubicBezTo>
                  <a:pt x="961468" y="1370579"/>
                  <a:pt x="952333" y="1373980"/>
                  <a:pt x="943230" y="1377155"/>
                </a:cubicBezTo>
                <a:cubicBezTo>
                  <a:pt x="941610" y="1377738"/>
                  <a:pt x="939893" y="1377252"/>
                  <a:pt x="938759" y="1376118"/>
                </a:cubicBezTo>
                <a:close/>
                <a:moveTo>
                  <a:pt x="59379" y="430912"/>
                </a:moveTo>
                <a:cubicBezTo>
                  <a:pt x="58148" y="429681"/>
                  <a:pt x="57727" y="427802"/>
                  <a:pt x="58472" y="426150"/>
                </a:cubicBezTo>
                <a:cubicBezTo>
                  <a:pt x="62295" y="417339"/>
                  <a:pt x="66344" y="408495"/>
                  <a:pt x="70555" y="399814"/>
                </a:cubicBezTo>
                <a:cubicBezTo>
                  <a:pt x="71592" y="397675"/>
                  <a:pt x="74183" y="396768"/>
                  <a:pt x="76321" y="397805"/>
                </a:cubicBezTo>
                <a:cubicBezTo>
                  <a:pt x="78459" y="398842"/>
                  <a:pt x="79366" y="401433"/>
                  <a:pt x="78330" y="403571"/>
                </a:cubicBezTo>
                <a:cubicBezTo>
                  <a:pt x="74183" y="412123"/>
                  <a:pt x="70166" y="420870"/>
                  <a:pt x="66409" y="429584"/>
                </a:cubicBezTo>
                <a:cubicBezTo>
                  <a:pt x="65469" y="431787"/>
                  <a:pt x="62910" y="432791"/>
                  <a:pt x="60740" y="431819"/>
                </a:cubicBezTo>
                <a:cubicBezTo>
                  <a:pt x="60221" y="431593"/>
                  <a:pt x="59768" y="431269"/>
                  <a:pt x="59411" y="430912"/>
                </a:cubicBezTo>
                <a:close/>
                <a:moveTo>
                  <a:pt x="992081" y="1354964"/>
                </a:moveTo>
                <a:cubicBezTo>
                  <a:pt x="991724" y="1354608"/>
                  <a:pt x="991400" y="1354155"/>
                  <a:pt x="991206" y="1353669"/>
                </a:cubicBezTo>
                <a:cubicBezTo>
                  <a:pt x="990234" y="1351498"/>
                  <a:pt x="991206" y="1348939"/>
                  <a:pt x="993409" y="1347967"/>
                </a:cubicBezTo>
                <a:cubicBezTo>
                  <a:pt x="1002090" y="1344112"/>
                  <a:pt x="1010837" y="1339998"/>
                  <a:pt x="1019357" y="1335754"/>
                </a:cubicBezTo>
                <a:cubicBezTo>
                  <a:pt x="1021495" y="1334685"/>
                  <a:pt x="1024086" y="1335560"/>
                  <a:pt x="1025155" y="1337698"/>
                </a:cubicBezTo>
                <a:cubicBezTo>
                  <a:pt x="1026224" y="1339836"/>
                  <a:pt x="1025350" y="1342428"/>
                  <a:pt x="1023212" y="1343497"/>
                </a:cubicBezTo>
                <a:cubicBezTo>
                  <a:pt x="1014595" y="1347773"/>
                  <a:pt x="1005751" y="1351919"/>
                  <a:pt x="996940" y="1355839"/>
                </a:cubicBezTo>
                <a:cubicBezTo>
                  <a:pt x="995255" y="1356584"/>
                  <a:pt x="993344" y="1356163"/>
                  <a:pt x="992145" y="1354932"/>
                </a:cubicBezTo>
                <a:close/>
                <a:moveTo>
                  <a:pt x="84323" y="379373"/>
                </a:moveTo>
                <a:cubicBezTo>
                  <a:pt x="83027" y="378077"/>
                  <a:pt x="82638" y="376004"/>
                  <a:pt x="83578" y="374287"/>
                </a:cubicBezTo>
                <a:cubicBezTo>
                  <a:pt x="88113" y="365799"/>
                  <a:pt x="92875" y="357312"/>
                  <a:pt x="97767" y="349051"/>
                </a:cubicBezTo>
                <a:cubicBezTo>
                  <a:pt x="98965" y="347011"/>
                  <a:pt x="101621" y="346298"/>
                  <a:pt x="103695" y="347529"/>
                </a:cubicBezTo>
                <a:cubicBezTo>
                  <a:pt x="105736" y="348760"/>
                  <a:pt x="106448" y="351384"/>
                  <a:pt x="105217" y="353457"/>
                </a:cubicBezTo>
                <a:cubicBezTo>
                  <a:pt x="100390" y="361620"/>
                  <a:pt x="95693" y="370011"/>
                  <a:pt x="91190" y="378401"/>
                </a:cubicBezTo>
                <a:cubicBezTo>
                  <a:pt x="90057" y="380506"/>
                  <a:pt x="87465" y="381284"/>
                  <a:pt x="85359" y="380182"/>
                </a:cubicBezTo>
                <a:cubicBezTo>
                  <a:pt x="84971" y="379988"/>
                  <a:pt x="84647" y="379729"/>
                  <a:pt x="84355" y="379437"/>
                </a:cubicBezTo>
                <a:close/>
                <a:moveTo>
                  <a:pt x="1043458" y="1329535"/>
                </a:moveTo>
                <a:cubicBezTo>
                  <a:pt x="1043167" y="1329243"/>
                  <a:pt x="1042940" y="1328919"/>
                  <a:pt x="1042713" y="1328563"/>
                </a:cubicBezTo>
                <a:cubicBezTo>
                  <a:pt x="1041579" y="1326457"/>
                  <a:pt x="1042324" y="1323833"/>
                  <a:pt x="1044430" y="1322700"/>
                </a:cubicBezTo>
                <a:cubicBezTo>
                  <a:pt x="1052755" y="1318132"/>
                  <a:pt x="1061113" y="1313337"/>
                  <a:pt x="1069244" y="1308446"/>
                </a:cubicBezTo>
                <a:cubicBezTo>
                  <a:pt x="1071285" y="1307215"/>
                  <a:pt x="1073941" y="1307863"/>
                  <a:pt x="1075172" y="1309904"/>
                </a:cubicBezTo>
                <a:cubicBezTo>
                  <a:pt x="1076403" y="1311945"/>
                  <a:pt x="1075755" y="1314601"/>
                  <a:pt x="1073715" y="1315832"/>
                </a:cubicBezTo>
                <a:cubicBezTo>
                  <a:pt x="1065486" y="1320788"/>
                  <a:pt x="1057031" y="1325647"/>
                  <a:pt x="1048609" y="1330247"/>
                </a:cubicBezTo>
                <a:cubicBezTo>
                  <a:pt x="1046892" y="1331187"/>
                  <a:pt x="1044819" y="1330830"/>
                  <a:pt x="1043491" y="1329502"/>
                </a:cubicBezTo>
                <a:close/>
                <a:moveTo>
                  <a:pt x="113381" y="330003"/>
                </a:moveTo>
                <a:cubicBezTo>
                  <a:pt x="111988" y="328610"/>
                  <a:pt x="111696" y="326343"/>
                  <a:pt x="112798" y="324626"/>
                </a:cubicBezTo>
                <a:cubicBezTo>
                  <a:pt x="118013" y="316560"/>
                  <a:pt x="123455" y="308494"/>
                  <a:pt x="128995" y="300622"/>
                </a:cubicBezTo>
                <a:cubicBezTo>
                  <a:pt x="130355" y="298678"/>
                  <a:pt x="133076" y="298224"/>
                  <a:pt x="135020" y="299585"/>
                </a:cubicBezTo>
                <a:cubicBezTo>
                  <a:pt x="136964" y="300978"/>
                  <a:pt x="137417" y="303667"/>
                  <a:pt x="136057" y="305610"/>
                </a:cubicBezTo>
                <a:cubicBezTo>
                  <a:pt x="130582" y="313385"/>
                  <a:pt x="125172" y="321354"/>
                  <a:pt x="120054" y="329323"/>
                </a:cubicBezTo>
                <a:cubicBezTo>
                  <a:pt x="118758" y="331332"/>
                  <a:pt x="116102" y="331915"/>
                  <a:pt x="114093" y="330619"/>
                </a:cubicBezTo>
                <a:cubicBezTo>
                  <a:pt x="113834" y="330457"/>
                  <a:pt x="113607" y="330263"/>
                  <a:pt x="113381" y="330036"/>
                </a:cubicBezTo>
                <a:close/>
                <a:moveTo>
                  <a:pt x="1092536" y="1299959"/>
                </a:moveTo>
                <a:cubicBezTo>
                  <a:pt x="1092342" y="1299764"/>
                  <a:pt x="1092147" y="1299537"/>
                  <a:pt x="1091985" y="1299278"/>
                </a:cubicBezTo>
                <a:cubicBezTo>
                  <a:pt x="1090689" y="1297302"/>
                  <a:pt x="1091240" y="1294613"/>
                  <a:pt x="1093216" y="1293285"/>
                </a:cubicBezTo>
                <a:cubicBezTo>
                  <a:pt x="1101153" y="1288070"/>
                  <a:pt x="1109057" y="1282595"/>
                  <a:pt x="1116767" y="1277056"/>
                </a:cubicBezTo>
                <a:cubicBezTo>
                  <a:pt x="1118711" y="1275663"/>
                  <a:pt x="1121399" y="1276084"/>
                  <a:pt x="1122792" y="1278028"/>
                </a:cubicBezTo>
                <a:cubicBezTo>
                  <a:pt x="1124185" y="1279971"/>
                  <a:pt x="1123732" y="1282660"/>
                  <a:pt x="1121820" y="1284053"/>
                </a:cubicBezTo>
                <a:cubicBezTo>
                  <a:pt x="1114013" y="1289657"/>
                  <a:pt x="1106012" y="1295197"/>
                  <a:pt x="1097978" y="1300477"/>
                </a:cubicBezTo>
                <a:cubicBezTo>
                  <a:pt x="1096229" y="1301611"/>
                  <a:pt x="1093961" y="1301352"/>
                  <a:pt x="1092536" y="1299926"/>
                </a:cubicBezTo>
                <a:close/>
                <a:moveTo>
                  <a:pt x="146391" y="283193"/>
                </a:moveTo>
                <a:cubicBezTo>
                  <a:pt x="144868" y="281671"/>
                  <a:pt x="144674" y="279241"/>
                  <a:pt x="146034" y="277524"/>
                </a:cubicBezTo>
                <a:cubicBezTo>
                  <a:pt x="151898" y="269912"/>
                  <a:pt x="157988" y="262299"/>
                  <a:pt x="164143" y="254913"/>
                </a:cubicBezTo>
                <a:cubicBezTo>
                  <a:pt x="165665" y="253099"/>
                  <a:pt x="168386" y="252840"/>
                  <a:pt x="170233" y="254362"/>
                </a:cubicBezTo>
                <a:cubicBezTo>
                  <a:pt x="172079" y="255885"/>
                  <a:pt x="172306" y="258606"/>
                  <a:pt x="170784" y="260453"/>
                </a:cubicBezTo>
                <a:cubicBezTo>
                  <a:pt x="164693" y="267741"/>
                  <a:pt x="158668" y="275257"/>
                  <a:pt x="152902" y="282772"/>
                </a:cubicBezTo>
                <a:cubicBezTo>
                  <a:pt x="151444" y="284651"/>
                  <a:pt x="148723" y="285008"/>
                  <a:pt x="146844" y="283582"/>
                </a:cubicBezTo>
                <a:cubicBezTo>
                  <a:pt x="146682" y="283453"/>
                  <a:pt x="146553" y="283355"/>
                  <a:pt x="146423" y="283193"/>
                </a:cubicBezTo>
                <a:close/>
                <a:moveTo>
                  <a:pt x="1139022" y="1266495"/>
                </a:moveTo>
                <a:cubicBezTo>
                  <a:pt x="1139022" y="1266495"/>
                  <a:pt x="1138795" y="1266236"/>
                  <a:pt x="1138666" y="1266106"/>
                </a:cubicBezTo>
                <a:cubicBezTo>
                  <a:pt x="1137208" y="1264227"/>
                  <a:pt x="1137532" y="1261506"/>
                  <a:pt x="1139411" y="1260049"/>
                </a:cubicBezTo>
                <a:cubicBezTo>
                  <a:pt x="1146861" y="1254218"/>
                  <a:pt x="1154312" y="1248127"/>
                  <a:pt x="1161568" y="1241972"/>
                </a:cubicBezTo>
                <a:cubicBezTo>
                  <a:pt x="1163383" y="1240418"/>
                  <a:pt x="1166071" y="1240612"/>
                  <a:pt x="1167659" y="1242458"/>
                </a:cubicBezTo>
                <a:cubicBezTo>
                  <a:pt x="1169214" y="1244272"/>
                  <a:pt x="1168987" y="1246994"/>
                  <a:pt x="1167173" y="1248549"/>
                </a:cubicBezTo>
                <a:cubicBezTo>
                  <a:pt x="1159852" y="1254801"/>
                  <a:pt x="1152304" y="1260956"/>
                  <a:pt x="1144756" y="1266851"/>
                </a:cubicBezTo>
                <a:cubicBezTo>
                  <a:pt x="1143006" y="1268212"/>
                  <a:pt x="1140577" y="1268018"/>
                  <a:pt x="1139054" y="1266495"/>
                </a:cubicBezTo>
                <a:close/>
                <a:moveTo>
                  <a:pt x="183094" y="239234"/>
                </a:moveTo>
                <a:cubicBezTo>
                  <a:pt x="181474" y="237614"/>
                  <a:pt x="181409" y="234990"/>
                  <a:pt x="182964" y="233274"/>
                </a:cubicBezTo>
                <a:cubicBezTo>
                  <a:pt x="189410" y="226147"/>
                  <a:pt x="196084" y="219052"/>
                  <a:pt x="202822" y="212217"/>
                </a:cubicBezTo>
                <a:cubicBezTo>
                  <a:pt x="204506" y="210500"/>
                  <a:pt x="207227" y="210500"/>
                  <a:pt x="208944" y="212152"/>
                </a:cubicBezTo>
                <a:cubicBezTo>
                  <a:pt x="210564" y="213772"/>
                  <a:pt x="210661" y="216558"/>
                  <a:pt x="209009" y="218275"/>
                </a:cubicBezTo>
                <a:cubicBezTo>
                  <a:pt x="202336" y="225045"/>
                  <a:pt x="195760" y="232075"/>
                  <a:pt x="189378" y="239105"/>
                </a:cubicBezTo>
                <a:cubicBezTo>
                  <a:pt x="187791" y="240886"/>
                  <a:pt x="185037" y="241016"/>
                  <a:pt x="183288" y="239396"/>
                </a:cubicBezTo>
                <a:cubicBezTo>
                  <a:pt x="183223" y="239331"/>
                  <a:pt x="183191" y="239299"/>
                  <a:pt x="183126" y="239234"/>
                </a:cubicBezTo>
                <a:close/>
                <a:moveTo>
                  <a:pt x="1182657" y="1229403"/>
                </a:moveTo>
                <a:cubicBezTo>
                  <a:pt x="1182657" y="1229403"/>
                  <a:pt x="1182560" y="1229306"/>
                  <a:pt x="1182528" y="1229274"/>
                </a:cubicBezTo>
                <a:cubicBezTo>
                  <a:pt x="1180908" y="1227525"/>
                  <a:pt x="1181005" y="1224803"/>
                  <a:pt x="1182787" y="1223184"/>
                </a:cubicBezTo>
                <a:cubicBezTo>
                  <a:pt x="1189752" y="1216737"/>
                  <a:pt x="1196716" y="1210064"/>
                  <a:pt x="1203422" y="1203358"/>
                </a:cubicBezTo>
                <a:cubicBezTo>
                  <a:pt x="1206629" y="1200151"/>
                  <a:pt x="1209771" y="1196944"/>
                  <a:pt x="1212914" y="1193705"/>
                </a:cubicBezTo>
                <a:cubicBezTo>
                  <a:pt x="1214566" y="1191988"/>
                  <a:pt x="1217287" y="1191923"/>
                  <a:pt x="1219036" y="1193575"/>
                </a:cubicBezTo>
                <a:cubicBezTo>
                  <a:pt x="1220786" y="1195227"/>
                  <a:pt x="1220818" y="1197981"/>
                  <a:pt x="1219166" y="1199698"/>
                </a:cubicBezTo>
                <a:cubicBezTo>
                  <a:pt x="1215991" y="1202970"/>
                  <a:pt x="1212817" y="1206241"/>
                  <a:pt x="1209577" y="1209481"/>
                </a:cubicBezTo>
                <a:cubicBezTo>
                  <a:pt x="1202774" y="1216284"/>
                  <a:pt x="1195777" y="1223022"/>
                  <a:pt x="1188715" y="1229533"/>
                </a:cubicBezTo>
                <a:cubicBezTo>
                  <a:pt x="1186998" y="1231120"/>
                  <a:pt x="1184374" y="1231056"/>
                  <a:pt x="1182722" y="1229403"/>
                </a:cubicBezTo>
                <a:close/>
                <a:moveTo>
                  <a:pt x="223230" y="198352"/>
                </a:moveTo>
                <a:cubicBezTo>
                  <a:pt x="223230" y="198352"/>
                  <a:pt x="223165" y="198288"/>
                  <a:pt x="223133" y="198255"/>
                </a:cubicBezTo>
                <a:cubicBezTo>
                  <a:pt x="221513" y="196506"/>
                  <a:pt x="221578" y="193785"/>
                  <a:pt x="223327" y="192165"/>
                </a:cubicBezTo>
                <a:cubicBezTo>
                  <a:pt x="230325" y="185589"/>
                  <a:pt x="237549" y="179045"/>
                  <a:pt x="244805" y="172761"/>
                </a:cubicBezTo>
                <a:cubicBezTo>
                  <a:pt x="246619" y="171206"/>
                  <a:pt x="249340" y="171368"/>
                  <a:pt x="250895" y="173182"/>
                </a:cubicBezTo>
                <a:cubicBezTo>
                  <a:pt x="252450" y="174996"/>
                  <a:pt x="252256" y="177717"/>
                  <a:pt x="250474" y="179272"/>
                </a:cubicBezTo>
                <a:cubicBezTo>
                  <a:pt x="243315" y="185492"/>
                  <a:pt x="236156" y="191938"/>
                  <a:pt x="229256" y="198450"/>
                </a:cubicBezTo>
                <a:cubicBezTo>
                  <a:pt x="227539" y="200037"/>
                  <a:pt x="224882" y="200004"/>
                  <a:pt x="223230" y="198352"/>
                </a:cubicBezTo>
                <a:close/>
                <a:moveTo>
                  <a:pt x="1232318" y="1178803"/>
                </a:moveTo>
                <a:cubicBezTo>
                  <a:pt x="1230698" y="1177184"/>
                  <a:pt x="1230633" y="1174592"/>
                  <a:pt x="1232156" y="1172875"/>
                </a:cubicBezTo>
                <a:cubicBezTo>
                  <a:pt x="1238473" y="1165781"/>
                  <a:pt x="1244693" y="1158460"/>
                  <a:pt x="1250718" y="1151106"/>
                </a:cubicBezTo>
                <a:cubicBezTo>
                  <a:pt x="1252241" y="1149260"/>
                  <a:pt x="1254962" y="1149000"/>
                  <a:pt x="1256808" y="1150491"/>
                </a:cubicBezTo>
                <a:cubicBezTo>
                  <a:pt x="1258687" y="1151981"/>
                  <a:pt x="1258914" y="1154734"/>
                  <a:pt x="1257424" y="1156581"/>
                </a:cubicBezTo>
                <a:cubicBezTo>
                  <a:pt x="1251334" y="1164031"/>
                  <a:pt x="1245017" y="1171417"/>
                  <a:pt x="1238635" y="1178609"/>
                </a:cubicBezTo>
                <a:cubicBezTo>
                  <a:pt x="1237048" y="1180391"/>
                  <a:pt x="1234326" y="1180553"/>
                  <a:pt x="1232545" y="1178965"/>
                </a:cubicBezTo>
                <a:cubicBezTo>
                  <a:pt x="1232480" y="1178900"/>
                  <a:pt x="1232415" y="1178836"/>
                  <a:pt x="1232350" y="1178803"/>
                </a:cubicBezTo>
                <a:close/>
                <a:moveTo>
                  <a:pt x="266477" y="160840"/>
                </a:moveTo>
                <a:cubicBezTo>
                  <a:pt x="266477" y="160840"/>
                  <a:pt x="266250" y="160613"/>
                  <a:pt x="266153" y="160483"/>
                </a:cubicBezTo>
                <a:cubicBezTo>
                  <a:pt x="264663" y="158604"/>
                  <a:pt x="264954" y="155916"/>
                  <a:pt x="266833" y="154425"/>
                </a:cubicBezTo>
                <a:cubicBezTo>
                  <a:pt x="274349" y="148432"/>
                  <a:pt x="282091" y="142504"/>
                  <a:pt x="289833" y="136803"/>
                </a:cubicBezTo>
                <a:cubicBezTo>
                  <a:pt x="291745" y="135377"/>
                  <a:pt x="294466" y="135799"/>
                  <a:pt x="295859" y="137742"/>
                </a:cubicBezTo>
                <a:cubicBezTo>
                  <a:pt x="297284" y="139654"/>
                  <a:pt x="296863" y="142375"/>
                  <a:pt x="294919" y="143768"/>
                </a:cubicBezTo>
                <a:cubicBezTo>
                  <a:pt x="287274" y="149372"/>
                  <a:pt x="279629" y="155235"/>
                  <a:pt x="272211" y="161163"/>
                </a:cubicBezTo>
                <a:cubicBezTo>
                  <a:pt x="270461" y="162556"/>
                  <a:pt x="267999" y="162394"/>
                  <a:pt x="266477" y="160840"/>
                </a:cubicBezTo>
                <a:close/>
                <a:moveTo>
                  <a:pt x="1268567" y="1134520"/>
                </a:moveTo>
                <a:cubicBezTo>
                  <a:pt x="1267077" y="1133030"/>
                  <a:pt x="1266850" y="1130600"/>
                  <a:pt x="1268179" y="1128883"/>
                </a:cubicBezTo>
                <a:cubicBezTo>
                  <a:pt x="1273880" y="1121303"/>
                  <a:pt x="1279517" y="1113496"/>
                  <a:pt x="1284927" y="1105689"/>
                </a:cubicBezTo>
                <a:cubicBezTo>
                  <a:pt x="1286287" y="1103713"/>
                  <a:pt x="1288976" y="1103227"/>
                  <a:pt x="1290920" y="1104588"/>
                </a:cubicBezTo>
                <a:cubicBezTo>
                  <a:pt x="1292863" y="1105948"/>
                  <a:pt x="1293382" y="1108637"/>
                  <a:pt x="1292021" y="1110613"/>
                </a:cubicBezTo>
                <a:cubicBezTo>
                  <a:pt x="1286546" y="1118517"/>
                  <a:pt x="1280845" y="1126421"/>
                  <a:pt x="1275079" y="1134099"/>
                </a:cubicBezTo>
                <a:cubicBezTo>
                  <a:pt x="1273653" y="1136010"/>
                  <a:pt x="1270932" y="1136399"/>
                  <a:pt x="1269021" y="1134941"/>
                </a:cubicBezTo>
                <a:cubicBezTo>
                  <a:pt x="1268859" y="1134812"/>
                  <a:pt x="1268697" y="1134682"/>
                  <a:pt x="1268567" y="1134552"/>
                </a:cubicBezTo>
                <a:close/>
                <a:moveTo>
                  <a:pt x="312639" y="126923"/>
                </a:moveTo>
                <a:cubicBezTo>
                  <a:pt x="312445" y="126728"/>
                  <a:pt x="312250" y="126501"/>
                  <a:pt x="312121" y="126275"/>
                </a:cubicBezTo>
                <a:cubicBezTo>
                  <a:pt x="310793" y="124299"/>
                  <a:pt x="311311" y="121610"/>
                  <a:pt x="313287" y="120282"/>
                </a:cubicBezTo>
                <a:cubicBezTo>
                  <a:pt x="321256" y="114904"/>
                  <a:pt x="329452" y="109656"/>
                  <a:pt x="337648" y="104603"/>
                </a:cubicBezTo>
                <a:cubicBezTo>
                  <a:pt x="339688" y="103339"/>
                  <a:pt x="342345" y="103987"/>
                  <a:pt x="343576" y="106028"/>
                </a:cubicBezTo>
                <a:cubicBezTo>
                  <a:pt x="344839" y="108069"/>
                  <a:pt x="344191" y="110725"/>
                  <a:pt x="342150" y="111956"/>
                </a:cubicBezTo>
                <a:cubicBezTo>
                  <a:pt x="334052" y="116945"/>
                  <a:pt x="325986" y="122161"/>
                  <a:pt x="318114" y="127441"/>
                </a:cubicBezTo>
                <a:cubicBezTo>
                  <a:pt x="316364" y="128607"/>
                  <a:pt x="314097" y="128348"/>
                  <a:pt x="312639" y="126923"/>
                </a:cubicBezTo>
                <a:close/>
                <a:moveTo>
                  <a:pt x="1301124" y="1087386"/>
                </a:moveTo>
                <a:cubicBezTo>
                  <a:pt x="1299731" y="1085993"/>
                  <a:pt x="1299439" y="1083758"/>
                  <a:pt x="1300541" y="1082041"/>
                </a:cubicBezTo>
                <a:cubicBezTo>
                  <a:pt x="1305627" y="1074007"/>
                  <a:pt x="1310615" y="1065747"/>
                  <a:pt x="1315313" y="1057551"/>
                </a:cubicBezTo>
                <a:cubicBezTo>
                  <a:pt x="1316511" y="1055478"/>
                  <a:pt x="1319135" y="1054765"/>
                  <a:pt x="1321208" y="1055964"/>
                </a:cubicBezTo>
                <a:cubicBezTo>
                  <a:pt x="1323282" y="1057162"/>
                  <a:pt x="1323994" y="1059786"/>
                  <a:pt x="1322796" y="1061859"/>
                </a:cubicBezTo>
                <a:cubicBezTo>
                  <a:pt x="1318001" y="1070152"/>
                  <a:pt x="1312980" y="1078510"/>
                  <a:pt x="1307829" y="1086641"/>
                </a:cubicBezTo>
                <a:cubicBezTo>
                  <a:pt x="1306566" y="1088650"/>
                  <a:pt x="1303877" y="1089265"/>
                  <a:pt x="1301869" y="1087969"/>
                </a:cubicBezTo>
                <a:cubicBezTo>
                  <a:pt x="1301577" y="1087807"/>
                  <a:pt x="1301351" y="1087580"/>
                  <a:pt x="1301124" y="1087386"/>
                </a:cubicBezTo>
                <a:close/>
                <a:moveTo>
                  <a:pt x="361393" y="96893"/>
                </a:moveTo>
                <a:cubicBezTo>
                  <a:pt x="361134" y="96634"/>
                  <a:pt x="360874" y="96310"/>
                  <a:pt x="360680" y="95953"/>
                </a:cubicBezTo>
                <a:cubicBezTo>
                  <a:pt x="359514" y="93880"/>
                  <a:pt x="360259" y="91224"/>
                  <a:pt x="362332" y="90090"/>
                </a:cubicBezTo>
                <a:cubicBezTo>
                  <a:pt x="370722" y="85393"/>
                  <a:pt x="379339" y="80793"/>
                  <a:pt x="387891" y="76452"/>
                </a:cubicBezTo>
                <a:cubicBezTo>
                  <a:pt x="390029" y="75383"/>
                  <a:pt x="392621" y="76225"/>
                  <a:pt x="393690" y="78363"/>
                </a:cubicBezTo>
                <a:cubicBezTo>
                  <a:pt x="394759" y="80501"/>
                  <a:pt x="393917" y="83093"/>
                  <a:pt x="391779" y="84162"/>
                </a:cubicBezTo>
                <a:cubicBezTo>
                  <a:pt x="383324" y="88438"/>
                  <a:pt x="374836" y="92973"/>
                  <a:pt x="366543" y="97638"/>
                </a:cubicBezTo>
                <a:cubicBezTo>
                  <a:pt x="364827" y="98610"/>
                  <a:pt x="362721" y="98253"/>
                  <a:pt x="361393" y="96925"/>
                </a:cubicBezTo>
                <a:close/>
                <a:moveTo>
                  <a:pt x="1329728" y="1037758"/>
                </a:moveTo>
                <a:cubicBezTo>
                  <a:pt x="1328432" y="1036462"/>
                  <a:pt x="1328044" y="1034421"/>
                  <a:pt x="1328951" y="1032704"/>
                </a:cubicBezTo>
                <a:cubicBezTo>
                  <a:pt x="1333356" y="1024314"/>
                  <a:pt x="1337632" y="1015697"/>
                  <a:pt x="1341682" y="1007080"/>
                </a:cubicBezTo>
                <a:cubicBezTo>
                  <a:pt x="1342686" y="1004910"/>
                  <a:pt x="1345277" y="1004003"/>
                  <a:pt x="1347416" y="1005007"/>
                </a:cubicBezTo>
                <a:cubicBezTo>
                  <a:pt x="1349554" y="1006011"/>
                  <a:pt x="1350493" y="1008603"/>
                  <a:pt x="1349489" y="1010741"/>
                </a:cubicBezTo>
                <a:cubicBezTo>
                  <a:pt x="1345375" y="1019455"/>
                  <a:pt x="1341066" y="1028169"/>
                  <a:pt x="1336596" y="1036689"/>
                </a:cubicBezTo>
                <a:cubicBezTo>
                  <a:pt x="1335494" y="1038794"/>
                  <a:pt x="1332870" y="1039604"/>
                  <a:pt x="1330765" y="1038503"/>
                </a:cubicBezTo>
                <a:cubicBezTo>
                  <a:pt x="1330376" y="1038308"/>
                  <a:pt x="1330020" y="1038017"/>
                  <a:pt x="1329728" y="1037725"/>
                </a:cubicBezTo>
                <a:close/>
                <a:moveTo>
                  <a:pt x="412544" y="70945"/>
                </a:moveTo>
                <a:cubicBezTo>
                  <a:pt x="412187" y="70589"/>
                  <a:pt x="411896" y="70167"/>
                  <a:pt x="411669" y="69682"/>
                </a:cubicBezTo>
                <a:cubicBezTo>
                  <a:pt x="410665" y="67511"/>
                  <a:pt x="411636" y="64952"/>
                  <a:pt x="413807" y="63948"/>
                </a:cubicBezTo>
                <a:cubicBezTo>
                  <a:pt x="422586" y="59931"/>
                  <a:pt x="431559" y="56076"/>
                  <a:pt x="440435" y="52415"/>
                </a:cubicBezTo>
                <a:cubicBezTo>
                  <a:pt x="442638" y="51508"/>
                  <a:pt x="445165" y="52577"/>
                  <a:pt x="446072" y="54780"/>
                </a:cubicBezTo>
                <a:cubicBezTo>
                  <a:pt x="446979" y="56983"/>
                  <a:pt x="445910" y="59510"/>
                  <a:pt x="443707" y="60417"/>
                </a:cubicBezTo>
                <a:cubicBezTo>
                  <a:pt x="434896" y="64012"/>
                  <a:pt x="426052" y="67835"/>
                  <a:pt x="417403" y="71787"/>
                </a:cubicBezTo>
                <a:cubicBezTo>
                  <a:pt x="415718" y="72565"/>
                  <a:pt x="413807" y="72143"/>
                  <a:pt x="412544" y="70912"/>
                </a:cubicBezTo>
                <a:close/>
                <a:moveTo>
                  <a:pt x="1354186" y="985991"/>
                </a:moveTo>
                <a:cubicBezTo>
                  <a:pt x="1352987" y="984793"/>
                  <a:pt x="1352566" y="982914"/>
                  <a:pt x="1353246" y="981262"/>
                </a:cubicBezTo>
                <a:cubicBezTo>
                  <a:pt x="1356939" y="972548"/>
                  <a:pt x="1360470" y="963639"/>
                  <a:pt x="1363807" y="954763"/>
                </a:cubicBezTo>
                <a:cubicBezTo>
                  <a:pt x="1364649" y="952528"/>
                  <a:pt x="1367144" y="951394"/>
                  <a:pt x="1369379" y="952236"/>
                </a:cubicBezTo>
                <a:cubicBezTo>
                  <a:pt x="1371614" y="953079"/>
                  <a:pt x="1372748" y="955573"/>
                  <a:pt x="1371906" y="957808"/>
                </a:cubicBezTo>
                <a:cubicBezTo>
                  <a:pt x="1368537" y="966814"/>
                  <a:pt x="1364941" y="975819"/>
                  <a:pt x="1361216" y="984631"/>
                </a:cubicBezTo>
                <a:cubicBezTo>
                  <a:pt x="1360276" y="986834"/>
                  <a:pt x="1357749" y="987870"/>
                  <a:pt x="1355547" y="986931"/>
                </a:cubicBezTo>
                <a:cubicBezTo>
                  <a:pt x="1355028" y="986704"/>
                  <a:pt x="1354542" y="986380"/>
                  <a:pt x="1354186" y="986024"/>
                </a:cubicBezTo>
                <a:close/>
                <a:moveTo>
                  <a:pt x="465703" y="49241"/>
                </a:moveTo>
                <a:cubicBezTo>
                  <a:pt x="465282" y="48819"/>
                  <a:pt x="464925" y="48269"/>
                  <a:pt x="464699" y="47653"/>
                </a:cubicBezTo>
                <a:cubicBezTo>
                  <a:pt x="463889" y="45418"/>
                  <a:pt x="465055" y="42924"/>
                  <a:pt x="467290" y="42114"/>
                </a:cubicBezTo>
                <a:cubicBezTo>
                  <a:pt x="476361" y="38842"/>
                  <a:pt x="485593" y="35700"/>
                  <a:pt x="494761" y="32817"/>
                </a:cubicBezTo>
                <a:cubicBezTo>
                  <a:pt x="497028" y="32104"/>
                  <a:pt x="499458" y="33367"/>
                  <a:pt x="500171" y="35635"/>
                </a:cubicBezTo>
                <a:cubicBezTo>
                  <a:pt x="500883" y="37903"/>
                  <a:pt x="499620" y="40332"/>
                  <a:pt x="497352" y="41045"/>
                </a:cubicBezTo>
                <a:cubicBezTo>
                  <a:pt x="488282" y="43896"/>
                  <a:pt x="479147" y="47005"/>
                  <a:pt x="470206" y="50212"/>
                </a:cubicBezTo>
                <a:cubicBezTo>
                  <a:pt x="468586" y="50796"/>
                  <a:pt x="466837" y="50342"/>
                  <a:pt x="465670" y="49208"/>
                </a:cubicBezTo>
                <a:close/>
                <a:moveTo>
                  <a:pt x="1374271" y="932476"/>
                </a:moveTo>
                <a:cubicBezTo>
                  <a:pt x="1373169" y="931374"/>
                  <a:pt x="1372683" y="929657"/>
                  <a:pt x="1373234" y="928070"/>
                </a:cubicBezTo>
                <a:cubicBezTo>
                  <a:pt x="1376214" y="919064"/>
                  <a:pt x="1379033" y="909864"/>
                  <a:pt x="1381624" y="900762"/>
                </a:cubicBezTo>
                <a:cubicBezTo>
                  <a:pt x="1382272" y="898461"/>
                  <a:pt x="1384669" y="897133"/>
                  <a:pt x="1386969" y="897781"/>
                </a:cubicBezTo>
                <a:cubicBezTo>
                  <a:pt x="1389269" y="898429"/>
                  <a:pt x="1390597" y="900826"/>
                  <a:pt x="1389949" y="903126"/>
                </a:cubicBezTo>
                <a:cubicBezTo>
                  <a:pt x="1387326" y="912326"/>
                  <a:pt x="1384475" y="921624"/>
                  <a:pt x="1381462" y="930759"/>
                </a:cubicBezTo>
                <a:cubicBezTo>
                  <a:pt x="1380717" y="933026"/>
                  <a:pt x="1378287" y="934257"/>
                  <a:pt x="1376020" y="933512"/>
                </a:cubicBezTo>
                <a:cubicBezTo>
                  <a:pt x="1375372" y="933286"/>
                  <a:pt x="1374789" y="932929"/>
                  <a:pt x="1374335" y="932476"/>
                </a:cubicBezTo>
                <a:close/>
                <a:moveTo>
                  <a:pt x="520385" y="31974"/>
                </a:moveTo>
                <a:cubicBezTo>
                  <a:pt x="519866" y="31456"/>
                  <a:pt x="519478" y="30808"/>
                  <a:pt x="519283" y="30063"/>
                </a:cubicBezTo>
                <a:cubicBezTo>
                  <a:pt x="518668" y="27763"/>
                  <a:pt x="520028" y="25398"/>
                  <a:pt x="522328" y="24750"/>
                </a:cubicBezTo>
                <a:cubicBezTo>
                  <a:pt x="531593" y="22224"/>
                  <a:pt x="541052" y="19891"/>
                  <a:pt x="550447" y="17721"/>
                </a:cubicBezTo>
                <a:cubicBezTo>
                  <a:pt x="552779" y="17202"/>
                  <a:pt x="555079" y="18660"/>
                  <a:pt x="555630" y="20960"/>
                </a:cubicBezTo>
                <a:cubicBezTo>
                  <a:pt x="556148" y="23293"/>
                  <a:pt x="554690" y="25593"/>
                  <a:pt x="552390" y="26143"/>
                </a:cubicBezTo>
                <a:cubicBezTo>
                  <a:pt x="543093" y="28249"/>
                  <a:pt x="533764" y="30581"/>
                  <a:pt x="524596" y="33076"/>
                </a:cubicBezTo>
                <a:cubicBezTo>
                  <a:pt x="523041" y="33497"/>
                  <a:pt x="521454" y="33011"/>
                  <a:pt x="520417" y="31974"/>
                </a:cubicBezTo>
                <a:close/>
                <a:moveTo>
                  <a:pt x="1389917" y="877502"/>
                </a:moveTo>
                <a:cubicBezTo>
                  <a:pt x="1388880" y="876466"/>
                  <a:pt x="1388394" y="874943"/>
                  <a:pt x="1388783" y="873421"/>
                </a:cubicBezTo>
                <a:cubicBezTo>
                  <a:pt x="1391018" y="864188"/>
                  <a:pt x="1393059" y="854826"/>
                  <a:pt x="1394906" y="845529"/>
                </a:cubicBezTo>
                <a:cubicBezTo>
                  <a:pt x="1395359" y="843197"/>
                  <a:pt x="1397659" y="841674"/>
                  <a:pt x="1399992" y="842128"/>
                </a:cubicBezTo>
                <a:cubicBezTo>
                  <a:pt x="1402324" y="842581"/>
                  <a:pt x="1403847" y="844881"/>
                  <a:pt x="1403393" y="847214"/>
                </a:cubicBezTo>
                <a:cubicBezTo>
                  <a:pt x="1401514" y="856608"/>
                  <a:pt x="1399441" y="866132"/>
                  <a:pt x="1397173" y="875462"/>
                </a:cubicBezTo>
                <a:cubicBezTo>
                  <a:pt x="1396623" y="877794"/>
                  <a:pt x="1394290" y="879219"/>
                  <a:pt x="1391958" y="878636"/>
                </a:cubicBezTo>
                <a:cubicBezTo>
                  <a:pt x="1391148" y="878442"/>
                  <a:pt x="1390468" y="878021"/>
                  <a:pt x="1389917" y="877502"/>
                </a:cubicBezTo>
                <a:close/>
                <a:moveTo>
                  <a:pt x="576298" y="19211"/>
                </a:moveTo>
                <a:cubicBezTo>
                  <a:pt x="575714" y="18628"/>
                  <a:pt x="575261" y="17850"/>
                  <a:pt x="575099" y="16943"/>
                </a:cubicBezTo>
                <a:cubicBezTo>
                  <a:pt x="574678" y="14611"/>
                  <a:pt x="576200" y="12343"/>
                  <a:pt x="578565" y="11922"/>
                </a:cubicBezTo>
                <a:cubicBezTo>
                  <a:pt x="588024" y="10173"/>
                  <a:pt x="597646" y="8586"/>
                  <a:pt x="607169" y="7225"/>
                </a:cubicBezTo>
                <a:cubicBezTo>
                  <a:pt x="609534" y="6869"/>
                  <a:pt x="611705" y="8521"/>
                  <a:pt x="612061" y="10886"/>
                </a:cubicBezTo>
                <a:cubicBezTo>
                  <a:pt x="612385" y="13250"/>
                  <a:pt x="610765" y="15421"/>
                  <a:pt x="608400" y="15777"/>
                </a:cubicBezTo>
                <a:cubicBezTo>
                  <a:pt x="599006" y="17138"/>
                  <a:pt x="589482" y="18693"/>
                  <a:pt x="580153" y="20410"/>
                </a:cubicBezTo>
                <a:cubicBezTo>
                  <a:pt x="578695" y="20669"/>
                  <a:pt x="577269" y="20183"/>
                  <a:pt x="576298" y="19211"/>
                </a:cubicBezTo>
                <a:close/>
                <a:moveTo>
                  <a:pt x="1401061" y="821395"/>
                </a:moveTo>
                <a:cubicBezTo>
                  <a:pt x="1400121" y="820456"/>
                  <a:pt x="1399635" y="819095"/>
                  <a:pt x="1399830" y="817670"/>
                </a:cubicBezTo>
                <a:cubicBezTo>
                  <a:pt x="1401288" y="808308"/>
                  <a:pt x="1402616" y="798784"/>
                  <a:pt x="1403685" y="789357"/>
                </a:cubicBezTo>
                <a:cubicBezTo>
                  <a:pt x="1403944" y="786992"/>
                  <a:pt x="1406114" y="785275"/>
                  <a:pt x="1408479" y="785567"/>
                </a:cubicBezTo>
                <a:cubicBezTo>
                  <a:pt x="1410844" y="785858"/>
                  <a:pt x="1412561" y="787996"/>
                  <a:pt x="1412269" y="790361"/>
                </a:cubicBezTo>
                <a:cubicBezTo>
                  <a:pt x="1411168" y="799918"/>
                  <a:pt x="1409840" y="809539"/>
                  <a:pt x="1408349" y="819030"/>
                </a:cubicBezTo>
                <a:cubicBezTo>
                  <a:pt x="1407993" y="821395"/>
                  <a:pt x="1405758" y="822982"/>
                  <a:pt x="1403426" y="822626"/>
                </a:cubicBezTo>
                <a:cubicBezTo>
                  <a:pt x="1402486" y="822464"/>
                  <a:pt x="1401676" y="822043"/>
                  <a:pt x="1401028" y="821428"/>
                </a:cubicBezTo>
                <a:close/>
                <a:moveTo>
                  <a:pt x="633053" y="11048"/>
                </a:moveTo>
                <a:cubicBezTo>
                  <a:pt x="632372" y="10367"/>
                  <a:pt x="631919" y="9460"/>
                  <a:pt x="631822" y="8424"/>
                </a:cubicBezTo>
                <a:cubicBezTo>
                  <a:pt x="631595" y="6059"/>
                  <a:pt x="633312" y="3921"/>
                  <a:pt x="635677" y="3694"/>
                </a:cubicBezTo>
                <a:cubicBezTo>
                  <a:pt x="645233" y="2722"/>
                  <a:pt x="654951" y="1912"/>
                  <a:pt x="664540" y="1329"/>
                </a:cubicBezTo>
                <a:cubicBezTo>
                  <a:pt x="666937" y="1167"/>
                  <a:pt x="668978" y="2981"/>
                  <a:pt x="669108" y="5378"/>
                </a:cubicBezTo>
                <a:cubicBezTo>
                  <a:pt x="669270" y="7743"/>
                  <a:pt x="667456" y="9817"/>
                  <a:pt x="665058" y="9946"/>
                </a:cubicBezTo>
                <a:cubicBezTo>
                  <a:pt x="655567" y="10529"/>
                  <a:pt x="645978" y="11307"/>
                  <a:pt x="636551" y="12279"/>
                </a:cubicBezTo>
                <a:cubicBezTo>
                  <a:pt x="635191" y="12408"/>
                  <a:pt x="633927" y="11922"/>
                  <a:pt x="633053" y="11048"/>
                </a:cubicBezTo>
                <a:close/>
                <a:moveTo>
                  <a:pt x="1407669" y="764510"/>
                </a:moveTo>
                <a:cubicBezTo>
                  <a:pt x="1406827" y="763668"/>
                  <a:pt x="1406309" y="762437"/>
                  <a:pt x="1406406" y="761141"/>
                </a:cubicBezTo>
                <a:cubicBezTo>
                  <a:pt x="1407118" y="751650"/>
                  <a:pt x="1407637" y="742061"/>
                  <a:pt x="1407961" y="732602"/>
                </a:cubicBezTo>
                <a:cubicBezTo>
                  <a:pt x="1408058" y="730205"/>
                  <a:pt x="1410034" y="728358"/>
                  <a:pt x="1412431" y="728423"/>
                </a:cubicBezTo>
                <a:cubicBezTo>
                  <a:pt x="1414828" y="728520"/>
                  <a:pt x="1416675" y="730496"/>
                  <a:pt x="1416610" y="732893"/>
                </a:cubicBezTo>
                <a:cubicBezTo>
                  <a:pt x="1416286" y="742482"/>
                  <a:pt x="1415735" y="752201"/>
                  <a:pt x="1415023" y="761789"/>
                </a:cubicBezTo>
                <a:cubicBezTo>
                  <a:pt x="1414861" y="764154"/>
                  <a:pt x="1412788" y="765968"/>
                  <a:pt x="1410390" y="765774"/>
                </a:cubicBezTo>
                <a:cubicBezTo>
                  <a:pt x="1409321" y="765709"/>
                  <a:pt x="1408349" y="765223"/>
                  <a:pt x="1407669" y="764510"/>
                </a:cubicBezTo>
                <a:close/>
                <a:moveTo>
                  <a:pt x="690229" y="7517"/>
                </a:moveTo>
                <a:cubicBezTo>
                  <a:pt x="689484" y="6771"/>
                  <a:pt x="688998" y="5702"/>
                  <a:pt x="688966" y="4569"/>
                </a:cubicBezTo>
                <a:cubicBezTo>
                  <a:pt x="688901" y="2171"/>
                  <a:pt x="690812" y="195"/>
                  <a:pt x="693177" y="163"/>
                </a:cubicBezTo>
                <a:cubicBezTo>
                  <a:pt x="702766" y="-31"/>
                  <a:pt x="712516" y="-64"/>
                  <a:pt x="722137" y="131"/>
                </a:cubicBezTo>
                <a:cubicBezTo>
                  <a:pt x="724502" y="163"/>
                  <a:pt x="726414" y="2139"/>
                  <a:pt x="726381" y="4536"/>
                </a:cubicBezTo>
                <a:cubicBezTo>
                  <a:pt x="726349" y="6933"/>
                  <a:pt x="724373" y="8812"/>
                  <a:pt x="721975" y="8780"/>
                </a:cubicBezTo>
                <a:cubicBezTo>
                  <a:pt x="712484" y="8586"/>
                  <a:pt x="702863" y="8618"/>
                  <a:pt x="693371" y="8812"/>
                </a:cubicBezTo>
                <a:cubicBezTo>
                  <a:pt x="692140" y="8812"/>
                  <a:pt x="691039" y="8359"/>
                  <a:pt x="690229" y="7549"/>
                </a:cubicBezTo>
                <a:close/>
                <a:moveTo>
                  <a:pt x="1409645" y="707302"/>
                </a:moveTo>
                <a:cubicBezTo>
                  <a:pt x="1408868" y="706524"/>
                  <a:pt x="1408382" y="705455"/>
                  <a:pt x="1408382" y="704257"/>
                </a:cubicBezTo>
                <a:cubicBezTo>
                  <a:pt x="1408317" y="694798"/>
                  <a:pt x="1408058" y="685176"/>
                  <a:pt x="1407637" y="675652"/>
                </a:cubicBezTo>
                <a:cubicBezTo>
                  <a:pt x="1407540" y="673255"/>
                  <a:pt x="1409354" y="671247"/>
                  <a:pt x="1411751" y="671150"/>
                </a:cubicBezTo>
                <a:cubicBezTo>
                  <a:pt x="1414148" y="671020"/>
                  <a:pt x="1416157" y="672866"/>
                  <a:pt x="1416254" y="675264"/>
                </a:cubicBezTo>
                <a:cubicBezTo>
                  <a:pt x="1416707" y="684885"/>
                  <a:pt x="1416966" y="694636"/>
                  <a:pt x="1416999" y="704224"/>
                </a:cubicBezTo>
                <a:cubicBezTo>
                  <a:pt x="1416999" y="706622"/>
                  <a:pt x="1415087" y="708565"/>
                  <a:pt x="1412690" y="708565"/>
                </a:cubicBezTo>
                <a:cubicBezTo>
                  <a:pt x="1411492" y="708565"/>
                  <a:pt x="1410390" y="708079"/>
                  <a:pt x="1409613" y="707302"/>
                </a:cubicBezTo>
                <a:close/>
                <a:moveTo>
                  <a:pt x="747470" y="8586"/>
                </a:moveTo>
                <a:cubicBezTo>
                  <a:pt x="746628" y="7743"/>
                  <a:pt x="746142" y="6545"/>
                  <a:pt x="746207" y="5281"/>
                </a:cubicBezTo>
                <a:cubicBezTo>
                  <a:pt x="746336" y="2884"/>
                  <a:pt x="748377" y="1070"/>
                  <a:pt x="750774" y="1232"/>
                </a:cubicBezTo>
                <a:cubicBezTo>
                  <a:pt x="760395" y="1815"/>
                  <a:pt x="770114" y="2593"/>
                  <a:pt x="779638" y="3532"/>
                </a:cubicBezTo>
                <a:cubicBezTo>
                  <a:pt x="782002" y="3759"/>
                  <a:pt x="783752" y="5897"/>
                  <a:pt x="783493" y="8262"/>
                </a:cubicBezTo>
                <a:cubicBezTo>
                  <a:pt x="783266" y="10626"/>
                  <a:pt x="781128" y="12376"/>
                  <a:pt x="778763" y="12117"/>
                </a:cubicBezTo>
                <a:cubicBezTo>
                  <a:pt x="769336" y="11177"/>
                  <a:pt x="759747" y="10400"/>
                  <a:pt x="750256" y="9849"/>
                </a:cubicBezTo>
                <a:cubicBezTo>
                  <a:pt x="749154" y="9784"/>
                  <a:pt x="748183" y="9298"/>
                  <a:pt x="747470" y="8586"/>
                </a:cubicBezTo>
                <a:close/>
                <a:moveTo>
                  <a:pt x="1406957" y="650061"/>
                </a:moveTo>
                <a:cubicBezTo>
                  <a:pt x="1406276" y="649381"/>
                  <a:pt x="1405790" y="648441"/>
                  <a:pt x="1405726" y="647372"/>
                </a:cubicBezTo>
                <a:cubicBezTo>
                  <a:pt x="1404916" y="637913"/>
                  <a:pt x="1403879" y="628324"/>
                  <a:pt x="1402648" y="618930"/>
                </a:cubicBezTo>
                <a:cubicBezTo>
                  <a:pt x="1402356" y="616565"/>
                  <a:pt x="1404009" y="614394"/>
                  <a:pt x="1406373" y="614103"/>
                </a:cubicBezTo>
                <a:cubicBezTo>
                  <a:pt x="1408738" y="613811"/>
                  <a:pt x="1410909" y="615463"/>
                  <a:pt x="1411200" y="617828"/>
                </a:cubicBezTo>
                <a:cubicBezTo>
                  <a:pt x="1412431" y="627352"/>
                  <a:pt x="1413468" y="637071"/>
                  <a:pt x="1414310" y="646627"/>
                </a:cubicBezTo>
                <a:cubicBezTo>
                  <a:pt x="1414504" y="648992"/>
                  <a:pt x="1412755" y="651097"/>
                  <a:pt x="1410390" y="651292"/>
                </a:cubicBezTo>
                <a:cubicBezTo>
                  <a:pt x="1409062" y="651421"/>
                  <a:pt x="1407831" y="650903"/>
                  <a:pt x="1406957" y="650028"/>
                </a:cubicBezTo>
                <a:close/>
                <a:moveTo>
                  <a:pt x="804452" y="14287"/>
                </a:moveTo>
                <a:cubicBezTo>
                  <a:pt x="803512" y="13348"/>
                  <a:pt x="803026" y="12019"/>
                  <a:pt x="803221" y="10626"/>
                </a:cubicBezTo>
                <a:cubicBezTo>
                  <a:pt x="803545" y="8262"/>
                  <a:pt x="805748" y="6609"/>
                  <a:pt x="808112" y="6966"/>
                </a:cubicBezTo>
                <a:cubicBezTo>
                  <a:pt x="817669" y="8326"/>
                  <a:pt x="827258" y="9881"/>
                  <a:pt x="836684" y="11598"/>
                </a:cubicBezTo>
                <a:cubicBezTo>
                  <a:pt x="839017" y="12019"/>
                  <a:pt x="840572" y="14287"/>
                  <a:pt x="840151" y="16619"/>
                </a:cubicBezTo>
                <a:cubicBezTo>
                  <a:pt x="839729" y="18952"/>
                  <a:pt x="837462" y="20507"/>
                  <a:pt x="835129" y="20086"/>
                </a:cubicBezTo>
                <a:cubicBezTo>
                  <a:pt x="825832" y="18369"/>
                  <a:pt x="816341" y="16846"/>
                  <a:pt x="806914" y="15518"/>
                </a:cubicBezTo>
                <a:cubicBezTo>
                  <a:pt x="805942" y="15388"/>
                  <a:pt x="805100" y="14935"/>
                  <a:pt x="804452" y="14287"/>
                </a:cubicBezTo>
                <a:close/>
                <a:moveTo>
                  <a:pt x="1399700" y="593209"/>
                </a:moveTo>
                <a:cubicBezTo>
                  <a:pt x="1399085" y="592593"/>
                  <a:pt x="1398664" y="591783"/>
                  <a:pt x="1398502" y="590876"/>
                </a:cubicBezTo>
                <a:cubicBezTo>
                  <a:pt x="1396914" y="581482"/>
                  <a:pt x="1395100" y="572023"/>
                  <a:pt x="1393124" y="562758"/>
                </a:cubicBezTo>
                <a:cubicBezTo>
                  <a:pt x="1392638" y="560425"/>
                  <a:pt x="1394128" y="558125"/>
                  <a:pt x="1396461" y="557639"/>
                </a:cubicBezTo>
                <a:cubicBezTo>
                  <a:pt x="1398793" y="557153"/>
                  <a:pt x="1401093" y="558644"/>
                  <a:pt x="1401579" y="560976"/>
                </a:cubicBezTo>
                <a:cubicBezTo>
                  <a:pt x="1403555" y="570338"/>
                  <a:pt x="1405402" y="579927"/>
                  <a:pt x="1407021" y="589451"/>
                </a:cubicBezTo>
                <a:cubicBezTo>
                  <a:pt x="1407410" y="591816"/>
                  <a:pt x="1405823" y="594018"/>
                  <a:pt x="1403490" y="594439"/>
                </a:cubicBezTo>
                <a:cubicBezTo>
                  <a:pt x="1402065" y="594699"/>
                  <a:pt x="1400672" y="594180"/>
                  <a:pt x="1399700" y="593241"/>
                </a:cubicBezTo>
                <a:close/>
                <a:moveTo>
                  <a:pt x="860721" y="24588"/>
                </a:moveTo>
                <a:cubicBezTo>
                  <a:pt x="859717" y="23584"/>
                  <a:pt x="859231" y="22094"/>
                  <a:pt x="859555" y="20571"/>
                </a:cubicBezTo>
                <a:cubicBezTo>
                  <a:pt x="860073" y="18239"/>
                  <a:pt x="862406" y="16781"/>
                  <a:pt x="864705" y="17300"/>
                </a:cubicBezTo>
                <a:cubicBezTo>
                  <a:pt x="874068" y="19405"/>
                  <a:pt x="883527" y="21738"/>
                  <a:pt x="892792" y="24232"/>
                </a:cubicBezTo>
                <a:cubicBezTo>
                  <a:pt x="895092" y="24848"/>
                  <a:pt x="896452" y="27212"/>
                  <a:pt x="895837" y="29512"/>
                </a:cubicBezTo>
                <a:cubicBezTo>
                  <a:pt x="895221" y="31812"/>
                  <a:pt x="892856" y="33173"/>
                  <a:pt x="890556" y="32557"/>
                </a:cubicBezTo>
                <a:cubicBezTo>
                  <a:pt x="881421" y="30095"/>
                  <a:pt x="872091" y="27795"/>
                  <a:pt x="862827" y="25722"/>
                </a:cubicBezTo>
                <a:cubicBezTo>
                  <a:pt x="862017" y="25528"/>
                  <a:pt x="861272" y="25139"/>
                  <a:pt x="860721" y="24556"/>
                </a:cubicBezTo>
                <a:close/>
                <a:moveTo>
                  <a:pt x="1387811" y="537134"/>
                </a:moveTo>
                <a:cubicBezTo>
                  <a:pt x="1387293" y="536615"/>
                  <a:pt x="1386872" y="535935"/>
                  <a:pt x="1386678" y="535158"/>
                </a:cubicBezTo>
                <a:cubicBezTo>
                  <a:pt x="1384313" y="525925"/>
                  <a:pt x="1381754" y="516660"/>
                  <a:pt x="1379033" y="507558"/>
                </a:cubicBezTo>
                <a:cubicBezTo>
                  <a:pt x="1378352" y="505257"/>
                  <a:pt x="1379648" y="502860"/>
                  <a:pt x="1381948" y="502180"/>
                </a:cubicBezTo>
                <a:cubicBezTo>
                  <a:pt x="1384248" y="501500"/>
                  <a:pt x="1386645" y="502796"/>
                  <a:pt x="1387326" y="505096"/>
                </a:cubicBezTo>
                <a:cubicBezTo>
                  <a:pt x="1390079" y="514296"/>
                  <a:pt x="1392671" y="523722"/>
                  <a:pt x="1395068" y="533052"/>
                </a:cubicBezTo>
                <a:cubicBezTo>
                  <a:pt x="1395651" y="535352"/>
                  <a:pt x="1394258" y="537717"/>
                  <a:pt x="1391958" y="538300"/>
                </a:cubicBezTo>
                <a:cubicBezTo>
                  <a:pt x="1390435" y="538689"/>
                  <a:pt x="1388880" y="538203"/>
                  <a:pt x="1387844" y="537166"/>
                </a:cubicBezTo>
                <a:close/>
                <a:moveTo>
                  <a:pt x="915954" y="39393"/>
                </a:moveTo>
                <a:cubicBezTo>
                  <a:pt x="914852" y="38291"/>
                  <a:pt x="914399" y="36639"/>
                  <a:pt x="914885" y="35052"/>
                </a:cubicBezTo>
                <a:cubicBezTo>
                  <a:pt x="915597" y="32784"/>
                  <a:pt x="918027" y="31521"/>
                  <a:pt x="920294" y="32201"/>
                </a:cubicBezTo>
                <a:cubicBezTo>
                  <a:pt x="929430" y="35052"/>
                  <a:pt x="938662" y="38129"/>
                  <a:pt x="947700" y="41369"/>
                </a:cubicBezTo>
                <a:cubicBezTo>
                  <a:pt x="949968" y="42179"/>
                  <a:pt x="951102" y="44641"/>
                  <a:pt x="950324" y="46876"/>
                </a:cubicBezTo>
                <a:cubicBezTo>
                  <a:pt x="949514" y="49111"/>
                  <a:pt x="947052" y="50277"/>
                  <a:pt x="944817" y="49500"/>
                </a:cubicBezTo>
                <a:cubicBezTo>
                  <a:pt x="935876" y="46293"/>
                  <a:pt x="926773" y="43248"/>
                  <a:pt x="917735" y="40429"/>
                </a:cubicBezTo>
                <a:cubicBezTo>
                  <a:pt x="917055" y="40203"/>
                  <a:pt x="916439" y="39846"/>
                  <a:pt x="915986" y="39360"/>
                </a:cubicBezTo>
                <a:close/>
                <a:moveTo>
                  <a:pt x="1371420" y="482160"/>
                </a:moveTo>
                <a:cubicBezTo>
                  <a:pt x="1370966" y="481707"/>
                  <a:pt x="1370610" y="481156"/>
                  <a:pt x="1370383" y="480508"/>
                </a:cubicBezTo>
                <a:cubicBezTo>
                  <a:pt x="1367273" y="471502"/>
                  <a:pt x="1363969" y="462432"/>
                  <a:pt x="1360503" y="453588"/>
                </a:cubicBezTo>
                <a:cubicBezTo>
                  <a:pt x="1359628" y="451353"/>
                  <a:pt x="1360730" y="448859"/>
                  <a:pt x="1362965" y="447984"/>
                </a:cubicBezTo>
                <a:cubicBezTo>
                  <a:pt x="1365200" y="447109"/>
                  <a:pt x="1367694" y="448211"/>
                  <a:pt x="1368569" y="450446"/>
                </a:cubicBezTo>
                <a:cubicBezTo>
                  <a:pt x="1372068" y="459387"/>
                  <a:pt x="1375437" y="468555"/>
                  <a:pt x="1378547" y="477690"/>
                </a:cubicBezTo>
                <a:cubicBezTo>
                  <a:pt x="1379324" y="479957"/>
                  <a:pt x="1378125" y="482387"/>
                  <a:pt x="1375858" y="483164"/>
                </a:cubicBezTo>
                <a:cubicBezTo>
                  <a:pt x="1374238" y="483715"/>
                  <a:pt x="1372521" y="483262"/>
                  <a:pt x="1371387" y="482128"/>
                </a:cubicBezTo>
                <a:close/>
                <a:moveTo>
                  <a:pt x="969761" y="58635"/>
                </a:moveTo>
                <a:cubicBezTo>
                  <a:pt x="968562" y="57436"/>
                  <a:pt x="968141" y="55622"/>
                  <a:pt x="968821" y="53970"/>
                </a:cubicBezTo>
                <a:cubicBezTo>
                  <a:pt x="969728" y="51767"/>
                  <a:pt x="972223" y="50698"/>
                  <a:pt x="974458" y="51573"/>
                </a:cubicBezTo>
                <a:cubicBezTo>
                  <a:pt x="983366" y="55169"/>
                  <a:pt x="992275" y="58991"/>
                  <a:pt x="1000989" y="62943"/>
                </a:cubicBezTo>
                <a:cubicBezTo>
                  <a:pt x="1003160" y="63915"/>
                  <a:pt x="1004131" y="66474"/>
                  <a:pt x="1003127" y="68645"/>
                </a:cubicBezTo>
                <a:cubicBezTo>
                  <a:pt x="1002155" y="70815"/>
                  <a:pt x="999596" y="71787"/>
                  <a:pt x="997426" y="70783"/>
                </a:cubicBezTo>
                <a:cubicBezTo>
                  <a:pt x="988809" y="66896"/>
                  <a:pt x="979997" y="63105"/>
                  <a:pt x="971219" y="59542"/>
                </a:cubicBezTo>
                <a:cubicBezTo>
                  <a:pt x="970668" y="59315"/>
                  <a:pt x="970182" y="58991"/>
                  <a:pt x="969793" y="58603"/>
                </a:cubicBezTo>
                <a:close/>
                <a:moveTo>
                  <a:pt x="1350558" y="428677"/>
                </a:moveTo>
                <a:cubicBezTo>
                  <a:pt x="1350201" y="428321"/>
                  <a:pt x="1349878" y="427867"/>
                  <a:pt x="1349651" y="427349"/>
                </a:cubicBezTo>
                <a:cubicBezTo>
                  <a:pt x="1345828" y="418602"/>
                  <a:pt x="1341779" y="409856"/>
                  <a:pt x="1337600" y="401336"/>
                </a:cubicBezTo>
                <a:cubicBezTo>
                  <a:pt x="1336563" y="399198"/>
                  <a:pt x="1337438" y="396606"/>
                  <a:pt x="1339576" y="395570"/>
                </a:cubicBezTo>
                <a:cubicBezTo>
                  <a:pt x="1341714" y="394533"/>
                  <a:pt x="1344306" y="395408"/>
                  <a:pt x="1345342" y="397546"/>
                </a:cubicBezTo>
                <a:cubicBezTo>
                  <a:pt x="1349554" y="406195"/>
                  <a:pt x="1353668" y="415039"/>
                  <a:pt x="1357555" y="423883"/>
                </a:cubicBezTo>
                <a:cubicBezTo>
                  <a:pt x="1358527" y="426053"/>
                  <a:pt x="1357523" y="428612"/>
                  <a:pt x="1355320" y="429584"/>
                </a:cubicBezTo>
                <a:cubicBezTo>
                  <a:pt x="1353635" y="430329"/>
                  <a:pt x="1351756" y="429908"/>
                  <a:pt x="1350525" y="428677"/>
                </a:cubicBezTo>
                <a:close/>
                <a:moveTo>
                  <a:pt x="1021884" y="82218"/>
                </a:moveTo>
                <a:cubicBezTo>
                  <a:pt x="1020588" y="80922"/>
                  <a:pt x="1020231" y="78946"/>
                  <a:pt x="1021074" y="77229"/>
                </a:cubicBezTo>
                <a:cubicBezTo>
                  <a:pt x="1022143" y="75091"/>
                  <a:pt x="1024734" y="74249"/>
                  <a:pt x="1026872" y="75318"/>
                </a:cubicBezTo>
                <a:cubicBezTo>
                  <a:pt x="1035457" y="79627"/>
                  <a:pt x="1044074" y="84194"/>
                  <a:pt x="1052464" y="88859"/>
                </a:cubicBezTo>
                <a:cubicBezTo>
                  <a:pt x="1054537" y="90025"/>
                  <a:pt x="1055315" y="92649"/>
                  <a:pt x="1054148" y="94722"/>
                </a:cubicBezTo>
                <a:cubicBezTo>
                  <a:pt x="1052982" y="96796"/>
                  <a:pt x="1050358" y="97573"/>
                  <a:pt x="1048285" y="96407"/>
                </a:cubicBezTo>
                <a:cubicBezTo>
                  <a:pt x="1039992" y="91807"/>
                  <a:pt x="1031505" y="87304"/>
                  <a:pt x="1023017" y="83028"/>
                </a:cubicBezTo>
                <a:cubicBezTo>
                  <a:pt x="1022596" y="82801"/>
                  <a:pt x="1022207" y="82542"/>
                  <a:pt x="1021916" y="82218"/>
                </a:cubicBezTo>
                <a:close/>
                <a:moveTo>
                  <a:pt x="1325420" y="377137"/>
                </a:moveTo>
                <a:cubicBezTo>
                  <a:pt x="1325128" y="376846"/>
                  <a:pt x="1324869" y="376522"/>
                  <a:pt x="1324675" y="376133"/>
                </a:cubicBezTo>
                <a:cubicBezTo>
                  <a:pt x="1320172" y="367775"/>
                  <a:pt x="1315410" y="359418"/>
                  <a:pt x="1310583" y="351254"/>
                </a:cubicBezTo>
                <a:cubicBezTo>
                  <a:pt x="1309352" y="349213"/>
                  <a:pt x="1310032" y="346557"/>
                  <a:pt x="1312073" y="345326"/>
                </a:cubicBezTo>
                <a:cubicBezTo>
                  <a:pt x="1314114" y="344095"/>
                  <a:pt x="1316770" y="344775"/>
                  <a:pt x="1318001" y="346816"/>
                </a:cubicBezTo>
                <a:cubicBezTo>
                  <a:pt x="1322893" y="355077"/>
                  <a:pt x="1327720" y="363532"/>
                  <a:pt x="1332287" y="372019"/>
                </a:cubicBezTo>
                <a:cubicBezTo>
                  <a:pt x="1333421" y="374125"/>
                  <a:pt x="1332644" y="376749"/>
                  <a:pt x="1330538" y="377882"/>
                </a:cubicBezTo>
                <a:cubicBezTo>
                  <a:pt x="1328821" y="378822"/>
                  <a:pt x="1326748" y="378466"/>
                  <a:pt x="1325420" y="377137"/>
                </a:cubicBezTo>
                <a:close/>
                <a:moveTo>
                  <a:pt x="1071965" y="110013"/>
                </a:moveTo>
                <a:cubicBezTo>
                  <a:pt x="1070605" y="108652"/>
                  <a:pt x="1070281" y="106449"/>
                  <a:pt x="1071350" y="104700"/>
                </a:cubicBezTo>
                <a:cubicBezTo>
                  <a:pt x="1072581" y="102659"/>
                  <a:pt x="1075237" y="102011"/>
                  <a:pt x="1077278" y="103275"/>
                </a:cubicBezTo>
                <a:cubicBezTo>
                  <a:pt x="1085474" y="108296"/>
                  <a:pt x="1093702" y="113511"/>
                  <a:pt x="1101671" y="118856"/>
                </a:cubicBezTo>
                <a:cubicBezTo>
                  <a:pt x="1103647" y="120184"/>
                  <a:pt x="1104198" y="122873"/>
                  <a:pt x="1102870" y="124849"/>
                </a:cubicBezTo>
                <a:cubicBezTo>
                  <a:pt x="1101542" y="126825"/>
                  <a:pt x="1098853" y="127376"/>
                  <a:pt x="1096877" y="126048"/>
                </a:cubicBezTo>
                <a:cubicBezTo>
                  <a:pt x="1088972" y="120768"/>
                  <a:pt x="1080874" y="115584"/>
                  <a:pt x="1072775" y="110661"/>
                </a:cubicBezTo>
                <a:cubicBezTo>
                  <a:pt x="1072484" y="110466"/>
                  <a:pt x="1072192" y="110272"/>
                  <a:pt x="1071965" y="110013"/>
                </a:cubicBezTo>
                <a:close/>
                <a:moveTo>
                  <a:pt x="1296200" y="327898"/>
                </a:moveTo>
                <a:cubicBezTo>
                  <a:pt x="1296006" y="327703"/>
                  <a:pt x="1295811" y="327444"/>
                  <a:pt x="1295617" y="327185"/>
                </a:cubicBezTo>
                <a:cubicBezTo>
                  <a:pt x="1290434" y="319248"/>
                  <a:pt x="1285024" y="311279"/>
                  <a:pt x="1279517" y="303537"/>
                </a:cubicBezTo>
                <a:cubicBezTo>
                  <a:pt x="1278124" y="301594"/>
                  <a:pt x="1278577" y="298905"/>
                  <a:pt x="1280521" y="297512"/>
                </a:cubicBezTo>
                <a:cubicBezTo>
                  <a:pt x="1282465" y="296119"/>
                  <a:pt x="1285153" y="296572"/>
                  <a:pt x="1286546" y="298516"/>
                </a:cubicBezTo>
                <a:cubicBezTo>
                  <a:pt x="1292118" y="306355"/>
                  <a:pt x="1297593" y="314422"/>
                  <a:pt x="1302841" y="322456"/>
                </a:cubicBezTo>
                <a:cubicBezTo>
                  <a:pt x="1304136" y="324464"/>
                  <a:pt x="1303586" y="327120"/>
                  <a:pt x="1301577" y="328416"/>
                </a:cubicBezTo>
                <a:cubicBezTo>
                  <a:pt x="1299828" y="329550"/>
                  <a:pt x="1297593" y="329258"/>
                  <a:pt x="1296167" y="327865"/>
                </a:cubicBezTo>
                <a:close/>
                <a:moveTo>
                  <a:pt x="1119618" y="141824"/>
                </a:moveTo>
                <a:cubicBezTo>
                  <a:pt x="1118127" y="140334"/>
                  <a:pt x="1117901" y="137969"/>
                  <a:pt x="1119196" y="136220"/>
                </a:cubicBezTo>
                <a:cubicBezTo>
                  <a:pt x="1120589" y="134308"/>
                  <a:pt x="1123311" y="133855"/>
                  <a:pt x="1125222" y="135280"/>
                </a:cubicBezTo>
                <a:cubicBezTo>
                  <a:pt x="1132964" y="140917"/>
                  <a:pt x="1140739" y="146813"/>
                  <a:pt x="1148254" y="152806"/>
                </a:cubicBezTo>
                <a:cubicBezTo>
                  <a:pt x="1150133" y="154263"/>
                  <a:pt x="1150425" y="157017"/>
                  <a:pt x="1148967" y="158863"/>
                </a:cubicBezTo>
                <a:cubicBezTo>
                  <a:pt x="1147477" y="160742"/>
                  <a:pt x="1144756" y="161034"/>
                  <a:pt x="1142909" y="159576"/>
                </a:cubicBezTo>
                <a:cubicBezTo>
                  <a:pt x="1135459" y="153680"/>
                  <a:pt x="1127813" y="147849"/>
                  <a:pt x="1120136" y="142245"/>
                </a:cubicBezTo>
                <a:cubicBezTo>
                  <a:pt x="1119942" y="142116"/>
                  <a:pt x="1119780" y="141954"/>
                  <a:pt x="1119618" y="141792"/>
                </a:cubicBezTo>
                <a:close/>
                <a:moveTo>
                  <a:pt x="1263028" y="281217"/>
                </a:moveTo>
                <a:cubicBezTo>
                  <a:pt x="1263028" y="281217"/>
                  <a:pt x="1262769" y="280958"/>
                  <a:pt x="1262672" y="280796"/>
                </a:cubicBezTo>
                <a:cubicBezTo>
                  <a:pt x="1256873" y="273281"/>
                  <a:pt x="1250815" y="265798"/>
                  <a:pt x="1244693" y="258541"/>
                </a:cubicBezTo>
                <a:cubicBezTo>
                  <a:pt x="1243170" y="256727"/>
                  <a:pt x="1243397" y="254006"/>
                  <a:pt x="1245211" y="252451"/>
                </a:cubicBezTo>
                <a:cubicBezTo>
                  <a:pt x="1247025" y="250929"/>
                  <a:pt x="1249746" y="251155"/>
                  <a:pt x="1251301" y="252969"/>
                </a:cubicBezTo>
                <a:cubicBezTo>
                  <a:pt x="1257488" y="260323"/>
                  <a:pt x="1263611" y="267903"/>
                  <a:pt x="1269474" y="275516"/>
                </a:cubicBezTo>
                <a:cubicBezTo>
                  <a:pt x="1270932" y="277395"/>
                  <a:pt x="1270576" y="280116"/>
                  <a:pt x="1268697" y="281574"/>
                </a:cubicBezTo>
                <a:cubicBezTo>
                  <a:pt x="1266948" y="282934"/>
                  <a:pt x="1264518" y="282740"/>
                  <a:pt x="1262996" y="281217"/>
                </a:cubicBezTo>
                <a:close/>
                <a:moveTo>
                  <a:pt x="1164484" y="177425"/>
                </a:moveTo>
                <a:cubicBezTo>
                  <a:pt x="1162897" y="175838"/>
                  <a:pt x="1162767" y="173279"/>
                  <a:pt x="1164257" y="171562"/>
                </a:cubicBezTo>
                <a:cubicBezTo>
                  <a:pt x="1165812" y="169748"/>
                  <a:pt x="1168533" y="169554"/>
                  <a:pt x="1170347" y="171109"/>
                </a:cubicBezTo>
                <a:cubicBezTo>
                  <a:pt x="1177636" y="177393"/>
                  <a:pt x="1184892" y="183872"/>
                  <a:pt x="1191890" y="190448"/>
                </a:cubicBezTo>
                <a:cubicBezTo>
                  <a:pt x="1193639" y="192035"/>
                  <a:pt x="1193736" y="194821"/>
                  <a:pt x="1192084" y="196538"/>
                </a:cubicBezTo>
                <a:cubicBezTo>
                  <a:pt x="1190464" y="198288"/>
                  <a:pt x="1187711" y="198385"/>
                  <a:pt x="1185994" y="196733"/>
                </a:cubicBezTo>
                <a:cubicBezTo>
                  <a:pt x="1179061" y="190254"/>
                  <a:pt x="1171902" y="183840"/>
                  <a:pt x="1164711" y="177620"/>
                </a:cubicBezTo>
                <a:cubicBezTo>
                  <a:pt x="1164614" y="177555"/>
                  <a:pt x="1164549" y="177458"/>
                  <a:pt x="1164484" y="177393"/>
                </a:cubicBezTo>
                <a:close/>
                <a:moveTo>
                  <a:pt x="1226163" y="237388"/>
                </a:moveTo>
                <a:cubicBezTo>
                  <a:pt x="1226163" y="237388"/>
                  <a:pt x="1226066" y="237290"/>
                  <a:pt x="1226033" y="237258"/>
                </a:cubicBezTo>
                <a:cubicBezTo>
                  <a:pt x="1219652" y="230261"/>
                  <a:pt x="1213011" y="223264"/>
                  <a:pt x="1206338" y="216526"/>
                </a:cubicBezTo>
                <a:cubicBezTo>
                  <a:pt x="1204653" y="214841"/>
                  <a:pt x="1204685" y="212088"/>
                  <a:pt x="1206370" y="210403"/>
                </a:cubicBezTo>
                <a:cubicBezTo>
                  <a:pt x="1208055" y="208719"/>
                  <a:pt x="1210776" y="208686"/>
                  <a:pt x="1212460" y="210435"/>
                </a:cubicBezTo>
                <a:cubicBezTo>
                  <a:pt x="1219231" y="217271"/>
                  <a:pt x="1225936" y="224333"/>
                  <a:pt x="1232383" y="231427"/>
                </a:cubicBezTo>
                <a:cubicBezTo>
                  <a:pt x="1234002" y="233176"/>
                  <a:pt x="1233873" y="235930"/>
                  <a:pt x="1232091" y="237517"/>
                </a:cubicBezTo>
                <a:cubicBezTo>
                  <a:pt x="1230374" y="239072"/>
                  <a:pt x="1227750" y="239007"/>
                  <a:pt x="1226131" y="237388"/>
                </a:cubicBezTo>
                <a:close/>
              </a:path>
            </a:pathLst>
          </a:custGeom>
          <a:solidFill>
            <a:srgbClr val="303CB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5120" name="Google Shape;5120;p293"/>
          <p:cNvGrpSpPr/>
          <p:nvPr/>
        </p:nvGrpSpPr>
        <p:grpSpPr>
          <a:xfrm>
            <a:off x="4752640" y="777935"/>
            <a:ext cx="319051" cy="319051"/>
            <a:chOff x="1895306" y="2023872"/>
            <a:chExt cx="360000" cy="360000"/>
          </a:xfrm>
        </p:grpSpPr>
        <p:sp>
          <p:nvSpPr>
            <p:cNvPr id="5121" name="Google Shape;5121;p293"/>
            <p:cNvSpPr/>
            <p:nvPr/>
          </p:nvSpPr>
          <p:spPr>
            <a:xfrm>
              <a:off x="2003306" y="2113146"/>
              <a:ext cx="96000" cy="114000"/>
            </a:xfrm>
            <a:custGeom>
              <a:rect b="b" l="l" r="r" t="t"/>
              <a:pathLst>
                <a:path extrusionOk="0" h="114000" w="96000">
                  <a:moveTo>
                    <a:pt x="96000" y="90000"/>
                  </a:moveTo>
                  <a:cubicBezTo>
                    <a:pt x="96000" y="78846"/>
                    <a:pt x="88320" y="69534"/>
                    <a:pt x="78000" y="66852"/>
                  </a:cubicBezTo>
                  <a:lnTo>
                    <a:pt x="78000" y="6000"/>
                  </a:lnTo>
                  <a:cubicBezTo>
                    <a:pt x="78000" y="2682"/>
                    <a:pt x="75312" y="0"/>
                    <a:pt x="72000" y="0"/>
                  </a:cubicBezTo>
                  <a:cubicBezTo>
                    <a:pt x="68688" y="0"/>
                    <a:pt x="66000" y="2682"/>
                    <a:pt x="66000" y="6000"/>
                  </a:cubicBezTo>
                  <a:lnTo>
                    <a:pt x="66000" y="66852"/>
                  </a:lnTo>
                  <a:cubicBezTo>
                    <a:pt x="57606" y="69036"/>
                    <a:pt x="51036" y="75606"/>
                    <a:pt x="48852" y="84000"/>
                  </a:cubicBezTo>
                  <a:lnTo>
                    <a:pt x="6000" y="84000"/>
                  </a:lnTo>
                  <a:cubicBezTo>
                    <a:pt x="2688" y="84000"/>
                    <a:pt x="0" y="86682"/>
                    <a:pt x="0" y="90000"/>
                  </a:cubicBezTo>
                  <a:cubicBezTo>
                    <a:pt x="0" y="93318"/>
                    <a:pt x="2688" y="96000"/>
                    <a:pt x="6000" y="96000"/>
                  </a:cubicBezTo>
                  <a:lnTo>
                    <a:pt x="48852" y="96000"/>
                  </a:lnTo>
                  <a:cubicBezTo>
                    <a:pt x="51534" y="106326"/>
                    <a:pt x="60852" y="114000"/>
                    <a:pt x="72000" y="114000"/>
                  </a:cubicBezTo>
                  <a:cubicBezTo>
                    <a:pt x="85236" y="114000"/>
                    <a:pt x="96000" y="103236"/>
                    <a:pt x="96000" y="90000"/>
                  </a:cubicBezTo>
                  <a:close/>
                  <a:moveTo>
                    <a:pt x="72000" y="102000"/>
                  </a:moveTo>
                  <a:cubicBezTo>
                    <a:pt x="65382" y="102000"/>
                    <a:pt x="60000" y="96618"/>
                    <a:pt x="60000" y="90000"/>
                  </a:cubicBezTo>
                  <a:cubicBezTo>
                    <a:pt x="60000" y="83382"/>
                    <a:pt x="65382" y="78000"/>
                    <a:pt x="72000" y="78000"/>
                  </a:cubicBezTo>
                  <a:cubicBezTo>
                    <a:pt x="78618" y="78000"/>
                    <a:pt x="84000" y="83382"/>
                    <a:pt x="84000" y="90000"/>
                  </a:cubicBezTo>
                  <a:cubicBezTo>
                    <a:pt x="84000" y="96618"/>
                    <a:pt x="78618" y="102000"/>
                    <a:pt x="72000" y="102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22" name="Google Shape;5122;p293"/>
            <p:cNvSpPr/>
            <p:nvPr/>
          </p:nvSpPr>
          <p:spPr>
            <a:xfrm>
              <a:off x="2069306" y="2065146"/>
              <a:ext cx="12000" cy="12000"/>
            </a:xfrm>
            <a:custGeom>
              <a:rect b="b" l="l" r="r" t="t"/>
              <a:pathLst>
                <a:path extrusionOk="0" h="12000" w="12000">
                  <a:moveTo>
                    <a:pt x="6000" y="18000"/>
                  </a:moveTo>
                  <a:cubicBezTo>
                    <a:pt x="9312" y="18000"/>
                    <a:pt x="12000" y="15318"/>
                    <a:pt x="12000" y="12000"/>
                  </a:cubicBezTo>
                  <a:lnTo>
                    <a:pt x="12000" y="6000"/>
                  </a:lnTo>
                  <a:cubicBezTo>
                    <a:pt x="12000" y="2682"/>
                    <a:pt x="9312" y="0"/>
                    <a:pt x="6000" y="0"/>
                  </a:cubicBezTo>
                  <a:cubicBezTo>
                    <a:pt x="2688" y="0"/>
                    <a:pt x="0" y="2682"/>
                    <a:pt x="0" y="6000"/>
                  </a:cubicBezTo>
                  <a:lnTo>
                    <a:pt x="0" y="12000"/>
                  </a:lnTo>
                  <a:cubicBezTo>
                    <a:pt x="0" y="15318"/>
                    <a:pt x="2688" y="18000"/>
                    <a:pt x="6000" y="18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23" name="Google Shape;5123;p293"/>
            <p:cNvSpPr/>
            <p:nvPr/>
          </p:nvSpPr>
          <p:spPr>
            <a:xfrm>
              <a:off x="2069306" y="2323146"/>
              <a:ext cx="12000" cy="18000"/>
            </a:xfrm>
            <a:custGeom>
              <a:rect b="b" l="l" r="r" t="t"/>
              <a:pathLst>
                <a:path extrusionOk="0" h="18000" w="12000">
                  <a:moveTo>
                    <a:pt x="0" y="6000"/>
                  </a:moveTo>
                  <a:lnTo>
                    <a:pt x="0" y="12000"/>
                  </a:lnTo>
                  <a:cubicBezTo>
                    <a:pt x="0" y="15318"/>
                    <a:pt x="2688" y="18000"/>
                    <a:pt x="6000" y="18000"/>
                  </a:cubicBezTo>
                  <a:cubicBezTo>
                    <a:pt x="9312" y="18000"/>
                    <a:pt x="12000" y="15318"/>
                    <a:pt x="12000" y="12000"/>
                  </a:cubicBezTo>
                  <a:lnTo>
                    <a:pt x="12000" y="6000"/>
                  </a:lnTo>
                  <a:cubicBezTo>
                    <a:pt x="12000" y="2682"/>
                    <a:pt x="9312" y="0"/>
                    <a:pt x="6000" y="0"/>
                  </a:cubicBezTo>
                  <a:cubicBezTo>
                    <a:pt x="2688" y="0"/>
                    <a:pt x="0" y="2682"/>
                    <a:pt x="0" y="6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24" name="Google Shape;5124;p293"/>
            <p:cNvSpPr/>
            <p:nvPr/>
          </p:nvSpPr>
          <p:spPr>
            <a:xfrm>
              <a:off x="2195306" y="2197146"/>
              <a:ext cx="18000" cy="12000"/>
            </a:xfrm>
            <a:custGeom>
              <a:rect b="b" l="l" r="r" t="t"/>
              <a:pathLst>
                <a:path extrusionOk="0" h="12000" w="18000">
                  <a:moveTo>
                    <a:pt x="12000" y="12000"/>
                  </a:moveTo>
                  <a:cubicBezTo>
                    <a:pt x="15312" y="12000"/>
                    <a:pt x="18000" y="9318"/>
                    <a:pt x="18000" y="6000"/>
                  </a:cubicBezTo>
                  <a:cubicBezTo>
                    <a:pt x="18000" y="2682"/>
                    <a:pt x="15312" y="0"/>
                    <a:pt x="12000" y="0"/>
                  </a:cubicBezTo>
                  <a:lnTo>
                    <a:pt x="6000" y="0"/>
                  </a:lnTo>
                  <a:cubicBezTo>
                    <a:pt x="2688" y="0"/>
                    <a:pt x="0" y="2682"/>
                    <a:pt x="0" y="6000"/>
                  </a:cubicBezTo>
                  <a:cubicBezTo>
                    <a:pt x="0" y="9318"/>
                    <a:pt x="2688" y="12000"/>
                    <a:pt x="6000" y="12000"/>
                  </a:cubicBezTo>
                  <a:lnTo>
                    <a:pt x="12000" y="120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25" name="Google Shape;5125;p293"/>
            <p:cNvSpPr/>
            <p:nvPr/>
          </p:nvSpPr>
          <p:spPr>
            <a:xfrm>
              <a:off x="1937306" y="2197146"/>
              <a:ext cx="18000" cy="12000"/>
            </a:xfrm>
            <a:custGeom>
              <a:rect b="b" l="l" r="r" t="t"/>
              <a:pathLst>
                <a:path extrusionOk="0" h="12000" w="18000">
                  <a:moveTo>
                    <a:pt x="6000" y="0"/>
                  </a:moveTo>
                  <a:cubicBezTo>
                    <a:pt x="2688" y="0"/>
                    <a:pt x="0" y="2682"/>
                    <a:pt x="0" y="6000"/>
                  </a:cubicBezTo>
                  <a:cubicBezTo>
                    <a:pt x="0" y="9318"/>
                    <a:pt x="2688" y="12000"/>
                    <a:pt x="6000" y="12000"/>
                  </a:cubicBezTo>
                  <a:lnTo>
                    <a:pt x="12000" y="12000"/>
                  </a:lnTo>
                  <a:cubicBezTo>
                    <a:pt x="15312" y="12000"/>
                    <a:pt x="18000" y="9318"/>
                    <a:pt x="18000" y="6000"/>
                  </a:cubicBezTo>
                  <a:cubicBezTo>
                    <a:pt x="18000" y="2682"/>
                    <a:pt x="15312" y="0"/>
                    <a:pt x="12000" y="0"/>
                  </a:cubicBezTo>
                  <a:lnTo>
                    <a:pt x="6000"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26" name="Google Shape;5126;p293"/>
            <p:cNvSpPr/>
            <p:nvPr/>
          </p:nvSpPr>
          <p:spPr>
            <a:xfrm>
              <a:off x="2158398" y="2103802"/>
              <a:ext cx="12000" cy="12000"/>
            </a:xfrm>
            <a:custGeom>
              <a:rect b="b" l="l" r="r" t="t"/>
              <a:pathLst>
                <a:path extrusionOk="0" h="12000" w="12000">
                  <a:moveTo>
                    <a:pt x="6001" y="16243"/>
                  </a:moveTo>
                  <a:cubicBezTo>
                    <a:pt x="7538" y="16243"/>
                    <a:pt x="9074" y="15655"/>
                    <a:pt x="10244" y="14486"/>
                  </a:cubicBezTo>
                  <a:lnTo>
                    <a:pt x="14486" y="10244"/>
                  </a:lnTo>
                  <a:cubicBezTo>
                    <a:pt x="16832" y="7897"/>
                    <a:pt x="16832" y="4105"/>
                    <a:pt x="14486" y="1759"/>
                  </a:cubicBezTo>
                  <a:cubicBezTo>
                    <a:pt x="12140" y="-586"/>
                    <a:pt x="8348" y="-586"/>
                    <a:pt x="6001" y="1759"/>
                  </a:cubicBezTo>
                  <a:lnTo>
                    <a:pt x="1759" y="6001"/>
                  </a:lnTo>
                  <a:cubicBezTo>
                    <a:pt x="-586" y="8348"/>
                    <a:pt x="-586" y="12140"/>
                    <a:pt x="1759" y="14486"/>
                  </a:cubicBezTo>
                  <a:cubicBezTo>
                    <a:pt x="2930" y="15662"/>
                    <a:pt x="4465" y="16243"/>
                    <a:pt x="6001" y="1624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27" name="Google Shape;5127;p293"/>
            <p:cNvSpPr/>
            <p:nvPr/>
          </p:nvSpPr>
          <p:spPr>
            <a:xfrm>
              <a:off x="1975968" y="2286239"/>
              <a:ext cx="12000" cy="12000"/>
            </a:xfrm>
            <a:custGeom>
              <a:rect b="b" l="l" r="r" t="t"/>
              <a:pathLst>
                <a:path extrusionOk="0" h="12000" w="12000">
                  <a:moveTo>
                    <a:pt x="6002" y="1759"/>
                  </a:moveTo>
                  <a:lnTo>
                    <a:pt x="1760" y="6001"/>
                  </a:lnTo>
                  <a:cubicBezTo>
                    <a:pt x="-587" y="8347"/>
                    <a:pt x="-587" y="12139"/>
                    <a:pt x="1760" y="14485"/>
                  </a:cubicBezTo>
                  <a:cubicBezTo>
                    <a:pt x="2930" y="15656"/>
                    <a:pt x="4465" y="16244"/>
                    <a:pt x="6002" y="16244"/>
                  </a:cubicBezTo>
                  <a:cubicBezTo>
                    <a:pt x="7537" y="16244"/>
                    <a:pt x="9074" y="15656"/>
                    <a:pt x="10244" y="14485"/>
                  </a:cubicBezTo>
                  <a:lnTo>
                    <a:pt x="14485" y="10244"/>
                  </a:lnTo>
                  <a:cubicBezTo>
                    <a:pt x="16832" y="7897"/>
                    <a:pt x="16832" y="4105"/>
                    <a:pt x="14485" y="1759"/>
                  </a:cubicBezTo>
                  <a:cubicBezTo>
                    <a:pt x="12140" y="-586"/>
                    <a:pt x="8341" y="-586"/>
                    <a:pt x="6002" y="175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28" name="Google Shape;5128;p293"/>
            <p:cNvSpPr/>
            <p:nvPr/>
          </p:nvSpPr>
          <p:spPr>
            <a:xfrm>
              <a:off x="1975968" y="2103802"/>
              <a:ext cx="12000" cy="12000"/>
            </a:xfrm>
            <a:custGeom>
              <a:rect b="b" l="l" r="r" t="t"/>
              <a:pathLst>
                <a:path extrusionOk="0" h="12000" w="12000">
                  <a:moveTo>
                    <a:pt x="14485" y="6001"/>
                  </a:moveTo>
                  <a:lnTo>
                    <a:pt x="10244" y="1759"/>
                  </a:lnTo>
                  <a:cubicBezTo>
                    <a:pt x="7898" y="-586"/>
                    <a:pt x="4106" y="-586"/>
                    <a:pt x="1760" y="1759"/>
                  </a:cubicBezTo>
                  <a:cubicBezTo>
                    <a:pt x="-587" y="4105"/>
                    <a:pt x="-587" y="7897"/>
                    <a:pt x="1760" y="10244"/>
                  </a:cubicBezTo>
                  <a:lnTo>
                    <a:pt x="6002" y="14486"/>
                  </a:lnTo>
                  <a:cubicBezTo>
                    <a:pt x="7172" y="15655"/>
                    <a:pt x="8708" y="16243"/>
                    <a:pt x="10244" y="16243"/>
                  </a:cubicBezTo>
                  <a:cubicBezTo>
                    <a:pt x="11779" y="16243"/>
                    <a:pt x="13316" y="15655"/>
                    <a:pt x="14485" y="14486"/>
                  </a:cubicBezTo>
                  <a:cubicBezTo>
                    <a:pt x="16832" y="12145"/>
                    <a:pt x="16832" y="8348"/>
                    <a:pt x="14485" y="600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29" name="Google Shape;5129;p293"/>
            <p:cNvSpPr/>
            <p:nvPr/>
          </p:nvSpPr>
          <p:spPr>
            <a:xfrm>
              <a:off x="1895306" y="2023872"/>
              <a:ext cx="360000" cy="360000"/>
            </a:xfrm>
            <a:custGeom>
              <a:rect b="b" l="l" r="r" t="t"/>
              <a:pathLst>
                <a:path extrusionOk="0" h="360000" w="360000">
                  <a:moveTo>
                    <a:pt x="180000" y="0"/>
                  </a:moveTo>
                  <a:cubicBezTo>
                    <a:pt x="80748" y="0"/>
                    <a:pt x="0" y="80748"/>
                    <a:pt x="0" y="180000"/>
                  </a:cubicBezTo>
                  <a:cubicBezTo>
                    <a:pt x="0" y="279252"/>
                    <a:pt x="80748" y="360000"/>
                    <a:pt x="180000" y="360000"/>
                  </a:cubicBezTo>
                  <a:cubicBezTo>
                    <a:pt x="201456" y="360000"/>
                    <a:pt x="222474" y="356250"/>
                    <a:pt x="242484" y="348846"/>
                  </a:cubicBezTo>
                  <a:cubicBezTo>
                    <a:pt x="245592" y="347700"/>
                    <a:pt x="247176" y="344244"/>
                    <a:pt x="246030" y="341142"/>
                  </a:cubicBezTo>
                  <a:cubicBezTo>
                    <a:pt x="244878" y="338022"/>
                    <a:pt x="241434" y="336438"/>
                    <a:pt x="238320" y="337596"/>
                  </a:cubicBezTo>
                  <a:cubicBezTo>
                    <a:pt x="219648" y="344496"/>
                    <a:pt x="200028" y="348000"/>
                    <a:pt x="180000" y="348000"/>
                  </a:cubicBezTo>
                  <a:cubicBezTo>
                    <a:pt x="87366" y="348000"/>
                    <a:pt x="12000" y="272634"/>
                    <a:pt x="12000" y="180000"/>
                  </a:cubicBezTo>
                  <a:cubicBezTo>
                    <a:pt x="12000" y="87366"/>
                    <a:pt x="87366" y="12000"/>
                    <a:pt x="180000" y="12000"/>
                  </a:cubicBezTo>
                  <a:cubicBezTo>
                    <a:pt x="272634" y="12000"/>
                    <a:pt x="348000" y="87366"/>
                    <a:pt x="348000" y="180000"/>
                  </a:cubicBezTo>
                  <a:cubicBezTo>
                    <a:pt x="348000" y="200040"/>
                    <a:pt x="344496" y="219654"/>
                    <a:pt x="337590" y="238314"/>
                  </a:cubicBezTo>
                  <a:cubicBezTo>
                    <a:pt x="336444" y="241428"/>
                    <a:pt x="338028" y="244878"/>
                    <a:pt x="341136" y="246024"/>
                  </a:cubicBezTo>
                  <a:cubicBezTo>
                    <a:pt x="344244" y="247194"/>
                    <a:pt x="347694" y="245592"/>
                    <a:pt x="348846" y="242484"/>
                  </a:cubicBezTo>
                  <a:cubicBezTo>
                    <a:pt x="356250" y="222486"/>
                    <a:pt x="360000" y="201468"/>
                    <a:pt x="360000" y="180000"/>
                  </a:cubicBezTo>
                  <a:cubicBezTo>
                    <a:pt x="360000" y="80748"/>
                    <a:pt x="279252" y="0"/>
                    <a:pt x="18000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30" name="Google Shape;5130;p293"/>
            <p:cNvSpPr/>
            <p:nvPr/>
          </p:nvSpPr>
          <p:spPr>
            <a:xfrm>
              <a:off x="2159306" y="2257872"/>
              <a:ext cx="60000" cy="120000"/>
            </a:xfrm>
            <a:custGeom>
              <a:rect b="b" l="l" r="r" t="t"/>
              <a:pathLst>
                <a:path extrusionOk="0" h="120000" w="60000">
                  <a:moveTo>
                    <a:pt x="36000" y="12606"/>
                  </a:moveTo>
                  <a:lnTo>
                    <a:pt x="36000" y="6000"/>
                  </a:lnTo>
                  <a:cubicBezTo>
                    <a:pt x="36000" y="2682"/>
                    <a:pt x="33312" y="0"/>
                    <a:pt x="30000" y="0"/>
                  </a:cubicBezTo>
                  <a:cubicBezTo>
                    <a:pt x="26688" y="0"/>
                    <a:pt x="24000" y="2682"/>
                    <a:pt x="24000" y="6000"/>
                  </a:cubicBezTo>
                  <a:lnTo>
                    <a:pt x="24000" y="12630"/>
                  </a:lnTo>
                  <a:cubicBezTo>
                    <a:pt x="17454" y="13962"/>
                    <a:pt x="11490" y="17436"/>
                    <a:pt x="7092" y="22638"/>
                  </a:cubicBezTo>
                  <a:cubicBezTo>
                    <a:pt x="3426" y="26970"/>
                    <a:pt x="1728" y="32514"/>
                    <a:pt x="2328" y="38256"/>
                  </a:cubicBezTo>
                  <a:cubicBezTo>
                    <a:pt x="2940" y="44130"/>
                    <a:pt x="5964" y="49578"/>
                    <a:pt x="10626" y="53202"/>
                  </a:cubicBezTo>
                  <a:lnTo>
                    <a:pt x="24000" y="63600"/>
                  </a:lnTo>
                  <a:lnTo>
                    <a:pt x="24000" y="96228"/>
                  </a:lnTo>
                  <a:cubicBezTo>
                    <a:pt x="17034" y="93744"/>
                    <a:pt x="12000" y="87144"/>
                    <a:pt x="12000" y="79332"/>
                  </a:cubicBezTo>
                  <a:cubicBezTo>
                    <a:pt x="12000" y="76014"/>
                    <a:pt x="9312" y="73332"/>
                    <a:pt x="6000" y="73332"/>
                  </a:cubicBezTo>
                  <a:cubicBezTo>
                    <a:pt x="2688" y="73332"/>
                    <a:pt x="0" y="76014"/>
                    <a:pt x="0" y="79332"/>
                  </a:cubicBezTo>
                  <a:cubicBezTo>
                    <a:pt x="0" y="93816"/>
                    <a:pt x="10326" y="105936"/>
                    <a:pt x="24000" y="108726"/>
                  </a:cubicBezTo>
                  <a:lnTo>
                    <a:pt x="24000" y="114000"/>
                  </a:lnTo>
                  <a:cubicBezTo>
                    <a:pt x="24000" y="117318"/>
                    <a:pt x="26688" y="120000"/>
                    <a:pt x="30000" y="120000"/>
                  </a:cubicBezTo>
                  <a:cubicBezTo>
                    <a:pt x="33312" y="120000"/>
                    <a:pt x="36000" y="117318"/>
                    <a:pt x="36000" y="114000"/>
                  </a:cubicBezTo>
                  <a:lnTo>
                    <a:pt x="36000" y="108708"/>
                  </a:lnTo>
                  <a:cubicBezTo>
                    <a:pt x="42546" y="107376"/>
                    <a:pt x="48510" y="103902"/>
                    <a:pt x="52914" y="98700"/>
                  </a:cubicBezTo>
                  <a:cubicBezTo>
                    <a:pt x="56580" y="94356"/>
                    <a:pt x="58272" y="88812"/>
                    <a:pt x="57672" y="83070"/>
                  </a:cubicBezTo>
                  <a:cubicBezTo>
                    <a:pt x="57054" y="77202"/>
                    <a:pt x="54036" y="71760"/>
                    <a:pt x="49374" y="68142"/>
                  </a:cubicBezTo>
                  <a:lnTo>
                    <a:pt x="36000" y="57732"/>
                  </a:lnTo>
                  <a:lnTo>
                    <a:pt x="36000" y="25104"/>
                  </a:lnTo>
                  <a:cubicBezTo>
                    <a:pt x="42966" y="27588"/>
                    <a:pt x="48000" y="34188"/>
                    <a:pt x="48000" y="42000"/>
                  </a:cubicBezTo>
                  <a:cubicBezTo>
                    <a:pt x="48000" y="45318"/>
                    <a:pt x="50688" y="48000"/>
                    <a:pt x="54000" y="48000"/>
                  </a:cubicBezTo>
                  <a:cubicBezTo>
                    <a:pt x="57312" y="48000"/>
                    <a:pt x="60000" y="45318"/>
                    <a:pt x="60000" y="42000"/>
                  </a:cubicBezTo>
                  <a:cubicBezTo>
                    <a:pt x="60000" y="27516"/>
                    <a:pt x="49674" y="15396"/>
                    <a:pt x="36000" y="12606"/>
                  </a:cubicBezTo>
                  <a:close/>
                  <a:moveTo>
                    <a:pt x="42006" y="77610"/>
                  </a:moveTo>
                  <a:cubicBezTo>
                    <a:pt x="44100" y="79236"/>
                    <a:pt x="45462" y="81690"/>
                    <a:pt x="45738" y="84318"/>
                  </a:cubicBezTo>
                  <a:cubicBezTo>
                    <a:pt x="45996" y="86778"/>
                    <a:pt x="45288" y="89136"/>
                    <a:pt x="43752" y="90948"/>
                  </a:cubicBezTo>
                  <a:cubicBezTo>
                    <a:pt x="41664" y="93414"/>
                    <a:pt x="38964" y="95142"/>
                    <a:pt x="36000" y="96198"/>
                  </a:cubicBezTo>
                  <a:lnTo>
                    <a:pt x="36000" y="72930"/>
                  </a:lnTo>
                  <a:lnTo>
                    <a:pt x="42006" y="77610"/>
                  </a:lnTo>
                  <a:close/>
                  <a:moveTo>
                    <a:pt x="17994" y="43728"/>
                  </a:moveTo>
                  <a:cubicBezTo>
                    <a:pt x="15894" y="42096"/>
                    <a:pt x="14538" y="39642"/>
                    <a:pt x="14262" y="37008"/>
                  </a:cubicBezTo>
                  <a:cubicBezTo>
                    <a:pt x="14010" y="34554"/>
                    <a:pt x="14712" y="32202"/>
                    <a:pt x="16248" y="30384"/>
                  </a:cubicBezTo>
                  <a:cubicBezTo>
                    <a:pt x="18336" y="27918"/>
                    <a:pt x="21036" y="26190"/>
                    <a:pt x="24000" y="25134"/>
                  </a:cubicBezTo>
                  <a:lnTo>
                    <a:pt x="24000" y="48396"/>
                  </a:lnTo>
                  <a:lnTo>
                    <a:pt x="17994" y="437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sp>
        <p:nvSpPr>
          <p:cNvPr id="5131" name="Google Shape;5131;p293"/>
          <p:cNvSpPr/>
          <p:nvPr/>
        </p:nvSpPr>
        <p:spPr>
          <a:xfrm rot="-2700001">
            <a:off x="4574507" y="1788105"/>
            <a:ext cx="658677" cy="658677"/>
          </a:xfrm>
          <a:custGeom>
            <a:rect b="b" l="l" r="r" t="t"/>
            <a:pathLst>
              <a:path extrusionOk="0" h="1202094" w="1202094">
                <a:moveTo>
                  <a:pt x="1202094" y="601047"/>
                </a:moveTo>
                <a:cubicBezTo>
                  <a:pt x="1202094" y="932996"/>
                  <a:pt x="932996" y="1202094"/>
                  <a:pt x="601047" y="1202094"/>
                </a:cubicBezTo>
                <a:cubicBezTo>
                  <a:pt x="269098" y="1202094"/>
                  <a:pt x="0" y="932996"/>
                  <a:pt x="0" y="601047"/>
                </a:cubicBezTo>
                <a:cubicBezTo>
                  <a:pt x="0" y="269098"/>
                  <a:pt x="269098" y="0"/>
                  <a:pt x="601047" y="0"/>
                </a:cubicBezTo>
                <a:cubicBezTo>
                  <a:pt x="932996" y="0"/>
                  <a:pt x="1202094" y="269098"/>
                  <a:pt x="1202094" y="601047"/>
                </a:cubicBezTo>
                <a:close/>
              </a:path>
            </a:pathLst>
          </a:custGeom>
          <a:solidFill>
            <a:srgbClr val="303CB9"/>
          </a:solidFill>
          <a:ln>
            <a:noFill/>
          </a:ln>
          <a:effectLst>
            <a:outerShdw blurRad="57150" rotWithShape="0" algn="bl" dir="2940000" dist="38100">
              <a:srgbClr val="0B00CB">
                <a:alpha val="23921"/>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132" name="Google Shape;5132;p293"/>
          <p:cNvSpPr/>
          <p:nvPr/>
        </p:nvSpPr>
        <p:spPr>
          <a:xfrm>
            <a:off x="4515236" y="1732905"/>
            <a:ext cx="776432" cy="776396"/>
          </a:xfrm>
          <a:custGeom>
            <a:rect b="b" l="l" r="r" t="t"/>
            <a:pathLst>
              <a:path extrusionOk="0" h="1416934" w="1416998">
                <a:moveTo>
                  <a:pt x="207519" y="1209481"/>
                </a:moveTo>
                <a:cubicBezTo>
                  <a:pt x="204895" y="1206857"/>
                  <a:pt x="202303" y="1204201"/>
                  <a:pt x="199712" y="1201544"/>
                </a:cubicBezTo>
                <a:cubicBezTo>
                  <a:pt x="198060" y="1199827"/>
                  <a:pt x="198092" y="1197106"/>
                  <a:pt x="199809" y="1195422"/>
                </a:cubicBezTo>
                <a:cubicBezTo>
                  <a:pt x="201526" y="1193769"/>
                  <a:pt x="204312" y="1193932"/>
                  <a:pt x="205932" y="1195519"/>
                </a:cubicBezTo>
                <a:cubicBezTo>
                  <a:pt x="212540" y="1202354"/>
                  <a:pt x="219375" y="1209125"/>
                  <a:pt x="226275" y="1215668"/>
                </a:cubicBezTo>
                <a:cubicBezTo>
                  <a:pt x="228025" y="1217418"/>
                  <a:pt x="228057" y="1220041"/>
                  <a:pt x="226437" y="1221791"/>
                </a:cubicBezTo>
                <a:cubicBezTo>
                  <a:pt x="224785" y="1223508"/>
                  <a:pt x="222064" y="1223572"/>
                  <a:pt x="220347" y="1221953"/>
                </a:cubicBezTo>
                <a:cubicBezTo>
                  <a:pt x="216071" y="1217903"/>
                  <a:pt x="211795" y="1213692"/>
                  <a:pt x="207584" y="1209513"/>
                </a:cubicBezTo>
                <a:close/>
                <a:moveTo>
                  <a:pt x="180340" y="1180747"/>
                </a:moveTo>
                <a:cubicBezTo>
                  <a:pt x="180340" y="1180747"/>
                  <a:pt x="180243" y="1180617"/>
                  <a:pt x="180178" y="1180585"/>
                </a:cubicBezTo>
                <a:cubicBezTo>
                  <a:pt x="173764" y="1173426"/>
                  <a:pt x="167415" y="1166008"/>
                  <a:pt x="161292" y="1158622"/>
                </a:cubicBezTo>
                <a:cubicBezTo>
                  <a:pt x="159770" y="1156775"/>
                  <a:pt x="160029" y="1154054"/>
                  <a:pt x="161875" y="1152531"/>
                </a:cubicBezTo>
                <a:cubicBezTo>
                  <a:pt x="163722" y="1151009"/>
                  <a:pt x="166443" y="1151268"/>
                  <a:pt x="167965" y="1153114"/>
                </a:cubicBezTo>
                <a:cubicBezTo>
                  <a:pt x="173991" y="1160436"/>
                  <a:pt x="180275" y="1167724"/>
                  <a:pt x="186592" y="1174819"/>
                </a:cubicBezTo>
                <a:cubicBezTo>
                  <a:pt x="188179" y="1176600"/>
                  <a:pt x="188017" y="1179322"/>
                  <a:pt x="186268" y="1180909"/>
                </a:cubicBezTo>
                <a:cubicBezTo>
                  <a:pt x="184551" y="1182431"/>
                  <a:pt x="181960" y="1182367"/>
                  <a:pt x="180340" y="1180747"/>
                </a:cubicBezTo>
                <a:close/>
                <a:moveTo>
                  <a:pt x="241242" y="1241098"/>
                </a:moveTo>
                <a:cubicBezTo>
                  <a:pt x="239654" y="1239511"/>
                  <a:pt x="239557" y="1236919"/>
                  <a:pt x="241047" y="1235202"/>
                </a:cubicBezTo>
                <a:cubicBezTo>
                  <a:pt x="242635" y="1233420"/>
                  <a:pt x="245356" y="1233226"/>
                  <a:pt x="247137" y="1234813"/>
                </a:cubicBezTo>
                <a:cubicBezTo>
                  <a:pt x="254297" y="1241098"/>
                  <a:pt x="261650" y="1247285"/>
                  <a:pt x="269004" y="1253246"/>
                </a:cubicBezTo>
                <a:cubicBezTo>
                  <a:pt x="270850" y="1254768"/>
                  <a:pt x="271142" y="1257457"/>
                  <a:pt x="269652" y="1259336"/>
                </a:cubicBezTo>
                <a:cubicBezTo>
                  <a:pt x="268161" y="1261182"/>
                  <a:pt x="265440" y="1261474"/>
                  <a:pt x="263594" y="1259984"/>
                </a:cubicBezTo>
                <a:cubicBezTo>
                  <a:pt x="256143" y="1253958"/>
                  <a:pt x="248692" y="1247674"/>
                  <a:pt x="241468" y="1241325"/>
                </a:cubicBezTo>
                <a:cubicBezTo>
                  <a:pt x="241404" y="1241260"/>
                  <a:pt x="241339" y="1241195"/>
                  <a:pt x="241274" y="1241130"/>
                </a:cubicBezTo>
                <a:close/>
                <a:moveTo>
                  <a:pt x="143896" y="1136561"/>
                </a:moveTo>
                <a:cubicBezTo>
                  <a:pt x="143896" y="1136561"/>
                  <a:pt x="143637" y="1136269"/>
                  <a:pt x="143507" y="1136107"/>
                </a:cubicBezTo>
                <a:cubicBezTo>
                  <a:pt x="137676" y="1128430"/>
                  <a:pt x="131943" y="1120558"/>
                  <a:pt x="126468" y="1112686"/>
                </a:cubicBezTo>
                <a:cubicBezTo>
                  <a:pt x="125107" y="1110743"/>
                  <a:pt x="125593" y="1108021"/>
                  <a:pt x="127537" y="1106661"/>
                </a:cubicBezTo>
                <a:cubicBezTo>
                  <a:pt x="129513" y="1105300"/>
                  <a:pt x="132169" y="1105819"/>
                  <a:pt x="133562" y="1107730"/>
                </a:cubicBezTo>
                <a:cubicBezTo>
                  <a:pt x="138972" y="1115504"/>
                  <a:pt x="144609" y="1123279"/>
                  <a:pt x="150375" y="1130859"/>
                </a:cubicBezTo>
                <a:cubicBezTo>
                  <a:pt x="151833" y="1132771"/>
                  <a:pt x="151444" y="1135459"/>
                  <a:pt x="149533" y="1136917"/>
                </a:cubicBezTo>
                <a:cubicBezTo>
                  <a:pt x="147784" y="1138245"/>
                  <a:pt x="145386" y="1138051"/>
                  <a:pt x="143864" y="1136529"/>
                </a:cubicBezTo>
                <a:close/>
                <a:moveTo>
                  <a:pt x="285752" y="1277120"/>
                </a:moveTo>
                <a:cubicBezTo>
                  <a:pt x="284261" y="1275630"/>
                  <a:pt x="284035" y="1273233"/>
                  <a:pt x="285330" y="1271484"/>
                </a:cubicBezTo>
                <a:cubicBezTo>
                  <a:pt x="286756" y="1269573"/>
                  <a:pt x="289445" y="1269184"/>
                  <a:pt x="291388" y="1270609"/>
                </a:cubicBezTo>
                <a:cubicBezTo>
                  <a:pt x="299033" y="1276278"/>
                  <a:pt x="306840" y="1281882"/>
                  <a:pt x="314680" y="1287195"/>
                </a:cubicBezTo>
                <a:cubicBezTo>
                  <a:pt x="316656" y="1288556"/>
                  <a:pt x="317142" y="1291212"/>
                  <a:pt x="315814" y="1293188"/>
                </a:cubicBezTo>
                <a:cubicBezTo>
                  <a:pt x="314453" y="1295164"/>
                  <a:pt x="311797" y="1295650"/>
                  <a:pt x="309821" y="1294322"/>
                </a:cubicBezTo>
                <a:cubicBezTo>
                  <a:pt x="301884" y="1288912"/>
                  <a:pt x="293947" y="1283275"/>
                  <a:pt x="286238" y="1277509"/>
                </a:cubicBezTo>
                <a:cubicBezTo>
                  <a:pt x="286076" y="1277380"/>
                  <a:pt x="285914" y="1277250"/>
                  <a:pt x="285752" y="1277088"/>
                </a:cubicBezTo>
                <a:close/>
                <a:moveTo>
                  <a:pt x="111145" y="1089589"/>
                </a:moveTo>
                <a:cubicBezTo>
                  <a:pt x="110919" y="1089362"/>
                  <a:pt x="110724" y="1089135"/>
                  <a:pt x="110562" y="1088844"/>
                </a:cubicBezTo>
                <a:cubicBezTo>
                  <a:pt x="105412" y="1080745"/>
                  <a:pt x="100326" y="1072420"/>
                  <a:pt x="95499" y="1064094"/>
                </a:cubicBezTo>
                <a:cubicBezTo>
                  <a:pt x="94300" y="1062021"/>
                  <a:pt x="95013" y="1059397"/>
                  <a:pt x="97054" y="1058199"/>
                </a:cubicBezTo>
                <a:cubicBezTo>
                  <a:pt x="99127" y="1057000"/>
                  <a:pt x="101751" y="1057713"/>
                  <a:pt x="102950" y="1059754"/>
                </a:cubicBezTo>
                <a:cubicBezTo>
                  <a:pt x="107712" y="1067982"/>
                  <a:pt x="112733" y="1076178"/>
                  <a:pt x="117819" y="1084179"/>
                </a:cubicBezTo>
                <a:cubicBezTo>
                  <a:pt x="119114" y="1086187"/>
                  <a:pt x="118499" y="1088876"/>
                  <a:pt x="116491" y="1090140"/>
                </a:cubicBezTo>
                <a:cubicBezTo>
                  <a:pt x="114741" y="1091241"/>
                  <a:pt x="112506" y="1090949"/>
                  <a:pt x="111113" y="1089557"/>
                </a:cubicBezTo>
                <a:close/>
                <a:moveTo>
                  <a:pt x="333048" y="1309418"/>
                </a:moveTo>
                <a:cubicBezTo>
                  <a:pt x="331655" y="1308025"/>
                  <a:pt x="331363" y="1305822"/>
                  <a:pt x="332432" y="1304073"/>
                </a:cubicBezTo>
                <a:cubicBezTo>
                  <a:pt x="333695" y="1302064"/>
                  <a:pt x="336352" y="1301416"/>
                  <a:pt x="338393" y="1302680"/>
                </a:cubicBezTo>
                <a:cubicBezTo>
                  <a:pt x="346491" y="1307733"/>
                  <a:pt x="354752" y="1312657"/>
                  <a:pt x="362980" y="1317322"/>
                </a:cubicBezTo>
                <a:cubicBezTo>
                  <a:pt x="365053" y="1318521"/>
                  <a:pt x="365766" y="1321145"/>
                  <a:pt x="364600" y="1323218"/>
                </a:cubicBezTo>
                <a:cubicBezTo>
                  <a:pt x="363434" y="1325291"/>
                  <a:pt x="360777" y="1326004"/>
                  <a:pt x="358704" y="1324838"/>
                </a:cubicBezTo>
                <a:cubicBezTo>
                  <a:pt x="350379" y="1320108"/>
                  <a:pt x="342021" y="1315119"/>
                  <a:pt x="333825" y="1310033"/>
                </a:cubicBezTo>
                <a:cubicBezTo>
                  <a:pt x="333533" y="1309839"/>
                  <a:pt x="333274" y="1309645"/>
                  <a:pt x="333048" y="1309418"/>
                </a:cubicBezTo>
                <a:close/>
                <a:moveTo>
                  <a:pt x="82347" y="1040058"/>
                </a:moveTo>
                <a:cubicBezTo>
                  <a:pt x="82055" y="1039766"/>
                  <a:pt x="81796" y="1039410"/>
                  <a:pt x="81569" y="1039021"/>
                </a:cubicBezTo>
                <a:cubicBezTo>
                  <a:pt x="77099" y="1030534"/>
                  <a:pt x="72693" y="1021787"/>
                  <a:pt x="68547" y="1013073"/>
                </a:cubicBezTo>
                <a:cubicBezTo>
                  <a:pt x="67510" y="1010903"/>
                  <a:pt x="68450" y="1008344"/>
                  <a:pt x="70588" y="1007307"/>
                </a:cubicBezTo>
                <a:cubicBezTo>
                  <a:pt x="72726" y="1006270"/>
                  <a:pt x="75317" y="1007210"/>
                  <a:pt x="76354" y="1009348"/>
                </a:cubicBezTo>
                <a:cubicBezTo>
                  <a:pt x="80468" y="1017965"/>
                  <a:pt x="84776" y="1026614"/>
                  <a:pt x="89214" y="1035004"/>
                </a:cubicBezTo>
                <a:cubicBezTo>
                  <a:pt x="90316" y="1037110"/>
                  <a:pt x="89506" y="1039734"/>
                  <a:pt x="87400" y="1040835"/>
                </a:cubicBezTo>
                <a:cubicBezTo>
                  <a:pt x="85683" y="1041742"/>
                  <a:pt x="83643" y="1041386"/>
                  <a:pt x="82347" y="1040058"/>
                </a:cubicBezTo>
                <a:close/>
                <a:moveTo>
                  <a:pt x="382838" y="1337731"/>
                </a:moveTo>
                <a:cubicBezTo>
                  <a:pt x="381542" y="1336435"/>
                  <a:pt x="381186" y="1334426"/>
                  <a:pt x="382060" y="1332709"/>
                </a:cubicBezTo>
                <a:cubicBezTo>
                  <a:pt x="383162" y="1330571"/>
                  <a:pt x="385753" y="1329761"/>
                  <a:pt x="387891" y="1330863"/>
                </a:cubicBezTo>
                <a:cubicBezTo>
                  <a:pt x="396346" y="1335204"/>
                  <a:pt x="404963" y="1339447"/>
                  <a:pt x="413580" y="1343432"/>
                </a:cubicBezTo>
                <a:cubicBezTo>
                  <a:pt x="415751" y="1344436"/>
                  <a:pt x="416690" y="1346995"/>
                  <a:pt x="415686" y="1349166"/>
                </a:cubicBezTo>
                <a:cubicBezTo>
                  <a:pt x="414682" y="1351336"/>
                  <a:pt x="412122" y="1352276"/>
                  <a:pt x="409952" y="1351271"/>
                </a:cubicBezTo>
                <a:cubicBezTo>
                  <a:pt x="401238" y="1347222"/>
                  <a:pt x="392491" y="1342946"/>
                  <a:pt x="383939" y="1338540"/>
                </a:cubicBezTo>
                <a:cubicBezTo>
                  <a:pt x="383518" y="1338346"/>
                  <a:pt x="383162" y="1338054"/>
                  <a:pt x="382870" y="1337763"/>
                </a:cubicBezTo>
                <a:close/>
                <a:moveTo>
                  <a:pt x="57662" y="988227"/>
                </a:moveTo>
                <a:cubicBezTo>
                  <a:pt x="57273" y="987838"/>
                  <a:pt x="56982" y="987384"/>
                  <a:pt x="56755" y="986866"/>
                </a:cubicBezTo>
                <a:cubicBezTo>
                  <a:pt x="52997" y="978055"/>
                  <a:pt x="49337" y="968984"/>
                  <a:pt x="45903" y="959946"/>
                </a:cubicBezTo>
                <a:cubicBezTo>
                  <a:pt x="45061" y="957711"/>
                  <a:pt x="46195" y="955217"/>
                  <a:pt x="48397" y="954374"/>
                </a:cubicBezTo>
                <a:cubicBezTo>
                  <a:pt x="50633" y="953532"/>
                  <a:pt x="53127" y="954666"/>
                  <a:pt x="53969" y="956869"/>
                </a:cubicBezTo>
                <a:cubicBezTo>
                  <a:pt x="57338" y="965810"/>
                  <a:pt x="60966" y="974751"/>
                  <a:pt x="64659" y="983465"/>
                </a:cubicBezTo>
                <a:cubicBezTo>
                  <a:pt x="65599" y="985667"/>
                  <a:pt x="64562" y="988194"/>
                  <a:pt x="62392" y="989134"/>
                </a:cubicBezTo>
                <a:cubicBezTo>
                  <a:pt x="60707" y="989846"/>
                  <a:pt x="58861" y="989425"/>
                  <a:pt x="57630" y="988227"/>
                </a:cubicBezTo>
                <a:close/>
                <a:moveTo>
                  <a:pt x="434799" y="1361864"/>
                </a:moveTo>
                <a:cubicBezTo>
                  <a:pt x="433600" y="1360666"/>
                  <a:pt x="433179" y="1358819"/>
                  <a:pt x="433859" y="1357167"/>
                </a:cubicBezTo>
                <a:cubicBezTo>
                  <a:pt x="434766" y="1354964"/>
                  <a:pt x="437293" y="1353928"/>
                  <a:pt x="439496" y="1354835"/>
                </a:cubicBezTo>
                <a:cubicBezTo>
                  <a:pt x="448210" y="1358463"/>
                  <a:pt x="457151" y="1361962"/>
                  <a:pt x="466059" y="1365233"/>
                </a:cubicBezTo>
                <a:cubicBezTo>
                  <a:pt x="468294" y="1366043"/>
                  <a:pt x="469428" y="1368538"/>
                  <a:pt x="468618" y="1370773"/>
                </a:cubicBezTo>
                <a:cubicBezTo>
                  <a:pt x="467809" y="1373008"/>
                  <a:pt x="465314" y="1374142"/>
                  <a:pt x="463079" y="1373332"/>
                </a:cubicBezTo>
                <a:cubicBezTo>
                  <a:pt x="454073" y="1370028"/>
                  <a:pt x="445035" y="1366464"/>
                  <a:pt x="436191" y="1362804"/>
                </a:cubicBezTo>
                <a:cubicBezTo>
                  <a:pt x="435641" y="1362577"/>
                  <a:pt x="435187" y="1362253"/>
                  <a:pt x="434799" y="1361864"/>
                </a:cubicBezTo>
                <a:close/>
                <a:moveTo>
                  <a:pt x="37318" y="934517"/>
                </a:moveTo>
                <a:cubicBezTo>
                  <a:pt x="36865" y="934063"/>
                  <a:pt x="36509" y="933480"/>
                  <a:pt x="36282" y="932832"/>
                </a:cubicBezTo>
                <a:cubicBezTo>
                  <a:pt x="33237" y="923729"/>
                  <a:pt x="30354" y="914400"/>
                  <a:pt x="27697" y="905135"/>
                </a:cubicBezTo>
                <a:cubicBezTo>
                  <a:pt x="27049" y="902835"/>
                  <a:pt x="28345" y="900438"/>
                  <a:pt x="30645" y="899790"/>
                </a:cubicBezTo>
                <a:cubicBezTo>
                  <a:pt x="32945" y="899142"/>
                  <a:pt x="35342" y="900438"/>
                  <a:pt x="35990" y="902738"/>
                </a:cubicBezTo>
                <a:cubicBezTo>
                  <a:pt x="38647" y="911905"/>
                  <a:pt x="41497" y="921105"/>
                  <a:pt x="44478" y="930111"/>
                </a:cubicBezTo>
                <a:cubicBezTo>
                  <a:pt x="45223" y="932379"/>
                  <a:pt x="43992" y="934808"/>
                  <a:pt x="41756" y="935586"/>
                </a:cubicBezTo>
                <a:cubicBezTo>
                  <a:pt x="40169" y="936104"/>
                  <a:pt x="38452" y="935650"/>
                  <a:pt x="37351" y="934549"/>
                </a:cubicBezTo>
                <a:close/>
                <a:moveTo>
                  <a:pt x="488379" y="1381593"/>
                </a:moveTo>
                <a:cubicBezTo>
                  <a:pt x="487278" y="1380491"/>
                  <a:pt x="486792" y="1378807"/>
                  <a:pt x="487310" y="1377219"/>
                </a:cubicBezTo>
                <a:cubicBezTo>
                  <a:pt x="488055" y="1374952"/>
                  <a:pt x="490485" y="1373688"/>
                  <a:pt x="492752" y="1374433"/>
                </a:cubicBezTo>
                <a:cubicBezTo>
                  <a:pt x="501758" y="1377349"/>
                  <a:pt x="510958" y="1380103"/>
                  <a:pt x="520093" y="1382662"/>
                </a:cubicBezTo>
                <a:cubicBezTo>
                  <a:pt x="522393" y="1383310"/>
                  <a:pt x="523721" y="1385674"/>
                  <a:pt x="523106" y="1387974"/>
                </a:cubicBezTo>
                <a:cubicBezTo>
                  <a:pt x="522458" y="1390274"/>
                  <a:pt x="520093" y="1391603"/>
                  <a:pt x="517793" y="1390987"/>
                </a:cubicBezTo>
                <a:cubicBezTo>
                  <a:pt x="508528" y="1388395"/>
                  <a:pt x="499199" y="1385610"/>
                  <a:pt x="490128" y="1382662"/>
                </a:cubicBezTo>
                <a:cubicBezTo>
                  <a:pt x="489448" y="1382435"/>
                  <a:pt x="488865" y="1382079"/>
                  <a:pt x="488411" y="1381625"/>
                </a:cubicBezTo>
                <a:close/>
                <a:moveTo>
                  <a:pt x="21445" y="879414"/>
                </a:moveTo>
                <a:cubicBezTo>
                  <a:pt x="20894" y="878863"/>
                  <a:pt x="20506" y="878183"/>
                  <a:pt x="20311" y="877373"/>
                </a:cubicBezTo>
                <a:cubicBezTo>
                  <a:pt x="18044" y="868076"/>
                  <a:pt x="15906" y="858552"/>
                  <a:pt x="13994" y="849092"/>
                </a:cubicBezTo>
                <a:cubicBezTo>
                  <a:pt x="13508" y="846760"/>
                  <a:pt x="15031" y="844460"/>
                  <a:pt x="17363" y="844006"/>
                </a:cubicBezTo>
                <a:cubicBezTo>
                  <a:pt x="19696" y="843521"/>
                  <a:pt x="21963" y="845043"/>
                  <a:pt x="22449" y="847375"/>
                </a:cubicBezTo>
                <a:cubicBezTo>
                  <a:pt x="24328" y="856738"/>
                  <a:pt x="26434" y="866132"/>
                  <a:pt x="28669" y="875332"/>
                </a:cubicBezTo>
                <a:cubicBezTo>
                  <a:pt x="29220" y="877632"/>
                  <a:pt x="27827" y="879997"/>
                  <a:pt x="25494" y="880547"/>
                </a:cubicBezTo>
                <a:cubicBezTo>
                  <a:pt x="23972" y="880904"/>
                  <a:pt x="22449" y="880450"/>
                  <a:pt x="21413" y="879414"/>
                </a:cubicBezTo>
                <a:close/>
                <a:moveTo>
                  <a:pt x="543482" y="1396948"/>
                </a:moveTo>
                <a:cubicBezTo>
                  <a:pt x="542445" y="1395911"/>
                  <a:pt x="541959" y="1394421"/>
                  <a:pt x="542316" y="1392898"/>
                </a:cubicBezTo>
                <a:cubicBezTo>
                  <a:pt x="542867" y="1390566"/>
                  <a:pt x="545199" y="1389141"/>
                  <a:pt x="547499" y="1389691"/>
                </a:cubicBezTo>
                <a:cubicBezTo>
                  <a:pt x="556699" y="1391862"/>
                  <a:pt x="566093" y="1393870"/>
                  <a:pt x="575423" y="1395652"/>
                </a:cubicBezTo>
                <a:cubicBezTo>
                  <a:pt x="577755" y="1396105"/>
                  <a:pt x="579310" y="1398373"/>
                  <a:pt x="578857" y="1400705"/>
                </a:cubicBezTo>
                <a:cubicBezTo>
                  <a:pt x="578403" y="1403038"/>
                  <a:pt x="576136" y="1404593"/>
                  <a:pt x="573803" y="1404139"/>
                </a:cubicBezTo>
                <a:cubicBezTo>
                  <a:pt x="564376" y="1402325"/>
                  <a:pt x="554852" y="1400284"/>
                  <a:pt x="545523" y="1398081"/>
                </a:cubicBezTo>
                <a:cubicBezTo>
                  <a:pt x="544713" y="1397887"/>
                  <a:pt x="544000" y="1397498"/>
                  <a:pt x="543450" y="1396948"/>
                </a:cubicBezTo>
                <a:close/>
                <a:moveTo>
                  <a:pt x="10107" y="823209"/>
                </a:moveTo>
                <a:cubicBezTo>
                  <a:pt x="9492" y="822594"/>
                  <a:pt x="9038" y="821784"/>
                  <a:pt x="8908" y="820844"/>
                </a:cubicBezTo>
                <a:cubicBezTo>
                  <a:pt x="7386" y="811353"/>
                  <a:pt x="6058" y="801699"/>
                  <a:pt x="4924" y="792143"/>
                </a:cubicBezTo>
                <a:cubicBezTo>
                  <a:pt x="4632" y="789778"/>
                  <a:pt x="6349" y="787640"/>
                  <a:pt x="8714" y="787349"/>
                </a:cubicBezTo>
                <a:cubicBezTo>
                  <a:pt x="11079" y="787057"/>
                  <a:pt x="13217" y="788774"/>
                  <a:pt x="13508" y="791139"/>
                </a:cubicBezTo>
                <a:cubicBezTo>
                  <a:pt x="14610" y="800565"/>
                  <a:pt x="15938" y="810122"/>
                  <a:pt x="17461" y="819484"/>
                </a:cubicBezTo>
                <a:cubicBezTo>
                  <a:pt x="17849" y="821849"/>
                  <a:pt x="16230" y="824051"/>
                  <a:pt x="13865" y="824440"/>
                </a:cubicBezTo>
                <a:cubicBezTo>
                  <a:pt x="12439" y="824667"/>
                  <a:pt x="11079" y="824181"/>
                  <a:pt x="10139" y="823242"/>
                </a:cubicBezTo>
                <a:close/>
                <a:moveTo>
                  <a:pt x="599654" y="1407800"/>
                </a:moveTo>
                <a:cubicBezTo>
                  <a:pt x="598715" y="1406860"/>
                  <a:pt x="598229" y="1405500"/>
                  <a:pt x="598423" y="1404107"/>
                </a:cubicBezTo>
                <a:cubicBezTo>
                  <a:pt x="598779" y="1401742"/>
                  <a:pt x="600982" y="1400122"/>
                  <a:pt x="603347" y="1400479"/>
                </a:cubicBezTo>
                <a:cubicBezTo>
                  <a:pt x="612677" y="1401904"/>
                  <a:pt x="622233" y="1403135"/>
                  <a:pt x="631692" y="1404172"/>
                </a:cubicBezTo>
                <a:cubicBezTo>
                  <a:pt x="634057" y="1404431"/>
                  <a:pt x="635774" y="1406569"/>
                  <a:pt x="635515" y="1408934"/>
                </a:cubicBezTo>
                <a:cubicBezTo>
                  <a:pt x="635256" y="1411298"/>
                  <a:pt x="633117" y="1413015"/>
                  <a:pt x="630753" y="1412756"/>
                </a:cubicBezTo>
                <a:cubicBezTo>
                  <a:pt x="621164" y="1411719"/>
                  <a:pt x="611510" y="1410456"/>
                  <a:pt x="602051" y="1408998"/>
                </a:cubicBezTo>
                <a:cubicBezTo>
                  <a:pt x="601112" y="1408869"/>
                  <a:pt x="600270" y="1408415"/>
                  <a:pt x="599654" y="1407800"/>
                </a:cubicBezTo>
                <a:close/>
                <a:moveTo>
                  <a:pt x="3369" y="766292"/>
                </a:moveTo>
                <a:cubicBezTo>
                  <a:pt x="2656" y="765579"/>
                  <a:pt x="2203" y="764640"/>
                  <a:pt x="2106" y="763571"/>
                </a:cubicBezTo>
                <a:cubicBezTo>
                  <a:pt x="1361" y="754047"/>
                  <a:pt x="810" y="744329"/>
                  <a:pt x="454" y="734643"/>
                </a:cubicBezTo>
                <a:cubicBezTo>
                  <a:pt x="356" y="732246"/>
                  <a:pt x="2235" y="730269"/>
                  <a:pt x="4600" y="730172"/>
                </a:cubicBezTo>
                <a:cubicBezTo>
                  <a:pt x="6997" y="730075"/>
                  <a:pt x="8973" y="731954"/>
                  <a:pt x="9070" y="734319"/>
                </a:cubicBezTo>
                <a:cubicBezTo>
                  <a:pt x="9427" y="743875"/>
                  <a:pt x="9977" y="753496"/>
                  <a:pt x="10690" y="762891"/>
                </a:cubicBezTo>
                <a:cubicBezTo>
                  <a:pt x="10885" y="765256"/>
                  <a:pt x="9103" y="767361"/>
                  <a:pt x="6706" y="767523"/>
                </a:cubicBezTo>
                <a:cubicBezTo>
                  <a:pt x="5410" y="767620"/>
                  <a:pt x="4179" y="767134"/>
                  <a:pt x="3304" y="766260"/>
                </a:cubicBezTo>
                <a:close/>
                <a:moveTo>
                  <a:pt x="656571" y="1414052"/>
                </a:moveTo>
                <a:cubicBezTo>
                  <a:pt x="655729" y="1413210"/>
                  <a:pt x="655210" y="1412011"/>
                  <a:pt x="655308" y="1410715"/>
                </a:cubicBezTo>
                <a:cubicBezTo>
                  <a:pt x="655470" y="1408350"/>
                  <a:pt x="657543" y="1406536"/>
                  <a:pt x="659908" y="1406698"/>
                </a:cubicBezTo>
                <a:cubicBezTo>
                  <a:pt x="669399" y="1407346"/>
                  <a:pt x="678988" y="1407832"/>
                  <a:pt x="688480" y="1408091"/>
                </a:cubicBezTo>
                <a:cubicBezTo>
                  <a:pt x="690877" y="1408156"/>
                  <a:pt x="692756" y="1410165"/>
                  <a:pt x="692659" y="1412529"/>
                </a:cubicBezTo>
                <a:cubicBezTo>
                  <a:pt x="692594" y="1414927"/>
                  <a:pt x="690618" y="1416805"/>
                  <a:pt x="688220" y="1416708"/>
                </a:cubicBezTo>
                <a:cubicBezTo>
                  <a:pt x="678632" y="1416449"/>
                  <a:pt x="668913" y="1415963"/>
                  <a:pt x="659325" y="1415283"/>
                </a:cubicBezTo>
                <a:cubicBezTo>
                  <a:pt x="658256" y="1415218"/>
                  <a:pt x="657284" y="1414732"/>
                  <a:pt x="656571" y="1414020"/>
                </a:cubicBezTo>
                <a:close/>
                <a:moveTo>
                  <a:pt x="1263" y="709051"/>
                </a:moveTo>
                <a:cubicBezTo>
                  <a:pt x="486" y="708274"/>
                  <a:pt x="0" y="707172"/>
                  <a:pt x="0" y="705974"/>
                </a:cubicBezTo>
                <a:cubicBezTo>
                  <a:pt x="32" y="696352"/>
                  <a:pt x="259" y="686634"/>
                  <a:pt x="680" y="677013"/>
                </a:cubicBezTo>
                <a:cubicBezTo>
                  <a:pt x="777" y="674616"/>
                  <a:pt x="2786" y="672769"/>
                  <a:pt x="5183" y="672899"/>
                </a:cubicBezTo>
                <a:cubicBezTo>
                  <a:pt x="7548" y="672996"/>
                  <a:pt x="9427" y="675037"/>
                  <a:pt x="9297" y="677402"/>
                </a:cubicBezTo>
                <a:cubicBezTo>
                  <a:pt x="8876" y="686893"/>
                  <a:pt x="8649" y="696514"/>
                  <a:pt x="8617" y="706006"/>
                </a:cubicBezTo>
                <a:cubicBezTo>
                  <a:pt x="8617" y="708403"/>
                  <a:pt x="6673" y="710314"/>
                  <a:pt x="4276" y="710314"/>
                </a:cubicBezTo>
                <a:cubicBezTo>
                  <a:pt x="3077" y="710314"/>
                  <a:pt x="2008" y="709829"/>
                  <a:pt x="1231" y="709051"/>
                </a:cubicBezTo>
                <a:close/>
                <a:moveTo>
                  <a:pt x="713812" y="1415672"/>
                </a:moveTo>
                <a:cubicBezTo>
                  <a:pt x="713035" y="1414894"/>
                  <a:pt x="712549" y="1413857"/>
                  <a:pt x="712549" y="1412659"/>
                </a:cubicBezTo>
                <a:cubicBezTo>
                  <a:pt x="712549" y="1410262"/>
                  <a:pt x="714428" y="1408318"/>
                  <a:pt x="716825" y="1408286"/>
                </a:cubicBezTo>
                <a:cubicBezTo>
                  <a:pt x="726316" y="1408188"/>
                  <a:pt x="735937" y="1407864"/>
                  <a:pt x="745429" y="1407379"/>
                </a:cubicBezTo>
                <a:cubicBezTo>
                  <a:pt x="747794" y="1407249"/>
                  <a:pt x="749835" y="1409096"/>
                  <a:pt x="749964" y="1411460"/>
                </a:cubicBezTo>
                <a:cubicBezTo>
                  <a:pt x="750094" y="1413857"/>
                  <a:pt x="748247" y="1415866"/>
                  <a:pt x="745883" y="1415996"/>
                </a:cubicBezTo>
                <a:cubicBezTo>
                  <a:pt x="736294" y="1416514"/>
                  <a:pt x="726543" y="1416805"/>
                  <a:pt x="716922" y="1416935"/>
                </a:cubicBezTo>
                <a:cubicBezTo>
                  <a:pt x="715723" y="1416935"/>
                  <a:pt x="714622" y="1416449"/>
                  <a:pt x="713812" y="1415672"/>
                </a:cubicBezTo>
                <a:close/>
                <a:moveTo>
                  <a:pt x="3790" y="651842"/>
                </a:moveTo>
                <a:cubicBezTo>
                  <a:pt x="2916" y="650968"/>
                  <a:pt x="2430" y="649737"/>
                  <a:pt x="2527" y="648409"/>
                </a:cubicBezTo>
                <a:cubicBezTo>
                  <a:pt x="3337" y="638852"/>
                  <a:pt x="4341" y="629166"/>
                  <a:pt x="5539" y="619610"/>
                </a:cubicBezTo>
                <a:cubicBezTo>
                  <a:pt x="5831" y="617245"/>
                  <a:pt x="8001" y="615561"/>
                  <a:pt x="10366" y="615852"/>
                </a:cubicBezTo>
                <a:cubicBezTo>
                  <a:pt x="12731" y="616144"/>
                  <a:pt x="14416" y="618314"/>
                  <a:pt x="14124" y="620679"/>
                </a:cubicBezTo>
                <a:cubicBezTo>
                  <a:pt x="12958" y="630106"/>
                  <a:pt x="11921" y="639662"/>
                  <a:pt x="11144" y="649121"/>
                </a:cubicBezTo>
                <a:cubicBezTo>
                  <a:pt x="10949" y="651486"/>
                  <a:pt x="8844" y="653268"/>
                  <a:pt x="6479" y="653073"/>
                </a:cubicBezTo>
                <a:cubicBezTo>
                  <a:pt x="5410" y="652976"/>
                  <a:pt x="4470" y="652523"/>
                  <a:pt x="3790" y="651810"/>
                </a:cubicBezTo>
                <a:close/>
                <a:moveTo>
                  <a:pt x="771021" y="1412691"/>
                </a:moveTo>
                <a:cubicBezTo>
                  <a:pt x="770340" y="1412011"/>
                  <a:pt x="769887" y="1411072"/>
                  <a:pt x="769790" y="1410035"/>
                </a:cubicBezTo>
                <a:cubicBezTo>
                  <a:pt x="769563" y="1407670"/>
                  <a:pt x="771312" y="1405565"/>
                  <a:pt x="773677" y="1405338"/>
                </a:cubicBezTo>
                <a:cubicBezTo>
                  <a:pt x="783104" y="1404463"/>
                  <a:pt x="792693" y="1403362"/>
                  <a:pt x="802119" y="1402098"/>
                </a:cubicBezTo>
                <a:cubicBezTo>
                  <a:pt x="804484" y="1401774"/>
                  <a:pt x="806655" y="1403426"/>
                  <a:pt x="806979" y="1405791"/>
                </a:cubicBezTo>
                <a:cubicBezTo>
                  <a:pt x="807303" y="1408156"/>
                  <a:pt x="805650" y="1410327"/>
                  <a:pt x="803286" y="1410650"/>
                </a:cubicBezTo>
                <a:cubicBezTo>
                  <a:pt x="793729" y="1411946"/>
                  <a:pt x="784043" y="1413015"/>
                  <a:pt x="774487" y="1413922"/>
                </a:cubicBezTo>
                <a:cubicBezTo>
                  <a:pt x="773159" y="1414052"/>
                  <a:pt x="771895" y="1413566"/>
                  <a:pt x="771021" y="1412659"/>
                </a:cubicBezTo>
                <a:close/>
                <a:moveTo>
                  <a:pt x="10917" y="595055"/>
                </a:moveTo>
                <a:cubicBezTo>
                  <a:pt x="9977" y="594116"/>
                  <a:pt x="9459" y="592723"/>
                  <a:pt x="9718" y="591297"/>
                </a:cubicBezTo>
                <a:cubicBezTo>
                  <a:pt x="11306" y="581806"/>
                  <a:pt x="13087" y="572249"/>
                  <a:pt x="15063" y="562855"/>
                </a:cubicBezTo>
                <a:cubicBezTo>
                  <a:pt x="15549" y="560522"/>
                  <a:pt x="17849" y="559032"/>
                  <a:pt x="20182" y="559518"/>
                </a:cubicBezTo>
                <a:cubicBezTo>
                  <a:pt x="22514" y="560004"/>
                  <a:pt x="24004" y="562304"/>
                  <a:pt x="23518" y="564637"/>
                </a:cubicBezTo>
                <a:cubicBezTo>
                  <a:pt x="21575" y="573901"/>
                  <a:pt x="19793" y="583361"/>
                  <a:pt x="18238" y="592723"/>
                </a:cubicBezTo>
                <a:cubicBezTo>
                  <a:pt x="17849" y="595087"/>
                  <a:pt x="15614" y="596675"/>
                  <a:pt x="13282" y="596286"/>
                </a:cubicBezTo>
                <a:cubicBezTo>
                  <a:pt x="12375" y="596124"/>
                  <a:pt x="11565" y="595703"/>
                  <a:pt x="10949" y="595087"/>
                </a:cubicBezTo>
                <a:close/>
                <a:moveTo>
                  <a:pt x="827841" y="1405079"/>
                </a:moveTo>
                <a:cubicBezTo>
                  <a:pt x="827225" y="1404463"/>
                  <a:pt x="826804" y="1403686"/>
                  <a:pt x="826642" y="1402779"/>
                </a:cubicBezTo>
                <a:cubicBezTo>
                  <a:pt x="826221" y="1400414"/>
                  <a:pt x="827808" y="1398179"/>
                  <a:pt x="830141" y="1397790"/>
                </a:cubicBezTo>
                <a:cubicBezTo>
                  <a:pt x="839535" y="1396138"/>
                  <a:pt x="848962" y="1394291"/>
                  <a:pt x="858227" y="1392250"/>
                </a:cubicBezTo>
                <a:cubicBezTo>
                  <a:pt x="860559" y="1391732"/>
                  <a:pt x="862859" y="1393222"/>
                  <a:pt x="863377" y="1395555"/>
                </a:cubicBezTo>
                <a:cubicBezTo>
                  <a:pt x="863896" y="1397887"/>
                  <a:pt x="862406" y="1400187"/>
                  <a:pt x="860073" y="1400705"/>
                </a:cubicBezTo>
                <a:cubicBezTo>
                  <a:pt x="850711" y="1402746"/>
                  <a:pt x="841122" y="1404625"/>
                  <a:pt x="831631" y="1406310"/>
                </a:cubicBezTo>
                <a:cubicBezTo>
                  <a:pt x="830205" y="1406569"/>
                  <a:pt x="828780" y="1406083"/>
                  <a:pt x="827841" y="1405111"/>
                </a:cubicBezTo>
                <a:close/>
                <a:moveTo>
                  <a:pt x="22611" y="539045"/>
                </a:moveTo>
                <a:cubicBezTo>
                  <a:pt x="21575" y="538008"/>
                  <a:pt x="21089" y="536453"/>
                  <a:pt x="21478" y="534931"/>
                </a:cubicBezTo>
                <a:cubicBezTo>
                  <a:pt x="23810" y="525601"/>
                  <a:pt x="26401" y="516207"/>
                  <a:pt x="29090" y="507039"/>
                </a:cubicBezTo>
                <a:cubicBezTo>
                  <a:pt x="29771" y="504739"/>
                  <a:pt x="32168" y="503443"/>
                  <a:pt x="34468" y="504124"/>
                </a:cubicBezTo>
                <a:cubicBezTo>
                  <a:pt x="36768" y="504804"/>
                  <a:pt x="38063" y="507201"/>
                  <a:pt x="37383" y="509501"/>
                </a:cubicBezTo>
                <a:cubicBezTo>
                  <a:pt x="34694" y="518572"/>
                  <a:pt x="32168" y="527836"/>
                  <a:pt x="29835" y="537036"/>
                </a:cubicBezTo>
                <a:cubicBezTo>
                  <a:pt x="29252" y="539336"/>
                  <a:pt x="26920" y="540762"/>
                  <a:pt x="24587" y="540179"/>
                </a:cubicBezTo>
                <a:cubicBezTo>
                  <a:pt x="23810" y="539984"/>
                  <a:pt x="23130" y="539596"/>
                  <a:pt x="22579" y="539045"/>
                </a:cubicBezTo>
                <a:close/>
                <a:moveTo>
                  <a:pt x="883851" y="1392866"/>
                </a:moveTo>
                <a:cubicBezTo>
                  <a:pt x="883332" y="1392348"/>
                  <a:pt x="882944" y="1391667"/>
                  <a:pt x="882717" y="1390890"/>
                </a:cubicBezTo>
                <a:cubicBezTo>
                  <a:pt x="882101" y="1388590"/>
                  <a:pt x="883494" y="1386225"/>
                  <a:pt x="885794" y="1385610"/>
                </a:cubicBezTo>
                <a:cubicBezTo>
                  <a:pt x="894994" y="1383212"/>
                  <a:pt x="904259" y="1380588"/>
                  <a:pt x="913362" y="1377802"/>
                </a:cubicBezTo>
                <a:cubicBezTo>
                  <a:pt x="915630" y="1377122"/>
                  <a:pt x="918059" y="1378386"/>
                  <a:pt x="918739" y="1380686"/>
                </a:cubicBezTo>
                <a:cubicBezTo>
                  <a:pt x="919420" y="1382953"/>
                  <a:pt x="918156" y="1385383"/>
                  <a:pt x="915856" y="1386063"/>
                </a:cubicBezTo>
                <a:cubicBezTo>
                  <a:pt x="906656" y="1388881"/>
                  <a:pt x="897262" y="1391538"/>
                  <a:pt x="887965" y="1393967"/>
                </a:cubicBezTo>
                <a:cubicBezTo>
                  <a:pt x="886442" y="1394356"/>
                  <a:pt x="884855" y="1393902"/>
                  <a:pt x="883818" y="1392834"/>
                </a:cubicBezTo>
                <a:close/>
                <a:moveTo>
                  <a:pt x="38809" y="484234"/>
                </a:moveTo>
                <a:cubicBezTo>
                  <a:pt x="37675" y="483100"/>
                  <a:pt x="37221" y="481383"/>
                  <a:pt x="37772" y="479795"/>
                </a:cubicBezTo>
                <a:cubicBezTo>
                  <a:pt x="40849" y="470725"/>
                  <a:pt x="44186" y="461590"/>
                  <a:pt x="47620" y="452649"/>
                </a:cubicBezTo>
                <a:cubicBezTo>
                  <a:pt x="48495" y="450414"/>
                  <a:pt x="50989" y="449312"/>
                  <a:pt x="53192" y="450187"/>
                </a:cubicBezTo>
                <a:cubicBezTo>
                  <a:pt x="55427" y="451062"/>
                  <a:pt x="56528" y="453556"/>
                  <a:pt x="55654" y="455759"/>
                </a:cubicBezTo>
                <a:cubicBezTo>
                  <a:pt x="52252" y="464602"/>
                  <a:pt x="48948" y="473608"/>
                  <a:pt x="45903" y="482581"/>
                </a:cubicBezTo>
                <a:cubicBezTo>
                  <a:pt x="45125" y="484849"/>
                  <a:pt x="42696" y="486048"/>
                  <a:pt x="40428" y="485270"/>
                </a:cubicBezTo>
                <a:cubicBezTo>
                  <a:pt x="39780" y="485043"/>
                  <a:pt x="39230" y="484687"/>
                  <a:pt x="38776" y="484234"/>
                </a:cubicBezTo>
                <a:close/>
                <a:moveTo>
                  <a:pt x="938727" y="1376150"/>
                </a:moveTo>
                <a:cubicBezTo>
                  <a:pt x="938273" y="1375697"/>
                  <a:pt x="937917" y="1375146"/>
                  <a:pt x="937723" y="1374531"/>
                </a:cubicBezTo>
                <a:cubicBezTo>
                  <a:pt x="936945" y="1372263"/>
                  <a:pt x="938111" y="1369801"/>
                  <a:pt x="940379" y="1369024"/>
                </a:cubicBezTo>
                <a:cubicBezTo>
                  <a:pt x="949352" y="1365881"/>
                  <a:pt x="958390" y="1362512"/>
                  <a:pt x="967234" y="1358981"/>
                </a:cubicBezTo>
                <a:cubicBezTo>
                  <a:pt x="969437" y="1358107"/>
                  <a:pt x="971964" y="1359176"/>
                  <a:pt x="972838" y="1361411"/>
                </a:cubicBezTo>
                <a:cubicBezTo>
                  <a:pt x="973713" y="1363614"/>
                  <a:pt x="972644" y="1366141"/>
                  <a:pt x="970409" y="1367015"/>
                </a:cubicBezTo>
                <a:cubicBezTo>
                  <a:pt x="961468" y="1370579"/>
                  <a:pt x="952333" y="1373980"/>
                  <a:pt x="943230" y="1377155"/>
                </a:cubicBezTo>
                <a:cubicBezTo>
                  <a:pt x="941610" y="1377738"/>
                  <a:pt x="939893" y="1377252"/>
                  <a:pt x="938759" y="1376118"/>
                </a:cubicBezTo>
                <a:close/>
                <a:moveTo>
                  <a:pt x="59379" y="430912"/>
                </a:moveTo>
                <a:cubicBezTo>
                  <a:pt x="58148" y="429681"/>
                  <a:pt x="57727" y="427802"/>
                  <a:pt x="58472" y="426150"/>
                </a:cubicBezTo>
                <a:cubicBezTo>
                  <a:pt x="62295" y="417339"/>
                  <a:pt x="66344" y="408495"/>
                  <a:pt x="70555" y="399814"/>
                </a:cubicBezTo>
                <a:cubicBezTo>
                  <a:pt x="71592" y="397675"/>
                  <a:pt x="74183" y="396768"/>
                  <a:pt x="76321" y="397805"/>
                </a:cubicBezTo>
                <a:cubicBezTo>
                  <a:pt x="78459" y="398842"/>
                  <a:pt x="79366" y="401433"/>
                  <a:pt x="78330" y="403571"/>
                </a:cubicBezTo>
                <a:cubicBezTo>
                  <a:pt x="74183" y="412123"/>
                  <a:pt x="70166" y="420870"/>
                  <a:pt x="66409" y="429584"/>
                </a:cubicBezTo>
                <a:cubicBezTo>
                  <a:pt x="65469" y="431787"/>
                  <a:pt x="62910" y="432791"/>
                  <a:pt x="60740" y="431819"/>
                </a:cubicBezTo>
                <a:cubicBezTo>
                  <a:pt x="60221" y="431593"/>
                  <a:pt x="59768" y="431269"/>
                  <a:pt x="59411" y="430912"/>
                </a:cubicBezTo>
                <a:close/>
                <a:moveTo>
                  <a:pt x="992081" y="1354964"/>
                </a:moveTo>
                <a:cubicBezTo>
                  <a:pt x="991724" y="1354608"/>
                  <a:pt x="991400" y="1354155"/>
                  <a:pt x="991206" y="1353669"/>
                </a:cubicBezTo>
                <a:cubicBezTo>
                  <a:pt x="990234" y="1351498"/>
                  <a:pt x="991206" y="1348939"/>
                  <a:pt x="993409" y="1347967"/>
                </a:cubicBezTo>
                <a:cubicBezTo>
                  <a:pt x="1002090" y="1344112"/>
                  <a:pt x="1010837" y="1339998"/>
                  <a:pt x="1019357" y="1335754"/>
                </a:cubicBezTo>
                <a:cubicBezTo>
                  <a:pt x="1021495" y="1334685"/>
                  <a:pt x="1024086" y="1335560"/>
                  <a:pt x="1025155" y="1337698"/>
                </a:cubicBezTo>
                <a:cubicBezTo>
                  <a:pt x="1026224" y="1339836"/>
                  <a:pt x="1025350" y="1342428"/>
                  <a:pt x="1023212" y="1343497"/>
                </a:cubicBezTo>
                <a:cubicBezTo>
                  <a:pt x="1014595" y="1347773"/>
                  <a:pt x="1005751" y="1351919"/>
                  <a:pt x="996940" y="1355839"/>
                </a:cubicBezTo>
                <a:cubicBezTo>
                  <a:pt x="995255" y="1356584"/>
                  <a:pt x="993344" y="1356163"/>
                  <a:pt x="992145" y="1354932"/>
                </a:cubicBezTo>
                <a:close/>
                <a:moveTo>
                  <a:pt x="84323" y="379373"/>
                </a:moveTo>
                <a:cubicBezTo>
                  <a:pt x="83027" y="378077"/>
                  <a:pt x="82638" y="376004"/>
                  <a:pt x="83578" y="374287"/>
                </a:cubicBezTo>
                <a:cubicBezTo>
                  <a:pt x="88113" y="365799"/>
                  <a:pt x="92875" y="357312"/>
                  <a:pt x="97767" y="349051"/>
                </a:cubicBezTo>
                <a:cubicBezTo>
                  <a:pt x="98965" y="347011"/>
                  <a:pt x="101621" y="346298"/>
                  <a:pt x="103695" y="347529"/>
                </a:cubicBezTo>
                <a:cubicBezTo>
                  <a:pt x="105736" y="348760"/>
                  <a:pt x="106448" y="351384"/>
                  <a:pt x="105217" y="353457"/>
                </a:cubicBezTo>
                <a:cubicBezTo>
                  <a:pt x="100390" y="361620"/>
                  <a:pt x="95693" y="370011"/>
                  <a:pt x="91190" y="378401"/>
                </a:cubicBezTo>
                <a:cubicBezTo>
                  <a:pt x="90057" y="380506"/>
                  <a:pt x="87465" y="381284"/>
                  <a:pt x="85359" y="380182"/>
                </a:cubicBezTo>
                <a:cubicBezTo>
                  <a:pt x="84971" y="379988"/>
                  <a:pt x="84647" y="379729"/>
                  <a:pt x="84355" y="379437"/>
                </a:cubicBezTo>
                <a:close/>
                <a:moveTo>
                  <a:pt x="1043458" y="1329535"/>
                </a:moveTo>
                <a:cubicBezTo>
                  <a:pt x="1043167" y="1329243"/>
                  <a:pt x="1042940" y="1328919"/>
                  <a:pt x="1042713" y="1328563"/>
                </a:cubicBezTo>
                <a:cubicBezTo>
                  <a:pt x="1041579" y="1326457"/>
                  <a:pt x="1042324" y="1323833"/>
                  <a:pt x="1044430" y="1322700"/>
                </a:cubicBezTo>
                <a:cubicBezTo>
                  <a:pt x="1052755" y="1318132"/>
                  <a:pt x="1061113" y="1313337"/>
                  <a:pt x="1069244" y="1308446"/>
                </a:cubicBezTo>
                <a:cubicBezTo>
                  <a:pt x="1071285" y="1307215"/>
                  <a:pt x="1073941" y="1307863"/>
                  <a:pt x="1075172" y="1309904"/>
                </a:cubicBezTo>
                <a:cubicBezTo>
                  <a:pt x="1076403" y="1311945"/>
                  <a:pt x="1075755" y="1314601"/>
                  <a:pt x="1073715" y="1315832"/>
                </a:cubicBezTo>
                <a:cubicBezTo>
                  <a:pt x="1065486" y="1320788"/>
                  <a:pt x="1057031" y="1325647"/>
                  <a:pt x="1048609" y="1330247"/>
                </a:cubicBezTo>
                <a:cubicBezTo>
                  <a:pt x="1046892" y="1331187"/>
                  <a:pt x="1044819" y="1330830"/>
                  <a:pt x="1043491" y="1329502"/>
                </a:cubicBezTo>
                <a:close/>
                <a:moveTo>
                  <a:pt x="113381" y="330003"/>
                </a:moveTo>
                <a:cubicBezTo>
                  <a:pt x="111988" y="328610"/>
                  <a:pt x="111696" y="326343"/>
                  <a:pt x="112798" y="324626"/>
                </a:cubicBezTo>
                <a:cubicBezTo>
                  <a:pt x="118013" y="316560"/>
                  <a:pt x="123455" y="308494"/>
                  <a:pt x="128995" y="300622"/>
                </a:cubicBezTo>
                <a:cubicBezTo>
                  <a:pt x="130355" y="298678"/>
                  <a:pt x="133076" y="298224"/>
                  <a:pt x="135020" y="299585"/>
                </a:cubicBezTo>
                <a:cubicBezTo>
                  <a:pt x="136964" y="300978"/>
                  <a:pt x="137417" y="303667"/>
                  <a:pt x="136057" y="305610"/>
                </a:cubicBezTo>
                <a:cubicBezTo>
                  <a:pt x="130582" y="313385"/>
                  <a:pt x="125172" y="321354"/>
                  <a:pt x="120054" y="329323"/>
                </a:cubicBezTo>
                <a:cubicBezTo>
                  <a:pt x="118758" y="331332"/>
                  <a:pt x="116102" y="331915"/>
                  <a:pt x="114093" y="330619"/>
                </a:cubicBezTo>
                <a:cubicBezTo>
                  <a:pt x="113834" y="330457"/>
                  <a:pt x="113607" y="330263"/>
                  <a:pt x="113381" y="330036"/>
                </a:cubicBezTo>
                <a:close/>
                <a:moveTo>
                  <a:pt x="1092536" y="1299959"/>
                </a:moveTo>
                <a:cubicBezTo>
                  <a:pt x="1092342" y="1299764"/>
                  <a:pt x="1092147" y="1299537"/>
                  <a:pt x="1091985" y="1299278"/>
                </a:cubicBezTo>
                <a:cubicBezTo>
                  <a:pt x="1090689" y="1297302"/>
                  <a:pt x="1091240" y="1294613"/>
                  <a:pt x="1093216" y="1293285"/>
                </a:cubicBezTo>
                <a:cubicBezTo>
                  <a:pt x="1101153" y="1288070"/>
                  <a:pt x="1109057" y="1282595"/>
                  <a:pt x="1116767" y="1277056"/>
                </a:cubicBezTo>
                <a:cubicBezTo>
                  <a:pt x="1118711" y="1275663"/>
                  <a:pt x="1121399" y="1276084"/>
                  <a:pt x="1122792" y="1278028"/>
                </a:cubicBezTo>
                <a:cubicBezTo>
                  <a:pt x="1124185" y="1279971"/>
                  <a:pt x="1123732" y="1282660"/>
                  <a:pt x="1121820" y="1284053"/>
                </a:cubicBezTo>
                <a:cubicBezTo>
                  <a:pt x="1114013" y="1289657"/>
                  <a:pt x="1106012" y="1295197"/>
                  <a:pt x="1097978" y="1300477"/>
                </a:cubicBezTo>
                <a:cubicBezTo>
                  <a:pt x="1096229" y="1301611"/>
                  <a:pt x="1093961" y="1301352"/>
                  <a:pt x="1092536" y="1299926"/>
                </a:cubicBezTo>
                <a:close/>
                <a:moveTo>
                  <a:pt x="146391" y="283193"/>
                </a:moveTo>
                <a:cubicBezTo>
                  <a:pt x="144868" y="281671"/>
                  <a:pt x="144674" y="279241"/>
                  <a:pt x="146034" y="277524"/>
                </a:cubicBezTo>
                <a:cubicBezTo>
                  <a:pt x="151898" y="269912"/>
                  <a:pt x="157988" y="262299"/>
                  <a:pt x="164143" y="254913"/>
                </a:cubicBezTo>
                <a:cubicBezTo>
                  <a:pt x="165665" y="253099"/>
                  <a:pt x="168386" y="252840"/>
                  <a:pt x="170233" y="254362"/>
                </a:cubicBezTo>
                <a:cubicBezTo>
                  <a:pt x="172079" y="255885"/>
                  <a:pt x="172306" y="258606"/>
                  <a:pt x="170784" y="260453"/>
                </a:cubicBezTo>
                <a:cubicBezTo>
                  <a:pt x="164693" y="267741"/>
                  <a:pt x="158668" y="275257"/>
                  <a:pt x="152902" y="282772"/>
                </a:cubicBezTo>
                <a:cubicBezTo>
                  <a:pt x="151444" y="284651"/>
                  <a:pt x="148723" y="285008"/>
                  <a:pt x="146844" y="283582"/>
                </a:cubicBezTo>
                <a:cubicBezTo>
                  <a:pt x="146682" y="283453"/>
                  <a:pt x="146553" y="283355"/>
                  <a:pt x="146423" y="283193"/>
                </a:cubicBezTo>
                <a:close/>
                <a:moveTo>
                  <a:pt x="1139022" y="1266495"/>
                </a:moveTo>
                <a:cubicBezTo>
                  <a:pt x="1139022" y="1266495"/>
                  <a:pt x="1138795" y="1266236"/>
                  <a:pt x="1138666" y="1266106"/>
                </a:cubicBezTo>
                <a:cubicBezTo>
                  <a:pt x="1137208" y="1264227"/>
                  <a:pt x="1137532" y="1261506"/>
                  <a:pt x="1139411" y="1260049"/>
                </a:cubicBezTo>
                <a:cubicBezTo>
                  <a:pt x="1146861" y="1254218"/>
                  <a:pt x="1154312" y="1248127"/>
                  <a:pt x="1161568" y="1241972"/>
                </a:cubicBezTo>
                <a:cubicBezTo>
                  <a:pt x="1163383" y="1240418"/>
                  <a:pt x="1166071" y="1240612"/>
                  <a:pt x="1167659" y="1242458"/>
                </a:cubicBezTo>
                <a:cubicBezTo>
                  <a:pt x="1169214" y="1244272"/>
                  <a:pt x="1168987" y="1246994"/>
                  <a:pt x="1167173" y="1248549"/>
                </a:cubicBezTo>
                <a:cubicBezTo>
                  <a:pt x="1159852" y="1254801"/>
                  <a:pt x="1152304" y="1260956"/>
                  <a:pt x="1144756" y="1266851"/>
                </a:cubicBezTo>
                <a:cubicBezTo>
                  <a:pt x="1143006" y="1268212"/>
                  <a:pt x="1140577" y="1268018"/>
                  <a:pt x="1139054" y="1266495"/>
                </a:cubicBezTo>
                <a:close/>
                <a:moveTo>
                  <a:pt x="183094" y="239234"/>
                </a:moveTo>
                <a:cubicBezTo>
                  <a:pt x="181474" y="237614"/>
                  <a:pt x="181409" y="234990"/>
                  <a:pt x="182964" y="233274"/>
                </a:cubicBezTo>
                <a:cubicBezTo>
                  <a:pt x="189410" y="226147"/>
                  <a:pt x="196084" y="219052"/>
                  <a:pt x="202822" y="212217"/>
                </a:cubicBezTo>
                <a:cubicBezTo>
                  <a:pt x="204506" y="210500"/>
                  <a:pt x="207227" y="210500"/>
                  <a:pt x="208944" y="212152"/>
                </a:cubicBezTo>
                <a:cubicBezTo>
                  <a:pt x="210564" y="213772"/>
                  <a:pt x="210661" y="216558"/>
                  <a:pt x="209009" y="218275"/>
                </a:cubicBezTo>
                <a:cubicBezTo>
                  <a:pt x="202336" y="225045"/>
                  <a:pt x="195760" y="232075"/>
                  <a:pt x="189378" y="239105"/>
                </a:cubicBezTo>
                <a:cubicBezTo>
                  <a:pt x="187791" y="240886"/>
                  <a:pt x="185037" y="241016"/>
                  <a:pt x="183288" y="239396"/>
                </a:cubicBezTo>
                <a:cubicBezTo>
                  <a:pt x="183223" y="239331"/>
                  <a:pt x="183191" y="239299"/>
                  <a:pt x="183126" y="239234"/>
                </a:cubicBezTo>
                <a:close/>
                <a:moveTo>
                  <a:pt x="1182657" y="1229403"/>
                </a:moveTo>
                <a:cubicBezTo>
                  <a:pt x="1182657" y="1229403"/>
                  <a:pt x="1182560" y="1229306"/>
                  <a:pt x="1182528" y="1229274"/>
                </a:cubicBezTo>
                <a:cubicBezTo>
                  <a:pt x="1180908" y="1227525"/>
                  <a:pt x="1181005" y="1224803"/>
                  <a:pt x="1182787" y="1223184"/>
                </a:cubicBezTo>
                <a:cubicBezTo>
                  <a:pt x="1189752" y="1216737"/>
                  <a:pt x="1196716" y="1210064"/>
                  <a:pt x="1203422" y="1203358"/>
                </a:cubicBezTo>
                <a:cubicBezTo>
                  <a:pt x="1206629" y="1200151"/>
                  <a:pt x="1209771" y="1196944"/>
                  <a:pt x="1212914" y="1193705"/>
                </a:cubicBezTo>
                <a:cubicBezTo>
                  <a:pt x="1214566" y="1191988"/>
                  <a:pt x="1217287" y="1191923"/>
                  <a:pt x="1219036" y="1193575"/>
                </a:cubicBezTo>
                <a:cubicBezTo>
                  <a:pt x="1220786" y="1195227"/>
                  <a:pt x="1220818" y="1197981"/>
                  <a:pt x="1219166" y="1199698"/>
                </a:cubicBezTo>
                <a:cubicBezTo>
                  <a:pt x="1215991" y="1202970"/>
                  <a:pt x="1212817" y="1206241"/>
                  <a:pt x="1209577" y="1209481"/>
                </a:cubicBezTo>
                <a:cubicBezTo>
                  <a:pt x="1202774" y="1216284"/>
                  <a:pt x="1195777" y="1223022"/>
                  <a:pt x="1188715" y="1229533"/>
                </a:cubicBezTo>
                <a:cubicBezTo>
                  <a:pt x="1186998" y="1231120"/>
                  <a:pt x="1184374" y="1231056"/>
                  <a:pt x="1182722" y="1229403"/>
                </a:cubicBezTo>
                <a:close/>
                <a:moveTo>
                  <a:pt x="223230" y="198352"/>
                </a:moveTo>
                <a:cubicBezTo>
                  <a:pt x="223230" y="198352"/>
                  <a:pt x="223165" y="198288"/>
                  <a:pt x="223133" y="198255"/>
                </a:cubicBezTo>
                <a:cubicBezTo>
                  <a:pt x="221513" y="196506"/>
                  <a:pt x="221578" y="193785"/>
                  <a:pt x="223327" y="192165"/>
                </a:cubicBezTo>
                <a:cubicBezTo>
                  <a:pt x="230325" y="185589"/>
                  <a:pt x="237549" y="179045"/>
                  <a:pt x="244805" y="172761"/>
                </a:cubicBezTo>
                <a:cubicBezTo>
                  <a:pt x="246619" y="171206"/>
                  <a:pt x="249340" y="171368"/>
                  <a:pt x="250895" y="173182"/>
                </a:cubicBezTo>
                <a:cubicBezTo>
                  <a:pt x="252450" y="174996"/>
                  <a:pt x="252256" y="177717"/>
                  <a:pt x="250474" y="179272"/>
                </a:cubicBezTo>
                <a:cubicBezTo>
                  <a:pt x="243315" y="185492"/>
                  <a:pt x="236156" y="191938"/>
                  <a:pt x="229256" y="198450"/>
                </a:cubicBezTo>
                <a:cubicBezTo>
                  <a:pt x="227539" y="200037"/>
                  <a:pt x="224882" y="200004"/>
                  <a:pt x="223230" y="198352"/>
                </a:cubicBezTo>
                <a:close/>
                <a:moveTo>
                  <a:pt x="1232318" y="1178803"/>
                </a:moveTo>
                <a:cubicBezTo>
                  <a:pt x="1230698" y="1177184"/>
                  <a:pt x="1230633" y="1174592"/>
                  <a:pt x="1232156" y="1172875"/>
                </a:cubicBezTo>
                <a:cubicBezTo>
                  <a:pt x="1238473" y="1165781"/>
                  <a:pt x="1244693" y="1158460"/>
                  <a:pt x="1250718" y="1151106"/>
                </a:cubicBezTo>
                <a:cubicBezTo>
                  <a:pt x="1252241" y="1149260"/>
                  <a:pt x="1254962" y="1149000"/>
                  <a:pt x="1256808" y="1150491"/>
                </a:cubicBezTo>
                <a:cubicBezTo>
                  <a:pt x="1258687" y="1151981"/>
                  <a:pt x="1258914" y="1154734"/>
                  <a:pt x="1257424" y="1156581"/>
                </a:cubicBezTo>
                <a:cubicBezTo>
                  <a:pt x="1251334" y="1164031"/>
                  <a:pt x="1245017" y="1171417"/>
                  <a:pt x="1238635" y="1178609"/>
                </a:cubicBezTo>
                <a:cubicBezTo>
                  <a:pt x="1237048" y="1180391"/>
                  <a:pt x="1234326" y="1180553"/>
                  <a:pt x="1232545" y="1178965"/>
                </a:cubicBezTo>
                <a:cubicBezTo>
                  <a:pt x="1232480" y="1178900"/>
                  <a:pt x="1232415" y="1178836"/>
                  <a:pt x="1232350" y="1178803"/>
                </a:cubicBezTo>
                <a:close/>
                <a:moveTo>
                  <a:pt x="266477" y="160840"/>
                </a:moveTo>
                <a:cubicBezTo>
                  <a:pt x="266477" y="160840"/>
                  <a:pt x="266250" y="160613"/>
                  <a:pt x="266153" y="160483"/>
                </a:cubicBezTo>
                <a:cubicBezTo>
                  <a:pt x="264663" y="158604"/>
                  <a:pt x="264954" y="155916"/>
                  <a:pt x="266833" y="154425"/>
                </a:cubicBezTo>
                <a:cubicBezTo>
                  <a:pt x="274349" y="148432"/>
                  <a:pt x="282091" y="142504"/>
                  <a:pt x="289833" y="136803"/>
                </a:cubicBezTo>
                <a:cubicBezTo>
                  <a:pt x="291745" y="135377"/>
                  <a:pt x="294466" y="135799"/>
                  <a:pt x="295859" y="137742"/>
                </a:cubicBezTo>
                <a:cubicBezTo>
                  <a:pt x="297284" y="139654"/>
                  <a:pt x="296863" y="142375"/>
                  <a:pt x="294919" y="143768"/>
                </a:cubicBezTo>
                <a:cubicBezTo>
                  <a:pt x="287274" y="149372"/>
                  <a:pt x="279629" y="155235"/>
                  <a:pt x="272211" y="161163"/>
                </a:cubicBezTo>
                <a:cubicBezTo>
                  <a:pt x="270461" y="162556"/>
                  <a:pt x="267999" y="162394"/>
                  <a:pt x="266477" y="160840"/>
                </a:cubicBezTo>
                <a:close/>
                <a:moveTo>
                  <a:pt x="1268567" y="1134520"/>
                </a:moveTo>
                <a:cubicBezTo>
                  <a:pt x="1267077" y="1133030"/>
                  <a:pt x="1266850" y="1130600"/>
                  <a:pt x="1268179" y="1128883"/>
                </a:cubicBezTo>
                <a:cubicBezTo>
                  <a:pt x="1273880" y="1121303"/>
                  <a:pt x="1279517" y="1113496"/>
                  <a:pt x="1284927" y="1105689"/>
                </a:cubicBezTo>
                <a:cubicBezTo>
                  <a:pt x="1286287" y="1103713"/>
                  <a:pt x="1288976" y="1103227"/>
                  <a:pt x="1290920" y="1104588"/>
                </a:cubicBezTo>
                <a:cubicBezTo>
                  <a:pt x="1292863" y="1105948"/>
                  <a:pt x="1293382" y="1108637"/>
                  <a:pt x="1292021" y="1110613"/>
                </a:cubicBezTo>
                <a:cubicBezTo>
                  <a:pt x="1286546" y="1118517"/>
                  <a:pt x="1280845" y="1126421"/>
                  <a:pt x="1275079" y="1134099"/>
                </a:cubicBezTo>
                <a:cubicBezTo>
                  <a:pt x="1273653" y="1136010"/>
                  <a:pt x="1270932" y="1136399"/>
                  <a:pt x="1269021" y="1134941"/>
                </a:cubicBezTo>
                <a:cubicBezTo>
                  <a:pt x="1268859" y="1134812"/>
                  <a:pt x="1268697" y="1134682"/>
                  <a:pt x="1268567" y="1134552"/>
                </a:cubicBezTo>
                <a:close/>
                <a:moveTo>
                  <a:pt x="312639" y="126923"/>
                </a:moveTo>
                <a:cubicBezTo>
                  <a:pt x="312445" y="126728"/>
                  <a:pt x="312250" y="126501"/>
                  <a:pt x="312121" y="126275"/>
                </a:cubicBezTo>
                <a:cubicBezTo>
                  <a:pt x="310793" y="124299"/>
                  <a:pt x="311311" y="121610"/>
                  <a:pt x="313287" y="120282"/>
                </a:cubicBezTo>
                <a:cubicBezTo>
                  <a:pt x="321256" y="114904"/>
                  <a:pt x="329452" y="109656"/>
                  <a:pt x="337648" y="104603"/>
                </a:cubicBezTo>
                <a:cubicBezTo>
                  <a:pt x="339688" y="103339"/>
                  <a:pt x="342345" y="103987"/>
                  <a:pt x="343576" y="106028"/>
                </a:cubicBezTo>
                <a:cubicBezTo>
                  <a:pt x="344839" y="108069"/>
                  <a:pt x="344191" y="110725"/>
                  <a:pt x="342150" y="111956"/>
                </a:cubicBezTo>
                <a:cubicBezTo>
                  <a:pt x="334052" y="116945"/>
                  <a:pt x="325986" y="122161"/>
                  <a:pt x="318114" y="127441"/>
                </a:cubicBezTo>
                <a:cubicBezTo>
                  <a:pt x="316364" y="128607"/>
                  <a:pt x="314097" y="128348"/>
                  <a:pt x="312639" y="126923"/>
                </a:cubicBezTo>
                <a:close/>
                <a:moveTo>
                  <a:pt x="1301124" y="1087386"/>
                </a:moveTo>
                <a:cubicBezTo>
                  <a:pt x="1299731" y="1085993"/>
                  <a:pt x="1299439" y="1083758"/>
                  <a:pt x="1300541" y="1082041"/>
                </a:cubicBezTo>
                <a:cubicBezTo>
                  <a:pt x="1305627" y="1074007"/>
                  <a:pt x="1310615" y="1065747"/>
                  <a:pt x="1315313" y="1057551"/>
                </a:cubicBezTo>
                <a:cubicBezTo>
                  <a:pt x="1316511" y="1055478"/>
                  <a:pt x="1319135" y="1054765"/>
                  <a:pt x="1321208" y="1055964"/>
                </a:cubicBezTo>
                <a:cubicBezTo>
                  <a:pt x="1323282" y="1057162"/>
                  <a:pt x="1323994" y="1059786"/>
                  <a:pt x="1322796" y="1061859"/>
                </a:cubicBezTo>
                <a:cubicBezTo>
                  <a:pt x="1318001" y="1070152"/>
                  <a:pt x="1312980" y="1078510"/>
                  <a:pt x="1307829" y="1086641"/>
                </a:cubicBezTo>
                <a:cubicBezTo>
                  <a:pt x="1306566" y="1088650"/>
                  <a:pt x="1303877" y="1089265"/>
                  <a:pt x="1301869" y="1087969"/>
                </a:cubicBezTo>
                <a:cubicBezTo>
                  <a:pt x="1301577" y="1087807"/>
                  <a:pt x="1301351" y="1087580"/>
                  <a:pt x="1301124" y="1087386"/>
                </a:cubicBezTo>
                <a:close/>
                <a:moveTo>
                  <a:pt x="361393" y="96893"/>
                </a:moveTo>
                <a:cubicBezTo>
                  <a:pt x="361134" y="96634"/>
                  <a:pt x="360874" y="96310"/>
                  <a:pt x="360680" y="95953"/>
                </a:cubicBezTo>
                <a:cubicBezTo>
                  <a:pt x="359514" y="93880"/>
                  <a:pt x="360259" y="91224"/>
                  <a:pt x="362332" y="90090"/>
                </a:cubicBezTo>
                <a:cubicBezTo>
                  <a:pt x="370722" y="85393"/>
                  <a:pt x="379339" y="80793"/>
                  <a:pt x="387891" y="76452"/>
                </a:cubicBezTo>
                <a:cubicBezTo>
                  <a:pt x="390029" y="75383"/>
                  <a:pt x="392621" y="76225"/>
                  <a:pt x="393690" y="78363"/>
                </a:cubicBezTo>
                <a:cubicBezTo>
                  <a:pt x="394759" y="80501"/>
                  <a:pt x="393917" y="83093"/>
                  <a:pt x="391779" y="84162"/>
                </a:cubicBezTo>
                <a:cubicBezTo>
                  <a:pt x="383324" y="88438"/>
                  <a:pt x="374836" y="92973"/>
                  <a:pt x="366543" y="97638"/>
                </a:cubicBezTo>
                <a:cubicBezTo>
                  <a:pt x="364827" y="98610"/>
                  <a:pt x="362721" y="98253"/>
                  <a:pt x="361393" y="96925"/>
                </a:cubicBezTo>
                <a:close/>
                <a:moveTo>
                  <a:pt x="1329728" y="1037758"/>
                </a:moveTo>
                <a:cubicBezTo>
                  <a:pt x="1328432" y="1036462"/>
                  <a:pt x="1328044" y="1034421"/>
                  <a:pt x="1328951" y="1032704"/>
                </a:cubicBezTo>
                <a:cubicBezTo>
                  <a:pt x="1333356" y="1024314"/>
                  <a:pt x="1337632" y="1015697"/>
                  <a:pt x="1341682" y="1007080"/>
                </a:cubicBezTo>
                <a:cubicBezTo>
                  <a:pt x="1342686" y="1004910"/>
                  <a:pt x="1345277" y="1004003"/>
                  <a:pt x="1347416" y="1005007"/>
                </a:cubicBezTo>
                <a:cubicBezTo>
                  <a:pt x="1349554" y="1006011"/>
                  <a:pt x="1350493" y="1008603"/>
                  <a:pt x="1349489" y="1010741"/>
                </a:cubicBezTo>
                <a:cubicBezTo>
                  <a:pt x="1345375" y="1019455"/>
                  <a:pt x="1341066" y="1028169"/>
                  <a:pt x="1336596" y="1036689"/>
                </a:cubicBezTo>
                <a:cubicBezTo>
                  <a:pt x="1335494" y="1038794"/>
                  <a:pt x="1332870" y="1039604"/>
                  <a:pt x="1330765" y="1038503"/>
                </a:cubicBezTo>
                <a:cubicBezTo>
                  <a:pt x="1330376" y="1038308"/>
                  <a:pt x="1330020" y="1038017"/>
                  <a:pt x="1329728" y="1037725"/>
                </a:cubicBezTo>
                <a:close/>
                <a:moveTo>
                  <a:pt x="412544" y="70945"/>
                </a:moveTo>
                <a:cubicBezTo>
                  <a:pt x="412187" y="70589"/>
                  <a:pt x="411896" y="70167"/>
                  <a:pt x="411669" y="69682"/>
                </a:cubicBezTo>
                <a:cubicBezTo>
                  <a:pt x="410665" y="67511"/>
                  <a:pt x="411636" y="64952"/>
                  <a:pt x="413807" y="63948"/>
                </a:cubicBezTo>
                <a:cubicBezTo>
                  <a:pt x="422586" y="59931"/>
                  <a:pt x="431559" y="56076"/>
                  <a:pt x="440435" y="52415"/>
                </a:cubicBezTo>
                <a:cubicBezTo>
                  <a:pt x="442638" y="51508"/>
                  <a:pt x="445165" y="52577"/>
                  <a:pt x="446072" y="54780"/>
                </a:cubicBezTo>
                <a:cubicBezTo>
                  <a:pt x="446979" y="56983"/>
                  <a:pt x="445910" y="59510"/>
                  <a:pt x="443707" y="60417"/>
                </a:cubicBezTo>
                <a:cubicBezTo>
                  <a:pt x="434896" y="64012"/>
                  <a:pt x="426052" y="67835"/>
                  <a:pt x="417403" y="71787"/>
                </a:cubicBezTo>
                <a:cubicBezTo>
                  <a:pt x="415718" y="72565"/>
                  <a:pt x="413807" y="72143"/>
                  <a:pt x="412544" y="70912"/>
                </a:cubicBezTo>
                <a:close/>
                <a:moveTo>
                  <a:pt x="1354186" y="985991"/>
                </a:moveTo>
                <a:cubicBezTo>
                  <a:pt x="1352987" y="984793"/>
                  <a:pt x="1352566" y="982914"/>
                  <a:pt x="1353246" y="981262"/>
                </a:cubicBezTo>
                <a:cubicBezTo>
                  <a:pt x="1356939" y="972548"/>
                  <a:pt x="1360470" y="963639"/>
                  <a:pt x="1363807" y="954763"/>
                </a:cubicBezTo>
                <a:cubicBezTo>
                  <a:pt x="1364649" y="952528"/>
                  <a:pt x="1367144" y="951394"/>
                  <a:pt x="1369379" y="952236"/>
                </a:cubicBezTo>
                <a:cubicBezTo>
                  <a:pt x="1371614" y="953079"/>
                  <a:pt x="1372748" y="955573"/>
                  <a:pt x="1371906" y="957808"/>
                </a:cubicBezTo>
                <a:cubicBezTo>
                  <a:pt x="1368537" y="966814"/>
                  <a:pt x="1364941" y="975819"/>
                  <a:pt x="1361216" y="984631"/>
                </a:cubicBezTo>
                <a:cubicBezTo>
                  <a:pt x="1360276" y="986834"/>
                  <a:pt x="1357749" y="987870"/>
                  <a:pt x="1355547" y="986931"/>
                </a:cubicBezTo>
                <a:cubicBezTo>
                  <a:pt x="1355028" y="986704"/>
                  <a:pt x="1354542" y="986380"/>
                  <a:pt x="1354186" y="986024"/>
                </a:cubicBezTo>
                <a:close/>
                <a:moveTo>
                  <a:pt x="465703" y="49241"/>
                </a:moveTo>
                <a:cubicBezTo>
                  <a:pt x="465282" y="48819"/>
                  <a:pt x="464925" y="48269"/>
                  <a:pt x="464699" y="47653"/>
                </a:cubicBezTo>
                <a:cubicBezTo>
                  <a:pt x="463889" y="45418"/>
                  <a:pt x="465055" y="42924"/>
                  <a:pt x="467290" y="42114"/>
                </a:cubicBezTo>
                <a:cubicBezTo>
                  <a:pt x="476361" y="38842"/>
                  <a:pt x="485593" y="35700"/>
                  <a:pt x="494761" y="32817"/>
                </a:cubicBezTo>
                <a:cubicBezTo>
                  <a:pt x="497028" y="32104"/>
                  <a:pt x="499458" y="33367"/>
                  <a:pt x="500171" y="35635"/>
                </a:cubicBezTo>
                <a:cubicBezTo>
                  <a:pt x="500883" y="37903"/>
                  <a:pt x="499620" y="40332"/>
                  <a:pt x="497352" y="41045"/>
                </a:cubicBezTo>
                <a:cubicBezTo>
                  <a:pt x="488282" y="43896"/>
                  <a:pt x="479147" y="47005"/>
                  <a:pt x="470206" y="50212"/>
                </a:cubicBezTo>
                <a:cubicBezTo>
                  <a:pt x="468586" y="50796"/>
                  <a:pt x="466837" y="50342"/>
                  <a:pt x="465670" y="49208"/>
                </a:cubicBezTo>
                <a:close/>
                <a:moveTo>
                  <a:pt x="1374271" y="932476"/>
                </a:moveTo>
                <a:cubicBezTo>
                  <a:pt x="1373169" y="931374"/>
                  <a:pt x="1372683" y="929657"/>
                  <a:pt x="1373234" y="928070"/>
                </a:cubicBezTo>
                <a:cubicBezTo>
                  <a:pt x="1376214" y="919064"/>
                  <a:pt x="1379033" y="909864"/>
                  <a:pt x="1381624" y="900762"/>
                </a:cubicBezTo>
                <a:cubicBezTo>
                  <a:pt x="1382272" y="898461"/>
                  <a:pt x="1384669" y="897133"/>
                  <a:pt x="1386969" y="897781"/>
                </a:cubicBezTo>
                <a:cubicBezTo>
                  <a:pt x="1389269" y="898429"/>
                  <a:pt x="1390597" y="900826"/>
                  <a:pt x="1389949" y="903126"/>
                </a:cubicBezTo>
                <a:cubicBezTo>
                  <a:pt x="1387326" y="912326"/>
                  <a:pt x="1384475" y="921624"/>
                  <a:pt x="1381462" y="930759"/>
                </a:cubicBezTo>
                <a:cubicBezTo>
                  <a:pt x="1380717" y="933026"/>
                  <a:pt x="1378287" y="934257"/>
                  <a:pt x="1376020" y="933512"/>
                </a:cubicBezTo>
                <a:cubicBezTo>
                  <a:pt x="1375372" y="933286"/>
                  <a:pt x="1374789" y="932929"/>
                  <a:pt x="1374335" y="932476"/>
                </a:cubicBezTo>
                <a:close/>
                <a:moveTo>
                  <a:pt x="520385" y="31974"/>
                </a:moveTo>
                <a:cubicBezTo>
                  <a:pt x="519866" y="31456"/>
                  <a:pt x="519478" y="30808"/>
                  <a:pt x="519283" y="30063"/>
                </a:cubicBezTo>
                <a:cubicBezTo>
                  <a:pt x="518668" y="27763"/>
                  <a:pt x="520028" y="25398"/>
                  <a:pt x="522328" y="24750"/>
                </a:cubicBezTo>
                <a:cubicBezTo>
                  <a:pt x="531593" y="22224"/>
                  <a:pt x="541052" y="19891"/>
                  <a:pt x="550447" y="17721"/>
                </a:cubicBezTo>
                <a:cubicBezTo>
                  <a:pt x="552779" y="17202"/>
                  <a:pt x="555079" y="18660"/>
                  <a:pt x="555630" y="20960"/>
                </a:cubicBezTo>
                <a:cubicBezTo>
                  <a:pt x="556148" y="23293"/>
                  <a:pt x="554690" y="25593"/>
                  <a:pt x="552390" y="26143"/>
                </a:cubicBezTo>
                <a:cubicBezTo>
                  <a:pt x="543093" y="28249"/>
                  <a:pt x="533764" y="30581"/>
                  <a:pt x="524596" y="33076"/>
                </a:cubicBezTo>
                <a:cubicBezTo>
                  <a:pt x="523041" y="33497"/>
                  <a:pt x="521454" y="33011"/>
                  <a:pt x="520417" y="31974"/>
                </a:cubicBezTo>
                <a:close/>
                <a:moveTo>
                  <a:pt x="1389917" y="877502"/>
                </a:moveTo>
                <a:cubicBezTo>
                  <a:pt x="1388880" y="876466"/>
                  <a:pt x="1388394" y="874943"/>
                  <a:pt x="1388783" y="873421"/>
                </a:cubicBezTo>
                <a:cubicBezTo>
                  <a:pt x="1391018" y="864188"/>
                  <a:pt x="1393059" y="854826"/>
                  <a:pt x="1394906" y="845529"/>
                </a:cubicBezTo>
                <a:cubicBezTo>
                  <a:pt x="1395359" y="843197"/>
                  <a:pt x="1397659" y="841674"/>
                  <a:pt x="1399992" y="842128"/>
                </a:cubicBezTo>
                <a:cubicBezTo>
                  <a:pt x="1402324" y="842581"/>
                  <a:pt x="1403847" y="844881"/>
                  <a:pt x="1403393" y="847214"/>
                </a:cubicBezTo>
                <a:cubicBezTo>
                  <a:pt x="1401514" y="856608"/>
                  <a:pt x="1399441" y="866132"/>
                  <a:pt x="1397173" y="875462"/>
                </a:cubicBezTo>
                <a:cubicBezTo>
                  <a:pt x="1396623" y="877794"/>
                  <a:pt x="1394290" y="879219"/>
                  <a:pt x="1391958" y="878636"/>
                </a:cubicBezTo>
                <a:cubicBezTo>
                  <a:pt x="1391148" y="878442"/>
                  <a:pt x="1390468" y="878021"/>
                  <a:pt x="1389917" y="877502"/>
                </a:cubicBezTo>
                <a:close/>
                <a:moveTo>
                  <a:pt x="576298" y="19211"/>
                </a:moveTo>
                <a:cubicBezTo>
                  <a:pt x="575714" y="18628"/>
                  <a:pt x="575261" y="17850"/>
                  <a:pt x="575099" y="16943"/>
                </a:cubicBezTo>
                <a:cubicBezTo>
                  <a:pt x="574678" y="14611"/>
                  <a:pt x="576200" y="12343"/>
                  <a:pt x="578565" y="11922"/>
                </a:cubicBezTo>
                <a:cubicBezTo>
                  <a:pt x="588024" y="10173"/>
                  <a:pt x="597646" y="8586"/>
                  <a:pt x="607169" y="7225"/>
                </a:cubicBezTo>
                <a:cubicBezTo>
                  <a:pt x="609534" y="6869"/>
                  <a:pt x="611705" y="8521"/>
                  <a:pt x="612061" y="10886"/>
                </a:cubicBezTo>
                <a:cubicBezTo>
                  <a:pt x="612385" y="13250"/>
                  <a:pt x="610765" y="15421"/>
                  <a:pt x="608400" y="15777"/>
                </a:cubicBezTo>
                <a:cubicBezTo>
                  <a:pt x="599006" y="17138"/>
                  <a:pt x="589482" y="18693"/>
                  <a:pt x="580153" y="20410"/>
                </a:cubicBezTo>
                <a:cubicBezTo>
                  <a:pt x="578695" y="20669"/>
                  <a:pt x="577269" y="20183"/>
                  <a:pt x="576298" y="19211"/>
                </a:cubicBezTo>
                <a:close/>
                <a:moveTo>
                  <a:pt x="1401061" y="821395"/>
                </a:moveTo>
                <a:cubicBezTo>
                  <a:pt x="1400121" y="820456"/>
                  <a:pt x="1399635" y="819095"/>
                  <a:pt x="1399830" y="817670"/>
                </a:cubicBezTo>
                <a:cubicBezTo>
                  <a:pt x="1401288" y="808308"/>
                  <a:pt x="1402616" y="798784"/>
                  <a:pt x="1403685" y="789357"/>
                </a:cubicBezTo>
                <a:cubicBezTo>
                  <a:pt x="1403944" y="786992"/>
                  <a:pt x="1406114" y="785275"/>
                  <a:pt x="1408479" y="785567"/>
                </a:cubicBezTo>
                <a:cubicBezTo>
                  <a:pt x="1410844" y="785858"/>
                  <a:pt x="1412561" y="787996"/>
                  <a:pt x="1412269" y="790361"/>
                </a:cubicBezTo>
                <a:cubicBezTo>
                  <a:pt x="1411168" y="799918"/>
                  <a:pt x="1409840" y="809539"/>
                  <a:pt x="1408349" y="819030"/>
                </a:cubicBezTo>
                <a:cubicBezTo>
                  <a:pt x="1407993" y="821395"/>
                  <a:pt x="1405758" y="822982"/>
                  <a:pt x="1403426" y="822626"/>
                </a:cubicBezTo>
                <a:cubicBezTo>
                  <a:pt x="1402486" y="822464"/>
                  <a:pt x="1401676" y="822043"/>
                  <a:pt x="1401028" y="821428"/>
                </a:cubicBezTo>
                <a:close/>
                <a:moveTo>
                  <a:pt x="633053" y="11048"/>
                </a:moveTo>
                <a:cubicBezTo>
                  <a:pt x="632372" y="10367"/>
                  <a:pt x="631919" y="9460"/>
                  <a:pt x="631822" y="8424"/>
                </a:cubicBezTo>
                <a:cubicBezTo>
                  <a:pt x="631595" y="6059"/>
                  <a:pt x="633312" y="3921"/>
                  <a:pt x="635677" y="3694"/>
                </a:cubicBezTo>
                <a:cubicBezTo>
                  <a:pt x="645233" y="2722"/>
                  <a:pt x="654951" y="1912"/>
                  <a:pt x="664540" y="1329"/>
                </a:cubicBezTo>
                <a:cubicBezTo>
                  <a:pt x="666937" y="1167"/>
                  <a:pt x="668978" y="2981"/>
                  <a:pt x="669108" y="5378"/>
                </a:cubicBezTo>
                <a:cubicBezTo>
                  <a:pt x="669270" y="7743"/>
                  <a:pt x="667456" y="9817"/>
                  <a:pt x="665058" y="9946"/>
                </a:cubicBezTo>
                <a:cubicBezTo>
                  <a:pt x="655567" y="10529"/>
                  <a:pt x="645978" y="11307"/>
                  <a:pt x="636551" y="12279"/>
                </a:cubicBezTo>
                <a:cubicBezTo>
                  <a:pt x="635191" y="12408"/>
                  <a:pt x="633927" y="11922"/>
                  <a:pt x="633053" y="11048"/>
                </a:cubicBezTo>
                <a:close/>
                <a:moveTo>
                  <a:pt x="1407669" y="764510"/>
                </a:moveTo>
                <a:cubicBezTo>
                  <a:pt x="1406827" y="763668"/>
                  <a:pt x="1406309" y="762437"/>
                  <a:pt x="1406406" y="761141"/>
                </a:cubicBezTo>
                <a:cubicBezTo>
                  <a:pt x="1407118" y="751650"/>
                  <a:pt x="1407637" y="742061"/>
                  <a:pt x="1407961" y="732602"/>
                </a:cubicBezTo>
                <a:cubicBezTo>
                  <a:pt x="1408058" y="730205"/>
                  <a:pt x="1410034" y="728358"/>
                  <a:pt x="1412431" y="728423"/>
                </a:cubicBezTo>
                <a:cubicBezTo>
                  <a:pt x="1414828" y="728520"/>
                  <a:pt x="1416675" y="730496"/>
                  <a:pt x="1416610" y="732893"/>
                </a:cubicBezTo>
                <a:cubicBezTo>
                  <a:pt x="1416286" y="742482"/>
                  <a:pt x="1415735" y="752201"/>
                  <a:pt x="1415023" y="761789"/>
                </a:cubicBezTo>
                <a:cubicBezTo>
                  <a:pt x="1414861" y="764154"/>
                  <a:pt x="1412788" y="765968"/>
                  <a:pt x="1410390" y="765774"/>
                </a:cubicBezTo>
                <a:cubicBezTo>
                  <a:pt x="1409321" y="765709"/>
                  <a:pt x="1408349" y="765223"/>
                  <a:pt x="1407669" y="764510"/>
                </a:cubicBezTo>
                <a:close/>
                <a:moveTo>
                  <a:pt x="690229" y="7517"/>
                </a:moveTo>
                <a:cubicBezTo>
                  <a:pt x="689484" y="6771"/>
                  <a:pt x="688998" y="5702"/>
                  <a:pt x="688966" y="4569"/>
                </a:cubicBezTo>
                <a:cubicBezTo>
                  <a:pt x="688901" y="2171"/>
                  <a:pt x="690812" y="195"/>
                  <a:pt x="693177" y="163"/>
                </a:cubicBezTo>
                <a:cubicBezTo>
                  <a:pt x="702766" y="-31"/>
                  <a:pt x="712516" y="-64"/>
                  <a:pt x="722137" y="131"/>
                </a:cubicBezTo>
                <a:cubicBezTo>
                  <a:pt x="724502" y="163"/>
                  <a:pt x="726414" y="2139"/>
                  <a:pt x="726381" y="4536"/>
                </a:cubicBezTo>
                <a:cubicBezTo>
                  <a:pt x="726349" y="6933"/>
                  <a:pt x="724373" y="8812"/>
                  <a:pt x="721975" y="8780"/>
                </a:cubicBezTo>
                <a:cubicBezTo>
                  <a:pt x="712484" y="8586"/>
                  <a:pt x="702863" y="8618"/>
                  <a:pt x="693371" y="8812"/>
                </a:cubicBezTo>
                <a:cubicBezTo>
                  <a:pt x="692140" y="8812"/>
                  <a:pt x="691039" y="8359"/>
                  <a:pt x="690229" y="7549"/>
                </a:cubicBezTo>
                <a:close/>
                <a:moveTo>
                  <a:pt x="1409645" y="707302"/>
                </a:moveTo>
                <a:cubicBezTo>
                  <a:pt x="1408868" y="706524"/>
                  <a:pt x="1408382" y="705455"/>
                  <a:pt x="1408382" y="704257"/>
                </a:cubicBezTo>
                <a:cubicBezTo>
                  <a:pt x="1408317" y="694798"/>
                  <a:pt x="1408058" y="685176"/>
                  <a:pt x="1407637" y="675652"/>
                </a:cubicBezTo>
                <a:cubicBezTo>
                  <a:pt x="1407540" y="673255"/>
                  <a:pt x="1409354" y="671247"/>
                  <a:pt x="1411751" y="671150"/>
                </a:cubicBezTo>
                <a:cubicBezTo>
                  <a:pt x="1414148" y="671020"/>
                  <a:pt x="1416157" y="672866"/>
                  <a:pt x="1416254" y="675264"/>
                </a:cubicBezTo>
                <a:cubicBezTo>
                  <a:pt x="1416707" y="684885"/>
                  <a:pt x="1416966" y="694636"/>
                  <a:pt x="1416999" y="704224"/>
                </a:cubicBezTo>
                <a:cubicBezTo>
                  <a:pt x="1416999" y="706622"/>
                  <a:pt x="1415087" y="708565"/>
                  <a:pt x="1412690" y="708565"/>
                </a:cubicBezTo>
                <a:cubicBezTo>
                  <a:pt x="1411492" y="708565"/>
                  <a:pt x="1410390" y="708079"/>
                  <a:pt x="1409613" y="707302"/>
                </a:cubicBezTo>
                <a:close/>
                <a:moveTo>
                  <a:pt x="747470" y="8586"/>
                </a:moveTo>
                <a:cubicBezTo>
                  <a:pt x="746628" y="7743"/>
                  <a:pt x="746142" y="6545"/>
                  <a:pt x="746207" y="5281"/>
                </a:cubicBezTo>
                <a:cubicBezTo>
                  <a:pt x="746336" y="2884"/>
                  <a:pt x="748377" y="1070"/>
                  <a:pt x="750774" y="1232"/>
                </a:cubicBezTo>
                <a:cubicBezTo>
                  <a:pt x="760395" y="1815"/>
                  <a:pt x="770114" y="2593"/>
                  <a:pt x="779638" y="3532"/>
                </a:cubicBezTo>
                <a:cubicBezTo>
                  <a:pt x="782002" y="3759"/>
                  <a:pt x="783752" y="5897"/>
                  <a:pt x="783493" y="8262"/>
                </a:cubicBezTo>
                <a:cubicBezTo>
                  <a:pt x="783266" y="10626"/>
                  <a:pt x="781128" y="12376"/>
                  <a:pt x="778763" y="12117"/>
                </a:cubicBezTo>
                <a:cubicBezTo>
                  <a:pt x="769336" y="11177"/>
                  <a:pt x="759747" y="10400"/>
                  <a:pt x="750256" y="9849"/>
                </a:cubicBezTo>
                <a:cubicBezTo>
                  <a:pt x="749154" y="9784"/>
                  <a:pt x="748183" y="9298"/>
                  <a:pt x="747470" y="8586"/>
                </a:cubicBezTo>
                <a:close/>
                <a:moveTo>
                  <a:pt x="1406957" y="650061"/>
                </a:moveTo>
                <a:cubicBezTo>
                  <a:pt x="1406276" y="649381"/>
                  <a:pt x="1405790" y="648441"/>
                  <a:pt x="1405726" y="647372"/>
                </a:cubicBezTo>
                <a:cubicBezTo>
                  <a:pt x="1404916" y="637913"/>
                  <a:pt x="1403879" y="628324"/>
                  <a:pt x="1402648" y="618930"/>
                </a:cubicBezTo>
                <a:cubicBezTo>
                  <a:pt x="1402356" y="616565"/>
                  <a:pt x="1404009" y="614394"/>
                  <a:pt x="1406373" y="614103"/>
                </a:cubicBezTo>
                <a:cubicBezTo>
                  <a:pt x="1408738" y="613811"/>
                  <a:pt x="1410909" y="615463"/>
                  <a:pt x="1411200" y="617828"/>
                </a:cubicBezTo>
                <a:cubicBezTo>
                  <a:pt x="1412431" y="627352"/>
                  <a:pt x="1413468" y="637071"/>
                  <a:pt x="1414310" y="646627"/>
                </a:cubicBezTo>
                <a:cubicBezTo>
                  <a:pt x="1414504" y="648992"/>
                  <a:pt x="1412755" y="651097"/>
                  <a:pt x="1410390" y="651292"/>
                </a:cubicBezTo>
                <a:cubicBezTo>
                  <a:pt x="1409062" y="651421"/>
                  <a:pt x="1407831" y="650903"/>
                  <a:pt x="1406957" y="650028"/>
                </a:cubicBezTo>
                <a:close/>
                <a:moveTo>
                  <a:pt x="804452" y="14287"/>
                </a:moveTo>
                <a:cubicBezTo>
                  <a:pt x="803512" y="13348"/>
                  <a:pt x="803026" y="12019"/>
                  <a:pt x="803221" y="10626"/>
                </a:cubicBezTo>
                <a:cubicBezTo>
                  <a:pt x="803545" y="8262"/>
                  <a:pt x="805748" y="6609"/>
                  <a:pt x="808112" y="6966"/>
                </a:cubicBezTo>
                <a:cubicBezTo>
                  <a:pt x="817669" y="8326"/>
                  <a:pt x="827258" y="9881"/>
                  <a:pt x="836684" y="11598"/>
                </a:cubicBezTo>
                <a:cubicBezTo>
                  <a:pt x="839017" y="12019"/>
                  <a:pt x="840572" y="14287"/>
                  <a:pt x="840151" y="16619"/>
                </a:cubicBezTo>
                <a:cubicBezTo>
                  <a:pt x="839729" y="18952"/>
                  <a:pt x="837462" y="20507"/>
                  <a:pt x="835129" y="20086"/>
                </a:cubicBezTo>
                <a:cubicBezTo>
                  <a:pt x="825832" y="18369"/>
                  <a:pt x="816341" y="16846"/>
                  <a:pt x="806914" y="15518"/>
                </a:cubicBezTo>
                <a:cubicBezTo>
                  <a:pt x="805942" y="15388"/>
                  <a:pt x="805100" y="14935"/>
                  <a:pt x="804452" y="14287"/>
                </a:cubicBezTo>
                <a:close/>
                <a:moveTo>
                  <a:pt x="1399700" y="593209"/>
                </a:moveTo>
                <a:cubicBezTo>
                  <a:pt x="1399085" y="592593"/>
                  <a:pt x="1398664" y="591783"/>
                  <a:pt x="1398502" y="590876"/>
                </a:cubicBezTo>
                <a:cubicBezTo>
                  <a:pt x="1396914" y="581482"/>
                  <a:pt x="1395100" y="572023"/>
                  <a:pt x="1393124" y="562758"/>
                </a:cubicBezTo>
                <a:cubicBezTo>
                  <a:pt x="1392638" y="560425"/>
                  <a:pt x="1394128" y="558125"/>
                  <a:pt x="1396461" y="557639"/>
                </a:cubicBezTo>
                <a:cubicBezTo>
                  <a:pt x="1398793" y="557153"/>
                  <a:pt x="1401093" y="558644"/>
                  <a:pt x="1401579" y="560976"/>
                </a:cubicBezTo>
                <a:cubicBezTo>
                  <a:pt x="1403555" y="570338"/>
                  <a:pt x="1405402" y="579927"/>
                  <a:pt x="1407021" y="589451"/>
                </a:cubicBezTo>
                <a:cubicBezTo>
                  <a:pt x="1407410" y="591816"/>
                  <a:pt x="1405823" y="594018"/>
                  <a:pt x="1403490" y="594439"/>
                </a:cubicBezTo>
                <a:cubicBezTo>
                  <a:pt x="1402065" y="594699"/>
                  <a:pt x="1400672" y="594180"/>
                  <a:pt x="1399700" y="593241"/>
                </a:cubicBezTo>
                <a:close/>
                <a:moveTo>
                  <a:pt x="860721" y="24588"/>
                </a:moveTo>
                <a:cubicBezTo>
                  <a:pt x="859717" y="23584"/>
                  <a:pt x="859231" y="22094"/>
                  <a:pt x="859555" y="20571"/>
                </a:cubicBezTo>
                <a:cubicBezTo>
                  <a:pt x="860073" y="18239"/>
                  <a:pt x="862406" y="16781"/>
                  <a:pt x="864705" y="17300"/>
                </a:cubicBezTo>
                <a:cubicBezTo>
                  <a:pt x="874068" y="19405"/>
                  <a:pt x="883527" y="21738"/>
                  <a:pt x="892792" y="24232"/>
                </a:cubicBezTo>
                <a:cubicBezTo>
                  <a:pt x="895092" y="24848"/>
                  <a:pt x="896452" y="27212"/>
                  <a:pt x="895837" y="29512"/>
                </a:cubicBezTo>
                <a:cubicBezTo>
                  <a:pt x="895221" y="31812"/>
                  <a:pt x="892856" y="33173"/>
                  <a:pt x="890556" y="32557"/>
                </a:cubicBezTo>
                <a:cubicBezTo>
                  <a:pt x="881421" y="30095"/>
                  <a:pt x="872091" y="27795"/>
                  <a:pt x="862827" y="25722"/>
                </a:cubicBezTo>
                <a:cubicBezTo>
                  <a:pt x="862017" y="25528"/>
                  <a:pt x="861272" y="25139"/>
                  <a:pt x="860721" y="24556"/>
                </a:cubicBezTo>
                <a:close/>
                <a:moveTo>
                  <a:pt x="1387811" y="537134"/>
                </a:moveTo>
                <a:cubicBezTo>
                  <a:pt x="1387293" y="536615"/>
                  <a:pt x="1386872" y="535935"/>
                  <a:pt x="1386678" y="535158"/>
                </a:cubicBezTo>
                <a:cubicBezTo>
                  <a:pt x="1384313" y="525925"/>
                  <a:pt x="1381754" y="516660"/>
                  <a:pt x="1379033" y="507558"/>
                </a:cubicBezTo>
                <a:cubicBezTo>
                  <a:pt x="1378352" y="505257"/>
                  <a:pt x="1379648" y="502860"/>
                  <a:pt x="1381948" y="502180"/>
                </a:cubicBezTo>
                <a:cubicBezTo>
                  <a:pt x="1384248" y="501500"/>
                  <a:pt x="1386645" y="502796"/>
                  <a:pt x="1387326" y="505096"/>
                </a:cubicBezTo>
                <a:cubicBezTo>
                  <a:pt x="1390079" y="514296"/>
                  <a:pt x="1392671" y="523722"/>
                  <a:pt x="1395068" y="533052"/>
                </a:cubicBezTo>
                <a:cubicBezTo>
                  <a:pt x="1395651" y="535352"/>
                  <a:pt x="1394258" y="537717"/>
                  <a:pt x="1391958" y="538300"/>
                </a:cubicBezTo>
                <a:cubicBezTo>
                  <a:pt x="1390435" y="538689"/>
                  <a:pt x="1388880" y="538203"/>
                  <a:pt x="1387844" y="537166"/>
                </a:cubicBezTo>
                <a:close/>
                <a:moveTo>
                  <a:pt x="915954" y="39393"/>
                </a:moveTo>
                <a:cubicBezTo>
                  <a:pt x="914852" y="38291"/>
                  <a:pt x="914399" y="36639"/>
                  <a:pt x="914885" y="35052"/>
                </a:cubicBezTo>
                <a:cubicBezTo>
                  <a:pt x="915597" y="32784"/>
                  <a:pt x="918027" y="31521"/>
                  <a:pt x="920294" y="32201"/>
                </a:cubicBezTo>
                <a:cubicBezTo>
                  <a:pt x="929430" y="35052"/>
                  <a:pt x="938662" y="38129"/>
                  <a:pt x="947700" y="41369"/>
                </a:cubicBezTo>
                <a:cubicBezTo>
                  <a:pt x="949968" y="42179"/>
                  <a:pt x="951102" y="44641"/>
                  <a:pt x="950324" y="46876"/>
                </a:cubicBezTo>
                <a:cubicBezTo>
                  <a:pt x="949514" y="49111"/>
                  <a:pt x="947052" y="50277"/>
                  <a:pt x="944817" y="49500"/>
                </a:cubicBezTo>
                <a:cubicBezTo>
                  <a:pt x="935876" y="46293"/>
                  <a:pt x="926773" y="43248"/>
                  <a:pt x="917735" y="40429"/>
                </a:cubicBezTo>
                <a:cubicBezTo>
                  <a:pt x="917055" y="40203"/>
                  <a:pt x="916439" y="39846"/>
                  <a:pt x="915986" y="39360"/>
                </a:cubicBezTo>
                <a:close/>
                <a:moveTo>
                  <a:pt x="1371420" y="482160"/>
                </a:moveTo>
                <a:cubicBezTo>
                  <a:pt x="1370966" y="481707"/>
                  <a:pt x="1370610" y="481156"/>
                  <a:pt x="1370383" y="480508"/>
                </a:cubicBezTo>
                <a:cubicBezTo>
                  <a:pt x="1367273" y="471502"/>
                  <a:pt x="1363969" y="462432"/>
                  <a:pt x="1360503" y="453588"/>
                </a:cubicBezTo>
                <a:cubicBezTo>
                  <a:pt x="1359628" y="451353"/>
                  <a:pt x="1360730" y="448859"/>
                  <a:pt x="1362965" y="447984"/>
                </a:cubicBezTo>
                <a:cubicBezTo>
                  <a:pt x="1365200" y="447109"/>
                  <a:pt x="1367694" y="448211"/>
                  <a:pt x="1368569" y="450446"/>
                </a:cubicBezTo>
                <a:cubicBezTo>
                  <a:pt x="1372068" y="459387"/>
                  <a:pt x="1375437" y="468555"/>
                  <a:pt x="1378547" y="477690"/>
                </a:cubicBezTo>
                <a:cubicBezTo>
                  <a:pt x="1379324" y="479957"/>
                  <a:pt x="1378125" y="482387"/>
                  <a:pt x="1375858" y="483164"/>
                </a:cubicBezTo>
                <a:cubicBezTo>
                  <a:pt x="1374238" y="483715"/>
                  <a:pt x="1372521" y="483262"/>
                  <a:pt x="1371387" y="482128"/>
                </a:cubicBezTo>
                <a:close/>
                <a:moveTo>
                  <a:pt x="969761" y="58635"/>
                </a:moveTo>
                <a:cubicBezTo>
                  <a:pt x="968562" y="57436"/>
                  <a:pt x="968141" y="55622"/>
                  <a:pt x="968821" y="53970"/>
                </a:cubicBezTo>
                <a:cubicBezTo>
                  <a:pt x="969728" y="51767"/>
                  <a:pt x="972223" y="50698"/>
                  <a:pt x="974458" y="51573"/>
                </a:cubicBezTo>
                <a:cubicBezTo>
                  <a:pt x="983366" y="55169"/>
                  <a:pt x="992275" y="58991"/>
                  <a:pt x="1000989" y="62943"/>
                </a:cubicBezTo>
                <a:cubicBezTo>
                  <a:pt x="1003160" y="63915"/>
                  <a:pt x="1004131" y="66474"/>
                  <a:pt x="1003127" y="68645"/>
                </a:cubicBezTo>
                <a:cubicBezTo>
                  <a:pt x="1002155" y="70815"/>
                  <a:pt x="999596" y="71787"/>
                  <a:pt x="997426" y="70783"/>
                </a:cubicBezTo>
                <a:cubicBezTo>
                  <a:pt x="988809" y="66896"/>
                  <a:pt x="979997" y="63105"/>
                  <a:pt x="971219" y="59542"/>
                </a:cubicBezTo>
                <a:cubicBezTo>
                  <a:pt x="970668" y="59315"/>
                  <a:pt x="970182" y="58991"/>
                  <a:pt x="969793" y="58603"/>
                </a:cubicBezTo>
                <a:close/>
                <a:moveTo>
                  <a:pt x="1350558" y="428677"/>
                </a:moveTo>
                <a:cubicBezTo>
                  <a:pt x="1350201" y="428321"/>
                  <a:pt x="1349878" y="427867"/>
                  <a:pt x="1349651" y="427349"/>
                </a:cubicBezTo>
                <a:cubicBezTo>
                  <a:pt x="1345828" y="418602"/>
                  <a:pt x="1341779" y="409856"/>
                  <a:pt x="1337600" y="401336"/>
                </a:cubicBezTo>
                <a:cubicBezTo>
                  <a:pt x="1336563" y="399198"/>
                  <a:pt x="1337438" y="396606"/>
                  <a:pt x="1339576" y="395570"/>
                </a:cubicBezTo>
                <a:cubicBezTo>
                  <a:pt x="1341714" y="394533"/>
                  <a:pt x="1344306" y="395408"/>
                  <a:pt x="1345342" y="397546"/>
                </a:cubicBezTo>
                <a:cubicBezTo>
                  <a:pt x="1349554" y="406195"/>
                  <a:pt x="1353668" y="415039"/>
                  <a:pt x="1357555" y="423883"/>
                </a:cubicBezTo>
                <a:cubicBezTo>
                  <a:pt x="1358527" y="426053"/>
                  <a:pt x="1357523" y="428612"/>
                  <a:pt x="1355320" y="429584"/>
                </a:cubicBezTo>
                <a:cubicBezTo>
                  <a:pt x="1353635" y="430329"/>
                  <a:pt x="1351756" y="429908"/>
                  <a:pt x="1350525" y="428677"/>
                </a:cubicBezTo>
                <a:close/>
                <a:moveTo>
                  <a:pt x="1021884" y="82218"/>
                </a:moveTo>
                <a:cubicBezTo>
                  <a:pt x="1020588" y="80922"/>
                  <a:pt x="1020231" y="78946"/>
                  <a:pt x="1021074" y="77229"/>
                </a:cubicBezTo>
                <a:cubicBezTo>
                  <a:pt x="1022143" y="75091"/>
                  <a:pt x="1024734" y="74249"/>
                  <a:pt x="1026872" y="75318"/>
                </a:cubicBezTo>
                <a:cubicBezTo>
                  <a:pt x="1035457" y="79627"/>
                  <a:pt x="1044074" y="84194"/>
                  <a:pt x="1052464" y="88859"/>
                </a:cubicBezTo>
                <a:cubicBezTo>
                  <a:pt x="1054537" y="90025"/>
                  <a:pt x="1055315" y="92649"/>
                  <a:pt x="1054148" y="94722"/>
                </a:cubicBezTo>
                <a:cubicBezTo>
                  <a:pt x="1052982" y="96796"/>
                  <a:pt x="1050358" y="97573"/>
                  <a:pt x="1048285" y="96407"/>
                </a:cubicBezTo>
                <a:cubicBezTo>
                  <a:pt x="1039992" y="91807"/>
                  <a:pt x="1031505" y="87304"/>
                  <a:pt x="1023017" y="83028"/>
                </a:cubicBezTo>
                <a:cubicBezTo>
                  <a:pt x="1022596" y="82801"/>
                  <a:pt x="1022207" y="82542"/>
                  <a:pt x="1021916" y="82218"/>
                </a:cubicBezTo>
                <a:close/>
                <a:moveTo>
                  <a:pt x="1325420" y="377137"/>
                </a:moveTo>
                <a:cubicBezTo>
                  <a:pt x="1325128" y="376846"/>
                  <a:pt x="1324869" y="376522"/>
                  <a:pt x="1324675" y="376133"/>
                </a:cubicBezTo>
                <a:cubicBezTo>
                  <a:pt x="1320172" y="367775"/>
                  <a:pt x="1315410" y="359418"/>
                  <a:pt x="1310583" y="351254"/>
                </a:cubicBezTo>
                <a:cubicBezTo>
                  <a:pt x="1309352" y="349213"/>
                  <a:pt x="1310032" y="346557"/>
                  <a:pt x="1312073" y="345326"/>
                </a:cubicBezTo>
                <a:cubicBezTo>
                  <a:pt x="1314114" y="344095"/>
                  <a:pt x="1316770" y="344775"/>
                  <a:pt x="1318001" y="346816"/>
                </a:cubicBezTo>
                <a:cubicBezTo>
                  <a:pt x="1322893" y="355077"/>
                  <a:pt x="1327720" y="363532"/>
                  <a:pt x="1332287" y="372019"/>
                </a:cubicBezTo>
                <a:cubicBezTo>
                  <a:pt x="1333421" y="374125"/>
                  <a:pt x="1332644" y="376749"/>
                  <a:pt x="1330538" y="377882"/>
                </a:cubicBezTo>
                <a:cubicBezTo>
                  <a:pt x="1328821" y="378822"/>
                  <a:pt x="1326748" y="378466"/>
                  <a:pt x="1325420" y="377137"/>
                </a:cubicBezTo>
                <a:close/>
                <a:moveTo>
                  <a:pt x="1071965" y="110013"/>
                </a:moveTo>
                <a:cubicBezTo>
                  <a:pt x="1070605" y="108652"/>
                  <a:pt x="1070281" y="106449"/>
                  <a:pt x="1071350" y="104700"/>
                </a:cubicBezTo>
                <a:cubicBezTo>
                  <a:pt x="1072581" y="102659"/>
                  <a:pt x="1075237" y="102011"/>
                  <a:pt x="1077278" y="103275"/>
                </a:cubicBezTo>
                <a:cubicBezTo>
                  <a:pt x="1085474" y="108296"/>
                  <a:pt x="1093702" y="113511"/>
                  <a:pt x="1101671" y="118856"/>
                </a:cubicBezTo>
                <a:cubicBezTo>
                  <a:pt x="1103647" y="120184"/>
                  <a:pt x="1104198" y="122873"/>
                  <a:pt x="1102870" y="124849"/>
                </a:cubicBezTo>
                <a:cubicBezTo>
                  <a:pt x="1101542" y="126825"/>
                  <a:pt x="1098853" y="127376"/>
                  <a:pt x="1096877" y="126048"/>
                </a:cubicBezTo>
                <a:cubicBezTo>
                  <a:pt x="1088972" y="120768"/>
                  <a:pt x="1080874" y="115584"/>
                  <a:pt x="1072775" y="110661"/>
                </a:cubicBezTo>
                <a:cubicBezTo>
                  <a:pt x="1072484" y="110466"/>
                  <a:pt x="1072192" y="110272"/>
                  <a:pt x="1071965" y="110013"/>
                </a:cubicBezTo>
                <a:close/>
                <a:moveTo>
                  <a:pt x="1296200" y="327898"/>
                </a:moveTo>
                <a:cubicBezTo>
                  <a:pt x="1296006" y="327703"/>
                  <a:pt x="1295811" y="327444"/>
                  <a:pt x="1295617" y="327185"/>
                </a:cubicBezTo>
                <a:cubicBezTo>
                  <a:pt x="1290434" y="319248"/>
                  <a:pt x="1285024" y="311279"/>
                  <a:pt x="1279517" y="303537"/>
                </a:cubicBezTo>
                <a:cubicBezTo>
                  <a:pt x="1278124" y="301594"/>
                  <a:pt x="1278577" y="298905"/>
                  <a:pt x="1280521" y="297512"/>
                </a:cubicBezTo>
                <a:cubicBezTo>
                  <a:pt x="1282465" y="296119"/>
                  <a:pt x="1285153" y="296572"/>
                  <a:pt x="1286546" y="298516"/>
                </a:cubicBezTo>
                <a:cubicBezTo>
                  <a:pt x="1292118" y="306355"/>
                  <a:pt x="1297593" y="314422"/>
                  <a:pt x="1302841" y="322456"/>
                </a:cubicBezTo>
                <a:cubicBezTo>
                  <a:pt x="1304136" y="324464"/>
                  <a:pt x="1303586" y="327120"/>
                  <a:pt x="1301577" y="328416"/>
                </a:cubicBezTo>
                <a:cubicBezTo>
                  <a:pt x="1299828" y="329550"/>
                  <a:pt x="1297593" y="329258"/>
                  <a:pt x="1296167" y="327865"/>
                </a:cubicBezTo>
                <a:close/>
                <a:moveTo>
                  <a:pt x="1119618" y="141824"/>
                </a:moveTo>
                <a:cubicBezTo>
                  <a:pt x="1118127" y="140334"/>
                  <a:pt x="1117901" y="137969"/>
                  <a:pt x="1119196" y="136220"/>
                </a:cubicBezTo>
                <a:cubicBezTo>
                  <a:pt x="1120589" y="134308"/>
                  <a:pt x="1123311" y="133855"/>
                  <a:pt x="1125222" y="135280"/>
                </a:cubicBezTo>
                <a:cubicBezTo>
                  <a:pt x="1132964" y="140917"/>
                  <a:pt x="1140739" y="146813"/>
                  <a:pt x="1148254" y="152806"/>
                </a:cubicBezTo>
                <a:cubicBezTo>
                  <a:pt x="1150133" y="154263"/>
                  <a:pt x="1150425" y="157017"/>
                  <a:pt x="1148967" y="158863"/>
                </a:cubicBezTo>
                <a:cubicBezTo>
                  <a:pt x="1147477" y="160742"/>
                  <a:pt x="1144756" y="161034"/>
                  <a:pt x="1142909" y="159576"/>
                </a:cubicBezTo>
                <a:cubicBezTo>
                  <a:pt x="1135459" y="153680"/>
                  <a:pt x="1127813" y="147849"/>
                  <a:pt x="1120136" y="142245"/>
                </a:cubicBezTo>
                <a:cubicBezTo>
                  <a:pt x="1119942" y="142116"/>
                  <a:pt x="1119780" y="141954"/>
                  <a:pt x="1119618" y="141792"/>
                </a:cubicBezTo>
                <a:close/>
                <a:moveTo>
                  <a:pt x="1263028" y="281217"/>
                </a:moveTo>
                <a:cubicBezTo>
                  <a:pt x="1263028" y="281217"/>
                  <a:pt x="1262769" y="280958"/>
                  <a:pt x="1262672" y="280796"/>
                </a:cubicBezTo>
                <a:cubicBezTo>
                  <a:pt x="1256873" y="273281"/>
                  <a:pt x="1250815" y="265798"/>
                  <a:pt x="1244693" y="258541"/>
                </a:cubicBezTo>
                <a:cubicBezTo>
                  <a:pt x="1243170" y="256727"/>
                  <a:pt x="1243397" y="254006"/>
                  <a:pt x="1245211" y="252451"/>
                </a:cubicBezTo>
                <a:cubicBezTo>
                  <a:pt x="1247025" y="250929"/>
                  <a:pt x="1249746" y="251155"/>
                  <a:pt x="1251301" y="252969"/>
                </a:cubicBezTo>
                <a:cubicBezTo>
                  <a:pt x="1257488" y="260323"/>
                  <a:pt x="1263611" y="267903"/>
                  <a:pt x="1269474" y="275516"/>
                </a:cubicBezTo>
                <a:cubicBezTo>
                  <a:pt x="1270932" y="277395"/>
                  <a:pt x="1270576" y="280116"/>
                  <a:pt x="1268697" y="281574"/>
                </a:cubicBezTo>
                <a:cubicBezTo>
                  <a:pt x="1266948" y="282934"/>
                  <a:pt x="1264518" y="282740"/>
                  <a:pt x="1262996" y="281217"/>
                </a:cubicBezTo>
                <a:close/>
                <a:moveTo>
                  <a:pt x="1164484" y="177425"/>
                </a:moveTo>
                <a:cubicBezTo>
                  <a:pt x="1162897" y="175838"/>
                  <a:pt x="1162767" y="173279"/>
                  <a:pt x="1164257" y="171562"/>
                </a:cubicBezTo>
                <a:cubicBezTo>
                  <a:pt x="1165812" y="169748"/>
                  <a:pt x="1168533" y="169554"/>
                  <a:pt x="1170347" y="171109"/>
                </a:cubicBezTo>
                <a:cubicBezTo>
                  <a:pt x="1177636" y="177393"/>
                  <a:pt x="1184892" y="183872"/>
                  <a:pt x="1191890" y="190448"/>
                </a:cubicBezTo>
                <a:cubicBezTo>
                  <a:pt x="1193639" y="192035"/>
                  <a:pt x="1193736" y="194821"/>
                  <a:pt x="1192084" y="196538"/>
                </a:cubicBezTo>
                <a:cubicBezTo>
                  <a:pt x="1190464" y="198288"/>
                  <a:pt x="1187711" y="198385"/>
                  <a:pt x="1185994" y="196733"/>
                </a:cubicBezTo>
                <a:cubicBezTo>
                  <a:pt x="1179061" y="190254"/>
                  <a:pt x="1171902" y="183840"/>
                  <a:pt x="1164711" y="177620"/>
                </a:cubicBezTo>
                <a:cubicBezTo>
                  <a:pt x="1164614" y="177555"/>
                  <a:pt x="1164549" y="177458"/>
                  <a:pt x="1164484" y="177393"/>
                </a:cubicBezTo>
                <a:close/>
                <a:moveTo>
                  <a:pt x="1226163" y="237388"/>
                </a:moveTo>
                <a:cubicBezTo>
                  <a:pt x="1226163" y="237388"/>
                  <a:pt x="1226066" y="237290"/>
                  <a:pt x="1226033" y="237258"/>
                </a:cubicBezTo>
                <a:cubicBezTo>
                  <a:pt x="1219652" y="230261"/>
                  <a:pt x="1213011" y="223264"/>
                  <a:pt x="1206338" y="216526"/>
                </a:cubicBezTo>
                <a:cubicBezTo>
                  <a:pt x="1204653" y="214841"/>
                  <a:pt x="1204685" y="212088"/>
                  <a:pt x="1206370" y="210403"/>
                </a:cubicBezTo>
                <a:cubicBezTo>
                  <a:pt x="1208055" y="208719"/>
                  <a:pt x="1210776" y="208686"/>
                  <a:pt x="1212460" y="210435"/>
                </a:cubicBezTo>
                <a:cubicBezTo>
                  <a:pt x="1219231" y="217271"/>
                  <a:pt x="1225936" y="224333"/>
                  <a:pt x="1232383" y="231427"/>
                </a:cubicBezTo>
                <a:cubicBezTo>
                  <a:pt x="1234002" y="233176"/>
                  <a:pt x="1233873" y="235930"/>
                  <a:pt x="1232091" y="237517"/>
                </a:cubicBezTo>
                <a:cubicBezTo>
                  <a:pt x="1230374" y="239072"/>
                  <a:pt x="1227750" y="239007"/>
                  <a:pt x="1226131" y="237388"/>
                </a:cubicBezTo>
                <a:close/>
              </a:path>
            </a:pathLst>
          </a:custGeom>
          <a:solidFill>
            <a:srgbClr val="4D4D4D"/>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5133" name="Google Shape;5133;p293"/>
          <p:cNvGrpSpPr/>
          <p:nvPr/>
        </p:nvGrpSpPr>
        <p:grpSpPr>
          <a:xfrm>
            <a:off x="4786010" y="1940601"/>
            <a:ext cx="286036" cy="317749"/>
            <a:chOff x="10037421" y="908304"/>
            <a:chExt cx="323438" cy="359297"/>
          </a:xfrm>
        </p:grpSpPr>
        <p:sp>
          <p:nvSpPr>
            <p:cNvPr id="5134" name="Google Shape;5134;p293"/>
            <p:cNvSpPr/>
            <p:nvPr/>
          </p:nvSpPr>
          <p:spPr>
            <a:xfrm>
              <a:off x="10037421" y="908304"/>
              <a:ext cx="323438" cy="359297"/>
            </a:xfrm>
            <a:custGeom>
              <a:rect b="b" l="l" r="r" t="t"/>
              <a:pathLst>
                <a:path extrusionOk="0" h="359296" w="323437">
                  <a:moveTo>
                    <a:pt x="316265" y="194433"/>
                  </a:moveTo>
                  <a:lnTo>
                    <a:pt x="315550" y="193559"/>
                  </a:lnTo>
                  <a:cubicBezTo>
                    <a:pt x="305121" y="180490"/>
                    <a:pt x="296164" y="166313"/>
                    <a:pt x="288837" y="151284"/>
                  </a:cubicBezTo>
                  <a:cubicBezTo>
                    <a:pt x="288372" y="150520"/>
                    <a:pt x="288043" y="149682"/>
                    <a:pt x="287865" y="148805"/>
                  </a:cubicBezTo>
                  <a:cubicBezTo>
                    <a:pt x="287876" y="147071"/>
                    <a:pt x="290407" y="144810"/>
                    <a:pt x="292857" y="142618"/>
                  </a:cubicBezTo>
                  <a:cubicBezTo>
                    <a:pt x="297390" y="139374"/>
                    <a:pt x="300588" y="134592"/>
                    <a:pt x="301857" y="129165"/>
                  </a:cubicBezTo>
                  <a:cubicBezTo>
                    <a:pt x="302126" y="125728"/>
                    <a:pt x="301548" y="122278"/>
                    <a:pt x="300175" y="119116"/>
                  </a:cubicBezTo>
                  <a:cubicBezTo>
                    <a:pt x="299079" y="116286"/>
                    <a:pt x="297796" y="113514"/>
                    <a:pt x="296513" y="110743"/>
                  </a:cubicBezTo>
                  <a:cubicBezTo>
                    <a:pt x="294307" y="106402"/>
                    <a:pt x="292550" y="101847"/>
                    <a:pt x="291269" y="97150"/>
                  </a:cubicBezTo>
                  <a:cubicBezTo>
                    <a:pt x="289711" y="89839"/>
                    <a:pt x="287681" y="82636"/>
                    <a:pt x="285193" y="75587"/>
                  </a:cubicBezTo>
                  <a:cubicBezTo>
                    <a:pt x="279755" y="60983"/>
                    <a:pt x="271358" y="47659"/>
                    <a:pt x="260531" y="36452"/>
                  </a:cubicBezTo>
                  <a:cubicBezTo>
                    <a:pt x="249255" y="25505"/>
                    <a:pt x="235482" y="17469"/>
                    <a:pt x="220405" y="13038"/>
                  </a:cubicBezTo>
                  <a:cubicBezTo>
                    <a:pt x="191725" y="3289"/>
                    <a:pt x="161485" y="-1059"/>
                    <a:pt x="131220" y="218"/>
                  </a:cubicBezTo>
                  <a:cubicBezTo>
                    <a:pt x="104803" y="1279"/>
                    <a:pt x="79139" y="9322"/>
                    <a:pt x="56841" y="23526"/>
                  </a:cubicBezTo>
                  <a:cubicBezTo>
                    <a:pt x="25394" y="44952"/>
                    <a:pt x="4912" y="79079"/>
                    <a:pt x="796" y="116907"/>
                  </a:cubicBezTo>
                  <a:cubicBezTo>
                    <a:pt x="-1371" y="135783"/>
                    <a:pt x="902" y="154905"/>
                    <a:pt x="7435" y="172747"/>
                  </a:cubicBezTo>
                  <a:cubicBezTo>
                    <a:pt x="10928" y="181714"/>
                    <a:pt x="15377" y="190280"/>
                    <a:pt x="20707" y="198293"/>
                  </a:cubicBezTo>
                  <a:cubicBezTo>
                    <a:pt x="25464" y="206509"/>
                    <a:pt x="29113" y="215318"/>
                    <a:pt x="31558" y="224490"/>
                  </a:cubicBezTo>
                  <a:cubicBezTo>
                    <a:pt x="37510" y="243731"/>
                    <a:pt x="39972" y="263881"/>
                    <a:pt x="38828" y="283988"/>
                  </a:cubicBezTo>
                  <a:cubicBezTo>
                    <a:pt x="36118" y="282119"/>
                    <a:pt x="32748" y="281477"/>
                    <a:pt x="29542" y="282217"/>
                  </a:cubicBezTo>
                  <a:cubicBezTo>
                    <a:pt x="25508" y="283129"/>
                    <a:pt x="22237" y="286071"/>
                    <a:pt x="20906" y="289987"/>
                  </a:cubicBezTo>
                  <a:cubicBezTo>
                    <a:pt x="15357" y="306165"/>
                    <a:pt x="6040" y="335971"/>
                    <a:pt x="6040" y="353906"/>
                  </a:cubicBezTo>
                  <a:cubicBezTo>
                    <a:pt x="6039" y="355498"/>
                    <a:pt x="6671" y="357025"/>
                    <a:pt x="7797" y="358150"/>
                  </a:cubicBezTo>
                  <a:cubicBezTo>
                    <a:pt x="8922" y="359275"/>
                    <a:pt x="10449" y="359907"/>
                    <a:pt x="12040" y="359906"/>
                  </a:cubicBezTo>
                  <a:lnTo>
                    <a:pt x="180040" y="359906"/>
                  </a:lnTo>
                  <a:cubicBezTo>
                    <a:pt x="180747" y="359902"/>
                    <a:pt x="181448" y="359772"/>
                    <a:pt x="182110" y="359521"/>
                  </a:cubicBezTo>
                  <a:cubicBezTo>
                    <a:pt x="182320" y="359422"/>
                    <a:pt x="182523" y="359311"/>
                    <a:pt x="182719" y="359187"/>
                  </a:cubicBezTo>
                  <a:cubicBezTo>
                    <a:pt x="183396" y="358926"/>
                    <a:pt x="183984" y="358477"/>
                    <a:pt x="184414" y="357894"/>
                  </a:cubicBezTo>
                  <a:cubicBezTo>
                    <a:pt x="184932" y="357413"/>
                    <a:pt x="185314" y="356804"/>
                    <a:pt x="185523" y="356129"/>
                  </a:cubicBezTo>
                  <a:cubicBezTo>
                    <a:pt x="185658" y="355870"/>
                    <a:pt x="185774" y="355602"/>
                    <a:pt x="185870" y="355325"/>
                  </a:cubicBezTo>
                  <a:cubicBezTo>
                    <a:pt x="188005" y="346533"/>
                    <a:pt x="196542" y="322905"/>
                    <a:pt x="210984" y="314221"/>
                  </a:cubicBezTo>
                  <a:cubicBezTo>
                    <a:pt x="233421" y="321292"/>
                    <a:pt x="253741" y="326143"/>
                    <a:pt x="260718" y="327575"/>
                  </a:cubicBezTo>
                  <a:cubicBezTo>
                    <a:pt x="262327" y="327896"/>
                    <a:pt x="263963" y="328059"/>
                    <a:pt x="265604" y="328061"/>
                  </a:cubicBezTo>
                  <a:cubicBezTo>
                    <a:pt x="275625" y="327950"/>
                    <a:pt x="284408" y="321335"/>
                    <a:pt x="287284" y="311736"/>
                  </a:cubicBezTo>
                  <a:cubicBezTo>
                    <a:pt x="289260" y="306600"/>
                    <a:pt x="289973" y="301064"/>
                    <a:pt x="289364" y="295594"/>
                  </a:cubicBezTo>
                  <a:cubicBezTo>
                    <a:pt x="289141" y="293994"/>
                    <a:pt x="288778" y="292407"/>
                    <a:pt x="288414" y="290825"/>
                  </a:cubicBezTo>
                  <a:cubicBezTo>
                    <a:pt x="287654" y="288549"/>
                    <a:pt x="287416" y="286132"/>
                    <a:pt x="287717" y="283753"/>
                  </a:cubicBezTo>
                  <a:cubicBezTo>
                    <a:pt x="288209" y="281925"/>
                    <a:pt x="289715" y="280935"/>
                    <a:pt x="293295" y="278948"/>
                  </a:cubicBezTo>
                  <a:cubicBezTo>
                    <a:pt x="294798" y="278145"/>
                    <a:pt x="296259" y="277265"/>
                    <a:pt x="297672" y="276312"/>
                  </a:cubicBezTo>
                  <a:cubicBezTo>
                    <a:pt x="299611" y="274947"/>
                    <a:pt x="300896" y="272837"/>
                    <a:pt x="301217" y="270488"/>
                  </a:cubicBezTo>
                  <a:cubicBezTo>
                    <a:pt x="301448" y="267486"/>
                    <a:pt x="300768" y="264484"/>
                    <a:pt x="299266" y="261874"/>
                  </a:cubicBezTo>
                  <a:cubicBezTo>
                    <a:pt x="301305" y="260351"/>
                    <a:pt x="303514" y="258652"/>
                    <a:pt x="304738" y="257562"/>
                  </a:cubicBezTo>
                  <a:cubicBezTo>
                    <a:pt x="310680" y="252833"/>
                    <a:pt x="306824" y="246224"/>
                    <a:pt x="304515" y="242275"/>
                  </a:cubicBezTo>
                  <a:cubicBezTo>
                    <a:pt x="303695" y="240868"/>
                    <a:pt x="302746" y="239246"/>
                    <a:pt x="301808" y="237335"/>
                  </a:cubicBezTo>
                  <a:cubicBezTo>
                    <a:pt x="301012" y="235507"/>
                    <a:pt x="300794" y="233478"/>
                    <a:pt x="301187" y="231522"/>
                  </a:cubicBezTo>
                  <a:cubicBezTo>
                    <a:pt x="301492" y="229958"/>
                    <a:pt x="306004" y="227726"/>
                    <a:pt x="308700" y="226395"/>
                  </a:cubicBezTo>
                  <a:cubicBezTo>
                    <a:pt x="311089" y="225285"/>
                    <a:pt x="313379" y="223972"/>
                    <a:pt x="315543" y="222470"/>
                  </a:cubicBezTo>
                  <a:cubicBezTo>
                    <a:pt x="319689" y="220133"/>
                    <a:pt x="322709" y="216212"/>
                    <a:pt x="323910" y="211606"/>
                  </a:cubicBezTo>
                  <a:cubicBezTo>
                    <a:pt x="324931" y="205043"/>
                    <a:pt x="319716" y="198657"/>
                    <a:pt x="316265" y="194433"/>
                  </a:cubicBezTo>
                  <a:close/>
                  <a:moveTo>
                    <a:pt x="22048" y="347749"/>
                  </a:moveTo>
                  <a:lnTo>
                    <a:pt x="22042" y="347749"/>
                  </a:lnTo>
                  <a:cubicBezTo>
                    <a:pt x="21777" y="347783"/>
                    <a:pt x="21515" y="347836"/>
                    <a:pt x="21258" y="347907"/>
                  </a:cubicBezTo>
                  <a:lnTo>
                    <a:pt x="18386" y="347907"/>
                  </a:lnTo>
                  <a:cubicBezTo>
                    <a:pt x="21149" y="329480"/>
                    <a:pt x="25759" y="311377"/>
                    <a:pt x="32144" y="293872"/>
                  </a:cubicBezTo>
                  <a:cubicBezTo>
                    <a:pt x="34754" y="296457"/>
                    <a:pt x="37508" y="298893"/>
                    <a:pt x="40391" y="301170"/>
                  </a:cubicBezTo>
                  <a:cubicBezTo>
                    <a:pt x="40467" y="301220"/>
                    <a:pt x="40521" y="301295"/>
                    <a:pt x="40600" y="301342"/>
                  </a:cubicBezTo>
                  <a:cubicBezTo>
                    <a:pt x="65867" y="321494"/>
                    <a:pt x="107284" y="337689"/>
                    <a:pt x="138211" y="347865"/>
                  </a:cubicBezTo>
                  <a:lnTo>
                    <a:pt x="22048" y="347749"/>
                  </a:lnTo>
                  <a:close/>
                  <a:moveTo>
                    <a:pt x="308056" y="213077"/>
                  </a:moveTo>
                  <a:cubicBezTo>
                    <a:pt x="306556" y="214039"/>
                    <a:pt x="304992" y="214894"/>
                    <a:pt x="303374" y="215637"/>
                  </a:cubicBezTo>
                  <a:cubicBezTo>
                    <a:pt x="297802" y="218397"/>
                    <a:pt x="290859" y="221837"/>
                    <a:pt x="289405" y="229237"/>
                  </a:cubicBezTo>
                  <a:cubicBezTo>
                    <a:pt x="288502" y="233777"/>
                    <a:pt x="289081" y="238488"/>
                    <a:pt x="291058" y="242673"/>
                  </a:cubicBezTo>
                  <a:cubicBezTo>
                    <a:pt x="292118" y="244829"/>
                    <a:pt x="293208" y="246698"/>
                    <a:pt x="294151" y="248327"/>
                  </a:cubicBezTo>
                  <a:cubicBezTo>
                    <a:pt x="294450" y="248831"/>
                    <a:pt x="294790" y="249411"/>
                    <a:pt x="295095" y="249956"/>
                  </a:cubicBezTo>
                  <a:cubicBezTo>
                    <a:pt x="292634" y="251890"/>
                    <a:pt x="289136" y="254439"/>
                    <a:pt x="287665" y="255493"/>
                  </a:cubicBezTo>
                  <a:cubicBezTo>
                    <a:pt x="286331" y="256451"/>
                    <a:pt x="285448" y="257914"/>
                    <a:pt x="285221" y="259540"/>
                  </a:cubicBezTo>
                  <a:cubicBezTo>
                    <a:pt x="284994" y="261166"/>
                    <a:pt x="285443" y="262814"/>
                    <a:pt x="286463" y="264101"/>
                  </a:cubicBezTo>
                  <a:cubicBezTo>
                    <a:pt x="287345" y="265236"/>
                    <a:pt x="288116" y="266452"/>
                    <a:pt x="288766" y="267734"/>
                  </a:cubicBezTo>
                  <a:cubicBezTo>
                    <a:pt x="288339" y="267980"/>
                    <a:pt x="287905" y="268214"/>
                    <a:pt x="287477" y="268455"/>
                  </a:cubicBezTo>
                  <a:cubicBezTo>
                    <a:pt x="282092" y="270694"/>
                    <a:pt x="277946" y="275163"/>
                    <a:pt x="276116" y="280701"/>
                  </a:cubicBezTo>
                  <a:cubicBezTo>
                    <a:pt x="275241" y="284964"/>
                    <a:pt x="275450" y="289378"/>
                    <a:pt x="276726" y="293539"/>
                  </a:cubicBezTo>
                  <a:cubicBezTo>
                    <a:pt x="277013" y="294775"/>
                    <a:pt x="277306" y="296012"/>
                    <a:pt x="277476" y="297218"/>
                  </a:cubicBezTo>
                  <a:cubicBezTo>
                    <a:pt x="277813" y="300786"/>
                    <a:pt x="277299" y="304382"/>
                    <a:pt x="275976" y="307712"/>
                  </a:cubicBezTo>
                  <a:cubicBezTo>
                    <a:pt x="274504" y="313398"/>
                    <a:pt x="268854" y="316949"/>
                    <a:pt x="263091" y="315810"/>
                  </a:cubicBezTo>
                  <a:cubicBezTo>
                    <a:pt x="253262" y="313797"/>
                    <a:pt x="233600" y="308840"/>
                    <a:pt x="213042" y="302270"/>
                  </a:cubicBezTo>
                  <a:cubicBezTo>
                    <a:pt x="212625" y="302078"/>
                    <a:pt x="212187" y="301936"/>
                    <a:pt x="211737" y="301846"/>
                  </a:cubicBezTo>
                  <a:cubicBezTo>
                    <a:pt x="196904" y="297246"/>
                    <a:pt x="182411" y="291613"/>
                    <a:pt x="168364" y="284990"/>
                  </a:cubicBezTo>
                  <a:cubicBezTo>
                    <a:pt x="166442" y="284040"/>
                    <a:pt x="164159" y="284187"/>
                    <a:pt x="162375" y="285376"/>
                  </a:cubicBezTo>
                  <a:cubicBezTo>
                    <a:pt x="160591" y="286565"/>
                    <a:pt x="159577" y="288616"/>
                    <a:pt x="159715" y="290755"/>
                  </a:cubicBezTo>
                  <a:cubicBezTo>
                    <a:pt x="159853" y="292895"/>
                    <a:pt x="161121" y="294798"/>
                    <a:pt x="163044" y="295749"/>
                  </a:cubicBezTo>
                  <a:cubicBezTo>
                    <a:pt x="174161" y="301088"/>
                    <a:pt x="185592" y="305746"/>
                    <a:pt x="197275" y="309695"/>
                  </a:cubicBezTo>
                  <a:cubicBezTo>
                    <a:pt x="187366" y="320161"/>
                    <a:pt x="180052" y="332807"/>
                    <a:pt x="175926" y="346616"/>
                  </a:cubicBezTo>
                  <a:cubicBezTo>
                    <a:pt x="155807" y="341164"/>
                    <a:pt x="85847" y="320857"/>
                    <a:pt x="50004" y="293485"/>
                  </a:cubicBezTo>
                  <a:cubicBezTo>
                    <a:pt x="52695" y="269098"/>
                    <a:pt x="50323" y="244418"/>
                    <a:pt x="43037" y="220989"/>
                  </a:cubicBezTo>
                  <a:cubicBezTo>
                    <a:pt x="40277" y="210783"/>
                    <a:pt x="36175" y="200989"/>
                    <a:pt x="30838" y="191862"/>
                  </a:cubicBezTo>
                  <a:cubicBezTo>
                    <a:pt x="25965" y="184555"/>
                    <a:pt x="21889" y="176747"/>
                    <a:pt x="18680" y="168571"/>
                  </a:cubicBezTo>
                  <a:cubicBezTo>
                    <a:pt x="12801" y="152483"/>
                    <a:pt x="10762" y="135243"/>
                    <a:pt x="12726" y="118227"/>
                  </a:cubicBezTo>
                  <a:cubicBezTo>
                    <a:pt x="16432" y="83924"/>
                    <a:pt x="34984" y="52967"/>
                    <a:pt x="63486" y="33524"/>
                  </a:cubicBezTo>
                  <a:cubicBezTo>
                    <a:pt x="84008" y="20500"/>
                    <a:pt x="107612" y="13141"/>
                    <a:pt x="131900" y="12196"/>
                  </a:cubicBezTo>
                  <a:cubicBezTo>
                    <a:pt x="160685" y="11032"/>
                    <a:pt x="189438" y="15187"/>
                    <a:pt x="216715" y="24454"/>
                  </a:cubicBezTo>
                  <a:cubicBezTo>
                    <a:pt x="229938" y="28300"/>
                    <a:pt x="242029" y="35297"/>
                    <a:pt x="251953" y="44845"/>
                  </a:cubicBezTo>
                  <a:cubicBezTo>
                    <a:pt x="261616" y="54869"/>
                    <a:pt x="269110" y="66776"/>
                    <a:pt x="273967" y="79825"/>
                  </a:cubicBezTo>
                  <a:cubicBezTo>
                    <a:pt x="276277" y="86438"/>
                    <a:pt x="278166" y="93189"/>
                    <a:pt x="279621" y="100040"/>
                  </a:cubicBezTo>
                  <a:cubicBezTo>
                    <a:pt x="281075" y="105483"/>
                    <a:pt x="283088" y="110761"/>
                    <a:pt x="285627" y="115790"/>
                  </a:cubicBezTo>
                  <a:cubicBezTo>
                    <a:pt x="286805" y="118333"/>
                    <a:pt x="287988" y="120876"/>
                    <a:pt x="288955" y="123361"/>
                  </a:cubicBezTo>
                  <a:cubicBezTo>
                    <a:pt x="289539" y="124690"/>
                    <a:pt x="289883" y="126113"/>
                    <a:pt x="289969" y="127562"/>
                  </a:cubicBezTo>
                  <a:cubicBezTo>
                    <a:pt x="289705" y="129349"/>
                    <a:pt x="287244" y="131546"/>
                    <a:pt x="284865" y="133673"/>
                  </a:cubicBezTo>
                  <a:cubicBezTo>
                    <a:pt x="279826" y="137077"/>
                    <a:pt x="276537" y="142524"/>
                    <a:pt x="275871" y="148568"/>
                  </a:cubicBezTo>
                  <a:cubicBezTo>
                    <a:pt x="275882" y="151509"/>
                    <a:pt x="276698" y="154390"/>
                    <a:pt x="278233" y="156900"/>
                  </a:cubicBezTo>
                  <a:cubicBezTo>
                    <a:pt x="285922" y="172656"/>
                    <a:pt x="295332" y="187512"/>
                    <a:pt x="306293" y="201197"/>
                  </a:cubicBezTo>
                  <a:lnTo>
                    <a:pt x="306966" y="202028"/>
                  </a:lnTo>
                  <a:cubicBezTo>
                    <a:pt x="309032" y="204293"/>
                    <a:pt x="310764" y="206840"/>
                    <a:pt x="312111" y="209593"/>
                  </a:cubicBezTo>
                  <a:cubicBezTo>
                    <a:pt x="310941" y="210949"/>
                    <a:pt x="309574" y="212124"/>
                    <a:pt x="308056" y="21307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35" name="Google Shape;5135;p293"/>
            <p:cNvSpPr/>
            <p:nvPr/>
          </p:nvSpPr>
          <p:spPr>
            <a:xfrm>
              <a:off x="10097462" y="962211"/>
              <a:ext cx="187734" cy="149766"/>
            </a:xfrm>
            <a:custGeom>
              <a:rect b="b" l="l" r="r" t="t"/>
              <a:pathLst>
                <a:path extrusionOk="0" h="149765" w="187734">
                  <a:moveTo>
                    <a:pt x="159333" y="46002"/>
                  </a:moveTo>
                  <a:cubicBezTo>
                    <a:pt x="156158" y="45999"/>
                    <a:pt x="153004" y="46522"/>
                    <a:pt x="149999" y="47549"/>
                  </a:cubicBezTo>
                  <a:lnTo>
                    <a:pt x="149999" y="6000"/>
                  </a:lnTo>
                  <a:cubicBezTo>
                    <a:pt x="150000" y="4408"/>
                    <a:pt x="149368" y="2881"/>
                    <a:pt x="148243" y="1756"/>
                  </a:cubicBezTo>
                  <a:cubicBezTo>
                    <a:pt x="147117" y="631"/>
                    <a:pt x="145590" y="-1"/>
                    <a:pt x="143999" y="0"/>
                  </a:cubicBezTo>
                  <a:lnTo>
                    <a:pt x="96621" y="0"/>
                  </a:lnTo>
                  <a:cubicBezTo>
                    <a:pt x="94642" y="-1"/>
                    <a:pt x="92789" y="974"/>
                    <a:pt x="91671" y="2606"/>
                  </a:cubicBezTo>
                  <a:cubicBezTo>
                    <a:pt x="90552" y="4238"/>
                    <a:pt x="90310" y="6317"/>
                    <a:pt x="91025" y="8163"/>
                  </a:cubicBezTo>
                  <a:cubicBezTo>
                    <a:pt x="91686" y="9921"/>
                    <a:pt x="92016" y="11786"/>
                    <a:pt x="91998" y="13665"/>
                  </a:cubicBezTo>
                  <a:cubicBezTo>
                    <a:pt x="91998" y="23052"/>
                    <a:pt x="84388" y="30663"/>
                    <a:pt x="75000" y="30663"/>
                  </a:cubicBezTo>
                  <a:cubicBezTo>
                    <a:pt x="65611" y="30663"/>
                    <a:pt x="58001" y="23053"/>
                    <a:pt x="58001" y="13665"/>
                  </a:cubicBezTo>
                  <a:cubicBezTo>
                    <a:pt x="57984" y="11786"/>
                    <a:pt x="58314" y="9921"/>
                    <a:pt x="58974" y="8163"/>
                  </a:cubicBezTo>
                  <a:cubicBezTo>
                    <a:pt x="59689" y="6318"/>
                    <a:pt x="59447" y="4238"/>
                    <a:pt x="58328" y="2606"/>
                  </a:cubicBezTo>
                  <a:cubicBezTo>
                    <a:pt x="57210" y="974"/>
                    <a:pt x="55357" y="-1"/>
                    <a:pt x="53378" y="0"/>
                  </a:cubicBezTo>
                  <a:lnTo>
                    <a:pt x="6000" y="0"/>
                  </a:lnTo>
                  <a:cubicBezTo>
                    <a:pt x="4408" y="-1"/>
                    <a:pt x="2881" y="631"/>
                    <a:pt x="1756" y="1756"/>
                  </a:cubicBezTo>
                  <a:cubicBezTo>
                    <a:pt x="631" y="2882"/>
                    <a:pt x="-1" y="4409"/>
                    <a:pt x="0" y="6000"/>
                  </a:cubicBezTo>
                  <a:lnTo>
                    <a:pt x="0" y="53378"/>
                  </a:lnTo>
                  <a:cubicBezTo>
                    <a:pt x="-1" y="55357"/>
                    <a:pt x="974" y="57210"/>
                    <a:pt x="2606" y="58328"/>
                  </a:cubicBezTo>
                  <a:cubicBezTo>
                    <a:pt x="4238" y="59447"/>
                    <a:pt x="6317" y="59689"/>
                    <a:pt x="8163" y="58974"/>
                  </a:cubicBezTo>
                  <a:cubicBezTo>
                    <a:pt x="9921" y="58313"/>
                    <a:pt x="11786" y="57983"/>
                    <a:pt x="13665" y="58001"/>
                  </a:cubicBezTo>
                  <a:cubicBezTo>
                    <a:pt x="23052" y="58001"/>
                    <a:pt x="30663" y="65611"/>
                    <a:pt x="30663" y="75000"/>
                  </a:cubicBezTo>
                  <a:cubicBezTo>
                    <a:pt x="30663" y="84388"/>
                    <a:pt x="23053" y="91998"/>
                    <a:pt x="13665" y="91998"/>
                  </a:cubicBezTo>
                  <a:cubicBezTo>
                    <a:pt x="11786" y="92015"/>
                    <a:pt x="9921" y="91685"/>
                    <a:pt x="8163" y="91025"/>
                  </a:cubicBezTo>
                  <a:cubicBezTo>
                    <a:pt x="6318" y="90310"/>
                    <a:pt x="4238" y="90552"/>
                    <a:pt x="2606" y="91671"/>
                  </a:cubicBezTo>
                  <a:cubicBezTo>
                    <a:pt x="974" y="92789"/>
                    <a:pt x="-1" y="94642"/>
                    <a:pt x="0" y="96621"/>
                  </a:cubicBezTo>
                  <a:lnTo>
                    <a:pt x="0" y="143999"/>
                  </a:lnTo>
                  <a:cubicBezTo>
                    <a:pt x="-1" y="145591"/>
                    <a:pt x="631" y="147118"/>
                    <a:pt x="1756" y="148243"/>
                  </a:cubicBezTo>
                  <a:cubicBezTo>
                    <a:pt x="2882" y="149368"/>
                    <a:pt x="4409" y="150000"/>
                    <a:pt x="6000" y="149999"/>
                  </a:cubicBezTo>
                  <a:lnTo>
                    <a:pt x="57902" y="149999"/>
                  </a:lnTo>
                  <a:cubicBezTo>
                    <a:pt x="60275" y="149999"/>
                    <a:pt x="62424" y="148601"/>
                    <a:pt x="63386" y="146433"/>
                  </a:cubicBezTo>
                  <a:cubicBezTo>
                    <a:pt x="64348" y="144264"/>
                    <a:pt x="63941" y="141732"/>
                    <a:pt x="62350" y="139974"/>
                  </a:cubicBezTo>
                  <a:cubicBezTo>
                    <a:pt x="59547" y="136875"/>
                    <a:pt x="57997" y="132844"/>
                    <a:pt x="58002" y="128666"/>
                  </a:cubicBezTo>
                  <a:cubicBezTo>
                    <a:pt x="58002" y="119278"/>
                    <a:pt x="65612" y="111668"/>
                    <a:pt x="75000" y="111668"/>
                  </a:cubicBezTo>
                  <a:cubicBezTo>
                    <a:pt x="84388" y="111668"/>
                    <a:pt x="91998" y="119277"/>
                    <a:pt x="91998" y="128666"/>
                  </a:cubicBezTo>
                  <a:cubicBezTo>
                    <a:pt x="92003" y="132844"/>
                    <a:pt x="90453" y="136875"/>
                    <a:pt x="87651" y="139974"/>
                  </a:cubicBezTo>
                  <a:cubicBezTo>
                    <a:pt x="86059" y="141732"/>
                    <a:pt x="85653" y="144264"/>
                    <a:pt x="86614" y="146433"/>
                  </a:cubicBezTo>
                  <a:cubicBezTo>
                    <a:pt x="87576" y="148601"/>
                    <a:pt x="89726" y="149999"/>
                    <a:pt x="92098" y="149999"/>
                  </a:cubicBezTo>
                  <a:lnTo>
                    <a:pt x="144001" y="149999"/>
                  </a:lnTo>
                  <a:cubicBezTo>
                    <a:pt x="145593" y="150000"/>
                    <a:pt x="147119" y="149368"/>
                    <a:pt x="148244" y="148243"/>
                  </a:cubicBezTo>
                  <a:cubicBezTo>
                    <a:pt x="149370" y="147117"/>
                    <a:pt x="150001" y="145590"/>
                    <a:pt x="150000" y="143999"/>
                  </a:cubicBezTo>
                  <a:lnTo>
                    <a:pt x="150000" y="102450"/>
                  </a:lnTo>
                  <a:cubicBezTo>
                    <a:pt x="160888" y="106153"/>
                    <a:pt x="172936" y="103071"/>
                    <a:pt x="180708" y="94595"/>
                  </a:cubicBezTo>
                  <a:cubicBezTo>
                    <a:pt x="188480" y="86119"/>
                    <a:pt x="190509" y="73851"/>
                    <a:pt x="185879" y="63323"/>
                  </a:cubicBezTo>
                  <a:cubicBezTo>
                    <a:pt x="181247" y="52797"/>
                    <a:pt x="170833" y="46001"/>
                    <a:pt x="159333" y="46002"/>
                  </a:cubicBezTo>
                  <a:close/>
                  <a:moveTo>
                    <a:pt x="159333" y="91998"/>
                  </a:moveTo>
                  <a:lnTo>
                    <a:pt x="159333" y="91998"/>
                  </a:lnTo>
                  <a:cubicBezTo>
                    <a:pt x="155154" y="92003"/>
                    <a:pt x="151124" y="90453"/>
                    <a:pt x="148025" y="87650"/>
                  </a:cubicBezTo>
                  <a:cubicBezTo>
                    <a:pt x="146266" y="86058"/>
                    <a:pt x="143734" y="85652"/>
                    <a:pt x="141566" y="86614"/>
                  </a:cubicBezTo>
                  <a:cubicBezTo>
                    <a:pt x="139397" y="87576"/>
                    <a:pt x="138000" y="89725"/>
                    <a:pt x="138000" y="92097"/>
                  </a:cubicBezTo>
                  <a:lnTo>
                    <a:pt x="138000" y="138000"/>
                  </a:lnTo>
                  <a:lnTo>
                    <a:pt x="102451" y="138000"/>
                  </a:lnTo>
                  <a:cubicBezTo>
                    <a:pt x="106531" y="126013"/>
                    <a:pt x="102362" y="112765"/>
                    <a:pt x="92153" y="105275"/>
                  </a:cubicBezTo>
                  <a:cubicBezTo>
                    <a:pt x="81944" y="97784"/>
                    <a:pt x="68055" y="97784"/>
                    <a:pt x="57846" y="105275"/>
                  </a:cubicBezTo>
                  <a:cubicBezTo>
                    <a:pt x="47637" y="112765"/>
                    <a:pt x="43468" y="126013"/>
                    <a:pt x="47548" y="138000"/>
                  </a:cubicBezTo>
                  <a:lnTo>
                    <a:pt x="12000" y="138000"/>
                  </a:lnTo>
                  <a:lnTo>
                    <a:pt x="12000" y="103951"/>
                  </a:lnTo>
                  <a:cubicBezTo>
                    <a:pt x="12550" y="103980"/>
                    <a:pt x="13107" y="103998"/>
                    <a:pt x="13664" y="103998"/>
                  </a:cubicBezTo>
                  <a:cubicBezTo>
                    <a:pt x="29679" y="103998"/>
                    <a:pt x="42662" y="91015"/>
                    <a:pt x="42662" y="75000"/>
                  </a:cubicBezTo>
                  <a:cubicBezTo>
                    <a:pt x="42662" y="58984"/>
                    <a:pt x="29680" y="46001"/>
                    <a:pt x="13664" y="46001"/>
                  </a:cubicBezTo>
                  <a:cubicBezTo>
                    <a:pt x="13107" y="46001"/>
                    <a:pt x="12551" y="46019"/>
                    <a:pt x="12000" y="46048"/>
                  </a:cubicBezTo>
                  <a:lnTo>
                    <a:pt x="12000" y="12000"/>
                  </a:lnTo>
                  <a:lnTo>
                    <a:pt x="46048" y="12000"/>
                  </a:lnTo>
                  <a:cubicBezTo>
                    <a:pt x="46019" y="12550"/>
                    <a:pt x="46001" y="13107"/>
                    <a:pt x="46001" y="13664"/>
                  </a:cubicBezTo>
                  <a:cubicBezTo>
                    <a:pt x="46001" y="29679"/>
                    <a:pt x="58984" y="42662"/>
                    <a:pt x="75000" y="42662"/>
                  </a:cubicBezTo>
                  <a:cubicBezTo>
                    <a:pt x="91015" y="42662"/>
                    <a:pt x="103998" y="29680"/>
                    <a:pt x="103998" y="13664"/>
                  </a:cubicBezTo>
                  <a:cubicBezTo>
                    <a:pt x="103998" y="13107"/>
                    <a:pt x="103980" y="12551"/>
                    <a:pt x="103951" y="12000"/>
                  </a:cubicBezTo>
                  <a:lnTo>
                    <a:pt x="138000" y="12000"/>
                  </a:lnTo>
                  <a:lnTo>
                    <a:pt x="138000" y="57902"/>
                  </a:lnTo>
                  <a:cubicBezTo>
                    <a:pt x="138000" y="60274"/>
                    <a:pt x="139397" y="62423"/>
                    <a:pt x="141566" y="63385"/>
                  </a:cubicBezTo>
                  <a:cubicBezTo>
                    <a:pt x="143734" y="64347"/>
                    <a:pt x="146266" y="63941"/>
                    <a:pt x="148025" y="62349"/>
                  </a:cubicBezTo>
                  <a:cubicBezTo>
                    <a:pt x="151124" y="59546"/>
                    <a:pt x="155155" y="57997"/>
                    <a:pt x="159333" y="58001"/>
                  </a:cubicBezTo>
                  <a:cubicBezTo>
                    <a:pt x="168720" y="58001"/>
                    <a:pt x="176331" y="65611"/>
                    <a:pt x="176331" y="75000"/>
                  </a:cubicBezTo>
                  <a:cubicBezTo>
                    <a:pt x="176331" y="84388"/>
                    <a:pt x="168721" y="91998"/>
                    <a:pt x="159333" y="9199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sp>
        <p:nvSpPr>
          <p:cNvPr id="5136" name="Google Shape;5136;p293"/>
          <p:cNvSpPr/>
          <p:nvPr/>
        </p:nvSpPr>
        <p:spPr>
          <a:xfrm>
            <a:off x="4607740" y="2960327"/>
            <a:ext cx="613583" cy="613582"/>
          </a:xfrm>
          <a:custGeom>
            <a:rect b="b" l="l" r="r" t="t"/>
            <a:pathLst>
              <a:path extrusionOk="0" h="663081" w="663081">
                <a:moveTo>
                  <a:pt x="0" y="331541"/>
                </a:moveTo>
                <a:cubicBezTo>
                  <a:pt x="0" y="148443"/>
                  <a:pt x="148443" y="0"/>
                  <a:pt x="331541" y="0"/>
                </a:cubicBezTo>
                <a:cubicBezTo>
                  <a:pt x="514639" y="0"/>
                  <a:pt x="663081" y="148443"/>
                  <a:pt x="663081" y="331541"/>
                </a:cubicBezTo>
                <a:cubicBezTo>
                  <a:pt x="663081" y="514638"/>
                  <a:pt x="514639" y="663081"/>
                  <a:pt x="331541" y="663081"/>
                </a:cubicBezTo>
                <a:cubicBezTo>
                  <a:pt x="148443" y="663081"/>
                  <a:pt x="0" y="514638"/>
                  <a:pt x="0" y="331541"/>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5137" name="Google Shape;5137;p293"/>
          <p:cNvSpPr/>
          <p:nvPr/>
        </p:nvSpPr>
        <p:spPr>
          <a:xfrm rot="-2700001">
            <a:off x="4574507" y="2940814"/>
            <a:ext cx="658677" cy="658677"/>
          </a:xfrm>
          <a:custGeom>
            <a:rect b="b" l="l" r="r" t="t"/>
            <a:pathLst>
              <a:path extrusionOk="0" h="1202094" w="1202094">
                <a:moveTo>
                  <a:pt x="1202094" y="601047"/>
                </a:moveTo>
                <a:cubicBezTo>
                  <a:pt x="1202094" y="932996"/>
                  <a:pt x="932996" y="1202094"/>
                  <a:pt x="601047" y="1202094"/>
                </a:cubicBezTo>
                <a:cubicBezTo>
                  <a:pt x="269098" y="1202094"/>
                  <a:pt x="0" y="932996"/>
                  <a:pt x="0" y="601047"/>
                </a:cubicBezTo>
                <a:cubicBezTo>
                  <a:pt x="0" y="269098"/>
                  <a:pt x="269098" y="0"/>
                  <a:pt x="601047" y="0"/>
                </a:cubicBezTo>
                <a:cubicBezTo>
                  <a:pt x="932996" y="0"/>
                  <a:pt x="1202094" y="269098"/>
                  <a:pt x="1202094" y="601047"/>
                </a:cubicBezTo>
                <a:close/>
              </a:path>
            </a:pathLst>
          </a:custGeom>
          <a:solidFill>
            <a:srgbClr val="303CB9"/>
          </a:solidFill>
          <a:ln>
            <a:noFill/>
          </a:ln>
          <a:effectLst>
            <a:outerShdw blurRad="57150" rotWithShape="0" algn="bl" dir="2940000" dist="38100">
              <a:srgbClr val="0B00CB">
                <a:alpha val="23921"/>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138" name="Google Shape;5138;p293"/>
          <p:cNvSpPr/>
          <p:nvPr/>
        </p:nvSpPr>
        <p:spPr>
          <a:xfrm>
            <a:off x="4515236" y="2885614"/>
            <a:ext cx="776432" cy="776396"/>
          </a:xfrm>
          <a:custGeom>
            <a:rect b="b" l="l" r="r" t="t"/>
            <a:pathLst>
              <a:path extrusionOk="0" h="1416934" w="1416998">
                <a:moveTo>
                  <a:pt x="207519" y="1209481"/>
                </a:moveTo>
                <a:cubicBezTo>
                  <a:pt x="204895" y="1206857"/>
                  <a:pt x="202303" y="1204201"/>
                  <a:pt x="199712" y="1201544"/>
                </a:cubicBezTo>
                <a:cubicBezTo>
                  <a:pt x="198060" y="1199827"/>
                  <a:pt x="198092" y="1197106"/>
                  <a:pt x="199809" y="1195422"/>
                </a:cubicBezTo>
                <a:cubicBezTo>
                  <a:pt x="201526" y="1193769"/>
                  <a:pt x="204312" y="1193932"/>
                  <a:pt x="205932" y="1195519"/>
                </a:cubicBezTo>
                <a:cubicBezTo>
                  <a:pt x="212540" y="1202354"/>
                  <a:pt x="219375" y="1209125"/>
                  <a:pt x="226275" y="1215668"/>
                </a:cubicBezTo>
                <a:cubicBezTo>
                  <a:pt x="228025" y="1217418"/>
                  <a:pt x="228057" y="1220041"/>
                  <a:pt x="226437" y="1221791"/>
                </a:cubicBezTo>
                <a:cubicBezTo>
                  <a:pt x="224785" y="1223508"/>
                  <a:pt x="222064" y="1223572"/>
                  <a:pt x="220347" y="1221953"/>
                </a:cubicBezTo>
                <a:cubicBezTo>
                  <a:pt x="216071" y="1217903"/>
                  <a:pt x="211795" y="1213692"/>
                  <a:pt x="207584" y="1209513"/>
                </a:cubicBezTo>
                <a:close/>
                <a:moveTo>
                  <a:pt x="180340" y="1180747"/>
                </a:moveTo>
                <a:cubicBezTo>
                  <a:pt x="180340" y="1180747"/>
                  <a:pt x="180243" y="1180617"/>
                  <a:pt x="180178" y="1180585"/>
                </a:cubicBezTo>
                <a:cubicBezTo>
                  <a:pt x="173764" y="1173426"/>
                  <a:pt x="167415" y="1166008"/>
                  <a:pt x="161292" y="1158622"/>
                </a:cubicBezTo>
                <a:cubicBezTo>
                  <a:pt x="159770" y="1156775"/>
                  <a:pt x="160029" y="1154054"/>
                  <a:pt x="161875" y="1152531"/>
                </a:cubicBezTo>
                <a:cubicBezTo>
                  <a:pt x="163722" y="1151009"/>
                  <a:pt x="166443" y="1151268"/>
                  <a:pt x="167965" y="1153114"/>
                </a:cubicBezTo>
                <a:cubicBezTo>
                  <a:pt x="173991" y="1160436"/>
                  <a:pt x="180275" y="1167724"/>
                  <a:pt x="186592" y="1174819"/>
                </a:cubicBezTo>
                <a:cubicBezTo>
                  <a:pt x="188179" y="1176600"/>
                  <a:pt x="188017" y="1179322"/>
                  <a:pt x="186268" y="1180909"/>
                </a:cubicBezTo>
                <a:cubicBezTo>
                  <a:pt x="184551" y="1182431"/>
                  <a:pt x="181960" y="1182367"/>
                  <a:pt x="180340" y="1180747"/>
                </a:cubicBezTo>
                <a:close/>
                <a:moveTo>
                  <a:pt x="241242" y="1241098"/>
                </a:moveTo>
                <a:cubicBezTo>
                  <a:pt x="239654" y="1239511"/>
                  <a:pt x="239557" y="1236919"/>
                  <a:pt x="241047" y="1235202"/>
                </a:cubicBezTo>
                <a:cubicBezTo>
                  <a:pt x="242635" y="1233420"/>
                  <a:pt x="245356" y="1233226"/>
                  <a:pt x="247137" y="1234813"/>
                </a:cubicBezTo>
                <a:cubicBezTo>
                  <a:pt x="254297" y="1241098"/>
                  <a:pt x="261650" y="1247285"/>
                  <a:pt x="269004" y="1253246"/>
                </a:cubicBezTo>
                <a:cubicBezTo>
                  <a:pt x="270850" y="1254768"/>
                  <a:pt x="271142" y="1257457"/>
                  <a:pt x="269652" y="1259336"/>
                </a:cubicBezTo>
                <a:cubicBezTo>
                  <a:pt x="268161" y="1261182"/>
                  <a:pt x="265440" y="1261474"/>
                  <a:pt x="263594" y="1259984"/>
                </a:cubicBezTo>
                <a:cubicBezTo>
                  <a:pt x="256143" y="1253958"/>
                  <a:pt x="248692" y="1247674"/>
                  <a:pt x="241468" y="1241325"/>
                </a:cubicBezTo>
                <a:cubicBezTo>
                  <a:pt x="241404" y="1241260"/>
                  <a:pt x="241339" y="1241195"/>
                  <a:pt x="241274" y="1241130"/>
                </a:cubicBezTo>
                <a:close/>
                <a:moveTo>
                  <a:pt x="143896" y="1136561"/>
                </a:moveTo>
                <a:cubicBezTo>
                  <a:pt x="143896" y="1136561"/>
                  <a:pt x="143637" y="1136269"/>
                  <a:pt x="143507" y="1136107"/>
                </a:cubicBezTo>
                <a:cubicBezTo>
                  <a:pt x="137676" y="1128430"/>
                  <a:pt x="131943" y="1120558"/>
                  <a:pt x="126468" y="1112686"/>
                </a:cubicBezTo>
                <a:cubicBezTo>
                  <a:pt x="125107" y="1110743"/>
                  <a:pt x="125593" y="1108021"/>
                  <a:pt x="127537" y="1106661"/>
                </a:cubicBezTo>
                <a:cubicBezTo>
                  <a:pt x="129513" y="1105300"/>
                  <a:pt x="132169" y="1105819"/>
                  <a:pt x="133562" y="1107730"/>
                </a:cubicBezTo>
                <a:cubicBezTo>
                  <a:pt x="138972" y="1115504"/>
                  <a:pt x="144609" y="1123279"/>
                  <a:pt x="150375" y="1130859"/>
                </a:cubicBezTo>
                <a:cubicBezTo>
                  <a:pt x="151833" y="1132771"/>
                  <a:pt x="151444" y="1135459"/>
                  <a:pt x="149533" y="1136917"/>
                </a:cubicBezTo>
                <a:cubicBezTo>
                  <a:pt x="147784" y="1138245"/>
                  <a:pt x="145386" y="1138051"/>
                  <a:pt x="143864" y="1136529"/>
                </a:cubicBezTo>
                <a:close/>
                <a:moveTo>
                  <a:pt x="285752" y="1277120"/>
                </a:moveTo>
                <a:cubicBezTo>
                  <a:pt x="284261" y="1275630"/>
                  <a:pt x="284035" y="1273233"/>
                  <a:pt x="285330" y="1271484"/>
                </a:cubicBezTo>
                <a:cubicBezTo>
                  <a:pt x="286756" y="1269573"/>
                  <a:pt x="289445" y="1269184"/>
                  <a:pt x="291388" y="1270609"/>
                </a:cubicBezTo>
                <a:cubicBezTo>
                  <a:pt x="299033" y="1276278"/>
                  <a:pt x="306840" y="1281882"/>
                  <a:pt x="314680" y="1287195"/>
                </a:cubicBezTo>
                <a:cubicBezTo>
                  <a:pt x="316656" y="1288556"/>
                  <a:pt x="317142" y="1291212"/>
                  <a:pt x="315814" y="1293188"/>
                </a:cubicBezTo>
                <a:cubicBezTo>
                  <a:pt x="314453" y="1295164"/>
                  <a:pt x="311797" y="1295650"/>
                  <a:pt x="309821" y="1294322"/>
                </a:cubicBezTo>
                <a:cubicBezTo>
                  <a:pt x="301884" y="1288912"/>
                  <a:pt x="293947" y="1283275"/>
                  <a:pt x="286238" y="1277509"/>
                </a:cubicBezTo>
                <a:cubicBezTo>
                  <a:pt x="286076" y="1277380"/>
                  <a:pt x="285914" y="1277250"/>
                  <a:pt x="285752" y="1277088"/>
                </a:cubicBezTo>
                <a:close/>
                <a:moveTo>
                  <a:pt x="111145" y="1089589"/>
                </a:moveTo>
                <a:cubicBezTo>
                  <a:pt x="110919" y="1089362"/>
                  <a:pt x="110724" y="1089135"/>
                  <a:pt x="110562" y="1088844"/>
                </a:cubicBezTo>
                <a:cubicBezTo>
                  <a:pt x="105412" y="1080745"/>
                  <a:pt x="100326" y="1072420"/>
                  <a:pt x="95499" y="1064094"/>
                </a:cubicBezTo>
                <a:cubicBezTo>
                  <a:pt x="94300" y="1062021"/>
                  <a:pt x="95013" y="1059397"/>
                  <a:pt x="97054" y="1058199"/>
                </a:cubicBezTo>
                <a:cubicBezTo>
                  <a:pt x="99127" y="1057000"/>
                  <a:pt x="101751" y="1057713"/>
                  <a:pt x="102950" y="1059754"/>
                </a:cubicBezTo>
                <a:cubicBezTo>
                  <a:pt x="107712" y="1067982"/>
                  <a:pt x="112733" y="1076178"/>
                  <a:pt x="117819" y="1084179"/>
                </a:cubicBezTo>
                <a:cubicBezTo>
                  <a:pt x="119114" y="1086187"/>
                  <a:pt x="118499" y="1088876"/>
                  <a:pt x="116491" y="1090140"/>
                </a:cubicBezTo>
                <a:cubicBezTo>
                  <a:pt x="114741" y="1091241"/>
                  <a:pt x="112506" y="1090949"/>
                  <a:pt x="111113" y="1089557"/>
                </a:cubicBezTo>
                <a:close/>
                <a:moveTo>
                  <a:pt x="333048" y="1309418"/>
                </a:moveTo>
                <a:cubicBezTo>
                  <a:pt x="331655" y="1308025"/>
                  <a:pt x="331363" y="1305822"/>
                  <a:pt x="332432" y="1304073"/>
                </a:cubicBezTo>
                <a:cubicBezTo>
                  <a:pt x="333695" y="1302064"/>
                  <a:pt x="336352" y="1301416"/>
                  <a:pt x="338393" y="1302680"/>
                </a:cubicBezTo>
                <a:cubicBezTo>
                  <a:pt x="346491" y="1307733"/>
                  <a:pt x="354752" y="1312657"/>
                  <a:pt x="362980" y="1317322"/>
                </a:cubicBezTo>
                <a:cubicBezTo>
                  <a:pt x="365053" y="1318521"/>
                  <a:pt x="365766" y="1321145"/>
                  <a:pt x="364600" y="1323218"/>
                </a:cubicBezTo>
                <a:cubicBezTo>
                  <a:pt x="363434" y="1325291"/>
                  <a:pt x="360777" y="1326004"/>
                  <a:pt x="358704" y="1324838"/>
                </a:cubicBezTo>
                <a:cubicBezTo>
                  <a:pt x="350379" y="1320108"/>
                  <a:pt x="342021" y="1315119"/>
                  <a:pt x="333825" y="1310033"/>
                </a:cubicBezTo>
                <a:cubicBezTo>
                  <a:pt x="333533" y="1309839"/>
                  <a:pt x="333274" y="1309645"/>
                  <a:pt x="333048" y="1309418"/>
                </a:cubicBezTo>
                <a:close/>
                <a:moveTo>
                  <a:pt x="82347" y="1040058"/>
                </a:moveTo>
                <a:cubicBezTo>
                  <a:pt x="82055" y="1039766"/>
                  <a:pt x="81796" y="1039410"/>
                  <a:pt x="81569" y="1039021"/>
                </a:cubicBezTo>
                <a:cubicBezTo>
                  <a:pt x="77099" y="1030534"/>
                  <a:pt x="72693" y="1021787"/>
                  <a:pt x="68547" y="1013073"/>
                </a:cubicBezTo>
                <a:cubicBezTo>
                  <a:pt x="67510" y="1010903"/>
                  <a:pt x="68450" y="1008344"/>
                  <a:pt x="70588" y="1007307"/>
                </a:cubicBezTo>
                <a:cubicBezTo>
                  <a:pt x="72726" y="1006270"/>
                  <a:pt x="75317" y="1007210"/>
                  <a:pt x="76354" y="1009348"/>
                </a:cubicBezTo>
                <a:cubicBezTo>
                  <a:pt x="80468" y="1017965"/>
                  <a:pt x="84776" y="1026614"/>
                  <a:pt x="89214" y="1035004"/>
                </a:cubicBezTo>
                <a:cubicBezTo>
                  <a:pt x="90316" y="1037110"/>
                  <a:pt x="89506" y="1039734"/>
                  <a:pt x="87400" y="1040835"/>
                </a:cubicBezTo>
                <a:cubicBezTo>
                  <a:pt x="85683" y="1041742"/>
                  <a:pt x="83643" y="1041386"/>
                  <a:pt x="82347" y="1040058"/>
                </a:cubicBezTo>
                <a:close/>
                <a:moveTo>
                  <a:pt x="382838" y="1337731"/>
                </a:moveTo>
                <a:cubicBezTo>
                  <a:pt x="381542" y="1336435"/>
                  <a:pt x="381186" y="1334426"/>
                  <a:pt x="382060" y="1332709"/>
                </a:cubicBezTo>
                <a:cubicBezTo>
                  <a:pt x="383162" y="1330571"/>
                  <a:pt x="385753" y="1329761"/>
                  <a:pt x="387891" y="1330863"/>
                </a:cubicBezTo>
                <a:cubicBezTo>
                  <a:pt x="396346" y="1335204"/>
                  <a:pt x="404963" y="1339447"/>
                  <a:pt x="413580" y="1343432"/>
                </a:cubicBezTo>
                <a:cubicBezTo>
                  <a:pt x="415751" y="1344436"/>
                  <a:pt x="416690" y="1346995"/>
                  <a:pt x="415686" y="1349166"/>
                </a:cubicBezTo>
                <a:cubicBezTo>
                  <a:pt x="414682" y="1351336"/>
                  <a:pt x="412122" y="1352276"/>
                  <a:pt x="409952" y="1351271"/>
                </a:cubicBezTo>
                <a:cubicBezTo>
                  <a:pt x="401238" y="1347222"/>
                  <a:pt x="392491" y="1342946"/>
                  <a:pt x="383939" y="1338540"/>
                </a:cubicBezTo>
                <a:cubicBezTo>
                  <a:pt x="383518" y="1338346"/>
                  <a:pt x="383162" y="1338054"/>
                  <a:pt x="382870" y="1337763"/>
                </a:cubicBezTo>
                <a:close/>
                <a:moveTo>
                  <a:pt x="57662" y="988227"/>
                </a:moveTo>
                <a:cubicBezTo>
                  <a:pt x="57273" y="987838"/>
                  <a:pt x="56982" y="987384"/>
                  <a:pt x="56755" y="986866"/>
                </a:cubicBezTo>
                <a:cubicBezTo>
                  <a:pt x="52997" y="978055"/>
                  <a:pt x="49337" y="968984"/>
                  <a:pt x="45903" y="959946"/>
                </a:cubicBezTo>
                <a:cubicBezTo>
                  <a:pt x="45061" y="957711"/>
                  <a:pt x="46195" y="955217"/>
                  <a:pt x="48397" y="954374"/>
                </a:cubicBezTo>
                <a:cubicBezTo>
                  <a:pt x="50633" y="953532"/>
                  <a:pt x="53127" y="954666"/>
                  <a:pt x="53969" y="956869"/>
                </a:cubicBezTo>
                <a:cubicBezTo>
                  <a:pt x="57338" y="965810"/>
                  <a:pt x="60966" y="974751"/>
                  <a:pt x="64659" y="983465"/>
                </a:cubicBezTo>
                <a:cubicBezTo>
                  <a:pt x="65599" y="985667"/>
                  <a:pt x="64562" y="988194"/>
                  <a:pt x="62392" y="989134"/>
                </a:cubicBezTo>
                <a:cubicBezTo>
                  <a:pt x="60707" y="989846"/>
                  <a:pt x="58861" y="989425"/>
                  <a:pt x="57630" y="988227"/>
                </a:cubicBezTo>
                <a:close/>
                <a:moveTo>
                  <a:pt x="434799" y="1361864"/>
                </a:moveTo>
                <a:cubicBezTo>
                  <a:pt x="433600" y="1360666"/>
                  <a:pt x="433179" y="1358819"/>
                  <a:pt x="433859" y="1357167"/>
                </a:cubicBezTo>
                <a:cubicBezTo>
                  <a:pt x="434766" y="1354964"/>
                  <a:pt x="437293" y="1353928"/>
                  <a:pt x="439496" y="1354835"/>
                </a:cubicBezTo>
                <a:cubicBezTo>
                  <a:pt x="448210" y="1358463"/>
                  <a:pt x="457151" y="1361962"/>
                  <a:pt x="466059" y="1365233"/>
                </a:cubicBezTo>
                <a:cubicBezTo>
                  <a:pt x="468294" y="1366043"/>
                  <a:pt x="469428" y="1368538"/>
                  <a:pt x="468618" y="1370773"/>
                </a:cubicBezTo>
                <a:cubicBezTo>
                  <a:pt x="467809" y="1373008"/>
                  <a:pt x="465314" y="1374142"/>
                  <a:pt x="463079" y="1373332"/>
                </a:cubicBezTo>
                <a:cubicBezTo>
                  <a:pt x="454073" y="1370028"/>
                  <a:pt x="445035" y="1366464"/>
                  <a:pt x="436191" y="1362804"/>
                </a:cubicBezTo>
                <a:cubicBezTo>
                  <a:pt x="435641" y="1362577"/>
                  <a:pt x="435187" y="1362253"/>
                  <a:pt x="434799" y="1361864"/>
                </a:cubicBezTo>
                <a:close/>
                <a:moveTo>
                  <a:pt x="37318" y="934517"/>
                </a:moveTo>
                <a:cubicBezTo>
                  <a:pt x="36865" y="934063"/>
                  <a:pt x="36509" y="933480"/>
                  <a:pt x="36282" y="932832"/>
                </a:cubicBezTo>
                <a:cubicBezTo>
                  <a:pt x="33237" y="923729"/>
                  <a:pt x="30354" y="914400"/>
                  <a:pt x="27697" y="905135"/>
                </a:cubicBezTo>
                <a:cubicBezTo>
                  <a:pt x="27049" y="902835"/>
                  <a:pt x="28345" y="900438"/>
                  <a:pt x="30645" y="899790"/>
                </a:cubicBezTo>
                <a:cubicBezTo>
                  <a:pt x="32945" y="899142"/>
                  <a:pt x="35342" y="900438"/>
                  <a:pt x="35990" y="902738"/>
                </a:cubicBezTo>
                <a:cubicBezTo>
                  <a:pt x="38647" y="911905"/>
                  <a:pt x="41497" y="921105"/>
                  <a:pt x="44478" y="930111"/>
                </a:cubicBezTo>
                <a:cubicBezTo>
                  <a:pt x="45223" y="932379"/>
                  <a:pt x="43992" y="934808"/>
                  <a:pt x="41756" y="935586"/>
                </a:cubicBezTo>
                <a:cubicBezTo>
                  <a:pt x="40169" y="936104"/>
                  <a:pt x="38452" y="935650"/>
                  <a:pt x="37351" y="934549"/>
                </a:cubicBezTo>
                <a:close/>
                <a:moveTo>
                  <a:pt x="488379" y="1381593"/>
                </a:moveTo>
                <a:cubicBezTo>
                  <a:pt x="487278" y="1380491"/>
                  <a:pt x="486792" y="1378807"/>
                  <a:pt x="487310" y="1377219"/>
                </a:cubicBezTo>
                <a:cubicBezTo>
                  <a:pt x="488055" y="1374952"/>
                  <a:pt x="490485" y="1373688"/>
                  <a:pt x="492752" y="1374433"/>
                </a:cubicBezTo>
                <a:cubicBezTo>
                  <a:pt x="501758" y="1377349"/>
                  <a:pt x="510958" y="1380103"/>
                  <a:pt x="520093" y="1382662"/>
                </a:cubicBezTo>
                <a:cubicBezTo>
                  <a:pt x="522393" y="1383310"/>
                  <a:pt x="523721" y="1385674"/>
                  <a:pt x="523106" y="1387974"/>
                </a:cubicBezTo>
                <a:cubicBezTo>
                  <a:pt x="522458" y="1390274"/>
                  <a:pt x="520093" y="1391603"/>
                  <a:pt x="517793" y="1390987"/>
                </a:cubicBezTo>
                <a:cubicBezTo>
                  <a:pt x="508528" y="1388395"/>
                  <a:pt x="499199" y="1385610"/>
                  <a:pt x="490128" y="1382662"/>
                </a:cubicBezTo>
                <a:cubicBezTo>
                  <a:pt x="489448" y="1382435"/>
                  <a:pt x="488865" y="1382079"/>
                  <a:pt x="488411" y="1381625"/>
                </a:cubicBezTo>
                <a:close/>
                <a:moveTo>
                  <a:pt x="21445" y="879414"/>
                </a:moveTo>
                <a:cubicBezTo>
                  <a:pt x="20894" y="878863"/>
                  <a:pt x="20506" y="878183"/>
                  <a:pt x="20311" y="877373"/>
                </a:cubicBezTo>
                <a:cubicBezTo>
                  <a:pt x="18044" y="868076"/>
                  <a:pt x="15906" y="858552"/>
                  <a:pt x="13994" y="849092"/>
                </a:cubicBezTo>
                <a:cubicBezTo>
                  <a:pt x="13508" y="846760"/>
                  <a:pt x="15031" y="844460"/>
                  <a:pt x="17363" y="844006"/>
                </a:cubicBezTo>
                <a:cubicBezTo>
                  <a:pt x="19696" y="843521"/>
                  <a:pt x="21963" y="845043"/>
                  <a:pt x="22449" y="847375"/>
                </a:cubicBezTo>
                <a:cubicBezTo>
                  <a:pt x="24328" y="856738"/>
                  <a:pt x="26434" y="866132"/>
                  <a:pt x="28669" y="875332"/>
                </a:cubicBezTo>
                <a:cubicBezTo>
                  <a:pt x="29220" y="877632"/>
                  <a:pt x="27827" y="879997"/>
                  <a:pt x="25494" y="880547"/>
                </a:cubicBezTo>
                <a:cubicBezTo>
                  <a:pt x="23972" y="880904"/>
                  <a:pt x="22449" y="880450"/>
                  <a:pt x="21413" y="879414"/>
                </a:cubicBezTo>
                <a:close/>
                <a:moveTo>
                  <a:pt x="543482" y="1396948"/>
                </a:moveTo>
                <a:cubicBezTo>
                  <a:pt x="542445" y="1395911"/>
                  <a:pt x="541959" y="1394421"/>
                  <a:pt x="542316" y="1392898"/>
                </a:cubicBezTo>
                <a:cubicBezTo>
                  <a:pt x="542867" y="1390566"/>
                  <a:pt x="545199" y="1389141"/>
                  <a:pt x="547499" y="1389691"/>
                </a:cubicBezTo>
                <a:cubicBezTo>
                  <a:pt x="556699" y="1391862"/>
                  <a:pt x="566093" y="1393870"/>
                  <a:pt x="575423" y="1395652"/>
                </a:cubicBezTo>
                <a:cubicBezTo>
                  <a:pt x="577755" y="1396105"/>
                  <a:pt x="579310" y="1398373"/>
                  <a:pt x="578857" y="1400705"/>
                </a:cubicBezTo>
                <a:cubicBezTo>
                  <a:pt x="578403" y="1403038"/>
                  <a:pt x="576136" y="1404593"/>
                  <a:pt x="573803" y="1404139"/>
                </a:cubicBezTo>
                <a:cubicBezTo>
                  <a:pt x="564376" y="1402325"/>
                  <a:pt x="554852" y="1400284"/>
                  <a:pt x="545523" y="1398081"/>
                </a:cubicBezTo>
                <a:cubicBezTo>
                  <a:pt x="544713" y="1397887"/>
                  <a:pt x="544000" y="1397498"/>
                  <a:pt x="543450" y="1396948"/>
                </a:cubicBezTo>
                <a:close/>
                <a:moveTo>
                  <a:pt x="10107" y="823209"/>
                </a:moveTo>
                <a:cubicBezTo>
                  <a:pt x="9492" y="822594"/>
                  <a:pt x="9038" y="821784"/>
                  <a:pt x="8908" y="820844"/>
                </a:cubicBezTo>
                <a:cubicBezTo>
                  <a:pt x="7386" y="811353"/>
                  <a:pt x="6058" y="801699"/>
                  <a:pt x="4924" y="792143"/>
                </a:cubicBezTo>
                <a:cubicBezTo>
                  <a:pt x="4632" y="789778"/>
                  <a:pt x="6349" y="787640"/>
                  <a:pt x="8714" y="787349"/>
                </a:cubicBezTo>
                <a:cubicBezTo>
                  <a:pt x="11079" y="787057"/>
                  <a:pt x="13217" y="788774"/>
                  <a:pt x="13508" y="791139"/>
                </a:cubicBezTo>
                <a:cubicBezTo>
                  <a:pt x="14610" y="800565"/>
                  <a:pt x="15938" y="810122"/>
                  <a:pt x="17461" y="819484"/>
                </a:cubicBezTo>
                <a:cubicBezTo>
                  <a:pt x="17849" y="821849"/>
                  <a:pt x="16230" y="824051"/>
                  <a:pt x="13865" y="824440"/>
                </a:cubicBezTo>
                <a:cubicBezTo>
                  <a:pt x="12439" y="824667"/>
                  <a:pt x="11079" y="824181"/>
                  <a:pt x="10139" y="823242"/>
                </a:cubicBezTo>
                <a:close/>
                <a:moveTo>
                  <a:pt x="599654" y="1407800"/>
                </a:moveTo>
                <a:cubicBezTo>
                  <a:pt x="598715" y="1406860"/>
                  <a:pt x="598229" y="1405500"/>
                  <a:pt x="598423" y="1404107"/>
                </a:cubicBezTo>
                <a:cubicBezTo>
                  <a:pt x="598779" y="1401742"/>
                  <a:pt x="600982" y="1400122"/>
                  <a:pt x="603347" y="1400479"/>
                </a:cubicBezTo>
                <a:cubicBezTo>
                  <a:pt x="612677" y="1401904"/>
                  <a:pt x="622233" y="1403135"/>
                  <a:pt x="631692" y="1404172"/>
                </a:cubicBezTo>
                <a:cubicBezTo>
                  <a:pt x="634057" y="1404431"/>
                  <a:pt x="635774" y="1406569"/>
                  <a:pt x="635515" y="1408934"/>
                </a:cubicBezTo>
                <a:cubicBezTo>
                  <a:pt x="635256" y="1411298"/>
                  <a:pt x="633117" y="1413015"/>
                  <a:pt x="630753" y="1412756"/>
                </a:cubicBezTo>
                <a:cubicBezTo>
                  <a:pt x="621164" y="1411719"/>
                  <a:pt x="611510" y="1410456"/>
                  <a:pt x="602051" y="1408998"/>
                </a:cubicBezTo>
                <a:cubicBezTo>
                  <a:pt x="601112" y="1408869"/>
                  <a:pt x="600270" y="1408415"/>
                  <a:pt x="599654" y="1407800"/>
                </a:cubicBezTo>
                <a:close/>
                <a:moveTo>
                  <a:pt x="3369" y="766292"/>
                </a:moveTo>
                <a:cubicBezTo>
                  <a:pt x="2656" y="765579"/>
                  <a:pt x="2203" y="764640"/>
                  <a:pt x="2106" y="763571"/>
                </a:cubicBezTo>
                <a:cubicBezTo>
                  <a:pt x="1361" y="754047"/>
                  <a:pt x="810" y="744329"/>
                  <a:pt x="454" y="734643"/>
                </a:cubicBezTo>
                <a:cubicBezTo>
                  <a:pt x="356" y="732246"/>
                  <a:pt x="2235" y="730269"/>
                  <a:pt x="4600" y="730172"/>
                </a:cubicBezTo>
                <a:cubicBezTo>
                  <a:pt x="6997" y="730075"/>
                  <a:pt x="8973" y="731954"/>
                  <a:pt x="9070" y="734319"/>
                </a:cubicBezTo>
                <a:cubicBezTo>
                  <a:pt x="9427" y="743875"/>
                  <a:pt x="9977" y="753496"/>
                  <a:pt x="10690" y="762891"/>
                </a:cubicBezTo>
                <a:cubicBezTo>
                  <a:pt x="10885" y="765256"/>
                  <a:pt x="9103" y="767361"/>
                  <a:pt x="6706" y="767523"/>
                </a:cubicBezTo>
                <a:cubicBezTo>
                  <a:pt x="5410" y="767620"/>
                  <a:pt x="4179" y="767134"/>
                  <a:pt x="3304" y="766260"/>
                </a:cubicBezTo>
                <a:close/>
                <a:moveTo>
                  <a:pt x="656571" y="1414052"/>
                </a:moveTo>
                <a:cubicBezTo>
                  <a:pt x="655729" y="1413210"/>
                  <a:pt x="655210" y="1412011"/>
                  <a:pt x="655308" y="1410715"/>
                </a:cubicBezTo>
                <a:cubicBezTo>
                  <a:pt x="655470" y="1408350"/>
                  <a:pt x="657543" y="1406536"/>
                  <a:pt x="659908" y="1406698"/>
                </a:cubicBezTo>
                <a:cubicBezTo>
                  <a:pt x="669399" y="1407346"/>
                  <a:pt x="678988" y="1407832"/>
                  <a:pt x="688480" y="1408091"/>
                </a:cubicBezTo>
                <a:cubicBezTo>
                  <a:pt x="690877" y="1408156"/>
                  <a:pt x="692756" y="1410165"/>
                  <a:pt x="692659" y="1412529"/>
                </a:cubicBezTo>
                <a:cubicBezTo>
                  <a:pt x="692594" y="1414927"/>
                  <a:pt x="690618" y="1416805"/>
                  <a:pt x="688220" y="1416708"/>
                </a:cubicBezTo>
                <a:cubicBezTo>
                  <a:pt x="678632" y="1416449"/>
                  <a:pt x="668913" y="1415963"/>
                  <a:pt x="659325" y="1415283"/>
                </a:cubicBezTo>
                <a:cubicBezTo>
                  <a:pt x="658256" y="1415218"/>
                  <a:pt x="657284" y="1414732"/>
                  <a:pt x="656571" y="1414020"/>
                </a:cubicBezTo>
                <a:close/>
                <a:moveTo>
                  <a:pt x="1263" y="709051"/>
                </a:moveTo>
                <a:cubicBezTo>
                  <a:pt x="486" y="708274"/>
                  <a:pt x="0" y="707172"/>
                  <a:pt x="0" y="705974"/>
                </a:cubicBezTo>
                <a:cubicBezTo>
                  <a:pt x="32" y="696352"/>
                  <a:pt x="259" y="686634"/>
                  <a:pt x="680" y="677013"/>
                </a:cubicBezTo>
                <a:cubicBezTo>
                  <a:pt x="777" y="674616"/>
                  <a:pt x="2786" y="672769"/>
                  <a:pt x="5183" y="672899"/>
                </a:cubicBezTo>
                <a:cubicBezTo>
                  <a:pt x="7548" y="672996"/>
                  <a:pt x="9427" y="675037"/>
                  <a:pt x="9297" y="677402"/>
                </a:cubicBezTo>
                <a:cubicBezTo>
                  <a:pt x="8876" y="686893"/>
                  <a:pt x="8649" y="696514"/>
                  <a:pt x="8617" y="706006"/>
                </a:cubicBezTo>
                <a:cubicBezTo>
                  <a:pt x="8617" y="708403"/>
                  <a:pt x="6673" y="710314"/>
                  <a:pt x="4276" y="710314"/>
                </a:cubicBezTo>
                <a:cubicBezTo>
                  <a:pt x="3077" y="710314"/>
                  <a:pt x="2008" y="709829"/>
                  <a:pt x="1231" y="709051"/>
                </a:cubicBezTo>
                <a:close/>
                <a:moveTo>
                  <a:pt x="713812" y="1415672"/>
                </a:moveTo>
                <a:cubicBezTo>
                  <a:pt x="713035" y="1414894"/>
                  <a:pt x="712549" y="1413857"/>
                  <a:pt x="712549" y="1412659"/>
                </a:cubicBezTo>
                <a:cubicBezTo>
                  <a:pt x="712549" y="1410262"/>
                  <a:pt x="714428" y="1408318"/>
                  <a:pt x="716825" y="1408286"/>
                </a:cubicBezTo>
                <a:cubicBezTo>
                  <a:pt x="726316" y="1408188"/>
                  <a:pt x="735937" y="1407864"/>
                  <a:pt x="745429" y="1407379"/>
                </a:cubicBezTo>
                <a:cubicBezTo>
                  <a:pt x="747794" y="1407249"/>
                  <a:pt x="749835" y="1409096"/>
                  <a:pt x="749964" y="1411460"/>
                </a:cubicBezTo>
                <a:cubicBezTo>
                  <a:pt x="750094" y="1413857"/>
                  <a:pt x="748247" y="1415866"/>
                  <a:pt x="745883" y="1415996"/>
                </a:cubicBezTo>
                <a:cubicBezTo>
                  <a:pt x="736294" y="1416514"/>
                  <a:pt x="726543" y="1416805"/>
                  <a:pt x="716922" y="1416935"/>
                </a:cubicBezTo>
                <a:cubicBezTo>
                  <a:pt x="715723" y="1416935"/>
                  <a:pt x="714622" y="1416449"/>
                  <a:pt x="713812" y="1415672"/>
                </a:cubicBezTo>
                <a:close/>
                <a:moveTo>
                  <a:pt x="3790" y="651842"/>
                </a:moveTo>
                <a:cubicBezTo>
                  <a:pt x="2916" y="650968"/>
                  <a:pt x="2430" y="649737"/>
                  <a:pt x="2527" y="648409"/>
                </a:cubicBezTo>
                <a:cubicBezTo>
                  <a:pt x="3337" y="638852"/>
                  <a:pt x="4341" y="629166"/>
                  <a:pt x="5539" y="619610"/>
                </a:cubicBezTo>
                <a:cubicBezTo>
                  <a:pt x="5831" y="617245"/>
                  <a:pt x="8001" y="615561"/>
                  <a:pt x="10366" y="615852"/>
                </a:cubicBezTo>
                <a:cubicBezTo>
                  <a:pt x="12731" y="616144"/>
                  <a:pt x="14416" y="618314"/>
                  <a:pt x="14124" y="620679"/>
                </a:cubicBezTo>
                <a:cubicBezTo>
                  <a:pt x="12958" y="630106"/>
                  <a:pt x="11921" y="639662"/>
                  <a:pt x="11144" y="649121"/>
                </a:cubicBezTo>
                <a:cubicBezTo>
                  <a:pt x="10949" y="651486"/>
                  <a:pt x="8844" y="653268"/>
                  <a:pt x="6479" y="653073"/>
                </a:cubicBezTo>
                <a:cubicBezTo>
                  <a:pt x="5410" y="652976"/>
                  <a:pt x="4470" y="652523"/>
                  <a:pt x="3790" y="651810"/>
                </a:cubicBezTo>
                <a:close/>
                <a:moveTo>
                  <a:pt x="771021" y="1412691"/>
                </a:moveTo>
                <a:cubicBezTo>
                  <a:pt x="770340" y="1412011"/>
                  <a:pt x="769887" y="1411072"/>
                  <a:pt x="769790" y="1410035"/>
                </a:cubicBezTo>
                <a:cubicBezTo>
                  <a:pt x="769563" y="1407670"/>
                  <a:pt x="771312" y="1405565"/>
                  <a:pt x="773677" y="1405338"/>
                </a:cubicBezTo>
                <a:cubicBezTo>
                  <a:pt x="783104" y="1404463"/>
                  <a:pt x="792693" y="1403362"/>
                  <a:pt x="802119" y="1402098"/>
                </a:cubicBezTo>
                <a:cubicBezTo>
                  <a:pt x="804484" y="1401774"/>
                  <a:pt x="806655" y="1403426"/>
                  <a:pt x="806979" y="1405791"/>
                </a:cubicBezTo>
                <a:cubicBezTo>
                  <a:pt x="807303" y="1408156"/>
                  <a:pt x="805650" y="1410327"/>
                  <a:pt x="803286" y="1410650"/>
                </a:cubicBezTo>
                <a:cubicBezTo>
                  <a:pt x="793729" y="1411946"/>
                  <a:pt x="784043" y="1413015"/>
                  <a:pt x="774487" y="1413922"/>
                </a:cubicBezTo>
                <a:cubicBezTo>
                  <a:pt x="773159" y="1414052"/>
                  <a:pt x="771895" y="1413566"/>
                  <a:pt x="771021" y="1412659"/>
                </a:cubicBezTo>
                <a:close/>
                <a:moveTo>
                  <a:pt x="10917" y="595055"/>
                </a:moveTo>
                <a:cubicBezTo>
                  <a:pt x="9977" y="594116"/>
                  <a:pt x="9459" y="592723"/>
                  <a:pt x="9718" y="591297"/>
                </a:cubicBezTo>
                <a:cubicBezTo>
                  <a:pt x="11306" y="581806"/>
                  <a:pt x="13087" y="572249"/>
                  <a:pt x="15063" y="562855"/>
                </a:cubicBezTo>
                <a:cubicBezTo>
                  <a:pt x="15549" y="560522"/>
                  <a:pt x="17849" y="559032"/>
                  <a:pt x="20182" y="559518"/>
                </a:cubicBezTo>
                <a:cubicBezTo>
                  <a:pt x="22514" y="560004"/>
                  <a:pt x="24004" y="562304"/>
                  <a:pt x="23518" y="564637"/>
                </a:cubicBezTo>
                <a:cubicBezTo>
                  <a:pt x="21575" y="573901"/>
                  <a:pt x="19793" y="583361"/>
                  <a:pt x="18238" y="592723"/>
                </a:cubicBezTo>
                <a:cubicBezTo>
                  <a:pt x="17849" y="595087"/>
                  <a:pt x="15614" y="596675"/>
                  <a:pt x="13282" y="596286"/>
                </a:cubicBezTo>
                <a:cubicBezTo>
                  <a:pt x="12375" y="596124"/>
                  <a:pt x="11565" y="595703"/>
                  <a:pt x="10949" y="595087"/>
                </a:cubicBezTo>
                <a:close/>
                <a:moveTo>
                  <a:pt x="827841" y="1405079"/>
                </a:moveTo>
                <a:cubicBezTo>
                  <a:pt x="827225" y="1404463"/>
                  <a:pt x="826804" y="1403686"/>
                  <a:pt x="826642" y="1402779"/>
                </a:cubicBezTo>
                <a:cubicBezTo>
                  <a:pt x="826221" y="1400414"/>
                  <a:pt x="827808" y="1398179"/>
                  <a:pt x="830141" y="1397790"/>
                </a:cubicBezTo>
                <a:cubicBezTo>
                  <a:pt x="839535" y="1396138"/>
                  <a:pt x="848962" y="1394291"/>
                  <a:pt x="858227" y="1392250"/>
                </a:cubicBezTo>
                <a:cubicBezTo>
                  <a:pt x="860559" y="1391732"/>
                  <a:pt x="862859" y="1393222"/>
                  <a:pt x="863377" y="1395555"/>
                </a:cubicBezTo>
                <a:cubicBezTo>
                  <a:pt x="863896" y="1397887"/>
                  <a:pt x="862406" y="1400187"/>
                  <a:pt x="860073" y="1400705"/>
                </a:cubicBezTo>
                <a:cubicBezTo>
                  <a:pt x="850711" y="1402746"/>
                  <a:pt x="841122" y="1404625"/>
                  <a:pt x="831631" y="1406310"/>
                </a:cubicBezTo>
                <a:cubicBezTo>
                  <a:pt x="830205" y="1406569"/>
                  <a:pt x="828780" y="1406083"/>
                  <a:pt x="827841" y="1405111"/>
                </a:cubicBezTo>
                <a:close/>
                <a:moveTo>
                  <a:pt x="22611" y="539045"/>
                </a:moveTo>
                <a:cubicBezTo>
                  <a:pt x="21575" y="538008"/>
                  <a:pt x="21089" y="536453"/>
                  <a:pt x="21478" y="534931"/>
                </a:cubicBezTo>
                <a:cubicBezTo>
                  <a:pt x="23810" y="525601"/>
                  <a:pt x="26401" y="516207"/>
                  <a:pt x="29090" y="507039"/>
                </a:cubicBezTo>
                <a:cubicBezTo>
                  <a:pt x="29771" y="504739"/>
                  <a:pt x="32168" y="503443"/>
                  <a:pt x="34468" y="504124"/>
                </a:cubicBezTo>
                <a:cubicBezTo>
                  <a:pt x="36768" y="504804"/>
                  <a:pt x="38063" y="507201"/>
                  <a:pt x="37383" y="509501"/>
                </a:cubicBezTo>
                <a:cubicBezTo>
                  <a:pt x="34694" y="518572"/>
                  <a:pt x="32168" y="527836"/>
                  <a:pt x="29835" y="537036"/>
                </a:cubicBezTo>
                <a:cubicBezTo>
                  <a:pt x="29252" y="539336"/>
                  <a:pt x="26920" y="540762"/>
                  <a:pt x="24587" y="540179"/>
                </a:cubicBezTo>
                <a:cubicBezTo>
                  <a:pt x="23810" y="539984"/>
                  <a:pt x="23130" y="539596"/>
                  <a:pt x="22579" y="539045"/>
                </a:cubicBezTo>
                <a:close/>
                <a:moveTo>
                  <a:pt x="883851" y="1392866"/>
                </a:moveTo>
                <a:cubicBezTo>
                  <a:pt x="883332" y="1392348"/>
                  <a:pt x="882944" y="1391667"/>
                  <a:pt x="882717" y="1390890"/>
                </a:cubicBezTo>
                <a:cubicBezTo>
                  <a:pt x="882101" y="1388590"/>
                  <a:pt x="883494" y="1386225"/>
                  <a:pt x="885794" y="1385610"/>
                </a:cubicBezTo>
                <a:cubicBezTo>
                  <a:pt x="894994" y="1383212"/>
                  <a:pt x="904259" y="1380588"/>
                  <a:pt x="913362" y="1377802"/>
                </a:cubicBezTo>
                <a:cubicBezTo>
                  <a:pt x="915630" y="1377122"/>
                  <a:pt x="918059" y="1378386"/>
                  <a:pt x="918739" y="1380686"/>
                </a:cubicBezTo>
                <a:cubicBezTo>
                  <a:pt x="919420" y="1382953"/>
                  <a:pt x="918156" y="1385383"/>
                  <a:pt x="915856" y="1386063"/>
                </a:cubicBezTo>
                <a:cubicBezTo>
                  <a:pt x="906656" y="1388881"/>
                  <a:pt x="897262" y="1391538"/>
                  <a:pt x="887965" y="1393967"/>
                </a:cubicBezTo>
                <a:cubicBezTo>
                  <a:pt x="886442" y="1394356"/>
                  <a:pt x="884855" y="1393902"/>
                  <a:pt x="883818" y="1392834"/>
                </a:cubicBezTo>
                <a:close/>
                <a:moveTo>
                  <a:pt x="38809" y="484234"/>
                </a:moveTo>
                <a:cubicBezTo>
                  <a:pt x="37675" y="483100"/>
                  <a:pt x="37221" y="481383"/>
                  <a:pt x="37772" y="479795"/>
                </a:cubicBezTo>
                <a:cubicBezTo>
                  <a:pt x="40849" y="470725"/>
                  <a:pt x="44186" y="461590"/>
                  <a:pt x="47620" y="452649"/>
                </a:cubicBezTo>
                <a:cubicBezTo>
                  <a:pt x="48495" y="450414"/>
                  <a:pt x="50989" y="449312"/>
                  <a:pt x="53192" y="450187"/>
                </a:cubicBezTo>
                <a:cubicBezTo>
                  <a:pt x="55427" y="451062"/>
                  <a:pt x="56528" y="453556"/>
                  <a:pt x="55654" y="455759"/>
                </a:cubicBezTo>
                <a:cubicBezTo>
                  <a:pt x="52252" y="464602"/>
                  <a:pt x="48948" y="473608"/>
                  <a:pt x="45903" y="482581"/>
                </a:cubicBezTo>
                <a:cubicBezTo>
                  <a:pt x="45125" y="484849"/>
                  <a:pt x="42696" y="486048"/>
                  <a:pt x="40428" y="485270"/>
                </a:cubicBezTo>
                <a:cubicBezTo>
                  <a:pt x="39780" y="485043"/>
                  <a:pt x="39230" y="484687"/>
                  <a:pt x="38776" y="484234"/>
                </a:cubicBezTo>
                <a:close/>
                <a:moveTo>
                  <a:pt x="938727" y="1376150"/>
                </a:moveTo>
                <a:cubicBezTo>
                  <a:pt x="938273" y="1375697"/>
                  <a:pt x="937917" y="1375146"/>
                  <a:pt x="937723" y="1374531"/>
                </a:cubicBezTo>
                <a:cubicBezTo>
                  <a:pt x="936945" y="1372263"/>
                  <a:pt x="938111" y="1369801"/>
                  <a:pt x="940379" y="1369024"/>
                </a:cubicBezTo>
                <a:cubicBezTo>
                  <a:pt x="949352" y="1365881"/>
                  <a:pt x="958390" y="1362512"/>
                  <a:pt x="967234" y="1358981"/>
                </a:cubicBezTo>
                <a:cubicBezTo>
                  <a:pt x="969437" y="1358107"/>
                  <a:pt x="971964" y="1359176"/>
                  <a:pt x="972838" y="1361411"/>
                </a:cubicBezTo>
                <a:cubicBezTo>
                  <a:pt x="973713" y="1363614"/>
                  <a:pt x="972644" y="1366141"/>
                  <a:pt x="970409" y="1367015"/>
                </a:cubicBezTo>
                <a:cubicBezTo>
                  <a:pt x="961468" y="1370579"/>
                  <a:pt x="952333" y="1373980"/>
                  <a:pt x="943230" y="1377155"/>
                </a:cubicBezTo>
                <a:cubicBezTo>
                  <a:pt x="941610" y="1377738"/>
                  <a:pt x="939893" y="1377252"/>
                  <a:pt x="938759" y="1376118"/>
                </a:cubicBezTo>
                <a:close/>
                <a:moveTo>
                  <a:pt x="59379" y="430912"/>
                </a:moveTo>
                <a:cubicBezTo>
                  <a:pt x="58148" y="429681"/>
                  <a:pt x="57727" y="427802"/>
                  <a:pt x="58472" y="426150"/>
                </a:cubicBezTo>
                <a:cubicBezTo>
                  <a:pt x="62295" y="417339"/>
                  <a:pt x="66344" y="408495"/>
                  <a:pt x="70555" y="399814"/>
                </a:cubicBezTo>
                <a:cubicBezTo>
                  <a:pt x="71592" y="397675"/>
                  <a:pt x="74183" y="396768"/>
                  <a:pt x="76321" y="397805"/>
                </a:cubicBezTo>
                <a:cubicBezTo>
                  <a:pt x="78459" y="398842"/>
                  <a:pt x="79366" y="401433"/>
                  <a:pt x="78330" y="403571"/>
                </a:cubicBezTo>
                <a:cubicBezTo>
                  <a:pt x="74183" y="412123"/>
                  <a:pt x="70166" y="420870"/>
                  <a:pt x="66409" y="429584"/>
                </a:cubicBezTo>
                <a:cubicBezTo>
                  <a:pt x="65469" y="431787"/>
                  <a:pt x="62910" y="432791"/>
                  <a:pt x="60740" y="431819"/>
                </a:cubicBezTo>
                <a:cubicBezTo>
                  <a:pt x="60221" y="431593"/>
                  <a:pt x="59768" y="431269"/>
                  <a:pt x="59411" y="430912"/>
                </a:cubicBezTo>
                <a:close/>
                <a:moveTo>
                  <a:pt x="992081" y="1354964"/>
                </a:moveTo>
                <a:cubicBezTo>
                  <a:pt x="991724" y="1354608"/>
                  <a:pt x="991400" y="1354155"/>
                  <a:pt x="991206" y="1353669"/>
                </a:cubicBezTo>
                <a:cubicBezTo>
                  <a:pt x="990234" y="1351498"/>
                  <a:pt x="991206" y="1348939"/>
                  <a:pt x="993409" y="1347967"/>
                </a:cubicBezTo>
                <a:cubicBezTo>
                  <a:pt x="1002090" y="1344112"/>
                  <a:pt x="1010837" y="1339998"/>
                  <a:pt x="1019357" y="1335754"/>
                </a:cubicBezTo>
                <a:cubicBezTo>
                  <a:pt x="1021495" y="1334685"/>
                  <a:pt x="1024086" y="1335560"/>
                  <a:pt x="1025155" y="1337698"/>
                </a:cubicBezTo>
                <a:cubicBezTo>
                  <a:pt x="1026224" y="1339836"/>
                  <a:pt x="1025350" y="1342428"/>
                  <a:pt x="1023212" y="1343497"/>
                </a:cubicBezTo>
                <a:cubicBezTo>
                  <a:pt x="1014595" y="1347773"/>
                  <a:pt x="1005751" y="1351919"/>
                  <a:pt x="996940" y="1355839"/>
                </a:cubicBezTo>
                <a:cubicBezTo>
                  <a:pt x="995255" y="1356584"/>
                  <a:pt x="993344" y="1356163"/>
                  <a:pt x="992145" y="1354932"/>
                </a:cubicBezTo>
                <a:close/>
                <a:moveTo>
                  <a:pt x="84323" y="379373"/>
                </a:moveTo>
                <a:cubicBezTo>
                  <a:pt x="83027" y="378077"/>
                  <a:pt x="82638" y="376004"/>
                  <a:pt x="83578" y="374287"/>
                </a:cubicBezTo>
                <a:cubicBezTo>
                  <a:pt x="88113" y="365799"/>
                  <a:pt x="92875" y="357312"/>
                  <a:pt x="97767" y="349051"/>
                </a:cubicBezTo>
                <a:cubicBezTo>
                  <a:pt x="98965" y="347011"/>
                  <a:pt x="101621" y="346298"/>
                  <a:pt x="103695" y="347529"/>
                </a:cubicBezTo>
                <a:cubicBezTo>
                  <a:pt x="105736" y="348760"/>
                  <a:pt x="106448" y="351384"/>
                  <a:pt x="105217" y="353457"/>
                </a:cubicBezTo>
                <a:cubicBezTo>
                  <a:pt x="100390" y="361620"/>
                  <a:pt x="95693" y="370011"/>
                  <a:pt x="91190" y="378401"/>
                </a:cubicBezTo>
                <a:cubicBezTo>
                  <a:pt x="90057" y="380506"/>
                  <a:pt x="87465" y="381284"/>
                  <a:pt x="85359" y="380182"/>
                </a:cubicBezTo>
                <a:cubicBezTo>
                  <a:pt x="84971" y="379988"/>
                  <a:pt x="84647" y="379729"/>
                  <a:pt x="84355" y="379437"/>
                </a:cubicBezTo>
                <a:close/>
                <a:moveTo>
                  <a:pt x="1043458" y="1329535"/>
                </a:moveTo>
                <a:cubicBezTo>
                  <a:pt x="1043167" y="1329243"/>
                  <a:pt x="1042940" y="1328919"/>
                  <a:pt x="1042713" y="1328563"/>
                </a:cubicBezTo>
                <a:cubicBezTo>
                  <a:pt x="1041579" y="1326457"/>
                  <a:pt x="1042324" y="1323833"/>
                  <a:pt x="1044430" y="1322700"/>
                </a:cubicBezTo>
                <a:cubicBezTo>
                  <a:pt x="1052755" y="1318132"/>
                  <a:pt x="1061113" y="1313337"/>
                  <a:pt x="1069244" y="1308446"/>
                </a:cubicBezTo>
                <a:cubicBezTo>
                  <a:pt x="1071285" y="1307215"/>
                  <a:pt x="1073941" y="1307863"/>
                  <a:pt x="1075172" y="1309904"/>
                </a:cubicBezTo>
                <a:cubicBezTo>
                  <a:pt x="1076403" y="1311945"/>
                  <a:pt x="1075755" y="1314601"/>
                  <a:pt x="1073715" y="1315832"/>
                </a:cubicBezTo>
                <a:cubicBezTo>
                  <a:pt x="1065486" y="1320788"/>
                  <a:pt x="1057031" y="1325647"/>
                  <a:pt x="1048609" y="1330247"/>
                </a:cubicBezTo>
                <a:cubicBezTo>
                  <a:pt x="1046892" y="1331187"/>
                  <a:pt x="1044819" y="1330830"/>
                  <a:pt x="1043491" y="1329502"/>
                </a:cubicBezTo>
                <a:close/>
                <a:moveTo>
                  <a:pt x="113381" y="330003"/>
                </a:moveTo>
                <a:cubicBezTo>
                  <a:pt x="111988" y="328610"/>
                  <a:pt x="111696" y="326343"/>
                  <a:pt x="112798" y="324626"/>
                </a:cubicBezTo>
                <a:cubicBezTo>
                  <a:pt x="118013" y="316560"/>
                  <a:pt x="123455" y="308494"/>
                  <a:pt x="128995" y="300622"/>
                </a:cubicBezTo>
                <a:cubicBezTo>
                  <a:pt x="130355" y="298678"/>
                  <a:pt x="133076" y="298224"/>
                  <a:pt x="135020" y="299585"/>
                </a:cubicBezTo>
                <a:cubicBezTo>
                  <a:pt x="136964" y="300978"/>
                  <a:pt x="137417" y="303667"/>
                  <a:pt x="136057" y="305610"/>
                </a:cubicBezTo>
                <a:cubicBezTo>
                  <a:pt x="130582" y="313385"/>
                  <a:pt x="125172" y="321354"/>
                  <a:pt x="120054" y="329323"/>
                </a:cubicBezTo>
                <a:cubicBezTo>
                  <a:pt x="118758" y="331332"/>
                  <a:pt x="116102" y="331915"/>
                  <a:pt x="114093" y="330619"/>
                </a:cubicBezTo>
                <a:cubicBezTo>
                  <a:pt x="113834" y="330457"/>
                  <a:pt x="113607" y="330263"/>
                  <a:pt x="113381" y="330036"/>
                </a:cubicBezTo>
                <a:close/>
                <a:moveTo>
                  <a:pt x="1092536" y="1299959"/>
                </a:moveTo>
                <a:cubicBezTo>
                  <a:pt x="1092342" y="1299764"/>
                  <a:pt x="1092147" y="1299537"/>
                  <a:pt x="1091985" y="1299278"/>
                </a:cubicBezTo>
                <a:cubicBezTo>
                  <a:pt x="1090689" y="1297302"/>
                  <a:pt x="1091240" y="1294613"/>
                  <a:pt x="1093216" y="1293285"/>
                </a:cubicBezTo>
                <a:cubicBezTo>
                  <a:pt x="1101153" y="1288070"/>
                  <a:pt x="1109057" y="1282595"/>
                  <a:pt x="1116767" y="1277056"/>
                </a:cubicBezTo>
                <a:cubicBezTo>
                  <a:pt x="1118711" y="1275663"/>
                  <a:pt x="1121399" y="1276084"/>
                  <a:pt x="1122792" y="1278028"/>
                </a:cubicBezTo>
                <a:cubicBezTo>
                  <a:pt x="1124185" y="1279971"/>
                  <a:pt x="1123732" y="1282660"/>
                  <a:pt x="1121820" y="1284053"/>
                </a:cubicBezTo>
                <a:cubicBezTo>
                  <a:pt x="1114013" y="1289657"/>
                  <a:pt x="1106012" y="1295197"/>
                  <a:pt x="1097978" y="1300477"/>
                </a:cubicBezTo>
                <a:cubicBezTo>
                  <a:pt x="1096229" y="1301611"/>
                  <a:pt x="1093961" y="1301352"/>
                  <a:pt x="1092536" y="1299926"/>
                </a:cubicBezTo>
                <a:close/>
                <a:moveTo>
                  <a:pt x="146391" y="283193"/>
                </a:moveTo>
                <a:cubicBezTo>
                  <a:pt x="144868" y="281671"/>
                  <a:pt x="144674" y="279241"/>
                  <a:pt x="146034" y="277524"/>
                </a:cubicBezTo>
                <a:cubicBezTo>
                  <a:pt x="151898" y="269912"/>
                  <a:pt x="157988" y="262299"/>
                  <a:pt x="164143" y="254913"/>
                </a:cubicBezTo>
                <a:cubicBezTo>
                  <a:pt x="165665" y="253099"/>
                  <a:pt x="168386" y="252840"/>
                  <a:pt x="170233" y="254362"/>
                </a:cubicBezTo>
                <a:cubicBezTo>
                  <a:pt x="172079" y="255885"/>
                  <a:pt x="172306" y="258606"/>
                  <a:pt x="170784" y="260453"/>
                </a:cubicBezTo>
                <a:cubicBezTo>
                  <a:pt x="164693" y="267741"/>
                  <a:pt x="158668" y="275257"/>
                  <a:pt x="152902" y="282772"/>
                </a:cubicBezTo>
                <a:cubicBezTo>
                  <a:pt x="151444" y="284651"/>
                  <a:pt x="148723" y="285008"/>
                  <a:pt x="146844" y="283582"/>
                </a:cubicBezTo>
                <a:cubicBezTo>
                  <a:pt x="146682" y="283453"/>
                  <a:pt x="146553" y="283355"/>
                  <a:pt x="146423" y="283193"/>
                </a:cubicBezTo>
                <a:close/>
                <a:moveTo>
                  <a:pt x="1139022" y="1266495"/>
                </a:moveTo>
                <a:cubicBezTo>
                  <a:pt x="1139022" y="1266495"/>
                  <a:pt x="1138795" y="1266236"/>
                  <a:pt x="1138666" y="1266106"/>
                </a:cubicBezTo>
                <a:cubicBezTo>
                  <a:pt x="1137208" y="1264227"/>
                  <a:pt x="1137532" y="1261506"/>
                  <a:pt x="1139411" y="1260049"/>
                </a:cubicBezTo>
                <a:cubicBezTo>
                  <a:pt x="1146861" y="1254218"/>
                  <a:pt x="1154312" y="1248127"/>
                  <a:pt x="1161568" y="1241972"/>
                </a:cubicBezTo>
                <a:cubicBezTo>
                  <a:pt x="1163383" y="1240418"/>
                  <a:pt x="1166071" y="1240612"/>
                  <a:pt x="1167659" y="1242458"/>
                </a:cubicBezTo>
                <a:cubicBezTo>
                  <a:pt x="1169214" y="1244272"/>
                  <a:pt x="1168987" y="1246994"/>
                  <a:pt x="1167173" y="1248549"/>
                </a:cubicBezTo>
                <a:cubicBezTo>
                  <a:pt x="1159852" y="1254801"/>
                  <a:pt x="1152304" y="1260956"/>
                  <a:pt x="1144756" y="1266851"/>
                </a:cubicBezTo>
                <a:cubicBezTo>
                  <a:pt x="1143006" y="1268212"/>
                  <a:pt x="1140577" y="1268018"/>
                  <a:pt x="1139054" y="1266495"/>
                </a:cubicBezTo>
                <a:close/>
                <a:moveTo>
                  <a:pt x="183094" y="239234"/>
                </a:moveTo>
                <a:cubicBezTo>
                  <a:pt x="181474" y="237614"/>
                  <a:pt x="181409" y="234990"/>
                  <a:pt x="182964" y="233274"/>
                </a:cubicBezTo>
                <a:cubicBezTo>
                  <a:pt x="189410" y="226147"/>
                  <a:pt x="196084" y="219052"/>
                  <a:pt x="202822" y="212217"/>
                </a:cubicBezTo>
                <a:cubicBezTo>
                  <a:pt x="204506" y="210500"/>
                  <a:pt x="207227" y="210500"/>
                  <a:pt x="208944" y="212152"/>
                </a:cubicBezTo>
                <a:cubicBezTo>
                  <a:pt x="210564" y="213772"/>
                  <a:pt x="210661" y="216558"/>
                  <a:pt x="209009" y="218275"/>
                </a:cubicBezTo>
                <a:cubicBezTo>
                  <a:pt x="202336" y="225045"/>
                  <a:pt x="195760" y="232075"/>
                  <a:pt x="189378" y="239105"/>
                </a:cubicBezTo>
                <a:cubicBezTo>
                  <a:pt x="187791" y="240886"/>
                  <a:pt x="185037" y="241016"/>
                  <a:pt x="183288" y="239396"/>
                </a:cubicBezTo>
                <a:cubicBezTo>
                  <a:pt x="183223" y="239331"/>
                  <a:pt x="183191" y="239299"/>
                  <a:pt x="183126" y="239234"/>
                </a:cubicBezTo>
                <a:close/>
                <a:moveTo>
                  <a:pt x="1182657" y="1229403"/>
                </a:moveTo>
                <a:cubicBezTo>
                  <a:pt x="1182657" y="1229403"/>
                  <a:pt x="1182560" y="1229306"/>
                  <a:pt x="1182528" y="1229274"/>
                </a:cubicBezTo>
                <a:cubicBezTo>
                  <a:pt x="1180908" y="1227525"/>
                  <a:pt x="1181005" y="1224803"/>
                  <a:pt x="1182787" y="1223184"/>
                </a:cubicBezTo>
                <a:cubicBezTo>
                  <a:pt x="1189752" y="1216737"/>
                  <a:pt x="1196716" y="1210064"/>
                  <a:pt x="1203422" y="1203358"/>
                </a:cubicBezTo>
                <a:cubicBezTo>
                  <a:pt x="1206629" y="1200151"/>
                  <a:pt x="1209771" y="1196944"/>
                  <a:pt x="1212914" y="1193705"/>
                </a:cubicBezTo>
                <a:cubicBezTo>
                  <a:pt x="1214566" y="1191988"/>
                  <a:pt x="1217287" y="1191923"/>
                  <a:pt x="1219036" y="1193575"/>
                </a:cubicBezTo>
                <a:cubicBezTo>
                  <a:pt x="1220786" y="1195227"/>
                  <a:pt x="1220818" y="1197981"/>
                  <a:pt x="1219166" y="1199698"/>
                </a:cubicBezTo>
                <a:cubicBezTo>
                  <a:pt x="1215991" y="1202970"/>
                  <a:pt x="1212817" y="1206241"/>
                  <a:pt x="1209577" y="1209481"/>
                </a:cubicBezTo>
                <a:cubicBezTo>
                  <a:pt x="1202774" y="1216284"/>
                  <a:pt x="1195777" y="1223022"/>
                  <a:pt x="1188715" y="1229533"/>
                </a:cubicBezTo>
                <a:cubicBezTo>
                  <a:pt x="1186998" y="1231120"/>
                  <a:pt x="1184374" y="1231056"/>
                  <a:pt x="1182722" y="1229403"/>
                </a:cubicBezTo>
                <a:close/>
                <a:moveTo>
                  <a:pt x="223230" y="198352"/>
                </a:moveTo>
                <a:cubicBezTo>
                  <a:pt x="223230" y="198352"/>
                  <a:pt x="223165" y="198288"/>
                  <a:pt x="223133" y="198255"/>
                </a:cubicBezTo>
                <a:cubicBezTo>
                  <a:pt x="221513" y="196506"/>
                  <a:pt x="221578" y="193785"/>
                  <a:pt x="223327" y="192165"/>
                </a:cubicBezTo>
                <a:cubicBezTo>
                  <a:pt x="230325" y="185589"/>
                  <a:pt x="237549" y="179045"/>
                  <a:pt x="244805" y="172761"/>
                </a:cubicBezTo>
                <a:cubicBezTo>
                  <a:pt x="246619" y="171206"/>
                  <a:pt x="249340" y="171368"/>
                  <a:pt x="250895" y="173182"/>
                </a:cubicBezTo>
                <a:cubicBezTo>
                  <a:pt x="252450" y="174996"/>
                  <a:pt x="252256" y="177717"/>
                  <a:pt x="250474" y="179272"/>
                </a:cubicBezTo>
                <a:cubicBezTo>
                  <a:pt x="243315" y="185492"/>
                  <a:pt x="236156" y="191938"/>
                  <a:pt x="229256" y="198450"/>
                </a:cubicBezTo>
                <a:cubicBezTo>
                  <a:pt x="227539" y="200037"/>
                  <a:pt x="224882" y="200004"/>
                  <a:pt x="223230" y="198352"/>
                </a:cubicBezTo>
                <a:close/>
                <a:moveTo>
                  <a:pt x="1232318" y="1178803"/>
                </a:moveTo>
                <a:cubicBezTo>
                  <a:pt x="1230698" y="1177184"/>
                  <a:pt x="1230633" y="1174592"/>
                  <a:pt x="1232156" y="1172875"/>
                </a:cubicBezTo>
                <a:cubicBezTo>
                  <a:pt x="1238473" y="1165781"/>
                  <a:pt x="1244693" y="1158460"/>
                  <a:pt x="1250718" y="1151106"/>
                </a:cubicBezTo>
                <a:cubicBezTo>
                  <a:pt x="1252241" y="1149260"/>
                  <a:pt x="1254962" y="1149000"/>
                  <a:pt x="1256808" y="1150491"/>
                </a:cubicBezTo>
                <a:cubicBezTo>
                  <a:pt x="1258687" y="1151981"/>
                  <a:pt x="1258914" y="1154734"/>
                  <a:pt x="1257424" y="1156581"/>
                </a:cubicBezTo>
                <a:cubicBezTo>
                  <a:pt x="1251334" y="1164031"/>
                  <a:pt x="1245017" y="1171417"/>
                  <a:pt x="1238635" y="1178609"/>
                </a:cubicBezTo>
                <a:cubicBezTo>
                  <a:pt x="1237048" y="1180391"/>
                  <a:pt x="1234326" y="1180553"/>
                  <a:pt x="1232545" y="1178965"/>
                </a:cubicBezTo>
                <a:cubicBezTo>
                  <a:pt x="1232480" y="1178900"/>
                  <a:pt x="1232415" y="1178836"/>
                  <a:pt x="1232350" y="1178803"/>
                </a:cubicBezTo>
                <a:close/>
                <a:moveTo>
                  <a:pt x="266477" y="160840"/>
                </a:moveTo>
                <a:cubicBezTo>
                  <a:pt x="266477" y="160840"/>
                  <a:pt x="266250" y="160613"/>
                  <a:pt x="266153" y="160483"/>
                </a:cubicBezTo>
                <a:cubicBezTo>
                  <a:pt x="264663" y="158604"/>
                  <a:pt x="264954" y="155916"/>
                  <a:pt x="266833" y="154425"/>
                </a:cubicBezTo>
                <a:cubicBezTo>
                  <a:pt x="274349" y="148432"/>
                  <a:pt x="282091" y="142504"/>
                  <a:pt x="289833" y="136803"/>
                </a:cubicBezTo>
                <a:cubicBezTo>
                  <a:pt x="291745" y="135377"/>
                  <a:pt x="294466" y="135799"/>
                  <a:pt x="295859" y="137742"/>
                </a:cubicBezTo>
                <a:cubicBezTo>
                  <a:pt x="297284" y="139654"/>
                  <a:pt x="296863" y="142375"/>
                  <a:pt x="294919" y="143768"/>
                </a:cubicBezTo>
                <a:cubicBezTo>
                  <a:pt x="287274" y="149372"/>
                  <a:pt x="279629" y="155235"/>
                  <a:pt x="272211" y="161163"/>
                </a:cubicBezTo>
                <a:cubicBezTo>
                  <a:pt x="270461" y="162556"/>
                  <a:pt x="267999" y="162394"/>
                  <a:pt x="266477" y="160840"/>
                </a:cubicBezTo>
                <a:close/>
                <a:moveTo>
                  <a:pt x="1268567" y="1134520"/>
                </a:moveTo>
                <a:cubicBezTo>
                  <a:pt x="1267077" y="1133030"/>
                  <a:pt x="1266850" y="1130600"/>
                  <a:pt x="1268179" y="1128883"/>
                </a:cubicBezTo>
                <a:cubicBezTo>
                  <a:pt x="1273880" y="1121303"/>
                  <a:pt x="1279517" y="1113496"/>
                  <a:pt x="1284927" y="1105689"/>
                </a:cubicBezTo>
                <a:cubicBezTo>
                  <a:pt x="1286287" y="1103713"/>
                  <a:pt x="1288976" y="1103227"/>
                  <a:pt x="1290920" y="1104588"/>
                </a:cubicBezTo>
                <a:cubicBezTo>
                  <a:pt x="1292863" y="1105948"/>
                  <a:pt x="1293382" y="1108637"/>
                  <a:pt x="1292021" y="1110613"/>
                </a:cubicBezTo>
                <a:cubicBezTo>
                  <a:pt x="1286546" y="1118517"/>
                  <a:pt x="1280845" y="1126421"/>
                  <a:pt x="1275079" y="1134099"/>
                </a:cubicBezTo>
                <a:cubicBezTo>
                  <a:pt x="1273653" y="1136010"/>
                  <a:pt x="1270932" y="1136399"/>
                  <a:pt x="1269021" y="1134941"/>
                </a:cubicBezTo>
                <a:cubicBezTo>
                  <a:pt x="1268859" y="1134812"/>
                  <a:pt x="1268697" y="1134682"/>
                  <a:pt x="1268567" y="1134552"/>
                </a:cubicBezTo>
                <a:close/>
                <a:moveTo>
                  <a:pt x="312639" y="126923"/>
                </a:moveTo>
                <a:cubicBezTo>
                  <a:pt x="312445" y="126728"/>
                  <a:pt x="312250" y="126501"/>
                  <a:pt x="312121" y="126275"/>
                </a:cubicBezTo>
                <a:cubicBezTo>
                  <a:pt x="310793" y="124299"/>
                  <a:pt x="311311" y="121610"/>
                  <a:pt x="313287" y="120282"/>
                </a:cubicBezTo>
                <a:cubicBezTo>
                  <a:pt x="321256" y="114904"/>
                  <a:pt x="329452" y="109656"/>
                  <a:pt x="337648" y="104603"/>
                </a:cubicBezTo>
                <a:cubicBezTo>
                  <a:pt x="339688" y="103339"/>
                  <a:pt x="342345" y="103987"/>
                  <a:pt x="343576" y="106028"/>
                </a:cubicBezTo>
                <a:cubicBezTo>
                  <a:pt x="344839" y="108069"/>
                  <a:pt x="344191" y="110725"/>
                  <a:pt x="342150" y="111956"/>
                </a:cubicBezTo>
                <a:cubicBezTo>
                  <a:pt x="334052" y="116945"/>
                  <a:pt x="325986" y="122161"/>
                  <a:pt x="318114" y="127441"/>
                </a:cubicBezTo>
                <a:cubicBezTo>
                  <a:pt x="316364" y="128607"/>
                  <a:pt x="314097" y="128348"/>
                  <a:pt x="312639" y="126923"/>
                </a:cubicBezTo>
                <a:close/>
                <a:moveTo>
                  <a:pt x="1301124" y="1087386"/>
                </a:moveTo>
                <a:cubicBezTo>
                  <a:pt x="1299731" y="1085993"/>
                  <a:pt x="1299439" y="1083758"/>
                  <a:pt x="1300541" y="1082041"/>
                </a:cubicBezTo>
                <a:cubicBezTo>
                  <a:pt x="1305627" y="1074007"/>
                  <a:pt x="1310615" y="1065747"/>
                  <a:pt x="1315313" y="1057551"/>
                </a:cubicBezTo>
                <a:cubicBezTo>
                  <a:pt x="1316511" y="1055478"/>
                  <a:pt x="1319135" y="1054765"/>
                  <a:pt x="1321208" y="1055964"/>
                </a:cubicBezTo>
                <a:cubicBezTo>
                  <a:pt x="1323282" y="1057162"/>
                  <a:pt x="1323994" y="1059786"/>
                  <a:pt x="1322796" y="1061859"/>
                </a:cubicBezTo>
                <a:cubicBezTo>
                  <a:pt x="1318001" y="1070152"/>
                  <a:pt x="1312980" y="1078510"/>
                  <a:pt x="1307829" y="1086641"/>
                </a:cubicBezTo>
                <a:cubicBezTo>
                  <a:pt x="1306566" y="1088650"/>
                  <a:pt x="1303877" y="1089265"/>
                  <a:pt x="1301869" y="1087969"/>
                </a:cubicBezTo>
                <a:cubicBezTo>
                  <a:pt x="1301577" y="1087807"/>
                  <a:pt x="1301351" y="1087580"/>
                  <a:pt x="1301124" y="1087386"/>
                </a:cubicBezTo>
                <a:close/>
                <a:moveTo>
                  <a:pt x="361393" y="96893"/>
                </a:moveTo>
                <a:cubicBezTo>
                  <a:pt x="361134" y="96634"/>
                  <a:pt x="360874" y="96310"/>
                  <a:pt x="360680" y="95953"/>
                </a:cubicBezTo>
                <a:cubicBezTo>
                  <a:pt x="359514" y="93880"/>
                  <a:pt x="360259" y="91224"/>
                  <a:pt x="362332" y="90090"/>
                </a:cubicBezTo>
                <a:cubicBezTo>
                  <a:pt x="370722" y="85393"/>
                  <a:pt x="379339" y="80793"/>
                  <a:pt x="387891" y="76452"/>
                </a:cubicBezTo>
                <a:cubicBezTo>
                  <a:pt x="390029" y="75383"/>
                  <a:pt x="392621" y="76225"/>
                  <a:pt x="393690" y="78363"/>
                </a:cubicBezTo>
                <a:cubicBezTo>
                  <a:pt x="394759" y="80501"/>
                  <a:pt x="393917" y="83093"/>
                  <a:pt x="391779" y="84162"/>
                </a:cubicBezTo>
                <a:cubicBezTo>
                  <a:pt x="383324" y="88438"/>
                  <a:pt x="374836" y="92973"/>
                  <a:pt x="366543" y="97638"/>
                </a:cubicBezTo>
                <a:cubicBezTo>
                  <a:pt x="364827" y="98610"/>
                  <a:pt x="362721" y="98253"/>
                  <a:pt x="361393" y="96925"/>
                </a:cubicBezTo>
                <a:close/>
                <a:moveTo>
                  <a:pt x="1329728" y="1037758"/>
                </a:moveTo>
                <a:cubicBezTo>
                  <a:pt x="1328432" y="1036462"/>
                  <a:pt x="1328044" y="1034421"/>
                  <a:pt x="1328951" y="1032704"/>
                </a:cubicBezTo>
                <a:cubicBezTo>
                  <a:pt x="1333356" y="1024314"/>
                  <a:pt x="1337632" y="1015697"/>
                  <a:pt x="1341682" y="1007080"/>
                </a:cubicBezTo>
                <a:cubicBezTo>
                  <a:pt x="1342686" y="1004910"/>
                  <a:pt x="1345277" y="1004003"/>
                  <a:pt x="1347416" y="1005007"/>
                </a:cubicBezTo>
                <a:cubicBezTo>
                  <a:pt x="1349554" y="1006011"/>
                  <a:pt x="1350493" y="1008603"/>
                  <a:pt x="1349489" y="1010741"/>
                </a:cubicBezTo>
                <a:cubicBezTo>
                  <a:pt x="1345375" y="1019455"/>
                  <a:pt x="1341066" y="1028169"/>
                  <a:pt x="1336596" y="1036689"/>
                </a:cubicBezTo>
                <a:cubicBezTo>
                  <a:pt x="1335494" y="1038794"/>
                  <a:pt x="1332870" y="1039604"/>
                  <a:pt x="1330765" y="1038503"/>
                </a:cubicBezTo>
                <a:cubicBezTo>
                  <a:pt x="1330376" y="1038308"/>
                  <a:pt x="1330020" y="1038017"/>
                  <a:pt x="1329728" y="1037725"/>
                </a:cubicBezTo>
                <a:close/>
                <a:moveTo>
                  <a:pt x="412544" y="70945"/>
                </a:moveTo>
                <a:cubicBezTo>
                  <a:pt x="412187" y="70589"/>
                  <a:pt x="411896" y="70167"/>
                  <a:pt x="411669" y="69682"/>
                </a:cubicBezTo>
                <a:cubicBezTo>
                  <a:pt x="410665" y="67511"/>
                  <a:pt x="411636" y="64952"/>
                  <a:pt x="413807" y="63948"/>
                </a:cubicBezTo>
                <a:cubicBezTo>
                  <a:pt x="422586" y="59931"/>
                  <a:pt x="431559" y="56076"/>
                  <a:pt x="440435" y="52415"/>
                </a:cubicBezTo>
                <a:cubicBezTo>
                  <a:pt x="442638" y="51508"/>
                  <a:pt x="445165" y="52577"/>
                  <a:pt x="446072" y="54780"/>
                </a:cubicBezTo>
                <a:cubicBezTo>
                  <a:pt x="446979" y="56983"/>
                  <a:pt x="445910" y="59510"/>
                  <a:pt x="443707" y="60417"/>
                </a:cubicBezTo>
                <a:cubicBezTo>
                  <a:pt x="434896" y="64012"/>
                  <a:pt x="426052" y="67835"/>
                  <a:pt x="417403" y="71787"/>
                </a:cubicBezTo>
                <a:cubicBezTo>
                  <a:pt x="415718" y="72565"/>
                  <a:pt x="413807" y="72143"/>
                  <a:pt x="412544" y="70912"/>
                </a:cubicBezTo>
                <a:close/>
                <a:moveTo>
                  <a:pt x="1354186" y="985991"/>
                </a:moveTo>
                <a:cubicBezTo>
                  <a:pt x="1352987" y="984793"/>
                  <a:pt x="1352566" y="982914"/>
                  <a:pt x="1353246" y="981262"/>
                </a:cubicBezTo>
                <a:cubicBezTo>
                  <a:pt x="1356939" y="972548"/>
                  <a:pt x="1360470" y="963639"/>
                  <a:pt x="1363807" y="954763"/>
                </a:cubicBezTo>
                <a:cubicBezTo>
                  <a:pt x="1364649" y="952528"/>
                  <a:pt x="1367144" y="951394"/>
                  <a:pt x="1369379" y="952236"/>
                </a:cubicBezTo>
                <a:cubicBezTo>
                  <a:pt x="1371614" y="953079"/>
                  <a:pt x="1372748" y="955573"/>
                  <a:pt x="1371906" y="957808"/>
                </a:cubicBezTo>
                <a:cubicBezTo>
                  <a:pt x="1368537" y="966814"/>
                  <a:pt x="1364941" y="975819"/>
                  <a:pt x="1361216" y="984631"/>
                </a:cubicBezTo>
                <a:cubicBezTo>
                  <a:pt x="1360276" y="986834"/>
                  <a:pt x="1357749" y="987870"/>
                  <a:pt x="1355547" y="986931"/>
                </a:cubicBezTo>
                <a:cubicBezTo>
                  <a:pt x="1355028" y="986704"/>
                  <a:pt x="1354542" y="986380"/>
                  <a:pt x="1354186" y="986024"/>
                </a:cubicBezTo>
                <a:close/>
                <a:moveTo>
                  <a:pt x="465703" y="49241"/>
                </a:moveTo>
                <a:cubicBezTo>
                  <a:pt x="465282" y="48819"/>
                  <a:pt x="464925" y="48269"/>
                  <a:pt x="464699" y="47653"/>
                </a:cubicBezTo>
                <a:cubicBezTo>
                  <a:pt x="463889" y="45418"/>
                  <a:pt x="465055" y="42924"/>
                  <a:pt x="467290" y="42114"/>
                </a:cubicBezTo>
                <a:cubicBezTo>
                  <a:pt x="476361" y="38842"/>
                  <a:pt x="485593" y="35700"/>
                  <a:pt x="494761" y="32817"/>
                </a:cubicBezTo>
                <a:cubicBezTo>
                  <a:pt x="497028" y="32104"/>
                  <a:pt x="499458" y="33367"/>
                  <a:pt x="500171" y="35635"/>
                </a:cubicBezTo>
                <a:cubicBezTo>
                  <a:pt x="500883" y="37903"/>
                  <a:pt x="499620" y="40332"/>
                  <a:pt x="497352" y="41045"/>
                </a:cubicBezTo>
                <a:cubicBezTo>
                  <a:pt x="488282" y="43896"/>
                  <a:pt x="479147" y="47005"/>
                  <a:pt x="470206" y="50212"/>
                </a:cubicBezTo>
                <a:cubicBezTo>
                  <a:pt x="468586" y="50796"/>
                  <a:pt x="466837" y="50342"/>
                  <a:pt x="465670" y="49208"/>
                </a:cubicBezTo>
                <a:close/>
                <a:moveTo>
                  <a:pt x="1374271" y="932476"/>
                </a:moveTo>
                <a:cubicBezTo>
                  <a:pt x="1373169" y="931374"/>
                  <a:pt x="1372683" y="929657"/>
                  <a:pt x="1373234" y="928070"/>
                </a:cubicBezTo>
                <a:cubicBezTo>
                  <a:pt x="1376214" y="919064"/>
                  <a:pt x="1379033" y="909864"/>
                  <a:pt x="1381624" y="900762"/>
                </a:cubicBezTo>
                <a:cubicBezTo>
                  <a:pt x="1382272" y="898461"/>
                  <a:pt x="1384669" y="897133"/>
                  <a:pt x="1386969" y="897781"/>
                </a:cubicBezTo>
                <a:cubicBezTo>
                  <a:pt x="1389269" y="898429"/>
                  <a:pt x="1390597" y="900826"/>
                  <a:pt x="1389949" y="903126"/>
                </a:cubicBezTo>
                <a:cubicBezTo>
                  <a:pt x="1387326" y="912326"/>
                  <a:pt x="1384475" y="921624"/>
                  <a:pt x="1381462" y="930759"/>
                </a:cubicBezTo>
                <a:cubicBezTo>
                  <a:pt x="1380717" y="933026"/>
                  <a:pt x="1378287" y="934257"/>
                  <a:pt x="1376020" y="933512"/>
                </a:cubicBezTo>
                <a:cubicBezTo>
                  <a:pt x="1375372" y="933286"/>
                  <a:pt x="1374789" y="932929"/>
                  <a:pt x="1374335" y="932476"/>
                </a:cubicBezTo>
                <a:close/>
                <a:moveTo>
                  <a:pt x="520385" y="31974"/>
                </a:moveTo>
                <a:cubicBezTo>
                  <a:pt x="519866" y="31456"/>
                  <a:pt x="519478" y="30808"/>
                  <a:pt x="519283" y="30063"/>
                </a:cubicBezTo>
                <a:cubicBezTo>
                  <a:pt x="518668" y="27763"/>
                  <a:pt x="520028" y="25398"/>
                  <a:pt x="522328" y="24750"/>
                </a:cubicBezTo>
                <a:cubicBezTo>
                  <a:pt x="531593" y="22224"/>
                  <a:pt x="541052" y="19891"/>
                  <a:pt x="550447" y="17721"/>
                </a:cubicBezTo>
                <a:cubicBezTo>
                  <a:pt x="552779" y="17202"/>
                  <a:pt x="555079" y="18660"/>
                  <a:pt x="555630" y="20960"/>
                </a:cubicBezTo>
                <a:cubicBezTo>
                  <a:pt x="556148" y="23293"/>
                  <a:pt x="554690" y="25593"/>
                  <a:pt x="552390" y="26143"/>
                </a:cubicBezTo>
                <a:cubicBezTo>
                  <a:pt x="543093" y="28249"/>
                  <a:pt x="533764" y="30581"/>
                  <a:pt x="524596" y="33076"/>
                </a:cubicBezTo>
                <a:cubicBezTo>
                  <a:pt x="523041" y="33497"/>
                  <a:pt x="521454" y="33011"/>
                  <a:pt x="520417" y="31974"/>
                </a:cubicBezTo>
                <a:close/>
                <a:moveTo>
                  <a:pt x="1389917" y="877502"/>
                </a:moveTo>
                <a:cubicBezTo>
                  <a:pt x="1388880" y="876466"/>
                  <a:pt x="1388394" y="874943"/>
                  <a:pt x="1388783" y="873421"/>
                </a:cubicBezTo>
                <a:cubicBezTo>
                  <a:pt x="1391018" y="864188"/>
                  <a:pt x="1393059" y="854826"/>
                  <a:pt x="1394906" y="845529"/>
                </a:cubicBezTo>
                <a:cubicBezTo>
                  <a:pt x="1395359" y="843197"/>
                  <a:pt x="1397659" y="841674"/>
                  <a:pt x="1399992" y="842128"/>
                </a:cubicBezTo>
                <a:cubicBezTo>
                  <a:pt x="1402324" y="842581"/>
                  <a:pt x="1403847" y="844881"/>
                  <a:pt x="1403393" y="847214"/>
                </a:cubicBezTo>
                <a:cubicBezTo>
                  <a:pt x="1401514" y="856608"/>
                  <a:pt x="1399441" y="866132"/>
                  <a:pt x="1397173" y="875462"/>
                </a:cubicBezTo>
                <a:cubicBezTo>
                  <a:pt x="1396623" y="877794"/>
                  <a:pt x="1394290" y="879219"/>
                  <a:pt x="1391958" y="878636"/>
                </a:cubicBezTo>
                <a:cubicBezTo>
                  <a:pt x="1391148" y="878442"/>
                  <a:pt x="1390468" y="878021"/>
                  <a:pt x="1389917" y="877502"/>
                </a:cubicBezTo>
                <a:close/>
                <a:moveTo>
                  <a:pt x="576298" y="19211"/>
                </a:moveTo>
                <a:cubicBezTo>
                  <a:pt x="575714" y="18628"/>
                  <a:pt x="575261" y="17850"/>
                  <a:pt x="575099" y="16943"/>
                </a:cubicBezTo>
                <a:cubicBezTo>
                  <a:pt x="574678" y="14611"/>
                  <a:pt x="576200" y="12343"/>
                  <a:pt x="578565" y="11922"/>
                </a:cubicBezTo>
                <a:cubicBezTo>
                  <a:pt x="588024" y="10173"/>
                  <a:pt x="597646" y="8586"/>
                  <a:pt x="607169" y="7225"/>
                </a:cubicBezTo>
                <a:cubicBezTo>
                  <a:pt x="609534" y="6869"/>
                  <a:pt x="611705" y="8521"/>
                  <a:pt x="612061" y="10886"/>
                </a:cubicBezTo>
                <a:cubicBezTo>
                  <a:pt x="612385" y="13250"/>
                  <a:pt x="610765" y="15421"/>
                  <a:pt x="608400" y="15777"/>
                </a:cubicBezTo>
                <a:cubicBezTo>
                  <a:pt x="599006" y="17138"/>
                  <a:pt x="589482" y="18693"/>
                  <a:pt x="580153" y="20410"/>
                </a:cubicBezTo>
                <a:cubicBezTo>
                  <a:pt x="578695" y="20669"/>
                  <a:pt x="577269" y="20183"/>
                  <a:pt x="576298" y="19211"/>
                </a:cubicBezTo>
                <a:close/>
                <a:moveTo>
                  <a:pt x="1401061" y="821395"/>
                </a:moveTo>
                <a:cubicBezTo>
                  <a:pt x="1400121" y="820456"/>
                  <a:pt x="1399635" y="819095"/>
                  <a:pt x="1399830" y="817670"/>
                </a:cubicBezTo>
                <a:cubicBezTo>
                  <a:pt x="1401288" y="808308"/>
                  <a:pt x="1402616" y="798784"/>
                  <a:pt x="1403685" y="789357"/>
                </a:cubicBezTo>
                <a:cubicBezTo>
                  <a:pt x="1403944" y="786992"/>
                  <a:pt x="1406114" y="785275"/>
                  <a:pt x="1408479" y="785567"/>
                </a:cubicBezTo>
                <a:cubicBezTo>
                  <a:pt x="1410844" y="785858"/>
                  <a:pt x="1412561" y="787996"/>
                  <a:pt x="1412269" y="790361"/>
                </a:cubicBezTo>
                <a:cubicBezTo>
                  <a:pt x="1411168" y="799918"/>
                  <a:pt x="1409840" y="809539"/>
                  <a:pt x="1408349" y="819030"/>
                </a:cubicBezTo>
                <a:cubicBezTo>
                  <a:pt x="1407993" y="821395"/>
                  <a:pt x="1405758" y="822982"/>
                  <a:pt x="1403426" y="822626"/>
                </a:cubicBezTo>
                <a:cubicBezTo>
                  <a:pt x="1402486" y="822464"/>
                  <a:pt x="1401676" y="822043"/>
                  <a:pt x="1401028" y="821428"/>
                </a:cubicBezTo>
                <a:close/>
                <a:moveTo>
                  <a:pt x="633053" y="11048"/>
                </a:moveTo>
                <a:cubicBezTo>
                  <a:pt x="632372" y="10367"/>
                  <a:pt x="631919" y="9460"/>
                  <a:pt x="631822" y="8424"/>
                </a:cubicBezTo>
                <a:cubicBezTo>
                  <a:pt x="631595" y="6059"/>
                  <a:pt x="633312" y="3921"/>
                  <a:pt x="635677" y="3694"/>
                </a:cubicBezTo>
                <a:cubicBezTo>
                  <a:pt x="645233" y="2722"/>
                  <a:pt x="654951" y="1912"/>
                  <a:pt x="664540" y="1329"/>
                </a:cubicBezTo>
                <a:cubicBezTo>
                  <a:pt x="666937" y="1167"/>
                  <a:pt x="668978" y="2981"/>
                  <a:pt x="669108" y="5378"/>
                </a:cubicBezTo>
                <a:cubicBezTo>
                  <a:pt x="669270" y="7743"/>
                  <a:pt x="667456" y="9817"/>
                  <a:pt x="665058" y="9946"/>
                </a:cubicBezTo>
                <a:cubicBezTo>
                  <a:pt x="655567" y="10529"/>
                  <a:pt x="645978" y="11307"/>
                  <a:pt x="636551" y="12279"/>
                </a:cubicBezTo>
                <a:cubicBezTo>
                  <a:pt x="635191" y="12408"/>
                  <a:pt x="633927" y="11922"/>
                  <a:pt x="633053" y="11048"/>
                </a:cubicBezTo>
                <a:close/>
                <a:moveTo>
                  <a:pt x="1407669" y="764510"/>
                </a:moveTo>
                <a:cubicBezTo>
                  <a:pt x="1406827" y="763668"/>
                  <a:pt x="1406309" y="762437"/>
                  <a:pt x="1406406" y="761141"/>
                </a:cubicBezTo>
                <a:cubicBezTo>
                  <a:pt x="1407118" y="751650"/>
                  <a:pt x="1407637" y="742061"/>
                  <a:pt x="1407961" y="732602"/>
                </a:cubicBezTo>
                <a:cubicBezTo>
                  <a:pt x="1408058" y="730205"/>
                  <a:pt x="1410034" y="728358"/>
                  <a:pt x="1412431" y="728423"/>
                </a:cubicBezTo>
                <a:cubicBezTo>
                  <a:pt x="1414828" y="728520"/>
                  <a:pt x="1416675" y="730496"/>
                  <a:pt x="1416610" y="732893"/>
                </a:cubicBezTo>
                <a:cubicBezTo>
                  <a:pt x="1416286" y="742482"/>
                  <a:pt x="1415735" y="752201"/>
                  <a:pt x="1415023" y="761789"/>
                </a:cubicBezTo>
                <a:cubicBezTo>
                  <a:pt x="1414861" y="764154"/>
                  <a:pt x="1412788" y="765968"/>
                  <a:pt x="1410390" y="765774"/>
                </a:cubicBezTo>
                <a:cubicBezTo>
                  <a:pt x="1409321" y="765709"/>
                  <a:pt x="1408349" y="765223"/>
                  <a:pt x="1407669" y="764510"/>
                </a:cubicBezTo>
                <a:close/>
                <a:moveTo>
                  <a:pt x="690229" y="7517"/>
                </a:moveTo>
                <a:cubicBezTo>
                  <a:pt x="689484" y="6771"/>
                  <a:pt x="688998" y="5702"/>
                  <a:pt x="688966" y="4569"/>
                </a:cubicBezTo>
                <a:cubicBezTo>
                  <a:pt x="688901" y="2171"/>
                  <a:pt x="690812" y="195"/>
                  <a:pt x="693177" y="163"/>
                </a:cubicBezTo>
                <a:cubicBezTo>
                  <a:pt x="702766" y="-31"/>
                  <a:pt x="712516" y="-64"/>
                  <a:pt x="722137" y="131"/>
                </a:cubicBezTo>
                <a:cubicBezTo>
                  <a:pt x="724502" y="163"/>
                  <a:pt x="726414" y="2139"/>
                  <a:pt x="726381" y="4536"/>
                </a:cubicBezTo>
                <a:cubicBezTo>
                  <a:pt x="726349" y="6933"/>
                  <a:pt x="724373" y="8812"/>
                  <a:pt x="721975" y="8780"/>
                </a:cubicBezTo>
                <a:cubicBezTo>
                  <a:pt x="712484" y="8586"/>
                  <a:pt x="702863" y="8618"/>
                  <a:pt x="693371" y="8812"/>
                </a:cubicBezTo>
                <a:cubicBezTo>
                  <a:pt x="692140" y="8812"/>
                  <a:pt x="691039" y="8359"/>
                  <a:pt x="690229" y="7549"/>
                </a:cubicBezTo>
                <a:close/>
                <a:moveTo>
                  <a:pt x="1409645" y="707302"/>
                </a:moveTo>
                <a:cubicBezTo>
                  <a:pt x="1408868" y="706524"/>
                  <a:pt x="1408382" y="705455"/>
                  <a:pt x="1408382" y="704257"/>
                </a:cubicBezTo>
                <a:cubicBezTo>
                  <a:pt x="1408317" y="694798"/>
                  <a:pt x="1408058" y="685176"/>
                  <a:pt x="1407637" y="675652"/>
                </a:cubicBezTo>
                <a:cubicBezTo>
                  <a:pt x="1407540" y="673255"/>
                  <a:pt x="1409354" y="671247"/>
                  <a:pt x="1411751" y="671150"/>
                </a:cubicBezTo>
                <a:cubicBezTo>
                  <a:pt x="1414148" y="671020"/>
                  <a:pt x="1416157" y="672866"/>
                  <a:pt x="1416254" y="675264"/>
                </a:cubicBezTo>
                <a:cubicBezTo>
                  <a:pt x="1416707" y="684885"/>
                  <a:pt x="1416966" y="694636"/>
                  <a:pt x="1416999" y="704224"/>
                </a:cubicBezTo>
                <a:cubicBezTo>
                  <a:pt x="1416999" y="706622"/>
                  <a:pt x="1415087" y="708565"/>
                  <a:pt x="1412690" y="708565"/>
                </a:cubicBezTo>
                <a:cubicBezTo>
                  <a:pt x="1411492" y="708565"/>
                  <a:pt x="1410390" y="708079"/>
                  <a:pt x="1409613" y="707302"/>
                </a:cubicBezTo>
                <a:close/>
                <a:moveTo>
                  <a:pt x="747470" y="8586"/>
                </a:moveTo>
                <a:cubicBezTo>
                  <a:pt x="746628" y="7743"/>
                  <a:pt x="746142" y="6545"/>
                  <a:pt x="746207" y="5281"/>
                </a:cubicBezTo>
                <a:cubicBezTo>
                  <a:pt x="746336" y="2884"/>
                  <a:pt x="748377" y="1070"/>
                  <a:pt x="750774" y="1232"/>
                </a:cubicBezTo>
                <a:cubicBezTo>
                  <a:pt x="760395" y="1815"/>
                  <a:pt x="770114" y="2593"/>
                  <a:pt x="779638" y="3532"/>
                </a:cubicBezTo>
                <a:cubicBezTo>
                  <a:pt x="782002" y="3759"/>
                  <a:pt x="783752" y="5897"/>
                  <a:pt x="783493" y="8262"/>
                </a:cubicBezTo>
                <a:cubicBezTo>
                  <a:pt x="783266" y="10626"/>
                  <a:pt x="781128" y="12376"/>
                  <a:pt x="778763" y="12117"/>
                </a:cubicBezTo>
                <a:cubicBezTo>
                  <a:pt x="769336" y="11177"/>
                  <a:pt x="759747" y="10400"/>
                  <a:pt x="750256" y="9849"/>
                </a:cubicBezTo>
                <a:cubicBezTo>
                  <a:pt x="749154" y="9784"/>
                  <a:pt x="748183" y="9298"/>
                  <a:pt x="747470" y="8586"/>
                </a:cubicBezTo>
                <a:close/>
                <a:moveTo>
                  <a:pt x="1406957" y="650061"/>
                </a:moveTo>
                <a:cubicBezTo>
                  <a:pt x="1406276" y="649381"/>
                  <a:pt x="1405790" y="648441"/>
                  <a:pt x="1405726" y="647372"/>
                </a:cubicBezTo>
                <a:cubicBezTo>
                  <a:pt x="1404916" y="637913"/>
                  <a:pt x="1403879" y="628324"/>
                  <a:pt x="1402648" y="618930"/>
                </a:cubicBezTo>
                <a:cubicBezTo>
                  <a:pt x="1402356" y="616565"/>
                  <a:pt x="1404009" y="614394"/>
                  <a:pt x="1406373" y="614103"/>
                </a:cubicBezTo>
                <a:cubicBezTo>
                  <a:pt x="1408738" y="613811"/>
                  <a:pt x="1410909" y="615463"/>
                  <a:pt x="1411200" y="617828"/>
                </a:cubicBezTo>
                <a:cubicBezTo>
                  <a:pt x="1412431" y="627352"/>
                  <a:pt x="1413468" y="637071"/>
                  <a:pt x="1414310" y="646627"/>
                </a:cubicBezTo>
                <a:cubicBezTo>
                  <a:pt x="1414504" y="648992"/>
                  <a:pt x="1412755" y="651097"/>
                  <a:pt x="1410390" y="651292"/>
                </a:cubicBezTo>
                <a:cubicBezTo>
                  <a:pt x="1409062" y="651421"/>
                  <a:pt x="1407831" y="650903"/>
                  <a:pt x="1406957" y="650028"/>
                </a:cubicBezTo>
                <a:close/>
                <a:moveTo>
                  <a:pt x="804452" y="14287"/>
                </a:moveTo>
                <a:cubicBezTo>
                  <a:pt x="803512" y="13348"/>
                  <a:pt x="803026" y="12019"/>
                  <a:pt x="803221" y="10626"/>
                </a:cubicBezTo>
                <a:cubicBezTo>
                  <a:pt x="803545" y="8262"/>
                  <a:pt x="805748" y="6609"/>
                  <a:pt x="808112" y="6966"/>
                </a:cubicBezTo>
                <a:cubicBezTo>
                  <a:pt x="817669" y="8326"/>
                  <a:pt x="827258" y="9881"/>
                  <a:pt x="836684" y="11598"/>
                </a:cubicBezTo>
                <a:cubicBezTo>
                  <a:pt x="839017" y="12019"/>
                  <a:pt x="840572" y="14287"/>
                  <a:pt x="840151" y="16619"/>
                </a:cubicBezTo>
                <a:cubicBezTo>
                  <a:pt x="839729" y="18952"/>
                  <a:pt x="837462" y="20507"/>
                  <a:pt x="835129" y="20086"/>
                </a:cubicBezTo>
                <a:cubicBezTo>
                  <a:pt x="825832" y="18369"/>
                  <a:pt x="816341" y="16846"/>
                  <a:pt x="806914" y="15518"/>
                </a:cubicBezTo>
                <a:cubicBezTo>
                  <a:pt x="805942" y="15388"/>
                  <a:pt x="805100" y="14935"/>
                  <a:pt x="804452" y="14287"/>
                </a:cubicBezTo>
                <a:close/>
                <a:moveTo>
                  <a:pt x="1399700" y="593209"/>
                </a:moveTo>
                <a:cubicBezTo>
                  <a:pt x="1399085" y="592593"/>
                  <a:pt x="1398664" y="591783"/>
                  <a:pt x="1398502" y="590876"/>
                </a:cubicBezTo>
                <a:cubicBezTo>
                  <a:pt x="1396914" y="581482"/>
                  <a:pt x="1395100" y="572023"/>
                  <a:pt x="1393124" y="562758"/>
                </a:cubicBezTo>
                <a:cubicBezTo>
                  <a:pt x="1392638" y="560425"/>
                  <a:pt x="1394128" y="558125"/>
                  <a:pt x="1396461" y="557639"/>
                </a:cubicBezTo>
                <a:cubicBezTo>
                  <a:pt x="1398793" y="557153"/>
                  <a:pt x="1401093" y="558644"/>
                  <a:pt x="1401579" y="560976"/>
                </a:cubicBezTo>
                <a:cubicBezTo>
                  <a:pt x="1403555" y="570338"/>
                  <a:pt x="1405402" y="579927"/>
                  <a:pt x="1407021" y="589451"/>
                </a:cubicBezTo>
                <a:cubicBezTo>
                  <a:pt x="1407410" y="591816"/>
                  <a:pt x="1405823" y="594018"/>
                  <a:pt x="1403490" y="594439"/>
                </a:cubicBezTo>
                <a:cubicBezTo>
                  <a:pt x="1402065" y="594699"/>
                  <a:pt x="1400672" y="594180"/>
                  <a:pt x="1399700" y="593241"/>
                </a:cubicBezTo>
                <a:close/>
                <a:moveTo>
                  <a:pt x="860721" y="24588"/>
                </a:moveTo>
                <a:cubicBezTo>
                  <a:pt x="859717" y="23584"/>
                  <a:pt x="859231" y="22094"/>
                  <a:pt x="859555" y="20571"/>
                </a:cubicBezTo>
                <a:cubicBezTo>
                  <a:pt x="860073" y="18239"/>
                  <a:pt x="862406" y="16781"/>
                  <a:pt x="864705" y="17300"/>
                </a:cubicBezTo>
                <a:cubicBezTo>
                  <a:pt x="874068" y="19405"/>
                  <a:pt x="883527" y="21738"/>
                  <a:pt x="892792" y="24232"/>
                </a:cubicBezTo>
                <a:cubicBezTo>
                  <a:pt x="895092" y="24848"/>
                  <a:pt x="896452" y="27212"/>
                  <a:pt x="895837" y="29512"/>
                </a:cubicBezTo>
                <a:cubicBezTo>
                  <a:pt x="895221" y="31812"/>
                  <a:pt x="892856" y="33173"/>
                  <a:pt x="890556" y="32557"/>
                </a:cubicBezTo>
                <a:cubicBezTo>
                  <a:pt x="881421" y="30095"/>
                  <a:pt x="872091" y="27795"/>
                  <a:pt x="862827" y="25722"/>
                </a:cubicBezTo>
                <a:cubicBezTo>
                  <a:pt x="862017" y="25528"/>
                  <a:pt x="861272" y="25139"/>
                  <a:pt x="860721" y="24556"/>
                </a:cubicBezTo>
                <a:close/>
                <a:moveTo>
                  <a:pt x="1387811" y="537134"/>
                </a:moveTo>
                <a:cubicBezTo>
                  <a:pt x="1387293" y="536615"/>
                  <a:pt x="1386872" y="535935"/>
                  <a:pt x="1386678" y="535158"/>
                </a:cubicBezTo>
                <a:cubicBezTo>
                  <a:pt x="1384313" y="525925"/>
                  <a:pt x="1381754" y="516660"/>
                  <a:pt x="1379033" y="507558"/>
                </a:cubicBezTo>
                <a:cubicBezTo>
                  <a:pt x="1378352" y="505257"/>
                  <a:pt x="1379648" y="502860"/>
                  <a:pt x="1381948" y="502180"/>
                </a:cubicBezTo>
                <a:cubicBezTo>
                  <a:pt x="1384248" y="501500"/>
                  <a:pt x="1386645" y="502796"/>
                  <a:pt x="1387326" y="505096"/>
                </a:cubicBezTo>
                <a:cubicBezTo>
                  <a:pt x="1390079" y="514296"/>
                  <a:pt x="1392671" y="523722"/>
                  <a:pt x="1395068" y="533052"/>
                </a:cubicBezTo>
                <a:cubicBezTo>
                  <a:pt x="1395651" y="535352"/>
                  <a:pt x="1394258" y="537717"/>
                  <a:pt x="1391958" y="538300"/>
                </a:cubicBezTo>
                <a:cubicBezTo>
                  <a:pt x="1390435" y="538689"/>
                  <a:pt x="1388880" y="538203"/>
                  <a:pt x="1387844" y="537166"/>
                </a:cubicBezTo>
                <a:close/>
                <a:moveTo>
                  <a:pt x="915954" y="39393"/>
                </a:moveTo>
                <a:cubicBezTo>
                  <a:pt x="914852" y="38291"/>
                  <a:pt x="914399" y="36639"/>
                  <a:pt x="914885" y="35052"/>
                </a:cubicBezTo>
                <a:cubicBezTo>
                  <a:pt x="915597" y="32784"/>
                  <a:pt x="918027" y="31521"/>
                  <a:pt x="920294" y="32201"/>
                </a:cubicBezTo>
                <a:cubicBezTo>
                  <a:pt x="929430" y="35052"/>
                  <a:pt x="938662" y="38129"/>
                  <a:pt x="947700" y="41369"/>
                </a:cubicBezTo>
                <a:cubicBezTo>
                  <a:pt x="949968" y="42179"/>
                  <a:pt x="951102" y="44641"/>
                  <a:pt x="950324" y="46876"/>
                </a:cubicBezTo>
                <a:cubicBezTo>
                  <a:pt x="949514" y="49111"/>
                  <a:pt x="947052" y="50277"/>
                  <a:pt x="944817" y="49500"/>
                </a:cubicBezTo>
                <a:cubicBezTo>
                  <a:pt x="935876" y="46293"/>
                  <a:pt x="926773" y="43248"/>
                  <a:pt x="917735" y="40429"/>
                </a:cubicBezTo>
                <a:cubicBezTo>
                  <a:pt x="917055" y="40203"/>
                  <a:pt x="916439" y="39846"/>
                  <a:pt x="915986" y="39360"/>
                </a:cubicBezTo>
                <a:close/>
                <a:moveTo>
                  <a:pt x="1371420" y="482160"/>
                </a:moveTo>
                <a:cubicBezTo>
                  <a:pt x="1370966" y="481707"/>
                  <a:pt x="1370610" y="481156"/>
                  <a:pt x="1370383" y="480508"/>
                </a:cubicBezTo>
                <a:cubicBezTo>
                  <a:pt x="1367273" y="471502"/>
                  <a:pt x="1363969" y="462432"/>
                  <a:pt x="1360503" y="453588"/>
                </a:cubicBezTo>
                <a:cubicBezTo>
                  <a:pt x="1359628" y="451353"/>
                  <a:pt x="1360730" y="448859"/>
                  <a:pt x="1362965" y="447984"/>
                </a:cubicBezTo>
                <a:cubicBezTo>
                  <a:pt x="1365200" y="447109"/>
                  <a:pt x="1367694" y="448211"/>
                  <a:pt x="1368569" y="450446"/>
                </a:cubicBezTo>
                <a:cubicBezTo>
                  <a:pt x="1372068" y="459387"/>
                  <a:pt x="1375437" y="468555"/>
                  <a:pt x="1378547" y="477690"/>
                </a:cubicBezTo>
                <a:cubicBezTo>
                  <a:pt x="1379324" y="479957"/>
                  <a:pt x="1378125" y="482387"/>
                  <a:pt x="1375858" y="483164"/>
                </a:cubicBezTo>
                <a:cubicBezTo>
                  <a:pt x="1374238" y="483715"/>
                  <a:pt x="1372521" y="483262"/>
                  <a:pt x="1371387" y="482128"/>
                </a:cubicBezTo>
                <a:close/>
                <a:moveTo>
                  <a:pt x="969761" y="58635"/>
                </a:moveTo>
                <a:cubicBezTo>
                  <a:pt x="968562" y="57436"/>
                  <a:pt x="968141" y="55622"/>
                  <a:pt x="968821" y="53970"/>
                </a:cubicBezTo>
                <a:cubicBezTo>
                  <a:pt x="969728" y="51767"/>
                  <a:pt x="972223" y="50698"/>
                  <a:pt x="974458" y="51573"/>
                </a:cubicBezTo>
                <a:cubicBezTo>
                  <a:pt x="983366" y="55169"/>
                  <a:pt x="992275" y="58991"/>
                  <a:pt x="1000989" y="62943"/>
                </a:cubicBezTo>
                <a:cubicBezTo>
                  <a:pt x="1003160" y="63915"/>
                  <a:pt x="1004131" y="66474"/>
                  <a:pt x="1003127" y="68645"/>
                </a:cubicBezTo>
                <a:cubicBezTo>
                  <a:pt x="1002155" y="70815"/>
                  <a:pt x="999596" y="71787"/>
                  <a:pt x="997426" y="70783"/>
                </a:cubicBezTo>
                <a:cubicBezTo>
                  <a:pt x="988809" y="66896"/>
                  <a:pt x="979997" y="63105"/>
                  <a:pt x="971219" y="59542"/>
                </a:cubicBezTo>
                <a:cubicBezTo>
                  <a:pt x="970668" y="59315"/>
                  <a:pt x="970182" y="58991"/>
                  <a:pt x="969793" y="58603"/>
                </a:cubicBezTo>
                <a:close/>
                <a:moveTo>
                  <a:pt x="1350558" y="428677"/>
                </a:moveTo>
                <a:cubicBezTo>
                  <a:pt x="1350201" y="428321"/>
                  <a:pt x="1349878" y="427867"/>
                  <a:pt x="1349651" y="427349"/>
                </a:cubicBezTo>
                <a:cubicBezTo>
                  <a:pt x="1345828" y="418602"/>
                  <a:pt x="1341779" y="409856"/>
                  <a:pt x="1337600" y="401336"/>
                </a:cubicBezTo>
                <a:cubicBezTo>
                  <a:pt x="1336563" y="399198"/>
                  <a:pt x="1337438" y="396606"/>
                  <a:pt x="1339576" y="395570"/>
                </a:cubicBezTo>
                <a:cubicBezTo>
                  <a:pt x="1341714" y="394533"/>
                  <a:pt x="1344306" y="395408"/>
                  <a:pt x="1345342" y="397546"/>
                </a:cubicBezTo>
                <a:cubicBezTo>
                  <a:pt x="1349554" y="406195"/>
                  <a:pt x="1353668" y="415039"/>
                  <a:pt x="1357555" y="423883"/>
                </a:cubicBezTo>
                <a:cubicBezTo>
                  <a:pt x="1358527" y="426053"/>
                  <a:pt x="1357523" y="428612"/>
                  <a:pt x="1355320" y="429584"/>
                </a:cubicBezTo>
                <a:cubicBezTo>
                  <a:pt x="1353635" y="430329"/>
                  <a:pt x="1351756" y="429908"/>
                  <a:pt x="1350525" y="428677"/>
                </a:cubicBezTo>
                <a:close/>
                <a:moveTo>
                  <a:pt x="1021884" y="82218"/>
                </a:moveTo>
                <a:cubicBezTo>
                  <a:pt x="1020588" y="80922"/>
                  <a:pt x="1020231" y="78946"/>
                  <a:pt x="1021074" y="77229"/>
                </a:cubicBezTo>
                <a:cubicBezTo>
                  <a:pt x="1022143" y="75091"/>
                  <a:pt x="1024734" y="74249"/>
                  <a:pt x="1026872" y="75318"/>
                </a:cubicBezTo>
                <a:cubicBezTo>
                  <a:pt x="1035457" y="79627"/>
                  <a:pt x="1044074" y="84194"/>
                  <a:pt x="1052464" y="88859"/>
                </a:cubicBezTo>
                <a:cubicBezTo>
                  <a:pt x="1054537" y="90025"/>
                  <a:pt x="1055315" y="92649"/>
                  <a:pt x="1054148" y="94722"/>
                </a:cubicBezTo>
                <a:cubicBezTo>
                  <a:pt x="1052982" y="96796"/>
                  <a:pt x="1050358" y="97573"/>
                  <a:pt x="1048285" y="96407"/>
                </a:cubicBezTo>
                <a:cubicBezTo>
                  <a:pt x="1039992" y="91807"/>
                  <a:pt x="1031505" y="87304"/>
                  <a:pt x="1023017" y="83028"/>
                </a:cubicBezTo>
                <a:cubicBezTo>
                  <a:pt x="1022596" y="82801"/>
                  <a:pt x="1022207" y="82542"/>
                  <a:pt x="1021916" y="82218"/>
                </a:cubicBezTo>
                <a:close/>
                <a:moveTo>
                  <a:pt x="1325420" y="377137"/>
                </a:moveTo>
                <a:cubicBezTo>
                  <a:pt x="1325128" y="376846"/>
                  <a:pt x="1324869" y="376522"/>
                  <a:pt x="1324675" y="376133"/>
                </a:cubicBezTo>
                <a:cubicBezTo>
                  <a:pt x="1320172" y="367775"/>
                  <a:pt x="1315410" y="359418"/>
                  <a:pt x="1310583" y="351254"/>
                </a:cubicBezTo>
                <a:cubicBezTo>
                  <a:pt x="1309352" y="349213"/>
                  <a:pt x="1310032" y="346557"/>
                  <a:pt x="1312073" y="345326"/>
                </a:cubicBezTo>
                <a:cubicBezTo>
                  <a:pt x="1314114" y="344095"/>
                  <a:pt x="1316770" y="344775"/>
                  <a:pt x="1318001" y="346816"/>
                </a:cubicBezTo>
                <a:cubicBezTo>
                  <a:pt x="1322893" y="355077"/>
                  <a:pt x="1327720" y="363532"/>
                  <a:pt x="1332287" y="372019"/>
                </a:cubicBezTo>
                <a:cubicBezTo>
                  <a:pt x="1333421" y="374125"/>
                  <a:pt x="1332644" y="376749"/>
                  <a:pt x="1330538" y="377882"/>
                </a:cubicBezTo>
                <a:cubicBezTo>
                  <a:pt x="1328821" y="378822"/>
                  <a:pt x="1326748" y="378466"/>
                  <a:pt x="1325420" y="377137"/>
                </a:cubicBezTo>
                <a:close/>
                <a:moveTo>
                  <a:pt x="1071965" y="110013"/>
                </a:moveTo>
                <a:cubicBezTo>
                  <a:pt x="1070605" y="108652"/>
                  <a:pt x="1070281" y="106449"/>
                  <a:pt x="1071350" y="104700"/>
                </a:cubicBezTo>
                <a:cubicBezTo>
                  <a:pt x="1072581" y="102659"/>
                  <a:pt x="1075237" y="102011"/>
                  <a:pt x="1077278" y="103275"/>
                </a:cubicBezTo>
                <a:cubicBezTo>
                  <a:pt x="1085474" y="108296"/>
                  <a:pt x="1093702" y="113511"/>
                  <a:pt x="1101671" y="118856"/>
                </a:cubicBezTo>
                <a:cubicBezTo>
                  <a:pt x="1103647" y="120184"/>
                  <a:pt x="1104198" y="122873"/>
                  <a:pt x="1102870" y="124849"/>
                </a:cubicBezTo>
                <a:cubicBezTo>
                  <a:pt x="1101542" y="126825"/>
                  <a:pt x="1098853" y="127376"/>
                  <a:pt x="1096877" y="126048"/>
                </a:cubicBezTo>
                <a:cubicBezTo>
                  <a:pt x="1088972" y="120768"/>
                  <a:pt x="1080874" y="115584"/>
                  <a:pt x="1072775" y="110661"/>
                </a:cubicBezTo>
                <a:cubicBezTo>
                  <a:pt x="1072484" y="110466"/>
                  <a:pt x="1072192" y="110272"/>
                  <a:pt x="1071965" y="110013"/>
                </a:cubicBezTo>
                <a:close/>
                <a:moveTo>
                  <a:pt x="1296200" y="327898"/>
                </a:moveTo>
                <a:cubicBezTo>
                  <a:pt x="1296006" y="327703"/>
                  <a:pt x="1295811" y="327444"/>
                  <a:pt x="1295617" y="327185"/>
                </a:cubicBezTo>
                <a:cubicBezTo>
                  <a:pt x="1290434" y="319248"/>
                  <a:pt x="1285024" y="311279"/>
                  <a:pt x="1279517" y="303537"/>
                </a:cubicBezTo>
                <a:cubicBezTo>
                  <a:pt x="1278124" y="301594"/>
                  <a:pt x="1278577" y="298905"/>
                  <a:pt x="1280521" y="297512"/>
                </a:cubicBezTo>
                <a:cubicBezTo>
                  <a:pt x="1282465" y="296119"/>
                  <a:pt x="1285153" y="296572"/>
                  <a:pt x="1286546" y="298516"/>
                </a:cubicBezTo>
                <a:cubicBezTo>
                  <a:pt x="1292118" y="306355"/>
                  <a:pt x="1297593" y="314422"/>
                  <a:pt x="1302841" y="322456"/>
                </a:cubicBezTo>
                <a:cubicBezTo>
                  <a:pt x="1304136" y="324464"/>
                  <a:pt x="1303586" y="327120"/>
                  <a:pt x="1301577" y="328416"/>
                </a:cubicBezTo>
                <a:cubicBezTo>
                  <a:pt x="1299828" y="329550"/>
                  <a:pt x="1297593" y="329258"/>
                  <a:pt x="1296167" y="327865"/>
                </a:cubicBezTo>
                <a:close/>
                <a:moveTo>
                  <a:pt x="1119618" y="141824"/>
                </a:moveTo>
                <a:cubicBezTo>
                  <a:pt x="1118127" y="140334"/>
                  <a:pt x="1117901" y="137969"/>
                  <a:pt x="1119196" y="136220"/>
                </a:cubicBezTo>
                <a:cubicBezTo>
                  <a:pt x="1120589" y="134308"/>
                  <a:pt x="1123311" y="133855"/>
                  <a:pt x="1125222" y="135280"/>
                </a:cubicBezTo>
                <a:cubicBezTo>
                  <a:pt x="1132964" y="140917"/>
                  <a:pt x="1140739" y="146813"/>
                  <a:pt x="1148254" y="152806"/>
                </a:cubicBezTo>
                <a:cubicBezTo>
                  <a:pt x="1150133" y="154263"/>
                  <a:pt x="1150425" y="157017"/>
                  <a:pt x="1148967" y="158863"/>
                </a:cubicBezTo>
                <a:cubicBezTo>
                  <a:pt x="1147477" y="160742"/>
                  <a:pt x="1144756" y="161034"/>
                  <a:pt x="1142909" y="159576"/>
                </a:cubicBezTo>
                <a:cubicBezTo>
                  <a:pt x="1135459" y="153680"/>
                  <a:pt x="1127813" y="147849"/>
                  <a:pt x="1120136" y="142245"/>
                </a:cubicBezTo>
                <a:cubicBezTo>
                  <a:pt x="1119942" y="142116"/>
                  <a:pt x="1119780" y="141954"/>
                  <a:pt x="1119618" y="141792"/>
                </a:cubicBezTo>
                <a:close/>
                <a:moveTo>
                  <a:pt x="1263028" y="281217"/>
                </a:moveTo>
                <a:cubicBezTo>
                  <a:pt x="1263028" y="281217"/>
                  <a:pt x="1262769" y="280958"/>
                  <a:pt x="1262672" y="280796"/>
                </a:cubicBezTo>
                <a:cubicBezTo>
                  <a:pt x="1256873" y="273281"/>
                  <a:pt x="1250815" y="265798"/>
                  <a:pt x="1244693" y="258541"/>
                </a:cubicBezTo>
                <a:cubicBezTo>
                  <a:pt x="1243170" y="256727"/>
                  <a:pt x="1243397" y="254006"/>
                  <a:pt x="1245211" y="252451"/>
                </a:cubicBezTo>
                <a:cubicBezTo>
                  <a:pt x="1247025" y="250929"/>
                  <a:pt x="1249746" y="251155"/>
                  <a:pt x="1251301" y="252969"/>
                </a:cubicBezTo>
                <a:cubicBezTo>
                  <a:pt x="1257488" y="260323"/>
                  <a:pt x="1263611" y="267903"/>
                  <a:pt x="1269474" y="275516"/>
                </a:cubicBezTo>
                <a:cubicBezTo>
                  <a:pt x="1270932" y="277395"/>
                  <a:pt x="1270576" y="280116"/>
                  <a:pt x="1268697" y="281574"/>
                </a:cubicBezTo>
                <a:cubicBezTo>
                  <a:pt x="1266948" y="282934"/>
                  <a:pt x="1264518" y="282740"/>
                  <a:pt x="1262996" y="281217"/>
                </a:cubicBezTo>
                <a:close/>
                <a:moveTo>
                  <a:pt x="1164484" y="177425"/>
                </a:moveTo>
                <a:cubicBezTo>
                  <a:pt x="1162897" y="175838"/>
                  <a:pt x="1162767" y="173279"/>
                  <a:pt x="1164257" y="171562"/>
                </a:cubicBezTo>
                <a:cubicBezTo>
                  <a:pt x="1165812" y="169748"/>
                  <a:pt x="1168533" y="169554"/>
                  <a:pt x="1170347" y="171109"/>
                </a:cubicBezTo>
                <a:cubicBezTo>
                  <a:pt x="1177636" y="177393"/>
                  <a:pt x="1184892" y="183872"/>
                  <a:pt x="1191890" y="190448"/>
                </a:cubicBezTo>
                <a:cubicBezTo>
                  <a:pt x="1193639" y="192035"/>
                  <a:pt x="1193736" y="194821"/>
                  <a:pt x="1192084" y="196538"/>
                </a:cubicBezTo>
                <a:cubicBezTo>
                  <a:pt x="1190464" y="198288"/>
                  <a:pt x="1187711" y="198385"/>
                  <a:pt x="1185994" y="196733"/>
                </a:cubicBezTo>
                <a:cubicBezTo>
                  <a:pt x="1179061" y="190254"/>
                  <a:pt x="1171902" y="183840"/>
                  <a:pt x="1164711" y="177620"/>
                </a:cubicBezTo>
                <a:cubicBezTo>
                  <a:pt x="1164614" y="177555"/>
                  <a:pt x="1164549" y="177458"/>
                  <a:pt x="1164484" y="177393"/>
                </a:cubicBezTo>
                <a:close/>
                <a:moveTo>
                  <a:pt x="1226163" y="237388"/>
                </a:moveTo>
                <a:cubicBezTo>
                  <a:pt x="1226163" y="237388"/>
                  <a:pt x="1226066" y="237290"/>
                  <a:pt x="1226033" y="237258"/>
                </a:cubicBezTo>
                <a:cubicBezTo>
                  <a:pt x="1219652" y="230261"/>
                  <a:pt x="1213011" y="223264"/>
                  <a:pt x="1206338" y="216526"/>
                </a:cubicBezTo>
                <a:cubicBezTo>
                  <a:pt x="1204653" y="214841"/>
                  <a:pt x="1204685" y="212088"/>
                  <a:pt x="1206370" y="210403"/>
                </a:cubicBezTo>
                <a:cubicBezTo>
                  <a:pt x="1208055" y="208719"/>
                  <a:pt x="1210776" y="208686"/>
                  <a:pt x="1212460" y="210435"/>
                </a:cubicBezTo>
                <a:cubicBezTo>
                  <a:pt x="1219231" y="217271"/>
                  <a:pt x="1225936" y="224333"/>
                  <a:pt x="1232383" y="231427"/>
                </a:cubicBezTo>
                <a:cubicBezTo>
                  <a:pt x="1234002" y="233176"/>
                  <a:pt x="1233873" y="235930"/>
                  <a:pt x="1232091" y="237517"/>
                </a:cubicBezTo>
                <a:cubicBezTo>
                  <a:pt x="1230374" y="239072"/>
                  <a:pt x="1227750" y="239007"/>
                  <a:pt x="1226131" y="237388"/>
                </a:cubicBezTo>
                <a:close/>
              </a:path>
            </a:pathLst>
          </a:custGeom>
          <a:solidFill>
            <a:srgbClr val="4D4D4D"/>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139" name="Google Shape;5139;p293"/>
          <p:cNvSpPr txBox="1"/>
          <p:nvPr/>
        </p:nvSpPr>
        <p:spPr>
          <a:xfrm>
            <a:off x="4687509" y="3153197"/>
            <a:ext cx="431885"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fr" sz="1100" u="none" cap="none" strike="noStrike">
                <a:solidFill>
                  <a:schemeClr val="lt1"/>
                </a:solidFill>
                <a:latin typeface="Arial"/>
                <a:ea typeface="Arial"/>
                <a:cs typeface="Arial"/>
                <a:sym typeface="Arial"/>
              </a:rPr>
              <a:t>+15</a:t>
            </a:r>
            <a:endParaRPr b="1" i="0" sz="1600" u="none" cap="none" strike="noStrike">
              <a:solidFill>
                <a:schemeClr val="lt1"/>
              </a:solidFill>
              <a:latin typeface="Arial"/>
              <a:ea typeface="Arial"/>
              <a:cs typeface="Arial"/>
              <a:sym typeface="Arial"/>
            </a:endParaRPr>
          </a:p>
        </p:txBody>
      </p:sp>
      <p:sp>
        <p:nvSpPr>
          <p:cNvPr id="5140" name="Google Shape;5140;p293"/>
          <p:cNvSpPr/>
          <p:nvPr/>
        </p:nvSpPr>
        <p:spPr>
          <a:xfrm rot="-2700001">
            <a:off x="4574507" y="4071710"/>
            <a:ext cx="658677" cy="658677"/>
          </a:xfrm>
          <a:custGeom>
            <a:rect b="b" l="l" r="r" t="t"/>
            <a:pathLst>
              <a:path extrusionOk="0" h="1202094" w="1202094">
                <a:moveTo>
                  <a:pt x="1202094" y="601047"/>
                </a:moveTo>
                <a:cubicBezTo>
                  <a:pt x="1202094" y="932996"/>
                  <a:pt x="932996" y="1202094"/>
                  <a:pt x="601047" y="1202094"/>
                </a:cubicBezTo>
                <a:cubicBezTo>
                  <a:pt x="269098" y="1202094"/>
                  <a:pt x="0" y="932996"/>
                  <a:pt x="0" y="601047"/>
                </a:cubicBezTo>
                <a:cubicBezTo>
                  <a:pt x="0" y="269098"/>
                  <a:pt x="269098" y="0"/>
                  <a:pt x="601047" y="0"/>
                </a:cubicBezTo>
                <a:cubicBezTo>
                  <a:pt x="932996" y="0"/>
                  <a:pt x="1202094" y="269098"/>
                  <a:pt x="1202094" y="601047"/>
                </a:cubicBezTo>
                <a:close/>
              </a:path>
            </a:pathLst>
          </a:custGeom>
          <a:solidFill>
            <a:srgbClr val="303CB9"/>
          </a:solidFill>
          <a:ln>
            <a:noFill/>
          </a:ln>
          <a:effectLst>
            <a:outerShdw blurRad="57150" rotWithShape="0" algn="bl" dir="2940000" dist="38100">
              <a:srgbClr val="0B00CB">
                <a:alpha val="23921"/>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141" name="Google Shape;5141;p293"/>
          <p:cNvSpPr/>
          <p:nvPr/>
        </p:nvSpPr>
        <p:spPr>
          <a:xfrm>
            <a:off x="4515236" y="4016510"/>
            <a:ext cx="776432" cy="776396"/>
          </a:xfrm>
          <a:custGeom>
            <a:rect b="b" l="l" r="r" t="t"/>
            <a:pathLst>
              <a:path extrusionOk="0" h="1416934" w="1416998">
                <a:moveTo>
                  <a:pt x="207519" y="1209481"/>
                </a:moveTo>
                <a:cubicBezTo>
                  <a:pt x="204895" y="1206857"/>
                  <a:pt x="202303" y="1204201"/>
                  <a:pt x="199712" y="1201544"/>
                </a:cubicBezTo>
                <a:cubicBezTo>
                  <a:pt x="198060" y="1199827"/>
                  <a:pt x="198092" y="1197106"/>
                  <a:pt x="199809" y="1195422"/>
                </a:cubicBezTo>
                <a:cubicBezTo>
                  <a:pt x="201526" y="1193769"/>
                  <a:pt x="204312" y="1193932"/>
                  <a:pt x="205932" y="1195519"/>
                </a:cubicBezTo>
                <a:cubicBezTo>
                  <a:pt x="212540" y="1202354"/>
                  <a:pt x="219375" y="1209125"/>
                  <a:pt x="226275" y="1215668"/>
                </a:cubicBezTo>
                <a:cubicBezTo>
                  <a:pt x="228025" y="1217418"/>
                  <a:pt x="228057" y="1220041"/>
                  <a:pt x="226437" y="1221791"/>
                </a:cubicBezTo>
                <a:cubicBezTo>
                  <a:pt x="224785" y="1223508"/>
                  <a:pt x="222064" y="1223572"/>
                  <a:pt x="220347" y="1221953"/>
                </a:cubicBezTo>
                <a:cubicBezTo>
                  <a:pt x="216071" y="1217903"/>
                  <a:pt x="211795" y="1213692"/>
                  <a:pt x="207584" y="1209513"/>
                </a:cubicBezTo>
                <a:close/>
                <a:moveTo>
                  <a:pt x="180340" y="1180747"/>
                </a:moveTo>
                <a:cubicBezTo>
                  <a:pt x="180340" y="1180747"/>
                  <a:pt x="180243" y="1180617"/>
                  <a:pt x="180178" y="1180585"/>
                </a:cubicBezTo>
                <a:cubicBezTo>
                  <a:pt x="173764" y="1173426"/>
                  <a:pt x="167415" y="1166008"/>
                  <a:pt x="161292" y="1158622"/>
                </a:cubicBezTo>
                <a:cubicBezTo>
                  <a:pt x="159770" y="1156775"/>
                  <a:pt x="160029" y="1154054"/>
                  <a:pt x="161875" y="1152531"/>
                </a:cubicBezTo>
                <a:cubicBezTo>
                  <a:pt x="163722" y="1151009"/>
                  <a:pt x="166443" y="1151268"/>
                  <a:pt x="167965" y="1153114"/>
                </a:cubicBezTo>
                <a:cubicBezTo>
                  <a:pt x="173991" y="1160436"/>
                  <a:pt x="180275" y="1167724"/>
                  <a:pt x="186592" y="1174819"/>
                </a:cubicBezTo>
                <a:cubicBezTo>
                  <a:pt x="188179" y="1176600"/>
                  <a:pt x="188017" y="1179322"/>
                  <a:pt x="186268" y="1180909"/>
                </a:cubicBezTo>
                <a:cubicBezTo>
                  <a:pt x="184551" y="1182431"/>
                  <a:pt x="181960" y="1182367"/>
                  <a:pt x="180340" y="1180747"/>
                </a:cubicBezTo>
                <a:close/>
                <a:moveTo>
                  <a:pt x="241242" y="1241098"/>
                </a:moveTo>
                <a:cubicBezTo>
                  <a:pt x="239654" y="1239511"/>
                  <a:pt x="239557" y="1236919"/>
                  <a:pt x="241047" y="1235202"/>
                </a:cubicBezTo>
                <a:cubicBezTo>
                  <a:pt x="242635" y="1233420"/>
                  <a:pt x="245356" y="1233226"/>
                  <a:pt x="247137" y="1234813"/>
                </a:cubicBezTo>
                <a:cubicBezTo>
                  <a:pt x="254297" y="1241098"/>
                  <a:pt x="261650" y="1247285"/>
                  <a:pt x="269004" y="1253246"/>
                </a:cubicBezTo>
                <a:cubicBezTo>
                  <a:pt x="270850" y="1254768"/>
                  <a:pt x="271142" y="1257457"/>
                  <a:pt x="269652" y="1259336"/>
                </a:cubicBezTo>
                <a:cubicBezTo>
                  <a:pt x="268161" y="1261182"/>
                  <a:pt x="265440" y="1261474"/>
                  <a:pt x="263594" y="1259984"/>
                </a:cubicBezTo>
                <a:cubicBezTo>
                  <a:pt x="256143" y="1253958"/>
                  <a:pt x="248692" y="1247674"/>
                  <a:pt x="241468" y="1241325"/>
                </a:cubicBezTo>
                <a:cubicBezTo>
                  <a:pt x="241404" y="1241260"/>
                  <a:pt x="241339" y="1241195"/>
                  <a:pt x="241274" y="1241130"/>
                </a:cubicBezTo>
                <a:close/>
                <a:moveTo>
                  <a:pt x="143896" y="1136561"/>
                </a:moveTo>
                <a:cubicBezTo>
                  <a:pt x="143896" y="1136561"/>
                  <a:pt x="143637" y="1136269"/>
                  <a:pt x="143507" y="1136107"/>
                </a:cubicBezTo>
                <a:cubicBezTo>
                  <a:pt x="137676" y="1128430"/>
                  <a:pt x="131943" y="1120558"/>
                  <a:pt x="126468" y="1112686"/>
                </a:cubicBezTo>
                <a:cubicBezTo>
                  <a:pt x="125107" y="1110743"/>
                  <a:pt x="125593" y="1108021"/>
                  <a:pt x="127537" y="1106661"/>
                </a:cubicBezTo>
                <a:cubicBezTo>
                  <a:pt x="129513" y="1105300"/>
                  <a:pt x="132169" y="1105819"/>
                  <a:pt x="133562" y="1107730"/>
                </a:cubicBezTo>
                <a:cubicBezTo>
                  <a:pt x="138972" y="1115504"/>
                  <a:pt x="144609" y="1123279"/>
                  <a:pt x="150375" y="1130859"/>
                </a:cubicBezTo>
                <a:cubicBezTo>
                  <a:pt x="151833" y="1132771"/>
                  <a:pt x="151444" y="1135459"/>
                  <a:pt x="149533" y="1136917"/>
                </a:cubicBezTo>
                <a:cubicBezTo>
                  <a:pt x="147784" y="1138245"/>
                  <a:pt x="145386" y="1138051"/>
                  <a:pt x="143864" y="1136529"/>
                </a:cubicBezTo>
                <a:close/>
                <a:moveTo>
                  <a:pt x="285752" y="1277120"/>
                </a:moveTo>
                <a:cubicBezTo>
                  <a:pt x="284261" y="1275630"/>
                  <a:pt x="284035" y="1273233"/>
                  <a:pt x="285330" y="1271484"/>
                </a:cubicBezTo>
                <a:cubicBezTo>
                  <a:pt x="286756" y="1269573"/>
                  <a:pt x="289445" y="1269184"/>
                  <a:pt x="291388" y="1270609"/>
                </a:cubicBezTo>
                <a:cubicBezTo>
                  <a:pt x="299033" y="1276278"/>
                  <a:pt x="306840" y="1281882"/>
                  <a:pt x="314680" y="1287195"/>
                </a:cubicBezTo>
                <a:cubicBezTo>
                  <a:pt x="316656" y="1288556"/>
                  <a:pt x="317142" y="1291212"/>
                  <a:pt x="315814" y="1293188"/>
                </a:cubicBezTo>
                <a:cubicBezTo>
                  <a:pt x="314453" y="1295164"/>
                  <a:pt x="311797" y="1295650"/>
                  <a:pt x="309821" y="1294322"/>
                </a:cubicBezTo>
                <a:cubicBezTo>
                  <a:pt x="301884" y="1288912"/>
                  <a:pt x="293947" y="1283275"/>
                  <a:pt x="286238" y="1277509"/>
                </a:cubicBezTo>
                <a:cubicBezTo>
                  <a:pt x="286076" y="1277380"/>
                  <a:pt x="285914" y="1277250"/>
                  <a:pt x="285752" y="1277088"/>
                </a:cubicBezTo>
                <a:close/>
                <a:moveTo>
                  <a:pt x="111145" y="1089589"/>
                </a:moveTo>
                <a:cubicBezTo>
                  <a:pt x="110919" y="1089362"/>
                  <a:pt x="110724" y="1089135"/>
                  <a:pt x="110562" y="1088844"/>
                </a:cubicBezTo>
                <a:cubicBezTo>
                  <a:pt x="105412" y="1080745"/>
                  <a:pt x="100326" y="1072420"/>
                  <a:pt x="95499" y="1064094"/>
                </a:cubicBezTo>
                <a:cubicBezTo>
                  <a:pt x="94300" y="1062021"/>
                  <a:pt x="95013" y="1059397"/>
                  <a:pt x="97054" y="1058199"/>
                </a:cubicBezTo>
                <a:cubicBezTo>
                  <a:pt x="99127" y="1057000"/>
                  <a:pt x="101751" y="1057713"/>
                  <a:pt x="102950" y="1059754"/>
                </a:cubicBezTo>
                <a:cubicBezTo>
                  <a:pt x="107712" y="1067982"/>
                  <a:pt x="112733" y="1076178"/>
                  <a:pt x="117819" y="1084179"/>
                </a:cubicBezTo>
                <a:cubicBezTo>
                  <a:pt x="119114" y="1086187"/>
                  <a:pt x="118499" y="1088876"/>
                  <a:pt x="116491" y="1090140"/>
                </a:cubicBezTo>
                <a:cubicBezTo>
                  <a:pt x="114741" y="1091241"/>
                  <a:pt x="112506" y="1090949"/>
                  <a:pt x="111113" y="1089557"/>
                </a:cubicBezTo>
                <a:close/>
                <a:moveTo>
                  <a:pt x="333048" y="1309418"/>
                </a:moveTo>
                <a:cubicBezTo>
                  <a:pt x="331655" y="1308025"/>
                  <a:pt x="331363" y="1305822"/>
                  <a:pt x="332432" y="1304073"/>
                </a:cubicBezTo>
                <a:cubicBezTo>
                  <a:pt x="333695" y="1302064"/>
                  <a:pt x="336352" y="1301416"/>
                  <a:pt x="338393" y="1302680"/>
                </a:cubicBezTo>
                <a:cubicBezTo>
                  <a:pt x="346491" y="1307733"/>
                  <a:pt x="354752" y="1312657"/>
                  <a:pt x="362980" y="1317322"/>
                </a:cubicBezTo>
                <a:cubicBezTo>
                  <a:pt x="365053" y="1318521"/>
                  <a:pt x="365766" y="1321145"/>
                  <a:pt x="364600" y="1323218"/>
                </a:cubicBezTo>
                <a:cubicBezTo>
                  <a:pt x="363434" y="1325291"/>
                  <a:pt x="360777" y="1326004"/>
                  <a:pt x="358704" y="1324838"/>
                </a:cubicBezTo>
                <a:cubicBezTo>
                  <a:pt x="350379" y="1320108"/>
                  <a:pt x="342021" y="1315119"/>
                  <a:pt x="333825" y="1310033"/>
                </a:cubicBezTo>
                <a:cubicBezTo>
                  <a:pt x="333533" y="1309839"/>
                  <a:pt x="333274" y="1309645"/>
                  <a:pt x="333048" y="1309418"/>
                </a:cubicBezTo>
                <a:close/>
                <a:moveTo>
                  <a:pt x="82347" y="1040058"/>
                </a:moveTo>
                <a:cubicBezTo>
                  <a:pt x="82055" y="1039766"/>
                  <a:pt x="81796" y="1039410"/>
                  <a:pt x="81569" y="1039021"/>
                </a:cubicBezTo>
                <a:cubicBezTo>
                  <a:pt x="77099" y="1030534"/>
                  <a:pt x="72693" y="1021787"/>
                  <a:pt x="68547" y="1013073"/>
                </a:cubicBezTo>
                <a:cubicBezTo>
                  <a:pt x="67510" y="1010903"/>
                  <a:pt x="68450" y="1008344"/>
                  <a:pt x="70588" y="1007307"/>
                </a:cubicBezTo>
                <a:cubicBezTo>
                  <a:pt x="72726" y="1006270"/>
                  <a:pt x="75317" y="1007210"/>
                  <a:pt x="76354" y="1009348"/>
                </a:cubicBezTo>
                <a:cubicBezTo>
                  <a:pt x="80468" y="1017965"/>
                  <a:pt x="84776" y="1026614"/>
                  <a:pt x="89214" y="1035004"/>
                </a:cubicBezTo>
                <a:cubicBezTo>
                  <a:pt x="90316" y="1037110"/>
                  <a:pt x="89506" y="1039734"/>
                  <a:pt x="87400" y="1040835"/>
                </a:cubicBezTo>
                <a:cubicBezTo>
                  <a:pt x="85683" y="1041742"/>
                  <a:pt x="83643" y="1041386"/>
                  <a:pt x="82347" y="1040058"/>
                </a:cubicBezTo>
                <a:close/>
                <a:moveTo>
                  <a:pt x="382838" y="1337731"/>
                </a:moveTo>
                <a:cubicBezTo>
                  <a:pt x="381542" y="1336435"/>
                  <a:pt x="381186" y="1334426"/>
                  <a:pt x="382060" y="1332709"/>
                </a:cubicBezTo>
                <a:cubicBezTo>
                  <a:pt x="383162" y="1330571"/>
                  <a:pt x="385753" y="1329761"/>
                  <a:pt x="387891" y="1330863"/>
                </a:cubicBezTo>
                <a:cubicBezTo>
                  <a:pt x="396346" y="1335204"/>
                  <a:pt x="404963" y="1339447"/>
                  <a:pt x="413580" y="1343432"/>
                </a:cubicBezTo>
                <a:cubicBezTo>
                  <a:pt x="415751" y="1344436"/>
                  <a:pt x="416690" y="1346995"/>
                  <a:pt x="415686" y="1349166"/>
                </a:cubicBezTo>
                <a:cubicBezTo>
                  <a:pt x="414682" y="1351336"/>
                  <a:pt x="412122" y="1352276"/>
                  <a:pt x="409952" y="1351271"/>
                </a:cubicBezTo>
                <a:cubicBezTo>
                  <a:pt x="401238" y="1347222"/>
                  <a:pt x="392491" y="1342946"/>
                  <a:pt x="383939" y="1338540"/>
                </a:cubicBezTo>
                <a:cubicBezTo>
                  <a:pt x="383518" y="1338346"/>
                  <a:pt x="383162" y="1338054"/>
                  <a:pt x="382870" y="1337763"/>
                </a:cubicBezTo>
                <a:close/>
                <a:moveTo>
                  <a:pt x="57662" y="988227"/>
                </a:moveTo>
                <a:cubicBezTo>
                  <a:pt x="57273" y="987838"/>
                  <a:pt x="56982" y="987384"/>
                  <a:pt x="56755" y="986866"/>
                </a:cubicBezTo>
                <a:cubicBezTo>
                  <a:pt x="52997" y="978055"/>
                  <a:pt x="49337" y="968984"/>
                  <a:pt x="45903" y="959946"/>
                </a:cubicBezTo>
                <a:cubicBezTo>
                  <a:pt x="45061" y="957711"/>
                  <a:pt x="46195" y="955217"/>
                  <a:pt x="48397" y="954374"/>
                </a:cubicBezTo>
                <a:cubicBezTo>
                  <a:pt x="50633" y="953532"/>
                  <a:pt x="53127" y="954666"/>
                  <a:pt x="53969" y="956869"/>
                </a:cubicBezTo>
                <a:cubicBezTo>
                  <a:pt x="57338" y="965810"/>
                  <a:pt x="60966" y="974751"/>
                  <a:pt x="64659" y="983465"/>
                </a:cubicBezTo>
                <a:cubicBezTo>
                  <a:pt x="65599" y="985667"/>
                  <a:pt x="64562" y="988194"/>
                  <a:pt x="62392" y="989134"/>
                </a:cubicBezTo>
                <a:cubicBezTo>
                  <a:pt x="60707" y="989846"/>
                  <a:pt x="58861" y="989425"/>
                  <a:pt x="57630" y="988227"/>
                </a:cubicBezTo>
                <a:close/>
                <a:moveTo>
                  <a:pt x="434799" y="1361864"/>
                </a:moveTo>
                <a:cubicBezTo>
                  <a:pt x="433600" y="1360666"/>
                  <a:pt x="433179" y="1358819"/>
                  <a:pt x="433859" y="1357167"/>
                </a:cubicBezTo>
                <a:cubicBezTo>
                  <a:pt x="434766" y="1354964"/>
                  <a:pt x="437293" y="1353928"/>
                  <a:pt x="439496" y="1354835"/>
                </a:cubicBezTo>
                <a:cubicBezTo>
                  <a:pt x="448210" y="1358463"/>
                  <a:pt x="457151" y="1361962"/>
                  <a:pt x="466059" y="1365233"/>
                </a:cubicBezTo>
                <a:cubicBezTo>
                  <a:pt x="468294" y="1366043"/>
                  <a:pt x="469428" y="1368538"/>
                  <a:pt x="468618" y="1370773"/>
                </a:cubicBezTo>
                <a:cubicBezTo>
                  <a:pt x="467809" y="1373008"/>
                  <a:pt x="465314" y="1374142"/>
                  <a:pt x="463079" y="1373332"/>
                </a:cubicBezTo>
                <a:cubicBezTo>
                  <a:pt x="454073" y="1370028"/>
                  <a:pt x="445035" y="1366464"/>
                  <a:pt x="436191" y="1362804"/>
                </a:cubicBezTo>
                <a:cubicBezTo>
                  <a:pt x="435641" y="1362577"/>
                  <a:pt x="435187" y="1362253"/>
                  <a:pt x="434799" y="1361864"/>
                </a:cubicBezTo>
                <a:close/>
                <a:moveTo>
                  <a:pt x="37318" y="934517"/>
                </a:moveTo>
                <a:cubicBezTo>
                  <a:pt x="36865" y="934063"/>
                  <a:pt x="36509" y="933480"/>
                  <a:pt x="36282" y="932832"/>
                </a:cubicBezTo>
                <a:cubicBezTo>
                  <a:pt x="33237" y="923729"/>
                  <a:pt x="30354" y="914400"/>
                  <a:pt x="27697" y="905135"/>
                </a:cubicBezTo>
                <a:cubicBezTo>
                  <a:pt x="27049" y="902835"/>
                  <a:pt x="28345" y="900438"/>
                  <a:pt x="30645" y="899790"/>
                </a:cubicBezTo>
                <a:cubicBezTo>
                  <a:pt x="32945" y="899142"/>
                  <a:pt x="35342" y="900438"/>
                  <a:pt x="35990" y="902738"/>
                </a:cubicBezTo>
                <a:cubicBezTo>
                  <a:pt x="38647" y="911905"/>
                  <a:pt x="41497" y="921105"/>
                  <a:pt x="44478" y="930111"/>
                </a:cubicBezTo>
                <a:cubicBezTo>
                  <a:pt x="45223" y="932379"/>
                  <a:pt x="43992" y="934808"/>
                  <a:pt x="41756" y="935586"/>
                </a:cubicBezTo>
                <a:cubicBezTo>
                  <a:pt x="40169" y="936104"/>
                  <a:pt x="38452" y="935650"/>
                  <a:pt x="37351" y="934549"/>
                </a:cubicBezTo>
                <a:close/>
                <a:moveTo>
                  <a:pt x="488379" y="1381593"/>
                </a:moveTo>
                <a:cubicBezTo>
                  <a:pt x="487278" y="1380491"/>
                  <a:pt x="486792" y="1378807"/>
                  <a:pt x="487310" y="1377219"/>
                </a:cubicBezTo>
                <a:cubicBezTo>
                  <a:pt x="488055" y="1374952"/>
                  <a:pt x="490485" y="1373688"/>
                  <a:pt x="492752" y="1374433"/>
                </a:cubicBezTo>
                <a:cubicBezTo>
                  <a:pt x="501758" y="1377349"/>
                  <a:pt x="510958" y="1380103"/>
                  <a:pt x="520093" y="1382662"/>
                </a:cubicBezTo>
                <a:cubicBezTo>
                  <a:pt x="522393" y="1383310"/>
                  <a:pt x="523721" y="1385674"/>
                  <a:pt x="523106" y="1387974"/>
                </a:cubicBezTo>
                <a:cubicBezTo>
                  <a:pt x="522458" y="1390274"/>
                  <a:pt x="520093" y="1391603"/>
                  <a:pt x="517793" y="1390987"/>
                </a:cubicBezTo>
                <a:cubicBezTo>
                  <a:pt x="508528" y="1388395"/>
                  <a:pt x="499199" y="1385610"/>
                  <a:pt x="490128" y="1382662"/>
                </a:cubicBezTo>
                <a:cubicBezTo>
                  <a:pt x="489448" y="1382435"/>
                  <a:pt x="488865" y="1382079"/>
                  <a:pt x="488411" y="1381625"/>
                </a:cubicBezTo>
                <a:close/>
                <a:moveTo>
                  <a:pt x="21445" y="879414"/>
                </a:moveTo>
                <a:cubicBezTo>
                  <a:pt x="20894" y="878863"/>
                  <a:pt x="20506" y="878183"/>
                  <a:pt x="20311" y="877373"/>
                </a:cubicBezTo>
                <a:cubicBezTo>
                  <a:pt x="18044" y="868076"/>
                  <a:pt x="15906" y="858552"/>
                  <a:pt x="13994" y="849092"/>
                </a:cubicBezTo>
                <a:cubicBezTo>
                  <a:pt x="13508" y="846760"/>
                  <a:pt x="15031" y="844460"/>
                  <a:pt x="17363" y="844006"/>
                </a:cubicBezTo>
                <a:cubicBezTo>
                  <a:pt x="19696" y="843521"/>
                  <a:pt x="21963" y="845043"/>
                  <a:pt x="22449" y="847375"/>
                </a:cubicBezTo>
                <a:cubicBezTo>
                  <a:pt x="24328" y="856738"/>
                  <a:pt x="26434" y="866132"/>
                  <a:pt x="28669" y="875332"/>
                </a:cubicBezTo>
                <a:cubicBezTo>
                  <a:pt x="29220" y="877632"/>
                  <a:pt x="27827" y="879997"/>
                  <a:pt x="25494" y="880547"/>
                </a:cubicBezTo>
                <a:cubicBezTo>
                  <a:pt x="23972" y="880904"/>
                  <a:pt x="22449" y="880450"/>
                  <a:pt x="21413" y="879414"/>
                </a:cubicBezTo>
                <a:close/>
                <a:moveTo>
                  <a:pt x="543482" y="1396948"/>
                </a:moveTo>
                <a:cubicBezTo>
                  <a:pt x="542445" y="1395911"/>
                  <a:pt x="541959" y="1394421"/>
                  <a:pt x="542316" y="1392898"/>
                </a:cubicBezTo>
                <a:cubicBezTo>
                  <a:pt x="542867" y="1390566"/>
                  <a:pt x="545199" y="1389141"/>
                  <a:pt x="547499" y="1389691"/>
                </a:cubicBezTo>
                <a:cubicBezTo>
                  <a:pt x="556699" y="1391862"/>
                  <a:pt x="566093" y="1393870"/>
                  <a:pt x="575423" y="1395652"/>
                </a:cubicBezTo>
                <a:cubicBezTo>
                  <a:pt x="577755" y="1396105"/>
                  <a:pt x="579310" y="1398373"/>
                  <a:pt x="578857" y="1400705"/>
                </a:cubicBezTo>
                <a:cubicBezTo>
                  <a:pt x="578403" y="1403038"/>
                  <a:pt x="576136" y="1404593"/>
                  <a:pt x="573803" y="1404139"/>
                </a:cubicBezTo>
                <a:cubicBezTo>
                  <a:pt x="564376" y="1402325"/>
                  <a:pt x="554852" y="1400284"/>
                  <a:pt x="545523" y="1398081"/>
                </a:cubicBezTo>
                <a:cubicBezTo>
                  <a:pt x="544713" y="1397887"/>
                  <a:pt x="544000" y="1397498"/>
                  <a:pt x="543450" y="1396948"/>
                </a:cubicBezTo>
                <a:close/>
                <a:moveTo>
                  <a:pt x="10107" y="823209"/>
                </a:moveTo>
                <a:cubicBezTo>
                  <a:pt x="9492" y="822594"/>
                  <a:pt x="9038" y="821784"/>
                  <a:pt x="8908" y="820844"/>
                </a:cubicBezTo>
                <a:cubicBezTo>
                  <a:pt x="7386" y="811353"/>
                  <a:pt x="6058" y="801699"/>
                  <a:pt x="4924" y="792143"/>
                </a:cubicBezTo>
                <a:cubicBezTo>
                  <a:pt x="4632" y="789778"/>
                  <a:pt x="6349" y="787640"/>
                  <a:pt x="8714" y="787349"/>
                </a:cubicBezTo>
                <a:cubicBezTo>
                  <a:pt x="11079" y="787057"/>
                  <a:pt x="13217" y="788774"/>
                  <a:pt x="13508" y="791139"/>
                </a:cubicBezTo>
                <a:cubicBezTo>
                  <a:pt x="14610" y="800565"/>
                  <a:pt x="15938" y="810122"/>
                  <a:pt x="17461" y="819484"/>
                </a:cubicBezTo>
                <a:cubicBezTo>
                  <a:pt x="17849" y="821849"/>
                  <a:pt x="16230" y="824051"/>
                  <a:pt x="13865" y="824440"/>
                </a:cubicBezTo>
                <a:cubicBezTo>
                  <a:pt x="12439" y="824667"/>
                  <a:pt x="11079" y="824181"/>
                  <a:pt x="10139" y="823242"/>
                </a:cubicBezTo>
                <a:close/>
                <a:moveTo>
                  <a:pt x="599654" y="1407800"/>
                </a:moveTo>
                <a:cubicBezTo>
                  <a:pt x="598715" y="1406860"/>
                  <a:pt x="598229" y="1405500"/>
                  <a:pt x="598423" y="1404107"/>
                </a:cubicBezTo>
                <a:cubicBezTo>
                  <a:pt x="598779" y="1401742"/>
                  <a:pt x="600982" y="1400122"/>
                  <a:pt x="603347" y="1400479"/>
                </a:cubicBezTo>
                <a:cubicBezTo>
                  <a:pt x="612677" y="1401904"/>
                  <a:pt x="622233" y="1403135"/>
                  <a:pt x="631692" y="1404172"/>
                </a:cubicBezTo>
                <a:cubicBezTo>
                  <a:pt x="634057" y="1404431"/>
                  <a:pt x="635774" y="1406569"/>
                  <a:pt x="635515" y="1408934"/>
                </a:cubicBezTo>
                <a:cubicBezTo>
                  <a:pt x="635256" y="1411298"/>
                  <a:pt x="633117" y="1413015"/>
                  <a:pt x="630753" y="1412756"/>
                </a:cubicBezTo>
                <a:cubicBezTo>
                  <a:pt x="621164" y="1411719"/>
                  <a:pt x="611510" y="1410456"/>
                  <a:pt x="602051" y="1408998"/>
                </a:cubicBezTo>
                <a:cubicBezTo>
                  <a:pt x="601112" y="1408869"/>
                  <a:pt x="600270" y="1408415"/>
                  <a:pt x="599654" y="1407800"/>
                </a:cubicBezTo>
                <a:close/>
                <a:moveTo>
                  <a:pt x="3369" y="766292"/>
                </a:moveTo>
                <a:cubicBezTo>
                  <a:pt x="2656" y="765579"/>
                  <a:pt x="2203" y="764640"/>
                  <a:pt x="2106" y="763571"/>
                </a:cubicBezTo>
                <a:cubicBezTo>
                  <a:pt x="1361" y="754047"/>
                  <a:pt x="810" y="744329"/>
                  <a:pt x="454" y="734643"/>
                </a:cubicBezTo>
                <a:cubicBezTo>
                  <a:pt x="356" y="732246"/>
                  <a:pt x="2235" y="730269"/>
                  <a:pt x="4600" y="730172"/>
                </a:cubicBezTo>
                <a:cubicBezTo>
                  <a:pt x="6997" y="730075"/>
                  <a:pt x="8973" y="731954"/>
                  <a:pt x="9070" y="734319"/>
                </a:cubicBezTo>
                <a:cubicBezTo>
                  <a:pt x="9427" y="743875"/>
                  <a:pt x="9977" y="753496"/>
                  <a:pt x="10690" y="762891"/>
                </a:cubicBezTo>
                <a:cubicBezTo>
                  <a:pt x="10885" y="765256"/>
                  <a:pt x="9103" y="767361"/>
                  <a:pt x="6706" y="767523"/>
                </a:cubicBezTo>
                <a:cubicBezTo>
                  <a:pt x="5410" y="767620"/>
                  <a:pt x="4179" y="767134"/>
                  <a:pt x="3304" y="766260"/>
                </a:cubicBezTo>
                <a:close/>
                <a:moveTo>
                  <a:pt x="656571" y="1414052"/>
                </a:moveTo>
                <a:cubicBezTo>
                  <a:pt x="655729" y="1413210"/>
                  <a:pt x="655210" y="1412011"/>
                  <a:pt x="655308" y="1410715"/>
                </a:cubicBezTo>
                <a:cubicBezTo>
                  <a:pt x="655470" y="1408350"/>
                  <a:pt x="657543" y="1406536"/>
                  <a:pt x="659908" y="1406698"/>
                </a:cubicBezTo>
                <a:cubicBezTo>
                  <a:pt x="669399" y="1407346"/>
                  <a:pt x="678988" y="1407832"/>
                  <a:pt x="688480" y="1408091"/>
                </a:cubicBezTo>
                <a:cubicBezTo>
                  <a:pt x="690877" y="1408156"/>
                  <a:pt x="692756" y="1410165"/>
                  <a:pt x="692659" y="1412529"/>
                </a:cubicBezTo>
                <a:cubicBezTo>
                  <a:pt x="692594" y="1414927"/>
                  <a:pt x="690618" y="1416805"/>
                  <a:pt x="688220" y="1416708"/>
                </a:cubicBezTo>
                <a:cubicBezTo>
                  <a:pt x="678632" y="1416449"/>
                  <a:pt x="668913" y="1415963"/>
                  <a:pt x="659325" y="1415283"/>
                </a:cubicBezTo>
                <a:cubicBezTo>
                  <a:pt x="658256" y="1415218"/>
                  <a:pt x="657284" y="1414732"/>
                  <a:pt x="656571" y="1414020"/>
                </a:cubicBezTo>
                <a:close/>
                <a:moveTo>
                  <a:pt x="1263" y="709051"/>
                </a:moveTo>
                <a:cubicBezTo>
                  <a:pt x="486" y="708274"/>
                  <a:pt x="0" y="707172"/>
                  <a:pt x="0" y="705974"/>
                </a:cubicBezTo>
                <a:cubicBezTo>
                  <a:pt x="32" y="696352"/>
                  <a:pt x="259" y="686634"/>
                  <a:pt x="680" y="677013"/>
                </a:cubicBezTo>
                <a:cubicBezTo>
                  <a:pt x="777" y="674616"/>
                  <a:pt x="2786" y="672769"/>
                  <a:pt x="5183" y="672899"/>
                </a:cubicBezTo>
                <a:cubicBezTo>
                  <a:pt x="7548" y="672996"/>
                  <a:pt x="9427" y="675037"/>
                  <a:pt x="9297" y="677402"/>
                </a:cubicBezTo>
                <a:cubicBezTo>
                  <a:pt x="8876" y="686893"/>
                  <a:pt x="8649" y="696514"/>
                  <a:pt x="8617" y="706006"/>
                </a:cubicBezTo>
                <a:cubicBezTo>
                  <a:pt x="8617" y="708403"/>
                  <a:pt x="6673" y="710314"/>
                  <a:pt x="4276" y="710314"/>
                </a:cubicBezTo>
                <a:cubicBezTo>
                  <a:pt x="3077" y="710314"/>
                  <a:pt x="2008" y="709829"/>
                  <a:pt x="1231" y="709051"/>
                </a:cubicBezTo>
                <a:close/>
                <a:moveTo>
                  <a:pt x="713812" y="1415672"/>
                </a:moveTo>
                <a:cubicBezTo>
                  <a:pt x="713035" y="1414894"/>
                  <a:pt x="712549" y="1413857"/>
                  <a:pt x="712549" y="1412659"/>
                </a:cubicBezTo>
                <a:cubicBezTo>
                  <a:pt x="712549" y="1410262"/>
                  <a:pt x="714428" y="1408318"/>
                  <a:pt x="716825" y="1408286"/>
                </a:cubicBezTo>
                <a:cubicBezTo>
                  <a:pt x="726316" y="1408188"/>
                  <a:pt x="735937" y="1407864"/>
                  <a:pt x="745429" y="1407379"/>
                </a:cubicBezTo>
                <a:cubicBezTo>
                  <a:pt x="747794" y="1407249"/>
                  <a:pt x="749835" y="1409096"/>
                  <a:pt x="749964" y="1411460"/>
                </a:cubicBezTo>
                <a:cubicBezTo>
                  <a:pt x="750094" y="1413857"/>
                  <a:pt x="748247" y="1415866"/>
                  <a:pt x="745883" y="1415996"/>
                </a:cubicBezTo>
                <a:cubicBezTo>
                  <a:pt x="736294" y="1416514"/>
                  <a:pt x="726543" y="1416805"/>
                  <a:pt x="716922" y="1416935"/>
                </a:cubicBezTo>
                <a:cubicBezTo>
                  <a:pt x="715723" y="1416935"/>
                  <a:pt x="714622" y="1416449"/>
                  <a:pt x="713812" y="1415672"/>
                </a:cubicBezTo>
                <a:close/>
                <a:moveTo>
                  <a:pt x="3790" y="651842"/>
                </a:moveTo>
                <a:cubicBezTo>
                  <a:pt x="2916" y="650968"/>
                  <a:pt x="2430" y="649737"/>
                  <a:pt x="2527" y="648409"/>
                </a:cubicBezTo>
                <a:cubicBezTo>
                  <a:pt x="3337" y="638852"/>
                  <a:pt x="4341" y="629166"/>
                  <a:pt x="5539" y="619610"/>
                </a:cubicBezTo>
                <a:cubicBezTo>
                  <a:pt x="5831" y="617245"/>
                  <a:pt x="8001" y="615561"/>
                  <a:pt x="10366" y="615852"/>
                </a:cubicBezTo>
                <a:cubicBezTo>
                  <a:pt x="12731" y="616144"/>
                  <a:pt x="14416" y="618314"/>
                  <a:pt x="14124" y="620679"/>
                </a:cubicBezTo>
                <a:cubicBezTo>
                  <a:pt x="12958" y="630106"/>
                  <a:pt x="11921" y="639662"/>
                  <a:pt x="11144" y="649121"/>
                </a:cubicBezTo>
                <a:cubicBezTo>
                  <a:pt x="10949" y="651486"/>
                  <a:pt x="8844" y="653268"/>
                  <a:pt x="6479" y="653073"/>
                </a:cubicBezTo>
                <a:cubicBezTo>
                  <a:pt x="5410" y="652976"/>
                  <a:pt x="4470" y="652523"/>
                  <a:pt x="3790" y="651810"/>
                </a:cubicBezTo>
                <a:close/>
                <a:moveTo>
                  <a:pt x="771021" y="1412691"/>
                </a:moveTo>
                <a:cubicBezTo>
                  <a:pt x="770340" y="1412011"/>
                  <a:pt x="769887" y="1411072"/>
                  <a:pt x="769790" y="1410035"/>
                </a:cubicBezTo>
                <a:cubicBezTo>
                  <a:pt x="769563" y="1407670"/>
                  <a:pt x="771312" y="1405565"/>
                  <a:pt x="773677" y="1405338"/>
                </a:cubicBezTo>
                <a:cubicBezTo>
                  <a:pt x="783104" y="1404463"/>
                  <a:pt x="792693" y="1403362"/>
                  <a:pt x="802119" y="1402098"/>
                </a:cubicBezTo>
                <a:cubicBezTo>
                  <a:pt x="804484" y="1401774"/>
                  <a:pt x="806655" y="1403426"/>
                  <a:pt x="806979" y="1405791"/>
                </a:cubicBezTo>
                <a:cubicBezTo>
                  <a:pt x="807303" y="1408156"/>
                  <a:pt x="805650" y="1410327"/>
                  <a:pt x="803286" y="1410650"/>
                </a:cubicBezTo>
                <a:cubicBezTo>
                  <a:pt x="793729" y="1411946"/>
                  <a:pt x="784043" y="1413015"/>
                  <a:pt x="774487" y="1413922"/>
                </a:cubicBezTo>
                <a:cubicBezTo>
                  <a:pt x="773159" y="1414052"/>
                  <a:pt x="771895" y="1413566"/>
                  <a:pt x="771021" y="1412659"/>
                </a:cubicBezTo>
                <a:close/>
                <a:moveTo>
                  <a:pt x="10917" y="595055"/>
                </a:moveTo>
                <a:cubicBezTo>
                  <a:pt x="9977" y="594116"/>
                  <a:pt x="9459" y="592723"/>
                  <a:pt x="9718" y="591297"/>
                </a:cubicBezTo>
                <a:cubicBezTo>
                  <a:pt x="11306" y="581806"/>
                  <a:pt x="13087" y="572249"/>
                  <a:pt x="15063" y="562855"/>
                </a:cubicBezTo>
                <a:cubicBezTo>
                  <a:pt x="15549" y="560522"/>
                  <a:pt x="17849" y="559032"/>
                  <a:pt x="20182" y="559518"/>
                </a:cubicBezTo>
                <a:cubicBezTo>
                  <a:pt x="22514" y="560004"/>
                  <a:pt x="24004" y="562304"/>
                  <a:pt x="23518" y="564637"/>
                </a:cubicBezTo>
                <a:cubicBezTo>
                  <a:pt x="21575" y="573901"/>
                  <a:pt x="19793" y="583361"/>
                  <a:pt x="18238" y="592723"/>
                </a:cubicBezTo>
                <a:cubicBezTo>
                  <a:pt x="17849" y="595087"/>
                  <a:pt x="15614" y="596675"/>
                  <a:pt x="13282" y="596286"/>
                </a:cubicBezTo>
                <a:cubicBezTo>
                  <a:pt x="12375" y="596124"/>
                  <a:pt x="11565" y="595703"/>
                  <a:pt x="10949" y="595087"/>
                </a:cubicBezTo>
                <a:close/>
                <a:moveTo>
                  <a:pt x="827841" y="1405079"/>
                </a:moveTo>
                <a:cubicBezTo>
                  <a:pt x="827225" y="1404463"/>
                  <a:pt x="826804" y="1403686"/>
                  <a:pt x="826642" y="1402779"/>
                </a:cubicBezTo>
                <a:cubicBezTo>
                  <a:pt x="826221" y="1400414"/>
                  <a:pt x="827808" y="1398179"/>
                  <a:pt x="830141" y="1397790"/>
                </a:cubicBezTo>
                <a:cubicBezTo>
                  <a:pt x="839535" y="1396138"/>
                  <a:pt x="848962" y="1394291"/>
                  <a:pt x="858227" y="1392250"/>
                </a:cubicBezTo>
                <a:cubicBezTo>
                  <a:pt x="860559" y="1391732"/>
                  <a:pt x="862859" y="1393222"/>
                  <a:pt x="863377" y="1395555"/>
                </a:cubicBezTo>
                <a:cubicBezTo>
                  <a:pt x="863896" y="1397887"/>
                  <a:pt x="862406" y="1400187"/>
                  <a:pt x="860073" y="1400705"/>
                </a:cubicBezTo>
                <a:cubicBezTo>
                  <a:pt x="850711" y="1402746"/>
                  <a:pt x="841122" y="1404625"/>
                  <a:pt x="831631" y="1406310"/>
                </a:cubicBezTo>
                <a:cubicBezTo>
                  <a:pt x="830205" y="1406569"/>
                  <a:pt x="828780" y="1406083"/>
                  <a:pt x="827841" y="1405111"/>
                </a:cubicBezTo>
                <a:close/>
                <a:moveTo>
                  <a:pt x="22611" y="539045"/>
                </a:moveTo>
                <a:cubicBezTo>
                  <a:pt x="21575" y="538008"/>
                  <a:pt x="21089" y="536453"/>
                  <a:pt x="21478" y="534931"/>
                </a:cubicBezTo>
                <a:cubicBezTo>
                  <a:pt x="23810" y="525601"/>
                  <a:pt x="26401" y="516207"/>
                  <a:pt x="29090" y="507039"/>
                </a:cubicBezTo>
                <a:cubicBezTo>
                  <a:pt x="29771" y="504739"/>
                  <a:pt x="32168" y="503443"/>
                  <a:pt x="34468" y="504124"/>
                </a:cubicBezTo>
                <a:cubicBezTo>
                  <a:pt x="36768" y="504804"/>
                  <a:pt x="38063" y="507201"/>
                  <a:pt x="37383" y="509501"/>
                </a:cubicBezTo>
                <a:cubicBezTo>
                  <a:pt x="34694" y="518572"/>
                  <a:pt x="32168" y="527836"/>
                  <a:pt x="29835" y="537036"/>
                </a:cubicBezTo>
                <a:cubicBezTo>
                  <a:pt x="29252" y="539336"/>
                  <a:pt x="26920" y="540762"/>
                  <a:pt x="24587" y="540179"/>
                </a:cubicBezTo>
                <a:cubicBezTo>
                  <a:pt x="23810" y="539984"/>
                  <a:pt x="23130" y="539596"/>
                  <a:pt x="22579" y="539045"/>
                </a:cubicBezTo>
                <a:close/>
                <a:moveTo>
                  <a:pt x="883851" y="1392866"/>
                </a:moveTo>
                <a:cubicBezTo>
                  <a:pt x="883332" y="1392348"/>
                  <a:pt x="882944" y="1391667"/>
                  <a:pt x="882717" y="1390890"/>
                </a:cubicBezTo>
                <a:cubicBezTo>
                  <a:pt x="882101" y="1388590"/>
                  <a:pt x="883494" y="1386225"/>
                  <a:pt x="885794" y="1385610"/>
                </a:cubicBezTo>
                <a:cubicBezTo>
                  <a:pt x="894994" y="1383212"/>
                  <a:pt x="904259" y="1380588"/>
                  <a:pt x="913362" y="1377802"/>
                </a:cubicBezTo>
                <a:cubicBezTo>
                  <a:pt x="915630" y="1377122"/>
                  <a:pt x="918059" y="1378386"/>
                  <a:pt x="918739" y="1380686"/>
                </a:cubicBezTo>
                <a:cubicBezTo>
                  <a:pt x="919420" y="1382953"/>
                  <a:pt x="918156" y="1385383"/>
                  <a:pt x="915856" y="1386063"/>
                </a:cubicBezTo>
                <a:cubicBezTo>
                  <a:pt x="906656" y="1388881"/>
                  <a:pt x="897262" y="1391538"/>
                  <a:pt x="887965" y="1393967"/>
                </a:cubicBezTo>
                <a:cubicBezTo>
                  <a:pt x="886442" y="1394356"/>
                  <a:pt x="884855" y="1393902"/>
                  <a:pt x="883818" y="1392834"/>
                </a:cubicBezTo>
                <a:close/>
                <a:moveTo>
                  <a:pt x="38809" y="484234"/>
                </a:moveTo>
                <a:cubicBezTo>
                  <a:pt x="37675" y="483100"/>
                  <a:pt x="37221" y="481383"/>
                  <a:pt x="37772" y="479795"/>
                </a:cubicBezTo>
                <a:cubicBezTo>
                  <a:pt x="40849" y="470725"/>
                  <a:pt x="44186" y="461590"/>
                  <a:pt x="47620" y="452649"/>
                </a:cubicBezTo>
                <a:cubicBezTo>
                  <a:pt x="48495" y="450414"/>
                  <a:pt x="50989" y="449312"/>
                  <a:pt x="53192" y="450187"/>
                </a:cubicBezTo>
                <a:cubicBezTo>
                  <a:pt x="55427" y="451062"/>
                  <a:pt x="56528" y="453556"/>
                  <a:pt x="55654" y="455759"/>
                </a:cubicBezTo>
                <a:cubicBezTo>
                  <a:pt x="52252" y="464602"/>
                  <a:pt x="48948" y="473608"/>
                  <a:pt x="45903" y="482581"/>
                </a:cubicBezTo>
                <a:cubicBezTo>
                  <a:pt x="45125" y="484849"/>
                  <a:pt x="42696" y="486048"/>
                  <a:pt x="40428" y="485270"/>
                </a:cubicBezTo>
                <a:cubicBezTo>
                  <a:pt x="39780" y="485043"/>
                  <a:pt x="39230" y="484687"/>
                  <a:pt x="38776" y="484234"/>
                </a:cubicBezTo>
                <a:close/>
                <a:moveTo>
                  <a:pt x="938727" y="1376150"/>
                </a:moveTo>
                <a:cubicBezTo>
                  <a:pt x="938273" y="1375697"/>
                  <a:pt x="937917" y="1375146"/>
                  <a:pt x="937723" y="1374531"/>
                </a:cubicBezTo>
                <a:cubicBezTo>
                  <a:pt x="936945" y="1372263"/>
                  <a:pt x="938111" y="1369801"/>
                  <a:pt x="940379" y="1369024"/>
                </a:cubicBezTo>
                <a:cubicBezTo>
                  <a:pt x="949352" y="1365881"/>
                  <a:pt x="958390" y="1362512"/>
                  <a:pt x="967234" y="1358981"/>
                </a:cubicBezTo>
                <a:cubicBezTo>
                  <a:pt x="969437" y="1358107"/>
                  <a:pt x="971964" y="1359176"/>
                  <a:pt x="972838" y="1361411"/>
                </a:cubicBezTo>
                <a:cubicBezTo>
                  <a:pt x="973713" y="1363614"/>
                  <a:pt x="972644" y="1366141"/>
                  <a:pt x="970409" y="1367015"/>
                </a:cubicBezTo>
                <a:cubicBezTo>
                  <a:pt x="961468" y="1370579"/>
                  <a:pt x="952333" y="1373980"/>
                  <a:pt x="943230" y="1377155"/>
                </a:cubicBezTo>
                <a:cubicBezTo>
                  <a:pt x="941610" y="1377738"/>
                  <a:pt x="939893" y="1377252"/>
                  <a:pt x="938759" y="1376118"/>
                </a:cubicBezTo>
                <a:close/>
                <a:moveTo>
                  <a:pt x="59379" y="430912"/>
                </a:moveTo>
                <a:cubicBezTo>
                  <a:pt x="58148" y="429681"/>
                  <a:pt x="57727" y="427802"/>
                  <a:pt x="58472" y="426150"/>
                </a:cubicBezTo>
                <a:cubicBezTo>
                  <a:pt x="62295" y="417339"/>
                  <a:pt x="66344" y="408495"/>
                  <a:pt x="70555" y="399814"/>
                </a:cubicBezTo>
                <a:cubicBezTo>
                  <a:pt x="71592" y="397675"/>
                  <a:pt x="74183" y="396768"/>
                  <a:pt x="76321" y="397805"/>
                </a:cubicBezTo>
                <a:cubicBezTo>
                  <a:pt x="78459" y="398842"/>
                  <a:pt x="79366" y="401433"/>
                  <a:pt x="78330" y="403571"/>
                </a:cubicBezTo>
                <a:cubicBezTo>
                  <a:pt x="74183" y="412123"/>
                  <a:pt x="70166" y="420870"/>
                  <a:pt x="66409" y="429584"/>
                </a:cubicBezTo>
                <a:cubicBezTo>
                  <a:pt x="65469" y="431787"/>
                  <a:pt x="62910" y="432791"/>
                  <a:pt x="60740" y="431819"/>
                </a:cubicBezTo>
                <a:cubicBezTo>
                  <a:pt x="60221" y="431593"/>
                  <a:pt x="59768" y="431269"/>
                  <a:pt x="59411" y="430912"/>
                </a:cubicBezTo>
                <a:close/>
                <a:moveTo>
                  <a:pt x="992081" y="1354964"/>
                </a:moveTo>
                <a:cubicBezTo>
                  <a:pt x="991724" y="1354608"/>
                  <a:pt x="991400" y="1354155"/>
                  <a:pt x="991206" y="1353669"/>
                </a:cubicBezTo>
                <a:cubicBezTo>
                  <a:pt x="990234" y="1351498"/>
                  <a:pt x="991206" y="1348939"/>
                  <a:pt x="993409" y="1347967"/>
                </a:cubicBezTo>
                <a:cubicBezTo>
                  <a:pt x="1002090" y="1344112"/>
                  <a:pt x="1010837" y="1339998"/>
                  <a:pt x="1019357" y="1335754"/>
                </a:cubicBezTo>
                <a:cubicBezTo>
                  <a:pt x="1021495" y="1334685"/>
                  <a:pt x="1024086" y="1335560"/>
                  <a:pt x="1025155" y="1337698"/>
                </a:cubicBezTo>
                <a:cubicBezTo>
                  <a:pt x="1026224" y="1339836"/>
                  <a:pt x="1025350" y="1342428"/>
                  <a:pt x="1023212" y="1343497"/>
                </a:cubicBezTo>
                <a:cubicBezTo>
                  <a:pt x="1014595" y="1347773"/>
                  <a:pt x="1005751" y="1351919"/>
                  <a:pt x="996940" y="1355839"/>
                </a:cubicBezTo>
                <a:cubicBezTo>
                  <a:pt x="995255" y="1356584"/>
                  <a:pt x="993344" y="1356163"/>
                  <a:pt x="992145" y="1354932"/>
                </a:cubicBezTo>
                <a:close/>
                <a:moveTo>
                  <a:pt x="84323" y="379373"/>
                </a:moveTo>
                <a:cubicBezTo>
                  <a:pt x="83027" y="378077"/>
                  <a:pt x="82638" y="376004"/>
                  <a:pt x="83578" y="374287"/>
                </a:cubicBezTo>
                <a:cubicBezTo>
                  <a:pt x="88113" y="365799"/>
                  <a:pt x="92875" y="357312"/>
                  <a:pt x="97767" y="349051"/>
                </a:cubicBezTo>
                <a:cubicBezTo>
                  <a:pt x="98965" y="347011"/>
                  <a:pt x="101621" y="346298"/>
                  <a:pt x="103695" y="347529"/>
                </a:cubicBezTo>
                <a:cubicBezTo>
                  <a:pt x="105736" y="348760"/>
                  <a:pt x="106448" y="351384"/>
                  <a:pt x="105217" y="353457"/>
                </a:cubicBezTo>
                <a:cubicBezTo>
                  <a:pt x="100390" y="361620"/>
                  <a:pt x="95693" y="370011"/>
                  <a:pt x="91190" y="378401"/>
                </a:cubicBezTo>
                <a:cubicBezTo>
                  <a:pt x="90057" y="380506"/>
                  <a:pt x="87465" y="381284"/>
                  <a:pt x="85359" y="380182"/>
                </a:cubicBezTo>
                <a:cubicBezTo>
                  <a:pt x="84971" y="379988"/>
                  <a:pt x="84647" y="379729"/>
                  <a:pt x="84355" y="379437"/>
                </a:cubicBezTo>
                <a:close/>
                <a:moveTo>
                  <a:pt x="1043458" y="1329535"/>
                </a:moveTo>
                <a:cubicBezTo>
                  <a:pt x="1043167" y="1329243"/>
                  <a:pt x="1042940" y="1328919"/>
                  <a:pt x="1042713" y="1328563"/>
                </a:cubicBezTo>
                <a:cubicBezTo>
                  <a:pt x="1041579" y="1326457"/>
                  <a:pt x="1042324" y="1323833"/>
                  <a:pt x="1044430" y="1322700"/>
                </a:cubicBezTo>
                <a:cubicBezTo>
                  <a:pt x="1052755" y="1318132"/>
                  <a:pt x="1061113" y="1313337"/>
                  <a:pt x="1069244" y="1308446"/>
                </a:cubicBezTo>
                <a:cubicBezTo>
                  <a:pt x="1071285" y="1307215"/>
                  <a:pt x="1073941" y="1307863"/>
                  <a:pt x="1075172" y="1309904"/>
                </a:cubicBezTo>
                <a:cubicBezTo>
                  <a:pt x="1076403" y="1311945"/>
                  <a:pt x="1075755" y="1314601"/>
                  <a:pt x="1073715" y="1315832"/>
                </a:cubicBezTo>
                <a:cubicBezTo>
                  <a:pt x="1065486" y="1320788"/>
                  <a:pt x="1057031" y="1325647"/>
                  <a:pt x="1048609" y="1330247"/>
                </a:cubicBezTo>
                <a:cubicBezTo>
                  <a:pt x="1046892" y="1331187"/>
                  <a:pt x="1044819" y="1330830"/>
                  <a:pt x="1043491" y="1329502"/>
                </a:cubicBezTo>
                <a:close/>
                <a:moveTo>
                  <a:pt x="113381" y="330003"/>
                </a:moveTo>
                <a:cubicBezTo>
                  <a:pt x="111988" y="328610"/>
                  <a:pt x="111696" y="326343"/>
                  <a:pt x="112798" y="324626"/>
                </a:cubicBezTo>
                <a:cubicBezTo>
                  <a:pt x="118013" y="316560"/>
                  <a:pt x="123455" y="308494"/>
                  <a:pt x="128995" y="300622"/>
                </a:cubicBezTo>
                <a:cubicBezTo>
                  <a:pt x="130355" y="298678"/>
                  <a:pt x="133076" y="298224"/>
                  <a:pt x="135020" y="299585"/>
                </a:cubicBezTo>
                <a:cubicBezTo>
                  <a:pt x="136964" y="300978"/>
                  <a:pt x="137417" y="303667"/>
                  <a:pt x="136057" y="305610"/>
                </a:cubicBezTo>
                <a:cubicBezTo>
                  <a:pt x="130582" y="313385"/>
                  <a:pt x="125172" y="321354"/>
                  <a:pt x="120054" y="329323"/>
                </a:cubicBezTo>
                <a:cubicBezTo>
                  <a:pt x="118758" y="331332"/>
                  <a:pt x="116102" y="331915"/>
                  <a:pt x="114093" y="330619"/>
                </a:cubicBezTo>
                <a:cubicBezTo>
                  <a:pt x="113834" y="330457"/>
                  <a:pt x="113607" y="330263"/>
                  <a:pt x="113381" y="330036"/>
                </a:cubicBezTo>
                <a:close/>
                <a:moveTo>
                  <a:pt x="1092536" y="1299959"/>
                </a:moveTo>
                <a:cubicBezTo>
                  <a:pt x="1092342" y="1299764"/>
                  <a:pt x="1092147" y="1299537"/>
                  <a:pt x="1091985" y="1299278"/>
                </a:cubicBezTo>
                <a:cubicBezTo>
                  <a:pt x="1090689" y="1297302"/>
                  <a:pt x="1091240" y="1294613"/>
                  <a:pt x="1093216" y="1293285"/>
                </a:cubicBezTo>
                <a:cubicBezTo>
                  <a:pt x="1101153" y="1288070"/>
                  <a:pt x="1109057" y="1282595"/>
                  <a:pt x="1116767" y="1277056"/>
                </a:cubicBezTo>
                <a:cubicBezTo>
                  <a:pt x="1118711" y="1275663"/>
                  <a:pt x="1121399" y="1276084"/>
                  <a:pt x="1122792" y="1278028"/>
                </a:cubicBezTo>
                <a:cubicBezTo>
                  <a:pt x="1124185" y="1279971"/>
                  <a:pt x="1123732" y="1282660"/>
                  <a:pt x="1121820" y="1284053"/>
                </a:cubicBezTo>
                <a:cubicBezTo>
                  <a:pt x="1114013" y="1289657"/>
                  <a:pt x="1106012" y="1295197"/>
                  <a:pt x="1097978" y="1300477"/>
                </a:cubicBezTo>
                <a:cubicBezTo>
                  <a:pt x="1096229" y="1301611"/>
                  <a:pt x="1093961" y="1301352"/>
                  <a:pt x="1092536" y="1299926"/>
                </a:cubicBezTo>
                <a:close/>
                <a:moveTo>
                  <a:pt x="146391" y="283193"/>
                </a:moveTo>
                <a:cubicBezTo>
                  <a:pt x="144868" y="281671"/>
                  <a:pt x="144674" y="279241"/>
                  <a:pt x="146034" y="277524"/>
                </a:cubicBezTo>
                <a:cubicBezTo>
                  <a:pt x="151898" y="269912"/>
                  <a:pt x="157988" y="262299"/>
                  <a:pt x="164143" y="254913"/>
                </a:cubicBezTo>
                <a:cubicBezTo>
                  <a:pt x="165665" y="253099"/>
                  <a:pt x="168386" y="252840"/>
                  <a:pt x="170233" y="254362"/>
                </a:cubicBezTo>
                <a:cubicBezTo>
                  <a:pt x="172079" y="255885"/>
                  <a:pt x="172306" y="258606"/>
                  <a:pt x="170784" y="260453"/>
                </a:cubicBezTo>
                <a:cubicBezTo>
                  <a:pt x="164693" y="267741"/>
                  <a:pt x="158668" y="275257"/>
                  <a:pt x="152902" y="282772"/>
                </a:cubicBezTo>
                <a:cubicBezTo>
                  <a:pt x="151444" y="284651"/>
                  <a:pt x="148723" y="285008"/>
                  <a:pt x="146844" y="283582"/>
                </a:cubicBezTo>
                <a:cubicBezTo>
                  <a:pt x="146682" y="283453"/>
                  <a:pt x="146553" y="283355"/>
                  <a:pt x="146423" y="283193"/>
                </a:cubicBezTo>
                <a:close/>
                <a:moveTo>
                  <a:pt x="1139022" y="1266495"/>
                </a:moveTo>
                <a:cubicBezTo>
                  <a:pt x="1139022" y="1266495"/>
                  <a:pt x="1138795" y="1266236"/>
                  <a:pt x="1138666" y="1266106"/>
                </a:cubicBezTo>
                <a:cubicBezTo>
                  <a:pt x="1137208" y="1264227"/>
                  <a:pt x="1137532" y="1261506"/>
                  <a:pt x="1139411" y="1260049"/>
                </a:cubicBezTo>
                <a:cubicBezTo>
                  <a:pt x="1146861" y="1254218"/>
                  <a:pt x="1154312" y="1248127"/>
                  <a:pt x="1161568" y="1241972"/>
                </a:cubicBezTo>
                <a:cubicBezTo>
                  <a:pt x="1163383" y="1240418"/>
                  <a:pt x="1166071" y="1240612"/>
                  <a:pt x="1167659" y="1242458"/>
                </a:cubicBezTo>
                <a:cubicBezTo>
                  <a:pt x="1169214" y="1244272"/>
                  <a:pt x="1168987" y="1246994"/>
                  <a:pt x="1167173" y="1248549"/>
                </a:cubicBezTo>
                <a:cubicBezTo>
                  <a:pt x="1159852" y="1254801"/>
                  <a:pt x="1152304" y="1260956"/>
                  <a:pt x="1144756" y="1266851"/>
                </a:cubicBezTo>
                <a:cubicBezTo>
                  <a:pt x="1143006" y="1268212"/>
                  <a:pt x="1140577" y="1268018"/>
                  <a:pt x="1139054" y="1266495"/>
                </a:cubicBezTo>
                <a:close/>
                <a:moveTo>
                  <a:pt x="183094" y="239234"/>
                </a:moveTo>
                <a:cubicBezTo>
                  <a:pt x="181474" y="237614"/>
                  <a:pt x="181409" y="234990"/>
                  <a:pt x="182964" y="233274"/>
                </a:cubicBezTo>
                <a:cubicBezTo>
                  <a:pt x="189410" y="226147"/>
                  <a:pt x="196084" y="219052"/>
                  <a:pt x="202822" y="212217"/>
                </a:cubicBezTo>
                <a:cubicBezTo>
                  <a:pt x="204506" y="210500"/>
                  <a:pt x="207227" y="210500"/>
                  <a:pt x="208944" y="212152"/>
                </a:cubicBezTo>
                <a:cubicBezTo>
                  <a:pt x="210564" y="213772"/>
                  <a:pt x="210661" y="216558"/>
                  <a:pt x="209009" y="218275"/>
                </a:cubicBezTo>
                <a:cubicBezTo>
                  <a:pt x="202336" y="225045"/>
                  <a:pt x="195760" y="232075"/>
                  <a:pt x="189378" y="239105"/>
                </a:cubicBezTo>
                <a:cubicBezTo>
                  <a:pt x="187791" y="240886"/>
                  <a:pt x="185037" y="241016"/>
                  <a:pt x="183288" y="239396"/>
                </a:cubicBezTo>
                <a:cubicBezTo>
                  <a:pt x="183223" y="239331"/>
                  <a:pt x="183191" y="239299"/>
                  <a:pt x="183126" y="239234"/>
                </a:cubicBezTo>
                <a:close/>
                <a:moveTo>
                  <a:pt x="1182657" y="1229403"/>
                </a:moveTo>
                <a:cubicBezTo>
                  <a:pt x="1182657" y="1229403"/>
                  <a:pt x="1182560" y="1229306"/>
                  <a:pt x="1182528" y="1229274"/>
                </a:cubicBezTo>
                <a:cubicBezTo>
                  <a:pt x="1180908" y="1227525"/>
                  <a:pt x="1181005" y="1224803"/>
                  <a:pt x="1182787" y="1223184"/>
                </a:cubicBezTo>
                <a:cubicBezTo>
                  <a:pt x="1189752" y="1216737"/>
                  <a:pt x="1196716" y="1210064"/>
                  <a:pt x="1203422" y="1203358"/>
                </a:cubicBezTo>
                <a:cubicBezTo>
                  <a:pt x="1206629" y="1200151"/>
                  <a:pt x="1209771" y="1196944"/>
                  <a:pt x="1212914" y="1193705"/>
                </a:cubicBezTo>
                <a:cubicBezTo>
                  <a:pt x="1214566" y="1191988"/>
                  <a:pt x="1217287" y="1191923"/>
                  <a:pt x="1219036" y="1193575"/>
                </a:cubicBezTo>
                <a:cubicBezTo>
                  <a:pt x="1220786" y="1195227"/>
                  <a:pt x="1220818" y="1197981"/>
                  <a:pt x="1219166" y="1199698"/>
                </a:cubicBezTo>
                <a:cubicBezTo>
                  <a:pt x="1215991" y="1202970"/>
                  <a:pt x="1212817" y="1206241"/>
                  <a:pt x="1209577" y="1209481"/>
                </a:cubicBezTo>
                <a:cubicBezTo>
                  <a:pt x="1202774" y="1216284"/>
                  <a:pt x="1195777" y="1223022"/>
                  <a:pt x="1188715" y="1229533"/>
                </a:cubicBezTo>
                <a:cubicBezTo>
                  <a:pt x="1186998" y="1231120"/>
                  <a:pt x="1184374" y="1231056"/>
                  <a:pt x="1182722" y="1229403"/>
                </a:cubicBezTo>
                <a:close/>
                <a:moveTo>
                  <a:pt x="223230" y="198352"/>
                </a:moveTo>
                <a:cubicBezTo>
                  <a:pt x="223230" y="198352"/>
                  <a:pt x="223165" y="198288"/>
                  <a:pt x="223133" y="198255"/>
                </a:cubicBezTo>
                <a:cubicBezTo>
                  <a:pt x="221513" y="196506"/>
                  <a:pt x="221578" y="193785"/>
                  <a:pt x="223327" y="192165"/>
                </a:cubicBezTo>
                <a:cubicBezTo>
                  <a:pt x="230325" y="185589"/>
                  <a:pt x="237549" y="179045"/>
                  <a:pt x="244805" y="172761"/>
                </a:cubicBezTo>
                <a:cubicBezTo>
                  <a:pt x="246619" y="171206"/>
                  <a:pt x="249340" y="171368"/>
                  <a:pt x="250895" y="173182"/>
                </a:cubicBezTo>
                <a:cubicBezTo>
                  <a:pt x="252450" y="174996"/>
                  <a:pt x="252256" y="177717"/>
                  <a:pt x="250474" y="179272"/>
                </a:cubicBezTo>
                <a:cubicBezTo>
                  <a:pt x="243315" y="185492"/>
                  <a:pt x="236156" y="191938"/>
                  <a:pt x="229256" y="198450"/>
                </a:cubicBezTo>
                <a:cubicBezTo>
                  <a:pt x="227539" y="200037"/>
                  <a:pt x="224882" y="200004"/>
                  <a:pt x="223230" y="198352"/>
                </a:cubicBezTo>
                <a:close/>
                <a:moveTo>
                  <a:pt x="1232318" y="1178803"/>
                </a:moveTo>
                <a:cubicBezTo>
                  <a:pt x="1230698" y="1177184"/>
                  <a:pt x="1230633" y="1174592"/>
                  <a:pt x="1232156" y="1172875"/>
                </a:cubicBezTo>
                <a:cubicBezTo>
                  <a:pt x="1238473" y="1165781"/>
                  <a:pt x="1244693" y="1158460"/>
                  <a:pt x="1250718" y="1151106"/>
                </a:cubicBezTo>
                <a:cubicBezTo>
                  <a:pt x="1252241" y="1149260"/>
                  <a:pt x="1254962" y="1149000"/>
                  <a:pt x="1256808" y="1150491"/>
                </a:cubicBezTo>
                <a:cubicBezTo>
                  <a:pt x="1258687" y="1151981"/>
                  <a:pt x="1258914" y="1154734"/>
                  <a:pt x="1257424" y="1156581"/>
                </a:cubicBezTo>
                <a:cubicBezTo>
                  <a:pt x="1251334" y="1164031"/>
                  <a:pt x="1245017" y="1171417"/>
                  <a:pt x="1238635" y="1178609"/>
                </a:cubicBezTo>
                <a:cubicBezTo>
                  <a:pt x="1237048" y="1180391"/>
                  <a:pt x="1234326" y="1180553"/>
                  <a:pt x="1232545" y="1178965"/>
                </a:cubicBezTo>
                <a:cubicBezTo>
                  <a:pt x="1232480" y="1178900"/>
                  <a:pt x="1232415" y="1178836"/>
                  <a:pt x="1232350" y="1178803"/>
                </a:cubicBezTo>
                <a:close/>
                <a:moveTo>
                  <a:pt x="266477" y="160840"/>
                </a:moveTo>
                <a:cubicBezTo>
                  <a:pt x="266477" y="160840"/>
                  <a:pt x="266250" y="160613"/>
                  <a:pt x="266153" y="160483"/>
                </a:cubicBezTo>
                <a:cubicBezTo>
                  <a:pt x="264663" y="158604"/>
                  <a:pt x="264954" y="155916"/>
                  <a:pt x="266833" y="154425"/>
                </a:cubicBezTo>
                <a:cubicBezTo>
                  <a:pt x="274349" y="148432"/>
                  <a:pt x="282091" y="142504"/>
                  <a:pt x="289833" y="136803"/>
                </a:cubicBezTo>
                <a:cubicBezTo>
                  <a:pt x="291745" y="135377"/>
                  <a:pt x="294466" y="135799"/>
                  <a:pt x="295859" y="137742"/>
                </a:cubicBezTo>
                <a:cubicBezTo>
                  <a:pt x="297284" y="139654"/>
                  <a:pt x="296863" y="142375"/>
                  <a:pt x="294919" y="143768"/>
                </a:cubicBezTo>
                <a:cubicBezTo>
                  <a:pt x="287274" y="149372"/>
                  <a:pt x="279629" y="155235"/>
                  <a:pt x="272211" y="161163"/>
                </a:cubicBezTo>
                <a:cubicBezTo>
                  <a:pt x="270461" y="162556"/>
                  <a:pt x="267999" y="162394"/>
                  <a:pt x="266477" y="160840"/>
                </a:cubicBezTo>
                <a:close/>
                <a:moveTo>
                  <a:pt x="1268567" y="1134520"/>
                </a:moveTo>
                <a:cubicBezTo>
                  <a:pt x="1267077" y="1133030"/>
                  <a:pt x="1266850" y="1130600"/>
                  <a:pt x="1268179" y="1128883"/>
                </a:cubicBezTo>
                <a:cubicBezTo>
                  <a:pt x="1273880" y="1121303"/>
                  <a:pt x="1279517" y="1113496"/>
                  <a:pt x="1284927" y="1105689"/>
                </a:cubicBezTo>
                <a:cubicBezTo>
                  <a:pt x="1286287" y="1103713"/>
                  <a:pt x="1288976" y="1103227"/>
                  <a:pt x="1290920" y="1104588"/>
                </a:cubicBezTo>
                <a:cubicBezTo>
                  <a:pt x="1292863" y="1105948"/>
                  <a:pt x="1293382" y="1108637"/>
                  <a:pt x="1292021" y="1110613"/>
                </a:cubicBezTo>
                <a:cubicBezTo>
                  <a:pt x="1286546" y="1118517"/>
                  <a:pt x="1280845" y="1126421"/>
                  <a:pt x="1275079" y="1134099"/>
                </a:cubicBezTo>
                <a:cubicBezTo>
                  <a:pt x="1273653" y="1136010"/>
                  <a:pt x="1270932" y="1136399"/>
                  <a:pt x="1269021" y="1134941"/>
                </a:cubicBezTo>
                <a:cubicBezTo>
                  <a:pt x="1268859" y="1134812"/>
                  <a:pt x="1268697" y="1134682"/>
                  <a:pt x="1268567" y="1134552"/>
                </a:cubicBezTo>
                <a:close/>
                <a:moveTo>
                  <a:pt x="312639" y="126923"/>
                </a:moveTo>
                <a:cubicBezTo>
                  <a:pt x="312445" y="126728"/>
                  <a:pt x="312250" y="126501"/>
                  <a:pt x="312121" y="126275"/>
                </a:cubicBezTo>
                <a:cubicBezTo>
                  <a:pt x="310793" y="124299"/>
                  <a:pt x="311311" y="121610"/>
                  <a:pt x="313287" y="120282"/>
                </a:cubicBezTo>
                <a:cubicBezTo>
                  <a:pt x="321256" y="114904"/>
                  <a:pt x="329452" y="109656"/>
                  <a:pt x="337648" y="104603"/>
                </a:cubicBezTo>
                <a:cubicBezTo>
                  <a:pt x="339688" y="103339"/>
                  <a:pt x="342345" y="103987"/>
                  <a:pt x="343576" y="106028"/>
                </a:cubicBezTo>
                <a:cubicBezTo>
                  <a:pt x="344839" y="108069"/>
                  <a:pt x="344191" y="110725"/>
                  <a:pt x="342150" y="111956"/>
                </a:cubicBezTo>
                <a:cubicBezTo>
                  <a:pt x="334052" y="116945"/>
                  <a:pt x="325986" y="122161"/>
                  <a:pt x="318114" y="127441"/>
                </a:cubicBezTo>
                <a:cubicBezTo>
                  <a:pt x="316364" y="128607"/>
                  <a:pt x="314097" y="128348"/>
                  <a:pt x="312639" y="126923"/>
                </a:cubicBezTo>
                <a:close/>
                <a:moveTo>
                  <a:pt x="1301124" y="1087386"/>
                </a:moveTo>
                <a:cubicBezTo>
                  <a:pt x="1299731" y="1085993"/>
                  <a:pt x="1299439" y="1083758"/>
                  <a:pt x="1300541" y="1082041"/>
                </a:cubicBezTo>
                <a:cubicBezTo>
                  <a:pt x="1305627" y="1074007"/>
                  <a:pt x="1310615" y="1065747"/>
                  <a:pt x="1315313" y="1057551"/>
                </a:cubicBezTo>
                <a:cubicBezTo>
                  <a:pt x="1316511" y="1055478"/>
                  <a:pt x="1319135" y="1054765"/>
                  <a:pt x="1321208" y="1055964"/>
                </a:cubicBezTo>
                <a:cubicBezTo>
                  <a:pt x="1323282" y="1057162"/>
                  <a:pt x="1323994" y="1059786"/>
                  <a:pt x="1322796" y="1061859"/>
                </a:cubicBezTo>
                <a:cubicBezTo>
                  <a:pt x="1318001" y="1070152"/>
                  <a:pt x="1312980" y="1078510"/>
                  <a:pt x="1307829" y="1086641"/>
                </a:cubicBezTo>
                <a:cubicBezTo>
                  <a:pt x="1306566" y="1088650"/>
                  <a:pt x="1303877" y="1089265"/>
                  <a:pt x="1301869" y="1087969"/>
                </a:cubicBezTo>
                <a:cubicBezTo>
                  <a:pt x="1301577" y="1087807"/>
                  <a:pt x="1301351" y="1087580"/>
                  <a:pt x="1301124" y="1087386"/>
                </a:cubicBezTo>
                <a:close/>
                <a:moveTo>
                  <a:pt x="361393" y="96893"/>
                </a:moveTo>
                <a:cubicBezTo>
                  <a:pt x="361134" y="96634"/>
                  <a:pt x="360874" y="96310"/>
                  <a:pt x="360680" y="95953"/>
                </a:cubicBezTo>
                <a:cubicBezTo>
                  <a:pt x="359514" y="93880"/>
                  <a:pt x="360259" y="91224"/>
                  <a:pt x="362332" y="90090"/>
                </a:cubicBezTo>
                <a:cubicBezTo>
                  <a:pt x="370722" y="85393"/>
                  <a:pt x="379339" y="80793"/>
                  <a:pt x="387891" y="76452"/>
                </a:cubicBezTo>
                <a:cubicBezTo>
                  <a:pt x="390029" y="75383"/>
                  <a:pt x="392621" y="76225"/>
                  <a:pt x="393690" y="78363"/>
                </a:cubicBezTo>
                <a:cubicBezTo>
                  <a:pt x="394759" y="80501"/>
                  <a:pt x="393917" y="83093"/>
                  <a:pt x="391779" y="84162"/>
                </a:cubicBezTo>
                <a:cubicBezTo>
                  <a:pt x="383324" y="88438"/>
                  <a:pt x="374836" y="92973"/>
                  <a:pt x="366543" y="97638"/>
                </a:cubicBezTo>
                <a:cubicBezTo>
                  <a:pt x="364827" y="98610"/>
                  <a:pt x="362721" y="98253"/>
                  <a:pt x="361393" y="96925"/>
                </a:cubicBezTo>
                <a:close/>
                <a:moveTo>
                  <a:pt x="1329728" y="1037758"/>
                </a:moveTo>
                <a:cubicBezTo>
                  <a:pt x="1328432" y="1036462"/>
                  <a:pt x="1328044" y="1034421"/>
                  <a:pt x="1328951" y="1032704"/>
                </a:cubicBezTo>
                <a:cubicBezTo>
                  <a:pt x="1333356" y="1024314"/>
                  <a:pt x="1337632" y="1015697"/>
                  <a:pt x="1341682" y="1007080"/>
                </a:cubicBezTo>
                <a:cubicBezTo>
                  <a:pt x="1342686" y="1004910"/>
                  <a:pt x="1345277" y="1004003"/>
                  <a:pt x="1347416" y="1005007"/>
                </a:cubicBezTo>
                <a:cubicBezTo>
                  <a:pt x="1349554" y="1006011"/>
                  <a:pt x="1350493" y="1008603"/>
                  <a:pt x="1349489" y="1010741"/>
                </a:cubicBezTo>
                <a:cubicBezTo>
                  <a:pt x="1345375" y="1019455"/>
                  <a:pt x="1341066" y="1028169"/>
                  <a:pt x="1336596" y="1036689"/>
                </a:cubicBezTo>
                <a:cubicBezTo>
                  <a:pt x="1335494" y="1038794"/>
                  <a:pt x="1332870" y="1039604"/>
                  <a:pt x="1330765" y="1038503"/>
                </a:cubicBezTo>
                <a:cubicBezTo>
                  <a:pt x="1330376" y="1038308"/>
                  <a:pt x="1330020" y="1038017"/>
                  <a:pt x="1329728" y="1037725"/>
                </a:cubicBezTo>
                <a:close/>
                <a:moveTo>
                  <a:pt x="412544" y="70945"/>
                </a:moveTo>
                <a:cubicBezTo>
                  <a:pt x="412187" y="70589"/>
                  <a:pt x="411896" y="70167"/>
                  <a:pt x="411669" y="69682"/>
                </a:cubicBezTo>
                <a:cubicBezTo>
                  <a:pt x="410665" y="67511"/>
                  <a:pt x="411636" y="64952"/>
                  <a:pt x="413807" y="63948"/>
                </a:cubicBezTo>
                <a:cubicBezTo>
                  <a:pt x="422586" y="59931"/>
                  <a:pt x="431559" y="56076"/>
                  <a:pt x="440435" y="52415"/>
                </a:cubicBezTo>
                <a:cubicBezTo>
                  <a:pt x="442638" y="51508"/>
                  <a:pt x="445165" y="52577"/>
                  <a:pt x="446072" y="54780"/>
                </a:cubicBezTo>
                <a:cubicBezTo>
                  <a:pt x="446979" y="56983"/>
                  <a:pt x="445910" y="59510"/>
                  <a:pt x="443707" y="60417"/>
                </a:cubicBezTo>
                <a:cubicBezTo>
                  <a:pt x="434896" y="64012"/>
                  <a:pt x="426052" y="67835"/>
                  <a:pt x="417403" y="71787"/>
                </a:cubicBezTo>
                <a:cubicBezTo>
                  <a:pt x="415718" y="72565"/>
                  <a:pt x="413807" y="72143"/>
                  <a:pt x="412544" y="70912"/>
                </a:cubicBezTo>
                <a:close/>
                <a:moveTo>
                  <a:pt x="1354186" y="985991"/>
                </a:moveTo>
                <a:cubicBezTo>
                  <a:pt x="1352987" y="984793"/>
                  <a:pt x="1352566" y="982914"/>
                  <a:pt x="1353246" y="981262"/>
                </a:cubicBezTo>
                <a:cubicBezTo>
                  <a:pt x="1356939" y="972548"/>
                  <a:pt x="1360470" y="963639"/>
                  <a:pt x="1363807" y="954763"/>
                </a:cubicBezTo>
                <a:cubicBezTo>
                  <a:pt x="1364649" y="952528"/>
                  <a:pt x="1367144" y="951394"/>
                  <a:pt x="1369379" y="952236"/>
                </a:cubicBezTo>
                <a:cubicBezTo>
                  <a:pt x="1371614" y="953079"/>
                  <a:pt x="1372748" y="955573"/>
                  <a:pt x="1371906" y="957808"/>
                </a:cubicBezTo>
                <a:cubicBezTo>
                  <a:pt x="1368537" y="966814"/>
                  <a:pt x="1364941" y="975819"/>
                  <a:pt x="1361216" y="984631"/>
                </a:cubicBezTo>
                <a:cubicBezTo>
                  <a:pt x="1360276" y="986834"/>
                  <a:pt x="1357749" y="987870"/>
                  <a:pt x="1355547" y="986931"/>
                </a:cubicBezTo>
                <a:cubicBezTo>
                  <a:pt x="1355028" y="986704"/>
                  <a:pt x="1354542" y="986380"/>
                  <a:pt x="1354186" y="986024"/>
                </a:cubicBezTo>
                <a:close/>
                <a:moveTo>
                  <a:pt x="465703" y="49241"/>
                </a:moveTo>
                <a:cubicBezTo>
                  <a:pt x="465282" y="48819"/>
                  <a:pt x="464925" y="48269"/>
                  <a:pt x="464699" y="47653"/>
                </a:cubicBezTo>
                <a:cubicBezTo>
                  <a:pt x="463889" y="45418"/>
                  <a:pt x="465055" y="42924"/>
                  <a:pt x="467290" y="42114"/>
                </a:cubicBezTo>
                <a:cubicBezTo>
                  <a:pt x="476361" y="38842"/>
                  <a:pt x="485593" y="35700"/>
                  <a:pt x="494761" y="32817"/>
                </a:cubicBezTo>
                <a:cubicBezTo>
                  <a:pt x="497028" y="32104"/>
                  <a:pt x="499458" y="33367"/>
                  <a:pt x="500171" y="35635"/>
                </a:cubicBezTo>
                <a:cubicBezTo>
                  <a:pt x="500883" y="37903"/>
                  <a:pt x="499620" y="40332"/>
                  <a:pt x="497352" y="41045"/>
                </a:cubicBezTo>
                <a:cubicBezTo>
                  <a:pt x="488282" y="43896"/>
                  <a:pt x="479147" y="47005"/>
                  <a:pt x="470206" y="50212"/>
                </a:cubicBezTo>
                <a:cubicBezTo>
                  <a:pt x="468586" y="50796"/>
                  <a:pt x="466837" y="50342"/>
                  <a:pt x="465670" y="49208"/>
                </a:cubicBezTo>
                <a:close/>
                <a:moveTo>
                  <a:pt x="1374271" y="932476"/>
                </a:moveTo>
                <a:cubicBezTo>
                  <a:pt x="1373169" y="931374"/>
                  <a:pt x="1372683" y="929657"/>
                  <a:pt x="1373234" y="928070"/>
                </a:cubicBezTo>
                <a:cubicBezTo>
                  <a:pt x="1376214" y="919064"/>
                  <a:pt x="1379033" y="909864"/>
                  <a:pt x="1381624" y="900762"/>
                </a:cubicBezTo>
                <a:cubicBezTo>
                  <a:pt x="1382272" y="898461"/>
                  <a:pt x="1384669" y="897133"/>
                  <a:pt x="1386969" y="897781"/>
                </a:cubicBezTo>
                <a:cubicBezTo>
                  <a:pt x="1389269" y="898429"/>
                  <a:pt x="1390597" y="900826"/>
                  <a:pt x="1389949" y="903126"/>
                </a:cubicBezTo>
                <a:cubicBezTo>
                  <a:pt x="1387326" y="912326"/>
                  <a:pt x="1384475" y="921624"/>
                  <a:pt x="1381462" y="930759"/>
                </a:cubicBezTo>
                <a:cubicBezTo>
                  <a:pt x="1380717" y="933026"/>
                  <a:pt x="1378287" y="934257"/>
                  <a:pt x="1376020" y="933512"/>
                </a:cubicBezTo>
                <a:cubicBezTo>
                  <a:pt x="1375372" y="933286"/>
                  <a:pt x="1374789" y="932929"/>
                  <a:pt x="1374335" y="932476"/>
                </a:cubicBezTo>
                <a:close/>
                <a:moveTo>
                  <a:pt x="520385" y="31974"/>
                </a:moveTo>
                <a:cubicBezTo>
                  <a:pt x="519866" y="31456"/>
                  <a:pt x="519478" y="30808"/>
                  <a:pt x="519283" y="30063"/>
                </a:cubicBezTo>
                <a:cubicBezTo>
                  <a:pt x="518668" y="27763"/>
                  <a:pt x="520028" y="25398"/>
                  <a:pt x="522328" y="24750"/>
                </a:cubicBezTo>
                <a:cubicBezTo>
                  <a:pt x="531593" y="22224"/>
                  <a:pt x="541052" y="19891"/>
                  <a:pt x="550447" y="17721"/>
                </a:cubicBezTo>
                <a:cubicBezTo>
                  <a:pt x="552779" y="17202"/>
                  <a:pt x="555079" y="18660"/>
                  <a:pt x="555630" y="20960"/>
                </a:cubicBezTo>
                <a:cubicBezTo>
                  <a:pt x="556148" y="23293"/>
                  <a:pt x="554690" y="25593"/>
                  <a:pt x="552390" y="26143"/>
                </a:cubicBezTo>
                <a:cubicBezTo>
                  <a:pt x="543093" y="28249"/>
                  <a:pt x="533764" y="30581"/>
                  <a:pt x="524596" y="33076"/>
                </a:cubicBezTo>
                <a:cubicBezTo>
                  <a:pt x="523041" y="33497"/>
                  <a:pt x="521454" y="33011"/>
                  <a:pt x="520417" y="31974"/>
                </a:cubicBezTo>
                <a:close/>
                <a:moveTo>
                  <a:pt x="1389917" y="877502"/>
                </a:moveTo>
                <a:cubicBezTo>
                  <a:pt x="1388880" y="876466"/>
                  <a:pt x="1388394" y="874943"/>
                  <a:pt x="1388783" y="873421"/>
                </a:cubicBezTo>
                <a:cubicBezTo>
                  <a:pt x="1391018" y="864188"/>
                  <a:pt x="1393059" y="854826"/>
                  <a:pt x="1394906" y="845529"/>
                </a:cubicBezTo>
                <a:cubicBezTo>
                  <a:pt x="1395359" y="843197"/>
                  <a:pt x="1397659" y="841674"/>
                  <a:pt x="1399992" y="842128"/>
                </a:cubicBezTo>
                <a:cubicBezTo>
                  <a:pt x="1402324" y="842581"/>
                  <a:pt x="1403847" y="844881"/>
                  <a:pt x="1403393" y="847214"/>
                </a:cubicBezTo>
                <a:cubicBezTo>
                  <a:pt x="1401514" y="856608"/>
                  <a:pt x="1399441" y="866132"/>
                  <a:pt x="1397173" y="875462"/>
                </a:cubicBezTo>
                <a:cubicBezTo>
                  <a:pt x="1396623" y="877794"/>
                  <a:pt x="1394290" y="879219"/>
                  <a:pt x="1391958" y="878636"/>
                </a:cubicBezTo>
                <a:cubicBezTo>
                  <a:pt x="1391148" y="878442"/>
                  <a:pt x="1390468" y="878021"/>
                  <a:pt x="1389917" y="877502"/>
                </a:cubicBezTo>
                <a:close/>
                <a:moveTo>
                  <a:pt x="576298" y="19211"/>
                </a:moveTo>
                <a:cubicBezTo>
                  <a:pt x="575714" y="18628"/>
                  <a:pt x="575261" y="17850"/>
                  <a:pt x="575099" y="16943"/>
                </a:cubicBezTo>
                <a:cubicBezTo>
                  <a:pt x="574678" y="14611"/>
                  <a:pt x="576200" y="12343"/>
                  <a:pt x="578565" y="11922"/>
                </a:cubicBezTo>
                <a:cubicBezTo>
                  <a:pt x="588024" y="10173"/>
                  <a:pt x="597646" y="8586"/>
                  <a:pt x="607169" y="7225"/>
                </a:cubicBezTo>
                <a:cubicBezTo>
                  <a:pt x="609534" y="6869"/>
                  <a:pt x="611705" y="8521"/>
                  <a:pt x="612061" y="10886"/>
                </a:cubicBezTo>
                <a:cubicBezTo>
                  <a:pt x="612385" y="13250"/>
                  <a:pt x="610765" y="15421"/>
                  <a:pt x="608400" y="15777"/>
                </a:cubicBezTo>
                <a:cubicBezTo>
                  <a:pt x="599006" y="17138"/>
                  <a:pt x="589482" y="18693"/>
                  <a:pt x="580153" y="20410"/>
                </a:cubicBezTo>
                <a:cubicBezTo>
                  <a:pt x="578695" y="20669"/>
                  <a:pt x="577269" y="20183"/>
                  <a:pt x="576298" y="19211"/>
                </a:cubicBezTo>
                <a:close/>
                <a:moveTo>
                  <a:pt x="1401061" y="821395"/>
                </a:moveTo>
                <a:cubicBezTo>
                  <a:pt x="1400121" y="820456"/>
                  <a:pt x="1399635" y="819095"/>
                  <a:pt x="1399830" y="817670"/>
                </a:cubicBezTo>
                <a:cubicBezTo>
                  <a:pt x="1401288" y="808308"/>
                  <a:pt x="1402616" y="798784"/>
                  <a:pt x="1403685" y="789357"/>
                </a:cubicBezTo>
                <a:cubicBezTo>
                  <a:pt x="1403944" y="786992"/>
                  <a:pt x="1406114" y="785275"/>
                  <a:pt x="1408479" y="785567"/>
                </a:cubicBezTo>
                <a:cubicBezTo>
                  <a:pt x="1410844" y="785858"/>
                  <a:pt x="1412561" y="787996"/>
                  <a:pt x="1412269" y="790361"/>
                </a:cubicBezTo>
                <a:cubicBezTo>
                  <a:pt x="1411168" y="799918"/>
                  <a:pt x="1409840" y="809539"/>
                  <a:pt x="1408349" y="819030"/>
                </a:cubicBezTo>
                <a:cubicBezTo>
                  <a:pt x="1407993" y="821395"/>
                  <a:pt x="1405758" y="822982"/>
                  <a:pt x="1403426" y="822626"/>
                </a:cubicBezTo>
                <a:cubicBezTo>
                  <a:pt x="1402486" y="822464"/>
                  <a:pt x="1401676" y="822043"/>
                  <a:pt x="1401028" y="821428"/>
                </a:cubicBezTo>
                <a:close/>
                <a:moveTo>
                  <a:pt x="633053" y="11048"/>
                </a:moveTo>
                <a:cubicBezTo>
                  <a:pt x="632372" y="10367"/>
                  <a:pt x="631919" y="9460"/>
                  <a:pt x="631822" y="8424"/>
                </a:cubicBezTo>
                <a:cubicBezTo>
                  <a:pt x="631595" y="6059"/>
                  <a:pt x="633312" y="3921"/>
                  <a:pt x="635677" y="3694"/>
                </a:cubicBezTo>
                <a:cubicBezTo>
                  <a:pt x="645233" y="2722"/>
                  <a:pt x="654951" y="1912"/>
                  <a:pt x="664540" y="1329"/>
                </a:cubicBezTo>
                <a:cubicBezTo>
                  <a:pt x="666937" y="1167"/>
                  <a:pt x="668978" y="2981"/>
                  <a:pt x="669108" y="5378"/>
                </a:cubicBezTo>
                <a:cubicBezTo>
                  <a:pt x="669270" y="7743"/>
                  <a:pt x="667456" y="9817"/>
                  <a:pt x="665058" y="9946"/>
                </a:cubicBezTo>
                <a:cubicBezTo>
                  <a:pt x="655567" y="10529"/>
                  <a:pt x="645978" y="11307"/>
                  <a:pt x="636551" y="12279"/>
                </a:cubicBezTo>
                <a:cubicBezTo>
                  <a:pt x="635191" y="12408"/>
                  <a:pt x="633927" y="11922"/>
                  <a:pt x="633053" y="11048"/>
                </a:cubicBezTo>
                <a:close/>
                <a:moveTo>
                  <a:pt x="1407669" y="764510"/>
                </a:moveTo>
                <a:cubicBezTo>
                  <a:pt x="1406827" y="763668"/>
                  <a:pt x="1406309" y="762437"/>
                  <a:pt x="1406406" y="761141"/>
                </a:cubicBezTo>
                <a:cubicBezTo>
                  <a:pt x="1407118" y="751650"/>
                  <a:pt x="1407637" y="742061"/>
                  <a:pt x="1407961" y="732602"/>
                </a:cubicBezTo>
                <a:cubicBezTo>
                  <a:pt x="1408058" y="730205"/>
                  <a:pt x="1410034" y="728358"/>
                  <a:pt x="1412431" y="728423"/>
                </a:cubicBezTo>
                <a:cubicBezTo>
                  <a:pt x="1414828" y="728520"/>
                  <a:pt x="1416675" y="730496"/>
                  <a:pt x="1416610" y="732893"/>
                </a:cubicBezTo>
                <a:cubicBezTo>
                  <a:pt x="1416286" y="742482"/>
                  <a:pt x="1415735" y="752201"/>
                  <a:pt x="1415023" y="761789"/>
                </a:cubicBezTo>
                <a:cubicBezTo>
                  <a:pt x="1414861" y="764154"/>
                  <a:pt x="1412788" y="765968"/>
                  <a:pt x="1410390" y="765774"/>
                </a:cubicBezTo>
                <a:cubicBezTo>
                  <a:pt x="1409321" y="765709"/>
                  <a:pt x="1408349" y="765223"/>
                  <a:pt x="1407669" y="764510"/>
                </a:cubicBezTo>
                <a:close/>
                <a:moveTo>
                  <a:pt x="690229" y="7517"/>
                </a:moveTo>
                <a:cubicBezTo>
                  <a:pt x="689484" y="6771"/>
                  <a:pt x="688998" y="5702"/>
                  <a:pt x="688966" y="4569"/>
                </a:cubicBezTo>
                <a:cubicBezTo>
                  <a:pt x="688901" y="2171"/>
                  <a:pt x="690812" y="195"/>
                  <a:pt x="693177" y="163"/>
                </a:cubicBezTo>
                <a:cubicBezTo>
                  <a:pt x="702766" y="-31"/>
                  <a:pt x="712516" y="-64"/>
                  <a:pt x="722137" y="131"/>
                </a:cubicBezTo>
                <a:cubicBezTo>
                  <a:pt x="724502" y="163"/>
                  <a:pt x="726414" y="2139"/>
                  <a:pt x="726381" y="4536"/>
                </a:cubicBezTo>
                <a:cubicBezTo>
                  <a:pt x="726349" y="6933"/>
                  <a:pt x="724373" y="8812"/>
                  <a:pt x="721975" y="8780"/>
                </a:cubicBezTo>
                <a:cubicBezTo>
                  <a:pt x="712484" y="8586"/>
                  <a:pt x="702863" y="8618"/>
                  <a:pt x="693371" y="8812"/>
                </a:cubicBezTo>
                <a:cubicBezTo>
                  <a:pt x="692140" y="8812"/>
                  <a:pt x="691039" y="8359"/>
                  <a:pt x="690229" y="7549"/>
                </a:cubicBezTo>
                <a:close/>
                <a:moveTo>
                  <a:pt x="1409645" y="707302"/>
                </a:moveTo>
                <a:cubicBezTo>
                  <a:pt x="1408868" y="706524"/>
                  <a:pt x="1408382" y="705455"/>
                  <a:pt x="1408382" y="704257"/>
                </a:cubicBezTo>
                <a:cubicBezTo>
                  <a:pt x="1408317" y="694798"/>
                  <a:pt x="1408058" y="685176"/>
                  <a:pt x="1407637" y="675652"/>
                </a:cubicBezTo>
                <a:cubicBezTo>
                  <a:pt x="1407540" y="673255"/>
                  <a:pt x="1409354" y="671247"/>
                  <a:pt x="1411751" y="671150"/>
                </a:cubicBezTo>
                <a:cubicBezTo>
                  <a:pt x="1414148" y="671020"/>
                  <a:pt x="1416157" y="672866"/>
                  <a:pt x="1416254" y="675264"/>
                </a:cubicBezTo>
                <a:cubicBezTo>
                  <a:pt x="1416707" y="684885"/>
                  <a:pt x="1416966" y="694636"/>
                  <a:pt x="1416999" y="704224"/>
                </a:cubicBezTo>
                <a:cubicBezTo>
                  <a:pt x="1416999" y="706622"/>
                  <a:pt x="1415087" y="708565"/>
                  <a:pt x="1412690" y="708565"/>
                </a:cubicBezTo>
                <a:cubicBezTo>
                  <a:pt x="1411492" y="708565"/>
                  <a:pt x="1410390" y="708079"/>
                  <a:pt x="1409613" y="707302"/>
                </a:cubicBezTo>
                <a:close/>
                <a:moveTo>
                  <a:pt x="747470" y="8586"/>
                </a:moveTo>
                <a:cubicBezTo>
                  <a:pt x="746628" y="7743"/>
                  <a:pt x="746142" y="6545"/>
                  <a:pt x="746207" y="5281"/>
                </a:cubicBezTo>
                <a:cubicBezTo>
                  <a:pt x="746336" y="2884"/>
                  <a:pt x="748377" y="1070"/>
                  <a:pt x="750774" y="1232"/>
                </a:cubicBezTo>
                <a:cubicBezTo>
                  <a:pt x="760395" y="1815"/>
                  <a:pt x="770114" y="2593"/>
                  <a:pt x="779638" y="3532"/>
                </a:cubicBezTo>
                <a:cubicBezTo>
                  <a:pt x="782002" y="3759"/>
                  <a:pt x="783752" y="5897"/>
                  <a:pt x="783493" y="8262"/>
                </a:cubicBezTo>
                <a:cubicBezTo>
                  <a:pt x="783266" y="10626"/>
                  <a:pt x="781128" y="12376"/>
                  <a:pt x="778763" y="12117"/>
                </a:cubicBezTo>
                <a:cubicBezTo>
                  <a:pt x="769336" y="11177"/>
                  <a:pt x="759747" y="10400"/>
                  <a:pt x="750256" y="9849"/>
                </a:cubicBezTo>
                <a:cubicBezTo>
                  <a:pt x="749154" y="9784"/>
                  <a:pt x="748183" y="9298"/>
                  <a:pt x="747470" y="8586"/>
                </a:cubicBezTo>
                <a:close/>
                <a:moveTo>
                  <a:pt x="1406957" y="650061"/>
                </a:moveTo>
                <a:cubicBezTo>
                  <a:pt x="1406276" y="649381"/>
                  <a:pt x="1405790" y="648441"/>
                  <a:pt x="1405726" y="647372"/>
                </a:cubicBezTo>
                <a:cubicBezTo>
                  <a:pt x="1404916" y="637913"/>
                  <a:pt x="1403879" y="628324"/>
                  <a:pt x="1402648" y="618930"/>
                </a:cubicBezTo>
                <a:cubicBezTo>
                  <a:pt x="1402356" y="616565"/>
                  <a:pt x="1404009" y="614394"/>
                  <a:pt x="1406373" y="614103"/>
                </a:cubicBezTo>
                <a:cubicBezTo>
                  <a:pt x="1408738" y="613811"/>
                  <a:pt x="1410909" y="615463"/>
                  <a:pt x="1411200" y="617828"/>
                </a:cubicBezTo>
                <a:cubicBezTo>
                  <a:pt x="1412431" y="627352"/>
                  <a:pt x="1413468" y="637071"/>
                  <a:pt x="1414310" y="646627"/>
                </a:cubicBezTo>
                <a:cubicBezTo>
                  <a:pt x="1414504" y="648992"/>
                  <a:pt x="1412755" y="651097"/>
                  <a:pt x="1410390" y="651292"/>
                </a:cubicBezTo>
                <a:cubicBezTo>
                  <a:pt x="1409062" y="651421"/>
                  <a:pt x="1407831" y="650903"/>
                  <a:pt x="1406957" y="650028"/>
                </a:cubicBezTo>
                <a:close/>
                <a:moveTo>
                  <a:pt x="804452" y="14287"/>
                </a:moveTo>
                <a:cubicBezTo>
                  <a:pt x="803512" y="13348"/>
                  <a:pt x="803026" y="12019"/>
                  <a:pt x="803221" y="10626"/>
                </a:cubicBezTo>
                <a:cubicBezTo>
                  <a:pt x="803545" y="8262"/>
                  <a:pt x="805748" y="6609"/>
                  <a:pt x="808112" y="6966"/>
                </a:cubicBezTo>
                <a:cubicBezTo>
                  <a:pt x="817669" y="8326"/>
                  <a:pt x="827258" y="9881"/>
                  <a:pt x="836684" y="11598"/>
                </a:cubicBezTo>
                <a:cubicBezTo>
                  <a:pt x="839017" y="12019"/>
                  <a:pt x="840572" y="14287"/>
                  <a:pt x="840151" y="16619"/>
                </a:cubicBezTo>
                <a:cubicBezTo>
                  <a:pt x="839729" y="18952"/>
                  <a:pt x="837462" y="20507"/>
                  <a:pt x="835129" y="20086"/>
                </a:cubicBezTo>
                <a:cubicBezTo>
                  <a:pt x="825832" y="18369"/>
                  <a:pt x="816341" y="16846"/>
                  <a:pt x="806914" y="15518"/>
                </a:cubicBezTo>
                <a:cubicBezTo>
                  <a:pt x="805942" y="15388"/>
                  <a:pt x="805100" y="14935"/>
                  <a:pt x="804452" y="14287"/>
                </a:cubicBezTo>
                <a:close/>
                <a:moveTo>
                  <a:pt x="1399700" y="593209"/>
                </a:moveTo>
                <a:cubicBezTo>
                  <a:pt x="1399085" y="592593"/>
                  <a:pt x="1398664" y="591783"/>
                  <a:pt x="1398502" y="590876"/>
                </a:cubicBezTo>
                <a:cubicBezTo>
                  <a:pt x="1396914" y="581482"/>
                  <a:pt x="1395100" y="572023"/>
                  <a:pt x="1393124" y="562758"/>
                </a:cubicBezTo>
                <a:cubicBezTo>
                  <a:pt x="1392638" y="560425"/>
                  <a:pt x="1394128" y="558125"/>
                  <a:pt x="1396461" y="557639"/>
                </a:cubicBezTo>
                <a:cubicBezTo>
                  <a:pt x="1398793" y="557153"/>
                  <a:pt x="1401093" y="558644"/>
                  <a:pt x="1401579" y="560976"/>
                </a:cubicBezTo>
                <a:cubicBezTo>
                  <a:pt x="1403555" y="570338"/>
                  <a:pt x="1405402" y="579927"/>
                  <a:pt x="1407021" y="589451"/>
                </a:cubicBezTo>
                <a:cubicBezTo>
                  <a:pt x="1407410" y="591816"/>
                  <a:pt x="1405823" y="594018"/>
                  <a:pt x="1403490" y="594439"/>
                </a:cubicBezTo>
                <a:cubicBezTo>
                  <a:pt x="1402065" y="594699"/>
                  <a:pt x="1400672" y="594180"/>
                  <a:pt x="1399700" y="593241"/>
                </a:cubicBezTo>
                <a:close/>
                <a:moveTo>
                  <a:pt x="860721" y="24588"/>
                </a:moveTo>
                <a:cubicBezTo>
                  <a:pt x="859717" y="23584"/>
                  <a:pt x="859231" y="22094"/>
                  <a:pt x="859555" y="20571"/>
                </a:cubicBezTo>
                <a:cubicBezTo>
                  <a:pt x="860073" y="18239"/>
                  <a:pt x="862406" y="16781"/>
                  <a:pt x="864705" y="17300"/>
                </a:cubicBezTo>
                <a:cubicBezTo>
                  <a:pt x="874068" y="19405"/>
                  <a:pt x="883527" y="21738"/>
                  <a:pt x="892792" y="24232"/>
                </a:cubicBezTo>
                <a:cubicBezTo>
                  <a:pt x="895092" y="24848"/>
                  <a:pt x="896452" y="27212"/>
                  <a:pt x="895837" y="29512"/>
                </a:cubicBezTo>
                <a:cubicBezTo>
                  <a:pt x="895221" y="31812"/>
                  <a:pt x="892856" y="33173"/>
                  <a:pt x="890556" y="32557"/>
                </a:cubicBezTo>
                <a:cubicBezTo>
                  <a:pt x="881421" y="30095"/>
                  <a:pt x="872091" y="27795"/>
                  <a:pt x="862827" y="25722"/>
                </a:cubicBezTo>
                <a:cubicBezTo>
                  <a:pt x="862017" y="25528"/>
                  <a:pt x="861272" y="25139"/>
                  <a:pt x="860721" y="24556"/>
                </a:cubicBezTo>
                <a:close/>
                <a:moveTo>
                  <a:pt x="1387811" y="537134"/>
                </a:moveTo>
                <a:cubicBezTo>
                  <a:pt x="1387293" y="536615"/>
                  <a:pt x="1386872" y="535935"/>
                  <a:pt x="1386678" y="535158"/>
                </a:cubicBezTo>
                <a:cubicBezTo>
                  <a:pt x="1384313" y="525925"/>
                  <a:pt x="1381754" y="516660"/>
                  <a:pt x="1379033" y="507558"/>
                </a:cubicBezTo>
                <a:cubicBezTo>
                  <a:pt x="1378352" y="505257"/>
                  <a:pt x="1379648" y="502860"/>
                  <a:pt x="1381948" y="502180"/>
                </a:cubicBezTo>
                <a:cubicBezTo>
                  <a:pt x="1384248" y="501500"/>
                  <a:pt x="1386645" y="502796"/>
                  <a:pt x="1387326" y="505096"/>
                </a:cubicBezTo>
                <a:cubicBezTo>
                  <a:pt x="1390079" y="514296"/>
                  <a:pt x="1392671" y="523722"/>
                  <a:pt x="1395068" y="533052"/>
                </a:cubicBezTo>
                <a:cubicBezTo>
                  <a:pt x="1395651" y="535352"/>
                  <a:pt x="1394258" y="537717"/>
                  <a:pt x="1391958" y="538300"/>
                </a:cubicBezTo>
                <a:cubicBezTo>
                  <a:pt x="1390435" y="538689"/>
                  <a:pt x="1388880" y="538203"/>
                  <a:pt x="1387844" y="537166"/>
                </a:cubicBezTo>
                <a:close/>
                <a:moveTo>
                  <a:pt x="915954" y="39393"/>
                </a:moveTo>
                <a:cubicBezTo>
                  <a:pt x="914852" y="38291"/>
                  <a:pt x="914399" y="36639"/>
                  <a:pt x="914885" y="35052"/>
                </a:cubicBezTo>
                <a:cubicBezTo>
                  <a:pt x="915597" y="32784"/>
                  <a:pt x="918027" y="31521"/>
                  <a:pt x="920294" y="32201"/>
                </a:cubicBezTo>
                <a:cubicBezTo>
                  <a:pt x="929430" y="35052"/>
                  <a:pt x="938662" y="38129"/>
                  <a:pt x="947700" y="41369"/>
                </a:cubicBezTo>
                <a:cubicBezTo>
                  <a:pt x="949968" y="42179"/>
                  <a:pt x="951102" y="44641"/>
                  <a:pt x="950324" y="46876"/>
                </a:cubicBezTo>
                <a:cubicBezTo>
                  <a:pt x="949514" y="49111"/>
                  <a:pt x="947052" y="50277"/>
                  <a:pt x="944817" y="49500"/>
                </a:cubicBezTo>
                <a:cubicBezTo>
                  <a:pt x="935876" y="46293"/>
                  <a:pt x="926773" y="43248"/>
                  <a:pt x="917735" y="40429"/>
                </a:cubicBezTo>
                <a:cubicBezTo>
                  <a:pt x="917055" y="40203"/>
                  <a:pt x="916439" y="39846"/>
                  <a:pt x="915986" y="39360"/>
                </a:cubicBezTo>
                <a:close/>
                <a:moveTo>
                  <a:pt x="1371420" y="482160"/>
                </a:moveTo>
                <a:cubicBezTo>
                  <a:pt x="1370966" y="481707"/>
                  <a:pt x="1370610" y="481156"/>
                  <a:pt x="1370383" y="480508"/>
                </a:cubicBezTo>
                <a:cubicBezTo>
                  <a:pt x="1367273" y="471502"/>
                  <a:pt x="1363969" y="462432"/>
                  <a:pt x="1360503" y="453588"/>
                </a:cubicBezTo>
                <a:cubicBezTo>
                  <a:pt x="1359628" y="451353"/>
                  <a:pt x="1360730" y="448859"/>
                  <a:pt x="1362965" y="447984"/>
                </a:cubicBezTo>
                <a:cubicBezTo>
                  <a:pt x="1365200" y="447109"/>
                  <a:pt x="1367694" y="448211"/>
                  <a:pt x="1368569" y="450446"/>
                </a:cubicBezTo>
                <a:cubicBezTo>
                  <a:pt x="1372068" y="459387"/>
                  <a:pt x="1375437" y="468555"/>
                  <a:pt x="1378547" y="477690"/>
                </a:cubicBezTo>
                <a:cubicBezTo>
                  <a:pt x="1379324" y="479957"/>
                  <a:pt x="1378125" y="482387"/>
                  <a:pt x="1375858" y="483164"/>
                </a:cubicBezTo>
                <a:cubicBezTo>
                  <a:pt x="1374238" y="483715"/>
                  <a:pt x="1372521" y="483262"/>
                  <a:pt x="1371387" y="482128"/>
                </a:cubicBezTo>
                <a:close/>
                <a:moveTo>
                  <a:pt x="969761" y="58635"/>
                </a:moveTo>
                <a:cubicBezTo>
                  <a:pt x="968562" y="57436"/>
                  <a:pt x="968141" y="55622"/>
                  <a:pt x="968821" y="53970"/>
                </a:cubicBezTo>
                <a:cubicBezTo>
                  <a:pt x="969728" y="51767"/>
                  <a:pt x="972223" y="50698"/>
                  <a:pt x="974458" y="51573"/>
                </a:cubicBezTo>
                <a:cubicBezTo>
                  <a:pt x="983366" y="55169"/>
                  <a:pt x="992275" y="58991"/>
                  <a:pt x="1000989" y="62943"/>
                </a:cubicBezTo>
                <a:cubicBezTo>
                  <a:pt x="1003160" y="63915"/>
                  <a:pt x="1004131" y="66474"/>
                  <a:pt x="1003127" y="68645"/>
                </a:cubicBezTo>
                <a:cubicBezTo>
                  <a:pt x="1002155" y="70815"/>
                  <a:pt x="999596" y="71787"/>
                  <a:pt x="997426" y="70783"/>
                </a:cubicBezTo>
                <a:cubicBezTo>
                  <a:pt x="988809" y="66896"/>
                  <a:pt x="979997" y="63105"/>
                  <a:pt x="971219" y="59542"/>
                </a:cubicBezTo>
                <a:cubicBezTo>
                  <a:pt x="970668" y="59315"/>
                  <a:pt x="970182" y="58991"/>
                  <a:pt x="969793" y="58603"/>
                </a:cubicBezTo>
                <a:close/>
                <a:moveTo>
                  <a:pt x="1350558" y="428677"/>
                </a:moveTo>
                <a:cubicBezTo>
                  <a:pt x="1350201" y="428321"/>
                  <a:pt x="1349878" y="427867"/>
                  <a:pt x="1349651" y="427349"/>
                </a:cubicBezTo>
                <a:cubicBezTo>
                  <a:pt x="1345828" y="418602"/>
                  <a:pt x="1341779" y="409856"/>
                  <a:pt x="1337600" y="401336"/>
                </a:cubicBezTo>
                <a:cubicBezTo>
                  <a:pt x="1336563" y="399198"/>
                  <a:pt x="1337438" y="396606"/>
                  <a:pt x="1339576" y="395570"/>
                </a:cubicBezTo>
                <a:cubicBezTo>
                  <a:pt x="1341714" y="394533"/>
                  <a:pt x="1344306" y="395408"/>
                  <a:pt x="1345342" y="397546"/>
                </a:cubicBezTo>
                <a:cubicBezTo>
                  <a:pt x="1349554" y="406195"/>
                  <a:pt x="1353668" y="415039"/>
                  <a:pt x="1357555" y="423883"/>
                </a:cubicBezTo>
                <a:cubicBezTo>
                  <a:pt x="1358527" y="426053"/>
                  <a:pt x="1357523" y="428612"/>
                  <a:pt x="1355320" y="429584"/>
                </a:cubicBezTo>
                <a:cubicBezTo>
                  <a:pt x="1353635" y="430329"/>
                  <a:pt x="1351756" y="429908"/>
                  <a:pt x="1350525" y="428677"/>
                </a:cubicBezTo>
                <a:close/>
                <a:moveTo>
                  <a:pt x="1021884" y="82218"/>
                </a:moveTo>
                <a:cubicBezTo>
                  <a:pt x="1020588" y="80922"/>
                  <a:pt x="1020231" y="78946"/>
                  <a:pt x="1021074" y="77229"/>
                </a:cubicBezTo>
                <a:cubicBezTo>
                  <a:pt x="1022143" y="75091"/>
                  <a:pt x="1024734" y="74249"/>
                  <a:pt x="1026872" y="75318"/>
                </a:cubicBezTo>
                <a:cubicBezTo>
                  <a:pt x="1035457" y="79627"/>
                  <a:pt x="1044074" y="84194"/>
                  <a:pt x="1052464" y="88859"/>
                </a:cubicBezTo>
                <a:cubicBezTo>
                  <a:pt x="1054537" y="90025"/>
                  <a:pt x="1055315" y="92649"/>
                  <a:pt x="1054148" y="94722"/>
                </a:cubicBezTo>
                <a:cubicBezTo>
                  <a:pt x="1052982" y="96796"/>
                  <a:pt x="1050358" y="97573"/>
                  <a:pt x="1048285" y="96407"/>
                </a:cubicBezTo>
                <a:cubicBezTo>
                  <a:pt x="1039992" y="91807"/>
                  <a:pt x="1031505" y="87304"/>
                  <a:pt x="1023017" y="83028"/>
                </a:cubicBezTo>
                <a:cubicBezTo>
                  <a:pt x="1022596" y="82801"/>
                  <a:pt x="1022207" y="82542"/>
                  <a:pt x="1021916" y="82218"/>
                </a:cubicBezTo>
                <a:close/>
                <a:moveTo>
                  <a:pt x="1325420" y="377137"/>
                </a:moveTo>
                <a:cubicBezTo>
                  <a:pt x="1325128" y="376846"/>
                  <a:pt x="1324869" y="376522"/>
                  <a:pt x="1324675" y="376133"/>
                </a:cubicBezTo>
                <a:cubicBezTo>
                  <a:pt x="1320172" y="367775"/>
                  <a:pt x="1315410" y="359418"/>
                  <a:pt x="1310583" y="351254"/>
                </a:cubicBezTo>
                <a:cubicBezTo>
                  <a:pt x="1309352" y="349213"/>
                  <a:pt x="1310032" y="346557"/>
                  <a:pt x="1312073" y="345326"/>
                </a:cubicBezTo>
                <a:cubicBezTo>
                  <a:pt x="1314114" y="344095"/>
                  <a:pt x="1316770" y="344775"/>
                  <a:pt x="1318001" y="346816"/>
                </a:cubicBezTo>
                <a:cubicBezTo>
                  <a:pt x="1322893" y="355077"/>
                  <a:pt x="1327720" y="363532"/>
                  <a:pt x="1332287" y="372019"/>
                </a:cubicBezTo>
                <a:cubicBezTo>
                  <a:pt x="1333421" y="374125"/>
                  <a:pt x="1332644" y="376749"/>
                  <a:pt x="1330538" y="377882"/>
                </a:cubicBezTo>
                <a:cubicBezTo>
                  <a:pt x="1328821" y="378822"/>
                  <a:pt x="1326748" y="378466"/>
                  <a:pt x="1325420" y="377137"/>
                </a:cubicBezTo>
                <a:close/>
                <a:moveTo>
                  <a:pt x="1071965" y="110013"/>
                </a:moveTo>
                <a:cubicBezTo>
                  <a:pt x="1070605" y="108652"/>
                  <a:pt x="1070281" y="106449"/>
                  <a:pt x="1071350" y="104700"/>
                </a:cubicBezTo>
                <a:cubicBezTo>
                  <a:pt x="1072581" y="102659"/>
                  <a:pt x="1075237" y="102011"/>
                  <a:pt x="1077278" y="103275"/>
                </a:cubicBezTo>
                <a:cubicBezTo>
                  <a:pt x="1085474" y="108296"/>
                  <a:pt x="1093702" y="113511"/>
                  <a:pt x="1101671" y="118856"/>
                </a:cubicBezTo>
                <a:cubicBezTo>
                  <a:pt x="1103647" y="120184"/>
                  <a:pt x="1104198" y="122873"/>
                  <a:pt x="1102870" y="124849"/>
                </a:cubicBezTo>
                <a:cubicBezTo>
                  <a:pt x="1101542" y="126825"/>
                  <a:pt x="1098853" y="127376"/>
                  <a:pt x="1096877" y="126048"/>
                </a:cubicBezTo>
                <a:cubicBezTo>
                  <a:pt x="1088972" y="120768"/>
                  <a:pt x="1080874" y="115584"/>
                  <a:pt x="1072775" y="110661"/>
                </a:cubicBezTo>
                <a:cubicBezTo>
                  <a:pt x="1072484" y="110466"/>
                  <a:pt x="1072192" y="110272"/>
                  <a:pt x="1071965" y="110013"/>
                </a:cubicBezTo>
                <a:close/>
                <a:moveTo>
                  <a:pt x="1296200" y="327898"/>
                </a:moveTo>
                <a:cubicBezTo>
                  <a:pt x="1296006" y="327703"/>
                  <a:pt x="1295811" y="327444"/>
                  <a:pt x="1295617" y="327185"/>
                </a:cubicBezTo>
                <a:cubicBezTo>
                  <a:pt x="1290434" y="319248"/>
                  <a:pt x="1285024" y="311279"/>
                  <a:pt x="1279517" y="303537"/>
                </a:cubicBezTo>
                <a:cubicBezTo>
                  <a:pt x="1278124" y="301594"/>
                  <a:pt x="1278577" y="298905"/>
                  <a:pt x="1280521" y="297512"/>
                </a:cubicBezTo>
                <a:cubicBezTo>
                  <a:pt x="1282465" y="296119"/>
                  <a:pt x="1285153" y="296572"/>
                  <a:pt x="1286546" y="298516"/>
                </a:cubicBezTo>
                <a:cubicBezTo>
                  <a:pt x="1292118" y="306355"/>
                  <a:pt x="1297593" y="314422"/>
                  <a:pt x="1302841" y="322456"/>
                </a:cubicBezTo>
                <a:cubicBezTo>
                  <a:pt x="1304136" y="324464"/>
                  <a:pt x="1303586" y="327120"/>
                  <a:pt x="1301577" y="328416"/>
                </a:cubicBezTo>
                <a:cubicBezTo>
                  <a:pt x="1299828" y="329550"/>
                  <a:pt x="1297593" y="329258"/>
                  <a:pt x="1296167" y="327865"/>
                </a:cubicBezTo>
                <a:close/>
                <a:moveTo>
                  <a:pt x="1119618" y="141824"/>
                </a:moveTo>
                <a:cubicBezTo>
                  <a:pt x="1118127" y="140334"/>
                  <a:pt x="1117901" y="137969"/>
                  <a:pt x="1119196" y="136220"/>
                </a:cubicBezTo>
                <a:cubicBezTo>
                  <a:pt x="1120589" y="134308"/>
                  <a:pt x="1123311" y="133855"/>
                  <a:pt x="1125222" y="135280"/>
                </a:cubicBezTo>
                <a:cubicBezTo>
                  <a:pt x="1132964" y="140917"/>
                  <a:pt x="1140739" y="146813"/>
                  <a:pt x="1148254" y="152806"/>
                </a:cubicBezTo>
                <a:cubicBezTo>
                  <a:pt x="1150133" y="154263"/>
                  <a:pt x="1150425" y="157017"/>
                  <a:pt x="1148967" y="158863"/>
                </a:cubicBezTo>
                <a:cubicBezTo>
                  <a:pt x="1147477" y="160742"/>
                  <a:pt x="1144756" y="161034"/>
                  <a:pt x="1142909" y="159576"/>
                </a:cubicBezTo>
                <a:cubicBezTo>
                  <a:pt x="1135459" y="153680"/>
                  <a:pt x="1127813" y="147849"/>
                  <a:pt x="1120136" y="142245"/>
                </a:cubicBezTo>
                <a:cubicBezTo>
                  <a:pt x="1119942" y="142116"/>
                  <a:pt x="1119780" y="141954"/>
                  <a:pt x="1119618" y="141792"/>
                </a:cubicBezTo>
                <a:close/>
                <a:moveTo>
                  <a:pt x="1263028" y="281217"/>
                </a:moveTo>
                <a:cubicBezTo>
                  <a:pt x="1263028" y="281217"/>
                  <a:pt x="1262769" y="280958"/>
                  <a:pt x="1262672" y="280796"/>
                </a:cubicBezTo>
                <a:cubicBezTo>
                  <a:pt x="1256873" y="273281"/>
                  <a:pt x="1250815" y="265798"/>
                  <a:pt x="1244693" y="258541"/>
                </a:cubicBezTo>
                <a:cubicBezTo>
                  <a:pt x="1243170" y="256727"/>
                  <a:pt x="1243397" y="254006"/>
                  <a:pt x="1245211" y="252451"/>
                </a:cubicBezTo>
                <a:cubicBezTo>
                  <a:pt x="1247025" y="250929"/>
                  <a:pt x="1249746" y="251155"/>
                  <a:pt x="1251301" y="252969"/>
                </a:cubicBezTo>
                <a:cubicBezTo>
                  <a:pt x="1257488" y="260323"/>
                  <a:pt x="1263611" y="267903"/>
                  <a:pt x="1269474" y="275516"/>
                </a:cubicBezTo>
                <a:cubicBezTo>
                  <a:pt x="1270932" y="277395"/>
                  <a:pt x="1270576" y="280116"/>
                  <a:pt x="1268697" y="281574"/>
                </a:cubicBezTo>
                <a:cubicBezTo>
                  <a:pt x="1266948" y="282934"/>
                  <a:pt x="1264518" y="282740"/>
                  <a:pt x="1262996" y="281217"/>
                </a:cubicBezTo>
                <a:close/>
                <a:moveTo>
                  <a:pt x="1164484" y="177425"/>
                </a:moveTo>
                <a:cubicBezTo>
                  <a:pt x="1162897" y="175838"/>
                  <a:pt x="1162767" y="173279"/>
                  <a:pt x="1164257" y="171562"/>
                </a:cubicBezTo>
                <a:cubicBezTo>
                  <a:pt x="1165812" y="169748"/>
                  <a:pt x="1168533" y="169554"/>
                  <a:pt x="1170347" y="171109"/>
                </a:cubicBezTo>
                <a:cubicBezTo>
                  <a:pt x="1177636" y="177393"/>
                  <a:pt x="1184892" y="183872"/>
                  <a:pt x="1191890" y="190448"/>
                </a:cubicBezTo>
                <a:cubicBezTo>
                  <a:pt x="1193639" y="192035"/>
                  <a:pt x="1193736" y="194821"/>
                  <a:pt x="1192084" y="196538"/>
                </a:cubicBezTo>
                <a:cubicBezTo>
                  <a:pt x="1190464" y="198288"/>
                  <a:pt x="1187711" y="198385"/>
                  <a:pt x="1185994" y="196733"/>
                </a:cubicBezTo>
                <a:cubicBezTo>
                  <a:pt x="1179061" y="190254"/>
                  <a:pt x="1171902" y="183840"/>
                  <a:pt x="1164711" y="177620"/>
                </a:cubicBezTo>
                <a:cubicBezTo>
                  <a:pt x="1164614" y="177555"/>
                  <a:pt x="1164549" y="177458"/>
                  <a:pt x="1164484" y="177393"/>
                </a:cubicBezTo>
                <a:close/>
                <a:moveTo>
                  <a:pt x="1226163" y="237388"/>
                </a:moveTo>
                <a:cubicBezTo>
                  <a:pt x="1226163" y="237388"/>
                  <a:pt x="1226066" y="237290"/>
                  <a:pt x="1226033" y="237258"/>
                </a:cubicBezTo>
                <a:cubicBezTo>
                  <a:pt x="1219652" y="230261"/>
                  <a:pt x="1213011" y="223264"/>
                  <a:pt x="1206338" y="216526"/>
                </a:cubicBezTo>
                <a:cubicBezTo>
                  <a:pt x="1204653" y="214841"/>
                  <a:pt x="1204685" y="212088"/>
                  <a:pt x="1206370" y="210403"/>
                </a:cubicBezTo>
                <a:cubicBezTo>
                  <a:pt x="1208055" y="208719"/>
                  <a:pt x="1210776" y="208686"/>
                  <a:pt x="1212460" y="210435"/>
                </a:cubicBezTo>
                <a:cubicBezTo>
                  <a:pt x="1219231" y="217271"/>
                  <a:pt x="1225936" y="224333"/>
                  <a:pt x="1232383" y="231427"/>
                </a:cubicBezTo>
                <a:cubicBezTo>
                  <a:pt x="1234002" y="233176"/>
                  <a:pt x="1233873" y="235930"/>
                  <a:pt x="1232091" y="237517"/>
                </a:cubicBezTo>
                <a:cubicBezTo>
                  <a:pt x="1230374" y="239072"/>
                  <a:pt x="1227750" y="239007"/>
                  <a:pt x="1226131" y="237388"/>
                </a:cubicBezTo>
                <a:close/>
              </a:path>
            </a:pathLst>
          </a:custGeom>
          <a:solidFill>
            <a:srgbClr val="4D4D4D"/>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5142" name="Google Shape;5142;p293"/>
          <p:cNvGrpSpPr/>
          <p:nvPr/>
        </p:nvGrpSpPr>
        <p:grpSpPr>
          <a:xfrm>
            <a:off x="4751674" y="4245851"/>
            <a:ext cx="310350" cy="310394"/>
            <a:chOff x="4638637" y="6022870"/>
            <a:chExt cx="359890" cy="359939"/>
          </a:xfrm>
        </p:grpSpPr>
        <p:sp>
          <p:nvSpPr>
            <p:cNvPr id="5143" name="Google Shape;5143;p293"/>
            <p:cNvSpPr/>
            <p:nvPr/>
          </p:nvSpPr>
          <p:spPr>
            <a:xfrm>
              <a:off x="4686521" y="6070870"/>
              <a:ext cx="264000" cy="264000"/>
            </a:xfrm>
            <a:custGeom>
              <a:rect b="b" l="l" r="r" t="t"/>
              <a:pathLst>
                <a:path extrusionOk="0" h="264000" w="264000">
                  <a:moveTo>
                    <a:pt x="132000" y="264000"/>
                  </a:moveTo>
                  <a:cubicBezTo>
                    <a:pt x="204786" y="264000"/>
                    <a:pt x="264000" y="204786"/>
                    <a:pt x="264000" y="132000"/>
                  </a:cubicBezTo>
                  <a:cubicBezTo>
                    <a:pt x="264000" y="59214"/>
                    <a:pt x="204786" y="0"/>
                    <a:pt x="132000" y="0"/>
                  </a:cubicBezTo>
                  <a:cubicBezTo>
                    <a:pt x="59214" y="0"/>
                    <a:pt x="0" y="59214"/>
                    <a:pt x="0" y="132000"/>
                  </a:cubicBezTo>
                  <a:cubicBezTo>
                    <a:pt x="0" y="204786"/>
                    <a:pt x="59220" y="264000"/>
                    <a:pt x="132000" y="264000"/>
                  </a:cubicBezTo>
                  <a:close/>
                  <a:moveTo>
                    <a:pt x="132000" y="12000"/>
                  </a:moveTo>
                  <a:cubicBezTo>
                    <a:pt x="198168" y="12000"/>
                    <a:pt x="252000" y="65832"/>
                    <a:pt x="252000" y="132000"/>
                  </a:cubicBezTo>
                  <a:cubicBezTo>
                    <a:pt x="252000" y="198168"/>
                    <a:pt x="198168" y="252000"/>
                    <a:pt x="132000" y="252000"/>
                  </a:cubicBezTo>
                  <a:cubicBezTo>
                    <a:pt x="65832" y="252000"/>
                    <a:pt x="12000" y="198168"/>
                    <a:pt x="12000" y="132000"/>
                  </a:cubicBezTo>
                  <a:cubicBezTo>
                    <a:pt x="12000" y="65832"/>
                    <a:pt x="65838" y="12000"/>
                    <a:pt x="132000" y="12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44" name="Google Shape;5144;p293"/>
            <p:cNvSpPr/>
            <p:nvPr/>
          </p:nvSpPr>
          <p:spPr>
            <a:xfrm>
              <a:off x="4812521" y="6088870"/>
              <a:ext cx="12000" cy="24000"/>
            </a:xfrm>
            <a:custGeom>
              <a:rect b="b" l="l" r="r" t="t"/>
              <a:pathLst>
                <a:path extrusionOk="0" h="24000" w="12000">
                  <a:moveTo>
                    <a:pt x="6000" y="24000"/>
                  </a:moveTo>
                  <a:cubicBezTo>
                    <a:pt x="9312" y="24000"/>
                    <a:pt x="12000" y="21318"/>
                    <a:pt x="12000" y="18000"/>
                  </a:cubicBezTo>
                  <a:lnTo>
                    <a:pt x="12000" y="6000"/>
                  </a:lnTo>
                  <a:cubicBezTo>
                    <a:pt x="12000" y="2682"/>
                    <a:pt x="9312" y="0"/>
                    <a:pt x="6000" y="0"/>
                  </a:cubicBezTo>
                  <a:cubicBezTo>
                    <a:pt x="2688" y="0"/>
                    <a:pt x="0" y="2682"/>
                    <a:pt x="0" y="6000"/>
                  </a:cubicBezTo>
                  <a:lnTo>
                    <a:pt x="0" y="18000"/>
                  </a:lnTo>
                  <a:cubicBezTo>
                    <a:pt x="0" y="21318"/>
                    <a:pt x="2688" y="24000"/>
                    <a:pt x="6000" y="24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45" name="Google Shape;5145;p293"/>
            <p:cNvSpPr/>
            <p:nvPr/>
          </p:nvSpPr>
          <p:spPr>
            <a:xfrm>
              <a:off x="4812521" y="6292870"/>
              <a:ext cx="12000" cy="24000"/>
            </a:xfrm>
            <a:custGeom>
              <a:rect b="b" l="l" r="r" t="t"/>
              <a:pathLst>
                <a:path extrusionOk="0" h="24000" w="12000">
                  <a:moveTo>
                    <a:pt x="6000" y="0"/>
                  </a:moveTo>
                  <a:cubicBezTo>
                    <a:pt x="2688" y="0"/>
                    <a:pt x="0" y="2682"/>
                    <a:pt x="0" y="6000"/>
                  </a:cubicBezTo>
                  <a:lnTo>
                    <a:pt x="0" y="18000"/>
                  </a:lnTo>
                  <a:cubicBezTo>
                    <a:pt x="0" y="21318"/>
                    <a:pt x="2688" y="24000"/>
                    <a:pt x="6000" y="24000"/>
                  </a:cubicBezTo>
                  <a:cubicBezTo>
                    <a:pt x="9312" y="24000"/>
                    <a:pt x="12000" y="21318"/>
                    <a:pt x="12000" y="18000"/>
                  </a:cubicBezTo>
                  <a:lnTo>
                    <a:pt x="12000" y="6000"/>
                  </a:lnTo>
                  <a:cubicBezTo>
                    <a:pt x="12000" y="2682"/>
                    <a:pt x="9318" y="0"/>
                    <a:pt x="600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46" name="Google Shape;5146;p293"/>
            <p:cNvSpPr/>
            <p:nvPr/>
          </p:nvSpPr>
          <p:spPr>
            <a:xfrm>
              <a:off x="4908521" y="6196870"/>
              <a:ext cx="24000" cy="12000"/>
            </a:xfrm>
            <a:custGeom>
              <a:rect b="b" l="l" r="r" t="t"/>
              <a:pathLst>
                <a:path extrusionOk="0" h="12000" w="24000">
                  <a:moveTo>
                    <a:pt x="6000" y="12000"/>
                  </a:moveTo>
                  <a:lnTo>
                    <a:pt x="18000" y="12000"/>
                  </a:lnTo>
                  <a:cubicBezTo>
                    <a:pt x="21312" y="12000"/>
                    <a:pt x="24000" y="9318"/>
                    <a:pt x="24000" y="6000"/>
                  </a:cubicBezTo>
                  <a:cubicBezTo>
                    <a:pt x="24000" y="2682"/>
                    <a:pt x="21312" y="0"/>
                    <a:pt x="18000" y="0"/>
                  </a:cubicBezTo>
                  <a:lnTo>
                    <a:pt x="6000" y="0"/>
                  </a:lnTo>
                  <a:cubicBezTo>
                    <a:pt x="2688" y="0"/>
                    <a:pt x="0" y="2682"/>
                    <a:pt x="0" y="6000"/>
                  </a:cubicBezTo>
                  <a:cubicBezTo>
                    <a:pt x="0" y="9318"/>
                    <a:pt x="2688" y="12000"/>
                    <a:pt x="6000" y="12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47" name="Google Shape;5147;p293"/>
            <p:cNvSpPr/>
            <p:nvPr/>
          </p:nvSpPr>
          <p:spPr>
            <a:xfrm>
              <a:off x="4704521" y="6196870"/>
              <a:ext cx="24000" cy="12000"/>
            </a:xfrm>
            <a:custGeom>
              <a:rect b="b" l="l" r="r" t="t"/>
              <a:pathLst>
                <a:path extrusionOk="0" h="12000" w="24000">
                  <a:moveTo>
                    <a:pt x="18000" y="0"/>
                  </a:moveTo>
                  <a:lnTo>
                    <a:pt x="6000" y="0"/>
                  </a:lnTo>
                  <a:cubicBezTo>
                    <a:pt x="2688" y="0"/>
                    <a:pt x="0" y="2682"/>
                    <a:pt x="0" y="6000"/>
                  </a:cubicBezTo>
                  <a:cubicBezTo>
                    <a:pt x="0" y="9318"/>
                    <a:pt x="2688" y="12000"/>
                    <a:pt x="6000" y="12000"/>
                  </a:cubicBezTo>
                  <a:lnTo>
                    <a:pt x="18000" y="12000"/>
                  </a:lnTo>
                  <a:cubicBezTo>
                    <a:pt x="21312" y="12000"/>
                    <a:pt x="24000" y="9318"/>
                    <a:pt x="24000" y="6000"/>
                  </a:cubicBezTo>
                  <a:cubicBezTo>
                    <a:pt x="24000" y="2682"/>
                    <a:pt x="21318" y="0"/>
                    <a:pt x="1800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48" name="Google Shape;5148;p293"/>
            <p:cNvSpPr/>
            <p:nvPr/>
          </p:nvSpPr>
          <p:spPr>
            <a:xfrm>
              <a:off x="4746519" y="6136870"/>
              <a:ext cx="96000" cy="132000"/>
            </a:xfrm>
            <a:custGeom>
              <a:rect b="b" l="l" r="r" t="t"/>
              <a:pathLst>
                <a:path extrusionOk="0" h="132000" w="96000">
                  <a:moveTo>
                    <a:pt x="6002" y="132000"/>
                  </a:moveTo>
                  <a:cubicBezTo>
                    <a:pt x="7537" y="132000"/>
                    <a:pt x="9074" y="131412"/>
                    <a:pt x="10244" y="130242"/>
                  </a:cubicBezTo>
                  <a:lnTo>
                    <a:pt x="59888" y="80598"/>
                  </a:lnTo>
                  <a:cubicBezTo>
                    <a:pt x="63458" y="82710"/>
                    <a:pt x="67568" y="84000"/>
                    <a:pt x="72002" y="84000"/>
                  </a:cubicBezTo>
                  <a:cubicBezTo>
                    <a:pt x="85238" y="84000"/>
                    <a:pt x="96002" y="73236"/>
                    <a:pt x="96002" y="60000"/>
                  </a:cubicBezTo>
                  <a:cubicBezTo>
                    <a:pt x="96002" y="48846"/>
                    <a:pt x="88322" y="39534"/>
                    <a:pt x="78002" y="36852"/>
                  </a:cubicBezTo>
                  <a:lnTo>
                    <a:pt x="78002" y="6000"/>
                  </a:lnTo>
                  <a:cubicBezTo>
                    <a:pt x="78002" y="2682"/>
                    <a:pt x="75314" y="0"/>
                    <a:pt x="72002" y="0"/>
                  </a:cubicBezTo>
                  <a:cubicBezTo>
                    <a:pt x="68690" y="0"/>
                    <a:pt x="66002" y="2682"/>
                    <a:pt x="66002" y="6000"/>
                  </a:cubicBezTo>
                  <a:lnTo>
                    <a:pt x="66002" y="36852"/>
                  </a:lnTo>
                  <a:cubicBezTo>
                    <a:pt x="55682" y="39534"/>
                    <a:pt x="48002" y="48846"/>
                    <a:pt x="48002" y="60000"/>
                  </a:cubicBezTo>
                  <a:cubicBezTo>
                    <a:pt x="48002" y="64440"/>
                    <a:pt x="49292" y="68544"/>
                    <a:pt x="51404" y="72114"/>
                  </a:cubicBezTo>
                  <a:lnTo>
                    <a:pt x="1760" y="121758"/>
                  </a:lnTo>
                  <a:cubicBezTo>
                    <a:pt x="-587" y="124104"/>
                    <a:pt x="-587" y="127896"/>
                    <a:pt x="1760" y="130242"/>
                  </a:cubicBezTo>
                  <a:cubicBezTo>
                    <a:pt x="2936" y="131412"/>
                    <a:pt x="4472" y="132000"/>
                    <a:pt x="6002" y="132000"/>
                  </a:cubicBezTo>
                  <a:close/>
                  <a:moveTo>
                    <a:pt x="72002" y="48000"/>
                  </a:moveTo>
                  <a:cubicBezTo>
                    <a:pt x="78620" y="48000"/>
                    <a:pt x="84002" y="53382"/>
                    <a:pt x="84002" y="60000"/>
                  </a:cubicBezTo>
                  <a:cubicBezTo>
                    <a:pt x="84002" y="66618"/>
                    <a:pt x="78620" y="72000"/>
                    <a:pt x="72002" y="72000"/>
                  </a:cubicBezTo>
                  <a:cubicBezTo>
                    <a:pt x="65384" y="72000"/>
                    <a:pt x="60002" y="66618"/>
                    <a:pt x="60002" y="60000"/>
                  </a:cubicBezTo>
                  <a:cubicBezTo>
                    <a:pt x="60002" y="53382"/>
                    <a:pt x="65384" y="48000"/>
                    <a:pt x="72002" y="48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49" name="Google Shape;5149;p293"/>
            <p:cNvSpPr/>
            <p:nvPr/>
          </p:nvSpPr>
          <p:spPr>
            <a:xfrm>
              <a:off x="4692527" y="6022870"/>
              <a:ext cx="306000" cy="186000"/>
            </a:xfrm>
            <a:custGeom>
              <a:rect b="b" l="l" r="r" t="t"/>
              <a:pathLst>
                <a:path extrusionOk="0" h="186000" w="306000">
                  <a:moveTo>
                    <a:pt x="6498" y="60000"/>
                  </a:moveTo>
                  <a:lnTo>
                    <a:pt x="54000" y="60000"/>
                  </a:lnTo>
                  <a:cubicBezTo>
                    <a:pt x="57312" y="60000"/>
                    <a:pt x="60000" y="57318"/>
                    <a:pt x="60000" y="54000"/>
                  </a:cubicBezTo>
                  <a:cubicBezTo>
                    <a:pt x="60000" y="50682"/>
                    <a:pt x="57312" y="48000"/>
                    <a:pt x="54000" y="48000"/>
                  </a:cubicBezTo>
                  <a:lnTo>
                    <a:pt x="22188" y="48000"/>
                  </a:lnTo>
                  <a:cubicBezTo>
                    <a:pt x="51732" y="24690"/>
                    <a:pt x="88038" y="12000"/>
                    <a:pt x="126000" y="12000"/>
                  </a:cubicBezTo>
                  <a:cubicBezTo>
                    <a:pt x="218634" y="12000"/>
                    <a:pt x="294000" y="87366"/>
                    <a:pt x="294000" y="180000"/>
                  </a:cubicBezTo>
                  <a:cubicBezTo>
                    <a:pt x="294000" y="183318"/>
                    <a:pt x="296688" y="186000"/>
                    <a:pt x="300000" y="186000"/>
                  </a:cubicBezTo>
                  <a:cubicBezTo>
                    <a:pt x="303312" y="186000"/>
                    <a:pt x="306000" y="183318"/>
                    <a:pt x="306000" y="180000"/>
                  </a:cubicBezTo>
                  <a:cubicBezTo>
                    <a:pt x="306000" y="80748"/>
                    <a:pt x="225252" y="0"/>
                    <a:pt x="126000" y="0"/>
                  </a:cubicBezTo>
                  <a:cubicBezTo>
                    <a:pt x="84114" y="0"/>
                    <a:pt x="44142" y="14448"/>
                    <a:pt x="12000" y="40860"/>
                  </a:cubicBezTo>
                  <a:lnTo>
                    <a:pt x="12000" y="6000"/>
                  </a:lnTo>
                  <a:cubicBezTo>
                    <a:pt x="12000" y="2682"/>
                    <a:pt x="9312" y="0"/>
                    <a:pt x="6000" y="0"/>
                  </a:cubicBezTo>
                  <a:cubicBezTo>
                    <a:pt x="2688" y="0"/>
                    <a:pt x="0" y="2682"/>
                    <a:pt x="0" y="6000"/>
                  </a:cubicBezTo>
                  <a:lnTo>
                    <a:pt x="0" y="60000"/>
                  </a:lnTo>
                  <a:lnTo>
                    <a:pt x="5358" y="60000"/>
                  </a:lnTo>
                  <a:cubicBezTo>
                    <a:pt x="5742" y="60042"/>
                    <a:pt x="6108" y="60030"/>
                    <a:pt x="6498" y="600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50" name="Google Shape;5150;p293"/>
            <p:cNvSpPr/>
            <p:nvPr/>
          </p:nvSpPr>
          <p:spPr>
            <a:xfrm>
              <a:off x="4656034" y="6272879"/>
              <a:ext cx="12000" cy="12000"/>
            </a:xfrm>
            <a:custGeom>
              <a:rect b="b" l="l" r="r" t="t"/>
              <a:pathLst>
                <a:path extrusionOk="0" h="12000" w="12000">
                  <a:moveTo>
                    <a:pt x="11407" y="3365"/>
                  </a:moveTo>
                  <a:cubicBezTo>
                    <a:pt x="9907" y="365"/>
                    <a:pt x="6367" y="-829"/>
                    <a:pt x="3367" y="605"/>
                  </a:cubicBezTo>
                  <a:cubicBezTo>
                    <a:pt x="367" y="2045"/>
                    <a:pt x="-833" y="5645"/>
                    <a:pt x="607" y="8645"/>
                  </a:cubicBezTo>
                  <a:cubicBezTo>
                    <a:pt x="1627" y="10751"/>
                    <a:pt x="3787" y="12011"/>
                    <a:pt x="6007" y="12011"/>
                  </a:cubicBezTo>
                  <a:cubicBezTo>
                    <a:pt x="6847" y="12011"/>
                    <a:pt x="7747" y="11831"/>
                    <a:pt x="8587" y="11405"/>
                  </a:cubicBezTo>
                  <a:cubicBezTo>
                    <a:pt x="11587" y="9971"/>
                    <a:pt x="12853" y="6365"/>
                    <a:pt x="11407" y="336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51" name="Google Shape;5151;p293"/>
            <p:cNvSpPr/>
            <p:nvPr/>
          </p:nvSpPr>
          <p:spPr>
            <a:xfrm>
              <a:off x="4674997" y="6303368"/>
              <a:ext cx="12000" cy="12000"/>
            </a:xfrm>
            <a:custGeom>
              <a:rect b="b" l="l" r="r" t="t"/>
              <a:pathLst>
                <a:path extrusionOk="0" h="12000" w="12000">
                  <a:moveTo>
                    <a:pt x="10744" y="2342"/>
                  </a:moveTo>
                  <a:cubicBezTo>
                    <a:pt x="8704" y="-292"/>
                    <a:pt x="4984" y="-778"/>
                    <a:pt x="2344" y="1262"/>
                  </a:cubicBezTo>
                  <a:cubicBezTo>
                    <a:pt x="-296" y="3302"/>
                    <a:pt x="-776" y="7082"/>
                    <a:pt x="1264" y="9656"/>
                  </a:cubicBezTo>
                  <a:cubicBezTo>
                    <a:pt x="2464" y="11222"/>
                    <a:pt x="4264" y="12002"/>
                    <a:pt x="6004" y="12002"/>
                  </a:cubicBezTo>
                  <a:cubicBezTo>
                    <a:pt x="7324" y="12002"/>
                    <a:pt x="8584" y="11582"/>
                    <a:pt x="9724" y="10742"/>
                  </a:cubicBezTo>
                  <a:cubicBezTo>
                    <a:pt x="12304" y="8702"/>
                    <a:pt x="12784" y="4916"/>
                    <a:pt x="10744" y="234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52" name="Google Shape;5152;p293"/>
            <p:cNvSpPr/>
            <p:nvPr/>
          </p:nvSpPr>
          <p:spPr>
            <a:xfrm>
              <a:off x="4664736" y="6288605"/>
              <a:ext cx="12000" cy="12000"/>
            </a:xfrm>
            <a:custGeom>
              <a:rect b="b" l="l" r="r" t="t"/>
              <a:pathLst>
                <a:path extrusionOk="0" h="12000" w="12000">
                  <a:moveTo>
                    <a:pt x="11105" y="2825"/>
                  </a:moveTo>
                  <a:cubicBezTo>
                    <a:pt x="9365" y="5"/>
                    <a:pt x="5645" y="-835"/>
                    <a:pt x="2825" y="905"/>
                  </a:cubicBezTo>
                  <a:cubicBezTo>
                    <a:pt x="5" y="2711"/>
                    <a:pt x="-835" y="6365"/>
                    <a:pt x="905" y="9185"/>
                  </a:cubicBezTo>
                  <a:cubicBezTo>
                    <a:pt x="2045" y="10991"/>
                    <a:pt x="4025" y="12011"/>
                    <a:pt x="6005" y="12011"/>
                  </a:cubicBezTo>
                  <a:cubicBezTo>
                    <a:pt x="7085" y="12011"/>
                    <a:pt x="8165" y="11711"/>
                    <a:pt x="9185" y="11111"/>
                  </a:cubicBezTo>
                  <a:cubicBezTo>
                    <a:pt x="12005" y="9365"/>
                    <a:pt x="12845" y="5639"/>
                    <a:pt x="11105" y="28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53" name="Google Shape;5153;p293"/>
            <p:cNvSpPr/>
            <p:nvPr/>
          </p:nvSpPr>
          <p:spPr>
            <a:xfrm>
              <a:off x="4686775" y="6317005"/>
              <a:ext cx="6000" cy="6000"/>
            </a:xfrm>
            <a:custGeom>
              <a:rect b="b" l="l" r="r" t="t"/>
              <a:pathLst>
                <a:path extrusionOk="0" h="6000" w="6000">
                  <a:moveTo>
                    <a:pt x="1846" y="1665"/>
                  </a:moveTo>
                  <a:cubicBezTo>
                    <a:pt x="-554" y="3945"/>
                    <a:pt x="-614" y="7725"/>
                    <a:pt x="1666" y="10125"/>
                  </a:cubicBezTo>
                  <a:cubicBezTo>
                    <a:pt x="2806" y="11385"/>
                    <a:pt x="4426" y="11985"/>
                    <a:pt x="5986" y="11985"/>
                  </a:cubicBezTo>
                  <a:cubicBezTo>
                    <a:pt x="7486" y="11985"/>
                    <a:pt x="8986" y="11445"/>
                    <a:pt x="10126" y="10311"/>
                  </a:cubicBezTo>
                  <a:cubicBezTo>
                    <a:pt x="12526" y="8025"/>
                    <a:pt x="12646" y="4245"/>
                    <a:pt x="10306" y="1851"/>
                  </a:cubicBezTo>
                  <a:cubicBezTo>
                    <a:pt x="8026" y="-555"/>
                    <a:pt x="4246" y="-615"/>
                    <a:pt x="1846" y="166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54" name="Google Shape;5154;p293"/>
            <p:cNvSpPr/>
            <p:nvPr/>
          </p:nvSpPr>
          <p:spPr>
            <a:xfrm>
              <a:off x="4699838" y="6329346"/>
              <a:ext cx="12000" cy="12000"/>
            </a:xfrm>
            <a:custGeom>
              <a:rect b="b" l="l" r="r" t="t"/>
              <a:pathLst>
                <a:path extrusionOk="0" h="12000" w="12000">
                  <a:moveTo>
                    <a:pt x="1443" y="2104"/>
                  </a:moveTo>
                  <a:cubicBezTo>
                    <a:pt x="-717" y="4624"/>
                    <a:pt x="-417" y="8404"/>
                    <a:pt x="2103" y="10564"/>
                  </a:cubicBezTo>
                  <a:cubicBezTo>
                    <a:pt x="3243" y="11524"/>
                    <a:pt x="4623" y="12004"/>
                    <a:pt x="6003" y="12004"/>
                  </a:cubicBezTo>
                  <a:cubicBezTo>
                    <a:pt x="7683" y="12004"/>
                    <a:pt x="9363" y="11284"/>
                    <a:pt x="10563" y="9898"/>
                  </a:cubicBezTo>
                  <a:cubicBezTo>
                    <a:pt x="12723" y="7378"/>
                    <a:pt x="12423" y="3598"/>
                    <a:pt x="9903" y="1438"/>
                  </a:cubicBezTo>
                  <a:cubicBezTo>
                    <a:pt x="7383" y="-716"/>
                    <a:pt x="3603" y="-416"/>
                    <a:pt x="1443" y="210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55" name="Google Shape;5155;p293"/>
            <p:cNvSpPr/>
            <p:nvPr/>
          </p:nvSpPr>
          <p:spPr>
            <a:xfrm>
              <a:off x="4643728" y="6239157"/>
              <a:ext cx="12000" cy="12000"/>
            </a:xfrm>
            <a:custGeom>
              <a:rect b="b" l="l" r="r" t="t"/>
              <a:pathLst>
                <a:path extrusionOk="0" h="12000" w="12000">
                  <a:moveTo>
                    <a:pt x="7453" y="11833"/>
                  </a:moveTo>
                  <a:cubicBezTo>
                    <a:pt x="10633" y="10993"/>
                    <a:pt x="12613" y="7753"/>
                    <a:pt x="11833" y="4513"/>
                  </a:cubicBezTo>
                  <a:cubicBezTo>
                    <a:pt x="10993" y="1333"/>
                    <a:pt x="7753" y="-647"/>
                    <a:pt x="4513" y="193"/>
                  </a:cubicBezTo>
                  <a:cubicBezTo>
                    <a:pt x="1333" y="973"/>
                    <a:pt x="-647" y="4213"/>
                    <a:pt x="193" y="7453"/>
                  </a:cubicBezTo>
                  <a:cubicBezTo>
                    <a:pt x="853" y="10153"/>
                    <a:pt x="3313" y="12013"/>
                    <a:pt x="6013" y="12013"/>
                  </a:cubicBezTo>
                  <a:cubicBezTo>
                    <a:pt x="6493" y="12013"/>
                    <a:pt x="6973" y="11953"/>
                    <a:pt x="7453" y="118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56" name="Google Shape;5156;p293"/>
            <p:cNvSpPr/>
            <p:nvPr/>
          </p:nvSpPr>
          <p:spPr>
            <a:xfrm>
              <a:off x="4640257" y="6221462"/>
              <a:ext cx="12000" cy="12000"/>
            </a:xfrm>
            <a:custGeom>
              <a:rect b="b" l="l" r="r" t="t"/>
              <a:pathLst>
                <a:path extrusionOk="0" h="12000" w="12000">
                  <a:moveTo>
                    <a:pt x="6844" y="11948"/>
                  </a:moveTo>
                  <a:cubicBezTo>
                    <a:pt x="10144" y="11468"/>
                    <a:pt x="12424" y="8468"/>
                    <a:pt x="11944" y="5168"/>
                  </a:cubicBezTo>
                  <a:cubicBezTo>
                    <a:pt x="11464" y="1868"/>
                    <a:pt x="8404" y="-412"/>
                    <a:pt x="5164" y="62"/>
                  </a:cubicBezTo>
                  <a:cubicBezTo>
                    <a:pt x="1864" y="542"/>
                    <a:pt x="-416" y="3608"/>
                    <a:pt x="64" y="6848"/>
                  </a:cubicBezTo>
                  <a:cubicBezTo>
                    <a:pt x="484" y="9848"/>
                    <a:pt x="3064" y="12002"/>
                    <a:pt x="6004" y="12002"/>
                  </a:cubicBezTo>
                  <a:cubicBezTo>
                    <a:pt x="6304" y="12008"/>
                    <a:pt x="6544" y="12008"/>
                    <a:pt x="6844" y="1194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57" name="Google Shape;5157;p293"/>
            <p:cNvSpPr/>
            <p:nvPr/>
          </p:nvSpPr>
          <p:spPr>
            <a:xfrm>
              <a:off x="4649008" y="6256321"/>
              <a:ext cx="6000" cy="12000"/>
            </a:xfrm>
            <a:custGeom>
              <a:rect b="b" l="l" r="r" t="t"/>
              <a:pathLst>
                <a:path extrusionOk="0" h="12000" w="6000">
                  <a:moveTo>
                    <a:pt x="11593" y="3963"/>
                  </a:moveTo>
                  <a:cubicBezTo>
                    <a:pt x="10513" y="843"/>
                    <a:pt x="7033" y="-771"/>
                    <a:pt x="3913" y="363"/>
                  </a:cubicBezTo>
                  <a:cubicBezTo>
                    <a:pt x="793" y="1503"/>
                    <a:pt x="-767" y="4923"/>
                    <a:pt x="373" y="8043"/>
                  </a:cubicBezTo>
                  <a:cubicBezTo>
                    <a:pt x="1213" y="10503"/>
                    <a:pt x="3553" y="12003"/>
                    <a:pt x="5953" y="12003"/>
                  </a:cubicBezTo>
                  <a:cubicBezTo>
                    <a:pt x="6673" y="12003"/>
                    <a:pt x="7333" y="11877"/>
                    <a:pt x="8053" y="11637"/>
                  </a:cubicBezTo>
                  <a:cubicBezTo>
                    <a:pt x="11173" y="10509"/>
                    <a:pt x="12733" y="7089"/>
                    <a:pt x="11593" y="39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58" name="Google Shape;5158;p293"/>
            <p:cNvSpPr/>
            <p:nvPr/>
          </p:nvSpPr>
          <p:spPr>
            <a:xfrm>
              <a:off x="4638637" y="6203586"/>
              <a:ext cx="12000" cy="12000"/>
            </a:xfrm>
            <a:custGeom>
              <a:rect b="b" l="l" r="r" t="t"/>
              <a:pathLst>
                <a:path extrusionOk="0" h="12000" w="12000">
                  <a:moveTo>
                    <a:pt x="6004" y="12004"/>
                  </a:moveTo>
                  <a:cubicBezTo>
                    <a:pt x="6064" y="12004"/>
                    <a:pt x="6184" y="12004"/>
                    <a:pt x="6244" y="12004"/>
                  </a:cubicBezTo>
                  <a:cubicBezTo>
                    <a:pt x="9544" y="11878"/>
                    <a:pt x="12124" y="9064"/>
                    <a:pt x="12004" y="5764"/>
                  </a:cubicBezTo>
                  <a:cubicBezTo>
                    <a:pt x="11884" y="2464"/>
                    <a:pt x="9064" y="-116"/>
                    <a:pt x="5764" y="4"/>
                  </a:cubicBezTo>
                  <a:cubicBezTo>
                    <a:pt x="2464" y="124"/>
                    <a:pt x="-116" y="2878"/>
                    <a:pt x="4" y="6244"/>
                  </a:cubicBezTo>
                  <a:cubicBezTo>
                    <a:pt x="124" y="9418"/>
                    <a:pt x="2824" y="12004"/>
                    <a:pt x="6004" y="1200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59" name="Google Shape;5159;p293"/>
            <p:cNvSpPr/>
            <p:nvPr/>
          </p:nvSpPr>
          <p:spPr>
            <a:xfrm>
              <a:off x="4714120" y="6340298"/>
              <a:ext cx="12000" cy="6000"/>
            </a:xfrm>
            <a:custGeom>
              <a:rect b="b" l="l" r="r" t="t"/>
              <a:pathLst>
                <a:path extrusionOk="0" h="6000" w="12000">
                  <a:moveTo>
                    <a:pt x="1081" y="2612"/>
                  </a:moveTo>
                  <a:cubicBezTo>
                    <a:pt x="-839" y="5312"/>
                    <a:pt x="-119" y="9032"/>
                    <a:pt x="2581" y="10952"/>
                  </a:cubicBezTo>
                  <a:cubicBezTo>
                    <a:pt x="3661" y="11672"/>
                    <a:pt x="4801" y="11972"/>
                    <a:pt x="6001" y="11972"/>
                  </a:cubicBezTo>
                  <a:cubicBezTo>
                    <a:pt x="7921" y="11972"/>
                    <a:pt x="9781" y="11078"/>
                    <a:pt x="10921" y="9392"/>
                  </a:cubicBezTo>
                  <a:cubicBezTo>
                    <a:pt x="12841" y="6692"/>
                    <a:pt x="12121" y="2912"/>
                    <a:pt x="9421" y="1052"/>
                  </a:cubicBezTo>
                  <a:cubicBezTo>
                    <a:pt x="6661" y="-808"/>
                    <a:pt x="2941" y="-148"/>
                    <a:pt x="1081" y="261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60" name="Google Shape;5160;p293"/>
            <p:cNvSpPr/>
            <p:nvPr/>
          </p:nvSpPr>
          <p:spPr>
            <a:xfrm>
              <a:off x="4930198" y="6324923"/>
              <a:ext cx="12000" cy="6000"/>
            </a:xfrm>
            <a:custGeom>
              <a:rect b="b" l="l" r="r" t="t"/>
              <a:pathLst>
                <a:path extrusionOk="0" h="6000" w="12000">
                  <a:moveTo>
                    <a:pt x="1963" y="1601"/>
                  </a:moveTo>
                  <a:lnTo>
                    <a:pt x="1963" y="1547"/>
                  </a:lnTo>
                  <a:cubicBezTo>
                    <a:pt x="-497" y="3827"/>
                    <a:pt x="-677" y="7607"/>
                    <a:pt x="1603" y="10067"/>
                  </a:cubicBezTo>
                  <a:cubicBezTo>
                    <a:pt x="2803" y="11327"/>
                    <a:pt x="4423" y="11987"/>
                    <a:pt x="6043" y="11987"/>
                  </a:cubicBezTo>
                  <a:cubicBezTo>
                    <a:pt x="7483" y="11987"/>
                    <a:pt x="8923" y="11447"/>
                    <a:pt x="10063" y="10427"/>
                  </a:cubicBezTo>
                  <a:cubicBezTo>
                    <a:pt x="12523" y="8147"/>
                    <a:pt x="12643" y="4361"/>
                    <a:pt x="10423" y="1967"/>
                  </a:cubicBezTo>
                  <a:cubicBezTo>
                    <a:pt x="8203" y="-493"/>
                    <a:pt x="4363" y="-679"/>
                    <a:pt x="1963" y="160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61" name="Google Shape;5161;p293"/>
            <p:cNvSpPr/>
            <p:nvPr/>
          </p:nvSpPr>
          <p:spPr>
            <a:xfrm>
              <a:off x="4942816" y="6312075"/>
              <a:ext cx="6000" cy="6000"/>
            </a:xfrm>
            <a:custGeom>
              <a:rect b="b" l="l" r="r" t="t"/>
              <a:pathLst>
                <a:path extrusionOk="0" h="6000" w="6000">
                  <a:moveTo>
                    <a:pt x="1525" y="2035"/>
                  </a:moveTo>
                  <a:cubicBezTo>
                    <a:pt x="-695" y="4495"/>
                    <a:pt x="-455" y="8275"/>
                    <a:pt x="2005" y="10495"/>
                  </a:cubicBezTo>
                  <a:cubicBezTo>
                    <a:pt x="3145" y="11515"/>
                    <a:pt x="4585" y="11995"/>
                    <a:pt x="5965" y="11995"/>
                  </a:cubicBezTo>
                  <a:cubicBezTo>
                    <a:pt x="7645" y="11995"/>
                    <a:pt x="9265" y="11335"/>
                    <a:pt x="10465" y="9949"/>
                  </a:cubicBezTo>
                  <a:cubicBezTo>
                    <a:pt x="12685" y="7495"/>
                    <a:pt x="12445" y="3709"/>
                    <a:pt x="9985" y="1495"/>
                  </a:cubicBezTo>
                  <a:cubicBezTo>
                    <a:pt x="7465" y="-665"/>
                    <a:pt x="3685" y="-485"/>
                    <a:pt x="1525" y="203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62" name="Google Shape;5162;p293"/>
            <p:cNvSpPr/>
            <p:nvPr/>
          </p:nvSpPr>
          <p:spPr>
            <a:xfrm>
              <a:off x="4954019" y="6298005"/>
              <a:ext cx="12000" cy="12000"/>
            </a:xfrm>
            <a:custGeom>
              <a:rect b="b" l="l" r="r" t="t"/>
              <a:pathLst>
                <a:path extrusionOk="0" h="12000" w="12000">
                  <a:moveTo>
                    <a:pt x="1122" y="2485"/>
                  </a:moveTo>
                  <a:cubicBezTo>
                    <a:pt x="-798" y="5185"/>
                    <a:pt x="-198" y="8965"/>
                    <a:pt x="2502" y="10885"/>
                  </a:cubicBezTo>
                  <a:cubicBezTo>
                    <a:pt x="3582" y="11665"/>
                    <a:pt x="4782" y="12019"/>
                    <a:pt x="5982" y="12019"/>
                  </a:cubicBezTo>
                  <a:cubicBezTo>
                    <a:pt x="7902" y="12019"/>
                    <a:pt x="9702" y="11125"/>
                    <a:pt x="10902" y="9499"/>
                  </a:cubicBezTo>
                  <a:cubicBezTo>
                    <a:pt x="12822" y="6805"/>
                    <a:pt x="12222" y="3085"/>
                    <a:pt x="9522" y="1105"/>
                  </a:cubicBezTo>
                  <a:cubicBezTo>
                    <a:pt x="6822" y="-815"/>
                    <a:pt x="3042" y="-155"/>
                    <a:pt x="1122" y="248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63" name="Google Shape;5163;p293"/>
            <p:cNvSpPr/>
            <p:nvPr/>
          </p:nvSpPr>
          <p:spPr>
            <a:xfrm>
              <a:off x="4916387" y="6336380"/>
              <a:ext cx="6000" cy="6000"/>
            </a:xfrm>
            <a:custGeom>
              <a:rect b="b" l="l" r="r" t="t"/>
              <a:pathLst>
                <a:path extrusionOk="0" h="6000" w="6000">
                  <a:moveTo>
                    <a:pt x="2394" y="1190"/>
                  </a:moveTo>
                  <a:cubicBezTo>
                    <a:pt x="-246" y="3170"/>
                    <a:pt x="-786" y="6950"/>
                    <a:pt x="1194" y="9584"/>
                  </a:cubicBezTo>
                  <a:cubicBezTo>
                    <a:pt x="2334" y="11210"/>
                    <a:pt x="4134" y="11984"/>
                    <a:pt x="5994" y="11984"/>
                  </a:cubicBezTo>
                  <a:cubicBezTo>
                    <a:pt x="7254" y="11984"/>
                    <a:pt x="8514" y="11618"/>
                    <a:pt x="9534" y="10844"/>
                  </a:cubicBezTo>
                  <a:cubicBezTo>
                    <a:pt x="12234" y="8864"/>
                    <a:pt x="12774" y="5084"/>
                    <a:pt x="10794" y="2450"/>
                  </a:cubicBezTo>
                  <a:cubicBezTo>
                    <a:pt x="8814" y="-250"/>
                    <a:pt x="5034" y="-790"/>
                    <a:pt x="2394" y="11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64" name="Google Shape;5164;p293"/>
            <p:cNvSpPr/>
            <p:nvPr/>
          </p:nvSpPr>
          <p:spPr>
            <a:xfrm>
              <a:off x="4901410" y="6346400"/>
              <a:ext cx="12000" cy="6000"/>
            </a:xfrm>
            <a:custGeom>
              <a:rect b="b" l="l" r="r" t="t"/>
              <a:pathLst>
                <a:path extrusionOk="0" h="6000" w="12000">
                  <a:moveTo>
                    <a:pt x="2911" y="830"/>
                  </a:moveTo>
                  <a:cubicBezTo>
                    <a:pt x="91" y="2570"/>
                    <a:pt x="-869" y="6230"/>
                    <a:pt x="871" y="9050"/>
                  </a:cubicBezTo>
                  <a:cubicBezTo>
                    <a:pt x="1951" y="10970"/>
                    <a:pt x="3991" y="11990"/>
                    <a:pt x="6031" y="11990"/>
                  </a:cubicBezTo>
                  <a:cubicBezTo>
                    <a:pt x="7051" y="11990"/>
                    <a:pt x="8131" y="11750"/>
                    <a:pt x="9091" y="11150"/>
                  </a:cubicBezTo>
                  <a:cubicBezTo>
                    <a:pt x="11911" y="9470"/>
                    <a:pt x="12871" y="5750"/>
                    <a:pt x="11131" y="2930"/>
                  </a:cubicBezTo>
                  <a:cubicBezTo>
                    <a:pt x="9451" y="104"/>
                    <a:pt x="5791" y="-850"/>
                    <a:pt x="2911" y="83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65" name="Google Shape;5165;p293"/>
            <p:cNvSpPr/>
            <p:nvPr/>
          </p:nvSpPr>
          <p:spPr>
            <a:xfrm>
              <a:off x="4963750" y="6282856"/>
              <a:ext cx="12000" cy="6000"/>
            </a:xfrm>
            <a:custGeom>
              <a:rect b="b" l="l" r="r" t="t"/>
              <a:pathLst>
                <a:path extrusionOk="0" h="6000" w="12000">
                  <a:moveTo>
                    <a:pt x="8971" y="774"/>
                  </a:moveTo>
                  <a:cubicBezTo>
                    <a:pt x="6091" y="-852"/>
                    <a:pt x="2431" y="168"/>
                    <a:pt x="751" y="3054"/>
                  </a:cubicBezTo>
                  <a:lnTo>
                    <a:pt x="811" y="3054"/>
                  </a:lnTo>
                  <a:cubicBezTo>
                    <a:pt x="-869" y="5928"/>
                    <a:pt x="151" y="9594"/>
                    <a:pt x="3031" y="11214"/>
                  </a:cubicBezTo>
                  <a:cubicBezTo>
                    <a:pt x="3931" y="11754"/>
                    <a:pt x="4951" y="11994"/>
                    <a:pt x="5971" y="11994"/>
                  </a:cubicBezTo>
                  <a:cubicBezTo>
                    <a:pt x="8071" y="11994"/>
                    <a:pt x="10111" y="10908"/>
                    <a:pt x="11191" y="8994"/>
                  </a:cubicBezTo>
                  <a:cubicBezTo>
                    <a:pt x="12871" y="6114"/>
                    <a:pt x="11851" y="2454"/>
                    <a:pt x="8971" y="7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66" name="Google Shape;5166;p293"/>
            <p:cNvSpPr/>
            <p:nvPr/>
          </p:nvSpPr>
          <p:spPr>
            <a:xfrm>
              <a:off x="4985585" y="6214833"/>
              <a:ext cx="12000" cy="6000"/>
            </a:xfrm>
            <a:custGeom>
              <a:rect b="b" l="l" r="r" t="t"/>
              <a:pathLst>
                <a:path extrusionOk="0" h="6000" w="12000">
                  <a:moveTo>
                    <a:pt x="6636" y="37"/>
                  </a:moveTo>
                  <a:cubicBezTo>
                    <a:pt x="3336" y="-329"/>
                    <a:pt x="396" y="2077"/>
                    <a:pt x="36" y="5377"/>
                  </a:cubicBezTo>
                  <a:cubicBezTo>
                    <a:pt x="-324" y="8677"/>
                    <a:pt x="2076" y="11617"/>
                    <a:pt x="5376" y="11983"/>
                  </a:cubicBezTo>
                  <a:cubicBezTo>
                    <a:pt x="5616" y="11983"/>
                    <a:pt x="5796" y="11983"/>
                    <a:pt x="6036" y="11983"/>
                  </a:cubicBezTo>
                  <a:cubicBezTo>
                    <a:pt x="9036" y="11983"/>
                    <a:pt x="11676" y="9697"/>
                    <a:pt x="11976" y="6583"/>
                  </a:cubicBezTo>
                  <a:cubicBezTo>
                    <a:pt x="12336" y="3337"/>
                    <a:pt x="9936" y="337"/>
                    <a:pt x="6636" y="3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67" name="Google Shape;5167;p293"/>
            <p:cNvSpPr/>
            <p:nvPr/>
          </p:nvSpPr>
          <p:spPr>
            <a:xfrm>
              <a:off x="4982839" y="6232602"/>
              <a:ext cx="6000" cy="6000"/>
            </a:xfrm>
            <a:custGeom>
              <a:rect b="b" l="l" r="r" t="t"/>
              <a:pathLst>
                <a:path extrusionOk="0" h="6000" w="6000">
                  <a:moveTo>
                    <a:pt x="7222" y="142"/>
                  </a:moveTo>
                  <a:cubicBezTo>
                    <a:pt x="3982" y="-578"/>
                    <a:pt x="802" y="1522"/>
                    <a:pt x="142" y="4768"/>
                  </a:cubicBezTo>
                  <a:cubicBezTo>
                    <a:pt x="-578" y="8008"/>
                    <a:pt x="1522" y="11182"/>
                    <a:pt x="4762" y="11848"/>
                  </a:cubicBezTo>
                  <a:cubicBezTo>
                    <a:pt x="5182" y="11974"/>
                    <a:pt x="5602" y="11974"/>
                    <a:pt x="6022" y="11974"/>
                  </a:cubicBezTo>
                  <a:cubicBezTo>
                    <a:pt x="8782" y="11974"/>
                    <a:pt x="11302" y="10054"/>
                    <a:pt x="11842" y="7234"/>
                  </a:cubicBezTo>
                  <a:cubicBezTo>
                    <a:pt x="12562" y="3988"/>
                    <a:pt x="10462" y="808"/>
                    <a:pt x="7222" y="14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68" name="Google Shape;5168;p293"/>
            <p:cNvSpPr/>
            <p:nvPr/>
          </p:nvSpPr>
          <p:spPr>
            <a:xfrm>
              <a:off x="4978249" y="6249972"/>
              <a:ext cx="6000" cy="6000"/>
            </a:xfrm>
            <a:custGeom>
              <a:rect b="b" l="l" r="r" t="t"/>
              <a:pathLst>
                <a:path extrusionOk="0" h="6000" w="6000">
                  <a:moveTo>
                    <a:pt x="7792" y="292"/>
                  </a:moveTo>
                  <a:cubicBezTo>
                    <a:pt x="4672" y="-728"/>
                    <a:pt x="1252" y="1012"/>
                    <a:pt x="292" y="4192"/>
                  </a:cubicBezTo>
                  <a:cubicBezTo>
                    <a:pt x="-728" y="7312"/>
                    <a:pt x="1012" y="10732"/>
                    <a:pt x="4132" y="11752"/>
                  </a:cubicBezTo>
                  <a:cubicBezTo>
                    <a:pt x="4732" y="11932"/>
                    <a:pt x="5392" y="11992"/>
                    <a:pt x="5992" y="11992"/>
                  </a:cubicBezTo>
                  <a:cubicBezTo>
                    <a:pt x="8512" y="11992"/>
                    <a:pt x="10852" y="10372"/>
                    <a:pt x="11692" y="7858"/>
                  </a:cubicBezTo>
                  <a:cubicBezTo>
                    <a:pt x="12712" y="4678"/>
                    <a:pt x="10972" y="1312"/>
                    <a:pt x="7792" y="29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69" name="Google Shape;5169;p293"/>
            <p:cNvSpPr/>
            <p:nvPr/>
          </p:nvSpPr>
          <p:spPr>
            <a:xfrm>
              <a:off x="4971825" y="6266806"/>
              <a:ext cx="12000" cy="12000"/>
            </a:xfrm>
            <a:custGeom>
              <a:rect b="b" l="l" r="r" t="t"/>
              <a:pathLst>
                <a:path extrusionOk="0" h="12000" w="12000">
                  <a:moveTo>
                    <a:pt x="8456" y="504"/>
                  </a:moveTo>
                  <a:cubicBezTo>
                    <a:pt x="5396" y="-822"/>
                    <a:pt x="1856" y="564"/>
                    <a:pt x="536" y="3564"/>
                  </a:cubicBezTo>
                  <a:cubicBezTo>
                    <a:pt x="-844" y="6624"/>
                    <a:pt x="536" y="10164"/>
                    <a:pt x="3596" y="11478"/>
                  </a:cubicBezTo>
                  <a:cubicBezTo>
                    <a:pt x="4376" y="11844"/>
                    <a:pt x="5216" y="12024"/>
                    <a:pt x="5996" y="12024"/>
                  </a:cubicBezTo>
                  <a:cubicBezTo>
                    <a:pt x="8336" y="12024"/>
                    <a:pt x="10496" y="10644"/>
                    <a:pt x="11516" y="8418"/>
                  </a:cubicBezTo>
                  <a:cubicBezTo>
                    <a:pt x="12836" y="5364"/>
                    <a:pt x="11456" y="1824"/>
                    <a:pt x="8456" y="50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70" name="Google Shape;5170;p293"/>
            <p:cNvSpPr/>
            <p:nvPr/>
          </p:nvSpPr>
          <p:spPr>
            <a:xfrm>
              <a:off x="4885524" y="6354805"/>
              <a:ext cx="12000" cy="6000"/>
            </a:xfrm>
            <a:custGeom>
              <a:rect b="b" l="l" r="r" t="t"/>
              <a:pathLst>
                <a:path extrusionOk="0" h="6000" w="12000">
                  <a:moveTo>
                    <a:pt x="3497" y="585"/>
                  </a:moveTo>
                  <a:cubicBezTo>
                    <a:pt x="437" y="1959"/>
                    <a:pt x="-823" y="5505"/>
                    <a:pt x="557" y="8505"/>
                  </a:cubicBezTo>
                  <a:cubicBezTo>
                    <a:pt x="1577" y="10719"/>
                    <a:pt x="3737" y="11979"/>
                    <a:pt x="6017" y="11979"/>
                  </a:cubicBezTo>
                  <a:cubicBezTo>
                    <a:pt x="6857" y="11979"/>
                    <a:pt x="7697" y="11805"/>
                    <a:pt x="8537" y="11439"/>
                  </a:cubicBezTo>
                  <a:cubicBezTo>
                    <a:pt x="11537" y="10065"/>
                    <a:pt x="12857" y="6459"/>
                    <a:pt x="11417" y="3459"/>
                  </a:cubicBezTo>
                  <a:cubicBezTo>
                    <a:pt x="10037" y="459"/>
                    <a:pt x="6497" y="-855"/>
                    <a:pt x="3497" y="58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71" name="Google Shape;5171;p293"/>
            <p:cNvSpPr/>
            <p:nvPr/>
          </p:nvSpPr>
          <p:spPr>
            <a:xfrm>
              <a:off x="4780079" y="6367828"/>
              <a:ext cx="12000" cy="6000"/>
            </a:xfrm>
            <a:custGeom>
              <a:rect b="b" l="l" r="r" t="t"/>
              <a:pathLst>
                <a:path extrusionOk="0" h="6000" w="12000">
                  <a:moveTo>
                    <a:pt x="7122" y="102"/>
                  </a:moveTo>
                  <a:cubicBezTo>
                    <a:pt x="3882" y="-498"/>
                    <a:pt x="702" y="1602"/>
                    <a:pt x="102" y="4902"/>
                  </a:cubicBezTo>
                  <a:cubicBezTo>
                    <a:pt x="-498" y="8142"/>
                    <a:pt x="1602" y="11268"/>
                    <a:pt x="4902" y="11922"/>
                  </a:cubicBezTo>
                  <a:cubicBezTo>
                    <a:pt x="5262" y="11988"/>
                    <a:pt x="5622" y="11988"/>
                    <a:pt x="5982" y="11988"/>
                  </a:cubicBezTo>
                  <a:cubicBezTo>
                    <a:pt x="8802" y="11988"/>
                    <a:pt x="11322" y="10008"/>
                    <a:pt x="11922" y="7122"/>
                  </a:cubicBezTo>
                  <a:cubicBezTo>
                    <a:pt x="12522" y="3882"/>
                    <a:pt x="10362" y="696"/>
                    <a:pt x="7122" y="10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72" name="Google Shape;5172;p293"/>
            <p:cNvSpPr/>
            <p:nvPr/>
          </p:nvSpPr>
          <p:spPr>
            <a:xfrm>
              <a:off x="4797916" y="6370239"/>
              <a:ext cx="6000" cy="12000"/>
            </a:xfrm>
            <a:custGeom>
              <a:rect b="b" l="l" r="r" t="t"/>
              <a:pathLst>
                <a:path extrusionOk="0" h="12000" w="6000">
                  <a:moveTo>
                    <a:pt x="6505" y="25"/>
                  </a:moveTo>
                  <a:cubicBezTo>
                    <a:pt x="3205" y="-275"/>
                    <a:pt x="265" y="2185"/>
                    <a:pt x="25" y="5485"/>
                  </a:cubicBezTo>
                  <a:cubicBezTo>
                    <a:pt x="-275" y="8851"/>
                    <a:pt x="2185" y="11725"/>
                    <a:pt x="5485" y="12025"/>
                  </a:cubicBezTo>
                  <a:cubicBezTo>
                    <a:pt x="5485" y="11965"/>
                    <a:pt x="5485" y="11965"/>
                    <a:pt x="5485" y="11965"/>
                  </a:cubicBezTo>
                  <a:cubicBezTo>
                    <a:pt x="5665" y="12025"/>
                    <a:pt x="5845" y="12025"/>
                    <a:pt x="5965" y="12025"/>
                  </a:cubicBezTo>
                  <a:cubicBezTo>
                    <a:pt x="9085" y="12025"/>
                    <a:pt x="11725" y="9631"/>
                    <a:pt x="11965" y="6505"/>
                  </a:cubicBezTo>
                  <a:cubicBezTo>
                    <a:pt x="12205" y="3211"/>
                    <a:pt x="9805" y="331"/>
                    <a:pt x="6505" y="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73" name="Google Shape;5173;p293"/>
            <p:cNvSpPr/>
            <p:nvPr/>
          </p:nvSpPr>
          <p:spPr>
            <a:xfrm>
              <a:off x="4762605" y="6363591"/>
              <a:ext cx="12000" cy="6000"/>
            </a:xfrm>
            <a:custGeom>
              <a:rect b="b" l="l" r="r" t="t"/>
              <a:pathLst>
                <a:path extrusionOk="0" h="6000" w="12000">
                  <a:moveTo>
                    <a:pt x="7736" y="259"/>
                  </a:moveTo>
                  <a:cubicBezTo>
                    <a:pt x="4556" y="-701"/>
                    <a:pt x="1196" y="1099"/>
                    <a:pt x="236" y="4219"/>
                  </a:cubicBezTo>
                  <a:cubicBezTo>
                    <a:pt x="-664" y="7393"/>
                    <a:pt x="1076" y="10759"/>
                    <a:pt x="4256" y="11719"/>
                  </a:cubicBezTo>
                  <a:cubicBezTo>
                    <a:pt x="4856" y="11893"/>
                    <a:pt x="5456" y="11959"/>
                    <a:pt x="5996" y="11959"/>
                  </a:cubicBezTo>
                  <a:cubicBezTo>
                    <a:pt x="8576" y="11959"/>
                    <a:pt x="10976" y="10279"/>
                    <a:pt x="11756" y="7693"/>
                  </a:cubicBezTo>
                  <a:cubicBezTo>
                    <a:pt x="12716" y="4519"/>
                    <a:pt x="10916" y="1153"/>
                    <a:pt x="7736" y="25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74" name="Google Shape;5174;p293"/>
            <p:cNvSpPr/>
            <p:nvPr/>
          </p:nvSpPr>
          <p:spPr>
            <a:xfrm>
              <a:off x="4745671" y="6357514"/>
              <a:ext cx="6000" cy="6000"/>
            </a:xfrm>
            <a:custGeom>
              <a:rect b="b" l="l" r="r" t="t"/>
              <a:pathLst>
                <a:path extrusionOk="0" h="6000" w="6000">
                  <a:moveTo>
                    <a:pt x="8290" y="456"/>
                  </a:moveTo>
                  <a:cubicBezTo>
                    <a:pt x="5230" y="-804"/>
                    <a:pt x="1750" y="636"/>
                    <a:pt x="490" y="3696"/>
                  </a:cubicBezTo>
                  <a:cubicBezTo>
                    <a:pt x="-830" y="6756"/>
                    <a:pt x="610" y="10236"/>
                    <a:pt x="3670" y="11562"/>
                  </a:cubicBezTo>
                  <a:cubicBezTo>
                    <a:pt x="4450" y="11862"/>
                    <a:pt x="5230" y="11976"/>
                    <a:pt x="6010" y="11976"/>
                  </a:cubicBezTo>
                  <a:cubicBezTo>
                    <a:pt x="8350" y="11976"/>
                    <a:pt x="10570" y="10602"/>
                    <a:pt x="11530" y="8322"/>
                  </a:cubicBezTo>
                  <a:cubicBezTo>
                    <a:pt x="12790" y="5250"/>
                    <a:pt x="11350" y="1716"/>
                    <a:pt x="8290" y="45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75" name="Google Shape;5175;p293"/>
            <p:cNvSpPr/>
            <p:nvPr/>
          </p:nvSpPr>
          <p:spPr>
            <a:xfrm>
              <a:off x="4833832" y="6369561"/>
              <a:ext cx="6000" cy="6000"/>
            </a:xfrm>
            <a:custGeom>
              <a:rect b="b" l="l" r="r" t="t"/>
              <a:pathLst>
                <a:path extrusionOk="0" h="6000" w="6000">
                  <a:moveTo>
                    <a:pt x="5269" y="49"/>
                  </a:moveTo>
                  <a:cubicBezTo>
                    <a:pt x="1969" y="463"/>
                    <a:pt x="-371" y="3463"/>
                    <a:pt x="49" y="6703"/>
                  </a:cubicBezTo>
                  <a:cubicBezTo>
                    <a:pt x="409" y="9769"/>
                    <a:pt x="2989" y="11989"/>
                    <a:pt x="5989" y="11989"/>
                  </a:cubicBezTo>
                  <a:cubicBezTo>
                    <a:pt x="6229" y="11989"/>
                    <a:pt x="6469" y="11989"/>
                    <a:pt x="6709" y="11923"/>
                  </a:cubicBezTo>
                  <a:cubicBezTo>
                    <a:pt x="6709" y="11989"/>
                    <a:pt x="6709" y="11989"/>
                    <a:pt x="6709" y="11989"/>
                  </a:cubicBezTo>
                  <a:cubicBezTo>
                    <a:pt x="10009" y="11569"/>
                    <a:pt x="12349" y="8569"/>
                    <a:pt x="11929" y="5269"/>
                  </a:cubicBezTo>
                  <a:cubicBezTo>
                    <a:pt x="11569" y="1963"/>
                    <a:pt x="8569" y="-371"/>
                    <a:pt x="5269" y="4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76" name="Google Shape;5176;p293"/>
            <p:cNvSpPr/>
            <p:nvPr/>
          </p:nvSpPr>
          <p:spPr>
            <a:xfrm>
              <a:off x="4868839" y="6361534"/>
              <a:ext cx="6000" cy="6000"/>
            </a:xfrm>
            <a:custGeom>
              <a:rect b="b" l="l" r="r" t="t"/>
              <a:pathLst>
                <a:path extrusionOk="0" h="6000" w="6000">
                  <a:moveTo>
                    <a:pt x="4048" y="336"/>
                  </a:moveTo>
                  <a:cubicBezTo>
                    <a:pt x="928" y="1356"/>
                    <a:pt x="-752" y="4776"/>
                    <a:pt x="328" y="7956"/>
                  </a:cubicBezTo>
                  <a:cubicBezTo>
                    <a:pt x="1168" y="10416"/>
                    <a:pt x="3508" y="11976"/>
                    <a:pt x="5968" y="11976"/>
                  </a:cubicBezTo>
                  <a:cubicBezTo>
                    <a:pt x="6628" y="11976"/>
                    <a:pt x="7288" y="11856"/>
                    <a:pt x="7948" y="11676"/>
                  </a:cubicBezTo>
                  <a:cubicBezTo>
                    <a:pt x="11068" y="10596"/>
                    <a:pt x="12748" y="7176"/>
                    <a:pt x="11668" y="4056"/>
                  </a:cubicBezTo>
                  <a:cubicBezTo>
                    <a:pt x="10582" y="876"/>
                    <a:pt x="7162" y="-750"/>
                    <a:pt x="4048" y="33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77" name="Google Shape;5177;p293"/>
            <p:cNvSpPr/>
            <p:nvPr/>
          </p:nvSpPr>
          <p:spPr>
            <a:xfrm>
              <a:off x="4851535" y="6366462"/>
              <a:ext cx="12000" cy="6000"/>
            </a:xfrm>
            <a:custGeom>
              <a:rect b="b" l="l" r="r" t="t"/>
              <a:pathLst>
                <a:path extrusionOk="0" h="6000" w="12000">
                  <a:moveTo>
                    <a:pt x="4666" y="148"/>
                  </a:moveTo>
                  <a:cubicBezTo>
                    <a:pt x="1426" y="868"/>
                    <a:pt x="-614" y="4108"/>
                    <a:pt x="166" y="7348"/>
                  </a:cubicBezTo>
                  <a:cubicBezTo>
                    <a:pt x="766" y="10108"/>
                    <a:pt x="3286" y="11968"/>
                    <a:pt x="5986" y="11968"/>
                  </a:cubicBezTo>
                  <a:cubicBezTo>
                    <a:pt x="6466" y="11968"/>
                    <a:pt x="6886" y="11968"/>
                    <a:pt x="7366" y="11848"/>
                  </a:cubicBezTo>
                  <a:cubicBezTo>
                    <a:pt x="10546" y="11128"/>
                    <a:pt x="12586" y="7888"/>
                    <a:pt x="11866" y="4648"/>
                  </a:cubicBezTo>
                  <a:cubicBezTo>
                    <a:pt x="11086" y="1408"/>
                    <a:pt x="7906" y="-572"/>
                    <a:pt x="4666" y="14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78" name="Google Shape;5178;p293"/>
            <p:cNvSpPr/>
            <p:nvPr/>
          </p:nvSpPr>
          <p:spPr>
            <a:xfrm>
              <a:off x="4815880" y="6370809"/>
              <a:ext cx="12000" cy="12000"/>
            </a:xfrm>
            <a:custGeom>
              <a:rect b="b" l="l" r="r" t="t"/>
              <a:pathLst>
                <a:path extrusionOk="0" h="12000" w="12000">
                  <a:moveTo>
                    <a:pt x="5881" y="1"/>
                  </a:moveTo>
                  <a:cubicBezTo>
                    <a:pt x="2581" y="61"/>
                    <a:pt x="-59" y="2821"/>
                    <a:pt x="1" y="6121"/>
                  </a:cubicBezTo>
                  <a:cubicBezTo>
                    <a:pt x="61" y="9421"/>
                    <a:pt x="2761" y="12001"/>
                    <a:pt x="6001" y="12001"/>
                  </a:cubicBezTo>
                  <a:cubicBezTo>
                    <a:pt x="6061" y="12001"/>
                    <a:pt x="6061" y="12001"/>
                    <a:pt x="6121" y="12001"/>
                  </a:cubicBezTo>
                  <a:cubicBezTo>
                    <a:pt x="9421" y="11935"/>
                    <a:pt x="12061" y="9241"/>
                    <a:pt x="12001" y="5875"/>
                  </a:cubicBezTo>
                  <a:cubicBezTo>
                    <a:pt x="11941" y="2581"/>
                    <a:pt x="9181" y="-65"/>
                    <a:pt x="5881" y="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sp>
          <p:nvSpPr>
            <p:cNvPr id="5179" name="Google Shape;5179;p293"/>
            <p:cNvSpPr/>
            <p:nvPr/>
          </p:nvSpPr>
          <p:spPr>
            <a:xfrm>
              <a:off x="4729428" y="6349717"/>
              <a:ext cx="12000" cy="12000"/>
            </a:xfrm>
            <a:custGeom>
              <a:rect b="b" l="l" r="r" t="t"/>
              <a:pathLst>
                <a:path extrusionOk="0" h="12000" w="12000">
                  <a:moveTo>
                    <a:pt x="8873" y="753"/>
                  </a:moveTo>
                  <a:cubicBezTo>
                    <a:pt x="5993" y="-867"/>
                    <a:pt x="2333" y="213"/>
                    <a:pt x="713" y="3153"/>
                  </a:cubicBezTo>
                  <a:cubicBezTo>
                    <a:pt x="-847" y="6027"/>
                    <a:pt x="233" y="9693"/>
                    <a:pt x="3173" y="11253"/>
                  </a:cubicBezTo>
                  <a:cubicBezTo>
                    <a:pt x="4073" y="11793"/>
                    <a:pt x="5033" y="12033"/>
                    <a:pt x="5993" y="12033"/>
                  </a:cubicBezTo>
                  <a:cubicBezTo>
                    <a:pt x="8153" y="12033"/>
                    <a:pt x="10193" y="10899"/>
                    <a:pt x="11273" y="8859"/>
                  </a:cubicBezTo>
                  <a:cubicBezTo>
                    <a:pt x="12893" y="5973"/>
                    <a:pt x="11813" y="2307"/>
                    <a:pt x="8873" y="75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Arial"/>
                <a:ea typeface="Arial"/>
                <a:cs typeface="Arial"/>
                <a:sym typeface="Arial"/>
              </a:endParaRPr>
            </a:p>
          </p:txBody>
        </p:sp>
      </p:grpSp>
      <p:cxnSp>
        <p:nvCxnSpPr>
          <p:cNvPr id="5180" name="Google Shape;5180;p293"/>
          <p:cNvCxnSpPr>
            <a:stCxn id="5091" idx="3"/>
          </p:cNvCxnSpPr>
          <p:nvPr/>
        </p:nvCxnSpPr>
        <p:spPr>
          <a:xfrm flipH="1" rot="10800000">
            <a:off x="7131583" y="4376894"/>
            <a:ext cx="2058900" cy="3300"/>
          </a:xfrm>
          <a:prstGeom prst="straightConnector1">
            <a:avLst/>
          </a:prstGeom>
          <a:noFill/>
          <a:ln cap="flat" cmpd="sng" w="9525">
            <a:solidFill>
              <a:schemeClr val="accent2"/>
            </a:solidFill>
            <a:prstDash val="solid"/>
            <a:round/>
            <a:headEnd len="sm" w="sm" type="none"/>
            <a:tailEnd len="sm" w="sm" type="none"/>
          </a:ln>
        </p:spPr>
      </p:cxnSp>
      <p:grpSp>
        <p:nvGrpSpPr>
          <p:cNvPr id="5181" name="Google Shape;5181;p293"/>
          <p:cNvGrpSpPr/>
          <p:nvPr/>
        </p:nvGrpSpPr>
        <p:grpSpPr>
          <a:xfrm>
            <a:off x="464353" y="1368385"/>
            <a:ext cx="2456287" cy="3106803"/>
            <a:chOff x="464353" y="1368385"/>
            <a:chExt cx="2456287" cy="3106803"/>
          </a:xfrm>
        </p:grpSpPr>
        <p:sp>
          <p:nvSpPr>
            <p:cNvPr id="5182" name="Google Shape;5182;p293"/>
            <p:cNvSpPr/>
            <p:nvPr/>
          </p:nvSpPr>
          <p:spPr>
            <a:xfrm rot="978724">
              <a:off x="1166940" y="1535465"/>
              <a:ext cx="1352233" cy="2774065"/>
            </a:xfrm>
            <a:prstGeom prst="roundRect">
              <a:avLst>
                <a:gd fmla="val 16667" name="adj"/>
              </a:avLst>
            </a:prstGeom>
            <a:solidFill>
              <a:schemeClr val="dk2"/>
            </a:solidFill>
            <a:ln>
              <a:noFill/>
            </a:ln>
            <a:effectLst>
              <a:outerShdw blurRad="200025" rotWithShape="0" algn="bl" dir="20100000" dist="123825">
                <a:srgbClr val="000000">
                  <a:alpha val="2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293"/>
            <p:cNvSpPr/>
            <p:nvPr/>
          </p:nvSpPr>
          <p:spPr>
            <a:xfrm>
              <a:off x="490950" y="1442950"/>
              <a:ext cx="1352100" cy="2773800"/>
            </a:xfrm>
            <a:prstGeom prst="roundRect">
              <a:avLst>
                <a:gd fmla="val 16667" name="adj"/>
              </a:avLst>
            </a:prstGeom>
            <a:solidFill>
              <a:schemeClr val="accent1"/>
            </a:solidFill>
            <a:ln>
              <a:noFill/>
            </a:ln>
            <a:effectLst>
              <a:outerShdw blurRad="185738" rotWithShape="0" algn="bl" dir="12420000" dist="114300">
                <a:srgbClr val="000000">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4" name="Google Shape;5184;p293"/>
            <p:cNvGrpSpPr/>
            <p:nvPr/>
          </p:nvGrpSpPr>
          <p:grpSpPr>
            <a:xfrm>
              <a:off x="464353" y="1368385"/>
              <a:ext cx="2456287" cy="3106803"/>
              <a:chOff x="390392" y="1330731"/>
              <a:chExt cx="2594304" cy="3281372"/>
            </a:xfrm>
          </p:grpSpPr>
          <p:grpSp>
            <p:nvGrpSpPr>
              <p:cNvPr id="5185" name="Google Shape;5185;p293"/>
              <p:cNvGrpSpPr/>
              <p:nvPr/>
            </p:nvGrpSpPr>
            <p:grpSpPr>
              <a:xfrm rot="987796">
                <a:off x="1092702" y="1482339"/>
                <a:ext cx="1500752" cy="2978158"/>
                <a:chOff x="2642975" y="1628812"/>
                <a:chExt cx="1500755" cy="2978163"/>
              </a:xfrm>
            </p:grpSpPr>
            <p:sp>
              <p:nvSpPr>
                <p:cNvPr id="5186" name="Google Shape;5186;p293"/>
                <p:cNvSpPr/>
                <p:nvPr/>
              </p:nvSpPr>
              <p:spPr>
                <a:xfrm>
                  <a:off x="2724646" y="1704687"/>
                  <a:ext cx="1353900" cy="2830500"/>
                </a:xfrm>
                <a:prstGeom prst="roundRect">
                  <a:avLst>
                    <a:gd fmla="val 5354"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nvGrpSpPr>
                <p:cNvPr id="5187" name="Google Shape;5187;p293"/>
                <p:cNvGrpSpPr/>
                <p:nvPr/>
              </p:nvGrpSpPr>
              <p:grpSpPr>
                <a:xfrm>
                  <a:off x="4108529" y="2379123"/>
                  <a:ext cx="35201" cy="352497"/>
                  <a:chOff x="3007135" y="2895638"/>
                  <a:chExt cx="51433" cy="515045"/>
                </a:xfrm>
              </p:grpSpPr>
              <p:sp>
                <p:nvSpPr>
                  <p:cNvPr id="5188" name="Google Shape;5188;p293"/>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189" name="Google Shape;5189;p293"/>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5190" name="Google Shape;5190;p293"/>
                <p:cNvGrpSpPr/>
                <p:nvPr/>
              </p:nvGrpSpPr>
              <p:grpSpPr>
                <a:xfrm>
                  <a:off x="2642975" y="2095242"/>
                  <a:ext cx="35201" cy="108596"/>
                  <a:chOff x="865698" y="2480877"/>
                  <a:chExt cx="51433" cy="158674"/>
                </a:xfrm>
              </p:grpSpPr>
              <p:sp>
                <p:nvSpPr>
                  <p:cNvPr id="5191" name="Google Shape;5191;p293"/>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192" name="Google Shape;5192;p293"/>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5193" name="Google Shape;5193;p293"/>
                <p:cNvGrpSpPr/>
                <p:nvPr/>
              </p:nvGrpSpPr>
              <p:grpSpPr>
                <a:xfrm>
                  <a:off x="2642975" y="2309462"/>
                  <a:ext cx="35201" cy="217877"/>
                  <a:chOff x="865698" y="2793853"/>
                  <a:chExt cx="51433" cy="318348"/>
                </a:xfrm>
              </p:grpSpPr>
              <p:sp>
                <p:nvSpPr>
                  <p:cNvPr id="5194" name="Google Shape;5194;p293"/>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195" name="Google Shape;5195;p293"/>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5196" name="Google Shape;5196;p293"/>
                <p:cNvGrpSpPr/>
                <p:nvPr/>
              </p:nvGrpSpPr>
              <p:grpSpPr>
                <a:xfrm>
                  <a:off x="2642975" y="2586000"/>
                  <a:ext cx="35201" cy="217877"/>
                  <a:chOff x="865698" y="3197910"/>
                  <a:chExt cx="51433" cy="318348"/>
                </a:xfrm>
              </p:grpSpPr>
              <p:sp>
                <p:nvSpPr>
                  <p:cNvPr id="5197" name="Google Shape;5197;p293"/>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198" name="Google Shape;5198;p293"/>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pic>
              <p:nvPicPr>
                <p:cNvPr id="5199" name="Google Shape;5199;p293"/>
                <p:cNvPicPr preferRelativeResize="0"/>
                <p:nvPr/>
              </p:nvPicPr>
              <p:blipFill rotWithShape="1">
                <a:blip r:embed="rId5">
                  <a:alphaModFix/>
                </a:blip>
                <a:srcRect b="0" l="0" r="0" t="95330"/>
                <a:stretch/>
              </p:blipFill>
              <p:spPr>
                <a:xfrm>
                  <a:off x="2731055" y="4376784"/>
                  <a:ext cx="1327318" cy="134108"/>
                </a:xfrm>
                <a:prstGeom prst="rect">
                  <a:avLst/>
                </a:prstGeom>
                <a:solidFill>
                  <a:srgbClr val="F7F4F0"/>
                </a:solidFill>
                <a:ln>
                  <a:noFill/>
                </a:ln>
              </p:spPr>
            </p:pic>
            <p:pic>
              <p:nvPicPr>
                <p:cNvPr id="5200" name="Google Shape;5200;p293"/>
                <p:cNvPicPr preferRelativeResize="0"/>
                <p:nvPr/>
              </p:nvPicPr>
              <p:blipFill rotWithShape="1">
                <a:blip r:embed="rId6">
                  <a:alphaModFix/>
                </a:blip>
                <a:srcRect b="7715" l="0" r="0" t="0"/>
                <a:stretch/>
              </p:blipFill>
              <p:spPr>
                <a:xfrm>
                  <a:off x="2733498" y="1694463"/>
                  <a:ext cx="1331284" cy="2658041"/>
                </a:xfrm>
                <a:prstGeom prst="rect">
                  <a:avLst/>
                </a:prstGeom>
                <a:noFill/>
                <a:ln>
                  <a:noFill/>
                </a:ln>
              </p:spPr>
            </p:pic>
            <p:sp>
              <p:nvSpPr>
                <p:cNvPr id="5201" name="Google Shape;5201;p293"/>
                <p:cNvSpPr/>
                <p:nvPr/>
              </p:nvSpPr>
              <p:spPr>
                <a:xfrm>
                  <a:off x="2660610" y="1628812"/>
                  <a:ext cx="1464893" cy="2978163"/>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5202" name="Google Shape;5202;p293"/>
                <p:cNvGrpSpPr/>
                <p:nvPr/>
              </p:nvGrpSpPr>
              <p:grpSpPr>
                <a:xfrm>
                  <a:off x="3263674" y="1724505"/>
                  <a:ext cx="292584" cy="39619"/>
                  <a:chOff x="1772598" y="1939136"/>
                  <a:chExt cx="427505" cy="57889"/>
                </a:xfrm>
              </p:grpSpPr>
              <p:sp>
                <p:nvSpPr>
                  <p:cNvPr id="5203" name="Google Shape;5203;p293"/>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04" name="Google Shape;5204;p293"/>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5205" name="Google Shape;5205;p293"/>
                <p:cNvSpPr/>
                <p:nvPr/>
              </p:nvSpPr>
              <p:spPr>
                <a:xfrm>
                  <a:off x="3521465" y="1728232"/>
                  <a:ext cx="21167" cy="21167"/>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06" name="Google Shape;5206;p293"/>
                <p:cNvSpPr/>
                <p:nvPr/>
              </p:nvSpPr>
              <p:spPr>
                <a:xfrm>
                  <a:off x="3538082" y="1747187"/>
                  <a:ext cx="12723" cy="12723"/>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5207" name="Google Shape;5207;p293"/>
              <p:cNvGrpSpPr/>
              <p:nvPr/>
            </p:nvGrpSpPr>
            <p:grpSpPr>
              <a:xfrm>
                <a:off x="390392" y="1394600"/>
                <a:ext cx="1500755" cy="2978163"/>
                <a:chOff x="2886959" y="279904"/>
                <a:chExt cx="1500755" cy="2978163"/>
              </a:xfrm>
            </p:grpSpPr>
            <p:sp>
              <p:nvSpPr>
                <p:cNvPr id="5208" name="Google Shape;5208;p293"/>
                <p:cNvSpPr/>
                <p:nvPr/>
              </p:nvSpPr>
              <p:spPr>
                <a:xfrm>
                  <a:off x="2968630" y="355779"/>
                  <a:ext cx="1353900" cy="2830500"/>
                </a:xfrm>
                <a:prstGeom prst="roundRect">
                  <a:avLst>
                    <a:gd fmla="val 5354" name="adj"/>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nvGrpSpPr>
                <p:cNvPr id="5209" name="Google Shape;5209;p293"/>
                <p:cNvGrpSpPr/>
                <p:nvPr/>
              </p:nvGrpSpPr>
              <p:grpSpPr>
                <a:xfrm>
                  <a:off x="4352513" y="1030215"/>
                  <a:ext cx="35201" cy="352497"/>
                  <a:chOff x="3007135" y="2895638"/>
                  <a:chExt cx="51433" cy="515045"/>
                </a:xfrm>
              </p:grpSpPr>
              <p:sp>
                <p:nvSpPr>
                  <p:cNvPr id="5210" name="Google Shape;5210;p293"/>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11" name="Google Shape;5211;p293"/>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5212" name="Google Shape;5212;p293"/>
                <p:cNvGrpSpPr/>
                <p:nvPr/>
              </p:nvGrpSpPr>
              <p:grpSpPr>
                <a:xfrm>
                  <a:off x="2886959" y="746334"/>
                  <a:ext cx="35201" cy="108596"/>
                  <a:chOff x="865698" y="2480877"/>
                  <a:chExt cx="51433" cy="158674"/>
                </a:xfrm>
              </p:grpSpPr>
              <p:sp>
                <p:nvSpPr>
                  <p:cNvPr id="5213" name="Google Shape;5213;p293"/>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14" name="Google Shape;5214;p293"/>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5215" name="Google Shape;5215;p293"/>
                <p:cNvGrpSpPr/>
                <p:nvPr/>
              </p:nvGrpSpPr>
              <p:grpSpPr>
                <a:xfrm>
                  <a:off x="2886959" y="960554"/>
                  <a:ext cx="35201" cy="217877"/>
                  <a:chOff x="865698" y="2793853"/>
                  <a:chExt cx="51433" cy="318348"/>
                </a:xfrm>
              </p:grpSpPr>
              <p:sp>
                <p:nvSpPr>
                  <p:cNvPr id="5216" name="Google Shape;5216;p293"/>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17" name="Google Shape;5217;p293"/>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5218" name="Google Shape;5218;p293"/>
                <p:cNvGrpSpPr/>
                <p:nvPr/>
              </p:nvGrpSpPr>
              <p:grpSpPr>
                <a:xfrm>
                  <a:off x="2886959" y="1237092"/>
                  <a:ext cx="35201" cy="217877"/>
                  <a:chOff x="865698" y="3197910"/>
                  <a:chExt cx="51433" cy="318348"/>
                </a:xfrm>
              </p:grpSpPr>
              <p:sp>
                <p:nvSpPr>
                  <p:cNvPr id="5219" name="Google Shape;5219;p293"/>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20" name="Google Shape;5220;p293"/>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pic>
              <p:nvPicPr>
                <p:cNvPr id="5221" name="Google Shape;5221;p293"/>
                <p:cNvPicPr preferRelativeResize="0"/>
                <p:nvPr/>
              </p:nvPicPr>
              <p:blipFill rotWithShape="1">
                <a:blip r:embed="rId5">
                  <a:alphaModFix/>
                </a:blip>
                <a:srcRect b="0" l="0" r="0" t="95330"/>
                <a:stretch/>
              </p:blipFill>
              <p:spPr>
                <a:xfrm>
                  <a:off x="2975039" y="3027876"/>
                  <a:ext cx="1327318" cy="134108"/>
                </a:xfrm>
                <a:prstGeom prst="rect">
                  <a:avLst/>
                </a:prstGeom>
                <a:solidFill>
                  <a:srgbClr val="F7F4F0"/>
                </a:solidFill>
                <a:ln>
                  <a:noFill/>
                </a:ln>
              </p:spPr>
            </p:pic>
            <p:pic>
              <p:nvPicPr>
                <p:cNvPr descr="Une image contenant texte, plein air&#10;&#10;Description générée automatiquement" id="5222" name="Google Shape;5222;p293"/>
                <p:cNvPicPr preferRelativeResize="0"/>
                <p:nvPr/>
              </p:nvPicPr>
              <p:blipFill rotWithShape="1">
                <a:blip r:embed="rId7">
                  <a:alphaModFix/>
                </a:blip>
                <a:srcRect b="8525" l="0" r="0" t="0"/>
                <a:stretch/>
              </p:blipFill>
              <p:spPr>
                <a:xfrm>
                  <a:off x="2974670" y="346131"/>
                  <a:ext cx="1318090" cy="2608610"/>
                </a:xfrm>
                <a:prstGeom prst="rect">
                  <a:avLst/>
                </a:prstGeom>
                <a:noFill/>
                <a:ln>
                  <a:noFill/>
                </a:ln>
              </p:spPr>
            </p:pic>
            <p:sp>
              <p:nvSpPr>
                <p:cNvPr id="5223" name="Google Shape;5223;p293"/>
                <p:cNvSpPr/>
                <p:nvPr/>
              </p:nvSpPr>
              <p:spPr>
                <a:xfrm>
                  <a:off x="2904594" y="279904"/>
                  <a:ext cx="1464893" cy="2978163"/>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5224" name="Google Shape;5224;p293"/>
                <p:cNvGrpSpPr/>
                <p:nvPr/>
              </p:nvGrpSpPr>
              <p:grpSpPr>
                <a:xfrm>
                  <a:off x="3507658" y="375597"/>
                  <a:ext cx="292584" cy="39619"/>
                  <a:chOff x="1772598" y="1939136"/>
                  <a:chExt cx="427505" cy="57889"/>
                </a:xfrm>
              </p:grpSpPr>
              <p:sp>
                <p:nvSpPr>
                  <p:cNvPr id="5225" name="Google Shape;5225;p293"/>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26" name="Google Shape;5226;p293"/>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5227" name="Google Shape;5227;p293"/>
                <p:cNvSpPr/>
                <p:nvPr/>
              </p:nvSpPr>
              <p:spPr>
                <a:xfrm>
                  <a:off x="3765449" y="379324"/>
                  <a:ext cx="21167" cy="21167"/>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28" name="Google Shape;5228;p293"/>
                <p:cNvSpPr/>
                <p:nvPr/>
              </p:nvSpPr>
              <p:spPr>
                <a:xfrm>
                  <a:off x="3782066" y="398279"/>
                  <a:ext cx="12723" cy="12723"/>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grpSp>
      <p:cxnSp>
        <p:nvCxnSpPr>
          <p:cNvPr id="5229" name="Google Shape;5229;p293"/>
          <p:cNvCxnSpPr/>
          <p:nvPr/>
        </p:nvCxnSpPr>
        <p:spPr>
          <a:xfrm>
            <a:off x="5886328" y="1464903"/>
            <a:ext cx="236400" cy="0"/>
          </a:xfrm>
          <a:prstGeom prst="straightConnector1">
            <a:avLst/>
          </a:prstGeom>
          <a:noFill/>
          <a:ln cap="flat" cmpd="sng" w="19050">
            <a:solidFill>
              <a:schemeClr val="accent3"/>
            </a:solidFill>
            <a:prstDash val="solid"/>
            <a:round/>
            <a:headEnd len="sm" w="sm" type="none"/>
            <a:tailEnd len="sm" w="sm" type="none"/>
          </a:ln>
        </p:spPr>
      </p:cxnSp>
      <p:cxnSp>
        <p:nvCxnSpPr>
          <p:cNvPr id="5230" name="Google Shape;5230;p293"/>
          <p:cNvCxnSpPr/>
          <p:nvPr/>
        </p:nvCxnSpPr>
        <p:spPr>
          <a:xfrm>
            <a:off x="5886328" y="2846778"/>
            <a:ext cx="236400" cy="0"/>
          </a:xfrm>
          <a:prstGeom prst="straightConnector1">
            <a:avLst/>
          </a:prstGeom>
          <a:noFill/>
          <a:ln cap="flat" cmpd="sng" w="19050">
            <a:solidFill>
              <a:schemeClr val="accent3"/>
            </a:solidFill>
            <a:prstDash val="solid"/>
            <a:round/>
            <a:headEnd len="sm" w="sm" type="none"/>
            <a:tailEnd len="sm" w="sm" type="none"/>
          </a:ln>
        </p:spPr>
      </p:cxnSp>
      <p:cxnSp>
        <p:nvCxnSpPr>
          <p:cNvPr id="5231" name="Google Shape;5231;p293"/>
          <p:cNvCxnSpPr/>
          <p:nvPr/>
        </p:nvCxnSpPr>
        <p:spPr>
          <a:xfrm>
            <a:off x="5886328" y="3848478"/>
            <a:ext cx="236400" cy="0"/>
          </a:xfrm>
          <a:prstGeom prst="straightConnector1">
            <a:avLst/>
          </a:prstGeom>
          <a:noFill/>
          <a:ln cap="flat" cmpd="sng" w="19050">
            <a:solidFill>
              <a:schemeClr val="accent3"/>
            </a:solidFill>
            <a:prstDash val="solid"/>
            <a:round/>
            <a:headEnd len="sm" w="sm" type="none"/>
            <a:tailEnd len="sm" w="sm" type="none"/>
          </a:ln>
        </p:spPr>
      </p:cxn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5" name="Shape 5235"/>
        <p:cNvGrpSpPr/>
        <p:nvPr/>
      </p:nvGrpSpPr>
      <p:grpSpPr>
        <a:xfrm>
          <a:off x="0" y="0"/>
          <a:ext cx="0" cy="0"/>
          <a:chOff x="0" y="0"/>
          <a:chExt cx="0" cy="0"/>
        </a:xfrm>
      </p:grpSpPr>
      <p:grpSp>
        <p:nvGrpSpPr>
          <p:cNvPr id="5236" name="Google Shape;5236;p294"/>
          <p:cNvGrpSpPr/>
          <p:nvPr/>
        </p:nvGrpSpPr>
        <p:grpSpPr>
          <a:xfrm>
            <a:off x="1045961" y="-215799"/>
            <a:ext cx="4873982" cy="4002240"/>
            <a:chOff x="790184" y="-52881"/>
            <a:chExt cx="5143501" cy="4223554"/>
          </a:xfrm>
        </p:grpSpPr>
        <p:pic>
          <p:nvPicPr>
            <p:cNvPr id="5237" name="Google Shape;5237;p294"/>
            <p:cNvPicPr preferRelativeResize="0"/>
            <p:nvPr/>
          </p:nvPicPr>
          <p:blipFill rotWithShape="1">
            <a:blip r:embed="rId3">
              <a:alphaModFix/>
            </a:blip>
            <a:srcRect b="5333" l="0" r="0" t="7926"/>
            <a:stretch/>
          </p:blipFill>
          <p:spPr>
            <a:xfrm>
              <a:off x="1162211" y="423722"/>
              <a:ext cx="4264603" cy="1668748"/>
            </a:xfrm>
            <a:prstGeom prst="rect">
              <a:avLst/>
            </a:prstGeom>
            <a:noFill/>
            <a:ln>
              <a:noFill/>
            </a:ln>
            <a:effectLst>
              <a:outerShdw blurRad="57150" rotWithShape="0" algn="bl" dir="5400000" dist="19050">
                <a:schemeClr val="accent3">
                  <a:alpha val="31000"/>
                </a:schemeClr>
              </a:outerShdw>
            </a:effectLst>
          </p:spPr>
        </p:pic>
        <p:pic>
          <p:nvPicPr>
            <p:cNvPr descr="Une image contenant texte, équipement électronique, afficher, capture d’écran&#10;&#10;Description générée automatiquement" id="5238" name="Google Shape;5238;p294"/>
            <p:cNvPicPr preferRelativeResize="0"/>
            <p:nvPr/>
          </p:nvPicPr>
          <p:blipFill rotWithShape="1">
            <a:blip r:embed="rId4">
              <a:alphaModFix/>
            </a:blip>
            <a:srcRect b="0" l="0" r="0" t="0"/>
            <a:stretch/>
          </p:blipFill>
          <p:spPr>
            <a:xfrm rot="-5400000">
              <a:off x="1250158" y="-512854"/>
              <a:ext cx="4223554" cy="5143501"/>
            </a:xfrm>
            <a:prstGeom prst="rect">
              <a:avLst/>
            </a:prstGeom>
            <a:noFill/>
            <a:ln>
              <a:noFill/>
            </a:ln>
            <a:effectLst>
              <a:outerShdw blurRad="57150" rotWithShape="0" algn="bl" dir="5400000" dist="19050">
                <a:schemeClr val="accent3">
                  <a:alpha val="31000"/>
                </a:schemeClr>
              </a:outerShdw>
            </a:effectLst>
          </p:spPr>
        </p:pic>
      </p:grpSp>
      <p:pic>
        <p:nvPicPr>
          <p:cNvPr id="5239" name="Google Shape;5239;p294"/>
          <p:cNvPicPr preferRelativeResize="0"/>
          <p:nvPr/>
        </p:nvPicPr>
        <p:blipFill rotWithShape="1">
          <a:blip r:embed="rId5">
            <a:alphaModFix/>
          </a:blip>
          <a:srcRect b="0" l="0" r="0" t="0"/>
          <a:stretch/>
        </p:blipFill>
        <p:spPr>
          <a:xfrm rot="10800000">
            <a:off x="5253038" y="160894"/>
            <a:ext cx="919445" cy="2785959"/>
          </a:xfrm>
          <a:prstGeom prst="rect">
            <a:avLst/>
          </a:prstGeom>
          <a:noFill/>
          <a:ln>
            <a:noFill/>
          </a:ln>
          <a:effectLst>
            <a:outerShdw blurRad="76200" rotWithShape="0" algn="l" dist="38100">
              <a:srgbClr val="303CB9">
                <a:alpha val="5882"/>
              </a:srgbClr>
            </a:outerShdw>
          </a:effectLst>
        </p:spPr>
      </p:pic>
      <p:sp>
        <p:nvSpPr>
          <p:cNvPr id="5240" name="Google Shape;5240;p294"/>
          <p:cNvSpPr/>
          <p:nvPr/>
        </p:nvSpPr>
        <p:spPr>
          <a:xfrm flipH="1">
            <a:off x="6266100" y="-5209"/>
            <a:ext cx="2877900" cy="5143500"/>
          </a:xfrm>
          <a:prstGeom prst="rect">
            <a:avLst/>
          </a:prstGeom>
          <a:solidFill>
            <a:srgbClr val="3836B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5241" name="Google Shape;5241;p294"/>
          <p:cNvPicPr preferRelativeResize="0"/>
          <p:nvPr/>
        </p:nvPicPr>
        <p:blipFill rotWithShape="1">
          <a:blip r:embed="rId6">
            <a:alphaModFix/>
          </a:blip>
          <a:srcRect b="0" l="0" r="0" t="0"/>
          <a:stretch/>
        </p:blipFill>
        <p:spPr>
          <a:xfrm>
            <a:off x="6617410" y="432897"/>
            <a:ext cx="1307851" cy="252878"/>
          </a:xfrm>
          <a:prstGeom prst="rect">
            <a:avLst/>
          </a:prstGeom>
          <a:noFill/>
          <a:ln>
            <a:noFill/>
          </a:ln>
        </p:spPr>
      </p:pic>
      <p:pic>
        <p:nvPicPr>
          <p:cNvPr descr="Une image contenant texte, jauge&#10;&#10;Description générée automatiquement" id="5242" name="Google Shape;5242;p294"/>
          <p:cNvPicPr preferRelativeResize="0"/>
          <p:nvPr/>
        </p:nvPicPr>
        <p:blipFill rotWithShape="1">
          <a:blip r:embed="rId7">
            <a:alphaModFix/>
          </a:blip>
          <a:srcRect b="0" l="0" r="0" t="0"/>
          <a:stretch/>
        </p:blipFill>
        <p:spPr>
          <a:xfrm>
            <a:off x="7594216" y="861602"/>
            <a:ext cx="1068788" cy="270136"/>
          </a:xfrm>
          <a:prstGeom prst="rect">
            <a:avLst/>
          </a:prstGeom>
          <a:noFill/>
          <a:ln>
            <a:noFill/>
          </a:ln>
        </p:spPr>
      </p:pic>
      <p:sp>
        <p:nvSpPr>
          <p:cNvPr id="5243" name="Google Shape;5243;p294"/>
          <p:cNvSpPr/>
          <p:nvPr/>
        </p:nvSpPr>
        <p:spPr>
          <a:xfrm>
            <a:off x="304800" y="1408550"/>
            <a:ext cx="6555300" cy="3191700"/>
          </a:xfrm>
          <a:prstGeom prst="roundRect">
            <a:avLst>
              <a:gd fmla="val 4822" name="adj"/>
            </a:avLst>
          </a:prstGeom>
          <a:solidFill>
            <a:schemeClr val="lt1"/>
          </a:solidFill>
          <a:ln cap="flat" cmpd="sng" w="25400">
            <a:solidFill>
              <a:srgbClr val="3836BF"/>
            </a:solidFill>
            <a:prstDash val="solid"/>
            <a:round/>
            <a:headEnd len="sm" w="sm" type="none"/>
            <a:tailEnd len="sm" w="sm" type="none"/>
          </a:ln>
          <a:effectLst>
            <a:outerShdw blurRad="381000" sx="93000" rotWithShape="0" algn="t" dir="5400000" dist="254000" sy="93000">
              <a:srgbClr val="3836BF">
                <a:alpha val="40000"/>
              </a:srgbClr>
            </a:outerShdw>
          </a:effectLst>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800"/>
              <a:buFont typeface="Arial"/>
              <a:buNone/>
            </a:pPr>
            <a:r>
              <a:t/>
            </a:r>
            <a:endParaRPr b="0" i="0" sz="800" u="none" cap="none" strike="noStrike">
              <a:solidFill>
                <a:schemeClr val="dk1"/>
              </a:solidFill>
              <a:latin typeface="Arial"/>
              <a:ea typeface="Arial"/>
              <a:cs typeface="Arial"/>
              <a:sym typeface="Arial"/>
            </a:endParaRPr>
          </a:p>
        </p:txBody>
      </p:sp>
      <p:sp>
        <p:nvSpPr>
          <p:cNvPr id="5244" name="Google Shape;5244;p294"/>
          <p:cNvSpPr txBox="1"/>
          <p:nvPr/>
        </p:nvSpPr>
        <p:spPr>
          <a:xfrm>
            <a:off x="476740" y="1552992"/>
            <a:ext cx="14748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Objectif</a:t>
            </a:r>
            <a:endParaRPr b="1" i="0" sz="1100" u="none" cap="none" strike="noStrike">
              <a:solidFill>
                <a:srgbClr val="3836BF"/>
              </a:solidFill>
              <a:latin typeface="Arial"/>
              <a:ea typeface="Arial"/>
              <a:cs typeface="Arial"/>
              <a:sym typeface="Arial"/>
            </a:endParaRPr>
          </a:p>
        </p:txBody>
      </p:sp>
      <p:sp>
        <p:nvSpPr>
          <p:cNvPr id="5245" name="Google Shape;5245;p294"/>
          <p:cNvSpPr txBox="1"/>
          <p:nvPr/>
        </p:nvSpPr>
        <p:spPr>
          <a:xfrm>
            <a:off x="476740" y="1790904"/>
            <a:ext cx="5290800" cy="277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900"/>
              <a:buFont typeface="Arial"/>
              <a:buNone/>
            </a:pPr>
            <a:r>
              <a:rPr b="0" i="0" lang="fr" sz="900" u="none" cap="none" strike="noStrike">
                <a:solidFill>
                  <a:srgbClr val="2E1452"/>
                </a:solidFill>
                <a:latin typeface="Arial"/>
                <a:ea typeface="Arial"/>
                <a:cs typeface="Arial"/>
                <a:sym typeface="Arial"/>
              </a:rPr>
              <a:t>Accélérer la croissance de l'activité retail media et renforcer le leadership de </a:t>
            </a:r>
            <a:r>
              <a:rPr b="1" i="0" lang="fr" sz="900" u="none" cap="none" strike="noStrike">
                <a:solidFill>
                  <a:srgbClr val="2E1452"/>
                </a:solidFill>
                <a:latin typeface="Arial"/>
                <a:ea typeface="Arial"/>
                <a:cs typeface="Arial"/>
                <a:sym typeface="Arial"/>
              </a:rPr>
              <a:t>FNAC-DARTY</a:t>
            </a:r>
            <a:r>
              <a:rPr b="0" i="0" lang="fr" sz="900" u="none" cap="none" strike="noStrike">
                <a:solidFill>
                  <a:srgbClr val="2E1452"/>
                </a:solidFill>
                <a:latin typeface="Arial"/>
                <a:ea typeface="Arial"/>
                <a:cs typeface="Arial"/>
                <a:sym typeface="Arial"/>
              </a:rPr>
              <a:t> dans l'e-commerce en développant une plateforme unifiée d’Insight Sharing &amp; d’activation media self-service </a:t>
            </a:r>
            <a:endParaRPr b="0" i="0" sz="900" u="none" cap="none" strike="noStrike">
              <a:solidFill>
                <a:srgbClr val="2E1452"/>
              </a:solidFill>
              <a:latin typeface="Arial"/>
              <a:ea typeface="Arial"/>
              <a:cs typeface="Arial"/>
              <a:sym typeface="Arial"/>
            </a:endParaRPr>
          </a:p>
        </p:txBody>
      </p:sp>
      <p:sp>
        <p:nvSpPr>
          <p:cNvPr id="5246" name="Google Shape;5246;p294"/>
          <p:cNvSpPr txBox="1"/>
          <p:nvPr/>
        </p:nvSpPr>
        <p:spPr>
          <a:xfrm>
            <a:off x="476740" y="2187316"/>
            <a:ext cx="12297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Méthodologie</a:t>
            </a:r>
            <a:endParaRPr b="1" i="0" sz="1100" u="none" cap="none" strike="noStrike">
              <a:solidFill>
                <a:srgbClr val="3836BF"/>
              </a:solidFill>
              <a:latin typeface="Arial"/>
              <a:ea typeface="Arial"/>
              <a:cs typeface="Arial"/>
              <a:sym typeface="Arial"/>
            </a:endParaRPr>
          </a:p>
        </p:txBody>
      </p:sp>
      <p:sp>
        <p:nvSpPr>
          <p:cNvPr id="5247" name="Google Shape;5247;p294"/>
          <p:cNvSpPr txBox="1"/>
          <p:nvPr/>
        </p:nvSpPr>
        <p:spPr>
          <a:xfrm>
            <a:off x="476758" y="2439938"/>
            <a:ext cx="4623900" cy="277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900"/>
              <a:buFont typeface="Arial"/>
              <a:buNone/>
            </a:pPr>
            <a:r>
              <a:rPr b="1" lang="fr" sz="900">
                <a:solidFill>
                  <a:srgbClr val="2BD6D9"/>
                </a:solidFill>
              </a:rPr>
              <a:t>Insights et analyses sur les comportements shoppers Fnac-Darty en Self Service </a:t>
            </a:r>
            <a:endParaRPr b="1" sz="900">
              <a:solidFill>
                <a:srgbClr val="2BD6D9"/>
              </a:solidFill>
            </a:endParaRPr>
          </a:p>
          <a:p>
            <a:pPr indent="0" lvl="0" marL="0" marR="0" rtl="0" algn="l">
              <a:lnSpc>
                <a:spcPct val="100000"/>
              </a:lnSpc>
              <a:spcBef>
                <a:spcPts val="0"/>
              </a:spcBef>
              <a:spcAft>
                <a:spcPts val="0"/>
              </a:spcAft>
              <a:buClr>
                <a:srgbClr val="000000"/>
              </a:buClr>
              <a:buSzPts val="900"/>
              <a:buFont typeface="Arial"/>
              <a:buNone/>
            </a:pPr>
            <a:r>
              <a:t/>
            </a:r>
            <a:endParaRPr b="1" sz="900">
              <a:solidFill>
                <a:srgbClr val="2BD6D9"/>
              </a:solidFill>
            </a:endParaRPr>
          </a:p>
        </p:txBody>
      </p:sp>
      <p:sp>
        <p:nvSpPr>
          <p:cNvPr id="5248" name="Google Shape;5248;p294"/>
          <p:cNvSpPr txBox="1"/>
          <p:nvPr/>
        </p:nvSpPr>
        <p:spPr>
          <a:xfrm>
            <a:off x="476763" y="3270488"/>
            <a:ext cx="4557600" cy="277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900"/>
              <a:buFont typeface="Arial"/>
              <a:buNone/>
            </a:pPr>
            <a:r>
              <a:rPr b="1" lang="fr" sz="900">
                <a:solidFill>
                  <a:srgbClr val="2BD6D9"/>
                </a:solidFill>
              </a:rPr>
              <a:t>Activation &amp; mesure de campagnes média en Self Service </a:t>
            </a:r>
            <a:endParaRPr b="1" sz="900">
              <a:solidFill>
                <a:srgbClr val="2BD6D9"/>
              </a:solidFill>
            </a:endParaRPr>
          </a:p>
          <a:p>
            <a:pPr indent="0" lvl="0" marL="0" marR="0" rtl="0" algn="l">
              <a:lnSpc>
                <a:spcPct val="100000"/>
              </a:lnSpc>
              <a:spcBef>
                <a:spcPts val="0"/>
              </a:spcBef>
              <a:spcAft>
                <a:spcPts val="0"/>
              </a:spcAft>
              <a:buClr>
                <a:srgbClr val="000000"/>
              </a:buClr>
              <a:buSzPts val="900"/>
              <a:buFont typeface="Arial"/>
              <a:buNone/>
            </a:pPr>
            <a:r>
              <a:t/>
            </a:r>
            <a:endParaRPr b="1" sz="900">
              <a:solidFill>
                <a:srgbClr val="2BD6D9"/>
              </a:solidFill>
            </a:endParaRPr>
          </a:p>
        </p:txBody>
      </p:sp>
      <p:sp>
        <p:nvSpPr>
          <p:cNvPr id="5249" name="Google Shape;5249;p294"/>
          <p:cNvSpPr/>
          <p:nvPr/>
        </p:nvSpPr>
        <p:spPr>
          <a:xfrm>
            <a:off x="6929315" y="1361805"/>
            <a:ext cx="1850100" cy="3865200"/>
          </a:xfrm>
          <a:prstGeom prst="roundRect">
            <a:avLst>
              <a:gd fmla="val 50000" name="adj"/>
            </a:avLst>
          </a:prstGeom>
          <a:gradFill>
            <a:gsLst>
              <a:gs pos="0">
                <a:schemeClr val="lt1"/>
              </a:gs>
              <a:gs pos="80000">
                <a:srgbClr val="FFFFFF">
                  <a:alpha val="0"/>
                </a:srgbClr>
              </a:gs>
              <a:gs pos="100000">
                <a:srgbClr val="FFFFFF">
                  <a:alpha val="0"/>
                </a:srgbClr>
              </a:gs>
            </a:gsLst>
            <a:lin ang="5400000" scaled="0"/>
          </a:gra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5250" name="Google Shape;5250;p294"/>
          <p:cNvPicPr preferRelativeResize="0"/>
          <p:nvPr/>
        </p:nvPicPr>
        <p:blipFill rotWithShape="1">
          <a:blip r:embed="rId8">
            <a:alphaModFix amt="80000"/>
          </a:blip>
          <a:srcRect b="0" l="0" r="0" t="0"/>
          <a:stretch/>
        </p:blipFill>
        <p:spPr>
          <a:xfrm>
            <a:off x="6703057" y="1750129"/>
            <a:ext cx="1796000" cy="2938965"/>
          </a:xfrm>
          <a:prstGeom prst="rect">
            <a:avLst/>
          </a:prstGeom>
          <a:noFill/>
          <a:ln>
            <a:noFill/>
          </a:ln>
        </p:spPr>
      </p:pic>
      <p:sp>
        <p:nvSpPr>
          <p:cNvPr id="5251" name="Google Shape;5251;p294"/>
          <p:cNvSpPr/>
          <p:nvPr/>
        </p:nvSpPr>
        <p:spPr>
          <a:xfrm>
            <a:off x="7178008" y="1810913"/>
            <a:ext cx="1398901" cy="2789306"/>
          </a:xfrm>
          <a:custGeom>
            <a:rect b="b" l="l" r="r" t="t"/>
            <a:pathLst>
              <a:path extrusionOk="0" h="4131736" w="1946280">
                <a:moveTo>
                  <a:pt x="1725969" y="0"/>
                </a:moveTo>
                <a:lnTo>
                  <a:pt x="1534685" y="0"/>
                </a:lnTo>
                <a:cubicBezTo>
                  <a:pt x="1535143" y="4539"/>
                  <a:pt x="1535393" y="9162"/>
                  <a:pt x="1535393" y="13827"/>
                </a:cubicBezTo>
                <a:cubicBezTo>
                  <a:pt x="1535393" y="89249"/>
                  <a:pt x="1474256" y="150428"/>
                  <a:pt x="1398792" y="150428"/>
                </a:cubicBezTo>
                <a:lnTo>
                  <a:pt x="579266" y="150428"/>
                </a:lnTo>
                <a:cubicBezTo>
                  <a:pt x="503843" y="150428"/>
                  <a:pt x="442664" y="89291"/>
                  <a:pt x="442664" y="13827"/>
                </a:cubicBezTo>
                <a:cubicBezTo>
                  <a:pt x="442664" y="9162"/>
                  <a:pt x="442914" y="4539"/>
                  <a:pt x="443372" y="0"/>
                </a:cubicBezTo>
                <a:lnTo>
                  <a:pt x="220312" y="0"/>
                </a:lnTo>
                <a:cubicBezTo>
                  <a:pt x="98828" y="0"/>
                  <a:pt x="0" y="98828"/>
                  <a:pt x="0" y="220312"/>
                </a:cubicBezTo>
                <a:lnTo>
                  <a:pt x="0" y="3911425"/>
                </a:lnTo>
                <a:cubicBezTo>
                  <a:pt x="0" y="4032909"/>
                  <a:pt x="98870" y="4131737"/>
                  <a:pt x="220312" y="4131737"/>
                </a:cubicBezTo>
                <a:lnTo>
                  <a:pt x="1725969" y="4131737"/>
                </a:lnTo>
                <a:cubicBezTo>
                  <a:pt x="1847453" y="4131737"/>
                  <a:pt x="1946281" y="4032909"/>
                  <a:pt x="1946281" y="3911425"/>
                </a:cubicBezTo>
                <a:lnTo>
                  <a:pt x="1946281" y="220312"/>
                </a:lnTo>
                <a:cubicBezTo>
                  <a:pt x="1946281" y="98828"/>
                  <a:pt x="1847453" y="0"/>
                  <a:pt x="1725969" y="0"/>
                </a:cubicBezTo>
                <a:close/>
              </a:path>
            </a:pathLst>
          </a:custGeom>
          <a:solidFill>
            <a:srgbClr val="2E145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52" name="Google Shape;5252;p294"/>
          <p:cNvSpPr txBox="1"/>
          <p:nvPr/>
        </p:nvSpPr>
        <p:spPr>
          <a:xfrm>
            <a:off x="7168655" y="3156091"/>
            <a:ext cx="1398900" cy="12930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fr" sz="1300" u="none" cap="none" strike="noStrike">
                <a:solidFill>
                  <a:schemeClr val="lt1"/>
                </a:solidFill>
                <a:latin typeface="Arial"/>
                <a:ea typeface="Arial"/>
                <a:cs typeface="Arial"/>
                <a:sym typeface="Arial"/>
              </a:rPr>
              <a:t>Déploiement d’une </a:t>
            </a:r>
            <a:r>
              <a:rPr b="1" i="0" lang="fr" sz="1300" u="none" cap="none" strike="noStrike">
                <a:solidFill>
                  <a:schemeClr val="lt1"/>
                </a:solidFill>
                <a:latin typeface="Arial"/>
                <a:ea typeface="Arial"/>
                <a:cs typeface="Arial"/>
                <a:sym typeface="Arial"/>
              </a:rPr>
              <a:t>plateforme de datasharing </a:t>
            </a:r>
            <a:r>
              <a:rPr b="0" i="0" lang="fr" sz="1300" u="none" cap="none" strike="noStrike">
                <a:solidFill>
                  <a:schemeClr val="lt1"/>
                </a:solidFill>
                <a:latin typeface="Arial"/>
                <a:ea typeface="Arial"/>
                <a:cs typeface="Arial"/>
                <a:sym typeface="Arial"/>
              </a:rPr>
              <a:t>et </a:t>
            </a:r>
            <a:r>
              <a:rPr b="1" i="0" lang="fr" sz="1300" u="none" cap="none" strike="noStrike">
                <a:solidFill>
                  <a:schemeClr val="lt1"/>
                </a:solidFill>
                <a:latin typeface="Arial"/>
                <a:ea typeface="Arial"/>
                <a:cs typeface="Arial"/>
                <a:sym typeface="Arial"/>
              </a:rPr>
              <a:t>d’activation média</a:t>
            </a:r>
            <a:endParaRPr b="1" i="0" sz="1300" u="none" cap="none" strike="noStrike">
              <a:solidFill>
                <a:srgbClr val="000000"/>
              </a:solidFill>
              <a:latin typeface="Arial"/>
              <a:ea typeface="Arial"/>
              <a:cs typeface="Arial"/>
              <a:sym typeface="Arial"/>
            </a:endParaRPr>
          </a:p>
        </p:txBody>
      </p:sp>
      <p:pic>
        <p:nvPicPr>
          <p:cNvPr descr="Une image contenant texte, capture d’écran, écran&#10;&#10;Description générée automatiquement" id="5253" name="Google Shape;5253;p294"/>
          <p:cNvPicPr preferRelativeResize="0"/>
          <p:nvPr/>
        </p:nvPicPr>
        <p:blipFill rotWithShape="1">
          <a:blip r:embed="rId9">
            <a:alphaModFix/>
          </a:blip>
          <a:srcRect b="44205" l="0" r="0" t="33838"/>
          <a:stretch/>
        </p:blipFill>
        <p:spPr>
          <a:xfrm>
            <a:off x="7164826" y="2315068"/>
            <a:ext cx="1419888" cy="693329"/>
          </a:xfrm>
          <a:custGeom>
            <a:rect b="b" l="l" r="r" t="t"/>
            <a:pathLst>
              <a:path extrusionOk="0" h="693329" w="1457762">
                <a:moveTo>
                  <a:pt x="0" y="0"/>
                </a:moveTo>
                <a:lnTo>
                  <a:pt x="10696" y="15414"/>
                </a:lnTo>
                <a:cubicBezTo>
                  <a:pt x="129047" y="140597"/>
                  <a:pt x="406079" y="228430"/>
                  <a:pt x="728949" y="228418"/>
                </a:cubicBezTo>
                <a:lnTo>
                  <a:pt x="728949" y="228403"/>
                </a:lnTo>
                <a:cubicBezTo>
                  <a:pt x="1051818" y="228403"/>
                  <a:pt x="1328831" y="140558"/>
                  <a:pt x="1447130" y="15370"/>
                </a:cubicBezTo>
                <a:lnTo>
                  <a:pt x="1457762" y="38"/>
                </a:lnTo>
                <a:lnTo>
                  <a:pt x="1457762" y="693329"/>
                </a:lnTo>
                <a:lnTo>
                  <a:pt x="0" y="693329"/>
                </a:lnTo>
                <a:lnTo>
                  <a:pt x="0" y="0"/>
                </a:lnTo>
                <a:close/>
              </a:path>
            </a:pathLst>
          </a:custGeom>
          <a:noFill/>
          <a:ln>
            <a:noFill/>
          </a:ln>
        </p:spPr>
      </p:pic>
      <p:sp>
        <p:nvSpPr>
          <p:cNvPr id="5254" name="Google Shape;5254;p294"/>
          <p:cNvSpPr/>
          <p:nvPr/>
        </p:nvSpPr>
        <p:spPr>
          <a:xfrm>
            <a:off x="7146397" y="1787598"/>
            <a:ext cx="1465176" cy="778943"/>
          </a:xfrm>
          <a:custGeom>
            <a:rect b="b" l="l" r="r" t="t"/>
            <a:pathLst>
              <a:path extrusionOk="0" h="1842501" w="1693894">
                <a:moveTo>
                  <a:pt x="847021" y="1842501"/>
                </a:moveTo>
                <a:lnTo>
                  <a:pt x="847021" y="1842501"/>
                </a:lnTo>
                <a:cubicBezTo>
                  <a:pt x="379257" y="1842538"/>
                  <a:pt x="37" y="1473176"/>
                  <a:pt x="0" y="1017534"/>
                </a:cubicBezTo>
                <a:lnTo>
                  <a:pt x="0" y="205530"/>
                </a:lnTo>
                <a:cubicBezTo>
                  <a:pt x="-37" y="92048"/>
                  <a:pt x="94385" y="73"/>
                  <a:pt x="210861" y="73"/>
                </a:cubicBezTo>
                <a:lnTo>
                  <a:pt x="1482961" y="0"/>
                </a:lnTo>
                <a:cubicBezTo>
                  <a:pt x="1599437" y="0"/>
                  <a:pt x="1693859" y="91975"/>
                  <a:pt x="1693895" y="205420"/>
                </a:cubicBezTo>
                <a:lnTo>
                  <a:pt x="1693895" y="1017425"/>
                </a:lnTo>
                <a:cubicBezTo>
                  <a:pt x="1693968" y="1473066"/>
                  <a:pt x="1314784" y="1842465"/>
                  <a:pt x="847021" y="1842465"/>
                </a:cubicBezTo>
                <a:close/>
              </a:path>
            </a:pathLst>
          </a:custGeom>
          <a:solidFill>
            <a:srgbClr val="2BD6D9"/>
          </a:solidFill>
          <a:ln cap="flat" cmpd="sng" w="12700">
            <a:solidFill>
              <a:schemeClr val="lt1"/>
            </a:solidFill>
            <a:prstDash val="solid"/>
            <a:round/>
            <a:headEnd len="sm" w="sm" type="none"/>
            <a:tailEnd len="sm" w="sm" type="none"/>
          </a:ln>
        </p:spPr>
        <p:txBody>
          <a:bodyPr anchorCtr="0" anchor="ctr" bIns="34275" lIns="108000"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1" i="0" sz="1100" u="none" cap="none" strike="noStrike">
              <a:solidFill>
                <a:schemeClr val="lt1"/>
              </a:solidFill>
              <a:latin typeface="Arial"/>
              <a:ea typeface="Arial"/>
              <a:cs typeface="Arial"/>
              <a:sym typeface="Arial"/>
            </a:endParaRPr>
          </a:p>
        </p:txBody>
      </p:sp>
      <p:sp>
        <p:nvSpPr>
          <p:cNvPr id="5255" name="Google Shape;5255;p294"/>
          <p:cNvSpPr txBox="1"/>
          <p:nvPr/>
        </p:nvSpPr>
        <p:spPr>
          <a:xfrm>
            <a:off x="7182575" y="2002175"/>
            <a:ext cx="1393500" cy="4080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100"/>
              <a:buFont typeface="Arial"/>
              <a:buNone/>
            </a:pPr>
            <a:r>
              <a:rPr b="1" i="0" lang="fr" sz="1100" u="none" cap="none" strike="noStrike">
                <a:solidFill>
                  <a:schemeClr val="lt1"/>
                </a:solidFill>
                <a:latin typeface="Arial"/>
                <a:ea typeface="Arial"/>
                <a:cs typeface="Arial"/>
                <a:sym typeface="Arial"/>
              </a:rPr>
              <a:t>FNAC </a:t>
            </a:r>
            <a:br>
              <a:rPr b="1" i="0" lang="fr" sz="1100" u="none" cap="none" strike="noStrike">
                <a:solidFill>
                  <a:schemeClr val="lt1"/>
                </a:solidFill>
                <a:latin typeface="Arial"/>
                <a:ea typeface="Arial"/>
                <a:cs typeface="Arial"/>
                <a:sym typeface="Arial"/>
              </a:rPr>
            </a:br>
            <a:r>
              <a:rPr b="1" i="0" lang="fr" sz="1100" u="none" cap="none" strike="noStrike">
                <a:solidFill>
                  <a:schemeClr val="lt1"/>
                </a:solidFill>
                <a:latin typeface="Arial"/>
                <a:ea typeface="Arial"/>
                <a:cs typeface="Arial"/>
                <a:sym typeface="Arial"/>
              </a:rPr>
              <a:t>DARTY</a:t>
            </a:r>
            <a:endParaRPr b="1" i="0" sz="1100" u="none" cap="none" strike="noStrike">
              <a:solidFill>
                <a:srgbClr val="000000"/>
              </a:solidFill>
              <a:latin typeface="Arial"/>
              <a:ea typeface="Arial"/>
              <a:cs typeface="Arial"/>
              <a:sym typeface="Arial"/>
            </a:endParaRPr>
          </a:p>
        </p:txBody>
      </p:sp>
      <p:grpSp>
        <p:nvGrpSpPr>
          <p:cNvPr id="5256" name="Google Shape;5256;p294"/>
          <p:cNvGrpSpPr/>
          <p:nvPr/>
        </p:nvGrpSpPr>
        <p:grpSpPr>
          <a:xfrm>
            <a:off x="7088447" y="1737920"/>
            <a:ext cx="1572646" cy="2938965"/>
            <a:chOff x="1073987" y="2191650"/>
            <a:chExt cx="1892915" cy="3757934"/>
          </a:xfrm>
        </p:grpSpPr>
        <p:grpSp>
          <p:nvGrpSpPr>
            <p:cNvPr id="5257" name="Google Shape;5257;p294"/>
            <p:cNvGrpSpPr/>
            <p:nvPr/>
          </p:nvGrpSpPr>
          <p:grpSpPr>
            <a:xfrm>
              <a:off x="2922504" y="3138001"/>
              <a:ext cx="44398" cy="444594"/>
              <a:chOff x="3007135" y="2895638"/>
              <a:chExt cx="51433" cy="515045"/>
            </a:xfrm>
          </p:grpSpPr>
          <p:sp>
            <p:nvSpPr>
              <p:cNvPr id="5258" name="Google Shape;5258;p294"/>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59" name="Google Shape;5259;p294"/>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5260" name="Google Shape;5260;p294"/>
            <p:cNvGrpSpPr/>
            <p:nvPr/>
          </p:nvGrpSpPr>
          <p:grpSpPr>
            <a:xfrm>
              <a:off x="1073987" y="2779973"/>
              <a:ext cx="44398" cy="136970"/>
              <a:chOff x="865698" y="2480877"/>
              <a:chExt cx="51433" cy="158674"/>
            </a:xfrm>
          </p:grpSpPr>
          <p:sp>
            <p:nvSpPr>
              <p:cNvPr id="5261" name="Google Shape;5261;p294"/>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62" name="Google Shape;5262;p294"/>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5263" name="Google Shape;5263;p294"/>
            <p:cNvGrpSpPr/>
            <p:nvPr/>
          </p:nvGrpSpPr>
          <p:grpSpPr>
            <a:xfrm>
              <a:off x="1073987" y="3050138"/>
              <a:ext cx="44398" cy="274802"/>
              <a:chOff x="865698" y="2793853"/>
              <a:chExt cx="51433" cy="318348"/>
            </a:xfrm>
          </p:grpSpPr>
          <p:sp>
            <p:nvSpPr>
              <p:cNvPr id="5264" name="Google Shape;5264;p294"/>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65" name="Google Shape;5265;p294"/>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5266" name="Google Shape;5266;p294"/>
            <p:cNvGrpSpPr/>
            <p:nvPr/>
          </p:nvGrpSpPr>
          <p:grpSpPr>
            <a:xfrm>
              <a:off x="1073987" y="3398926"/>
              <a:ext cx="44398" cy="274802"/>
              <a:chOff x="865698" y="3197910"/>
              <a:chExt cx="51433" cy="318348"/>
            </a:xfrm>
          </p:grpSpPr>
          <p:sp>
            <p:nvSpPr>
              <p:cNvPr id="5267" name="Google Shape;5267;p294"/>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68" name="Google Shape;5268;p294"/>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5269" name="Google Shape;5269;p294"/>
            <p:cNvSpPr/>
            <p:nvPr/>
          </p:nvSpPr>
          <p:spPr>
            <a:xfrm>
              <a:off x="1096203" y="2191650"/>
              <a:ext cx="1848446" cy="3757934"/>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5270" name="Google Shape;5270;p294"/>
            <p:cNvGrpSpPr/>
            <p:nvPr/>
          </p:nvGrpSpPr>
          <p:grpSpPr>
            <a:xfrm>
              <a:off x="1856835" y="2312335"/>
              <a:ext cx="369028" cy="49971"/>
              <a:chOff x="1772598" y="1939136"/>
              <a:chExt cx="427505" cy="57889"/>
            </a:xfrm>
          </p:grpSpPr>
          <p:sp>
            <p:nvSpPr>
              <p:cNvPr id="5271" name="Google Shape;5271;p294"/>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72" name="Google Shape;5272;p294"/>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5273" name="Google Shape;5273;p294"/>
            <p:cNvSpPr/>
            <p:nvPr/>
          </p:nvSpPr>
          <p:spPr>
            <a:xfrm>
              <a:off x="2181968" y="2317045"/>
              <a:ext cx="26674" cy="26674"/>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5274" name="Google Shape;5274;p294"/>
            <p:cNvSpPr/>
            <p:nvPr/>
          </p:nvSpPr>
          <p:spPr>
            <a:xfrm>
              <a:off x="2202927" y="2340952"/>
              <a:ext cx="16033" cy="16033"/>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5275" name="Google Shape;5275;p294"/>
          <p:cNvSpPr txBox="1"/>
          <p:nvPr/>
        </p:nvSpPr>
        <p:spPr>
          <a:xfrm>
            <a:off x="476775" y="2496350"/>
            <a:ext cx="6354000" cy="2247300"/>
          </a:xfrm>
          <a:prstGeom prst="rect">
            <a:avLst/>
          </a:prstGeom>
          <a:noFill/>
          <a:ln>
            <a:noFill/>
          </a:ln>
        </p:spPr>
        <p:txBody>
          <a:bodyPr anchorCtr="0" anchor="t" bIns="91425" lIns="91425" spcFirstLastPara="1" rIns="91425" wrap="square" tIns="91425">
            <a:spAutoFit/>
          </a:bodyPr>
          <a:lstStyle/>
          <a:p>
            <a:pPr indent="-107950" lvl="0" marL="107950" rtl="0" algn="l">
              <a:spcBef>
                <a:spcPts val="0"/>
              </a:spcBef>
              <a:spcAft>
                <a:spcPts val="0"/>
              </a:spcAft>
              <a:buClr>
                <a:schemeClr val="accent2"/>
              </a:buClr>
              <a:buSzPts val="1000"/>
              <a:buChar char="•"/>
            </a:pPr>
            <a:r>
              <a:rPr lang="fr" sz="900">
                <a:solidFill>
                  <a:schemeClr val="dk2"/>
                </a:solidFill>
              </a:rPr>
              <a:t>Mise à disposition des fournisseurs d’une vue complète en self-service sur leur activité afin d’optimiser le pilotage du business et la prise de décision en autonomie</a:t>
            </a:r>
            <a:endParaRPr sz="900">
              <a:solidFill>
                <a:schemeClr val="dk2"/>
              </a:solidFill>
            </a:endParaRPr>
          </a:p>
          <a:p>
            <a:pPr indent="-107950" lvl="0" marL="107950" rtl="0" algn="l">
              <a:spcBef>
                <a:spcPts val="0"/>
              </a:spcBef>
              <a:spcAft>
                <a:spcPts val="0"/>
              </a:spcAft>
              <a:buClr>
                <a:schemeClr val="accent2"/>
              </a:buClr>
              <a:buSzPts val="1000"/>
              <a:buChar char="•"/>
            </a:pPr>
            <a:r>
              <a:rPr lang="fr" sz="900">
                <a:solidFill>
                  <a:schemeClr val="dk2"/>
                </a:solidFill>
              </a:rPr>
              <a:t>Création de rapports donnant accès à plus de 24 mois d’historique de données de vente, de stocks disponibles et de profils clients</a:t>
            </a:r>
            <a:endParaRPr sz="900">
              <a:solidFill>
                <a:schemeClr val="dk2"/>
              </a:solidFill>
            </a:endParaRPr>
          </a:p>
          <a:p>
            <a:pPr indent="0" lvl="0" marL="0" rtl="0" algn="l">
              <a:spcBef>
                <a:spcPts val="0"/>
              </a:spcBef>
              <a:spcAft>
                <a:spcPts val="0"/>
              </a:spcAft>
              <a:buNone/>
            </a:pPr>
            <a:r>
              <a:t/>
            </a:r>
            <a:endParaRPr sz="900">
              <a:solidFill>
                <a:schemeClr val="dk2"/>
              </a:solidFill>
            </a:endParaRPr>
          </a:p>
          <a:p>
            <a:pPr indent="0" lvl="0" marL="457200" rtl="0" algn="l">
              <a:spcBef>
                <a:spcPts val="0"/>
              </a:spcBef>
              <a:spcAft>
                <a:spcPts val="0"/>
              </a:spcAft>
              <a:buNone/>
            </a:pPr>
            <a:r>
              <a:t/>
            </a:r>
            <a:endParaRPr sz="900">
              <a:solidFill>
                <a:schemeClr val="dk2"/>
              </a:solidFill>
            </a:endParaRPr>
          </a:p>
          <a:p>
            <a:pPr indent="-107950" lvl="0" marL="107950" rtl="0" algn="l">
              <a:spcBef>
                <a:spcPts val="0"/>
              </a:spcBef>
              <a:spcAft>
                <a:spcPts val="0"/>
              </a:spcAft>
              <a:buClr>
                <a:schemeClr val="accent2"/>
              </a:buClr>
              <a:buSzPts val="1000"/>
              <a:buChar char="•"/>
            </a:pPr>
            <a:r>
              <a:rPr lang="fr" sz="900">
                <a:solidFill>
                  <a:schemeClr val="dk2"/>
                </a:solidFill>
              </a:rPr>
              <a:t>Création d’une solution d’activation media self-service bout en bout pour le ciblage, la programmation et la mesure de campagnes digitales sur les sites e-commerce fnac.com, darty.com ainsi que partout sur le web </a:t>
            </a:r>
            <a:endParaRPr sz="900">
              <a:solidFill>
                <a:schemeClr val="dk2"/>
              </a:solidFill>
            </a:endParaRPr>
          </a:p>
          <a:p>
            <a:pPr indent="-107950" lvl="0" marL="107950" rtl="0" algn="l">
              <a:spcBef>
                <a:spcPts val="0"/>
              </a:spcBef>
              <a:spcAft>
                <a:spcPts val="0"/>
              </a:spcAft>
              <a:buClr>
                <a:schemeClr val="accent2"/>
              </a:buClr>
              <a:buSzPts val="1000"/>
              <a:buChar char="•"/>
            </a:pPr>
            <a:r>
              <a:rPr lang="fr" sz="900">
                <a:solidFill>
                  <a:schemeClr val="dk2"/>
                </a:solidFill>
              </a:rPr>
              <a:t>Création de la capacité d’activer des audiences packagées </a:t>
            </a:r>
            <a:endParaRPr sz="900">
              <a:solidFill>
                <a:schemeClr val="dk2"/>
              </a:solidFill>
            </a:endParaRPr>
          </a:p>
          <a:p>
            <a:pPr indent="-107950" lvl="0" marL="107950" rtl="0" algn="l">
              <a:spcBef>
                <a:spcPts val="0"/>
              </a:spcBef>
              <a:spcAft>
                <a:spcPts val="0"/>
              </a:spcAft>
              <a:buClr>
                <a:schemeClr val="accent2"/>
              </a:buClr>
              <a:buSzPts val="1000"/>
              <a:buChar char="•"/>
            </a:pPr>
            <a:r>
              <a:rPr lang="fr" sz="900">
                <a:solidFill>
                  <a:schemeClr val="dk2"/>
                </a:solidFill>
              </a:rPr>
              <a:t>Création de la capacité d’activer de l’inventaire onsite et offsite</a:t>
            </a:r>
            <a:endParaRPr sz="900">
              <a:solidFill>
                <a:schemeClr val="dk2"/>
              </a:solidFill>
            </a:endParaRPr>
          </a:p>
          <a:p>
            <a:pPr indent="-107950" lvl="0" marL="107950" rtl="0" algn="l">
              <a:spcBef>
                <a:spcPts val="0"/>
              </a:spcBef>
              <a:spcAft>
                <a:spcPts val="0"/>
              </a:spcAft>
              <a:buClr>
                <a:schemeClr val="accent2"/>
              </a:buClr>
              <a:buSzPts val="1000"/>
              <a:buChar char="•"/>
            </a:pPr>
            <a:r>
              <a:rPr lang="fr" sz="900">
                <a:solidFill>
                  <a:schemeClr val="dk2"/>
                </a:solidFill>
              </a:rPr>
              <a:t>Création de la capacité à gérer les créatives de campagnes </a:t>
            </a:r>
            <a:endParaRPr sz="900">
              <a:solidFill>
                <a:schemeClr val="dk2"/>
              </a:solidFill>
            </a:endParaRPr>
          </a:p>
          <a:p>
            <a:pPr indent="-107950" lvl="0" marL="107950" rtl="0" algn="l">
              <a:spcBef>
                <a:spcPts val="0"/>
              </a:spcBef>
              <a:spcAft>
                <a:spcPts val="0"/>
              </a:spcAft>
              <a:buClr>
                <a:schemeClr val="accent2"/>
              </a:buClr>
              <a:buSzPts val="1000"/>
              <a:buChar char="•"/>
            </a:pPr>
            <a:r>
              <a:rPr lang="fr" sz="900">
                <a:solidFill>
                  <a:schemeClr val="dk2"/>
                </a:solidFill>
              </a:rPr>
              <a:t>Mise à disposition de bilans d’activation impact ventes intégrant la data identifiante (visiteurs + clients on-line, off-line) </a:t>
            </a:r>
            <a:endParaRPr sz="900">
              <a:solidFill>
                <a:schemeClr val="dk2"/>
              </a:solidFill>
            </a:endParaRPr>
          </a:p>
          <a:p>
            <a:pPr indent="-107950" lvl="0" marL="107950" rtl="0" algn="l">
              <a:spcBef>
                <a:spcPts val="0"/>
              </a:spcBef>
              <a:spcAft>
                <a:spcPts val="0"/>
              </a:spcAft>
              <a:buClr>
                <a:schemeClr val="accent2"/>
              </a:buClr>
              <a:buSzPts val="1000"/>
              <a:buChar char="•"/>
            </a:pPr>
            <a:r>
              <a:rPr lang="fr" sz="900">
                <a:solidFill>
                  <a:schemeClr val="dk2"/>
                </a:solidFill>
              </a:rPr>
              <a:t>Mise à disposition de reporting média en temps réel via API</a:t>
            </a:r>
            <a:endParaRPr sz="900">
              <a:solidFill>
                <a:schemeClr val="dk2"/>
              </a:solidFill>
            </a:endParaRPr>
          </a:p>
          <a:p>
            <a:pPr indent="0" lvl="0" marL="457200" rtl="0" algn="l">
              <a:spcBef>
                <a:spcPts val="0"/>
              </a:spcBef>
              <a:spcAft>
                <a:spcPts val="0"/>
              </a:spcAft>
              <a:buNone/>
            </a:pPr>
            <a:r>
              <a:t/>
            </a:r>
            <a:endParaRPr sz="900">
              <a:solidFill>
                <a:schemeClr val="dk2"/>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0" name="Shape 5280"/>
        <p:cNvGrpSpPr/>
        <p:nvPr/>
      </p:nvGrpSpPr>
      <p:grpSpPr>
        <a:xfrm>
          <a:off x="0" y="0"/>
          <a:ext cx="0" cy="0"/>
          <a:chOff x="0" y="0"/>
          <a:chExt cx="0" cy="0"/>
        </a:xfrm>
      </p:grpSpPr>
      <p:sp>
        <p:nvSpPr>
          <p:cNvPr id="5281" name="Google Shape;5281;p295"/>
          <p:cNvSpPr/>
          <p:nvPr/>
        </p:nvSpPr>
        <p:spPr>
          <a:xfrm rot="5400000">
            <a:off x="5594800" y="-916200"/>
            <a:ext cx="2633000" cy="4465400"/>
          </a:xfrm>
          <a:custGeom>
            <a:rect b="b" l="l" r="r" t="t"/>
            <a:pathLst>
              <a:path extrusionOk="0" h="5953867" w="3510666">
                <a:moveTo>
                  <a:pt x="0" y="3973038"/>
                </a:moveTo>
                <a:lnTo>
                  <a:pt x="0" y="3911857"/>
                </a:lnTo>
                <a:lnTo>
                  <a:pt x="120607" y="3827437"/>
                </a:lnTo>
                <a:lnTo>
                  <a:pt x="0" y="3910811"/>
                </a:lnTo>
                <a:lnTo>
                  <a:pt x="0" y="2491758"/>
                </a:lnTo>
                <a:lnTo>
                  <a:pt x="28652" y="2455598"/>
                </a:lnTo>
                <a:cubicBezTo>
                  <a:pt x="60072" y="2413289"/>
                  <a:pt x="90168" y="2370000"/>
                  <a:pt x="118895" y="2325796"/>
                </a:cubicBezTo>
                <a:cubicBezTo>
                  <a:pt x="176556" y="2237446"/>
                  <a:pt x="228928" y="2145786"/>
                  <a:pt x="275727" y="2051280"/>
                </a:cubicBezTo>
                <a:cubicBezTo>
                  <a:pt x="322267" y="1956425"/>
                  <a:pt x="363472" y="1859130"/>
                  <a:pt x="399162" y="1759686"/>
                </a:cubicBezTo>
                <a:cubicBezTo>
                  <a:pt x="434512" y="1660012"/>
                  <a:pt x="464509" y="1558477"/>
                  <a:pt x="489021" y="1455605"/>
                </a:cubicBezTo>
                <a:cubicBezTo>
                  <a:pt x="492331" y="1442768"/>
                  <a:pt x="494830" y="1429816"/>
                  <a:pt x="497850" y="1416920"/>
                </a:cubicBezTo>
                <a:cubicBezTo>
                  <a:pt x="500870" y="1404026"/>
                  <a:pt x="503658" y="1391072"/>
                  <a:pt x="506389" y="1378120"/>
                </a:cubicBezTo>
                <a:lnTo>
                  <a:pt x="514114" y="1339202"/>
                </a:lnTo>
                <a:lnTo>
                  <a:pt x="517948" y="1319684"/>
                </a:lnTo>
                <a:lnTo>
                  <a:pt x="521374" y="1300108"/>
                </a:lnTo>
                <a:lnTo>
                  <a:pt x="528402" y="1261018"/>
                </a:lnTo>
                <a:lnTo>
                  <a:pt x="534561" y="1221809"/>
                </a:lnTo>
                <a:cubicBezTo>
                  <a:pt x="538917" y="1195668"/>
                  <a:pt x="542110" y="1169530"/>
                  <a:pt x="545713" y="1143102"/>
                </a:cubicBezTo>
                <a:cubicBezTo>
                  <a:pt x="558939" y="1037792"/>
                  <a:pt x="566479" y="931842"/>
                  <a:pt x="568307" y="825718"/>
                </a:cubicBezTo>
                <a:cubicBezTo>
                  <a:pt x="571880" y="612833"/>
                  <a:pt x="551029" y="400294"/>
                  <a:pt x="506156" y="192172"/>
                </a:cubicBezTo>
                <a:cubicBezTo>
                  <a:pt x="494818" y="140126"/>
                  <a:pt x="481943" y="88444"/>
                  <a:pt x="467550" y="37191"/>
                </a:cubicBezTo>
                <a:lnTo>
                  <a:pt x="455908" y="0"/>
                </a:lnTo>
                <a:lnTo>
                  <a:pt x="480013" y="0"/>
                </a:lnTo>
                <a:lnTo>
                  <a:pt x="489803" y="30736"/>
                </a:lnTo>
                <a:cubicBezTo>
                  <a:pt x="504727" y="82244"/>
                  <a:pt x="518296" y="134144"/>
                  <a:pt x="530494" y="186363"/>
                </a:cubicBezTo>
                <a:cubicBezTo>
                  <a:pt x="533747" y="199432"/>
                  <a:pt x="536303" y="212618"/>
                  <a:pt x="539264" y="225687"/>
                </a:cubicBezTo>
                <a:cubicBezTo>
                  <a:pt x="542229" y="238756"/>
                  <a:pt x="545074" y="251884"/>
                  <a:pt x="547688" y="265070"/>
                </a:cubicBezTo>
                <a:cubicBezTo>
                  <a:pt x="552625" y="291441"/>
                  <a:pt x="558317" y="317754"/>
                  <a:pt x="562558" y="344242"/>
                </a:cubicBezTo>
                <a:lnTo>
                  <a:pt x="569470" y="383972"/>
                </a:lnTo>
                <a:lnTo>
                  <a:pt x="575627" y="423763"/>
                </a:lnTo>
                <a:cubicBezTo>
                  <a:pt x="579926" y="450308"/>
                  <a:pt x="583004" y="477028"/>
                  <a:pt x="586605" y="503630"/>
                </a:cubicBezTo>
                <a:cubicBezTo>
                  <a:pt x="599617" y="610450"/>
                  <a:pt x="607064" y="717910"/>
                  <a:pt x="608910" y="825486"/>
                </a:cubicBezTo>
                <a:cubicBezTo>
                  <a:pt x="610592" y="933440"/>
                  <a:pt x="606236" y="1041320"/>
                  <a:pt x="595890" y="1148620"/>
                </a:cubicBezTo>
                <a:lnTo>
                  <a:pt x="578960" y="1284407"/>
                </a:lnTo>
                <a:lnTo>
                  <a:pt x="581843" y="1268220"/>
                </a:lnTo>
                <a:lnTo>
                  <a:pt x="588117" y="1228374"/>
                </a:lnTo>
                <a:cubicBezTo>
                  <a:pt x="592588" y="1201769"/>
                  <a:pt x="595726" y="1175050"/>
                  <a:pt x="599385" y="1148387"/>
                </a:cubicBezTo>
                <a:cubicBezTo>
                  <a:pt x="612757" y="1041393"/>
                  <a:pt x="620353" y="933701"/>
                  <a:pt x="622154" y="825892"/>
                </a:cubicBezTo>
                <a:cubicBezTo>
                  <a:pt x="625477" y="609580"/>
                  <a:pt x="604039" y="393557"/>
                  <a:pt x="558260" y="182124"/>
                </a:cubicBezTo>
                <a:cubicBezTo>
                  <a:pt x="546725" y="129265"/>
                  <a:pt x="533644" y="76755"/>
                  <a:pt x="519038" y="24674"/>
                </a:cubicBezTo>
                <a:lnTo>
                  <a:pt x="511332" y="0"/>
                </a:lnTo>
                <a:lnTo>
                  <a:pt x="535338" y="0"/>
                </a:lnTo>
                <a:lnTo>
                  <a:pt x="541100" y="18160"/>
                </a:lnTo>
                <a:cubicBezTo>
                  <a:pt x="556227" y="70539"/>
                  <a:pt x="569987" y="123310"/>
                  <a:pt x="582365" y="176431"/>
                </a:cubicBezTo>
                <a:cubicBezTo>
                  <a:pt x="585619" y="189675"/>
                  <a:pt x="588174" y="203091"/>
                  <a:pt x="591195" y="216394"/>
                </a:cubicBezTo>
                <a:cubicBezTo>
                  <a:pt x="594216" y="229696"/>
                  <a:pt x="597003" y="242998"/>
                  <a:pt x="599733" y="256358"/>
                </a:cubicBezTo>
                <a:cubicBezTo>
                  <a:pt x="604787" y="283194"/>
                  <a:pt x="610479" y="309854"/>
                  <a:pt x="614836" y="336806"/>
                </a:cubicBezTo>
                <a:lnTo>
                  <a:pt x="621865" y="377118"/>
                </a:lnTo>
                <a:lnTo>
                  <a:pt x="628080" y="417778"/>
                </a:lnTo>
                <a:cubicBezTo>
                  <a:pt x="632436" y="444730"/>
                  <a:pt x="635514" y="471800"/>
                  <a:pt x="639173" y="499100"/>
                </a:cubicBezTo>
                <a:cubicBezTo>
                  <a:pt x="652332" y="607604"/>
                  <a:pt x="659835" y="716750"/>
                  <a:pt x="661654" y="826009"/>
                </a:cubicBezTo>
                <a:cubicBezTo>
                  <a:pt x="663315" y="935646"/>
                  <a:pt x="658850" y="1045197"/>
                  <a:pt x="648311" y="1154160"/>
                </a:cubicBezTo>
                <a:lnTo>
                  <a:pt x="629233" y="1306836"/>
                </a:lnTo>
                <a:lnTo>
                  <a:pt x="634933" y="1274666"/>
                </a:lnTo>
                <a:lnTo>
                  <a:pt x="641264" y="1234006"/>
                </a:lnTo>
                <a:cubicBezTo>
                  <a:pt x="645795" y="1206996"/>
                  <a:pt x="648931" y="1179870"/>
                  <a:pt x="652880" y="1152684"/>
                </a:cubicBezTo>
                <a:cubicBezTo>
                  <a:pt x="666345" y="1043948"/>
                  <a:pt x="673983" y="934629"/>
                  <a:pt x="675767" y="825078"/>
                </a:cubicBezTo>
                <a:cubicBezTo>
                  <a:pt x="677242" y="715355"/>
                  <a:pt x="672665" y="605629"/>
                  <a:pt x="662060" y="496428"/>
                </a:cubicBezTo>
                <a:cubicBezTo>
                  <a:pt x="658980" y="469185"/>
                  <a:pt x="656249" y="441826"/>
                  <a:pt x="652707" y="414642"/>
                </a:cubicBezTo>
                <a:lnTo>
                  <a:pt x="647420" y="373981"/>
                </a:lnTo>
                <a:lnTo>
                  <a:pt x="641205" y="333321"/>
                </a:lnTo>
                <a:cubicBezTo>
                  <a:pt x="637198" y="306136"/>
                  <a:pt x="631911" y="279184"/>
                  <a:pt x="627206" y="252001"/>
                </a:cubicBezTo>
                <a:cubicBezTo>
                  <a:pt x="624883" y="238466"/>
                  <a:pt x="621863" y="225048"/>
                  <a:pt x="619190" y="211340"/>
                </a:cubicBezTo>
                <a:cubicBezTo>
                  <a:pt x="616519" y="197632"/>
                  <a:pt x="613905" y="184388"/>
                  <a:pt x="610884" y="171028"/>
                </a:cubicBezTo>
                <a:cubicBezTo>
                  <a:pt x="599148" y="117327"/>
                  <a:pt x="585863" y="64004"/>
                  <a:pt x="571045" y="11109"/>
                </a:cubicBezTo>
                <a:lnTo>
                  <a:pt x="567583" y="0"/>
                </a:lnTo>
                <a:lnTo>
                  <a:pt x="590366" y="0"/>
                </a:lnTo>
                <a:lnTo>
                  <a:pt x="592376" y="6346"/>
                </a:lnTo>
                <a:cubicBezTo>
                  <a:pt x="607716" y="59546"/>
                  <a:pt x="621675" y="113146"/>
                  <a:pt x="634236" y="167079"/>
                </a:cubicBezTo>
                <a:cubicBezTo>
                  <a:pt x="637488" y="180554"/>
                  <a:pt x="640043" y="194087"/>
                  <a:pt x="643181" y="207738"/>
                </a:cubicBezTo>
                <a:cubicBezTo>
                  <a:pt x="646317" y="221389"/>
                  <a:pt x="649280" y="234747"/>
                  <a:pt x="651835" y="248400"/>
                </a:cubicBezTo>
                <a:cubicBezTo>
                  <a:pt x="657006" y="275583"/>
                  <a:pt x="662698" y="302710"/>
                  <a:pt x="667113" y="330068"/>
                </a:cubicBezTo>
                <a:lnTo>
                  <a:pt x="674199" y="371019"/>
                </a:lnTo>
                <a:lnTo>
                  <a:pt x="680473" y="412085"/>
                </a:lnTo>
                <a:cubicBezTo>
                  <a:pt x="684944" y="439443"/>
                  <a:pt x="688022" y="466978"/>
                  <a:pt x="691741" y="494452"/>
                </a:cubicBezTo>
                <a:cubicBezTo>
                  <a:pt x="705038" y="604641"/>
                  <a:pt x="712617" y="715470"/>
                  <a:pt x="714453" y="826414"/>
                </a:cubicBezTo>
                <a:cubicBezTo>
                  <a:pt x="715829" y="937532"/>
                  <a:pt x="711269" y="1048652"/>
                  <a:pt x="700802" y="1159306"/>
                </a:cubicBezTo>
                <a:cubicBezTo>
                  <a:pt x="695477" y="1214722"/>
                  <a:pt x="688580" y="1269962"/>
                  <a:pt x="680124" y="1324962"/>
                </a:cubicBezTo>
                <a:lnTo>
                  <a:pt x="672998" y="1363934"/>
                </a:lnTo>
                <a:lnTo>
                  <a:pt x="680764" y="1323283"/>
                </a:lnTo>
                <a:lnTo>
                  <a:pt x="688082" y="1282274"/>
                </a:lnTo>
                <a:lnTo>
                  <a:pt x="694472" y="1241092"/>
                </a:lnTo>
                <a:cubicBezTo>
                  <a:pt x="699062" y="1213675"/>
                  <a:pt x="702198" y="1186084"/>
                  <a:pt x="706090" y="1158551"/>
                </a:cubicBezTo>
                <a:cubicBezTo>
                  <a:pt x="719734" y="1048130"/>
                  <a:pt x="727489" y="937010"/>
                  <a:pt x="729323" y="825774"/>
                </a:cubicBezTo>
                <a:cubicBezTo>
                  <a:pt x="730765" y="714366"/>
                  <a:pt x="726071" y="602956"/>
                  <a:pt x="715267" y="492068"/>
                </a:cubicBezTo>
                <a:cubicBezTo>
                  <a:pt x="712130" y="464362"/>
                  <a:pt x="709459" y="436596"/>
                  <a:pt x="705740" y="409006"/>
                </a:cubicBezTo>
                <a:lnTo>
                  <a:pt x="700340" y="367531"/>
                </a:lnTo>
                <a:lnTo>
                  <a:pt x="694066" y="326174"/>
                </a:lnTo>
                <a:cubicBezTo>
                  <a:pt x="690000" y="298584"/>
                  <a:pt x="684656" y="271226"/>
                  <a:pt x="679834" y="243750"/>
                </a:cubicBezTo>
                <a:cubicBezTo>
                  <a:pt x="677511" y="229984"/>
                  <a:pt x="674433" y="216391"/>
                  <a:pt x="671759" y="202684"/>
                </a:cubicBezTo>
                <a:cubicBezTo>
                  <a:pt x="669089" y="188975"/>
                  <a:pt x="666300" y="175325"/>
                  <a:pt x="663281" y="162023"/>
                </a:cubicBezTo>
                <a:lnTo>
                  <a:pt x="622937" y="0"/>
                </a:lnTo>
                <a:lnTo>
                  <a:pt x="645002" y="0"/>
                </a:lnTo>
                <a:lnTo>
                  <a:pt x="685586" y="156680"/>
                </a:lnTo>
                <a:cubicBezTo>
                  <a:pt x="688779" y="170330"/>
                  <a:pt x="691394" y="184096"/>
                  <a:pt x="694647" y="197863"/>
                </a:cubicBezTo>
                <a:cubicBezTo>
                  <a:pt x="697900" y="211629"/>
                  <a:pt x="700862" y="225278"/>
                  <a:pt x="703360" y="239104"/>
                </a:cubicBezTo>
                <a:cubicBezTo>
                  <a:pt x="708646" y="266695"/>
                  <a:pt x="714395" y="294284"/>
                  <a:pt x="718869" y="322050"/>
                </a:cubicBezTo>
                <a:lnTo>
                  <a:pt x="726071" y="363582"/>
                </a:lnTo>
                <a:lnTo>
                  <a:pt x="732404" y="405287"/>
                </a:lnTo>
                <a:cubicBezTo>
                  <a:pt x="736934" y="433112"/>
                  <a:pt x="740012" y="461052"/>
                  <a:pt x="744020" y="488932"/>
                </a:cubicBezTo>
                <a:cubicBezTo>
                  <a:pt x="757408" y="600748"/>
                  <a:pt x="765024" y="713202"/>
                  <a:pt x="766848" y="825834"/>
                </a:cubicBezTo>
                <a:cubicBezTo>
                  <a:pt x="768189" y="938636"/>
                  <a:pt x="763520" y="1051439"/>
                  <a:pt x="752849" y="1163779"/>
                </a:cubicBezTo>
                <a:cubicBezTo>
                  <a:pt x="747413" y="1220006"/>
                  <a:pt x="740394" y="1276074"/>
                  <a:pt x="731804" y="1331902"/>
                </a:cubicBezTo>
                <a:lnTo>
                  <a:pt x="708436" y="1459698"/>
                </a:lnTo>
                <a:lnTo>
                  <a:pt x="709398" y="1455430"/>
                </a:lnTo>
                <a:cubicBezTo>
                  <a:pt x="712536" y="1441666"/>
                  <a:pt x="715672" y="1427956"/>
                  <a:pt x="718286" y="1414132"/>
                </a:cubicBezTo>
                <a:cubicBezTo>
                  <a:pt x="723688" y="1386484"/>
                  <a:pt x="729497" y="1358892"/>
                  <a:pt x="734085" y="1331068"/>
                </a:cubicBezTo>
                <a:lnTo>
                  <a:pt x="741463" y="1289421"/>
                </a:lnTo>
                <a:lnTo>
                  <a:pt x="747969" y="1247598"/>
                </a:lnTo>
                <a:cubicBezTo>
                  <a:pt x="752615" y="1219776"/>
                  <a:pt x="755752" y="1191720"/>
                  <a:pt x="759585" y="1163780"/>
                </a:cubicBezTo>
                <a:cubicBezTo>
                  <a:pt x="773287" y="1051614"/>
                  <a:pt x="781042" y="938871"/>
                  <a:pt x="782819" y="825892"/>
                </a:cubicBezTo>
                <a:cubicBezTo>
                  <a:pt x="784186" y="712799"/>
                  <a:pt x="779357" y="599646"/>
                  <a:pt x="768356" y="487074"/>
                </a:cubicBezTo>
                <a:lnTo>
                  <a:pt x="763768" y="444847"/>
                </a:lnTo>
                <a:lnTo>
                  <a:pt x="761444" y="423763"/>
                </a:lnTo>
                <a:lnTo>
                  <a:pt x="758714" y="402734"/>
                </a:lnTo>
                <a:lnTo>
                  <a:pt x="752906" y="360621"/>
                </a:lnTo>
                <a:lnTo>
                  <a:pt x="746516" y="318624"/>
                </a:lnTo>
                <a:cubicBezTo>
                  <a:pt x="737861" y="262689"/>
                  <a:pt x="726941" y="207100"/>
                  <a:pt x="715265" y="151686"/>
                </a:cubicBezTo>
                <a:lnTo>
                  <a:pt x="677509" y="0"/>
                </a:lnTo>
                <a:lnTo>
                  <a:pt x="699871" y="0"/>
                </a:lnTo>
                <a:lnTo>
                  <a:pt x="737746" y="145820"/>
                </a:lnTo>
                <a:cubicBezTo>
                  <a:pt x="750233" y="201522"/>
                  <a:pt x="761908" y="257402"/>
                  <a:pt x="771435" y="313688"/>
                </a:cubicBezTo>
                <a:lnTo>
                  <a:pt x="778696" y="355916"/>
                </a:lnTo>
                <a:lnTo>
                  <a:pt x="785143" y="398261"/>
                </a:lnTo>
                <a:lnTo>
                  <a:pt x="788396" y="419404"/>
                </a:lnTo>
                <a:lnTo>
                  <a:pt x="791185" y="440664"/>
                </a:lnTo>
                <a:lnTo>
                  <a:pt x="796994" y="483126"/>
                </a:lnTo>
                <a:cubicBezTo>
                  <a:pt x="810631" y="596627"/>
                  <a:pt x="818386" y="710824"/>
                  <a:pt x="820228" y="825136"/>
                </a:cubicBezTo>
                <a:cubicBezTo>
                  <a:pt x="821552" y="939568"/>
                  <a:pt x="816782" y="1053938"/>
                  <a:pt x="805938" y="1167846"/>
                </a:cubicBezTo>
                <a:cubicBezTo>
                  <a:pt x="800391" y="1224916"/>
                  <a:pt x="793255" y="1281812"/>
                  <a:pt x="784539" y="1338466"/>
                </a:cubicBezTo>
                <a:lnTo>
                  <a:pt x="766441" y="1437625"/>
                </a:lnTo>
                <a:lnTo>
                  <a:pt x="786653" y="1338446"/>
                </a:lnTo>
                <a:lnTo>
                  <a:pt x="794089" y="1296159"/>
                </a:lnTo>
                <a:lnTo>
                  <a:pt x="800711" y="1253696"/>
                </a:lnTo>
                <a:lnTo>
                  <a:pt x="804023" y="1232496"/>
                </a:lnTo>
                <a:lnTo>
                  <a:pt x="806869" y="1211238"/>
                </a:lnTo>
                <a:lnTo>
                  <a:pt x="812677" y="1168600"/>
                </a:lnTo>
                <a:cubicBezTo>
                  <a:pt x="826483" y="1054870"/>
                  <a:pt x="834238" y="940438"/>
                  <a:pt x="835912" y="825892"/>
                </a:cubicBezTo>
                <a:cubicBezTo>
                  <a:pt x="837236" y="711055"/>
                  <a:pt x="832316" y="596276"/>
                  <a:pt x="821157" y="481964"/>
                </a:cubicBezTo>
                <a:lnTo>
                  <a:pt x="816453" y="439096"/>
                </a:lnTo>
                <a:lnTo>
                  <a:pt x="814130" y="417720"/>
                </a:lnTo>
                <a:lnTo>
                  <a:pt x="811283" y="396344"/>
                </a:lnTo>
                <a:lnTo>
                  <a:pt x="805473" y="353594"/>
                </a:lnTo>
                <a:cubicBezTo>
                  <a:pt x="803500" y="339362"/>
                  <a:pt x="801175" y="325189"/>
                  <a:pt x="799026" y="311016"/>
                </a:cubicBezTo>
                <a:cubicBezTo>
                  <a:pt x="790256" y="254209"/>
                  <a:pt x="779161" y="197749"/>
                  <a:pt x="767369" y="141520"/>
                </a:cubicBezTo>
                <a:lnTo>
                  <a:pt x="732093" y="0"/>
                </a:lnTo>
                <a:lnTo>
                  <a:pt x="755096" y="0"/>
                </a:lnTo>
                <a:lnTo>
                  <a:pt x="790292" y="136401"/>
                </a:lnTo>
                <a:cubicBezTo>
                  <a:pt x="842141" y="362204"/>
                  <a:pt x="869893" y="593751"/>
                  <a:pt x="873146" y="825834"/>
                </a:cubicBezTo>
                <a:cubicBezTo>
                  <a:pt x="874452" y="942008"/>
                  <a:pt x="869567" y="1058236"/>
                  <a:pt x="858506" y="1173888"/>
                </a:cubicBezTo>
                <a:lnTo>
                  <a:pt x="853918" y="1217220"/>
                </a:lnTo>
                <a:lnTo>
                  <a:pt x="851595" y="1238885"/>
                </a:lnTo>
                <a:lnTo>
                  <a:pt x="848806" y="1260552"/>
                </a:lnTo>
                <a:lnTo>
                  <a:pt x="842997" y="1303768"/>
                </a:lnTo>
                <a:lnTo>
                  <a:pt x="836551" y="1346927"/>
                </a:lnTo>
                <a:lnTo>
                  <a:pt x="807608" y="1505014"/>
                </a:lnTo>
                <a:lnTo>
                  <a:pt x="840035" y="1346173"/>
                </a:lnTo>
                <a:cubicBezTo>
                  <a:pt x="849909" y="1288899"/>
                  <a:pt x="858680" y="1231452"/>
                  <a:pt x="866174" y="1173830"/>
                </a:cubicBezTo>
                <a:cubicBezTo>
                  <a:pt x="880215" y="1058296"/>
                  <a:pt x="888102" y="942066"/>
                  <a:pt x="889815" y="825661"/>
                </a:cubicBezTo>
                <a:cubicBezTo>
                  <a:pt x="891110" y="709140"/>
                  <a:pt x="886075" y="592620"/>
                  <a:pt x="874713" y="476620"/>
                </a:cubicBezTo>
                <a:cubicBezTo>
                  <a:pt x="868498" y="418534"/>
                  <a:pt x="861760" y="360448"/>
                  <a:pt x="852408" y="303118"/>
                </a:cubicBezTo>
                <a:cubicBezTo>
                  <a:pt x="843056" y="245786"/>
                  <a:pt x="832194" y="188222"/>
                  <a:pt x="820285" y="131125"/>
                </a:cubicBezTo>
                <a:lnTo>
                  <a:pt x="787624" y="0"/>
                </a:lnTo>
                <a:lnTo>
                  <a:pt x="809064" y="0"/>
                </a:lnTo>
                <a:lnTo>
                  <a:pt x="841581" y="126223"/>
                </a:lnTo>
                <a:cubicBezTo>
                  <a:pt x="894099" y="355323"/>
                  <a:pt x="922169" y="590208"/>
                  <a:pt x="925364" y="825661"/>
                </a:cubicBezTo>
                <a:cubicBezTo>
                  <a:pt x="926596" y="943518"/>
                  <a:pt x="921572" y="1061374"/>
                  <a:pt x="910320" y="1178710"/>
                </a:cubicBezTo>
                <a:lnTo>
                  <a:pt x="905616" y="1222682"/>
                </a:lnTo>
                <a:lnTo>
                  <a:pt x="903291" y="1244696"/>
                </a:lnTo>
                <a:lnTo>
                  <a:pt x="900444" y="1266594"/>
                </a:lnTo>
                <a:lnTo>
                  <a:pt x="894636" y="1310508"/>
                </a:lnTo>
                <a:cubicBezTo>
                  <a:pt x="892661" y="1325086"/>
                  <a:pt x="890338" y="1339552"/>
                  <a:pt x="888129" y="1354246"/>
                </a:cubicBezTo>
                <a:cubicBezTo>
                  <a:pt x="879360" y="1412332"/>
                  <a:pt x="868091" y="1470420"/>
                  <a:pt x="856241" y="1528506"/>
                </a:cubicBezTo>
                <a:lnTo>
                  <a:pt x="843185" y="1581878"/>
                </a:lnTo>
                <a:lnTo>
                  <a:pt x="857577" y="1527168"/>
                </a:lnTo>
                <a:cubicBezTo>
                  <a:pt x="870472" y="1469663"/>
                  <a:pt x="882845" y="1412041"/>
                  <a:pt x="892778" y="1353896"/>
                </a:cubicBezTo>
                <a:cubicBezTo>
                  <a:pt x="902710" y="1295751"/>
                  <a:pt x="911598" y="1237724"/>
                  <a:pt x="919206" y="1178999"/>
                </a:cubicBezTo>
                <a:cubicBezTo>
                  <a:pt x="933311" y="1061722"/>
                  <a:pt x="941245" y="943806"/>
                  <a:pt x="942964" y="825718"/>
                </a:cubicBezTo>
                <a:cubicBezTo>
                  <a:pt x="944242" y="707395"/>
                  <a:pt x="939084" y="589132"/>
                  <a:pt x="927513" y="471392"/>
                </a:cubicBezTo>
                <a:cubicBezTo>
                  <a:pt x="921182" y="412550"/>
                  <a:pt x="914328" y="353767"/>
                  <a:pt x="904860" y="295333"/>
                </a:cubicBezTo>
                <a:cubicBezTo>
                  <a:pt x="895392" y="236898"/>
                  <a:pt x="884356" y="178810"/>
                  <a:pt x="872274" y="121074"/>
                </a:cubicBezTo>
                <a:lnTo>
                  <a:pt x="842138" y="0"/>
                </a:lnTo>
                <a:lnTo>
                  <a:pt x="863588" y="0"/>
                </a:lnTo>
                <a:lnTo>
                  <a:pt x="893482" y="116215"/>
                </a:lnTo>
                <a:cubicBezTo>
                  <a:pt x="946667" y="348611"/>
                  <a:pt x="975057" y="586866"/>
                  <a:pt x="978166" y="825718"/>
                </a:cubicBezTo>
                <a:cubicBezTo>
                  <a:pt x="979355" y="945259"/>
                  <a:pt x="974237" y="1064800"/>
                  <a:pt x="962831" y="1183818"/>
                </a:cubicBezTo>
                <a:cubicBezTo>
                  <a:pt x="956556" y="1243241"/>
                  <a:pt x="949818" y="1302721"/>
                  <a:pt x="940350" y="1361796"/>
                </a:cubicBezTo>
                <a:cubicBezTo>
                  <a:pt x="930882" y="1420870"/>
                  <a:pt x="920020" y="1479770"/>
                  <a:pt x="907997" y="1538436"/>
                </a:cubicBezTo>
                <a:lnTo>
                  <a:pt x="884049" y="1636303"/>
                </a:lnTo>
                <a:lnTo>
                  <a:pt x="909856" y="1537796"/>
                </a:lnTo>
                <a:cubicBezTo>
                  <a:pt x="922983" y="1479710"/>
                  <a:pt x="935530" y="1420986"/>
                  <a:pt x="945520" y="1361970"/>
                </a:cubicBezTo>
                <a:cubicBezTo>
                  <a:pt x="955511" y="1302954"/>
                  <a:pt x="964573" y="1243882"/>
                  <a:pt x="972241" y="1184516"/>
                </a:cubicBezTo>
                <a:cubicBezTo>
                  <a:pt x="986489" y="1065556"/>
                  <a:pt x="994476" y="945897"/>
                  <a:pt x="996172" y="826125"/>
                </a:cubicBezTo>
                <a:cubicBezTo>
                  <a:pt x="997404" y="706176"/>
                  <a:pt x="992146" y="586229"/>
                  <a:pt x="980431" y="466804"/>
                </a:cubicBezTo>
                <a:cubicBezTo>
                  <a:pt x="973981" y="407206"/>
                  <a:pt x="967012" y="347551"/>
                  <a:pt x="957196" y="288304"/>
                </a:cubicBezTo>
                <a:cubicBezTo>
                  <a:pt x="947379" y="229056"/>
                  <a:pt x="936400" y="170041"/>
                  <a:pt x="924086" y="111256"/>
                </a:cubicBezTo>
                <a:lnTo>
                  <a:pt x="896537" y="0"/>
                </a:lnTo>
                <a:lnTo>
                  <a:pt x="917909" y="0"/>
                </a:lnTo>
                <a:lnTo>
                  <a:pt x="945157" y="106109"/>
                </a:lnTo>
                <a:cubicBezTo>
                  <a:pt x="999003" y="341815"/>
                  <a:pt x="1027712" y="583440"/>
                  <a:pt x="1030734" y="825660"/>
                </a:cubicBezTo>
                <a:cubicBezTo>
                  <a:pt x="1031895" y="946886"/>
                  <a:pt x="1026661" y="1068111"/>
                  <a:pt x="1015050" y="1188756"/>
                </a:cubicBezTo>
                <a:cubicBezTo>
                  <a:pt x="1008719" y="1249050"/>
                  <a:pt x="1001806" y="1309345"/>
                  <a:pt x="992222" y="1369289"/>
                </a:cubicBezTo>
                <a:cubicBezTo>
                  <a:pt x="982638" y="1429233"/>
                  <a:pt x="971601" y="1488888"/>
                  <a:pt x="959344" y="1548369"/>
                </a:cubicBezTo>
                <a:cubicBezTo>
                  <a:pt x="946640" y="1607864"/>
                  <a:pt x="932226" y="1666944"/>
                  <a:pt x="916128" y="1725537"/>
                </a:cubicBezTo>
                <a:lnTo>
                  <a:pt x="912813" y="1736370"/>
                </a:lnTo>
                <a:lnTo>
                  <a:pt x="916772" y="1724004"/>
                </a:lnTo>
                <a:cubicBezTo>
                  <a:pt x="933629" y="1665831"/>
                  <a:pt x="948872" y="1607168"/>
                  <a:pt x="962483" y="1548080"/>
                </a:cubicBezTo>
                <a:cubicBezTo>
                  <a:pt x="975784" y="1488947"/>
                  <a:pt x="988445" y="1429583"/>
                  <a:pt x="998553" y="1369754"/>
                </a:cubicBezTo>
                <a:cubicBezTo>
                  <a:pt x="1008660" y="1309926"/>
                  <a:pt x="1017780" y="1249981"/>
                  <a:pt x="1025563" y="1189687"/>
                </a:cubicBezTo>
                <a:cubicBezTo>
                  <a:pt x="1039987" y="1069042"/>
                  <a:pt x="1048032" y="947700"/>
                  <a:pt x="1049669" y="826184"/>
                </a:cubicBezTo>
                <a:cubicBezTo>
                  <a:pt x="1050901" y="704492"/>
                  <a:pt x="1045527" y="582860"/>
                  <a:pt x="1033579" y="461750"/>
                </a:cubicBezTo>
                <a:cubicBezTo>
                  <a:pt x="1027016" y="401282"/>
                  <a:pt x="1019930" y="340814"/>
                  <a:pt x="1010344" y="280696"/>
                </a:cubicBezTo>
                <a:cubicBezTo>
                  <a:pt x="1000760" y="220578"/>
                  <a:pt x="989259" y="160747"/>
                  <a:pt x="976770" y="101150"/>
                </a:cubicBezTo>
                <a:lnTo>
                  <a:pt x="951755" y="0"/>
                </a:lnTo>
                <a:lnTo>
                  <a:pt x="972653" y="0"/>
                </a:lnTo>
                <a:lnTo>
                  <a:pt x="997232" y="95850"/>
                </a:lnTo>
                <a:cubicBezTo>
                  <a:pt x="1051746" y="334846"/>
                  <a:pt x="1080774" y="579809"/>
                  <a:pt x="1083707" y="825311"/>
                </a:cubicBezTo>
                <a:cubicBezTo>
                  <a:pt x="1084858" y="948223"/>
                  <a:pt x="1079526" y="1071134"/>
                  <a:pt x="1067734" y="1193462"/>
                </a:cubicBezTo>
                <a:cubicBezTo>
                  <a:pt x="1061228" y="1254570"/>
                  <a:pt x="1054199" y="1315444"/>
                  <a:pt x="1044500" y="1376435"/>
                </a:cubicBezTo>
                <a:cubicBezTo>
                  <a:pt x="1034799" y="1437426"/>
                  <a:pt x="1023587" y="1497718"/>
                  <a:pt x="1011157" y="1558012"/>
                </a:cubicBezTo>
                <a:cubicBezTo>
                  <a:pt x="998284" y="1618350"/>
                  <a:pt x="983682" y="1678268"/>
                  <a:pt x="967377" y="1737696"/>
                </a:cubicBezTo>
                <a:lnTo>
                  <a:pt x="915553" y="1907286"/>
                </a:lnTo>
                <a:lnTo>
                  <a:pt x="970413" y="1735578"/>
                </a:lnTo>
                <a:cubicBezTo>
                  <a:pt x="987474" y="1676572"/>
                  <a:pt x="1002904" y="1617070"/>
                  <a:pt x="1016676" y="1557140"/>
                </a:cubicBezTo>
                <a:cubicBezTo>
                  <a:pt x="1030152" y="1497137"/>
                  <a:pt x="1042989" y="1436960"/>
                  <a:pt x="1053212" y="1376258"/>
                </a:cubicBezTo>
                <a:cubicBezTo>
                  <a:pt x="1063435" y="1315560"/>
                  <a:pt x="1072671" y="1254743"/>
                  <a:pt x="1080513" y="1193693"/>
                </a:cubicBezTo>
                <a:cubicBezTo>
                  <a:pt x="1095081" y="1071306"/>
                  <a:pt x="1103185" y="948280"/>
                  <a:pt x="1104794" y="825078"/>
                </a:cubicBezTo>
                <a:cubicBezTo>
                  <a:pt x="1105956" y="701704"/>
                  <a:pt x="1100488" y="578327"/>
                  <a:pt x="1088412" y="455534"/>
                </a:cubicBezTo>
                <a:cubicBezTo>
                  <a:pt x="1081732" y="394194"/>
                  <a:pt x="1074530" y="332914"/>
                  <a:pt x="1064598" y="271980"/>
                </a:cubicBezTo>
                <a:cubicBezTo>
                  <a:pt x="1054664" y="211049"/>
                  <a:pt x="1043221" y="150350"/>
                  <a:pt x="1030559" y="89882"/>
                </a:cubicBezTo>
                <a:lnTo>
                  <a:pt x="1008327" y="0"/>
                </a:lnTo>
                <a:lnTo>
                  <a:pt x="1027187" y="0"/>
                </a:lnTo>
                <a:lnTo>
                  <a:pt x="1049175" y="85952"/>
                </a:lnTo>
                <a:cubicBezTo>
                  <a:pt x="1104314" y="328295"/>
                  <a:pt x="1133633" y="576701"/>
                  <a:pt x="1136508" y="825659"/>
                </a:cubicBezTo>
                <a:cubicBezTo>
                  <a:pt x="1137583" y="950254"/>
                  <a:pt x="1132117" y="1074791"/>
                  <a:pt x="1120128" y="1198805"/>
                </a:cubicBezTo>
                <a:cubicBezTo>
                  <a:pt x="1113564" y="1260783"/>
                  <a:pt x="1106420" y="1322702"/>
                  <a:pt x="1096544" y="1384275"/>
                </a:cubicBezTo>
                <a:cubicBezTo>
                  <a:pt x="1086669" y="1445846"/>
                  <a:pt x="1075344" y="1507186"/>
                  <a:pt x="1062738" y="1568292"/>
                </a:cubicBezTo>
                <a:cubicBezTo>
                  <a:pt x="1049687" y="1629442"/>
                  <a:pt x="1034885" y="1690169"/>
                  <a:pt x="1018355" y="1750395"/>
                </a:cubicBezTo>
                <a:lnTo>
                  <a:pt x="971901" y="1902388"/>
                </a:lnTo>
                <a:lnTo>
                  <a:pt x="1020930" y="1748607"/>
                </a:lnTo>
                <a:cubicBezTo>
                  <a:pt x="1038194" y="1688767"/>
                  <a:pt x="1053803" y="1628426"/>
                  <a:pt x="1067734" y="1567654"/>
                </a:cubicBezTo>
                <a:lnTo>
                  <a:pt x="1077841" y="1521998"/>
                </a:lnTo>
                <a:lnTo>
                  <a:pt x="1082895" y="1499170"/>
                </a:lnTo>
                <a:lnTo>
                  <a:pt x="1087426" y="1475936"/>
                </a:lnTo>
                <a:lnTo>
                  <a:pt x="1096487" y="1430047"/>
                </a:lnTo>
                <a:cubicBezTo>
                  <a:pt x="1099450" y="1414712"/>
                  <a:pt x="1101948" y="1399320"/>
                  <a:pt x="1104679" y="1383984"/>
                </a:cubicBezTo>
                <a:cubicBezTo>
                  <a:pt x="1115831" y="1322586"/>
                  <a:pt x="1124370" y="1260725"/>
                  <a:pt x="1132268" y="1198806"/>
                </a:cubicBezTo>
                <a:cubicBezTo>
                  <a:pt x="1146947" y="1074732"/>
                  <a:pt x="1155126" y="949965"/>
                  <a:pt x="1156782" y="825020"/>
                </a:cubicBezTo>
                <a:cubicBezTo>
                  <a:pt x="1157868" y="699962"/>
                  <a:pt x="1152262" y="574902"/>
                  <a:pt x="1139993" y="450422"/>
                </a:cubicBezTo>
                <a:cubicBezTo>
                  <a:pt x="1133198" y="388270"/>
                  <a:pt x="1125879" y="326061"/>
                  <a:pt x="1115831" y="264547"/>
                </a:cubicBezTo>
                <a:cubicBezTo>
                  <a:pt x="1113274" y="249096"/>
                  <a:pt x="1110950" y="233645"/>
                  <a:pt x="1108279" y="218078"/>
                </a:cubicBezTo>
                <a:lnTo>
                  <a:pt x="1099798" y="171608"/>
                </a:lnTo>
                <a:lnTo>
                  <a:pt x="1095558" y="148376"/>
                </a:lnTo>
                <a:lnTo>
                  <a:pt x="1090795" y="125140"/>
                </a:lnTo>
                <a:lnTo>
                  <a:pt x="1081269" y="79194"/>
                </a:lnTo>
                <a:lnTo>
                  <a:pt x="1061714" y="0"/>
                </a:lnTo>
                <a:lnTo>
                  <a:pt x="1081419" y="0"/>
                </a:lnTo>
                <a:lnTo>
                  <a:pt x="1100909" y="76246"/>
                </a:lnTo>
                <a:cubicBezTo>
                  <a:pt x="1156752" y="321878"/>
                  <a:pt x="1186434" y="573623"/>
                  <a:pt x="1189250" y="825950"/>
                </a:cubicBezTo>
                <a:cubicBezTo>
                  <a:pt x="1190291" y="952229"/>
                  <a:pt x="1184726" y="1078392"/>
                  <a:pt x="1172580" y="1204092"/>
                </a:cubicBezTo>
                <a:cubicBezTo>
                  <a:pt x="1165843" y="1266884"/>
                  <a:pt x="1158582" y="1329674"/>
                  <a:pt x="1148590" y="1392116"/>
                </a:cubicBezTo>
                <a:cubicBezTo>
                  <a:pt x="1146092" y="1407684"/>
                  <a:pt x="1143828" y="1423366"/>
                  <a:pt x="1141098" y="1438586"/>
                </a:cubicBezTo>
                <a:lnTo>
                  <a:pt x="1132675" y="1485055"/>
                </a:lnTo>
                <a:lnTo>
                  <a:pt x="1128434" y="1508289"/>
                </a:lnTo>
                <a:lnTo>
                  <a:pt x="1123730" y="1531524"/>
                </a:lnTo>
                <a:lnTo>
                  <a:pt x="1114262" y="1577992"/>
                </a:lnTo>
                <a:cubicBezTo>
                  <a:pt x="1087807" y="1701890"/>
                  <a:pt x="1054271" y="1824074"/>
                  <a:pt x="1013853" y="1943942"/>
                </a:cubicBezTo>
                <a:lnTo>
                  <a:pt x="982448" y="2028942"/>
                </a:lnTo>
                <a:lnTo>
                  <a:pt x="1015453" y="1942208"/>
                </a:lnTo>
                <a:cubicBezTo>
                  <a:pt x="1057058" y="1823029"/>
                  <a:pt x="1092052" y="1701542"/>
                  <a:pt x="1120244" y="1578283"/>
                </a:cubicBezTo>
                <a:lnTo>
                  <a:pt x="1130467" y="1531813"/>
                </a:lnTo>
                <a:lnTo>
                  <a:pt x="1135521" y="1508579"/>
                </a:lnTo>
                <a:lnTo>
                  <a:pt x="1140168" y="1485346"/>
                </a:lnTo>
                <a:lnTo>
                  <a:pt x="1149346" y="1438876"/>
                </a:lnTo>
                <a:cubicBezTo>
                  <a:pt x="1152250" y="1423310"/>
                  <a:pt x="1154805" y="1407742"/>
                  <a:pt x="1157593" y="1392407"/>
                </a:cubicBezTo>
                <a:cubicBezTo>
                  <a:pt x="1168862" y="1330138"/>
                  <a:pt x="1177517" y="1267464"/>
                  <a:pt x="1185476" y="1204673"/>
                </a:cubicBezTo>
                <a:cubicBezTo>
                  <a:pt x="1200299" y="1078916"/>
                  <a:pt x="1208536" y="952404"/>
                  <a:pt x="1210162" y="825775"/>
                </a:cubicBezTo>
                <a:cubicBezTo>
                  <a:pt x="1211247" y="698972"/>
                  <a:pt x="1205528" y="572230"/>
                  <a:pt x="1193026" y="446064"/>
                </a:cubicBezTo>
                <a:cubicBezTo>
                  <a:pt x="1186173" y="383042"/>
                  <a:pt x="1178679" y="320018"/>
                  <a:pt x="1168514" y="257402"/>
                </a:cubicBezTo>
                <a:cubicBezTo>
                  <a:pt x="1165959" y="241777"/>
                  <a:pt x="1163576" y="226092"/>
                  <a:pt x="1160847" y="210468"/>
                </a:cubicBezTo>
                <a:lnTo>
                  <a:pt x="1152250" y="163650"/>
                </a:lnTo>
                <a:lnTo>
                  <a:pt x="1147951" y="140416"/>
                </a:lnTo>
                <a:lnTo>
                  <a:pt x="1143129" y="117181"/>
                </a:lnTo>
                <a:lnTo>
                  <a:pt x="1133488" y="70712"/>
                </a:lnTo>
                <a:lnTo>
                  <a:pt x="1116032" y="0"/>
                </a:lnTo>
                <a:lnTo>
                  <a:pt x="1136323" y="0"/>
                </a:lnTo>
                <a:lnTo>
                  <a:pt x="1153063" y="65586"/>
                </a:lnTo>
                <a:cubicBezTo>
                  <a:pt x="1209567" y="314529"/>
                  <a:pt x="1239554" y="569644"/>
                  <a:pt x="1242284" y="825311"/>
                </a:cubicBezTo>
                <a:cubicBezTo>
                  <a:pt x="1243322" y="953332"/>
                  <a:pt x="1237642" y="1081297"/>
                  <a:pt x="1225264" y="1208680"/>
                </a:cubicBezTo>
                <a:cubicBezTo>
                  <a:pt x="1212474" y="1336122"/>
                  <a:pt x="1192729" y="1462806"/>
                  <a:pt x="1166132" y="1588099"/>
                </a:cubicBezTo>
                <a:cubicBezTo>
                  <a:pt x="1139267" y="1713450"/>
                  <a:pt x="1105311" y="1837231"/>
                  <a:pt x="1064422" y="1958748"/>
                </a:cubicBezTo>
                <a:lnTo>
                  <a:pt x="998309" y="2137876"/>
                </a:lnTo>
                <a:lnTo>
                  <a:pt x="998668" y="2137072"/>
                </a:lnTo>
                <a:cubicBezTo>
                  <a:pt x="1004478" y="2122319"/>
                  <a:pt x="1010287" y="2107391"/>
                  <a:pt x="1016443" y="2092522"/>
                </a:cubicBezTo>
                <a:cubicBezTo>
                  <a:pt x="1022600" y="2077650"/>
                  <a:pt x="1028468" y="2062840"/>
                  <a:pt x="1033870" y="2047794"/>
                </a:cubicBezTo>
                <a:lnTo>
                  <a:pt x="1050482" y="2002778"/>
                </a:lnTo>
                <a:lnTo>
                  <a:pt x="1058788" y="1980238"/>
                </a:lnTo>
                <a:lnTo>
                  <a:pt x="1066572" y="1957528"/>
                </a:lnTo>
                <a:cubicBezTo>
                  <a:pt x="1108546" y="1836476"/>
                  <a:pt x="1143949" y="1713276"/>
                  <a:pt x="1172638" y="1588449"/>
                </a:cubicBezTo>
                <a:cubicBezTo>
                  <a:pt x="1179375" y="1557140"/>
                  <a:pt x="1186927" y="1526006"/>
                  <a:pt x="1192794" y="1494464"/>
                </a:cubicBezTo>
                <a:lnTo>
                  <a:pt x="1202144" y="1447356"/>
                </a:lnTo>
                <a:lnTo>
                  <a:pt x="1210451" y="1400016"/>
                </a:lnTo>
                <a:cubicBezTo>
                  <a:pt x="1222069" y="1336934"/>
                  <a:pt x="1230607" y="1273388"/>
                  <a:pt x="1238623" y="1209784"/>
                </a:cubicBezTo>
                <a:cubicBezTo>
                  <a:pt x="1253615" y="1082286"/>
                  <a:pt x="1261917" y="954088"/>
                  <a:pt x="1263483" y="825718"/>
                </a:cubicBezTo>
                <a:cubicBezTo>
                  <a:pt x="1264558" y="697230"/>
                  <a:pt x="1258744" y="568744"/>
                  <a:pt x="1246058" y="440896"/>
                </a:cubicBezTo>
                <a:cubicBezTo>
                  <a:pt x="1239146" y="377002"/>
                  <a:pt x="1231478" y="313106"/>
                  <a:pt x="1221198" y="249734"/>
                </a:cubicBezTo>
                <a:lnTo>
                  <a:pt x="1213415" y="202103"/>
                </a:lnTo>
                <a:lnTo>
                  <a:pt x="1204702" y="154705"/>
                </a:lnTo>
                <a:cubicBezTo>
                  <a:pt x="1199183" y="122990"/>
                  <a:pt x="1192037" y="91682"/>
                  <a:pt x="1185706" y="60140"/>
                </a:cubicBezTo>
                <a:cubicBezTo>
                  <a:pt x="1182513" y="44400"/>
                  <a:pt x="1178561" y="28774"/>
                  <a:pt x="1175019" y="13092"/>
                </a:cubicBezTo>
                <a:lnTo>
                  <a:pt x="1171957" y="0"/>
                </a:lnTo>
                <a:lnTo>
                  <a:pt x="1190530" y="0"/>
                </a:lnTo>
                <a:lnTo>
                  <a:pt x="1204730" y="55719"/>
                </a:lnTo>
                <a:cubicBezTo>
                  <a:pt x="1261887" y="307966"/>
                  <a:pt x="1292179" y="566450"/>
                  <a:pt x="1294852" y="825486"/>
                </a:cubicBezTo>
                <a:cubicBezTo>
                  <a:pt x="1295838" y="955134"/>
                  <a:pt x="1290024" y="1084724"/>
                  <a:pt x="1277425" y="1213734"/>
                </a:cubicBezTo>
                <a:cubicBezTo>
                  <a:pt x="1264448" y="1342859"/>
                  <a:pt x="1244438" y="1471172"/>
                  <a:pt x="1217479" y="1598148"/>
                </a:cubicBezTo>
                <a:cubicBezTo>
                  <a:pt x="1190285" y="1725126"/>
                  <a:pt x="1155902" y="1850534"/>
                  <a:pt x="1114492" y="1973617"/>
                </a:cubicBezTo>
                <a:cubicBezTo>
                  <a:pt x="1093875" y="2035247"/>
                  <a:pt x="1071444" y="2096252"/>
                  <a:pt x="1047230" y="2156546"/>
                </a:cubicBezTo>
                <a:lnTo>
                  <a:pt x="989511" y="2288833"/>
                </a:lnTo>
                <a:lnTo>
                  <a:pt x="1049437" y="2154383"/>
                </a:lnTo>
                <a:lnTo>
                  <a:pt x="1067385" y="2109192"/>
                </a:lnTo>
                <a:cubicBezTo>
                  <a:pt x="1073194" y="2094031"/>
                  <a:pt x="1079583" y="2079102"/>
                  <a:pt x="1084811" y="2063826"/>
                </a:cubicBezTo>
                <a:cubicBezTo>
                  <a:pt x="1095848" y="2033331"/>
                  <a:pt x="1107697" y="2003126"/>
                  <a:pt x="1117862" y="1972340"/>
                </a:cubicBezTo>
                <a:cubicBezTo>
                  <a:pt x="1160363" y="1849661"/>
                  <a:pt x="1196197" y="1724776"/>
                  <a:pt x="1225206" y="1598264"/>
                </a:cubicBezTo>
                <a:cubicBezTo>
                  <a:pt x="1232060" y="1566548"/>
                  <a:pt x="1239611" y="1534950"/>
                  <a:pt x="1245594" y="1503003"/>
                </a:cubicBezTo>
                <a:lnTo>
                  <a:pt x="1255003" y="1455255"/>
                </a:lnTo>
                <a:lnTo>
                  <a:pt x="1263426" y="1407276"/>
                </a:lnTo>
                <a:cubicBezTo>
                  <a:pt x="1275044" y="1343382"/>
                  <a:pt x="1283815" y="1278964"/>
                  <a:pt x="1291889" y="1214489"/>
                </a:cubicBezTo>
                <a:cubicBezTo>
                  <a:pt x="1306996" y="1085304"/>
                  <a:pt x="1315356" y="955366"/>
                  <a:pt x="1316924" y="825311"/>
                </a:cubicBezTo>
                <a:cubicBezTo>
                  <a:pt x="1317952" y="695082"/>
                  <a:pt x="1311999" y="564968"/>
                  <a:pt x="1299090" y="435379"/>
                </a:cubicBezTo>
                <a:cubicBezTo>
                  <a:pt x="1292121" y="370668"/>
                  <a:pt x="1284337" y="305961"/>
                  <a:pt x="1273883" y="241660"/>
                </a:cubicBezTo>
                <a:lnTo>
                  <a:pt x="1266040" y="193448"/>
                </a:lnTo>
                <a:lnTo>
                  <a:pt x="1257386" y="145701"/>
                </a:lnTo>
                <a:cubicBezTo>
                  <a:pt x="1251577" y="113580"/>
                  <a:pt x="1244607" y="81808"/>
                  <a:pt x="1238102" y="49858"/>
                </a:cubicBezTo>
                <a:cubicBezTo>
                  <a:pt x="1234964" y="33886"/>
                  <a:pt x="1230898" y="18085"/>
                  <a:pt x="1227356" y="2230"/>
                </a:cubicBezTo>
                <a:lnTo>
                  <a:pt x="1226833" y="0"/>
                </a:lnTo>
                <a:lnTo>
                  <a:pt x="1244996" y="0"/>
                </a:lnTo>
                <a:lnTo>
                  <a:pt x="1256766" y="46135"/>
                </a:lnTo>
                <a:cubicBezTo>
                  <a:pt x="1314651" y="301243"/>
                  <a:pt x="1345317" y="562529"/>
                  <a:pt x="1347767" y="825602"/>
                </a:cubicBezTo>
                <a:cubicBezTo>
                  <a:pt x="1348698" y="956934"/>
                  <a:pt x="1342766" y="1088210"/>
                  <a:pt x="1329993" y="1218903"/>
                </a:cubicBezTo>
                <a:cubicBezTo>
                  <a:pt x="1316861" y="1349656"/>
                  <a:pt x="1296559" y="1479594"/>
                  <a:pt x="1269178" y="1608080"/>
                </a:cubicBezTo>
                <a:cubicBezTo>
                  <a:pt x="1266040" y="1624172"/>
                  <a:pt x="1261975" y="1640144"/>
                  <a:pt x="1258431" y="1656176"/>
                </a:cubicBezTo>
                <a:cubicBezTo>
                  <a:pt x="1254887" y="1672209"/>
                  <a:pt x="1251230" y="1688240"/>
                  <a:pt x="1247335" y="1704214"/>
                </a:cubicBezTo>
                <a:lnTo>
                  <a:pt x="1235139" y="1752018"/>
                </a:lnTo>
                <a:lnTo>
                  <a:pt x="1229041" y="1775892"/>
                </a:lnTo>
                <a:lnTo>
                  <a:pt x="1222475" y="1799650"/>
                </a:lnTo>
                <a:lnTo>
                  <a:pt x="1209115" y="1847164"/>
                </a:lnTo>
                <a:cubicBezTo>
                  <a:pt x="1204817" y="1863021"/>
                  <a:pt x="1199648" y="1878646"/>
                  <a:pt x="1194944" y="1894447"/>
                </a:cubicBezTo>
                <a:cubicBezTo>
                  <a:pt x="1190238" y="1910246"/>
                  <a:pt x="1185476" y="1925928"/>
                  <a:pt x="1180421" y="1941554"/>
                </a:cubicBezTo>
                <a:lnTo>
                  <a:pt x="1164912" y="1988430"/>
                </a:lnTo>
                <a:cubicBezTo>
                  <a:pt x="1159802" y="2004056"/>
                  <a:pt x="1154573" y="2019622"/>
                  <a:pt x="1148881" y="2034900"/>
                </a:cubicBezTo>
                <a:lnTo>
                  <a:pt x="1132268" y="2081367"/>
                </a:lnTo>
                <a:cubicBezTo>
                  <a:pt x="1126865" y="2096936"/>
                  <a:pt x="1120650" y="2112096"/>
                  <a:pt x="1114841" y="2127488"/>
                </a:cubicBezTo>
                <a:lnTo>
                  <a:pt x="1097010" y="2173551"/>
                </a:lnTo>
                <a:cubicBezTo>
                  <a:pt x="1072090" y="2234426"/>
                  <a:pt x="1046358" y="2295067"/>
                  <a:pt x="1018070" y="2354548"/>
                </a:cubicBezTo>
                <a:lnTo>
                  <a:pt x="986481" y="2417221"/>
                </a:lnTo>
                <a:lnTo>
                  <a:pt x="1019697" y="2352631"/>
                </a:lnTo>
                <a:cubicBezTo>
                  <a:pt x="1034334" y="2323240"/>
                  <a:pt x="1047345" y="2293036"/>
                  <a:pt x="1060995" y="2263178"/>
                </a:cubicBezTo>
                <a:cubicBezTo>
                  <a:pt x="1067967" y="2248309"/>
                  <a:pt x="1074123" y="2233089"/>
                  <a:pt x="1080570" y="2217988"/>
                </a:cubicBezTo>
                <a:lnTo>
                  <a:pt x="1099796" y="2172620"/>
                </a:lnTo>
                <a:lnTo>
                  <a:pt x="1117978" y="2126444"/>
                </a:lnTo>
                <a:cubicBezTo>
                  <a:pt x="1123786" y="2111167"/>
                  <a:pt x="1130292" y="2095950"/>
                  <a:pt x="1135752" y="2080497"/>
                </a:cubicBezTo>
                <a:cubicBezTo>
                  <a:pt x="1146963" y="2049595"/>
                  <a:pt x="1158987" y="2018984"/>
                  <a:pt x="1169269" y="1987558"/>
                </a:cubicBezTo>
                <a:cubicBezTo>
                  <a:pt x="1212270" y="1863255"/>
                  <a:pt x="1248510" y="1736684"/>
                  <a:pt x="1277831" y="1608488"/>
                </a:cubicBezTo>
                <a:cubicBezTo>
                  <a:pt x="1284802" y="1576310"/>
                  <a:pt x="1292411" y="1544302"/>
                  <a:pt x="1298452" y="1511949"/>
                </a:cubicBezTo>
                <a:lnTo>
                  <a:pt x="1307978" y="1463564"/>
                </a:lnTo>
                <a:lnTo>
                  <a:pt x="1316459" y="1414945"/>
                </a:lnTo>
                <a:cubicBezTo>
                  <a:pt x="1322268" y="1382590"/>
                  <a:pt x="1327089" y="1350004"/>
                  <a:pt x="1332143" y="1317476"/>
                </a:cubicBezTo>
                <a:cubicBezTo>
                  <a:pt x="1334814" y="1301213"/>
                  <a:pt x="1336673" y="1284890"/>
                  <a:pt x="1338881" y="1268568"/>
                </a:cubicBezTo>
                <a:lnTo>
                  <a:pt x="1345211" y="1219601"/>
                </a:lnTo>
                <a:cubicBezTo>
                  <a:pt x="1360495" y="1088676"/>
                  <a:pt x="1368911" y="957108"/>
                  <a:pt x="1370420" y="825311"/>
                </a:cubicBezTo>
                <a:cubicBezTo>
                  <a:pt x="1371420" y="693398"/>
                  <a:pt x="1365350" y="561541"/>
                  <a:pt x="1352241" y="430325"/>
                </a:cubicBezTo>
                <a:lnTo>
                  <a:pt x="1346722" y="381184"/>
                </a:lnTo>
                <a:cubicBezTo>
                  <a:pt x="1344804" y="364804"/>
                  <a:pt x="1343237" y="348365"/>
                  <a:pt x="1340913" y="332043"/>
                </a:cubicBezTo>
                <a:cubicBezTo>
                  <a:pt x="1336383" y="299340"/>
                  <a:pt x="1332374" y="266581"/>
                  <a:pt x="1326798" y="234050"/>
                </a:cubicBezTo>
                <a:lnTo>
                  <a:pt x="1318840" y="185200"/>
                </a:lnTo>
                <a:lnTo>
                  <a:pt x="1309838" y="136526"/>
                </a:lnTo>
                <a:cubicBezTo>
                  <a:pt x="1304028" y="103996"/>
                  <a:pt x="1296941" y="71817"/>
                  <a:pt x="1290320" y="39462"/>
                </a:cubicBezTo>
                <a:lnTo>
                  <a:pt x="1281392" y="0"/>
                </a:lnTo>
                <a:lnTo>
                  <a:pt x="1299277" y="0"/>
                </a:lnTo>
                <a:lnTo>
                  <a:pt x="1308349" y="35702"/>
                </a:lnTo>
                <a:cubicBezTo>
                  <a:pt x="1366820" y="294578"/>
                  <a:pt x="1397751" y="559828"/>
                  <a:pt x="1400335" y="825602"/>
                </a:cubicBezTo>
                <a:cubicBezTo>
                  <a:pt x="1401259" y="958618"/>
                  <a:pt x="1395230" y="1091521"/>
                  <a:pt x="1382270" y="1223900"/>
                </a:cubicBezTo>
                <a:cubicBezTo>
                  <a:pt x="1368888" y="1356336"/>
                  <a:pt x="1348296" y="1487960"/>
                  <a:pt x="1320584" y="1618190"/>
                </a:cubicBezTo>
                <a:cubicBezTo>
                  <a:pt x="1317387" y="1634568"/>
                  <a:pt x="1313323" y="1650718"/>
                  <a:pt x="1309721" y="1666924"/>
                </a:cubicBezTo>
                <a:lnTo>
                  <a:pt x="1298452" y="1715600"/>
                </a:lnTo>
                <a:lnTo>
                  <a:pt x="1286080" y="1763984"/>
                </a:lnTo>
                <a:cubicBezTo>
                  <a:pt x="1282014" y="1780134"/>
                  <a:pt x="1277890" y="1796282"/>
                  <a:pt x="1273243" y="1812254"/>
                </a:cubicBezTo>
                <a:cubicBezTo>
                  <a:pt x="1264239" y="1844318"/>
                  <a:pt x="1255468" y="1876151"/>
                  <a:pt x="1245419" y="1908213"/>
                </a:cubicBezTo>
                <a:lnTo>
                  <a:pt x="1230724" y="1955960"/>
                </a:lnTo>
                <a:lnTo>
                  <a:pt x="1214982" y="2003416"/>
                </a:lnTo>
                <a:cubicBezTo>
                  <a:pt x="1204816" y="2035132"/>
                  <a:pt x="1193083" y="2066324"/>
                  <a:pt x="1181931" y="2097748"/>
                </a:cubicBezTo>
                <a:cubicBezTo>
                  <a:pt x="1176470" y="2113490"/>
                  <a:pt x="1170315" y="2128884"/>
                  <a:pt x="1164214" y="2144220"/>
                </a:cubicBezTo>
                <a:lnTo>
                  <a:pt x="1146208" y="2190686"/>
                </a:lnTo>
                <a:lnTo>
                  <a:pt x="1127039" y="2236865"/>
                </a:lnTo>
                <a:cubicBezTo>
                  <a:pt x="1120592" y="2252258"/>
                  <a:pt x="1114434" y="2267708"/>
                  <a:pt x="1107523" y="2282871"/>
                </a:cubicBezTo>
                <a:cubicBezTo>
                  <a:pt x="1093872" y="2313308"/>
                  <a:pt x="1080919" y="2344035"/>
                  <a:pt x="1066282" y="2374007"/>
                </a:cubicBezTo>
                <a:cubicBezTo>
                  <a:pt x="1037945" y="2434787"/>
                  <a:pt x="1007837" y="2494605"/>
                  <a:pt x="976014" y="2553394"/>
                </a:cubicBezTo>
                <a:lnTo>
                  <a:pt x="956603" y="2586828"/>
                </a:lnTo>
                <a:lnTo>
                  <a:pt x="977843" y="2550691"/>
                </a:lnTo>
                <a:cubicBezTo>
                  <a:pt x="1009901" y="2492416"/>
                  <a:pt x="1040302" y="2433226"/>
                  <a:pt x="1069013" y="2373193"/>
                </a:cubicBezTo>
                <a:lnTo>
                  <a:pt x="1079815" y="2350714"/>
                </a:lnTo>
                <a:cubicBezTo>
                  <a:pt x="1083417" y="2343221"/>
                  <a:pt x="1086729" y="2335554"/>
                  <a:pt x="1090214" y="2328004"/>
                </a:cubicBezTo>
                <a:lnTo>
                  <a:pt x="1110777" y="2282522"/>
                </a:lnTo>
                <a:cubicBezTo>
                  <a:pt x="1117862" y="2267478"/>
                  <a:pt x="1123962" y="2251968"/>
                  <a:pt x="1130584" y="2236690"/>
                </a:cubicBezTo>
                <a:lnTo>
                  <a:pt x="1150043" y="2190744"/>
                </a:lnTo>
                <a:lnTo>
                  <a:pt x="1168397" y="2144274"/>
                </a:lnTo>
                <a:cubicBezTo>
                  <a:pt x="1174205" y="2128766"/>
                  <a:pt x="1180828" y="2113374"/>
                  <a:pt x="1186404" y="2097806"/>
                </a:cubicBezTo>
                <a:cubicBezTo>
                  <a:pt x="1198022" y="2066498"/>
                  <a:pt x="1209638" y="2035478"/>
                  <a:pt x="1220268" y="2003881"/>
                </a:cubicBezTo>
                <a:cubicBezTo>
                  <a:pt x="1263817" y="1877950"/>
                  <a:pt x="1300468" y="1749696"/>
                  <a:pt x="1330052" y="1619757"/>
                </a:cubicBezTo>
                <a:cubicBezTo>
                  <a:pt x="1337139" y="1587229"/>
                  <a:pt x="1344806" y="1554758"/>
                  <a:pt x="1350905" y="1521998"/>
                </a:cubicBezTo>
                <a:lnTo>
                  <a:pt x="1360604" y="1472972"/>
                </a:lnTo>
                <a:lnTo>
                  <a:pt x="1369202" y="1423716"/>
                </a:lnTo>
                <a:cubicBezTo>
                  <a:pt x="1375010" y="1390954"/>
                  <a:pt x="1379890" y="1357904"/>
                  <a:pt x="1385002" y="1324968"/>
                </a:cubicBezTo>
                <a:cubicBezTo>
                  <a:pt x="1387731" y="1308531"/>
                  <a:pt x="1389591" y="1291918"/>
                  <a:pt x="1391799" y="1275422"/>
                </a:cubicBezTo>
                <a:lnTo>
                  <a:pt x="1398186" y="1225816"/>
                </a:lnTo>
                <a:cubicBezTo>
                  <a:pt x="1413650" y="1093204"/>
                  <a:pt x="1422118" y="959897"/>
                  <a:pt x="1423570" y="826414"/>
                </a:cubicBezTo>
                <a:cubicBezTo>
                  <a:pt x="1424354" y="692815"/>
                  <a:pt x="1418134" y="559218"/>
                  <a:pt x="1404924" y="426258"/>
                </a:cubicBezTo>
                <a:lnTo>
                  <a:pt x="1399117" y="376479"/>
                </a:lnTo>
                <a:cubicBezTo>
                  <a:pt x="1397141" y="359866"/>
                  <a:pt x="1395572" y="343253"/>
                  <a:pt x="1393308" y="326700"/>
                </a:cubicBezTo>
                <a:cubicBezTo>
                  <a:pt x="1388718" y="293589"/>
                  <a:pt x="1384711" y="260422"/>
                  <a:pt x="1379077" y="227488"/>
                </a:cubicBezTo>
                <a:lnTo>
                  <a:pt x="1371060" y="177998"/>
                </a:lnTo>
                <a:lnTo>
                  <a:pt x="1361882" y="128682"/>
                </a:lnTo>
                <a:cubicBezTo>
                  <a:pt x="1356075" y="95748"/>
                  <a:pt x="1348872" y="63102"/>
                  <a:pt x="1342133" y="30343"/>
                </a:cubicBezTo>
                <a:lnTo>
                  <a:pt x="1335286" y="0"/>
                </a:lnTo>
                <a:lnTo>
                  <a:pt x="1353189" y="0"/>
                </a:lnTo>
                <a:lnTo>
                  <a:pt x="1359850" y="26276"/>
                </a:lnTo>
                <a:cubicBezTo>
                  <a:pt x="1366878" y="59154"/>
                  <a:pt x="1374488" y="91857"/>
                  <a:pt x="1380587" y="125024"/>
                </a:cubicBezTo>
                <a:lnTo>
                  <a:pt x="1390230" y="174512"/>
                </a:lnTo>
                <a:lnTo>
                  <a:pt x="1398710" y="224176"/>
                </a:lnTo>
                <a:cubicBezTo>
                  <a:pt x="1404809" y="257227"/>
                  <a:pt x="1409398" y="290569"/>
                  <a:pt x="1414568" y="323736"/>
                </a:cubicBezTo>
                <a:cubicBezTo>
                  <a:pt x="1417239" y="340350"/>
                  <a:pt x="1419098" y="357078"/>
                  <a:pt x="1421306" y="373690"/>
                </a:cubicBezTo>
                <a:lnTo>
                  <a:pt x="1427696" y="423760"/>
                </a:lnTo>
                <a:cubicBezTo>
                  <a:pt x="1443070" y="557418"/>
                  <a:pt x="1451424" y="691829"/>
                  <a:pt x="1452730" y="826356"/>
                </a:cubicBezTo>
                <a:cubicBezTo>
                  <a:pt x="1453654" y="961058"/>
                  <a:pt x="1447502" y="1095646"/>
                  <a:pt x="1434317" y="1229708"/>
                </a:cubicBezTo>
                <a:cubicBezTo>
                  <a:pt x="1420759" y="1363828"/>
                  <a:pt x="1399878" y="1497078"/>
                  <a:pt x="1371758" y="1628934"/>
                </a:cubicBezTo>
                <a:cubicBezTo>
                  <a:pt x="1368563" y="1645488"/>
                  <a:pt x="1364497" y="1661868"/>
                  <a:pt x="1360780" y="1678308"/>
                </a:cubicBezTo>
                <a:lnTo>
                  <a:pt x="1349162" y="1727566"/>
                </a:lnTo>
                <a:lnTo>
                  <a:pt x="1336675" y="1776590"/>
                </a:lnTo>
                <a:cubicBezTo>
                  <a:pt x="1332492" y="1792912"/>
                  <a:pt x="1328367" y="1809234"/>
                  <a:pt x="1323662" y="1825440"/>
                </a:cubicBezTo>
                <a:cubicBezTo>
                  <a:pt x="1314486" y="1857910"/>
                  <a:pt x="1305656" y="1890438"/>
                  <a:pt x="1295490" y="1922618"/>
                </a:cubicBezTo>
                <a:lnTo>
                  <a:pt x="1280620" y="1971005"/>
                </a:lnTo>
                <a:lnTo>
                  <a:pt x="1264647" y="2018984"/>
                </a:lnTo>
                <a:cubicBezTo>
                  <a:pt x="1254365" y="2051106"/>
                  <a:pt x="1242516" y="2082878"/>
                  <a:pt x="1231189" y="2114476"/>
                </a:cubicBezTo>
                <a:cubicBezTo>
                  <a:pt x="1225672" y="2130451"/>
                  <a:pt x="1219572" y="2146076"/>
                  <a:pt x="1213299" y="2161818"/>
                </a:cubicBezTo>
                <a:lnTo>
                  <a:pt x="1195060" y="2209041"/>
                </a:lnTo>
                <a:lnTo>
                  <a:pt x="1175659" y="2255802"/>
                </a:lnTo>
                <a:cubicBezTo>
                  <a:pt x="1169095" y="2271368"/>
                  <a:pt x="1162996" y="2287110"/>
                  <a:pt x="1155968" y="2302270"/>
                </a:cubicBezTo>
                <a:lnTo>
                  <a:pt x="1135406" y="2348738"/>
                </a:lnTo>
                <a:cubicBezTo>
                  <a:pt x="1131977" y="2356464"/>
                  <a:pt x="1128668" y="2364248"/>
                  <a:pt x="1125065" y="2371974"/>
                </a:cubicBezTo>
                <a:lnTo>
                  <a:pt x="1114262" y="2394858"/>
                </a:lnTo>
                <a:cubicBezTo>
                  <a:pt x="1085582" y="2456387"/>
                  <a:pt x="1055114" y="2516946"/>
                  <a:pt x="1022914" y="2576464"/>
                </a:cubicBezTo>
                <a:lnTo>
                  <a:pt x="923281" y="2748208"/>
                </a:lnTo>
                <a:lnTo>
                  <a:pt x="924143" y="2746922"/>
                </a:lnTo>
                <a:cubicBezTo>
                  <a:pt x="995640" y="2632606"/>
                  <a:pt x="1060553" y="2514286"/>
                  <a:pt x="1118558" y="2392594"/>
                </a:cubicBezTo>
                <a:lnTo>
                  <a:pt x="1129538" y="2369825"/>
                </a:lnTo>
                <a:lnTo>
                  <a:pt x="1139992" y="2346591"/>
                </a:lnTo>
                <a:lnTo>
                  <a:pt x="1160845" y="2300528"/>
                </a:lnTo>
                <a:cubicBezTo>
                  <a:pt x="1167932" y="2285192"/>
                  <a:pt x="1174089" y="2269510"/>
                  <a:pt x="1180827" y="2254058"/>
                </a:cubicBezTo>
                <a:lnTo>
                  <a:pt x="1200461" y="2207590"/>
                </a:lnTo>
                <a:cubicBezTo>
                  <a:pt x="1225495" y="2144972"/>
                  <a:pt x="1249718" y="2082006"/>
                  <a:pt x="1271500" y="2018170"/>
                </a:cubicBezTo>
                <a:cubicBezTo>
                  <a:pt x="1315553" y="1890554"/>
                  <a:pt x="1352612" y="1760616"/>
                  <a:pt x="1382503" y="1628992"/>
                </a:cubicBezTo>
                <a:cubicBezTo>
                  <a:pt x="1389704" y="1596000"/>
                  <a:pt x="1397372" y="1563182"/>
                  <a:pt x="1403587" y="1529956"/>
                </a:cubicBezTo>
                <a:lnTo>
                  <a:pt x="1413346" y="1480292"/>
                </a:lnTo>
                <a:lnTo>
                  <a:pt x="1422059" y="1430396"/>
                </a:lnTo>
                <a:cubicBezTo>
                  <a:pt x="1428216" y="1397172"/>
                  <a:pt x="1432804" y="1363771"/>
                  <a:pt x="1438034" y="1330372"/>
                </a:cubicBezTo>
                <a:cubicBezTo>
                  <a:pt x="1440763" y="1313700"/>
                  <a:pt x="1442621" y="1296914"/>
                  <a:pt x="1444888" y="1280186"/>
                </a:cubicBezTo>
                <a:cubicBezTo>
                  <a:pt x="1447152" y="1263456"/>
                  <a:pt x="1449359" y="1246728"/>
                  <a:pt x="1451335" y="1229940"/>
                </a:cubicBezTo>
                <a:cubicBezTo>
                  <a:pt x="1466901" y="1095646"/>
                  <a:pt x="1475451" y="960595"/>
                  <a:pt x="1476952" y="825428"/>
                </a:cubicBezTo>
                <a:cubicBezTo>
                  <a:pt x="1477658" y="690087"/>
                  <a:pt x="1471298" y="554803"/>
                  <a:pt x="1457899" y="420159"/>
                </a:cubicBezTo>
                <a:cubicBezTo>
                  <a:pt x="1456214" y="403374"/>
                  <a:pt x="1454123" y="386528"/>
                  <a:pt x="1452089" y="369741"/>
                </a:cubicBezTo>
                <a:cubicBezTo>
                  <a:pt x="1450057" y="352955"/>
                  <a:pt x="1448547" y="336052"/>
                  <a:pt x="1446281" y="319322"/>
                </a:cubicBezTo>
                <a:cubicBezTo>
                  <a:pt x="1441576" y="285806"/>
                  <a:pt x="1437567" y="252175"/>
                  <a:pt x="1431818" y="218833"/>
                </a:cubicBezTo>
                <a:lnTo>
                  <a:pt x="1423685" y="168704"/>
                </a:lnTo>
                <a:lnTo>
                  <a:pt x="1414450" y="118808"/>
                </a:lnTo>
                <a:cubicBezTo>
                  <a:pt x="1408641" y="85467"/>
                  <a:pt x="1401263" y="52358"/>
                  <a:pt x="1394409" y="19249"/>
                </a:cubicBezTo>
                <a:lnTo>
                  <a:pt x="1390077" y="0"/>
                </a:lnTo>
                <a:lnTo>
                  <a:pt x="1407716" y="0"/>
                </a:lnTo>
                <a:lnTo>
                  <a:pt x="1411777" y="16054"/>
                </a:lnTo>
                <a:cubicBezTo>
                  <a:pt x="1418981" y="49338"/>
                  <a:pt x="1426590" y="82446"/>
                  <a:pt x="1432747" y="115962"/>
                </a:cubicBezTo>
                <a:lnTo>
                  <a:pt x="1442505" y="166032"/>
                </a:lnTo>
                <a:lnTo>
                  <a:pt x="1451102" y="216336"/>
                </a:lnTo>
                <a:cubicBezTo>
                  <a:pt x="1457261" y="249792"/>
                  <a:pt x="1461906" y="283542"/>
                  <a:pt x="1467077" y="317174"/>
                </a:cubicBezTo>
                <a:cubicBezTo>
                  <a:pt x="1469864" y="333960"/>
                  <a:pt x="1471664" y="350863"/>
                  <a:pt x="1473931" y="367766"/>
                </a:cubicBezTo>
                <a:cubicBezTo>
                  <a:pt x="1476196" y="384669"/>
                  <a:pt x="1478402" y="401514"/>
                  <a:pt x="1480378" y="418418"/>
                </a:cubicBezTo>
                <a:cubicBezTo>
                  <a:pt x="1495899" y="553758"/>
                  <a:pt x="1504310" y="689854"/>
                  <a:pt x="1505588" y="826068"/>
                </a:cubicBezTo>
                <a:cubicBezTo>
                  <a:pt x="1506453" y="962395"/>
                  <a:pt x="1500184" y="1098724"/>
                  <a:pt x="1486826" y="1234414"/>
                </a:cubicBezTo>
                <a:cubicBezTo>
                  <a:pt x="1473087" y="1370220"/>
                  <a:pt x="1451933" y="1505153"/>
                  <a:pt x="1423452" y="1638636"/>
                </a:cubicBezTo>
                <a:cubicBezTo>
                  <a:pt x="1420200" y="1655364"/>
                  <a:pt x="1416135" y="1671978"/>
                  <a:pt x="1412360" y="1688590"/>
                </a:cubicBezTo>
                <a:lnTo>
                  <a:pt x="1400740" y="1738485"/>
                </a:lnTo>
                <a:lnTo>
                  <a:pt x="1388019" y="1788091"/>
                </a:lnTo>
                <a:cubicBezTo>
                  <a:pt x="1383722" y="1804588"/>
                  <a:pt x="1379656" y="1821200"/>
                  <a:pt x="1374894" y="1837581"/>
                </a:cubicBezTo>
                <a:cubicBezTo>
                  <a:pt x="1365542" y="1870400"/>
                  <a:pt x="1356712" y="1903392"/>
                  <a:pt x="1346373" y="1935979"/>
                </a:cubicBezTo>
                <a:lnTo>
                  <a:pt x="1331329" y="1984946"/>
                </a:lnTo>
                <a:lnTo>
                  <a:pt x="1315180" y="2033505"/>
                </a:lnTo>
                <a:cubicBezTo>
                  <a:pt x="1293805" y="2098446"/>
                  <a:pt x="1269641" y="2162342"/>
                  <a:pt x="1244664" y="2225946"/>
                </a:cubicBezTo>
                <a:lnTo>
                  <a:pt x="1225088" y="2273285"/>
                </a:lnTo>
                <a:cubicBezTo>
                  <a:pt x="1218409" y="2289027"/>
                  <a:pt x="1212193" y="2304942"/>
                  <a:pt x="1205107" y="2320510"/>
                </a:cubicBezTo>
                <a:lnTo>
                  <a:pt x="1184312" y="2367328"/>
                </a:lnTo>
                <a:lnTo>
                  <a:pt x="1173856" y="2390562"/>
                </a:lnTo>
                <a:lnTo>
                  <a:pt x="1162879" y="2413797"/>
                </a:lnTo>
                <a:cubicBezTo>
                  <a:pt x="1104843" y="2537637"/>
                  <a:pt x="1039776" y="2658048"/>
                  <a:pt x="967998" y="2774454"/>
                </a:cubicBezTo>
                <a:cubicBezTo>
                  <a:pt x="931959" y="2832598"/>
                  <a:pt x="894223" y="2889652"/>
                  <a:pt x="854842" y="2945554"/>
                </a:cubicBezTo>
                <a:lnTo>
                  <a:pt x="825564" y="2984626"/>
                </a:lnTo>
                <a:lnTo>
                  <a:pt x="858224" y="2941538"/>
                </a:lnTo>
                <a:cubicBezTo>
                  <a:pt x="897808" y="2885993"/>
                  <a:pt x="935754" y="2829287"/>
                  <a:pt x="972008" y="2771492"/>
                </a:cubicBezTo>
                <a:cubicBezTo>
                  <a:pt x="1044332" y="2655667"/>
                  <a:pt x="1109998" y="2535836"/>
                  <a:pt x="1168687" y="2412575"/>
                </a:cubicBezTo>
                <a:lnTo>
                  <a:pt x="1179783" y="2389340"/>
                </a:lnTo>
                <a:lnTo>
                  <a:pt x="1190354" y="2366108"/>
                </a:lnTo>
                <a:lnTo>
                  <a:pt x="1211440" y="2319638"/>
                </a:lnTo>
                <a:cubicBezTo>
                  <a:pt x="1218526" y="2304072"/>
                  <a:pt x="1224857" y="2288213"/>
                  <a:pt x="1231594" y="2272530"/>
                </a:cubicBezTo>
                <a:cubicBezTo>
                  <a:pt x="1238333" y="2256847"/>
                  <a:pt x="1245071" y="2241163"/>
                  <a:pt x="1251461" y="2225364"/>
                </a:cubicBezTo>
                <a:cubicBezTo>
                  <a:pt x="1276787" y="2161934"/>
                  <a:pt x="1301357" y="2098156"/>
                  <a:pt x="1323313" y="2033680"/>
                </a:cubicBezTo>
                <a:cubicBezTo>
                  <a:pt x="1367901" y="1904496"/>
                  <a:pt x="1405385" y="1772930"/>
                  <a:pt x="1435594" y="1639622"/>
                </a:cubicBezTo>
                <a:cubicBezTo>
                  <a:pt x="1442855" y="1606222"/>
                  <a:pt x="1450581" y="1572938"/>
                  <a:pt x="1456913" y="1539308"/>
                </a:cubicBezTo>
                <a:lnTo>
                  <a:pt x="1466787" y="1489005"/>
                </a:lnTo>
                <a:lnTo>
                  <a:pt x="1475557" y="1438471"/>
                </a:lnTo>
                <a:cubicBezTo>
                  <a:pt x="1481773" y="1404838"/>
                  <a:pt x="1486420" y="1370974"/>
                  <a:pt x="1491706" y="1337168"/>
                </a:cubicBezTo>
                <a:cubicBezTo>
                  <a:pt x="1494494" y="1320322"/>
                  <a:pt x="1496294" y="1303304"/>
                  <a:pt x="1498617" y="1286343"/>
                </a:cubicBezTo>
                <a:cubicBezTo>
                  <a:pt x="1500941" y="1269380"/>
                  <a:pt x="1503148" y="1252420"/>
                  <a:pt x="1505124" y="1235459"/>
                </a:cubicBezTo>
                <a:cubicBezTo>
                  <a:pt x="1520859" y="1099478"/>
                  <a:pt x="1529468" y="962744"/>
                  <a:pt x="1530914" y="825834"/>
                </a:cubicBezTo>
                <a:cubicBezTo>
                  <a:pt x="1531593" y="688809"/>
                  <a:pt x="1525116" y="551842"/>
                  <a:pt x="1511514" y="415455"/>
                </a:cubicBezTo>
                <a:cubicBezTo>
                  <a:pt x="1509829" y="398436"/>
                  <a:pt x="1507679" y="381416"/>
                  <a:pt x="1505705" y="364398"/>
                </a:cubicBezTo>
                <a:cubicBezTo>
                  <a:pt x="1503729" y="347378"/>
                  <a:pt x="1502105" y="330301"/>
                  <a:pt x="1499606" y="313339"/>
                </a:cubicBezTo>
                <a:cubicBezTo>
                  <a:pt x="1494784" y="279417"/>
                  <a:pt x="1490718" y="245378"/>
                  <a:pt x="1484909" y="211572"/>
                </a:cubicBezTo>
                <a:lnTo>
                  <a:pt x="1476662" y="160864"/>
                </a:lnTo>
                <a:lnTo>
                  <a:pt x="1467310" y="110270"/>
                </a:lnTo>
                <a:cubicBezTo>
                  <a:pt x="1461502" y="76521"/>
                  <a:pt x="1454007" y="43064"/>
                  <a:pt x="1446981" y="9489"/>
                </a:cubicBezTo>
                <a:lnTo>
                  <a:pt x="1444850" y="0"/>
                </a:lnTo>
                <a:lnTo>
                  <a:pt x="1462628" y="0"/>
                </a:lnTo>
                <a:lnTo>
                  <a:pt x="1463998" y="5425"/>
                </a:lnTo>
                <a:cubicBezTo>
                  <a:pt x="1471259" y="39056"/>
                  <a:pt x="1478986" y="72688"/>
                  <a:pt x="1485201" y="106552"/>
                </a:cubicBezTo>
                <a:lnTo>
                  <a:pt x="1495017" y="157262"/>
                </a:lnTo>
                <a:lnTo>
                  <a:pt x="1503729" y="208203"/>
                </a:lnTo>
                <a:cubicBezTo>
                  <a:pt x="1509945" y="242068"/>
                  <a:pt x="1514592" y="276222"/>
                  <a:pt x="1519877" y="310261"/>
                </a:cubicBezTo>
                <a:cubicBezTo>
                  <a:pt x="1522666" y="327280"/>
                  <a:pt x="1524467" y="344416"/>
                  <a:pt x="1526790" y="361493"/>
                </a:cubicBezTo>
                <a:cubicBezTo>
                  <a:pt x="1529113" y="378570"/>
                  <a:pt x="1531321" y="395648"/>
                  <a:pt x="1533296" y="412782"/>
                </a:cubicBezTo>
                <a:cubicBezTo>
                  <a:pt x="1548938" y="549692"/>
                  <a:pt x="1557431" y="687356"/>
                  <a:pt x="1558738" y="825195"/>
                </a:cubicBezTo>
                <a:cubicBezTo>
                  <a:pt x="1559550" y="963208"/>
                  <a:pt x="1553156" y="1101220"/>
                  <a:pt x="1539569" y="1238595"/>
                </a:cubicBezTo>
                <a:cubicBezTo>
                  <a:pt x="1525674" y="1376027"/>
                  <a:pt x="1504246" y="1512646"/>
                  <a:pt x="1475384" y="1647754"/>
                </a:cubicBezTo>
                <a:cubicBezTo>
                  <a:pt x="1472015" y="1664716"/>
                  <a:pt x="1468006" y="1681504"/>
                  <a:pt x="1464115" y="1698348"/>
                </a:cubicBezTo>
                <a:lnTo>
                  <a:pt x="1452498" y="1748824"/>
                </a:lnTo>
                <a:lnTo>
                  <a:pt x="1439660" y="1799010"/>
                </a:lnTo>
                <a:cubicBezTo>
                  <a:pt x="1435304" y="1815740"/>
                  <a:pt x="1431239" y="1832585"/>
                  <a:pt x="1426416" y="1849140"/>
                </a:cubicBezTo>
                <a:cubicBezTo>
                  <a:pt x="1416891" y="1882366"/>
                  <a:pt x="1408003" y="1915764"/>
                  <a:pt x="1397374" y="1948700"/>
                </a:cubicBezTo>
                <a:lnTo>
                  <a:pt x="1382155" y="1998304"/>
                </a:lnTo>
                <a:lnTo>
                  <a:pt x="1365833" y="2047504"/>
                </a:lnTo>
                <a:cubicBezTo>
                  <a:pt x="1322059" y="2178779"/>
                  <a:pt x="1270625" y="2307325"/>
                  <a:pt x="1211788" y="2432558"/>
                </a:cubicBezTo>
                <a:cubicBezTo>
                  <a:pt x="1153075" y="2557910"/>
                  <a:pt x="1087275" y="2679772"/>
                  <a:pt x="1014702" y="2797629"/>
                </a:cubicBezTo>
                <a:cubicBezTo>
                  <a:pt x="941878" y="2915429"/>
                  <a:pt x="862137" y="3028812"/>
                  <a:pt x="775908" y="3137203"/>
                </a:cubicBezTo>
                <a:lnTo>
                  <a:pt x="732011" y="3189175"/>
                </a:lnTo>
                <a:lnTo>
                  <a:pt x="779308" y="3133526"/>
                </a:lnTo>
                <a:cubicBezTo>
                  <a:pt x="951681" y="2918390"/>
                  <a:pt x="1099134" y="2683287"/>
                  <a:pt x="1218176" y="2432558"/>
                </a:cubicBezTo>
                <a:cubicBezTo>
                  <a:pt x="1277529" y="2307614"/>
                  <a:pt x="1329738" y="2179418"/>
                  <a:pt x="1374546" y="2048550"/>
                </a:cubicBezTo>
                <a:cubicBezTo>
                  <a:pt x="1419632" y="1917681"/>
                  <a:pt x="1457504" y="1784430"/>
                  <a:pt x="1487987" y="1649438"/>
                </a:cubicBezTo>
                <a:cubicBezTo>
                  <a:pt x="1495423" y="1615690"/>
                  <a:pt x="1503207" y="1581942"/>
                  <a:pt x="1509538" y="1547903"/>
                </a:cubicBezTo>
                <a:lnTo>
                  <a:pt x="1519529" y="1496962"/>
                </a:lnTo>
                <a:lnTo>
                  <a:pt x="1528415" y="1445789"/>
                </a:lnTo>
                <a:cubicBezTo>
                  <a:pt x="1534747" y="1411750"/>
                  <a:pt x="1539393" y="1377421"/>
                  <a:pt x="1544737" y="1343208"/>
                </a:cubicBezTo>
                <a:cubicBezTo>
                  <a:pt x="1547527" y="1326130"/>
                  <a:pt x="1549384" y="1308936"/>
                  <a:pt x="1551709" y="1291744"/>
                </a:cubicBezTo>
                <a:cubicBezTo>
                  <a:pt x="1554032" y="1274550"/>
                  <a:pt x="1556296" y="1257414"/>
                  <a:pt x="1558272" y="1240221"/>
                </a:cubicBezTo>
                <a:cubicBezTo>
                  <a:pt x="1574130" y="1102498"/>
                  <a:pt x="1582796" y="964022"/>
                  <a:pt x="1584237" y="825426"/>
                </a:cubicBezTo>
                <a:cubicBezTo>
                  <a:pt x="1584917" y="686717"/>
                  <a:pt x="1578324" y="548008"/>
                  <a:pt x="1564488" y="409996"/>
                </a:cubicBezTo>
                <a:cubicBezTo>
                  <a:pt x="1562803" y="392568"/>
                  <a:pt x="1560655" y="375548"/>
                  <a:pt x="1558679" y="358298"/>
                </a:cubicBezTo>
                <a:cubicBezTo>
                  <a:pt x="1556703" y="341045"/>
                  <a:pt x="1554960" y="323794"/>
                  <a:pt x="1552463" y="306602"/>
                </a:cubicBezTo>
                <a:cubicBezTo>
                  <a:pt x="1547584" y="272272"/>
                  <a:pt x="1543518" y="237826"/>
                  <a:pt x="1537592" y="203614"/>
                </a:cubicBezTo>
                <a:lnTo>
                  <a:pt x="1529229" y="152207"/>
                </a:lnTo>
                <a:lnTo>
                  <a:pt x="1519761" y="101034"/>
                </a:lnTo>
                <a:lnTo>
                  <a:pt x="1499404" y="0"/>
                </a:lnTo>
                <a:lnTo>
                  <a:pt x="1516584" y="0"/>
                </a:lnTo>
                <a:lnTo>
                  <a:pt x="1537128" y="97839"/>
                </a:lnTo>
                <a:lnTo>
                  <a:pt x="1547004" y="149187"/>
                </a:lnTo>
                <a:lnTo>
                  <a:pt x="1555832" y="200708"/>
                </a:lnTo>
                <a:cubicBezTo>
                  <a:pt x="1562164" y="235039"/>
                  <a:pt x="1566811" y="269600"/>
                  <a:pt x="1572154" y="304046"/>
                </a:cubicBezTo>
                <a:cubicBezTo>
                  <a:pt x="1574942" y="321470"/>
                  <a:pt x="1576801" y="338897"/>
                  <a:pt x="1579125" y="355914"/>
                </a:cubicBezTo>
                <a:cubicBezTo>
                  <a:pt x="1581448" y="372934"/>
                  <a:pt x="1583715" y="390768"/>
                  <a:pt x="1585688" y="407846"/>
                </a:cubicBezTo>
                <a:cubicBezTo>
                  <a:pt x="1601489" y="546556"/>
                  <a:pt x="1610038" y="686019"/>
                  <a:pt x="1611305" y="825601"/>
                </a:cubicBezTo>
                <a:cubicBezTo>
                  <a:pt x="1612111" y="965240"/>
                  <a:pt x="1605601" y="1104880"/>
                  <a:pt x="1591788" y="1243822"/>
                </a:cubicBezTo>
                <a:cubicBezTo>
                  <a:pt x="1577719" y="1382938"/>
                  <a:pt x="1556001" y="1521242"/>
                  <a:pt x="1526731" y="1657978"/>
                </a:cubicBezTo>
                <a:cubicBezTo>
                  <a:pt x="1497606" y="1794828"/>
                  <a:pt x="1460617" y="1929938"/>
                  <a:pt x="1415960" y="2062548"/>
                </a:cubicBezTo>
                <a:cubicBezTo>
                  <a:pt x="1371663" y="2195392"/>
                  <a:pt x="1319665" y="2325504"/>
                  <a:pt x="1260232" y="2452306"/>
                </a:cubicBezTo>
                <a:cubicBezTo>
                  <a:pt x="1200827" y="2579167"/>
                  <a:pt x="1134247" y="2702598"/>
                  <a:pt x="1060822" y="2821908"/>
                </a:cubicBezTo>
                <a:lnTo>
                  <a:pt x="947313" y="2994533"/>
                </a:lnTo>
                <a:lnTo>
                  <a:pt x="939834" y="3004920"/>
                </a:lnTo>
                <a:lnTo>
                  <a:pt x="825936" y="3157454"/>
                </a:lnTo>
                <a:lnTo>
                  <a:pt x="729506" y="3272814"/>
                </a:lnTo>
                <a:lnTo>
                  <a:pt x="684490" y="3326200"/>
                </a:lnTo>
                <a:lnTo>
                  <a:pt x="687659" y="3322876"/>
                </a:lnTo>
                <a:lnTo>
                  <a:pt x="729506" y="3272814"/>
                </a:lnTo>
                <a:lnTo>
                  <a:pt x="819414" y="3166186"/>
                </a:lnTo>
                <a:lnTo>
                  <a:pt x="825936" y="3157454"/>
                </a:lnTo>
                <a:lnTo>
                  <a:pt x="855461" y="3122131"/>
                </a:lnTo>
                <a:lnTo>
                  <a:pt x="939834" y="3004920"/>
                </a:lnTo>
                <a:lnTo>
                  <a:pt x="945253" y="2997663"/>
                </a:lnTo>
                <a:lnTo>
                  <a:pt x="947313" y="2994533"/>
                </a:lnTo>
                <a:lnTo>
                  <a:pt x="1008357" y="2909731"/>
                </a:lnTo>
                <a:cubicBezTo>
                  <a:pt x="1105177" y="2764423"/>
                  <a:pt x="1191629" y="2611880"/>
                  <a:pt x="1266854" y="2453178"/>
                </a:cubicBezTo>
                <a:cubicBezTo>
                  <a:pt x="1327223" y="2326548"/>
                  <a:pt x="1380303" y="2196552"/>
                  <a:pt x="1425836" y="2063884"/>
                </a:cubicBezTo>
                <a:cubicBezTo>
                  <a:pt x="1471440" y="1931389"/>
                  <a:pt x="1509737" y="1796454"/>
                  <a:pt x="1540558" y="1659778"/>
                </a:cubicBezTo>
                <a:cubicBezTo>
                  <a:pt x="1548107" y="1625566"/>
                  <a:pt x="1555891" y="1591410"/>
                  <a:pt x="1562340" y="1556965"/>
                </a:cubicBezTo>
                <a:lnTo>
                  <a:pt x="1572388" y="1505384"/>
                </a:lnTo>
                <a:lnTo>
                  <a:pt x="1581392" y="1453572"/>
                </a:lnTo>
                <a:cubicBezTo>
                  <a:pt x="1587780" y="1419126"/>
                  <a:pt x="1592429" y="1384390"/>
                  <a:pt x="1597888" y="1349772"/>
                </a:cubicBezTo>
                <a:cubicBezTo>
                  <a:pt x="1600676" y="1332346"/>
                  <a:pt x="1602536" y="1314920"/>
                  <a:pt x="1604916" y="1297494"/>
                </a:cubicBezTo>
                <a:cubicBezTo>
                  <a:pt x="1607298" y="1280068"/>
                  <a:pt x="1609563" y="1262642"/>
                  <a:pt x="1611538" y="1245216"/>
                </a:cubicBezTo>
                <a:cubicBezTo>
                  <a:pt x="1627571" y="1105808"/>
                  <a:pt x="1636294" y="965648"/>
                  <a:pt x="1637678" y="825311"/>
                </a:cubicBezTo>
                <a:cubicBezTo>
                  <a:pt x="1638316" y="684858"/>
                  <a:pt x="1631631" y="544523"/>
                  <a:pt x="1617637" y="404766"/>
                </a:cubicBezTo>
                <a:cubicBezTo>
                  <a:pt x="1615953" y="387340"/>
                  <a:pt x="1613688" y="369916"/>
                  <a:pt x="1611828" y="352489"/>
                </a:cubicBezTo>
                <a:cubicBezTo>
                  <a:pt x="1609970" y="335062"/>
                  <a:pt x="1608052" y="317638"/>
                  <a:pt x="1605555" y="300210"/>
                </a:cubicBezTo>
                <a:lnTo>
                  <a:pt x="1598353" y="247933"/>
                </a:lnTo>
                <a:cubicBezTo>
                  <a:pt x="1596086" y="230508"/>
                  <a:pt x="1593357" y="213082"/>
                  <a:pt x="1590453" y="195656"/>
                </a:cubicBezTo>
                <a:lnTo>
                  <a:pt x="1581973" y="143378"/>
                </a:lnTo>
                <a:cubicBezTo>
                  <a:pt x="1578951" y="125953"/>
                  <a:pt x="1575583" y="108526"/>
                  <a:pt x="1572388" y="91566"/>
                </a:cubicBezTo>
                <a:lnTo>
                  <a:pt x="1553961" y="0"/>
                </a:lnTo>
                <a:lnTo>
                  <a:pt x="1570637" y="0"/>
                </a:lnTo>
                <a:lnTo>
                  <a:pt x="1589232" y="88894"/>
                </a:lnTo>
                <a:cubicBezTo>
                  <a:pt x="1592601" y="106318"/>
                  <a:pt x="1596086" y="123746"/>
                  <a:pt x="1599283" y="141170"/>
                </a:cubicBezTo>
                <a:lnTo>
                  <a:pt x="1608228" y="193448"/>
                </a:lnTo>
                <a:cubicBezTo>
                  <a:pt x="1614559" y="228302"/>
                  <a:pt x="1619206" y="263152"/>
                  <a:pt x="1624665" y="298004"/>
                </a:cubicBezTo>
                <a:cubicBezTo>
                  <a:pt x="1627453" y="315430"/>
                  <a:pt x="1629312" y="332855"/>
                  <a:pt x="1631695" y="350282"/>
                </a:cubicBezTo>
                <a:cubicBezTo>
                  <a:pt x="1634075" y="367708"/>
                  <a:pt x="1636341" y="385133"/>
                  <a:pt x="1638258" y="402559"/>
                </a:cubicBezTo>
                <a:cubicBezTo>
                  <a:pt x="1654209" y="542954"/>
                  <a:pt x="1662800" y="684046"/>
                  <a:pt x="1663990" y="825311"/>
                </a:cubicBezTo>
                <a:cubicBezTo>
                  <a:pt x="1664768" y="966693"/>
                  <a:pt x="1658158" y="1108075"/>
                  <a:pt x="1644182" y="1248760"/>
                </a:cubicBezTo>
                <a:cubicBezTo>
                  <a:pt x="1629882" y="1389560"/>
                  <a:pt x="1607874" y="1529490"/>
                  <a:pt x="1578255" y="1667852"/>
                </a:cubicBezTo>
                <a:cubicBezTo>
                  <a:pt x="1548847" y="1806446"/>
                  <a:pt x="1511538" y="1943239"/>
                  <a:pt x="1466497" y="2077533"/>
                </a:cubicBezTo>
                <a:cubicBezTo>
                  <a:pt x="1421660" y="2211946"/>
                  <a:pt x="1369063" y="2343686"/>
                  <a:pt x="1308967" y="2471998"/>
                </a:cubicBezTo>
                <a:cubicBezTo>
                  <a:pt x="1248893" y="2600426"/>
                  <a:pt x="1181585" y="2725311"/>
                  <a:pt x="1107350" y="2846072"/>
                </a:cubicBezTo>
                <a:cubicBezTo>
                  <a:pt x="1033057" y="2966891"/>
                  <a:pt x="951584" y="3083122"/>
                  <a:pt x="863387" y="3194184"/>
                </a:cubicBezTo>
                <a:cubicBezTo>
                  <a:pt x="775323" y="3305420"/>
                  <a:pt x="680624" y="3411253"/>
                  <a:pt x="579810" y="3511044"/>
                </a:cubicBezTo>
                <a:cubicBezTo>
                  <a:pt x="479181" y="3611068"/>
                  <a:pt x="372675" y="3704994"/>
                  <a:pt x="260860" y="3792299"/>
                </a:cubicBezTo>
                <a:close/>
                <a:moveTo>
                  <a:pt x="0" y="4034888"/>
                </a:moveTo>
                <a:lnTo>
                  <a:pt x="0" y="3975986"/>
                </a:lnTo>
                <a:lnTo>
                  <a:pt x="267133" y="3788523"/>
                </a:lnTo>
                <a:cubicBezTo>
                  <a:pt x="378506" y="3701044"/>
                  <a:pt x="484711" y="3607236"/>
                  <a:pt x="585212" y="3507443"/>
                </a:cubicBezTo>
                <a:cubicBezTo>
                  <a:pt x="685620" y="3407594"/>
                  <a:pt x="780312" y="3302166"/>
                  <a:pt x="868846" y="3191687"/>
                </a:cubicBezTo>
                <a:cubicBezTo>
                  <a:pt x="1045929" y="2970204"/>
                  <a:pt x="1196557" y="2728856"/>
                  <a:pt x="1317680" y="2472462"/>
                </a:cubicBezTo>
                <a:cubicBezTo>
                  <a:pt x="1378345" y="2344324"/>
                  <a:pt x="1431714" y="2212876"/>
                  <a:pt x="1477533" y="2078696"/>
                </a:cubicBezTo>
                <a:cubicBezTo>
                  <a:pt x="1523712" y="1944574"/>
                  <a:pt x="1562490" y="1808014"/>
                  <a:pt x="1593705" y="1669653"/>
                </a:cubicBezTo>
                <a:lnTo>
                  <a:pt x="1605323" y="1617724"/>
                </a:lnTo>
                <a:cubicBezTo>
                  <a:pt x="1609332" y="1600298"/>
                  <a:pt x="1612351" y="1582873"/>
                  <a:pt x="1615895" y="1565447"/>
                </a:cubicBezTo>
                <a:cubicBezTo>
                  <a:pt x="1619438" y="1548022"/>
                  <a:pt x="1622864" y="1530596"/>
                  <a:pt x="1626061" y="1513168"/>
                </a:cubicBezTo>
                <a:lnTo>
                  <a:pt x="1635122" y="1460890"/>
                </a:lnTo>
                <a:lnTo>
                  <a:pt x="1639710" y="1434694"/>
                </a:lnTo>
                <a:lnTo>
                  <a:pt x="1643776" y="1408382"/>
                </a:lnTo>
                <a:lnTo>
                  <a:pt x="1651792" y="1356103"/>
                </a:lnTo>
                <a:cubicBezTo>
                  <a:pt x="1654580" y="1338678"/>
                  <a:pt x="1656497" y="1320904"/>
                  <a:pt x="1658880" y="1303362"/>
                </a:cubicBezTo>
                <a:cubicBezTo>
                  <a:pt x="1661260" y="1285818"/>
                  <a:pt x="1663642" y="1268160"/>
                  <a:pt x="1665558" y="1250502"/>
                </a:cubicBezTo>
                <a:cubicBezTo>
                  <a:pt x="1681735" y="1109412"/>
                  <a:pt x="1690518" y="967507"/>
                  <a:pt x="1691872" y="825486"/>
                </a:cubicBezTo>
                <a:cubicBezTo>
                  <a:pt x="1692510" y="683349"/>
                  <a:pt x="1685709" y="541268"/>
                  <a:pt x="1671483" y="399830"/>
                </a:cubicBezTo>
                <a:cubicBezTo>
                  <a:pt x="1664254" y="329081"/>
                  <a:pt x="1655056" y="258550"/>
                  <a:pt x="1643900" y="188331"/>
                </a:cubicBezTo>
                <a:lnTo>
                  <a:pt x="1608563" y="0"/>
                </a:lnTo>
                <a:lnTo>
                  <a:pt x="1624705" y="0"/>
                </a:lnTo>
                <a:lnTo>
                  <a:pt x="1630880" y="27787"/>
                </a:lnTo>
                <a:cubicBezTo>
                  <a:pt x="1634830" y="45213"/>
                  <a:pt x="1637851" y="62638"/>
                  <a:pt x="1641393" y="80066"/>
                </a:cubicBezTo>
                <a:cubicBezTo>
                  <a:pt x="1644938" y="97490"/>
                  <a:pt x="1648365" y="114917"/>
                  <a:pt x="1651502" y="132692"/>
                </a:cubicBezTo>
                <a:lnTo>
                  <a:pt x="1660563" y="185492"/>
                </a:lnTo>
                <a:lnTo>
                  <a:pt x="1665094" y="211862"/>
                </a:lnTo>
                <a:lnTo>
                  <a:pt x="1669159" y="238350"/>
                </a:lnTo>
                <a:lnTo>
                  <a:pt x="1677175" y="291324"/>
                </a:lnTo>
                <a:cubicBezTo>
                  <a:pt x="1679964" y="308750"/>
                  <a:pt x="1681880" y="326758"/>
                  <a:pt x="1684263" y="344415"/>
                </a:cubicBezTo>
                <a:cubicBezTo>
                  <a:pt x="1686643" y="362073"/>
                  <a:pt x="1688968" y="379848"/>
                  <a:pt x="1690884" y="397622"/>
                </a:cubicBezTo>
                <a:cubicBezTo>
                  <a:pt x="1707050" y="539644"/>
                  <a:pt x="1715734" y="682478"/>
                  <a:pt x="1716906" y="825428"/>
                </a:cubicBezTo>
                <a:cubicBezTo>
                  <a:pt x="1717657" y="968494"/>
                  <a:pt x="1710923" y="1111561"/>
                  <a:pt x="1696751" y="1253929"/>
                </a:cubicBezTo>
                <a:cubicBezTo>
                  <a:pt x="1682235" y="1396358"/>
                  <a:pt x="1659959" y="1537914"/>
                  <a:pt x="1630009" y="1677960"/>
                </a:cubicBezTo>
                <a:cubicBezTo>
                  <a:pt x="1600137" y="1818122"/>
                  <a:pt x="1562280" y="1956425"/>
                  <a:pt x="1516626" y="2092290"/>
                </a:cubicBezTo>
                <a:cubicBezTo>
                  <a:pt x="1471266" y="2228327"/>
                  <a:pt x="1418088" y="2361576"/>
                  <a:pt x="1357353" y="2491456"/>
                </a:cubicBezTo>
                <a:cubicBezTo>
                  <a:pt x="1236156" y="2751799"/>
                  <a:pt x="1084980" y="2997098"/>
                  <a:pt x="906893" y="3222357"/>
                </a:cubicBezTo>
                <a:cubicBezTo>
                  <a:pt x="817818" y="3334928"/>
                  <a:pt x="722075" y="3442096"/>
                  <a:pt x="620180" y="3543226"/>
                </a:cubicBezTo>
                <a:cubicBezTo>
                  <a:pt x="518448" y="3644410"/>
                  <a:pt x="410802" y="3739439"/>
                  <a:pt x="297802" y="3827848"/>
                </a:cubicBezTo>
                <a:close/>
                <a:moveTo>
                  <a:pt x="0" y="4097314"/>
                </a:moveTo>
                <a:lnTo>
                  <a:pt x="0" y="4040247"/>
                </a:lnTo>
                <a:lnTo>
                  <a:pt x="304772" y="3825873"/>
                </a:lnTo>
                <a:cubicBezTo>
                  <a:pt x="417343" y="3737234"/>
                  <a:pt x="524727" y="3642203"/>
                  <a:pt x="626395" y="3541249"/>
                </a:cubicBezTo>
                <a:cubicBezTo>
                  <a:pt x="727960" y="3440124"/>
                  <a:pt x="823725" y="3333360"/>
                  <a:pt x="913225" y="3221428"/>
                </a:cubicBezTo>
                <a:cubicBezTo>
                  <a:pt x="1092218" y="2997041"/>
                  <a:pt x="1244496" y="2752613"/>
                  <a:pt x="1366994" y="2493084"/>
                </a:cubicBezTo>
                <a:cubicBezTo>
                  <a:pt x="1428304" y="2363377"/>
                  <a:pt x="1482237" y="2230300"/>
                  <a:pt x="1528531" y="2094497"/>
                </a:cubicBezTo>
                <a:cubicBezTo>
                  <a:pt x="1575165" y="1958748"/>
                  <a:pt x="1614297" y="1820503"/>
                  <a:pt x="1645750" y="1680457"/>
                </a:cubicBezTo>
                <a:lnTo>
                  <a:pt x="1657368" y="1627831"/>
                </a:lnTo>
                <a:cubicBezTo>
                  <a:pt x="1661317" y="1610404"/>
                  <a:pt x="1664453" y="1592980"/>
                  <a:pt x="1667998" y="1575090"/>
                </a:cubicBezTo>
                <a:cubicBezTo>
                  <a:pt x="1671541" y="1557199"/>
                  <a:pt x="1675083" y="1539890"/>
                  <a:pt x="1678280" y="1522230"/>
                </a:cubicBezTo>
                <a:lnTo>
                  <a:pt x="1687513" y="1469140"/>
                </a:lnTo>
                <a:lnTo>
                  <a:pt x="1692103" y="1442652"/>
                </a:lnTo>
                <a:lnTo>
                  <a:pt x="1696227" y="1416048"/>
                </a:lnTo>
                <a:lnTo>
                  <a:pt x="1704302" y="1362784"/>
                </a:lnTo>
                <a:cubicBezTo>
                  <a:pt x="1707089" y="1345010"/>
                  <a:pt x="1709064" y="1327176"/>
                  <a:pt x="1711446" y="1309402"/>
                </a:cubicBezTo>
                <a:cubicBezTo>
                  <a:pt x="1713827" y="1291628"/>
                  <a:pt x="1716268" y="1273796"/>
                  <a:pt x="1718184" y="1255906"/>
                </a:cubicBezTo>
                <a:cubicBezTo>
                  <a:pt x="1734494" y="1113188"/>
                  <a:pt x="1743335" y="969715"/>
                  <a:pt x="1744672" y="826066"/>
                </a:cubicBezTo>
                <a:cubicBezTo>
                  <a:pt x="1745281" y="682188"/>
                  <a:pt x="1738363" y="538423"/>
                  <a:pt x="1723936" y="395299"/>
                </a:cubicBezTo>
                <a:cubicBezTo>
                  <a:pt x="1716604" y="323707"/>
                  <a:pt x="1707281" y="252334"/>
                  <a:pt x="1695979" y="181273"/>
                </a:cubicBezTo>
                <a:lnTo>
                  <a:pt x="1661944" y="0"/>
                </a:lnTo>
                <a:lnTo>
                  <a:pt x="1678818" y="0"/>
                </a:lnTo>
                <a:lnTo>
                  <a:pt x="1682810" y="18204"/>
                </a:lnTo>
                <a:cubicBezTo>
                  <a:pt x="1686759" y="35628"/>
                  <a:pt x="1689839" y="53636"/>
                  <a:pt x="1693439" y="71352"/>
                </a:cubicBezTo>
                <a:cubicBezTo>
                  <a:pt x="1697041" y="89068"/>
                  <a:pt x="1700467" y="106785"/>
                  <a:pt x="1703604" y="124560"/>
                </a:cubicBezTo>
                <a:lnTo>
                  <a:pt x="1712783" y="178000"/>
                </a:lnTo>
                <a:lnTo>
                  <a:pt x="1717370" y="204660"/>
                </a:lnTo>
                <a:lnTo>
                  <a:pt x="1721494" y="231496"/>
                </a:lnTo>
                <a:lnTo>
                  <a:pt x="1729569" y="285051"/>
                </a:lnTo>
                <a:cubicBezTo>
                  <a:pt x="1732299" y="302942"/>
                  <a:pt x="1734331" y="320891"/>
                  <a:pt x="1736714" y="338782"/>
                </a:cubicBezTo>
                <a:cubicBezTo>
                  <a:pt x="1739095" y="356672"/>
                  <a:pt x="1741535" y="374622"/>
                  <a:pt x="1743394" y="392628"/>
                </a:cubicBezTo>
                <a:cubicBezTo>
                  <a:pt x="1759664" y="536332"/>
                  <a:pt x="1768428" y="680851"/>
                  <a:pt x="1769649" y="825486"/>
                </a:cubicBezTo>
                <a:cubicBezTo>
                  <a:pt x="1770346" y="970235"/>
                  <a:pt x="1763486" y="1114930"/>
                  <a:pt x="1749087" y="1258984"/>
                </a:cubicBezTo>
                <a:cubicBezTo>
                  <a:pt x="1734360" y="1403153"/>
                  <a:pt x="1711771" y="1546394"/>
                  <a:pt x="1681415" y="1688067"/>
                </a:cubicBezTo>
                <a:cubicBezTo>
                  <a:pt x="1651182" y="1829854"/>
                  <a:pt x="1612878" y="1969784"/>
                  <a:pt x="1566695" y="2107216"/>
                </a:cubicBezTo>
                <a:cubicBezTo>
                  <a:pt x="1560886" y="2124642"/>
                  <a:pt x="1555367" y="2141662"/>
                  <a:pt x="1549269" y="2158739"/>
                </a:cubicBezTo>
                <a:lnTo>
                  <a:pt x="1530798" y="2209855"/>
                </a:lnTo>
                <a:lnTo>
                  <a:pt x="1521562" y="2235414"/>
                </a:lnTo>
                <a:cubicBezTo>
                  <a:pt x="1518425" y="2243952"/>
                  <a:pt x="1514999" y="2252318"/>
                  <a:pt x="1511746" y="2260797"/>
                </a:cubicBezTo>
                <a:lnTo>
                  <a:pt x="1491996" y="2311448"/>
                </a:lnTo>
                <a:cubicBezTo>
                  <a:pt x="1485606" y="2328409"/>
                  <a:pt x="1478288" y="2345022"/>
                  <a:pt x="1471376" y="2361752"/>
                </a:cubicBezTo>
                <a:lnTo>
                  <a:pt x="1450407" y="2411938"/>
                </a:lnTo>
                <a:lnTo>
                  <a:pt x="1428275" y="2461602"/>
                </a:lnTo>
                <a:cubicBezTo>
                  <a:pt x="1420782" y="2478098"/>
                  <a:pt x="1413696" y="2494828"/>
                  <a:pt x="1405737" y="2511090"/>
                </a:cubicBezTo>
                <a:cubicBezTo>
                  <a:pt x="1283164" y="2774512"/>
                  <a:pt x="1130333" y="3022773"/>
                  <a:pt x="950342" y="3250818"/>
                </a:cubicBezTo>
                <a:cubicBezTo>
                  <a:pt x="860313" y="3364727"/>
                  <a:pt x="763566" y="3473174"/>
                  <a:pt x="660607" y="3575580"/>
                </a:cubicBezTo>
                <a:cubicBezTo>
                  <a:pt x="557759" y="3678101"/>
                  <a:pt x="448971" y="3774409"/>
                  <a:pt x="334801" y="3864152"/>
                </a:cubicBezTo>
                <a:close/>
                <a:moveTo>
                  <a:pt x="0" y="4157756"/>
                </a:moveTo>
                <a:lnTo>
                  <a:pt x="0" y="4104514"/>
                </a:lnTo>
                <a:lnTo>
                  <a:pt x="342817" y="3863105"/>
                </a:lnTo>
                <a:cubicBezTo>
                  <a:pt x="456648" y="3773189"/>
                  <a:pt x="565251" y="3676824"/>
                  <a:pt x="668100" y="3574476"/>
                </a:cubicBezTo>
                <a:cubicBezTo>
                  <a:pt x="770808" y="3472070"/>
                  <a:pt x="867637" y="3363913"/>
                  <a:pt x="958123" y="3250588"/>
                </a:cubicBezTo>
                <a:cubicBezTo>
                  <a:pt x="1139156" y="3023295"/>
                  <a:pt x="1293148" y="2775732"/>
                  <a:pt x="1417005" y="2512892"/>
                </a:cubicBezTo>
                <a:cubicBezTo>
                  <a:pt x="1478978" y="2381617"/>
                  <a:pt x="1533509" y="2246916"/>
                  <a:pt x="1580343" y="2109482"/>
                </a:cubicBezTo>
                <a:cubicBezTo>
                  <a:pt x="1627452" y="1972050"/>
                  <a:pt x="1666974" y="1832179"/>
                  <a:pt x="1698725" y="1690390"/>
                </a:cubicBezTo>
                <a:lnTo>
                  <a:pt x="1710342" y="1637184"/>
                </a:lnTo>
                <a:cubicBezTo>
                  <a:pt x="1714291" y="1619758"/>
                  <a:pt x="1717487" y="1601578"/>
                  <a:pt x="1721087" y="1583802"/>
                </a:cubicBezTo>
                <a:cubicBezTo>
                  <a:pt x="1724688" y="1566028"/>
                  <a:pt x="1728291" y="1548194"/>
                  <a:pt x="1731426" y="1530306"/>
                </a:cubicBezTo>
                <a:lnTo>
                  <a:pt x="1740778" y="1476575"/>
                </a:lnTo>
                <a:lnTo>
                  <a:pt x="1745425" y="1449740"/>
                </a:lnTo>
                <a:lnTo>
                  <a:pt x="1749551" y="1422846"/>
                </a:lnTo>
                <a:lnTo>
                  <a:pt x="1757741" y="1368942"/>
                </a:lnTo>
                <a:cubicBezTo>
                  <a:pt x="1760528" y="1350992"/>
                  <a:pt x="1762503" y="1332929"/>
                  <a:pt x="1764943" y="1314922"/>
                </a:cubicBezTo>
                <a:cubicBezTo>
                  <a:pt x="1767382" y="1296914"/>
                  <a:pt x="1769821" y="1278908"/>
                  <a:pt x="1771737" y="1260842"/>
                </a:cubicBezTo>
                <a:cubicBezTo>
                  <a:pt x="1788193" y="1116324"/>
                  <a:pt x="1797111" y="970992"/>
                  <a:pt x="1798458" y="825545"/>
                </a:cubicBezTo>
                <a:cubicBezTo>
                  <a:pt x="1798987" y="680038"/>
                  <a:pt x="1791929" y="534649"/>
                  <a:pt x="1777316" y="389898"/>
                </a:cubicBezTo>
                <a:cubicBezTo>
                  <a:pt x="1769912" y="317464"/>
                  <a:pt x="1760484" y="245248"/>
                  <a:pt x="1749046" y="173352"/>
                </a:cubicBezTo>
                <a:lnTo>
                  <a:pt x="1716472" y="0"/>
                </a:lnTo>
                <a:lnTo>
                  <a:pt x="1732771" y="0"/>
                </a:lnTo>
                <a:lnTo>
                  <a:pt x="1734679" y="8794"/>
                </a:lnTo>
                <a:cubicBezTo>
                  <a:pt x="1738630" y="26626"/>
                  <a:pt x="1741766" y="44632"/>
                  <a:pt x="1745368" y="62582"/>
                </a:cubicBezTo>
                <a:cubicBezTo>
                  <a:pt x="1748968" y="80530"/>
                  <a:pt x="1752569" y="98422"/>
                  <a:pt x="1755650" y="116428"/>
                </a:cubicBezTo>
                <a:lnTo>
                  <a:pt x="1764943" y="170447"/>
                </a:lnTo>
                <a:lnTo>
                  <a:pt x="1769589" y="197458"/>
                </a:lnTo>
                <a:lnTo>
                  <a:pt x="1773713" y="224584"/>
                </a:lnTo>
                <a:lnTo>
                  <a:pt x="1781903" y="278838"/>
                </a:lnTo>
                <a:cubicBezTo>
                  <a:pt x="1784634" y="296902"/>
                  <a:pt x="1786666" y="315082"/>
                  <a:pt x="1789107" y="333206"/>
                </a:cubicBezTo>
                <a:cubicBezTo>
                  <a:pt x="1791547" y="351330"/>
                  <a:pt x="1793985" y="369452"/>
                  <a:pt x="1795845" y="387633"/>
                </a:cubicBezTo>
                <a:cubicBezTo>
                  <a:pt x="1812288" y="533024"/>
                  <a:pt x="1821112" y="679226"/>
                  <a:pt x="1822274" y="825545"/>
                </a:cubicBezTo>
                <a:cubicBezTo>
                  <a:pt x="1822970" y="971980"/>
                  <a:pt x="1815996" y="1118357"/>
                  <a:pt x="1801363" y="1264096"/>
                </a:cubicBezTo>
                <a:cubicBezTo>
                  <a:pt x="1786523" y="1409892"/>
                  <a:pt x="1763677" y="1554760"/>
                  <a:pt x="1732938" y="1698058"/>
                </a:cubicBezTo>
                <a:cubicBezTo>
                  <a:pt x="1702330" y="1841473"/>
                  <a:pt x="1663542" y="1983086"/>
                  <a:pt x="1616764" y="2122086"/>
                </a:cubicBezTo>
                <a:cubicBezTo>
                  <a:pt x="1610955" y="2139514"/>
                  <a:pt x="1605147" y="2156940"/>
                  <a:pt x="1599339" y="2174365"/>
                </a:cubicBezTo>
                <a:lnTo>
                  <a:pt x="1580634" y="2226063"/>
                </a:lnTo>
                <a:cubicBezTo>
                  <a:pt x="1568495" y="2260914"/>
                  <a:pt x="1554553" y="2294604"/>
                  <a:pt x="1541368" y="2328816"/>
                </a:cubicBezTo>
                <a:cubicBezTo>
                  <a:pt x="1534921" y="2346242"/>
                  <a:pt x="1527545" y="2362796"/>
                  <a:pt x="1520573" y="2379758"/>
                </a:cubicBezTo>
                <a:lnTo>
                  <a:pt x="1499372" y="2430467"/>
                </a:lnTo>
                <a:lnTo>
                  <a:pt x="1476952" y="2480712"/>
                </a:lnTo>
                <a:cubicBezTo>
                  <a:pt x="1469341" y="2497441"/>
                  <a:pt x="1462255" y="2514344"/>
                  <a:pt x="1454180" y="2530840"/>
                </a:cubicBezTo>
                <a:cubicBezTo>
                  <a:pt x="1330270" y="2797282"/>
                  <a:pt x="1175831" y="3048446"/>
                  <a:pt x="993963" y="3279281"/>
                </a:cubicBezTo>
                <a:cubicBezTo>
                  <a:pt x="902983" y="3394466"/>
                  <a:pt x="805224" y="3504076"/>
                  <a:pt x="701208" y="3607644"/>
                </a:cubicBezTo>
                <a:cubicBezTo>
                  <a:pt x="597241" y="3711384"/>
                  <a:pt x="487306" y="3808971"/>
                  <a:pt x="371976" y="3899875"/>
                </a:cubicBezTo>
                <a:cubicBezTo>
                  <a:pt x="256281" y="3990345"/>
                  <a:pt x="135830" y="4074381"/>
                  <a:pt x="11176" y="4151643"/>
                </a:cubicBezTo>
                <a:close/>
                <a:moveTo>
                  <a:pt x="0" y="4215500"/>
                </a:moveTo>
                <a:lnTo>
                  <a:pt x="0" y="4165289"/>
                </a:lnTo>
                <a:lnTo>
                  <a:pt x="20779" y="4153747"/>
                </a:lnTo>
                <a:cubicBezTo>
                  <a:pt x="145059" y="4075701"/>
                  <a:pt x="265150" y="3990982"/>
                  <a:pt x="380514" y="3899932"/>
                </a:cubicBezTo>
                <a:cubicBezTo>
                  <a:pt x="495567" y="3808795"/>
                  <a:pt x="605331" y="3711210"/>
                  <a:pt x="709282" y="3607584"/>
                </a:cubicBezTo>
                <a:cubicBezTo>
                  <a:pt x="813071" y="3503842"/>
                  <a:pt x="910946" y="3394348"/>
                  <a:pt x="1002444" y="3279629"/>
                </a:cubicBezTo>
                <a:lnTo>
                  <a:pt x="1019869" y="3258136"/>
                </a:lnTo>
                <a:lnTo>
                  <a:pt x="1036598" y="3236296"/>
                </a:lnTo>
                <a:lnTo>
                  <a:pt x="1069998" y="3192557"/>
                </a:lnTo>
                <a:cubicBezTo>
                  <a:pt x="1081267" y="3178094"/>
                  <a:pt x="1091665" y="3162934"/>
                  <a:pt x="1102526" y="3148180"/>
                </a:cubicBezTo>
                <a:lnTo>
                  <a:pt x="1134765" y="3103569"/>
                </a:lnTo>
                <a:cubicBezTo>
                  <a:pt x="1155443" y="3073248"/>
                  <a:pt x="1176470" y="3043218"/>
                  <a:pt x="1196743" y="3012607"/>
                </a:cubicBezTo>
                <a:lnTo>
                  <a:pt x="1226657" y="2966138"/>
                </a:lnTo>
                <a:lnTo>
                  <a:pt x="1241586" y="2942904"/>
                </a:lnTo>
                <a:lnTo>
                  <a:pt x="1255991" y="2919670"/>
                </a:lnTo>
                <a:cubicBezTo>
                  <a:pt x="1333298" y="2794840"/>
                  <a:pt x="1403500" y="2665716"/>
                  <a:pt x="1466263" y="2532931"/>
                </a:cubicBezTo>
                <a:cubicBezTo>
                  <a:pt x="1528852" y="2400028"/>
                  <a:pt x="1583939" y="2263702"/>
                  <a:pt x="1631286" y="2124586"/>
                </a:cubicBezTo>
                <a:cubicBezTo>
                  <a:pt x="1655450" y="2055229"/>
                  <a:pt x="1676651" y="1985178"/>
                  <a:pt x="1696981" y="1914254"/>
                </a:cubicBezTo>
                <a:cubicBezTo>
                  <a:pt x="1702034" y="1896828"/>
                  <a:pt x="1706565" y="1878821"/>
                  <a:pt x="1711387" y="1861048"/>
                </a:cubicBezTo>
                <a:cubicBezTo>
                  <a:pt x="1716209" y="1843273"/>
                  <a:pt x="1721030" y="1825615"/>
                  <a:pt x="1725386" y="1807782"/>
                </a:cubicBezTo>
                <a:lnTo>
                  <a:pt x="1738456" y="1754226"/>
                </a:lnTo>
                <a:lnTo>
                  <a:pt x="1745019" y="1727449"/>
                </a:lnTo>
                <a:lnTo>
                  <a:pt x="1750827" y="1700555"/>
                </a:lnTo>
                <a:lnTo>
                  <a:pt x="1762446" y="1646708"/>
                </a:lnTo>
                <a:cubicBezTo>
                  <a:pt x="1766395" y="1628761"/>
                  <a:pt x="1769648" y="1610696"/>
                  <a:pt x="1773307" y="1592688"/>
                </a:cubicBezTo>
                <a:cubicBezTo>
                  <a:pt x="1776968" y="1574682"/>
                  <a:pt x="1780625" y="1556616"/>
                  <a:pt x="1783763" y="1538551"/>
                </a:cubicBezTo>
                <a:lnTo>
                  <a:pt x="1793174" y="1484241"/>
                </a:lnTo>
                <a:lnTo>
                  <a:pt x="1797876" y="1457058"/>
                </a:lnTo>
                <a:lnTo>
                  <a:pt x="1802059" y="1429814"/>
                </a:lnTo>
                <a:lnTo>
                  <a:pt x="1810308" y="1375272"/>
                </a:lnTo>
                <a:cubicBezTo>
                  <a:pt x="1813037" y="1357092"/>
                  <a:pt x="1815129" y="1338852"/>
                  <a:pt x="1817568" y="1320613"/>
                </a:cubicBezTo>
                <a:cubicBezTo>
                  <a:pt x="1820009" y="1302372"/>
                  <a:pt x="1822505" y="1284134"/>
                  <a:pt x="1824424" y="1265895"/>
                </a:cubicBezTo>
                <a:cubicBezTo>
                  <a:pt x="1841053" y="1119635"/>
                  <a:pt x="1850028" y="972676"/>
                  <a:pt x="1851317" y="825486"/>
                </a:cubicBezTo>
                <a:cubicBezTo>
                  <a:pt x="1851851" y="678237"/>
                  <a:pt x="1844679" y="530988"/>
                  <a:pt x="1829825" y="384494"/>
                </a:cubicBezTo>
                <a:cubicBezTo>
                  <a:pt x="1822329" y="311190"/>
                  <a:pt x="1812788" y="238132"/>
                  <a:pt x="1801215" y="165401"/>
                </a:cubicBezTo>
                <a:lnTo>
                  <a:pt x="1770133" y="0"/>
                </a:lnTo>
                <a:lnTo>
                  <a:pt x="1786465" y="0"/>
                </a:lnTo>
                <a:lnTo>
                  <a:pt x="1797181" y="53926"/>
                </a:lnTo>
                <a:cubicBezTo>
                  <a:pt x="1800839" y="72048"/>
                  <a:pt x="1804442" y="90171"/>
                  <a:pt x="1807578" y="108410"/>
                </a:cubicBezTo>
                <a:lnTo>
                  <a:pt x="1816929" y="163068"/>
                </a:lnTo>
                <a:lnTo>
                  <a:pt x="1821634" y="190370"/>
                </a:lnTo>
                <a:lnTo>
                  <a:pt x="1825817" y="217844"/>
                </a:lnTo>
                <a:lnTo>
                  <a:pt x="1834065" y="272678"/>
                </a:lnTo>
                <a:cubicBezTo>
                  <a:pt x="1836795" y="290976"/>
                  <a:pt x="1838887" y="309331"/>
                  <a:pt x="1841325" y="327686"/>
                </a:cubicBezTo>
                <a:cubicBezTo>
                  <a:pt x="1843767" y="346042"/>
                  <a:pt x="1846263" y="364340"/>
                  <a:pt x="1848122" y="382752"/>
                </a:cubicBezTo>
                <a:cubicBezTo>
                  <a:pt x="1864712" y="529827"/>
                  <a:pt x="1873592" y="677714"/>
                  <a:pt x="1874726" y="825718"/>
                </a:cubicBezTo>
                <a:cubicBezTo>
                  <a:pt x="1875369" y="973838"/>
                  <a:pt x="1868273" y="1121899"/>
                  <a:pt x="1853467" y="1269265"/>
                </a:cubicBezTo>
                <a:cubicBezTo>
                  <a:pt x="1838554" y="1416745"/>
                  <a:pt x="1815558" y="1563297"/>
                  <a:pt x="1784577" y="1708222"/>
                </a:cubicBezTo>
                <a:cubicBezTo>
                  <a:pt x="1753692" y="1853262"/>
                  <a:pt x="1714536" y="1996446"/>
                  <a:pt x="1667299" y="2137072"/>
                </a:cubicBezTo>
                <a:lnTo>
                  <a:pt x="1649524" y="2189758"/>
                </a:lnTo>
                <a:lnTo>
                  <a:pt x="1630588" y="2242035"/>
                </a:lnTo>
                <a:cubicBezTo>
                  <a:pt x="1618274" y="2276886"/>
                  <a:pt x="1604276" y="2311390"/>
                  <a:pt x="1590916" y="2345952"/>
                </a:cubicBezTo>
                <a:cubicBezTo>
                  <a:pt x="1584353" y="2363377"/>
                  <a:pt x="1577033" y="2380336"/>
                  <a:pt x="1569888" y="2397472"/>
                </a:cubicBezTo>
                <a:lnTo>
                  <a:pt x="1548456" y="2448821"/>
                </a:lnTo>
                <a:lnTo>
                  <a:pt x="1525801" y="2499646"/>
                </a:lnTo>
                <a:cubicBezTo>
                  <a:pt x="1518133" y="2516494"/>
                  <a:pt x="1510931" y="2533626"/>
                  <a:pt x="1502857" y="2550298"/>
                </a:cubicBezTo>
                <a:cubicBezTo>
                  <a:pt x="1440061" y="2684768"/>
                  <a:pt x="1369740" y="2815636"/>
                  <a:pt x="1292236" y="2942206"/>
                </a:cubicBezTo>
                <a:lnTo>
                  <a:pt x="1277774" y="2965964"/>
                </a:lnTo>
                <a:lnTo>
                  <a:pt x="1262729" y="2989200"/>
                </a:lnTo>
                <a:lnTo>
                  <a:pt x="1232697" y="3036074"/>
                </a:lnTo>
                <a:cubicBezTo>
                  <a:pt x="1212367" y="3067150"/>
                  <a:pt x="1191283" y="3097704"/>
                  <a:pt x="1170487" y="3128430"/>
                </a:cubicBezTo>
                <a:lnTo>
                  <a:pt x="1138076" y="3173738"/>
                </a:lnTo>
                <a:cubicBezTo>
                  <a:pt x="1127155" y="3188724"/>
                  <a:pt x="1116757" y="3204116"/>
                  <a:pt x="1105372" y="3218756"/>
                </a:cubicBezTo>
                <a:lnTo>
                  <a:pt x="1071858" y="3263192"/>
                </a:lnTo>
                <a:lnTo>
                  <a:pt x="1055070" y="3285438"/>
                </a:lnTo>
                <a:lnTo>
                  <a:pt x="1037644" y="3307220"/>
                </a:lnTo>
                <a:cubicBezTo>
                  <a:pt x="945711" y="3423914"/>
                  <a:pt x="846907" y="3534976"/>
                  <a:pt x="741753" y="3639880"/>
                </a:cubicBezTo>
                <a:cubicBezTo>
                  <a:pt x="636768" y="3744900"/>
                  <a:pt x="525771" y="3843763"/>
                  <a:pt x="409325" y="3935946"/>
                </a:cubicBezTo>
                <a:cubicBezTo>
                  <a:pt x="292385" y="4027635"/>
                  <a:pt x="170612" y="4112790"/>
                  <a:pt x="44571" y="4191075"/>
                </a:cubicBezTo>
                <a:close/>
                <a:moveTo>
                  <a:pt x="0" y="4273183"/>
                </a:moveTo>
                <a:lnTo>
                  <a:pt x="0" y="4224300"/>
                </a:lnTo>
                <a:lnTo>
                  <a:pt x="54567" y="4193937"/>
                </a:lnTo>
                <a:cubicBezTo>
                  <a:pt x="180225" y="4114867"/>
                  <a:pt x="301623" y="4029030"/>
                  <a:pt x="418213" y="3936760"/>
                </a:cubicBezTo>
                <a:cubicBezTo>
                  <a:pt x="534554" y="3844404"/>
                  <a:pt x="645527" y="3745540"/>
                  <a:pt x="750583" y="3640520"/>
                </a:cubicBezTo>
                <a:cubicBezTo>
                  <a:pt x="855509" y="3535498"/>
                  <a:pt x="954413" y="3424614"/>
                  <a:pt x="1046823" y="3308440"/>
                </a:cubicBezTo>
                <a:cubicBezTo>
                  <a:pt x="1052631" y="3301180"/>
                  <a:pt x="1058439" y="3294094"/>
                  <a:pt x="1064248" y="3286716"/>
                </a:cubicBezTo>
                <a:lnTo>
                  <a:pt x="1081093" y="3264584"/>
                </a:lnTo>
                <a:lnTo>
                  <a:pt x="1114900" y="3220323"/>
                </a:lnTo>
                <a:cubicBezTo>
                  <a:pt x="1137089" y="3190584"/>
                  <a:pt x="1158521" y="3160262"/>
                  <a:pt x="1180363" y="3130232"/>
                </a:cubicBezTo>
                <a:lnTo>
                  <a:pt x="1211788" y="3084286"/>
                </a:lnTo>
                <a:cubicBezTo>
                  <a:pt x="1222184" y="3068892"/>
                  <a:pt x="1233048" y="3053850"/>
                  <a:pt x="1242922" y="3037816"/>
                </a:cubicBezTo>
                <a:lnTo>
                  <a:pt x="1273184" y="2991348"/>
                </a:lnTo>
                <a:lnTo>
                  <a:pt x="1288345" y="2968113"/>
                </a:lnTo>
                <a:lnTo>
                  <a:pt x="1302866" y="2944356"/>
                </a:lnTo>
                <a:cubicBezTo>
                  <a:pt x="1380998" y="2817961"/>
                  <a:pt x="1451957" y="2687324"/>
                  <a:pt x="1515404" y="2552970"/>
                </a:cubicBezTo>
                <a:cubicBezTo>
                  <a:pt x="1578609" y="2418443"/>
                  <a:pt x="1634283" y="2280488"/>
                  <a:pt x="1682171" y="2139804"/>
                </a:cubicBezTo>
                <a:cubicBezTo>
                  <a:pt x="1706509" y="2069576"/>
                  <a:pt x="1728000" y="1998422"/>
                  <a:pt x="1748563" y="1926976"/>
                </a:cubicBezTo>
                <a:cubicBezTo>
                  <a:pt x="1753617" y="1909085"/>
                  <a:pt x="1758205" y="1891077"/>
                  <a:pt x="1763085" y="1873188"/>
                </a:cubicBezTo>
                <a:cubicBezTo>
                  <a:pt x="1767964" y="1855296"/>
                  <a:pt x="1772901" y="1837289"/>
                  <a:pt x="1777200" y="1819226"/>
                </a:cubicBezTo>
                <a:lnTo>
                  <a:pt x="1790443" y="1765089"/>
                </a:lnTo>
                <a:lnTo>
                  <a:pt x="1797007" y="1737962"/>
                </a:lnTo>
                <a:lnTo>
                  <a:pt x="1802815" y="1710779"/>
                </a:lnTo>
                <a:lnTo>
                  <a:pt x="1814781" y="1656294"/>
                </a:lnTo>
                <a:cubicBezTo>
                  <a:pt x="1818731" y="1638112"/>
                  <a:pt x="1822100" y="1619814"/>
                  <a:pt x="1825759" y="1601634"/>
                </a:cubicBezTo>
                <a:cubicBezTo>
                  <a:pt x="1829418" y="1583453"/>
                  <a:pt x="1833136" y="1565156"/>
                  <a:pt x="1836272" y="1546860"/>
                </a:cubicBezTo>
                <a:lnTo>
                  <a:pt x="1845800" y="1491910"/>
                </a:lnTo>
                <a:lnTo>
                  <a:pt x="1850562" y="1464376"/>
                </a:lnTo>
                <a:lnTo>
                  <a:pt x="1854745" y="1436844"/>
                </a:lnTo>
                <a:lnTo>
                  <a:pt x="1863108" y="1381663"/>
                </a:lnTo>
                <a:cubicBezTo>
                  <a:pt x="1865839" y="1363249"/>
                  <a:pt x="1867989" y="1344776"/>
                  <a:pt x="1870428" y="1326364"/>
                </a:cubicBezTo>
                <a:cubicBezTo>
                  <a:pt x="1872867" y="1307950"/>
                  <a:pt x="1875423" y="1289480"/>
                  <a:pt x="1877341" y="1271007"/>
                </a:cubicBezTo>
                <a:cubicBezTo>
                  <a:pt x="1894086" y="1123062"/>
                  <a:pt x="1903120" y="974360"/>
                  <a:pt x="1904409" y="825486"/>
                </a:cubicBezTo>
                <a:cubicBezTo>
                  <a:pt x="1904908" y="676495"/>
                  <a:pt x="1897635" y="527620"/>
                  <a:pt x="1882626" y="379382"/>
                </a:cubicBezTo>
                <a:cubicBezTo>
                  <a:pt x="1875016" y="305207"/>
                  <a:pt x="1865347" y="231278"/>
                  <a:pt x="1853628" y="157675"/>
                </a:cubicBezTo>
                <a:lnTo>
                  <a:pt x="1824003" y="0"/>
                </a:lnTo>
                <a:lnTo>
                  <a:pt x="1840622" y="0"/>
                </a:lnTo>
                <a:lnTo>
                  <a:pt x="1849459" y="44748"/>
                </a:lnTo>
                <a:cubicBezTo>
                  <a:pt x="1853061" y="63104"/>
                  <a:pt x="1856837" y="81402"/>
                  <a:pt x="1859972" y="99872"/>
                </a:cubicBezTo>
                <a:lnTo>
                  <a:pt x="1869440" y="155170"/>
                </a:lnTo>
                <a:lnTo>
                  <a:pt x="1874204" y="182820"/>
                </a:lnTo>
                <a:lnTo>
                  <a:pt x="1878386" y="210526"/>
                </a:lnTo>
                <a:lnTo>
                  <a:pt x="1886750" y="265998"/>
                </a:lnTo>
                <a:cubicBezTo>
                  <a:pt x="1889480" y="284530"/>
                  <a:pt x="1891629" y="303116"/>
                  <a:pt x="1894070" y="321647"/>
                </a:cubicBezTo>
                <a:cubicBezTo>
                  <a:pt x="1896509" y="340174"/>
                  <a:pt x="1899064" y="358706"/>
                  <a:pt x="1900924" y="377351"/>
                </a:cubicBezTo>
                <a:cubicBezTo>
                  <a:pt x="1917664" y="526110"/>
                  <a:pt x="1926598" y="675681"/>
                  <a:pt x="1927700" y="825370"/>
                </a:cubicBezTo>
                <a:cubicBezTo>
                  <a:pt x="1928328" y="975174"/>
                  <a:pt x="1921137" y="1124920"/>
                  <a:pt x="1906150" y="1273970"/>
                </a:cubicBezTo>
                <a:cubicBezTo>
                  <a:pt x="1890892" y="1423077"/>
                  <a:pt x="1867488" y="1571312"/>
                  <a:pt x="1836041" y="1717864"/>
                </a:cubicBezTo>
                <a:cubicBezTo>
                  <a:pt x="1804797" y="1864591"/>
                  <a:pt x="1765199" y="2009342"/>
                  <a:pt x="1717429" y="2151536"/>
                </a:cubicBezTo>
                <a:cubicBezTo>
                  <a:pt x="1669984" y="2293964"/>
                  <a:pt x="1614500" y="2433604"/>
                  <a:pt x="1551244" y="2569757"/>
                </a:cubicBezTo>
                <a:cubicBezTo>
                  <a:pt x="1487902" y="2705795"/>
                  <a:pt x="1416942" y="2838175"/>
                  <a:pt x="1338706" y="2966196"/>
                </a:cubicBezTo>
                <a:lnTo>
                  <a:pt x="1324126" y="2990301"/>
                </a:lnTo>
                <a:lnTo>
                  <a:pt x="1308909" y="3014002"/>
                </a:lnTo>
                <a:lnTo>
                  <a:pt x="1278528" y="3061400"/>
                </a:lnTo>
                <a:cubicBezTo>
                  <a:pt x="1268596" y="3077314"/>
                  <a:pt x="1257676" y="3092592"/>
                  <a:pt x="1247278" y="3108217"/>
                </a:cubicBezTo>
                <a:lnTo>
                  <a:pt x="1215680" y="3154686"/>
                </a:lnTo>
                <a:cubicBezTo>
                  <a:pt x="1193780" y="3185182"/>
                  <a:pt x="1172289" y="3215909"/>
                  <a:pt x="1149926" y="3246114"/>
                </a:cubicBezTo>
                <a:lnTo>
                  <a:pt x="1116003" y="3291016"/>
                </a:lnTo>
                <a:lnTo>
                  <a:pt x="1099042" y="3313493"/>
                </a:lnTo>
                <a:cubicBezTo>
                  <a:pt x="1093234" y="3320928"/>
                  <a:pt x="1087425" y="3328190"/>
                  <a:pt x="1081615" y="3335567"/>
                </a:cubicBezTo>
                <a:cubicBezTo>
                  <a:pt x="988712" y="3453713"/>
                  <a:pt x="888862" y="3566228"/>
                  <a:pt x="782588" y="3672468"/>
                </a:cubicBezTo>
                <a:cubicBezTo>
                  <a:pt x="676429" y="3778766"/>
                  <a:pt x="564172" y="3878731"/>
                  <a:pt x="446385" y="3971960"/>
                </a:cubicBezTo>
                <a:cubicBezTo>
                  <a:pt x="328487" y="4064957"/>
                  <a:pt x="205463" y="4151271"/>
                  <a:pt x="77888" y="4230444"/>
                </a:cubicBezTo>
                <a:close/>
                <a:moveTo>
                  <a:pt x="0" y="4330656"/>
                </a:moveTo>
                <a:lnTo>
                  <a:pt x="0" y="4283941"/>
                </a:lnTo>
                <a:lnTo>
                  <a:pt x="89476" y="4234044"/>
                </a:lnTo>
                <a:cubicBezTo>
                  <a:pt x="216684" y="4154118"/>
                  <a:pt x="339507" y="4067366"/>
                  <a:pt x="456781" y="3973586"/>
                </a:cubicBezTo>
                <a:cubicBezTo>
                  <a:pt x="574389" y="3880125"/>
                  <a:pt x="686566" y="3780043"/>
                  <a:pt x="792753" y="3673803"/>
                </a:cubicBezTo>
                <a:cubicBezTo>
                  <a:pt x="898830" y="3567504"/>
                  <a:pt x="998819" y="3455282"/>
                  <a:pt x="1092245" y="3337658"/>
                </a:cubicBezTo>
                <a:cubicBezTo>
                  <a:pt x="1104211" y="3323136"/>
                  <a:pt x="1115480" y="3308148"/>
                  <a:pt x="1127098" y="3293220"/>
                </a:cubicBezTo>
                <a:lnTo>
                  <a:pt x="1161252" y="3248437"/>
                </a:lnTo>
                <a:cubicBezTo>
                  <a:pt x="1183615" y="3218290"/>
                  <a:pt x="1205456" y="3187737"/>
                  <a:pt x="1227355" y="3157242"/>
                </a:cubicBezTo>
                <a:lnTo>
                  <a:pt x="1259185" y="3110773"/>
                </a:lnTo>
                <a:cubicBezTo>
                  <a:pt x="1269699" y="3095264"/>
                  <a:pt x="1280619" y="3079987"/>
                  <a:pt x="1290611" y="3064302"/>
                </a:cubicBezTo>
                <a:lnTo>
                  <a:pt x="1321222" y="3017022"/>
                </a:lnTo>
                <a:lnTo>
                  <a:pt x="1336499" y="2993322"/>
                </a:lnTo>
                <a:lnTo>
                  <a:pt x="1351194" y="2969333"/>
                </a:lnTo>
                <a:cubicBezTo>
                  <a:pt x="1430156" y="2841426"/>
                  <a:pt x="1501912" y="2709221"/>
                  <a:pt x="1566113" y="2573302"/>
                </a:cubicBezTo>
                <a:cubicBezTo>
                  <a:pt x="1629927" y="2437088"/>
                  <a:pt x="1686161" y="2297507"/>
                  <a:pt x="1734565" y="2155080"/>
                </a:cubicBezTo>
                <a:cubicBezTo>
                  <a:pt x="1759193" y="2084040"/>
                  <a:pt x="1781032" y="2012014"/>
                  <a:pt x="1801653" y="1939754"/>
                </a:cubicBezTo>
                <a:cubicBezTo>
                  <a:pt x="1806706" y="1921688"/>
                  <a:pt x="1811412" y="1903451"/>
                  <a:pt x="1816291" y="1885326"/>
                </a:cubicBezTo>
                <a:cubicBezTo>
                  <a:pt x="1821171" y="1867204"/>
                  <a:pt x="1826281" y="1849082"/>
                  <a:pt x="1830639" y="1830784"/>
                </a:cubicBezTo>
                <a:lnTo>
                  <a:pt x="1843999" y="1775950"/>
                </a:lnTo>
                <a:lnTo>
                  <a:pt x="1850621" y="1748534"/>
                </a:lnTo>
                <a:lnTo>
                  <a:pt x="1856429" y="1721000"/>
                </a:lnTo>
                <a:lnTo>
                  <a:pt x="1868568" y="1665934"/>
                </a:lnTo>
                <a:cubicBezTo>
                  <a:pt x="1872519" y="1647522"/>
                  <a:pt x="1875945" y="1629051"/>
                  <a:pt x="1879605" y="1610636"/>
                </a:cubicBezTo>
                <a:cubicBezTo>
                  <a:pt x="1883264" y="1592224"/>
                  <a:pt x="1887157" y="1573752"/>
                  <a:pt x="1890235" y="1555223"/>
                </a:cubicBezTo>
                <a:lnTo>
                  <a:pt x="1899877" y="1499634"/>
                </a:lnTo>
                <a:lnTo>
                  <a:pt x="1904699" y="1471811"/>
                </a:lnTo>
                <a:lnTo>
                  <a:pt x="1908938" y="1443930"/>
                </a:lnTo>
                <a:lnTo>
                  <a:pt x="1917361" y="1388109"/>
                </a:lnTo>
                <a:cubicBezTo>
                  <a:pt x="1920092" y="1369522"/>
                  <a:pt x="1922299" y="1350818"/>
                  <a:pt x="1924738" y="1332171"/>
                </a:cubicBezTo>
                <a:cubicBezTo>
                  <a:pt x="1927177" y="1313526"/>
                  <a:pt x="1929791" y="1294880"/>
                  <a:pt x="1931708" y="1276177"/>
                </a:cubicBezTo>
                <a:cubicBezTo>
                  <a:pt x="1948623" y="1126546"/>
                  <a:pt x="1957721" y="976102"/>
                  <a:pt x="1958950" y="825544"/>
                </a:cubicBezTo>
                <a:cubicBezTo>
                  <a:pt x="1959451" y="674867"/>
                  <a:pt x="1952062" y="524251"/>
                  <a:pt x="1936820" y="374330"/>
                </a:cubicBezTo>
                <a:cubicBezTo>
                  <a:pt x="1929115" y="299341"/>
                  <a:pt x="1919329" y="224598"/>
                  <a:pt x="1907475" y="150182"/>
                </a:cubicBezTo>
                <a:lnTo>
                  <a:pt x="1879253" y="0"/>
                </a:lnTo>
                <a:lnTo>
                  <a:pt x="1894557" y="0"/>
                </a:lnTo>
                <a:lnTo>
                  <a:pt x="1901679" y="36094"/>
                </a:lnTo>
                <a:cubicBezTo>
                  <a:pt x="1905338" y="54623"/>
                  <a:pt x="1909171" y="73212"/>
                  <a:pt x="1912249" y="91856"/>
                </a:cubicBezTo>
                <a:lnTo>
                  <a:pt x="1921835" y="147734"/>
                </a:lnTo>
                <a:lnTo>
                  <a:pt x="1926655" y="175732"/>
                </a:lnTo>
                <a:lnTo>
                  <a:pt x="1930837" y="203789"/>
                </a:lnTo>
                <a:lnTo>
                  <a:pt x="1939319" y="259842"/>
                </a:lnTo>
                <a:cubicBezTo>
                  <a:pt x="1942048" y="278604"/>
                  <a:pt x="1944197" y="297365"/>
                  <a:pt x="1946695" y="316126"/>
                </a:cubicBezTo>
                <a:cubicBezTo>
                  <a:pt x="1949193" y="334888"/>
                  <a:pt x="1951749" y="353594"/>
                  <a:pt x="1953606" y="372470"/>
                </a:cubicBezTo>
                <a:cubicBezTo>
                  <a:pt x="1970481" y="522914"/>
                  <a:pt x="1979496" y="674172"/>
                  <a:pt x="1980617" y="825544"/>
                </a:cubicBezTo>
                <a:cubicBezTo>
                  <a:pt x="1981199" y="977032"/>
                  <a:pt x="1973874" y="1128404"/>
                  <a:pt x="1958661" y="1279139"/>
                </a:cubicBezTo>
                <a:cubicBezTo>
                  <a:pt x="1943226" y="1429931"/>
                  <a:pt x="1919534" y="1579794"/>
                  <a:pt x="1887680" y="1728030"/>
                </a:cubicBezTo>
                <a:lnTo>
                  <a:pt x="1881871" y="1755793"/>
                </a:lnTo>
                <a:lnTo>
                  <a:pt x="1875422" y="1783734"/>
                </a:lnTo>
                <a:lnTo>
                  <a:pt x="1862470" y="1839090"/>
                </a:lnTo>
                <a:cubicBezTo>
                  <a:pt x="1858345" y="1857620"/>
                  <a:pt x="1853117" y="1875858"/>
                  <a:pt x="1848471" y="1894214"/>
                </a:cubicBezTo>
                <a:cubicBezTo>
                  <a:pt x="1843824" y="1912570"/>
                  <a:pt x="1839061" y="1930924"/>
                  <a:pt x="1834065" y="1949222"/>
                </a:cubicBezTo>
                <a:cubicBezTo>
                  <a:pt x="1813560" y="2022178"/>
                  <a:pt x="1792185" y="2094960"/>
                  <a:pt x="1767847" y="2166813"/>
                </a:cubicBezTo>
                <a:cubicBezTo>
                  <a:pt x="1719880" y="2310634"/>
                  <a:pt x="1663873" y="2451726"/>
                  <a:pt x="1600094" y="2589274"/>
                </a:cubicBezTo>
                <a:cubicBezTo>
                  <a:pt x="1536037" y="2726822"/>
                  <a:pt x="1464283" y="2860594"/>
                  <a:pt x="1385175" y="2990070"/>
                </a:cubicBezTo>
                <a:lnTo>
                  <a:pt x="1370420" y="3014406"/>
                </a:lnTo>
                <a:lnTo>
                  <a:pt x="1355144" y="3038396"/>
                </a:lnTo>
                <a:lnTo>
                  <a:pt x="1324417" y="3086318"/>
                </a:lnTo>
                <a:cubicBezTo>
                  <a:pt x="1314368" y="3102408"/>
                  <a:pt x="1303448" y="3117916"/>
                  <a:pt x="1292875" y="3133658"/>
                </a:cubicBezTo>
                <a:lnTo>
                  <a:pt x="1260929" y="3180825"/>
                </a:lnTo>
                <a:cubicBezTo>
                  <a:pt x="1238915" y="3211727"/>
                  <a:pt x="1216957" y="3242686"/>
                  <a:pt x="1194536" y="3273297"/>
                </a:cubicBezTo>
                <a:lnTo>
                  <a:pt x="1160206" y="3318722"/>
                </a:lnTo>
                <a:cubicBezTo>
                  <a:pt x="1148589" y="3333882"/>
                  <a:pt x="1137437" y="3349100"/>
                  <a:pt x="1125355" y="3363796"/>
                </a:cubicBezTo>
                <a:cubicBezTo>
                  <a:pt x="1031517" y="3483220"/>
                  <a:pt x="930655" y="3596954"/>
                  <a:pt x="823306" y="3704356"/>
                </a:cubicBezTo>
                <a:cubicBezTo>
                  <a:pt x="716056" y="3811873"/>
                  <a:pt x="602654" y="3913060"/>
                  <a:pt x="483675" y="4007450"/>
                </a:cubicBezTo>
                <a:cubicBezTo>
                  <a:pt x="364569" y="4101666"/>
                  <a:pt x="240269" y="4189085"/>
                  <a:pt x="111345" y="4269303"/>
                </a:cubicBezTo>
                <a:close/>
                <a:moveTo>
                  <a:pt x="0" y="4393548"/>
                </a:moveTo>
                <a:lnTo>
                  <a:pt x="0" y="4343188"/>
                </a:lnTo>
                <a:lnTo>
                  <a:pt x="122470" y="4274785"/>
                </a:lnTo>
                <a:cubicBezTo>
                  <a:pt x="250893" y="4193646"/>
                  <a:pt x="374929" y="4105558"/>
                  <a:pt x="494016" y="4010877"/>
                </a:cubicBezTo>
                <a:cubicBezTo>
                  <a:pt x="612856" y="3916255"/>
                  <a:pt x="726210" y="3814894"/>
                  <a:pt x="833530" y="3707377"/>
                </a:cubicBezTo>
                <a:cubicBezTo>
                  <a:pt x="940758" y="3599743"/>
                  <a:pt x="1041811" y="3486184"/>
                  <a:pt x="1136219" y="3367164"/>
                </a:cubicBezTo>
                <a:cubicBezTo>
                  <a:pt x="1230666" y="3248088"/>
                  <a:pt x="1317952" y="3123494"/>
                  <a:pt x="1397606" y="2994076"/>
                </a:cubicBezTo>
                <a:cubicBezTo>
                  <a:pt x="1477422" y="2864660"/>
                  <a:pt x="1549873" y="2730831"/>
                  <a:pt x="1614617" y="2593281"/>
                </a:cubicBezTo>
                <a:cubicBezTo>
                  <a:pt x="1873100" y="2042392"/>
                  <a:pt x="2007860" y="1434754"/>
                  <a:pt x="2011811" y="825311"/>
                </a:cubicBezTo>
                <a:cubicBezTo>
                  <a:pt x="2012281" y="672892"/>
                  <a:pt x="2004775" y="520591"/>
                  <a:pt x="1989331" y="368984"/>
                </a:cubicBezTo>
                <a:cubicBezTo>
                  <a:pt x="1981539" y="293153"/>
                  <a:pt x="1971637" y="217554"/>
                  <a:pt x="1959637" y="142289"/>
                </a:cubicBezTo>
                <a:lnTo>
                  <a:pt x="1932866" y="0"/>
                </a:lnTo>
                <a:lnTo>
                  <a:pt x="1948408" y="0"/>
                </a:lnTo>
                <a:lnTo>
                  <a:pt x="1953781" y="27262"/>
                </a:lnTo>
                <a:cubicBezTo>
                  <a:pt x="1957500" y="46026"/>
                  <a:pt x="1961333" y="64730"/>
                  <a:pt x="1964471" y="83608"/>
                </a:cubicBezTo>
                <a:lnTo>
                  <a:pt x="1974113" y="140125"/>
                </a:lnTo>
                <a:lnTo>
                  <a:pt x="1978933" y="168413"/>
                </a:lnTo>
                <a:lnTo>
                  <a:pt x="1983231" y="196760"/>
                </a:lnTo>
                <a:lnTo>
                  <a:pt x="1991770" y="253510"/>
                </a:lnTo>
                <a:cubicBezTo>
                  <a:pt x="1994501" y="272446"/>
                  <a:pt x="1996708" y="291439"/>
                  <a:pt x="1999206" y="310375"/>
                </a:cubicBezTo>
                <a:cubicBezTo>
                  <a:pt x="2001704" y="329312"/>
                  <a:pt x="2004318" y="348307"/>
                  <a:pt x="2006176" y="367358"/>
                </a:cubicBezTo>
                <a:cubicBezTo>
                  <a:pt x="2023224" y="519486"/>
                  <a:pt x="2032298" y="672428"/>
                  <a:pt x="2033361" y="825486"/>
                </a:cubicBezTo>
                <a:cubicBezTo>
                  <a:pt x="2036962" y="1437715"/>
                  <a:pt x="1906675" y="2051918"/>
                  <a:pt x="1648423" y="2608733"/>
                </a:cubicBezTo>
                <a:cubicBezTo>
                  <a:pt x="1583610" y="2747850"/>
                  <a:pt x="1511044" y="2883190"/>
                  <a:pt x="1431064" y="3014176"/>
                </a:cubicBezTo>
                <a:cubicBezTo>
                  <a:pt x="1351172" y="3145276"/>
                  <a:pt x="1263560" y="3271496"/>
                  <a:pt x="1168688" y="3392200"/>
                </a:cubicBezTo>
                <a:cubicBezTo>
                  <a:pt x="1073839" y="3512960"/>
                  <a:pt x="971932" y="3627973"/>
                  <a:pt x="863502" y="3736709"/>
                </a:cubicBezTo>
                <a:cubicBezTo>
                  <a:pt x="755137" y="3845448"/>
                  <a:pt x="640555" y="3947795"/>
                  <a:pt x="520330" y="4043289"/>
                </a:cubicBezTo>
                <a:cubicBezTo>
                  <a:pt x="399820" y="4138608"/>
                  <a:pt x="274257" y="4227175"/>
                  <a:pt x="144229" y="4308620"/>
                </a:cubicBezTo>
                <a:close/>
                <a:moveTo>
                  <a:pt x="0" y="4452667"/>
                </a:moveTo>
                <a:lnTo>
                  <a:pt x="0" y="4402383"/>
                </a:lnTo>
                <a:lnTo>
                  <a:pt x="156712" y="4314727"/>
                </a:lnTo>
                <a:cubicBezTo>
                  <a:pt x="286730" y="4232709"/>
                  <a:pt x="412062" y="4143548"/>
                  <a:pt x="532120" y="4047530"/>
                </a:cubicBezTo>
                <a:cubicBezTo>
                  <a:pt x="652238" y="3951687"/>
                  <a:pt x="766812" y="3849107"/>
                  <a:pt x="875293" y="3740312"/>
                </a:cubicBezTo>
                <a:cubicBezTo>
                  <a:pt x="983614" y="3631341"/>
                  <a:pt x="1085717" y="3516390"/>
                  <a:pt x="1181118" y="3395978"/>
                </a:cubicBezTo>
                <a:cubicBezTo>
                  <a:pt x="1276525" y="3275448"/>
                  <a:pt x="1364701" y="3149402"/>
                  <a:pt x="1445179" y="3018417"/>
                </a:cubicBezTo>
                <a:cubicBezTo>
                  <a:pt x="1525814" y="2887548"/>
                  <a:pt x="1599021" y="2752207"/>
                  <a:pt x="1664454" y="2613090"/>
                </a:cubicBezTo>
                <a:cubicBezTo>
                  <a:pt x="1925030" y="2055986"/>
                  <a:pt x="2061415" y="1441434"/>
                  <a:pt x="2065250" y="825370"/>
                </a:cubicBezTo>
                <a:cubicBezTo>
                  <a:pt x="2065714" y="671266"/>
                  <a:pt x="2058099" y="517282"/>
                  <a:pt x="2042422" y="363992"/>
                </a:cubicBezTo>
                <a:cubicBezTo>
                  <a:pt x="2034554" y="287289"/>
                  <a:pt x="2024546" y="210847"/>
                  <a:pt x="2012411" y="134746"/>
                </a:cubicBezTo>
                <a:lnTo>
                  <a:pt x="1987044" y="0"/>
                </a:lnTo>
                <a:lnTo>
                  <a:pt x="2002193" y="0"/>
                </a:lnTo>
                <a:lnTo>
                  <a:pt x="2005827" y="18552"/>
                </a:lnTo>
                <a:cubicBezTo>
                  <a:pt x="2009545" y="37546"/>
                  <a:pt x="2013552" y="56423"/>
                  <a:pt x="2016630" y="75535"/>
                </a:cubicBezTo>
                <a:lnTo>
                  <a:pt x="2026449" y="132690"/>
                </a:lnTo>
                <a:cubicBezTo>
                  <a:pt x="2028017" y="142218"/>
                  <a:pt x="2029817" y="151686"/>
                  <a:pt x="2031270" y="161270"/>
                </a:cubicBezTo>
                <a:lnTo>
                  <a:pt x="2035567" y="189964"/>
                </a:lnTo>
                <a:lnTo>
                  <a:pt x="2044223" y="247296"/>
                </a:lnTo>
                <a:cubicBezTo>
                  <a:pt x="2046894" y="266464"/>
                  <a:pt x="2049161" y="285632"/>
                  <a:pt x="2051716" y="304800"/>
                </a:cubicBezTo>
                <a:cubicBezTo>
                  <a:pt x="2054271" y="323969"/>
                  <a:pt x="2056885" y="343138"/>
                  <a:pt x="2058744" y="362423"/>
                </a:cubicBezTo>
                <a:cubicBezTo>
                  <a:pt x="2075903" y="516235"/>
                  <a:pt x="2085039" y="670802"/>
                  <a:pt x="2086103" y="825545"/>
                </a:cubicBezTo>
                <a:cubicBezTo>
                  <a:pt x="2089588" y="1444569"/>
                  <a:pt x="1957849" y="2065453"/>
                  <a:pt x="1696926" y="2628426"/>
                </a:cubicBezTo>
                <a:cubicBezTo>
                  <a:pt x="1631456" y="2769052"/>
                  <a:pt x="1558150" y="2905902"/>
                  <a:pt x="1477359" y="3038340"/>
                </a:cubicBezTo>
                <a:cubicBezTo>
                  <a:pt x="1396618" y="3170892"/>
                  <a:pt x="1308118" y="3298568"/>
                  <a:pt x="1212311" y="3420663"/>
                </a:cubicBezTo>
                <a:cubicBezTo>
                  <a:pt x="1020318" y="3664917"/>
                  <a:pt x="800531" y="3885993"/>
                  <a:pt x="557389" y="4079419"/>
                </a:cubicBezTo>
                <a:cubicBezTo>
                  <a:pt x="435704" y="4175872"/>
                  <a:pt x="308906" y="4265484"/>
                  <a:pt x="177589" y="4347894"/>
                </a:cubicBezTo>
                <a:close/>
                <a:moveTo>
                  <a:pt x="0" y="4511173"/>
                </a:moveTo>
                <a:lnTo>
                  <a:pt x="0" y="4461817"/>
                </a:lnTo>
                <a:lnTo>
                  <a:pt x="190634" y="4354980"/>
                </a:lnTo>
                <a:cubicBezTo>
                  <a:pt x="322034" y="4271976"/>
                  <a:pt x="448684" y="4181710"/>
                  <a:pt x="569991" y="4084531"/>
                </a:cubicBezTo>
                <a:cubicBezTo>
                  <a:pt x="691380" y="3987527"/>
                  <a:pt x="807159" y="3883729"/>
                  <a:pt x="916767" y="3773595"/>
                </a:cubicBezTo>
                <a:cubicBezTo>
                  <a:pt x="1026237" y="3663290"/>
                  <a:pt x="1129404" y="3546944"/>
                  <a:pt x="1225787" y="3425078"/>
                </a:cubicBezTo>
                <a:cubicBezTo>
                  <a:pt x="1418197" y="3180592"/>
                  <a:pt x="1582019" y="2914906"/>
                  <a:pt x="1714061" y="2633188"/>
                </a:cubicBezTo>
                <a:cubicBezTo>
                  <a:pt x="1977306" y="2069752"/>
                  <a:pt x="2114854" y="1448229"/>
                  <a:pt x="2118689" y="825370"/>
                </a:cubicBezTo>
                <a:cubicBezTo>
                  <a:pt x="2119078" y="669582"/>
                  <a:pt x="2111324" y="513854"/>
                  <a:pt x="2095454" y="358879"/>
                </a:cubicBezTo>
                <a:cubicBezTo>
                  <a:pt x="2087469" y="281364"/>
                  <a:pt x="2077330" y="204080"/>
                  <a:pt x="2065050" y="127137"/>
                </a:cubicBezTo>
                <a:lnTo>
                  <a:pt x="2041111" y="0"/>
                </a:lnTo>
                <a:lnTo>
                  <a:pt x="2056118" y="0"/>
                </a:lnTo>
                <a:lnTo>
                  <a:pt x="2058046" y="9840"/>
                </a:lnTo>
                <a:cubicBezTo>
                  <a:pt x="2065889" y="48118"/>
                  <a:pt x="2072220" y="86687"/>
                  <a:pt x="2078841" y="125198"/>
                </a:cubicBezTo>
                <a:cubicBezTo>
                  <a:pt x="2082268" y="144484"/>
                  <a:pt x="2085230" y="163768"/>
                  <a:pt x="2088078" y="183284"/>
                </a:cubicBezTo>
                <a:lnTo>
                  <a:pt x="2096789" y="241371"/>
                </a:lnTo>
                <a:cubicBezTo>
                  <a:pt x="2099462" y="260772"/>
                  <a:pt x="2101786" y="280172"/>
                  <a:pt x="2104341" y="299457"/>
                </a:cubicBezTo>
                <a:cubicBezTo>
                  <a:pt x="2106896" y="318742"/>
                  <a:pt x="2109569" y="338202"/>
                  <a:pt x="2111428" y="357542"/>
                </a:cubicBezTo>
                <a:cubicBezTo>
                  <a:pt x="2128760" y="513040"/>
                  <a:pt x="2137950" y="669350"/>
                  <a:pt x="2138960" y="825776"/>
                </a:cubicBezTo>
                <a:cubicBezTo>
                  <a:pt x="2142329" y="1451540"/>
                  <a:pt x="2009080" y="2079044"/>
                  <a:pt x="1745542" y="2648174"/>
                </a:cubicBezTo>
                <a:cubicBezTo>
                  <a:pt x="1613460" y="2932970"/>
                  <a:pt x="1449249" y="3201678"/>
                  <a:pt x="1256107" y="3449184"/>
                </a:cubicBezTo>
                <a:cubicBezTo>
                  <a:pt x="1062170" y="3696167"/>
                  <a:pt x="840187" y="3919798"/>
                  <a:pt x="594621" y="4115550"/>
                </a:cubicBezTo>
                <a:cubicBezTo>
                  <a:pt x="410230" y="4261883"/>
                  <a:pt x="214210" y="4392697"/>
                  <a:pt x="8584" y="4506717"/>
                </a:cubicBezTo>
                <a:close/>
                <a:moveTo>
                  <a:pt x="0" y="4567901"/>
                </a:moveTo>
                <a:lnTo>
                  <a:pt x="0" y="4521345"/>
                </a:lnTo>
                <a:lnTo>
                  <a:pt x="224440" y="4395292"/>
                </a:lnTo>
                <a:cubicBezTo>
                  <a:pt x="357228" y="4311242"/>
                  <a:pt x="485221" y="4219873"/>
                  <a:pt x="607806" y="4121533"/>
                </a:cubicBezTo>
                <a:cubicBezTo>
                  <a:pt x="730466" y="4023367"/>
                  <a:pt x="847448" y="3918288"/>
                  <a:pt x="958183" y="3806879"/>
                </a:cubicBezTo>
                <a:cubicBezTo>
                  <a:pt x="1068796" y="3695353"/>
                  <a:pt x="1173031" y="3577612"/>
                  <a:pt x="1270396" y="3454353"/>
                </a:cubicBezTo>
                <a:cubicBezTo>
                  <a:pt x="1464718" y="3206964"/>
                  <a:pt x="1630189" y="2938257"/>
                  <a:pt x="1763607" y="2653402"/>
                </a:cubicBezTo>
                <a:cubicBezTo>
                  <a:pt x="2029469" y="2083576"/>
                  <a:pt x="2168468" y="1455257"/>
                  <a:pt x="2172126" y="825545"/>
                </a:cubicBezTo>
                <a:cubicBezTo>
                  <a:pt x="2173133" y="589075"/>
                  <a:pt x="2154905" y="353031"/>
                  <a:pt x="2117682" y="119740"/>
                </a:cubicBezTo>
                <a:lnTo>
                  <a:pt x="2095235" y="0"/>
                </a:lnTo>
                <a:lnTo>
                  <a:pt x="2110065" y="0"/>
                </a:lnTo>
                <a:lnTo>
                  <a:pt x="2110267" y="1010"/>
                </a:lnTo>
                <a:cubicBezTo>
                  <a:pt x="2118166" y="39754"/>
                  <a:pt x="2124497" y="78730"/>
                  <a:pt x="2131235" y="117648"/>
                </a:cubicBezTo>
                <a:cubicBezTo>
                  <a:pt x="2134720" y="137106"/>
                  <a:pt x="2137625" y="156624"/>
                  <a:pt x="2140528" y="176198"/>
                </a:cubicBezTo>
                <a:lnTo>
                  <a:pt x="2149357" y="234808"/>
                </a:lnTo>
                <a:lnTo>
                  <a:pt x="2156966" y="293591"/>
                </a:lnTo>
                <a:cubicBezTo>
                  <a:pt x="2159291" y="313166"/>
                  <a:pt x="2162253" y="332740"/>
                  <a:pt x="2164110" y="352374"/>
                </a:cubicBezTo>
                <a:cubicBezTo>
                  <a:pt x="2181578" y="509556"/>
                  <a:pt x="2190849" y="667550"/>
                  <a:pt x="2191876" y="825661"/>
                </a:cubicBezTo>
                <a:cubicBezTo>
                  <a:pt x="2195072" y="1458162"/>
                  <a:pt x="2060369" y="2092348"/>
                  <a:pt x="1794219" y="2667634"/>
                </a:cubicBezTo>
                <a:cubicBezTo>
                  <a:pt x="1660729" y="2955450"/>
                  <a:pt x="1494865" y="3227120"/>
                  <a:pt x="1299846" y="3477356"/>
                </a:cubicBezTo>
                <a:cubicBezTo>
                  <a:pt x="1104002" y="3727069"/>
                  <a:pt x="879836" y="3953140"/>
                  <a:pt x="631855" y="4151156"/>
                </a:cubicBezTo>
                <a:cubicBezTo>
                  <a:pt x="445685" y="4299277"/>
                  <a:pt x="247706" y="4431713"/>
                  <a:pt x="39965" y="4547118"/>
                </a:cubicBezTo>
                <a:close/>
                <a:moveTo>
                  <a:pt x="0" y="4624368"/>
                </a:moveTo>
                <a:lnTo>
                  <a:pt x="0" y="4580651"/>
                </a:lnTo>
                <a:lnTo>
                  <a:pt x="258305" y="4435429"/>
                </a:lnTo>
                <a:cubicBezTo>
                  <a:pt x="392465" y="4350392"/>
                  <a:pt x="521776" y="4257918"/>
                  <a:pt x="645621" y="4158416"/>
                </a:cubicBezTo>
                <a:cubicBezTo>
                  <a:pt x="769584" y="4059090"/>
                  <a:pt x="887807" y="3952734"/>
                  <a:pt x="999715" y="3839987"/>
                </a:cubicBezTo>
                <a:cubicBezTo>
                  <a:pt x="1111490" y="3727184"/>
                  <a:pt x="1216789" y="3608106"/>
                  <a:pt x="1315123" y="3483396"/>
                </a:cubicBezTo>
                <a:cubicBezTo>
                  <a:pt x="1511346" y="3233160"/>
                  <a:pt x="1678454" y="2961376"/>
                  <a:pt x="1813215" y="2673326"/>
                </a:cubicBezTo>
                <a:cubicBezTo>
                  <a:pt x="2081804" y="2097168"/>
                  <a:pt x="2222083" y="1461996"/>
                  <a:pt x="2225626" y="825428"/>
                </a:cubicBezTo>
                <a:cubicBezTo>
                  <a:pt x="2226584" y="586388"/>
                  <a:pt x="2208125" y="347773"/>
                  <a:pt x="2170490" y="111961"/>
                </a:cubicBezTo>
                <a:lnTo>
                  <a:pt x="2149500" y="0"/>
                </a:lnTo>
                <a:lnTo>
                  <a:pt x="2163744" y="0"/>
                </a:lnTo>
                <a:lnTo>
                  <a:pt x="2183456" y="109632"/>
                </a:lnTo>
                <a:cubicBezTo>
                  <a:pt x="2186998" y="129264"/>
                  <a:pt x="2189903" y="149014"/>
                  <a:pt x="2192865" y="168763"/>
                </a:cubicBezTo>
                <a:lnTo>
                  <a:pt x="2201754" y="228010"/>
                </a:lnTo>
                <a:lnTo>
                  <a:pt x="2209420" y="287434"/>
                </a:lnTo>
                <a:cubicBezTo>
                  <a:pt x="2211801" y="307240"/>
                  <a:pt x="2214706" y="326990"/>
                  <a:pt x="2216622" y="346854"/>
                </a:cubicBezTo>
                <a:cubicBezTo>
                  <a:pt x="2234234" y="505720"/>
                  <a:pt x="2243564" y="665400"/>
                  <a:pt x="2244562" y="825195"/>
                </a:cubicBezTo>
                <a:cubicBezTo>
                  <a:pt x="2247641" y="1464144"/>
                  <a:pt x="2111488" y="2105243"/>
                  <a:pt x="1842605" y="2686686"/>
                </a:cubicBezTo>
                <a:cubicBezTo>
                  <a:pt x="1707811" y="2977581"/>
                  <a:pt x="1540354" y="3252156"/>
                  <a:pt x="1343470" y="3505178"/>
                </a:cubicBezTo>
                <a:cubicBezTo>
                  <a:pt x="1145680" y="3757680"/>
                  <a:pt x="919278" y="3986306"/>
                  <a:pt x="668798" y="4186646"/>
                </a:cubicBezTo>
                <a:cubicBezTo>
                  <a:pt x="480799" y="4336510"/>
                  <a:pt x="280860" y="4470493"/>
                  <a:pt x="71053" y="4587322"/>
                </a:cubicBezTo>
                <a:close/>
                <a:moveTo>
                  <a:pt x="0" y="4681362"/>
                </a:moveTo>
                <a:lnTo>
                  <a:pt x="0" y="4640420"/>
                </a:lnTo>
                <a:lnTo>
                  <a:pt x="292109" y="4475801"/>
                </a:lnTo>
                <a:cubicBezTo>
                  <a:pt x="427670" y="4389715"/>
                  <a:pt x="558318" y="4296140"/>
                  <a:pt x="683436" y="4195475"/>
                </a:cubicBezTo>
                <a:cubicBezTo>
                  <a:pt x="808616" y="4094929"/>
                  <a:pt x="928002" y="3987412"/>
                  <a:pt x="1041015" y="3873388"/>
                </a:cubicBezTo>
                <a:cubicBezTo>
                  <a:pt x="1153900" y="3759248"/>
                  <a:pt x="1260249" y="3638837"/>
                  <a:pt x="1359559" y="3512672"/>
                </a:cubicBezTo>
                <a:cubicBezTo>
                  <a:pt x="1557704" y="3259591"/>
                  <a:pt x="1726445" y="2984842"/>
                  <a:pt x="1862529" y="2693656"/>
                </a:cubicBezTo>
                <a:cubicBezTo>
                  <a:pt x="2133791" y="2111167"/>
                  <a:pt x="2275348" y="1469082"/>
                  <a:pt x="2278833" y="825718"/>
                </a:cubicBezTo>
                <a:cubicBezTo>
                  <a:pt x="2279738" y="584108"/>
                  <a:pt x="2261047" y="342957"/>
                  <a:pt x="2223004" y="104614"/>
                </a:cubicBezTo>
                <a:lnTo>
                  <a:pt x="2203394" y="0"/>
                </a:lnTo>
                <a:lnTo>
                  <a:pt x="2217302" y="0"/>
                </a:lnTo>
                <a:lnTo>
                  <a:pt x="2235732" y="102718"/>
                </a:lnTo>
                <a:cubicBezTo>
                  <a:pt x="2239335" y="122528"/>
                  <a:pt x="2242238" y="142508"/>
                  <a:pt x="2245200" y="162490"/>
                </a:cubicBezTo>
                <a:lnTo>
                  <a:pt x="2254204" y="222320"/>
                </a:lnTo>
                <a:lnTo>
                  <a:pt x="2261872" y="282380"/>
                </a:lnTo>
                <a:cubicBezTo>
                  <a:pt x="2264311" y="302420"/>
                  <a:pt x="2267273" y="322402"/>
                  <a:pt x="2269189" y="342442"/>
                </a:cubicBezTo>
                <a:cubicBezTo>
                  <a:pt x="2286900" y="502818"/>
                  <a:pt x="2296230" y="664007"/>
                  <a:pt x="2297130" y="825311"/>
                </a:cubicBezTo>
                <a:cubicBezTo>
                  <a:pt x="2300035" y="1471232"/>
                  <a:pt x="2162486" y="2118778"/>
                  <a:pt x="1890932" y="2706320"/>
                </a:cubicBezTo>
                <a:cubicBezTo>
                  <a:pt x="1754832" y="3000292"/>
                  <a:pt x="1585742" y="3277830"/>
                  <a:pt x="1386917" y="3533583"/>
                </a:cubicBezTo>
                <a:cubicBezTo>
                  <a:pt x="1187201" y="3788872"/>
                  <a:pt x="958556" y="4020172"/>
                  <a:pt x="705566" y="4222834"/>
                </a:cubicBezTo>
                <a:cubicBezTo>
                  <a:pt x="515668" y="4374396"/>
                  <a:pt x="313702" y="4509980"/>
                  <a:pt x="101753" y="4628215"/>
                </a:cubicBezTo>
                <a:close/>
                <a:moveTo>
                  <a:pt x="0" y="4738421"/>
                </a:moveTo>
                <a:lnTo>
                  <a:pt x="0" y="4700453"/>
                </a:lnTo>
                <a:lnTo>
                  <a:pt x="326496" y="4516227"/>
                </a:lnTo>
                <a:cubicBezTo>
                  <a:pt x="463434" y="4429097"/>
                  <a:pt x="595417" y="4334419"/>
                  <a:pt x="721831" y="4232651"/>
                </a:cubicBezTo>
                <a:cubicBezTo>
                  <a:pt x="848248" y="4130941"/>
                  <a:pt x="968819" y="4022145"/>
                  <a:pt x="1082953" y="3906847"/>
                </a:cubicBezTo>
                <a:cubicBezTo>
                  <a:pt x="1196964" y="3791370"/>
                  <a:pt x="1304383" y="3669622"/>
                  <a:pt x="1404693" y="3542063"/>
                </a:cubicBezTo>
                <a:cubicBezTo>
                  <a:pt x="1604777" y="3286077"/>
                  <a:pt x="1775150" y="3008252"/>
                  <a:pt x="1912540" y="2713812"/>
                </a:cubicBezTo>
                <a:cubicBezTo>
                  <a:pt x="2186533" y="2124992"/>
                  <a:pt x="2329367" y="1476052"/>
                  <a:pt x="2332736" y="826010"/>
                </a:cubicBezTo>
                <a:cubicBezTo>
                  <a:pt x="2333624" y="581829"/>
                  <a:pt x="2314697" y="338106"/>
                  <a:pt x="2276205" y="97242"/>
                </a:cubicBezTo>
                <a:lnTo>
                  <a:pt x="2257957" y="0"/>
                </a:lnTo>
                <a:lnTo>
                  <a:pt x="2271084" y="0"/>
                </a:lnTo>
                <a:lnTo>
                  <a:pt x="2288011" y="94530"/>
                </a:lnTo>
                <a:cubicBezTo>
                  <a:pt x="2291670" y="114628"/>
                  <a:pt x="2294516" y="134784"/>
                  <a:pt x="2297594" y="154938"/>
                </a:cubicBezTo>
                <a:lnTo>
                  <a:pt x="2306655" y="215406"/>
                </a:lnTo>
                <a:lnTo>
                  <a:pt x="2314380" y="276107"/>
                </a:lnTo>
                <a:cubicBezTo>
                  <a:pt x="2316878" y="296320"/>
                  <a:pt x="2319841" y="316766"/>
                  <a:pt x="2321700" y="336808"/>
                </a:cubicBezTo>
                <a:cubicBezTo>
                  <a:pt x="2339654" y="499042"/>
                  <a:pt x="2349118" y="662031"/>
                  <a:pt x="2350047" y="825253"/>
                </a:cubicBezTo>
                <a:cubicBezTo>
                  <a:pt x="2352834" y="1477912"/>
                  <a:pt x="2213834" y="2132194"/>
                  <a:pt x="1939608" y="2725778"/>
                </a:cubicBezTo>
                <a:cubicBezTo>
                  <a:pt x="1802147" y="3022831"/>
                  <a:pt x="1631426" y="3303328"/>
                  <a:pt x="1430714" y="3561872"/>
                </a:cubicBezTo>
                <a:cubicBezTo>
                  <a:pt x="1229109" y="3819833"/>
                  <a:pt x="998326" y="4053571"/>
                  <a:pt x="742974" y="4258442"/>
                </a:cubicBezTo>
                <a:cubicBezTo>
                  <a:pt x="551289" y="4411746"/>
                  <a:pt x="347410" y="4548877"/>
                  <a:pt x="133437" y="4668535"/>
                </a:cubicBezTo>
                <a:close/>
                <a:moveTo>
                  <a:pt x="0" y="4795472"/>
                </a:moveTo>
                <a:lnTo>
                  <a:pt x="0" y="4762288"/>
                </a:lnTo>
                <a:lnTo>
                  <a:pt x="149254" y="4682963"/>
                </a:lnTo>
                <a:cubicBezTo>
                  <a:pt x="220637" y="4642607"/>
                  <a:pt x="290971" y="4600393"/>
                  <a:pt x="360186" y="4556364"/>
                </a:cubicBezTo>
                <a:cubicBezTo>
                  <a:pt x="498507" y="4468190"/>
                  <a:pt x="631808" y="4372405"/>
                  <a:pt x="759470" y="4269419"/>
                </a:cubicBezTo>
                <a:cubicBezTo>
                  <a:pt x="887190" y="4166606"/>
                  <a:pt x="1008963" y="4056532"/>
                  <a:pt x="1124193" y="3939895"/>
                </a:cubicBezTo>
                <a:cubicBezTo>
                  <a:pt x="1239368" y="3823142"/>
                  <a:pt x="1347873" y="3700000"/>
                  <a:pt x="1449187" y="3571048"/>
                </a:cubicBezTo>
                <a:cubicBezTo>
                  <a:pt x="1651164" y="3312216"/>
                  <a:pt x="1823152" y="3031311"/>
                  <a:pt x="1961856" y="2733734"/>
                </a:cubicBezTo>
                <a:cubicBezTo>
                  <a:pt x="2238579" y="2138582"/>
                  <a:pt x="2382691" y="1482732"/>
                  <a:pt x="2385886" y="825717"/>
                </a:cubicBezTo>
                <a:cubicBezTo>
                  <a:pt x="2386787" y="578968"/>
                  <a:pt x="2367611" y="332707"/>
                  <a:pt x="2328611" y="89338"/>
                </a:cubicBezTo>
                <a:lnTo>
                  <a:pt x="2311800" y="0"/>
                </a:lnTo>
                <a:lnTo>
                  <a:pt x="2323558" y="0"/>
                </a:lnTo>
                <a:lnTo>
                  <a:pt x="2340301" y="86899"/>
                </a:lnTo>
                <a:cubicBezTo>
                  <a:pt x="2380618" y="330783"/>
                  <a:pt x="2401562" y="577936"/>
                  <a:pt x="2402673" y="825252"/>
                </a:cubicBezTo>
                <a:cubicBezTo>
                  <a:pt x="2405635" y="1484763"/>
                  <a:pt x="2264834" y="2145554"/>
                  <a:pt x="1987878" y="2745352"/>
                </a:cubicBezTo>
                <a:cubicBezTo>
                  <a:pt x="1849122" y="3045482"/>
                  <a:pt x="1676802" y="3328886"/>
                  <a:pt x="1474221" y="3590216"/>
                </a:cubicBezTo>
                <a:cubicBezTo>
                  <a:pt x="1270664" y="3850907"/>
                  <a:pt x="1037669" y="4087201"/>
                  <a:pt x="779858" y="4294395"/>
                </a:cubicBezTo>
                <a:cubicBezTo>
                  <a:pt x="586331" y="4449399"/>
                  <a:pt x="380481" y="4588098"/>
                  <a:pt x="164425" y="4709169"/>
                </a:cubicBezTo>
                <a:close/>
                <a:moveTo>
                  <a:pt x="0" y="4853411"/>
                </a:moveTo>
                <a:lnTo>
                  <a:pt x="0" y="4821454"/>
                </a:lnTo>
                <a:lnTo>
                  <a:pt x="181217" y="4724996"/>
                </a:lnTo>
                <a:cubicBezTo>
                  <a:pt x="253325" y="4684169"/>
                  <a:pt x="324371" y="4641462"/>
                  <a:pt x="394282" y="4596910"/>
                </a:cubicBezTo>
                <a:cubicBezTo>
                  <a:pt x="533980" y="4507631"/>
                  <a:pt x="668595" y="4410686"/>
                  <a:pt x="797516" y="4306478"/>
                </a:cubicBezTo>
                <a:cubicBezTo>
                  <a:pt x="926504" y="4202447"/>
                  <a:pt x="1049495" y="4091153"/>
                  <a:pt x="1165900" y="3973238"/>
                </a:cubicBezTo>
                <a:cubicBezTo>
                  <a:pt x="1282211" y="3855207"/>
                  <a:pt x="1391745" y="3730669"/>
                  <a:pt x="1493970" y="3600266"/>
                </a:cubicBezTo>
                <a:cubicBezTo>
                  <a:pt x="1697871" y="3338529"/>
                  <a:pt x="1871450" y="3054604"/>
                  <a:pt x="2011403" y="2753776"/>
                </a:cubicBezTo>
                <a:cubicBezTo>
                  <a:pt x="2290855" y="2152349"/>
                  <a:pt x="2436188" y="1489528"/>
                  <a:pt x="2439383" y="825718"/>
                </a:cubicBezTo>
                <a:cubicBezTo>
                  <a:pt x="2440259" y="576397"/>
                  <a:pt x="2420857" y="327566"/>
                  <a:pt x="2381436" y="81677"/>
                </a:cubicBezTo>
                <a:lnTo>
                  <a:pt x="2366061" y="0"/>
                </a:lnTo>
                <a:lnTo>
                  <a:pt x="2377039" y="0"/>
                </a:lnTo>
                <a:lnTo>
                  <a:pt x="2392394" y="79781"/>
                </a:lnTo>
                <a:cubicBezTo>
                  <a:pt x="2433082" y="326153"/>
                  <a:pt x="2454239" y="575817"/>
                  <a:pt x="2455415" y="825661"/>
                </a:cubicBezTo>
                <a:cubicBezTo>
                  <a:pt x="2456588" y="1159192"/>
                  <a:pt x="2421806" y="1491909"/>
                  <a:pt x="2351674" y="1818006"/>
                </a:cubicBezTo>
                <a:cubicBezTo>
                  <a:pt x="2281755" y="2144450"/>
                  <a:pt x="2176013" y="2462184"/>
                  <a:pt x="2036381" y="2765392"/>
                </a:cubicBezTo>
                <a:cubicBezTo>
                  <a:pt x="1896318" y="3068662"/>
                  <a:pt x="1722362" y="3355142"/>
                  <a:pt x="1517844" y="3619260"/>
                </a:cubicBezTo>
                <a:cubicBezTo>
                  <a:pt x="1312388" y="3882681"/>
                  <a:pt x="1077185" y="4121531"/>
                  <a:pt x="816917" y="4330991"/>
                </a:cubicBezTo>
                <a:cubicBezTo>
                  <a:pt x="621577" y="4487737"/>
                  <a:pt x="413771" y="4628015"/>
                  <a:pt x="195640" y="4750502"/>
                </a:cubicBezTo>
                <a:close/>
                <a:moveTo>
                  <a:pt x="0" y="4909841"/>
                </a:moveTo>
                <a:lnTo>
                  <a:pt x="0" y="4879375"/>
                </a:lnTo>
                <a:lnTo>
                  <a:pt x="212688" y="4765984"/>
                </a:lnTo>
                <a:cubicBezTo>
                  <a:pt x="285514" y="4724685"/>
                  <a:pt x="357260" y="4681483"/>
                  <a:pt x="427855" y="4636408"/>
                </a:cubicBezTo>
                <a:cubicBezTo>
                  <a:pt x="568975" y="4546259"/>
                  <a:pt x="704950" y="4448266"/>
                  <a:pt x="835157" y="4342957"/>
                </a:cubicBezTo>
                <a:cubicBezTo>
                  <a:pt x="1095905" y="4132453"/>
                  <a:pt x="1331805" y="3892847"/>
                  <a:pt x="1538291" y="3628902"/>
                </a:cubicBezTo>
                <a:cubicBezTo>
                  <a:pt x="1744306" y="3364436"/>
                  <a:pt x="1919680" y="3077431"/>
                  <a:pt x="2061068" y="2773466"/>
                </a:cubicBezTo>
                <a:cubicBezTo>
                  <a:pt x="2343251" y="2165710"/>
                  <a:pt x="2489860" y="1496034"/>
                  <a:pt x="2492996" y="825311"/>
                </a:cubicBezTo>
                <a:cubicBezTo>
                  <a:pt x="2493789" y="573421"/>
                  <a:pt x="2474139" y="322020"/>
                  <a:pt x="2434302" y="73584"/>
                </a:cubicBezTo>
                <a:lnTo>
                  <a:pt x="2420452" y="0"/>
                </a:lnTo>
                <a:lnTo>
                  <a:pt x="2430993" y="0"/>
                </a:lnTo>
                <a:lnTo>
                  <a:pt x="2444839" y="72050"/>
                </a:lnTo>
                <a:cubicBezTo>
                  <a:pt x="2485857" y="320922"/>
                  <a:pt x="2507111" y="573101"/>
                  <a:pt x="2508157" y="825428"/>
                </a:cubicBezTo>
                <a:cubicBezTo>
                  <a:pt x="2509266" y="1162329"/>
                  <a:pt x="2474096" y="1498415"/>
                  <a:pt x="2403253" y="1827822"/>
                </a:cubicBezTo>
                <a:cubicBezTo>
                  <a:pt x="2332602" y="2157461"/>
                  <a:pt x="2225816" y="2478387"/>
                  <a:pt x="2084825" y="2784618"/>
                </a:cubicBezTo>
                <a:cubicBezTo>
                  <a:pt x="1943448" y="3090908"/>
                  <a:pt x="1767859" y="3380178"/>
                  <a:pt x="1561409" y="3646968"/>
                </a:cubicBezTo>
                <a:cubicBezTo>
                  <a:pt x="1354076" y="3913176"/>
                  <a:pt x="1116690" y="4154583"/>
                  <a:pt x="853977" y="4366308"/>
                </a:cubicBezTo>
                <a:cubicBezTo>
                  <a:pt x="591067" y="4577567"/>
                  <a:pt x="305764" y="4759376"/>
                  <a:pt x="3190" y="4908368"/>
                </a:cubicBezTo>
                <a:close/>
                <a:moveTo>
                  <a:pt x="0" y="4965072"/>
                </a:moveTo>
                <a:lnTo>
                  <a:pt x="0" y="4936718"/>
                </a:lnTo>
                <a:lnTo>
                  <a:pt x="20849" y="4926954"/>
                </a:lnTo>
                <a:cubicBezTo>
                  <a:pt x="172133" y="4851152"/>
                  <a:pt x="319369" y="4767565"/>
                  <a:pt x="461953" y="4676428"/>
                </a:cubicBezTo>
                <a:cubicBezTo>
                  <a:pt x="604431" y="4585235"/>
                  <a:pt x="741724" y="4486137"/>
                  <a:pt x="873202" y="4379665"/>
                </a:cubicBezTo>
                <a:cubicBezTo>
                  <a:pt x="1136502" y="4166780"/>
                  <a:pt x="1374661" y="3924618"/>
                  <a:pt x="1583075" y="3657771"/>
                </a:cubicBezTo>
                <a:cubicBezTo>
                  <a:pt x="1790977" y="3390457"/>
                  <a:pt x="1967948" y="3100434"/>
                  <a:pt x="2110614" y="2793273"/>
                </a:cubicBezTo>
                <a:cubicBezTo>
                  <a:pt x="2395237" y="2179185"/>
                  <a:pt x="2543357" y="1502596"/>
                  <a:pt x="2546262" y="825078"/>
                </a:cubicBezTo>
                <a:cubicBezTo>
                  <a:pt x="2547002" y="570662"/>
                  <a:pt x="2527119" y="316767"/>
                  <a:pt x="2486872" y="65846"/>
                </a:cubicBezTo>
                <a:lnTo>
                  <a:pt x="2474479" y="0"/>
                </a:lnTo>
                <a:lnTo>
                  <a:pt x="2484760" y="0"/>
                </a:lnTo>
                <a:lnTo>
                  <a:pt x="2497132" y="64457"/>
                </a:lnTo>
                <a:cubicBezTo>
                  <a:pt x="2538499" y="315783"/>
                  <a:pt x="2559898" y="570457"/>
                  <a:pt x="2560900" y="825311"/>
                </a:cubicBezTo>
                <a:cubicBezTo>
                  <a:pt x="2561969" y="1165579"/>
                  <a:pt x="2526407" y="1505036"/>
                  <a:pt x="2454834" y="1837697"/>
                </a:cubicBezTo>
                <a:cubicBezTo>
                  <a:pt x="2383509" y="2170646"/>
                  <a:pt x="2275689" y="2494710"/>
                  <a:pt x="2133327" y="2804018"/>
                </a:cubicBezTo>
                <a:cubicBezTo>
                  <a:pt x="1990683" y="3113444"/>
                  <a:pt x="1813456" y="3405733"/>
                  <a:pt x="1605031" y="3675313"/>
                </a:cubicBezTo>
                <a:cubicBezTo>
                  <a:pt x="1500646" y="3809782"/>
                  <a:pt x="1388440" y="3937977"/>
                  <a:pt x="1269002" y="4059263"/>
                </a:cubicBezTo>
                <a:cubicBezTo>
                  <a:pt x="1149676" y="4180663"/>
                  <a:pt x="1023478" y="4295034"/>
                  <a:pt x="891036" y="4401972"/>
                </a:cubicBezTo>
                <a:cubicBezTo>
                  <a:pt x="625697" y="4615556"/>
                  <a:pt x="337722" y="4799397"/>
                  <a:pt x="32293" y="4950132"/>
                </a:cubicBezTo>
                <a:close/>
                <a:moveTo>
                  <a:pt x="0" y="5020999"/>
                </a:moveTo>
                <a:lnTo>
                  <a:pt x="0" y="4993791"/>
                </a:lnTo>
                <a:lnTo>
                  <a:pt x="50358" y="4970173"/>
                </a:lnTo>
                <a:cubicBezTo>
                  <a:pt x="203166" y="4893672"/>
                  <a:pt x="351851" y="4809156"/>
                  <a:pt x="495818" y="4717089"/>
                </a:cubicBezTo>
                <a:cubicBezTo>
                  <a:pt x="639686" y="4624850"/>
                  <a:pt x="778303" y="4524707"/>
                  <a:pt x="911017" y="4417017"/>
                </a:cubicBezTo>
                <a:cubicBezTo>
                  <a:pt x="1176903" y="4201807"/>
                  <a:pt x="1417350" y="3956973"/>
                  <a:pt x="1627686" y="3687221"/>
                </a:cubicBezTo>
                <a:cubicBezTo>
                  <a:pt x="1837553" y="3417060"/>
                  <a:pt x="2016162" y="3124016"/>
                  <a:pt x="2160105" y="2813662"/>
                </a:cubicBezTo>
                <a:cubicBezTo>
                  <a:pt x="2447690" y="2193242"/>
                  <a:pt x="2596856" y="1509740"/>
                  <a:pt x="2599759" y="825311"/>
                </a:cubicBezTo>
                <a:cubicBezTo>
                  <a:pt x="2600447" y="568323"/>
                  <a:pt x="2580333" y="311858"/>
                  <a:pt x="2539677" y="58416"/>
                </a:cubicBezTo>
                <a:lnTo>
                  <a:pt x="2528683" y="0"/>
                </a:lnTo>
                <a:lnTo>
                  <a:pt x="2538368" y="0"/>
                </a:lnTo>
                <a:lnTo>
                  <a:pt x="2549271" y="56883"/>
                </a:lnTo>
                <a:cubicBezTo>
                  <a:pt x="2591003" y="310753"/>
                  <a:pt x="2612611" y="567975"/>
                  <a:pt x="2613701" y="825311"/>
                </a:cubicBezTo>
                <a:cubicBezTo>
                  <a:pt x="2614595" y="1168952"/>
                  <a:pt x="2578569" y="1511718"/>
                  <a:pt x="2506241" y="1847630"/>
                </a:cubicBezTo>
                <a:cubicBezTo>
                  <a:pt x="2434180" y="2183833"/>
                  <a:pt x="2325326" y="2511090"/>
                  <a:pt x="2181655" y="2823478"/>
                </a:cubicBezTo>
                <a:cubicBezTo>
                  <a:pt x="2037660" y="3135924"/>
                  <a:pt x="1858783" y="3431060"/>
                  <a:pt x="1648423" y="3703251"/>
                </a:cubicBezTo>
                <a:cubicBezTo>
                  <a:pt x="1543264" y="3839232"/>
                  <a:pt x="1430147" y="3968880"/>
                  <a:pt x="1309663" y="4091502"/>
                </a:cubicBezTo>
                <a:cubicBezTo>
                  <a:pt x="1189211" y="4214295"/>
                  <a:pt x="1061810" y="4330063"/>
                  <a:pt x="928096" y="4438276"/>
                </a:cubicBezTo>
                <a:cubicBezTo>
                  <a:pt x="660306" y="4654182"/>
                  <a:pt x="369648" y="4840057"/>
                  <a:pt x="61336" y="4992592"/>
                </a:cubicBezTo>
                <a:close/>
                <a:moveTo>
                  <a:pt x="0" y="5076335"/>
                </a:moveTo>
                <a:lnTo>
                  <a:pt x="0" y="5050946"/>
                </a:lnTo>
                <a:lnTo>
                  <a:pt x="80153" y="5013212"/>
                </a:lnTo>
                <a:cubicBezTo>
                  <a:pt x="234448" y="4935726"/>
                  <a:pt x="384570" y="4850223"/>
                  <a:pt x="529911" y="4756996"/>
                </a:cubicBezTo>
                <a:cubicBezTo>
                  <a:pt x="675156" y="4663710"/>
                  <a:pt x="815109" y="4562464"/>
                  <a:pt x="949121" y="4453668"/>
                </a:cubicBezTo>
                <a:cubicBezTo>
                  <a:pt x="1217538" y="4236135"/>
                  <a:pt x="1460227" y="3988630"/>
                  <a:pt x="1672469" y="3715974"/>
                </a:cubicBezTo>
                <a:cubicBezTo>
                  <a:pt x="1778284" y="3579703"/>
                  <a:pt x="1876293" y="3437566"/>
                  <a:pt x="1966036" y="3290200"/>
                </a:cubicBezTo>
                <a:cubicBezTo>
                  <a:pt x="2056000" y="3142837"/>
                  <a:pt x="2137455" y="2990418"/>
                  <a:pt x="2209999" y="2833702"/>
                </a:cubicBezTo>
                <a:cubicBezTo>
                  <a:pt x="2500430" y="2206950"/>
                  <a:pt x="2650700" y="1516597"/>
                  <a:pt x="2653546" y="825428"/>
                </a:cubicBezTo>
                <a:cubicBezTo>
                  <a:pt x="2654207" y="565913"/>
                  <a:pt x="2633867" y="306889"/>
                  <a:pt x="2592788" y="50903"/>
                </a:cubicBezTo>
                <a:lnTo>
                  <a:pt x="2583206" y="0"/>
                </a:lnTo>
                <a:lnTo>
                  <a:pt x="2592158" y="0"/>
                </a:lnTo>
                <a:lnTo>
                  <a:pt x="2601596" y="49285"/>
                </a:lnTo>
                <a:cubicBezTo>
                  <a:pt x="2643686" y="305678"/>
                  <a:pt x="2665425" y="565463"/>
                  <a:pt x="2666383" y="825370"/>
                </a:cubicBezTo>
                <a:cubicBezTo>
                  <a:pt x="2667312" y="1172378"/>
                  <a:pt x="2630932" y="1518513"/>
                  <a:pt x="2557878" y="1857737"/>
                </a:cubicBezTo>
                <a:cubicBezTo>
                  <a:pt x="2485148" y="2197250"/>
                  <a:pt x="2375260" y="2527702"/>
                  <a:pt x="2230213" y="2843170"/>
                </a:cubicBezTo>
                <a:cubicBezTo>
                  <a:pt x="2157762" y="3000875"/>
                  <a:pt x="2076307" y="3154222"/>
                  <a:pt x="1986250" y="3302574"/>
                </a:cubicBezTo>
                <a:cubicBezTo>
                  <a:pt x="1896368" y="3451041"/>
                  <a:pt x="1798139" y="3594340"/>
                  <a:pt x="1692044" y="3731715"/>
                </a:cubicBezTo>
                <a:cubicBezTo>
                  <a:pt x="1585960" y="3869031"/>
                  <a:pt x="1471857" y="3999957"/>
                  <a:pt x="1350322" y="4123797"/>
                </a:cubicBezTo>
                <a:cubicBezTo>
                  <a:pt x="1228794" y="4247753"/>
                  <a:pt x="1100272" y="4364623"/>
                  <a:pt x="965384" y="4473882"/>
                </a:cubicBezTo>
                <a:cubicBezTo>
                  <a:pt x="695133" y="4692055"/>
                  <a:pt x="401785" y="4879964"/>
                  <a:pt x="90610" y="5034242"/>
                </a:cubicBezTo>
                <a:close/>
                <a:moveTo>
                  <a:pt x="0" y="5131741"/>
                </a:moveTo>
                <a:lnTo>
                  <a:pt x="0" y="5108263"/>
                </a:lnTo>
                <a:lnTo>
                  <a:pt x="109895" y="5056428"/>
                </a:lnTo>
                <a:cubicBezTo>
                  <a:pt x="421860" y="4900177"/>
                  <a:pt x="715945" y="4710526"/>
                  <a:pt x="986994" y="4490786"/>
                </a:cubicBezTo>
                <a:cubicBezTo>
                  <a:pt x="1257978" y="4270988"/>
                  <a:pt x="1502933" y="4020868"/>
                  <a:pt x="1717080" y="3745365"/>
                </a:cubicBezTo>
                <a:cubicBezTo>
                  <a:pt x="1823860" y="3607584"/>
                  <a:pt x="1922769" y="3463821"/>
                  <a:pt x="2013320" y="3314886"/>
                </a:cubicBezTo>
                <a:cubicBezTo>
                  <a:pt x="2104039" y="3166012"/>
                  <a:pt x="2186150" y="3012026"/>
                  <a:pt x="2259257" y="2853740"/>
                </a:cubicBezTo>
                <a:cubicBezTo>
                  <a:pt x="2405664" y="2536823"/>
                  <a:pt x="2517165" y="2204917"/>
                  <a:pt x="2591800" y="1863894"/>
                </a:cubicBezTo>
                <a:cubicBezTo>
                  <a:pt x="2596390" y="1842576"/>
                  <a:pt x="2601328" y="1821316"/>
                  <a:pt x="2605683" y="1799999"/>
                </a:cubicBezTo>
                <a:lnTo>
                  <a:pt x="2618172" y="1735756"/>
                </a:lnTo>
                <a:lnTo>
                  <a:pt x="2624446" y="1703690"/>
                </a:lnTo>
                <a:cubicBezTo>
                  <a:pt x="2626538" y="1693004"/>
                  <a:pt x="2628222" y="1682200"/>
                  <a:pt x="2630254" y="1671454"/>
                </a:cubicBezTo>
                <a:lnTo>
                  <a:pt x="2641348" y="1606977"/>
                </a:lnTo>
                <a:cubicBezTo>
                  <a:pt x="2645239" y="1585544"/>
                  <a:pt x="2648029" y="1563936"/>
                  <a:pt x="2651398" y="1542386"/>
                </a:cubicBezTo>
                <a:lnTo>
                  <a:pt x="2661040" y="1477678"/>
                </a:lnTo>
                <a:lnTo>
                  <a:pt x="2669289" y="1412738"/>
                </a:lnTo>
                <a:cubicBezTo>
                  <a:pt x="2671960" y="1391128"/>
                  <a:pt x="2675096" y="1369522"/>
                  <a:pt x="2676956" y="1347796"/>
                </a:cubicBezTo>
                <a:cubicBezTo>
                  <a:pt x="2695967" y="1174292"/>
                  <a:pt x="2705877" y="999860"/>
                  <a:pt x="2706638" y="825311"/>
                </a:cubicBezTo>
                <a:cubicBezTo>
                  <a:pt x="2707260" y="563182"/>
                  <a:pt x="2686688" y="301543"/>
                  <a:pt x="2645194" y="42993"/>
                </a:cubicBezTo>
                <a:lnTo>
                  <a:pt x="2637102" y="0"/>
                </a:lnTo>
                <a:lnTo>
                  <a:pt x="2645917" y="0"/>
                </a:lnTo>
                <a:lnTo>
                  <a:pt x="2653909" y="41773"/>
                </a:lnTo>
                <a:cubicBezTo>
                  <a:pt x="2696372" y="300663"/>
                  <a:pt x="2718290" y="562971"/>
                  <a:pt x="2719183" y="825426"/>
                </a:cubicBezTo>
                <a:cubicBezTo>
                  <a:pt x="2720073" y="1175803"/>
                  <a:pt x="2683305" y="1525251"/>
                  <a:pt x="2609518" y="1867786"/>
                </a:cubicBezTo>
                <a:cubicBezTo>
                  <a:pt x="2572883" y="2039022"/>
                  <a:pt x="2526826" y="2208113"/>
                  <a:pt x="2471563" y="2374296"/>
                </a:cubicBezTo>
                <a:cubicBezTo>
                  <a:pt x="2416212" y="2540482"/>
                  <a:pt x="2351852" y="2703529"/>
                  <a:pt x="2278774" y="2862744"/>
                </a:cubicBezTo>
                <a:cubicBezTo>
                  <a:pt x="2205689" y="3021958"/>
                  <a:pt x="2123515" y="3176874"/>
                  <a:pt x="2032663" y="3326679"/>
                </a:cubicBezTo>
                <a:cubicBezTo>
                  <a:pt x="1941972" y="3476598"/>
                  <a:pt x="1842849" y="3621292"/>
                  <a:pt x="1735783" y="3760003"/>
                </a:cubicBezTo>
                <a:cubicBezTo>
                  <a:pt x="1628673" y="3898711"/>
                  <a:pt x="1513419" y="4030976"/>
                  <a:pt x="1390636" y="4156034"/>
                </a:cubicBezTo>
                <a:cubicBezTo>
                  <a:pt x="1268027" y="4281211"/>
                  <a:pt x="1138360" y="4399301"/>
                  <a:pt x="1002270" y="4509722"/>
                </a:cubicBezTo>
                <a:cubicBezTo>
                  <a:pt x="729533" y="4730217"/>
                  <a:pt x="433460" y="4920158"/>
                  <a:pt x="119362" y="5076179"/>
                </a:cubicBezTo>
                <a:close/>
                <a:moveTo>
                  <a:pt x="0" y="5187354"/>
                </a:moveTo>
                <a:lnTo>
                  <a:pt x="0" y="5164460"/>
                </a:lnTo>
                <a:lnTo>
                  <a:pt x="139172" y="5098715"/>
                </a:lnTo>
                <a:cubicBezTo>
                  <a:pt x="454251" y="4941011"/>
                  <a:pt x="751286" y="4749501"/>
                  <a:pt x="1025041" y="4527669"/>
                </a:cubicBezTo>
                <a:cubicBezTo>
                  <a:pt x="1298557" y="4305547"/>
                  <a:pt x="1545755" y="4052815"/>
                  <a:pt x="1761807" y="3774465"/>
                </a:cubicBezTo>
                <a:cubicBezTo>
                  <a:pt x="1869614" y="3635292"/>
                  <a:pt x="1969466" y="3490074"/>
                  <a:pt x="2060894" y="3339631"/>
                </a:cubicBezTo>
                <a:cubicBezTo>
                  <a:pt x="2152350" y="3189188"/>
                  <a:pt x="2235107" y="3033634"/>
                  <a:pt x="2308747" y="2873722"/>
                </a:cubicBezTo>
                <a:cubicBezTo>
                  <a:pt x="2456519" y="2553668"/>
                  <a:pt x="2569031" y="2218509"/>
                  <a:pt x="2644312" y="1874116"/>
                </a:cubicBezTo>
                <a:cubicBezTo>
                  <a:pt x="2648958" y="1852566"/>
                  <a:pt x="2653953" y="1831132"/>
                  <a:pt x="2658252" y="1809524"/>
                </a:cubicBezTo>
                <a:lnTo>
                  <a:pt x="2670916" y="1744700"/>
                </a:lnTo>
                <a:lnTo>
                  <a:pt x="2677246" y="1712288"/>
                </a:lnTo>
                <a:cubicBezTo>
                  <a:pt x="2679338" y="1701483"/>
                  <a:pt x="2681022" y="1690622"/>
                  <a:pt x="2683055" y="1679758"/>
                </a:cubicBezTo>
                <a:lnTo>
                  <a:pt x="2694266" y="1614645"/>
                </a:lnTo>
                <a:cubicBezTo>
                  <a:pt x="2698215" y="1592980"/>
                  <a:pt x="2701004" y="1571138"/>
                  <a:pt x="2704430" y="1549414"/>
                </a:cubicBezTo>
                <a:lnTo>
                  <a:pt x="2714131" y="1484068"/>
                </a:lnTo>
                <a:lnTo>
                  <a:pt x="2722437" y="1418546"/>
                </a:lnTo>
                <a:cubicBezTo>
                  <a:pt x="2725167" y="1396648"/>
                  <a:pt x="2728247" y="1374864"/>
                  <a:pt x="2730163" y="1352908"/>
                </a:cubicBezTo>
                <a:cubicBezTo>
                  <a:pt x="2749309" y="1177662"/>
                  <a:pt x="2759293" y="1001602"/>
                  <a:pt x="2760077" y="825311"/>
                </a:cubicBezTo>
                <a:cubicBezTo>
                  <a:pt x="2760661" y="560655"/>
                  <a:pt x="2739863" y="296522"/>
                  <a:pt x="2697954" y="35486"/>
                </a:cubicBezTo>
                <a:lnTo>
                  <a:pt x="2691273" y="0"/>
                </a:lnTo>
                <a:lnTo>
                  <a:pt x="2699650" y="0"/>
                </a:lnTo>
                <a:lnTo>
                  <a:pt x="2706192" y="34232"/>
                </a:lnTo>
                <a:cubicBezTo>
                  <a:pt x="2749006" y="295630"/>
                  <a:pt x="2771077" y="560468"/>
                  <a:pt x="2771927" y="825428"/>
                </a:cubicBezTo>
                <a:cubicBezTo>
                  <a:pt x="2772746" y="1179173"/>
                  <a:pt x="2735594" y="1531988"/>
                  <a:pt x="2661097" y="1877774"/>
                </a:cubicBezTo>
                <a:cubicBezTo>
                  <a:pt x="2624021" y="2050582"/>
                  <a:pt x="2577483" y="2221240"/>
                  <a:pt x="2521691" y="2388935"/>
                </a:cubicBezTo>
                <a:cubicBezTo>
                  <a:pt x="2465848" y="2556688"/>
                  <a:pt x="2400907" y="2721304"/>
                  <a:pt x="2327160" y="2882028"/>
                </a:cubicBezTo>
                <a:cubicBezTo>
                  <a:pt x="2253409" y="3042812"/>
                  <a:pt x="2170502" y="3199238"/>
                  <a:pt x="2078842" y="3350495"/>
                </a:cubicBezTo>
                <a:cubicBezTo>
                  <a:pt x="1987292" y="3501868"/>
                  <a:pt x="1887268" y="3647954"/>
                  <a:pt x="1779232" y="3788059"/>
                </a:cubicBezTo>
                <a:cubicBezTo>
                  <a:pt x="1671250" y="3928337"/>
                  <a:pt x="1555026" y="4062051"/>
                  <a:pt x="1431180" y="4188505"/>
                </a:cubicBezTo>
                <a:cubicBezTo>
                  <a:pt x="1307455" y="4314958"/>
                  <a:pt x="1176628" y="4434268"/>
                  <a:pt x="1039331" y="4545851"/>
                </a:cubicBezTo>
                <a:cubicBezTo>
                  <a:pt x="764163" y="4768496"/>
                  <a:pt x="465449" y="4960296"/>
                  <a:pt x="148524" y="5117883"/>
                </a:cubicBezTo>
                <a:close/>
                <a:moveTo>
                  <a:pt x="0" y="5243516"/>
                </a:moveTo>
                <a:lnTo>
                  <a:pt x="0" y="5222825"/>
                </a:lnTo>
                <a:lnTo>
                  <a:pt x="169375" y="5142687"/>
                </a:lnTo>
                <a:cubicBezTo>
                  <a:pt x="328134" y="5062644"/>
                  <a:pt x="482600" y="4974353"/>
                  <a:pt x="632144" y="4878162"/>
                </a:cubicBezTo>
                <a:cubicBezTo>
                  <a:pt x="781613" y="4781912"/>
                  <a:pt x="925619" y="4677357"/>
                  <a:pt x="1063493" y="4565136"/>
                </a:cubicBezTo>
                <a:cubicBezTo>
                  <a:pt x="1339549" y="4340515"/>
                  <a:pt x="1588999" y="4085111"/>
                  <a:pt x="1806997" y="3803799"/>
                </a:cubicBezTo>
                <a:cubicBezTo>
                  <a:pt x="1915868" y="3663173"/>
                  <a:pt x="2016712" y="3516562"/>
                  <a:pt x="2109046" y="3364552"/>
                </a:cubicBezTo>
                <a:cubicBezTo>
                  <a:pt x="2201444" y="3212655"/>
                  <a:pt x="2285029" y="3055532"/>
                  <a:pt x="2359396" y="2894052"/>
                </a:cubicBezTo>
                <a:cubicBezTo>
                  <a:pt x="2508539" y="2570860"/>
                  <a:pt x="2622070" y="2232334"/>
                  <a:pt x="2697983" y="1884572"/>
                </a:cubicBezTo>
                <a:cubicBezTo>
                  <a:pt x="2702630" y="1862847"/>
                  <a:pt x="2707742" y="1841181"/>
                  <a:pt x="2712039" y="1819399"/>
                </a:cubicBezTo>
                <a:lnTo>
                  <a:pt x="2724819" y="1753935"/>
                </a:lnTo>
                <a:lnTo>
                  <a:pt x="2731206" y="1721232"/>
                </a:lnTo>
                <a:lnTo>
                  <a:pt x="2737016" y="1688356"/>
                </a:lnTo>
                <a:lnTo>
                  <a:pt x="2748285" y="1622602"/>
                </a:lnTo>
                <a:lnTo>
                  <a:pt x="2751131" y="1606222"/>
                </a:lnTo>
                <a:lnTo>
                  <a:pt x="2753571" y="1589724"/>
                </a:lnTo>
                <a:lnTo>
                  <a:pt x="2758508" y="1556732"/>
                </a:lnTo>
                <a:lnTo>
                  <a:pt x="2768324" y="1490747"/>
                </a:lnTo>
                <a:lnTo>
                  <a:pt x="2776689" y="1424586"/>
                </a:lnTo>
                <a:cubicBezTo>
                  <a:pt x="2779476" y="1402514"/>
                  <a:pt x="2782497" y="1380441"/>
                  <a:pt x="2784473" y="1358310"/>
                </a:cubicBezTo>
                <a:cubicBezTo>
                  <a:pt x="2803821" y="1181438"/>
                  <a:pt x="2813923" y="1003636"/>
                  <a:pt x="2814735" y="825717"/>
                </a:cubicBezTo>
                <a:cubicBezTo>
                  <a:pt x="2815236" y="558491"/>
                  <a:pt x="2794185" y="291789"/>
                  <a:pt x="2751860" y="28231"/>
                </a:cubicBezTo>
                <a:lnTo>
                  <a:pt x="2746545" y="0"/>
                </a:lnTo>
                <a:lnTo>
                  <a:pt x="2753360" y="0"/>
                </a:lnTo>
                <a:lnTo>
                  <a:pt x="2758458" y="26704"/>
                </a:lnTo>
                <a:cubicBezTo>
                  <a:pt x="2801634" y="290584"/>
                  <a:pt x="2823877" y="557911"/>
                  <a:pt x="2824727" y="825311"/>
                </a:cubicBezTo>
                <a:cubicBezTo>
                  <a:pt x="2825435" y="1182424"/>
                  <a:pt x="2787872" y="1538551"/>
                  <a:pt x="2712677" y="1887650"/>
                </a:cubicBezTo>
                <a:cubicBezTo>
                  <a:pt x="2707858" y="1909432"/>
                  <a:pt x="2703500" y="1931273"/>
                  <a:pt x="2698390" y="1952996"/>
                </a:cubicBezTo>
                <a:lnTo>
                  <a:pt x="2682763" y="2018054"/>
                </a:lnTo>
                <a:lnTo>
                  <a:pt x="2674980" y="2050582"/>
                </a:lnTo>
                <a:cubicBezTo>
                  <a:pt x="2672309" y="2061444"/>
                  <a:pt x="2669171" y="2072190"/>
                  <a:pt x="2666500" y="2082934"/>
                </a:cubicBezTo>
                <a:lnTo>
                  <a:pt x="2649422" y="2147643"/>
                </a:lnTo>
                <a:cubicBezTo>
                  <a:pt x="2643961" y="2169310"/>
                  <a:pt x="2637340" y="2190570"/>
                  <a:pt x="2631241" y="2212062"/>
                </a:cubicBezTo>
                <a:lnTo>
                  <a:pt x="2612654" y="2276364"/>
                </a:lnTo>
                <a:lnTo>
                  <a:pt x="2592613" y="2340258"/>
                </a:lnTo>
                <a:cubicBezTo>
                  <a:pt x="2585818" y="2361460"/>
                  <a:pt x="2579485" y="2382892"/>
                  <a:pt x="2572109" y="2404154"/>
                </a:cubicBezTo>
                <a:cubicBezTo>
                  <a:pt x="2515707" y="2573532"/>
                  <a:pt x="2450151" y="2739716"/>
                  <a:pt x="2375720" y="2902010"/>
                </a:cubicBezTo>
                <a:cubicBezTo>
                  <a:pt x="2301351" y="3064302"/>
                  <a:pt x="2217702" y="3222238"/>
                  <a:pt x="2125193" y="3374949"/>
                </a:cubicBezTo>
                <a:cubicBezTo>
                  <a:pt x="2032889" y="3527772"/>
                  <a:pt x="1932046" y="3675254"/>
                  <a:pt x="1823146" y="3816753"/>
                </a:cubicBezTo>
                <a:cubicBezTo>
                  <a:pt x="1714158" y="3958250"/>
                  <a:pt x="1596829" y="4093126"/>
                  <a:pt x="1471782" y="4220627"/>
                </a:cubicBezTo>
                <a:cubicBezTo>
                  <a:pt x="1346903" y="4348242"/>
                  <a:pt x="1214872" y="4468712"/>
                  <a:pt x="1076330" y="4581341"/>
                </a:cubicBezTo>
                <a:cubicBezTo>
                  <a:pt x="798870" y="4806599"/>
                  <a:pt x="497536" y="5000724"/>
                  <a:pt x="177739" y="5160229"/>
                </a:cubicBezTo>
                <a:close/>
                <a:moveTo>
                  <a:pt x="0" y="5298903"/>
                </a:moveTo>
                <a:lnTo>
                  <a:pt x="0" y="5279455"/>
                </a:lnTo>
                <a:lnTo>
                  <a:pt x="198419" y="5185495"/>
                </a:lnTo>
                <a:cubicBezTo>
                  <a:pt x="358656" y="5104640"/>
                  <a:pt x="514561" y="5015422"/>
                  <a:pt x="665486" y="4918300"/>
                </a:cubicBezTo>
                <a:cubicBezTo>
                  <a:pt x="816255" y="4820946"/>
                  <a:pt x="961500" y="4715288"/>
                  <a:pt x="1100552" y="4601786"/>
                </a:cubicBezTo>
                <a:cubicBezTo>
                  <a:pt x="1379122" y="4374847"/>
                  <a:pt x="1630782" y="4116769"/>
                  <a:pt x="1850621" y="3832611"/>
                </a:cubicBezTo>
                <a:cubicBezTo>
                  <a:pt x="1960362" y="3690590"/>
                  <a:pt x="2062020" y="3542469"/>
                  <a:pt x="2155109" y="3389006"/>
                </a:cubicBezTo>
                <a:cubicBezTo>
                  <a:pt x="2248331" y="3235543"/>
                  <a:pt x="2332677" y="3076908"/>
                  <a:pt x="2407726" y="2913803"/>
                </a:cubicBezTo>
                <a:cubicBezTo>
                  <a:pt x="2558151" y="2587415"/>
                  <a:pt x="2672675" y="2245636"/>
                  <a:pt x="2749273" y="1894504"/>
                </a:cubicBezTo>
                <a:cubicBezTo>
                  <a:pt x="2826126" y="1543374"/>
                  <a:pt x="2865538" y="1185156"/>
                  <a:pt x="2866840" y="825719"/>
                </a:cubicBezTo>
                <a:cubicBezTo>
                  <a:pt x="2867288" y="555922"/>
                  <a:pt x="2846009" y="286681"/>
                  <a:pt x="2803274" y="20594"/>
                </a:cubicBezTo>
                <a:lnTo>
                  <a:pt x="2799397" y="0"/>
                </a:lnTo>
                <a:lnTo>
                  <a:pt x="2807324" y="0"/>
                </a:lnTo>
                <a:lnTo>
                  <a:pt x="2810972" y="19135"/>
                </a:lnTo>
                <a:cubicBezTo>
                  <a:pt x="2854500" y="285556"/>
                  <a:pt x="2876895" y="555472"/>
                  <a:pt x="2877701" y="825486"/>
                </a:cubicBezTo>
                <a:cubicBezTo>
                  <a:pt x="2878370" y="1185969"/>
                  <a:pt x="2840416" y="1545464"/>
                  <a:pt x="2764491" y="1897817"/>
                </a:cubicBezTo>
                <a:cubicBezTo>
                  <a:pt x="2759670" y="1919773"/>
                  <a:pt x="2755197" y="1941844"/>
                  <a:pt x="2750028" y="1963743"/>
                </a:cubicBezTo>
                <a:lnTo>
                  <a:pt x="2734287" y="2029438"/>
                </a:lnTo>
                <a:lnTo>
                  <a:pt x="2726387" y="2062258"/>
                </a:lnTo>
                <a:cubicBezTo>
                  <a:pt x="2723773" y="2073236"/>
                  <a:pt x="2720578" y="2084040"/>
                  <a:pt x="2717906" y="2094960"/>
                </a:cubicBezTo>
                <a:lnTo>
                  <a:pt x="2700480" y="2160248"/>
                </a:lnTo>
                <a:cubicBezTo>
                  <a:pt x="2694963" y="2182090"/>
                  <a:pt x="2688283" y="2203582"/>
                  <a:pt x="2682126" y="2225248"/>
                </a:cubicBezTo>
                <a:lnTo>
                  <a:pt x="2663073" y="2290072"/>
                </a:lnTo>
                <a:lnTo>
                  <a:pt x="2642801" y="2354548"/>
                </a:lnTo>
                <a:cubicBezTo>
                  <a:pt x="2635947" y="2375982"/>
                  <a:pt x="2629616" y="2397590"/>
                  <a:pt x="2622122" y="2418849"/>
                </a:cubicBezTo>
                <a:cubicBezTo>
                  <a:pt x="2565204" y="2589797"/>
                  <a:pt x="2499060" y="2757552"/>
                  <a:pt x="2423990" y="2921352"/>
                </a:cubicBezTo>
                <a:cubicBezTo>
                  <a:pt x="2348954" y="3085215"/>
                  <a:pt x="2264572" y="3244662"/>
                  <a:pt x="2171256" y="3398823"/>
                </a:cubicBezTo>
                <a:cubicBezTo>
                  <a:pt x="2078074" y="3553099"/>
                  <a:pt x="1976261" y="3701974"/>
                  <a:pt x="1866304" y="3844809"/>
                </a:cubicBezTo>
                <a:cubicBezTo>
                  <a:pt x="1852885" y="3862932"/>
                  <a:pt x="1838539" y="3880299"/>
                  <a:pt x="1824540" y="3897958"/>
                </a:cubicBezTo>
                <a:lnTo>
                  <a:pt x="1782310" y="3950699"/>
                </a:lnTo>
                <a:cubicBezTo>
                  <a:pt x="1753617" y="3985552"/>
                  <a:pt x="1724224" y="4019765"/>
                  <a:pt x="1695181" y="4054093"/>
                </a:cubicBezTo>
                <a:lnTo>
                  <a:pt x="1650223" y="4104512"/>
                </a:lnTo>
                <a:lnTo>
                  <a:pt x="1627744" y="4129779"/>
                </a:lnTo>
                <a:lnTo>
                  <a:pt x="1616474" y="4142385"/>
                </a:lnTo>
                <a:lnTo>
                  <a:pt x="1604858" y="4154698"/>
                </a:lnTo>
                <a:lnTo>
                  <a:pt x="1558388" y="4203957"/>
                </a:lnTo>
                <a:lnTo>
                  <a:pt x="1535154" y="4228584"/>
                </a:lnTo>
                <a:cubicBezTo>
                  <a:pt x="1527486" y="4236833"/>
                  <a:pt x="1519412" y="4244616"/>
                  <a:pt x="1511513" y="4252691"/>
                </a:cubicBezTo>
                <a:cubicBezTo>
                  <a:pt x="1385530" y="4381584"/>
                  <a:pt x="1252339" y="4503274"/>
                  <a:pt x="1112577" y="4617065"/>
                </a:cubicBezTo>
                <a:cubicBezTo>
                  <a:pt x="832670" y="4844588"/>
                  <a:pt x="528671" y="5040747"/>
                  <a:pt x="206028" y="5201994"/>
                </a:cubicBezTo>
                <a:close/>
                <a:moveTo>
                  <a:pt x="0" y="5354801"/>
                </a:moveTo>
                <a:lnTo>
                  <a:pt x="0" y="5336607"/>
                </a:lnTo>
                <a:lnTo>
                  <a:pt x="227870" y="5228540"/>
                </a:lnTo>
                <a:cubicBezTo>
                  <a:pt x="389626" y="5146754"/>
                  <a:pt x="546986" y="5056547"/>
                  <a:pt x="699294" y="4958322"/>
                </a:cubicBezTo>
                <a:cubicBezTo>
                  <a:pt x="851531" y="4860042"/>
                  <a:pt x="998194" y="4753393"/>
                  <a:pt x="1138600" y="4638848"/>
                </a:cubicBezTo>
                <a:cubicBezTo>
                  <a:pt x="1419697" y="4409640"/>
                  <a:pt x="1673603" y="4148949"/>
                  <a:pt x="1895348" y="3861887"/>
                </a:cubicBezTo>
                <a:cubicBezTo>
                  <a:pt x="2006089" y="3718414"/>
                  <a:pt x="2108658" y="3568840"/>
                  <a:pt x="2202566" y="3413868"/>
                </a:cubicBezTo>
                <a:lnTo>
                  <a:pt x="2219992" y="3384824"/>
                </a:lnTo>
                <a:cubicBezTo>
                  <a:pt x="2225801" y="3375124"/>
                  <a:pt x="2231609" y="3365250"/>
                  <a:pt x="2237069" y="3355780"/>
                </a:cubicBezTo>
                <a:lnTo>
                  <a:pt x="2271050" y="3296940"/>
                </a:lnTo>
                <a:cubicBezTo>
                  <a:pt x="2282668" y="3277424"/>
                  <a:pt x="2293182" y="3257384"/>
                  <a:pt x="2304043" y="3237518"/>
                </a:cubicBezTo>
                <a:lnTo>
                  <a:pt x="2336571" y="3177863"/>
                </a:lnTo>
                <a:cubicBezTo>
                  <a:pt x="2347201" y="3157824"/>
                  <a:pt x="2357367" y="3137610"/>
                  <a:pt x="2367763" y="3117513"/>
                </a:cubicBezTo>
                <a:cubicBezTo>
                  <a:pt x="2378160" y="3097415"/>
                  <a:pt x="2388733" y="3077314"/>
                  <a:pt x="2398549" y="3056928"/>
                </a:cubicBezTo>
                <a:lnTo>
                  <a:pt x="2428115" y="2995764"/>
                </a:lnTo>
                <a:lnTo>
                  <a:pt x="2442927" y="2965152"/>
                </a:lnTo>
                <a:cubicBezTo>
                  <a:pt x="2447865" y="2954927"/>
                  <a:pt x="2452337" y="2944530"/>
                  <a:pt x="2457099" y="2934250"/>
                </a:cubicBezTo>
                <a:cubicBezTo>
                  <a:pt x="2532839" y="2769518"/>
                  <a:pt x="2599679" y="2600835"/>
                  <a:pt x="2657324" y="2428898"/>
                </a:cubicBezTo>
                <a:lnTo>
                  <a:pt x="2663132" y="2412810"/>
                </a:lnTo>
                <a:lnTo>
                  <a:pt x="2668243" y="2396603"/>
                </a:lnTo>
                <a:lnTo>
                  <a:pt x="2678584" y="2364249"/>
                </a:lnTo>
                <a:lnTo>
                  <a:pt x="2699146" y="2299424"/>
                </a:lnTo>
                <a:lnTo>
                  <a:pt x="2718197" y="2234195"/>
                </a:lnTo>
                <a:cubicBezTo>
                  <a:pt x="2724472" y="2212471"/>
                  <a:pt x="2731210" y="2190804"/>
                  <a:pt x="2736845" y="2168847"/>
                </a:cubicBezTo>
                <a:cubicBezTo>
                  <a:pt x="2748461" y="2125050"/>
                  <a:pt x="2760834" y="2081719"/>
                  <a:pt x="2771057" y="2037282"/>
                </a:cubicBezTo>
                <a:lnTo>
                  <a:pt x="2787147" y="1971238"/>
                </a:lnTo>
                <a:cubicBezTo>
                  <a:pt x="2792374" y="1949222"/>
                  <a:pt x="2796964" y="1926977"/>
                  <a:pt x="2801842" y="1904904"/>
                </a:cubicBezTo>
                <a:cubicBezTo>
                  <a:pt x="2879486" y="1550230"/>
                  <a:pt x="2919246" y="1188350"/>
                  <a:pt x="2920454" y="825314"/>
                </a:cubicBezTo>
                <a:cubicBezTo>
                  <a:pt x="2920867" y="552902"/>
                  <a:pt x="2899361" y="281080"/>
                  <a:pt x="2856208" y="12420"/>
                </a:cubicBezTo>
                <a:lnTo>
                  <a:pt x="2853869" y="0"/>
                </a:lnTo>
                <a:lnTo>
                  <a:pt x="2860805" y="0"/>
                </a:lnTo>
                <a:lnTo>
                  <a:pt x="2862994" y="11485"/>
                </a:lnTo>
                <a:cubicBezTo>
                  <a:pt x="2906898" y="280392"/>
                  <a:pt x="2929465" y="552816"/>
                  <a:pt x="2930270" y="825314"/>
                </a:cubicBezTo>
                <a:cubicBezTo>
                  <a:pt x="2930880" y="1189106"/>
                  <a:pt x="2892537" y="1551970"/>
                  <a:pt x="2815899" y="1907632"/>
                </a:cubicBezTo>
                <a:cubicBezTo>
                  <a:pt x="2811019" y="1929880"/>
                  <a:pt x="2806489" y="1952127"/>
                  <a:pt x="2801319" y="1974258"/>
                </a:cubicBezTo>
                <a:lnTo>
                  <a:pt x="2785403" y="2040534"/>
                </a:lnTo>
                <a:cubicBezTo>
                  <a:pt x="2775297" y="2084854"/>
                  <a:pt x="2762867" y="2128594"/>
                  <a:pt x="2751423" y="2172564"/>
                </a:cubicBezTo>
                <a:cubicBezTo>
                  <a:pt x="2745615" y="2194578"/>
                  <a:pt x="2739166" y="2216361"/>
                  <a:pt x="2732953" y="2238202"/>
                </a:cubicBezTo>
                <a:lnTo>
                  <a:pt x="2714016" y="2303666"/>
                </a:lnTo>
                <a:lnTo>
                  <a:pt x="2693570" y="2368722"/>
                </a:lnTo>
                <a:lnTo>
                  <a:pt x="2683347" y="2401251"/>
                </a:lnTo>
                <a:lnTo>
                  <a:pt x="2678177" y="2417514"/>
                </a:lnTo>
                <a:lnTo>
                  <a:pt x="2672717" y="2433604"/>
                </a:lnTo>
                <a:cubicBezTo>
                  <a:pt x="2615269" y="2606177"/>
                  <a:pt x="2548528" y="2775500"/>
                  <a:pt x="2472784" y="2940813"/>
                </a:cubicBezTo>
                <a:cubicBezTo>
                  <a:pt x="2468020" y="2951152"/>
                  <a:pt x="2463489" y="2961608"/>
                  <a:pt x="2458611" y="2971832"/>
                </a:cubicBezTo>
                <a:lnTo>
                  <a:pt x="2443798" y="3002558"/>
                </a:lnTo>
                <a:lnTo>
                  <a:pt x="2414232" y="3064014"/>
                </a:lnTo>
                <a:cubicBezTo>
                  <a:pt x="2404416" y="3084518"/>
                  <a:pt x="2393671" y="3104676"/>
                  <a:pt x="2383446" y="3124830"/>
                </a:cubicBezTo>
                <a:cubicBezTo>
                  <a:pt x="2373223" y="3144987"/>
                  <a:pt x="2362826" y="3165491"/>
                  <a:pt x="2352255" y="3185472"/>
                </a:cubicBezTo>
                <a:lnTo>
                  <a:pt x="2319727" y="3245417"/>
                </a:lnTo>
                <a:cubicBezTo>
                  <a:pt x="2308806" y="3265342"/>
                  <a:pt x="2298235" y="3285496"/>
                  <a:pt x="2286675" y="3305072"/>
                </a:cubicBezTo>
                <a:lnTo>
                  <a:pt x="2252637" y="3364146"/>
                </a:lnTo>
                <a:cubicBezTo>
                  <a:pt x="2246828" y="3374021"/>
                  <a:pt x="2241427" y="3383953"/>
                  <a:pt x="2235560" y="3393652"/>
                </a:cubicBezTo>
                <a:lnTo>
                  <a:pt x="2218133" y="3422698"/>
                </a:lnTo>
                <a:cubicBezTo>
                  <a:pt x="2124034" y="3578425"/>
                  <a:pt x="2021250" y="3728753"/>
                  <a:pt x="1910276" y="3872923"/>
                </a:cubicBezTo>
                <a:cubicBezTo>
                  <a:pt x="1896741" y="3891219"/>
                  <a:pt x="1882337" y="3908821"/>
                  <a:pt x="1868164" y="3926595"/>
                </a:cubicBezTo>
                <a:lnTo>
                  <a:pt x="1825530" y="3979861"/>
                </a:lnTo>
                <a:cubicBezTo>
                  <a:pt x="1796487" y="4014711"/>
                  <a:pt x="1767037" y="4049564"/>
                  <a:pt x="1737702" y="4084415"/>
                </a:cubicBezTo>
                <a:lnTo>
                  <a:pt x="1692337" y="4135298"/>
                </a:lnTo>
                <a:lnTo>
                  <a:pt x="1669683" y="4160799"/>
                </a:lnTo>
                <a:cubicBezTo>
                  <a:pt x="1662132" y="4169279"/>
                  <a:pt x="1654580" y="4177819"/>
                  <a:pt x="1646447" y="4186008"/>
                </a:cubicBezTo>
                <a:lnTo>
                  <a:pt x="1599980" y="4235730"/>
                </a:lnTo>
                <a:cubicBezTo>
                  <a:pt x="1584412" y="4252284"/>
                  <a:pt x="1569018" y="4269013"/>
                  <a:pt x="1552812" y="4284987"/>
                </a:cubicBezTo>
                <a:cubicBezTo>
                  <a:pt x="1425686" y="4415216"/>
                  <a:pt x="1291291" y="4538126"/>
                  <a:pt x="1150274" y="4653196"/>
                </a:cubicBezTo>
                <a:cubicBezTo>
                  <a:pt x="867908" y="4882928"/>
                  <a:pt x="561223" y="5081000"/>
                  <a:pt x="235713" y="5243932"/>
                </a:cubicBezTo>
                <a:close/>
                <a:moveTo>
                  <a:pt x="0" y="5409799"/>
                </a:moveTo>
                <a:lnTo>
                  <a:pt x="0" y="5393367"/>
                </a:lnTo>
                <a:lnTo>
                  <a:pt x="9576" y="5389394"/>
                </a:lnTo>
                <a:cubicBezTo>
                  <a:pt x="93174" y="5352269"/>
                  <a:pt x="175838" y="5313053"/>
                  <a:pt x="257435" y="5271696"/>
                </a:cubicBezTo>
                <a:cubicBezTo>
                  <a:pt x="420671" y="5189098"/>
                  <a:pt x="579462" y="5097961"/>
                  <a:pt x="733156" y="4998691"/>
                </a:cubicBezTo>
                <a:cubicBezTo>
                  <a:pt x="886759" y="4899306"/>
                  <a:pt x="1034734" y="4791497"/>
                  <a:pt x="1176412" y="4675790"/>
                </a:cubicBezTo>
                <a:cubicBezTo>
                  <a:pt x="1460059" y="4444200"/>
                  <a:pt x="1716227" y="4180895"/>
                  <a:pt x="1939899" y="3890986"/>
                </a:cubicBezTo>
                <a:cubicBezTo>
                  <a:pt x="2051629" y="3746119"/>
                  <a:pt x="2155110" y="3595037"/>
                  <a:pt x="2249847" y="3438554"/>
                </a:cubicBezTo>
                <a:lnTo>
                  <a:pt x="2267738" y="3409511"/>
                </a:lnTo>
                <a:lnTo>
                  <a:pt x="2285164" y="3379886"/>
                </a:lnTo>
                <a:lnTo>
                  <a:pt x="2319492" y="3320464"/>
                </a:lnTo>
                <a:cubicBezTo>
                  <a:pt x="2331110" y="3300832"/>
                  <a:pt x="2341682" y="3280500"/>
                  <a:pt x="2352777" y="3260518"/>
                </a:cubicBezTo>
                <a:lnTo>
                  <a:pt x="2385594" y="3200284"/>
                </a:lnTo>
                <a:lnTo>
                  <a:pt x="2417019" y="3139292"/>
                </a:lnTo>
                <a:cubicBezTo>
                  <a:pt x="2427359" y="3118904"/>
                  <a:pt x="2438222" y="3098634"/>
                  <a:pt x="2448096" y="3078128"/>
                </a:cubicBezTo>
                <a:lnTo>
                  <a:pt x="2477952" y="3016383"/>
                </a:lnTo>
                <a:lnTo>
                  <a:pt x="2492880" y="2985480"/>
                </a:lnTo>
                <a:cubicBezTo>
                  <a:pt x="2497760" y="2975140"/>
                  <a:pt x="2502348" y="2964686"/>
                  <a:pt x="2507112" y="2954288"/>
                </a:cubicBezTo>
                <a:cubicBezTo>
                  <a:pt x="2813574" y="2289084"/>
                  <a:pt x="2972150" y="1557546"/>
                  <a:pt x="2973892" y="825311"/>
                </a:cubicBezTo>
                <a:cubicBezTo>
                  <a:pt x="2974267" y="550417"/>
                  <a:pt x="2952528" y="276080"/>
                  <a:pt x="2908960" y="4969"/>
                </a:cubicBezTo>
                <a:lnTo>
                  <a:pt x="2908024" y="0"/>
                </a:lnTo>
                <a:lnTo>
                  <a:pt x="2914712" y="0"/>
                </a:lnTo>
                <a:lnTo>
                  <a:pt x="2915447" y="3865"/>
                </a:lnTo>
                <a:cubicBezTo>
                  <a:pt x="2959682" y="275293"/>
                  <a:pt x="2982387" y="550265"/>
                  <a:pt x="2983128" y="825311"/>
                </a:cubicBezTo>
                <a:cubicBezTo>
                  <a:pt x="2983424" y="1192415"/>
                  <a:pt x="2944617" y="1558476"/>
                  <a:pt x="2867363" y="1917331"/>
                </a:cubicBezTo>
                <a:cubicBezTo>
                  <a:pt x="2862483" y="1939696"/>
                  <a:pt x="2857836" y="1962176"/>
                  <a:pt x="2852726" y="1984538"/>
                </a:cubicBezTo>
                <a:lnTo>
                  <a:pt x="2836635" y="2051396"/>
                </a:lnTo>
                <a:cubicBezTo>
                  <a:pt x="2826411" y="2096122"/>
                  <a:pt x="2813923" y="2140266"/>
                  <a:pt x="2802421" y="2184703"/>
                </a:cubicBezTo>
                <a:cubicBezTo>
                  <a:pt x="2796614" y="2206893"/>
                  <a:pt x="2790107" y="2228848"/>
                  <a:pt x="2783777" y="2250921"/>
                </a:cubicBezTo>
                <a:lnTo>
                  <a:pt x="2764665" y="2317024"/>
                </a:lnTo>
                <a:lnTo>
                  <a:pt x="2744046" y="2382660"/>
                </a:lnTo>
                <a:lnTo>
                  <a:pt x="2733765" y="2415480"/>
                </a:lnTo>
                <a:cubicBezTo>
                  <a:pt x="2730336" y="2426400"/>
                  <a:pt x="2726851" y="2437321"/>
                  <a:pt x="2723075" y="2448182"/>
                </a:cubicBezTo>
                <a:cubicBezTo>
                  <a:pt x="2665129" y="2622325"/>
                  <a:pt x="2597783" y="2793215"/>
                  <a:pt x="2521342" y="2960096"/>
                </a:cubicBezTo>
                <a:cubicBezTo>
                  <a:pt x="2516580" y="2970494"/>
                  <a:pt x="2511991" y="2981008"/>
                  <a:pt x="2507112" y="2991406"/>
                </a:cubicBezTo>
                <a:lnTo>
                  <a:pt x="2492184" y="3022366"/>
                </a:lnTo>
                <a:lnTo>
                  <a:pt x="2462152" y="3084866"/>
                </a:lnTo>
                <a:cubicBezTo>
                  <a:pt x="2452278" y="3105546"/>
                  <a:pt x="2441415" y="3125525"/>
                  <a:pt x="2431077" y="3146263"/>
                </a:cubicBezTo>
                <a:lnTo>
                  <a:pt x="2399652" y="3207486"/>
                </a:lnTo>
                <a:lnTo>
                  <a:pt x="2366833" y="3267838"/>
                </a:lnTo>
                <a:cubicBezTo>
                  <a:pt x="2355796" y="3287936"/>
                  <a:pt x="2345225" y="3308498"/>
                  <a:pt x="2333550" y="3328072"/>
                </a:cubicBezTo>
                <a:lnTo>
                  <a:pt x="2299220" y="3387729"/>
                </a:lnTo>
                <a:lnTo>
                  <a:pt x="2281795" y="3417526"/>
                </a:lnTo>
                <a:lnTo>
                  <a:pt x="2263846" y="3446918"/>
                </a:lnTo>
                <a:cubicBezTo>
                  <a:pt x="2169026" y="3604098"/>
                  <a:pt x="2065429" y="3755819"/>
                  <a:pt x="1953550" y="3901384"/>
                </a:cubicBezTo>
                <a:cubicBezTo>
                  <a:pt x="1939899" y="3919798"/>
                  <a:pt x="1925436" y="3937629"/>
                  <a:pt x="1911087" y="3955520"/>
                </a:cubicBezTo>
                <a:lnTo>
                  <a:pt x="1868105" y="4009309"/>
                </a:lnTo>
                <a:cubicBezTo>
                  <a:pt x="1839062" y="4044799"/>
                  <a:pt x="1809089" y="4079593"/>
                  <a:pt x="1779581" y="4114677"/>
                </a:cubicBezTo>
                <a:cubicBezTo>
                  <a:pt x="1748970" y="4148890"/>
                  <a:pt x="1718707" y="4183452"/>
                  <a:pt x="1687747" y="4217314"/>
                </a:cubicBezTo>
                <a:lnTo>
                  <a:pt x="1640639" y="4267444"/>
                </a:lnTo>
                <a:cubicBezTo>
                  <a:pt x="1624897" y="4284114"/>
                  <a:pt x="1609446" y="4301133"/>
                  <a:pt x="1593066" y="4317224"/>
                </a:cubicBezTo>
                <a:cubicBezTo>
                  <a:pt x="1464899" y="4448730"/>
                  <a:pt x="1329377" y="4572802"/>
                  <a:pt x="1187160" y="4688974"/>
                </a:cubicBezTo>
                <a:cubicBezTo>
                  <a:pt x="902351" y="4921089"/>
                  <a:pt x="592978" y="5121254"/>
                  <a:pt x="264580" y="5285985"/>
                </a:cubicBezTo>
                <a:cubicBezTo>
                  <a:pt x="182620" y="5327241"/>
                  <a:pt x="99607" y="5366345"/>
                  <a:pt x="15674" y="5403346"/>
                </a:cubicBezTo>
                <a:close/>
                <a:moveTo>
                  <a:pt x="0" y="5464274"/>
                </a:moveTo>
                <a:lnTo>
                  <a:pt x="0" y="5449684"/>
                </a:lnTo>
                <a:lnTo>
                  <a:pt x="37086" y="5434282"/>
                </a:lnTo>
                <a:cubicBezTo>
                  <a:pt x="121453" y="5396785"/>
                  <a:pt x="204879" y="5357185"/>
                  <a:pt x="287230" y="5315435"/>
                </a:cubicBezTo>
                <a:cubicBezTo>
                  <a:pt x="617195" y="5148611"/>
                  <a:pt x="928071" y="4946413"/>
                  <a:pt x="1214402" y="4712500"/>
                </a:cubicBezTo>
                <a:cubicBezTo>
                  <a:pt x="1500600" y="4478644"/>
                  <a:pt x="1759032" y="4212667"/>
                  <a:pt x="1984627" y="3919914"/>
                </a:cubicBezTo>
                <a:cubicBezTo>
                  <a:pt x="2097296" y="3773652"/>
                  <a:pt x="2201631" y="3621117"/>
                  <a:pt x="2297131" y="3463064"/>
                </a:cubicBezTo>
                <a:lnTo>
                  <a:pt x="2315196" y="3433557"/>
                </a:lnTo>
                <a:lnTo>
                  <a:pt x="2332621" y="3403585"/>
                </a:lnTo>
                <a:lnTo>
                  <a:pt x="2367474" y="3343638"/>
                </a:lnTo>
                <a:cubicBezTo>
                  <a:pt x="2379091" y="3323774"/>
                  <a:pt x="2389836" y="3302980"/>
                  <a:pt x="2401047" y="3283055"/>
                </a:cubicBezTo>
                <a:lnTo>
                  <a:pt x="2434157" y="3222238"/>
                </a:lnTo>
                <a:lnTo>
                  <a:pt x="2465872" y="3160726"/>
                </a:lnTo>
                <a:lnTo>
                  <a:pt x="2481671" y="3129882"/>
                </a:lnTo>
                <a:cubicBezTo>
                  <a:pt x="2487015" y="3119658"/>
                  <a:pt x="2492244" y="3109378"/>
                  <a:pt x="2497180" y="3098922"/>
                </a:cubicBezTo>
                <a:lnTo>
                  <a:pt x="2527327" y="3036596"/>
                </a:lnTo>
                <a:lnTo>
                  <a:pt x="2542371" y="3005402"/>
                </a:lnTo>
                <a:lnTo>
                  <a:pt x="2556717" y="2973920"/>
                </a:lnTo>
                <a:cubicBezTo>
                  <a:pt x="2633822" y="2806109"/>
                  <a:pt x="2701864" y="2634234"/>
                  <a:pt x="2760543" y="2459103"/>
                </a:cubicBezTo>
                <a:cubicBezTo>
                  <a:pt x="2819012" y="2283915"/>
                  <a:pt x="2867916" y="2105647"/>
                  <a:pt x="2907036" y="1925174"/>
                </a:cubicBezTo>
                <a:cubicBezTo>
                  <a:pt x="2986068" y="1563878"/>
                  <a:pt x="3026391" y="1195146"/>
                  <a:pt x="3027334" y="825311"/>
                </a:cubicBezTo>
                <a:cubicBezTo>
                  <a:pt x="3027545" y="640335"/>
                  <a:pt x="3017852" y="455621"/>
                  <a:pt x="2998336" y="271952"/>
                </a:cubicBezTo>
                <a:lnTo>
                  <a:pt x="2962062" y="0"/>
                </a:lnTo>
                <a:lnTo>
                  <a:pt x="2968112" y="0"/>
                </a:lnTo>
                <a:lnTo>
                  <a:pt x="3004944" y="271472"/>
                </a:lnTo>
                <a:cubicBezTo>
                  <a:pt x="3024954" y="455286"/>
                  <a:pt x="3035253" y="640160"/>
                  <a:pt x="3035754" y="825311"/>
                </a:cubicBezTo>
                <a:cubicBezTo>
                  <a:pt x="3035953" y="1195900"/>
                  <a:pt x="2996698" y="1565386"/>
                  <a:pt x="2918654" y="1927672"/>
                </a:cubicBezTo>
                <a:cubicBezTo>
                  <a:pt x="2879980" y="2108725"/>
                  <a:pt x="2831500" y="2287516"/>
                  <a:pt x="2773437" y="2463342"/>
                </a:cubicBezTo>
                <a:cubicBezTo>
                  <a:pt x="2715061" y="2639111"/>
                  <a:pt x="2647200" y="2811570"/>
                  <a:pt x="2570136" y="2979960"/>
                </a:cubicBezTo>
                <a:lnTo>
                  <a:pt x="2555789" y="3011560"/>
                </a:lnTo>
                <a:lnTo>
                  <a:pt x="2540686" y="3042870"/>
                </a:lnTo>
                <a:lnTo>
                  <a:pt x="2510597" y="3105428"/>
                </a:lnTo>
                <a:cubicBezTo>
                  <a:pt x="2505660" y="3115882"/>
                  <a:pt x="2500432" y="3126223"/>
                  <a:pt x="2495089" y="3136504"/>
                </a:cubicBezTo>
                <a:lnTo>
                  <a:pt x="2479231" y="3167406"/>
                </a:lnTo>
                <a:lnTo>
                  <a:pt x="2447574" y="3229209"/>
                </a:lnTo>
                <a:lnTo>
                  <a:pt x="2414407" y="3290200"/>
                </a:lnTo>
                <a:cubicBezTo>
                  <a:pt x="2403196" y="3310472"/>
                  <a:pt x="2392625" y="3330861"/>
                  <a:pt x="2380834" y="3351016"/>
                </a:cubicBezTo>
                <a:lnTo>
                  <a:pt x="2345980" y="3411194"/>
                </a:lnTo>
                <a:lnTo>
                  <a:pt x="2328555" y="3441282"/>
                </a:lnTo>
                <a:lnTo>
                  <a:pt x="2310490" y="3470908"/>
                </a:lnTo>
                <a:cubicBezTo>
                  <a:pt x="2214845" y="3629598"/>
                  <a:pt x="2110338" y="3782830"/>
                  <a:pt x="1997464" y="3929787"/>
                </a:cubicBezTo>
                <a:cubicBezTo>
                  <a:pt x="1990435" y="3939024"/>
                  <a:pt x="1983581" y="3948318"/>
                  <a:pt x="1976377" y="3957379"/>
                </a:cubicBezTo>
                <a:lnTo>
                  <a:pt x="1954712" y="3984505"/>
                </a:lnTo>
                <a:lnTo>
                  <a:pt x="1911322" y="4038758"/>
                </a:lnTo>
                <a:cubicBezTo>
                  <a:pt x="1904119" y="4047877"/>
                  <a:pt x="1896741" y="4056764"/>
                  <a:pt x="1889248" y="4065536"/>
                </a:cubicBezTo>
                <a:lnTo>
                  <a:pt x="1866827" y="4092081"/>
                </a:lnTo>
                <a:lnTo>
                  <a:pt x="1821985" y="4145172"/>
                </a:lnTo>
                <a:cubicBezTo>
                  <a:pt x="1791258" y="4180024"/>
                  <a:pt x="1760587" y="4214468"/>
                  <a:pt x="1729454" y="4248798"/>
                </a:cubicBezTo>
                <a:lnTo>
                  <a:pt x="1681939" y="4299391"/>
                </a:lnTo>
                <a:cubicBezTo>
                  <a:pt x="1665965" y="4316177"/>
                  <a:pt x="1650457" y="4333429"/>
                  <a:pt x="1633960" y="4349636"/>
                </a:cubicBezTo>
                <a:cubicBezTo>
                  <a:pt x="1504701" y="4482363"/>
                  <a:pt x="1368018" y="4607653"/>
                  <a:pt x="1224568" y="4724930"/>
                </a:cubicBezTo>
                <a:cubicBezTo>
                  <a:pt x="937278" y="4959250"/>
                  <a:pt x="625223" y="5161507"/>
                  <a:pt x="293968" y="5327982"/>
                </a:cubicBezTo>
                <a:cubicBezTo>
                  <a:pt x="211297" y="5369673"/>
                  <a:pt x="127560" y="5409190"/>
                  <a:pt x="42890" y="5446584"/>
                </a:cubicBezTo>
                <a:close/>
                <a:moveTo>
                  <a:pt x="0" y="5518460"/>
                </a:moveTo>
                <a:lnTo>
                  <a:pt x="0" y="5504469"/>
                </a:lnTo>
                <a:lnTo>
                  <a:pt x="64338" y="5477704"/>
                </a:lnTo>
                <a:cubicBezTo>
                  <a:pt x="149468" y="5439798"/>
                  <a:pt x="233645" y="5399762"/>
                  <a:pt x="316736" y="5357548"/>
                </a:cubicBezTo>
                <a:cubicBezTo>
                  <a:pt x="649680" y="5189273"/>
                  <a:pt x="963364" y="4985331"/>
                  <a:pt x="1252273" y="4749327"/>
                </a:cubicBezTo>
                <a:cubicBezTo>
                  <a:pt x="1541010" y="4513090"/>
                  <a:pt x="1801717" y="4244500"/>
                  <a:pt x="2029294" y="3948899"/>
                </a:cubicBezTo>
                <a:cubicBezTo>
                  <a:pt x="2142968" y="3801185"/>
                  <a:pt x="2248251" y="3647199"/>
                  <a:pt x="2344644" y="3487694"/>
                </a:cubicBezTo>
                <a:lnTo>
                  <a:pt x="2362824" y="3457895"/>
                </a:lnTo>
                <a:lnTo>
                  <a:pt x="2380251" y="3427634"/>
                </a:lnTo>
                <a:lnTo>
                  <a:pt x="2415103" y="3367106"/>
                </a:lnTo>
                <a:lnTo>
                  <a:pt x="2423816" y="3352004"/>
                </a:lnTo>
                <a:lnTo>
                  <a:pt x="2432180" y="3336670"/>
                </a:lnTo>
                <a:lnTo>
                  <a:pt x="2448909" y="3305942"/>
                </a:lnTo>
                <a:lnTo>
                  <a:pt x="2482366" y="3244604"/>
                </a:lnTo>
                <a:lnTo>
                  <a:pt x="2514314" y="3182450"/>
                </a:lnTo>
                <a:lnTo>
                  <a:pt x="2530288" y="3151375"/>
                </a:lnTo>
                <a:lnTo>
                  <a:pt x="2538245" y="3135808"/>
                </a:lnTo>
                <a:lnTo>
                  <a:pt x="2545855" y="3120124"/>
                </a:lnTo>
                <a:lnTo>
                  <a:pt x="2576292" y="3057158"/>
                </a:lnTo>
                <a:lnTo>
                  <a:pt x="2591511" y="3025734"/>
                </a:lnTo>
                <a:lnTo>
                  <a:pt x="2605915" y="2993904"/>
                </a:lnTo>
                <a:cubicBezTo>
                  <a:pt x="2683682" y="2824466"/>
                  <a:pt x="2752322" y="2651020"/>
                  <a:pt x="2811541" y="2474264"/>
                </a:cubicBezTo>
                <a:cubicBezTo>
                  <a:pt x="2870586" y="2297390"/>
                  <a:pt x="2920034" y="2117498"/>
                  <a:pt x="2959661" y="1935282"/>
                </a:cubicBezTo>
                <a:cubicBezTo>
                  <a:pt x="3039309" y="1570616"/>
                  <a:pt x="3079911" y="1198574"/>
                  <a:pt x="3080771" y="825311"/>
                </a:cubicBezTo>
                <a:cubicBezTo>
                  <a:pt x="3080965" y="638622"/>
                  <a:pt x="3071166" y="452195"/>
                  <a:pt x="3051457" y="266827"/>
                </a:cubicBezTo>
                <a:lnTo>
                  <a:pt x="3015849" y="0"/>
                </a:lnTo>
                <a:lnTo>
                  <a:pt x="3021471" y="0"/>
                </a:lnTo>
                <a:lnTo>
                  <a:pt x="3057561" y="266456"/>
                </a:lnTo>
                <a:cubicBezTo>
                  <a:pt x="3077706" y="451933"/>
                  <a:pt x="3088045" y="638476"/>
                  <a:pt x="3088495" y="825311"/>
                </a:cubicBezTo>
                <a:cubicBezTo>
                  <a:pt x="3088678" y="1199213"/>
                  <a:pt x="3049091" y="1572068"/>
                  <a:pt x="2970407" y="1937605"/>
                </a:cubicBezTo>
                <a:cubicBezTo>
                  <a:pt x="2931187" y="2120285"/>
                  <a:pt x="2882128" y="2300760"/>
                  <a:pt x="2823448" y="2478156"/>
                </a:cubicBezTo>
                <a:cubicBezTo>
                  <a:pt x="2764456" y="2655492"/>
                  <a:pt x="2695915" y="2829520"/>
                  <a:pt x="2618115" y="2999422"/>
                </a:cubicBezTo>
                <a:lnTo>
                  <a:pt x="2603709" y="3031368"/>
                </a:lnTo>
                <a:lnTo>
                  <a:pt x="2588491" y="3062909"/>
                </a:lnTo>
                <a:lnTo>
                  <a:pt x="2558053" y="3126050"/>
                </a:lnTo>
                <a:lnTo>
                  <a:pt x="2550444" y="3141792"/>
                </a:lnTo>
                <a:lnTo>
                  <a:pt x="2542486" y="3157415"/>
                </a:lnTo>
                <a:lnTo>
                  <a:pt x="2526513" y="3188609"/>
                </a:lnTo>
                <a:lnTo>
                  <a:pt x="2494623" y="3250993"/>
                </a:lnTo>
                <a:lnTo>
                  <a:pt x="2461166" y="3312565"/>
                </a:lnTo>
                <a:lnTo>
                  <a:pt x="2444437" y="3343351"/>
                </a:lnTo>
                <a:lnTo>
                  <a:pt x="2436072" y="3358743"/>
                </a:lnTo>
                <a:lnTo>
                  <a:pt x="2427301" y="3373962"/>
                </a:lnTo>
                <a:lnTo>
                  <a:pt x="2392448" y="3434660"/>
                </a:lnTo>
                <a:lnTo>
                  <a:pt x="2375023" y="3465041"/>
                </a:lnTo>
                <a:lnTo>
                  <a:pt x="2356841" y="3494954"/>
                </a:lnTo>
                <a:cubicBezTo>
                  <a:pt x="2260355" y="3655040"/>
                  <a:pt x="2154957" y="3809608"/>
                  <a:pt x="2041143" y="3957903"/>
                </a:cubicBezTo>
                <a:cubicBezTo>
                  <a:pt x="1813108" y="4254607"/>
                  <a:pt x="1551575" y="4523952"/>
                  <a:pt x="1261741" y="4760595"/>
                </a:cubicBezTo>
                <a:cubicBezTo>
                  <a:pt x="972008" y="4997239"/>
                  <a:pt x="657268" y="5201528"/>
                  <a:pt x="323126" y="5369747"/>
                </a:cubicBezTo>
                <a:cubicBezTo>
                  <a:pt x="239729" y="5411860"/>
                  <a:pt x="155255" y="5451794"/>
                  <a:pt x="69838" y="5489593"/>
                </a:cubicBezTo>
                <a:close/>
                <a:moveTo>
                  <a:pt x="0" y="5572808"/>
                </a:moveTo>
                <a:lnTo>
                  <a:pt x="0" y="5560271"/>
                </a:lnTo>
                <a:lnTo>
                  <a:pt x="91878" y="5521975"/>
                </a:lnTo>
                <a:cubicBezTo>
                  <a:pt x="177772" y="5483662"/>
                  <a:pt x="262718" y="5443197"/>
                  <a:pt x="346594" y="5400533"/>
                </a:cubicBezTo>
                <a:cubicBezTo>
                  <a:pt x="514283" y="5315261"/>
                  <a:pt x="677377" y="5221278"/>
                  <a:pt x="835215" y="5118930"/>
                </a:cubicBezTo>
                <a:cubicBezTo>
                  <a:pt x="992988" y="5016524"/>
                  <a:pt x="1144943" y="4905405"/>
                  <a:pt x="1290379" y="4786095"/>
                </a:cubicBezTo>
                <a:cubicBezTo>
                  <a:pt x="1581693" y="4547538"/>
                  <a:pt x="1844661" y="4276389"/>
                  <a:pt x="2074138" y="3977885"/>
                </a:cubicBezTo>
                <a:cubicBezTo>
                  <a:pt x="2188805" y="3828776"/>
                  <a:pt x="2295004" y="3673338"/>
                  <a:pt x="2392217" y="3512264"/>
                </a:cubicBezTo>
                <a:cubicBezTo>
                  <a:pt x="2398026" y="3502217"/>
                  <a:pt x="2404589" y="3492284"/>
                  <a:pt x="2410515" y="3482176"/>
                </a:cubicBezTo>
                <a:lnTo>
                  <a:pt x="2427940" y="3451624"/>
                </a:lnTo>
                <a:lnTo>
                  <a:pt x="2463200" y="3390574"/>
                </a:lnTo>
                <a:cubicBezTo>
                  <a:pt x="2469008" y="3380410"/>
                  <a:pt x="2474816" y="3370128"/>
                  <a:pt x="2480624" y="3359788"/>
                </a:cubicBezTo>
                <a:lnTo>
                  <a:pt x="2497470" y="3328829"/>
                </a:lnTo>
                <a:lnTo>
                  <a:pt x="2531218" y="3266850"/>
                </a:lnTo>
                <a:lnTo>
                  <a:pt x="2563455" y="3204118"/>
                </a:lnTo>
                <a:cubicBezTo>
                  <a:pt x="2574028" y="3183148"/>
                  <a:pt x="2585296" y="3162470"/>
                  <a:pt x="2595286" y="3141210"/>
                </a:cubicBezTo>
                <a:lnTo>
                  <a:pt x="2625955" y="3077722"/>
                </a:lnTo>
                <a:lnTo>
                  <a:pt x="2641291" y="3045949"/>
                </a:lnTo>
                <a:lnTo>
                  <a:pt x="2655871" y="3013827"/>
                </a:lnTo>
                <a:cubicBezTo>
                  <a:pt x="2734276" y="2842821"/>
                  <a:pt x="2803496" y="2667692"/>
                  <a:pt x="2863238" y="2489308"/>
                </a:cubicBezTo>
                <a:cubicBezTo>
                  <a:pt x="2922753" y="2310809"/>
                  <a:pt x="2972587" y="2129232"/>
                  <a:pt x="3012521" y="1945389"/>
                </a:cubicBezTo>
                <a:cubicBezTo>
                  <a:pt x="3092831" y="1577354"/>
                  <a:pt x="3133723" y="1201884"/>
                  <a:pt x="3134501" y="825195"/>
                </a:cubicBezTo>
                <a:cubicBezTo>
                  <a:pt x="3134673" y="636764"/>
                  <a:pt x="3124765" y="448593"/>
                  <a:pt x="3104861" y="261483"/>
                </a:cubicBezTo>
                <a:lnTo>
                  <a:pt x="3069962" y="0"/>
                </a:lnTo>
                <a:lnTo>
                  <a:pt x="3074826" y="0"/>
                </a:lnTo>
                <a:lnTo>
                  <a:pt x="3110257" y="261294"/>
                </a:lnTo>
                <a:cubicBezTo>
                  <a:pt x="3130616" y="448506"/>
                  <a:pt x="3141068" y="636793"/>
                  <a:pt x="3141530" y="825370"/>
                </a:cubicBezTo>
                <a:cubicBezTo>
                  <a:pt x="3141676" y="1202639"/>
                  <a:pt x="3101700" y="1578864"/>
                  <a:pt x="3022280" y="1947654"/>
                </a:cubicBezTo>
                <a:cubicBezTo>
                  <a:pt x="2982698" y="2131960"/>
                  <a:pt x="2933198" y="2314062"/>
                  <a:pt x="2873985" y="2493026"/>
                </a:cubicBezTo>
                <a:cubicBezTo>
                  <a:pt x="2814510" y="2671990"/>
                  <a:pt x="2745383" y="2847527"/>
                  <a:pt x="2666907" y="3018997"/>
                </a:cubicBezTo>
                <a:lnTo>
                  <a:pt x="2652327" y="3051234"/>
                </a:lnTo>
                <a:lnTo>
                  <a:pt x="2637051" y="3083067"/>
                </a:lnTo>
                <a:lnTo>
                  <a:pt x="2606323" y="3146960"/>
                </a:lnTo>
                <a:cubicBezTo>
                  <a:pt x="2596333" y="3168280"/>
                  <a:pt x="2585121" y="3189015"/>
                  <a:pt x="2574492" y="3210100"/>
                </a:cubicBezTo>
                <a:lnTo>
                  <a:pt x="2542254" y="3273008"/>
                </a:lnTo>
                <a:lnTo>
                  <a:pt x="2508505" y="3335161"/>
                </a:lnTo>
                <a:lnTo>
                  <a:pt x="2491661" y="3366180"/>
                </a:lnTo>
                <a:cubicBezTo>
                  <a:pt x="2485852" y="3376574"/>
                  <a:pt x="2480393" y="3386915"/>
                  <a:pt x="2474234" y="3397080"/>
                </a:cubicBezTo>
                <a:lnTo>
                  <a:pt x="2438977" y="3458303"/>
                </a:lnTo>
                <a:lnTo>
                  <a:pt x="2421551" y="3488973"/>
                </a:lnTo>
                <a:cubicBezTo>
                  <a:pt x="2415741" y="3499138"/>
                  <a:pt x="2409294" y="3509129"/>
                  <a:pt x="2403195" y="3519178"/>
                </a:cubicBezTo>
                <a:cubicBezTo>
                  <a:pt x="2305907" y="3680774"/>
                  <a:pt x="2199621" y="3836734"/>
                  <a:pt x="2084825" y="3986365"/>
                </a:cubicBezTo>
                <a:cubicBezTo>
                  <a:pt x="1854897" y="4285800"/>
                  <a:pt x="1591184" y="4557701"/>
                  <a:pt x="1298917" y="4796668"/>
                </a:cubicBezTo>
                <a:cubicBezTo>
                  <a:pt x="1006697" y="5035635"/>
                  <a:pt x="689204" y="5241898"/>
                  <a:pt x="352112" y="5411801"/>
                </a:cubicBezTo>
                <a:cubicBezTo>
                  <a:pt x="267989" y="5454335"/>
                  <a:pt x="182781" y="5494661"/>
                  <a:pt x="96623" y="5532829"/>
                </a:cubicBezTo>
                <a:close/>
                <a:moveTo>
                  <a:pt x="0" y="5626740"/>
                </a:moveTo>
                <a:lnTo>
                  <a:pt x="0" y="5615837"/>
                </a:lnTo>
                <a:lnTo>
                  <a:pt x="118839" y="5566266"/>
                </a:lnTo>
                <a:cubicBezTo>
                  <a:pt x="205496" y="5527577"/>
                  <a:pt x="291180" y="5486718"/>
                  <a:pt x="375752" y="5443632"/>
                </a:cubicBezTo>
                <a:cubicBezTo>
                  <a:pt x="714610" y="5271811"/>
                  <a:pt x="1033834" y="5063747"/>
                  <a:pt x="1327844" y="4823095"/>
                </a:cubicBezTo>
                <a:cubicBezTo>
                  <a:pt x="1915561" y="4342258"/>
                  <a:pt x="2388906" y="3724162"/>
                  <a:pt x="2705010" y="3034040"/>
                </a:cubicBezTo>
                <a:cubicBezTo>
                  <a:pt x="2784108" y="2861468"/>
                  <a:pt x="2853915" y="2684768"/>
                  <a:pt x="2914121" y="2504700"/>
                </a:cubicBezTo>
                <a:cubicBezTo>
                  <a:pt x="2974124" y="2324517"/>
                  <a:pt x="3024387" y="2141314"/>
                  <a:pt x="3064681" y="1955726"/>
                </a:cubicBezTo>
                <a:cubicBezTo>
                  <a:pt x="3145636" y="1584324"/>
                  <a:pt x="3186877" y="1205426"/>
                  <a:pt x="3187707" y="825311"/>
                </a:cubicBezTo>
                <a:cubicBezTo>
                  <a:pt x="3187701" y="635223"/>
                  <a:pt x="3177583" y="445412"/>
                  <a:pt x="3157438" y="256668"/>
                </a:cubicBezTo>
                <a:lnTo>
                  <a:pt x="3123125" y="0"/>
                </a:lnTo>
                <a:lnTo>
                  <a:pt x="3128200" y="0"/>
                </a:lnTo>
                <a:lnTo>
                  <a:pt x="3162843" y="256123"/>
                </a:lnTo>
                <a:cubicBezTo>
                  <a:pt x="3183326" y="445122"/>
                  <a:pt x="3193792" y="635209"/>
                  <a:pt x="3194097" y="825311"/>
                </a:cubicBezTo>
                <a:cubicBezTo>
                  <a:pt x="3194236" y="1205950"/>
                  <a:pt x="3153872" y="1585485"/>
                  <a:pt x="3073685" y="1957586"/>
                </a:cubicBezTo>
                <a:cubicBezTo>
                  <a:pt x="3033698" y="2143520"/>
                  <a:pt x="2983773" y="2327246"/>
                  <a:pt x="2924112" y="2507836"/>
                </a:cubicBezTo>
                <a:cubicBezTo>
                  <a:pt x="2864122" y="2688312"/>
                  <a:pt x="2794435" y="2865416"/>
                  <a:pt x="2715350" y="3038396"/>
                </a:cubicBezTo>
                <a:lnTo>
                  <a:pt x="2700654" y="3070866"/>
                </a:lnTo>
                <a:lnTo>
                  <a:pt x="2685203" y="3103048"/>
                </a:lnTo>
                <a:lnTo>
                  <a:pt x="2654243" y="3167290"/>
                </a:lnTo>
                <a:cubicBezTo>
                  <a:pt x="2644137" y="3188840"/>
                  <a:pt x="2632868" y="3209752"/>
                  <a:pt x="2622179" y="3231184"/>
                </a:cubicBezTo>
                <a:lnTo>
                  <a:pt x="2589651" y="3294614"/>
                </a:lnTo>
                <a:lnTo>
                  <a:pt x="2555613" y="3357349"/>
                </a:lnTo>
                <a:cubicBezTo>
                  <a:pt x="2543995" y="3378142"/>
                  <a:pt x="2533191" y="3399286"/>
                  <a:pt x="2521226" y="3419849"/>
                </a:cubicBezTo>
                <a:lnTo>
                  <a:pt x="2485619" y="3481652"/>
                </a:lnTo>
                <a:lnTo>
                  <a:pt x="2467844" y="3512555"/>
                </a:lnTo>
                <a:cubicBezTo>
                  <a:pt x="2462036" y="3522837"/>
                  <a:pt x="2455530" y="3532884"/>
                  <a:pt x="2449374" y="3543050"/>
                </a:cubicBezTo>
                <a:cubicBezTo>
                  <a:pt x="2351168" y="3705983"/>
                  <a:pt x="2243911" y="3863281"/>
                  <a:pt x="2128098" y="4014245"/>
                </a:cubicBezTo>
                <a:cubicBezTo>
                  <a:pt x="1896236" y="4316411"/>
                  <a:pt x="1630328" y="4590867"/>
                  <a:pt x="1335628" y="4832158"/>
                </a:cubicBezTo>
                <a:cubicBezTo>
                  <a:pt x="1041013" y="5073390"/>
                  <a:pt x="720894" y="5281686"/>
                  <a:pt x="380979" y="5453332"/>
                </a:cubicBezTo>
                <a:cubicBezTo>
                  <a:pt x="296131" y="5496316"/>
                  <a:pt x="210186" y="5537067"/>
                  <a:pt x="123281" y="5575636"/>
                </a:cubicBezTo>
                <a:close/>
                <a:moveTo>
                  <a:pt x="0" y="5681358"/>
                </a:moveTo>
                <a:lnTo>
                  <a:pt x="0" y="5672149"/>
                </a:lnTo>
                <a:lnTo>
                  <a:pt x="146790" y="5610818"/>
                </a:lnTo>
                <a:cubicBezTo>
                  <a:pt x="234209" y="5571739"/>
                  <a:pt x="320644" y="5530487"/>
                  <a:pt x="405957" y="5487024"/>
                </a:cubicBezTo>
                <a:cubicBezTo>
                  <a:pt x="747812" y="5313520"/>
                  <a:pt x="1069830" y="5103364"/>
                  <a:pt x="1366356" y="4860389"/>
                </a:cubicBezTo>
                <a:cubicBezTo>
                  <a:pt x="1959184" y="4374905"/>
                  <a:pt x="2436478" y="3750942"/>
                  <a:pt x="2755197" y="3054372"/>
                </a:cubicBezTo>
                <a:cubicBezTo>
                  <a:pt x="2834979" y="2880112"/>
                  <a:pt x="2905385" y="2701731"/>
                  <a:pt x="2966108" y="2519978"/>
                </a:cubicBezTo>
                <a:cubicBezTo>
                  <a:pt x="3026554" y="2338168"/>
                  <a:pt x="3077197" y="2153222"/>
                  <a:pt x="3117830" y="1966010"/>
                </a:cubicBezTo>
                <a:cubicBezTo>
                  <a:pt x="3199261" y="1591238"/>
                  <a:pt x="3240601" y="1208856"/>
                  <a:pt x="3241147" y="825314"/>
                </a:cubicBezTo>
                <a:cubicBezTo>
                  <a:pt x="3241088" y="633512"/>
                  <a:pt x="3230838" y="441987"/>
                  <a:pt x="3210479" y="251543"/>
                </a:cubicBezTo>
                <a:lnTo>
                  <a:pt x="3176816" y="0"/>
                </a:lnTo>
                <a:lnTo>
                  <a:pt x="3181639" y="0"/>
                </a:lnTo>
                <a:lnTo>
                  <a:pt x="3215503" y="251065"/>
                </a:lnTo>
                <a:cubicBezTo>
                  <a:pt x="3236076" y="441653"/>
                  <a:pt x="3246532" y="633338"/>
                  <a:pt x="3246782" y="825314"/>
                </a:cubicBezTo>
                <a:cubicBezTo>
                  <a:pt x="3246835" y="1209320"/>
                  <a:pt x="3206064" y="1592224"/>
                  <a:pt x="3125149" y="1967579"/>
                </a:cubicBezTo>
                <a:cubicBezTo>
                  <a:pt x="3084761" y="2155197"/>
                  <a:pt x="3034349" y="2340492"/>
                  <a:pt x="2974124" y="2522709"/>
                </a:cubicBezTo>
                <a:cubicBezTo>
                  <a:pt x="2913610" y="2704809"/>
                  <a:pt x="2843280" y="2883542"/>
                  <a:pt x="2763446" y="3058032"/>
                </a:cubicBezTo>
                <a:lnTo>
                  <a:pt x="2748634" y="3090792"/>
                </a:lnTo>
                <a:cubicBezTo>
                  <a:pt x="2743640" y="3101713"/>
                  <a:pt x="2738295" y="3112459"/>
                  <a:pt x="2733125" y="3123261"/>
                </a:cubicBezTo>
                <a:lnTo>
                  <a:pt x="2701875" y="3188087"/>
                </a:lnTo>
                <a:cubicBezTo>
                  <a:pt x="2691651" y="3209810"/>
                  <a:pt x="2680381" y="3230954"/>
                  <a:pt x="2669520" y="3252329"/>
                </a:cubicBezTo>
                <a:lnTo>
                  <a:pt x="2636701" y="3316224"/>
                </a:lnTo>
                <a:cubicBezTo>
                  <a:pt x="2625491" y="3337426"/>
                  <a:pt x="2613816" y="3358396"/>
                  <a:pt x="2602430" y="3379482"/>
                </a:cubicBezTo>
                <a:cubicBezTo>
                  <a:pt x="2591046" y="3400566"/>
                  <a:pt x="2579720" y="3421768"/>
                  <a:pt x="2567579" y="3442561"/>
                </a:cubicBezTo>
                <a:lnTo>
                  <a:pt x="2531623" y="3504890"/>
                </a:lnTo>
                <a:cubicBezTo>
                  <a:pt x="2519659" y="3525682"/>
                  <a:pt x="2507751" y="3546536"/>
                  <a:pt x="2495087" y="3566867"/>
                </a:cubicBezTo>
                <a:cubicBezTo>
                  <a:pt x="2396107" y="3731310"/>
                  <a:pt x="2288017" y="3890116"/>
                  <a:pt x="2171316" y="4042535"/>
                </a:cubicBezTo>
                <a:cubicBezTo>
                  <a:pt x="1937686" y="4347489"/>
                  <a:pt x="1669711" y="4624503"/>
                  <a:pt x="1372687" y="4868115"/>
                </a:cubicBezTo>
                <a:cubicBezTo>
                  <a:pt x="1075621" y="5111671"/>
                  <a:pt x="752813" y="5322058"/>
                  <a:pt x="410023" y="5495447"/>
                </a:cubicBezTo>
                <a:cubicBezTo>
                  <a:pt x="324463" y="5538866"/>
                  <a:pt x="237792" y="5580035"/>
                  <a:pt x="150148" y="5619002"/>
                </a:cubicBezTo>
                <a:close/>
                <a:moveTo>
                  <a:pt x="0" y="5735783"/>
                </a:moveTo>
                <a:lnTo>
                  <a:pt x="0" y="5727642"/>
                </a:lnTo>
                <a:lnTo>
                  <a:pt x="173745" y="5654980"/>
                </a:lnTo>
                <a:cubicBezTo>
                  <a:pt x="261920" y="5615512"/>
                  <a:pt x="349106" y="5573831"/>
                  <a:pt x="435174" y="5529889"/>
                </a:cubicBezTo>
                <a:cubicBezTo>
                  <a:pt x="780003" y="5354644"/>
                  <a:pt x="1104786" y="5142512"/>
                  <a:pt x="1403821" y="4897156"/>
                </a:cubicBezTo>
                <a:cubicBezTo>
                  <a:pt x="2001703" y="4406969"/>
                  <a:pt x="2483005" y="3777138"/>
                  <a:pt x="2804339" y="3074296"/>
                </a:cubicBezTo>
                <a:cubicBezTo>
                  <a:pt x="2884776" y="2898526"/>
                  <a:pt x="2955781" y="2718573"/>
                  <a:pt x="3017049" y="2535254"/>
                </a:cubicBezTo>
                <a:cubicBezTo>
                  <a:pt x="3077931" y="2351819"/>
                  <a:pt x="3128982" y="2165244"/>
                  <a:pt x="3169991" y="1976348"/>
                </a:cubicBezTo>
                <a:cubicBezTo>
                  <a:pt x="3252201" y="1598148"/>
                  <a:pt x="3293965" y="1212340"/>
                  <a:pt x="3294586" y="825311"/>
                </a:cubicBezTo>
                <a:cubicBezTo>
                  <a:pt x="3294537" y="631796"/>
                  <a:pt x="3284208" y="438573"/>
                  <a:pt x="3263685" y="246438"/>
                </a:cubicBezTo>
                <a:lnTo>
                  <a:pt x="3230727" y="0"/>
                </a:lnTo>
                <a:lnTo>
                  <a:pt x="3234719" y="0"/>
                </a:lnTo>
                <a:lnTo>
                  <a:pt x="3267922" y="246046"/>
                </a:lnTo>
                <a:cubicBezTo>
                  <a:pt x="3288687" y="438297"/>
                  <a:pt x="3299250" y="631652"/>
                  <a:pt x="3299523" y="825311"/>
                </a:cubicBezTo>
                <a:cubicBezTo>
                  <a:pt x="3299541" y="1212688"/>
                  <a:pt x="3258375" y="1598903"/>
                  <a:pt x="3176729" y="1977568"/>
                </a:cubicBezTo>
                <a:cubicBezTo>
                  <a:pt x="3136022" y="2166813"/>
                  <a:pt x="3085220" y="2353734"/>
                  <a:pt x="3024542" y="2537520"/>
                </a:cubicBezTo>
                <a:cubicBezTo>
                  <a:pt x="2963483" y="2721304"/>
                  <a:pt x="2892548" y="2901604"/>
                  <a:pt x="2812064" y="3077722"/>
                </a:cubicBezTo>
                <a:cubicBezTo>
                  <a:pt x="2651154" y="3430248"/>
                  <a:pt x="2450941" y="3763428"/>
                  <a:pt x="2215227" y="4070997"/>
                </a:cubicBezTo>
                <a:cubicBezTo>
                  <a:pt x="2097614" y="4224809"/>
                  <a:pt x="1971160" y="4371651"/>
                  <a:pt x="1836505" y="4510824"/>
                </a:cubicBezTo>
                <a:cubicBezTo>
                  <a:pt x="1701762" y="4649883"/>
                  <a:pt x="1559282" y="4781218"/>
                  <a:pt x="1409745" y="4904185"/>
                </a:cubicBezTo>
                <a:cubicBezTo>
                  <a:pt x="1110201" y="5149948"/>
                  <a:pt x="784713" y="5362253"/>
                  <a:pt x="439066" y="5537325"/>
                </a:cubicBezTo>
                <a:cubicBezTo>
                  <a:pt x="352795" y="5581180"/>
                  <a:pt x="265398" y="5622766"/>
                  <a:pt x="177014" y="5662133"/>
                </a:cubicBezTo>
                <a:close/>
                <a:moveTo>
                  <a:pt x="0" y="5790479"/>
                </a:moveTo>
                <a:lnTo>
                  <a:pt x="0" y="5782820"/>
                </a:lnTo>
                <a:lnTo>
                  <a:pt x="201789" y="5698335"/>
                </a:lnTo>
                <a:cubicBezTo>
                  <a:pt x="290739" y="5658475"/>
                  <a:pt x="378688" y="5616381"/>
                  <a:pt x="465497" y="5572003"/>
                </a:cubicBezTo>
                <a:cubicBezTo>
                  <a:pt x="813374" y="5395015"/>
                  <a:pt x="1141003" y="5180792"/>
                  <a:pt x="1442622" y="4933055"/>
                </a:cubicBezTo>
                <a:cubicBezTo>
                  <a:pt x="2045849" y="4438450"/>
                  <a:pt x="2530927" y="3802523"/>
                  <a:pt x="2854758" y="3093172"/>
                </a:cubicBezTo>
                <a:cubicBezTo>
                  <a:pt x="2935835" y="2915837"/>
                  <a:pt x="3007379" y="2734258"/>
                  <a:pt x="3069097" y="2549311"/>
                </a:cubicBezTo>
                <a:cubicBezTo>
                  <a:pt x="3130499" y="2364191"/>
                  <a:pt x="3181957" y="2175934"/>
                  <a:pt x="3223258" y="1985352"/>
                </a:cubicBezTo>
                <a:cubicBezTo>
                  <a:pt x="3305786" y="1604188"/>
                  <a:pt x="3347613" y="1215302"/>
                  <a:pt x="3348027" y="825311"/>
                </a:cubicBezTo>
                <a:cubicBezTo>
                  <a:pt x="3347965" y="630113"/>
                  <a:pt x="3337537" y="435190"/>
                  <a:pt x="3316829" y="241364"/>
                </a:cubicBezTo>
                <a:lnTo>
                  <a:pt x="3284549" y="0"/>
                </a:lnTo>
                <a:lnTo>
                  <a:pt x="3287942" y="0"/>
                </a:lnTo>
                <a:lnTo>
                  <a:pt x="3320449" y="241116"/>
                </a:lnTo>
                <a:cubicBezTo>
                  <a:pt x="3341369" y="435015"/>
                  <a:pt x="3352005" y="630025"/>
                  <a:pt x="3352267" y="825311"/>
                </a:cubicBezTo>
                <a:cubicBezTo>
                  <a:pt x="3352248" y="1216058"/>
                  <a:pt x="3310694" y="1605641"/>
                  <a:pt x="3228311" y="1987617"/>
                </a:cubicBezTo>
                <a:cubicBezTo>
                  <a:pt x="3187232" y="2178488"/>
                  <a:pt x="3136006" y="2367038"/>
                  <a:pt x="3074847" y="2552448"/>
                </a:cubicBezTo>
                <a:cubicBezTo>
                  <a:pt x="3013264" y="2737744"/>
                  <a:pt x="2941730" y="2919554"/>
                  <a:pt x="2860566" y="3097124"/>
                </a:cubicBezTo>
                <a:cubicBezTo>
                  <a:pt x="2536446" y="3807459"/>
                  <a:pt x="2050786" y="4444724"/>
                  <a:pt x="1446805" y="4939852"/>
                </a:cubicBezTo>
                <a:cubicBezTo>
                  <a:pt x="1144890" y="5188053"/>
                  <a:pt x="816749" y="5402507"/>
                  <a:pt x="468226" y="5579380"/>
                </a:cubicBezTo>
                <a:cubicBezTo>
                  <a:pt x="381244" y="5623671"/>
                  <a:pt x="293124" y="5665674"/>
                  <a:pt x="204008" y="5705440"/>
                </a:cubicBezTo>
                <a:close/>
                <a:moveTo>
                  <a:pt x="0" y="5845129"/>
                </a:moveTo>
                <a:lnTo>
                  <a:pt x="0" y="5839329"/>
                </a:lnTo>
                <a:lnTo>
                  <a:pt x="228335" y="5743632"/>
                </a:lnTo>
                <a:cubicBezTo>
                  <a:pt x="318053" y="5703388"/>
                  <a:pt x="406757" y="5660890"/>
                  <a:pt x="494306" y="5616091"/>
                </a:cubicBezTo>
                <a:cubicBezTo>
                  <a:pt x="845124" y="5437477"/>
                  <a:pt x="1175513" y="5221280"/>
                  <a:pt x="1479682" y="4971334"/>
                </a:cubicBezTo>
                <a:cubicBezTo>
                  <a:pt x="1631467" y="4846217"/>
                  <a:pt x="1776079" y="4712618"/>
                  <a:pt x="1912832" y="4571236"/>
                </a:cubicBezTo>
                <a:cubicBezTo>
                  <a:pt x="2049397" y="4429622"/>
                  <a:pt x="2177744" y="4280284"/>
                  <a:pt x="2297246" y="4123973"/>
                </a:cubicBezTo>
                <a:cubicBezTo>
                  <a:pt x="2536701" y="3811294"/>
                  <a:pt x="2740089" y="3472536"/>
                  <a:pt x="2903551" y="3114200"/>
                </a:cubicBezTo>
                <a:cubicBezTo>
                  <a:pt x="2985301" y="2935296"/>
                  <a:pt x="3057450" y="2752150"/>
                  <a:pt x="3119690" y="2565518"/>
                </a:cubicBezTo>
                <a:cubicBezTo>
                  <a:pt x="3181517" y="2378771"/>
                  <a:pt x="3233388" y="2188830"/>
                  <a:pt x="3275070" y="1996564"/>
                </a:cubicBezTo>
                <a:cubicBezTo>
                  <a:pt x="3358535" y="1611742"/>
                  <a:pt x="3400902" y="1219078"/>
                  <a:pt x="3401465" y="825314"/>
                </a:cubicBezTo>
                <a:cubicBezTo>
                  <a:pt x="3401401" y="628401"/>
                  <a:pt x="3390874" y="431764"/>
                  <a:pt x="3369973" y="236239"/>
                </a:cubicBezTo>
                <a:lnTo>
                  <a:pt x="3338359" y="0"/>
                </a:lnTo>
                <a:lnTo>
                  <a:pt x="3341239" y="0"/>
                </a:lnTo>
                <a:lnTo>
                  <a:pt x="3373004" y="235897"/>
                </a:lnTo>
                <a:cubicBezTo>
                  <a:pt x="3394081" y="431531"/>
                  <a:pt x="3404779" y="628284"/>
                  <a:pt x="3405009" y="825314"/>
                </a:cubicBezTo>
                <a:cubicBezTo>
                  <a:pt x="3404939" y="1219428"/>
                  <a:pt x="3363018" y="1612382"/>
                  <a:pt x="3279948" y="1997608"/>
                </a:cubicBezTo>
                <a:cubicBezTo>
                  <a:pt x="3238441" y="2190106"/>
                  <a:pt x="3186750" y="2380224"/>
                  <a:pt x="3125091" y="2567262"/>
                </a:cubicBezTo>
                <a:cubicBezTo>
                  <a:pt x="3062974" y="2754182"/>
                  <a:pt x="2990823" y="2937560"/>
                  <a:pt x="2908952" y="3116699"/>
                </a:cubicBezTo>
                <a:cubicBezTo>
                  <a:pt x="2745322" y="3475324"/>
                  <a:pt x="2541784" y="3814372"/>
                  <a:pt x="2302184" y="4127399"/>
                </a:cubicBezTo>
                <a:cubicBezTo>
                  <a:pt x="2182543" y="4283825"/>
                  <a:pt x="2054061" y="4433338"/>
                  <a:pt x="1917362" y="4575128"/>
                </a:cubicBezTo>
                <a:cubicBezTo>
                  <a:pt x="1780476" y="4716801"/>
                  <a:pt x="1635707" y="4850573"/>
                  <a:pt x="1483749" y="4975924"/>
                </a:cubicBezTo>
                <a:cubicBezTo>
                  <a:pt x="1179363" y="5226390"/>
                  <a:pt x="848533" y="5442820"/>
                  <a:pt x="497152" y="5621436"/>
                </a:cubicBezTo>
                <a:cubicBezTo>
                  <a:pt x="409458" y="5666177"/>
                  <a:pt x="320612" y="5708605"/>
                  <a:pt x="230758" y="5748772"/>
                </a:cubicBezTo>
                <a:close/>
                <a:moveTo>
                  <a:pt x="0" y="5899502"/>
                </a:moveTo>
                <a:lnTo>
                  <a:pt x="0" y="5895226"/>
                </a:lnTo>
                <a:lnTo>
                  <a:pt x="255732" y="5787915"/>
                </a:lnTo>
                <a:cubicBezTo>
                  <a:pt x="346218" y="5747279"/>
                  <a:pt x="435685" y="5704368"/>
                  <a:pt x="523989" y="5659133"/>
                </a:cubicBezTo>
                <a:cubicBezTo>
                  <a:pt x="877803" y="5478543"/>
                  <a:pt x="1210963" y="5260021"/>
                  <a:pt x="1517613" y="5007522"/>
                </a:cubicBezTo>
                <a:cubicBezTo>
                  <a:pt x="1670699" y="4881300"/>
                  <a:pt x="1816536" y="4746599"/>
                  <a:pt x="1954421" y="4603939"/>
                </a:cubicBezTo>
                <a:cubicBezTo>
                  <a:pt x="2092057" y="4460987"/>
                  <a:pt x="2221432" y="4310313"/>
                  <a:pt x="2341914" y="4152666"/>
                </a:cubicBezTo>
                <a:cubicBezTo>
                  <a:pt x="2583286" y="3837258"/>
                  <a:pt x="2788307" y="3495594"/>
                  <a:pt x="2953099" y="3134240"/>
                </a:cubicBezTo>
                <a:cubicBezTo>
                  <a:pt x="3035545" y="2953708"/>
                  <a:pt x="3108293" y="2768935"/>
                  <a:pt x="3171038" y="2580678"/>
                </a:cubicBezTo>
                <a:cubicBezTo>
                  <a:pt x="3233323" y="2392246"/>
                  <a:pt x="3285577" y="2200678"/>
                  <a:pt x="3327580" y="2006728"/>
                </a:cubicBezTo>
                <a:cubicBezTo>
                  <a:pt x="3349014" y="1909897"/>
                  <a:pt x="3366730" y="1812198"/>
                  <a:pt x="3383111" y="1714380"/>
                </a:cubicBezTo>
                <a:cubicBezTo>
                  <a:pt x="3387175" y="1689926"/>
                  <a:pt x="3390487" y="1665355"/>
                  <a:pt x="3394205" y="1640842"/>
                </a:cubicBezTo>
                <a:cubicBezTo>
                  <a:pt x="3397923" y="1616330"/>
                  <a:pt x="3401815" y="1591818"/>
                  <a:pt x="3404834" y="1567189"/>
                </a:cubicBezTo>
                <a:lnTo>
                  <a:pt x="3414129" y="1493362"/>
                </a:lnTo>
                <a:lnTo>
                  <a:pt x="3418717" y="1456419"/>
                </a:lnTo>
                <a:lnTo>
                  <a:pt x="3422608" y="1419418"/>
                </a:lnTo>
                <a:cubicBezTo>
                  <a:pt x="3443677" y="1222098"/>
                  <a:pt x="3454457" y="1023792"/>
                  <a:pt x="3454905" y="825311"/>
                </a:cubicBezTo>
                <a:cubicBezTo>
                  <a:pt x="3454614" y="626832"/>
                  <a:pt x="3443984" y="428524"/>
                  <a:pt x="3423074" y="231148"/>
                </a:cubicBezTo>
                <a:lnTo>
                  <a:pt x="3419239" y="194146"/>
                </a:lnTo>
                <a:lnTo>
                  <a:pt x="3414652" y="157204"/>
                </a:lnTo>
                <a:lnTo>
                  <a:pt x="3405473" y="83375"/>
                </a:lnTo>
                <a:cubicBezTo>
                  <a:pt x="3402395" y="58746"/>
                  <a:pt x="3398387" y="34294"/>
                  <a:pt x="3394903" y="9722"/>
                </a:cubicBezTo>
                <a:lnTo>
                  <a:pt x="3393437" y="0"/>
                </a:lnTo>
                <a:lnTo>
                  <a:pt x="3395727" y="0"/>
                </a:lnTo>
                <a:lnTo>
                  <a:pt x="3397167" y="9548"/>
                </a:lnTo>
                <a:cubicBezTo>
                  <a:pt x="3400886" y="34062"/>
                  <a:pt x="3404718" y="58630"/>
                  <a:pt x="3407797" y="83260"/>
                </a:cubicBezTo>
                <a:lnTo>
                  <a:pt x="3417032" y="157088"/>
                </a:lnTo>
                <a:lnTo>
                  <a:pt x="3421679" y="194030"/>
                </a:lnTo>
                <a:lnTo>
                  <a:pt x="3425513" y="231089"/>
                </a:lnTo>
                <a:cubicBezTo>
                  <a:pt x="3446546" y="428466"/>
                  <a:pt x="3457328" y="626832"/>
                  <a:pt x="3457810" y="825311"/>
                </a:cubicBezTo>
                <a:cubicBezTo>
                  <a:pt x="3457519" y="1023909"/>
                  <a:pt x="3446889" y="1222331"/>
                  <a:pt x="3425977" y="1419824"/>
                </a:cubicBezTo>
                <a:lnTo>
                  <a:pt x="3422201" y="1456825"/>
                </a:lnTo>
                <a:lnTo>
                  <a:pt x="3417614" y="1493768"/>
                </a:lnTo>
                <a:lnTo>
                  <a:pt x="3408437" y="1567653"/>
                </a:lnTo>
                <a:cubicBezTo>
                  <a:pt x="3405357" y="1592282"/>
                  <a:pt x="3401350" y="1616794"/>
                  <a:pt x="3397864" y="1641366"/>
                </a:cubicBezTo>
                <a:cubicBezTo>
                  <a:pt x="3394379" y="1665935"/>
                  <a:pt x="3390836" y="1690506"/>
                  <a:pt x="3386771" y="1714960"/>
                </a:cubicBezTo>
                <a:cubicBezTo>
                  <a:pt x="3370448" y="1812894"/>
                  <a:pt x="3352906" y="1910652"/>
                  <a:pt x="3331530" y="2007600"/>
                </a:cubicBezTo>
                <a:cubicBezTo>
                  <a:pt x="3289662" y="2201724"/>
                  <a:pt x="3237541" y="2393524"/>
                  <a:pt x="3175395" y="2582131"/>
                </a:cubicBezTo>
                <a:cubicBezTo>
                  <a:pt x="3112713" y="2770619"/>
                  <a:pt x="3039960" y="2955566"/>
                  <a:pt x="2957454" y="3136214"/>
                </a:cubicBezTo>
                <a:cubicBezTo>
                  <a:pt x="2792537" y="3497977"/>
                  <a:pt x="2587359" y="3839930"/>
                  <a:pt x="2345806" y="4155687"/>
                </a:cubicBezTo>
                <a:cubicBezTo>
                  <a:pt x="2225196" y="4313507"/>
                  <a:pt x="2095705" y="4464298"/>
                  <a:pt x="1957964" y="4607424"/>
                </a:cubicBezTo>
                <a:cubicBezTo>
                  <a:pt x="1819988" y="4750315"/>
                  <a:pt x="1674056" y="4885249"/>
                  <a:pt x="1520864" y="5011703"/>
                </a:cubicBezTo>
                <a:cubicBezTo>
                  <a:pt x="1214018" y="5264436"/>
                  <a:pt x="880488" y="5482899"/>
                  <a:pt x="526196" y="5663197"/>
                </a:cubicBezTo>
                <a:cubicBezTo>
                  <a:pt x="437776" y="5708374"/>
                  <a:pt x="348186" y="5751220"/>
                  <a:pt x="257576" y="5791784"/>
                </a:cubicBezTo>
                <a:close/>
                <a:moveTo>
                  <a:pt x="0" y="5953867"/>
                </a:moveTo>
                <a:lnTo>
                  <a:pt x="0" y="5950098"/>
                </a:lnTo>
                <a:lnTo>
                  <a:pt x="6197" y="5947843"/>
                </a:lnTo>
                <a:cubicBezTo>
                  <a:pt x="192551" y="5874937"/>
                  <a:pt x="375348" y="5793021"/>
                  <a:pt x="553437" y="5701651"/>
                </a:cubicBezTo>
                <a:cubicBezTo>
                  <a:pt x="910267" y="5519551"/>
                  <a:pt x="1246273" y="5299288"/>
                  <a:pt x="1555542" y="5044638"/>
                </a:cubicBezTo>
                <a:cubicBezTo>
                  <a:pt x="1709918" y="4917197"/>
                  <a:pt x="1856992" y="4781159"/>
                  <a:pt x="1996067" y="4637162"/>
                </a:cubicBezTo>
                <a:cubicBezTo>
                  <a:pt x="2134813" y="4492877"/>
                  <a:pt x="2265286" y="4340866"/>
                  <a:pt x="2386873" y="4181825"/>
                </a:cubicBezTo>
                <a:cubicBezTo>
                  <a:pt x="2630375" y="3863630"/>
                  <a:pt x="2837267" y="3519061"/>
                  <a:pt x="3003632" y="3154570"/>
                </a:cubicBezTo>
                <a:cubicBezTo>
                  <a:pt x="3086847" y="2972528"/>
                  <a:pt x="3160204" y="2786071"/>
                  <a:pt x="3223372" y="2596128"/>
                </a:cubicBezTo>
                <a:cubicBezTo>
                  <a:pt x="3286053" y="2406013"/>
                  <a:pt x="3338616" y="2212644"/>
                  <a:pt x="3380843" y="2016950"/>
                </a:cubicBezTo>
                <a:cubicBezTo>
                  <a:pt x="3402336" y="1919249"/>
                  <a:pt x="3420109" y="1820736"/>
                  <a:pt x="3436548" y="1722048"/>
                </a:cubicBezTo>
                <a:cubicBezTo>
                  <a:pt x="3440614" y="1697302"/>
                  <a:pt x="3443983" y="1672558"/>
                  <a:pt x="3447702" y="1647814"/>
                </a:cubicBezTo>
                <a:cubicBezTo>
                  <a:pt x="3451419" y="1623068"/>
                  <a:pt x="3455311" y="1598323"/>
                  <a:pt x="3458389" y="1573521"/>
                </a:cubicBezTo>
                <a:lnTo>
                  <a:pt x="3467625" y="1499054"/>
                </a:lnTo>
                <a:lnTo>
                  <a:pt x="3472271" y="1461762"/>
                </a:lnTo>
                <a:lnTo>
                  <a:pt x="3476104" y="1424472"/>
                </a:lnTo>
                <a:cubicBezTo>
                  <a:pt x="3497248" y="1225468"/>
                  <a:pt x="3507988" y="1025476"/>
                  <a:pt x="3508285" y="825311"/>
                </a:cubicBezTo>
                <a:cubicBezTo>
                  <a:pt x="3507850" y="625147"/>
                  <a:pt x="3496988" y="425155"/>
                  <a:pt x="3475757" y="226093"/>
                </a:cubicBezTo>
                <a:lnTo>
                  <a:pt x="3471924" y="188744"/>
                </a:lnTo>
                <a:lnTo>
                  <a:pt x="3467218" y="151512"/>
                </a:lnTo>
                <a:lnTo>
                  <a:pt x="3457925" y="77044"/>
                </a:lnTo>
                <a:cubicBezTo>
                  <a:pt x="3454845" y="52242"/>
                  <a:pt x="3450721" y="27554"/>
                  <a:pt x="3447236" y="2810"/>
                </a:cubicBezTo>
                <a:lnTo>
                  <a:pt x="3446811" y="0"/>
                </a:lnTo>
                <a:lnTo>
                  <a:pt x="3449904" y="0"/>
                </a:lnTo>
                <a:lnTo>
                  <a:pt x="3450257" y="2346"/>
                </a:lnTo>
                <a:cubicBezTo>
                  <a:pt x="3454033" y="27090"/>
                  <a:pt x="3457866" y="51836"/>
                  <a:pt x="3460887" y="76696"/>
                </a:cubicBezTo>
                <a:lnTo>
                  <a:pt x="3470181" y="151221"/>
                </a:lnTo>
                <a:lnTo>
                  <a:pt x="3474826" y="188455"/>
                </a:lnTo>
                <a:lnTo>
                  <a:pt x="3478661" y="225804"/>
                </a:lnTo>
                <a:cubicBezTo>
                  <a:pt x="3499717" y="424924"/>
                  <a:pt x="3510401" y="625030"/>
                  <a:pt x="3510666" y="825311"/>
                </a:cubicBezTo>
                <a:cubicBezTo>
                  <a:pt x="3510231" y="1025592"/>
                  <a:pt x="3499368" y="1225701"/>
                  <a:pt x="3478138" y="1424819"/>
                </a:cubicBezTo>
                <a:lnTo>
                  <a:pt x="3474247" y="1462112"/>
                </a:lnTo>
                <a:lnTo>
                  <a:pt x="3469600" y="1499402"/>
                </a:lnTo>
                <a:lnTo>
                  <a:pt x="3460248" y="1573870"/>
                </a:lnTo>
                <a:cubicBezTo>
                  <a:pt x="3457227" y="1598730"/>
                  <a:pt x="3453104" y="1623416"/>
                  <a:pt x="3449559" y="1648162"/>
                </a:cubicBezTo>
                <a:cubicBezTo>
                  <a:pt x="3446016" y="1672906"/>
                  <a:pt x="3442415" y="1697710"/>
                  <a:pt x="3438350" y="1722394"/>
                </a:cubicBezTo>
                <a:cubicBezTo>
                  <a:pt x="3421854" y="1821141"/>
                  <a:pt x="3404020" y="1919888"/>
                  <a:pt x="3382412" y="2017416"/>
                </a:cubicBezTo>
                <a:cubicBezTo>
                  <a:pt x="3340044" y="2213225"/>
                  <a:pt x="3287361" y="2406652"/>
                  <a:pt x="3224592" y="2596942"/>
                </a:cubicBezTo>
                <a:cubicBezTo>
                  <a:pt x="3161364" y="2786942"/>
                  <a:pt x="3088054" y="2973398"/>
                  <a:pt x="3004967" y="3155616"/>
                </a:cubicBezTo>
                <a:cubicBezTo>
                  <a:pt x="2838876" y="3520398"/>
                  <a:pt x="2632199" y="3865255"/>
                  <a:pt x="2388846" y="4183744"/>
                </a:cubicBezTo>
                <a:cubicBezTo>
                  <a:pt x="2267307" y="4342898"/>
                  <a:pt x="2136869" y="4495086"/>
                  <a:pt x="1998159" y="4639543"/>
                </a:cubicBezTo>
                <a:cubicBezTo>
                  <a:pt x="1859083" y="4783656"/>
                  <a:pt x="1712009" y="4919869"/>
                  <a:pt x="1557633" y="5047483"/>
                </a:cubicBezTo>
                <a:cubicBezTo>
                  <a:pt x="1248421" y="5302540"/>
                  <a:pt x="912276" y="5523094"/>
                  <a:pt x="555181" y="5705195"/>
                </a:cubicBezTo>
                <a:cubicBezTo>
                  <a:pt x="376916" y="5796448"/>
                  <a:pt x="193946" y="5878306"/>
                  <a:pt x="7446" y="5951161"/>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282" name="Google Shape;5282;p295"/>
          <p:cNvSpPr txBox="1"/>
          <p:nvPr>
            <p:ph type="title"/>
          </p:nvPr>
        </p:nvSpPr>
        <p:spPr>
          <a:xfrm>
            <a:off x="496501" y="239325"/>
            <a:ext cx="4863900" cy="994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Clr>
                <a:schemeClr val="dk1"/>
              </a:buClr>
              <a:buFont typeface="Arial"/>
              <a:buNone/>
            </a:pPr>
            <a:r>
              <a:rPr lang="fr"/>
              <a:t>Pourquoi choisir </a:t>
            </a:r>
            <a:r>
              <a:rPr lang="fr">
                <a:solidFill>
                  <a:schemeClr val="accent2"/>
                </a:solidFill>
              </a:rPr>
              <a:t>Dékuple </a:t>
            </a:r>
            <a:r>
              <a:rPr lang="fr"/>
              <a:t>?</a:t>
            </a:r>
            <a:endParaRPr/>
          </a:p>
          <a:p>
            <a:pPr indent="0" lvl="0" marL="0" rtl="0" algn="l">
              <a:lnSpc>
                <a:spcPct val="90000"/>
              </a:lnSpc>
              <a:spcBef>
                <a:spcPts val="0"/>
              </a:spcBef>
              <a:spcAft>
                <a:spcPts val="0"/>
              </a:spcAft>
              <a:buClr>
                <a:schemeClr val="lt1"/>
              </a:buClr>
              <a:buSzPts val="2400"/>
              <a:buFont typeface="Arial"/>
              <a:buNone/>
            </a:pPr>
            <a:r>
              <a:t/>
            </a:r>
            <a:endParaRPr/>
          </a:p>
        </p:txBody>
      </p:sp>
      <p:sp>
        <p:nvSpPr>
          <p:cNvPr id="5283" name="Google Shape;5283;p295"/>
          <p:cNvSpPr/>
          <p:nvPr/>
        </p:nvSpPr>
        <p:spPr>
          <a:xfrm>
            <a:off x="479425" y="1143136"/>
            <a:ext cx="2975100" cy="736500"/>
          </a:xfrm>
          <a:prstGeom prst="roundRect">
            <a:avLst>
              <a:gd fmla="val 16667" name="adj"/>
            </a:avLst>
          </a:prstGeom>
          <a:solidFill>
            <a:schemeClr val="accent1"/>
          </a:solidFill>
          <a:ln cap="flat" cmpd="sng" w="9525">
            <a:solidFill>
              <a:schemeClr val="accent2"/>
            </a:solidFill>
            <a:prstDash val="solid"/>
            <a:round/>
            <a:headEnd len="sm" w="sm" type="none"/>
            <a:tailEnd len="sm" w="sm" type="none"/>
          </a:ln>
        </p:spPr>
        <p:txBody>
          <a:bodyPr anchorCtr="0" anchor="ctr" bIns="0" lIns="72000" spcFirstLastPara="1" rIns="72000" wrap="square" tIns="0">
            <a:noAutofit/>
          </a:bodyPr>
          <a:lstStyle/>
          <a:p>
            <a:pPr indent="0" lvl="0" marL="0" marR="0" rtl="0" algn="l">
              <a:lnSpc>
                <a:spcPct val="100000"/>
              </a:lnSpc>
              <a:spcBef>
                <a:spcPts val="0"/>
              </a:spcBef>
              <a:spcAft>
                <a:spcPts val="0"/>
              </a:spcAft>
              <a:buClr>
                <a:schemeClr val="lt1"/>
              </a:buClr>
              <a:buSzPts val="1400"/>
              <a:buFont typeface="Arial"/>
              <a:buNone/>
            </a:pPr>
            <a:r>
              <a:rPr b="0" i="0" lang="fr" sz="1100" u="none" cap="none" strike="noStrike">
                <a:solidFill>
                  <a:schemeClr val="lt1"/>
                </a:solidFill>
                <a:latin typeface="Arial"/>
                <a:ea typeface="Arial"/>
                <a:cs typeface="Arial"/>
                <a:sym typeface="Arial"/>
              </a:rPr>
              <a:t>Une connaissance et une expérience éprouvée du secteur Retail grâce à notre collaboration avec plus de 120 marques</a:t>
            </a:r>
            <a:endParaRPr/>
          </a:p>
        </p:txBody>
      </p:sp>
      <p:sp>
        <p:nvSpPr>
          <p:cNvPr id="5284" name="Google Shape;5284;p295"/>
          <p:cNvSpPr/>
          <p:nvPr/>
        </p:nvSpPr>
        <p:spPr>
          <a:xfrm>
            <a:off x="479425" y="1987683"/>
            <a:ext cx="2098800" cy="1071000"/>
          </a:xfrm>
          <a:prstGeom prst="roundRect">
            <a:avLst>
              <a:gd fmla="val 11924" name="adj"/>
            </a:avLst>
          </a:prstGeom>
          <a:solidFill>
            <a:schemeClr val="accent1"/>
          </a:solidFill>
          <a:ln cap="flat" cmpd="sng" w="9525">
            <a:solidFill>
              <a:schemeClr val="accent2"/>
            </a:solidFill>
            <a:prstDash val="solid"/>
            <a:round/>
            <a:headEnd len="sm" w="sm" type="none"/>
            <a:tailEnd len="sm" w="sm" type="none"/>
          </a:ln>
        </p:spPr>
        <p:txBody>
          <a:bodyPr anchorCtr="0" anchor="ctr" bIns="0" lIns="72000" spcFirstLastPara="1" rIns="72000" wrap="square" tIns="0">
            <a:noAutofit/>
          </a:bodyPr>
          <a:lstStyle/>
          <a:p>
            <a:pPr indent="0" lvl="0" marL="0" marR="0" rtl="0" algn="l">
              <a:lnSpc>
                <a:spcPct val="100000"/>
              </a:lnSpc>
              <a:spcBef>
                <a:spcPts val="0"/>
              </a:spcBef>
              <a:spcAft>
                <a:spcPts val="0"/>
              </a:spcAft>
              <a:buClr>
                <a:schemeClr val="lt1"/>
              </a:buClr>
              <a:buSzPts val="1400"/>
              <a:buFont typeface="Arial"/>
              <a:buNone/>
            </a:pPr>
            <a:r>
              <a:rPr b="0" i="0" lang="fr" sz="1100" u="none" cap="none" strike="noStrike">
                <a:solidFill>
                  <a:schemeClr val="lt1"/>
                </a:solidFill>
                <a:latin typeface="Arial"/>
                <a:ea typeface="Arial"/>
                <a:cs typeface="Arial"/>
                <a:sym typeface="Arial"/>
              </a:rPr>
              <a:t>La connaissance de toutes les problématiques marketing et business liées à des réseaux de distribution</a:t>
            </a:r>
            <a:endParaRPr/>
          </a:p>
        </p:txBody>
      </p:sp>
      <p:sp>
        <p:nvSpPr>
          <p:cNvPr id="5285" name="Google Shape;5285;p295"/>
          <p:cNvSpPr/>
          <p:nvPr/>
        </p:nvSpPr>
        <p:spPr>
          <a:xfrm>
            <a:off x="2678112" y="1987683"/>
            <a:ext cx="2496600" cy="1071000"/>
          </a:xfrm>
          <a:prstGeom prst="roundRect">
            <a:avLst>
              <a:gd fmla="val 11035" name="adj"/>
            </a:avLst>
          </a:prstGeom>
          <a:solidFill>
            <a:schemeClr val="accent1"/>
          </a:solidFill>
          <a:ln cap="flat" cmpd="sng" w="9525">
            <a:solidFill>
              <a:schemeClr val="accent2"/>
            </a:solidFill>
            <a:prstDash val="solid"/>
            <a:round/>
            <a:headEnd len="sm" w="sm" type="none"/>
            <a:tailEnd len="sm" w="sm" type="none"/>
          </a:ln>
        </p:spPr>
        <p:txBody>
          <a:bodyPr anchorCtr="0" anchor="ctr" bIns="0" lIns="72000" spcFirstLastPara="1" rIns="72000" wrap="square" tIns="0">
            <a:noAutofit/>
          </a:bodyPr>
          <a:lstStyle/>
          <a:p>
            <a:pPr indent="0" lvl="0" marL="0" marR="0" rtl="0" algn="l">
              <a:lnSpc>
                <a:spcPct val="100000"/>
              </a:lnSpc>
              <a:spcBef>
                <a:spcPts val="0"/>
              </a:spcBef>
              <a:spcAft>
                <a:spcPts val="0"/>
              </a:spcAft>
              <a:buClr>
                <a:schemeClr val="lt1"/>
              </a:buClr>
              <a:buSzPts val="1400"/>
              <a:buFont typeface="Arial"/>
              <a:buNone/>
            </a:pPr>
            <a:r>
              <a:rPr b="0" i="0" lang="fr" sz="1100" u="none" cap="none" strike="noStrike">
                <a:solidFill>
                  <a:schemeClr val="lt1"/>
                </a:solidFill>
                <a:latin typeface="Arial"/>
                <a:ea typeface="Arial"/>
                <a:cs typeface="Arial"/>
                <a:sym typeface="Arial"/>
              </a:rPr>
              <a:t>Une capacité d’accompagnement global sur l’ensemble de votre spectre marketing &amp; Business, en France, en Europe et en Chine</a:t>
            </a:r>
            <a:endParaRPr/>
          </a:p>
        </p:txBody>
      </p:sp>
      <p:sp>
        <p:nvSpPr>
          <p:cNvPr id="5286" name="Google Shape;5286;p295"/>
          <p:cNvSpPr/>
          <p:nvPr/>
        </p:nvSpPr>
        <p:spPr>
          <a:xfrm>
            <a:off x="5274733" y="1987682"/>
            <a:ext cx="3302100" cy="1071000"/>
          </a:xfrm>
          <a:prstGeom prst="roundRect">
            <a:avLst>
              <a:gd fmla="val 11035" name="adj"/>
            </a:avLst>
          </a:prstGeom>
          <a:solidFill>
            <a:schemeClr val="accent1"/>
          </a:solidFill>
          <a:ln cap="flat" cmpd="sng" w="9525">
            <a:solidFill>
              <a:schemeClr val="accent2"/>
            </a:solidFill>
            <a:prstDash val="solid"/>
            <a:round/>
            <a:headEnd len="sm" w="sm" type="none"/>
            <a:tailEnd len="sm" w="sm" type="none"/>
          </a:ln>
        </p:spPr>
        <p:txBody>
          <a:bodyPr anchorCtr="0" anchor="ctr" bIns="0" lIns="72000" spcFirstLastPara="1" rIns="72000" wrap="square" tIns="0">
            <a:noAutofit/>
          </a:bodyPr>
          <a:lstStyle/>
          <a:p>
            <a:pPr indent="0" lvl="0" marL="0" marR="0" rtl="0" algn="l">
              <a:lnSpc>
                <a:spcPct val="100000"/>
              </a:lnSpc>
              <a:spcBef>
                <a:spcPts val="0"/>
              </a:spcBef>
              <a:spcAft>
                <a:spcPts val="0"/>
              </a:spcAft>
              <a:buClr>
                <a:schemeClr val="lt1"/>
              </a:buClr>
              <a:buSzPts val="1400"/>
              <a:buFont typeface="Arial"/>
              <a:buNone/>
            </a:pPr>
            <a:r>
              <a:rPr b="0" i="0" lang="fr" sz="1100" u="none" cap="none" strike="noStrike">
                <a:solidFill>
                  <a:schemeClr val="lt1"/>
                </a:solidFill>
                <a:latin typeface="Arial"/>
                <a:ea typeface="Arial"/>
                <a:cs typeface="Arial"/>
                <a:sym typeface="Arial"/>
              </a:rPr>
              <a:t>Un Groupe familial indépendant solide reposant sur 1000 collaborateurs dont les valeurs sont : l’esprit de conquête, le respect et l’entraide</a:t>
            </a:r>
            <a:endParaRPr/>
          </a:p>
        </p:txBody>
      </p:sp>
      <p:sp>
        <p:nvSpPr>
          <p:cNvPr id="5287" name="Google Shape;5287;p295"/>
          <p:cNvSpPr/>
          <p:nvPr/>
        </p:nvSpPr>
        <p:spPr>
          <a:xfrm>
            <a:off x="479425" y="3166667"/>
            <a:ext cx="2098800" cy="1071000"/>
          </a:xfrm>
          <a:prstGeom prst="roundRect">
            <a:avLst>
              <a:gd fmla="val 11924" name="adj"/>
            </a:avLst>
          </a:prstGeom>
          <a:solidFill>
            <a:schemeClr val="accent1"/>
          </a:solidFill>
          <a:ln cap="flat" cmpd="sng" w="9525">
            <a:solidFill>
              <a:schemeClr val="accent2"/>
            </a:solidFill>
            <a:prstDash val="solid"/>
            <a:round/>
            <a:headEnd len="sm" w="sm" type="none"/>
            <a:tailEnd len="sm" w="sm" type="none"/>
          </a:ln>
        </p:spPr>
        <p:txBody>
          <a:bodyPr anchorCtr="0" anchor="ctr" bIns="0" lIns="72000" spcFirstLastPara="1" rIns="72000" wrap="square" tIns="0">
            <a:noAutofit/>
          </a:bodyPr>
          <a:lstStyle/>
          <a:p>
            <a:pPr indent="0" lvl="0" marL="0" marR="0" rtl="0" algn="l">
              <a:lnSpc>
                <a:spcPct val="100000"/>
              </a:lnSpc>
              <a:spcBef>
                <a:spcPts val="0"/>
              </a:spcBef>
              <a:spcAft>
                <a:spcPts val="0"/>
              </a:spcAft>
              <a:buClr>
                <a:schemeClr val="lt1"/>
              </a:buClr>
              <a:buSzPts val="1400"/>
              <a:buFont typeface="Arial"/>
              <a:buNone/>
            </a:pPr>
            <a:r>
              <a:rPr b="0" i="0" lang="fr" sz="1100" u="none" cap="none" strike="noStrike">
                <a:solidFill>
                  <a:schemeClr val="lt1"/>
                </a:solidFill>
                <a:latin typeface="Arial"/>
                <a:ea typeface="Arial"/>
                <a:cs typeface="Arial"/>
                <a:sym typeface="Arial"/>
              </a:rPr>
              <a:t>Une relation de Business Partner entre Dékuple et ses marques clientes / partenaires</a:t>
            </a:r>
            <a:endParaRPr/>
          </a:p>
        </p:txBody>
      </p:sp>
      <p:sp>
        <p:nvSpPr>
          <p:cNvPr id="5288" name="Google Shape;5288;p295"/>
          <p:cNvSpPr/>
          <p:nvPr/>
        </p:nvSpPr>
        <p:spPr>
          <a:xfrm>
            <a:off x="2678112" y="3166667"/>
            <a:ext cx="2496600" cy="1071000"/>
          </a:xfrm>
          <a:prstGeom prst="roundRect">
            <a:avLst>
              <a:gd fmla="val 11035" name="adj"/>
            </a:avLst>
          </a:prstGeom>
          <a:solidFill>
            <a:schemeClr val="accent1"/>
          </a:solidFill>
          <a:ln cap="flat" cmpd="sng" w="9525">
            <a:solidFill>
              <a:schemeClr val="accent2"/>
            </a:solidFill>
            <a:prstDash val="solid"/>
            <a:round/>
            <a:headEnd len="sm" w="sm" type="none"/>
            <a:tailEnd len="sm" w="sm" type="none"/>
          </a:ln>
        </p:spPr>
        <p:txBody>
          <a:bodyPr anchorCtr="0" anchor="ctr" bIns="0" lIns="72000" spcFirstLastPara="1" rIns="72000" wrap="square" tIns="0">
            <a:noAutofit/>
          </a:bodyPr>
          <a:lstStyle/>
          <a:p>
            <a:pPr indent="0" lvl="0" marL="0" marR="0" rtl="0" algn="l">
              <a:lnSpc>
                <a:spcPct val="100000"/>
              </a:lnSpc>
              <a:spcBef>
                <a:spcPts val="0"/>
              </a:spcBef>
              <a:spcAft>
                <a:spcPts val="0"/>
              </a:spcAft>
              <a:buClr>
                <a:schemeClr val="lt1"/>
              </a:buClr>
              <a:buSzPts val="1400"/>
              <a:buFont typeface="Arial"/>
              <a:buNone/>
            </a:pPr>
            <a:r>
              <a:rPr b="0" i="0" lang="fr" sz="1100" u="none" cap="none" strike="noStrike">
                <a:solidFill>
                  <a:schemeClr val="lt1"/>
                </a:solidFill>
                <a:latin typeface="Arial"/>
                <a:ea typeface="Arial"/>
                <a:cs typeface="Arial"/>
                <a:sym typeface="Arial"/>
              </a:rPr>
              <a:t>Une culture du résultat et de la performance business grâce à la data et une approche permanente de l’optimisation des KPI.</a:t>
            </a:r>
            <a:endParaRPr/>
          </a:p>
        </p:txBody>
      </p:sp>
      <p:sp>
        <p:nvSpPr>
          <p:cNvPr id="5289" name="Google Shape;5289;p295"/>
          <p:cNvSpPr/>
          <p:nvPr/>
        </p:nvSpPr>
        <p:spPr>
          <a:xfrm>
            <a:off x="5274733" y="3166666"/>
            <a:ext cx="3302100" cy="1071000"/>
          </a:xfrm>
          <a:prstGeom prst="roundRect">
            <a:avLst>
              <a:gd fmla="val 11035" name="adj"/>
            </a:avLst>
          </a:prstGeom>
          <a:solidFill>
            <a:schemeClr val="accent1"/>
          </a:solidFill>
          <a:ln cap="flat" cmpd="sng" w="9525">
            <a:solidFill>
              <a:schemeClr val="accent2"/>
            </a:solidFill>
            <a:prstDash val="solid"/>
            <a:round/>
            <a:headEnd len="sm" w="sm" type="none"/>
            <a:tailEnd len="sm" w="sm" type="none"/>
          </a:ln>
        </p:spPr>
        <p:txBody>
          <a:bodyPr anchorCtr="0" anchor="ctr" bIns="0" lIns="72000" spcFirstLastPara="1" rIns="72000" wrap="square" tIns="0">
            <a:noAutofit/>
          </a:bodyPr>
          <a:lstStyle/>
          <a:p>
            <a:pPr indent="0" lvl="0" marL="0" marR="0" rtl="0" algn="l">
              <a:lnSpc>
                <a:spcPct val="100000"/>
              </a:lnSpc>
              <a:spcBef>
                <a:spcPts val="0"/>
              </a:spcBef>
              <a:spcAft>
                <a:spcPts val="0"/>
              </a:spcAft>
              <a:buClr>
                <a:schemeClr val="lt1"/>
              </a:buClr>
              <a:buSzPts val="1400"/>
              <a:buFont typeface="Arial"/>
              <a:buNone/>
            </a:pPr>
            <a:r>
              <a:rPr b="0" i="0" lang="fr" sz="1100" u="none" cap="none" strike="noStrike">
                <a:solidFill>
                  <a:schemeClr val="lt1"/>
                </a:solidFill>
                <a:latin typeface="Arial"/>
                <a:ea typeface="Arial"/>
                <a:cs typeface="Arial"/>
                <a:sym typeface="Arial"/>
              </a:rPr>
              <a:t>Signataire du Global Compact de l’ONU, de la Charte de la Diversité</a:t>
            </a:r>
            <a:endParaRPr/>
          </a:p>
          <a:p>
            <a:pPr indent="0" lvl="0" marL="0" marR="0" rtl="0" algn="l">
              <a:lnSpc>
                <a:spcPct val="100000"/>
              </a:lnSpc>
              <a:spcBef>
                <a:spcPts val="500"/>
              </a:spcBef>
              <a:spcAft>
                <a:spcPts val="0"/>
              </a:spcAft>
              <a:buClr>
                <a:schemeClr val="lt1"/>
              </a:buClr>
              <a:buSzPts val="1400"/>
              <a:buFont typeface="Arial"/>
              <a:buNone/>
            </a:pPr>
            <a:r>
              <a:rPr b="0" i="0" lang="fr" sz="1100" u="none" cap="none" strike="noStrike">
                <a:solidFill>
                  <a:schemeClr val="lt1"/>
                </a:solidFill>
                <a:latin typeface="Arial"/>
                <a:ea typeface="Arial"/>
                <a:cs typeface="Arial"/>
                <a:sym typeface="Arial"/>
              </a:rPr>
              <a:t>Certifié ISO 14001 sur ces activités de fidélisation et dont l’Agence est labellisé RSE – Agence Active</a:t>
            </a: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1" name="Shape 2661"/>
        <p:cNvGrpSpPr/>
        <p:nvPr/>
      </p:nvGrpSpPr>
      <p:grpSpPr>
        <a:xfrm>
          <a:off x="0" y="0"/>
          <a:ext cx="0" cy="0"/>
          <a:chOff x="0" y="0"/>
          <a:chExt cx="0" cy="0"/>
        </a:xfrm>
      </p:grpSpPr>
      <p:sp>
        <p:nvSpPr>
          <p:cNvPr id="2662" name="Google Shape;2662;p251"/>
          <p:cNvSpPr txBox="1"/>
          <p:nvPr>
            <p:ph idx="12" type="sldNum"/>
          </p:nvPr>
        </p:nvSpPr>
        <p:spPr>
          <a:xfrm>
            <a:off x="594360" y="4820581"/>
            <a:ext cx="310039" cy="106158"/>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t>–</a:t>
            </a:r>
            <a:endParaRPr/>
          </a:p>
        </p:txBody>
      </p:sp>
      <p:pic>
        <p:nvPicPr>
          <p:cNvPr id="2663" name="Google Shape;2663;p251"/>
          <p:cNvPicPr preferRelativeResize="0"/>
          <p:nvPr/>
        </p:nvPicPr>
        <p:blipFill rotWithShape="1">
          <a:blip r:embed="rId3">
            <a:alphaModFix/>
          </a:blip>
          <a:srcRect b="0" l="0" r="0" t="0"/>
          <a:stretch/>
        </p:blipFill>
        <p:spPr>
          <a:xfrm>
            <a:off x="2395713" y="690475"/>
            <a:ext cx="4130108" cy="4130108"/>
          </a:xfrm>
          <a:prstGeom prst="rect">
            <a:avLst/>
          </a:prstGeom>
          <a:noFill/>
          <a:ln>
            <a:noFill/>
          </a:ln>
          <a:effectLst>
            <a:outerShdw blurRad="165100" rotWithShape="0" algn="tr" dir="8100000" dist="38100">
              <a:schemeClr val="lt1">
                <a:alpha val="22745"/>
              </a:schemeClr>
            </a:outerShdw>
          </a:effectLst>
        </p:spPr>
      </p:pic>
      <p:sp>
        <p:nvSpPr>
          <p:cNvPr id="2664" name="Google Shape;2664;p251"/>
          <p:cNvSpPr txBox="1"/>
          <p:nvPr>
            <p:ph type="title"/>
          </p:nvPr>
        </p:nvSpPr>
        <p:spPr>
          <a:xfrm>
            <a:off x="496500" y="239325"/>
            <a:ext cx="6120900" cy="3771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lt1"/>
              </a:buClr>
              <a:buSzPts val="2400"/>
              <a:buFont typeface="Arial"/>
              <a:buNone/>
            </a:pPr>
            <a:r>
              <a:rPr lang="fr"/>
              <a:t>Nos offres dédiées aux acteurs du Retail </a:t>
            </a:r>
            <a:endParaRPr/>
          </a:p>
        </p:txBody>
      </p:sp>
      <p:sp>
        <p:nvSpPr>
          <p:cNvPr id="2665" name="Google Shape;2665;p251"/>
          <p:cNvSpPr/>
          <p:nvPr/>
        </p:nvSpPr>
        <p:spPr>
          <a:xfrm>
            <a:off x="2840034" y="873387"/>
            <a:ext cx="3241463" cy="1612304"/>
          </a:xfrm>
          <a:custGeom>
            <a:rect b="b" l="l" r="r" t="t"/>
            <a:pathLst>
              <a:path extrusionOk="0" h="2149739" w="4321951">
                <a:moveTo>
                  <a:pt x="2160975" y="0"/>
                </a:moveTo>
                <a:cubicBezTo>
                  <a:pt x="3021946" y="0"/>
                  <a:pt x="3781033" y="436222"/>
                  <a:pt x="4229273" y="1099705"/>
                </a:cubicBezTo>
                <a:lnTo>
                  <a:pt x="4321951" y="1252257"/>
                </a:lnTo>
                <a:lnTo>
                  <a:pt x="4242381" y="1340031"/>
                </a:lnTo>
                <a:cubicBezTo>
                  <a:pt x="3747648" y="1834540"/>
                  <a:pt x="2998934" y="2149739"/>
                  <a:pt x="2160975" y="2149739"/>
                </a:cubicBezTo>
                <a:cubicBezTo>
                  <a:pt x="1323016" y="2149739"/>
                  <a:pt x="574303" y="1834540"/>
                  <a:pt x="79569" y="1340031"/>
                </a:cubicBezTo>
                <a:lnTo>
                  <a:pt x="0" y="1252257"/>
                </a:lnTo>
                <a:lnTo>
                  <a:pt x="92677" y="1099705"/>
                </a:lnTo>
                <a:cubicBezTo>
                  <a:pt x="540918" y="436222"/>
                  <a:pt x="1300004" y="0"/>
                  <a:pt x="2160975" y="0"/>
                </a:cubicBezTo>
                <a:close/>
              </a:path>
            </a:pathLst>
          </a:custGeom>
          <a:solidFill>
            <a:schemeClr val="lt1">
              <a:alpha val="83921"/>
            </a:scheme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666" name="Google Shape;2666;p251"/>
          <p:cNvSpPr/>
          <p:nvPr/>
        </p:nvSpPr>
        <p:spPr>
          <a:xfrm>
            <a:off x="2578623" y="1850680"/>
            <a:ext cx="3766366" cy="2802230"/>
          </a:xfrm>
          <a:custGeom>
            <a:rect b="b" l="l" r="r" t="t"/>
            <a:pathLst>
              <a:path extrusionOk="0" h="3736307" w="4988564">
                <a:moveTo>
                  <a:pt x="333307" y="0"/>
                </a:moveTo>
                <a:lnTo>
                  <a:pt x="412876" y="87774"/>
                </a:lnTo>
                <a:cubicBezTo>
                  <a:pt x="907610" y="582283"/>
                  <a:pt x="1656323" y="897482"/>
                  <a:pt x="2494282" y="897482"/>
                </a:cubicBezTo>
                <a:cubicBezTo>
                  <a:pt x="3332241" y="897482"/>
                  <a:pt x="4080955" y="582283"/>
                  <a:pt x="4575688" y="87774"/>
                </a:cubicBezTo>
                <a:lnTo>
                  <a:pt x="4655258" y="0"/>
                </a:lnTo>
                <a:lnTo>
                  <a:pt x="4687518" y="53102"/>
                </a:lnTo>
                <a:cubicBezTo>
                  <a:pt x="4879509" y="406525"/>
                  <a:pt x="4988564" y="811540"/>
                  <a:pt x="4988564" y="1242025"/>
                </a:cubicBezTo>
                <a:cubicBezTo>
                  <a:pt x="4988564" y="2619579"/>
                  <a:pt x="3871836" y="3736307"/>
                  <a:pt x="2494282" y="3736307"/>
                </a:cubicBezTo>
                <a:cubicBezTo>
                  <a:pt x="1116728" y="3736307"/>
                  <a:pt x="0" y="2619579"/>
                  <a:pt x="0" y="1242025"/>
                </a:cubicBezTo>
                <a:cubicBezTo>
                  <a:pt x="0" y="811540"/>
                  <a:pt x="109056" y="406525"/>
                  <a:pt x="301046" y="53102"/>
                </a:cubicBezTo>
                <a:lnTo>
                  <a:pt x="333307" y="0"/>
                </a:lnTo>
                <a:close/>
              </a:path>
            </a:pathLst>
          </a:custGeom>
          <a:solidFill>
            <a:schemeClr val="lt1">
              <a:alpha val="60780"/>
            </a:scheme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667" name="Google Shape;2667;p251"/>
          <p:cNvSpPr txBox="1"/>
          <p:nvPr/>
        </p:nvSpPr>
        <p:spPr>
          <a:xfrm>
            <a:off x="3087695" y="1128500"/>
            <a:ext cx="2799875" cy="1223412"/>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None/>
            </a:pPr>
            <a:r>
              <a:rPr b="1" i="0" lang="fr" sz="1200" u="none" cap="none" strike="noStrike">
                <a:solidFill>
                  <a:srgbClr val="2E1452"/>
                </a:solidFill>
                <a:latin typeface="Arial"/>
                <a:ea typeface="Arial"/>
                <a:cs typeface="Arial"/>
                <a:sym typeface="Arial"/>
              </a:rPr>
              <a:t>CONSEIL</a:t>
            </a:r>
            <a:endParaRPr b="0" i="0" sz="1200" u="none" cap="none" strike="noStrike">
              <a:solidFill>
                <a:srgbClr val="2E1452"/>
              </a:solidFill>
              <a:latin typeface="Arial"/>
              <a:ea typeface="Arial"/>
              <a:cs typeface="Arial"/>
              <a:sym typeface="Arial"/>
            </a:endParaRPr>
          </a:p>
          <a:p>
            <a:pPr indent="0" lvl="0" marL="0" marR="0" rtl="0" algn="ctr">
              <a:lnSpc>
                <a:spcPct val="100000"/>
              </a:lnSpc>
              <a:spcBef>
                <a:spcPts val="0"/>
              </a:spcBef>
              <a:spcAft>
                <a:spcPts val="0"/>
              </a:spcAft>
              <a:buNone/>
            </a:pPr>
            <a:r>
              <a:rPr b="0" i="0" lang="fr" sz="1100" u="none" cap="none" strike="noStrike">
                <a:solidFill>
                  <a:srgbClr val="2E1452"/>
                </a:solidFill>
                <a:latin typeface="Arial"/>
                <a:ea typeface="Arial"/>
                <a:cs typeface="Arial"/>
                <a:sym typeface="Arial"/>
              </a:rPr>
              <a:t>Stratégie Retail Omnicanale, </a:t>
            </a:r>
            <a:br>
              <a:rPr b="0" i="0" lang="fr" sz="1100" u="none" cap="none" strike="noStrike">
                <a:solidFill>
                  <a:srgbClr val="2E1452"/>
                </a:solidFill>
                <a:latin typeface="Arial"/>
                <a:ea typeface="Arial"/>
                <a:cs typeface="Arial"/>
                <a:sym typeface="Arial"/>
              </a:rPr>
            </a:br>
            <a:r>
              <a:rPr b="0" i="0" lang="fr" sz="1100" u="none" cap="none" strike="noStrike">
                <a:solidFill>
                  <a:srgbClr val="2E1452"/>
                </a:solidFill>
                <a:latin typeface="Arial"/>
                <a:ea typeface="Arial"/>
                <a:cs typeface="Arial"/>
                <a:sym typeface="Arial"/>
              </a:rPr>
              <a:t>E-Commerce, Marketplace, Stratégie de marque, Stratégie éditoriale, Stratégie digitale et data, Stratégies d’investissement marketing</a:t>
            </a:r>
            <a:endParaRPr b="0" i="0" sz="1200" u="none" cap="none" strike="noStrike">
              <a:solidFill>
                <a:srgbClr val="2E1452"/>
              </a:solidFill>
              <a:latin typeface="Arial"/>
              <a:ea typeface="Arial"/>
              <a:cs typeface="Arial"/>
              <a:sym typeface="Arial"/>
            </a:endParaRPr>
          </a:p>
          <a:p>
            <a:pPr indent="0" lvl="0" marL="0" marR="0" rtl="0" algn="ctr">
              <a:lnSpc>
                <a:spcPct val="100000"/>
              </a:lnSpc>
              <a:spcBef>
                <a:spcPts val="0"/>
              </a:spcBef>
              <a:spcAft>
                <a:spcPts val="0"/>
              </a:spcAft>
              <a:buNone/>
            </a:pPr>
            <a:r>
              <a:rPr b="0" i="0" lang="fr" sz="1100" u="none" cap="none" strike="noStrike">
                <a:solidFill>
                  <a:srgbClr val="2E1452"/>
                </a:solidFill>
                <a:latin typeface="Arial"/>
                <a:ea typeface="Arial"/>
                <a:cs typeface="Arial"/>
                <a:sym typeface="Arial"/>
              </a:rPr>
              <a:t>…</a:t>
            </a:r>
            <a:endParaRPr b="0" i="0" sz="1200" u="none" cap="none" strike="noStrike">
              <a:solidFill>
                <a:srgbClr val="2E1452"/>
              </a:solidFill>
              <a:latin typeface="Arial"/>
              <a:ea typeface="Arial"/>
              <a:cs typeface="Arial"/>
              <a:sym typeface="Arial"/>
            </a:endParaRPr>
          </a:p>
        </p:txBody>
      </p:sp>
      <p:sp>
        <p:nvSpPr>
          <p:cNvPr id="2668" name="Google Shape;2668;p251"/>
          <p:cNvSpPr txBox="1"/>
          <p:nvPr/>
        </p:nvSpPr>
        <p:spPr>
          <a:xfrm>
            <a:off x="3143694" y="2554666"/>
            <a:ext cx="2688000" cy="10083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None/>
            </a:pPr>
            <a:r>
              <a:rPr b="1" lang="fr" sz="1100"/>
              <a:t>DÉFINIR</a:t>
            </a:r>
            <a:r>
              <a:rPr b="1" i="0" lang="fr" sz="1100" u="none" cap="none" strike="noStrike">
                <a:solidFill>
                  <a:srgbClr val="000000"/>
                </a:solidFill>
                <a:latin typeface="Arial"/>
                <a:ea typeface="Arial"/>
                <a:cs typeface="Arial"/>
                <a:sym typeface="Arial"/>
              </a:rPr>
              <a:t> ET CIBLER</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None/>
            </a:pPr>
            <a:r>
              <a:rPr b="0" i="0" lang="fr" sz="1000" u="none" cap="none" strike="noStrike">
                <a:solidFill>
                  <a:srgbClr val="000000"/>
                </a:solidFill>
                <a:latin typeface="Arial"/>
                <a:ea typeface="Arial"/>
                <a:cs typeface="Arial"/>
                <a:sym typeface="Arial"/>
              </a:rPr>
              <a:t>Marketing Mix Modeling</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None/>
            </a:pPr>
            <a:r>
              <a:rPr b="0" i="0" lang="fr" sz="1000" u="none" cap="none" strike="noStrike">
                <a:solidFill>
                  <a:srgbClr val="000000"/>
                </a:solidFill>
                <a:latin typeface="Arial"/>
                <a:ea typeface="Arial"/>
                <a:cs typeface="Arial"/>
                <a:sym typeface="Arial"/>
              </a:rPr>
              <a:t>Ecoute consommateurs &amp; Data profiling</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None/>
            </a:pPr>
            <a:r>
              <a:rPr b="0" i="0" lang="fr" sz="1000" u="none" cap="none" strike="noStrike">
                <a:solidFill>
                  <a:srgbClr val="000000"/>
                </a:solidFill>
                <a:latin typeface="Arial"/>
                <a:ea typeface="Arial"/>
                <a:cs typeface="Arial"/>
                <a:sym typeface="Arial"/>
              </a:rPr>
              <a:t>Audit 360° Clients</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None/>
            </a:pPr>
            <a:r>
              <a:rPr b="0" i="0" lang="fr" sz="1000" u="none" cap="none" strike="noStrike">
                <a:solidFill>
                  <a:srgbClr val="000000"/>
                </a:solidFill>
                <a:latin typeface="Arial"/>
                <a:ea typeface="Arial"/>
                <a:cs typeface="Arial"/>
                <a:sym typeface="Arial"/>
              </a:rPr>
              <a:t>Planning stratégique enrichi par la data</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None/>
            </a:pPr>
            <a:r>
              <a:rPr b="0" i="0" lang="fr" sz="1000" u="none" cap="none" strike="noStrike">
                <a:solidFill>
                  <a:srgbClr val="000000"/>
                </a:solidFill>
                <a:latin typeface="Arial"/>
                <a:ea typeface="Arial"/>
                <a:cs typeface="Arial"/>
                <a:sym typeface="Arial"/>
              </a:rPr>
              <a:t>Géo-ciblage / Segmentation / Scoring</a:t>
            </a:r>
            <a:endParaRPr b="0" i="0" sz="1000" u="none" cap="none" strike="noStrike">
              <a:solidFill>
                <a:srgbClr val="000000"/>
              </a:solidFill>
              <a:latin typeface="Arial"/>
              <a:ea typeface="Arial"/>
              <a:cs typeface="Arial"/>
              <a:sym typeface="Arial"/>
            </a:endParaRPr>
          </a:p>
        </p:txBody>
      </p:sp>
      <p:sp>
        <p:nvSpPr>
          <p:cNvPr id="2669" name="Google Shape;2669;p251"/>
          <p:cNvSpPr txBox="1"/>
          <p:nvPr/>
        </p:nvSpPr>
        <p:spPr>
          <a:xfrm>
            <a:off x="3139655" y="3528649"/>
            <a:ext cx="2695954" cy="853906"/>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None/>
            </a:pPr>
            <a:r>
              <a:rPr b="1" i="0" lang="fr" sz="1100" u="none" cap="none" strike="noStrike">
                <a:solidFill>
                  <a:srgbClr val="000000"/>
                </a:solidFill>
                <a:latin typeface="Arial"/>
                <a:ea typeface="Arial"/>
                <a:cs typeface="Arial"/>
                <a:sym typeface="Arial"/>
              </a:rPr>
              <a:t>MESURER, ANALYSER, OPTIMISER</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None/>
            </a:pPr>
            <a:r>
              <a:rPr b="0" i="0" lang="fr" sz="1000" u="none" cap="none" strike="noStrike">
                <a:solidFill>
                  <a:srgbClr val="000000"/>
                </a:solidFill>
                <a:latin typeface="Arial"/>
                <a:ea typeface="Arial"/>
                <a:cs typeface="Arial"/>
                <a:sym typeface="Arial"/>
              </a:rPr>
              <a:t>Mesure de la performance digitale et omnicanale (campagnes, media, CRM…)</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None/>
            </a:pPr>
            <a:r>
              <a:rPr b="0" i="0" lang="fr" sz="1000" u="none" cap="none" strike="noStrike">
                <a:solidFill>
                  <a:srgbClr val="000000"/>
                </a:solidFill>
                <a:latin typeface="Arial"/>
                <a:ea typeface="Arial"/>
                <a:cs typeface="Arial"/>
                <a:sym typeface="Arial"/>
              </a:rPr>
              <a:t>Data analytics</a:t>
            </a:r>
            <a:endParaRPr b="0" i="0" sz="10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None/>
            </a:pPr>
            <a:r>
              <a:rPr b="0" i="0" lang="fr" sz="1000" u="none" cap="none" strike="noStrike">
                <a:solidFill>
                  <a:srgbClr val="000000"/>
                </a:solidFill>
                <a:latin typeface="Arial"/>
                <a:ea typeface="Arial"/>
                <a:cs typeface="Arial"/>
                <a:sym typeface="Arial"/>
              </a:rPr>
              <a:t>Optimisation UX / Conversion…</a:t>
            </a:r>
            <a:endParaRPr b="0" i="0" sz="1100" u="none" cap="none" strike="noStrike">
              <a:solidFill>
                <a:srgbClr val="000000"/>
              </a:solidFill>
              <a:latin typeface="Arial"/>
              <a:ea typeface="Arial"/>
              <a:cs typeface="Arial"/>
              <a:sym typeface="Arial"/>
            </a:endParaRPr>
          </a:p>
        </p:txBody>
      </p:sp>
      <p:grpSp>
        <p:nvGrpSpPr>
          <p:cNvPr id="2670" name="Google Shape;2670;p251"/>
          <p:cNvGrpSpPr/>
          <p:nvPr/>
        </p:nvGrpSpPr>
        <p:grpSpPr>
          <a:xfrm>
            <a:off x="479825" y="830575"/>
            <a:ext cx="2101917" cy="2136214"/>
            <a:chOff x="479825" y="830575"/>
            <a:chExt cx="2101917" cy="2136214"/>
          </a:xfrm>
        </p:grpSpPr>
        <p:sp>
          <p:nvSpPr>
            <p:cNvPr id="2671" name="Google Shape;2671;p251"/>
            <p:cNvSpPr/>
            <p:nvPr/>
          </p:nvSpPr>
          <p:spPr>
            <a:xfrm>
              <a:off x="479825" y="830575"/>
              <a:ext cx="2053800" cy="372000"/>
            </a:xfrm>
            <a:prstGeom prst="roundRect">
              <a:avLst>
                <a:gd fmla="val 35102" name="adj"/>
              </a:avLst>
            </a:prstGeom>
            <a:solidFill>
              <a:srgbClr val="FFFFF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672" name="Google Shape;2672;p251"/>
            <p:cNvSpPr/>
            <p:nvPr/>
          </p:nvSpPr>
          <p:spPr>
            <a:xfrm>
              <a:off x="579779" y="915535"/>
              <a:ext cx="249300" cy="211905"/>
            </a:xfrm>
            <a:custGeom>
              <a:rect b="b" l="l" r="r" t="t"/>
              <a:pathLst>
                <a:path extrusionOk="0" h="306000" w="360000">
                  <a:moveTo>
                    <a:pt x="70080" y="48000"/>
                  </a:moveTo>
                  <a:lnTo>
                    <a:pt x="65088" y="18000"/>
                  </a:lnTo>
                  <a:lnTo>
                    <a:pt x="47148" y="18000"/>
                  </a:lnTo>
                  <a:cubicBezTo>
                    <a:pt x="44466" y="7680"/>
                    <a:pt x="35154" y="0"/>
                    <a:pt x="24000" y="0"/>
                  </a:cubicBezTo>
                  <a:cubicBezTo>
                    <a:pt x="10764" y="0"/>
                    <a:pt x="0" y="10764"/>
                    <a:pt x="0" y="24000"/>
                  </a:cubicBezTo>
                  <a:cubicBezTo>
                    <a:pt x="0" y="37236"/>
                    <a:pt x="10764" y="48000"/>
                    <a:pt x="24000" y="48000"/>
                  </a:cubicBezTo>
                  <a:cubicBezTo>
                    <a:pt x="35154" y="48000"/>
                    <a:pt x="44466" y="40320"/>
                    <a:pt x="47148" y="30000"/>
                  </a:cubicBezTo>
                  <a:lnTo>
                    <a:pt x="54912" y="30000"/>
                  </a:lnTo>
                  <a:lnTo>
                    <a:pt x="57912" y="48000"/>
                  </a:lnTo>
                  <a:lnTo>
                    <a:pt x="57744" y="48000"/>
                  </a:lnTo>
                  <a:lnTo>
                    <a:pt x="59076" y="54966"/>
                  </a:lnTo>
                  <a:lnTo>
                    <a:pt x="59076" y="54984"/>
                  </a:lnTo>
                  <a:cubicBezTo>
                    <a:pt x="59076" y="54984"/>
                    <a:pt x="59076" y="54984"/>
                    <a:pt x="59076" y="54984"/>
                  </a:cubicBezTo>
                  <a:lnTo>
                    <a:pt x="74430" y="135228"/>
                  </a:lnTo>
                  <a:lnTo>
                    <a:pt x="80694" y="168000"/>
                  </a:lnTo>
                  <a:lnTo>
                    <a:pt x="80700" y="168000"/>
                  </a:lnTo>
                  <a:lnTo>
                    <a:pt x="88752" y="210090"/>
                  </a:lnTo>
                  <a:cubicBezTo>
                    <a:pt x="73944" y="211206"/>
                    <a:pt x="61602" y="222594"/>
                    <a:pt x="60144" y="236940"/>
                  </a:cubicBezTo>
                  <a:cubicBezTo>
                    <a:pt x="59292" y="245370"/>
                    <a:pt x="62064" y="253812"/>
                    <a:pt x="67752" y="260088"/>
                  </a:cubicBezTo>
                  <a:cubicBezTo>
                    <a:pt x="73446" y="266388"/>
                    <a:pt x="81558" y="270000"/>
                    <a:pt x="89994" y="270000"/>
                  </a:cubicBezTo>
                  <a:lnTo>
                    <a:pt x="101994" y="270000"/>
                  </a:lnTo>
                  <a:cubicBezTo>
                    <a:pt x="101994" y="289854"/>
                    <a:pt x="118140" y="306000"/>
                    <a:pt x="137994" y="306000"/>
                  </a:cubicBezTo>
                  <a:cubicBezTo>
                    <a:pt x="157848" y="306000"/>
                    <a:pt x="173994" y="289854"/>
                    <a:pt x="173994" y="270000"/>
                  </a:cubicBezTo>
                  <a:lnTo>
                    <a:pt x="239994" y="270000"/>
                  </a:lnTo>
                  <a:cubicBezTo>
                    <a:pt x="239994" y="289854"/>
                    <a:pt x="256140" y="306000"/>
                    <a:pt x="275994" y="306000"/>
                  </a:cubicBezTo>
                  <a:cubicBezTo>
                    <a:pt x="295848" y="306000"/>
                    <a:pt x="311994" y="289854"/>
                    <a:pt x="311994" y="270000"/>
                  </a:cubicBezTo>
                  <a:lnTo>
                    <a:pt x="335994" y="270000"/>
                  </a:lnTo>
                  <a:cubicBezTo>
                    <a:pt x="339312" y="270000"/>
                    <a:pt x="341994" y="267318"/>
                    <a:pt x="341994" y="264000"/>
                  </a:cubicBezTo>
                  <a:cubicBezTo>
                    <a:pt x="341994" y="260682"/>
                    <a:pt x="339312" y="258000"/>
                    <a:pt x="335994" y="258000"/>
                  </a:cubicBezTo>
                  <a:lnTo>
                    <a:pt x="309894" y="258000"/>
                  </a:lnTo>
                  <a:cubicBezTo>
                    <a:pt x="304938" y="244038"/>
                    <a:pt x="291636" y="234000"/>
                    <a:pt x="275994" y="234000"/>
                  </a:cubicBezTo>
                  <a:cubicBezTo>
                    <a:pt x="260352" y="234000"/>
                    <a:pt x="247050" y="244038"/>
                    <a:pt x="242094" y="258000"/>
                  </a:cubicBezTo>
                  <a:lnTo>
                    <a:pt x="171894" y="258000"/>
                  </a:lnTo>
                  <a:cubicBezTo>
                    <a:pt x="166938" y="244038"/>
                    <a:pt x="153636" y="234000"/>
                    <a:pt x="137994" y="234000"/>
                  </a:cubicBezTo>
                  <a:cubicBezTo>
                    <a:pt x="122352" y="234000"/>
                    <a:pt x="109050" y="244038"/>
                    <a:pt x="104094" y="258000"/>
                  </a:cubicBezTo>
                  <a:lnTo>
                    <a:pt x="90000" y="258000"/>
                  </a:lnTo>
                  <a:cubicBezTo>
                    <a:pt x="84948" y="258000"/>
                    <a:pt x="80088" y="255828"/>
                    <a:pt x="76656" y="252042"/>
                  </a:cubicBezTo>
                  <a:cubicBezTo>
                    <a:pt x="73194" y="248208"/>
                    <a:pt x="71568" y="243276"/>
                    <a:pt x="72090" y="238146"/>
                  </a:cubicBezTo>
                  <a:cubicBezTo>
                    <a:pt x="73002" y="229092"/>
                    <a:pt x="81366" y="222006"/>
                    <a:pt x="91128" y="222006"/>
                  </a:cubicBezTo>
                  <a:lnTo>
                    <a:pt x="95814" y="222006"/>
                  </a:lnTo>
                  <a:cubicBezTo>
                    <a:pt x="95934" y="222006"/>
                    <a:pt x="96042" y="222006"/>
                    <a:pt x="96174" y="222006"/>
                  </a:cubicBezTo>
                  <a:lnTo>
                    <a:pt x="132942" y="221994"/>
                  </a:lnTo>
                  <a:lnTo>
                    <a:pt x="198000" y="221970"/>
                  </a:lnTo>
                  <a:lnTo>
                    <a:pt x="198000" y="221964"/>
                  </a:lnTo>
                  <a:lnTo>
                    <a:pt x="240870" y="221952"/>
                  </a:lnTo>
                  <a:lnTo>
                    <a:pt x="306000" y="221940"/>
                  </a:lnTo>
                  <a:lnTo>
                    <a:pt x="306000" y="221934"/>
                  </a:lnTo>
                  <a:lnTo>
                    <a:pt x="330144" y="221928"/>
                  </a:lnTo>
                  <a:cubicBezTo>
                    <a:pt x="346650" y="221928"/>
                    <a:pt x="360072" y="208506"/>
                    <a:pt x="360072" y="192006"/>
                  </a:cubicBezTo>
                  <a:lnTo>
                    <a:pt x="360072" y="47928"/>
                  </a:lnTo>
                  <a:lnTo>
                    <a:pt x="70080" y="48000"/>
                  </a:lnTo>
                  <a:close/>
                  <a:moveTo>
                    <a:pt x="24000" y="36000"/>
                  </a:moveTo>
                  <a:cubicBezTo>
                    <a:pt x="17382" y="36000"/>
                    <a:pt x="12000" y="30618"/>
                    <a:pt x="12000" y="24000"/>
                  </a:cubicBezTo>
                  <a:cubicBezTo>
                    <a:pt x="12000" y="17382"/>
                    <a:pt x="17382" y="12000"/>
                    <a:pt x="24000" y="12000"/>
                  </a:cubicBezTo>
                  <a:cubicBezTo>
                    <a:pt x="30618" y="12000"/>
                    <a:pt x="36000" y="17382"/>
                    <a:pt x="36000" y="24000"/>
                  </a:cubicBezTo>
                  <a:cubicBezTo>
                    <a:pt x="36000" y="30618"/>
                    <a:pt x="30618" y="36000"/>
                    <a:pt x="24000" y="36000"/>
                  </a:cubicBezTo>
                  <a:close/>
                  <a:moveTo>
                    <a:pt x="276000" y="246000"/>
                  </a:moveTo>
                  <a:cubicBezTo>
                    <a:pt x="289236" y="246000"/>
                    <a:pt x="300000" y="256764"/>
                    <a:pt x="300000" y="270000"/>
                  </a:cubicBezTo>
                  <a:cubicBezTo>
                    <a:pt x="300000" y="283236"/>
                    <a:pt x="289236" y="294000"/>
                    <a:pt x="276000" y="294000"/>
                  </a:cubicBezTo>
                  <a:cubicBezTo>
                    <a:pt x="262764" y="294000"/>
                    <a:pt x="252000" y="283236"/>
                    <a:pt x="252000" y="270000"/>
                  </a:cubicBezTo>
                  <a:cubicBezTo>
                    <a:pt x="252000" y="256764"/>
                    <a:pt x="262764" y="246000"/>
                    <a:pt x="276000" y="246000"/>
                  </a:cubicBezTo>
                  <a:close/>
                  <a:moveTo>
                    <a:pt x="138000" y="246000"/>
                  </a:moveTo>
                  <a:cubicBezTo>
                    <a:pt x="151236" y="246000"/>
                    <a:pt x="162000" y="256764"/>
                    <a:pt x="162000" y="270000"/>
                  </a:cubicBezTo>
                  <a:cubicBezTo>
                    <a:pt x="162000" y="283236"/>
                    <a:pt x="151236" y="294000"/>
                    <a:pt x="138000" y="294000"/>
                  </a:cubicBezTo>
                  <a:cubicBezTo>
                    <a:pt x="124764" y="294000"/>
                    <a:pt x="114000" y="283236"/>
                    <a:pt x="114000" y="270000"/>
                  </a:cubicBezTo>
                  <a:cubicBezTo>
                    <a:pt x="114000" y="256764"/>
                    <a:pt x="124764" y="246000"/>
                    <a:pt x="138000" y="246000"/>
                  </a:cubicBezTo>
                  <a:close/>
                  <a:moveTo>
                    <a:pt x="348078" y="102000"/>
                  </a:moveTo>
                  <a:lnTo>
                    <a:pt x="306000" y="102000"/>
                  </a:lnTo>
                  <a:lnTo>
                    <a:pt x="306000" y="59934"/>
                  </a:lnTo>
                  <a:lnTo>
                    <a:pt x="348078" y="59922"/>
                  </a:lnTo>
                  <a:lnTo>
                    <a:pt x="348078" y="102000"/>
                  </a:lnTo>
                  <a:close/>
                  <a:moveTo>
                    <a:pt x="252000" y="209952"/>
                  </a:moveTo>
                  <a:lnTo>
                    <a:pt x="252000" y="168006"/>
                  </a:lnTo>
                  <a:lnTo>
                    <a:pt x="294000" y="168006"/>
                  </a:lnTo>
                  <a:lnTo>
                    <a:pt x="294000" y="209940"/>
                  </a:lnTo>
                  <a:lnTo>
                    <a:pt x="252000" y="209952"/>
                  </a:lnTo>
                  <a:close/>
                  <a:moveTo>
                    <a:pt x="252000" y="156000"/>
                  </a:moveTo>
                  <a:lnTo>
                    <a:pt x="252000" y="114000"/>
                  </a:lnTo>
                  <a:lnTo>
                    <a:pt x="294000" y="114000"/>
                  </a:lnTo>
                  <a:lnTo>
                    <a:pt x="294000" y="156000"/>
                  </a:lnTo>
                  <a:lnTo>
                    <a:pt x="252000" y="156000"/>
                  </a:lnTo>
                  <a:close/>
                  <a:moveTo>
                    <a:pt x="144000" y="209982"/>
                  </a:moveTo>
                  <a:lnTo>
                    <a:pt x="144000" y="168000"/>
                  </a:lnTo>
                  <a:lnTo>
                    <a:pt x="186000" y="168000"/>
                  </a:lnTo>
                  <a:lnTo>
                    <a:pt x="186000" y="209970"/>
                  </a:lnTo>
                  <a:lnTo>
                    <a:pt x="144000" y="209982"/>
                  </a:lnTo>
                  <a:close/>
                  <a:moveTo>
                    <a:pt x="144000" y="156000"/>
                  </a:moveTo>
                  <a:lnTo>
                    <a:pt x="144000" y="114000"/>
                  </a:lnTo>
                  <a:lnTo>
                    <a:pt x="186000" y="114000"/>
                  </a:lnTo>
                  <a:lnTo>
                    <a:pt x="186000" y="156000"/>
                  </a:lnTo>
                  <a:lnTo>
                    <a:pt x="144000" y="156000"/>
                  </a:lnTo>
                  <a:close/>
                  <a:moveTo>
                    <a:pt x="82590" y="114000"/>
                  </a:moveTo>
                  <a:lnTo>
                    <a:pt x="132000" y="114000"/>
                  </a:lnTo>
                  <a:lnTo>
                    <a:pt x="132000" y="156000"/>
                  </a:lnTo>
                  <a:lnTo>
                    <a:pt x="90630" y="156000"/>
                  </a:lnTo>
                  <a:lnTo>
                    <a:pt x="82590" y="114000"/>
                  </a:lnTo>
                  <a:close/>
                  <a:moveTo>
                    <a:pt x="294000" y="102000"/>
                  </a:moveTo>
                  <a:lnTo>
                    <a:pt x="252000" y="102000"/>
                  </a:lnTo>
                  <a:lnTo>
                    <a:pt x="252000" y="60000"/>
                  </a:lnTo>
                  <a:lnTo>
                    <a:pt x="294000" y="60000"/>
                  </a:lnTo>
                  <a:lnTo>
                    <a:pt x="294000" y="102000"/>
                  </a:lnTo>
                  <a:close/>
                  <a:moveTo>
                    <a:pt x="240000" y="102000"/>
                  </a:moveTo>
                  <a:lnTo>
                    <a:pt x="198000" y="102000"/>
                  </a:lnTo>
                  <a:lnTo>
                    <a:pt x="198000" y="59964"/>
                  </a:lnTo>
                  <a:lnTo>
                    <a:pt x="240000" y="59952"/>
                  </a:lnTo>
                  <a:lnTo>
                    <a:pt x="240000" y="102000"/>
                  </a:lnTo>
                  <a:close/>
                  <a:moveTo>
                    <a:pt x="186000" y="60000"/>
                  </a:moveTo>
                  <a:lnTo>
                    <a:pt x="186000" y="102000"/>
                  </a:lnTo>
                  <a:lnTo>
                    <a:pt x="144000" y="102000"/>
                  </a:lnTo>
                  <a:lnTo>
                    <a:pt x="144000" y="60000"/>
                  </a:lnTo>
                  <a:lnTo>
                    <a:pt x="186000" y="60000"/>
                  </a:lnTo>
                  <a:close/>
                  <a:moveTo>
                    <a:pt x="198000" y="114000"/>
                  </a:moveTo>
                  <a:lnTo>
                    <a:pt x="240000" y="114000"/>
                  </a:lnTo>
                  <a:lnTo>
                    <a:pt x="240000" y="156000"/>
                  </a:lnTo>
                  <a:lnTo>
                    <a:pt x="198000" y="156000"/>
                  </a:lnTo>
                  <a:lnTo>
                    <a:pt x="198000" y="114000"/>
                  </a:lnTo>
                  <a:close/>
                  <a:moveTo>
                    <a:pt x="306000" y="114000"/>
                  </a:moveTo>
                  <a:lnTo>
                    <a:pt x="348000" y="114000"/>
                  </a:lnTo>
                  <a:lnTo>
                    <a:pt x="348000" y="156000"/>
                  </a:lnTo>
                  <a:lnTo>
                    <a:pt x="306000" y="156000"/>
                  </a:lnTo>
                  <a:lnTo>
                    <a:pt x="306000" y="114000"/>
                  </a:lnTo>
                  <a:close/>
                  <a:moveTo>
                    <a:pt x="132000" y="59988"/>
                  </a:moveTo>
                  <a:lnTo>
                    <a:pt x="132000" y="102006"/>
                  </a:lnTo>
                  <a:lnTo>
                    <a:pt x="80292" y="102006"/>
                  </a:lnTo>
                  <a:lnTo>
                    <a:pt x="72252" y="60006"/>
                  </a:lnTo>
                  <a:lnTo>
                    <a:pt x="132000" y="59988"/>
                  </a:lnTo>
                  <a:close/>
                  <a:moveTo>
                    <a:pt x="92922" y="168000"/>
                  </a:moveTo>
                  <a:lnTo>
                    <a:pt x="132000" y="168000"/>
                  </a:lnTo>
                  <a:lnTo>
                    <a:pt x="132000" y="209982"/>
                  </a:lnTo>
                  <a:lnTo>
                    <a:pt x="100962" y="209994"/>
                  </a:lnTo>
                  <a:lnTo>
                    <a:pt x="92922" y="168000"/>
                  </a:lnTo>
                  <a:close/>
                  <a:moveTo>
                    <a:pt x="198000" y="168000"/>
                  </a:moveTo>
                  <a:lnTo>
                    <a:pt x="240000" y="168000"/>
                  </a:lnTo>
                  <a:lnTo>
                    <a:pt x="240000" y="209952"/>
                  </a:lnTo>
                  <a:lnTo>
                    <a:pt x="198000" y="209964"/>
                  </a:lnTo>
                  <a:lnTo>
                    <a:pt x="198000" y="168000"/>
                  </a:lnTo>
                  <a:close/>
                  <a:moveTo>
                    <a:pt x="330144" y="209928"/>
                  </a:moveTo>
                  <a:lnTo>
                    <a:pt x="306000" y="209934"/>
                  </a:lnTo>
                  <a:lnTo>
                    <a:pt x="306000" y="168000"/>
                  </a:lnTo>
                  <a:lnTo>
                    <a:pt x="348078" y="168000"/>
                  </a:lnTo>
                  <a:lnTo>
                    <a:pt x="348078" y="192000"/>
                  </a:lnTo>
                  <a:cubicBezTo>
                    <a:pt x="348078" y="201888"/>
                    <a:pt x="340032" y="209928"/>
                    <a:pt x="330144" y="209928"/>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73" name="Google Shape;2673;p251"/>
            <p:cNvSpPr txBox="1"/>
            <p:nvPr/>
          </p:nvSpPr>
          <p:spPr>
            <a:xfrm>
              <a:off x="717399" y="902400"/>
              <a:ext cx="1720800" cy="2232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None/>
              </a:pPr>
              <a:r>
                <a:rPr b="1" lang="fr" sz="1000">
                  <a:solidFill>
                    <a:srgbClr val="FFC229"/>
                  </a:solidFill>
                </a:rPr>
                <a:t>ACQUÉRIR et</a:t>
              </a:r>
              <a:r>
                <a:rPr b="1" i="0" lang="fr" sz="1000" u="none" cap="none" strike="noStrike">
                  <a:solidFill>
                    <a:srgbClr val="FFC229"/>
                  </a:solidFill>
                  <a:latin typeface="Arial"/>
                  <a:ea typeface="Arial"/>
                  <a:cs typeface="Arial"/>
                  <a:sym typeface="Arial"/>
                </a:rPr>
                <a:t> ACTIVER</a:t>
              </a:r>
              <a:endParaRPr b="0" i="0" sz="1000" u="none" cap="none" strike="noStrike">
                <a:solidFill>
                  <a:srgbClr val="FFC229"/>
                </a:solidFill>
                <a:latin typeface="Arial"/>
                <a:ea typeface="Arial"/>
                <a:cs typeface="Arial"/>
                <a:sym typeface="Arial"/>
              </a:endParaRPr>
            </a:p>
          </p:txBody>
        </p:sp>
        <p:sp>
          <p:nvSpPr>
            <p:cNvPr id="2674" name="Google Shape;2674;p251"/>
            <p:cNvSpPr txBox="1"/>
            <p:nvPr/>
          </p:nvSpPr>
          <p:spPr>
            <a:xfrm>
              <a:off x="527942" y="1204289"/>
              <a:ext cx="2053800" cy="1762500"/>
            </a:xfrm>
            <a:prstGeom prst="rect">
              <a:avLst/>
            </a:prstGeom>
            <a:noFill/>
            <a:ln>
              <a:noFill/>
            </a:ln>
          </p:spPr>
          <p:txBody>
            <a:bodyPr anchorCtr="0" anchor="t" bIns="34275" lIns="68575" spcFirstLastPara="1" rIns="68575" wrap="square" tIns="34275">
              <a:spAutoFit/>
            </a:bodyPr>
            <a:lstStyle/>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Presence Management</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Drive-to-store</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Drive-to-web</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Search marketing</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Content Marketing</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Brand </a:t>
              </a:r>
              <a:r>
                <a:rPr b="0" i="0" lang="fr" sz="1100" u="none" cap="none" strike="noStrike">
                  <a:solidFill>
                    <a:schemeClr val="lt1"/>
                  </a:solidFill>
                  <a:latin typeface="Arial"/>
                  <a:ea typeface="Arial"/>
                  <a:cs typeface="Arial"/>
                  <a:sym typeface="Arial"/>
                </a:rPr>
                <a:t>marketing</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Campagnes d’Activation</a:t>
              </a:r>
              <a:endParaRPr b="0" i="0" sz="1100" u="none" cap="none" strike="noStrike">
                <a:solidFill>
                  <a:schemeClr val="lt1"/>
                </a:solidFill>
                <a:latin typeface="Arial"/>
                <a:ea typeface="Arial"/>
                <a:cs typeface="Arial"/>
                <a:sym typeface="Arial"/>
              </a:endParaRPr>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Event in-store</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Trade marketing</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CRM</a:t>
              </a:r>
              <a:endParaRPr sz="1100"/>
            </a:p>
          </p:txBody>
        </p:sp>
      </p:grpSp>
      <p:grpSp>
        <p:nvGrpSpPr>
          <p:cNvPr id="2675" name="Google Shape;2675;p251"/>
          <p:cNvGrpSpPr/>
          <p:nvPr/>
        </p:nvGrpSpPr>
        <p:grpSpPr>
          <a:xfrm>
            <a:off x="479823" y="2983800"/>
            <a:ext cx="2101919" cy="1544849"/>
            <a:chOff x="479823" y="2983800"/>
            <a:chExt cx="2101919" cy="1544849"/>
          </a:xfrm>
        </p:grpSpPr>
        <p:sp>
          <p:nvSpPr>
            <p:cNvPr id="2676" name="Google Shape;2676;p251"/>
            <p:cNvSpPr/>
            <p:nvPr/>
          </p:nvSpPr>
          <p:spPr>
            <a:xfrm>
              <a:off x="479823" y="2994323"/>
              <a:ext cx="1656300" cy="372000"/>
            </a:xfrm>
            <a:prstGeom prst="roundRect">
              <a:avLst>
                <a:gd fmla="val 35102" name="adj"/>
              </a:avLst>
            </a:prstGeom>
            <a:solidFill>
              <a:srgbClr val="FFFFF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677" name="Google Shape;2677;p251"/>
            <p:cNvSpPr txBox="1"/>
            <p:nvPr/>
          </p:nvSpPr>
          <p:spPr>
            <a:xfrm>
              <a:off x="902549" y="2983800"/>
              <a:ext cx="1096200" cy="377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None/>
              </a:pPr>
              <a:r>
                <a:rPr b="1" i="0" lang="fr" sz="1000" u="none" cap="none" strike="noStrike">
                  <a:solidFill>
                    <a:srgbClr val="303CB9"/>
                  </a:solidFill>
                  <a:latin typeface="Arial"/>
                  <a:ea typeface="Arial"/>
                  <a:cs typeface="Arial"/>
                  <a:sym typeface="Arial"/>
                </a:rPr>
                <a:t>ENGAGER </a:t>
              </a:r>
              <a:endParaRPr sz="1000"/>
            </a:p>
            <a:p>
              <a:pPr indent="0" lvl="0" marL="0" marR="0" rtl="0" algn="l">
                <a:lnSpc>
                  <a:spcPct val="100000"/>
                </a:lnSpc>
                <a:spcBef>
                  <a:spcPts val="0"/>
                </a:spcBef>
                <a:spcAft>
                  <a:spcPts val="0"/>
                </a:spcAft>
                <a:buNone/>
              </a:pPr>
              <a:r>
                <a:rPr b="1" i="0" lang="fr" sz="1000" u="none" cap="none" strike="noStrike">
                  <a:solidFill>
                    <a:srgbClr val="303CB9"/>
                  </a:solidFill>
                  <a:latin typeface="Arial"/>
                  <a:ea typeface="Arial"/>
                  <a:cs typeface="Arial"/>
                  <a:sym typeface="Arial"/>
                </a:rPr>
                <a:t>&amp; INFLUENCER</a:t>
              </a:r>
              <a:endParaRPr b="0" i="0" sz="1000" u="none" cap="none" strike="noStrike">
                <a:solidFill>
                  <a:srgbClr val="303CB9"/>
                </a:solidFill>
                <a:latin typeface="Arial"/>
                <a:ea typeface="Arial"/>
                <a:cs typeface="Arial"/>
                <a:sym typeface="Arial"/>
              </a:endParaRPr>
            </a:p>
          </p:txBody>
        </p:sp>
        <p:sp>
          <p:nvSpPr>
            <p:cNvPr id="2678" name="Google Shape;2678;p251"/>
            <p:cNvSpPr txBox="1"/>
            <p:nvPr/>
          </p:nvSpPr>
          <p:spPr>
            <a:xfrm>
              <a:off x="527942" y="3443549"/>
              <a:ext cx="2053800" cy="1085100"/>
            </a:xfrm>
            <a:prstGeom prst="rect">
              <a:avLst/>
            </a:prstGeom>
            <a:noFill/>
            <a:ln>
              <a:noFill/>
            </a:ln>
          </p:spPr>
          <p:txBody>
            <a:bodyPr anchorCtr="0" anchor="t" bIns="34275" lIns="68575" spcFirstLastPara="1" rIns="68575" wrap="square" tIns="34275">
              <a:spAutoFit/>
            </a:bodyPr>
            <a:lstStyle/>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Publicité</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Plateforme éditoriale </a:t>
              </a:r>
              <a:br>
                <a:rPr b="0" i="0" lang="fr" sz="1100" u="none" cap="none" strike="noStrike">
                  <a:solidFill>
                    <a:schemeClr val="lt1"/>
                  </a:solidFill>
                  <a:latin typeface="Arial"/>
                  <a:ea typeface="Arial"/>
                  <a:cs typeface="Arial"/>
                  <a:sym typeface="Arial"/>
                </a:rPr>
              </a:br>
              <a:r>
                <a:rPr b="0" i="0" lang="fr" sz="1100" u="none" cap="none" strike="noStrike">
                  <a:solidFill>
                    <a:schemeClr val="lt1"/>
                  </a:solidFill>
                  <a:latin typeface="Arial"/>
                  <a:ea typeface="Arial"/>
                  <a:cs typeface="Arial"/>
                  <a:sym typeface="Arial"/>
                </a:rPr>
                <a:t>&amp; Brand content</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Social media</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Influence</a:t>
              </a:r>
              <a:endParaRPr sz="1100"/>
            </a:p>
            <a:p>
              <a:pPr indent="-215900" lvl="0" marL="215900"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Event</a:t>
              </a:r>
              <a:endParaRPr b="0" i="0" sz="1100" u="none" cap="none" strike="noStrike">
                <a:solidFill>
                  <a:schemeClr val="lt1"/>
                </a:solidFill>
                <a:latin typeface="Arial"/>
                <a:ea typeface="Arial"/>
                <a:cs typeface="Arial"/>
                <a:sym typeface="Arial"/>
              </a:endParaRPr>
            </a:p>
          </p:txBody>
        </p:sp>
        <p:grpSp>
          <p:nvGrpSpPr>
            <p:cNvPr id="2679" name="Google Shape;2679;p251"/>
            <p:cNvGrpSpPr/>
            <p:nvPr/>
          </p:nvGrpSpPr>
          <p:grpSpPr>
            <a:xfrm>
              <a:off x="601682" y="3048300"/>
              <a:ext cx="231840" cy="257544"/>
              <a:chOff x="9451208" y="2047326"/>
              <a:chExt cx="323438" cy="359297"/>
            </a:xfrm>
          </p:grpSpPr>
          <p:sp>
            <p:nvSpPr>
              <p:cNvPr id="2680" name="Google Shape;2680;p251"/>
              <p:cNvSpPr/>
              <p:nvPr/>
            </p:nvSpPr>
            <p:spPr>
              <a:xfrm>
                <a:off x="9451208" y="2047326"/>
                <a:ext cx="323438" cy="359297"/>
              </a:xfrm>
              <a:custGeom>
                <a:rect b="b" l="l" r="r" t="t"/>
                <a:pathLst>
                  <a:path extrusionOk="0" h="359296" w="323437">
                    <a:moveTo>
                      <a:pt x="316248" y="194410"/>
                    </a:moveTo>
                    <a:lnTo>
                      <a:pt x="315550" y="193558"/>
                    </a:lnTo>
                    <a:cubicBezTo>
                      <a:pt x="305116" y="180486"/>
                      <a:pt x="296154" y="166305"/>
                      <a:pt x="288826" y="151270"/>
                    </a:cubicBezTo>
                    <a:cubicBezTo>
                      <a:pt x="288366" y="150512"/>
                      <a:pt x="288039" y="149680"/>
                      <a:pt x="287859" y="148812"/>
                    </a:cubicBezTo>
                    <a:cubicBezTo>
                      <a:pt x="287870" y="147069"/>
                      <a:pt x="290290" y="144907"/>
                      <a:pt x="292857" y="142619"/>
                    </a:cubicBezTo>
                    <a:cubicBezTo>
                      <a:pt x="297383" y="139376"/>
                      <a:pt x="300579" y="134601"/>
                      <a:pt x="301850" y="129181"/>
                    </a:cubicBezTo>
                    <a:cubicBezTo>
                      <a:pt x="302125" y="125736"/>
                      <a:pt x="301547" y="122277"/>
                      <a:pt x="300169" y="119109"/>
                    </a:cubicBezTo>
                    <a:cubicBezTo>
                      <a:pt x="299073" y="116290"/>
                      <a:pt x="297795" y="113524"/>
                      <a:pt x="296512" y="110759"/>
                    </a:cubicBezTo>
                    <a:cubicBezTo>
                      <a:pt x="294322" y="106441"/>
                      <a:pt x="292573" y="101913"/>
                      <a:pt x="291292" y="97244"/>
                    </a:cubicBezTo>
                    <a:cubicBezTo>
                      <a:pt x="289727" y="89901"/>
                      <a:pt x="287687" y="82667"/>
                      <a:pt x="285186" y="75588"/>
                    </a:cubicBezTo>
                    <a:cubicBezTo>
                      <a:pt x="279748" y="60985"/>
                      <a:pt x="271354" y="47663"/>
                      <a:pt x="260530" y="36453"/>
                    </a:cubicBezTo>
                    <a:cubicBezTo>
                      <a:pt x="249255" y="25504"/>
                      <a:pt x="235483" y="17467"/>
                      <a:pt x="220405" y="13037"/>
                    </a:cubicBezTo>
                    <a:cubicBezTo>
                      <a:pt x="191722" y="3298"/>
                      <a:pt x="161485" y="-1050"/>
                      <a:pt x="131220" y="214"/>
                    </a:cubicBezTo>
                    <a:cubicBezTo>
                      <a:pt x="104801" y="1277"/>
                      <a:pt x="79135" y="9321"/>
                      <a:pt x="56835" y="23528"/>
                    </a:cubicBezTo>
                    <a:cubicBezTo>
                      <a:pt x="25388" y="44951"/>
                      <a:pt x="4907" y="79078"/>
                      <a:pt x="796" y="116906"/>
                    </a:cubicBezTo>
                    <a:cubicBezTo>
                      <a:pt x="-1372" y="135783"/>
                      <a:pt x="902" y="154905"/>
                      <a:pt x="7435" y="172749"/>
                    </a:cubicBezTo>
                    <a:cubicBezTo>
                      <a:pt x="10926" y="181715"/>
                      <a:pt x="15375" y="190277"/>
                      <a:pt x="20707" y="198287"/>
                    </a:cubicBezTo>
                    <a:cubicBezTo>
                      <a:pt x="25461" y="206508"/>
                      <a:pt x="29110" y="215320"/>
                      <a:pt x="31558" y="224496"/>
                    </a:cubicBezTo>
                    <a:cubicBezTo>
                      <a:pt x="37510" y="243734"/>
                      <a:pt x="39970" y="263883"/>
                      <a:pt x="38822" y="283989"/>
                    </a:cubicBezTo>
                    <a:cubicBezTo>
                      <a:pt x="36118" y="282118"/>
                      <a:pt x="32752" y="281473"/>
                      <a:pt x="29548" y="282211"/>
                    </a:cubicBezTo>
                    <a:cubicBezTo>
                      <a:pt x="25508" y="283124"/>
                      <a:pt x="22233" y="286071"/>
                      <a:pt x="20900" y="289993"/>
                    </a:cubicBezTo>
                    <a:cubicBezTo>
                      <a:pt x="15351" y="306176"/>
                      <a:pt x="6040" y="336000"/>
                      <a:pt x="6040" y="353907"/>
                    </a:cubicBezTo>
                    <a:cubicBezTo>
                      <a:pt x="6039" y="355498"/>
                      <a:pt x="6671" y="357024"/>
                      <a:pt x="7797" y="358150"/>
                    </a:cubicBezTo>
                    <a:cubicBezTo>
                      <a:pt x="8922" y="359275"/>
                      <a:pt x="10449" y="359907"/>
                      <a:pt x="12041" y="359907"/>
                    </a:cubicBezTo>
                    <a:lnTo>
                      <a:pt x="180040" y="359907"/>
                    </a:lnTo>
                    <a:cubicBezTo>
                      <a:pt x="180748" y="359903"/>
                      <a:pt x="181450" y="359773"/>
                      <a:pt x="182112" y="359523"/>
                    </a:cubicBezTo>
                    <a:cubicBezTo>
                      <a:pt x="182318" y="359426"/>
                      <a:pt x="182517" y="359316"/>
                      <a:pt x="182709" y="359195"/>
                    </a:cubicBezTo>
                    <a:cubicBezTo>
                      <a:pt x="183124" y="359004"/>
                      <a:pt x="183516" y="358765"/>
                      <a:pt x="183877" y="358484"/>
                    </a:cubicBezTo>
                    <a:cubicBezTo>
                      <a:pt x="184064" y="358305"/>
                      <a:pt x="184239" y="358113"/>
                      <a:pt x="184401" y="357910"/>
                    </a:cubicBezTo>
                    <a:cubicBezTo>
                      <a:pt x="184697" y="357609"/>
                      <a:pt x="184959" y="357277"/>
                      <a:pt x="185183" y="356920"/>
                    </a:cubicBezTo>
                    <a:cubicBezTo>
                      <a:pt x="185314" y="356666"/>
                      <a:pt x="185428" y="356403"/>
                      <a:pt x="185521" y="356134"/>
                    </a:cubicBezTo>
                    <a:cubicBezTo>
                      <a:pt x="185658" y="355873"/>
                      <a:pt x="185774" y="355601"/>
                      <a:pt x="185870" y="355322"/>
                    </a:cubicBezTo>
                    <a:cubicBezTo>
                      <a:pt x="188006" y="346532"/>
                      <a:pt x="196544" y="322902"/>
                      <a:pt x="210988" y="314221"/>
                    </a:cubicBezTo>
                    <a:cubicBezTo>
                      <a:pt x="233417" y="321289"/>
                      <a:pt x="253733" y="326140"/>
                      <a:pt x="260718" y="327572"/>
                    </a:cubicBezTo>
                    <a:cubicBezTo>
                      <a:pt x="262325" y="327894"/>
                      <a:pt x="263960" y="328058"/>
                      <a:pt x="265599" y="328061"/>
                    </a:cubicBezTo>
                    <a:cubicBezTo>
                      <a:pt x="275620" y="327955"/>
                      <a:pt x="284405" y="321341"/>
                      <a:pt x="287278" y="311740"/>
                    </a:cubicBezTo>
                    <a:cubicBezTo>
                      <a:pt x="289258" y="306605"/>
                      <a:pt x="289973" y="301068"/>
                      <a:pt x="289364" y="295598"/>
                    </a:cubicBezTo>
                    <a:cubicBezTo>
                      <a:pt x="289141" y="293996"/>
                      <a:pt x="288779" y="292407"/>
                      <a:pt x="288409" y="290819"/>
                    </a:cubicBezTo>
                    <a:cubicBezTo>
                      <a:pt x="287651" y="288546"/>
                      <a:pt x="287415" y="286130"/>
                      <a:pt x="287718" y="283753"/>
                    </a:cubicBezTo>
                    <a:cubicBezTo>
                      <a:pt x="288210" y="281925"/>
                      <a:pt x="289717" y="280935"/>
                      <a:pt x="293296" y="278951"/>
                    </a:cubicBezTo>
                    <a:cubicBezTo>
                      <a:pt x="294767" y="278134"/>
                      <a:pt x="296249" y="277299"/>
                      <a:pt x="297685" y="276309"/>
                    </a:cubicBezTo>
                    <a:cubicBezTo>
                      <a:pt x="299620" y="274943"/>
                      <a:pt x="300898" y="272832"/>
                      <a:pt x="301213" y="270485"/>
                    </a:cubicBezTo>
                    <a:cubicBezTo>
                      <a:pt x="301443" y="267483"/>
                      <a:pt x="300763" y="264481"/>
                      <a:pt x="299261" y="261872"/>
                    </a:cubicBezTo>
                    <a:cubicBezTo>
                      <a:pt x="301306" y="260348"/>
                      <a:pt x="303510" y="258655"/>
                      <a:pt x="304740" y="257562"/>
                    </a:cubicBezTo>
                    <a:cubicBezTo>
                      <a:pt x="310670" y="252837"/>
                      <a:pt x="306820" y="246236"/>
                      <a:pt x="304524" y="242293"/>
                    </a:cubicBezTo>
                    <a:cubicBezTo>
                      <a:pt x="303697" y="240881"/>
                      <a:pt x="302748" y="239257"/>
                      <a:pt x="301811" y="237341"/>
                    </a:cubicBezTo>
                    <a:cubicBezTo>
                      <a:pt x="301014" y="235511"/>
                      <a:pt x="300798" y="233480"/>
                      <a:pt x="301190" y="231523"/>
                    </a:cubicBezTo>
                    <a:cubicBezTo>
                      <a:pt x="301495" y="229961"/>
                      <a:pt x="306007" y="227729"/>
                      <a:pt x="308702" y="226396"/>
                    </a:cubicBezTo>
                    <a:cubicBezTo>
                      <a:pt x="310916" y="225374"/>
                      <a:pt x="313043" y="224177"/>
                      <a:pt x="315066" y="222815"/>
                    </a:cubicBezTo>
                    <a:lnTo>
                      <a:pt x="315558" y="222458"/>
                    </a:lnTo>
                    <a:cubicBezTo>
                      <a:pt x="319699" y="220121"/>
                      <a:pt x="322715" y="216202"/>
                      <a:pt x="323913" y="211600"/>
                    </a:cubicBezTo>
                    <a:cubicBezTo>
                      <a:pt x="324926" y="205031"/>
                      <a:pt x="319699" y="198641"/>
                      <a:pt x="316248" y="194410"/>
                    </a:cubicBezTo>
                    <a:close/>
                    <a:moveTo>
                      <a:pt x="22048" y="347748"/>
                    </a:moveTo>
                    <a:lnTo>
                      <a:pt x="22042" y="347748"/>
                    </a:lnTo>
                    <a:cubicBezTo>
                      <a:pt x="21777" y="347782"/>
                      <a:pt x="21515" y="347835"/>
                      <a:pt x="21258" y="347906"/>
                    </a:cubicBezTo>
                    <a:lnTo>
                      <a:pt x="18386" y="347906"/>
                    </a:lnTo>
                    <a:cubicBezTo>
                      <a:pt x="21152" y="329480"/>
                      <a:pt x="25759" y="311378"/>
                      <a:pt x="32137" y="293871"/>
                    </a:cubicBezTo>
                    <a:cubicBezTo>
                      <a:pt x="34751" y="296458"/>
                      <a:pt x="37507" y="298896"/>
                      <a:pt x="40393" y="301175"/>
                    </a:cubicBezTo>
                    <a:cubicBezTo>
                      <a:pt x="40466" y="301223"/>
                      <a:pt x="40517" y="301293"/>
                      <a:pt x="40592" y="301338"/>
                    </a:cubicBezTo>
                    <a:cubicBezTo>
                      <a:pt x="65863" y="321492"/>
                      <a:pt x="107282" y="337687"/>
                      <a:pt x="138210" y="347863"/>
                    </a:cubicBezTo>
                    <a:lnTo>
                      <a:pt x="22048" y="347748"/>
                    </a:lnTo>
                    <a:close/>
                    <a:moveTo>
                      <a:pt x="308056" y="213076"/>
                    </a:moveTo>
                    <a:cubicBezTo>
                      <a:pt x="306558" y="214040"/>
                      <a:pt x="304993" y="214897"/>
                      <a:pt x="303375" y="215640"/>
                    </a:cubicBezTo>
                    <a:cubicBezTo>
                      <a:pt x="297797" y="218400"/>
                      <a:pt x="290859" y="221837"/>
                      <a:pt x="289406" y="229240"/>
                    </a:cubicBezTo>
                    <a:cubicBezTo>
                      <a:pt x="288502" y="233778"/>
                      <a:pt x="289082" y="238486"/>
                      <a:pt x="291058" y="242669"/>
                    </a:cubicBezTo>
                    <a:cubicBezTo>
                      <a:pt x="292118" y="244832"/>
                      <a:pt x="293208" y="246707"/>
                      <a:pt x="294157" y="248335"/>
                    </a:cubicBezTo>
                    <a:cubicBezTo>
                      <a:pt x="294451" y="248836"/>
                      <a:pt x="294785" y="249416"/>
                      <a:pt x="295089" y="249958"/>
                    </a:cubicBezTo>
                    <a:cubicBezTo>
                      <a:pt x="292628" y="251889"/>
                      <a:pt x="289130" y="254438"/>
                      <a:pt x="287659" y="255492"/>
                    </a:cubicBezTo>
                    <a:cubicBezTo>
                      <a:pt x="286330" y="256451"/>
                      <a:pt x="285449" y="257911"/>
                      <a:pt x="285221" y="259534"/>
                    </a:cubicBezTo>
                    <a:cubicBezTo>
                      <a:pt x="284993" y="261157"/>
                      <a:pt x="285437" y="262803"/>
                      <a:pt x="286452" y="264091"/>
                    </a:cubicBezTo>
                    <a:cubicBezTo>
                      <a:pt x="287337" y="265230"/>
                      <a:pt x="288112" y="266450"/>
                      <a:pt x="288767" y="267735"/>
                    </a:cubicBezTo>
                    <a:cubicBezTo>
                      <a:pt x="288339" y="267978"/>
                      <a:pt x="287905" y="268215"/>
                      <a:pt x="287478" y="268453"/>
                    </a:cubicBezTo>
                    <a:cubicBezTo>
                      <a:pt x="282095" y="270692"/>
                      <a:pt x="277949" y="275158"/>
                      <a:pt x="276117" y="280693"/>
                    </a:cubicBezTo>
                    <a:cubicBezTo>
                      <a:pt x="275238" y="284958"/>
                      <a:pt x="275448" y="289377"/>
                      <a:pt x="276726" y="293540"/>
                    </a:cubicBezTo>
                    <a:cubicBezTo>
                      <a:pt x="277013" y="294776"/>
                      <a:pt x="277306" y="296010"/>
                      <a:pt x="277477" y="297217"/>
                    </a:cubicBezTo>
                    <a:cubicBezTo>
                      <a:pt x="277810" y="300787"/>
                      <a:pt x="277294" y="304386"/>
                      <a:pt x="275970" y="307720"/>
                    </a:cubicBezTo>
                    <a:cubicBezTo>
                      <a:pt x="274497" y="313405"/>
                      <a:pt x="268846" y="316953"/>
                      <a:pt x="263086" y="315809"/>
                    </a:cubicBezTo>
                    <a:cubicBezTo>
                      <a:pt x="253257" y="313792"/>
                      <a:pt x="233594" y="308834"/>
                      <a:pt x="213041" y="302266"/>
                    </a:cubicBezTo>
                    <a:cubicBezTo>
                      <a:pt x="212627" y="302075"/>
                      <a:pt x="212191" y="301934"/>
                      <a:pt x="211744" y="301844"/>
                    </a:cubicBezTo>
                    <a:cubicBezTo>
                      <a:pt x="196908" y="297245"/>
                      <a:pt x="182412" y="291613"/>
                      <a:pt x="168363" y="284988"/>
                    </a:cubicBezTo>
                    <a:cubicBezTo>
                      <a:pt x="165392" y="283520"/>
                      <a:pt x="161793" y="284737"/>
                      <a:pt x="160324" y="287707"/>
                    </a:cubicBezTo>
                    <a:cubicBezTo>
                      <a:pt x="158855" y="290678"/>
                      <a:pt x="160072" y="294277"/>
                      <a:pt x="163043" y="295747"/>
                    </a:cubicBezTo>
                    <a:cubicBezTo>
                      <a:pt x="174160" y="301087"/>
                      <a:pt x="185593" y="305744"/>
                      <a:pt x="197277" y="309693"/>
                    </a:cubicBezTo>
                    <a:cubicBezTo>
                      <a:pt x="187363" y="320157"/>
                      <a:pt x="180049" y="332805"/>
                      <a:pt x="175925" y="346617"/>
                    </a:cubicBezTo>
                    <a:cubicBezTo>
                      <a:pt x="155805" y="341162"/>
                      <a:pt x="85844" y="320855"/>
                      <a:pt x="49998" y="293485"/>
                    </a:cubicBezTo>
                    <a:cubicBezTo>
                      <a:pt x="52694" y="269099"/>
                      <a:pt x="50324" y="244417"/>
                      <a:pt x="43037" y="220989"/>
                    </a:cubicBezTo>
                    <a:cubicBezTo>
                      <a:pt x="40291" y="210776"/>
                      <a:pt x="36188" y="200978"/>
                      <a:pt x="30838" y="191857"/>
                    </a:cubicBezTo>
                    <a:cubicBezTo>
                      <a:pt x="25966" y="184549"/>
                      <a:pt x="21890" y="176741"/>
                      <a:pt x="18679" y="168566"/>
                    </a:cubicBezTo>
                    <a:cubicBezTo>
                      <a:pt x="12801" y="152476"/>
                      <a:pt x="10762" y="135236"/>
                      <a:pt x="12726" y="118219"/>
                    </a:cubicBezTo>
                    <a:cubicBezTo>
                      <a:pt x="16428" y="83919"/>
                      <a:pt x="34978" y="52964"/>
                      <a:pt x="63480" y="33525"/>
                    </a:cubicBezTo>
                    <a:cubicBezTo>
                      <a:pt x="84003" y="20498"/>
                      <a:pt x="107610" y="13139"/>
                      <a:pt x="131899" y="12197"/>
                    </a:cubicBezTo>
                    <a:cubicBezTo>
                      <a:pt x="160685" y="11014"/>
                      <a:pt x="189441" y="15172"/>
                      <a:pt x="216714" y="24458"/>
                    </a:cubicBezTo>
                    <a:cubicBezTo>
                      <a:pt x="229936" y="28300"/>
                      <a:pt x="242028" y="35294"/>
                      <a:pt x="251952" y="44840"/>
                    </a:cubicBezTo>
                    <a:cubicBezTo>
                      <a:pt x="261613" y="54868"/>
                      <a:pt x="269105" y="66779"/>
                      <a:pt x="273960" y="79830"/>
                    </a:cubicBezTo>
                    <a:cubicBezTo>
                      <a:pt x="276274" y="86439"/>
                      <a:pt x="278164" y="93189"/>
                      <a:pt x="279620" y="100039"/>
                    </a:cubicBezTo>
                    <a:cubicBezTo>
                      <a:pt x="281077" y="105488"/>
                      <a:pt x="283089" y="110772"/>
                      <a:pt x="285626" y="115810"/>
                    </a:cubicBezTo>
                    <a:cubicBezTo>
                      <a:pt x="286804" y="118344"/>
                      <a:pt x="287981" y="120878"/>
                      <a:pt x="288954" y="123371"/>
                    </a:cubicBezTo>
                    <a:cubicBezTo>
                      <a:pt x="289536" y="124698"/>
                      <a:pt x="289877" y="126117"/>
                      <a:pt x="289962" y="127563"/>
                    </a:cubicBezTo>
                    <a:cubicBezTo>
                      <a:pt x="289698" y="129350"/>
                      <a:pt x="287243" y="131547"/>
                      <a:pt x="284864" y="133672"/>
                    </a:cubicBezTo>
                    <a:cubicBezTo>
                      <a:pt x="279819" y="137080"/>
                      <a:pt x="276526" y="142533"/>
                      <a:pt x="275858" y="148584"/>
                    </a:cubicBezTo>
                    <a:cubicBezTo>
                      <a:pt x="275893" y="151516"/>
                      <a:pt x="276710" y="154387"/>
                      <a:pt x="278225" y="156898"/>
                    </a:cubicBezTo>
                    <a:cubicBezTo>
                      <a:pt x="285916" y="172656"/>
                      <a:pt x="295329" y="187513"/>
                      <a:pt x="306292" y="201198"/>
                    </a:cubicBezTo>
                    <a:lnTo>
                      <a:pt x="306954" y="202006"/>
                    </a:lnTo>
                    <a:cubicBezTo>
                      <a:pt x="309022" y="204277"/>
                      <a:pt x="310758" y="206830"/>
                      <a:pt x="312110" y="209588"/>
                    </a:cubicBezTo>
                    <a:cubicBezTo>
                      <a:pt x="310942" y="210947"/>
                      <a:pt x="309575" y="212123"/>
                      <a:pt x="308056" y="213076"/>
                    </a:cubicBezTo>
                    <a:close/>
                  </a:path>
                </a:pathLst>
              </a:custGeom>
              <a:solidFill>
                <a:srgbClr val="303CB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1" name="Google Shape;2681;p251"/>
              <p:cNvSpPr/>
              <p:nvPr/>
            </p:nvSpPr>
            <p:spPr>
              <a:xfrm>
                <a:off x="9505248" y="2095232"/>
                <a:ext cx="180000" cy="179297"/>
              </a:xfrm>
              <a:custGeom>
                <a:rect b="b" l="l" r="r" t="t"/>
                <a:pathLst>
                  <a:path extrusionOk="0" h="179296" w="180000">
                    <a:moveTo>
                      <a:pt x="90000" y="0"/>
                    </a:moveTo>
                    <a:cubicBezTo>
                      <a:pt x="40294" y="0"/>
                      <a:pt x="0" y="40295"/>
                      <a:pt x="0" y="90000"/>
                    </a:cubicBezTo>
                    <a:cubicBezTo>
                      <a:pt x="0" y="139705"/>
                      <a:pt x="40294" y="180000"/>
                      <a:pt x="90000" y="180000"/>
                    </a:cubicBezTo>
                    <a:cubicBezTo>
                      <a:pt x="139706" y="180000"/>
                      <a:pt x="180000" y="139705"/>
                      <a:pt x="180000" y="90000"/>
                    </a:cubicBezTo>
                    <a:cubicBezTo>
                      <a:pt x="179944" y="40317"/>
                      <a:pt x="139683" y="56"/>
                      <a:pt x="90000" y="0"/>
                    </a:cubicBezTo>
                    <a:close/>
                    <a:moveTo>
                      <a:pt x="90000" y="168000"/>
                    </a:moveTo>
                    <a:cubicBezTo>
                      <a:pt x="46922" y="168000"/>
                      <a:pt x="12000" y="133078"/>
                      <a:pt x="12000" y="90000"/>
                    </a:cubicBezTo>
                    <a:cubicBezTo>
                      <a:pt x="12000" y="46922"/>
                      <a:pt x="46922" y="12000"/>
                      <a:pt x="90000" y="12000"/>
                    </a:cubicBezTo>
                    <a:cubicBezTo>
                      <a:pt x="133078" y="12000"/>
                      <a:pt x="168000" y="46922"/>
                      <a:pt x="168000" y="90000"/>
                    </a:cubicBezTo>
                    <a:cubicBezTo>
                      <a:pt x="167951" y="133058"/>
                      <a:pt x="133058" y="167951"/>
                      <a:pt x="90000" y="168000"/>
                    </a:cubicBezTo>
                    <a:close/>
                  </a:path>
                </a:pathLst>
              </a:custGeom>
              <a:solidFill>
                <a:srgbClr val="303CB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2" name="Google Shape;2682;p251"/>
              <p:cNvSpPr/>
              <p:nvPr/>
            </p:nvSpPr>
            <p:spPr>
              <a:xfrm>
                <a:off x="9571247" y="2119232"/>
                <a:ext cx="47813" cy="95625"/>
              </a:xfrm>
              <a:custGeom>
                <a:rect b="b" l="l" r="r" t="t"/>
                <a:pathLst>
                  <a:path extrusionOk="0" h="95625" w="47812">
                    <a:moveTo>
                      <a:pt x="30001" y="48852"/>
                    </a:moveTo>
                    <a:lnTo>
                      <a:pt x="30001" y="6000"/>
                    </a:lnTo>
                    <a:cubicBezTo>
                      <a:pt x="30001" y="2686"/>
                      <a:pt x="27315" y="0"/>
                      <a:pt x="24002" y="0"/>
                    </a:cubicBezTo>
                    <a:cubicBezTo>
                      <a:pt x="20688" y="0"/>
                      <a:pt x="18002" y="2686"/>
                      <a:pt x="18002" y="6000"/>
                    </a:cubicBezTo>
                    <a:lnTo>
                      <a:pt x="18002" y="48852"/>
                    </a:lnTo>
                    <a:cubicBezTo>
                      <a:pt x="6300" y="51873"/>
                      <a:pt x="-1330" y="63124"/>
                      <a:pt x="193" y="75113"/>
                    </a:cubicBezTo>
                    <a:cubicBezTo>
                      <a:pt x="1716" y="87102"/>
                      <a:pt x="11916" y="96089"/>
                      <a:pt x="24002" y="96089"/>
                    </a:cubicBezTo>
                    <a:cubicBezTo>
                      <a:pt x="36087" y="96089"/>
                      <a:pt x="46287" y="87102"/>
                      <a:pt x="47810" y="75113"/>
                    </a:cubicBezTo>
                    <a:cubicBezTo>
                      <a:pt x="49333" y="63124"/>
                      <a:pt x="41703" y="51873"/>
                      <a:pt x="30001" y="48852"/>
                    </a:cubicBezTo>
                    <a:close/>
                    <a:moveTo>
                      <a:pt x="24002" y="84000"/>
                    </a:moveTo>
                    <a:cubicBezTo>
                      <a:pt x="17374" y="84000"/>
                      <a:pt x="12001" y="78627"/>
                      <a:pt x="12001" y="71999"/>
                    </a:cubicBezTo>
                    <a:cubicBezTo>
                      <a:pt x="12001" y="65372"/>
                      <a:pt x="17374" y="59999"/>
                      <a:pt x="24002" y="59999"/>
                    </a:cubicBezTo>
                    <a:cubicBezTo>
                      <a:pt x="30629" y="59999"/>
                      <a:pt x="36002" y="65372"/>
                      <a:pt x="36002" y="71999"/>
                    </a:cubicBezTo>
                    <a:cubicBezTo>
                      <a:pt x="35994" y="78623"/>
                      <a:pt x="30626" y="83992"/>
                      <a:pt x="24002" y="84000"/>
                    </a:cubicBezTo>
                    <a:close/>
                  </a:path>
                </a:pathLst>
              </a:custGeom>
              <a:solidFill>
                <a:srgbClr val="303CB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3" name="Google Shape;2683;p251"/>
              <p:cNvSpPr/>
              <p:nvPr/>
            </p:nvSpPr>
            <p:spPr>
              <a:xfrm>
                <a:off x="9556248" y="2128074"/>
                <a:ext cx="17578" cy="21797"/>
              </a:xfrm>
              <a:custGeom>
                <a:rect b="b" l="l" r="r" t="t"/>
                <a:pathLst>
                  <a:path extrusionOk="0" h="21796" w="17578">
                    <a:moveTo>
                      <a:pt x="17199" y="19393"/>
                    </a:moveTo>
                    <a:cubicBezTo>
                      <a:pt x="18271" y="17536"/>
                      <a:pt x="18270" y="15248"/>
                      <a:pt x="17197" y="13391"/>
                    </a:cubicBezTo>
                    <a:lnTo>
                      <a:pt x="11198" y="2999"/>
                    </a:lnTo>
                    <a:cubicBezTo>
                      <a:pt x="9540" y="131"/>
                      <a:pt x="5872" y="-852"/>
                      <a:pt x="3002" y="805"/>
                    </a:cubicBezTo>
                    <a:cubicBezTo>
                      <a:pt x="133" y="2461"/>
                      <a:pt x="-852" y="6130"/>
                      <a:pt x="803" y="9000"/>
                    </a:cubicBezTo>
                    <a:lnTo>
                      <a:pt x="6803" y="19391"/>
                    </a:lnTo>
                    <a:cubicBezTo>
                      <a:pt x="7874" y="21249"/>
                      <a:pt x="9855" y="22394"/>
                      <a:pt x="12001" y="22395"/>
                    </a:cubicBezTo>
                    <a:cubicBezTo>
                      <a:pt x="14144" y="22395"/>
                      <a:pt x="16127" y="21251"/>
                      <a:pt x="17199" y="19393"/>
                    </a:cubicBezTo>
                    <a:close/>
                  </a:path>
                </a:pathLst>
              </a:custGeom>
              <a:solidFill>
                <a:srgbClr val="303CB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4" name="Google Shape;2684;p251"/>
              <p:cNvSpPr/>
              <p:nvPr/>
            </p:nvSpPr>
            <p:spPr>
              <a:xfrm>
                <a:off x="9532087" y="2152230"/>
                <a:ext cx="21797" cy="17578"/>
              </a:xfrm>
              <a:custGeom>
                <a:rect b="b" l="l" r="r" t="t"/>
                <a:pathLst>
                  <a:path extrusionOk="0" h="17578" w="21796">
                    <a:moveTo>
                      <a:pt x="19398" y="6805"/>
                    </a:moveTo>
                    <a:lnTo>
                      <a:pt x="9004" y="805"/>
                    </a:lnTo>
                    <a:cubicBezTo>
                      <a:pt x="7147" y="-268"/>
                      <a:pt x="4858" y="-269"/>
                      <a:pt x="3001" y="804"/>
                    </a:cubicBezTo>
                    <a:cubicBezTo>
                      <a:pt x="1144" y="1876"/>
                      <a:pt x="-1" y="3858"/>
                      <a:pt x="0" y="6003"/>
                    </a:cubicBezTo>
                    <a:cubicBezTo>
                      <a:pt x="1" y="8147"/>
                      <a:pt x="1145" y="10129"/>
                      <a:pt x="3004" y="11200"/>
                    </a:cubicBezTo>
                    <a:lnTo>
                      <a:pt x="13398" y="17200"/>
                    </a:lnTo>
                    <a:cubicBezTo>
                      <a:pt x="15255" y="18273"/>
                      <a:pt x="17544" y="18274"/>
                      <a:pt x="19401" y="17201"/>
                    </a:cubicBezTo>
                    <a:cubicBezTo>
                      <a:pt x="21258" y="16129"/>
                      <a:pt x="22402" y="14147"/>
                      <a:pt x="22402" y="12002"/>
                    </a:cubicBezTo>
                    <a:cubicBezTo>
                      <a:pt x="22401" y="9857"/>
                      <a:pt x="21256" y="7876"/>
                      <a:pt x="19398" y="6805"/>
                    </a:cubicBezTo>
                    <a:close/>
                  </a:path>
                </a:pathLst>
              </a:custGeom>
              <a:solidFill>
                <a:srgbClr val="303CB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5" name="Google Shape;2685;p251"/>
              <p:cNvSpPr/>
              <p:nvPr/>
            </p:nvSpPr>
            <p:spPr>
              <a:xfrm>
                <a:off x="9529248" y="2185232"/>
                <a:ext cx="23906" cy="11953"/>
              </a:xfrm>
              <a:custGeom>
                <a:rect b="b" l="l" r="r" t="t"/>
                <a:pathLst>
                  <a:path extrusionOk="0" h="11953" w="23906">
                    <a:moveTo>
                      <a:pt x="18000" y="0"/>
                    </a:moveTo>
                    <a:lnTo>
                      <a:pt x="6000" y="0"/>
                    </a:lnTo>
                    <a:cubicBezTo>
                      <a:pt x="2686" y="0"/>
                      <a:pt x="0" y="2686"/>
                      <a:pt x="0" y="6000"/>
                    </a:cubicBezTo>
                    <a:cubicBezTo>
                      <a:pt x="0" y="9314"/>
                      <a:pt x="2686" y="12000"/>
                      <a:pt x="6000" y="12000"/>
                    </a:cubicBezTo>
                    <a:lnTo>
                      <a:pt x="18000" y="12000"/>
                    </a:lnTo>
                    <a:cubicBezTo>
                      <a:pt x="21314" y="12000"/>
                      <a:pt x="24000" y="9313"/>
                      <a:pt x="24000" y="6000"/>
                    </a:cubicBezTo>
                    <a:cubicBezTo>
                      <a:pt x="24000" y="2687"/>
                      <a:pt x="21314" y="0"/>
                      <a:pt x="18000" y="0"/>
                    </a:cubicBezTo>
                    <a:close/>
                  </a:path>
                </a:pathLst>
              </a:custGeom>
              <a:solidFill>
                <a:srgbClr val="303CB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6" name="Google Shape;2686;p251"/>
              <p:cNvSpPr/>
              <p:nvPr/>
            </p:nvSpPr>
            <p:spPr>
              <a:xfrm>
                <a:off x="9637249" y="2185232"/>
                <a:ext cx="23906" cy="11953"/>
              </a:xfrm>
              <a:custGeom>
                <a:rect b="b" l="l" r="r" t="t"/>
                <a:pathLst>
                  <a:path extrusionOk="0" h="11953" w="23906">
                    <a:moveTo>
                      <a:pt x="6000" y="0"/>
                    </a:moveTo>
                    <a:cubicBezTo>
                      <a:pt x="2686" y="0"/>
                      <a:pt x="0" y="2686"/>
                      <a:pt x="0" y="6000"/>
                    </a:cubicBezTo>
                    <a:cubicBezTo>
                      <a:pt x="0" y="9314"/>
                      <a:pt x="2686" y="12000"/>
                      <a:pt x="6000" y="12000"/>
                    </a:cubicBezTo>
                    <a:lnTo>
                      <a:pt x="18000" y="12000"/>
                    </a:lnTo>
                    <a:cubicBezTo>
                      <a:pt x="21314" y="12000"/>
                      <a:pt x="24000" y="9313"/>
                      <a:pt x="24000" y="6000"/>
                    </a:cubicBezTo>
                    <a:cubicBezTo>
                      <a:pt x="24000" y="2687"/>
                      <a:pt x="21314" y="0"/>
                      <a:pt x="18000" y="0"/>
                    </a:cubicBezTo>
                    <a:lnTo>
                      <a:pt x="6000" y="0"/>
                    </a:lnTo>
                    <a:close/>
                  </a:path>
                </a:pathLst>
              </a:custGeom>
              <a:solidFill>
                <a:srgbClr val="303CB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7" name="Google Shape;2687;p251"/>
              <p:cNvSpPr/>
              <p:nvPr/>
            </p:nvSpPr>
            <p:spPr>
              <a:xfrm>
                <a:off x="9636013" y="2152232"/>
                <a:ext cx="21797" cy="17578"/>
              </a:xfrm>
              <a:custGeom>
                <a:rect b="b" l="l" r="r" t="t"/>
                <a:pathLst>
                  <a:path extrusionOk="0" h="17578" w="21796">
                    <a:moveTo>
                      <a:pt x="2999" y="6803"/>
                    </a:moveTo>
                    <a:cubicBezTo>
                      <a:pt x="131" y="8461"/>
                      <a:pt x="-852" y="12129"/>
                      <a:pt x="805" y="14999"/>
                    </a:cubicBezTo>
                    <a:cubicBezTo>
                      <a:pt x="2461" y="17868"/>
                      <a:pt x="6130" y="18853"/>
                      <a:pt x="9000" y="17197"/>
                    </a:cubicBezTo>
                    <a:lnTo>
                      <a:pt x="19394" y="11198"/>
                    </a:lnTo>
                    <a:cubicBezTo>
                      <a:pt x="22263" y="9540"/>
                      <a:pt x="23245" y="5872"/>
                      <a:pt x="21589" y="3002"/>
                    </a:cubicBezTo>
                    <a:cubicBezTo>
                      <a:pt x="19932" y="133"/>
                      <a:pt x="16264" y="-852"/>
                      <a:pt x="13394" y="803"/>
                    </a:cubicBezTo>
                    <a:lnTo>
                      <a:pt x="2999" y="6803"/>
                    </a:lnTo>
                    <a:close/>
                  </a:path>
                </a:pathLst>
              </a:custGeom>
              <a:solidFill>
                <a:srgbClr val="303CB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88" name="Google Shape;2688;p251"/>
              <p:cNvSpPr/>
              <p:nvPr/>
            </p:nvSpPr>
            <p:spPr>
              <a:xfrm>
                <a:off x="9586480" y="2128073"/>
                <a:ext cx="17578" cy="21796"/>
              </a:xfrm>
              <a:custGeom>
                <a:rect b="b" l="l" r="r" t="t"/>
                <a:pathLst>
                  <a:path extrusionOk="0" h="21796" w="17578">
                    <a:moveTo>
                      <a:pt x="15000" y="804"/>
                    </a:moveTo>
                    <a:cubicBezTo>
                      <a:pt x="13622" y="8"/>
                      <a:pt x="11983" y="-207"/>
                      <a:pt x="10446" y="205"/>
                    </a:cubicBezTo>
                    <a:cubicBezTo>
                      <a:pt x="8909" y="617"/>
                      <a:pt x="7599" y="1623"/>
                      <a:pt x="6803" y="3001"/>
                    </a:cubicBezTo>
                    <a:lnTo>
                      <a:pt x="803" y="13392"/>
                    </a:lnTo>
                    <a:cubicBezTo>
                      <a:pt x="-851" y="16263"/>
                      <a:pt x="132" y="19931"/>
                      <a:pt x="3002" y="21587"/>
                    </a:cubicBezTo>
                    <a:cubicBezTo>
                      <a:pt x="5871" y="23244"/>
                      <a:pt x="9539" y="22261"/>
                      <a:pt x="11197" y="19393"/>
                    </a:cubicBezTo>
                    <a:lnTo>
                      <a:pt x="17197" y="9001"/>
                    </a:lnTo>
                    <a:cubicBezTo>
                      <a:pt x="17993" y="7623"/>
                      <a:pt x="18209" y="5985"/>
                      <a:pt x="17797" y="4447"/>
                    </a:cubicBezTo>
                    <a:cubicBezTo>
                      <a:pt x="17385" y="2910"/>
                      <a:pt x="16379" y="1599"/>
                      <a:pt x="15000" y="804"/>
                    </a:cubicBezTo>
                    <a:close/>
                  </a:path>
                </a:pathLst>
              </a:custGeom>
              <a:solidFill>
                <a:srgbClr val="303CB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grpSp>
        <p:nvGrpSpPr>
          <p:cNvPr id="2689" name="Google Shape;2689;p251"/>
          <p:cNvGrpSpPr/>
          <p:nvPr/>
        </p:nvGrpSpPr>
        <p:grpSpPr>
          <a:xfrm>
            <a:off x="6617399" y="830580"/>
            <a:ext cx="1727799" cy="1594645"/>
            <a:chOff x="6617399" y="830580"/>
            <a:chExt cx="1727799" cy="1594645"/>
          </a:xfrm>
        </p:grpSpPr>
        <p:sp>
          <p:nvSpPr>
            <p:cNvPr id="2690" name="Google Shape;2690;p251"/>
            <p:cNvSpPr/>
            <p:nvPr/>
          </p:nvSpPr>
          <p:spPr>
            <a:xfrm>
              <a:off x="6617399" y="830580"/>
              <a:ext cx="1480800" cy="372000"/>
            </a:xfrm>
            <a:prstGeom prst="roundRect">
              <a:avLst>
                <a:gd fmla="val 35102" name="adj"/>
              </a:avLst>
            </a:prstGeom>
            <a:solidFill>
              <a:srgbClr val="FFFFF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691" name="Google Shape;2691;p251"/>
            <p:cNvSpPr txBox="1"/>
            <p:nvPr/>
          </p:nvSpPr>
          <p:spPr>
            <a:xfrm>
              <a:off x="7186366" y="935796"/>
              <a:ext cx="1096200" cy="1539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lang="fr" sz="1000">
                  <a:solidFill>
                    <a:srgbClr val="2BD6D9"/>
                  </a:solidFill>
                </a:rPr>
                <a:t>FIDÉLISER</a:t>
              </a:r>
              <a:endParaRPr sz="1000"/>
            </a:p>
          </p:txBody>
        </p:sp>
        <p:sp>
          <p:nvSpPr>
            <p:cNvPr id="2692" name="Google Shape;2692;p251"/>
            <p:cNvSpPr txBox="1"/>
            <p:nvPr/>
          </p:nvSpPr>
          <p:spPr>
            <a:xfrm>
              <a:off x="6743499" y="1239925"/>
              <a:ext cx="1601700" cy="1185300"/>
            </a:xfrm>
            <a:prstGeom prst="rect">
              <a:avLst/>
            </a:prstGeom>
            <a:noFill/>
            <a:ln>
              <a:noFill/>
            </a:ln>
          </p:spPr>
          <p:txBody>
            <a:bodyPr anchorCtr="0" anchor="t" bIns="0" lIns="0" spcFirstLastPara="1" rIns="0" wrap="square" tIns="0">
              <a:spAutoFit/>
            </a:bodyPr>
            <a:lstStyle/>
            <a:p>
              <a:pPr indent="-230799" lvl="0" marL="179999" marR="0" rtl="0" algn="l">
                <a:lnSpc>
                  <a:spcPct val="100000"/>
                </a:lnSpc>
                <a:spcBef>
                  <a:spcPts val="0"/>
                </a:spcBef>
                <a:spcAft>
                  <a:spcPts val="0"/>
                </a:spcAft>
                <a:buClr>
                  <a:schemeClr val="lt1"/>
                </a:buClr>
                <a:buSzPts val="800"/>
                <a:buChar char="•"/>
              </a:pPr>
              <a:r>
                <a:rPr lang="fr" sz="1100">
                  <a:solidFill>
                    <a:schemeClr val="lt1"/>
                  </a:solidFill>
                </a:rPr>
                <a:t>Programmes </a:t>
              </a:r>
              <a:br>
                <a:rPr lang="fr" sz="1100">
                  <a:solidFill>
                    <a:schemeClr val="lt1"/>
                  </a:solidFill>
                </a:rPr>
              </a:br>
              <a:r>
                <a:rPr lang="fr" sz="1100">
                  <a:solidFill>
                    <a:schemeClr val="lt1"/>
                  </a:solidFill>
                </a:rPr>
                <a:t>de fidélisation</a:t>
              </a:r>
              <a:endParaRPr sz="1100">
                <a:solidFill>
                  <a:schemeClr val="lt1"/>
                </a:solidFill>
              </a:endParaRPr>
            </a:p>
            <a:p>
              <a:pPr indent="-230799" lvl="0" marL="179999" marR="0" rtl="0" algn="l">
                <a:lnSpc>
                  <a:spcPct val="100000"/>
                </a:lnSpc>
                <a:spcBef>
                  <a:spcPts val="0"/>
                </a:spcBef>
                <a:spcAft>
                  <a:spcPts val="0"/>
                </a:spcAft>
                <a:buClr>
                  <a:schemeClr val="lt1"/>
                </a:buClr>
                <a:buSzPts val="800"/>
                <a:buChar char="•"/>
              </a:pPr>
              <a:r>
                <a:rPr lang="fr" sz="1100">
                  <a:solidFill>
                    <a:schemeClr val="lt1"/>
                  </a:solidFill>
                </a:rPr>
                <a:t>Programmes d’avantages</a:t>
              </a:r>
              <a:endParaRPr sz="1100">
                <a:solidFill>
                  <a:schemeClr val="lt1"/>
                </a:solidFill>
              </a:endParaRPr>
            </a:p>
            <a:p>
              <a:pPr indent="-230799" lvl="0" marL="179999" marR="0" rtl="0" algn="l">
                <a:lnSpc>
                  <a:spcPct val="100000"/>
                </a:lnSpc>
                <a:spcBef>
                  <a:spcPts val="0"/>
                </a:spcBef>
                <a:spcAft>
                  <a:spcPts val="0"/>
                </a:spcAft>
                <a:buClr>
                  <a:schemeClr val="lt1"/>
                </a:buClr>
                <a:buSzPts val="800"/>
                <a:buChar char="•"/>
              </a:pPr>
              <a:r>
                <a:rPr lang="fr" sz="1100">
                  <a:solidFill>
                    <a:schemeClr val="lt1"/>
                  </a:solidFill>
                </a:rPr>
                <a:t>Programmes </a:t>
              </a:r>
              <a:br>
                <a:rPr lang="fr" sz="1100">
                  <a:solidFill>
                    <a:schemeClr val="lt1"/>
                  </a:solidFill>
                </a:rPr>
              </a:br>
              <a:r>
                <a:rPr lang="fr" sz="1100">
                  <a:solidFill>
                    <a:schemeClr val="lt1"/>
                  </a:solidFill>
                </a:rPr>
                <a:t>de parrainage</a:t>
              </a:r>
              <a:endParaRPr sz="1100">
                <a:solidFill>
                  <a:schemeClr val="lt1"/>
                </a:solidFill>
              </a:endParaRPr>
            </a:p>
            <a:p>
              <a:pPr indent="-230799" lvl="0" marL="179999" marR="0" rtl="0" algn="l">
                <a:lnSpc>
                  <a:spcPct val="100000"/>
                </a:lnSpc>
                <a:spcBef>
                  <a:spcPts val="0"/>
                </a:spcBef>
                <a:spcAft>
                  <a:spcPts val="0"/>
                </a:spcAft>
                <a:buClr>
                  <a:schemeClr val="lt1"/>
                </a:buClr>
                <a:buSzPts val="800"/>
                <a:buChar char="•"/>
              </a:pPr>
              <a:r>
                <a:rPr lang="fr" sz="1100">
                  <a:solidFill>
                    <a:schemeClr val="lt1"/>
                  </a:solidFill>
                </a:rPr>
                <a:t>CRM</a:t>
              </a:r>
              <a:endParaRPr sz="1100"/>
            </a:p>
          </p:txBody>
        </p:sp>
        <p:sp>
          <p:nvSpPr>
            <p:cNvPr id="2693" name="Google Shape;2693;p251"/>
            <p:cNvSpPr/>
            <p:nvPr/>
          </p:nvSpPr>
          <p:spPr>
            <a:xfrm>
              <a:off x="6743511" y="908958"/>
              <a:ext cx="316800" cy="232030"/>
            </a:xfrm>
            <a:custGeom>
              <a:rect b="b" l="l" r="r" t="t"/>
              <a:pathLst>
                <a:path extrusionOk="0" h="263671" w="360000">
                  <a:moveTo>
                    <a:pt x="356660" y="622"/>
                  </a:moveTo>
                  <a:cubicBezTo>
                    <a:pt x="354613" y="-388"/>
                    <a:pt x="352169" y="-150"/>
                    <a:pt x="350355" y="1237"/>
                  </a:cubicBezTo>
                  <a:lnTo>
                    <a:pt x="252814" y="75820"/>
                  </a:lnTo>
                  <a:cubicBezTo>
                    <a:pt x="248008" y="79530"/>
                    <a:pt x="246725" y="86243"/>
                    <a:pt x="249824" y="91465"/>
                  </a:cubicBezTo>
                  <a:lnTo>
                    <a:pt x="234433" y="95660"/>
                  </a:lnTo>
                  <a:lnTo>
                    <a:pt x="211974" y="86098"/>
                  </a:lnTo>
                  <a:cubicBezTo>
                    <a:pt x="211582" y="85930"/>
                    <a:pt x="211174" y="85804"/>
                    <a:pt x="210755" y="85723"/>
                  </a:cubicBezTo>
                  <a:cubicBezTo>
                    <a:pt x="189209" y="81606"/>
                    <a:pt x="178038" y="85577"/>
                    <a:pt x="172266" y="90000"/>
                  </a:cubicBezTo>
                  <a:lnTo>
                    <a:pt x="110946" y="90000"/>
                  </a:lnTo>
                  <a:cubicBezTo>
                    <a:pt x="113048" y="84966"/>
                    <a:pt x="111503" y="79148"/>
                    <a:pt x="107180" y="75820"/>
                  </a:cubicBezTo>
                  <a:lnTo>
                    <a:pt x="9645" y="1236"/>
                  </a:lnTo>
                  <a:cubicBezTo>
                    <a:pt x="7832" y="-152"/>
                    <a:pt x="5389" y="-391"/>
                    <a:pt x="3342" y="620"/>
                  </a:cubicBezTo>
                  <a:cubicBezTo>
                    <a:pt x="1294" y="1631"/>
                    <a:pt x="-1" y="3717"/>
                    <a:pt x="0" y="6000"/>
                  </a:cubicBezTo>
                  <a:lnTo>
                    <a:pt x="0" y="150000"/>
                  </a:lnTo>
                  <a:cubicBezTo>
                    <a:pt x="-1" y="152153"/>
                    <a:pt x="1153" y="154142"/>
                    <a:pt x="3023" y="155209"/>
                  </a:cubicBezTo>
                  <a:lnTo>
                    <a:pt x="40160" y="176425"/>
                  </a:lnTo>
                  <a:cubicBezTo>
                    <a:pt x="41965" y="177460"/>
                    <a:pt x="44010" y="178004"/>
                    <a:pt x="46090" y="178002"/>
                  </a:cubicBezTo>
                  <a:cubicBezTo>
                    <a:pt x="49142" y="177993"/>
                    <a:pt x="52077" y="176826"/>
                    <a:pt x="54301" y="174736"/>
                  </a:cubicBezTo>
                  <a:lnTo>
                    <a:pt x="61261" y="180297"/>
                  </a:lnTo>
                  <a:cubicBezTo>
                    <a:pt x="57212" y="185468"/>
                    <a:pt x="56327" y="192445"/>
                    <a:pt x="58958" y="198463"/>
                  </a:cubicBezTo>
                  <a:cubicBezTo>
                    <a:pt x="61589" y="204481"/>
                    <a:pt x="67311" y="208570"/>
                    <a:pt x="73857" y="209109"/>
                  </a:cubicBezTo>
                  <a:cubicBezTo>
                    <a:pt x="74367" y="209156"/>
                    <a:pt x="74871" y="209173"/>
                    <a:pt x="75374" y="209173"/>
                  </a:cubicBezTo>
                  <a:cubicBezTo>
                    <a:pt x="76297" y="209165"/>
                    <a:pt x="77218" y="209086"/>
                    <a:pt x="78128" y="208935"/>
                  </a:cubicBezTo>
                  <a:cubicBezTo>
                    <a:pt x="78503" y="213218"/>
                    <a:pt x="80194" y="217280"/>
                    <a:pt x="82968" y="220564"/>
                  </a:cubicBezTo>
                  <a:lnTo>
                    <a:pt x="82974" y="220570"/>
                  </a:lnTo>
                  <a:cubicBezTo>
                    <a:pt x="86565" y="224831"/>
                    <a:pt x="91711" y="227479"/>
                    <a:pt x="97265" y="227924"/>
                  </a:cubicBezTo>
                  <a:cubicBezTo>
                    <a:pt x="97857" y="227976"/>
                    <a:pt x="98449" y="228000"/>
                    <a:pt x="99041" y="228000"/>
                  </a:cubicBezTo>
                  <a:cubicBezTo>
                    <a:pt x="99131" y="228000"/>
                    <a:pt x="99219" y="227978"/>
                    <a:pt x="99309" y="227976"/>
                  </a:cubicBezTo>
                  <a:cubicBezTo>
                    <a:pt x="99476" y="231877"/>
                    <a:pt x="100929" y="235612"/>
                    <a:pt x="103441" y="238599"/>
                  </a:cubicBezTo>
                  <a:cubicBezTo>
                    <a:pt x="106858" y="242627"/>
                    <a:pt x="111876" y="244947"/>
                    <a:pt x="117157" y="244939"/>
                  </a:cubicBezTo>
                  <a:cubicBezTo>
                    <a:pt x="119257" y="244936"/>
                    <a:pt x="121339" y="244558"/>
                    <a:pt x="123306" y="243825"/>
                  </a:cubicBezTo>
                  <a:cubicBezTo>
                    <a:pt x="125308" y="250980"/>
                    <a:pt x="131564" y="256127"/>
                    <a:pt x="138972" y="256711"/>
                  </a:cubicBezTo>
                  <a:cubicBezTo>
                    <a:pt x="139482" y="256758"/>
                    <a:pt x="139986" y="256776"/>
                    <a:pt x="140489" y="256776"/>
                  </a:cubicBezTo>
                  <a:cubicBezTo>
                    <a:pt x="144617" y="256800"/>
                    <a:pt x="148621" y="255360"/>
                    <a:pt x="151786" y="252709"/>
                  </a:cubicBezTo>
                  <a:lnTo>
                    <a:pt x="161196" y="245440"/>
                  </a:lnTo>
                  <a:lnTo>
                    <a:pt x="183351" y="260245"/>
                  </a:lnTo>
                  <a:cubicBezTo>
                    <a:pt x="186780" y="262523"/>
                    <a:pt x="190806" y="263738"/>
                    <a:pt x="194923" y="263737"/>
                  </a:cubicBezTo>
                  <a:cubicBezTo>
                    <a:pt x="196336" y="263737"/>
                    <a:pt x="197745" y="263598"/>
                    <a:pt x="199130" y="263320"/>
                  </a:cubicBezTo>
                  <a:cubicBezTo>
                    <a:pt x="208156" y="261523"/>
                    <a:pt x="214943" y="254032"/>
                    <a:pt x="215846" y="244874"/>
                  </a:cubicBezTo>
                  <a:cubicBezTo>
                    <a:pt x="221851" y="246706"/>
                    <a:pt x="228364" y="245713"/>
                    <a:pt x="233550" y="242172"/>
                  </a:cubicBezTo>
                  <a:cubicBezTo>
                    <a:pt x="238736" y="238632"/>
                    <a:pt x="242033" y="232928"/>
                    <a:pt x="242514" y="226668"/>
                  </a:cubicBezTo>
                  <a:cubicBezTo>
                    <a:pt x="249464" y="228964"/>
                    <a:pt x="257108" y="227455"/>
                    <a:pt x="262664" y="222690"/>
                  </a:cubicBezTo>
                  <a:cubicBezTo>
                    <a:pt x="268219" y="217924"/>
                    <a:pt x="270873" y="210598"/>
                    <a:pt x="269661" y="203380"/>
                  </a:cubicBezTo>
                  <a:cubicBezTo>
                    <a:pt x="275674" y="202693"/>
                    <a:pt x="281082" y="199405"/>
                    <a:pt x="284460" y="194385"/>
                  </a:cubicBezTo>
                  <a:cubicBezTo>
                    <a:pt x="287809" y="189337"/>
                    <a:pt x="288821" y="183090"/>
                    <a:pt x="287235" y="177243"/>
                  </a:cubicBezTo>
                  <a:lnTo>
                    <a:pt x="299066" y="165416"/>
                  </a:lnTo>
                  <a:lnTo>
                    <a:pt x="303896" y="172658"/>
                  </a:lnTo>
                  <a:cubicBezTo>
                    <a:pt x="307399" y="177903"/>
                    <a:pt x="314360" y="179548"/>
                    <a:pt x="319840" y="176425"/>
                  </a:cubicBezTo>
                  <a:lnTo>
                    <a:pt x="356977" y="155209"/>
                  </a:lnTo>
                  <a:cubicBezTo>
                    <a:pt x="358847" y="154141"/>
                    <a:pt x="360001" y="152153"/>
                    <a:pt x="360000" y="150000"/>
                  </a:cubicBezTo>
                  <a:lnTo>
                    <a:pt x="360000" y="6000"/>
                  </a:lnTo>
                  <a:cubicBezTo>
                    <a:pt x="360000" y="3718"/>
                    <a:pt x="358706" y="1633"/>
                    <a:pt x="356660" y="622"/>
                  </a:cubicBezTo>
                  <a:close/>
                  <a:moveTo>
                    <a:pt x="12000" y="146519"/>
                  </a:moveTo>
                  <a:lnTo>
                    <a:pt x="12000" y="18141"/>
                  </a:lnTo>
                  <a:lnTo>
                    <a:pt x="78988" y="69363"/>
                  </a:lnTo>
                  <a:lnTo>
                    <a:pt x="24043" y="153399"/>
                  </a:lnTo>
                  <a:lnTo>
                    <a:pt x="12000" y="146519"/>
                  </a:lnTo>
                  <a:close/>
                  <a:moveTo>
                    <a:pt x="46113" y="166008"/>
                  </a:moveTo>
                  <a:lnTo>
                    <a:pt x="34478" y="159361"/>
                  </a:lnTo>
                  <a:lnTo>
                    <a:pt x="88544" y="76672"/>
                  </a:lnTo>
                  <a:lnTo>
                    <a:pt x="99891" y="85347"/>
                  </a:lnTo>
                  <a:lnTo>
                    <a:pt x="46113" y="166008"/>
                  </a:lnTo>
                  <a:close/>
                  <a:moveTo>
                    <a:pt x="79125" y="195785"/>
                  </a:moveTo>
                  <a:cubicBezTo>
                    <a:pt x="77949" y="196812"/>
                    <a:pt x="76401" y="197306"/>
                    <a:pt x="74848" y="197151"/>
                  </a:cubicBezTo>
                  <a:cubicBezTo>
                    <a:pt x="72530" y="196955"/>
                    <a:pt x="70546" y="195412"/>
                    <a:pt x="69785" y="193214"/>
                  </a:cubicBezTo>
                  <a:cubicBezTo>
                    <a:pt x="69024" y="191016"/>
                    <a:pt x="69631" y="188577"/>
                    <a:pt x="71332" y="186990"/>
                  </a:cubicBezTo>
                  <a:lnTo>
                    <a:pt x="86338" y="175389"/>
                  </a:lnTo>
                  <a:cubicBezTo>
                    <a:pt x="87394" y="174490"/>
                    <a:pt x="88736" y="173997"/>
                    <a:pt x="90123" y="174000"/>
                  </a:cubicBezTo>
                  <a:cubicBezTo>
                    <a:pt x="90287" y="174000"/>
                    <a:pt x="90451" y="174006"/>
                    <a:pt x="90615" y="174018"/>
                  </a:cubicBezTo>
                  <a:cubicBezTo>
                    <a:pt x="92933" y="174214"/>
                    <a:pt x="94919" y="175759"/>
                    <a:pt x="95679" y="177957"/>
                  </a:cubicBezTo>
                  <a:cubicBezTo>
                    <a:pt x="96440" y="180157"/>
                    <a:pt x="95832" y="182597"/>
                    <a:pt x="94131" y="184184"/>
                  </a:cubicBezTo>
                  <a:lnTo>
                    <a:pt x="79125" y="195785"/>
                  </a:lnTo>
                  <a:close/>
                  <a:moveTo>
                    <a:pt x="98256" y="215965"/>
                  </a:moveTo>
                  <a:cubicBezTo>
                    <a:pt x="94675" y="215669"/>
                    <a:pt x="91612" y="213272"/>
                    <a:pt x="90465" y="209867"/>
                  </a:cubicBezTo>
                  <a:cubicBezTo>
                    <a:pt x="89317" y="206461"/>
                    <a:pt x="90304" y="202700"/>
                    <a:pt x="92977" y="200297"/>
                  </a:cubicBezTo>
                  <a:lnTo>
                    <a:pt x="111874" y="185684"/>
                  </a:lnTo>
                  <a:cubicBezTo>
                    <a:pt x="114652" y="183330"/>
                    <a:pt x="118574" y="182882"/>
                    <a:pt x="121811" y="184548"/>
                  </a:cubicBezTo>
                  <a:cubicBezTo>
                    <a:pt x="125049" y="186214"/>
                    <a:pt x="126964" y="189667"/>
                    <a:pt x="126663" y="193295"/>
                  </a:cubicBezTo>
                  <a:cubicBezTo>
                    <a:pt x="126492" y="195517"/>
                    <a:pt x="125491" y="197592"/>
                    <a:pt x="123859" y="199110"/>
                  </a:cubicBezTo>
                  <a:lnTo>
                    <a:pt x="118717" y="203122"/>
                  </a:lnTo>
                  <a:lnTo>
                    <a:pt x="104813" y="213867"/>
                  </a:lnTo>
                  <a:cubicBezTo>
                    <a:pt x="102997" y="215418"/>
                    <a:pt x="100635" y="216174"/>
                    <a:pt x="98256" y="215965"/>
                  </a:cubicBezTo>
                  <a:close/>
                  <a:moveTo>
                    <a:pt x="128900" y="225264"/>
                  </a:moveTo>
                  <a:lnTo>
                    <a:pt x="128887" y="225278"/>
                  </a:lnTo>
                  <a:lnTo>
                    <a:pt x="120879" y="231527"/>
                  </a:lnTo>
                  <a:cubicBezTo>
                    <a:pt x="119692" y="232535"/>
                    <a:pt x="118152" y="233030"/>
                    <a:pt x="116600" y="232901"/>
                  </a:cubicBezTo>
                  <a:cubicBezTo>
                    <a:pt x="115047" y="232772"/>
                    <a:pt x="113610" y="232031"/>
                    <a:pt x="112605" y="230842"/>
                  </a:cubicBezTo>
                  <a:lnTo>
                    <a:pt x="112605" y="230842"/>
                  </a:lnTo>
                  <a:cubicBezTo>
                    <a:pt x="111592" y="229658"/>
                    <a:pt x="111099" y="228116"/>
                    <a:pt x="111234" y="226564"/>
                  </a:cubicBezTo>
                  <a:cubicBezTo>
                    <a:pt x="111337" y="225090"/>
                    <a:pt x="112007" y="223712"/>
                    <a:pt x="113103" y="222720"/>
                  </a:cubicBezTo>
                  <a:lnTo>
                    <a:pt x="127129" y="211774"/>
                  </a:lnTo>
                  <a:lnTo>
                    <a:pt x="131267" y="208576"/>
                  </a:lnTo>
                  <a:cubicBezTo>
                    <a:pt x="131313" y="208537"/>
                    <a:pt x="131344" y="208488"/>
                    <a:pt x="131389" y="208448"/>
                  </a:cubicBezTo>
                  <a:lnTo>
                    <a:pt x="135626" y="205142"/>
                  </a:lnTo>
                  <a:cubicBezTo>
                    <a:pt x="136680" y="204242"/>
                    <a:pt x="138020" y="203747"/>
                    <a:pt x="139406" y="203748"/>
                  </a:cubicBezTo>
                  <a:cubicBezTo>
                    <a:pt x="139572" y="203747"/>
                    <a:pt x="139738" y="203755"/>
                    <a:pt x="139904" y="203771"/>
                  </a:cubicBezTo>
                  <a:cubicBezTo>
                    <a:pt x="142226" y="203967"/>
                    <a:pt x="144213" y="205516"/>
                    <a:pt x="144970" y="207720"/>
                  </a:cubicBezTo>
                  <a:cubicBezTo>
                    <a:pt x="145728" y="209924"/>
                    <a:pt x="145112" y="212367"/>
                    <a:pt x="143402" y="213949"/>
                  </a:cubicBezTo>
                  <a:lnTo>
                    <a:pt x="129367" y="224903"/>
                  </a:lnTo>
                  <a:lnTo>
                    <a:pt x="128900" y="225264"/>
                  </a:lnTo>
                  <a:close/>
                  <a:moveTo>
                    <a:pt x="159246" y="231785"/>
                  </a:moveTo>
                  <a:lnTo>
                    <a:pt x="144240" y="243387"/>
                  </a:lnTo>
                  <a:cubicBezTo>
                    <a:pt x="143068" y="244421"/>
                    <a:pt x="141517" y="244916"/>
                    <a:pt x="139963" y="244752"/>
                  </a:cubicBezTo>
                  <a:cubicBezTo>
                    <a:pt x="137647" y="244557"/>
                    <a:pt x="135663" y="243015"/>
                    <a:pt x="134902" y="240819"/>
                  </a:cubicBezTo>
                  <a:cubicBezTo>
                    <a:pt x="134141" y="238623"/>
                    <a:pt x="134745" y="236185"/>
                    <a:pt x="136443" y="234598"/>
                  </a:cubicBezTo>
                  <a:lnTo>
                    <a:pt x="136717" y="234384"/>
                  </a:lnTo>
                  <a:lnTo>
                    <a:pt x="151453" y="222991"/>
                  </a:lnTo>
                  <a:cubicBezTo>
                    <a:pt x="153892" y="220932"/>
                    <a:pt x="157527" y="221196"/>
                    <a:pt x="159643" y="223584"/>
                  </a:cubicBezTo>
                  <a:cubicBezTo>
                    <a:pt x="161759" y="225972"/>
                    <a:pt x="161583" y="229613"/>
                    <a:pt x="159246" y="231785"/>
                  </a:cubicBezTo>
                  <a:close/>
                  <a:moveTo>
                    <a:pt x="274470" y="187740"/>
                  </a:moveTo>
                  <a:cubicBezTo>
                    <a:pt x="271725" y="191805"/>
                    <a:pt x="266243" y="192947"/>
                    <a:pt x="262101" y="190318"/>
                  </a:cubicBezTo>
                  <a:lnTo>
                    <a:pt x="262054" y="190289"/>
                  </a:lnTo>
                  <a:lnTo>
                    <a:pt x="222649" y="163055"/>
                  </a:lnTo>
                  <a:cubicBezTo>
                    <a:pt x="220887" y="161829"/>
                    <a:pt x="218604" y="161639"/>
                    <a:pt x="216663" y="162557"/>
                  </a:cubicBezTo>
                  <a:cubicBezTo>
                    <a:pt x="214722" y="163474"/>
                    <a:pt x="213420" y="165359"/>
                    <a:pt x="213247" y="167498"/>
                  </a:cubicBezTo>
                  <a:cubicBezTo>
                    <a:pt x="213075" y="169638"/>
                    <a:pt x="214059" y="171707"/>
                    <a:pt x="215828" y="172922"/>
                  </a:cubicBezTo>
                  <a:lnTo>
                    <a:pt x="253960" y="199283"/>
                  </a:lnTo>
                  <a:lnTo>
                    <a:pt x="253979" y="199302"/>
                  </a:lnTo>
                  <a:cubicBezTo>
                    <a:pt x="257002" y="201308"/>
                    <a:pt x="258517" y="204941"/>
                    <a:pt x="257813" y="208500"/>
                  </a:cubicBezTo>
                  <a:cubicBezTo>
                    <a:pt x="257109" y="212060"/>
                    <a:pt x="254327" y="214844"/>
                    <a:pt x="250767" y="215549"/>
                  </a:cubicBezTo>
                  <a:cubicBezTo>
                    <a:pt x="248461" y="216029"/>
                    <a:pt x="246059" y="215569"/>
                    <a:pt x="244093" y="214272"/>
                  </a:cubicBezTo>
                  <a:lnTo>
                    <a:pt x="204660" y="187061"/>
                  </a:lnTo>
                  <a:cubicBezTo>
                    <a:pt x="201932" y="185184"/>
                    <a:pt x="198200" y="185871"/>
                    <a:pt x="196319" y="188596"/>
                  </a:cubicBezTo>
                  <a:cubicBezTo>
                    <a:pt x="194438" y="191320"/>
                    <a:pt x="195118" y="195054"/>
                    <a:pt x="197840" y="196940"/>
                  </a:cubicBezTo>
                  <a:lnTo>
                    <a:pt x="226640" y="216810"/>
                  </a:lnTo>
                  <a:lnTo>
                    <a:pt x="226650" y="216821"/>
                  </a:lnTo>
                  <a:cubicBezTo>
                    <a:pt x="230809" y="219741"/>
                    <a:pt x="231948" y="225411"/>
                    <a:pt x="229240" y="229711"/>
                  </a:cubicBezTo>
                  <a:cubicBezTo>
                    <a:pt x="226536" y="233810"/>
                    <a:pt x="221038" y="234972"/>
                    <a:pt x="216906" y="232318"/>
                  </a:cubicBezTo>
                  <a:lnTo>
                    <a:pt x="206293" y="224787"/>
                  </a:lnTo>
                  <a:lnTo>
                    <a:pt x="206288" y="224783"/>
                  </a:lnTo>
                  <a:lnTo>
                    <a:pt x="206287" y="224783"/>
                  </a:lnTo>
                  <a:lnTo>
                    <a:pt x="195472" y="217107"/>
                  </a:lnTo>
                  <a:cubicBezTo>
                    <a:pt x="193724" y="215866"/>
                    <a:pt x="191447" y="215651"/>
                    <a:pt x="189498" y="216545"/>
                  </a:cubicBezTo>
                  <a:cubicBezTo>
                    <a:pt x="187549" y="217438"/>
                    <a:pt x="186224" y="219303"/>
                    <a:pt x="186023" y="221437"/>
                  </a:cubicBezTo>
                  <a:cubicBezTo>
                    <a:pt x="185822" y="223571"/>
                    <a:pt x="186775" y="225651"/>
                    <a:pt x="188523" y="226893"/>
                  </a:cubicBezTo>
                  <a:lnTo>
                    <a:pt x="199647" y="234785"/>
                  </a:lnTo>
                  <a:cubicBezTo>
                    <a:pt x="200184" y="235219"/>
                    <a:pt x="200693" y="235685"/>
                    <a:pt x="201173" y="236180"/>
                  </a:cubicBezTo>
                  <a:cubicBezTo>
                    <a:pt x="204567" y="239398"/>
                    <a:pt x="204939" y="244676"/>
                    <a:pt x="202030" y="248337"/>
                  </a:cubicBezTo>
                  <a:cubicBezTo>
                    <a:pt x="199121" y="251999"/>
                    <a:pt x="193896" y="252831"/>
                    <a:pt x="189994" y="250253"/>
                  </a:cubicBezTo>
                  <a:lnTo>
                    <a:pt x="170231" y="237046"/>
                  </a:lnTo>
                  <a:cubicBezTo>
                    <a:pt x="173585" y="231866"/>
                    <a:pt x="174011" y="225316"/>
                    <a:pt x="171355" y="219746"/>
                  </a:cubicBezTo>
                  <a:cubicBezTo>
                    <a:pt x="168699" y="214176"/>
                    <a:pt x="163344" y="210383"/>
                    <a:pt x="157208" y="209727"/>
                  </a:cubicBezTo>
                  <a:cubicBezTo>
                    <a:pt x="157346" y="200387"/>
                    <a:pt x="150205" y="192545"/>
                    <a:pt x="140892" y="191813"/>
                  </a:cubicBezTo>
                  <a:cubicBezTo>
                    <a:pt x="140122" y="191767"/>
                    <a:pt x="139350" y="191773"/>
                    <a:pt x="138580" y="191832"/>
                  </a:cubicBezTo>
                  <a:cubicBezTo>
                    <a:pt x="138388" y="184446"/>
                    <a:pt x="134300" y="177714"/>
                    <a:pt x="127837" y="174137"/>
                  </a:cubicBezTo>
                  <a:cubicBezTo>
                    <a:pt x="121373" y="170561"/>
                    <a:pt x="113498" y="170672"/>
                    <a:pt x="107138" y="174432"/>
                  </a:cubicBezTo>
                  <a:cubicBezTo>
                    <a:pt x="105342" y="168789"/>
                    <a:pt x="100863" y="164403"/>
                    <a:pt x="95183" y="162728"/>
                  </a:cubicBezTo>
                  <a:cubicBezTo>
                    <a:pt x="89503" y="161052"/>
                    <a:pt x="83361" y="162302"/>
                    <a:pt x="78789" y="166067"/>
                  </a:cubicBezTo>
                  <a:lnTo>
                    <a:pt x="70594" y="172399"/>
                  </a:lnTo>
                  <a:lnTo>
                    <a:pt x="61250" y="164933"/>
                  </a:lnTo>
                  <a:lnTo>
                    <a:pt x="103208" y="102000"/>
                  </a:lnTo>
                  <a:lnTo>
                    <a:pt x="155874" y="102000"/>
                  </a:lnTo>
                  <a:cubicBezTo>
                    <a:pt x="151319" y="105998"/>
                    <a:pt x="149193" y="112092"/>
                    <a:pt x="150273" y="118055"/>
                  </a:cubicBezTo>
                  <a:cubicBezTo>
                    <a:pt x="151528" y="125293"/>
                    <a:pt x="157268" y="130919"/>
                    <a:pt x="164529" y="132029"/>
                  </a:cubicBezTo>
                  <a:cubicBezTo>
                    <a:pt x="175628" y="133600"/>
                    <a:pt x="186944" y="131970"/>
                    <a:pt x="197149" y="127330"/>
                  </a:cubicBezTo>
                  <a:lnTo>
                    <a:pt x="212447" y="137063"/>
                  </a:lnTo>
                  <a:cubicBezTo>
                    <a:pt x="212790" y="137260"/>
                    <a:pt x="213152" y="137422"/>
                    <a:pt x="213526" y="137548"/>
                  </a:cubicBezTo>
                  <a:lnTo>
                    <a:pt x="272019" y="175219"/>
                  </a:lnTo>
                  <a:cubicBezTo>
                    <a:pt x="273175" y="176014"/>
                    <a:pt x="274146" y="177047"/>
                    <a:pt x="274867" y="178249"/>
                  </a:cubicBezTo>
                  <a:cubicBezTo>
                    <a:pt x="274897" y="178319"/>
                    <a:pt x="274932" y="178384"/>
                    <a:pt x="274967" y="178454"/>
                  </a:cubicBezTo>
                  <a:cubicBezTo>
                    <a:pt x="276519" y="181406"/>
                    <a:pt x="276328" y="184970"/>
                    <a:pt x="274470" y="187740"/>
                  </a:cubicBezTo>
                  <a:close/>
                  <a:moveTo>
                    <a:pt x="280611" y="166900"/>
                  </a:moveTo>
                  <a:cubicBezTo>
                    <a:pt x="279974" y="166283"/>
                    <a:pt x="279299" y="165708"/>
                    <a:pt x="278590" y="165176"/>
                  </a:cubicBezTo>
                  <a:lnTo>
                    <a:pt x="219252" y="126956"/>
                  </a:lnTo>
                  <a:cubicBezTo>
                    <a:pt x="218979" y="126823"/>
                    <a:pt x="218696" y="126714"/>
                    <a:pt x="218405" y="126627"/>
                  </a:cubicBezTo>
                  <a:lnTo>
                    <a:pt x="200754" y="115400"/>
                  </a:lnTo>
                  <a:cubicBezTo>
                    <a:pt x="198873" y="114204"/>
                    <a:pt x="196484" y="114147"/>
                    <a:pt x="194549" y="115254"/>
                  </a:cubicBezTo>
                  <a:cubicBezTo>
                    <a:pt x="185921" y="119732"/>
                    <a:pt x="176127" y="121456"/>
                    <a:pt x="166489" y="120194"/>
                  </a:cubicBezTo>
                  <a:cubicBezTo>
                    <a:pt x="164240" y="119928"/>
                    <a:pt x="162442" y="118200"/>
                    <a:pt x="162089" y="115963"/>
                  </a:cubicBezTo>
                  <a:cubicBezTo>
                    <a:pt x="161646" y="113621"/>
                    <a:pt x="162788" y="111265"/>
                    <a:pt x="164901" y="110162"/>
                  </a:cubicBezTo>
                  <a:cubicBezTo>
                    <a:pt x="169395" y="107821"/>
                    <a:pt x="173617" y="104994"/>
                    <a:pt x="177493" y="101731"/>
                  </a:cubicBezTo>
                  <a:cubicBezTo>
                    <a:pt x="177908" y="101381"/>
                    <a:pt x="178249" y="100950"/>
                    <a:pt x="178495" y="100465"/>
                  </a:cubicBezTo>
                  <a:cubicBezTo>
                    <a:pt x="178684" y="100228"/>
                    <a:pt x="178896" y="100011"/>
                    <a:pt x="179127" y="99815"/>
                  </a:cubicBezTo>
                  <a:cubicBezTo>
                    <a:pt x="180885" y="98309"/>
                    <a:pt x="188134" y="93745"/>
                    <a:pt x="207873" y="97395"/>
                  </a:cubicBezTo>
                  <a:lnTo>
                    <a:pt x="231651" y="107520"/>
                  </a:lnTo>
                  <a:cubicBezTo>
                    <a:pt x="232890" y="108058"/>
                    <a:pt x="234276" y="108153"/>
                    <a:pt x="235576" y="107789"/>
                  </a:cubicBezTo>
                  <a:lnTo>
                    <a:pt x="256782" y="102007"/>
                  </a:lnTo>
                  <a:lnTo>
                    <a:pt x="292279" y="155236"/>
                  </a:lnTo>
                  <a:lnTo>
                    <a:pt x="280611" y="166900"/>
                  </a:lnTo>
                  <a:close/>
                  <a:moveTo>
                    <a:pt x="313887" y="166008"/>
                  </a:moveTo>
                  <a:lnTo>
                    <a:pt x="260104" y="85354"/>
                  </a:lnTo>
                  <a:lnTo>
                    <a:pt x="271457" y="76672"/>
                  </a:lnTo>
                  <a:lnTo>
                    <a:pt x="325522" y="159361"/>
                  </a:lnTo>
                  <a:lnTo>
                    <a:pt x="313887" y="166008"/>
                  </a:lnTo>
                  <a:close/>
                  <a:moveTo>
                    <a:pt x="348000" y="146519"/>
                  </a:moveTo>
                  <a:lnTo>
                    <a:pt x="335957" y="153399"/>
                  </a:lnTo>
                  <a:lnTo>
                    <a:pt x="281013" y="69364"/>
                  </a:lnTo>
                  <a:lnTo>
                    <a:pt x="348000" y="18140"/>
                  </a:lnTo>
                  <a:lnTo>
                    <a:pt x="348000" y="146519"/>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nvGrpSpPr>
          <p:cNvPr id="2694" name="Google Shape;2694;p251"/>
          <p:cNvGrpSpPr/>
          <p:nvPr/>
        </p:nvGrpSpPr>
        <p:grpSpPr>
          <a:xfrm>
            <a:off x="6617509" y="2991937"/>
            <a:ext cx="2331900" cy="1462813"/>
            <a:chOff x="6617509" y="2991937"/>
            <a:chExt cx="2331900" cy="1462813"/>
          </a:xfrm>
        </p:grpSpPr>
        <p:sp>
          <p:nvSpPr>
            <p:cNvPr id="2695" name="Google Shape;2695;p251"/>
            <p:cNvSpPr/>
            <p:nvPr/>
          </p:nvSpPr>
          <p:spPr>
            <a:xfrm>
              <a:off x="6617509" y="2991937"/>
              <a:ext cx="2331900" cy="372000"/>
            </a:xfrm>
            <a:prstGeom prst="roundRect">
              <a:avLst>
                <a:gd fmla="val 35102" name="adj"/>
              </a:avLst>
            </a:prstGeom>
            <a:solidFill>
              <a:srgbClr val="FFFFF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696" name="Google Shape;2696;p251"/>
            <p:cNvSpPr txBox="1"/>
            <p:nvPr/>
          </p:nvSpPr>
          <p:spPr>
            <a:xfrm>
              <a:off x="7017576" y="3008600"/>
              <a:ext cx="1767300" cy="323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rgbClr val="00C47A"/>
                  </a:solidFill>
                  <a:latin typeface="Arial"/>
                  <a:ea typeface="Arial"/>
                  <a:cs typeface="Arial"/>
                  <a:sym typeface="Arial"/>
                </a:rPr>
                <a:t>V</a:t>
              </a:r>
              <a:r>
                <a:rPr b="1" i="0" lang="fr" sz="1000" u="none" cap="none" strike="noStrike">
                  <a:solidFill>
                    <a:srgbClr val="00C47A"/>
                  </a:solidFill>
                  <a:latin typeface="Arial"/>
                  <a:ea typeface="Arial"/>
                  <a:cs typeface="Arial"/>
                  <a:sym typeface="Arial"/>
                </a:rPr>
                <a:t>ALORISER ET </a:t>
              </a:r>
              <a:r>
                <a:rPr b="1" lang="fr" sz="1000">
                  <a:solidFill>
                    <a:srgbClr val="00C47A"/>
                  </a:solidFill>
                </a:rPr>
                <a:t>MONÉTISER</a:t>
              </a:r>
              <a:r>
                <a:rPr b="1" i="0" lang="fr" sz="1000" u="none" cap="none" strike="noStrike">
                  <a:solidFill>
                    <a:srgbClr val="00C47A"/>
                  </a:solidFill>
                  <a:latin typeface="Arial"/>
                  <a:ea typeface="Arial"/>
                  <a:cs typeface="Arial"/>
                  <a:sym typeface="Arial"/>
                </a:rPr>
                <a:t> </a:t>
              </a:r>
              <a:br>
                <a:rPr b="1" i="0" lang="fr" sz="1000" u="none" cap="none" strike="noStrike">
                  <a:solidFill>
                    <a:srgbClr val="00C47A"/>
                  </a:solidFill>
                  <a:latin typeface="Arial"/>
                  <a:ea typeface="Arial"/>
                  <a:cs typeface="Arial"/>
                  <a:sym typeface="Arial"/>
                </a:rPr>
              </a:br>
              <a:r>
                <a:rPr b="1" i="0" lang="fr" sz="1000" u="none" cap="none" strike="noStrike">
                  <a:solidFill>
                    <a:srgbClr val="00C47A"/>
                  </a:solidFill>
                  <a:latin typeface="Arial"/>
                  <a:ea typeface="Arial"/>
                  <a:cs typeface="Arial"/>
                  <a:sym typeface="Arial"/>
                </a:rPr>
                <a:t>SON CAPITAL CLIENT</a:t>
              </a:r>
              <a:endParaRPr sz="1000"/>
            </a:p>
          </p:txBody>
        </p:sp>
        <p:sp>
          <p:nvSpPr>
            <p:cNvPr id="2697" name="Google Shape;2697;p251"/>
            <p:cNvSpPr txBox="1"/>
            <p:nvPr/>
          </p:nvSpPr>
          <p:spPr>
            <a:xfrm>
              <a:off x="6744174" y="3438950"/>
              <a:ext cx="1540200" cy="1015800"/>
            </a:xfrm>
            <a:prstGeom prst="rect">
              <a:avLst/>
            </a:prstGeom>
            <a:noFill/>
            <a:ln>
              <a:noFill/>
            </a:ln>
          </p:spPr>
          <p:txBody>
            <a:bodyPr anchorCtr="0" anchor="t" bIns="0" lIns="0" spcFirstLastPara="1" rIns="0" wrap="square" tIns="0">
              <a:spAutoFit/>
            </a:bodyPr>
            <a:lstStyle/>
            <a:p>
              <a:pPr indent="-230799" lvl="0" marL="179999"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Monétisation </a:t>
              </a:r>
              <a:br>
                <a:rPr b="0" i="0" lang="fr" sz="1100" u="none" cap="none" strike="noStrike">
                  <a:solidFill>
                    <a:schemeClr val="lt1"/>
                  </a:solidFill>
                  <a:latin typeface="Arial"/>
                  <a:ea typeface="Arial"/>
                  <a:cs typeface="Arial"/>
                  <a:sym typeface="Arial"/>
                </a:rPr>
              </a:br>
              <a:r>
                <a:rPr b="0" i="0" lang="fr" sz="1100" u="none" cap="none" strike="noStrike">
                  <a:solidFill>
                    <a:schemeClr val="lt1"/>
                  </a:solidFill>
                  <a:latin typeface="Arial"/>
                  <a:ea typeface="Arial"/>
                  <a:cs typeface="Arial"/>
                  <a:sym typeface="Arial"/>
                </a:rPr>
                <a:t>Base de données</a:t>
              </a:r>
              <a:endParaRPr sz="1100"/>
            </a:p>
            <a:p>
              <a:pPr indent="-230799" lvl="0" marL="179999"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Monétisation </a:t>
              </a:r>
              <a:br>
                <a:rPr b="0" i="0" lang="fr" sz="1100" u="none" cap="none" strike="noStrike">
                  <a:solidFill>
                    <a:schemeClr val="lt1"/>
                  </a:solidFill>
                  <a:latin typeface="Arial"/>
                  <a:ea typeface="Arial"/>
                  <a:cs typeface="Arial"/>
                  <a:sym typeface="Arial"/>
                </a:rPr>
              </a:br>
              <a:r>
                <a:rPr b="0" i="0" lang="fr" sz="1100" u="none" cap="none" strike="noStrike">
                  <a:solidFill>
                    <a:schemeClr val="lt1"/>
                  </a:solidFill>
                  <a:latin typeface="Arial"/>
                  <a:ea typeface="Arial"/>
                  <a:cs typeface="Arial"/>
                  <a:sym typeface="Arial"/>
                </a:rPr>
                <a:t>Newsletter</a:t>
              </a:r>
              <a:endParaRPr sz="1100"/>
            </a:p>
            <a:p>
              <a:pPr indent="-230799" lvl="0" marL="179999"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Retail media</a:t>
              </a:r>
              <a:endParaRPr sz="1100"/>
            </a:p>
            <a:p>
              <a:pPr indent="-230799" lvl="0" marL="179999" marR="0" rtl="0" algn="l">
                <a:lnSpc>
                  <a:spcPct val="100000"/>
                </a:lnSpc>
                <a:spcBef>
                  <a:spcPts val="0"/>
                </a:spcBef>
                <a:spcAft>
                  <a:spcPts val="0"/>
                </a:spcAft>
                <a:buClr>
                  <a:schemeClr val="lt1"/>
                </a:buClr>
                <a:buSzPts val="800"/>
                <a:buFont typeface="Arial"/>
                <a:buChar char="•"/>
              </a:pPr>
              <a:r>
                <a:rPr b="0" i="0" lang="fr" sz="1100" u="none" cap="none" strike="noStrike">
                  <a:solidFill>
                    <a:schemeClr val="lt1"/>
                  </a:solidFill>
                  <a:latin typeface="Arial"/>
                  <a:ea typeface="Arial"/>
                  <a:cs typeface="Arial"/>
                  <a:sym typeface="Arial"/>
                </a:rPr>
                <a:t>CRM</a:t>
              </a:r>
              <a:endParaRPr sz="1100"/>
            </a:p>
          </p:txBody>
        </p:sp>
        <p:grpSp>
          <p:nvGrpSpPr>
            <p:cNvPr id="2698" name="Google Shape;2698;p251"/>
            <p:cNvGrpSpPr/>
            <p:nvPr/>
          </p:nvGrpSpPr>
          <p:grpSpPr>
            <a:xfrm>
              <a:off x="6709066" y="3048698"/>
              <a:ext cx="192823" cy="263268"/>
              <a:chOff x="5342842" y="634333"/>
              <a:chExt cx="263672" cy="360000"/>
            </a:xfrm>
          </p:grpSpPr>
          <p:sp>
            <p:nvSpPr>
              <p:cNvPr id="2699" name="Google Shape;2699;p251"/>
              <p:cNvSpPr/>
              <p:nvPr/>
            </p:nvSpPr>
            <p:spPr>
              <a:xfrm>
                <a:off x="5342842" y="634333"/>
                <a:ext cx="263672" cy="360000"/>
              </a:xfrm>
              <a:custGeom>
                <a:rect b="b" l="l" r="r" t="t"/>
                <a:pathLst>
                  <a:path extrusionOk="0" h="360000" w="263671">
                    <a:moveTo>
                      <a:pt x="18001" y="360030"/>
                    </a:moveTo>
                    <a:lnTo>
                      <a:pt x="246001" y="360030"/>
                    </a:lnTo>
                    <a:cubicBezTo>
                      <a:pt x="255943" y="360030"/>
                      <a:pt x="264001" y="351972"/>
                      <a:pt x="264001" y="342029"/>
                    </a:cubicBezTo>
                    <a:lnTo>
                      <a:pt x="264001" y="54031"/>
                    </a:lnTo>
                    <a:cubicBezTo>
                      <a:pt x="264001" y="44088"/>
                      <a:pt x="255943" y="36030"/>
                      <a:pt x="246001" y="36030"/>
                    </a:cubicBezTo>
                    <a:lnTo>
                      <a:pt x="202898" y="36030"/>
                    </a:lnTo>
                    <a:cubicBezTo>
                      <a:pt x="200363" y="28864"/>
                      <a:pt x="193601" y="24063"/>
                      <a:pt x="186002" y="24030"/>
                    </a:cubicBezTo>
                    <a:lnTo>
                      <a:pt x="161400" y="24030"/>
                    </a:lnTo>
                    <a:cubicBezTo>
                      <a:pt x="158563" y="10047"/>
                      <a:pt x="146269" y="0"/>
                      <a:pt x="132001" y="0"/>
                    </a:cubicBezTo>
                    <a:cubicBezTo>
                      <a:pt x="117735" y="0"/>
                      <a:pt x="105441" y="10047"/>
                      <a:pt x="102601" y="24030"/>
                    </a:cubicBezTo>
                    <a:lnTo>
                      <a:pt x="78000" y="24030"/>
                    </a:lnTo>
                    <a:cubicBezTo>
                      <a:pt x="70401" y="24063"/>
                      <a:pt x="63638" y="28864"/>
                      <a:pt x="61106" y="36030"/>
                    </a:cubicBezTo>
                    <a:lnTo>
                      <a:pt x="18001" y="36030"/>
                    </a:lnTo>
                    <a:cubicBezTo>
                      <a:pt x="13228" y="36030"/>
                      <a:pt x="8649" y="37928"/>
                      <a:pt x="5273" y="41303"/>
                    </a:cubicBezTo>
                    <a:cubicBezTo>
                      <a:pt x="1898" y="44679"/>
                      <a:pt x="0" y="49257"/>
                      <a:pt x="0" y="54031"/>
                    </a:cubicBezTo>
                    <a:lnTo>
                      <a:pt x="0" y="342029"/>
                    </a:lnTo>
                    <a:cubicBezTo>
                      <a:pt x="0" y="351972"/>
                      <a:pt x="8061" y="360030"/>
                      <a:pt x="18001" y="360030"/>
                    </a:cubicBezTo>
                    <a:close/>
                    <a:moveTo>
                      <a:pt x="61106" y="72029"/>
                    </a:moveTo>
                    <a:cubicBezTo>
                      <a:pt x="63638" y="79195"/>
                      <a:pt x="70401" y="83999"/>
                      <a:pt x="78000" y="84029"/>
                    </a:cubicBezTo>
                    <a:lnTo>
                      <a:pt x="186002" y="84029"/>
                    </a:lnTo>
                    <a:cubicBezTo>
                      <a:pt x="193601" y="83999"/>
                      <a:pt x="200363" y="79195"/>
                      <a:pt x="202898" y="72029"/>
                    </a:cubicBezTo>
                    <a:lnTo>
                      <a:pt x="228002" y="72029"/>
                    </a:lnTo>
                    <a:lnTo>
                      <a:pt x="228002" y="324031"/>
                    </a:lnTo>
                    <a:lnTo>
                      <a:pt x="36002" y="324031"/>
                    </a:lnTo>
                    <a:lnTo>
                      <a:pt x="36002" y="72029"/>
                    </a:lnTo>
                    <a:close/>
                    <a:moveTo>
                      <a:pt x="132001" y="12030"/>
                    </a:moveTo>
                    <a:cubicBezTo>
                      <a:pt x="139603" y="12060"/>
                      <a:pt x="146363" y="16864"/>
                      <a:pt x="148898" y="24030"/>
                    </a:cubicBezTo>
                    <a:lnTo>
                      <a:pt x="115107" y="24030"/>
                    </a:lnTo>
                    <a:cubicBezTo>
                      <a:pt x="117639" y="16864"/>
                      <a:pt x="124401" y="12060"/>
                      <a:pt x="132001" y="12030"/>
                    </a:cubicBezTo>
                    <a:close/>
                    <a:moveTo>
                      <a:pt x="78000" y="36030"/>
                    </a:moveTo>
                    <a:lnTo>
                      <a:pt x="186002" y="36030"/>
                    </a:lnTo>
                    <a:cubicBezTo>
                      <a:pt x="189314" y="36030"/>
                      <a:pt x="192003" y="38716"/>
                      <a:pt x="192003" y="42031"/>
                    </a:cubicBezTo>
                    <a:lnTo>
                      <a:pt x="192003" y="66031"/>
                    </a:lnTo>
                    <a:cubicBezTo>
                      <a:pt x="192003" y="69343"/>
                      <a:pt x="189314" y="72029"/>
                      <a:pt x="186002" y="72029"/>
                    </a:cubicBezTo>
                    <a:lnTo>
                      <a:pt x="78000" y="72029"/>
                    </a:lnTo>
                    <a:cubicBezTo>
                      <a:pt x="74688" y="72029"/>
                      <a:pt x="72002" y="69343"/>
                      <a:pt x="72002" y="66031"/>
                    </a:cubicBezTo>
                    <a:lnTo>
                      <a:pt x="72002" y="42031"/>
                    </a:lnTo>
                    <a:cubicBezTo>
                      <a:pt x="72002" y="38716"/>
                      <a:pt x="74688" y="36030"/>
                      <a:pt x="78000" y="36030"/>
                    </a:cubicBezTo>
                    <a:close/>
                    <a:moveTo>
                      <a:pt x="12003" y="54031"/>
                    </a:moveTo>
                    <a:cubicBezTo>
                      <a:pt x="12003" y="50716"/>
                      <a:pt x="14689" y="48029"/>
                      <a:pt x="18001" y="48029"/>
                    </a:cubicBezTo>
                    <a:lnTo>
                      <a:pt x="60002" y="48029"/>
                    </a:lnTo>
                    <a:lnTo>
                      <a:pt x="60002" y="60029"/>
                    </a:lnTo>
                    <a:lnTo>
                      <a:pt x="36002" y="60029"/>
                    </a:lnTo>
                    <a:cubicBezTo>
                      <a:pt x="29375" y="60029"/>
                      <a:pt x="24002" y="65402"/>
                      <a:pt x="24002" y="72029"/>
                    </a:cubicBezTo>
                    <a:lnTo>
                      <a:pt x="24002" y="324031"/>
                    </a:lnTo>
                    <a:cubicBezTo>
                      <a:pt x="24002" y="330659"/>
                      <a:pt x="29375" y="336030"/>
                      <a:pt x="36002" y="336030"/>
                    </a:cubicBezTo>
                    <a:lnTo>
                      <a:pt x="228002" y="336030"/>
                    </a:lnTo>
                    <a:cubicBezTo>
                      <a:pt x="234630" y="336030"/>
                      <a:pt x="240002" y="330659"/>
                      <a:pt x="240002" y="324031"/>
                    </a:cubicBezTo>
                    <a:lnTo>
                      <a:pt x="240002" y="72029"/>
                    </a:lnTo>
                    <a:cubicBezTo>
                      <a:pt x="240002" y="65402"/>
                      <a:pt x="234630" y="60029"/>
                      <a:pt x="228002" y="60029"/>
                    </a:cubicBezTo>
                    <a:lnTo>
                      <a:pt x="204002" y="60029"/>
                    </a:lnTo>
                    <a:lnTo>
                      <a:pt x="204002" y="48029"/>
                    </a:lnTo>
                    <a:lnTo>
                      <a:pt x="246001" y="48029"/>
                    </a:lnTo>
                    <a:cubicBezTo>
                      <a:pt x="249316" y="48029"/>
                      <a:pt x="252002" y="50716"/>
                      <a:pt x="252002" y="54031"/>
                    </a:cubicBezTo>
                    <a:lnTo>
                      <a:pt x="252002" y="342029"/>
                    </a:lnTo>
                    <a:cubicBezTo>
                      <a:pt x="252002" y="345344"/>
                      <a:pt x="249316" y="348031"/>
                      <a:pt x="246001" y="348031"/>
                    </a:cubicBezTo>
                    <a:lnTo>
                      <a:pt x="18001" y="348031"/>
                    </a:lnTo>
                    <a:cubicBezTo>
                      <a:pt x="14689" y="348031"/>
                      <a:pt x="12003" y="345344"/>
                      <a:pt x="12003" y="342029"/>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0" name="Google Shape;2700;p251"/>
              <p:cNvSpPr/>
              <p:nvPr/>
            </p:nvSpPr>
            <p:spPr>
              <a:xfrm>
                <a:off x="5426843" y="682362"/>
                <a:ext cx="23906" cy="11953"/>
              </a:xfrm>
              <a:custGeom>
                <a:rect b="b" l="l" r="r" t="t"/>
                <a:pathLst>
                  <a:path extrusionOk="0" h="11953" w="23906">
                    <a:moveTo>
                      <a:pt x="5999" y="12000"/>
                    </a:moveTo>
                    <a:lnTo>
                      <a:pt x="18001" y="12000"/>
                    </a:lnTo>
                    <a:cubicBezTo>
                      <a:pt x="21314" y="12000"/>
                      <a:pt x="24000" y="9314"/>
                      <a:pt x="24000" y="6001"/>
                    </a:cubicBezTo>
                    <a:cubicBezTo>
                      <a:pt x="24000" y="2686"/>
                      <a:pt x="21314" y="0"/>
                      <a:pt x="18001" y="0"/>
                    </a:cubicBezTo>
                    <a:lnTo>
                      <a:pt x="5999" y="0"/>
                    </a:lnTo>
                    <a:cubicBezTo>
                      <a:pt x="2687" y="0"/>
                      <a:pt x="0" y="2686"/>
                      <a:pt x="0" y="6001"/>
                    </a:cubicBezTo>
                    <a:cubicBezTo>
                      <a:pt x="0" y="9314"/>
                      <a:pt x="2687" y="12000"/>
                      <a:pt x="5999" y="1200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1" name="Google Shape;2701;p251"/>
              <p:cNvSpPr/>
              <p:nvPr/>
            </p:nvSpPr>
            <p:spPr>
              <a:xfrm>
                <a:off x="5462843" y="682362"/>
                <a:ext cx="59766" cy="11953"/>
              </a:xfrm>
              <a:custGeom>
                <a:rect b="b" l="l" r="r" t="t"/>
                <a:pathLst>
                  <a:path extrusionOk="0" h="11953" w="59765">
                    <a:moveTo>
                      <a:pt x="6001" y="12000"/>
                    </a:moveTo>
                    <a:lnTo>
                      <a:pt x="54000" y="12000"/>
                    </a:lnTo>
                    <a:cubicBezTo>
                      <a:pt x="57312" y="12000"/>
                      <a:pt x="59999" y="9314"/>
                      <a:pt x="59999" y="6001"/>
                    </a:cubicBezTo>
                    <a:cubicBezTo>
                      <a:pt x="59999" y="2686"/>
                      <a:pt x="57312" y="0"/>
                      <a:pt x="54000" y="0"/>
                    </a:cubicBezTo>
                    <a:lnTo>
                      <a:pt x="6001" y="0"/>
                    </a:lnTo>
                    <a:cubicBezTo>
                      <a:pt x="2686" y="0"/>
                      <a:pt x="0" y="2686"/>
                      <a:pt x="0" y="6001"/>
                    </a:cubicBezTo>
                    <a:cubicBezTo>
                      <a:pt x="0" y="9314"/>
                      <a:pt x="2686" y="12000"/>
                      <a:pt x="6001" y="1200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2" name="Google Shape;2702;p251"/>
              <p:cNvSpPr/>
              <p:nvPr/>
            </p:nvSpPr>
            <p:spPr>
              <a:xfrm>
                <a:off x="5390844" y="730362"/>
                <a:ext cx="71719" cy="119531"/>
              </a:xfrm>
              <a:custGeom>
                <a:rect b="b" l="l" r="r" t="t"/>
                <a:pathLst>
                  <a:path extrusionOk="0" h="119531" w="71718">
                    <a:moveTo>
                      <a:pt x="12000" y="84002"/>
                    </a:moveTo>
                    <a:cubicBezTo>
                      <a:pt x="12000" y="80686"/>
                      <a:pt x="9314" y="78000"/>
                      <a:pt x="5998" y="78000"/>
                    </a:cubicBezTo>
                    <a:cubicBezTo>
                      <a:pt x="2686" y="78000"/>
                      <a:pt x="0" y="80686"/>
                      <a:pt x="0" y="84002"/>
                    </a:cubicBezTo>
                    <a:cubicBezTo>
                      <a:pt x="0" y="98833"/>
                      <a:pt x="13002" y="111157"/>
                      <a:pt x="29998" y="113552"/>
                    </a:cubicBezTo>
                    <a:lnTo>
                      <a:pt x="29998" y="114003"/>
                    </a:lnTo>
                    <a:cubicBezTo>
                      <a:pt x="29998" y="117315"/>
                      <a:pt x="32684" y="120001"/>
                      <a:pt x="35999" y="120001"/>
                    </a:cubicBezTo>
                    <a:cubicBezTo>
                      <a:pt x="39312" y="120001"/>
                      <a:pt x="41998" y="117315"/>
                      <a:pt x="41998" y="114003"/>
                    </a:cubicBezTo>
                    <a:lnTo>
                      <a:pt x="41998" y="113552"/>
                    </a:lnTo>
                    <a:cubicBezTo>
                      <a:pt x="58996" y="111151"/>
                      <a:pt x="71999" y="98833"/>
                      <a:pt x="71999" y="84002"/>
                    </a:cubicBezTo>
                    <a:cubicBezTo>
                      <a:pt x="71999" y="69170"/>
                      <a:pt x="58996" y="56846"/>
                      <a:pt x="41998" y="54451"/>
                    </a:cubicBezTo>
                    <a:lnTo>
                      <a:pt x="41998" y="18638"/>
                    </a:lnTo>
                    <a:cubicBezTo>
                      <a:pt x="52325" y="20654"/>
                      <a:pt x="59999" y="27636"/>
                      <a:pt x="59999" y="36002"/>
                    </a:cubicBezTo>
                    <a:cubicBezTo>
                      <a:pt x="59999" y="39315"/>
                      <a:pt x="62685" y="42001"/>
                      <a:pt x="66000" y="42001"/>
                    </a:cubicBezTo>
                    <a:cubicBezTo>
                      <a:pt x="69313" y="42001"/>
                      <a:pt x="71999" y="39315"/>
                      <a:pt x="71999" y="36002"/>
                    </a:cubicBezTo>
                    <a:cubicBezTo>
                      <a:pt x="71999" y="21171"/>
                      <a:pt x="58996" y="8844"/>
                      <a:pt x="41998" y="6452"/>
                    </a:cubicBezTo>
                    <a:lnTo>
                      <a:pt x="41998" y="6001"/>
                    </a:lnTo>
                    <a:cubicBezTo>
                      <a:pt x="41998" y="2689"/>
                      <a:pt x="39312" y="0"/>
                      <a:pt x="35999" y="0"/>
                    </a:cubicBezTo>
                    <a:cubicBezTo>
                      <a:pt x="32684" y="0"/>
                      <a:pt x="29998" y="2689"/>
                      <a:pt x="29998" y="6001"/>
                    </a:cubicBezTo>
                    <a:lnTo>
                      <a:pt x="29998" y="6452"/>
                    </a:lnTo>
                    <a:cubicBezTo>
                      <a:pt x="13002" y="8852"/>
                      <a:pt x="0" y="21171"/>
                      <a:pt x="0" y="36002"/>
                    </a:cubicBezTo>
                    <a:cubicBezTo>
                      <a:pt x="0" y="50834"/>
                      <a:pt x="13002" y="63157"/>
                      <a:pt x="29998" y="65553"/>
                    </a:cubicBezTo>
                    <a:lnTo>
                      <a:pt x="29998" y="101360"/>
                    </a:lnTo>
                    <a:cubicBezTo>
                      <a:pt x="19674" y="99349"/>
                      <a:pt x="12000" y="92365"/>
                      <a:pt x="12000" y="84002"/>
                    </a:cubicBezTo>
                    <a:close/>
                    <a:moveTo>
                      <a:pt x="59999" y="84002"/>
                    </a:moveTo>
                    <a:cubicBezTo>
                      <a:pt x="59999" y="92365"/>
                      <a:pt x="52325" y="99349"/>
                      <a:pt x="41998" y="101360"/>
                    </a:cubicBezTo>
                    <a:lnTo>
                      <a:pt x="41998" y="66638"/>
                    </a:lnTo>
                    <a:cubicBezTo>
                      <a:pt x="52325" y="68654"/>
                      <a:pt x="59999" y="75638"/>
                      <a:pt x="59999" y="84002"/>
                    </a:cubicBezTo>
                    <a:close/>
                    <a:moveTo>
                      <a:pt x="12000" y="36002"/>
                    </a:moveTo>
                    <a:cubicBezTo>
                      <a:pt x="12000" y="27636"/>
                      <a:pt x="19674" y="20654"/>
                      <a:pt x="29998" y="18638"/>
                    </a:cubicBezTo>
                    <a:lnTo>
                      <a:pt x="29998" y="53361"/>
                    </a:lnTo>
                    <a:cubicBezTo>
                      <a:pt x="19674" y="51350"/>
                      <a:pt x="12000" y="44366"/>
                      <a:pt x="12000" y="36002"/>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3" name="Google Shape;2703;p251"/>
              <p:cNvSpPr/>
              <p:nvPr/>
            </p:nvSpPr>
            <p:spPr>
              <a:xfrm>
                <a:off x="5390843" y="832345"/>
                <a:ext cx="167344" cy="107578"/>
              </a:xfrm>
              <a:custGeom>
                <a:rect b="b" l="l" r="r" t="t"/>
                <a:pathLst>
                  <a:path extrusionOk="0" h="107578" w="167343">
                    <a:moveTo>
                      <a:pt x="5999" y="108018"/>
                    </a:moveTo>
                    <a:cubicBezTo>
                      <a:pt x="7592" y="108018"/>
                      <a:pt x="9117" y="107386"/>
                      <a:pt x="10243" y="106260"/>
                    </a:cubicBezTo>
                    <a:lnTo>
                      <a:pt x="54001" y="62501"/>
                    </a:lnTo>
                    <a:lnTo>
                      <a:pt x="79759" y="88259"/>
                    </a:lnTo>
                    <a:cubicBezTo>
                      <a:pt x="82102" y="90602"/>
                      <a:pt x="85900" y="90602"/>
                      <a:pt x="88243" y="88259"/>
                    </a:cubicBezTo>
                    <a:lnTo>
                      <a:pt x="156001" y="20503"/>
                    </a:lnTo>
                    <a:lnTo>
                      <a:pt x="156001" y="30018"/>
                    </a:lnTo>
                    <a:cubicBezTo>
                      <a:pt x="156001" y="33332"/>
                      <a:pt x="158687" y="36019"/>
                      <a:pt x="162000" y="36019"/>
                    </a:cubicBezTo>
                    <a:cubicBezTo>
                      <a:pt x="165314" y="36019"/>
                      <a:pt x="168001" y="33332"/>
                      <a:pt x="168001" y="30018"/>
                    </a:cubicBezTo>
                    <a:lnTo>
                      <a:pt x="168001" y="6018"/>
                    </a:lnTo>
                    <a:cubicBezTo>
                      <a:pt x="167987" y="5301"/>
                      <a:pt x="167844" y="4592"/>
                      <a:pt x="167581" y="3925"/>
                    </a:cubicBezTo>
                    <a:cubicBezTo>
                      <a:pt x="167501" y="3719"/>
                      <a:pt x="167410" y="3518"/>
                      <a:pt x="167308" y="3324"/>
                    </a:cubicBezTo>
                    <a:cubicBezTo>
                      <a:pt x="167083" y="2873"/>
                      <a:pt x="166798" y="2455"/>
                      <a:pt x="166463" y="2076"/>
                    </a:cubicBezTo>
                    <a:cubicBezTo>
                      <a:pt x="166336" y="1915"/>
                      <a:pt x="166196" y="1761"/>
                      <a:pt x="166051" y="1615"/>
                    </a:cubicBezTo>
                    <a:cubicBezTo>
                      <a:pt x="165584" y="1173"/>
                      <a:pt x="165048" y="813"/>
                      <a:pt x="164466" y="547"/>
                    </a:cubicBezTo>
                    <a:cubicBezTo>
                      <a:pt x="164411" y="547"/>
                      <a:pt x="164370" y="481"/>
                      <a:pt x="164315" y="456"/>
                    </a:cubicBezTo>
                    <a:cubicBezTo>
                      <a:pt x="163653" y="193"/>
                      <a:pt x="162947" y="52"/>
                      <a:pt x="162233" y="41"/>
                    </a:cubicBezTo>
                    <a:cubicBezTo>
                      <a:pt x="162156" y="41"/>
                      <a:pt x="162096" y="0"/>
                      <a:pt x="162019" y="0"/>
                    </a:cubicBezTo>
                    <a:lnTo>
                      <a:pt x="138000" y="0"/>
                    </a:lnTo>
                    <a:cubicBezTo>
                      <a:pt x="134688" y="0"/>
                      <a:pt x="131999" y="2687"/>
                      <a:pt x="131999" y="6001"/>
                    </a:cubicBezTo>
                    <a:cubicBezTo>
                      <a:pt x="131999" y="9314"/>
                      <a:pt x="134688" y="12000"/>
                      <a:pt x="138000" y="12000"/>
                    </a:cubicBezTo>
                    <a:lnTo>
                      <a:pt x="147517" y="12000"/>
                    </a:lnTo>
                    <a:lnTo>
                      <a:pt x="83999" y="75534"/>
                    </a:lnTo>
                    <a:lnTo>
                      <a:pt x="58242" y="49776"/>
                    </a:lnTo>
                    <a:cubicBezTo>
                      <a:pt x="55899" y="47434"/>
                      <a:pt x="52101" y="47434"/>
                      <a:pt x="49758" y="49776"/>
                    </a:cubicBezTo>
                    <a:lnTo>
                      <a:pt x="1758" y="97776"/>
                    </a:lnTo>
                    <a:cubicBezTo>
                      <a:pt x="42" y="99492"/>
                      <a:pt x="-472" y="102071"/>
                      <a:pt x="457" y="104316"/>
                    </a:cubicBezTo>
                    <a:cubicBezTo>
                      <a:pt x="1388" y="106556"/>
                      <a:pt x="3574" y="108018"/>
                      <a:pt x="5999" y="108018"/>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4" name="Google Shape;2704;p251"/>
              <p:cNvSpPr/>
              <p:nvPr/>
            </p:nvSpPr>
            <p:spPr>
              <a:xfrm>
                <a:off x="5426843" y="922365"/>
                <a:ext cx="11953" cy="17578"/>
              </a:xfrm>
              <a:custGeom>
                <a:rect b="b" l="l" r="r" t="t"/>
                <a:pathLst>
                  <a:path extrusionOk="0" h="17578" w="11953">
                    <a:moveTo>
                      <a:pt x="5999" y="0"/>
                    </a:moveTo>
                    <a:cubicBezTo>
                      <a:pt x="2687" y="0"/>
                      <a:pt x="0" y="2686"/>
                      <a:pt x="0" y="5998"/>
                    </a:cubicBezTo>
                    <a:lnTo>
                      <a:pt x="0" y="12000"/>
                    </a:lnTo>
                    <a:cubicBezTo>
                      <a:pt x="0" y="15312"/>
                      <a:pt x="2687" y="17998"/>
                      <a:pt x="5999" y="17998"/>
                    </a:cubicBezTo>
                    <a:cubicBezTo>
                      <a:pt x="9314" y="17998"/>
                      <a:pt x="12000" y="15312"/>
                      <a:pt x="12000" y="12000"/>
                    </a:cubicBezTo>
                    <a:lnTo>
                      <a:pt x="12000" y="5998"/>
                    </a:lnTo>
                    <a:cubicBezTo>
                      <a:pt x="12000" y="2686"/>
                      <a:pt x="9314" y="0"/>
                      <a:pt x="5999" y="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5" name="Google Shape;2705;p251"/>
              <p:cNvSpPr/>
              <p:nvPr/>
            </p:nvSpPr>
            <p:spPr>
              <a:xfrm>
                <a:off x="5450843" y="922365"/>
                <a:ext cx="11953" cy="17578"/>
              </a:xfrm>
              <a:custGeom>
                <a:rect b="b" l="l" r="r" t="t"/>
                <a:pathLst>
                  <a:path extrusionOk="0" h="17578" w="11953">
                    <a:moveTo>
                      <a:pt x="6001" y="0"/>
                    </a:moveTo>
                    <a:cubicBezTo>
                      <a:pt x="2686" y="0"/>
                      <a:pt x="0" y="2686"/>
                      <a:pt x="0" y="5998"/>
                    </a:cubicBezTo>
                    <a:lnTo>
                      <a:pt x="0" y="12000"/>
                    </a:lnTo>
                    <a:cubicBezTo>
                      <a:pt x="0" y="15312"/>
                      <a:pt x="2686" y="17998"/>
                      <a:pt x="6001" y="17998"/>
                    </a:cubicBezTo>
                    <a:cubicBezTo>
                      <a:pt x="9314" y="17998"/>
                      <a:pt x="12000" y="15312"/>
                      <a:pt x="12000" y="12000"/>
                    </a:cubicBezTo>
                    <a:lnTo>
                      <a:pt x="12000" y="5998"/>
                    </a:lnTo>
                    <a:cubicBezTo>
                      <a:pt x="12000" y="2686"/>
                      <a:pt x="9314" y="0"/>
                      <a:pt x="6001" y="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6" name="Google Shape;2706;p251"/>
              <p:cNvSpPr/>
              <p:nvPr/>
            </p:nvSpPr>
            <p:spPr>
              <a:xfrm>
                <a:off x="5486842" y="922365"/>
                <a:ext cx="11953" cy="17578"/>
              </a:xfrm>
              <a:custGeom>
                <a:rect b="b" l="l" r="r" t="t"/>
                <a:pathLst>
                  <a:path extrusionOk="0" h="17578" w="11953">
                    <a:moveTo>
                      <a:pt x="6001" y="0"/>
                    </a:moveTo>
                    <a:cubicBezTo>
                      <a:pt x="2687" y="0"/>
                      <a:pt x="0" y="2686"/>
                      <a:pt x="0" y="5998"/>
                    </a:cubicBezTo>
                    <a:lnTo>
                      <a:pt x="0" y="12000"/>
                    </a:lnTo>
                    <a:cubicBezTo>
                      <a:pt x="0" y="15312"/>
                      <a:pt x="2687" y="17998"/>
                      <a:pt x="6001" y="17998"/>
                    </a:cubicBezTo>
                    <a:cubicBezTo>
                      <a:pt x="9314" y="17998"/>
                      <a:pt x="12000" y="15312"/>
                      <a:pt x="12000" y="12000"/>
                    </a:cubicBezTo>
                    <a:lnTo>
                      <a:pt x="12000" y="5998"/>
                    </a:lnTo>
                    <a:cubicBezTo>
                      <a:pt x="12000" y="2686"/>
                      <a:pt x="9314" y="0"/>
                      <a:pt x="6001" y="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7" name="Google Shape;2707;p251"/>
              <p:cNvSpPr/>
              <p:nvPr/>
            </p:nvSpPr>
            <p:spPr>
              <a:xfrm>
                <a:off x="5510842" y="898362"/>
                <a:ext cx="11953" cy="41484"/>
              </a:xfrm>
              <a:custGeom>
                <a:rect b="b" l="l" r="r" t="t"/>
                <a:pathLst>
                  <a:path extrusionOk="0" h="41484" w="11953">
                    <a:moveTo>
                      <a:pt x="6001" y="0"/>
                    </a:moveTo>
                    <a:cubicBezTo>
                      <a:pt x="2686" y="0"/>
                      <a:pt x="0" y="2686"/>
                      <a:pt x="0" y="6001"/>
                    </a:cubicBezTo>
                    <a:lnTo>
                      <a:pt x="0" y="36002"/>
                    </a:lnTo>
                    <a:cubicBezTo>
                      <a:pt x="0" y="39315"/>
                      <a:pt x="2686" y="42000"/>
                      <a:pt x="6001" y="42000"/>
                    </a:cubicBezTo>
                    <a:cubicBezTo>
                      <a:pt x="9314" y="42000"/>
                      <a:pt x="12000" y="39315"/>
                      <a:pt x="12000" y="36002"/>
                    </a:cubicBezTo>
                    <a:lnTo>
                      <a:pt x="12000" y="6001"/>
                    </a:lnTo>
                    <a:cubicBezTo>
                      <a:pt x="12000" y="2686"/>
                      <a:pt x="9314" y="0"/>
                      <a:pt x="6001" y="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8" name="Google Shape;2708;p251"/>
              <p:cNvSpPr/>
              <p:nvPr/>
            </p:nvSpPr>
            <p:spPr>
              <a:xfrm>
                <a:off x="5534844" y="874362"/>
                <a:ext cx="11953" cy="65391"/>
              </a:xfrm>
              <a:custGeom>
                <a:rect b="b" l="l" r="r" t="t"/>
                <a:pathLst>
                  <a:path extrusionOk="0" h="65390" w="11953">
                    <a:moveTo>
                      <a:pt x="5998" y="0"/>
                    </a:moveTo>
                    <a:cubicBezTo>
                      <a:pt x="2686" y="0"/>
                      <a:pt x="0" y="2686"/>
                      <a:pt x="0" y="6001"/>
                    </a:cubicBezTo>
                    <a:lnTo>
                      <a:pt x="0" y="60002"/>
                    </a:lnTo>
                    <a:cubicBezTo>
                      <a:pt x="0" y="63314"/>
                      <a:pt x="2686" y="66000"/>
                      <a:pt x="5998" y="66000"/>
                    </a:cubicBezTo>
                    <a:cubicBezTo>
                      <a:pt x="9314" y="66000"/>
                      <a:pt x="12000" y="63314"/>
                      <a:pt x="12000" y="60002"/>
                    </a:cubicBezTo>
                    <a:lnTo>
                      <a:pt x="12000" y="6001"/>
                    </a:lnTo>
                    <a:cubicBezTo>
                      <a:pt x="12000" y="2686"/>
                      <a:pt x="9314" y="0"/>
                      <a:pt x="5998" y="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09" name="Google Shape;2709;p251"/>
              <p:cNvSpPr/>
              <p:nvPr/>
            </p:nvSpPr>
            <p:spPr>
              <a:xfrm>
                <a:off x="5480844" y="748363"/>
                <a:ext cx="23906" cy="11953"/>
              </a:xfrm>
              <a:custGeom>
                <a:rect b="b" l="l" r="r" t="t"/>
                <a:pathLst>
                  <a:path extrusionOk="0" h="11953" w="23906">
                    <a:moveTo>
                      <a:pt x="5998" y="12000"/>
                    </a:moveTo>
                    <a:lnTo>
                      <a:pt x="17999" y="12000"/>
                    </a:lnTo>
                    <a:cubicBezTo>
                      <a:pt x="21314" y="12000"/>
                      <a:pt x="24000" y="9314"/>
                      <a:pt x="24000" y="6001"/>
                    </a:cubicBezTo>
                    <a:cubicBezTo>
                      <a:pt x="24000" y="2686"/>
                      <a:pt x="21314" y="0"/>
                      <a:pt x="17999" y="0"/>
                    </a:cubicBezTo>
                    <a:lnTo>
                      <a:pt x="5998" y="0"/>
                    </a:lnTo>
                    <a:cubicBezTo>
                      <a:pt x="2686" y="0"/>
                      <a:pt x="0" y="2686"/>
                      <a:pt x="0" y="6001"/>
                    </a:cubicBezTo>
                    <a:cubicBezTo>
                      <a:pt x="0" y="9314"/>
                      <a:pt x="2686" y="12000"/>
                      <a:pt x="5998" y="1200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10" name="Google Shape;2710;p251"/>
              <p:cNvSpPr/>
              <p:nvPr/>
            </p:nvSpPr>
            <p:spPr>
              <a:xfrm>
                <a:off x="5516843" y="748363"/>
                <a:ext cx="35859" cy="11953"/>
              </a:xfrm>
              <a:custGeom>
                <a:rect b="b" l="l" r="r" t="t"/>
                <a:pathLst>
                  <a:path extrusionOk="0" h="11953" w="35859">
                    <a:moveTo>
                      <a:pt x="5999" y="12000"/>
                    </a:moveTo>
                    <a:lnTo>
                      <a:pt x="30001" y="12000"/>
                    </a:lnTo>
                    <a:cubicBezTo>
                      <a:pt x="33313" y="12000"/>
                      <a:pt x="36000" y="9314"/>
                      <a:pt x="36000" y="6001"/>
                    </a:cubicBezTo>
                    <a:cubicBezTo>
                      <a:pt x="36000" y="2686"/>
                      <a:pt x="33313" y="0"/>
                      <a:pt x="30001" y="0"/>
                    </a:cubicBezTo>
                    <a:lnTo>
                      <a:pt x="5999" y="0"/>
                    </a:lnTo>
                    <a:cubicBezTo>
                      <a:pt x="2687" y="0"/>
                      <a:pt x="0" y="2686"/>
                      <a:pt x="0" y="6001"/>
                    </a:cubicBezTo>
                    <a:cubicBezTo>
                      <a:pt x="0" y="9314"/>
                      <a:pt x="2687" y="12000"/>
                      <a:pt x="5999" y="1200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11" name="Google Shape;2711;p251"/>
              <p:cNvSpPr/>
              <p:nvPr/>
            </p:nvSpPr>
            <p:spPr>
              <a:xfrm>
                <a:off x="5480844" y="796362"/>
                <a:ext cx="23906" cy="11953"/>
              </a:xfrm>
              <a:custGeom>
                <a:rect b="b" l="l" r="r" t="t"/>
                <a:pathLst>
                  <a:path extrusionOk="0" h="11953" w="23906">
                    <a:moveTo>
                      <a:pt x="5998" y="12000"/>
                    </a:moveTo>
                    <a:lnTo>
                      <a:pt x="17999" y="12000"/>
                    </a:lnTo>
                    <a:cubicBezTo>
                      <a:pt x="21314" y="12000"/>
                      <a:pt x="24000" y="9314"/>
                      <a:pt x="24000" y="6002"/>
                    </a:cubicBezTo>
                    <a:cubicBezTo>
                      <a:pt x="24000" y="2687"/>
                      <a:pt x="21314" y="0"/>
                      <a:pt x="17999" y="0"/>
                    </a:cubicBezTo>
                    <a:lnTo>
                      <a:pt x="5998" y="0"/>
                    </a:lnTo>
                    <a:cubicBezTo>
                      <a:pt x="2686" y="0"/>
                      <a:pt x="0" y="2687"/>
                      <a:pt x="0" y="6002"/>
                    </a:cubicBezTo>
                    <a:cubicBezTo>
                      <a:pt x="0" y="9314"/>
                      <a:pt x="2686" y="12000"/>
                      <a:pt x="5998" y="1200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12" name="Google Shape;2712;p251"/>
              <p:cNvSpPr/>
              <p:nvPr/>
            </p:nvSpPr>
            <p:spPr>
              <a:xfrm>
                <a:off x="5516843" y="796362"/>
                <a:ext cx="35859" cy="11953"/>
              </a:xfrm>
              <a:custGeom>
                <a:rect b="b" l="l" r="r" t="t"/>
                <a:pathLst>
                  <a:path extrusionOk="0" h="11953" w="35859">
                    <a:moveTo>
                      <a:pt x="30001" y="0"/>
                    </a:moveTo>
                    <a:lnTo>
                      <a:pt x="5999" y="0"/>
                    </a:lnTo>
                    <a:cubicBezTo>
                      <a:pt x="2687" y="0"/>
                      <a:pt x="0" y="2687"/>
                      <a:pt x="0" y="6002"/>
                    </a:cubicBezTo>
                    <a:cubicBezTo>
                      <a:pt x="0" y="9314"/>
                      <a:pt x="2687" y="12000"/>
                      <a:pt x="5999" y="12000"/>
                    </a:cubicBezTo>
                    <a:lnTo>
                      <a:pt x="30001" y="12000"/>
                    </a:lnTo>
                    <a:cubicBezTo>
                      <a:pt x="33313" y="12000"/>
                      <a:pt x="36000" y="9314"/>
                      <a:pt x="36000" y="6002"/>
                    </a:cubicBezTo>
                    <a:cubicBezTo>
                      <a:pt x="36000" y="2687"/>
                      <a:pt x="33313" y="0"/>
                      <a:pt x="30001" y="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13" name="Google Shape;2713;p251"/>
              <p:cNvSpPr/>
              <p:nvPr/>
            </p:nvSpPr>
            <p:spPr>
              <a:xfrm>
                <a:off x="5528843" y="772363"/>
                <a:ext cx="23906" cy="11953"/>
              </a:xfrm>
              <a:custGeom>
                <a:rect b="b" l="l" r="r" t="t"/>
                <a:pathLst>
                  <a:path extrusionOk="0" h="11953" w="23906">
                    <a:moveTo>
                      <a:pt x="18001" y="0"/>
                    </a:moveTo>
                    <a:lnTo>
                      <a:pt x="6001" y="0"/>
                    </a:lnTo>
                    <a:cubicBezTo>
                      <a:pt x="2686" y="0"/>
                      <a:pt x="0" y="2686"/>
                      <a:pt x="0" y="6001"/>
                    </a:cubicBezTo>
                    <a:cubicBezTo>
                      <a:pt x="0" y="9314"/>
                      <a:pt x="2686" y="12000"/>
                      <a:pt x="6001" y="12000"/>
                    </a:cubicBezTo>
                    <a:lnTo>
                      <a:pt x="18001" y="12000"/>
                    </a:lnTo>
                    <a:cubicBezTo>
                      <a:pt x="21313" y="12000"/>
                      <a:pt x="24000" y="9314"/>
                      <a:pt x="24000" y="6001"/>
                    </a:cubicBezTo>
                    <a:cubicBezTo>
                      <a:pt x="24000" y="2686"/>
                      <a:pt x="21313" y="0"/>
                      <a:pt x="18001" y="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714" name="Google Shape;2714;p251"/>
              <p:cNvSpPr/>
              <p:nvPr/>
            </p:nvSpPr>
            <p:spPr>
              <a:xfrm>
                <a:off x="5480844" y="772363"/>
                <a:ext cx="35859" cy="11953"/>
              </a:xfrm>
              <a:custGeom>
                <a:rect b="b" l="l" r="r" t="t"/>
                <a:pathLst>
                  <a:path extrusionOk="0" h="11953" w="35859">
                    <a:moveTo>
                      <a:pt x="5998" y="12000"/>
                    </a:moveTo>
                    <a:lnTo>
                      <a:pt x="29998" y="12000"/>
                    </a:lnTo>
                    <a:cubicBezTo>
                      <a:pt x="33313" y="12000"/>
                      <a:pt x="35999" y="9314"/>
                      <a:pt x="35999" y="6001"/>
                    </a:cubicBezTo>
                    <a:cubicBezTo>
                      <a:pt x="35999" y="2686"/>
                      <a:pt x="33313" y="0"/>
                      <a:pt x="29998" y="0"/>
                    </a:cubicBezTo>
                    <a:lnTo>
                      <a:pt x="5998" y="0"/>
                    </a:lnTo>
                    <a:cubicBezTo>
                      <a:pt x="2686" y="0"/>
                      <a:pt x="0" y="2686"/>
                      <a:pt x="0" y="6001"/>
                    </a:cubicBezTo>
                    <a:cubicBezTo>
                      <a:pt x="0" y="9314"/>
                      <a:pt x="2686" y="12000"/>
                      <a:pt x="5998" y="12000"/>
                    </a:cubicBezTo>
                    <a:close/>
                  </a:path>
                </a:pathLst>
              </a:custGeom>
              <a:solidFill>
                <a:srgbClr val="00C47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
        <p:nvSpPr>
          <p:cNvPr id="2715" name="Google Shape;2715;p251"/>
          <p:cNvSpPr txBox="1"/>
          <p:nvPr>
            <p:ph idx="11" type="ftr"/>
          </p:nvPr>
        </p:nvSpPr>
        <p:spPr>
          <a:xfrm>
            <a:off x="929072" y="4801951"/>
            <a:ext cx="3086100" cy="135731"/>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800"/>
              <a:buNone/>
            </a:pPr>
            <a:r>
              <a:rPr lang="fr"/>
              <a:t>Confidentiel - Usage interne uniquement</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2667"/>
                                        </p:tgtEl>
                                        <p:attrNameLst>
                                          <p:attrName>style.visibility</p:attrName>
                                        </p:attrNameLst>
                                      </p:cBhvr>
                                      <p:to>
                                        <p:strVal val="visible"/>
                                      </p:to>
                                    </p:set>
                                    <p:animEffect filter="fade" transition="in">
                                      <p:cBhvr>
                                        <p:cTn dur="1000"/>
                                        <p:tgtEl>
                                          <p:spTgt spid="266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668"/>
                                        </p:tgtEl>
                                        <p:attrNameLst>
                                          <p:attrName>style.visibility</p:attrName>
                                        </p:attrNameLst>
                                      </p:cBhvr>
                                      <p:to>
                                        <p:strVal val="visible"/>
                                      </p:to>
                                    </p:set>
                                    <p:animEffect filter="fade" transition="in">
                                      <p:cBhvr>
                                        <p:cTn dur="1000"/>
                                        <p:tgtEl>
                                          <p:spTgt spid="2668"/>
                                        </p:tgtEl>
                                      </p:cBhvr>
                                    </p:animEffect>
                                  </p:childTnLst>
                                </p:cTn>
                              </p:par>
                              <p:par>
                                <p:cTn fill="hold" nodeType="withEffect" presetClass="entr" presetID="10" presetSubtype="0">
                                  <p:stCondLst>
                                    <p:cond delay="0"/>
                                  </p:stCondLst>
                                  <p:childTnLst>
                                    <p:set>
                                      <p:cBhvr>
                                        <p:cTn dur="1" fill="hold">
                                          <p:stCondLst>
                                            <p:cond delay="0"/>
                                          </p:stCondLst>
                                        </p:cTn>
                                        <p:tgtEl>
                                          <p:spTgt spid="2669"/>
                                        </p:tgtEl>
                                        <p:attrNameLst>
                                          <p:attrName>style.visibility</p:attrName>
                                        </p:attrNameLst>
                                      </p:cBhvr>
                                      <p:to>
                                        <p:strVal val="visible"/>
                                      </p:to>
                                    </p:set>
                                    <p:animEffect filter="fade" transition="in">
                                      <p:cBhvr>
                                        <p:cTn dur="1000"/>
                                        <p:tgtEl>
                                          <p:spTgt spid="266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670"/>
                                        </p:tgtEl>
                                        <p:attrNameLst>
                                          <p:attrName>style.visibility</p:attrName>
                                        </p:attrNameLst>
                                      </p:cBhvr>
                                      <p:to>
                                        <p:strVal val="visible"/>
                                      </p:to>
                                    </p:set>
                                    <p:animEffect filter="fade" transition="in">
                                      <p:cBhvr>
                                        <p:cTn dur="1000"/>
                                        <p:tgtEl>
                                          <p:spTgt spid="267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675"/>
                                        </p:tgtEl>
                                        <p:attrNameLst>
                                          <p:attrName>style.visibility</p:attrName>
                                        </p:attrNameLst>
                                      </p:cBhvr>
                                      <p:to>
                                        <p:strVal val="visible"/>
                                      </p:to>
                                    </p:set>
                                    <p:animEffect filter="fade" transition="in">
                                      <p:cBhvr>
                                        <p:cTn dur="1000"/>
                                        <p:tgtEl>
                                          <p:spTgt spid="267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689"/>
                                        </p:tgtEl>
                                        <p:attrNameLst>
                                          <p:attrName>style.visibility</p:attrName>
                                        </p:attrNameLst>
                                      </p:cBhvr>
                                      <p:to>
                                        <p:strVal val="visible"/>
                                      </p:to>
                                    </p:set>
                                    <p:animEffect filter="fade" transition="in">
                                      <p:cBhvr>
                                        <p:cTn dur="1000"/>
                                        <p:tgtEl>
                                          <p:spTgt spid="268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694"/>
                                        </p:tgtEl>
                                        <p:attrNameLst>
                                          <p:attrName>style.visibility</p:attrName>
                                        </p:attrNameLst>
                                      </p:cBhvr>
                                      <p:to>
                                        <p:strVal val="visible"/>
                                      </p:to>
                                    </p:set>
                                    <p:animEffect filter="fade" transition="in">
                                      <p:cBhvr>
                                        <p:cTn dur="1000"/>
                                        <p:tgtEl>
                                          <p:spTgt spid="269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94" name="Shape 5294"/>
        <p:cNvGrpSpPr/>
        <p:nvPr/>
      </p:nvGrpSpPr>
      <p:grpSpPr>
        <a:xfrm>
          <a:off x="0" y="0"/>
          <a:ext cx="0" cy="0"/>
          <a:chOff x="0" y="0"/>
          <a:chExt cx="0" cy="0"/>
        </a:xfrm>
      </p:grpSpPr>
      <p:pic>
        <p:nvPicPr>
          <p:cNvPr id="5295" name="Google Shape;5295;p296"/>
          <p:cNvPicPr preferRelativeResize="0"/>
          <p:nvPr/>
        </p:nvPicPr>
        <p:blipFill>
          <a:blip r:embed="rId3">
            <a:alphaModFix/>
          </a:blip>
          <a:stretch>
            <a:fillRect/>
          </a:stretch>
        </p:blipFill>
        <p:spPr>
          <a:xfrm>
            <a:off x="663062" y="2371325"/>
            <a:ext cx="1823801" cy="1994204"/>
          </a:xfrm>
          <a:prstGeom prst="rect">
            <a:avLst/>
          </a:prstGeom>
          <a:noFill/>
          <a:ln>
            <a:noFill/>
          </a:ln>
        </p:spPr>
      </p:pic>
      <p:sp>
        <p:nvSpPr>
          <p:cNvPr id="5296" name="Google Shape;5296;p296"/>
          <p:cNvSpPr/>
          <p:nvPr/>
        </p:nvSpPr>
        <p:spPr>
          <a:xfrm rot="5400000">
            <a:off x="5594800" y="-916200"/>
            <a:ext cx="2633000" cy="4465400"/>
          </a:xfrm>
          <a:custGeom>
            <a:rect b="b" l="l" r="r" t="t"/>
            <a:pathLst>
              <a:path extrusionOk="0" h="5953867" w="3510666">
                <a:moveTo>
                  <a:pt x="0" y="3973038"/>
                </a:moveTo>
                <a:lnTo>
                  <a:pt x="0" y="3911857"/>
                </a:lnTo>
                <a:lnTo>
                  <a:pt x="120607" y="3827437"/>
                </a:lnTo>
                <a:lnTo>
                  <a:pt x="0" y="3910811"/>
                </a:lnTo>
                <a:lnTo>
                  <a:pt x="0" y="2491758"/>
                </a:lnTo>
                <a:lnTo>
                  <a:pt x="28652" y="2455598"/>
                </a:lnTo>
                <a:cubicBezTo>
                  <a:pt x="60072" y="2413289"/>
                  <a:pt x="90168" y="2370000"/>
                  <a:pt x="118895" y="2325796"/>
                </a:cubicBezTo>
                <a:cubicBezTo>
                  <a:pt x="176556" y="2237446"/>
                  <a:pt x="228928" y="2145786"/>
                  <a:pt x="275727" y="2051280"/>
                </a:cubicBezTo>
                <a:cubicBezTo>
                  <a:pt x="322267" y="1956425"/>
                  <a:pt x="363472" y="1859130"/>
                  <a:pt x="399162" y="1759686"/>
                </a:cubicBezTo>
                <a:cubicBezTo>
                  <a:pt x="434512" y="1660012"/>
                  <a:pt x="464509" y="1558477"/>
                  <a:pt x="489021" y="1455605"/>
                </a:cubicBezTo>
                <a:cubicBezTo>
                  <a:pt x="492331" y="1442768"/>
                  <a:pt x="494830" y="1429816"/>
                  <a:pt x="497850" y="1416920"/>
                </a:cubicBezTo>
                <a:cubicBezTo>
                  <a:pt x="500870" y="1404026"/>
                  <a:pt x="503658" y="1391072"/>
                  <a:pt x="506389" y="1378120"/>
                </a:cubicBezTo>
                <a:lnTo>
                  <a:pt x="514114" y="1339202"/>
                </a:lnTo>
                <a:lnTo>
                  <a:pt x="517948" y="1319684"/>
                </a:lnTo>
                <a:lnTo>
                  <a:pt x="521374" y="1300108"/>
                </a:lnTo>
                <a:lnTo>
                  <a:pt x="528402" y="1261018"/>
                </a:lnTo>
                <a:lnTo>
                  <a:pt x="534561" y="1221809"/>
                </a:lnTo>
                <a:cubicBezTo>
                  <a:pt x="538917" y="1195668"/>
                  <a:pt x="542110" y="1169530"/>
                  <a:pt x="545713" y="1143102"/>
                </a:cubicBezTo>
                <a:cubicBezTo>
                  <a:pt x="558939" y="1037792"/>
                  <a:pt x="566479" y="931842"/>
                  <a:pt x="568307" y="825718"/>
                </a:cubicBezTo>
                <a:cubicBezTo>
                  <a:pt x="571880" y="612833"/>
                  <a:pt x="551029" y="400294"/>
                  <a:pt x="506156" y="192172"/>
                </a:cubicBezTo>
                <a:cubicBezTo>
                  <a:pt x="494818" y="140126"/>
                  <a:pt x="481943" y="88444"/>
                  <a:pt x="467550" y="37191"/>
                </a:cubicBezTo>
                <a:lnTo>
                  <a:pt x="455908" y="0"/>
                </a:lnTo>
                <a:lnTo>
                  <a:pt x="480013" y="0"/>
                </a:lnTo>
                <a:lnTo>
                  <a:pt x="489803" y="30736"/>
                </a:lnTo>
                <a:cubicBezTo>
                  <a:pt x="504727" y="82244"/>
                  <a:pt x="518296" y="134144"/>
                  <a:pt x="530494" y="186363"/>
                </a:cubicBezTo>
                <a:cubicBezTo>
                  <a:pt x="533747" y="199432"/>
                  <a:pt x="536303" y="212618"/>
                  <a:pt x="539264" y="225687"/>
                </a:cubicBezTo>
                <a:cubicBezTo>
                  <a:pt x="542229" y="238756"/>
                  <a:pt x="545074" y="251884"/>
                  <a:pt x="547688" y="265070"/>
                </a:cubicBezTo>
                <a:cubicBezTo>
                  <a:pt x="552625" y="291441"/>
                  <a:pt x="558317" y="317754"/>
                  <a:pt x="562558" y="344242"/>
                </a:cubicBezTo>
                <a:lnTo>
                  <a:pt x="569470" y="383972"/>
                </a:lnTo>
                <a:lnTo>
                  <a:pt x="575627" y="423763"/>
                </a:lnTo>
                <a:cubicBezTo>
                  <a:pt x="579926" y="450308"/>
                  <a:pt x="583004" y="477028"/>
                  <a:pt x="586605" y="503630"/>
                </a:cubicBezTo>
                <a:cubicBezTo>
                  <a:pt x="599617" y="610450"/>
                  <a:pt x="607064" y="717910"/>
                  <a:pt x="608910" y="825486"/>
                </a:cubicBezTo>
                <a:cubicBezTo>
                  <a:pt x="610592" y="933440"/>
                  <a:pt x="606236" y="1041320"/>
                  <a:pt x="595890" y="1148620"/>
                </a:cubicBezTo>
                <a:lnTo>
                  <a:pt x="578960" y="1284407"/>
                </a:lnTo>
                <a:lnTo>
                  <a:pt x="581843" y="1268220"/>
                </a:lnTo>
                <a:lnTo>
                  <a:pt x="588117" y="1228374"/>
                </a:lnTo>
                <a:cubicBezTo>
                  <a:pt x="592588" y="1201769"/>
                  <a:pt x="595726" y="1175050"/>
                  <a:pt x="599385" y="1148387"/>
                </a:cubicBezTo>
                <a:cubicBezTo>
                  <a:pt x="612757" y="1041393"/>
                  <a:pt x="620353" y="933701"/>
                  <a:pt x="622154" y="825892"/>
                </a:cubicBezTo>
                <a:cubicBezTo>
                  <a:pt x="625477" y="609580"/>
                  <a:pt x="604039" y="393557"/>
                  <a:pt x="558260" y="182124"/>
                </a:cubicBezTo>
                <a:cubicBezTo>
                  <a:pt x="546725" y="129265"/>
                  <a:pt x="533644" y="76755"/>
                  <a:pt x="519038" y="24674"/>
                </a:cubicBezTo>
                <a:lnTo>
                  <a:pt x="511332" y="0"/>
                </a:lnTo>
                <a:lnTo>
                  <a:pt x="535338" y="0"/>
                </a:lnTo>
                <a:lnTo>
                  <a:pt x="541100" y="18160"/>
                </a:lnTo>
                <a:cubicBezTo>
                  <a:pt x="556227" y="70539"/>
                  <a:pt x="569987" y="123310"/>
                  <a:pt x="582365" y="176431"/>
                </a:cubicBezTo>
                <a:cubicBezTo>
                  <a:pt x="585619" y="189675"/>
                  <a:pt x="588174" y="203091"/>
                  <a:pt x="591195" y="216394"/>
                </a:cubicBezTo>
                <a:cubicBezTo>
                  <a:pt x="594216" y="229696"/>
                  <a:pt x="597003" y="242998"/>
                  <a:pt x="599733" y="256358"/>
                </a:cubicBezTo>
                <a:cubicBezTo>
                  <a:pt x="604787" y="283194"/>
                  <a:pt x="610479" y="309854"/>
                  <a:pt x="614836" y="336806"/>
                </a:cubicBezTo>
                <a:lnTo>
                  <a:pt x="621865" y="377118"/>
                </a:lnTo>
                <a:lnTo>
                  <a:pt x="628080" y="417778"/>
                </a:lnTo>
                <a:cubicBezTo>
                  <a:pt x="632436" y="444730"/>
                  <a:pt x="635514" y="471800"/>
                  <a:pt x="639173" y="499100"/>
                </a:cubicBezTo>
                <a:cubicBezTo>
                  <a:pt x="652332" y="607604"/>
                  <a:pt x="659835" y="716750"/>
                  <a:pt x="661654" y="826009"/>
                </a:cubicBezTo>
                <a:cubicBezTo>
                  <a:pt x="663315" y="935646"/>
                  <a:pt x="658850" y="1045197"/>
                  <a:pt x="648311" y="1154160"/>
                </a:cubicBezTo>
                <a:lnTo>
                  <a:pt x="629233" y="1306836"/>
                </a:lnTo>
                <a:lnTo>
                  <a:pt x="634933" y="1274666"/>
                </a:lnTo>
                <a:lnTo>
                  <a:pt x="641264" y="1234006"/>
                </a:lnTo>
                <a:cubicBezTo>
                  <a:pt x="645795" y="1206996"/>
                  <a:pt x="648931" y="1179870"/>
                  <a:pt x="652880" y="1152684"/>
                </a:cubicBezTo>
                <a:cubicBezTo>
                  <a:pt x="666345" y="1043948"/>
                  <a:pt x="673983" y="934629"/>
                  <a:pt x="675767" y="825078"/>
                </a:cubicBezTo>
                <a:cubicBezTo>
                  <a:pt x="677242" y="715355"/>
                  <a:pt x="672665" y="605629"/>
                  <a:pt x="662060" y="496428"/>
                </a:cubicBezTo>
                <a:cubicBezTo>
                  <a:pt x="658980" y="469185"/>
                  <a:pt x="656249" y="441826"/>
                  <a:pt x="652707" y="414642"/>
                </a:cubicBezTo>
                <a:lnTo>
                  <a:pt x="647420" y="373981"/>
                </a:lnTo>
                <a:lnTo>
                  <a:pt x="641205" y="333321"/>
                </a:lnTo>
                <a:cubicBezTo>
                  <a:pt x="637198" y="306136"/>
                  <a:pt x="631911" y="279184"/>
                  <a:pt x="627206" y="252001"/>
                </a:cubicBezTo>
                <a:cubicBezTo>
                  <a:pt x="624883" y="238466"/>
                  <a:pt x="621863" y="225048"/>
                  <a:pt x="619190" y="211340"/>
                </a:cubicBezTo>
                <a:cubicBezTo>
                  <a:pt x="616519" y="197632"/>
                  <a:pt x="613905" y="184388"/>
                  <a:pt x="610884" y="171028"/>
                </a:cubicBezTo>
                <a:cubicBezTo>
                  <a:pt x="599148" y="117327"/>
                  <a:pt x="585863" y="64004"/>
                  <a:pt x="571045" y="11109"/>
                </a:cubicBezTo>
                <a:lnTo>
                  <a:pt x="567583" y="0"/>
                </a:lnTo>
                <a:lnTo>
                  <a:pt x="590366" y="0"/>
                </a:lnTo>
                <a:lnTo>
                  <a:pt x="592376" y="6346"/>
                </a:lnTo>
                <a:cubicBezTo>
                  <a:pt x="607716" y="59546"/>
                  <a:pt x="621675" y="113146"/>
                  <a:pt x="634236" y="167079"/>
                </a:cubicBezTo>
                <a:cubicBezTo>
                  <a:pt x="637488" y="180554"/>
                  <a:pt x="640043" y="194087"/>
                  <a:pt x="643181" y="207738"/>
                </a:cubicBezTo>
                <a:cubicBezTo>
                  <a:pt x="646317" y="221389"/>
                  <a:pt x="649280" y="234747"/>
                  <a:pt x="651835" y="248400"/>
                </a:cubicBezTo>
                <a:cubicBezTo>
                  <a:pt x="657006" y="275583"/>
                  <a:pt x="662698" y="302710"/>
                  <a:pt x="667113" y="330068"/>
                </a:cubicBezTo>
                <a:lnTo>
                  <a:pt x="674199" y="371019"/>
                </a:lnTo>
                <a:lnTo>
                  <a:pt x="680473" y="412085"/>
                </a:lnTo>
                <a:cubicBezTo>
                  <a:pt x="684944" y="439443"/>
                  <a:pt x="688022" y="466978"/>
                  <a:pt x="691741" y="494452"/>
                </a:cubicBezTo>
                <a:cubicBezTo>
                  <a:pt x="705038" y="604641"/>
                  <a:pt x="712617" y="715470"/>
                  <a:pt x="714453" y="826414"/>
                </a:cubicBezTo>
                <a:cubicBezTo>
                  <a:pt x="715829" y="937532"/>
                  <a:pt x="711269" y="1048652"/>
                  <a:pt x="700802" y="1159306"/>
                </a:cubicBezTo>
                <a:cubicBezTo>
                  <a:pt x="695477" y="1214722"/>
                  <a:pt x="688580" y="1269962"/>
                  <a:pt x="680124" y="1324962"/>
                </a:cubicBezTo>
                <a:lnTo>
                  <a:pt x="672998" y="1363934"/>
                </a:lnTo>
                <a:lnTo>
                  <a:pt x="680764" y="1323283"/>
                </a:lnTo>
                <a:lnTo>
                  <a:pt x="688082" y="1282274"/>
                </a:lnTo>
                <a:lnTo>
                  <a:pt x="694472" y="1241092"/>
                </a:lnTo>
                <a:cubicBezTo>
                  <a:pt x="699062" y="1213675"/>
                  <a:pt x="702198" y="1186084"/>
                  <a:pt x="706090" y="1158551"/>
                </a:cubicBezTo>
                <a:cubicBezTo>
                  <a:pt x="719734" y="1048130"/>
                  <a:pt x="727489" y="937010"/>
                  <a:pt x="729323" y="825774"/>
                </a:cubicBezTo>
                <a:cubicBezTo>
                  <a:pt x="730765" y="714366"/>
                  <a:pt x="726071" y="602956"/>
                  <a:pt x="715267" y="492068"/>
                </a:cubicBezTo>
                <a:cubicBezTo>
                  <a:pt x="712130" y="464362"/>
                  <a:pt x="709459" y="436596"/>
                  <a:pt x="705740" y="409006"/>
                </a:cubicBezTo>
                <a:lnTo>
                  <a:pt x="700340" y="367531"/>
                </a:lnTo>
                <a:lnTo>
                  <a:pt x="694066" y="326174"/>
                </a:lnTo>
                <a:cubicBezTo>
                  <a:pt x="690000" y="298584"/>
                  <a:pt x="684656" y="271226"/>
                  <a:pt x="679834" y="243750"/>
                </a:cubicBezTo>
                <a:cubicBezTo>
                  <a:pt x="677511" y="229984"/>
                  <a:pt x="674433" y="216391"/>
                  <a:pt x="671759" y="202684"/>
                </a:cubicBezTo>
                <a:cubicBezTo>
                  <a:pt x="669089" y="188975"/>
                  <a:pt x="666300" y="175325"/>
                  <a:pt x="663281" y="162023"/>
                </a:cubicBezTo>
                <a:lnTo>
                  <a:pt x="622937" y="0"/>
                </a:lnTo>
                <a:lnTo>
                  <a:pt x="645002" y="0"/>
                </a:lnTo>
                <a:lnTo>
                  <a:pt x="685586" y="156680"/>
                </a:lnTo>
                <a:cubicBezTo>
                  <a:pt x="688779" y="170330"/>
                  <a:pt x="691394" y="184096"/>
                  <a:pt x="694647" y="197863"/>
                </a:cubicBezTo>
                <a:cubicBezTo>
                  <a:pt x="697900" y="211629"/>
                  <a:pt x="700862" y="225278"/>
                  <a:pt x="703360" y="239104"/>
                </a:cubicBezTo>
                <a:cubicBezTo>
                  <a:pt x="708646" y="266695"/>
                  <a:pt x="714395" y="294284"/>
                  <a:pt x="718869" y="322050"/>
                </a:cubicBezTo>
                <a:lnTo>
                  <a:pt x="726071" y="363582"/>
                </a:lnTo>
                <a:lnTo>
                  <a:pt x="732404" y="405287"/>
                </a:lnTo>
                <a:cubicBezTo>
                  <a:pt x="736934" y="433112"/>
                  <a:pt x="740012" y="461052"/>
                  <a:pt x="744020" y="488932"/>
                </a:cubicBezTo>
                <a:cubicBezTo>
                  <a:pt x="757408" y="600748"/>
                  <a:pt x="765024" y="713202"/>
                  <a:pt x="766848" y="825834"/>
                </a:cubicBezTo>
                <a:cubicBezTo>
                  <a:pt x="768189" y="938636"/>
                  <a:pt x="763520" y="1051439"/>
                  <a:pt x="752849" y="1163779"/>
                </a:cubicBezTo>
                <a:cubicBezTo>
                  <a:pt x="747413" y="1220006"/>
                  <a:pt x="740394" y="1276074"/>
                  <a:pt x="731804" y="1331902"/>
                </a:cubicBezTo>
                <a:lnTo>
                  <a:pt x="708436" y="1459698"/>
                </a:lnTo>
                <a:lnTo>
                  <a:pt x="709398" y="1455430"/>
                </a:lnTo>
                <a:cubicBezTo>
                  <a:pt x="712536" y="1441666"/>
                  <a:pt x="715672" y="1427956"/>
                  <a:pt x="718286" y="1414132"/>
                </a:cubicBezTo>
                <a:cubicBezTo>
                  <a:pt x="723688" y="1386484"/>
                  <a:pt x="729497" y="1358892"/>
                  <a:pt x="734085" y="1331068"/>
                </a:cubicBezTo>
                <a:lnTo>
                  <a:pt x="741463" y="1289421"/>
                </a:lnTo>
                <a:lnTo>
                  <a:pt x="747969" y="1247598"/>
                </a:lnTo>
                <a:cubicBezTo>
                  <a:pt x="752615" y="1219776"/>
                  <a:pt x="755752" y="1191720"/>
                  <a:pt x="759585" y="1163780"/>
                </a:cubicBezTo>
                <a:cubicBezTo>
                  <a:pt x="773287" y="1051614"/>
                  <a:pt x="781042" y="938871"/>
                  <a:pt x="782819" y="825892"/>
                </a:cubicBezTo>
                <a:cubicBezTo>
                  <a:pt x="784186" y="712799"/>
                  <a:pt x="779357" y="599646"/>
                  <a:pt x="768356" y="487074"/>
                </a:cubicBezTo>
                <a:lnTo>
                  <a:pt x="763768" y="444847"/>
                </a:lnTo>
                <a:lnTo>
                  <a:pt x="761444" y="423763"/>
                </a:lnTo>
                <a:lnTo>
                  <a:pt x="758714" y="402734"/>
                </a:lnTo>
                <a:lnTo>
                  <a:pt x="752906" y="360621"/>
                </a:lnTo>
                <a:lnTo>
                  <a:pt x="746516" y="318624"/>
                </a:lnTo>
                <a:cubicBezTo>
                  <a:pt x="737861" y="262689"/>
                  <a:pt x="726941" y="207100"/>
                  <a:pt x="715265" y="151686"/>
                </a:cubicBezTo>
                <a:lnTo>
                  <a:pt x="677509" y="0"/>
                </a:lnTo>
                <a:lnTo>
                  <a:pt x="699871" y="0"/>
                </a:lnTo>
                <a:lnTo>
                  <a:pt x="737746" y="145820"/>
                </a:lnTo>
                <a:cubicBezTo>
                  <a:pt x="750233" y="201522"/>
                  <a:pt x="761908" y="257402"/>
                  <a:pt x="771435" y="313688"/>
                </a:cubicBezTo>
                <a:lnTo>
                  <a:pt x="778696" y="355916"/>
                </a:lnTo>
                <a:lnTo>
                  <a:pt x="785143" y="398261"/>
                </a:lnTo>
                <a:lnTo>
                  <a:pt x="788396" y="419404"/>
                </a:lnTo>
                <a:lnTo>
                  <a:pt x="791185" y="440664"/>
                </a:lnTo>
                <a:lnTo>
                  <a:pt x="796994" y="483126"/>
                </a:lnTo>
                <a:cubicBezTo>
                  <a:pt x="810631" y="596627"/>
                  <a:pt x="818386" y="710824"/>
                  <a:pt x="820228" y="825136"/>
                </a:cubicBezTo>
                <a:cubicBezTo>
                  <a:pt x="821552" y="939568"/>
                  <a:pt x="816782" y="1053938"/>
                  <a:pt x="805938" y="1167846"/>
                </a:cubicBezTo>
                <a:cubicBezTo>
                  <a:pt x="800391" y="1224916"/>
                  <a:pt x="793255" y="1281812"/>
                  <a:pt x="784539" y="1338466"/>
                </a:cubicBezTo>
                <a:lnTo>
                  <a:pt x="766441" y="1437625"/>
                </a:lnTo>
                <a:lnTo>
                  <a:pt x="786653" y="1338446"/>
                </a:lnTo>
                <a:lnTo>
                  <a:pt x="794089" y="1296159"/>
                </a:lnTo>
                <a:lnTo>
                  <a:pt x="800711" y="1253696"/>
                </a:lnTo>
                <a:lnTo>
                  <a:pt x="804023" y="1232496"/>
                </a:lnTo>
                <a:lnTo>
                  <a:pt x="806869" y="1211238"/>
                </a:lnTo>
                <a:lnTo>
                  <a:pt x="812677" y="1168600"/>
                </a:lnTo>
                <a:cubicBezTo>
                  <a:pt x="826483" y="1054870"/>
                  <a:pt x="834238" y="940438"/>
                  <a:pt x="835912" y="825892"/>
                </a:cubicBezTo>
                <a:cubicBezTo>
                  <a:pt x="837236" y="711055"/>
                  <a:pt x="832316" y="596276"/>
                  <a:pt x="821157" y="481964"/>
                </a:cubicBezTo>
                <a:lnTo>
                  <a:pt x="816453" y="439096"/>
                </a:lnTo>
                <a:lnTo>
                  <a:pt x="814130" y="417720"/>
                </a:lnTo>
                <a:lnTo>
                  <a:pt x="811283" y="396344"/>
                </a:lnTo>
                <a:lnTo>
                  <a:pt x="805473" y="353594"/>
                </a:lnTo>
                <a:cubicBezTo>
                  <a:pt x="803500" y="339362"/>
                  <a:pt x="801175" y="325189"/>
                  <a:pt x="799026" y="311016"/>
                </a:cubicBezTo>
                <a:cubicBezTo>
                  <a:pt x="790256" y="254209"/>
                  <a:pt x="779161" y="197749"/>
                  <a:pt x="767369" y="141520"/>
                </a:cubicBezTo>
                <a:lnTo>
                  <a:pt x="732093" y="0"/>
                </a:lnTo>
                <a:lnTo>
                  <a:pt x="755096" y="0"/>
                </a:lnTo>
                <a:lnTo>
                  <a:pt x="790292" y="136401"/>
                </a:lnTo>
                <a:cubicBezTo>
                  <a:pt x="842141" y="362204"/>
                  <a:pt x="869893" y="593751"/>
                  <a:pt x="873146" y="825834"/>
                </a:cubicBezTo>
                <a:cubicBezTo>
                  <a:pt x="874452" y="942008"/>
                  <a:pt x="869567" y="1058236"/>
                  <a:pt x="858506" y="1173888"/>
                </a:cubicBezTo>
                <a:lnTo>
                  <a:pt x="853918" y="1217220"/>
                </a:lnTo>
                <a:lnTo>
                  <a:pt x="851595" y="1238885"/>
                </a:lnTo>
                <a:lnTo>
                  <a:pt x="848806" y="1260552"/>
                </a:lnTo>
                <a:lnTo>
                  <a:pt x="842997" y="1303768"/>
                </a:lnTo>
                <a:lnTo>
                  <a:pt x="836551" y="1346927"/>
                </a:lnTo>
                <a:lnTo>
                  <a:pt x="807608" y="1505014"/>
                </a:lnTo>
                <a:lnTo>
                  <a:pt x="840035" y="1346173"/>
                </a:lnTo>
                <a:cubicBezTo>
                  <a:pt x="849909" y="1288899"/>
                  <a:pt x="858680" y="1231452"/>
                  <a:pt x="866174" y="1173830"/>
                </a:cubicBezTo>
                <a:cubicBezTo>
                  <a:pt x="880215" y="1058296"/>
                  <a:pt x="888102" y="942066"/>
                  <a:pt x="889815" y="825661"/>
                </a:cubicBezTo>
                <a:cubicBezTo>
                  <a:pt x="891110" y="709140"/>
                  <a:pt x="886075" y="592620"/>
                  <a:pt x="874713" y="476620"/>
                </a:cubicBezTo>
                <a:cubicBezTo>
                  <a:pt x="868498" y="418534"/>
                  <a:pt x="861760" y="360448"/>
                  <a:pt x="852408" y="303118"/>
                </a:cubicBezTo>
                <a:cubicBezTo>
                  <a:pt x="843056" y="245786"/>
                  <a:pt x="832194" y="188222"/>
                  <a:pt x="820285" y="131125"/>
                </a:cubicBezTo>
                <a:lnTo>
                  <a:pt x="787624" y="0"/>
                </a:lnTo>
                <a:lnTo>
                  <a:pt x="809064" y="0"/>
                </a:lnTo>
                <a:lnTo>
                  <a:pt x="841581" y="126223"/>
                </a:lnTo>
                <a:cubicBezTo>
                  <a:pt x="894099" y="355323"/>
                  <a:pt x="922169" y="590208"/>
                  <a:pt x="925364" y="825661"/>
                </a:cubicBezTo>
                <a:cubicBezTo>
                  <a:pt x="926596" y="943518"/>
                  <a:pt x="921572" y="1061374"/>
                  <a:pt x="910320" y="1178710"/>
                </a:cubicBezTo>
                <a:lnTo>
                  <a:pt x="905616" y="1222682"/>
                </a:lnTo>
                <a:lnTo>
                  <a:pt x="903291" y="1244696"/>
                </a:lnTo>
                <a:lnTo>
                  <a:pt x="900444" y="1266594"/>
                </a:lnTo>
                <a:lnTo>
                  <a:pt x="894636" y="1310508"/>
                </a:lnTo>
                <a:cubicBezTo>
                  <a:pt x="892661" y="1325086"/>
                  <a:pt x="890338" y="1339552"/>
                  <a:pt x="888129" y="1354246"/>
                </a:cubicBezTo>
                <a:cubicBezTo>
                  <a:pt x="879360" y="1412332"/>
                  <a:pt x="868091" y="1470420"/>
                  <a:pt x="856241" y="1528506"/>
                </a:cubicBezTo>
                <a:lnTo>
                  <a:pt x="843185" y="1581878"/>
                </a:lnTo>
                <a:lnTo>
                  <a:pt x="857577" y="1527168"/>
                </a:lnTo>
                <a:cubicBezTo>
                  <a:pt x="870472" y="1469663"/>
                  <a:pt x="882845" y="1412041"/>
                  <a:pt x="892778" y="1353896"/>
                </a:cubicBezTo>
                <a:cubicBezTo>
                  <a:pt x="902710" y="1295751"/>
                  <a:pt x="911598" y="1237724"/>
                  <a:pt x="919206" y="1178999"/>
                </a:cubicBezTo>
                <a:cubicBezTo>
                  <a:pt x="933311" y="1061722"/>
                  <a:pt x="941245" y="943806"/>
                  <a:pt x="942964" y="825718"/>
                </a:cubicBezTo>
                <a:cubicBezTo>
                  <a:pt x="944242" y="707395"/>
                  <a:pt x="939084" y="589132"/>
                  <a:pt x="927513" y="471392"/>
                </a:cubicBezTo>
                <a:cubicBezTo>
                  <a:pt x="921182" y="412550"/>
                  <a:pt x="914328" y="353767"/>
                  <a:pt x="904860" y="295333"/>
                </a:cubicBezTo>
                <a:cubicBezTo>
                  <a:pt x="895392" y="236898"/>
                  <a:pt x="884356" y="178810"/>
                  <a:pt x="872274" y="121074"/>
                </a:cubicBezTo>
                <a:lnTo>
                  <a:pt x="842138" y="0"/>
                </a:lnTo>
                <a:lnTo>
                  <a:pt x="863588" y="0"/>
                </a:lnTo>
                <a:lnTo>
                  <a:pt x="893482" y="116215"/>
                </a:lnTo>
                <a:cubicBezTo>
                  <a:pt x="946667" y="348611"/>
                  <a:pt x="975057" y="586866"/>
                  <a:pt x="978166" y="825718"/>
                </a:cubicBezTo>
                <a:cubicBezTo>
                  <a:pt x="979355" y="945259"/>
                  <a:pt x="974237" y="1064800"/>
                  <a:pt x="962831" y="1183818"/>
                </a:cubicBezTo>
                <a:cubicBezTo>
                  <a:pt x="956556" y="1243241"/>
                  <a:pt x="949818" y="1302721"/>
                  <a:pt x="940350" y="1361796"/>
                </a:cubicBezTo>
                <a:cubicBezTo>
                  <a:pt x="930882" y="1420870"/>
                  <a:pt x="920020" y="1479770"/>
                  <a:pt x="907997" y="1538436"/>
                </a:cubicBezTo>
                <a:lnTo>
                  <a:pt x="884049" y="1636303"/>
                </a:lnTo>
                <a:lnTo>
                  <a:pt x="909856" y="1537796"/>
                </a:lnTo>
                <a:cubicBezTo>
                  <a:pt x="922983" y="1479710"/>
                  <a:pt x="935530" y="1420986"/>
                  <a:pt x="945520" y="1361970"/>
                </a:cubicBezTo>
                <a:cubicBezTo>
                  <a:pt x="955511" y="1302954"/>
                  <a:pt x="964573" y="1243882"/>
                  <a:pt x="972241" y="1184516"/>
                </a:cubicBezTo>
                <a:cubicBezTo>
                  <a:pt x="986489" y="1065556"/>
                  <a:pt x="994476" y="945897"/>
                  <a:pt x="996172" y="826125"/>
                </a:cubicBezTo>
                <a:cubicBezTo>
                  <a:pt x="997404" y="706176"/>
                  <a:pt x="992146" y="586229"/>
                  <a:pt x="980431" y="466804"/>
                </a:cubicBezTo>
                <a:cubicBezTo>
                  <a:pt x="973981" y="407206"/>
                  <a:pt x="967012" y="347551"/>
                  <a:pt x="957196" y="288304"/>
                </a:cubicBezTo>
                <a:cubicBezTo>
                  <a:pt x="947379" y="229056"/>
                  <a:pt x="936400" y="170041"/>
                  <a:pt x="924086" y="111256"/>
                </a:cubicBezTo>
                <a:lnTo>
                  <a:pt x="896537" y="0"/>
                </a:lnTo>
                <a:lnTo>
                  <a:pt x="917909" y="0"/>
                </a:lnTo>
                <a:lnTo>
                  <a:pt x="945157" y="106109"/>
                </a:lnTo>
                <a:cubicBezTo>
                  <a:pt x="999003" y="341815"/>
                  <a:pt x="1027712" y="583440"/>
                  <a:pt x="1030734" y="825660"/>
                </a:cubicBezTo>
                <a:cubicBezTo>
                  <a:pt x="1031895" y="946886"/>
                  <a:pt x="1026661" y="1068111"/>
                  <a:pt x="1015050" y="1188756"/>
                </a:cubicBezTo>
                <a:cubicBezTo>
                  <a:pt x="1008719" y="1249050"/>
                  <a:pt x="1001806" y="1309345"/>
                  <a:pt x="992222" y="1369289"/>
                </a:cubicBezTo>
                <a:cubicBezTo>
                  <a:pt x="982638" y="1429233"/>
                  <a:pt x="971601" y="1488888"/>
                  <a:pt x="959344" y="1548369"/>
                </a:cubicBezTo>
                <a:cubicBezTo>
                  <a:pt x="946640" y="1607864"/>
                  <a:pt x="932226" y="1666944"/>
                  <a:pt x="916128" y="1725537"/>
                </a:cubicBezTo>
                <a:lnTo>
                  <a:pt x="912813" y="1736370"/>
                </a:lnTo>
                <a:lnTo>
                  <a:pt x="916772" y="1724004"/>
                </a:lnTo>
                <a:cubicBezTo>
                  <a:pt x="933629" y="1665831"/>
                  <a:pt x="948872" y="1607168"/>
                  <a:pt x="962483" y="1548080"/>
                </a:cubicBezTo>
                <a:cubicBezTo>
                  <a:pt x="975784" y="1488947"/>
                  <a:pt x="988445" y="1429583"/>
                  <a:pt x="998553" y="1369754"/>
                </a:cubicBezTo>
                <a:cubicBezTo>
                  <a:pt x="1008660" y="1309926"/>
                  <a:pt x="1017780" y="1249981"/>
                  <a:pt x="1025563" y="1189687"/>
                </a:cubicBezTo>
                <a:cubicBezTo>
                  <a:pt x="1039987" y="1069042"/>
                  <a:pt x="1048032" y="947700"/>
                  <a:pt x="1049669" y="826184"/>
                </a:cubicBezTo>
                <a:cubicBezTo>
                  <a:pt x="1050901" y="704492"/>
                  <a:pt x="1045527" y="582860"/>
                  <a:pt x="1033579" y="461750"/>
                </a:cubicBezTo>
                <a:cubicBezTo>
                  <a:pt x="1027016" y="401282"/>
                  <a:pt x="1019930" y="340814"/>
                  <a:pt x="1010344" y="280696"/>
                </a:cubicBezTo>
                <a:cubicBezTo>
                  <a:pt x="1000760" y="220578"/>
                  <a:pt x="989259" y="160747"/>
                  <a:pt x="976770" y="101150"/>
                </a:cubicBezTo>
                <a:lnTo>
                  <a:pt x="951755" y="0"/>
                </a:lnTo>
                <a:lnTo>
                  <a:pt x="972653" y="0"/>
                </a:lnTo>
                <a:lnTo>
                  <a:pt x="997232" y="95850"/>
                </a:lnTo>
                <a:cubicBezTo>
                  <a:pt x="1051746" y="334846"/>
                  <a:pt x="1080774" y="579809"/>
                  <a:pt x="1083707" y="825311"/>
                </a:cubicBezTo>
                <a:cubicBezTo>
                  <a:pt x="1084858" y="948223"/>
                  <a:pt x="1079526" y="1071134"/>
                  <a:pt x="1067734" y="1193462"/>
                </a:cubicBezTo>
                <a:cubicBezTo>
                  <a:pt x="1061228" y="1254570"/>
                  <a:pt x="1054199" y="1315444"/>
                  <a:pt x="1044500" y="1376435"/>
                </a:cubicBezTo>
                <a:cubicBezTo>
                  <a:pt x="1034799" y="1437426"/>
                  <a:pt x="1023587" y="1497718"/>
                  <a:pt x="1011157" y="1558012"/>
                </a:cubicBezTo>
                <a:cubicBezTo>
                  <a:pt x="998284" y="1618350"/>
                  <a:pt x="983682" y="1678268"/>
                  <a:pt x="967377" y="1737696"/>
                </a:cubicBezTo>
                <a:lnTo>
                  <a:pt x="915553" y="1907286"/>
                </a:lnTo>
                <a:lnTo>
                  <a:pt x="970413" y="1735578"/>
                </a:lnTo>
                <a:cubicBezTo>
                  <a:pt x="987474" y="1676572"/>
                  <a:pt x="1002904" y="1617070"/>
                  <a:pt x="1016676" y="1557140"/>
                </a:cubicBezTo>
                <a:cubicBezTo>
                  <a:pt x="1030152" y="1497137"/>
                  <a:pt x="1042989" y="1436960"/>
                  <a:pt x="1053212" y="1376258"/>
                </a:cubicBezTo>
                <a:cubicBezTo>
                  <a:pt x="1063435" y="1315560"/>
                  <a:pt x="1072671" y="1254743"/>
                  <a:pt x="1080513" y="1193693"/>
                </a:cubicBezTo>
                <a:cubicBezTo>
                  <a:pt x="1095081" y="1071306"/>
                  <a:pt x="1103185" y="948280"/>
                  <a:pt x="1104794" y="825078"/>
                </a:cubicBezTo>
                <a:cubicBezTo>
                  <a:pt x="1105956" y="701704"/>
                  <a:pt x="1100488" y="578327"/>
                  <a:pt x="1088412" y="455534"/>
                </a:cubicBezTo>
                <a:cubicBezTo>
                  <a:pt x="1081732" y="394194"/>
                  <a:pt x="1074530" y="332914"/>
                  <a:pt x="1064598" y="271980"/>
                </a:cubicBezTo>
                <a:cubicBezTo>
                  <a:pt x="1054664" y="211049"/>
                  <a:pt x="1043221" y="150350"/>
                  <a:pt x="1030559" y="89882"/>
                </a:cubicBezTo>
                <a:lnTo>
                  <a:pt x="1008327" y="0"/>
                </a:lnTo>
                <a:lnTo>
                  <a:pt x="1027187" y="0"/>
                </a:lnTo>
                <a:lnTo>
                  <a:pt x="1049175" y="85952"/>
                </a:lnTo>
                <a:cubicBezTo>
                  <a:pt x="1104314" y="328295"/>
                  <a:pt x="1133633" y="576701"/>
                  <a:pt x="1136508" y="825659"/>
                </a:cubicBezTo>
                <a:cubicBezTo>
                  <a:pt x="1137583" y="950254"/>
                  <a:pt x="1132117" y="1074791"/>
                  <a:pt x="1120128" y="1198805"/>
                </a:cubicBezTo>
                <a:cubicBezTo>
                  <a:pt x="1113564" y="1260783"/>
                  <a:pt x="1106420" y="1322702"/>
                  <a:pt x="1096544" y="1384275"/>
                </a:cubicBezTo>
                <a:cubicBezTo>
                  <a:pt x="1086669" y="1445846"/>
                  <a:pt x="1075344" y="1507186"/>
                  <a:pt x="1062738" y="1568292"/>
                </a:cubicBezTo>
                <a:cubicBezTo>
                  <a:pt x="1049687" y="1629442"/>
                  <a:pt x="1034885" y="1690169"/>
                  <a:pt x="1018355" y="1750395"/>
                </a:cubicBezTo>
                <a:lnTo>
                  <a:pt x="971901" y="1902388"/>
                </a:lnTo>
                <a:lnTo>
                  <a:pt x="1020930" y="1748607"/>
                </a:lnTo>
                <a:cubicBezTo>
                  <a:pt x="1038194" y="1688767"/>
                  <a:pt x="1053803" y="1628426"/>
                  <a:pt x="1067734" y="1567654"/>
                </a:cubicBezTo>
                <a:lnTo>
                  <a:pt x="1077841" y="1521998"/>
                </a:lnTo>
                <a:lnTo>
                  <a:pt x="1082895" y="1499170"/>
                </a:lnTo>
                <a:lnTo>
                  <a:pt x="1087426" y="1475936"/>
                </a:lnTo>
                <a:lnTo>
                  <a:pt x="1096487" y="1430047"/>
                </a:lnTo>
                <a:cubicBezTo>
                  <a:pt x="1099450" y="1414712"/>
                  <a:pt x="1101948" y="1399320"/>
                  <a:pt x="1104679" y="1383984"/>
                </a:cubicBezTo>
                <a:cubicBezTo>
                  <a:pt x="1115831" y="1322586"/>
                  <a:pt x="1124370" y="1260725"/>
                  <a:pt x="1132268" y="1198806"/>
                </a:cubicBezTo>
                <a:cubicBezTo>
                  <a:pt x="1146947" y="1074732"/>
                  <a:pt x="1155126" y="949965"/>
                  <a:pt x="1156782" y="825020"/>
                </a:cubicBezTo>
                <a:cubicBezTo>
                  <a:pt x="1157868" y="699962"/>
                  <a:pt x="1152262" y="574902"/>
                  <a:pt x="1139993" y="450422"/>
                </a:cubicBezTo>
                <a:cubicBezTo>
                  <a:pt x="1133198" y="388270"/>
                  <a:pt x="1125879" y="326061"/>
                  <a:pt x="1115831" y="264547"/>
                </a:cubicBezTo>
                <a:cubicBezTo>
                  <a:pt x="1113274" y="249096"/>
                  <a:pt x="1110950" y="233645"/>
                  <a:pt x="1108279" y="218078"/>
                </a:cubicBezTo>
                <a:lnTo>
                  <a:pt x="1099798" y="171608"/>
                </a:lnTo>
                <a:lnTo>
                  <a:pt x="1095558" y="148376"/>
                </a:lnTo>
                <a:lnTo>
                  <a:pt x="1090795" y="125140"/>
                </a:lnTo>
                <a:lnTo>
                  <a:pt x="1081269" y="79194"/>
                </a:lnTo>
                <a:lnTo>
                  <a:pt x="1061714" y="0"/>
                </a:lnTo>
                <a:lnTo>
                  <a:pt x="1081419" y="0"/>
                </a:lnTo>
                <a:lnTo>
                  <a:pt x="1100909" y="76246"/>
                </a:lnTo>
                <a:cubicBezTo>
                  <a:pt x="1156752" y="321878"/>
                  <a:pt x="1186434" y="573623"/>
                  <a:pt x="1189250" y="825950"/>
                </a:cubicBezTo>
                <a:cubicBezTo>
                  <a:pt x="1190291" y="952229"/>
                  <a:pt x="1184726" y="1078392"/>
                  <a:pt x="1172580" y="1204092"/>
                </a:cubicBezTo>
                <a:cubicBezTo>
                  <a:pt x="1165843" y="1266884"/>
                  <a:pt x="1158582" y="1329674"/>
                  <a:pt x="1148590" y="1392116"/>
                </a:cubicBezTo>
                <a:cubicBezTo>
                  <a:pt x="1146092" y="1407684"/>
                  <a:pt x="1143828" y="1423366"/>
                  <a:pt x="1141098" y="1438586"/>
                </a:cubicBezTo>
                <a:lnTo>
                  <a:pt x="1132675" y="1485055"/>
                </a:lnTo>
                <a:lnTo>
                  <a:pt x="1128434" y="1508289"/>
                </a:lnTo>
                <a:lnTo>
                  <a:pt x="1123730" y="1531524"/>
                </a:lnTo>
                <a:lnTo>
                  <a:pt x="1114262" y="1577992"/>
                </a:lnTo>
                <a:cubicBezTo>
                  <a:pt x="1087807" y="1701890"/>
                  <a:pt x="1054271" y="1824074"/>
                  <a:pt x="1013853" y="1943942"/>
                </a:cubicBezTo>
                <a:lnTo>
                  <a:pt x="982448" y="2028942"/>
                </a:lnTo>
                <a:lnTo>
                  <a:pt x="1015453" y="1942208"/>
                </a:lnTo>
                <a:cubicBezTo>
                  <a:pt x="1057058" y="1823029"/>
                  <a:pt x="1092052" y="1701542"/>
                  <a:pt x="1120244" y="1578283"/>
                </a:cubicBezTo>
                <a:lnTo>
                  <a:pt x="1130467" y="1531813"/>
                </a:lnTo>
                <a:lnTo>
                  <a:pt x="1135521" y="1508579"/>
                </a:lnTo>
                <a:lnTo>
                  <a:pt x="1140168" y="1485346"/>
                </a:lnTo>
                <a:lnTo>
                  <a:pt x="1149346" y="1438876"/>
                </a:lnTo>
                <a:cubicBezTo>
                  <a:pt x="1152250" y="1423310"/>
                  <a:pt x="1154805" y="1407742"/>
                  <a:pt x="1157593" y="1392407"/>
                </a:cubicBezTo>
                <a:cubicBezTo>
                  <a:pt x="1168862" y="1330138"/>
                  <a:pt x="1177517" y="1267464"/>
                  <a:pt x="1185476" y="1204673"/>
                </a:cubicBezTo>
                <a:cubicBezTo>
                  <a:pt x="1200299" y="1078916"/>
                  <a:pt x="1208536" y="952404"/>
                  <a:pt x="1210162" y="825775"/>
                </a:cubicBezTo>
                <a:cubicBezTo>
                  <a:pt x="1211247" y="698972"/>
                  <a:pt x="1205528" y="572230"/>
                  <a:pt x="1193026" y="446064"/>
                </a:cubicBezTo>
                <a:cubicBezTo>
                  <a:pt x="1186173" y="383042"/>
                  <a:pt x="1178679" y="320018"/>
                  <a:pt x="1168514" y="257402"/>
                </a:cubicBezTo>
                <a:cubicBezTo>
                  <a:pt x="1165959" y="241777"/>
                  <a:pt x="1163576" y="226092"/>
                  <a:pt x="1160847" y="210468"/>
                </a:cubicBezTo>
                <a:lnTo>
                  <a:pt x="1152250" y="163650"/>
                </a:lnTo>
                <a:lnTo>
                  <a:pt x="1147951" y="140416"/>
                </a:lnTo>
                <a:lnTo>
                  <a:pt x="1143129" y="117181"/>
                </a:lnTo>
                <a:lnTo>
                  <a:pt x="1133488" y="70712"/>
                </a:lnTo>
                <a:lnTo>
                  <a:pt x="1116032" y="0"/>
                </a:lnTo>
                <a:lnTo>
                  <a:pt x="1136323" y="0"/>
                </a:lnTo>
                <a:lnTo>
                  <a:pt x="1153063" y="65586"/>
                </a:lnTo>
                <a:cubicBezTo>
                  <a:pt x="1209567" y="314529"/>
                  <a:pt x="1239554" y="569644"/>
                  <a:pt x="1242284" y="825311"/>
                </a:cubicBezTo>
                <a:cubicBezTo>
                  <a:pt x="1243322" y="953332"/>
                  <a:pt x="1237642" y="1081297"/>
                  <a:pt x="1225264" y="1208680"/>
                </a:cubicBezTo>
                <a:cubicBezTo>
                  <a:pt x="1212474" y="1336122"/>
                  <a:pt x="1192729" y="1462806"/>
                  <a:pt x="1166132" y="1588099"/>
                </a:cubicBezTo>
                <a:cubicBezTo>
                  <a:pt x="1139267" y="1713450"/>
                  <a:pt x="1105311" y="1837231"/>
                  <a:pt x="1064422" y="1958748"/>
                </a:cubicBezTo>
                <a:lnTo>
                  <a:pt x="998309" y="2137876"/>
                </a:lnTo>
                <a:lnTo>
                  <a:pt x="998668" y="2137072"/>
                </a:lnTo>
                <a:cubicBezTo>
                  <a:pt x="1004478" y="2122319"/>
                  <a:pt x="1010287" y="2107391"/>
                  <a:pt x="1016443" y="2092522"/>
                </a:cubicBezTo>
                <a:cubicBezTo>
                  <a:pt x="1022600" y="2077650"/>
                  <a:pt x="1028468" y="2062840"/>
                  <a:pt x="1033870" y="2047794"/>
                </a:cubicBezTo>
                <a:lnTo>
                  <a:pt x="1050482" y="2002778"/>
                </a:lnTo>
                <a:lnTo>
                  <a:pt x="1058788" y="1980238"/>
                </a:lnTo>
                <a:lnTo>
                  <a:pt x="1066572" y="1957528"/>
                </a:lnTo>
                <a:cubicBezTo>
                  <a:pt x="1108546" y="1836476"/>
                  <a:pt x="1143949" y="1713276"/>
                  <a:pt x="1172638" y="1588449"/>
                </a:cubicBezTo>
                <a:cubicBezTo>
                  <a:pt x="1179375" y="1557140"/>
                  <a:pt x="1186927" y="1526006"/>
                  <a:pt x="1192794" y="1494464"/>
                </a:cubicBezTo>
                <a:lnTo>
                  <a:pt x="1202144" y="1447356"/>
                </a:lnTo>
                <a:lnTo>
                  <a:pt x="1210451" y="1400016"/>
                </a:lnTo>
                <a:cubicBezTo>
                  <a:pt x="1222069" y="1336934"/>
                  <a:pt x="1230607" y="1273388"/>
                  <a:pt x="1238623" y="1209784"/>
                </a:cubicBezTo>
                <a:cubicBezTo>
                  <a:pt x="1253615" y="1082286"/>
                  <a:pt x="1261917" y="954088"/>
                  <a:pt x="1263483" y="825718"/>
                </a:cubicBezTo>
                <a:cubicBezTo>
                  <a:pt x="1264558" y="697230"/>
                  <a:pt x="1258744" y="568744"/>
                  <a:pt x="1246058" y="440896"/>
                </a:cubicBezTo>
                <a:cubicBezTo>
                  <a:pt x="1239146" y="377002"/>
                  <a:pt x="1231478" y="313106"/>
                  <a:pt x="1221198" y="249734"/>
                </a:cubicBezTo>
                <a:lnTo>
                  <a:pt x="1213415" y="202103"/>
                </a:lnTo>
                <a:lnTo>
                  <a:pt x="1204702" y="154705"/>
                </a:lnTo>
                <a:cubicBezTo>
                  <a:pt x="1199183" y="122990"/>
                  <a:pt x="1192037" y="91682"/>
                  <a:pt x="1185706" y="60140"/>
                </a:cubicBezTo>
                <a:cubicBezTo>
                  <a:pt x="1182513" y="44400"/>
                  <a:pt x="1178561" y="28774"/>
                  <a:pt x="1175019" y="13092"/>
                </a:cubicBezTo>
                <a:lnTo>
                  <a:pt x="1171957" y="0"/>
                </a:lnTo>
                <a:lnTo>
                  <a:pt x="1190530" y="0"/>
                </a:lnTo>
                <a:lnTo>
                  <a:pt x="1204730" y="55719"/>
                </a:lnTo>
                <a:cubicBezTo>
                  <a:pt x="1261887" y="307966"/>
                  <a:pt x="1292179" y="566450"/>
                  <a:pt x="1294852" y="825486"/>
                </a:cubicBezTo>
                <a:cubicBezTo>
                  <a:pt x="1295838" y="955134"/>
                  <a:pt x="1290024" y="1084724"/>
                  <a:pt x="1277425" y="1213734"/>
                </a:cubicBezTo>
                <a:cubicBezTo>
                  <a:pt x="1264448" y="1342859"/>
                  <a:pt x="1244438" y="1471172"/>
                  <a:pt x="1217479" y="1598148"/>
                </a:cubicBezTo>
                <a:cubicBezTo>
                  <a:pt x="1190285" y="1725126"/>
                  <a:pt x="1155902" y="1850534"/>
                  <a:pt x="1114492" y="1973617"/>
                </a:cubicBezTo>
                <a:cubicBezTo>
                  <a:pt x="1093875" y="2035247"/>
                  <a:pt x="1071444" y="2096252"/>
                  <a:pt x="1047230" y="2156546"/>
                </a:cubicBezTo>
                <a:lnTo>
                  <a:pt x="989511" y="2288833"/>
                </a:lnTo>
                <a:lnTo>
                  <a:pt x="1049437" y="2154383"/>
                </a:lnTo>
                <a:lnTo>
                  <a:pt x="1067385" y="2109192"/>
                </a:lnTo>
                <a:cubicBezTo>
                  <a:pt x="1073194" y="2094031"/>
                  <a:pt x="1079583" y="2079102"/>
                  <a:pt x="1084811" y="2063826"/>
                </a:cubicBezTo>
                <a:cubicBezTo>
                  <a:pt x="1095848" y="2033331"/>
                  <a:pt x="1107697" y="2003126"/>
                  <a:pt x="1117862" y="1972340"/>
                </a:cubicBezTo>
                <a:cubicBezTo>
                  <a:pt x="1160363" y="1849661"/>
                  <a:pt x="1196197" y="1724776"/>
                  <a:pt x="1225206" y="1598264"/>
                </a:cubicBezTo>
                <a:cubicBezTo>
                  <a:pt x="1232060" y="1566548"/>
                  <a:pt x="1239611" y="1534950"/>
                  <a:pt x="1245594" y="1503003"/>
                </a:cubicBezTo>
                <a:lnTo>
                  <a:pt x="1255003" y="1455255"/>
                </a:lnTo>
                <a:lnTo>
                  <a:pt x="1263426" y="1407276"/>
                </a:lnTo>
                <a:cubicBezTo>
                  <a:pt x="1275044" y="1343382"/>
                  <a:pt x="1283815" y="1278964"/>
                  <a:pt x="1291889" y="1214489"/>
                </a:cubicBezTo>
                <a:cubicBezTo>
                  <a:pt x="1306996" y="1085304"/>
                  <a:pt x="1315356" y="955366"/>
                  <a:pt x="1316924" y="825311"/>
                </a:cubicBezTo>
                <a:cubicBezTo>
                  <a:pt x="1317952" y="695082"/>
                  <a:pt x="1311999" y="564968"/>
                  <a:pt x="1299090" y="435379"/>
                </a:cubicBezTo>
                <a:cubicBezTo>
                  <a:pt x="1292121" y="370668"/>
                  <a:pt x="1284337" y="305961"/>
                  <a:pt x="1273883" y="241660"/>
                </a:cubicBezTo>
                <a:lnTo>
                  <a:pt x="1266040" y="193448"/>
                </a:lnTo>
                <a:lnTo>
                  <a:pt x="1257386" y="145701"/>
                </a:lnTo>
                <a:cubicBezTo>
                  <a:pt x="1251577" y="113580"/>
                  <a:pt x="1244607" y="81808"/>
                  <a:pt x="1238102" y="49858"/>
                </a:cubicBezTo>
                <a:cubicBezTo>
                  <a:pt x="1234964" y="33886"/>
                  <a:pt x="1230898" y="18085"/>
                  <a:pt x="1227356" y="2230"/>
                </a:cubicBezTo>
                <a:lnTo>
                  <a:pt x="1226833" y="0"/>
                </a:lnTo>
                <a:lnTo>
                  <a:pt x="1244996" y="0"/>
                </a:lnTo>
                <a:lnTo>
                  <a:pt x="1256766" y="46135"/>
                </a:lnTo>
                <a:cubicBezTo>
                  <a:pt x="1314651" y="301243"/>
                  <a:pt x="1345317" y="562529"/>
                  <a:pt x="1347767" y="825602"/>
                </a:cubicBezTo>
                <a:cubicBezTo>
                  <a:pt x="1348698" y="956934"/>
                  <a:pt x="1342766" y="1088210"/>
                  <a:pt x="1329993" y="1218903"/>
                </a:cubicBezTo>
                <a:cubicBezTo>
                  <a:pt x="1316861" y="1349656"/>
                  <a:pt x="1296559" y="1479594"/>
                  <a:pt x="1269178" y="1608080"/>
                </a:cubicBezTo>
                <a:cubicBezTo>
                  <a:pt x="1266040" y="1624172"/>
                  <a:pt x="1261975" y="1640144"/>
                  <a:pt x="1258431" y="1656176"/>
                </a:cubicBezTo>
                <a:cubicBezTo>
                  <a:pt x="1254887" y="1672209"/>
                  <a:pt x="1251230" y="1688240"/>
                  <a:pt x="1247335" y="1704214"/>
                </a:cubicBezTo>
                <a:lnTo>
                  <a:pt x="1235139" y="1752018"/>
                </a:lnTo>
                <a:lnTo>
                  <a:pt x="1229041" y="1775892"/>
                </a:lnTo>
                <a:lnTo>
                  <a:pt x="1222475" y="1799650"/>
                </a:lnTo>
                <a:lnTo>
                  <a:pt x="1209115" y="1847164"/>
                </a:lnTo>
                <a:cubicBezTo>
                  <a:pt x="1204817" y="1863021"/>
                  <a:pt x="1199648" y="1878646"/>
                  <a:pt x="1194944" y="1894447"/>
                </a:cubicBezTo>
                <a:cubicBezTo>
                  <a:pt x="1190238" y="1910246"/>
                  <a:pt x="1185476" y="1925928"/>
                  <a:pt x="1180421" y="1941554"/>
                </a:cubicBezTo>
                <a:lnTo>
                  <a:pt x="1164912" y="1988430"/>
                </a:lnTo>
                <a:cubicBezTo>
                  <a:pt x="1159802" y="2004056"/>
                  <a:pt x="1154573" y="2019622"/>
                  <a:pt x="1148881" y="2034900"/>
                </a:cubicBezTo>
                <a:lnTo>
                  <a:pt x="1132268" y="2081367"/>
                </a:lnTo>
                <a:cubicBezTo>
                  <a:pt x="1126865" y="2096936"/>
                  <a:pt x="1120650" y="2112096"/>
                  <a:pt x="1114841" y="2127488"/>
                </a:cubicBezTo>
                <a:lnTo>
                  <a:pt x="1097010" y="2173551"/>
                </a:lnTo>
                <a:cubicBezTo>
                  <a:pt x="1072090" y="2234426"/>
                  <a:pt x="1046358" y="2295067"/>
                  <a:pt x="1018070" y="2354548"/>
                </a:cubicBezTo>
                <a:lnTo>
                  <a:pt x="986481" y="2417221"/>
                </a:lnTo>
                <a:lnTo>
                  <a:pt x="1019697" y="2352631"/>
                </a:lnTo>
                <a:cubicBezTo>
                  <a:pt x="1034334" y="2323240"/>
                  <a:pt x="1047345" y="2293036"/>
                  <a:pt x="1060995" y="2263178"/>
                </a:cubicBezTo>
                <a:cubicBezTo>
                  <a:pt x="1067967" y="2248309"/>
                  <a:pt x="1074123" y="2233089"/>
                  <a:pt x="1080570" y="2217988"/>
                </a:cubicBezTo>
                <a:lnTo>
                  <a:pt x="1099796" y="2172620"/>
                </a:lnTo>
                <a:lnTo>
                  <a:pt x="1117978" y="2126444"/>
                </a:lnTo>
                <a:cubicBezTo>
                  <a:pt x="1123786" y="2111167"/>
                  <a:pt x="1130292" y="2095950"/>
                  <a:pt x="1135752" y="2080497"/>
                </a:cubicBezTo>
                <a:cubicBezTo>
                  <a:pt x="1146963" y="2049595"/>
                  <a:pt x="1158987" y="2018984"/>
                  <a:pt x="1169269" y="1987558"/>
                </a:cubicBezTo>
                <a:cubicBezTo>
                  <a:pt x="1212270" y="1863255"/>
                  <a:pt x="1248510" y="1736684"/>
                  <a:pt x="1277831" y="1608488"/>
                </a:cubicBezTo>
                <a:cubicBezTo>
                  <a:pt x="1284802" y="1576310"/>
                  <a:pt x="1292411" y="1544302"/>
                  <a:pt x="1298452" y="1511949"/>
                </a:cubicBezTo>
                <a:lnTo>
                  <a:pt x="1307978" y="1463564"/>
                </a:lnTo>
                <a:lnTo>
                  <a:pt x="1316459" y="1414945"/>
                </a:lnTo>
                <a:cubicBezTo>
                  <a:pt x="1322268" y="1382590"/>
                  <a:pt x="1327089" y="1350004"/>
                  <a:pt x="1332143" y="1317476"/>
                </a:cubicBezTo>
                <a:cubicBezTo>
                  <a:pt x="1334814" y="1301213"/>
                  <a:pt x="1336673" y="1284890"/>
                  <a:pt x="1338881" y="1268568"/>
                </a:cubicBezTo>
                <a:lnTo>
                  <a:pt x="1345211" y="1219601"/>
                </a:lnTo>
                <a:cubicBezTo>
                  <a:pt x="1360495" y="1088676"/>
                  <a:pt x="1368911" y="957108"/>
                  <a:pt x="1370420" y="825311"/>
                </a:cubicBezTo>
                <a:cubicBezTo>
                  <a:pt x="1371420" y="693398"/>
                  <a:pt x="1365350" y="561541"/>
                  <a:pt x="1352241" y="430325"/>
                </a:cubicBezTo>
                <a:lnTo>
                  <a:pt x="1346722" y="381184"/>
                </a:lnTo>
                <a:cubicBezTo>
                  <a:pt x="1344804" y="364804"/>
                  <a:pt x="1343237" y="348365"/>
                  <a:pt x="1340913" y="332043"/>
                </a:cubicBezTo>
                <a:cubicBezTo>
                  <a:pt x="1336383" y="299340"/>
                  <a:pt x="1332374" y="266581"/>
                  <a:pt x="1326798" y="234050"/>
                </a:cubicBezTo>
                <a:lnTo>
                  <a:pt x="1318840" y="185200"/>
                </a:lnTo>
                <a:lnTo>
                  <a:pt x="1309838" y="136526"/>
                </a:lnTo>
                <a:cubicBezTo>
                  <a:pt x="1304028" y="103996"/>
                  <a:pt x="1296941" y="71817"/>
                  <a:pt x="1290320" y="39462"/>
                </a:cubicBezTo>
                <a:lnTo>
                  <a:pt x="1281392" y="0"/>
                </a:lnTo>
                <a:lnTo>
                  <a:pt x="1299277" y="0"/>
                </a:lnTo>
                <a:lnTo>
                  <a:pt x="1308349" y="35702"/>
                </a:lnTo>
                <a:cubicBezTo>
                  <a:pt x="1366820" y="294578"/>
                  <a:pt x="1397751" y="559828"/>
                  <a:pt x="1400335" y="825602"/>
                </a:cubicBezTo>
                <a:cubicBezTo>
                  <a:pt x="1401259" y="958618"/>
                  <a:pt x="1395230" y="1091521"/>
                  <a:pt x="1382270" y="1223900"/>
                </a:cubicBezTo>
                <a:cubicBezTo>
                  <a:pt x="1368888" y="1356336"/>
                  <a:pt x="1348296" y="1487960"/>
                  <a:pt x="1320584" y="1618190"/>
                </a:cubicBezTo>
                <a:cubicBezTo>
                  <a:pt x="1317387" y="1634568"/>
                  <a:pt x="1313323" y="1650718"/>
                  <a:pt x="1309721" y="1666924"/>
                </a:cubicBezTo>
                <a:lnTo>
                  <a:pt x="1298452" y="1715600"/>
                </a:lnTo>
                <a:lnTo>
                  <a:pt x="1286080" y="1763984"/>
                </a:lnTo>
                <a:cubicBezTo>
                  <a:pt x="1282014" y="1780134"/>
                  <a:pt x="1277890" y="1796282"/>
                  <a:pt x="1273243" y="1812254"/>
                </a:cubicBezTo>
                <a:cubicBezTo>
                  <a:pt x="1264239" y="1844318"/>
                  <a:pt x="1255468" y="1876151"/>
                  <a:pt x="1245419" y="1908213"/>
                </a:cubicBezTo>
                <a:lnTo>
                  <a:pt x="1230724" y="1955960"/>
                </a:lnTo>
                <a:lnTo>
                  <a:pt x="1214982" y="2003416"/>
                </a:lnTo>
                <a:cubicBezTo>
                  <a:pt x="1204816" y="2035132"/>
                  <a:pt x="1193083" y="2066324"/>
                  <a:pt x="1181931" y="2097748"/>
                </a:cubicBezTo>
                <a:cubicBezTo>
                  <a:pt x="1176470" y="2113490"/>
                  <a:pt x="1170315" y="2128884"/>
                  <a:pt x="1164214" y="2144220"/>
                </a:cubicBezTo>
                <a:lnTo>
                  <a:pt x="1146208" y="2190686"/>
                </a:lnTo>
                <a:lnTo>
                  <a:pt x="1127039" y="2236865"/>
                </a:lnTo>
                <a:cubicBezTo>
                  <a:pt x="1120592" y="2252258"/>
                  <a:pt x="1114434" y="2267708"/>
                  <a:pt x="1107523" y="2282871"/>
                </a:cubicBezTo>
                <a:cubicBezTo>
                  <a:pt x="1093872" y="2313308"/>
                  <a:pt x="1080919" y="2344035"/>
                  <a:pt x="1066282" y="2374007"/>
                </a:cubicBezTo>
                <a:cubicBezTo>
                  <a:pt x="1037945" y="2434787"/>
                  <a:pt x="1007837" y="2494605"/>
                  <a:pt x="976014" y="2553394"/>
                </a:cubicBezTo>
                <a:lnTo>
                  <a:pt x="956603" y="2586828"/>
                </a:lnTo>
                <a:lnTo>
                  <a:pt x="977843" y="2550691"/>
                </a:lnTo>
                <a:cubicBezTo>
                  <a:pt x="1009901" y="2492416"/>
                  <a:pt x="1040302" y="2433226"/>
                  <a:pt x="1069013" y="2373193"/>
                </a:cubicBezTo>
                <a:lnTo>
                  <a:pt x="1079815" y="2350714"/>
                </a:lnTo>
                <a:cubicBezTo>
                  <a:pt x="1083417" y="2343221"/>
                  <a:pt x="1086729" y="2335554"/>
                  <a:pt x="1090214" y="2328004"/>
                </a:cubicBezTo>
                <a:lnTo>
                  <a:pt x="1110777" y="2282522"/>
                </a:lnTo>
                <a:cubicBezTo>
                  <a:pt x="1117862" y="2267478"/>
                  <a:pt x="1123962" y="2251968"/>
                  <a:pt x="1130584" y="2236690"/>
                </a:cubicBezTo>
                <a:lnTo>
                  <a:pt x="1150043" y="2190744"/>
                </a:lnTo>
                <a:lnTo>
                  <a:pt x="1168397" y="2144274"/>
                </a:lnTo>
                <a:cubicBezTo>
                  <a:pt x="1174205" y="2128766"/>
                  <a:pt x="1180828" y="2113374"/>
                  <a:pt x="1186404" y="2097806"/>
                </a:cubicBezTo>
                <a:cubicBezTo>
                  <a:pt x="1198022" y="2066498"/>
                  <a:pt x="1209638" y="2035478"/>
                  <a:pt x="1220268" y="2003881"/>
                </a:cubicBezTo>
                <a:cubicBezTo>
                  <a:pt x="1263817" y="1877950"/>
                  <a:pt x="1300468" y="1749696"/>
                  <a:pt x="1330052" y="1619757"/>
                </a:cubicBezTo>
                <a:cubicBezTo>
                  <a:pt x="1337139" y="1587229"/>
                  <a:pt x="1344806" y="1554758"/>
                  <a:pt x="1350905" y="1521998"/>
                </a:cubicBezTo>
                <a:lnTo>
                  <a:pt x="1360604" y="1472972"/>
                </a:lnTo>
                <a:lnTo>
                  <a:pt x="1369202" y="1423716"/>
                </a:lnTo>
                <a:cubicBezTo>
                  <a:pt x="1375010" y="1390954"/>
                  <a:pt x="1379890" y="1357904"/>
                  <a:pt x="1385002" y="1324968"/>
                </a:cubicBezTo>
                <a:cubicBezTo>
                  <a:pt x="1387731" y="1308531"/>
                  <a:pt x="1389591" y="1291918"/>
                  <a:pt x="1391799" y="1275422"/>
                </a:cubicBezTo>
                <a:lnTo>
                  <a:pt x="1398186" y="1225816"/>
                </a:lnTo>
                <a:cubicBezTo>
                  <a:pt x="1413650" y="1093204"/>
                  <a:pt x="1422118" y="959897"/>
                  <a:pt x="1423570" y="826414"/>
                </a:cubicBezTo>
                <a:cubicBezTo>
                  <a:pt x="1424354" y="692815"/>
                  <a:pt x="1418134" y="559218"/>
                  <a:pt x="1404924" y="426258"/>
                </a:cubicBezTo>
                <a:lnTo>
                  <a:pt x="1399117" y="376479"/>
                </a:lnTo>
                <a:cubicBezTo>
                  <a:pt x="1397141" y="359866"/>
                  <a:pt x="1395572" y="343253"/>
                  <a:pt x="1393308" y="326700"/>
                </a:cubicBezTo>
                <a:cubicBezTo>
                  <a:pt x="1388718" y="293589"/>
                  <a:pt x="1384711" y="260422"/>
                  <a:pt x="1379077" y="227488"/>
                </a:cubicBezTo>
                <a:lnTo>
                  <a:pt x="1371060" y="177998"/>
                </a:lnTo>
                <a:lnTo>
                  <a:pt x="1361882" y="128682"/>
                </a:lnTo>
                <a:cubicBezTo>
                  <a:pt x="1356075" y="95748"/>
                  <a:pt x="1348872" y="63102"/>
                  <a:pt x="1342133" y="30343"/>
                </a:cubicBezTo>
                <a:lnTo>
                  <a:pt x="1335286" y="0"/>
                </a:lnTo>
                <a:lnTo>
                  <a:pt x="1353189" y="0"/>
                </a:lnTo>
                <a:lnTo>
                  <a:pt x="1359850" y="26276"/>
                </a:lnTo>
                <a:cubicBezTo>
                  <a:pt x="1366878" y="59154"/>
                  <a:pt x="1374488" y="91857"/>
                  <a:pt x="1380587" y="125024"/>
                </a:cubicBezTo>
                <a:lnTo>
                  <a:pt x="1390230" y="174512"/>
                </a:lnTo>
                <a:lnTo>
                  <a:pt x="1398710" y="224176"/>
                </a:lnTo>
                <a:cubicBezTo>
                  <a:pt x="1404809" y="257227"/>
                  <a:pt x="1409398" y="290569"/>
                  <a:pt x="1414568" y="323736"/>
                </a:cubicBezTo>
                <a:cubicBezTo>
                  <a:pt x="1417239" y="340350"/>
                  <a:pt x="1419098" y="357078"/>
                  <a:pt x="1421306" y="373690"/>
                </a:cubicBezTo>
                <a:lnTo>
                  <a:pt x="1427696" y="423760"/>
                </a:lnTo>
                <a:cubicBezTo>
                  <a:pt x="1443070" y="557418"/>
                  <a:pt x="1451424" y="691829"/>
                  <a:pt x="1452730" y="826356"/>
                </a:cubicBezTo>
                <a:cubicBezTo>
                  <a:pt x="1453654" y="961058"/>
                  <a:pt x="1447502" y="1095646"/>
                  <a:pt x="1434317" y="1229708"/>
                </a:cubicBezTo>
                <a:cubicBezTo>
                  <a:pt x="1420759" y="1363828"/>
                  <a:pt x="1399878" y="1497078"/>
                  <a:pt x="1371758" y="1628934"/>
                </a:cubicBezTo>
                <a:cubicBezTo>
                  <a:pt x="1368563" y="1645488"/>
                  <a:pt x="1364497" y="1661868"/>
                  <a:pt x="1360780" y="1678308"/>
                </a:cubicBezTo>
                <a:lnTo>
                  <a:pt x="1349162" y="1727566"/>
                </a:lnTo>
                <a:lnTo>
                  <a:pt x="1336675" y="1776590"/>
                </a:lnTo>
                <a:cubicBezTo>
                  <a:pt x="1332492" y="1792912"/>
                  <a:pt x="1328367" y="1809234"/>
                  <a:pt x="1323662" y="1825440"/>
                </a:cubicBezTo>
                <a:cubicBezTo>
                  <a:pt x="1314486" y="1857910"/>
                  <a:pt x="1305656" y="1890438"/>
                  <a:pt x="1295490" y="1922618"/>
                </a:cubicBezTo>
                <a:lnTo>
                  <a:pt x="1280620" y="1971005"/>
                </a:lnTo>
                <a:lnTo>
                  <a:pt x="1264647" y="2018984"/>
                </a:lnTo>
                <a:cubicBezTo>
                  <a:pt x="1254365" y="2051106"/>
                  <a:pt x="1242516" y="2082878"/>
                  <a:pt x="1231189" y="2114476"/>
                </a:cubicBezTo>
                <a:cubicBezTo>
                  <a:pt x="1225672" y="2130451"/>
                  <a:pt x="1219572" y="2146076"/>
                  <a:pt x="1213299" y="2161818"/>
                </a:cubicBezTo>
                <a:lnTo>
                  <a:pt x="1195060" y="2209041"/>
                </a:lnTo>
                <a:lnTo>
                  <a:pt x="1175659" y="2255802"/>
                </a:lnTo>
                <a:cubicBezTo>
                  <a:pt x="1169095" y="2271368"/>
                  <a:pt x="1162996" y="2287110"/>
                  <a:pt x="1155968" y="2302270"/>
                </a:cubicBezTo>
                <a:lnTo>
                  <a:pt x="1135406" y="2348738"/>
                </a:lnTo>
                <a:cubicBezTo>
                  <a:pt x="1131977" y="2356464"/>
                  <a:pt x="1128668" y="2364248"/>
                  <a:pt x="1125065" y="2371974"/>
                </a:cubicBezTo>
                <a:lnTo>
                  <a:pt x="1114262" y="2394858"/>
                </a:lnTo>
                <a:cubicBezTo>
                  <a:pt x="1085582" y="2456387"/>
                  <a:pt x="1055114" y="2516946"/>
                  <a:pt x="1022914" y="2576464"/>
                </a:cubicBezTo>
                <a:lnTo>
                  <a:pt x="923281" y="2748208"/>
                </a:lnTo>
                <a:lnTo>
                  <a:pt x="924143" y="2746922"/>
                </a:lnTo>
                <a:cubicBezTo>
                  <a:pt x="995640" y="2632606"/>
                  <a:pt x="1060553" y="2514286"/>
                  <a:pt x="1118558" y="2392594"/>
                </a:cubicBezTo>
                <a:lnTo>
                  <a:pt x="1129538" y="2369825"/>
                </a:lnTo>
                <a:lnTo>
                  <a:pt x="1139992" y="2346591"/>
                </a:lnTo>
                <a:lnTo>
                  <a:pt x="1160845" y="2300528"/>
                </a:lnTo>
                <a:cubicBezTo>
                  <a:pt x="1167932" y="2285192"/>
                  <a:pt x="1174089" y="2269510"/>
                  <a:pt x="1180827" y="2254058"/>
                </a:cubicBezTo>
                <a:lnTo>
                  <a:pt x="1200461" y="2207590"/>
                </a:lnTo>
                <a:cubicBezTo>
                  <a:pt x="1225495" y="2144972"/>
                  <a:pt x="1249718" y="2082006"/>
                  <a:pt x="1271500" y="2018170"/>
                </a:cubicBezTo>
                <a:cubicBezTo>
                  <a:pt x="1315553" y="1890554"/>
                  <a:pt x="1352612" y="1760616"/>
                  <a:pt x="1382503" y="1628992"/>
                </a:cubicBezTo>
                <a:cubicBezTo>
                  <a:pt x="1389704" y="1596000"/>
                  <a:pt x="1397372" y="1563182"/>
                  <a:pt x="1403587" y="1529956"/>
                </a:cubicBezTo>
                <a:lnTo>
                  <a:pt x="1413346" y="1480292"/>
                </a:lnTo>
                <a:lnTo>
                  <a:pt x="1422059" y="1430396"/>
                </a:lnTo>
                <a:cubicBezTo>
                  <a:pt x="1428216" y="1397172"/>
                  <a:pt x="1432804" y="1363771"/>
                  <a:pt x="1438034" y="1330372"/>
                </a:cubicBezTo>
                <a:cubicBezTo>
                  <a:pt x="1440763" y="1313700"/>
                  <a:pt x="1442621" y="1296914"/>
                  <a:pt x="1444888" y="1280186"/>
                </a:cubicBezTo>
                <a:cubicBezTo>
                  <a:pt x="1447152" y="1263456"/>
                  <a:pt x="1449359" y="1246728"/>
                  <a:pt x="1451335" y="1229940"/>
                </a:cubicBezTo>
                <a:cubicBezTo>
                  <a:pt x="1466901" y="1095646"/>
                  <a:pt x="1475451" y="960595"/>
                  <a:pt x="1476952" y="825428"/>
                </a:cubicBezTo>
                <a:cubicBezTo>
                  <a:pt x="1477658" y="690087"/>
                  <a:pt x="1471298" y="554803"/>
                  <a:pt x="1457899" y="420159"/>
                </a:cubicBezTo>
                <a:cubicBezTo>
                  <a:pt x="1456214" y="403374"/>
                  <a:pt x="1454123" y="386528"/>
                  <a:pt x="1452089" y="369741"/>
                </a:cubicBezTo>
                <a:cubicBezTo>
                  <a:pt x="1450057" y="352955"/>
                  <a:pt x="1448547" y="336052"/>
                  <a:pt x="1446281" y="319322"/>
                </a:cubicBezTo>
                <a:cubicBezTo>
                  <a:pt x="1441576" y="285806"/>
                  <a:pt x="1437567" y="252175"/>
                  <a:pt x="1431818" y="218833"/>
                </a:cubicBezTo>
                <a:lnTo>
                  <a:pt x="1423685" y="168704"/>
                </a:lnTo>
                <a:lnTo>
                  <a:pt x="1414450" y="118808"/>
                </a:lnTo>
                <a:cubicBezTo>
                  <a:pt x="1408641" y="85467"/>
                  <a:pt x="1401263" y="52358"/>
                  <a:pt x="1394409" y="19249"/>
                </a:cubicBezTo>
                <a:lnTo>
                  <a:pt x="1390077" y="0"/>
                </a:lnTo>
                <a:lnTo>
                  <a:pt x="1407716" y="0"/>
                </a:lnTo>
                <a:lnTo>
                  <a:pt x="1411777" y="16054"/>
                </a:lnTo>
                <a:cubicBezTo>
                  <a:pt x="1418981" y="49338"/>
                  <a:pt x="1426590" y="82446"/>
                  <a:pt x="1432747" y="115962"/>
                </a:cubicBezTo>
                <a:lnTo>
                  <a:pt x="1442505" y="166032"/>
                </a:lnTo>
                <a:lnTo>
                  <a:pt x="1451102" y="216336"/>
                </a:lnTo>
                <a:cubicBezTo>
                  <a:pt x="1457261" y="249792"/>
                  <a:pt x="1461906" y="283542"/>
                  <a:pt x="1467077" y="317174"/>
                </a:cubicBezTo>
                <a:cubicBezTo>
                  <a:pt x="1469864" y="333960"/>
                  <a:pt x="1471664" y="350863"/>
                  <a:pt x="1473931" y="367766"/>
                </a:cubicBezTo>
                <a:cubicBezTo>
                  <a:pt x="1476196" y="384669"/>
                  <a:pt x="1478402" y="401514"/>
                  <a:pt x="1480378" y="418418"/>
                </a:cubicBezTo>
                <a:cubicBezTo>
                  <a:pt x="1495899" y="553758"/>
                  <a:pt x="1504310" y="689854"/>
                  <a:pt x="1505588" y="826068"/>
                </a:cubicBezTo>
                <a:cubicBezTo>
                  <a:pt x="1506453" y="962395"/>
                  <a:pt x="1500184" y="1098724"/>
                  <a:pt x="1486826" y="1234414"/>
                </a:cubicBezTo>
                <a:cubicBezTo>
                  <a:pt x="1473087" y="1370220"/>
                  <a:pt x="1451933" y="1505153"/>
                  <a:pt x="1423452" y="1638636"/>
                </a:cubicBezTo>
                <a:cubicBezTo>
                  <a:pt x="1420200" y="1655364"/>
                  <a:pt x="1416135" y="1671978"/>
                  <a:pt x="1412360" y="1688590"/>
                </a:cubicBezTo>
                <a:lnTo>
                  <a:pt x="1400740" y="1738485"/>
                </a:lnTo>
                <a:lnTo>
                  <a:pt x="1388019" y="1788091"/>
                </a:lnTo>
                <a:cubicBezTo>
                  <a:pt x="1383722" y="1804588"/>
                  <a:pt x="1379656" y="1821200"/>
                  <a:pt x="1374894" y="1837581"/>
                </a:cubicBezTo>
                <a:cubicBezTo>
                  <a:pt x="1365542" y="1870400"/>
                  <a:pt x="1356712" y="1903392"/>
                  <a:pt x="1346373" y="1935979"/>
                </a:cubicBezTo>
                <a:lnTo>
                  <a:pt x="1331329" y="1984946"/>
                </a:lnTo>
                <a:lnTo>
                  <a:pt x="1315180" y="2033505"/>
                </a:lnTo>
                <a:cubicBezTo>
                  <a:pt x="1293805" y="2098446"/>
                  <a:pt x="1269641" y="2162342"/>
                  <a:pt x="1244664" y="2225946"/>
                </a:cubicBezTo>
                <a:lnTo>
                  <a:pt x="1225088" y="2273285"/>
                </a:lnTo>
                <a:cubicBezTo>
                  <a:pt x="1218409" y="2289027"/>
                  <a:pt x="1212193" y="2304942"/>
                  <a:pt x="1205107" y="2320510"/>
                </a:cubicBezTo>
                <a:lnTo>
                  <a:pt x="1184312" y="2367328"/>
                </a:lnTo>
                <a:lnTo>
                  <a:pt x="1173856" y="2390562"/>
                </a:lnTo>
                <a:lnTo>
                  <a:pt x="1162879" y="2413797"/>
                </a:lnTo>
                <a:cubicBezTo>
                  <a:pt x="1104843" y="2537637"/>
                  <a:pt x="1039776" y="2658048"/>
                  <a:pt x="967998" y="2774454"/>
                </a:cubicBezTo>
                <a:cubicBezTo>
                  <a:pt x="931959" y="2832598"/>
                  <a:pt x="894223" y="2889652"/>
                  <a:pt x="854842" y="2945554"/>
                </a:cubicBezTo>
                <a:lnTo>
                  <a:pt x="825564" y="2984626"/>
                </a:lnTo>
                <a:lnTo>
                  <a:pt x="858224" y="2941538"/>
                </a:lnTo>
                <a:cubicBezTo>
                  <a:pt x="897808" y="2885993"/>
                  <a:pt x="935754" y="2829287"/>
                  <a:pt x="972008" y="2771492"/>
                </a:cubicBezTo>
                <a:cubicBezTo>
                  <a:pt x="1044332" y="2655667"/>
                  <a:pt x="1109998" y="2535836"/>
                  <a:pt x="1168687" y="2412575"/>
                </a:cubicBezTo>
                <a:lnTo>
                  <a:pt x="1179783" y="2389340"/>
                </a:lnTo>
                <a:lnTo>
                  <a:pt x="1190354" y="2366108"/>
                </a:lnTo>
                <a:lnTo>
                  <a:pt x="1211440" y="2319638"/>
                </a:lnTo>
                <a:cubicBezTo>
                  <a:pt x="1218526" y="2304072"/>
                  <a:pt x="1224857" y="2288213"/>
                  <a:pt x="1231594" y="2272530"/>
                </a:cubicBezTo>
                <a:cubicBezTo>
                  <a:pt x="1238333" y="2256847"/>
                  <a:pt x="1245071" y="2241163"/>
                  <a:pt x="1251461" y="2225364"/>
                </a:cubicBezTo>
                <a:cubicBezTo>
                  <a:pt x="1276787" y="2161934"/>
                  <a:pt x="1301357" y="2098156"/>
                  <a:pt x="1323313" y="2033680"/>
                </a:cubicBezTo>
                <a:cubicBezTo>
                  <a:pt x="1367901" y="1904496"/>
                  <a:pt x="1405385" y="1772930"/>
                  <a:pt x="1435594" y="1639622"/>
                </a:cubicBezTo>
                <a:cubicBezTo>
                  <a:pt x="1442855" y="1606222"/>
                  <a:pt x="1450581" y="1572938"/>
                  <a:pt x="1456913" y="1539308"/>
                </a:cubicBezTo>
                <a:lnTo>
                  <a:pt x="1466787" y="1489005"/>
                </a:lnTo>
                <a:lnTo>
                  <a:pt x="1475557" y="1438471"/>
                </a:lnTo>
                <a:cubicBezTo>
                  <a:pt x="1481773" y="1404838"/>
                  <a:pt x="1486420" y="1370974"/>
                  <a:pt x="1491706" y="1337168"/>
                </a:cubicBezTo>
                <a:cubicBezTo>
                  <a:pt x="1494494" y="1320322"/>
                  <a:pt x="1496294" y="1303304"/>
                  <a:pt x="1498617" y="1286343"/>
                </a:cubicBezTo>
                <a:cubicBezTo>
                  <a:pt x="1500941" y="1269380"/>
                  <a:pt x="1503148" y="1252420"/>
                  <a:pt x="1505124" y="1235459"/>
                </a:cubicBezTo>
                <a:cubicBezTo>
                  <a:pt x="1520859" y="1099478"/>
                  <a:pt x="1529468" y="962744"/>
                  <a:pt x="1530914" y="825834"/>
                </a:cubicBezTo>
                <a:cubicBezTo>
                  <a:pt x="1531593" y="688809"/>
                  <a:pt x="1525116" y="551842"/>
                  <a:pt x="1511514" y="415455"/>
                </a:cubicBezTo>
                <a:cubicBezTo>
                  <a:pt x="1509829" y="398436"/>
                  <a:pt x="1507679" y="381416"/>
                  <a:pt x="1505705" y="364398"/>
                </a:cubicBezTo>
                <a:cubicBezTo>
                  <a:pt x="1503729" y="347378"/>
                  <a:pt x="1502105" y="330301"/>
                  <a:pt x="1499606" y="313339"/>
                </a:cubicBezTo>
                <a:cubicBezTo>
                  <a:pt x="1494784" y="279417"/>
                  <a:pt x="1490718" y="245378"/>
                  <a:pt x="1484909" y="211572"/>
                </a:cubicBezTo>
                <a:lnTo>
                  <a:pt x="1476662" y="160864"/>
                </a:lnTo>
                <a:lnTo>
                  <a:pt x="1467310" y="110270"/>
                </a:lnTo>
                <a:cubicBezTo>
                  <a:pt x="1461502" y="76521"/>
                  <a:pt x="1454007" y="43064"/>
                  <a:pt x="1446981" y="9489"/>
                </a:cubicBezTo>
                <a:lnTo>
                  <a:pt x="1444850" y="0"/>
                </a:lnTo>
                <a:lnTo>
                  <a:pt x="1462628" y="0"/>
                </a:lnTo>
                <a:lnTo>
                  <a:pt x="1463998" y="5425"/>
                </a:lnTo>
                <a:cubicBezTo>
                  <a:pt x="1471259" y="39056"/>
                  <a:pt x="1478986" y="72688"/>
                  <a:pt x="1485201" y="106552"/>
                </a:cubicBezTo>
                <a:lnTo>
                  <a:pt x="1495017" y="157262"/>
                </a:lnTo>
                <a:lnTo>
                  <a:pt x="1503729" y="208203"/>
                </a:lnTo>
                <a:cubicBezTo>
                  <a:pt x="1509945" y="242068"/>
                  <a:pt x="1514592" y="276222"/>
                  <a:pt x="1519877" y="310261"/>
                </a:cubicBezTo>
                <a:cubicBezTo>
                  <a:pt x="1522666" y="327280"/>
                  <a:pt x="1524467" y="344416"/>
                  <a:pt x="1526790" y="361493"/>
                </a:cubicBezTo>
                <a:cubicBezTo>
                  <a:pt x="1529113" y="378570"/>
                  <a:pt x="1531321" y="395648"/>
                  <a:pt x="1533296" y="412782"/>
                </a:cubicBezTo>
                <a:cubicBezTo>
                  <a:pt x="1548938" y="549692"/>
                  <a:pt x="1557431" y="687356"/>
                  <a:pt x="1558738" y="825195"/>
                </a:cubicBezTo>
                <a:cubicBezTo>
                  <a:pt x="1559550" y="963208"/>
                  <a:pt x="1553156" y="1101220"/>
                  <a:pt x="1539569" y="1238595"/>
                </a:cubicBezTo>
                <a:cubicBezTo>
                  <a:pt x="1525674" y="1376027"/>
                  <a:pt x="1504246" y="1512646"/>
                  <a:pt x="1475384" y="1647754"/>
                </a:cubicBezTo>
                <a:cubicBezTo>
                  <a:pt x="1472015" y="1664716"/>
                  <a:pt x="1468006" y="1681504"/>
                  <a:pt x="1464115" y="1698348"/>
                </a:cubicBezTo>
                <a:lnTo>
                  <a:pt x="1452498" y="1748824"/>
                </a:lnTo>
                <a:lnTo>
                  <a:pt x="1439660" y="1799010"/>
                </a:lnTo>
                <a:cubicBezTo>
                  <a:pt x="1435304" y="1815740"/>
                  <a:pt x="1431239" y="1832585"/>
                  <a:pt x="1426416" y="1849140"/>
                </a:cubicBezTo>
                <a:cubicBezTo>
                  <a:pt x="1416891" y="1882366"/>
                  <a:pt x="1408003" y="1915764"/>
                  <a:pt x="1397374" y="1948700"/>
                </a:cubicBezTo>
                <a:lnTo>
                  <a:pt x="1382155" y="1998304"/>
                </a:lnTo>
                <a:lnTo>
                  <a:pt x="1365833" y="2047504"/>
                </a:lnTo>
                <a:cubicBezTo>
                  <a:pt x="1322059" y="2178779"/>
                  <a:pt x="1270625" y="2307325"/>
                  <a:pt x="1211788" y="2432558"/>
                </a:cubicBezTo>
                <a:cubicBezTo>
                  <a:pt x="1153075" y="2557910"/>
                  <a:pt x="1087275" y="2679772"/>
                  <a:pt x="1014702" y="2797629"/>
                </a:cubicBezTo>
                <a:cubicBezTo>
                  <a:pt x="941878" y="2915429"/>
                  <a:pt x="862137" y="3028812"/>
                  <a:pt x="775908" y="3137203"/>
                </a:cubicBezTo>
                <a:lnTo>
                  <a:pt x="732011" y="3189175"/>
                </a:lnTo>
                <a:lnTo>
                  <a:pt x="779308" y="3133526"/>
                </a:lnTo>
                <a:cubicBezTo>
                  <a:pt x="951681" y="2918390"/>
                  <a:pt x="1099134" y="2683287"/>
                  <a:pt x="1218176" y="2432558"/>
                </a:cubicBezTo>
                <a:cubicBezTo>
                  <a:pt x="1277529" y="2307614"/>
                  <a:pt x="1329738" y="2179418"/>
                  <a:pt x="1374546" y="2048550"/>
                </a:cubicBezTo>
                <a:cubicBezTo>
                  <a:pt x="1419632" y="1917681"/>
                  <a:pt x="1457504" y="1784430"/>
                  <a:pt x="1487987" y="1649438"/>
                </a:cubicBezTo>
                <a:cubicBezTo>
                  <a:pt x="1495423" y="1615690"/>
                  <a:pt x="1503207" y="1581942"/>
                  <a:pt x="1509538" y="1547903"/>
                </a:cubicBezTo>
                <a:lnTo>
                  <a:pt x="1519529" y="1496962"/>
                </a:lnTo>
                <a:lnTo>
                  <a:pt x="1528415" y="1445789"/>
                </a:lnTo>
                <a:cubicBezTo>
                  <a:pt x="1534747" y="1411750"/>
                  <a:pt x="1539393" y="1377421"/>
                  <a:pt x="1544737" y="1343208"/>
                </a:cubicBezTo>
                <a:cubicBezTo>
                  <a:pt x="1547527" y="1326130"/>
                  <a:pt x="1549384" y="1308936"/>
                  <a:pt x="1551709" y="1291744"/>
                </a:cubicBezTo>
                <a:cubicBezTo>
                  <a:pt x="1554032" y="1274550"/>
                  <a:pt x="1556296" y="1257414"/>
                  <a:pt x="1558272" y="1240221"/>
                </a:cubicBezTo>
                <a:cubicBezTo>
                  <a:pt x="1574130" y="1102498"/>
                  <a:pt x="1582796" y="964022"/>
                  <a:pt x="1584237" y="825426"/>
                </a:cubicBezTo>
                <a:cubicBezTo>
                  <a:pt x="1584917" y="686717"/>
                  <a:pt x="1578324" y="548008"/>
                  <a:pt x="1564488" y="409996"/>
                </a:cubicBezTo>
                <a:cubicBezTo>
                  <a:pt x="1562803" y="392568"/>
                  <a:pt x="1560655" y="375548"/>
                  <a:pt x="1558679" y="358298"/>
                </a:cubicBezTo>
                <a:cubicBezTo>
                  <a:pt x="1556703" y="341045"/>
                  <a:pt x="1554960" y="323794"/>
                  <a:pt x="1552463" y="306602"/>
                </a:cubicBezTo>
                <a:cubicBezTo>
                  <a:pt x="1547584" y="272272"/>
                  <a:pt x="1543518" y="237826"/>
                  <a:pt x="1537592" y="203614"/>
                </a:cubicBezTo>
                <a:lnTo>
                  <a:pt x="1529229" y="152207"/>
                </a:lnTo>
                <a:lnTo>
                  <a:pt x="1519761" y="101034"/>
                </a:lnTo>
                <a:lnTo>
                  <a:pt x="1499404" y="0"/>
                </a:lnTo>
                <a:lnTo>
                  <a:pt x="1516584" y="0"/>
                </a:lnTo>
                <a:lnTo>
                  <a:pt x="1537128" y="97839"/>
                </a:lnTo>
                <a:lnTo>
                  <a:pt x="1547004" y="149187"/>
                </a:lnTo>
                <a:lnTo>
                  <a:pt x="1555832" y="200708"/>
                </a:lnTo>
                <a:cubicBezTo>
                  <a:pt x="1562164" y="235039"/>
                  <a:pt x="1566811" y="269600"/>
                  <a:pt x="1572154" y="304046"/>
                </a:cubicBezTo>
                <a:cubicBezTo>
                  <a:pt x="1574942" y="321470"/>
                  <a:pt x="1576801" y="338897"/>
                  <a:pt x="1579125" y="355914"/>
                </a:cubicBezTo>
                <a:cubicBezTo>
                  <a:pt x="1581448" y="372934"/>
                  <a:pt x="1583715" y="390768"/>
                  <a:pt x="1585688" y="407846"/>
                </a:cubicBezTo>
                <a:cubicBezTo>
                  <a:pt x="1601489" y="546556"/>
                  <a:pt x="1610038" y="686019"/>
                  <a:pt x="1611305" y="825601"/>
                </a:cubicBezTo>
                <a:cubicBezTo>
                  <a:pt x="1612111" y="965240"/>
                  <a:pt x="1605601" y="1104880"/>
                  <a:pt x="1591788" y="1243822"/>
                </a:cubicBezTo>
                <a:cubicBezTo>
                  <a:pt x="1577719" y="1382938"/>
                  <a:pt x="1556001" y="1521242"/>
                  <a:pt x="1526731" y="1657978"/>
                </a:cubicBezTo>
                <a:cubicBezTo>
                  <a:pt x="1497606" y="1794828"/>
                  <a:pt x="1460617" y="1929938"/>
                  <a:pt x="1415960" y="2062548"/>
                </a:cubicBezTo>
                <a:cubicBezTo>
                  <a:pt x="1371663" y="2195392"/>
                  <a:pt x="1319665" y="2325504"/>
                  <a:pt x="1260232" y="2452306"/>
                </a:cubicBezTo>
                <a:cubicBezTo>
                  <a:pt x="1200827" y="2579167"/>
                  <a:pt x="1134247" y="2702598"/>
                  <a:pt x="1060822" y="2821908"/>
                </a:cubicBezTo>
                <a:lnTo>
                  <a:pt x="947313" y="2994533"/>
                </a:lnTo>
                <a:lnTo>
                  <a:pt x="939834" y="3004920"/>
                </a:lnTo>
                <a:lnTo>
                  <a:pt x="825936" y="3157454"/>
                </a:lnTo>
                <a:lnTo>
                  <a:pt x="729506" y="3272814"/>
                </a:lnTo>
                <a:lnTo>
                  <a:pt x="684490" y="3326200"/>
                </a:lnTo>
                <a:lnTo>
                  <a:pt x="687659" y="3322876"/>
                </a:lnTo>
                <a:lnTo>
                  <a:pt x="729506" y="3272814"/>
                </a:lnTo>
                <a:lnTo>
                  <a:pt x="819414" y="3166186"/>
                </a:lnTo>
                <a:lnTo>
                  <a:pt x="825936" y="3157454"/>
                </a:lnTo>
                <a:lnTo>
                  <a:pt x="855461" y="3122131"/>
                </a:lnTo>
                <a:lnTo>
                  <a:pt x="939834" y="3004920"/>
                </a:lnTo>
                <a:lnTo>
                  <a:pt x="945253" y="2997663"/>
                </a:lnTo>
                <a:lnTo>
                  <a:pt x="947313" y="2994533"/>
                </a:lnTo>
                <a:lnTo>
                  <a:pt x="1008357" y="2909731"/>
                </a:lnTo>
                <a:cubicBezTo>
                  <a:pt x="1105177" y="2764423"/>
                  <a:pt x="1191629" y="2611880"/>
                  <a:pt x="1266854" y="2453178"/>
                </a:cubicBezTo>
                <a:cubicBezTo>
                  <a:pt x="1327223" y="2326548"/>
                  <a:pt x="1380303" y="2196552"/>
                  <a:pt x="1425836" y="2063884"/>
                </a:cubicBezTo>
                <a:cubicBezTo>
                  <a:pt x="1471440" y="1931389"/>
                  <a:pt x="1509737" y="1796454"/>
                  <a:pt x="1540558" y="1659778"/>
                </a:cubicBezTo>
                <a:cubicBezTo>
                  <a:pt x="1548107" y="1625566"/>
                  <a:pt x="1555891" y="1591410"/>
                  <a:pt x="1562340" y="1556965"/>
                </a:cubicBezTo>
                <a:lnTo>
                  <a:pt x="1572388" y="1505384"/>
                </a:lnTo>
                <a:lnTo>
                  <a:pt x="1581392" y="1453572"/>
                </a:lnTo>
                <a:cubicBezTo>
                  <a:pt x="1587780" y="1419126"/>
                  <a:pt x="1592429" y="1384390"/>
                  <a:pt x="1597888" y="1349772"/>
                </a:cubicBezTo>
                <a:cubicBezTo>
                  <a:pt x="1600676" y="1332346"/>
                  <a:pt x="1602536" y="1314920"/>
                  <a:pt x="1604916" y="1297494"/>
                </a:cubicBezTo>
                <a:cubicBezTo>
                  <a:pt x="1607298" y="1280068"/>
                  <a:pt x="1609563" y="1262642"/>
                  <a:pt x="1611538" y="1245216"/>
                </a:cubicBezTo>
                <a:cubicBezTo>
                  <a:pt x="1627571" y="1105808"/>
                  <a:pt x="1636294" y="965648"/>
                  <a:pt x="1637678" y="825311"/>
                </a:cubicBezTo>
                <a:cubicBezTo>
                  <a:pt x="1638316" y="684858"/>
                  <a:pt x="1631631" y="544523"/>
                  <a:pt x="1617637" y="404766"/>
                </a:cubicBezTo>
                <a:cubicBezTo>
                  <a:pt x="1615953" y="387340"/>
                  <a:pt x="1613688" y="369916"/>
                  <a:pt x="1611828" y="352489"/>
                </a:cubicBezTo>
                <a:cubicBezTo>
                  <a:pt x="1609970" y="335062"/>
                  <a:pt x="1608052" y="317638"/>
                  <a:pt x="1605555" y="300210"/>
                </a:cubicBezTo>
                <a:lnTo>
                  <a:pt x="1598353" y="247933"/>
                </a:lnTo>
                <a:cubicBezTo>
                  <a:pt x="1596086" y="230508"/>
                  <a:pt x="1593357" y="213082"/>
                  <a:pt x="1590453" y="195656"/>
                </a:cubicBezTo>
                <a:lnTo>
                  <a:pt x="1581973" y="143378"/>
                </a:lnTo>
                <a:cubicBezTo>
                  <a:pt x="1578951" y="125953"/>
                  <a:pt x="1575583" y="108526"/>
                  <a:pt x="1572388" y="91566"/>
                </a:cubicBezTo>
                <a:lnTo>
                  <a:pt x="1553961" y="0"/>
                </a:lnTo>
                <a:lnTo>
                  <a:pt x="1570637" y="0"/>
                </a:lnTo>
                <a:lnTo>
                  <a:pt x="1589232" y="88894"/>
                </a:lnTo>
                <a:cubicBezTo>
                  <a:pt x="1592601" y="106318"/>
                  <a:pt x="1596086" y="123746"/>
                  <a:pt x="1599283" y="141170"/>
                </a:cubicBezTo>
                <a:lnTo>
                  <a:pt x="1608228" y="193448"/>
                </a:lnTo>
                <a:cubicBezTo>
                  <a:pt x="1614559" y="228302"/>
                  <a:pt x="1619206" y="263152"/>
                  <a:pt x="1624665" y="298004"/>
                </a:cubicBezTo>
                <a:cubicBezTo>
                  <a:pt x="1627453" y="315430"/>
                  <a:pt x="1629312" y="332855"/>
                  <a:pt x="1631695" y="350282"/>
                </a:cubicBezTo>
                <a:cubicBezTo>
                  <a:pt x="1634075" y="367708"/>
                  <a:pt x="1636341" y="385133"/>
                  <a:pt x="1638258" y="402559"/>
                </a:cubicBezTo>
                <a:cubicBezTo>
                  <a:pt x="1654209" y="542954"/>
                  <a:pt x="1662800" y="684046"/>
                  <a:pt x="1663990" y="825311"/>
                </a:cubicBezTo>
                <a:cubicBezTo>
                  <a:pt x="1664768" y="966693"/>
                  <a:pt x="1658158" y="1108075"/>
                  <a:pt x="1644182" y="1248760"/>
                </a:cubicBezTo>
                <a:cubicBezTo>
                  <a:pt x="1629882" y="1389560"/>
                  <a:pt x="1607874" y="1529490"/>
                  <a:pt x="1578255" y="1667852"/>
                </a:cubicBezTo>
                <a:cubicBezTo>
                  <a:pt x="1548847" y="1806446"/>
                  <a:pt x="1511538" y="1943239"/>
                  <a:pt x="1466497" y="2077533"/>
                </a:cubicBezTo>
                <a:cubicBezTo>
                  <a:pt x="1421660" y="2211946"/>
                  <a:pt x="1369063" y="2343686"/>
                  <a:pt x="1308967" y="2471998"/>
                </a:cubicBezTo>
                <a:cubicBezTo>
                  <a:pt x="1248893" y="2600426"/>
                  <a:pt x="1181585" y="2725311"/>
                  <a:pt x="1107350" y="2846072"/>
                </a:cubicBezTo>
                <a:cubicBezTo>
                  <a:pt x="1033057" y="2966891"/>
                  <a:pt x="951584" y="3083122"/>
                  <a:pt x="863387" y="3194184"/>
                </a:cubicBezTo>
                <a:cubicBezTo>
                  <a:pt x="775323" y="3305420"/>
                  <a:pt x="680624" y="3411253"/>
                  <a:pt x="579810" y="3511044"/>
                </a:cubicBezTo>
                <a:cubicBezTo>
                  <a:pt x="479181" y="3611068"/>
                  <a:pt x="372675" y="3704994"/>
                  <a:pt x="260860" y="3792299"/>
                </a:cubicBezTo>
                <a:close/>
                <a:moveTo>
                  <a:pt x="0" y="4034888"/>
                </a:moveTo>
                <a:lnTo>
                  <a:pt x="0" y="3975986"/>
                </a:lnTo>
                <a:lnTo>
                  <a:pt x="267133" y="3788523"/>
                </a:lnTo>
                <a:cubicBezTo>
                  <a:pt x="378506" y="3701044"/>
                  <a:pt x="484711" y="3607236"/>
                  <a:pt x="585212" y="3507443"/>
                </a:cubicBezTo>
                <a:cubicBezTo>
                  <a:pt x="685620" y="3407594"/>
                  <a:pt x="780312" y="3302166"/>
                  <a:pt x="868846" y="3191687"/>
                </a:cubicBezTo>
                <a:cubicBezTo>
                  <a:pt x="1045929" y="2970204"/>
                  <a:pt x="1196557" y="2728856"/>
                  <a:pt x="1317680" y="2472462"/>
                </a:cubicBezTo>
                <a:cubicBezTo>
                  <a:pt x="1378345" y="2344324"/>
                  <a:pt x="1431714" y="2212876"/>
                  <a:pt x="1477533" y="2078696"/>
                </a:cubicBezTo>
                <a:cubicBezTo>
                  <a:pt x="1523712" y="1944574"/>
                  <a:pt x="1562490" y="1808014"/>
                  <a:pt x="1593705" y="1669653"/>
                </a:cubicBezTo>
                <a:lnTo>
                  <a:pt x="1605323" y="1617724"/>
                </a:lnTo>
                <a:cubicBezTo>
                  <a:pt x="1609332" y="1600298"/>
                  <a:pt x="1612351" y="1582873"/>
                  <a:pt x="1615895" y="1565447"/>
                </a:cubicBezTo>
                <a:cubicBezTo>
                  <a:pt x="1619438" y="1548022"/>
                  <a:pt x="1622864" y="1530596"/>
                  <a:pt x="1626061" y="1513168"/>
                </a:cubicBezTo>
                <a:lnTo>
                  <a:pt x="1635122" y="1460890"/>
                </a:lnTo>
                <a:lnTo>
                  <a:pt x="1639710" y="1434694"/>
                </a:lnTo>
                <a:lnTo>
                  <a:pt x="1643776" y="1408382"/>
                </a:lnTo>
                <a:lnTo>
                  <a:pt x="1651792" y="1356103"/>
                </a:lnTo>
                <a:cubicBezTo>
                  <a:pt x="1654580" y="1338678"/>
                  <a:pt x="1656497" y="1320904"/>
                  <a:pt x="1658880" y="1303362"/>
                </a:cubicBezTo>
                <a:cubicBezTo>
                  <a:pt x="1661260" y="1285818"/>
                  <a:pt x="1663642" y="1268160"/>
                  <a:pt x="1665558" y="1250502"/>
                </a:cubicBezTo>
                <a:cubicBezTo>
                  <a:pt x="1681735" y="1109412"/>
                  <a:pt x="1690518" y="967507"/>
                  <a:pt x="1691872" y="825486"/>
                </a:cubicBezTo>
                <a:cubicBezTo>
                  <a:pt x="1692510" y="683349"/>
                  <a:pt x="1685709" y="541268"/>
                  <a:pt x="1671483" y="399830"/>
                </a:cubicBezTo>
                <a:cubicBezTo>
                  <a:pt x="1664254" y="329081"/>
                  <a:pt x="1655056" y="258550"/>
                  <a:pt x="1643900" y="188331"/>
                </a:cubicBezTo>
                <a:lnTo>
                  <a:pt x="1608563" y="0"/>
                </a:lnTo>
                <a:lnTo>
                  <a:pt x="1624705" y="0"/>
                </a:lnTo>
                <a:lnTo>
                  <a:pt x="1630880" y="27787"/>
                </a:lnTo>
                <a:cubicBezTo>
                  <a:pt x="1634830" y="45213"/>
                  <a:pt x="1637851" y="62638"/>
                  <a:pt x="1641393" y="80066"/>
                </a:cubicBezTo>
                <a:cubicBezTo>
                  <a:pt x="1644938" y="97490"/>
                  <a:pt x="1648365" y="114917"/>
                  <a:pt x="1651502" y="132692"/>
                </a:cubicBezTo>
                <a:lnTo>
                  <a:pt x="1660563" y="185492"/>
                </a:lnTo>
                <a:lnTo>
                  <a:pt x="1665094" y="211862"/>
                </a:lnTo>
                <a:lnTo>
                  <a:pt x="1669159" y="238350"/>
                </a:lnTo>
                <a:lnTo>
                  <a:pt x="1677175" y="291324"/>
                </a:lnTo>
                <a:cubicBezTo>
                  <a:pt x="1679964" y="308750"/>
                  <a:pt x="1681880" y="326758"/>
                  <a:pt x="1684263" y="344415"/>
                </a:cubicBezTo>
                <a:cubicBezTo>
                  <a:pt x="1686643" y="362073"/>
                  <a:pt x="1688968" y="379848"/>
                  <a:pt x="1690884" y="397622"/>
                </a:cubicBezTo>
                <a:cubicBezTo>
                  <a:pt x="1707050" y="539644"/>
                  <a:pt x="1715734" y="682478"/>
                  <a:pt x="1716906" y="825428"/>
                </a:cubicBezTo>
                <a:cubicBezTo>
                  <a:pt x="1717657" y="968494"/>
                  <a:pt x="1710923" y="1111561"/>
                  <a:pt x="1696751" y="1253929"/>
                </a:cubicBezTo>
                <a:cubicBezTo>
                  <a:pt x="1682235" y="1396358"/>
                  <a:pt x="1659959" y="1537914"/>
                  <a:pt x="1630009" y="1677960"/>
                </a:cubicBezTo>
                <a:cubicBezTo>
                  <a:pt x="1600137" y="1818122"/>
                  <a:pt x="1562280" y="1956425"/>
                  <a:pt x="1516626" y="2092290"/>
                </a:cubicBezTo>
                <a:cubicBezTo>
                  <a:pt x="1471266" y="2228327"/>
                  <a:pt x="1418088" y="2361576"/>
                  <a:pt x="1357353" y="2491456"/>
                </a:cubicBezTo>
                <a:cubicBezTo>
                  <a:pt x="1236156" y="2751799"/>
                  <a:pt x="1084980" y="2997098"/>
                  <a:pt x="906893" y="3222357"/>
                </a:cubicBezTo>
                <a:cubicBezTo>
                  <a:pt x="817818" y="3334928"/>
                  <a:pt x="722075" y="3442096"/>
                  <a:pt x="620180" y="3543226"/>
                </a:cubicBezTo>
                <a:cubicBezTo>
                  <a:pt x="518448" y="3644410"/>
                  <a:pt x="410802" y="3739439"/>
                  <a:pt x="297802" y="3827848"/>
                </a:cubicBezTo>
                <a:close/>
                <a:moveTo>
                  <a:pt x="0" y="4097314"/>
                </a:moveTo>
                <a:lnTo>
                  <a:pt x="0" y="4040247"/>
                </a:lnTo>
                <a:lnTo>
                  <a:pt x="304772" y="3825873"/>
                </a:lnTo>
                <a:cubicBezTo>
                  <a:pt x="417343" y="3737234"/>
                  <a:pt x="524727" y="3642203"/>
                  <a:pt x="626395" y="3541249"/>
                </a:cubicBezTo>
                <a:cubicBezTo>
                  <a:pt x="727960" y="3440124"/>
                  <a:pt x="823725" y="3333360"/>
                  <a:pt x="913225" y="3221428"/>
                </a:cubicBezTo>
                <a:cubicBezTo>
                  <a:pt x="1092218" y="2997041"/>
                  <a:pt x="1244496" y="2752613"/>
                  <a:pt x="1366994" y="2493084"/>
                </a:cubicBezTo>
                <a:cubicBezTo>
                  <a:pt x="1428304" y="2363377"/>
                  <a:pt x="1482237" y="2230300"/>
                  <a:pt x="1528531" y="2094497"/>
                </a:cubicBezTo>
                <a:cubicBezTo>
                  <a:pt x="1575165" y="1958748"/>
                  <a:pt x="1614297" y="1820503"/>
                  <a:pt x="1645750" y="1680457"/>
                </a:cubicBezTo>
                <a:lnTo>
                  <a:pt x="1657368" y="1627831"/>
                </a:lnTo>
                <a:cubicBezTo>
                  <a:pt x="1661317" y="1610404"/>
                  <a:pt x="1664453" y="1592980"/>
                  <a:pt x="1667998" y="1575090"/>
                </a:cubicBezTo>
                <a:cubicBezTo>
                  <a:pt x="1671541" y="1557199"/>
                  <a:pt x="1675083" y="1539890"/>
                  <a:pt x="1678280" y="1522230"/>
                </a:cubicBezTo>
                <a:lnTo>
                  <a:pt x="1687513" y="1469140"/>
                </a:lnTo>
                <a:lnTo>
                  <a:pt x="1692103" y="1442652"/>
                </a:lnTo>
                <a:lnTo>
                  <a:pt x="1696227" y="1416048"/>
                </a:lnTo>
                <a:lnTo>
                  <a:pt x="1704302" y="1362784"/>
                </a:lnTo>
                <a:cubicBezTo>
                  <a:pt x="1707089" y="1345010"/>
                  <a:pt x="1709064" y="1327176"/>
                  <a:pt x="1711446" y="1309402"/>
                </a:cubicBezTo>
                <a:cubicBezTo>
                  <a:pt x="1713827" y="1291628"/>
                  <a:pt x="1716268" y="1273796"/>
                  <a:pt x="1718184" y="1255906"/>
                </a:cubicBezTo>
                <a:cubicBezTo>
                  <a:pt x="1734494" y="1113188"/>
                  <a:pt x="1743335" y="969715"/>
                  <a:pt x="1744672" y="826066"/>
                </a:cubicBezTo>
                <a:cubicBezTo>
                  <a:pt x="1745281" y="682188"/>
                  <a:pt x="1738363" y="538423"/>
                  <a:pt x="1723936" y="395299"/>
                </a:cubicBezTo>
                <a:cubicBezTo>
                  <a:pt x="1716604" y="323707"/>
                  <a:pt x="1707281" y="252334"/>
                  <a:pt x="1695979" y="181273"/>
                </a:cubicBezTo>
                <a:lnTo>
                  <a:pt x="1661944" y="0"/>
                </a:lnTo>
                <a:lnTo>
                  <a:pt x="1678818" y="0"/>
                </a:lnTo>
                <a:lnTo>
                  <a:pt x="1682810" y="18204"/>
                </a:lnTo>
                <a:cubicBezTo>
                  <a:pt x="1686759" y="35628"/>
                  <a:pt x="1689839" y="53636"/>
                  <a:pt x="1693439" y="71352"/>
                </a:cubicBezTo>
                <a:cubicBezTo>
                  <a:pt x="1697041" y="89068"/>
                  <a:pt x="1700467" y="106785"/>
                  <a:pt x="1703604" y="124560"/>
                </a:cubicBezTo>
                <a:lnTo>
                  <a:pt x="1712783" y="178000"/>
                </a:lnTo>
                <a:lnTo>
                  <a:pt x="1717370" y="204660"/>
                </a:lnTo>
                <a:lnTo>
                  <a:pt x="1721494" y="231496"/>
                </a:lnTo>
                <a:lnTo>
                  <a:pt x="1729569" y="285051"/>
                </a:lnTo>
                <a:cubicBezTo>
                  <a:pt x="1732299" y="302942"/>
                  <a:pt x="1734331" y="320891"/>
                  <a:pt x="1736714" y="338782"/>
                </a:cubicBezTo>
                <a:cubicBezTo>
                  <a:pt x="1739095" y="356672"/>
                  <a:pt x="1741535" y="374622"/>
                  <a:pt x="1743394" y="392628"/>
                </a:cubicBezTo>
                <a:cubicBezTo>
                  <a:pt x="1759664" y="536332"/>
                  <a:pt x="1768428" y="680851"/>
                  <a:pt x="1769649" y="825486"/>
                </a:cubicBezTo>
                <a:cubicBezTo>
                  <a:pt x="1770346" y="970235"/>
                  <a:pt x="1763486" y="1114930"/>
                  <a:pt x="1749087" y="1258984"/>
                </a:cubicBezTo>
                <a:cubicBezTo>
                  <a:pt x="1734360" y="1403153"/>
                  <a:pt x="1711771" y="1546394"/>
                  <a:pt x="1681415" y="1688067"/>
                </a:cubicBezTo>
                <a:cubicBezTo>
                  <a:pt x="1651182" y="1829854"/>
                  <a:pt x="1612878" y="1969784"/>
                  <a:pt x="1566695" y="2107216"/>
                </a:cubicBezTo>
                <a:cubicBezTo>
                  <a:pt x="1560886" y="2124642"/>
                  <a:pt x="1555367" y="2141662"/>
                  <a:pt x="1549269" y="2158739"/>
                </a:cubicBezTo>
                <a:lnTo>
                  <a:pt x="1530798" y="2209855"/>
                </a:lnTo>
                <a:lnTo>
                  <a:pt x="1521562" y="2235414"/>
                </a:lnTo>
                <a:cubicBezTo>
                  <a:pt x="1518425" y="2243952"/>
                  <a:pt x="1514999" y="2252318"/>
                  <a:pt x="1511746" y="2260797"/>
                </a:cubicBezTo>
                <a:lnTo>
                  <a:pt x="1491996" y="2311448"/>
                </a:lnTo>
                <a:cubicBezTo>
                  <a:pt x="1485606" y="2328409"/>
                  <a:pt x="1478288" y="2345022"/>
                  <a:pt x="1471376" y="2361752"/>
                </a:cubicBezTo>
                <a:lnTo>
                  <a:pt x="1450407" y="2411938"/>
                </a:lnTo>
                <a:lnTo>
                  <a:pt x="1428275" y="2461602"/>
                </a:lnTo>
                <a:cubicBezTo>
                  <a:pt x="1420782" y="2478098"/>
                  <a:pt x="1413696" y="2494828"/>
                  <a:pt x="1405737" y="2511090"/>
                </a:cubicBezTo>
                <a:cubicBezTo>
                  <a:pt x="1283164" y="2774512"/>
                  <a:pt x="1130333" y="3022773"/>
                  <a:pt x="950342" y="3250818"/>
                </a:cubicBezTo>
                <a:cubicBezTo>
                  <a:pt x="860313" y="3364727"/>
                  <a:pt x="763566" y="3473174"/>
                  <a:pt x="660607" y="3575580"/>
                </a:cubicBezTo>
                <a:cubicBezTo>
                  <a:pt x="557759" y="3678101"/>
                  <a:pt x="448971" y="3774409"/>
                  <a:pt x="334801" y="3864152"/>
                </a:cubicBezTo>
                <a:close/>
                <a:moveTo>
                  <a:pt x="0" y="4157756"/>
                </a:moveTo>
                <a:lnTo>
                  <a:pt x="0" y="4104514"/>
                </a:lnTo>
                <a:lnTo>
                  <a:pt x="342817" y="3863105"/>
                </a:lnTo>
                <a:cubicBezTo>
                  <a:pt x="456648" y="3773189"/>
                  <a:pt x="565251" y="3676824"/>
                  <a:pt x="668100" y="3574476"/>
                </a:cubicBezTo>
                <a:cubicBezTo>
                  <a:pt x="770808" y="3472070"/>
                  <a:pt x="867637" y="3363913"/>
                  <a:pt x="958123" y="3250588"/>
                </a:cubicBezTo>
                <a:cubicBezTo>
                  <a:pt x="1139156" y="3023295"/>
                  <a:pt x="1293148" y="2775732"/>
                  <a:pt x="1417005" y="2512892"/>
                </a:cubicBezTo>
                <a:cubicBezTo>
                  <a:pt x="1478978" y="2381617"/>
                  <a:pt x="1533509" y="2246916"/>
                  <a:pt x="1580343" y="2109482"/>
                </a:cubicBezTo>
                <a:cubicBezTo>
                  <a:pt x="1627452" y="1972050"/>
                  <a:pt x="1666974" y="1832179"/>
                  <a:pt x="1698725" y="1690390"/>
                </a:cubicBezTo>
                <a:lnTo>
                  <a:pt x="1710342" y="1637184"/>
                </a:lnTo>
                <a:cubicBezTo>
                  <a:pt x="1714291" y="1619758"/>
                  <a:pt x="1717487" y="1601578"/>
                  <a:pt x="1721087" y="1583802"/>
                </a:cubicBezTo>
                <a:cubicBezTo>
                  <a:pt x="1724688" y="1566028"/>
                  <a:pt x="1728291" y="1548194"/>
                  <a:pt x="1731426" y="1530306"/>
                </a:cubicBezTo>
                <a:lnTo>
                  <a:pt x="1740778" y="1476575"/>
                </a:lnTo>
                <a:lnTo>
                  <a:pt x="1745425" y="1449740"/>
                </a:lnTo>
                <a:lnTo>
                  <a:pt x="1749551" y="1422846"/>
                </a:lnTo>
                <a:lnTo>
                  <a:pt x="1757741" y="1368942"/>
                </a:lnTo>
                <a:cubicBezTo>
                  <a:pt x="1760528" y="1350992"/>
                  <a:pt x="1762503" y="1332929"/>
                  <a:pt x="1764943" y="1314922"/>
                </a:cubicBezTo>
                <a:cubicBezTo>
                  <a:pt x="1767382" y="1296914"/>
                  <a:pt x="1769821" y="1278908"/>
                  <a:pt x="1771737" y="1260842"/>
                </a:cubicBezTo>
                <a:cubicBezTo>
                  <a:pt x="1788193" y="1116324"/>
                  <a:pt x="1797111" y="970992"/>
                  <a:pt x="1798458" y="825545"/>
                </a:cubicBezTo>
                <a:cubicBezTo>
                  <a:pt x="1798987" y="680038"/>
                  <a:pt x="1791929" y="534649"/>
                  <a:pt x="1777316" y="389898"/>
                </a:cubicBezTo>
                <a:cubicBezTo>
                  <a:pt x="1769912" y="317464"/>
                  <a:pt x="1760484" y="245248"/>
                  <a:pt x="1749046" y="173352"/>
                </a:cubicBezTo>
                <a:lnTo>
                  <a:pt x="1716472" y="0"/>
                </a:lnTo>
                <a:lnTo>
                  <a:pt x="1732771" y="0"/>
                </a:lnTo>
                <a:lnTo>
                  <a:pt x="1734679" y="8794"/>
                </a:lnTo>
                <a:cubicBezTo>
                  <a:pt x="1738630" y="26626"/>
                  <a:pt x="1741766" y="44632"/>
                  <a:pt x="1745368" y="62582"/>
                </a:cubicBezTo>
                <a:cubicBezTo>
                  <a:pt x="1748968" y="80530"/>
                  <a:pt x="1752569" y="98422"/>
                  <a:pt x="1755650" y="116428"/>
                </a:cubicBezTo>
                <a:lnTo>
                  <a:pt x="1764943" y="170447"/>
                </a:lnTo>
                <a:lnTo>
                  <a:pt x="1769589" y="197458"/>
                </a:lnTo>
                <a:lnTo>
                  <a:pt x="1773713" y="224584"/>
                </a:lnTo>
                <a:lnTo>
                  <a:pt x="1781903" y="278838"/>
                </a:lnTo>
                <a:cubicBezTo>
                  <a:pt x="1784634" y="296902"/>
                  <a:pt x="1786666" y="315082"/>
                  <a:pt x="1789107" y="333206"/>
                </a:cubicBezTo>
                <a:cubicBezTo>
                  <a:pt x="1791547" y="351330"/>
                  <a:pt x="1793985" y="369452"/>
                  <a:pt x="1795845" y="387633"/>
                </a:cubicBezTo>
                <a:cubicBezTo>
                  <a:pt x="1812288" y="533024"/>
                  <a:pt x="1821112" y="679226"/>
                  <a:pt x="1822274" y="825545"/>
                </a:cubicBezTo>
                <a:cubicBezTo>
                  <a:pt x="1822970" y="971980"/>
                  <a:pt x="1815996" y="1118357"/>
                  <a:pt x="1801363" y="1264096"/>
                </a:cubicBezTo>
                <a:cubicBezTo>
                  <a:pt x="1786523" y="1409892"/>
                  <a:pt x="1763677" y="1554760"/>
                  <a:pt x="1732938" y="1698058"/>
                </a:cubicBezTo>
                <a:cubicBezTo>
                  <a:pt x="1702330" y="1841473"/>
                  <a:pt x="1663542" y="1983086"/>
                  <a:pt x="1616764" y="2122086"/>
                </a:cubicBezTo>
                <a:cubicBezTo>
                  <a:pt x="1610955" y="2139514"/>
                  <a:pt x="1605147" y="2156940"/>
                  <a:pt x="1599339" y="2174365"/>
                </a:cubicBezTo>
                <a:lnTo>
                  <a:pt x="1580634" y="2226063"/>
                </a:lnTo>
                <a:cubicBezTo>
                  <a:pt x="1568495" y="2260914"/>
                  <a:pt x="1554553" y="2294604"/>
                  <a:pt x="1541368" y="2328816"/>
                </a:cubicBezTo>
                <a:cubicBezTo>
                  <a:pt x="1534921" y="2346242"/>
                  <a:pt x="1527545" y="2362796"/>
                  <a:pt x="1520573" y="2379758"/>
                </a:cubicBezTo>
                <a:lnTo>
                  <a:pt x="1499372" y="2430467"/>
                </a:lnTo>
                <a:lnTo>
                  <a:pt x="1476952" y="2480712"/>
                </a:lnTo>
                <a:cubicBezTo>
                  <a:pt x="1469341" y="2497441"/>
                  <a:pt x="1462255" y="2514344"/>
                  <a:pt x="1454180" y="2530840"/>
                </a:cubicBezTo>
                <a:cubicBezTo>
                  <a:pt x="1330270" y="2797282"/>
                  <a:pt x="1175831" y="3048446"/>
                  <a:pt x="993963" y="3279281"/>
                </a:cubicBezTo>
                <a:cubicBezTo>
                  <a:pt x="902983" y="3394466"/>
                  <a:pt x="805224" y="3504076"/>
                  <a:pt x="701208" y="3607644"/>
                </a:cubicBezTo>
                <a:cubicBezTo>
                  <a:pt x="597241" y="3711384"/>
                  <a:pt x="487306" y="3808971"/>
                  <a:pt x="371976" y="3899875"/>
                </a:cubicBezTo>
                <a:cubicBezTo>
                  <a:pt x="256281" y="3990345"/>
                  <a:pt x="135830" y="4074381"/>
                  <a:pt x="11176" y="4151643"/>
                </a:cubicBezTo>
                <a:close/>
                <a:moveTo>
                  <a:pt x="0" y="4215500"/>
                </a:moveTo>
                <a:lnTo>
                  <a:pt x="0" y="4165289"/>
                </a:lnTo>
                <a:lnTo>
                  <a:pt x="20779" y="4153747"/>
                </a:lnTo>
                <a:cubicBezTo>
                  <a:pt x="145059" y="4075701"/>
                  <a:pt x="265150" y="3990982"/>
                  <a:pt x="380514" y="3899932"/>
                </a:cubicBezTo>
                <a:cubicBezTo>
                  <a:pt x="495567" y="3808795"/>
                  <a:pt x="605331" y="3711210"/>
                  <a:pt x="709282" y="3607584"/>
                </a:cubicBezTo>
                <a:cubicBezTo>
                  <a:pt x="813071" y="3503842"/>
                  <a:pt x="910946" y="3394348"/>
                  <a:pt x="1002444" y="3279629"/>
                </a:cubicBezTo>
                <a:lnTo>
                  <a:pt x="1019869" y="3258136"/>
                </a:lnTo>
                <a:lnTo>
                  <a:pt x="1036598" y="3236296"/>
                </a:lnTo>
                <a:lnTo>
                  <a:pt x="1069998" y="3192557"/>
                </a:lnTo>
                <a:cubicBezTo>
                  <a:pt x="1081267" y="3178094"/>
                  <a:pt x="1091665" y="3162934"/>
                  <a:pt x="1102526" y="3148180"/>
                </a:cubicBezTo>
                <a:lnTo>
                  <a:pt x="1134765" y="3103569"/>
                </a:lnTo>
                <a:cubicBezTo>
                  <a:pt x="1155443" y="3073248"/>
                  <a:pt x="1176470" y="3043218"/>
                  <a:pt x="1196743" y="3012607"/>
                </a:cubicBezTo>
                <a:lnTo>
                  <a:pt x="1226657" y="2966138"/>
                </a:lnTo>
                <a:lnTo>
                  <a:pt x="1241586" y="2942904"/>
                </a:lnTo>
                <a:lnTo>
                  <a:pt x="1255991" y="2919670"/>
                </a:lnTo>
                <a:cubicBezTo>
                  <a:pt x="1333298" y="2794840"/>
                  <a:pt x="1403500" y="2665716"/>
                  <a:pt x="1466263" y="2532931"/>
                </a:cubicBezTo>
                <a:cubicBezTo>
                  <a:pt x="1528852" y="2400028"/>
                  <a:pt x="1583939" y="2263702"/>
                  <a:pt x="1631286" y="2124586"/>
                </a:cubicBezTo>
                <a:cubicBezTo>
                  <a:pt x="1655450" y="2055229"/>
                  <a:pt x="1676651" y="1985178"/>
                  <a:pt x="1696981" y="1914254"/>
                </a:cubicBezTo>
                <a:cubicBezTo>
                  <a:pt x="1702034" y="1896828"/>
                  <a:pt x="1706565" y="1878821"/>
                  <a:pt x="1711387" y="1861048"/>
                </a:cubicBezTo>
                <a:cubicBezTo>
                  <a:pt x="1716209" y="1843273"/>
                  <a:pt x="1721030" y="1825615"/>
                  <a:pt x="1725386" y="1807782"/>
                </a:cubicBezTo>
                <a:lnTo>
                  <a:pt x="1738456" y="1754226"/>
                </a:lnTo>
                <a:lnTo>
                  <a:pt x="1745019" y="1727449"/>
                </a:lnTo>
                <a:lnTo>
                  <a:pt x="1750827" y="1700555"/>
                </a:lnTo>
                <a:lnTo>
                  <a:pt x="1762446" y="1646708"/>
                </a:lnTo>
                <a:cubicBezTo>
                  <a:pt x="1766395" y="1628761"/>
                  <a:pt x="1769648" y="1610696"/>
                  <a:pt x="1773307" y="1592688"/>
                </a:cubicBezTo>
                <a:cubicBezTo>
                  <a:pt x="1776968" y="1574682"/>
                  <a:pt x="1780625" y="1556616"/>
                  <a:pt x="1783763" y="1538551"/>
                </a:cubicBezTo>
                <a:lnTo>
                  <a:pt x="1793174" y="1484241"/>
                </a:lnTo>
                <a:lnTo>
                  <a:pt x="1797876" y="1457058"/>
                </a:lnTo>
                <a:lnTo>
                  <a:pt x="1802059" y="1429814"/>
                </a:lnTo>
                <a:lnTo>
                  <a:pt x="1810308" y="1375272"/>
                </a:lnTo>
                <a:cubicBezTo>
                  <a:pt x="1813037" y="1357092"/>
                  <a:pt x="1815129" y="1338852"/>
                  <a:pt x="1817568" y="1320613"/>
                </a:cubicBezTo>
                <a:cubicBezTo>
                  <a:pt x="1820009" y="1302372"/>
                  <a:pt x="1822505" y="1284134"/>
                  <a:pt x="1824424" y="1265895"/>
                </a:cubicBezTo>
                <a:cubicBezTo>
                  <a:pt x="1841053" y="1119635"/>
                  <a:pt x="1850028" y="972676"/>
                  <a:pt x="1851317" y="825486"/>
                </a:cubicBezTo>
                <a:cubicBezTo>
                  <a:pt x="1851851" y="678237"/>
                  <a:pt x="1844679" y="530988"/>
                  <a:pt x="1829825" y="384494"/>
                </a:cubicBezTo>
                <a:cubicBezTo>
                  <a:pt x="1822329" y="311190"/>
                  <a:pt x="1812788" y="238132"/>
                  <a:pt x="1801215" y="165401"/>
                </a:cubicBezTo>
                <a:lnTo>
                  <a:pt x="1770133" y="0"/>
                </a:lnTo>
                <a:lnTo>
                  <a:pt x="1786465" y="0"/>
                </a:lnTo>
                <a:lnTo>
                  <a:pt x="1797181" y="53926"/>
                </a:lnTo>
                <a:cubicBezTo>
                  <a:pt x="1800839" y="72048"/>
                  <a:pt x="1804442" y="90171"/>
                  <a:pt x="1807578" y="108410"/>
                </a:cubicBezTo>
                <a:lnTo>
                  <a:pt x="1816929" y="163068"/>
                </a:lnTo>
                <a:lnTo>
                  <a:pt x="1821634" y="190370"/>
                </a:lnTo>
                <a:lnTo>
                  <a:pt x="1825817" y="217844"/>
                </a:lnTo>
                <a:lnTo>
                  <a:pt x="1834065" y="272678"/>
                </a:lnTo>
                <a:cubicBezTo>
                  <a:pt x="1836795" y="290976"/>
                  <a:pt x="1838887" y="309331"/>
                  <a:pt x="1841325" y="327686"/>
                </a:cubicBezTo>
                <a:cubicBezTo>
                  <a:pt x="1843767" y="346042"/>
                  <a:pt x="1846263" y="364340"/>
                  <a:pt x="1848122" y="382752"/>
                </a:cubicBezTo>
                <a:cubicBezTo>
                  <a:pt x="1864712" y="529827"/>
                  <a:pt x="1873592" y="677714"/>
                  <a:pt x="1874726" y="825718"/>
                </a:cubicBezTo>
                <a:cubicBezTo>
                  <a:pt x="1875369" y="973838"/>
                  <a:pt x="1868273" y="1121899"/>
                  <a:pt x="1853467" y="1269265"/>
                </a:cubicBezTo>
                <a:cubicBezTo>
                  <a:pt x="1838554" y="1416745"/>
                  <a:pt x="1815558" y="1563297"/>
                  <a:pt x="1784577" y="1708222"/>
                </a:cubicBezTo>
                <a:cubicBezTo>
                  <a:pt x="1753692" y="1853262"/>
                  <a:pt x="1714536" y="1996446"/>
                  <a:pt x="1667299" y="2137072"/>
                </a:cubicBezTo>
                <a:lnTo>
                  <a:pt x="1649524" y="2189758"/>
                </a:lnTo>
                <a:lnTo>
                  <a:pt x="1630588" y="2242035"/>
                </a:lnTo>
                <a:cubicBezTo>
                  <a:pt x="1618274" y="2276886"/>
                  <a:pt x="1604276" y="2311390"/>
                  <a:pt x="1590916" y="2345952"/>
                </a:cubicBezTo>
                <a:cubicBezTo>
                  <a:pt x="1584353" y="2363377"/>
                  <a:pt x="1577033" y="2380336"/>
                  <a:pt x="1569888" y="2397472"/>
                </a:cubicBezTo>
                <a:lnTo>
                  <a:pt x="1548456" y="2448821"/>
                </a:lnTo>
                <a:lnTo>
                  <a:pt x="1525801" y="2499646"/>
                </a:lnTo>
                <a:cubicBezTo>
                  <a:pt x="1518133" y="2516494"/>
                  <a:pt x="1510931" y="2533626"/>
                  <a:pt x="1502857" y="2550298"/>
                </a:cubicBezTo>
                <a:cubicBezTo>
                  <a:pt x="1440061" y="2684768"/>
                  <a:pt x="1369740" y="2815636"/>
                  <a:pt x="1292236" y="2942206"/>
                </a:cubicBezTo>
                <a:lnTo>
                  <a:pt x="1277774" y="2965964"/>
                </a:lnTo>
                <a:lnTo>
                  <a:pt x="1262729" y="2989200"/>
                </a:lnTo>
                <a:lnTo>
                  <a:pt x="1232697" y="3036074"/>
                </a:lnTo>
                <a:cubicBezTo>
                  <a:pt x="1212367" y="3067150"/>
                  <a:pt x="1191283" y="3097704"/>
                  <a:pt x="1170487" y="3128430"/>
                </a:cubicBezTo>
                <a:lnTo>
                  <a:pt x="1138076" y="3173738"/>
                </a:lnTo>
                <a:cubicBezTo>
                  <a:pt x="1127155" y="3188724"/>
                  <a:pt x="1116757" y="3204116"/>
                  <a:pt x="1105372" y="3218756"/>
                </a:cubicBezTo>
                <a:lnTo>
                  <a:pt x="1071858" y="3263192"/>
                </a:lnTo>
                <a:lnTo>
                  <a:pt x="1055070" y="3285438"/>
                </a:lnTo>
                <a:lnTo>
                  <a:pt x="1037644" y="3307220"/>
                </a:lnTo>
                <a:cubicBezTo>
                  <a:pt x="945711" y="3423914"/>
                  <a:pt x="846907" y="3534976"/>
                  <a:pt x="741753" y="3639880"/>
                </a:cubicBezTo>
                <a:cubicBezTo>
                  <a:pt x="636768" y="3744900"/>
                  <a:pt x="525771" y="3843763"/>
                  <a:pt x="409325" y="3935946"/>
                </a:cubicBezTo>
                <a:cubicBezTo>
                  <a:pt x="292385" y="4027635"/>
                  <a:pt x="170612" y="4112790"/>
                  <a:pt x="44571" y="4191075"/>
                </a:cubicBezTo>
                <a:close/>
                <a:moveTo>
                  <a:pt x="0" y="4273183"/>
                </a:moveTo>
                <a:lnTo>
                  <a:pt x="0" y="4224300"/>
                </a:lnTo>
                <a:lnTo>
                  <a:pt x="54567" y="4193937"/>
                </a:lnTo>
                <a:cubicBezTo>
                  <a:pt x="180225" y="4114867"/>
                  <a:pt x="301623" y="4029030"/>
                  <a:pt x="418213" y="3936760"/>
                </a:cubicBezTo>
                <a:cubicBezTo>
                  <a:pt x="534554" y="3844404"/>
                  <a:pt x="645527" y="3745540"/>
                  <a:pt x="750583" y="3640520"/>
                </a:cubicBezTo>
                <a:cubicBezTo>
                  <a:pt x="855509" y="3535498"/>
                  <a:pt x="954413" y="3424614"/>
                  <a:pt x="1046823" y="3308440"/>
                </a:cubicBezTo>
                <a:cubicBezTo>
                  <a:pt x="1052631" y="3301180"/>
                  <a:pt x="1058439" y="3294094"/>
                  <a:pt x="1064248" y="3286716"/>
                </a:cubicBezTo>
                <a:lnTo>
                  <a:pt x="1081093" y="3264584"/>
                </a:lnTo>
                <a:lnTo>
                  <a:pt x="1114900" y="3220323"/>
                </a:lnTo>
                <a:cubicBezTo>
                  <a:pt x="1137089" y="3190584"/>
                  <a:pt x="1158521" y="3160262"/>
                  <a:pt x="1180363" y="3130232"/>
                </a:cubicBezTo>
                <a:lnTo>
                  <a:pt x="1211788" y="3084286"/>
                </a:lnTo>
                <a:cubicBezTo>
                  <a:pt x="1222184" y="3068892"/>
                  <a:pt x="1233048" y="3053850"/>
                  <a:pt x="1242922" y="3037816"/>
                </a:cubicBezTo>
                <a:lnTo>
                  <a:pt x="1273184" y="2991348"/>
                </a:lnTo>
                <a:lnTo>
                  <a:pt x="1288345" y="2968113"/>
                </a:lnTo>
                <a:lnTo>
                  <a:pt x="1302866" y="2944356"/>
                </a:lnTo>
                <a:cubicBezTo>
                  <a:pt x="1380998" y="2817961"/>
                  <a:pt x="1451957" y="2687324"/>
                  <a:pt x="1515404" y="2552970"/>
                </a:cubicBezTo>
                <a:cubicBezTo>
                  <a:pt x="1578609" y="2418443"/>
                  <a:pt x="1634283" y="2280488"/>
                  <a:pt x="1682171" y="2139804"/>
                </a:cubicBezTo>
                <a:cubicBezTo>
                  <a:pt x="1706509" y="2069576"/>
                  <a:pt x="1728000" y="1998422"/>
                  <a:pt x="1748563" y="1926976"/>
                </a:cubicBezTo>
                <a:cubicBezTo>
                  <a:pt x="1753617" y="1909085"/>
                  <a:pt x="1758205" y="1891077"/>
                  <a:pt x="1763085" y="1873188"/>
                </a:cubicBezTo>
                <a:cubicBezTo>
                  <a:pt x="1767964" y="1855296"/>
                  <a:pt x="1772901" y="1837289"/>
                  <a:pt x="1777200" y="1819226"/>
                </a:cubicBezTo>
                <a:lnTo>
                  <a:pt x="1790443" y="1765089"/>
                </a:lnTo>
                <a:lnTo>
                  <a:pt x="1797007" y="1737962"/>
                </a:lnTo>
                <a:lnTo>
                  <a:pt x="1802815" y="1710779"/>
                </a:lnTo>
                <a:lnTo>
                  <a:pt x="1814781" y="1656294"/>
                </a:lnTo>
                <a:cubicBezTo>
                  <a:pt x="1818731" y="1638112"/>
                  <a:pt x="1822100" y="1619814"/>
                  <a:pt x="1825759" y="1601634"/>
                </a:cubicBezTo>
                <a:cubicBezTo>
                  <a:pt x="1829418" y="1583453"/>
                  <a:pt x="1833136" y="1565156"/>
                  <a:pt x="1836272" y="1546860"/>
                </a:cubicBezTo>
                <a:lnTo>
                  <a:pt x="1845800" y="1491910"/>
                </a:lnTo>
                <a:lnTo>
                  <a:pt x="1850562" y="1464376"/>
                </a:lnTo>
                <a:lnTo>
                  <a:pt x="1854745" y="1436844"/>
                </a:lnTo>
                <a:lnTo>
                  <a:pt x="1863108" y="1381663"/>
                </a:lnTo>
                <a:cubicBezTo>
                  <a:pt x="1865839" y="1363249"/>
                  <a:pt x="1867989" y="1344776"/>
                  <a:pt x="1870428" y="1326364"/>
                </a:cubicBezTo>
                <a:cubicBezTo>
                  <a:pt x="1872867" y="1307950"/>
                  <a:pt x="1875423" y="1289480"/>
                  <a:pt x="1877341" y="1271007"/>
                </a:cubicBezTo>
                <a:cubicBezTo>
                  <a:pt x="1894086" y="1123062"/>
                  <a:pt x="1903120" y="974360"/>
                  <a:pt x="1904409" y="825486"/>
                </a:cubicBezTo>
                <a:cubicBezTo>
                  <a:pt x="1904908" y="676495"/>
                  <a:pt x="1897635" y="527620"/>
                  <a:pt x="1882626" y="379382"/>
                </a:cubicBezTo>
                <a:cubicBezTo>
                  <a:pt x="1875016" y="305207"/>
                  <a:pt x="1865347" y="231278"/>
                  <a:pt x="1853628" y="157675"/>
                </a:cubicBezTo>
                <a:lnTo>
                  <a:pt x="1824003" y="0"/>
                </a:lnTo>
                <a:lnTo>
                  <a:pt x="1840622" y="0"/>
                </a:lnTo>
                <a:lnTo>
                  <a:pt x="1849459" y="44748"/>
                </a:lnTo>
                <a:cubicBezTo>
                  <a:pt x="1853061" y="63104"/>
                  <a:pt x="1856837" y="81402"/>
                  <a:pt x="1859972" y="99872"/>
                </a:cubicBezTo>
                <a:lnTo>
                  <a:pt x="1869440" y="155170"/>
                </a:lnTo>
                <a:lnTo>
                  <a:pt x="1874204" y="182820"/>
                </a:lnTo>
                <a:lnTo>
                  <a:pt x="1878386" y="210526"/>
                </a:lnTo>
                <a:lnTo>
                  <a:pt x="1886750" y="265998"/>
                </a:lnTo>
                <a:cubicBezTo>
                  <a:pt x="1889480" y="284530"/>
                  <a:pt x="1891629" y="303116"/>
                  <a:pt x="1894070" y="321647"/>
                </a:cubicBezTo>
                <a:cubicBezTo>
                  <a:pt x="1896509" y="340174"/>
                  <a:pt x="1899064" y="358706"/>
                  <a:pt x="1900924" y="377351"/>
                </a:cubicBezTo>
                <a:cubicBezTo>
                  <a:pt x="1917664" y="526110"/>
                  <a:pt x="1926598" y="675681"/>
                  <a:pt x="1927700" y="825370"/>
                </a:cubicBezTo>
                <a:cubicBezTo>
                  <a:pt x="1928328" y="975174"/>
                  <a:pt x="1921137" y="1124920"/>
                  <a:pt x="1906150" y="1273970"/>
                </a:cubicBezTo>
                <a:cubicBezTo>
                  <a:pt x="1890892" y="1423077"/>
                  <a:pt x="1867488" y="1571312"/>
                  <a:pt x="1836041" y="1717864"/>
                </a:cubicBezTo>
                <a:cubicBezTo>
                  <a:pt x="1804797" y="1864591"/>
                  <a:pt x="1765199" y="2009342"/>
                  <a:pt x="1717429" y="2151536"/>
                </a:cubicBezTo>
                <a:cubicBezTo>
                  <a:pt x="1669984" y="2293964"/>
                  <a:pt x="1614500" y="2433604"/>
                  <a:pt x="1551244" y="2569757"/>
                </a:cubicBezTo>
                <a:cubicBezTo>
                  <a:pt x="1487902" y="2705795"/>
                  <a:pt x="1416942" y="2838175"/>
                  <a:pt x="1338706" y="2966196"/>
                </a:cubicBezTo>
                <a:lnTo>
                  <a:pt x="1324126" y="2990301"/>
                </a:lnTo>
                <a:lnTo>
                  <a:pt x="1308909" y="3014002"/>
                </a:lnTo>
                <a:lnTo>
                  <a:pt x="1278528" y="3061400"/>
                </a:lnTo>
                <a:cubicBezTo>
                  <a:pt x="1268596" y="3077314"/>
                  <a:pt x="1257676" y="3092592"/>
                  <a:pt x="1247278" y="3108217"/>
                </a:cubicBezTo>
                <a:lnTo>
                  <a:pt x="1215680" y="3154686"/>
                </a:lnTo>
                <a:cubicBezTo>
                  <a:pt x="1193780" y="3185182"/>
                  <a:pt x="1172289" y="3215909"/>
                  <a:pt x="1149926" y="3246114"/>
                </a:cubicBezTo>
                <a:lnTo>
                  <a:pt x="1116003" y="3291016"/>
                </a:lnTo>
                <a:lnTo>
                  <a:pt x="1099042" y="3313493"/>
                </a:lnTo>
                <a:cubicBezTo>
                  <a:pt x="1093234" y="3320928"/>
                  <a:pt x="1087425" y="3328190"/>
                  <a:pt x="1081615" y="3335567"/>
                </a:cubicBezTo>
                <a:cubicBezTo>
                  <a:pt x="988712" y="3453713"/>
                  <a:pt x="888862" y="3566228"/>
                  <a:pt x="782588" y="3672468"/>
                </a:cubicBezTo>
                <a:cubicBezTo>
                  <a:pt x="676429" y="3778766"/>
                  <a:pt x="564172" y="3878731"/>
                  <a:pt x="446385" y="3971960"/>
                </a:cubicBezTo>
                <a:cubicBezTo>
                  <a:pt x="328487" y="4064957"/>
                  <a:pt x="205463" y="4151271"/>
                  <a:pt x="77888" y="4230444"/>
                </a:cubicBezTo>
                <a:close/>
                <a:moveTo>
                  <a:pt x="0" y="4330656"/>
                </a:moveTo>
                <a:lnTo>
                  <a:pt x="0" y="4283941"/>
                </a:lnTo>
                <a:lnTo>
                  <a:pt x="89476" y="4234044"/>
                </a:lnTo>
                <a:cubicBezTo>
                  <a:pt x="216684" y="4154118"/>
                  <a:pt x="339507" y="4067366"/>
                  <a:pt x="456781" y="3973586"/>
                </a:cubicBezTo>
                <a:cubicBezTo>
                  <a:pt x="574389" y="3880125"/>
                  <a:pt x="686566" y="3780043"/>
                  <a:pt x="792753" y="3673803"/>
                </a:cubicBezTo>
                <a:cubicBezTo>
                  <a:pt x="898830" y="3567504"/>
                  <a:pt x="998819" y="3455282"/>
                  <a:pt x="1092245" y="3337658"/>
                </a:cubicBezTo>
                <a:cubicBezTo>
                  <a:pt x="1104211" y="3323136"/>
                  <a:pt x="1115480" y="3308148"/>
                  <a:pt x="1127098" y="3293220"/>
                </a:cubicBezTo>
                <a:lnTo>
                  <a:pt x="1161252" y="3248437"/>
                </a:lnTo>
                <a:cubicBezTo>
                  <a:pt x="1183615" y="3218290"/>
                  <a:pt x="1205456" y="3187737"/>
                  <a:pt x="1227355" y="3157242"/>
                </a:cubicBezTo>
                <a:lnTo>
                  <a:pt x="1259185" y="3110773"/>
                </a:lnTo>
                <a:cubicBezTo>
                  <a:pt x="1269699" y="3095264"/>
                  <a:pt x="1280619" y="3079987"/>
                  <a:pt x="1290611" y="3064302"/>
                </a:cubicBezTo>
                <a:lnTo>
                  <a:pt x="1321222" y="3017022"/>
                </a:lnTo>
                <a:lnTo>
                  <a:pt x="1336499" y="2993322"/>
                </a:lnTo>
                <a:lnTo>
                  <a:pt x="1351194" y="2969333"/>
                </a:lnTo>
                <a:cubicBezTo>
                  <a:pt x="1430156" y="2841426"/>
                  <a:pt x="1501912" y="2709221"/>
                  <a:pt x="1566113" y="2573302"/>
                </a:cubicBezTo>
                <a:cubicBezTo>
                  <a:pt x="1629927" y="2437088"/>
                  <a:pt x="1686161" y="2297507"/>
                  <a:pt x="1734565" y="2155080"/>
                </a:cubicBezTo>
                <a:cubicBezTo>
                  <a:pt x="1759193" y="2084040"/>
                  <a:pt x="1781032" y="2012014"/>
                  <a:pt x="1801653" y="1939754"/>
                </a:cubicBezTo>
                <a:cubicBezTo>
                  <a:pt x="1806706" y="1921688"/>
                  <a:pt x="1811412" y="1903451"/>
                  <a:pt x="1816291" y="1885326"/>
                </a:cubicBezTo>
                <a:cubicBezTo>
                  <a:pt x="1821171" y="1867204"/>
                  <a:pt x="1826281" y="1849082"/>
                  <a:pt x="1830639" y="1830784"/>
                </a:cubicBezTo>
                <a:lnTo>
                  <a:pt x="1843999" y="1775950"/>
                </a:lnTo>
                <a:lnTo>
                  <a:pt x="1850621" y="1748534"/>
                </a:lnTo>
                <a:lnTo>
                  <a:pt x="1856429" y="1721000"/>
                </a:lnTo>
                <a:lnTo>
                  <a:pt x="1868568" y="1665934"/>
                </a:lnTo>
                <a:cubicBezTo>
                  <a:pt x="1872519" y="1647522"/>
                  <a:pt x="1875945" y="1629051"/>
                  <a:pt x="1879605" y="1610636"/>
                </a:cubicBezTo>
                <a:cubicBezTo>
                  <a:pt x="1883264" y="1592224"/>
                  <a:pt x="1887157" y="1573752"/>
                  <a:pt x="1890235" y="1555223"/>
                </a:cubicBezTo>
                <a:lnTo>
                  <a:pt x="1899877" y="1499634"/>
                </a:lnTo>
                <a:lnTo>
                  <a:pt x="1904699" y="1471811"/>
                </a:lnTo>
                <a:lnTo>
                  <a:pt x="1908938" y="1443930"/>
                </a:lnTo>
                <a:lnTo>
                  <a:pt x="1917361" y="1388109"/>
                </a:lnTo>
                <a:cubicBezTo>
                  <a:pt x="1920092" y="1369522"/>
                  <a:pt x="1922299" y="1350818"/>
                  <a:pt x="1924738" y="1332171"/>
                </a:cubicBezTo>
                <a:cubicBezTo>
                  <a:pt x="1927177" y="1313526"/>
                  <a:pt x="1929791" y="1294880"/>
                  <a:pt x="1931708" y="1276177"/>
                </a:cubicBezTo>
                <a:cubicBezTo>
                  <a:pt x="1948623" y="1126546"/>
                  <a:pt x="1957721" y="976102"/>
                  <a:pt x="1958950" y="825544"/>
                </a:cubicBezTo>
                <a:cubicBezTo>
                  <a:pt x="1959451" y="674867"/>
                  <a:pt x="1952062" y="524251"/>
                  <a:pt x="1936820" y="374330"/>
                </a:cubicBezTo>
                <a:cubicBezTo>
                  <a:pt x="1929115" y="299341"/>
                  <a:pt x="1919329" y="224598"/>
                  <a:pt x="1907475" y="150182"/>
                </a:cubicBezTo>
                <a:lnTo>
                  <a:pt x="1879253" y="0"/>
                </a:lnTo>
                <a:lnTo>
                  <a:pt x="1894557" y="0"/>
                </a:lnTo>
                <a:lnTo>
                  <a:pt x="1901679" y="36094"/>
                </a:lnTo>
                <a:cubicBezTo>
                  <a:pt x="1905338" y="54623"/>
                  <a:pt x="1909171" y="73212"/>
                  <a:pt x="1912249" y="91856"/>
                </a:cubicBezTo>
                <a:lnTo>
                  <a:pt x="1921835" y="147734"/>
                </a:lnTo>
                <a:lnTo>
                  <a:pt x="1926655" y="175732"/>
                </a:lnTo>
                <a:lnTo>
                  <a:pt x="1930837" y="203789"/>
                </a:lnTo>
                <a:lnTo>
                  <a:pt x="1939319" y="259842"/>
                </a:lnTo>
                <a:cubicBezTo>
                  <a:pt x="1942048" y="278604"/>
                  <a:pt x="1944197" y="297365"/>
                  <a:pt x="1946695" y="316126"/>
                </a:cubicBezTo>
                <a:cubicBezTo>
                  <a:pt x="1949193" y="334888"/>
                  <a:pt x="1951749" y="353594"/>
                  <a:pt x="1953606" y="372470"/>
                </a:cubicBezTo>
                <a:cubicBezTo>
                  <a:pt x="1970481" y="522914"/>
                  <a:pt x="1979496" y="674172"/>
                  <a:pt x="1980617" y="825544"/>
                </a:cubicBezTo>
                <a:cubicBezTo>
                  <a:pt x="1981199" y="977032"/>
                  <a:pt x="1973874" y="1128404"/>
                  <a:pt x="1958661" y="1279139"/>
                </a:cubicBezTo>
                <a:cubicBezTo>
                  <a:pt x="1943226" y="1429931"/>
                  <a:pt x="1919534" y="1579794"/>
                  <a:pt x="1887680" y="1728030"/>
                </a:cubicBezTo>
                <a:lnTo>
                  <a:pt x="1881871" y="1755793"/>
                </a:lnTo>
                <a:lnTo>
                  <a:pt x="1875422" y="1783734"/>
                </a:lnTo>
                <a:lnTo>
                  <a:pt x="1862470" y="1839090"/>
                </a:lnTo>
                <a:cubicBezTo>
                  <a:pt x="1858345" y="1857620"/>
                  <a:pt x="1853117" y="1875858"/>
                  <a:pt x="1848471" y="1894214"/>
                </a:cubicBezTo>
                <a:cubicBezTo>
                  <a:pt x="1843824" y="1912570"/>
                  <a:pt x="1839061" y="1930924"/>
                  <a:pt x="1834065" y="1949222"/>
                </a:cubicBezTo>
                <a:cubicBezTo>
                  <a:pt x="1813560" y="2022178"/>
                  <a:pt x="1792185" y="2094960"/>
                  <a:pt x="1767847" y="2166813"/>
                </a:cubicBezTo>
                <a:cubicBezTo>
                  <a:pt x="1719880" y="2310634"/>
                  <a:pt x="1663873" y="2451726"/>
                  <a:pt x="1600094" y="2589274"/>
                </a:cubicBezTo>
                <a:cubicBezTo>
                  <a:pt x="1536037" y="2726822"/>
                  <a:pt x="1464283" y="2860594"/>
                  <a:pt x="1385175" y="2990070"/>
                </a:cubicBezTo>
                <a:lnTo>
                  <a:pt x="1370420" y="3014406"/>
                </a:lnTo>
                <a:lnTo>
                  <a:pt x="1355144" y="3038396"/>
                </a:lnTo>
                <a:lnTo>
                  <a:pt x="1324417" y="3086318"/>
                </a:lnTo>
                <a:cubicBezTo>
                  <a:pt x="1314368" y="3102408"/>
                  <a:pt x="1303448" y="3117916"/>
                  <a:pt x="1292875" y="3133658"/>
                </a:cubicBezTo>
                <a:lnTo>
                  <a:pt x="1260929" y="3180825"/>
                </a:lnTo>
                <a:cubicBezTo>
                  <a:pt x="1238915" y="3211727"/>
                  <a:pt x="1216957" y="3242686"/>
                  <a:pt x="1194536" y="3273297"/>
                </a:cubicBezTo>
                <a:lnTo>
                  <a:pt x="1160206" y="3318722"/>
                </a:lnTo>
                <a:cubicBezTo>
                  <a:pt x="1148589" y="3333882"/>
                  <a:pt x="1137437" y="3349100"/>
                  <a:pt x="1125355" y="3363796"/>
                </a:cubicBezTo>
                <a:cubicBezTo>
                  <a:pt x="1031517" y="3483220"/>
                  <a:pt x="930655" y="3596954"/>
                  <a:pt x="823306" y="3704356"/>
                </a:cubicBezTo>
                <a:cubicBezTo>
                  <a:pt x="716056" y="3811873"/>
                  <a:pt x="602654" y="3913060"/>
                  <a:pt x="483675" y="4007450"/>
                </a:cubicBezTo>
                <a:cubicBezTo>
                  <a:pt x="364569" y="4101666"/>
                  <a:pt x="240269" y="4189085"/>
                  <a:pt x="111345" y="4269303"/>
                </a:cubicBezTo>
                <a:close/>
                <a:moveTo>
                  <a:pt x="0" y="4393548"/>
                </a:moveTo>
                <a:lnTo>
                  <a:pt x="0" y="4343188"/>
                </a:lnTo>
                <a:lnTo>
                  <a:pt x="122470" y="4274785"/>
                </a:lnTo>
                <a:cubicBezTo>
                  <a:pt x="250893" y="4193646"/>
                  <a:pt x="374929" y="4105558"/>
                  <a:pt x="494016" y="4010877"/>
                </a:cubicBezTo>
                <a:cubicBezTo>
                  <a:pt x="612856" y="3916255"/>
                  <a:pt x="726210" y="3814894"/>
                  <a:pt x="833530" y="3707377"/>
                </a:cubicBezTo>
                <a:cubicBezTo>
                  <a:pt x="940758" y="3599743"/>
                  <a:pt x="1041811" y="3486184"/>
                  <a:pt x="1136219" y="3367164"/>
                </a:cubicBezTo>
                <a:cubicBezTo>
                  <a:pt x="1230666" y="3248088"/>
                  <a:pt x="1317952" y="3123494"/>
                  <a:pt x="1397606" y="2994076"/>
                </a:cubicBezTo>
                <a:cubicBezTo>
                  <a:pt x="1477422" y="2864660"/>
                  <a:pt x="1549873" y="2730831"/>
                  <a:pt x="1614617" y="2593281"/>
                </a:cubicBezTo>
                <a:cubicBezTo>
                  <a:pt x="1873100" y="2042392"/>
                  <a:pt x="2007860" y="1434754"/>
                  <a:pt x="2011811" y="825311"/>
                </a:cubicBezTo>
                <a:cubicBezTo>
                  <a:pt x="2012281" y="672892"/>
                  <a:pt x="2004775" y="520591"/>
                  <a:pt x="1989331" y="368984"/>
                </a:cubicBezTo>
                <a:cubicBezTo>
                  <a:pt x="1981539" y="293153"/>
                  <a:pt x="1971637" y="217554"/>
                  <a:pt x="1959637" y="142289"/>
                </a:cubicBezTo>
                <a:lnTo>
                  <a:pt x="1932866" y="0"/>
                </a:lnTo>
                <a:lnTo>
                  <a:pt x="1948408" y="0"/>
                </a:lnTo>
                <a:lnTo>
                  <a:pt x="1953781" y="27262"/>
                </a:lnTo>
                <a:cubicBezTo>
                  <a:pt x="1957500" y="46026"/>
                  <a:pt x="1961333" y="64730"/>
                  <a:pt x="1964471" y="83608"/>
                </a:cubicBezTo>
                <a:lnTo>
                  <a:pt x="1974113" y="140125"/>
                </a:lnTo>
                <a:lnTo>
                  <a:pt x="1978933" y="168413"/>
                </a:lnTo>
                <a:lnTo>
                  <a:pt x="1983231" y="196760"/>
                </a:lnTo>
                <a:lnTo>
                  <a:pt x="1991770" y="253510"/>
                </a:lnTo>
                <a:cubicBezTo>
                  <a:pt x="1994501" y="272446"/>
                  <a:pt x="1996708" y="291439"/>
                  <a:pt x="1999206" y="310375"/>
                </a:cubicBezTo>
                <a:cubicBezTo>
                  <a:pt x="2001704" y="329312"/>
                  <a:pt x="2004318" y="348307"/>
                  <a:pt x="2006176" y="367358"/>
                </a:cubicBezTo>
                <a:cubicBezTo>
                  <a:pt x="2023224" y="519486"/>
                  <a:pt x="2032298" y="672428"/>
                  <a:pt x="2033361" y="825486"/>
                </a:cubicBezTo>
                <a:cubicBezTo>
                  <a:pt x="2036962" y="1437715"/>
                  <a:pt x="1906675" y="2051918"/>
                  <a:pt x="1648423" y="2608733"/>
                </a:cubicBezTo>
                <a:cubicBezTo>
                  <a:pt x="1583610" y="2747850"/>
                  <a:pt x="1511044" y="2883190"/>
                  <a:pt x="1431064" y="3014176"/>
                </a:cubicBezTo>
                <a:cubicBezTo>
                  <a:pt x="1351172" y="3145276"/>
                  <a:pt x="1263560" y="3271496"/>
                  <a:pt x="1168688" y="3392200"/>
                </a:cubicBezTo>
                <a:cubicBezTo>
                  <a:pt x="1073839" y="3512960"/>
                  <a:pt x="971932" y="3627973"/>
                  <a:pt x="863502" y="3736709"/>
                </a:cubicBezTo>
                <a:cubicBezTo>
                  <a:pt x="755137" y="3845448"/>
                  <a:pt x="640555" y="3947795"/>
                  <a:pt x="520330" y="4043289"/>
                </a:cubicBezTo>
                <a:cubicBezTo>
                  <a:pt x="399820" y="4138608"/>
                  <a:pt x="274257" y="4227175"/>
                  <a:pt x="144229" y="4308620"/>
                </a:cubicBezTo>
                <a:close/>
                <a:moveTo>
                  <a:pt x="0" y="4452667"/>
                </a:moveTo>
                <a:lnTo>
                  <a:pt x="0" y="4402383"/>
                </a:lnTo>
                <a:lnTo>
                  <a:pt x="156712" y="4314727"/>
                </a:lnTo>
                <a:cubicBezTo>
                  <a:pt x="286730" y="4232709"/>
                  <a:pt x="412062" y="4143548"/>
                  <a:pt x="532120" y="4047530"/>
                </a:cubicBezTo>
                <a:cubicBezTo>
                  <a:pt x="652238" y="3951687"/>
                  <a:pt x="766812" y="3849107"/>
                  <a:pt x="875293" y="3740312"/>
                </a:cubicBezTo>
                <a:cubicBezTo>
                  <a:pt x="983614" y="3631341"/>
                  <a:pt x="1085717" y="3516390"/>
                  <a:pt x="1181118" y="3395978"/>
                </a:cubicBezTo>
                <a:cubicBezTo>
                  <a:pt x="1276525" y="3275448"/>
                  <a:pt x="1364701" y="3149402"/>
                  <a:pt x="1445179" y="3018417"/>
                </a:cubicBezTo>
                <a:cubicBezTo>
                  <a:pt x="1525814" y="2887548"/>
                  <a:pt x="1599021" y="2752207"/>
                  <a:pt x="1664454" y="2613090"/>
                </a:cubicBezTo>
                <a:cubicBezTo>
                  <a:pt x="1925030" y="2055986"/>
                  <a:pt x="2061415" y="1441434"/>
                  <a:pt x="2065250" y="825370"/>
                </a:cubicBezTo>
                <a:cubicBezTo>
                  <a:pt x="2065714" y="671266"/>
                  <a:pt x="2058099" y="517282"/>
                  <a:pt x="2042422" y="363992"/>
                </a:cubicBezTo>
                <a:cubicBezTo>
                  <a:pt x="2034554" y="287289"/>
                  <a:pt x="2024546" y="210847"/>
                  <a:pt x="2012411" y="134746"/>
                </a:cubicBezTo>
                <a:lnTo>
                  <a:pt x="1987044" y="0"/>
                </a:lnTo>
                <a:lnTo>
                  <a:pt x="2002193" y="0"/>
                </a:lnTo>
                <a:lnTo>
                  <a:pt x="2005827" y="18552"/>
                </a:lnTo>
                <a:cubicBezTo>
                  <a:pt x="2009545" y="37546"/>
                  <a:pt x="2013552" y="56423"/>
                  <a:pt x="2016630" y="75535"/>
                </a:cubicBezTo>
                <a:lnTo>
                  <a:pt x="2026449" y="132690"/>
                </a:lnTo>
                <a:cubicBezTo>
                  <a:pt x="2028017" y="142218"/>
                  <a:pt x="2029817" y="151686"/>
                  <a:pt x="2031270" y="161270"/>
                </a:cubicBezTo>
                <a:lnTo>
                  <a:pt x="2035567" y="189964"/>
                </a:lnTo>
                <a:lnTo>
                  <a:pt x="2044223" y="247296"/>
                </a:lnTo>
                <a:cubicBezTo>
                  <a:pt x="2046894" y="266464"/>
                  <a:pt x="2049161" y="285632"/>
                  <a:pt x="2051716" y="304800"/>
                </a:cubicBezTo>
                <a:cubicBezTo>
                  <a:pt x="2054271" y="323969"/>
                  <a:pt x="2056885" y="343138"/>
                  <a:pt x="2058744" y="362423"/>
                </a:cubicBezTo>
                <a:cubicBezTo>
                  <a:pt x="2075903" y="516235"/>
                  <a:pt x="2085039" y="670802"/>
                  <a:pt x="2086103" y="825545"/>
                </a:cubicBezTo>
                <a:cubicBezTo>
                  <a:pt x="2089588" y="1444569"/>
                  <a:pt x="1957849" y="2065453"/>
                  <a:pt x="1696926" y="2628426"/>
                </a:cubicBezTo>
                <a:cubicBezTo>
                  <a:pt x="1631456" y="2769052"/>
                  <a:pt x="1558150" y="2905902"/>
                  <a:pt x="1477359" y="3038340"/>
                </a:cubicBezTo>
                <a:cubicBezTo>
                  <a:pt x="1396618" y="3170892"/>
                  <a:pt x="1308118" y="3298568"/>
                  <a:pt x="1212311" y="3420663"/>
                </a:cubicBezTo>
                <a:cubicBezTo>
                  <a:pt x="1020318" y="3664917"/>
                  <a:pt x="800531" y="3885993"/>
                  <a:pt x="557389" y="4079419"/>
                </a:cubicBezTo>
                <a:cubicBezTo>
                  <a:pt x="435704" y="4175872"/>
                  <a:pt x="308906" y="4265484"/>
                  <a:pt x="177589" y="4347894"/>
                </a:cubicBezTo>
                <a:close/>
                <a:moveTo>
                  <a:pt x="0" y="4511173"/>
                </a:moveTo>
                <a:lnTo>
                  <a:pt x="0" y="4461817"/>
                </a:lnTo>
                <a:lnTo>
                  <a:pt x="190634" y="4354980"/>
                </a:lnTo>
                <a:cubicBezTo>
                  <a:pt x="322034" y="4271976"/>
                  <a:pt x="448684" y="4181710"/>
                  <a:pt x="569991" y="4084531"/>
                </a:cubicBezTo>
                <a:cubicBezTo>
                  <a:pt x="691380" y="3987527"/>
                  <a:pt x="807159" y="3883729"/>
                  <a:pt x="916767" y="3773595"/>
                </a:cubicBezTo>
                <a:cubicBezTo>
                  <a:pt x="1026237" y="3663290"/>
                  <a:pt x="1129404" y="3546944"/>
                  <a:pt x="1225787" y="3425078"/>
                </a:cubicBezTo>
                <a:cubicBezTo>
                  <a:pt x="1418197" y="3180592"/>
                  <a:pt x="1582019" y="2914906"/>
                  <a:pt x="1714061" y="2633188"/>
                </a:cubicBezTo>
                <a:cubicBezTo>
                  <a:pt x="1977306" y="2069752"/>
                  <a:pt x="2114854" y="1448229"/>
                  <a:pt x="2118689" y="825370"/>
                </a:cubicBezTo>
                <a:cubicBezTo>
                  <a:pt x="2119078" y="669582"/>
                  <a:pt x="2111324" y="513854"/>
                  <a:pt x="2095454" y="358879"/>
                </a:cubicBezTo>
                <a:cubicBezTo>
                  <a:pt x="2087469" y="281364"/>
                  <a:pt x="2077330" y="204080"/>
                  <a:pt x="2065050" y="127137"/>
                </a:cubicBezTo>
                <a:lnTo>
                  <a:pt x="2041111" y="0"/>
                </a:lnTo>
                <a:lnTo>
                  <a:pt x="2056118" y="0"/>
                </a:lnTo>
                <a:lnTo>
                  <a:pt x="2058046" y="9840"/>
                </a:lnTo>
                <a:cubicBezTo>
                  <a:pt x="2065889" y="48118"/>
                  <a:pt x="2072220" y="86687"/>
                  <a:pt x="2078841" y="125198"/>
                </a:cubicBezTo>
                <a:cubicBezTo>
                  <a:pt x="2082268" y="144484"/>
                  <a:pt x="2085230" y="163768"/>
                  <a:pt x="2088078" y="183284"/>
                </a:cubicBezTo>
                <a:lnTo>
                  <a:pt x="2096789" y="241371"/>
                </a:lnTo>
                <a:cubicBezTo>
                  <a:pt x="2099462" y="260772"/>
                  <a:pt x="2101786" y="280172"/>
                  <a:pt x="2104341" y="299457"/>
                </a:cubicBezTo>
                <a:cubicBezTo>
                  <a:pt x="2106896" y="318742"/>
                  <a:pt x="2109569" y="338202"/>
                  <a:pt x="2111428" y="357542"/>
                </a:cubicBezTo>
                <a:cubicBezTo>
                  <a:pt x="2128760" y="513040"/>
                  <a:pt x="2137950" y="669350"/>
                  <a:pt x="2138960" y="825776"/>
                </a:cubicBezTo>
                <a:cubicBezTo>
                  <a:pt x="2142329" y="1451540"/>
                  <a:pt x="2009080" y="2079044"/>
                  <a:pt x="1745542" y="2648174"/>
                </a:cubicBezTo>
                <a:cubicBezTo>
                  <a:pt x="1613460" y="2932970"/>
                  <a:pt x="1449249" y="3201678"/>
                  <a:pt x="1256107" y="3449184"/>
                </a:cubicBezTo>
                <a:cubicBezTo>
                  <a:pt x="1062170" y="3696167"/>
                  <a:pt x="840187" y="3919798"/>
                  <a:pt x="594621" y="4115550"/>
                </a:cubicBezTo>
                <a:cubicBezTo>
                  <a:pt x="410230" y="4261883"/>
                  <a:pt x="214210" y="4392697"/>
                  <a:pt x="8584" y="4506717"/>
                </a:cubicBezTo>
                <a:close/>
                <a:moveTo>
                  <a:pt x="0" y="4567901"/>
                </a:moveTo>
                <a:lnTo>
                  <a:pt x="0" y="4521345"/>
                </a:lnTo>
                <a:lnTo>
                  <a:pt x="224440" y="4395292"/>
                </a:lnTo>
                <a:cubicBezTo>
                  <a:pt x="357228" y="4311242"/>
                  <a:pt x="485221" y="4219873"/>
                  <a:pt x="607806" y="4121533"/>
                </a:cubicBezTo>
                <a:cubicBezTo>
                  <a:pt x="730466" y="4023367"/>
                  <a:pt x="847448" y="3918288"/>
                  <a:pt x="958183" y="3806879"/>
                </a:cubicBezTo>
                <a:cubicBezTo>
                  <a:pt x="1068796" y="3695353"/>
                  <a:pt x="1173031" y="3577612"/>
                  <a:pt x="1270396" y="3454353"/>
                </a:cubicBezTo>
                <a:cubicBezTo>
                  <a:pt x="1464718" y="3206964"/>
                  <a:pt x="1630189" y="2938257"/>
                  <a:pt x="1763607" y="2653402"/>
                </a:cubicBezTo>
                <a:cubicBezTo>
                  <a:pt x="2029469" y="2083576"/>
                  <a:pt x="2168468" y="1455257"/>
                  <a:pt x="2172126" y="825545"/>
                </a:cubicBezTo>
                <a:cubicBezTo>
                  <a:pt x="2173133" y="589075"/>
                  <a:pt x="2154905" y="353031"/>
                  <a:pt x="2117682" y="119740"/>
                </a:cubicBezTo>
                <a:lnTo>
                  <a:pt x="2095235" y="0"/>
                </a:lnTo>
                <a:lnTo>
                  <a:pt x="2110065" y="0"/>
                </a:lnTo>
                <a:lnTo>
                  <a:pt x="2110267" y="1010"/>
                </a:lnTo>
                <a:cubicBezTo>
                  <a:pt x="2118166" y="39754"/>
                  <a:pt x="2124497" y="78730"/>
                  <a:pt x="2131235" y="117648"/>
                </a:cubicBezTo>
                <a:cubicBezTo>
                  <a:pt x="2134720" y="137106"/>
                  <a:pt x="2137625" y="156624"/>
                  <a:pt x="2140528" y="176198"/>
                </a:cubicBezTo>
                <a:lnTo>
                  <a:pt x="2149357" y="234808"/>
                </a:lnTo>
                <a:lnTo>
                  <a:pt x="2156966" y="293591"/>
                </a:lnTo>
                <a:cubicBezTo>
                  <a:pt x="2159291" y="313166"/>
                  <a:pt x="2162253" y="332740"/>
                  <a:pt x="2164110" y="352374"/>
                </a:cubicBezTo>
                <a:cubicBezTo>
                  <a:pt x="2181578" y="509556"/>
                  <a:pt x="2190849" y="667550"/>
                  <a:pt x="2191876" y="825661"/>
                </a:cubicBezTo>
                <a:cubicBezTo>
                  <a:pt x="2195072" y="1458162"/>
                  <a:pt x="2060369" y="2092348"/>
                  <a:pt x="1794219" y="2667634"/>
                </a:cubicBezTo>
                <a:cubicBezTo>
                  <a:pt x="1660729" y="2955450"/>
                  <a:pt x="1494865" y="3227120"/>
                  <a:pt x="1299846" y="3477356"/>
                </a:cubicBezTo>
                <a:cubicBezTo>
                  <a:pt x="1104002" y="3727069"/>
                  <a:pt x="879836" y="3953140"/>
                  <a:pt x="631855" y="4151156"/>
                </a:cubicBezTo>
                <a:cubicBezTo>
                  <a:pt x="445685" y="4299277"/>
                  <a:pt x="247706" y="4431713"/>
                  <a:pt x="39965" y="4547118"/>
                </a:cubicBezTo>
                <a:close/>
                <a:moveTo>
                  <a:pt x="0" y="4624368"/>
                </a:moveTo>
                <a:lnTo>
                  <a:pt x="0" y="4580651"/>
                </a:lnTo>
                <a:lnTo>
                  <a:pt x="258305" y="4435429"/>
                </a:lnTo>
                <a:cubicBezTo>
                  <a:pt x="392465" y="4350392"/>
                  <a:pt x="521776" y="4257918"/>
                  <a:pt x="645621" y="4158416"/>
                </a:cubicBezTo>
                <a:cubicBezTo>
                  <a:pt x="769584" y="4059090"/>
                  <a:pt x="887807" y="3952734"/>
                  <a:pt x="999715" y="3839987"/>
                </a:cubicBezTo>
                <a:cubicBezTo>
                  <a:pt x="1111490" y="3727184"/>
                  <a:pt x="1216789" y="3608106"/>
                  <a:pt x="1315123" y="3483396"/>
                </a:cubicBezTo>
                <a:cubicBezTo>
                  <a:pt x="1511346" y="3233160"/>
                  <a:pt x="1678454" y="2961376"/>
                  <a:pt x="1813215" y="2673326"/>
                </a:cubicBezTo>
                <a:cubicBezTo>
                  <a:pt x="2081804" y="2097168"/>
                  <a:pt x="2222083" y="1461996"/>
                  <a:pt x="2225626" y="825428"/>
                </a:cubicBezTo>
                <a:cubicBezTo>
                  <a:pt x="2226584" y="586388"/>
                  <a:pt x="2208125" y="347773"/>
                  <a:pt x="2170490" y="111961"/>
                </a:cubicBezTo>
                <a:lnTo>
                  <a:pt x="2149500" y="0"/>
                </a:lnTo>
                <a:lnTo>
                  <a:pt x="2163744" y="0"/>
                </a:lnTo>
                <a:lnTo>
                  <a:pt x="2183456" y="109632"/>
                </a:lnTo>
                <a:cubicBezTo>
                  <a:pt x="2186998" y="129264"/>
                  <a:pt x="2189903" y="149014"/>
                  <a:pt x="2192865" y="168763"/>
                </a:cubicBezTo>
                <a:lnTo>
                  <a:pt x="2201754" y="228010"/>
                </a:lnTo>
                <a:lnTo>
                  <a:pt x="2209420" y="287434"/>
                </a:lnTo>
                <a:cubicBezTo>
                  <a:pt x="2211801" y="307240"/>
                  <a:pt x="2214706" y="326990"/>
                  <a:pt x="2216622" y="346854"/>
                </a:cubicBezTo>
                <a:cubicBezTo>
                  <a:pt x="2234234" y="505720"/>
                  <a:pt x="2243564" y="665400"/>
                  <a:pt x="2244562" y="825195"/>
                </a:cubicBezTo>
                <a:cubicBezTo>
                  <a:pt x="2247641" y="1464144"/>
                  <a:pt x="2111488" y="2105243"/>
                  <a:pt x="1842605" y="2686686"/>
                </a:cubicBezTo>
                <a:cubicBezTo>
                  <a:pt x="1707811" y="2977581"/>
                  <a:pt x="1540354" y="3252156"/>
                  <a:pt x="1343470" y="3505178"/>
                </a:cubicBezTo>
                <a:cubicBezTo>
                  <a:pt x="1145680" y="3757680"/>
                  <a:pt x="919278" y="3986306"/>
                  <a:pt x="668798" y="4186646"/>
                </a:cubicBezTo>
                <a:cubicBezTo>
                  <a:pt x="480799" y="4336510"/>
                  <a:pt x="280860" y="4470493"/>
                  <a:pt x="71053" y="4587322"/>
                </a:cubicBezTo>
                <a:close/>
                <a:moveTo>
                  <a:pt x="0" y="4681362"/>
                </a:moveTo>
                <a:lnTo>
                  <a:pt x="0" y="4640420"/>
                </a:lnTo>
                <a:lnTo>
                  <a:pt x="292109" y="4475801"/>
                </a:lnTo>
                <a:cubicBezTo>
                  <a:pt x="427670" y="4389715"/>
                  <a:pt x="558318" y="4296140"/>
                  <a:pt x="683436" y="4195475"/>
                </a:cubicBezTo>
                <a:cubicBezTo>
                  <a:pt x="808616" y="4094929"/>
                  <a:pt x="928002" y="3987412"/>
                  <a:pt x="1041015" y="3873388"/>
                </a:cubicBezTo>
                <a:cubicBezTo>
                  <a:pt x="1153900" y="3759248"/>
                  <a:pt x="1260249" y="3638837"/>
                  <a:pt x="1359559" y="3512672"/>
                </a:cubicBezTo>
                <a:cubicBezTo>
                  <a:pt x="1557704" y="3259591"/>
                  <a:pt x="1726445" y="2984842"/>
                  <a:pt x="1862529" y="2693656"/>
                </a:cubicBezTo>
                <a:cubicBezTo>
                  <a:pt x="2133791" y="2111167"/>
                  <a:pt x="2275348" y="1469082"/>
                  <a:pt x="2278833" y="825718"/>
                </a:cubicBezTo>
                <a:cubicBezTo>
                  <a:pt x="2279738" y="584108"/>
                  <a:pt x="2261047" y="342957"/>
                  <a:pt x="2223004" y="104614"/>
                </a:cubicBezTo>
                <a:lnTo>
                  <a:pt x="2203394" y="0"/>
                </a:lnTo>
                <a:lnTo>
                  <a:pt x="2217302" y="0"/>
                </a:lnTo>
                <a:lnTo>
                  <a:pt x="2235732" y="102718"/>
                </a:lnTo>
                <a:cubicBezTo>
                  <a:pt x="2239335" y="122528"/>
                  <a:pt x="2242238" y="142508"/>
                  <a:pt x="2245200" y="162490"/>
                </a:cubicBezTo>
                <a:lnTo>
                  <a:pt x="2254204" y="222320"/>
                </a:lnTo>
                <a:lnTo>
                  <a:pt x="2261872" y="282380"/>
                </a:lnTo>
                <a:cubicBezTo>
                  <a:pt x="2264311" y="302420"/>
                  <a:pt x="2267273" y="322402"/>
                  <a:pt x="2269189" y="342442"/>
                </a:cubicBezTo>
                <a:cubicBezTo>
                  <a:pt x="2286900" y="502818"/>
                  <a:pt x="2296230" y="664007"/>
                  <a:pt x="2297130" y="825311"/>
                </a:cubicBezTo>
                <a:cubicBezTo>
                  <a:pt x="2300035" y="1471232"/>
                  <a:pt x="2162486" y="2118778"/>
                  <a:pt x="1890932" y="2706320"/>
                </a:cubicBezTo>
                <a:cubicBezTo>
                  <a:pt x="1754832" y="3000292"/>
                  <a:pt x="1585742" y="3277830"/>
                  <a:pt x="1386917" y="3533583"/>
                </a:cubicBezTo>
                <a:cubicBezTo>
                  <a:pt x="1187201" y="3788872"/>
                  <a:pt x="958556" y="4020172"/>
                  <a:pt x="705566" y="4222834"/>
                </a:cubicBezTo>
                <a:cubicBezTo>
                  <a:pt x="515668" y="4374396"/>
                  <a:pt x="313702" y="4509980"/>
                  <a:pt x="101753" y="4628215"/>
                </a:cubicBezTo>
                <a:close/>
                <a:moveTo>
                  <a:pt x="0" y="4738421"/>
                </a:moveTo>
                <a:lnTo>
                  <a:pt x="0" y="4700453"/>
                </a:lnTo>
                <a:lnTo>
                  <a:pt x="326496" y="4516227"/>
                </a:lnTo>
                <a:cubicBezTo>
                  <a:pt x="463434" y="4429097"/>
                  <a:pt x="595417" y="4334419"/>
                  <a:pt x="721831" y="4232651"/>
                </a:cubicBezTo>
                <a:cubicBezTo>
                  <a:pt x="848248" y="4130941"/>
                  <a:pt x="968819" y="4022145"/>
                  <a:pt x="1082953" y="3906847"/>
                </a:cubicBezTo>
                <a:cubicBezTo>
                  <a:pt x="1196964" y="3791370"/>
                  <a:pt x="1304383" y="3669622"/>
                  <a:pt x="1404693" y="3542063"/>
                </a:cubicBezTo>
                <a:cubicBezTo>
                  <a:pt x="1604777" y="3286077"/>
                  <a:pt x="1775150" y="3008252"/>
                  <a:pt x="1912540" y="2713812"/>
                </a:cubicBezTo>
                <a:cubicBezTo>
                  <a:pt x="2186533" y="2124992"/>
                  <a:pt x="2329367" y="1476052"/>
                  <a:pt x="2332736" y="826010"/>
                </a:cubicBezTo>
                <a:cubicBezTo>
                  <a:pt x="2333624" y="581829"/>
                  <a:pt x="2314697" y="338106"/>
                  <a:pt x="2276205" y="97242"/>
                </a:cubicBezTo>
                <a:lnTo>
                  <a:pt x="2257957" y="0"/>
                </a:lnTo>
                <a:lnTo>
                  <a:pt x="2271084" y="0"/>
                </a:lnTo>
                <a:lnTo>
                  <a:pt x="2288011" y="94530"/>
                </a:lnTo>
                <a:cubicBezTo>
                  <a:pt x="2291670" y="114628"/>
                  <a:pt x="2294516" y="134784"/>
                  <a:pt x="2297594" y="154938"/>
                </a:cubicBezTo>
                <a:lnTo>
                  <a:pt x="2306655" y="215406"/>
                </a:lnTo>
                <a:lnTo>
                  <a:pt x="2314380" y="276107"/>
                </a:lnTo>
                <a:cubicBezTo>
                  <a:pt x="2316878" y="296320"/>
                  <a:pt x="2319841" y="316766"/>
                  <a:pt x="2321700" y="336808"/>
                </a:cubicBezTo>
                <a:cubicBezTo>
                  <a:pt x="2339654" y="499042"/>
                  <a:pt x="2349118" y="662031"/>
                  <a:pt x="2350047" y="825253"/>
                </a:cubicBezTo>
                <a:cubicBezTo>
                  <a:pt x="2352834" y="1477912"/>
                  <a:pt x="2213834" y="2132194"/>
                  <a:pt x="1939608" y="2725778"/>
                </a:cubicBezTo>
                <a:cubicBezTo>
                  <a:pt x="1802147" y="3022831"/>
                  <a:pt x="1631426" y="3303328"/>
                  <a:pt x="1430714" y="3561872"/>
                </a:cubicBezTo>
                <a:cubicBezTo>
                  <a:pt x="1229109" y="3819833"/>
                  <a:pt x="998326" y="4053571"/>
                  <a:pt x="742974" y="4258442"/>
                </a:cubicBezTo>
                <a:cubicBezTo>
                  <a:pt x="551289" y="4411746"/>
                  <a:pt x="347410" y="4548877"/>
                  <a:pt x="133437" y="4668535"/>
                </a:cubicBezTo>
                <a:close/>
                <a:moveTo>
                  <a:pt x="0" y="4795472"/>
                </a:moveTo>
                <a:lnTo>
                  <a:pt x="0" y="4762288"/>
                </a:lnTo>
                <a:lnTo>
                  <a:pt x="149254" y="4682963"/>
                </a:lnTo>
                <a:cubicBezTo>
                  <a:pt x="220637" y="4642607"/>
                  <a:pt x="290971" y="4600393"/>
                  <a:pt x="360186" y="4556364"/>
                </a:cubicBezTo>
                <a:cubicBezTo>
                  <a:pt x="498507" y="4468190"/>
                  <a:pt x="631808" y="4372405"/>
                  <a:pt x="759470" y="4269419"/>
                </a:cubicBezTo>
                <a:cubicBezTo>
                  <a:pt x="887190" y="4166606"/>
                  <a:pt x="1008963" y="4056532"/>
                  <a:pt x="1124193" y="3939895"/>
                </a:cubicBezTo>
                <a:cubicBezTo>
                  <a:pt x="1239368" y="3823142"/>
                  <a:pt x="1347873" y="3700000"/>
                  <a:pt x="1449187" y="3571048"/>
                </a:cubicBezTo>
                <a:cubicBezTo>
                  <a:pt x="1651164" y="3312216"/>
                  <a:pt x="1823152" y="3031311"/>
                  <a:pt x="1961856" y="2733734"/>
                </a:cubicBezTo>
                <a:cubicBezTo>
                  <a:pt x="2238579" y="2138582"/>
                  <a:pt x="2382691" y="1482732"/>
                  <a:pt x="2385886" y="825717"/>
                </a:cubicBezTo>
                <a:cubicBezTo>
                  <a:pt x="2386787" y="578968"/>
                  <a:pt x="2367611" y="332707"/>
                  <a:pt x="2328611" y="89338"/>
                </a:cubicBezTo>
                <a:lnTo>
                  <a:pt x="2311800" y="0"/>
                </a:lnTo>
                <a:lnTo>
                  <a:pt x="2323558" y="0"/>
                </a:lnTo>
                <a:lnTo>
                  <a:pt x="2340301" y="86899"/>
                </a:lnTo>
                <a:cubicBezTo>
                  <a:pt x="2380618" y="330783"/>
                  <a:pt x="2401562" y="577936"/>
                  <a:pt x="2402673" y="825252"/>
                </a:cubicBezTo>
                <a:cubicBezTo>
                  <a:pt x="2405635" y="1484763"/>
                  <a:pt x="2264834" y="2145554"/>
                  <a:pt x="1987878" y="2745352"/>
                </a:cubicBezTo>
                <a:cubicBezTo>
                  <a:pt x="1849122" y="3045482"/>
                  <a:pt x="1676802" y="3328886"/>
                  <a:pt x="1474221" y="3590216"/>
                </a:cubicBezTo>
                <a:cubicBezTo>
                  <a:pt x="1270664" y="3850907"/>
                  <a:pt x="1037669" y="4087201"/>
                  <a:pt x="779858" y="4294395"/>
                </a:cubicBezTo>
                <a:cubicBezTo>
                  <a:pt x="586331" y="4449399"/>
                  <a:pt x="380481" y="4588098"/>
                  <a:pt x="164425" y="4709169"/>
                </a:cubicBezTo>
                <a:close/>
                <a:moveTo>
                  <a:pt x="0" y="4853411"/>
                </a:moveTo>
                <a:lnTo>
                  <a:pt x="0" y="4821454"/>
                </a:lnTo>
                <a:lnTo>
                  <a:pt x="181217" y="4724996"/>
                </a:lnTo>
                <a:cubicBezTo>
                  <a:pt x="253325" y="4684169"/>
                  <a:pt x="324371" y="4641462"/>
                  <a:pt x="394282" y="4596910"/>
                </a:cubicBezTo>
                <a:cubicBezTo>
                  <a:pt x="533980" y="4507631"/>
                  <a:pt x="668595" y="4410686"/>
                  <a:pt x="797516" y="4306478"/>
                </a:cubicBezTo>
                <a:cubicBezTo>
                  <a:pt x="926504" y="4202447"/>
                  <a:pt x="1049495" y="4091153"/>
                  <a:pt x="1165900" y="3973238"/>
                </a:cubicBezTo>
                <a:cubicBezTo>
                  <a:pt x="1282211" y="3855207"/>
                  <a:pt x="1391745" y="3730669"/>
                  <a:pt x="1493970" y="3600266"/>
                </a:cubicBezTo>
                <a:cubicBezTo>
                  <a:pt x="1697871" y="3338529"/>
                  <a:pt x="1871450" y="3054604"/>
                  <a:pt x="2011403" y="2753776"/>
                </a:cubicBezTo>
                <a:cubicBezTo>
                  <a:pt x="2290855" y="2152349"/>
                  <a:pt x="2436188" y="1489528"/>
                  <a:pt x="2439383" y="825718"/>
                </a:cubicBezTo>
                <a:cubicBezTo>
                  <a:pt x="2440259" y="576397"/>
                  <a:pt x="2420857" y="327566"/>
                  <a:pt x="2381436" y="81677"/>
                </a:cubicBezTo>
                <a:lnTo>
                  <a:pt x="2366061" y="0"/>
                </a:lnTo>
                <a:lnTo>
                  <a:pt x="2377039" y="0"/>
                </a:lnTo>
                <a:lnTo>
                  <a:pt x="2392394" y="79781"/>
                </a:lnTo>
                <a:cubicBezTo>
                  <a:pt x="2433082" y="326153"/>
                  <a:pt x="2454239" y="575817"/>
                  <a:pt x="2455415" y="825661"/>
                </a:cubicBezTo>
                <a:cubicBezTo>
                  <a:pt x="2456588" y="1159192"/>
                  <a:pt x="2421806" y="1491909"/>
                  <a:pt x="2351674" y="1818006"/>
                </a:cubicBezTo>
                <a:cubicBezTo>
                  <a:pt x="2281755" y="2144450"/>
                  <a:pt x="2176013" y="2462184"/>
                  <a:pt x="2036381" y="2765392"/>
                </a:cubicBezTo>
                <a:cubicBezTo>
                  <a:pt x="1896318" y="3068662"/>
                  <a:pt x="1722362" y="3355142"/>
                  <a:pt x="1517844" y="3619260"/>
                </a:cubicBezTo>
                <a:cubicBezTo>
                  <a:pt x="1312388" y="3882681"/>
                  <a:pt x="1077185" y="4121531"/>
                  <a:pt x="816917" y="4330991"/>
                </a:cubicBezTo>
                <a:cubicBezTo>
                  <a:pt x="621577" y="4487737"/>
                  <a:pt x="413771" y="4628015"/>
                  <a:pt x="195640" y="4750502"/>
                </a:cubicBezTo>
                <a:close/>
                <a:moveTo>
                  <a:pt x="0" y="4909841"/>
                </a:moveTo>
                <a:lnTo>
                  <a:pt x="0" y="4879375"/>
                </a:lnTo>
                <a:lnTo>
                  <a:pt x="212688" y="4765984"/>
                </a:lnTo>
                <a:cubicBezTo>
                  <a:pt x="285514" y="4724685"/>
                  <a:pt x="357260" y="4681483"/>
                  <a:pt x="427855" y="4636408"/>
                </a:cubicBezTo>
                <a:cubicBezTo>
                  <a:pt x="568975" y="4546259"/>
                  <a:pt x="704950" y="4448266"/>
                  <a:pt x="835157" y="4342957"/>
                </a:cubicBezTo>
                <a:cubicBezTo>
                  <a:pt x="1095905" y="4132453"/>
                  <a:pt x="1331805" y="3892847"/>
                  <a:pt x="1538291" y="3628902"/>
                </a:cubicBezTo>
                <a:cubicBezTo>
                  <a:pt x="1744306" y="3364436"/>
                  <a:pt x="1919680" y="3077431"/>
                  <a:pt x="2061068" y="2773466"/>
                </a:cubicBezTo>
                <a:cubicBezTo>
                  <a:pt x="2343251" y="2165710"/>
                  <a:pt x="2489860" y="1496034"/>
                  <a:pt x="2492996" y="825311"/>
                </a:cubicBezTo>
                <a:cubicBezTo>
                  <a:pt x="2493789" y="573421"/>
                  <a:pt x="2474139" y="322020"/>
                  <a:pt x="2434302" y="73584"/>
                </a:cubicBezTo>
                <a:lnTo>
                  <a:pt x="2420452" y="0"/>
                </a:lnTo>
                <a:lnTo>
                  <a:pt x="2430993" y="0"/>
                </a:lnTo>
                <a:lnTo>
                  <a:pt x="2444839" y="72050"/>
                </a:lnTo>
                <a:cubicBezTo>
                  <a:pt x="2485857" y="320922"/>
                  <a:pt x="2507111" y="573101"/>
                  <a:pt x="2508157" y="825428"/>
                </a:cubicBezTo>
                <a:cubicBezTo>
                  <a:pt x="2509266" y="1162329"/>
                  <a:pt x="2474096" y="1498415"/>
                  <a:pt x="2403253" y="1827822"/>
                </a:cubicBezTo>
                <a:cubicBezTo>
                  <a:pt x="2332602" y="2157461"/>
                  <a:pt x="2225816" y="2478387"/>
                  <a:pt x="2084825" y="2784618"/>
                </a:cubicBezTo>
                <a:cubicBezTo>
                  <a:pt x="1943448" y="3090908"/>
                  <a:pt x="1767859" y="3380178"/>
                  <a:pt x="1561409" y="3646968"/>
                </a:cubicBezTo>
                <a:cubicBezTo>
                  <a:pt x="1354076" y="3913176"/>
                  <a:pt x="1116690" y="4154583"/>
                  <a:pt x="853977" y="4366308"/>
                </a:cubicBezTo>
                <a:cubicBezTo>
                  <a:pt x="591067" y="4577567"/>
                  <a:pt x="305764" y="4759376"/>
                  <a:pt x="3190" y="4908368"/>
                </a:cubicBezTo>
                <a:close/>
                <a:moveTo>
                  <a:pt x="0" y="4965072"/>
                </a:moveTo>
                <a:lnTo>
                  <a:pt x="0" y="4936718"/>
                </a:lnTo>
                <a:lnTo>
                  <a:pt x="20849" y="4926954"/>
                </a:lnTo>
                <a:cubicBezTo>
                  <a:pt x="172133" y="4851152"/>
                  <a:pt x="319369" y="4767565"/>
                  <a:pt x="461953" y="4676428"/>
                </a:cubicBezTo>
                <a:cubicBezTo>
                  <a:pt x="604431" y="4585235"/>
                  <a:pt x="741724" y="4486137"/>
                  <a:pt x="873202" y="4379665"/>
                </a:cubicBezTo>
                <a:cubicBezTo>
                  <a:pt x="1136502" y="4166780"/>
                  <a:pt x="1374661" y="3924618"/>
                  <a:pt x="1583075" y="3657771"/>
                </a:cubicBezTo>
                <a:cubicBezTo>
                  <a:pt x="1790977" y="3390457"/>
                  <a:pt x="1967948" y="3100434"/>
                  <a:pt x="2110614" y="2793273"/>
                </a:cubicBezTo>
                <a:cubicBezTo>
                  <a:pt x="2395237" y="2179185"/>
                  <a:pt x="2543357" y="1502596"/>
                  <a:pt x="2546262" y="825078"/>
                </a:cubicBezTo>
                <a:cubicBezTo>
                  <a:pt x="2547002" y="570662"/>
                  <a:pt x="2527119" y="316767"/>
                  <a:pt x="2486872" y="65846"/>
                </a:cubicBezTo>
                <a:lnTo>
                  <a:pt x="2474479" y="0"/>
                </a:lnTo>
                <a:lnTo>
                  <a:pt x="2484760" y="0"/>
                </a:lnTo>
                <a:lnTo>
                  <a:pt x="2497132" y="64457"/>
                </a:lnTo>
                <a:cubicBezTo>
                  <a:pt x="2538499" y="315783"/>
                  <a:pt x="2559898" y="570457"/>
                  <a:pt x="2560900" y="825311"/>
                </a:cubicBezTo>
                <a:cubicBezTo>
                  <a:pt x="2561969" y="1165579"/>
                  <a:pt x="2526407" y="1505036"/>
                  <a:pt x="2454834" y="1837697"/>
                </a:cubicBezTo>
                <a:cubicBezTo>
                  <a:pt x="2383509" y="2170646"/>
                  <a:pt x="2275689" y="2494710"/>
                  <a:pt x="2133327" y="2804018"/>
                </a:cubicBezTo>
                <a:cubicBezTo>
                  <a:pt x="1990683" y="3113444"/>
                  <a:pt x="1813456" y="3405733"/>
                  <a:pt x="1605031" y="3675313"/>
                </a:cubicBezTo>
                <a:cubicBezTo>
                  <a:pt x="1500646" y="3809782"/>
                  <a:pt x="1388440" y="3937977"/>
                  <a:pt x="1269002" y="4059263"/>
                </a:cubicBezTo>
                <a:cubicBezTo>
                  <a:pt x="1149676" y="4180663"/>
                  <a:pt x="1023478" y="4295034"/>
                  <a:pt x="891036" y="4401972"/>
                </a:cubicBezTo>
                <a:cubicBezTo>
                  <a:pt x="625697" y="4615556"/>
                  <a:pt x="337722" y="4799397"/>
                  <a:pt x="32293" y="4950132"/>
                </a:cubicBezTo>
                <a:close/>
                <a:moveTo>
                  <a:pt x="0" y="5020999"/>
                </a:moveTo>
                <a:lnTo>
                  <a:pt x="0" y="4993791"/>
                </a:lnTo>
                <a:lnTo>
                  <a:pt x="50358" y="4970173"/>
                </a:lnTo>
                <a:cubicBezTo>
                  <a:pt x="203166" y="4893672"/>
                  <a:pt x="351851" y="4809156"/>
                  <a:pt x="495818" y="4717089"/>
                </a:cubicBezTo>
                <a:cubicBezTo>
                  <a:pt x="639686" y="4624850"/>
                  <a:pt x="778303" y="4524707"/>
                  <a:pt x="911017" y="4417017"/>
                </a:cubicBezTo>
                <a:cubicBezTo>
                  <a:pt x="1176903" y="4201807"/>
                  <a:pt x="1417350" y="3956973"/>
                  <a:pt x="1627686" y="3687221"/>
                </a:cubicBezTo>
                <a:cubicBezTo>
                  <a:pt x="1837553" y="3417060"/>
                  <a:pt x="2016162" y="3124016"/>
                  <a:pt x="2160105" y="2813662"/>
                </a:cubicBezTo>
                <a:cubicBezTo>
                  <a:pt x="2447690" y="2193242"/>
                  <a:pt x="2596856" y="1509740"/>
                  <a:pt x="2599759" y="825311"/>
                </a:cubicBezTo>
                <a:cubicBezTo>
                  <a:pt x="2600447" y="568323"/>
                  <a:pt x="2580333" y="311858"/>
                  <a:pt x="2539677" y="58416"/>
                </a:cubicBezTo>
                <a:lnTo>
                  <a:pt x="2528683" y="0"/>
                </a:lnTo>
                <a:lnTo>
                  <a:pt x="2538368" y="0"/>
                </a:lnTo>
                <a:lnTo>
                  <a:pt x="2549271" y="56883"/>
                </a:lnTo>
                <a:cubicBezTo>
                  <a:pt x="2591003" y="310753"/>
                  <a:pt x="2612611" y="567975"/>
                  <a:pt x="2613701" y="825311"/>
                </a:cubicBezTo>
                <a:cubicBezTo>
                  <a:pt x="2614595" y="1168952"/>
                  <a:pt x="2578569" y="1511718"/>
                  <a:pt x="2506241" y="1847630"/>
                </a:cubicBezTo>
                <a:cubicBezTo>
                  <a:pt x="2434180" y="2183833"/>
                  <a:pt x="2325326" y="2511090"/>
                  <a:pt x="2181655" y="2823478"/>
                </a:cubicBezTo>
                <a:cubicBezTo>
                  <a:pt x="2037660" y="3135924"/>
                  <a:pt x="1858783" y="3431060"/>
                  <a:pt x="1648423" y="3703251"/>
                </a:cubicBezTo>
                <a:cubicBezTo>
                  <a:pt x="1543264" y="3839232"/>
                  <a:pt x="1430147" y="3968880"/>
                  <a:pt x="1309663" y="4091502"/>
                </a:cubicBezTo>
                <a:cubicBezTo>
                  <a:pt x="1189211" y="4214295"/>
                  <a:pt x="1061810" y="4330063"/>
                  <a:pt x="928096" y="4438276"/>
                </a:cubicBezTo>
                <a:cubicBezTo>
                  <a:pt x="660306" y="4654182"/>
                  <a:pt x="369648" y="4840057"/>
                  <a:pt x="61336" y="4992592"/>
                </a:cubicBezTo>
                <a:close/>
                <a:moveTo>
                  <a:pt x="0" y="5076335"/>
                </a:moveTo>
                <a:lnTo>
                  <a:pt x="0" y="5050946"/>
                </a:lnTo>
                <a:lnTo>
                  <a:pt x="80153" y="5013212"/>
                </a:lnTo>
                <a:cubicBezTo>
                  <a:pt x="234448" y="4935726"/>
                  <a:pt x="384570" y="4850223"/>
                  <a:pt x="529911" y="4756996"/>
                </a:cubicBezTo>
                <a:cubicBezTo>
                  <a:pt x="675156" y="4663710"/>
                  <a:pt x="815109" y="4562464"/>
                  <a:pt x="949121" y="4453668"/>
                </a:cubicBezTo>
                <a:cubicBezTo>
                  <a:pt x="1217538" y="4236135"/>
                  <a:pt x="1460227" y="3988630"/>
                  <a:pt x="1672469" y="3715974"/>
                </a:cubicBezTo>
                <a:cubicBezTo>
                  <a:pt x="1778284" y="3579703"/>
                  <a:pt x="1876293" y="3437566"/>
                  <a:pt x="1966036" y="3290200"/>
                </a:cubicBezTo>
                <a:cubicBezTo>
                  <a:pt x="2056000" y="3142837"/>
                  <a:pt x="2137455" y="2990418"/>
                  <a:pt x="2209999" y="2833702"/>
                </a:cubicBezTo>
                <a:cubicBezTo>
                  <a:pt x="2500430" y="2206950"/>
                  <a:pt x="2650700" y="1516597"/>
                  <a:pt x="2653546" y="825428"/>
                </a:cubicBezTo>
                <a:cubicBezTo>
                  <a:pt x="2654207" y="565913"/>
                  <a:pt x="2633867" y="306889"/>
                  <a:pt x="2592788" y="50903"/>
                </a:cubicBezTo>
                <a:lnTo>
                  <a:pt x="2583206" y="0"/>
                </a:lnTo>
                <a:lnTo>
                  <a:pt x="2592158" y="0"/>
                </a:lnTo>
                <a:lnTo>
                  <a:pt x="2601596" y="49285"/>
                </a:lnTo>
                <a:cubicBezTo>
                  <a:pt x="2643686" y="305678"/>
                  <a:pt x="2665425" y="565463"/>
                  <a:pt x="2666383" y="825370"/>
                </a:cubicBezTo>
                <a:cubicBezTo>
                  <a:pt x="2667312" y="1172378"/>
                  <a:pt x="2630932" y="1518513"/>
                  <a:pt x="2557878" y="1857737"/>
                </a:cubicBezTo>
                <a:cubicBezTo>
                  <a:pt x="2485148" y="2197250"/>
                  <a:pt x="2375260" y="2527702"/>
                  <a:pt x="2230213" y="2843170"/>
                </a:cubicBezTo>
                <a:cubicBezTo>
                  <a:pt x="2157762" y="3000875"/>
                  <a:pt x="2076307" y="3154222"/>
                  <a:pt x="1986250" y="3302574"/>
                </a:cubicBezTo>
                <a:cubicBezTo>
                  <a:pt x="1896368" y="3451041"/>
                  <a:pt x="1798139" y="3594340"/>
                  <a:pt x="1692044" y="3731715"/>
                </a:cubicBezTo>
                <a:cubicBezTo>
                  <a:pt x="1585960" y="3869031"/>
                  <a:pt x="1471857" y="3999957"/>
                  <a:pt x="1350322" y="4123797"/>
                </a:cubicBezTo>
                <a:cubicBezTo>
                  <a:pt x="1228794" y="4247753"/>
                  <a:pt x="1100272" y="4364623"/>
                  <a:pt x="965384" y="4473882"/>
                </a:cubicBezTo>
                <a:cubicBezTo>
                  <a:pt x="695133" y="4692055"/>
                  <a:pt x="401785" y="4879964"/>
                  <a:pt x="90610" y="5034242"/>
                </a:cubicBezTo>
                <a:close/>
                <a:moveTo>
                  <a:pt x="0" y="5131741"/>
                </a:moveTo>
                <a:lnTo>
                  <a:pt x="0" y="5108263"/>
                </a:lnTo>
                <a:lnTo>
                  <a:pt x="109895" y="5056428"/>
                </a:lnTo>
                <a:cubicBezTo>
                  <a:pt x="421860" y="4900177"/>
                  <a:pt x="715945" y="4710526"/>
                  <a:pt x="986994" y="4490786"/>
                </a:cubicBezTo>
                <a:cubicBezTo>
                  <a:pt x="1257978" y="4270988"/>
                  <a:pt x="1502933" y="4020868"/>
                  <a:pt x="1717080" y="3745365"/>
                </a:cubicBezTo>
                <a:cubicBezTo>
                  <a:pt x="1823860" y="3607584"/>
                  <a:pt x="1922769" y="3463821"/>
                  <a:pt x="2013320" y="3314886"/>
                </a:cubicBezTo>
                <a:cubicBezTo>
                  <a:pt x="2104039" y="3166012"/>
                  <a:pt x="2186150" y="3012026"/>
                  <a:pt x="2259257" y="2853740"/>
                </a:cubicBezTo>
                <a:cubicBezTo>
                  <a:pt x="2405664" y="2536823"/>
                  <a:pt x="2517165" y="2204917"/>
                  <a:pt x="2591800" y="1863894"/>
                </a:cubicBezTo>
                <a:cubicBezTo>
                  <a:pt x="2596390" y="1842576"/>
                  <a:pt x="2601328" y="1821316"/>
                  <a:pt x="2605683" y="1799999"/>
                </a:cubicBezTo>
                <a:lnTo>
                  <a:pt x="2618172" y="1735756"/>
                </a:lnTo>
                <a:lnTo>
                  <a:pt x="2624446" y="1703690"/>
                </a:lnTo>
                <a:cubicBezTo>
                  <a:pt x="2626538" y="1693004"/>
                  <a:pt x="2628222" y="1682200"/>
                  <a:pt x="2630254" y="1671454"/>
                </a:cubicBezTo>
                <a:lnTo>
                  <a:pt x="2641348" y="1606977"/>
                </a:lnTo>
                <a:cubicBezTo>
                  <a:pt x="2645239" y="1585544"/>
                  <a:pt x="2648029" y="1563936"/>
                  <a:pt x="2651398" y="1542386"/>
                </a:cubicBezTo>
                <a:lnTo>
                  <a:pt x="2661040" y="1477678"/>
                </a:lnTo>
                <a:lnTo>
                  <a:pt x="2669289" y="1412738"/>
                </a:lnTo>
                <a:cubicBezTo>
                  <a:pt x="2671960" y="1391128"/>
                  <a:pt x="2675096" y="1369522"/>
                  <a:pt x="2676956" y="1347796"/>
                </a:cubicBezTo>
                <a:cubicBezTo>
                  <a:pt x="2695967" y="1174292"/>
                  <a:pt x="2705877" y="999860"/>
                  <a:pt x="2706638" y="825311"/>
                </a:cubicBezTo>
                <a:cubicBezTo>
                  <a:pt x="2707260" y="563182"/>
                  <a:pt x="2686688" y="301543"/>
                  <a:pt x="2645194" y="42993"/>
                </a:cubicBezTo>
                <a:lnTo>
                  <a:pt x="2637102" y="0"/>
                </a:lnTo>
                <a:lnTo>
                  <a:pt x="2645917" y="0"/>
                </a:lnTo>
                <a:lnTo>
                  <a:pt x="2653909" y="41773"/>
                </a:lnTo>
                <a:cubicBezTo>
                  <a:pt x="2696372" y="300663"/>
                  <a:pt x="2718290" y="562971"/>
                  <a:pt x="2719183" y="825426"/>
                </a:cubicBezTo>
                <a:cubicBezTo>
                  <a:pt x="2720073" y="1175803"/>
                  <a:pt x="2683305" y="1525251"/>
                  <a:pt x="2609518" y="1867786"/>
                </a:cubicBezTo>
                <a:cubicBezTo>
                  <a:pt x="2572883" y="2039022"/>
                  <a:pt x="2526826" y="2208113"/>
                  <a:pt x="2471563" y="2374296"/>
                </a:cubicBezTo>
                <a:cubicBezTo>
                  <a:pt x="2416212" y="2540482"/>
                  <a:pt x="2351852" y="2703529"/>
                  <a:pt x="2278774" y="2862744"/>
                </a:cubicBezTo>
                <a:cubicBezTo>
                  <a:pt x="2205689" y="3021958"/>
                  <a:pt x="2123515" y="3176874"/>
                  <a:pt x="2032663" y="3326679"/>
                </a:cubicBezTo>
                <a:cubicBezTo>
                  <a:pt x="1941972" y="3476598"/>
                  <a:pt x="1842849" y="3621292"/>
                  <a:pt x="1735783" y="3760003"/>
                </a:cubicBezTo>
                <a:cubicBezTo>
                  <a:pt x="1628673" y="3898711"/>
                  <a:pt x="1513419" y="4030976"/>
                  <a:pt x="1390636" y="4156034"/>
                </a:cubicBezTo>
                <a:cubicBezTo>
                  <a:pt x="1268027" y="4281211"/>
                  <a:pt x="1138360" y="4399301"/>
                  <a:pt x="1002270" y="4509722"/>
                </a:cubicBezTo>
                <a:cubicBezTo>
                  <a:pt x="729533" y="4730217"/>
                  <a:pt x="433460" y="4920158"/>
                  <a:pt x="119362" y="5076179"/>
                </a:cubicBezTo>
                <a:close/>
                <a:moveTo>
                  <a:pt x="0" y="5187354"/>
                </a:moveTo>
                <a:lnTo>
                  <a:pt x="0" y="5164460"/>
                </a:lnTo>
                <a:lnTo>
                  <a:pt x="139172" y="5098715"/>
                </a:lnTo>
                <a:cubicBezTo>
                  <a:pt x="454251" y="4941011"/>
                  <a:pt x="751286" y="4749501"/>
                  <a:pt x="1025041" y="4527669"/>
                </a:cubicBezTo>
                <a:cubicBezTo>
                  <a:pt x="1298557" y="4305547"/>
                  <a:pt x="1545755" y="4052815"/>
                  <a:pt x="1761807" y="3774465"/>
                </a:cubicBezTo>
                <a:cubicBezTo>
                  <a:pt x="1869614" y="3635292"/>
                  <a:pt x="1969466" y="3490074"/>
                  <a:pt x="2060894" y="3339631"/>
                </a:cubicBezTo>
                <a:cubicBezTo>
                  <a:pt x="2152350" y="3189188"/>
                  <a:pt x="2235107" y="3033634"/>
                  <a:pt x="2308747" y="2873722"/>
                </a:cubicBezTo>
                <a:cubicBezTo>
                  <a:pt x="2456519" y="2553668"/>
                  <a:pt x="2569031" y="2218509"/>
                  <a:pt x="2644312" y="1874116"/>
                </a:cubicBezTo>
                <a:cubicBezTo>
                  <a:pt x="2648958" y="1852566"/>
                  <a:pt x="2653953" y="1831132"/>
                  <a:pt x="2658252" y="1809524"/>
                </a:cubicBezTo>
                <a:lnTo>
                  <a:pt x="2670916" y="1744700"/>
                </a:lnTo>
                <a:lnTo>
                  <a:pt x="2677246" y="1712288"/>
                </a:lnTo>
                <a:cubicBezTo>
                  <a:pt x="2679338" y="1701483"/>
                  <a:pt x="2681022" y="1690622"/>
                  <a:pt x="2683055" y="1679758"/>
                </a:cubicBezTo>
                <a:lnTo>
                  <a:pt x="2694266" y="1614645"/>
                </a:lnTo>
                <a:cubicBezTo>
                  <a:pt x="2698215" y="1592980"/>
                  <a:pt x="2701004" y="1571138"/>
                  <a:pt x="2704430" y="1549414"/>
                </a:cubicBezTo>
                <a:lnTo>
                  <a:pt x="2714131" y="1484068"/>
                </a:lnTo>
                <a:lnTo>
                  <a:pt x="2722437" y="1418546"/>
                </a:lnTo>
                <a:cubicBezTo>
                  <a:pt x="2725167" y="1396648"/>
                  <a:pt x="2728247" y="1374864"/>
                  <a:pt x="2730163" y="1352908"/>
                </a:cubicBezTo>
                <a:cubicBezTo>
                  <a:pt x="2749309" y="1177662"/>
                  <a:pt x="2759293" y="1001602"/>
                  <a:pt x="2760077" y="825311"/>
                </a:cubicBezTo>
                <a:cubicBezTo>
                  <a:pt x="2760661" y="560655"/>
                  <a:pt x="2739863" y="296522"/>
                  <a:pt x="2697954" y="35486"/>
                </a:cubicBezTo>
                <a:lnTo>
                  <a:pt x="2691273" y="0"/>
                </a:lnTo>
                <a:lnTo>
                  <a:pt x="2699650" y="0"/>
                </a:lnTo>
                <a:lnTo>
                  <a:pt x="2706192" y="34232"/>
                </a:lnTo>
                <a:cubicBezTo>
                  <a:pt x="2749006" y="295630"/>
                  <a:pt x="2771077" y="560468"/>
                  <a:pt x="2771927" y="825428"/>
                </a:cubicBezTo>
                <a:cubicBezTo>
                  <a:pt x="2772746" y="1179173"/>
                  <a:pt x="2735594" y="1531988"/>
                  <a:pt x="2661097" y="1877774"/>
                </a:cubicBezTo>
                <a:cubicBezTo>
                  <a:pt x="2624021" y="2050582"/>
                  <a:pt x="2577483" y="2221240"/>
                  <a:pt x="2521691" y="2388935"/>
                </a:cubicBezTo>
                <a:cubicBezTo>
                  <a:pt x="2465848" y="2556688"/>
                  <a:pt x="2400907" y="2721304"/>
                  <a:pt x="2327160" y="2882028"/>
                </a:cubicBezTo>
                <a:cubicBezTo>
                  <a:pt x="2253409" y="3042812"/>
                  <a:pt x="2170502" y="3199238"/>
                  <a:pt x="2078842" y="3350495"/>
                </a:cubicBezTo>
                <a:cubicBezTo>
                  <a:pt x="1987292" y="3501868"/>
                  <a:pt x="1887268" y="3647954"/>
                  <a:pt x="1779232" y="3788059"/>
                </a:cubicBezTo>
                <a:cubicBezTo>
                  <a:pt x="1671250" y="3928337"/>
                  <a:pt x="1555026" y="4062051"/>
                  <a:pt x="1431180" y="4188505"/>
                </a:cubicBezTo>
                <a:cubicBezTo>
                  <a:pt x="1307455" y="4314958"/>
                  <a:pt x="1176628" y="4434268"/>
                  <a:pt x="1039331" y="4545851"/>
                </a:cubicBezTo>
                <a:cubicBezTo>
                  <a:pt x="764163" y="4768496"/>
                  <a:pt x="465449" y="4960296"/>
                  <a:pt x="148524" y="5117883"/>
                </a:cubicBezTo>
                <a:close/>
                <a:moveTo>
                  <a:pt x="0" y="5243516"/>
                </a:moveTo>
                <a:lnTo>
                  <a:pt x="0" y="5222825"/>
                </a:lnTo>
                <a:lnTo>
                  <a:pt x="169375" y="5142687"/>
                </a:lnTo>
                <a:cubicBezTo>
                  <a:pt x="328134" y="5062644"/>
                  <a:pt x="482600" y="4974353"/>
                  <a:pt x="632144" y="4878162"/>
                </a:cubicBezTo>
                <a:cubicBezTo>
                  <a:pt x="781613" y="4781912"/>
                  <a:pt x="925619" y="4677357"/>
                  <a:pt x="1063493" y="4565136"/>
                </a:cubicBezTo>
                <a:cubicBezTo>
                  <a:pt x="1339549" y="4340515"/>
                  <a:pt x="1588999" y="4085111"/>
                  <a:pt x="1806997" y="3803799"/>
                </a:cubicBezTo>
                <a:cubicBezTo>
                  <a:pt x="1915868" y="3663173"/>
                  <a:pt x="2016712" y="3516562"/>
                  <a:pt x="2109046" y="3364552"/>
                </a:cubicBezTo>
                <a:cubicBezTo>
                  <a:pt x="2201444" y="3212655"/>
                  <a:pt x="2285029" y="3055532"/>
                  <a:pt x="2359396" y="2894052"/>
                </a:cubicBezTo>
                <a:cubicBezTo>
                  <a:pt x="2508539" y="2570860"/>
                  <a:pt x="2622070" y="2232334"/>
                  <a:pt x="2697983" y="1884572"/>
                </a:cubicBezTo>
                <a:cubicBezTo>
                  <a:pt x="2702630" y="1862847"/>
                  <a:pt x="2707742" y="1841181"/>
                  <a:pt x="2712039" y="1819399"/>
                </a:cubicBezTo>
                <a:lnTo>
                  <a:pt x="2724819" y="1753935"/>
                </a:lnTo>
                <a:lnTo>
                  <a:pt x="2731206" y="1721232"/>
                </a:lnTo>
                <a:lnTo>
                  <a:pt x="2737016" y="1688356"/>
                </a:lnTo>
                <a:lnTo>
                  <a:pt x="2748285" y="1622602"/>
                </a:lnTo>
                <a:lnTo>
                  <a:pt x="2751131" y="1606222"/>
                </a:lnTo>
                <a:lnTo>
                  <a:pt x="2753571" y="1589724"/>
                </a:lnTo>
                <a:lnTo>
                  <a:pt x="2758508" y="1556732"/>
                </a:lnTo>
                <a:lnTo>
                  <a:pt x="2768324" y="1490747"/>
                </a:lnTo>
                <a:lnTo>
                  <a:pt x="2776689" y="1424586"/>
                </a:lnTo>
                <a:cubicBezTo>
                  <a:pt x="2779476" y="1402514"/>
                  <a:pt x="2782497" y="1380441"/>
                  <a:pt x="2784473" y="1358310"/>
                </a:cubicBezTo>
                <a:cubicBezTo>
                  <a:pt x="2803821" y="1181438"/>
                  <a:pt x="2813923" y="1003636"/>
                  <a:pt x="2814735" y="825717"/>
                </a:cubicBezTo>
                <a:cubicBezTo>
                  <a:pt x="2815236" y="558491"/>
                  <a:pt x="2794185" y="291789"/>
                  <a:pt x="2751860" y="28231"/>
                </a:cubicBezTo>
                <a:lnTo>
                  <a:pt x="2746545" y="0"/>
                </a:lnTo>
                <a:lnTo>
                  <a:pt x="2753360" y="0"/>
                </a:lnTo>
                <a:lnTo>
                  <a:pt x="2758458" y="26704"/>
                </a:lnTo>
                <a:cubicBezTo>
                  <a:pt x="2801634" y="290584"/>
                  <a:pt x="2823877" y="557911"/>
                  <a:pt x="2824727" y="825311"/>
                </a:cubicBezTo>
                <a:cubicBezTo>
                  <a:pt x="2825435" y="1182424"/>
                  <a:pt x="2787872" y="1538551"/>
                  <a:pt x="2712677" y="1887650"/>
                </a:cubicBezTo>
                <a:cubicBezTo>
                  <a:pt x="2707858" y="1909432"/>
                  <a:pt x="2703500" y="1931273"/>
                  <a:pt x="2698390" y="1952996"/>
                </a:cubicBezTo>
                <a:lnTo>
                  <a:pt x="2682763" y="2018054"/>
                </a:lnTo>
                <a:lnTo>
                  <a:pt x="2674980" y="2050582"/>
                </a:lnTo>
                <a:cubicBezTo>
                  <a:pt x="2672309" y="2061444"/>
                  <a:pt x="2669171" y="2072190"/>
                  <a:pt x="2666500" y="2082934"/>
                </a:cubicBezTo>
                <a:lnTo>
                  <a:pt x="2649422" y="2147643"/>
                </a:lnTo>
                <a:cubicBezTo>
                  <a:pt x="2643961" y="2169310"/>
                  <a:pt x="2637340" y="2190570"/>
                  <a:pt x="2631241" y="2212062"/>
                </a:cubicBezTo>
                <a:lnTo>
                  <a:pt x="2612654" y="2276364"/>
                </a:lnTo>
                <a:lnTo>
                  <a:pt x="2592613" y="2340258"/>
                </a:lnTo>
                <a:cubicBezTo>
                  <a:pt x="2585818" y="2361460"/>
                  <a:pt x="2579485" y="2382892"/>
                  <a:pt x="2572109" y="2404154"/>
                </a:cubicBezTo>
                <a:cubicBezTo>
                  <a:pt x="2515707" y="2573532"/>
                  <a:pt x="2450151" y="2739716"/>
                  <a:pt x="2375720" y="2902010"/>
                </a:cubicBezTo>
                <a:cubicBezTo>
                  <a:pt x="2301351" y="3064302"/>
                  <a:pt x="2217702" y="3222238"/>
                  <a:pt x="2125193" y="3374949"/>
                </a:cubicBezTo>
                <a:cubicBezTo>
                  <a:pt x="2032889" y="3527772"/>
                  <a:pt x="1932046" y="3675254"/>
                  <a:pt x="1823146" y="3816753"/>
                </a:cubicBezTo>
                <a:cubicBezTo>
                  <a:pt x="1714158" y="3958250"/>
                  <a:pt x="1596829" y="4093126"/>
                  <a:pt x="1471782" y="4220627"/>
                </a:cubicBezTo>
                <a:cubicBezTo>
                  <a:pt x="1346903" y="4348242"/>
                  <a:pt x="1214872" y="4468712"/>
                  <a:pt x="1076330" y="4581341"/>
                </a:cubicBezTo>
                <a:cubicBezTo>
                  <a:pt x="798870" y="4806599"/>
                  <a:pt x="497536" y="5000724"/>
                  <a:pt x="177739" y="5160229"/>
                </a:cubicBezTo>
                <a:close/>
                <a:moveTo>
                  <a:pt x="0" y="5298903"/>
                </a:moveTo>
                <a:lnTo>
                  <a:pt x="0" y="5279455"/>
                </a:lnTo>
                <a:lnTo>
                  <a:pt x="198419" y="5185495"/>
                </a:lnTo>
                <a:cubicBezTo>
                  <a:pt x="358656" y="5104640"/>
                  <a:pt x="514561" y="5015422"/>
                  <a:pt x="665486" y="4918300"/>
                </a:cubicBezTo>
                <a:cubicBezTo>
                  <a:pt x="816255" y="4820946"/>
                  <a:pt x="961500" y="4715288"/>
                  <a:pt x="1100552" y="4601786"/>
                </a:cubicBezTo>
                <a:cubicBezTo>
                  <a:pt x="1379122" y="4374847"/>
                  <a:pt x="1630782" y="4116769"/>
                  <a:pt x="1850621" y="3832611"/>
                </a:cubicBezTo>
                <a:cubicBezTo>
                  <a:pt x="1960362" y="3690590"/>
                  <a:pt x="2062020" y="3542469"/>
                  <a:pt x="2155109" y="3389006"/>
                </a:cubicBezTo>
                <a:cubicBezTo>
                  <a:pt x="2248331" y="3235543"/>
                  <a:pt x="2332677" y="3076908"/>
                  <a:pt x="2407726" y="2913803"/>
                </a:cubicBezTo>
                <a:cubicBezTo>
                  <a:pt x="2558151" y="2587415"/>
                  <a:pt x="2672675" y="2245636"/>
                  <a:pt x="2749273" y="1894504"/>
                </a:cubicBezTo>
                <a:cubicBezTo>
                  <a:pt x="2826126" y="1543374"/>
                  <a:pt x="2865538" y="1185156"/>
                  <a:pt x="2866840" y="825719"/>
                </a:cubicBezTo>
                <a:cubicBezTo>
                  <a:pt x="2867288" y="555922"/>
                  <a:pt x="2846009" y="286681"/>
                  <a:pt x="2803274" y="20594"/>
                </a:cubicBezTo>
                <a:lnTo>
                  <a:pt x="2799397" y="0"/>
                </a:lnTo>
                <a:lnTo>
                  <a:pt x="2807324" y="0"/>
                </a:lnTo>
                <a:lnTo>
                  <a:pt x="2810972" y="19135"/>
                </a:lnTo>
                <a:cubicBezTo>
                  <a:pt x="2854500" y="285556"/>
                  <a:pt x="2876895" y="555472"/>
                  <a:pt x="2877701" y="825486"/>
                </a:cubicBezTo>
                <a:cubicBezTo>
                  <a:pt x="2878370" y="1185969"/>
                  <a:pt x="2840416" y="1545464"/>
                  <a:pt x="2764491" y="1897817"/>
                </a:cubicBezTo>
                <a:cubicBezTo>
                  <a:pt x="2759670" y="1919773"/>
                  <a:pt x="2755197" y="1941844"/>
                  <a:pt x="2750028" y="1963743"/>
                </a:cubicBezTo>
                <a:lnTo>
                  <a:pt x="2734287" y="2029438"/>
                </a:lnTo>
                <a:lnTo>
                  <a:pt x="2726387" y="2062258"/>
                </a:lnTo>
                <a:cubicBezTo>
                  <a:pt x="2723773" y="2073236"/>
                  <a:pt x="2720578" y="2084040"/>
                  <a:pt x="2717906" y="2094960"/>
                </a:cubicBezTo>
                <a:lnTo>
                  <a:pt x="2700480" y="2160248"/>
                </a:lnTo>
                <a:cubicBezTo>
                  <a:pt x="2694963" y="2182090"/>
                  <a:pt x="2688283" y="2203582"/>
                  <a:pt x="2682126" y="2225248"/>
                </a:cubicBezTo>
                <a:lnTo>
                  <a:pt x="2663073" y="2290072"/>
                </a:lnTo>
                <a:lnTo>
                  <a:pt x="2642801" y="2354548"/>
                </a:lnTo>
                <a:cubicBezTo>
                  <a:pt x="2635947" y="2375982"/>
                  <a:pt x="2629616" y="2397590"/>
                  <a:pt x="2622122" y="2418849"/>
                </a:cubicBezTo>
                <a:cubicBezTo>
                  <a:pt x="2565204" y="2589797"/>
                  <a:pt x="2499060" y="2757552"/>
                  <a:pt x="2423990" y="2921352"/>
                </a:cubicBezTo>
                <a:cubicBezTo>
                  <a:pt x="2348954" y="3085215"/>
                  <a:pt x="2264572" y="3244662"/>
                  <a:pt x="2171256" y="3398823"/>
                </a:cubicBezTo>
                <a:cubicBezTo>
                  <a:pt x="2078074" y="3553099"/>
                  <a:pt x="1976261" y="3701974"/>
                  <a:pt x="1866304" y="3844809"/>
                </a:cubicBezTo>
                <a:cubicBezTo>
                  <a:pt x="1852885" y="3862932"/>
                  <a:pt x="1838539" y="3880299"/>
                  <a:pt x="1824540" y="3897958"/>
                </a:cubicBezTo>
                <a:lnTo>
                  <a:pt x="1782310" y="3950699"/>
                </a:lnTo>
                <a:cubicBezTo>
                  <a:pt x="1753617" y="3985552"/>
                  <a:pt x="1724224" y="4019765"/>
                  <a:pt x="1695181" y="4054093"/>
                </a:cubicBezTo>
                <a:lnTo>
                  <a:pt x="1650223" y="4104512"/>
                </a:lnTo>
                <a:lnTo>
                  <a:pt x="1627744" y="4129779"/>
                </a:lnTo>
                <a:lnTo>
                  <a:pt x="1616474" y="4142385"/>
                </a:lnTo>
                <a:lnTo>
                  <a:pt x="1604858" y="4154698"/>
                </a:lnTo>
                <a:lnTo>
                  <a:pt x="1558388" y="4203957"/>
                </a:lnTo>
                <a:lnTo>
                  <a:pt x="1535154" y="4228584"/>
                </a:lnTo>
                <a:cubicBezTo>
                  <a:pt x="1527486" y="4236833"/>
                  <a:pt x="1519412" y="4244616"/>
                  <a:pt x="1511513" y="4252691"/>
                </a:cubicBezTo>
                <a:cubicBezTo>
                  <a:pt x="1385530" y="4381584"/>
                  <a:pt x="1252339" y="4503274"/>
                  <a:pt x="1112577" y="4617065"/>
                </a:cubicBezTo>
                <a:cubicBezTo>
                  <a:pt x="832670" y="4844588"/>
                  <a:pt x="528671" y="5040747"/>
                  <a:pt x="206028" y="5201994"/>
                </a:cubicBezTo>
                <a:close/>
                <a:moveTo>
                  <a:pt x="0" y="5354801"/>
                </a:moveTo>
                <a:lnTo>
                  <a:pt x="0" y="5336607"/>
                </a:lnTo>
                <a:lnTo>
                  <a:pt x="227870" y="5228540"/>
                </a:lnTo>
                <a:cubicBezTo>
                  <a:pt x="389626" y="5146754"/>
                  <a:pt x="546986" y="5056547"/>
                  <a:pt x="699294" y="4958322"/>
                </a:cubicBezTo>
                <a:cubicBezTo>
                  <a:pt x="851531" y="4860042"/>
                  <a:pt x="998194" y="4753393"/>
                  <a:pt x="1138600" y="4638848"/>
                </a:cubicBezTo>
                <a:cubicBezTo>
                  <a:pt x="1419697" y="4409640"/>
                  <a:pt x="1673603" y="4148949"/>
                  <a:pt x="1895348" y="3861887"/>
                </a:cubicBezTo>
                <a:cubicBezTo>
                  <a:pt x="2006089" y="3718414"/>
                  <a:pt x="2108658" y="3568840"/>
                  <a:pt x="2202566" y="3413868"/>
                </a:cubicBezTo>
                <a:lnTo>
                  <a:pt x="2219992" y="3384824"/>
                </a:lnTo>
                <a:cubicBezTo>
                  <a:pt x="2225801" y="3375124"/>
                  <a:pt x="2231609" y="3365250"/>
                  <a:pt x="2237069" y="3355780"/>
                </a:cubicBezTo>
                <a:lnTo>
                  <a:pt x="2271050" y="3296940"/>
                </a:lnTo>
                <a:cubicBezTo>
                  <a:pt x="2282668" y="3277424"/>
                  <a:pt x="2293182" y="3257384"/>
                  <a:pt x="2304043" y="3237518"/>
                </a:cubicBezTo>
                <a:lnTo>
                  <a:pt x="2336571" y="3177863"/>
                </a:lnTo>
                <a:cubicBezTo>
                  <a:pt x="2347201" y="3157824"/>
                  <a:pt x="2357367" y="3137610"/>
                  <a:pt x="2367763" y="3117513"/>
                </a:cubicBezTo>
                <a:cubicBezTo>
                  <a:pt x="2378160" y="3097415"/>
                  <a:pt x="2388733" y="3077314"/>
                  <a:pt x="2398549" y="3056928"/>
                </a:cubicBezTo>
                <a:lnTo>
                  <a:pt x="2428115" y="2995764"/>
                </a:lnTo>
                <a:lnTo>
                  <a:pt x="2442927" y="2965152"/>
                </a:lnTo>
                <a:cubicBezTo>
                  <a:pt x="2447865" y="2954927"/>
                  <a:pt x="2452337" y="2944530"/>
                  <a:pt x="2457099" y="2934250"/>
                </a:cubicBezTo>
                <a:cubicBezTo>
                  <a:pt x="2532839" y="2769518"/>
                  <a:pt x="2599679" y="2600835"/>
                  <a:pt x="2657324" y="2428898"/>
                </a:cubicBezTo>
                <a:lnTo>
                  <a:pt x="2663132" y="2412810"/>
                </a:lnTo>
                <a:lnTo>
                  <a:pt x="2668243" y="2396603"/>
                </a:lnTo>
                <a:lnTo>
                  <a:pt x="2678584" y="2364249"/>
                </a:lnTo>
                <a:lnTo>
                  <a:pt x="2699146" y="2299424"/>
                </a:lnTo>
                <a:lnTo>
                  <a:pt x="2718197" y="2234195"/>
                </a:lnTo>
                <a:cubicBezTo>
                  <a:pt x="2724472" y="2212471"/>
                  <a:pt x="2731210" y="2190804"/>
                  <a:pt x="2736845" y="2168847"/>
                </a:cubicBezTo>
                <a:cubicBezTo>
                  <a:pt x="2748461" y="2125050"/>
                  <a:pt x="2760834" y="2081719"/>
                  <a:pt x="2771057" y="2037282"/>
                </a:cubicBezTo>
                <a:lnTo>
                  <a:pt x="2787147" y="1971238"/>
                </a:lnTo>
                <a:cubicBezTo>
                  <a:pt x="2792374" y="1949222"/>
                  <a:pt x="2796964" y="1926977"/>
                  <a:pt x="2801842" y="1904904"/>
                </a:cubicBezTo>
                <a:cubicBezTo>
                  <a:pt x="2879486" y="1550230"/>
                  <a:pt x="2919246" y="1188350"/>
                  <a:pt x="2920454" y="825314"/>
                </a:cubicBezTo>
                <a:cubicBezTo>
                  <a:pt x="2920867" y="552902"/>
                  <a:pt x="2899361" y="281080"/>
                  <a:pt x="2856208" y="12420"/>
                </a:cubicBezTo>
                <a:lnTo>
                  <a:pt x="2853869" y="0"/>
                </a:lnTo>
                <a:lnTo>
                  <a:pt x="2860805" y="0"/>
                </a:lnTo>
                <a:lnTo>
                  <a:pt x="2862994" y="11485"/>
                </a:lnTo>
                <a:cubicBezTo>
                  <a:pt x="2906898" y="280392"/>
                  <a:pt x="2929465" y="552816"/>
                  <a:pt x="2930270" y="825314"/>
                </a:cubicBezTo>
                <a:cubicBezTo>
                  <a:pt x="2930880" y="1189106"/>
                  <a:pt x="2892537" y="1551970"/>
                  <a:pt x="2815899" y="1907632"/>
                </a:cubicBezTo>
                <a:cubicBezTo>
                  <a:pt x="2811019" y="1929880"/>
                  <a:pt x="2806489" y="1952127"/>
                  <a:pt x="2801319" y="1974258"/>
                </a:cubicBezTo>
                <a:lnTo>
                  <a:pt x="2785403" y="2040534"/>
                </a:lnTo>
                <a:cubicBezTo>
                  <a:pt x="2775297" y="2084854"/>
                  <a:pt x="2762867" y="2128594"/>
                  <a:pt x="2751423" y="2172564"/>
                </a:cubicBezTo>
                <a:cubicBezTo>
                  <a:pt x="2745615" y="2194578"/>
                  <a:pt x="2739166" y="2216361"/>
                  <a:pt x="2732953" y="2238202"/>
                </a:cubicBezTo>
                <a:lnTo>
                  <a:pt x="2714016" y="2303666"/>
                </a:lnTo>
                <a:lnTo>
                  <a:pt x="2693570" y="2368722"/>
                </a:lnTo>
                <a:lnTo>
                  <a:pt x="2683347" y="2401251"/>
                </a:lnTo>
                <a:lnTo>
                  <a:pt x="2678177" y="2417514"/>
                </a:lnTo>
                <a:lnTo>
                  <a:pt x="2672717" y="2433604"/>
                </a:lnTo>
                <a:cubicBezTo>
                  <a:pt x="2615269" y="2606177"/>
                  <a:pt x="2548528" y="2775500"/>
                  <a:pt x="2472784" y="2940813"/>
                </a:cubicBezTo>
                <a:cubicBezTo>
                  <a:pt x="2468020" y="2951152"/>
                  <a:pt x="2463489" y="2961608"/>
                  <a:pt x="2458611" y="2971832"/>
                </a:cubicBezTo>
                <a:lnTo>
                  <a:pt x="2443798" y="3002558"/>
                </a:lnTo>
                <a:lnTo>
                  <a:pt x="2414232" y="3064014"/>
                </a:lnTo>
                <a:cubicBezTo>
                  <a:pt x="2404416" y="3084518"/>
                  <a:pt x="2393671" y="3104676"/>
                  <a:pt x="2383446" y="3124830"/>
                </a:cubicBezTo>
                <a:cubicBezTo>
                  <a:pt x="2373223" y="3144987"/>
                  <a:pt x="2362826" y="3165491"/>
                  <a:pt x="2352255" y="3185472"/>
                </a:cubicBezTo>
                <a:lnTo>
                  <a:pt x="2319727" y="3245417"/>
                </a:lnTo>
                <a:cubicBezTo>
                  <a:pt x="2308806" y="3265342"/>
                  <a:pt x="2298235" y="3285496"/>
                  <a:pt x="2286675" y="3305072"/>
                </a:cubicBezTo>
                <a:lnTo>
                  <a:pt x="2252637" y="3364146"/>
                </a:lnTo>
                <a:cubicBezTo>
                  <a:pt x="2246828" y="3374021"/>
                  <a:pt x="2241427" y="3383953"/>
                  <a:pt x="2235560" y="3393652"/>
                </a:cubicBezTo>
                <a:lnTo>
                  <a:pt x="2218133" y="3422698"/>
                </a:lnTo>
                <a:cubicBezTo>
                  <a:pt x="2124034" y="3578425"/>
                  <a:pt x="2021250" y="3728753"/>
                  <a:pt x="1910276" y="3872923"/>
                </a:cubicBezTo>
                <a:cubicBezTo>
                  <a:pt x="1896741" y="3891219"/>
                  <a:pt x="1882337" y="3908821"/>
                  <a:pt x="1868164" y="3926595"/>
                </a:cubicBezTo>
                <a:lnTo>
                  <a:pt x="1825530" y="3979861"/>
                </a:lnTo>
                <a:cubicBezTo>
                  <a:pt x="1796487" y="4014711"/>
                  <a:pt x="1767037" y="4049564"/>
                  <a:pt x="1737702" y="4084415"/>
                </a:cubicBezTo>
                <a:lnTo>
                  <a:pt x="1692337" y="4135298"/>
                </a:lnTo>
                <a:lnTo>
                  <a:pt x="1669683" y="4160799"/>
                </a:lnTo>
                <a:cubicBezTo>
                  <a:pt x="1662132" y="4169279"/>
                  <a:pt x="1654580" y="4177819"/>
                  <a:pt x="1646447" y="4186008"/>
                </a:cubicBezTo>
                <a:lnTo>
                  <a:pt x="1599980" y="4235730"/>
                </a:lnTo>
                <a:cubicBezTo>
                  <a:pt x="1584412" y="4252284"/>
                  <a:pt x="1569018" y="4269013"/>
                  <a:pt x="1552812" y="4284987"/>
                </a:cubicBezTo>
                <a:cubicBezTo>
                  <a:pt x="1425686" y="4415216"/>
                  <a:pt x="1291291" y="4538126"/>
                  <a:pt x="1150274" y="4653196"/>
                </a:cubicBezTo>
                <a:cubicBezTo>
                  <a:pt x="867908" y="4882928"/>
                  <a:pt x="561223" y="5081000"/>
                  <a:pt x="235713" y="5243932"/>
                </a:cubicBezTo>
                <a:close/>
                <a:moveTo>
                  <a:pt x="0" y="5409799"/>
                </a:moveTo>
                <a:lnTo>
                  <a:pt x="0" y="5393367"/>
                </a:lnTo>
                <a:lnTo>
                  <a:pt x="9576" y="5389394"/>
                </a:lnTo>
                <a:cubicBezTo>
                  <a:pt x="93174" y="5352269"/>
                  <a:pt x="175838" y="5313053"/>
                  <a:pt x="257435" y="5271696"/>
                </a:cubicBezTo>
                <a:cubicBezTo>
                  <a:pt x="420671" y="5189098"/>
                  <a:pt x="579462" y="5097961"/>
                  <a:pt x="733156" y="4998691"/>
                </a:cubicBezTo>
                <a:cubicBezTo>
                  <a:pt x="886759" y="4899306"/>
                  <a:pt x="1034734" y="4791497"/>
                  <a:pt x="1176412" y="4675790"/>
                </a:cubicBezTo>
                <a:cubicBezTo>
                  <a:pt x="1460059" y="4444200"/>
                  <a:pt x="1716227" y="4180895"/>
                  <a:pt x="1939899" y="3890986"/>
                </a:cubicBezTo>
                <a:cubicBezTo>
                  <a:pt x="2051629" y="3746119"/>
                  <a:pt x="2155110" y="3595037"/>
                  <a:pt x="2249847" y="3438554"/>
                </a:cubicBezTo>
                <a:lnTo>
                  <a:pt x="2267738" y="3409511"/>
                </a:lnTo>
                <a:lnTo>
                  <a:pt x="2285164" y="3379886"/>
                </a:lnTo>
                <a:lnTo>
                  <a:pt x="2319492" y="3320464"/>
                </a:lnTo>
                <a:cubicBezTo>
                  <a:pt x="2331110" y="3300832"/>
                  <a:pt x="2341682" y="3280500"/>
                  <a:pt x="2352777" y="3260518"/>
                </a:cubicBezTo>
                <a:lnTo>
                  <a:pt x="2385594" y="3200284"/>
                </a:lnTo>
                <a:lnTo>
                  <a:pt x="2417019" y="3139292"/>
                </a:lnTo>
                <a:cubicBezTo>
                  <a:pt x="2427359" y="3118904"/>
                  <a:pt x="2438222" y="3098634"/>
                  <a:pt x="2448096" y="3078128"/>
                </a:cubicBezTo>
                <a:lnTo>
                  <a:pt x="2477952" y="3016383"/>
                </a:lnTo>
                <a:lnTo>
                  <a:pt x="2492880" y="2985480"/>
                </a:lnTo>
                <a:cubicBezTo>
                  <a:pt x="2497760" y="2975140"/>
                  <a:pt x="2502348" y="2964686"/>
                  <a:pt x="2507112" y="2954288"/>
                </a:cubicBezTo>
                <a:cubicBezTo>
                  <a:pt x="2813574" y="2289084"/>
                  <a:pt x="2972150" y="1557546"/>
                  <a:pt x="2973892" y="825311"/>
                </a:cubicBezTo>
                <a:cubicBezTo>
                  <a:pt x="2974267" y="550417"/>
                  <a:pt x="2952528" y="276080"/>
                  <a:pt x="2908960" y="4969"/>
                </a:cubicBezTo>
                <a:lnTo>
                  <a:pt x="2908024" y="0"/>
                </a:lnTo>
                <a:lnTo>
                  <a:pt x="2914712" y="0"/>
                </a:lnTo>
                <a:lnTo>
                  <a:pt x="2915447" y="3865"/>
                </a:lnTo>
                <a:cubicBezTo>
                  <a:pt x="2959682" y="275293"/>
                  <a:pt x="2982387" y="550265"/>
                  <a:pt x="2983128" y="825311"/>
                </a:cubicBezTo>
                <a:cubicBezTo>
                  <a:pt x="2983424" y="1192415"/>
                  <a:pt x="2944617" y="1558476"/>
                  <a:pt x="2867363" y="1917331"/>
                </a:cubicBezTo>
                <a:cubicBezTo>
                  <a:pt x="2862483" y="1939696"/>
                  <a:pt x="2857836" y="1962176"/>
                  <a:pt x="2852726" y="1984538"/>
                </a:cubicBezTo>
                <a:lnTo>
                  <a:pt x="2836635" y="2051396"/>
                </a:lnTo>
                <a:cubicBezTo>
                  <a:pt x="2826411" y="2096122"/>
                  <a:pt x="2813923" y="2140266"/>
                  <a:pt x="2802421" y="2184703"/>
                </a:cubicBezTo>
                <a:cubicBezTo>
                  <a:pt x="2796614" y="2206893"/>
                  <a:pt x="2790107" y="2228848"/>
                  <a:pt x="2783777" y="2250921"/>
                </a:cubicBezTo>
                <a:lnTo>
                  <a:pt x="2764665" y="2317024"/>
                </a:lnTo>
                <a:lnTo>
                  <a:pt x="2744046" y="2382660"/>
                </a:lnTo>
                <a:lnTo>
                  <a:pt x="2733765" y="2415480"/>
                </a:lnTo>
                <a:cubicBezTo>
                  <a:pt x="2730336" y="2426400"/>
                  <a:pt x="2726851" y="2437321"/>
                  <a:pt x="2723075" y="2448182"/>
                </a:cubicBezTo>
                <a:cubicBezTo>
                  <a:pt x="2665129" y="2622325"/>
                  <a:pt x="2597783" y="2793215"/>
                  <a:pt x="2521342" y="2960096"/>
                </a:cubicBezTo>
                <a:cubicBezTo>
                  <a:pt x="2516580" y="2970494"/>
                  <a:pt x="2511991" y="2981008"/>
                  <a:pt x="2507112" y="2991406"/>
                </a:cubicBezTo>
                <a:lnTo>
                  <a:pt x="2492184" y="3022366"/>
                </a:lnTo>
                <a:lnTo>
                  <a:pt x="2462152" y="3084866"/>
                </a:lnTo>
                <a:cubicBezTo>
                  <a:pt x="2452278" y="3105546"/>
                  <a:pt x="2441415" y="3125525"/>
                  <a:pt x="2431077" y="3146263"/>
                </a:cubicBezTo>
                <a:lnTo>
                  <a:pt x="2399652" y="3207486"/>
                </a:lnTo>
                <a:lnTo>
                  <a:pt x="2366833" y="3267838"/>
                </a:lnTo>
                <a:cubicBezTo>
                  <a:pt x="2355796" y="3287936"/>
                  <a:pt x="2345225" y="3308498"/>
                  <a:pt x="2333550" y="3328072"/>
                </a:cubicBezTo>
                <a:lnTo>
                  <a:pt x="2299220" y="3387729"/>
                </a:lnTo>
                <a:lnTo>
                  <a:pt x="2281795" y="3417526"/>
                </a:lnTo>
                <a:lnTo>
                  <a:pt x="2263846" y="3446918"/>
                </a:lnTo>
                <a:cubicBezTo>
                  <a:pt x="2169026" y="3604098"/>
                  <a:pt x="2065429" y="3755819"/>
                  <a:pt x="1953550" y="3901384"/>
                </a:cubicBezTo>
                <a:cubicBezTo>
                  <a:pt x="1939899" y="3919798"/>
                  <a:pt x="1925436" y="3937629"/>
                  <a:pt x="1911087" y="3955520"/>
                </a:cubicBezTo>
                <a:lnTo>
                  <a:pt x="1868105" y="4009309"/>
                </a:lnTo>
                <a:cubicBezTo>
                  <a:pt x="1839062" y="4044799"/>
                  <a:pt x="1809089" y="4079593"/>
                  <a:pt x="1779581" y="4114677"/>
                </a:cubicBezTo>
                <a:cubicBezTo>
                  <a:pt x="1748970" y="4148890"/>
                  <a:pt x="1718707" y="4183452"/>
                  <a:pt x="1687747" y="4217314"/>
                </a:cubicBezTo>
                <a:lnTo>
                  <a:pt x="1640639" y="4267444"/>
                </a:lnTo>
                <a:cubicBezTo>
                  <a:pt x="1624897" y="4284114"/>
                  <a:pt x="1609446" y="4301133"/>
                  <a:pt x="1593066" y="4317224"/>
                </a:cubicBezTo>
                <a:cubicBezTo>
                  <a:pt x="1464899" y="4448730"/>
                  <a:pt x="1329377" y="4572802"/>
                  <a:pt x="1187160" y="4688974"/>
                </a:cubicBezTo>
                <a:cubicBezTo>
                  <a:pt x="902351" y="4921089"/>
                  <a:pt x="592978" y="5121254"/>
                  <a:pt x="264580" y="5285985"/>
                </a:cubicBezTo>
                <a:cubicBezTo>
                  <a:pt x="182620" y="5327241"/>
                  <a:pt x="99607" y="5366345"/>
                  <a:pt x="15674" y="5403346"/>
                </a:cubicBezTo>
                <a:close/>
                <a:moveTo>
                  <a:pt x="0" y="5464274"/>
                </a:moveTo>
                <a:lnTo>
                  <a:pt x="0" y="5449684"/>
                </a:lnTo>
                <a:lnTo>
                  <a:pt x="37086" y="5434282"/>
                </a:lnTo>
                <a:cubicBezTo>
                  <a:pt x="121453" y="5396785"/>
                  <a:pt x="204879" y="5357185"/>
                  <a:pt x="287230" y="5315435"/>
                </a:cubicBezTo>
                <a:cubicBezTo>
                  <a:pt x="617195" y="5148611"/>
                  <a:pt x="928071" y="4946413"/>
                  <a:pt x="1214402" y="4712500"/>
                </a:cubicBezTo>
                <a:cubicBezTo>
                  <a:pt x="1500600" y="4478644"/>
                  <a:pt x="1759032" y="4212667"/>
                  <a:pt x="1984627" y="3919914"/>
                </a:cubicBezTo>
                <a:cubicBezTo>
                  <a:pt x="2097296" y="3773652"/>
                  <a:pt x="2201631" y="3621117"/>
                  <a:pt x="2297131" y="3463064"/>
                </a:cubicBezTo>
                <a:lnTo>
                  <a:pt x="2315196" y="3433557"/>
                </a:lnTo>
                <a:lnTo>
                  <a:pt x="2332621" y="3403585"/>
                </a:lnTo>
                <a:lnTo>
                  <a:pt x="2367474" y="3343638"/>
                </a:lnTo>
                <a:cubicBezTo>
                  <a:pt x="2379091" y="3323774"/>
                  <a:pt x="2389836" y="3302980"/>
                  <a:pt x="2401047" y="3283055"/>
                </a:cubicBezTo>
                <a:lnTo>
                  <a:pt x="2434157" y="3222238"/>
                </a:lnTo>
                <a:lnTo>
                  <a:pt x="2465872" y="3160726"/>
                </a:lnTo>
                <a:lnTo>
                  <a:pt x="2481671" y="3129882"/>
                </a:lnTo>
                <a:cubicBezTo>
                  <a:pt x="2487015" y="3119658"/>
                  <a:pt x="2492244" y="3109378"/>
                  <a:pt x="2497180" y="3098922"/>
                </a:cubicBezTo>
                <a:lnTo>
                  <a:pt x="2527327" y="3036596"/>
                </a:lnTo>
                <a:lnTo>
                  <a:pt x="2542371" y="3005402"/>
                </a:lnTo>
                <a:lnTo>
                  <a:pt x="2556717" y="2973920"/>
                </a:lnTo>
                <a:cubicBezTo>
                  <a:pt x="2633822" y="2806109"/>
                  <a:pt x="2701864" y="2634234"/>
                  <a:pt x="2760543" y="2459103"/>
                </a:cubicBezTo>
                <a:cubicBezTo>
                  <a:pt x="2819012" y="2283915"/>
                  <a:pt x="2867916" y="2105647"/>
                  <a:pt x="2907036" y="1925174"/>
                </a:cubicBezTo>
                <a:cubicBezTo>
                  <a:pt x="2986068" y="1563878"/>
                  <a:pt x="3026391" y="1195146"/>
                  <a:pt x="3027334" y="825311"/>
                </a:cubicBezTo>
                <a:cubicBezTo>
                  <a:pt x="3027545" y="640335"/>
                  <a:pt x="3017852" y="455621"/>
                  <a:pt x="2998336" y="271952"/>
                </a:cubicBezTo>
                <a:lnTo>
                  <a:pt x="2962062" y="0"/>
                </a:lnTo>
                <a:lnTo>
                  <a:pt x="2968112" y="0"/>
                </a:lnTo>
                <a:lnTo>
                  <a:pt x="3004944" y="271472"/>
                </a:lnTo>
                <a:cubicBezTo>
                  <a:pt x="3024954" y="455286"/>
                  <a:pt x="3035253" y="640160"/>
                  <a:pt x="3035754" y="825311"/>
                </a:cubicBezTo>
                <a:cubicBezTo>
                  <a:pt x="3035953" y="1195900"/>
                  <a:pt x="2996698" y="1565386"/>
                  <a:pt x="2918654" y="1927672"/>
                </a:cubicBezTo>
                <a:cubicBezTo>
                  <a:pt x="2879980" y="2108725"/>
                  <a:pt x="2831500" y="2287516"/>
                  <a:pt x="2773437" y="2463342"/>
                </a:cubicBezTo>
                <a:cubicBezTo>
                  <a:pt x="2715061" y="2639111"/>
                  <a:pt x="2647200" y="2811570"/>
                  <a:pt x="2570136" y="2979960"/>
                </a:cubicBezTo>
                <a:lnTo>
                  <a:pt x="2555789" y="3011560"/>
                </a:lnTo>
                <a:lnTo>
                  <a:pt x="2540686" y="3042870"/>
                </a:lnTo>
                <a:lnTo>
                  <a:pt x="2510597" y="3105428"/>
                </a:lnTo>
                <a:cubicBezTo>
                  <a:pt x="2505660" y="3115882"/>
                  <a:pt x="2500432" y="3126223"/>
                  <a:pt x="2495089" y="3136504"/>
                </a:cubicBezTo>
                <a:lnTo>
                  <a:pt x="2479231" y="3167406"/>
                </a:lnTo>
                <a:lnTo>
                  <a:pt x="2447574" y="3229209"/>
                </a:lnTo>
                <a:lnTo>
                  <a:pt x="2414407" y="3290200"/>
                </a:lnTo>
                <a:cubicBezTo>
                  <a:pt x="2403196" y="3310472"/>
                  <a:pt x="2392625" y="3330861"/>
                  <a:pt x="2380834" y="3351016"/>
                </a:cubicBezTo>
                <a:lnTo>
                  <a:pt x="2345980" y="3411194"/>
                </a:lnTo>
                <a:lnTo>
                  <a:pt x="2328555" y="3441282"/>
                </a:lnTo>
                <a:lnTo>
                  <a:pt x="2310490" y="3470908"/>
                </a:lnTo>
                <a:cubicBezTo>
                  <a:pt x="2214845" y="3629598"/>
                  <a:pt x="2110338" y="3782830"/>
                  <a:pt x="1997464" y="3929787"/>
                </a:cubicBezTo>
                <a:cubicBezTo>
                  <a:pt x="1990435" y="3939024"/>
                  <a:pt x="1983581" y="3948318"/>
                  <a:pt x="1976377" y="3957379"/>
                </a:cubicBezTo>
                <a:lnTo>
                  <a:pt x="1954712" y="3984505"/>
                </a:lnTo>
                <a:lnTo>
                  <a:pt x="1911322" y="4038758"/>
                </a:lnTo>
                <a:cubicBezTo>
                  <a:pt x="1904119" y="4047877"/>
                  <a:pt x="1896741" y="4056764"/>
                  <a:pt x="1889248" y="4065536"/>
                </a:cubicBezTo>
                <a:lnTo>
                  <a:pt x="1866827" y="4092081"/>
                </a:lnTo>
                <a:lnTo>
                  <a:pt x="1821985" y="4145172"/>
                </a:lnTo>
                <a:cubicBezTo>
                  <a:pt x="1791258" y="4180024"/>
                  <a:pt x="1760587" y="4214468"/>
                  <a:pt x="1729454" y="4248798"/>
                </a:cubicBezTo>
                <a:lnTo>
                  <a:pt x="1681939" y="4299391"/>
                </a:lnTo>
                <a:cubicBezTo>
                  <a:pt x="1665965" y="4316177"/>
                  <a:pt x="1650457" y="4333429"/>
                  <a:pt x="1633960" y="4349636"/>
                </a:cubicBezTo>
                <a:cubicBezTo>
                  <a:pt x="1504701" y="4482363"/>
                  <a:pt x="1368018" y="4607653"/>
                  <a:pt x="1224568" y="4724930"/>
                </a:cubicBezTo>
                <a:cubicBezTo>
                  <a:pt x="937278" y="4959250"/>
                  <a:pt x="625223" y="5161507"/>
                  <a:pt x="293968" y="5327982"/>
                </a:cubicBezTo>
                <a:cubicBezTo>
                  <a:pt x="211297" y="5369673"/>
                  <a:pt x="127560" y="5409190"/>
                  <a:pt x="42890" y="5446584"/>
                </a:cubicBezTo>
                <a:close/>
                <a:moveTo>
                  <a:pt x="0" y="5518460"/>
                </a:moveTo>
                <a:lnTo>
                  <a:pt x="0" y="5504469"/>
                </a:lnTo>
                <a:lnTo>
                  <a:pt x="64338" y="5477704"/>
                </a:lnTo>
                <a:cubicBezTo>
                  <a:pt x="149468" y="5439798"/>
                  <a:pt x="233645" y="5399762"/>
                  <a:pt x="316736" y="5357548"/>
                </a:cubicBezTo>
                <a:cubicBezTo>
                  <a:pt x="649680" y="5189273"/>
                  <a:pt x="963364" y="4985331"/>
                  <a:pt x="1252273" y="4749327"/>
                </a:cubicBezTo>
                <a:cubicBezTo>
                  <a:pt x="1541010" y="4513090"/>
                  <a:pt x="1801717" y="4244500"/>
                  <a:pt x="2029294" y="3948899"/>
                </a:cubicBezTo>
                <a:cubicBezTo>
                  <a:pt x="2142968" y="3801185"/>
                  <a:pt x="2248251" y="3647199"/>
                  <a:pt x="2344644" y="3487694"/>
                </a:cubicBezTo>
                <a:lnTo>
                  <a:pt x="2362824" y="3457895"/>
                </a:lnTo>
                <a:lnTo>
                  <a:pt x="2380251" y="3427634"/>
                </a:lnTo>
                <a:lnTo>
                  <a:pt x="2415103" y="3367106"/>
                </a:lnTo>
                <a:lnTo>
                  <a:pt x="2423816" y="3352004"/>
                </a:lnTo>
                <a:lnTo>
                  <a:pt x="2432180" y="3336670"/>
                </a:lnTo>
                <a:lnTo>
                  <a:pt x="2448909" y="3305942"/>
                </a:lnTo>
                <a:lnTo>
                  <a:pt x="2482366" y="3244604"/>
                </a:lnTo>
                <a:lnTo>
                  <a:pt x="2514314" y="3182450"/>
                </a:lnTo>
                <a:lnTo>
                  <a:pt x="2530288" y="3151375"/>
                </a:lnTo>
                <a:lnTo>
                  <a:pt x="2538245" y="3135808"/>
                </a:lnTo>
                <a:lnTo>
                  <a:pt x="2545855" y="3120124"/>
                </a:lnTo>
                <a:lnTo>
                  <a:pt x="2576292" y="3057158"/>
                </a:lnTo>
                <a:lnTo>
                  <a:pt x="2591511" y="3025734"/>
                </a:lnTo>
                <a:lnTo>
                  <a:pt x="2605915" y="2993904"/>
                </a:lnTo>
                <a:cubicBezTo>
                  <a:pt x="2683682" y="2824466"/>
                  <a:pt x="2752322" y="2651020"/>
                  <a:pt x="2811541" y="2474264"/>
                </a:cubicBezTo>
                <a:cubicBezTo>
                  <a:pt x="2870586" y="2297390"/>
                  <a:pt x="2920034" y="2117498"/>
                  <a:pt x="2959661" y="1935282"/>
                </a:cubicBezTo>
                <a:cubicBezTo>
                  <a:pt x="3039309" y="1570616"/>
                  <a:pt x="3079911" y="1198574"/>
                  <a:pt x="3080771" y="825311"/>
                </a:cubicBezTo>
                <a:cubicBezTo>
                  <a:pt x="3080965" y="638622"/>
                  <a:pt x="3071166" y="452195"/>
                  <a:pt x="3051457" y="266827"/>
                </a:cubicBezTo>
                <a:lnTo>
                  <a:pt x="3015849" y="0"/>
                </a:lnTo>
                <a:lnTo>
                  <a:pt x="3021471" y="0"/>
                </a:lnTo>
                <a:lnTo>
                  <a:pt x="3057561" y="266456"/>
                </a:lnTo>
                <a:cubicBezTo>
                  <a:pt x="3077706" y="451933"/>
                  <a:pt x="3088045" y="638476"/>
                  <a:pt x="3088495" y="825311"/>
                </a:cubicBezTo>
                <a:cubicBezTo>
                  <a:pt x="3088678" y="1199213"/>
                  <a:pt x="3049091" y="1572068"/>
                  <a:pt x="2970407" y="1937605"/>
                </a:cubicBezTo>
                <a:cubicBezTo>
                  <a:pt x="2931187" y="2120285"/>
                  <a:pt x="2882128" y="2300760"/>
                  <a:pt x="2823448" y="2478156"/>
                </a:cubicBezTo>
                <a:cubicBezTo>
                  <a:pt x="2764456" y="2655492"/>
                  <a:pt x="2695915" y="2829520"/>
                  <a:pt x="2618115" y="2999422"/>
                </a:cubicBezTo>
                <a:lnTo>
                  <a:pt x="2603709" y="3031368"/>
                </a:lnTo>
                <a:lnTo>
                  <a:pt x="2588491" y="3062909"/>
                </a:lnTo>
                <a:lnTo>
                  <a:pt x="2558053" y="3126050"/>
                </a:lnTo>
                <a:lnTo>
                  <a:pt x="2550444" y="3141792"/>
                </a:lnTo>
                <a:lnTo>
                  <a:pt x="2542486" y="3157415"/>
                </a:lnTo>
                <a:lnTo>
                  <a:pt x="2526513" y="3188609"/>
                </a:lnTo>
                <a:lnTo>
                  <a:pt x="2494623" y="3250993"/>
                </a:lnTo>
                <a:lnTo>
                  <a:pt x="2461166" y="3312565"/>
                </a:lnTo>
                <a:lnTo>
                  <a:pt x="2444437" y="3343351"/>
                </a:lnTo>
                <a:lnTo>
                  <a:pt x="2436072" y="3358743"/>
                </a:lnTo>
                <a:lnTo>
                  <a:pt x="2427301" y="3373962"/>
                </a:lnTo>
                <a:lnTo>
                  <a:pt x="2392448" y="3434660"/>
                </a:lnTo>
                <a:lnTo>
                  <a:pt x="2375023" y="3465041"/>
                </a:lnTo>
                <a:lnTo>
                  <a:pt x="2356841" y="3494954"/>
                </a:lnTo>
                <a:cubicBezTo>
                  <a:pt x="2260355" y="3655040"/>
                  <a:pt x="2154957" y="3809608"/>
                  <a:pt x="2041143" y="3957903"/>
                </a:cubicBezTo>
                <a:cubicBezTo>
                  <a:pt x="1813108" y="4254607"/>
                  <a:pt x="1551575" y="4523952"/>
                  <a:pt x="1261741" y="4760595"/>
                </a:cubicBezTo>
                <a:cubicBezTo>
                  <a:pt x="972008" y="4997239"/>
                  <a:pt x="657268" y="5201528"/>
                  <a:pt x="323126" y="5369747"/>
                </a:cubicBezTo>
                <a:cubicBezTo>
                  <a:pt x="239729" y="5411860"/>
                  <a:pt x="155255" y="5451794"/>
                  <a:pt x="69838" y="5489593"/>
                </a:cubicBezTo>
                <a:close/>
                <a:moveTo>
                  <a:pt x="0" y="5572808"/>
                </a:moveTo>
                <a:lnTo>
                  <a:pt x="0" y="5560271"/>
                </a:lnTo>
                <a:lnTo>
                  <a:pt x="91878" y="5521975"/>
                </a:lnTo>
                <a:cubicBezTo>
                  <a:pt x="177772" y="5483662"/>
                  <a:pt x="262718" y="5443197"/>
                  <a:pt x="346594" y="5400533"/>
                </a:cubicBezTo>
                <a:cubicBezTo>
                  <a:pt x="514283" y="5315261"/>
                  <a:pt x="677377" y="5221278"/>
                  <a:pt x="835215" y="5118930"/>
                </a:cubicBezTo>
                <a:cubicBezTo>
                  <a:pt x="992988" y="5016524"/>
                  <a:pt x="1144943" y="4905405"/>
                  <a:pt x="1290379" y="4786095"/>
                </a:cubicBezTo>
                <a:cubicBezTo>
                  <a:pt x="1581693" y="4547538"/>
                  <a:pt x="1844661" y="4276389"/>
                  <a:pt x="2074138" y="3977885"/>
                </a:cubicBezTo>
                <a:cubicBezTo>
                  <a:pt x="2188805" y="3828776"/>
                  <a:pt x="2295004" y="3673338"/>
                  <a:pt x="2392217" y="3512264"/>
                </a:cubicBezTo>
                <a:cubicBezTo>
                  <a:pt x="2398026" y="3502217"/>
                  <a:pt x="2404589" y="3492284"/>
                  <a:pt x="2410515" y="3482176"/>
                </a:cubicBezTo>
                <a:lnTo>
                  <a:pt x="2427940" y="3451624"/>
                </a:lnTo>
                <a:lnTo>
                  <a:pt x="2463200" y="3390574"/>
                </a:lnTo>
                <a:cubicBezTo>
                  <a:pt x="2469008" y="3380410"/>
                  <a:pt x="2474816" y="3370128"/>
                  <a:pt x="2480624" y="3359788"/>
                </a:cubicBezTo>
                <a:lnTo>
                  <a:pt x="2497470" y="3328829"/>
                </a:lnTo>
                <a:lnTo>
                  <a:pt x="2531218" y="3266850"/>
                </a:lnTo>
                <a:lnTo>
                  <a:pt x="2563455" y="3204118"/>
                </a:lnTo>
                <a:cubicBezTo>
                  <a:pt x="2574028" y="3183148"/>
                  <a:pt x="2585296" y="3162470"/>
                  <a:pt x="2595286" y="3141210"/>
                </a:cubicBezTo>
                <a:lnTo>
                  <a:pt x="2625955" y="3077722"/>
                </a:lnTo>
                <a:lnTo>
                  <a:pt x="2641291" y="3045949"/>
                </a:lnTo>
                <a:lnTo>
                  <a:pt x="2655871" y="3013827"/>
                </a:lnTo>
                <a:cubicBezTo>
                  <a:pt x="2734276" y="2842821"/>
                  <a:pt x="2803496" y="2667692"/>
                  <a:pt x="2863238" y="2489308"/>
                </a:cubicBezTo>
                <a:cubicBezTo>
                  <a:pt x="2922753" y="2310809"/>
                  <a:pt x="2972587" y="2129232"/>
                  <a:pt x="3012521" y="1945389"/>
                </a:cubicBezTo>
                <a:cubicBezTo>
                  <a:pt x="3092831" y="1577354"/>
                  <a:pt x="3133723" y="1201884"/>
                  <a:pt x="3134501" y="825195"/>
                </a:cubicBezTo>
                <a:cubicBezTo>
                  <a:pt x="3134673" y="636764"/>
                  <a:pt x="3124765" y="448593"/>
                  <a:pt x="3104861" y="261483"/>
                </a:cubicBezTo>
                <a:lnTo>
                  <a:pt x="3069962" y="0"/>
                </a:lnTo>
                <a:lnTo>
                  <a:pt x="3074826" y="0"/>
                </a:lnTo>
                <a:lnTo>
                  <a:pt x="3110257" y="261294"/>
                </a:lnTo>
                <a:cubicBezTo>
                  <a:pt x="3130616" y="448506"/>
                  <a:pt x="3141068" y="636793"/>
                  <a:pt x="3141530" y="825370"/>
                </a:cubicBezTo>
                <a:cubicBezTo>
                  <a:pt x="3141676" y="1202639"/>
                  <a:pt x="3101700" y="1578864"/>
                  <a:pt x="3022280" y="1947654"/>
                </a:cubicBezTo>
                <a:cubicBezTo>
                  <a:pt x="2982698" y="2131960"/>
                  <a:pt x="2933198" y="2314062"/>
                  <a:pt x="2873985" y="2493026"/>
                </a:cubicBezTo>
                <a:cubicBezTo>
                  <a:pt x="2814510" y="2671990"/>
                  <a:pt x="2745383" y="2847527"/>
                  <a:pt x="2666907" y="3018997"/>
                </a:cubicBezTo>
                <a:lnTo>
                  <a:pt x="2652327" y="3051234"/>
                </a:lnTo>
                <a:lnTo>
                  <a:pt x="2637051" y="3083067"/>
                </a:lnTo>
                <a:lnTo>
                  <a:pt x="2606323" y="3146960"/>
                </a:lnTo>
                <a:cubicBezTo>
                  <a:pt x="2596333" y="3168280"/>
                  <a:pt x="2585121" y="3189015"/>
                  <a:pt x="2574492" y="3210100"/>
                </a:cubicBezTo>
                <a:lnTo>
                  <a:pt x="2542254" y="3273008"/>
                </a:lnTo>
                <a:lnTo>
                  <a:pt x="2508505" y="3335161"/>
                </a:lnTo>
                <a:lnTo>
                  <a:pt x="2491661" y="3366180"/>
                </a:lnTo>
                <a:cubicBezTo>
                  <a:pt x="2485852" y="3376574"/>
                  <a:pt x="2480393" y="3386915"/>
                  <a:pt x="2474234" y="3397080"/>
                </a:cubicBezTo>
                <a:lnTo>
                  <a:pt x="2438977" y="3458303"/>
                </a:lnTo>
                <a:lnTo>
                  <a:pt x="2421551" y="3488973"/>
                </a:lnTo>
                <a:cubicBezTo>
                  <a:pt x="2415741" y="3499138"/>
                  <a:pt x="2409294" y="3509129"/>
                  <a:pt x="2403195" y="3519178"/>
                </a:cubicBezTo>
                <a:cubicBezTo>
                  <a:pt x="2305907" y="3680774"/>
                  <a:pt x="2199621" y="3836734"/>
                  <a:pt x="2084825" y="3986365"/>
                </a:cubicBezTo>
                <a:cubicBezTo>
                  <a:pt x="1854897" y="4285800"/>
                  <a:pt x="1591184" y="4557701"/>
                  <a:pt x="1298917" y="4796668"/>
                </a:cubicBezTo>
                <a:cubicBezTo>
                  <a:pt x="1006697" y="5035635"/>
                  <a:pt x="689204" y="5241898"/>
                  <a:pt x="352112" y="5411801"/>
                </a:cubicBezTo>
                <a:cubicBezTo>
                  <a:pt x="267989" y="5454335"/>
                  <a:pt x="182781" y="5494661"/>
                  <a:pt x="96623" y="5532829"/>
                </a:cubicBezTo>
                <a:close/>
                <a:moveTo>
                  <a:pt x="0" y="5626740"/>
                </a:moveTo>
                <a:lnTo>
                  <a:pt x="0" y="5615837"/>
                </a:lnTo>
                <a:lnTo>
                  <a:pt x="118839" y="5566266"/>
                </a:lnTo>
                <a:cubicBezTo>
                  <a:pt x="205496" y="5527577"/>
                  <a:pt x="291180" y="5486718"/>
                  <a:pt x="375752" y="5443632"/>
                </a:cubicBezTo>
                <a:cubicBezTo>
                  <a:pt x="714610" y="5271811"/>
                  <a:pt x="1033834" y="5063747"/>
                  <a:pt x="1327844" y="4823095"/>
                </a:cubicBezTo>
                <a:cubicBezTo>
                  <a:pt x="1915561" y="4342258"/>
                  <a:pt x="2388906" y="3724162"/>
                  <a:pt x="2705010" y="3034040"/>
                </a:cubicBezTo>
                <a:cubicBezTo>
                  <a:pt x="2784108" y="2861468"/>
                  <a:pt x="2853915" y="2684768"/>
                  <a:pt x="2914121" y="2504700"/>
                </a:cubicBezTo>
                <a:cubicBezTo>
                  <a:pt x="2974124" y="2324517"/>
                  <a:pt x="3024387" y="2141314"/>
                  <a:pt x="3064681" y="1955726"/>
                </a:cubicBezTo>
                <a:cubicBezTo>
                  <a:pt x="3145636" y="1584324"/>
                  <a:pt x="3186877" y="1205426"/>
                  <a:pt x="3187707" y="825311"/>
                </a:cubicBezTo>
                <a:cubicBezTo>
                  <a:pt x="3187701" y="635223"/>
                  <a:pt x="3177583" y="445412"/>
                  <a:pt x="3157438" y="256668"/>
                </a:cubicBezTo>
                <a:lnTo>
                  <a:pt x="3123125" y="0"/>
                </a:lnTo>
                <a:lnTo>
                  <a:pt x="3128200" y="0"/>
                </a:lnTo>
                <a:lnTo>
                  <a:pt x="3162843" y="256123"/>
                </a:lnTo>
                <a:cubicBezTo>
                  <a:pt x="3183326" y="445122"/>
                  <a:pt x="3193792" y="635209"/>
                  <a:pt x="3194097" y="825311"/>
                </a:cubicBezTo>
                <a:cubicBezTo>
                  <a:pt x="3194236" y="1205950"/>
                  <a:pt x="3153872" y="1585485"/>
                  <a:pt x="3073685" y="1957586"/>
                </a:cubicBezTo>
                <a:cubicBezTo>
                  <a:pt x="3033698" y="2143520"/>
                  <a:pt x="2983773" y="2327246"/>
                  <a:pt x="2924112" y="2507836"/>
                </a:cubicBezTo>
                <a:cubicBezTo>
                  <a:pt x="2864122" y="2688312"/>
                  <a:pt x="2794435" y="2865416"/>
                  <a:pt x="2715350" y="3038396"/>
                </a:cubicBezTo>
                <a:lnTo>
                  <a:pt x="2700654" y="3070866"/>
                </a:lnTo>
                <a:lnTo>
                  <a:pt x="2685203" y="3103048"/>
                </a:lnTo>
                <a:lnTo>
                  <a:pt x="2654243" y="3167290"/>
                </a:lnTo>
                <a:cubicBezTo>
                  <a:pt x="2644137" y="3188840"/>
                  <a:pt x="2632868" y="3209752"/>
                  <a:pt x="2622179" y="3231184"/>
                </a:cubicBezTo>
                <a:lnTo>
                  <a:pt x="2589651" y="3294614"/>
                </a:lnTo>
                <a:lnTo>
                  <a:pt x="2555613" y="3357349"/>
                </a:lnTo>
                <a:cubicBezTo>
                  <a:pt x="2543995" y="3378142"/>
                  <a:pt x="2533191" y="3399286"/>
                  <a:pt x="2521226" y="3419849"/>
                </a:cubicBezTo>
                <a:lnTo>
                  <a:pt x="2485619" y="3481652"/>
                </a:lnTo>
                <a:lnTo>
                  <a:pt x="2467844" y="3512555"/>
                </a:lnTo>
                <a:cubicBezTo>
                  <a:pt x="2462036" y="3522837"/>
                  <a:pt x="2455530" y="3532884"/>
                  <a:pt x="2449374" y="3543050"/>
                </a:cubicBezTo>
                <a:cubicBezTo>
                  <a:pt x="2351168" y="3705983"/>
                  <a:pt x="2243911" y="3863281"/>
                  <a:pt x="2128098" y="4014245"/>
                </a:cubicBezTo>
                <a:cubicBezTo>
                  <a:pt x="1896236" y="4316411"/>
                  <a:pt x="1630328" y="4590867"/>
                  <a:pt x="1335628" y="4832158"/>
                </a:cubicBezTo>
                <a:cubicBezTo>
                  <a:pt x="1041013" y="5073390"/>
                  <a:pt x="720894" y="5281686"/>
                  <a:pt x="380979" y="5453332"/>
                </a:cubicBezTo>
                <a:cubicBezTo>
                  <a:pt x="296131" y="5496316"/>
                  <a:pt x="210186" y="5537067"/>
                  <a:pt x="123281" y="5575636"/>
                </a:cubicBezTo>
                <a:close/>
                <a:moveTo>
                  <a:pt x="0" y="5681358"/>
                </a:moveTo>
                <a:lnTo>
                  <a:pt x="0" y="5672149"/>
                </a:lnTo>
                <a:lnTo>
                  <a:pt x="146790" y="5610818"/>
                </a:lnTo>
                <a:cubicBezTo>
                  <a:pt x="234209" y="5571739"/>
                  <a:pt x="320644" y="5530487"/>
                  <a:pt x="405957" y="5487024"/>
                </a:cubicBezTo>
                <a:cubicBezTo>
                  <a:pt x="747812" y="5313520"/>
                  <a:pt x="1069830" y="5103364"/>
                  <a:pt x="1366356" y="4860389"/>
                </a:cubicBezTo>
                <a:cubicBezTo>
                  <a:pt x="1959184" y="4374905"/>
                  <a:pt x="2436478" y="3750942"/>
                  <a:pt x="2755197" y="3054372"/>
                </a:cubicBezTo>
                <a:cubicBezTo>
                  <a:pt x="2834979" y="2880112"/>
                  <a:pt x="2905385" y="2701731"/>
                  <a:pt x="2966108" y="2519978"/>
                </a:cubicBezTo>
                <a:cubicBezTo>
                  <a:pt x="3026554" y="2338168"/>
                  <a:pt x="3077197" y="2153222"/>
                  <a:pt x="3117830" y="1966010"/>
                </a:cubicBezTo>
                <a:cubicBezTo>
                  <a:pt x="3199261" y="1591238"/>
                  <a:pt x="3240601" y="1208856"/>
                  <a:pt x="3241147" y="825314"/>
                </a:cubicBezTo>
                <a:cubicBezTo>
                  <a:pt x="3241088" y="633512"/>
                  <a:pt x="3230838" y="441987"/>
                  <a:pt x="3210479" y="251543"/>
                </a:cubicBezTo>
                <a:lnTo>
                  <a:pt x="3176816" y="0"/>
                </a:lnTo>
                <a:lnTo>
                  <a:pt x="3181639" y="0"/>
                </a:lnTo>
                <a:lnTo>
                  <a:pt x="3215503" y="251065"/>
                </a:lnTo>
                <a:cubicBezTo>
                  <a:pt x="3236076" y="441653"/>
                  <a:pt x="3246532" y="633338"/>
                  <a:pt x="3246782" y="825314"/>
                </a:cubicBezTo>
                <a:cubicBezTo>
                  <a:pt x="3246835" y="1209320"/>
                  <a:pt x="3206064" y="1592224"/>
                  <a:pt x="3125149" y="1967579"/>
                </a:cubicBezTo>
                <a:cubicBezTo>
                  <a:pt x="3084761" y="2155197"/>
                  <a:pt x="3034349" y="2340492"/>
                  <a:pt x="2974124" y="2522709"/>
                </a:cubicBezTo>
                <a:cubicBezTo>
                  <a:pt x="2913610" y="2704809"/>
                  <a:pt x="2843280" y="2883542"/>
                  <a:pt x="2763446" y="3058032"/>
                </a:cubicBezTo>
                <a:lnTo>
                  <a:pt x="2748634" y="3090792"/>
                </a:lnTo>
                <a:cubicBezTo>
                  <a:pt x="2743640" y="3101713"/>
                  <a:pt x="2738295" y="3112459"/>
                  <a:pt x="2733125" y="3123261"/>
                </a:cubicBezTo>
                <a:lnTo>
                  <a:pt x="2701875" y="3188087"/>
                </a:lnTo>
                <a:cubicBezTo>
                  <a:pt x="2691651" y="3209810"/>
                  <a:pt x="2680381" y="3230954"/>
                  <a:pt x="2669520" y="3252329"/>
                </a:cubicBezTo>
                <a:lnTo>
                  <a:pt x="2636701" y="3316224"/>
                </a:lnTo>
                <a:cubicBezTo>
                  <a:pt x="2625491" y="3337426"/>
                  <a:pt x="2613816" y="3358396"/>
                  <a:pt x="2602430" y="3379482"/>
                </a:cubicBezTo>
                <a:cubicBezTo>
                  <a:pt x="2591046" y="3400566"/>
                  <a:pt x="2579720" y="3421768"/>
                  <a:pt x="2567579" y="3442561"/>
                </a:cubicBezTo>
                <a:lnTo>
                  <a:pt x="2531623" y="3504890"/>
                </a:lnTo>
                <a:cubicBezTo>
                  <a:pt x="2519659" y="3525682"/>
                  <a:pt x="2507751" y="3546536"/>
                  <a:pt x="2495087" y="3566867"/>
                </a:cubicBezTo>
                <a:cubicBezTo>
                  <a:pt x="2396107" y="3731310"/>
                  <a:pt x="2288017" y="3890116"/>
                  <a:pt x="2171316" y="4042535"/>
                </a:cubicBezTo>
                <a:cubicBezTo>
                  <a:pt x="1937686" y="4347489"/>
                  <a:pt x="1669711" y="4624503"/>
                  <a:pt x="1372687" y="4868115"/>
                </a:cubicBezTo>
                <a:cubicBezTo>
                  <a:pt x="1075621" y="5111671"/>
                  <a:pt x="752813" y="5322058"/>
                  <a:pt x="410023" y="5495447"/>
                </a:cubicBezTo>
                <a:cubicBezTo>
                  <a:pt x="324463" y="5538866"/>
                  <a:pt x="237792" y="5580035"/>
                  <a:pt x="150148" y="5619002"/>
                </a:cubicBezTo>
                <a:close/>
                <a:moveTo>
                  <a:pt x="0" y="5735783"/>
                </a:moveTo>
                <a:lnTo>
                  <a:pt x="0" y="5727642"/>
                </a:lnTo>
                <a:lnTo>
                  <a:pt x="173745" y="5654980"/>
                </a:lnTo>
                <a:cubicBezTo>
                  <a:pt x="261920" y="5615512"/>
                  <a:pt x="349106" y="5573831"/>
                  <a:pt x="435174" y="5529889"/>
                </a:cubicBezTo>
                <a:cubicBezTo>
                  <a:pt x="780003" y="5354644"/>
                  <a:pt x="1104786" y="5142512"/>
                  <a:pt x="1403821" y="4897156"/>
                </a:cubicBezTo>
                <a:cubicBezTo>
                  <a:pt x="2001703" y="4406969"/>
                  <a:pt x="2483005" y="3777138"/>
                  <a:pt x="2804339" y="3074296"/>
                </a:cubicBezTo>
                <a:cubicBezTo>
                  <a:pt x="2884776" y="2898526"/>
                  <a:pt x="2955781" y="2718573"/>
                  <a:pt x="3017049" y="2535254"/>
                </a:cubicBezTo>
                <a:cubicBezTo>
                  <a:pt x="3077931" y="2351819"/>
                  <a:pt x="3128982" y="2165244"/>
                  <a:pt x="3169991" y="1976348"/>
                </a:cubicBezTo>
                <a:cubicBezTo>
                  <a:pt x="3252201" y="1598148"/>
                  <a:pt x="3293965" y="1212340"/>
                  <a:pt x="3294586" y="825311"/>
                </a:cubicBezTo>
                <a:cubicBezTo>
                  <a:pt x="3294537" y="631796"/>
                  <a:pt x="3284208" y="438573"/>
                  <a:pt x="3263685" y="246438"/>
                </a:cubicBezTo>
                <a:lnTo>
                  <a:pt x="3230727" y="0"/>
                </a:lnTo>
                <a:lnTo>
                  <a:pt x="3234719" y="0"/>
                </a:lnTo>
                <a:lnTo>
                  <a:pt x="3267922" y="246046"/>
                </a:lnTo>
                <a:cubicBezTo>
                  <a:pt x="3288687" y="438297"/>
                  <a:pt x="3299250" y="631652"/>
                  <a:pt x="3299523" y="825311"/>
                </a:cubicBezTo>
                <a:cubicBezTo>
                  <a:pt x="3299541" y="1212688"/>
                  <a:pt x="3258375" y="1598903"/>
                  <a:pt x="3176729" y="1977568"/>
                </a:cubicBezTo>
                <a:cubicBezTo>
                  <a:pt x="3136022" y="2166813"/>
                  <a:pt x="3085220" y="2353734"/>
                  <a:pt x="3024542" y="2537520"/>
                </a:cubicBezTo>
                <a:cubicBezTo>
                  <a:pt x="2963483" y="2721304"/>
                  <a:pt x="2892548" y="2901604"/>
                  <a:pt x="2812064" y="3077722"/>
                </a:cubicBezTo>
                <a:cubicBezTo>
                  <a:pt x="2651154" y="3430248"/>
                  <a:pt x="2450941" y="3763428"/>
                  <a:pt x="2215227" y="4070997"/>
                </a:cubicBezTo>
                <a:cubicBezTo>
                  <a:pt x="2097614" y="4224809"/>
                  <a:pt x="1971160" y="4371651"/>
                  <a:pt x="1836505" y="4510824"/>
                </a:cubicBezTo>
                <a:cubicBezTo>
                  <a:pt x="1701762" y="4649883"/>
                  <a:pt x="1559282" y="4781218"/>
                  <a:pt x="1409745" y="4904185"/>
                </a:cubicBezTo>
                <a:cubicBezTo>
                  <a:pt x="1110201" y="5149948"/>
                  <a:pt x="784713" y="5362253"/>
                  <a:pt x="439066" y="5537325"/>
                </a:cubicBezTo>
                <a:cubicBezTo>
                  <a:pt x="352795" y="5581180"/>
                  <a:pt x="265398" y="5622766"/>
                  <a:pt x="177014" y="5662133"/>
                </a:cubicBezTo>
                <a:close/>
                <a:moveTo>
                  <a:pt x="0" y="5790479"/>
                </a:moveTo>
                <a:lnTo>
                  <a:pt x="0" y="5782820"/>
                </a:lnTo>
                <a:lnTo>
                  <a:pt x="201789" y="5698335"/>
                </a:lnTo>
                <a:cubicBezTo>
                  <a:pt x="290739" y="5658475"/>
                  <a:pt x="378688" y="5616381"/>
                  <a:pt x="465497" y="5572003"/>
                </a:cubicBezTo>
                <a:cubicBezTo>
                  <a:pt x="813374" y="5395015"/>
                  <a:pt x="1141003" y="5180792"/>
                  <a:pt x="1442622" y="4933055"/>
                </a:cubicBezTo>
                <a:cubicBezTo>
                  <a:pt x="2045849" y="4438450"/>
                  <a:pt x="2530927" y="3802523"/>
                  <a:pt x="2854758" y="3093172"/>
                </a:cubicBezTo>
                <a:cubicBezTo>
                  <a:pt x="2935835" y="2915837"/>
                  <a:pt x="3007379" y="2734258"/>
                  <a:pt x="3069097" y="2549311"/>
                </a:cubicBezTo>
                <a:cubicBezTo>
                  <a:pt x="3130499" y="2364191"/>
                  <a:pt x="3181957" y="2175934"/>
                  <a:pt x="3223258" y="1985352"/>
                </a:cubicBezTo>
                <a:cubicBezTo>
                  <a:pt x="3305786" y="1604188"/>
                  <a:pt x="3347613" y="1215302"/>
                  <a:pt x="3348027" y="825311"/>
                </a:cubicBezTo>
                <a:cubicBezTo>
                  <a:pt x="3347965" y="630113"/>
                  <a:pt x="3337537" y="435190"/>
                  <a:pt x="3316829" y="241364"/>
                </a:cubicBezTo>
                <a:lnTo>
                  <a:pt x="3284549" y="0"/>
                </a:lnTo>
                <a:lnTo>
                  <a:pt x="3287942" y="0"/>
                </a:lnTo>
                <a:lnTo>
                  <a:pt x="3320449" y="241116"/>
                </a:lnTo>
                <a:cubicBezTo>
                  <a:pt x="3341369" y="435015"/>
                  <a:pt x="3352005" y="630025"/>
                  <a:pt x="3352267" y="825311"/>
                </a:cubicBezTo>
                <a:cubicBezTo>
                  <a:pt x="3352248" y="1216058"/>
                  <a:pt x="3310694" y="1605641"/>
                  <a:pt x="3228311" y="1987617"/>
                </a:cubicBezTo>
                <a:cubicBezTo>
                  <a:pt x="3187232" y="2178488"/>
                  <a:pt x="3136006" y="2367038"/>
                  <a:pt x="3074847" y="2552448"/>
                </a:cubicBezTo>
                <a:cubicBezTo>
                  <a:pt x="3013264" y="2737744"/>
                  <a:pt x="2941730" y="2919554"/>
                  <a:pt x="2860566" y="3097124"/>
                </a:cubicBezTo>
                <a:cubicBezTo>
                  <a:pt x="2536446" y="3807459"/>
                  <a:pt x="2050786" y="4444724"/>
                  <a:pt x="1446805" y="4939852"/>
                </a:cubicBezTo>
                <a:cubicBezTo>
                  <a:pt x="1144890" y="5188053"/>
                  <a:pt x="816749" y="5402507"/>
                  <a:pt x="468226" y="5579380"/>
                </a:cubicBezTo>
                <a:cubicBezTo>
                  <a:pt x="381244" y="5623671"/>
                  <a:pt x="293124" y="5665674"/>
                  <a:pt x="204008" y="5705440"/>
                </a:cubicBezTo>
                <a:close/>
                <a:moveTo>
                  <a:pt x="0" y="5845129"/>
                </a:moveTo>
                <a:lnTo>
                  <a:pt x="0" y="5839329"/>
                </a:lnTo>
                <a:lnTo>
                  <a:pt x="228335" y="5743632"/>
                </a:lnTo>
                <a:cubicBezTo>
                  <a:pt x="318053" y="5703388"/>
                  <a:pt x="406757" y="5660890"/>
                  <a:pt x="494306" y="5616091"/>
                </a:cubicBezTo>
                <a:cubicBezTo>
                  <a:pt x="845124" y="5437477"/>
                  <a:pt x="1175513" y="5221280"/>
                  <a:pt x="1479682" y="4971334"/>
                </a:cubicBezTo>
                <a:cubicBezTo>
                  <a:pt x="1631467" y="4846217"/>
                  <a:pt x="1776079" y="4712618"/>
                  <a:pt x="1912832" y="4571236"/>
                </a:cubicBezTo>
                <a:cubicBezTo>
                  <a:pt x="2049397" y="4429622"/>
                  <a:pt x="2177744" y="4280284"/>
                  <a:pt x="2297246" y="4123973"/>
                </a:cubicBezTo>
                <a:cubicBezTo>
                  <a:pt x="2536701" y="3811294"/>
                  <a:pt x="2740089" y="3472536"/>
                  <a:pt x="2903551" y="3114200"/>
                </a:cubicBezTo>
                <a:cubicBezTo>
                  <a:pt x="2985301" y="2935296"/>
                  <a:pt x="3057450" y="2752150"/>
                  <a:pt x="3119690" y="2565518"/>
                </a:cubicBezTo>
                <a:cubicBezTo>
                  <a:pt x="3181517" y="2378771"/>
                  <a:pt x="3233388" y="2188830"/>
                  <a:pt x="3275070" y="1996564"/>
                </a:cubicBezTo>
                <a:cubicBezTo>
                  <a:pt x="3358535" y="1611742"/>
                  <a:pt x="3400902" y="1219078"/>
                  <a:pt x="3401465" y="825314"/>
                </a:cubicBezTo>
                <a:cubicBezTo>
                  <a:pt x="3401401" y="628401"/>
                  <a:pt x="3390874" y="431764"/>
                  <a:pt x="3369973" y="236239"/>
                </a:cubicBezTo>
                <a:lnTo>
                  <a:pt x="3338359" y="0"/>
                </a:lnTo>
                <a:lnTo>
                  <a:pt x="3341239" y="0"/>
                </a:lnTo>
                <a:lnTo>
                  <a:pt x="3373004" y="235897"/>
                </a:lnTo>
                <a:cubicBezTo>
                  <a:pt x="3394081" y="431531"/>
                  <a:pt x="3404779" y="628284"/>
                  <a:pt x="3405009" y="825314"/>
                </a:cubicBezTo>
                <a:cubicBezTo>
                  <a:pt x="3404939" y="1219428"/>
                  <a:pt x="3363018" y="1612382"/>
                  <a:pt x="3279948" y="1997608"/>
                </a:cubicBezTo>
                <a:cubicBezTo>
                  <a:pt x="3238441" y="2190106"/>
                  <a:pt x="3186750" y="2380224"/>
                  <a:pt x="3125091" y="2567262"/>
                </a:cubicBezTo>
                <a:cubicBezTo>
                  <a:pt x="3062974" y="2754182"/>
                  <a:pt x="2990823" y="2937560"/>
                  <a:pt x="2908952" y="3116699"/>
                </a:cubicBezTo>
                <a:cubicBezTo>
                  <a:pt x="2745322" y="3475324"/>
                  <a:pt x="2541784" y="3814372"/>
                  <a:pt x="2302184" y="4127399"/>
                </a:cubicBezTo>
                <a:cubicBezTo>
                  <a:pt x="2182543" y="4283825"/>
                  <a:pt x="2054061" y="4433338"/>
                  <a:pt x="1917362" y="4575128"/>
                </a:cubicBezTo>
                <a:cubicBezTo>
                  <a:pt x="1780476" y="4716801"/>
                  <a:pt x="1635707" y="4850573"/>
                  <a:pt x="1483749" y="4975924"/>
                </a:cubicBezTo>
                <a:cubicBezTo>
                  <a:pt x="1179363" y="5226390"/>
                  <a:pt x="848533" y="5442820"/>
                  <a:pt x="497152" y="5621436"/>
                </a:cubicBezTo>
                <a:cubicBezTo>
                  <a:pt x="409458" y="5666177"/>
                  <a:pt x="320612" y="5708605"/>
                  <a:pt x="230758" y="5748772"/>
                </a:cubicBezTo>
                <a:close/>
                <a:moveTo>
                  <a:pt x="0" y="5899502"/>
                </a:moveTo>
                <a:lnTo>
                  <a:pt x="0" y="5895226"/>
                </a:lnTo>
                <a:lnTo>
                  <a:pt x="255732" y="5787915"/>
                </a:lnTo>
                <a:cubicBezTo>
                  <a:pt x="346218" y="5747279"/>
                  <a:pt x="435685" y="5704368"/>
                  <a:pt x="523989" y="5659133"/>
                </a:cubicBezTo>
                <a:cubicBezTo>
                  <a:pt x="877803" y="5478543"/>
                  <a:pt x="1210963" y="5260021"/>
                  <a:pt x="1517613" y="5007522"/>
                </a:cubicBezTo>
                <a:cubicBezTo>
                  <a:pt x="1670699" y="4881300"/>
                  <a:pt x="1816536" y="4746599"/>
                  <a:pt x="1954421" y="4603939"/>
                </a:cubicBezTo>
                <a:cubicBezTo>
                  <a:pt x="2092057" y="4460987"/>
                  <a:pt x="2221432" y="4310313"/>
                  <a:pt x="2341914" y="4152666"/>
                </a:cubicBezTo>
                <a:cubicBezTo>
                  <a:pt x="2583286" y="3837258"/>
                  <a:pt x="2788307" y="3495594"/>
                  <a:pt x="2953099" y="3134240"/>
                </a:cubicBezTo>
                <a:cubicBezTo>
                  <a:pt x="3035545" y="2953708"/>
                  <a:pt x="3108293" y="2768935"/>
                  <a:pt x="3171038" y="2580678"/>
                </a:cubicBezTo>
                <a:cubicBezTo>
                  <a:pt x="3233323" y="2392246"/>
                  <a:pt x="3285577" y="2200678"/>
                  <a:pt x="3327580" y="2006728"/>
                </a:cubicBezTo>
                <a:cubicBezTo>
                  <a:pt x="3349014" y="1909897"/>
                  <a:pt x="3366730" y="1812198"/>
                  <a:pt x="3383111" y="1714380"/>
                </a:cubicBezTo>
                <a:cubicBezTo>
                  <a:pt x="3387175" y="1689926"/>
                  <a:pt x="3390487" y="1665355"/>
                  <a:pt x="3394205" y="1640842"/>
                </a:cubicBezTo>
                <a:cubicBezTo>
                  <a:pt x="3397923" y="1616330"/>
                  <a:pt x="3401815" y="1591818"/>
                  <a:pt x="3404834" y="1567189"/>
                </a:cubicBezTo>
                <a:lnTo>
                  <a:pt x="3414129" y="1493362"/>
                </a:lnTo>
                <a:lnTo>
                  <a:pt x="3418717" y="1456419"/>
                </a:lnTo>
                <a:lnTo>
                  <a:pt x="3422608" y="1419418"/>
                </a:lnTo>
                <a:cubicBezTo>
                  <a:pt x="3443677" y="1222098"/>
                  <a:pt x="3454457" y="1023792"/>
                  <a:pt x="3454905" y="825311"/>
                </a:cubicBezTo>
                <a:cubicBezTo>
                  <a:pt x="3454614" y="626832"/>
                  <a:pt x="3443984" y="428524"/>
                  <a:pt x="3423074" y="231148"/>
                </a:cubicBezTo>
                <a:lnTo>
                  <a:pt x="3419239" y="194146"/>
                </a:lnTo>
                <a:lnTo>
                  <a:pt x="3414652" y="157204"/>
                </a:lnTo>
                <a:lnTo>
                  <a:pt x="3405473" y="83375"/>
                </a:lnTo>
                <a:cubicBezTo>
                  <a:pt x="3402395" y="58746"/>
                  <a:pt x="3398387" y="34294"/>
                  <a:pt x="3394903" y="9722"/>
                </a:cubicBezTo>
                <a:lnTo>
                  <a:pt x="3393437" y="0"/>
                </a:lnTo>
                <a:lnTo>
                  <a:pt x="3395727" y="0"/>
                </a:lnTo>
                <a:lnTo>
                  <a:pt x="3397167" y="9548"/>
                </a:lnTo>
                <a:cubicBezTo>
                  <a:pt x="3400886" y="34062"/>
                  <a:pt x="3404718" y="58630"/>
                  <a:pt x="3407797" y="83260"/>
                </a:cubicBezTo>
                <a:lnTo>
                  <a:pt x="3417032" y="157088"/>
                </a:lnTo>
                <a:lnTo>
                  <a:pt x="3421679" y="194030"/>
                </a:lnTo>
                <a:lnTo>
                  <a:pt x="3425513" y="231089"/>
                </a:lnTo>
                <a:cubicBezTo>
                  <a:pt x="3446546" y="428466"/>
                  <a:pt x="3457328" y="626832"/>
                  <a:pt x="3457810" y="825311"/>
                </a:cubicBezTo>
                <a:cubicBezTo>
                  <a:pt x="3457519" y="1023909"/>
                  <a:pt x="3446889" y="1222331"/>
                  <a:pt x="3425977" y="1419824"/>
                </a:cubicBezTo>
                <a:lnTo>
                  <a:pt x="3422201" y="1456825"/>
                </a:lnTo>
                <a:lnTo>
                  <a:pt x="3417614" y="1493768"/>
                </a:lnTo>
                <a:lnTo>
                  <a:pt x="3408437" y="1567653"/>
                </a:lnTo>
                <a:cubicBezTo>
                  <a:pt x="3405357" y="1592282"/>
                  <a:pt x="3401350" y="1616794"/>
                  <a:pt x="3397864" y="1641366"/>
                </a:cubicBezTo>
                <a:cubicBezTo>
                  <a:pt x="3394379" y="1665935"/>
                  <a:pt x="3390836" y="1690506"/>
                  <a:pt x="3386771" y="1714960"/>
                </a:cubicBezTo>
                <a:cubicBezTo>
                  <a:pt x="3370448" y="1812894"/>
                  <a:pt x="3352906" y="1910652"/>
                  <a:pt x="3331530" y="2007600"/>
                </a:cubicBezTo>
                <a:cubicBezTo>
                  <a:pt x="3289662" y="2201724"/>
                  <a:pt x="3237541" y="2393524"/>
                  <a:pt x="3175395" y="2582131"/>
                </a:cubicBezTo>
                <a:cubicBezTo>
                  <a:pt x="3112713" y="2770619"/>
                  <a:pt x="3039960" y="2955566"/>
                  <a:pt x="2957454" y="3136214"/>
                </a:cubicBezTo>
                <a:cubicBezTo>
                  <a:pt x="2792537" y="3497977"/>
                  <a:pt x="2587359" y="3839930"/>
                  <a:pt x="2345806" y="4155687"/>
                </a:cubicBezTo>
                <a:cubicBezTo>
                  <a:pt x="2225196" y="4313507"/>
                  <a:pt x="2095705" y="4464298"/>
                  <a:pt x="1957964" y="4607424"/>
                </a:cubicBezTo>
                <a:cubicBezTo>
                  <a:pt x="1819988" y="4750315"/>
                  <a:pt x="1674056" y="4885249"/>
                  <a:pt x="1520864" y="5011703"/>
                </a:cubicBezTo>
                <a:cubicBezTo>
                  <a:pt x="1214018" y="5264436"/>
                  <a:pt x="880488" y="5482899"/>
                  <a:pt x="526196" y="5663197"/>
                </a:cubicBezTo>
                <a:cubicBezTo>
                  <a:pt x="437776" y="5708374"/>
                  <a:pt x="348186" y="5751220"/>
                  <a:pt x="257576" y="5791784"/>
                </a:cubicBezTo>
                <a:close/>
                <a:moveTo>
                  <a:pt x="0" y="5953867"/>
                </a:moveTo>
                <a:lnTo>
                  <a:pt x="0" y="5950098"/>
                </a:lnTo>
                <a:lnTo>
                  <a:pt x="6197" y="5947843"/>
                </a:lnTo>
                <a:cubicBezTo>
                  <a:pt x="192551" y="5874937"/>
                  <a:pt x="375348" y="5793021"/>
                  <a:pt x="553437" y="5701651"/>
                </a:cubicBezTo>
                <a:cubicBezTo>
                  <a:pt x="910267" y="5519551"/>
                  <a:pt x="1246273" y="5299288"/>
                  <a:pt x="1555542" y="5044638"/>
                </a:cubicBezTo>
                <a:cubicBezTo>
                  <a:pt x="1709918" y="4917197"/>
                  <a:pt x="1856992" y="4781159"/>
                  <a:pt x="1996067" y="4637162"/>
                </a:cubicBezTo>
                <a:cubicBezTo>
                  <a:pt x="2134813" y="4492877"/>
                  <a:pt x="2265286" y="4340866"/>
                  <a:pt x="2386873" y="4181825"/>
                </a:cubicBezTo>
                <a:cubicBezTo>
                  <a:pt x="2630375" y="3863630"/>
                  <a:pt x="2837267" y="3519061"/>
                  <a:pt x="3003632" y="3154570"/>
                </a:cubicBezTo>
                <a:cubicBezTo>
                  <a:pt x="3086847" y="2972528"/>
                  <a:pt x="3160204" y="2786071"/>
                  <a:pt x="3223372" y="2596128"/>
                </a:cubicBezTo>
                <a:cubicBezTo>
                  <a:pt x="3286053" y="2406013"/>
                  <a:pt x="3338616" y="2212644"/>
                  <a:pt x="3380843" y="2016950"/>
                </a:cubicBezTo>
                <a:cubicBezTo>
                  <a:pt x="3402336" y="1919249"/>
                  <a:pt x="3420109" y="1820736"/>
                  <a:pt x="3436548" y="1722048"/>
                </a:cubicBezTo>
                <a:cubicBezTo>
                  <a:pt x="3440614" y="1697302"/>
                  <a:pt x="3443983" y="1672558"/>
                  <a:pt x="3447702" y="1647814"/>
                </a:cubicBezTo>
                <a:cubicBezTo>
                  <a:pt x="3451419" y="1623068"/>
                  <a:pt x="3455311" y="1598323"/>
                  <a:pt x="3458389" y="1573521"/>
                </a:cubicBezTo>
                <a:lnTo>
                  <a:pt x="3467625" y="1499054"/>
                </a:lnTo>
                <a:lnTo>
                  <a:pt x="3472271" y="1461762"/>
                </a:lnTo>
                <a:lnTo>
                  <a:pt x="3476104" y="1424472"/>
                </a:lnTo>
                <a:cubicBezTo>
                  <a:pt x="3497248" y="1225468"/>
                  <a:pt x="3507988" y="1025476"/>
                  <a:pt x="3508285" y="825311"/>
                </a:cubicBezTo>
                <a:cubicBezTo>
                  <a:pt x="3507850" y="625147"/>
                  <a:pt x="3496988" y="425155"/>
                  <a:pt x="3475757" y="226093"/>
                </a:cubicBezTo>
                <a:lnTo>
                  <a:pt x="3471924" y="188744"/>
                </a:lnTo>
                <a:lnTo>
                  <a:pt x="3467218" y="151512"/>
                </a:lnTo>
                <a:lnTo>
                  <a:pt x="3457925" y="77044"/>
                </a:lnTo>
                <a:cubicBezTo>
                  <a:pt x="3454845" y="52242"/>
                  <a:pt x="3450721" y="27554"/>
                  <a:pt x="3447236" y="2810"/>
                </a:cubicBezTo>
                <a:lnTo>
                  <a:pt x="3446811" y="0"/>
                </a:lnTo>
                <a:lnTo>
                  <a:pt x="3449904" y="0"/>
                </a:lnTo>
                <a:lnTo>
                  <a:pt x="3450257" y="2346"/>
                </a:lnTo>
                <a:cubicBezTo>
                  <a:pt x="3454033" y="27090"/>
                  <a:pt x="3457866" y="51836"/>
                  <a:pt x="3460887" y="76696"/>
                </a:cubicBezTo>
                <a:lnTo>
                  <a:pt x="3470181" y="151221"/>
                </a:lnTo>
                <a:lnTo>
                  <a:pt x="3474826" y="188455"/>
                </a:lnTo>
                <a:lnTo>
                  <a:pt x="3478661" y="225804"/>
                </a:lnTo>
                <a:cubicBezTo>
                  <a:pt x="3499717" y="424924"/>
                  <a:pt x="3510401" y="625030"/>
                  <a:pt x="3510666" y="825311"/>
                </a:cubicBezTo>
                <a:cubicBezTo>
                  <a:pt x="3510231" y="1025592"/>
                  <a:pt x="3499368" y="1225701"/>
                  <a:pt x="3478138" y="1424819"/>
                </a:cubicBezTo>
                <a:lnTo>
                  <a:pt x="3474247" y="1462112"/>
                </a:lnTo>
                <a:lnTo>
                  <a:pt x="3469600" y="1499402"/>
                </a:lnTo>
                <a:lnTo>
                  <a:pt x="3460248" y="1573870"/>
                </a:lnTo>
                <a:cubicBezTo>
                  <a:pt x="3457227" y="1598730"/>
                  <a:pt x="3453104" y="1623416"/>
                  <a:pt x="3449559" y="1648162"/>
                </a:cubicBezTo>
                <a:cubicBezTo>
                  <a:pt x="3446016" y="1672906"/>
                  <a:pt x="3442415" y="1697710"/>
                  <a:pt x="3438350" y="1722394"/>
                </a:cubicBezTo>
                <a:cubicBezTo>
                  <a:pt x="3421854" y="1821141"/>
                  <a:pt x="3404020" y="1919888"/>
                  <a:pt x="3382412" y="2017416"/>
                </a:cubicBezTo>
                <a:cubicBezTo>
                  <a:pt x="3340044" y="2213225"/>
                  <a:pt x="3287361" y="2406652"/>
                  <a:pt x="3224592" y="2596942"/>
                </a:cubicBezTo>
                <a:cubicBezTo>
                  <a:pt x="3161364" y="2786942"/>
                  <a:pt x="3088054" y="2973398"/>
                  <a:pt x="3004967" y="3155616"/>
                </a:cubicBezTo>
                <a:cubicBezTo>
                  <a:pt x="2838876" y="3520398"/>
                  <a:pt x="2632199" y="3865255"/>
                  <a:pt x="2388846" y="4183744"/>
                </a:cubicBezTo>
                <a:cubicBezTo>
                  <a:pt x="2267307" y="4342898"/>
                  <a:pt x="2136869" y="4495086"/>
                  <a:pt x="1998159" y="4639543"/>
                </a:cubicBezTo>
                <a:cubicBezTo>
                  <a:pt x="1859083" y="4783656"/>
                  <a:pt x="1712009" y="4919869"/>
                  <a:pt x="1557633" y="5047483"/>
                </a:cubicBezTo>
                <a:cubicBezTo>
                  <a:pt x="1248421" y="5302540"/>
                  <a:pt x="912276" y="5523094"/>
                  <a:pt x="555181" y="5705195"/>
                </a:cubicBezTo>
                <a:cubicBezTo>
                  <a:pt x="376916" y="5796448"/>
                  <a:pt x="193946" y="5878306"/>
                  <a:pt x="7446" y="5951161"/>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5297" name="Google Shape;5297;p296"/>
          <p:cNvSpPr txBox="1"/>
          <p:nvPr>
            <p:ph type="title"/>
          </p:nvPr>
        </p:nvSpPr>
        <p:spPr>
          <a:xfrm>
            <a:off x="496501" y="239325"/>
            <a:ext cx="4863900" cy="9942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lt1"/>
              </a:buClr>
              <a:buSzPts val="2400"/>
              <a:buFont typeface="Arial"/>
              <a:buNone/>
            </a:pPr>
            <a:r>
              <a:rPr lang="fr"/>
              <a:t>Nos experts à votre écoute</a:t>
            </a:r>
            <a:endParaRPr/>
          </a:p>
        </p:txBody>
      </p:sp>
      <p:sp>
        <p:nvSpPr>
          <p:cNvPr id="5298" name="Google Shape;5298;p296"/>
          <p:cNvSpPr/>
          <p:nvPr/>
        </p:nvSpPr>
        <p:spPr>
          <a:xfrm>
            <a:off x="1064013" y="1512750"/>
            <a:ext cx="1027800" cy="1027800"/>
          </a:xfrm>
          <a:prstGeom prst="ellipse">
            <a:avLst/>
          </a:prstGeom>
          <a:solidFill>
            <a:schemeClr val="l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296"/>
          <p:cNvSpPr txBox="1"/>
          <p:nvPr/>
        </p:nvSpPr>
        <p:spPr>
          <a:xfrm>
            <a:off x="774063" y="2658500"/>
            <a:ext cx="1607700" cy="1970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200">
                <a:solidFill>
                  <a:schemeClr val="lt1"/>
                </a:solidFill>
              </a:rPr>
              <a:t>Philippe Le Meau</a:t>
            </a:r>
            <a:endParaRPr b="1" sz="1200">
              <a:solidFill>
                <a:schemeClr val="lt1"/>
              </a:solidFill>
            </a:endParaRPr>
          </a:p>
          <a:p>
            <a:pPr indent="0" lvl="0" marL="0" rtl="0" algn="ctr">
              <a:spcBef>
                <a:spcPts val="0"/>
              </a:spcBef>
              <a:spcAft>
                <a:spcPts val="0"/>
              </a:spcAft>
              <a:buNone/>
            </a:pPr>
            <a:r>
              <a:rPr lang="fr" sz="1000">
                <a:solidFill>
                  <a:schemeClr val="lt1"/>
                </a:solidFill>
              </a:rPr>
              <a:t>Directeur Stratégie, Marketing et Communication Groupe</a:t>
            </a:r>
            <a:endParaRPr sz="1000">
              <a:solidFill>
                <a:schemeClr val="lt1"/>
              </a:solidFill>
            </a:endParaRPr>
          </a:p>
          <a:p>
            <a:pPr indent="0" lvl="0" marL="0" rtl="0" algn="ctr">
              <a:spcBef>
                <a:spcPts val="0"/>
              </a:spcBef>
              <a:spcAft>
                <a:spcPts val="0"/>
              </a:spcAft>
              <a:buNone/>
            </a:pPr>
            <a:r>
              <a:t/>
            </a:r>
            <a:endParaRPr sz="1000">
              <a:solidFill>
                <a:schemeClr val="lt1"/>
              </a:solidFill>
            </a:endParaRPr>
          </a:p>
          <a:p>
            <a:pPr indent="0" lvl="0" marL="0" rtl="0" algn="ctr">
              <a:spcBef>
                <a:spcPts val="0"/>
              </a:spcBef>
              <a:spcAft>
                <a:spcPts val="0"/>
              </a:spcAft>
              <a:buNone/>
            </a:pPr>
            <a:r>
              <a:rPr lang="fr" sz="1000">
                <a:solidFill>
                  <a:schemeClr val="lt1"/>
                </a:solidFill>
              </a:rPr>
              <a:t>p.lemeau@dekuple.com</a:t>
            </a:r>
            <a:endParaRPr sz="1000">
              <a:solidFill>
                <a:schemeClr val="lt1"/>
              </a:solidFill>
            </a:endParaRPr>
          </a:p>
          <a:p>
            <a:pPr indent="0" lvl="0" marL="0" rtl="0" algn="ctr">
              <a:spcBef>
                <a:spcPts val="0"/>
              </a:spcBef>
              <a:spcAft>
                <a:spcPts val="0"/>
              </a:spcAft>
              <a:buNone/>
            </a:pPr>
            <a:r>
              <a:rPr lang="fr" sz="1000">
                <a:solidFill>
                  <a:schemeClr val="lt1"/>
                </a:solidFill>
              </a:rPr>
              <a:t>M. +33 (6) 87 62 92 16</a:t>
            </a:r>
            <a:endParaRPr sz="1000">
              <a:solidFill>
                <a:schemeClr val="lt1"/>
              </a:solidFill>
            </a:endParaRPr>
          </a:p>
          <a:p>
            <a:pPr indent="0" lvl="0" marL="0" rtl="0" algn="ctr">
              <a:spcBef>
                <a:spcPts val="0"/>
              </a:spcBef>
              <a:spcAft>
                <a:spcPts val="0"/>
              </a:spcAft>
              <a:buNone/>
            </a:pPr>
            <a:r>
              <a:t/>
            </a:r>
            <a:endParaRPr sz="1000">
              <a:solidFill>
                <a:schemeClr val="lt1"/>
              </a:solidFill>
            </a:endParaRPr>
          </a:p>
          <a:p>
            <a:pPr indent="0" lvl="0" marL="0" rtl="0" algn="ctr">
              <a:spcBef>
                <a:spcPts val="0"/>
              </a:spcBef>
              <a:spcAft>
                <a:spcPts val="0"/>
              </a:spcAft>
              <a:buNone/>
            </a:pPr>
            <a:r>
              <a:rPr lang="fr" sz="1000">
                <a:solidFill>
                  <a:schemeClr val="lt1"/>
                </a:solidFill>
              </a:rPr>
              <a:t>Groupe Dékuple</a:t>
            </a:r>
            <a:endParaRPr sz="1000">
              <a:solidFill>
                <a:schemeClr val="lt1"/>
              </a:solidFill>
            </a:endParaRPr>
          </a:p>
          <a:p>
            <a:pPr indent="0" lvl="0" marL="0" rtl="0" algn="ctr">
              <a:spcBef>
                <a:spcPts val="0"/>
              </a:spcBef>
              <a:spcAft>
                <a:spcPts val="0"/>
              </a:spcAft>
              <a:buNone/>
            </a:pPr>
            <a:r>
              <a:t/>
            </a:r>
            <a:endParaRPr b="1" sz="1200">
              <a:solidFill>
                <a:schemeClr val="lt1"/>
              </a:solidFill>
            </a:endParaRPr>
          </a:p>
          <a:p>
            <a:pPr indent="0" lvl="0" marL="0" rtl="0" algn="ctr">
              <a:spcBef>
                <a:spcPts val="0"/>
              </a:spcBef>
              <a:spcAft>
                <a:spcPts val="0"/>
              </a:spcAft>
              <a:buNone/>
            </a:pPr>
            <a:r>
              <a:t/>
            </a:r>
            <a:endParaRPr b="1" sz="1200">
              <a:solidFill>
                <a:schemeClr val="lt1"/>
              </a:solidFill>
            </a:endParaRPr>
          </a:p>
        </p:txBody>
      </p:sp>
      <p:cxnSp>
        <p:nvCxnSpPr>
          <p:cNvPr id="5300" name="Google Shape;5300;p296"/>
          <p:cNvCxnSpPr/>
          <p:nvPr/>
        </p:nvCxnSpPr>
        <p:spPr>
          <a:xfrm>
            <a:off x="919463" y="3927550"/>
            <a:ext cx="1311000" cy="0"/>
          </a:xfrm>
          <a:prstGeom prst="straightConnector1">
            <a:avLst/>
          </a:prstGeom>
          <a:noFill/>
          <a:ln cap="flat" cmpd="sng" w="9525">
            <a:solidFill>
              <a:schemeClr val="accent2"/>
            </a:solidFill>
            <a:prstDash val="solid"/>
            <a:round/>
            <a:headEnd len="med" w="med" type="none"/>
            <a:tailEnd len="med" w="med" type="none"/>
          </a:ln>
        </p:spPr>
      </p:cxnSp>
      <p:pic>
        <p:nvPicPr>
          <p:cNvPr id="5301" name="Google Shape;5301;p296"/>
          <p:cNvPicPr preferRelativeResize="0"/>
          <p:nvPr/>
        </p:nvPicPr>
        <p:blipFill>
          <a:blip r:embed="rId3">
            <a:alphaModFix/>
          </a:blip>
          <a:stretch>
            <a:fillRect/>
          </a:stretch>
        </p:blipFill>
        <p:spPr>
          <a:xfrm>
            <a:off x="2661087" y="2371325"/>
            <a:ext cx="1823801" cy="1994204"/>
          </a:xfrm>
          <a:prstGeom prst="rect">
            <a:avLst/>
          </a:prstGeom>
          <a:noFill/>
          <a:ln>
            <a:noFill/>
          </a:ln>
        </p:spPr>
      </p:pic>
      <p:sp>
        <p:nvSpPr>
          <p:cNvPr id="5302" name="Google Shape;5302;p296"/>
          <p:cNvSpPr/>
          <p:nvPr/>
        </p:nvSpPr>
        <p:spPr>
          <a:xfrm>
            <a:off x="3062038" y="1512750"/>
            <a:ext cx="1027800" cy="1027800"/>
          </a:xfrm>
          <a:prstGeom prst="ellipse">
            <a:avLst/>
          </a:prstGeom>
          <a:solidFill>
            <a:schemeClr val="l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296"/>
          <p:cNvSpPr txBox="1"/>
          <p:nvPr/>
        </p:nvSpPr>
        <p:spPr>
          <a:xfrm>
            <a:off x="2772088" y="2658500"/>
            <a:ext cx="1607700" cy="1970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200">
                <a:solidFill>
                  <a:schemeClr val="lt1"/>
                </a:solidFill>
              </a:rPr>
              <a:t>Philippe Le Meau</a:t>
            </a:r>
            <a:endParaRPr b="1" sz="1200">
              <a:solidFill>
                <a:schemeClr val="lt1"/>
              </a:solidFill>
            </a:endParaRPr>
          </a:p>
          <a:p>
            <a:pPr indent="0" lvl="0" marL="0" rtl="0" algn="ctr">
              <a:spcBef>
                <a:spcPts val="0"/>
              </a:spcBef>
              <a:spcAft>
                <a:spcPts val="0"/>
              </a:spcAft>
              <a:buNone/>
            </a:pPr>
            <a:r>
              <a:rPr lang="fr" sz="1000">
                <a:solidFill>
                  <a:schemeClr val="lt1"/>
                </a:solidFill>
              </a:rPr>
              <a:t>Directeur Stratégie, Marketing et Communication Groupe</a:t>
            </a:r>
            <a:endParaRPr sz="1000">
              <a:solidFill>
                <a:schemeClr val="lt1"/>
              </a:solidFill>
            </a:endParaRPr>
          </a:p>
          <a:p>
            <a:pPr indent="0" lvl="0" marL="0" rtl="0" algn="ctr">
              <a:spcBef>
                <a:spcPts val="0"/>
              </a:spcBef>
              <a:spcAft>
                <a:spcPts val="0"/>
              </a:spcAft>
              <a:buNone/>
            </a:pPr>
            <a:r>
              <a:t/>
            </a:r>
            <a:endParaRPr sz="1000">
              <a:solidFill>
                <a:schemeClr val="lt1"/>
              </a:solidFill>
            </a:endParaRPr>
          </a:p>
          <a:p>
            <a:pPr indent="0" lvl="0" marL="0" rtl="0" algn="ctr">
              <a:spcBef>
                <a:spcPts val="0"/>
              </a:spcBef>
              <a:spcAft>
                <a:spcPts val="0"/>
              </a:spcAft>
              <a:buNone/>
            </a:pPr>
            <a:r>
              <a:rPr lang="fr" sz="1000">
                <a:solidFill>
                  <a:schemeClr val="lt1"/>
                </a:solidFill>
              </a:rPr>
              <a:t>p.lemeau@dekuple.com</a:t>
            </a:r>
            <a:endParaRPr sz="1000">
              <a:solidFill>
                <a:schemeClr val="lt1"/>
              </a:solidFill>
            </a:endParaRPr>
          </a:p>
          <a:p>
            <a:pPr indent="0" lvl="0" marL="0" rtl="0" algn="ctr">
              <a:spcBef>
                <a:spcPts val="0"/>
              </a:spcBef>
              <a:spcAft>
                <a:spcPts val="0"/>
              </a:spcAft>
              <a:buNone/>
            </a:pPr>
            <a:r>
              <a:rPr lang="fr" sz="1000">
                <a:solidFill>
                  <a:schemeClr val="lt1"/>
                </a:solidFill>
              </a:rPr>
              <a:t>M. +33 (6) 87 62 92 16</a:t>
            </a:r>
            <a:endParaRPr sz="1000">
              <a:solidFill>
                <a:schemeClr val="lt1"/>
              </a:solidFill>
            </a:endParaRPr>
          </a:p>
          <a:p>
            <a:pPr indent="0" lvl="0" marL="0" rtl="0" algn="ctr">
              <a:spcBef>
                <a:spcPts val="0"/>
              </a:spcBef>
              <a:spcAft>
                <a:spcPts val="0"/>
              </a:spcAft>
              <a:buNone/>
            </a:pPr>
            <a:r>
              <a:t/>
            </a:r>
            <a:endParaRPr sz="1000">
              <a:solidFill>
                <a:schemeClr val="lt1"/>
              </a:solidFill>
            </a:endParaRPr>
          </a:p>
          <a:p>
            <a:pPr indent="0" lvl="0" marL="0" rtl="0" algn="ctr">
              <a:spcBef>
                <a:spcPts val="0"/>
              </a:spcBef>
              <a:spcAft>
                <a:spcPts val="0"/>
              </a:spcAft>
              <a:buNone/>
            </a:pPr>
            <a:r>
              <a:rPr lang="fr" sz="1000">
                <a:solidFill>
                  <a:schemeClr val="lt1"/>
                </a:solidFill>
              </a:rPr>
              <a:t>Groupe Dékuple</a:t>
            </a:r>
            <a:endParaRPr sz="1000">
              <a:solidFill>
                <a:schemeClr val="lt1"/>
              </a:solidFill>
            </a:endParaRPr>
          </a:p>
          <a:p>
            <a:pPr indent="0" lvl="0" marL="0" rtl="0" algn="ctr">
              <a:spcBef>
                <a:spcPts val="0"/>
              </a:spcBef>
              <a:spcAft>
                <a:spcPts val="0"/>
              </a:spcAft>
              <a:buNone/>
            </a:pPr>
            <a:r>
              <a:t/>
            </a:r>
            <a:endParaRPr b="1" sz="1200">
              <a:solidFill>
                <a:schemeClr val="lt1"/>
              </a:solidFill>
            </a:endParaRPr>
          </a:p>
          <a:p>
            <a:pPr indent="0" lvl="0" marL="0" rtl="0" algn="ctr">
              <a:spcBef>
                <a:spcPts val="0"/>
              </a:spcBef>
              <a:spcAft>
                <a:spcPts val="0"/>
              </a:spcAft>
              <a:buNone/>
            </a:pPr>
            <a:r>
              <a:t/>
            </a:r>
            <a:endParaRPr b="1" sz="1200">
              <a:solidFill>
                <a:schemeClr val="lt1"/>
              </a:solidFill>
            </a:endParaRPr>
          </a:p>
        </p:txBody>
      </p:sp>
      <p:cxnSp>
        <p:nvCxnSpPr>
          <p:cNvPr id="5304" name="Google Shape;5304;p296"/>
          <p:cNvCxnSpPr/>
          <p:nvPr/>
        </p:nvCxnSpPr>
        <p:spPr>
          <a:xfrm>
            <a:off x="2917488" y="3927550"/>
            <a:ext cx="1311000" cy="0"/>
          </a:xfrm>
          <a:prstGeom prst="straightConnector1">
            <a:avLst/>
          </a:prstGeom>
          <a:noFill/>
          <a:ln cap="flat" cmpd="sng" w="9525">
            <a:solidFill>
              <a:schemeClr val="accent2"/>
            </a:solidFill>
            <a:prstDash val="solid"/>
            <a:round/>
            <a:headEnd len="med" w="med" type="none"/>
            <a:tailEnd len="med" w="med" type="none"/>
          </a:ln>
        </p:spPr>
      </p:cxnSp>
      <p:pic>
        <p:nvPicPr>
          <p:cNvPr id="5305" name="Google Shape;5305;p296"/>
          <p:cNvPicPr preferRelativeResize="0"/>
          <p:nvPr/>
        </p:nvPicPr>
        <p:blipFill>
          <a:blip r:embed="rId3">
            <a:alphaModFix/>
          </a:blip>
          <a:stretch>
            <a:fillRect/>
          </a:stretch>
        </p:blipFill>
        <p:spPr>
          <a:xfrm>
            <a:off x="4659112" y="2371325"/>
            <a:ext cx="1823801" cy="1994204"/>
          </a:xfrm>
          <a:prstGeom prst="rect">
            <a:avLst/>
          </a:prstGeom>
          <a:noFill/>
          <a:ln>
            <a:noFill/>
          </a:ln>
        </p:spPr>
      </p:pic>
      <p:sp>
        <p:nvSpPr>
          <p:cNvPr id="5306" name="Google Shape;5306;p296"/>
          <p:cNvSpPr/>
          <p:nvPr/>
        </p:nvSpPr>
        <p:spPr>
          <a:xfrm>
            <a:off x="5060063" y="1512750"/>
            <a:ext cx="1027800" cy="1027800"/>
          </a:xfrm>
          <a:prstGeom prst="ellipse">
            <a:avLst/>
          </a:prstGeom>
          <a:solidFill>
            <a:schemeClr val="l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296"/>
          <p:cNvSpPr txBox="1"/>
          <p:nvPr/>
        </p:nvSpPr>
        <p:spPr>
          <a:xfrm>
            <a:off x="4770113" y="2658500"/>
            <a:ext cx="1607700" cy="1970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200">
                <a:solidFill>
                  <a:schemeClr val="lt1"/>
                </a:solidFill>
              </a:rPr>
              <a:t>Philippe Le Meau</a:t>
            </a:r>
            <a:endParaRPr b="1" sz="1200">
              <a:solidFill>
                <a:schemeClr val="lt1"/>
              </a:solidFill>
            </a:endParaRPr>
          </a:p>
          <a:p>
            <a:pPr indent="0" lvl="0" marL="0" rtl="0" algn="ctr">
              <a:spcBef>
                <a:spcPts val="0"/>
              </a:spcBef>
              <a:spcAft>
                <a:spcPts val="0"/>
              </a:spcAft>
              <a:buNone/>
            </a:pPr>
            <a:r>
              <a:rPr lang="fr" sz="1000">
                <a:solidFill>
                  <a:schemeClr val="lt1"/>
                </a:solidFill>
              </a:rPr>
              <a:t>Directeur Stratégie, Marketing et Communication Groupe</a:t>
            </a:r>
            <a:endParaRPr sz="1000">
              <a:solidFill>
                <a:schemeClr val="lt1"/>
              </a:solidFill>
            </a:endParaRPr>
          </a:p>
          <a:p>
            <a:pPr indent="0" lvl="0" marL="0" rtl="0" algn="ctr">
              <a:spcBef>
                <a:spcPts val="0"/>
              </a:spcBef>
              <a:spcAft>
                <a:spcPts val="0"/>
              </a:spcAft>
              <a:buNone/>
            </a:pPr>
            <a:r>
              <a:t/>
            </a:r>
            <a:endParaRPr sz="1000">
              <a:solidFill>
                <a:schemeClr val="lt1"/>
              </a:solidFill>
            </a:endParaRPr>
          </a:p>
          <a:p>
            <a:pPr indent="0" lvl="0" marL="0" rtl="0" algn="ctr">
              <a:spcBef>
                <a:spcPts val="0"/>
              </a:spcBef>
              <a:spcAft>
                <a:spcPts val="0"/>
              </a:spcAft>
              <a:buNone/>
            </a:pPr>
            <a:r>
              <a:rPr lang="fr" sz="1000">
                <a:solidFill>
                  <a:schemeClr val="lt1"/>
                </a:solidFill>
              </a:rPr>
              <a:t>p.lemeau@dekuple.com</a:t>
            </a:r>
            <a:endParaRPr sz="1000">
              <a:solidFill>
                <a:schemeClr val="lt1"/>
              </a:solidFill>
            </a:endParaRPr>
          </a:p>
          <a:p>
            <a:pPr indent="0" lvl="0" marL="0" rtl="0" algn="ctr">
              <a:spcBef>
                <a:spcPts val="0"/>
              </a:spcBef>
              <a:spcAft>
                <a:spcPts val="0"/>
              </a:spcAft>
              <a:buNone/>
            </a:pPr>
            <a:r>
              <a:rPr lang="fr" sz="1000">
                <a:solidFill>
                  <a:schemeClr val="lt1"/>
                </a:solidFill>
              </a:rPr>
              <a:t>M. +33 (6) 87 62 92 16</a:t>
            </a:r>
            <a:endParaRPr sz="1000">
              <a:solidFill>
                <a:schemeClr val="lt1"/>
              </a:solidFill>
            </a:endParaRPr>
          </a:p>
          <a:p>
            <a:pPr indent="0" lvl="0" marL="0" rtl="0" algn="ctr">
              <a:spcBef>
                <a:spcPts val="0"/>
              </a:spcBef>
              <a:spcAft>
                <a:spcPts val="0"/>
              </a:spcAft>
              <a:buNone/>
            </a:pPr>
            <a:r>
              <a:t/>
            </a:r>
            <a:endParaRPr sz="1000">
              <a:solidFill>
                <a:schemeClr val="lt1"/>
              </a:solidFill>
            </a:endParaRPr>
          </a:p>
          <a:p>
            <a:pPr indent="0" lvl="0" marL="0" rtl="0" algn="ctr">
              <a:spcBef>
                <a:spcPts val="0"/>
              </a:spcBef>
              <a:spcAft>
                <a:spcPts val="0"/>
              </a:spcAft>
              <a:buNone/>
            </a:pPr>
            <a:r>
              <a:rPr lang="fr" sz="1000">
                <a:solidFill>
                  <a:schemeClr val="lt1"/>
                </a:solidFill>
              </a:rPr>
              <a:t>Groupe Dékuple</a:t>
            </a:r>
            <a:endParaRPr sz="1000">
              <a:solidFill>
                <a:schemeClr val="lt1"/>
              </a:solidFill>
            </a:endParaRPr>
          </a:p>
          <a:p>
            <a:pPr indent="0" lvl="0" marL="0" rtl="0" algn="ctr">
              <a:spcBef>
                <a:spcPts val="0"/>
              </a:spcBef>
              <a:spcAft>
                <a:spcPts val="0"/>
              </a:spcAft>
              <a:buNone/>
            </a:pPr>
            <a:r>
              <a:t/>
            </a:r>
            <a:endParaRPr b="1" sz="1200">
              <a:solidFill>
                <a:schemeClr val="lt1"/>
              </a:solidFill>
            </a:endParaRPr>
          </a:p>
          <a:p>
            <a:pPr indent="0" lvl="0" marL="0" rtl="0" algn="ctr">
              <a:spcBef>
                <a:spcPts val="0"/>
              </a:spcBef>
              <a:spcAft>
                <a:spcPts val="0"/>
              </a:spcAft>
              <a:buNone/>
            </a:pPr>
            <a:r>
              <a:t/>
            </a:r>
            <a:endParaRPr b="1" sz="1200">
              <a:solidFill>
                <a:schemeClr val="lt1"/>
              </a:solidFill>
            </a:endParaRPr>
          </a:p>
        </p:txBody>
      </p:sp>
      <p:cxnSp>
        <p:nvCxnSpPr>
          <p:cNvPr id="5308" name="Google Shape;5308;p296"/>
          <p:cNvCxnSpPr/>
          <p:nvPr/>
        </p:nvCxnSpPr>
        <p:spPr>
          <a:xfrm>
            <a:off x="4915513" y="3927550"/>
            <a:ext cx="1311000" cy="0"/>
          </a:xfrm>
          <a:prstGeom prst="straightConnector1">
            <a:avLst/>
          </a:prstGeom>
          <a:noFill/>
          <a:ln cap="flat" cmpd="sng" w="9525">
            <a:solidFill>
              <a:schemeClr val="accent2"/>
            </a:solidFill>
            <a:prstDash val="solid"/>
            <a:round/>
            <a:headEnd len="med" w="med" type="none"/>
            <a:tailEnd len="med" w="med" type="none"/>
          </a:ln>
        </p:spPr>
      </p:cxnSp>
      <p:pic>
        <p:nvPicPr>
          <p:cNvPr id="5309" name="Google Shape;5309;p296"/>
          <p:cNvPicPr preferRelativeResize="0"/>
          <p:nvPr/>
        </p:nvPicPr>
        <p:blipFill>
          <a:blip r:embed="rId3">
            <a:alphaModFix/>
          </a:blip>
          <a:stretch>
            <a:fillRect/>
          </a:stretch>
        </p:blipFill>
        <p:spPr>
          <a:xfrm>
            <a:off x="6657137" y="2371325"/>
            <a:ext cx="1823801" cy="1994204"/>
          </a:xfrm>
          <a:prstGeom prst="rect">
            <a:avLst/>
          </a:prstGeom>
          <a:noFill/>
          <a:ln>
            <a:noFill/>
          </a:ln>
        </p:spPr>
      </p:pic>
      <p:sp>
        <p:nvSpPr>
          <p:cNvPr id="5310" name="Google Shape;5310;p296"/>
          <p:cNvSpPr/>
          <p:nvPr/>
        </p:nvSpPr>
        <p:spPr>
          <a:xfrm>
            <a:off x="7058088" y="1512750"/>
            <a:ext cx="1027800" cy="1027800"/>
          </a:xfrm>
          <a:prstGeom prst="ellipse">
            <a:avLst/>
          </a:prstGeom>
          <a:solidFill>
            <a:schemeClr val="l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296"/>
          <p:cNvSpPr txBox="1"/>
          <p:nvPr/>
        </p:nvSpPr>
        <p:spPr>
          <a:xfrm>
            <a:off x="6768138" y="2658500"/>
            <a:ext cx="1607700" cy="1970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fr" sz="1200">
                <a:solidFill>
                  <a:schemeClr val="lt1"/>
                </a:solidFill>
              </a:rPr>
              <a:t>Philippe Le Meau</a:t>
            </a:r>
            <a:endParaRPr b="1" sz="1200">
              <a:solidFill>
                <a:schemeClr val="lt1"/>
              </a:solidFill>
            </a:endParaRPr>
          </a:p>
          <a:p>
            <a:pPr indent="0" lvl="0" marL="0" rtl="0" algn="ctr">
              <a:spcBef>
                <a:spcPts val="0"/>
              </a:spcBef>
              <a:spcAft>
                <a:spcPts val="0"/>
              </a:spcAft>
              <a:buNone/>
            </a:pPr>
            <a:r>
              <a:rPr lang="fr" sz="1000">
                <a:solidFill>
                  <a:schemeClr val="lt1"/>
                </a:solidFill>
              </a:rPr>
              <a:t>Directeur Stratégie, Marketing et Communication Groupe</a:t>
            </a:r>
            <a:endParaRPr sz="1000">
              <a:solidFill>
                <a:schemeClr val="lt1"/>
              </a:solidFill>
            </a:endParaRPr>
          </a:p>
          <a:p>
            <a:pPr indent="0" lvl="0" marL="0" rtl="0" algn="ctr">
              <a:spcBef>
                <a:spcPts val="0"/>
              </a:spcBef>
              <a:spcAft>
                <a:spcPts val="0"/>
              </a:spcAft>
              <a:buNone/>
            </a:pPr>
            <a:r>
              <a:t/>
            </a:r>
            <a:endParaRPr sz="1000">
              <a:solidFill>
                <a:schemeClr val="lt1"/>
              </a:solidFill>
            </a:endParaRPr>
          </a:p>
          <a:p>
            <a:pPr indent="0" lvl="0" marL="0" rtl="0" algn="ctr">
              <a:spcBef>
                <a:spcPts val="0"/>
              </a:spcBef>
              <a:spcAft>
                <a:spcPts val="0"/>
              </a:spcAft>
              <a:buNone/>
            </a:pPr>
            <a:r>
              <a:rPr lang="fr" sz="1000">
                <a:solidFill>
                  <a:schemeClr val="lt1"/>
                </a:solidFill>
              </a:rPr>
              <a:t>p.lemeau@dekuple.com</a:t>
            </a:r>
            <a:endParaRPr sz="1000">
              <a:solidFill>
                <a:schemeClr val="lt1"/>
              </a:solidFill>
            </a:endParaRPr>
          </a:p>
          <a:p>
            <a:pPr indent="0" lvl="0" marL="0" rtl="0" algn="ctr">
              <a:spcBef>
                <a:spcPts val="0"/>
              </a:spcBef>
              <a:spcAft>
                <a:spcPts val="0"/>
              </a:spcAft>
              <a:buNone/>
            </a:pPr>
            <a:r>
              <a:rPr lang="fr" sz="1000">
                <a:solidFill>
                  <a:schemeClr val="lt1"/>
                </a:solidFill>
              </a:rPr>
              <a:t>M. +33 (6) 87 62 92 16</a:t>
            </a:r>
            <a:endParaRPr sz="1000">
              <a:solidFill>
                <a:schemeClr val="lt1"/>
              </a:solidFill>
            </a:endParaRPr>
          </a:p>
          <a:p>
            <a:pPr indent="0" lvl="0" marL="0" rtl="0" algn="ctr">
              <a:spcBef>
                <a:spcPts val="0"/>
              </a:spcBef>
              <a:spcAft>
                <a:spcPts val="0"/>
              </a:spcAft>
              <a:buNone/>
            </a:pPr>
            <a:r>
              <a:t/>
            </a:r>
            <a:endParaRPr sz="1000">
              <a:solidFill>
                <a:schemeClr val="lt1"/>
              </a:solidFill>
            </a:endParaRPr>
          </a:p>
          <a:p>
            <a:pPr indent="0" lvl="0" marL="0" rtl="0" algn="ctr">
              <a:spcBef>
                <a:spcPts val="0"/>
              </a:spcBef>
              <a:spcAft>
                <a:spcPts val="0"/>
              </a:spcAft>
              <a:buNone/>
            </a:pPr>
            <a:r>
              <a:rPr lang="fr" sz="1000">
                <a:solidFill>
                  <a:schemeClr val="lt1"/>
                </a:solidFill>
              </a:rPr>
              <a:t>Groupe Dékuple</a:t>
            </a:r>
            <a:endParaRPr sz="1000">
              <a:solidFill>
                <a:schemeClr val="lt1"/>
              </a:solidFill>
            </a:endParaRPr>
          </a:p>
          <a:p>
            <a:pPr indent="0" lvl="0" marL="0" rtl="0" algn="ctr">
              <a:spcBef>
                <a:spcPts val="0"/>
              </a:spcBef>
              <a:spcAft>
                <a:spcPts val="0"/>
              </a:spcAft>
              <a:buNone/>
            </a:pPr>
            <a:r>
              <a:t/>
            </a:r>
            <a:endParaRPr b="1" sz="1200">
              <a:solidFill>
                <a:schemeClr val="lt1"/>
              </a:solidFill>
            </a:endParaRPr>
          </a:p>
          <a:p>
            <a:pPr indent="0" lvl="0" marL="0" rtl="0" algn="ctr">
              <a:spcBef>
                <a:spcPts val="0"/>
              </a:spcBef>
              <a:spcAft>
                <a:spcPts val="0"/>
              </a:spcAft>
              <a:buNone/>
            </a:pPr>
            <a:r>
              <a:t/>
            </a:r>
            <a:endParaRPr b="1" sz="1200">
              <a:solidFill>
                <a:schemeClr val="lt1"/>
              </a:solidFill>
            </a:endParaRPr>
          </a:p>
        </p:txBody>
      </p:sp>
      <p:cxnSp>
        <p:nvCxnSpPr>
          <p:cNvPr id="5312" name="Google Shape;5312;p296"/>
          <p:cNvCxnSpPr/>
          <p:nvPr/>
        </p:nvCxnSpPr>
        <p:spPr>
          <a:xfrm>
            <a:off x="6913538" y="3927550"/>
            <a:ext cx="1311000" cy="0"/>
          </a:xfrm>
          <a:prstGeom prst="straightConnector1">
            <a:avLst/>
          </a:prstGeom>
          <a:noFill/>
          <a:ln cap="flat" cmpd="sng" w="9525">
            <a:solidFill>
              <a:schemeClr val="accent2"/>
            </a:solidFill>
            <a:prstDash val="solid"/>
            <a:round/>
            <a:headEnd len="med" w="med" type="none"/>
            <a:tailEnd len="med" w="med" type="none"/>
          </a:ln>
        </p:spPr>
      </p:cxnSp>
      <p:pic>
        <p:nvPicPr>
          <p:cNvPr id="5313" name="Google Shape;5313;p296"/>
          <p:cNvPicPr preferRelativeResize="0"/>
          <p:nvPr/>
        </p:nvPicPr>
        <p:blipFill>
          <a:blip r:embed="rId4">
            <a:alphaModFix/>
          </a:blip>
          <a:stretch>
            <a:fillRect/>
          </a:stretch>
        </p:blipFill>
        <p:spPr>
          <a:xfrm>
            <a:off x="1091699" y="1529549"/>
            <a:ext cx="994200" cy="994200"/>
          </a:xfrm>
          <a:prstGeom prst="ellipse">
            <a:avLst/>
          </a:prstGeom>
          <a:noFill/>
          <a:ln>
            <a:noFill/>
          </a:ln>
        </p:spPr>
      </p:pic>
      <p:pic>
        <p:nvPicPr>
          <p:cNvPr id="5314" name="Google Shape;5314;p296"/>
          <p:cNvPicPr preferRelativeResize="0"/>
          <p:nvPr/>
        </p:nvPicPr>
        <p:blipFill rotWithShape="1">
          <a:blip r:embed="rId5">
            <a:alphaModFix/>
          </a:blip>
          <a:srcRect b="58497" l="42120" r="33176" t="4410"/>
          <a:stretch/>
        </p:blipFill>
        <p:spPr>
          <a:xfrm>
            <a:off x="3075900" y="1529245"/>
            <a:ext cx="994200" cy="994800"/>
          </a:xfrm>
          <a:prstGeom prst="ellipse">
            <a:avLst/>
          </a:prstGeom>
          <a:noFill/>
          <a:ln>
            <a:noFill/>
          </a:ln>
        </p:spPr>
      </p:pic>
      <p:pic>
        <p:nvPicPr>
          <p:cNvPr id="5315" name="Google Shape;5315;p296"/>
          <p:cNvPicPr preferRelativeResize="0"/>
          <p:nvPr/>
        </p:nvPicPr>
        <p:blipFill>
          <a:blip r:embed="rId6">
            <a:alphaModFix/>
          </a:blip>
          <a:stretch>
            <a:fillRect/>
          </a:stretch>
        </p:blipFill>
        <p:spPr>
          <a:xfrm>
            <a:off x="5073911" y="1529548"/>
            <a:ext cx="994200" cy="994200"/>
          </a:xfrm>
          <a:prstGeom prst="ellipse">
            <a:avLst/>
          </a:prstGeom>
          <a:noFill/>
          <a:ln>
            <a:noFill/>
          </a:ln>
        </p:spPr>
      </p:pic>
      <p:pic>
        <p:nvPicPr>
          <p:cNvPr id="5316" name="Google Shape;5316;p296"/>
          <p:cNvPicPr preferRelativeResize="0"/>
          <p:nvPr/>
        </p:nvPicPr>
        <p:blipFill>
          <a:blip r:embed="rId7">
            <a:alphaModFix/>
          </a:blip>
          <a:stretch>
            <a:fillRect/>
          </a:stretch>
        </p:blipFill>
        <p:spPr>
          <a:xfrm>
            <a:off x="7077850" y="1529550"/>
            <a:ext cx="994200" cy="994200"/>
          </a:xfrm>
          <a:prstGeom prst="ellipse">
            <a:avLst/>
          </a:prstGeom>
          <a:noFill/>
          <a:ln>
            <a:noFill/>
          </a:ln>
        </p:spPr>
      </p:pic>
      <p:sp>
        <p:nvSpPr>
          <p:cNvPr id="5317" name="Google Shape;5317;p296"/>
          <p:cNvSpPr txBox="1"/>
          <p:nvPr/>
        </p:nvSpPr>
        <p:spPr>
          <a:xfrm rot="-2303967">
            <a:off x="-84184" y="1087582"/>
            <a:ext cx="2546767" cy="615643"/>
          </a:xfrm>
          <a:prstGeom prst="rect">
            <a:avLst/>
          </a:prstGeom>
          <a:noFill/>
          <a:ln cap="flat" cmpd="sng" w="9525">
            <a:solidFill>
              <a:srgbClr val="FFC229"/>
            </a:solidFill>
            <a:prstDash val="solid"/>
            <a:round/>
            <a:headEnd len="sm" w="sm" type="none"/>
            <a:tailEnd len="sm" w="sm" type="none"/>
          </a:ln>
        </p:spPr>
        <p:txBody>
          <a:bodyPr anchorCtr="0" anchor="t" bIns="91425" lIns="91425" spcFirstLastPara="1" rIns="91425" wrap="square" tIns="91425">
            <a:spAutoFit/>
          </a:bodyPr>
          <a:lstStyle/>
          <a:p>
            <a:pPr indent="0" lvl="0" marL="0" rtl="0" algn="ctr">
              <a:spcBef>
                <a:spcPts val="0"/>
              </a:spcBef>
              <a:spcAft>
                <a:spcPts val="0"/>
              </a:spcAft>
              <a:buNone/>
            </a:pPr>
            <a:r>
              <a:rPr b="1" lang="fr">
                <a:solidFill>
                  <a:srgbClr val="FFC229"/>
                </a:solidFill>
              </a:rPr>
              <a:t>A mettre à jour en fonction des rendez-vous</a:t>
            </a:r>
            <a:endParaRPr b="1">
              <a:solidFill>
                <a:srgbClr val="FFC229"/>
              </a:solidFill>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1" name="Shape 5321"/>
        <p:cNvGrpSpPr/>
        <p:nvPr/>
      </p:nvGrpSpPr>
      <p:grpSpPr>
        <a:xfrm>
          <a:off x="0" y="0"/>
          <a:ext cx="0" cy="0"/>
          <a:chOff x="0" y="0"/>
          <a:chExt cx="0" cy="0"/>
        </a:xfrm>
      </p:grpSpPr>
      <p:sp>
        <p:nvSpPr>
          <p:cNvPr id="5322" name="Google Shape;5322;p297"/>
          <p:cNvSpPr txBox="1"/>
          <p:nvPr>
            <p:ph idx="1" type="body"/>
          </p:nvPr>
        </p:nvSpPr>
        <p:spPr>
          <a:xfrm>
            <a:off x="3208735" y="2571750"/>
            <a:ext cx="2726400" cy="1880100"/>
          </a:xfrm>
          <a:prstGeom prst="rect">
            <a:avLst/>
          </a:prstGeom>
        </p:spPr>
        <p:txBody>
          <a:bodyPr anchorCtr="0" anchor="t" bIns="0" lIns="0" spcFirstLastPara="1" rIns="0" wrap="square" tIns="0">
            <a:noAutofit/>
          </a:bodyPr>
          <a:lstStyle/>
          <a:p>
            <a:pPr indent="0" lvl="0" marL="0" rtl="0" algn="ctr">
              <a:spcBef>
                <a:spcPts val="50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20" name="Shape 2720"/>
        <p:cNvGrpSpPr/>
        <p:nvPr/>
      </p:nvGrpSpPr>
      <p:grpSpPr>
        <a:xfrm>
          <a:off x="0" y="0"/>
          <a:ext cx="0" cy="0"/>
          <a:chOff x="0" y="0"/>
          <a:chExt cx="0" cy="0"/>
        </a:xfrm>
      </p:grpSpPr>
      <p:sp>
        <p:nvSpPr>
          <p:cNvPr id="2721" name="Google Shape;2721;p252"/>
          <p:cNvSpPr/>
          <p:nvPr/>
        </p:nvSpPr>
        <p:spPr>
          <a:xfrm>
            <a:off x="6308175" y="2138175"/>
            <a:ext cx="2079937" cy="836136"/>
          </a:xfrm>
          <a:custGeom>
            <a:rect b="b" l="l" r="r" t="t"/>
            <a:pathLst>
              <a:path extrusionOk="0" h="640717" w="2090389">
                <a:moveTo>
                  <a:pt x="2090389" y="59126"/>
                </a:moveTo>
                <a:lnTo>
                  <a:pt x="1963780" y="434265"/>
                </a:lnTo>
                <a:lnTo>
                  <a:pt x="1762143" y="434265"/>
                </a:lnTo>
                <a:lnTo>
                  <a:pt x="1729007" y="629631"/>
                </a:lnTo>
                <a:lnTo>
                  <a:pt x="388162" y="640717"/>
                </a:lnTo>
                <a:lnTo>
                  <a:pt x="242010" y="536714"/>
                </a:lnTo>
                <a:lnTo>
                  <a:pt x="0" y="0"/>
                </a:lnTo>
                <a:lnTo>
                  <a:pt x="2090389" y="5912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722" name="Google Shape;2722;p252"/>
          <p:cNvSpPr txBox="1"/>
          <p:nvPr>
            <p:ph type="title"/>
          </p:nvPr>
        </p:nvSpPr>
        <p:spPr>
          <a:xfrm>
            <a:off x="3882739" y="2138164"/>
            <a:ext cx="4842600" cy="867300"/>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Clr>
                <a:schemeClr val="dk2"/>
              </a:buClr>
              <a:buSzPts val="3300"/>
              <a:buFont typeface="Arial"/>
              <a:buNone/>
            </a:pPr>
            <a:r>
              <a:rPr lang="fr" sz="2000"/>
              <a:t>Vous aider à </a:t>
            </a:r>
            <a:r>
              <a:rPr lang="fr" sz="2000">
                <a:solidFill>
                  <a:schemeClr val="lt1"/>
                </a:solidFill>
              </a:rPr>
              <a:t>définir, cibler, </a:t>
            </a:r>
            <a:br>
              <a:rPr lang="fr" sz="2000">
                <a:solidFill>
                  <a:schemeClr val="lt1"/>
                </a:solidFill>
              </a:rPr>
            </a:br>
            <a:r>
              <a:rPr lang="fr" sz="2000">
                <a:solidFill>
                  <a:schemeClr val="lt1"/>
                </a:solidFill>
              </a:rPr>
              <a:t>mesurer</a:t>
            </a:r>
            <a:r>
              <a:rPr lang="fr" sz="2000">
                <a:solidFill>
                  <a:schemeClr val="accent4"/>
                </a:solidFill>
              </a:rPr>
              <a:t> </a:t>
            </a:r>
            <a:r>
              <a:rPr lang="fr" sz="2000"/>
              <a:t>pour </a:t>
            </a:r>
            <a:r>
              <a:rPr lang="fr" sz="2000">
                <a:solidFill>
                  <a:schemeClr val="lt1"/>
                </a:solidFill>
              </a:rPr>
              <a:t>mieux investir &amp; mieux rentabiliser </a:t>
            </a:r>
            <a:r>
              <a:rPr lang="fr" sz="2000"/>
              <a:t>vos dispositifs marketing</a:t>
            </a:r>
            <a:endParaRPr sz="2000"/>
          </a:p>
        </p:txBody>
      </p:sp>
    </p:spTree>
  </p:cSld>
  <p:clrMapOvr>
    <a:masterClrMapping/>
  </p:clrMapOvr>
  <mc:AlternateContent>
    <mc:Choice Requires="p14">
      <p:transition spd="slow" p14:dur="700">
        <p:fade/>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27" name="Shape 2727"/>
        <p:cNvGrpSpPr/>
        <p:nvPr/>
      </p:nvGrpSpPr>
      <p:grpSpPr>
        <a:xfrm>
          <a:off x="0" y="0"/>
          <a:ext cx="0" cy="0"/>
          <a:chOff x="0" y="0"/>
          <a:chExt cx="0" cy="0"/>
        </a:xfrm>
      </p:grpSpPr>
      <p:sp>
        <p:nvSpPr>
          <p:cNvPr id="2728" name="Google Shape;2728;p253"/>
          <p:cNvSpPr txBox="1"/>
          <p:nvPr>
            <p:ph type="title"/>
          </p:nvPr>
        </p:nvSpPr>
        <p:spPr>
          <a:xfrm>
            <a:off x="479825" y="246250"/>
            <a:ext cx="5836200" cy="6327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Clr>
                <a:schemeClr val="accent1"/>
              </a:buClr>
              <a:buSzPts val="2400"/>
              <a:buFont typeface="Arial"/>
              <a:buNone/>
            </a:pPr>
            <a:r>
              <a:rPr lang="fr" sz="2400"/>
              <a:t>Nos outils stratégiques pour construire </a:t>
            </a:r>
            <a:br>
              <a:rPr lang="fr" sz="2400"/>
            </a:br>
            <a:r>
              <a:rPr lang="fr" sz="2400"/>
              <a:t>la performance business du Retail</a:t>
            </a:r>
            <a:endParaRPr/>
          </a:p>
        </p:txBody>
      </p:sp>
      <p:sp>
        <p:nvSpPr>
          <p:cNvPr id="2729" name="Google Shape;2729;p253"/>
          <p:cNvSpPr txBox="1"/>
          <p:nvPr>
            <p:ph idx="12" type="sldNum"/>
          </p:nvPr>
        </p:nvSpPr>
        <p:spPr>
          <a:xfrm>
            <a:off x="803910" y="4814877"/>
            <a:ext cx="309900" cy="106200"/>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solidFill>
                  <a:srgbClr val="2E1452"/>
                </a:solidFill>
                <a:latin typeface="Arial"/>
                <a:ea typeface="Arial"/>
                <a:cs typeface="Arial"/>
                <a:sym typeface="Arial"/>
              </a:rPr>
              <a:t>–</a:t>
            </a:r>
            <a:endParaRPr b="0"/>
          </a:p>
        </p:txBody>
      </p:sp>
      <p:sp>
        <p:nvSpPr>
          <p:cNvPr id="2730" name="Google Shape;2730;p253"/>
          <p:cNvSpPr/>
          <p:nvPr/>
        </p:nvSpPr>
        <p:spPr>
          <a:xfrm>
            <a:off x="1687225" y="1021225"/>
            <a:ext cx="2345100" cy="1298700"/>
          </a:xfrm>
          <a:prstGeom prst="roundRect">
            <a:avLst>
              <a:gd fmla="val 8765" name="adj"/>
            </a:avLst>
          </a:prstGeom>
          <a:solidFill>
            <a:schemeClr val="accent1"/>
          </a:solidFill>
          <a:ln>
            <a:noFill/>
          </a:ln>
          <a:effectLst>
            <a:outerShdw blurRad="100013" rotWithShape="0" algn="bl" dir="9660000" dist="38100">
              <a:schemeClr val="accent1">
                <a:alpha val="38000"/>
              </a:scheme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a:p>
        </p:txBody>
      </p:sp>
      <p:sp>
        <p:nvSpPr>
          <p:cNvPr id="2731" name="Google Shape;2731;p253"/>
          <p:cNvSpPr txBox="1"/>
          <p:nvPr/>
        </p:nvSpPr>
        <p:spPr>
          <a:xfrm>
            <a:off x="1779712" y="1154525"/>
            <a:ext cx="19671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lt1"/>
                </a:solidFill>
                <a:latin typeface="Arial"/>
                <a:ea typeface="Arial"/>
                <a:cs typeface="Arial"/>
                <a:sym typeface="Arial"/>
              </a:rPr>
              <a:t>MARKETING MIX MODELING</a:t>
            </a:r>
            <a:endParaRPr b="1" i="0" sz="800" u="none" cap="none" strike="noStrike">
              <a:solidFill>
                <a:schemeClr val="lt1"/>
              </a:solidFill>
              <a:latin typeface="Arial"/>
              <a:ea typeface="Arial"/>
              <a:cs typeface="Arial"/>
              <a:sym typeface="Arial"/>
            </a:endParaRPr>
          </a:p>
        </p:txBody>
      </p:sp>
      <p:sp>
        <p:nvSpPr>
          <p:cNvPr id="2732" name="Google Shape;2732;p253"/>
          <p:cNvSpPr/>
          <p:nvPr/>
        </p:nvSpPr>
        <p:spPr>
          <a:xfrm>
            <a:off x="4092200" y="1021225"/>
            <a:ext cx="1407300" cy="1298700"/>
          </a:xfrm>
          <a:prstGeom prst="roundRect">
            <a:avLst>
              <a:gd fmla="val 8765" name="adj"/>
            </a:avLst>
          </a:prstGeom>
          <a:solidFill>
            <a:schemeClr val="accent3"/>
          </a:solidFill>
          <a:ln>
            <a:noFill/>
          </a:ln>
          <a:effectLst>
            <a:outerShdw blurRad="100013" rotWithShape="0" algn="bl" dir="9660000" dist="38100">
              <a:schemeClr val="accent3">
                <a:alpha val="38000"/>
              </a:scheme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a:p>
        </p:txBody>
      </p:sp>
      <p:sp>
        <p:nvSpPr>
          <p:cNvPr id="2733" name="Google Shape;2733;p253"/>
          <p:cNvSpPr txBox="1"/>
          <p:nvPr/>
        </p:nvSpPr>
        <p:spPr>
          <a:xfrm>
            <a:off x="4176530" y="1154526"/>
            <a:ext cx="10677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lt1"/>
                </a:solidFill>
                <a:latin typeface="Arial"/>
                <a:ea typeface="Arial"/>
                <a:cs typeface="Arial"/>
                <a:sym typeface="Arial"/>
              </a:rPr>
              <a:t>LISTEN</a:t>
            </a:r>
            <a:endParaRPr b="0" i="0" sz="400" u="none" cap="none" strike="noStrike">
              <a:solidFill>
                <a:schemeClr val="lt1"/>
              </a:solidFill>
              <a:latin typeface="Arial"/>
              <a:ea typeface="Arial"/>
              <a:cs typeface="Arial"/>
              <a:sym typeface="Arial"/>
            </a:endParaRPr>
          </a:p>
        </p:txBody>
      </p:sp>
      <p:sp>
        <p:nvSpPr>
          <p:cNvPr id="2734" name="Google Shape;2734;p253"/>
          <p:cNvSpPr/>
          <p:nvPr/>
        </p:nvSpPr>
        <p:spPr>
          <a:xfrm>
            <a:off x="5559423" y="1021217"/>
            <a:ext cx="1798200" cy="1298700"/>
          </a:xfrm>
          <a:prstGeom prst="roundRect">
            <a:avLst>
              <a:gd fmla="val 8765" name="adj"/>
            </a:avLst>
          </a:prstGeom>
          <a:solidFill>
            <a:schemeClr val="accent2"/>
          </a:solidFill>
          <a:ln>
            <a:noFill/>
          </a:ln>
          <a:effectLst>
            <a:outerShdw blurRad="100013" rotWithShape="0" algn="bl" dir="9660000" dist="38100">
              <a:schemeClr val="accent2">
                <a:alpha val="38000"/>
              </a:scheme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a:p>
        </p:txBody>
      </p:sp>
      <p:sp>
        <p:nvSpPr>
          <p:cNvPr id="2735" name="Google Shape;2735;p253"/>
          <p:cNvSpPr txBox="1"/>
          <p:nvPr/>
        </p:nvSpPr>
        <p:spPr>
          <a:xfrm>
            <a:off x="5643975" y="1154518"/>
            <a:ext cx="15210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lt1"/>
                </a:solidFill>
                <a:latin typeface="Arial"/>
                <a:ea typeface="Arial"/>
                <a:cs typeface="Arial"/>
                <a:sym typeface="Arial"/>
              </a:rPr>
              <a:t>WATCH </a:t>
            </a:r>
            <a:endParaRPr b="0" i="0" sz="400" u="none" cap="none" strike="noStrike">
              <a:solidFill>
                <a:schemeClr val="lt1"/>
              </a:solidFill>
              <a:latin typeface="Arial"/>
              <a:ea typeface="Arial"/>
              <a:cs typeface="Arial"/>
              <a:sym typeface="Arial"/>
            </a:endParaRPr>
          </a:p>
        </p:txBody>
      </p:sp>
      <p:sp>
        <p:nvSpPr>
          <p:cNvPr id="2736" name="Google Shape;2736;p253"/>
          <p:cNvSpPr/>
          <p:nvPr/>
        </p:nvSpPr>
        <p:spPr>
          <a:xfrm>
            <a:off x="7417551" y="1021225"/>
            <a:ext cx="1580400" cy="1298700"/>
          </a:xfrm>
          <a:prstGeom prst="roundRect">
            <a:avLst>
              <a:gd fmla="val 8765" name="adj"/>
            </a:avLst>
          </a:prstGeom>
          <a:solidFill>
            <a:schemeClr val="accent4"/>
          </a:solidFill>
          <a:ln>
            <a:noFill/>
          </a:ln>
          <a:effectLst>
            <a:outerShdw blurRad="100013" rotWithShape="0" algn="bl" dir="9660000" dist="38100">
              <a:schemeClr val="accent4">
                <a:alpha val="38000"/>
              </a:scheme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a:p>
        </p:txBody>
      </p:sp>
      <p:sp>
        <p:nvSpPr>
          <p:cNvPr id="2737" name="Google Shape;2737;p253"/>
          <p:cNvSpPr txBox="1"/>
          <p:nvPr/>
        </p:nvSpPr>
        <p:spPr>
          <a:xfrm>
            <a:off x="7505675" y="1154525"/>
            <a:ext cx="14340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lt1"/>
                </a:solidFill>
                <a:latin typeface="Arial"/>
                <a:ea typeface="Arial"/>
                <a:cs typeface="Arial"/>
                <a:sym typeface="Arial"/>
              </a:rPr>
              <a:t>AUDIT 360° CLIENTS</a:t>
            </a:r>
            <a:endParaRPr sz="1100">
              <a:solidFill>
                <a:schemeClr val="lt1"/>
              </a:solidFill>
            </a:endParaRPr>
          </a:p>
        </p:txBody>
      </p:sp>
      <p:sp>
        <p:nvSpPr>
          <p:cNvPr id="2738" name="Google Shape;2738;p253"/>
          <p:cNvSpPr txBox="1"/>
          <p:nvPr/>
        </p:nvSpPr>
        <p:spPr>
          <a:xfrm>
            <a:off x="7505675" y="1415931"/>
            <a:ext cx="1291200" cy="4926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lang="fr" sz="800">
                <a:solidFill>
                  <a:srgbClr val="2E1452"/>
                </a:solidFill>
              </a:rPr>
              <a:t>Analyse détaillée des comportements et parcours clients, interactions multitouch, consommation…</a:t>
            </a:r>
            <a:endParaRPr sz="800">
              <a:solidFill>
                <a:srgbClr val="2E1452"/>
              </a:solidFill>
            </a:endParaRPr>
          </a:p>
        </p:txBody>
      </p:sp>
      <p:sp>
        <p:nvSpPr>
          <p:cNvPr id="2739" name="Google Shape;2739;p253"/>
          <p:cNvSpPr/>
          <p:nvPr/>
        </p:nvSpPr>
        <p:spPr>
          <a:xfrm>
            <a:off x="4092200" y="2375159"/>
            <a:ext cx="1407300" cy="1298700"/>
          </a:xfrm>
          <a:prstGeom prst="roundRect">
            <a:avLst>
              <a:gd fmla="val 8765" name="adj"/>
            </a:avLst>
          </a:prstGeom>
          <a:solidFill>
            <a:schemeClr val="accent6"/>
          </a:solidFill>
          <a:ln>
            <a:noFill/>
          </a:ln>
          <a:effectLst>
            <a:outerShdw blurRad="100013" rotWithShape="0" algn="bl" dir="9660000" dist="38100">
              <a:schemeClr val="accent6">
                <a:alpha val="38000"/>
              </a:scheme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a:p>
        </p:txBody>
      </p:sp>
      <p:sp>
        <p:nvSpPr>
          <p:cNvPr id="2740" name="Google Shape;2740;p253"/>
          <p:cNvSpPr/>
          <p:nvPr/>
        </p:nvSpPr>
        <p:spPr>
          <a:xfrm>
            <a:off x="5559423" y="2375149"/>
            <a:ext cx="1798200" cy="1298700"/>
          </a:xfrm>
          <a:prstGeom prst="roundRect">
            <a:avLst>
              <a:gd fmla="val 8765" name="adj"/>
            </a:avLst>
          </a:prstGeom>
          <a:solidFill>
            <a:srgbClr val="FCE5CD"/>
          </a:solidFill>
          <a:ln>
            <a:noFill/>
          </a:ln>
          <a:effectLst>
            <a:outerShdw blurRad="100013" rotWithShape="0" algn="bl" dir="9660000" dist="38100">
              <a:srgbClr val="FCE5CD">
                <a:alpha val="38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a:p>
        </p:txBody>
      </p:sp>
      <p:sp>
        <p:nvSpPr>
          <p:cNvPr id="2741" name="Google Shape;2741;p253"/>
          <p:cNvSpPr/>
          <p:nvPr/>
        </p:nvSpPr>
        <p:spPr>
          <a:xfrm>
            <a:off x="7417550" y="2375150"/>
            <a:ext cx="1580400" cy="1298700"/>
          </a:xfrm>
          <a:prstGeom prst="roundRect">
            <a:avLst>
              <a:gd fmla="val 8765" name="adj"/>
            </a:avLst>
          </a:prstGeom>
          <a:solidFill>
            <a:schemeClr val="accent6"/>
          </a:solidFill>
          <a:ln>
            <a:noFill/>
          </a:ln>
          <a:effectLst>
            <a:outerShdw blurRad="100013" rotWithShape="0" algn="bl" dir="9660000" dist="38100">
              <a:schemeClr val="accent6">
                <a:alpha val="38000"/>
              </a:scheme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a:p>
        </p:txBody>
      </p:sp>
      <p:sp>
        <p:nvSpPr>
          <p:cNvPr id="2742" name="Google Shape;2742;p253"/>
          <p:cNvSpPr txBox="1"/>
          <p:nvPr/>
        </p:nvSpPr>
        <p:spPr>
          <a:xfrm>
            <a:off x="4176530" y="2501218"/>
            <a:ext cx="10215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lt1"/>
                </a:solidFill>
                <a:latin typeface="Arial"/>
                <a:ea typeface="Arial"/>
                <a:cs typeface="Arial"/>
                <a:sym typeface="Arial"/>
              </a:rPr>
              <a:t>DATA MATCH</a:t>
            </a:r>
            <a:endParaRPr b="0" i="0" sz="400" u="none" cap="none" strike="noStrike">
              <a:solidFill>
                <a:schemeClr val="lt1"/>
              </a:solidFill>
              <a:latin typeface="Arial"/>
              <a:ea typeface="Arial"/>
              <a:cs typeface="Arial"/>
              <a:sym typeface="Arial"/>
            </a:endParaRPr>
          </a:p>
        </p:txBody>
      </p:sp>
      <p:sp>
        <p:nvSpPr>
          <p:cNvPr id="2743" name="Google Shape;2743;p253"/>
          <p:cNvSpPr txBox="1"/>
          <p:nvPr/>
        </p:nvSpPr>
        <p:spPr>
          <a:xfrm>
            <a:off x="5643975" y="2501208"/>
            <a:ext cx="1521000" cy="169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dk2"/>
                </a:solidFill>
                <a:latin typeface="Arial"/>
                <a:ea typeface="Arial"/>
                <a:cs typeface="Arial"/>
                <a:sym typeface="Arial"/>
              </a:rPr>
              <a:t>FAMILY SQUARE</a:t>
            </a:r>
            <a:endParaRPr b="0" i="0" sz="400" u="none" cap="none" strike="noStrike">
              <a:solidFill>
                <a:schemeClr val="dk2"/>
              </a:solidFill>
              <a:latin typeface="Arial"/>
              <a:ea typeface="Arial"/>
              <a:cs typeface="Arial"/>
              <a:sym typeface="Arial"/>
            </a:endParaRPr>
          </a:p>
        </p:txBody>
      </p:sp>
      <p:sp>
        <p:nvSpPr>
          <p:cNvPr id="2744" name="Google Shape;2744;p253"/>
          <p:cNvSpPr txBox="1"/>
          <p:nvPr/>
        </p:nvSpPr>
        <p:spPr>
          <a:xfrm>
            <a:off x="7505677" y="2501209"/>
            <a:ext cx="1314300" cy="2310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100" u="none" cap="none" strike="noStrike">
                <a:solidFill>
                  <a:schemeClr val="lt1"/>
                </a:solidFill>
                <a:latin typeface="Arial"/>
                <a:ea typeface="Arial"/>
                <a:cs typeface="Arial"/>
                <a:sym typeface="Arial"/>
              </a:rPr>
              <a:t>GEO TARGET</a:t>
            </a:r>
            <a:endParaRPr sz="1100">
              <a:solidFill>
                <a:schemeClr val="lt1"/>
              </a:solidFill>
            </a:endParaRPr>
          </a:p>
          <a:p>
            <a:pPr indent="0" lvl="0" marL="0" marR="0" rtl="0" algn="l">
              <a:lnSpc>
                <a:spcPct val="100000"/>
              </a:lnSpc>
              <a:spcBef>
                <a:spcPts val="0"/>
              </a:spcBef>
              <a:spcAft>
                <a:spcPts val="0"/>
              </a:spcAft>
              <a:buNone/>
            </a:pPr>
            <a:r>
              <a:t/>
            </a:r>
            <a:endParaRPr b="0" i="0" sz="400" u="none" cap="none" strike="noStrike">
              <a:solidFill>
                <a:schemeClr val="lt1"/>
              </a:solidFill>
              <a:latin typeface="Arial"/>
              <a:ea typeface="Arial"/>
              <a:cs typeface="Arial"/>
              <a:sym typeface="Arial"/>
            </a:endParaRPr>
          </a:p>
        </p:txBody>
      </p:sp>
      <p:sp>
        <p:nvSpPr>
          <p:cNvPr id="2745" name="Google Shape;2745;p253"/>
          <p:cNvSpPr/>
          <p:nvPr/>
        </p:nvSpPr>
        <p:spPr>
          <a:xfrm>
            <a:off x="5559425" y="3730700"/>
            <a:ext cx="3438900" cy="1298700"/>
          </a:xfrm>
          <a:prstGeom prst="roundRect">
            <a:avLst>
              <a:gd fmla="val 8765" name="adj"/>
            </a:avLst>
          </a:prstGeom>
          <a:solidFill>
            <a:srgbClr val="DEDBDE"/>
          </a:solidFill>
          <a:ln>
            <a:noFill/>
          </a:ln>
          <a:effectLst>
            <a:outerShdw blurRad="100013" rotWithShape="0" algn="bl" dir="9660000" dist="38100">
              <a:srgbClr val="DEDBDE">
                <a:alpha val="38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a:p>
        </p:txBody>
      </p:sp>
      <p:sp>
        <p:nvSpPr>
          <p:cNvPr id="2746" name="Google Shape;2746;p253"/>
          <p:cNvSpPr/>
          <p:nvPr/>
        </p:nvSpPr>
        <p:spPr>
          <a:xfrm>
            <a:off x="4092200" y="3730700"/>
            <a:ext cx="1407300" cy="1298700"/>
          </a:xfrm>
          <a:prstGeom prst="roundRect">
            <a:avLst>
              <a:gd fmla="val 8765" name="adj"/>
            </a:avLst>
          </a:prstGeom>
          <a:solidFill>
            <a:srgbClr val="7736D1"/>
          </a:solidFill>
          <a:ln>
            <a:noFill/>
          </a:ln>
          <a:effectLst>
            <a:outerShdw blurRad="100013" rotWithShape="0" algn="bl" dir="9660000" dist="38100">
              <a:srgbClr val="7736D1">
                <a:alpha val="38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a:p>
        </p:txBody>
      </p:sp>
      <p:sp>
        <p:nvSpPr>
          <p:cNvPr id="2747" name="Google Shape;2747;p253"/>
          <p:cNvSpPr/>
          <p:nvPr/>
        </p:nvSpPr>
        <p:spPr>
          <a:xfrm>
            <a:off x="2303525" y="3730700"/>
            <a:ext cx="1728900" cy="1298700"/>
          </a:xfrm>
          <a:prstGeom prst="roundRect">
            <a:avLst>
              <a:gd fmla="val 8765" name="adj"/>
            </a:avLst>
          </a:prstGeom>
          <a:solidFill>
            <a:srgbClr val="0B00CB"/>
          </a:solidFill>
          <a:ln>
            <a:noFill/>
          </a:ln>
          <a:effectLst>
            <a:outerShdw blurRad="57150" rotWithShape="0" algn="bl" dir="9660000" dist="38100">
              <a:srgbClr val="0B00CB">
                <a:alpha val="2900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a:p>
        </p:txBody>
      </p:sp>
      <p:sp>
        <p:nvSpPr>
          <p:cNvPr id="2748" name="Google Shape;2748;p253"/>
          <p:cNvSpPr txBox="1"/>
          <p:nvPr/>
        </p:nvSpPr>
        <p:spPr>
          <a:xfrm>
            <a:off x="2402175" y="3824850"/>
            <a:ext cx="1489800" cy="5079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1100" u="none" cap="none" strike="noStrike">
                <a:solidFill>
                  <a:schemeClr val="lt1"/>
                </a:solidFill>
                <a:latin typeface="Poppins SemiBold"/>
                <a:ea typeface="Poppins SemiBold"/>
                <a:cs typeface="Poppins SemiBold"/>
                <a:sym typeface="Poppins SemiBold"/>
              </a:rPr>
              <a:t>PLANNING </a:t>
            </a:r>
            <a:r>
              <a:rPr lang="fr" sz="1100">
                <a:solidFill>
                  <a:schemeClr val="lt1"/>
                </a:solidFill>
                <a:latin typeface="Poppins SemiBold"/>
                <a:ea typeface="Poppins SemiBold"/>
                <a:cs typeface="Poppins SemiBold"/>
                <a:sym typeface="Poppins SemiBold"/>
              </a:rPr>
              <a:t>STRATÉGIQUE</a:t>
            </a:r>
            <a:r>
              <a:rPr b="0" i="0" lang="fr" sz="1100" u="none" cap="none" strike="noStrike">
                <a:solidFill>
                  <a:schemeClr val="lt1"/>
                </a:solidFill>
                <a:latin typeface="Poppins SemiBold"/>
                <a:ea typeface="Poppins SemiBold"/>
                <a:cs typeface="Poppins SemiBold"/>
                <a:sym typeface="Poppins SemiBold"/>
              </a:rPr>
              <a:t> ENRICHI PAR LA DATA</a:t>
            </a:r>
            <a:endParaRPr b="0" i="0" sz="200" u="none" cap="none" strike="noStrike">
              <a:solidFill>
                <a:schemeClr val="lt1"/>
              </a:solidFill>
              <a:latin typeface="Arial"/>
              <a:ea typeface="Arial"/>
              <a:cs typeface="Arial"/>
              <a:sym typeface="Arial"/>
            </a:endParaRPr>
          </a:p>
        </p:txBody>
      </p:sp>
      <p:sp>
        <p:nvSpPr>
          <p:cNvPr id="2749" name="Google Shape;2749;p253"/>
          <p:cNvSpPr txBox="1"/>
          <p:nvPr/>
        </p:nvSpPr>
        <p:spPr>
          <a:xfrm>
            <a:off x="4176530" y="3843817"/>
            <a:ext cx="1182900" cy="3387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1100" u="none" cap="none" strike="noStrike">
                <a:solidFill>
                  <a:schemeClr val="lt1"/>
                </a:solidFill>
                <a:latin typeface="Poppins SemiBold"/>
                <a:ea typeface="Poppins SemiBold"/>
                <a:cs typeface="Poppins SemiBold"/>
                <a:sym typeface="Poppins SemiBold"/>
              </a:rPr>
              <a:t>CONCEPTION / </a:t>
            </a:r>
            <a:r>
              <a:rPr lang="fr" sz="1100">
                <a:solidFill>
                  <a:schemeClr val="lt1"/>
                </a:solidFill>
                <a:latin typeface="Poppins SemiBold"/>
                <a:ea typeface="Poppins SemiBold"/>
                <a:cs typeface="Poppins SemiBold"/>
                <a:sym typeface="Poppins SemiBold"/>
              </a:rPr>
              <a:t>CRÉATION</a:t>
            </a:r>
            <a:endParaRPr b="0" i="0" sz="200" u="none" cap="none" strike="noStrike">
              <a:solidFill>
                <a:schemeClr val="lt1"/>
              </a:solidFill>
              <a:latin typeface="Arial"/>
              <a:ea typeface="Arial"/>
              <a:cs typeface="Arial"/>
              <a:sym typeface="Arial"/>
            </a:endParaRPr>
          </a:p>
        </p:txBody>
      </p:sp>
      <p:sp>
        <p:nvSpPr>
          <p:cNvPr id="2750" name="Google Shape;2750;p253"/>
          <p:cNvSpPr txBox="1"/>
          <p:nvPr/>
        </p:nvSpPr>
        <p:spPr>
          <a:xfrm>
            <a:off x="5643975" y="3824865"/>
            <a:ext cx="3198900" cy="3387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lang="fr" sz="1100">
                <a:solidFill>
                  <a:srgbClr val="2E1452"/>
                </a:solidFill>
                <a:latin typeface="Poppins"/>
                <a:ea typeface="Poppins"/>
                <a:cs typeface="Poppins"/>
                <a:sym typeface="Poppins"/>
              </a:rPr>
              <a:t>STRATÉGIES</a:t>
            </a:r>
            <a:r>
              <a:rPr b="1" i="0" lang="fr" sz="1100" u="none" cap="none" strike="noStrike">
                <a:solidFill>
                  <a:srgbClr val="2E1452"/>
                </a:solidFill>
                <a:latin typeface="Poppins"/>
                <a:ea typeface="Poppins"/>
                <a:cs typeface="Poppins"/>
                <a:sym typeface="Poppins"/>
              </a:rPr>
              <a:t> </a:t>
            </a:r>
            <a:br>
              <a:rPr b="1" i="0" lang="fr" sz="1100" u="none" cap="none" strike="noStrike">
                <a:solidFill>
                  <a:srgbClr val="2E1452"/>
                </a:solidFill>
                <a:latin typeface="Poppins"/>
                <a:ea typeface="Poppins"/>
                <a:cs typeface="Poppins"/>
                <a:sym typeface="Poppins"/>
              </a:rPr>
            </a:br>
            <a:r>
              <a:rPr b="1" i="0" lang="fr" sz="1100" u="none" cap="none" strike="noStrike">
                <a:solidFill>
                  <a:srgbClr val="2E1452"/>
                </a:solidFill>
                <a:latin typeface="Poppins"/>
                <a:ea typeface="Poppins"/>
                <a:cs typeface="Poppins"/>
                <a:sym typeface="Poppins"/>
              </a:rPr>
              <a:t>D’INVESTISSEMENT &amp; DES MOYENS</a:t>
            </a:r>
            <a:endParaRPr b="0" i="0" sz="900" u="none" cap="none" strike="noStrike">
              <a:solidFill>
                <a:srgbClr val="2E1452"/>
              </a:solidFill>
              <a:latin typeface="Poppins"/>
              <a:ea typeface="Poppins"/>
              <a:cs typeface="Poppins"/>
              <a:sym typeface="Poppins"/>
            </a:endParaRPr>
          </a:p>
        </p:txBody>
      </p:sp>
      <p:sp>
        <p:nvSpPr>
          <p:cNvPr id="2751" name="Google Shape;2751;p253"/>
          <p:cNvSpPr txBox="1"/>
          <p:nvPr/>
        </p:nvSpPr>
        <p:spPr>
          <a:xfrm>
            <a:off x="1779488" y="1415925"/>
            <a:ext cx="1967100" cy="6156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lang="fr" sz="800">
                <a:solidFill>
                  <a:schemeClr val="lt1"/>
                </a:solidFill>
              </a:rPr>
              <a:t>P</a:t>
            </a:r>
            <a:r>
              <a:rPr b="0" i="0" lang="fr" sz="800" u="none" cap="none" strike="noStrike">
                <a:solidFill>
                  <a:schemeClr val="lt1"/>
                </a:solidFill>
                <a:latin typeface="Arial"/>
                <a:ea typeface="Arial"/>
                <a:cs typeface="Arial"/>
                <a:sym typeface="Arial"/>
              </a:rPr>
              <a:t>our vous fournir une vision globale </a:t>
            </a:r>
            <a:r>
              <a:rPr lang="fr" sz="800">
                <a:solidFill>
                  <a:schemeClr val="lt1"/>
                </a:solidFill>
              </a:rPr>
              <a:t>&amp; stratégique</a:t>
            </a:r>
            <a:r>
              <a:rPr b="0" i="0" lang="fr" sz="800" u="none" cap="none" strike="noStrike">
                <a:solidFill>
                  <a:schemeClr val="lt1"/>
                </a:solidFill>
                <a:latin typeface="Arial"/>
                <a:ea typeface="Arial"/>
                <a:cs typeface="Arial"/>
                <a:sym typeface="Arial"/>
              </a:rPr>
              <a:t> de la performance de vos investissements grâce à la seule méthode permettant une mesure omnicanale et non</a:t>
            </a:r>
            <a:r>
              <a:rPr b="0" i="0" lang="fr" sz="800" u="none" cap="none" strike="noStrike">
                <a:solidFill>
                  <a:schemeClr val="lt1"/>
                </a:solidFill>
                <a:latin typeface="Arial"/>
                <a:ea typeface="Arial"/>
                <a:cs typeface="Arial"/>
                <a:sym typeface="Arial"/>
              </a:rPr>
              <a:t>-biaisée</a:t>
            </a:r>
            <a:r>
              <a:rPr b="0" i="0" lang="fr" sz="800" u="none" cap="none" strike="noStrike">
                <a:solidFill>
                  <a:schemeClr val="lt1"/>
                </a:solidFill>
                <a:latin typeface="Arial"/>
                <a:ea typeface="Arial"/>
                <a:cs typeface="Arial"/>
                <a:sym typeface="Arial"/>
              </a:rPr>
              <a:t>.</a:t>
            </a:r>
            <a:endParaRPr sz="1100"/>
          </a:p>
        </p:txBody>
      </p:sp>
      <p:sp>
        <p:nvSpPr>
          <p:cNvPr id="2752" name="Google Shape;2752;p253"/>
          <p:cNvSpPr txBox="1"/>
          <p:nvPr/>
        </p:nvSpPr>
        <p:spPr>
          <a:xfrm>
            <a:off x="4176530" y="1415933"/>
            <a:ext cx="1182900" cy="7389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800" u="none" cap="none" strike="noStrike">
                <a:solidFill>
                  <a:schemeClr val="lt1"/>
                </a:solidFill>
                <a:latin typeface="Arial"/>
                <a:ea typeface="Arial"/>
                <a:cs typeface="Arial"/>
                <a:sym typeface="Arial"/>
              </a:rPr>
              <a:t>Déterminer, via l’écoute </a:t>
            </a:r>
            <a:br>
              <a:rPr b="0" i="0" lang="fr" sz="800" u="none" cap="none" strike="noStrike">
                <a:solidFill>
                  <a:schemeClr val="lt1"/>
                </a:solidFill>
                <a:latin typeface="Arial"/>
                <a:ea typeface="Arial"/>
                <a:cs typeface="Arial"/>
                <a:sym typeface="Arial"/>
              </a:rPr>
            </a:br>
            <a:r>
              <a:rPr b="0" i="0" lang="fr" sz="800" u="none" cap="none" strike="noStrike">
                <a:solidFill>
                  <a:schemeClr val="lt1"/>
                </a:solidFill>
                <a:latin typeface="Arial"/>
                <a:ea typeface="Arial"/>
                <a:cs typeface="Arial"/>
                <a:sym typeface="Arial"/>
              </a:rPr>
              <a:t>des réseaux sociaux </a:t>
            </a:r>
            <a:br>
              <a:rPr b="0" i="0" lang="fr" sz="800" u="none" cap="none" strike="noStrike">
                <a:solidFill>
                  <a:schemeClr val="lt1"/>
                </a:solidFill>
                <a:latin typeface="Arial"/>
                <a:ea typeface="Arial"/>
                <a:cs typeface="Arial"/>
                <a:sym typeface="Arial"/>
              </a:rPr>
            </a:br>
            <a:r>
              <a:rPr b="0" i="0" lang="fr" sz="800" u="none" cap="none" strike="noStrike">
                <a:solidFill>
                  <a:schemeClr val="lt1"/>
                </a:solidFill>
                <a:latin typeface="Arial"/>
                <a:ea typeface="Arial"/>
                <a:cs typeface="Arial"/>
                <a:sym typeface="Arial"/>
              </a:rPr>
              <a:t>les principaux insights concernant un marché, </a:t>
            </a:r>
            <a:br>
              <a:rPr b="0" i="0" lang="fr" sz="800" u="none" cap="none" strike="noStrike">
                <a:solidFill>
                  <a:schemeClr val="lt1"/>
                </a:solidFill>
                <a:latin typeface="Arial"/>
                <a:ea typeface="Arial"/>
                <a:cs typeface="Arial"/>
                <a:sym typeface="Arial"/>
              </a:rPr>
            </a:br>
            <a:r>
              <a:rPr b="0" i="0" lang="fr" sz="800" u="none" cap="none" strike="noStrike">
                <a:solidFill>
                  <a:schemeClr val="lt1"/>
                </a:solidFill>
                <a:latin typeface="Arial"/>
                <a:ea typeface="Arial"/>
                <a:cs typeface="Arial"/>
                <a:sym typeface="Arial"/>
              </a:rPr>
              <a:t>un usage, une catégorie </a:t>
            </a:r>
            <a:br>
              <a:rPr b="0" i="0" lang="fr" sz="800" u="none" cap="none" strike="noStrike">
                <a:solidFill>
                  <a:schemeClr val="lt1"/>
                </a:solidFill>
                <a:latin typeface="Arial"/>
                <a:ea typeface="Arial"/>
                <a:cs typeface="Arial"/>
                <a:sym typeface="Arial"/>
              </a:rPr>
            </a:br>
            <a:r>
              <a:rPr b="0" i="0" lang="fr" sz="800" u="none" cap="none" strike="noStrike">
                <a:solidFill>
                  <a:schemeClr val="lt1"/>
                </a:solidFill>
                <a:latin typeface="Arial"/>
                <a:ea typeface="Arial"/>
                <a:cs typeface="Arial"/>
                <a:sym typeface="Arial"/>
              </a:rPr>
              <a:t>de produit.</a:t>
            </a:r>
            <a:endParaRPr sz="1100"/>
          </a:p>
        </p:txBody>
      </p:sp>
      <p:sp>
        <p:nvSpPr>
          <p:cNvPr id="2753" name="Google Shape;2753;p253"/>
          <p:cNvSpPr txBox="1"/>
          <p:nvPr/>
        </p:nvSpPr>
        <p:spPr>
          <a:xfrm>
            <a:off x="5643975" y="1415925"/>
            <a:ext cx="1628100" cy="8619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Observer et analyser, grâce aux</a:t>
            </a:r>
            <a:r>
              <a:rPr lang="fr" sz="800">
                <a:solidFill>
                  <a:srgbClr val="2E1452"/>
                </a:solidFill>
              </a:rPr>
              <a:t> </a:t>
            </a:r>
            <a:r>
              <a:rPr b="0" i="0" lang="fr" sz="800" u="none" cap="none" strike="noStrike">
                <a:solidFill>
                  <a:srgbClr val="2E1452"/>
                </a:solidFill>
                <a:latin typeface="Arial"/>
                <a:ea typeface="Arial"/>
                <a:cs typeface="Arial"/>
                <a:sym typeface="Arial"/>
              </a:rPr>
              <a:t>données issues de nos outils de profiling, les comportements digitaux d’une audience, pour </a:t>
            </a:r>
            <a:r>
              <a:rPr b="0" i="0" lang="fr" sz="800" u="none" cap="none" strike="noStrike">
                <a:solidFill>
                  <a:srgbClr val="2E1452"/>
                </a:solidFill>
                <a:latin typeface="Arial"/>
                <a:ea typeface="Arial"/>
                <a:cs typeface="Arial"/>
                <a:sym typeface="Arial"/>
              </a:rPr>
              <a:t>d</a:t>
            </a:r>
            <a:r>
              <a:rPr b="0" i="0" lang="fr" sz="800" u="none" cap="none" strike="noStrike">
                <a:solidFill>
                  <a:srgbClr val="2E1452"/>
                </a:solidFill>
                <a:latin typeface="Arial"/>
                <a:ea typeface="Arial"/>
                <a:cs typeface="Arial"/>
                <a:sym typeface="Arial"/>
              </a:rPr>
              <a:t>écrypter les habitudes des consommateurs </a:t>
            </a:r>
            <a:r>
              <a:rPr lang="fr" sz="800">
                <a:solidFill>
                  <a:srgbClr val="2E1452"/>
                </a:solidFill>
              </a:rPr>
              <a:t>&amp; </a:t>
            </a:r>
            <a:r>
              <a:rPr b="0" i="0" lang="fr" sz="800" u="none" cap="none" strike="noStrike">
                <a:solidFill>
                  <a:srgbClr val="2E1452"/>
                </a:solidFill>
                <a:latin typeface="Arial"/>
                <a:ea typeface="Arial"/>
                <a:cs typeface="Arial"/>
                <a:sym typeface="Arial"/>
              </a:rPr>
              <a:t>déceler des insights et signaux faibles.</a:t>
            </a:r>
            <a:endParaRPr sz="1100"/>
          </a:p>
        </p:txBody>
      </p:sp>
      <p:sp>
        <p:nvSpPr>
          <p:cNvPr id="2754" name="Google Shape;2754;p253"/>
          <p:cNvSpPr txBox="1"/>
          <p:nvPr/>
        </p:nvSpPr>
        <p:spPr>
          <a:xfrm>
            <a:off x="4176530" y="2743549"/>
            <a:ext cx="936000" cy="3693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35 Millions </a:t>
            </a:r>
            <a:br>
              <a:rPr b="0" i="0" lang="fr" sz="800" u="none" cap="none" strike="noStrike">
                <a:solidFill>
                  <a:srgbClr val="2E1452"/>
                </a:solidFill>
                <a:latin typeface="Arial"/>
                <a:ea typeface="Arial"/>
                <a:cs typeface="Arial"/>
                <a:sym typeface="Arial"/>
              </a:rPr>
            </a:br>
            <a:r>
              <a:rPr b="0" i="0" lang="fr" sz="800" u="none" cap="none" strike="noStrike">
                <a:solidFill>
                  <a:srgbClr val="2E1452"/>
                </a:solidFill>
                <a:latin typeface="Arial"/>
                <a:ea typeface="Arial"/>
                <a:cs typeface="Arial"/>
                <a:sym typeface="Arial"/>
              </a:rPr>
              <a:t>de contacts BtoC </a:t>
            </a:r>
            <a:endParaRPr sz="1100"/>
          </a:p>
          <a:p>
            <a:pPr indent="0" lvl="0" marL="0" marR="0" rtl="0" algn="l">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option Partenaires</a:t>
            </a:r>
            <a:endParaRPr sz="1100"/>
          </a:p>
        </p:txBody>
      </p:sp>
      <p:sp>
        <p:nvSpPr>
          <p:cNvPr id="2755" name="Google Shape;2755;p253"/>
          <p:cNvSpPr txBox="1"/>
          <p:nvPr/>
        </p:nvSpPr>
        <p:spPr>
          <a:xfrm>
            <a:off x="5643975" y="2743538"/>
            <a:ext cx="1434000" cy="6156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lang="fr" sz="800">
                <a:solidFill>
                  <a:srgbClr val="2E1452"/>
                </a:solidFill>
              </a:rPr>
              <a:t>S</a:t>
            </a:r>
            <a:r>
              <a:rPr b="0" i="0" lang="fr" sz="800" u="none" cap="none" strike="noStrike">
                <a:solidFill>
                  <a:srgbClr val="2E1452"/>
                </a:solidFill>
                <a:latin typeface="Arial"/>
                <a:ea typeface="Arial"/>
                <a:cs typeface="Arial"/>
                <a:sym typeface="Arial"/>
              </a:rPr>
              <a:t>olution de géomarketing </a:t>
            </a:r>
            <a:br>
              <a:rPr b="0" i="0" lang="fr" sz="800" u="none" cap="none" strike="noStrike">
                <a:solidFill>
                  <a:srgbClr val="2E1452"/>
                </a:solidFill>
                <a:latin typeface="Arial"/>
                <a:ea typeface="Arial"/>
                <a:cs typeface="Arial"/>
                <a:sym typeface="Arial"/>
              </a:rPr>
            </a:br>
            <a:r>
              <a:rPr b="0" i="0" lang="fr" sz="800" u="none" cap="none" strike="noStrike">
                <a:solidFill>
                  <a:srgbClr val="2E1452"/>
                </a:solidFill>
                <a:latin typeface="Arial"/>
                <a:ea typeface="Arial"/>
                <a:cs typeface="Arial"/>
                <a:sym typeface="Arial"/>
              </a:rPr>
              <a:t>à la précision inégalée permettant 15% à 60% de rentabilité supplémentaire des campagnes marketing</a:t>
            </a:r>
            <a:endParaRPr sz="1100"/>
          </a:p>
        </p:txBody>
      </p:sp>
      <p:sp>
        <p:nvSpPr>
          <p:cNvPr id="2756" name="Google Shape;2756;p253"/>
          <p:cNvSpPr txBox="1"/>
          <p:nvPr/>
        </p:nvSpPr>
        <p:spPr>
          <a:xfrm>
            <a:off x="7505677" y="2743550"/>
            <a:ext cx="1314300" cy="4926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800" u="none" cap="none" strike="noStrike">
                <a:solidFill>
                  <a:srgbClr val="2E1452"/>
                </a:solidFill>
                <a:latin typeface="Arial"/>
                <a:ea typeface="Arial"/>
                <a:cs typeface="Arial"/>
                <a:sym typeface="Arial"/>
              </a:rPr>
              <a:t>En étudiant le déplacement des consommateurs, nous pouvons déterminer la bonne zone de chalandise</a:t>
            </a:r>
            <a:endParaRPr sz="1100"/>
          </a:p>
        </p:txBody>
      </p:sp>
      <p:sp>
        <p:nvSpPr>
          <p:cNvPr id="2757" name="Google Shape;2757;p253"/>
          <p:cNvSpPr txBox="1"/>
          <p:nvPr/>
        </p:nvSpPr>
        <p:spPr>
          <a:xfrm>
            <a:off x="2402175" y="4638850"/>
            <a:ext cx="1212300" cy="2463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800" u="none" cap="none" strike="noStrike">
                <a:solidFill>
                  <a:schemeClr val="lt1"/>
                </a:solidFill>
                <a:latin typeface="Arial"/>
                <a:ea typeface="Arial"/>
                <a:cs typeface="Arial"/>
                <a:sym typeface="Arial"/>
              </a:rPr>
              <a:t>Hub de 10 planneurs stratégiques</a:t>
            </a:r>
            <a:endParaRPr b="0" i="0" sz="800" u="none" cap="none" strike="noStrike">
              <a:solidFill>
                <a:srgbClr val="000000"/>
              </a:solidFill>
              <a:latin typeface="Arial"/>
              <a:ea typeface="Arial"/>
              <a:cs typeface="Arial"/>
              <a:sym typeface="Arial"/>
            </a:endParaRPr>
          </a:p>
        </p:txBody>
      </p:sp>
      <p:sp>
        <p:nvSpPr>
          <p:cNvPr id="2758" name="Google Shape;2758;p253"/>
          <p:cNvSpPr txBox="1"/>
          <p:nvPr/>
        </p:nvSpPr>
        <p:spPr>
          <a:xfrm>
            <a:off x="4176530" y="4638864"/>
            <a:ext cx="1178400" cy="123000"/>
          </a:xfrm>
          <a:prstGeom prst="rect">
            <a:avLst/>
          </a:prstGeom>
          <a:noFill/>
          <a:ln>
            <a:noFill/>
          </a:ln>
        </p:spPr>
        <p:txBody>
          <a:bodyPr anchorCtr="0" anchor="t" bIns="0" lIns="0" spcFirstLastPara="1" rIns="0" wrap="square" tIns="0">
            <a:spAutoFit/>
          </a:bodyPr>
          <a:lstStyle/>
          <a:p>
            <a:pPr indent="0" lvl="0" marL="0" marR="0" rtl="0" algn="l">
              <a:lnSpc>
                <a:spcPct val="120000"/>
              </a:lnSpc>
              <a:spcBef>
                <a:spcPts val="0"/>
              </a:spcBef>
              <a:spcAft>
                <a:spcPts val="0"/>
              </a:spcAft>
              <a:buNone/>
            </a:pPr>
            <a:r>
              <a:rPr i="0" lang="fr" sz="800" u="none" cap="none" strike="noStrike">
                <a:solidFill>
                  <a:schemeClr val="lt1"/>
                </a:solidFill>
              </a:rPr>
              <a:t>Hub de 50 profils créatifs</a:t>
            </a:r>
            <a:endParaRPr sz="1100"/>
          </a:p>
        </p:txBody>
      </p:sp>
      <p:sp>
        <p:nvSpPr>
          <p:cNvPr id="2759" name="Google Shape;2759;p253"/>
          <p:cNvSpPr txBox="1"/>
          <p:nvPr/>
        </p:nvSpPr>
        <p:spPr>
          <a:xfrm>
            <a:off x="5643975" y="4367676"/>
            <a:ext cx="2162100" cy="554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rgbClr val="000000"/>
                </a:solidFill>
                <a:latin typeface="Arial"/>
                <a:ea typeface="Arial"/>
                <a:cs typeface="Arial"/>
                <a:sym typeface="Arial"/>
              </a:rPr>
              <a:t>Stratégie de marque, </a:t>
            </a:r>
            <a:br>
              <a:rPr b="0" i="0" lang="fr" sz="900" u="none" cap="none" strike="noStrike">
                <a:solidFill>
                  <a:srgbClr val="000000"/>
                </a:solidFill>
                <a:latin typeface="Arial"/>
                <a:ea typeface="Arial"/>
                <a:cs typeface="Arial"/>
                <a:sym typeface="Arial"/>
              </a:rPr>
            </a:br>
            <a:r>
              <a:rPr b="0" i="0" lang="fr" sz="900" u="none" cap="none" strike="noStrike">
                <a:solidFill>
                  <a:srgbClr val="000000"/>
                </a:solidFill>
                <a:latin typeface="Arial"/>
                <a:ea typeface="Arial"/>
                <a:cs typeface="Arial"/>
                <a:sym typeface="Arial"/>
              </a:rPr>
              <a:t>Stratégie éditoriale, </a:t>
            </a:r>
            <a:br>
              <a:rPr b="0" i="0" lang="fr" sz="900" u="none" cap="none" strike="noStrike">
                <a:solidFill>
                  <a:srgbClr val="000000"/>
                </a:solidFill>
                <a:latin typeface="Arial"/>
                <a:ea typeface="Arial"/>
                <a:cs typeface="Arial"/>
                <a:sym typeface="Arial"/>
              </a:rPr>
            </a:br>
            <a:r>
              <a:rPr b="0" i="0" lang="fr" sz="900" u="none" cap="none" strike="noStrike">
                <a:solidFill>
                  <a:srgbClr val="000000"/>
                </a:solidFill>
                <a:latin typeface="Arial"/>
                <a:ea typeface="Arial"/>
                <a:cs typeface="Arial"/>
                <a:sym typeface="Arial"/>
              </a:rPr>
              <a:t>Stratégie digitale et data</a:t>
            </a:r>
            <a:endParaRPr sz="1100"/>
          </a:p>
          <a:p>
            <a:pPr indent="0" lvl="0" marL="0" marR="0" rtl="0" algn="l">
              <a:lnSpc>
                <a:spcPct val="100000"/>
              </a:lnSpc>
              <a:spcBef>
                <a:spcPts val="0"/>
              </a:spcBef>
              <a:spcAft>
                <a:spcPts val="0"/>
              </a:spcAft>
              <a:buNone/>
            </a:pPr>
            <a:r>
              <a:rPr b="0" i="0" lang="fr" sz="900" u="none" cap="none" strike="noStrike">
                <a:solidFill>
                  <a:srgbClr val="000000"/>
                </a:solidFill>
                <a:latin typeface="Arial"/>
                <a:ea typeface="Arial"/>
                <a:cs typeface="Arial"/>
                <a:sym typeface="Arial"/>
              </a:rPr>
              <a:t>Stratégie d’investissement marketing</a:t>
            </a:r>
            <a:endParaRPr sz="1100"/>
          </a:p>
        </p:txBody>
      </p:sp>
      <p:sp>
        <p:nvSpPr>
          <p:cNvPr id="2760" name="Google Shape;2760;p253"/>
          <p:cNvSpPr/>
          <p:nvPr/>
        </p:nvSpPr>
        <p:spPr>
          <a:xfrm>
            <a:off x="29010" y="2833586"/>
            <a:ext cx="3806700" cy="387000"/>
          </a:xfrm>
          <a:prstGeom prst="roundRect">
            <a:avLst>
              <a:gd fmla="val 50000" name="adj"/>
            </a:avLst>
          </a:prstGeom>
          <a:gradFill>
            <a:gsLst>
              <a:gs pos="0">
                <a:srgbClr val="2BD6D9">
                  <a:alpha val="0"/>
                </a:srgbClr>
              </a:gs>
              <a:gs pos="76000">
                <a:srgbClr val="FFFFFF">
                  <a:alpha val="44705"/>
                </a:srgbClr>
              </a:gs>
              <a:gs pos="100000">
                <a:schemeClr val="lt1"/>
              </a:gs>
            </a:gsLst>
            <a:lin ang="0" scaled="0"/>
          </a:gra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761" name="Google Shape;2761;p253"/>
          <p:cNvSpPr/>
          <p:nvPr/>
        </p:nvSpPr>
        <p:spPr>
          <a:xfrm>
            <a:off x="3448747" y="2828431"/>
            <a:ext cx="387000" cy="387000"/>
          </a:xfrm>
          <a:prstGeom prst="ellipse">
            <a:avLst/>
          </a:prstGeom>
          <a:solidFill>
            <a:schemeClr val="lt1"/>
          </a:solidFill>
          <a:ln>
            <a:noFill/>
          </a:ln>
          <a:effectLst>
            <a:outerShdw blurRad="114300" rotWithShape="0" algn="tr" dir="5700000" dist="38100">
              <a:srgbClr val="000000">
                <a:alpha val="1373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762" name="Google Shape;2762;p253"/>
          <p:cNvSpPr txBox="1"/>
          <p:nvPr/>
        </p:nvSpPr>
        <p:spPr>
          <a:xfrm>
            <a:off x="2794308" y="2946319"/>
            <a:ext cx="596100" cy="1539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1000" u="none" cap="none" strike="noStrike">
                <a:solidFill>
                  <a:schemeClr val="accent3"/>
                </a:solidFill>
                <a:latin typeface="Arial"/>
                <a:ea typeface="Arial"/>
                <a:cs typeface="Arial"/>
                <a:sym typeface="Arial"/>
              </a:rPr>
              <a:t>CIBLER</a:t>
            </a:r>
            <a:endParaRPr b="1" i="0" sz="1000" u="none" cap="none" strike="noStrike">
              <a:solidFill>
                <a:schemeClr val="accent3"/>
              </a:solidFill>
              <a:latin typeface="Arial"/>
              <a:ea typeface="Arial"/>
              <a:cs typeface="Arial"/>
              <a:sym typeface="Arial"/>
            </a:endParaRPr>
          </a:p>
        </p:txBody>
      </p:sp>
      <p:grpSp>
        <p:nvGrpSpPr>
          <p:cNvPr id="2763" name="Google Shape;2763;p253"/>
          <p:cNvGrpSpPr/>
          <p:nvPr/>
        </p:nvGrpSpPr>
        <p:grpSpPr>
          <a:xfrm>
            <a:off x="3489587" y="2869276"/>
            <a:ext cx="305388" cy="305388"/>
            <a:chOff x="1317985" y="2023872"/>
            <a:chExt cx="360000" cy="360000"/>
          </a:xfrm>
        </p:grpSpPr>
        <p:sp>
          <p:nvSpPr>
            <p:cNvPr id="2764" name="Google Shape;2764;p253"/>
            <p:cNvSpPr/>
            <p:nvPr/>
          </p:nvSpPr>
          <p:spPr>
            <a:xfrm>
              <a:off x="1445695" y="2151575"/>
              <a:ext cx="104326" cy="104326"/>
            </a:xfrm>
            <a:custGeom>
              <a:rect b="b" l="l" r="r" t="t"/>
              <a:pathLst>
                <a:path extrusionOk="0" h="104326" w="104326">
                  <a:moveTo>
                    <a:pt x="52290" y="0"/>
                  </a:moveTo>
                  <a:cubicBezTo>
                    <a:pt x="23454" y="0"/>
                    <a:pt x="0" y="23461"/>
                    <a:pt x="0" y="52297"/>
                  </a:cubicBezTo>
                  <a:cubicBezTo>
                    <a:pt x="0" y="81133"/>
                    <a:pt x="23454" y="104586"/>
                    <a:pt x="52290" y="104586"/>
                  </a:cubicBezTo>
                  <a:cubicBezTo>
                    <a:pt x="81126" y="104586"/>
                    <a:pt x="104587" y="81133"/>
                    <a:pt x="104587" y="52297"/>
                  </a:cubicBezTo>
                  <a:cubicBezTo>
                    <a:pt x="104587" y="23461"/>
                    <a:pt x="81126" y="0"/>
                    <a:pt x="52290" y="0"/>
                  </a:cubicBezTo>
                  <a:close/>
                  <a:moveTo>
                    <a:pt x="52290" y="88586"/>
                  </a:moveTo>
                  <a:cubicBezTo>
                    <a:pt x="32282" y="88586"/>
                    <a:pt x="16000" y="72305"/>
                    <a:pt x="16000" y="52297"/>
                  </a:cubicBezTo>
                  <a:cubicBezTo>
                    <a:pt x="16000" y="32281"/>
                    <a:pt x="32282" y="16000"/>
                    <a:pt x="52290" y="16000"/>
                  </a:cubicBezTo>
                  <a:cubicBezTo>
                    <a:pt x="72305" y="16000"/>
                    <a:pt x="88586" y="32281"/>
                    <a:pt x="88586" y="52297"/>
                  </a:cubicBezTo>
                  <a:cubicBezTo>
                    <a:pt x="88586" y="72305"/>
                    <a:pt x="72305" y="88586"/>
                    <a:pt x="52290" y="88586"/>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2BD6D9"/>
                </a:solidFill>
                <a:latin typeface="Arial"/>
                <a:ea typeface="Arial"/>
                <a:cs typeface="Arial"/>
                <a:sym typeface="Arial"/>
              </a:endParaRPr>
            </a:p>
          </p:txBody>
        </p:sp>
        <p:sp>
          <p:nvSpPr>
            <p:cNvPr id="2765" name="Google Shape;2765;p253"/>
            <p:cNvSpPr/>
            <p:nvPr/>
          </p:nvSpPr>
          <p:spPr>
            <a:xfrm>
              <a:off x="1317985" y="2023872"/>
              <a:ext cx="360000" cy="360000"/>
            </a:xfrm>
            <a:custGeom>
              <a:rect b="b" l="l" r="r" t="t"/>
              <a:pathLst>
                <a:path extrusionOk="0" h="360000" w="360000">
                  <a:moveTo>
                    <a:pt x="360000" y="172000"/>
                  </a:moveTo>
                  <a:lnTo>
                    <a:pt x="323484" y="172000"/>
                  </a:lnTo>
                  <a:cubicBezTo>
                    <a:pt x="319464" y="99114"/>
                    <a:pt x="260885" y="40535"/>
                    <a:pt x="187999" y="36515"/>
                  </a:cubicBezTo>
                  <a:lnTo>
                    <a:pt x="187999" y="0"/>
                  </a:lnTo>
                  <a:lnTo>
                    <a:pt x="171999" y="0"/>
                  </a:lnTo>
                  <a:lnTo>
                    <a:pt x="171999" y="36515"/>
                  </a:lnTo>
                  <a:cubicBezTo>
                    <a:pt x="99120" y="40535"/>
                    <a:pt x="40542" y="99114"/>
                    <a:pt x="36522" y="172000"/>
                  </a:cubicBezTo>
                  <a:lnTo>
                    <a:pt x="0" y="172000"/>
                  </a:lnTo>
                  <a:lnTo>
                    <a:pt x="0" y="188000"/>
                  </a:lnTo>
                  <a:lnTo>
                    <a:pt x="36523" y="188000"/>
                  </a:lnTo>
                  <a:cubicBezTo>
                    <a:pt x="40543" y="260879"/>
                    <a:pt x="99121" y="319457"/>
                    <a:pt x="172000" y="323477"/>
                  </a:cubicBezTo>
                  <a:lnTo>
                    <a:pt x="172000" y="360000"/>
                  </a:lnTo>
                  <a:lnTo>
                    <a:pt x="188000" y="360000"/>
                  </a:lnTo>
                  <a:lnTo>
                    <a:pt x="188000" y="323477"/>
                  </a:lnTo>
                  <a:cubicBezTo>
                    <a:pt x="260885" y="319457"/>
                    <a:pt x="319464" y="260879"/>
                    <a:pt x="323484" y="188000"/>
                  </a:cubicBezTo>
                  <a:lnTo>
                    <a:pt x="360000" y="188000"/>
                  </a:lnTo>
                  <a:lnTo>
                    <a:pt x="360000" y="172000"/>
                  </a:lnTo>
                  <a:close/>
                  <a:moveTo>
                    <a:pt x="307452" y="172000"/>
                  </a:moveTo>
                  <a:lnTo>
                    <a:pt x="276252" y="172000"/>
                  </a:lnTo>
                  <a:cubicBezTo>
                    <a:pt x="272389" y="125110"/>
                    <a:pt x="234890" y="87611"/>
                    <a:pt x="188000" y="83747"/>
                  </a:cubicBezTo>
                  <a:lnTo>
                    <a:pt x="188000" y="52547"/>
                  </a:lnTo>
                  <a:cubicBezTo>
                    <a:pt x="252061" y="56527"/>
                    <a:pt x="303473" y="107938"/>
                    <a:pt x="307452" y="172000"/>
                  </a:cubicBezTo>
                  <a:close/>
                  <a:moveTo>
                    <a:pt x="180000" y="260586"/>
                  </a:moveTo>
                  <a:cubicBezTo>
                    <a:pt x="135563" y="260586"/>
                    <a:pt x="99414" y="224438"/>
                    <a:pt x="99414" y="180000"/>
                  </a:cubicBezTo>
                  <a:cubicBezTo>
                    <a:pt x="99414" y="135563"/>
                    <a:pt x="135563" y="99414"/>
                    <a:pt x="180000" y="99414"/>
                  </a:cubicBezTo>
                  <a:cubicBezTo>
                    <a:pt x="224438" y="99414"/>
                    <a:pt x="260586" y="135563"/>
                    <a:pt x="260586" y="180000"/>
                  </a:cubicBezTo>
                  <a:cubicBezTo>
                    <a:pt x="260586" y="224438"/>
                    <a:pt x="224438" y="260586"/>
                    <a:pt x="180000" y="260586"/>
                  </a:cubicBezTo>
                  <a:close/>
                  <a:moveTo>
                    <a:pt x="172000" y="52547"/>
                  </a:moveTo>
                  <a:lnTo>
                    <a:pt x="172000" y="83748"/>
                  </a:lnTo>
                  <a:cubicBezTo>
                    <a:pt x="125110" y="87611"/>
                    <a:pt x="87611" y="125110"/>
                    <a:pt x="83747" y="172001"/>
                  </a:cubicBezTo>
                  <a:lnTo>
                    <a:pt x="52555" y="172001"/>
                  </a:lnTo>
                  <a:cubicBezTo>
                    <a:pt x="56534" y="107939"/>
                    <a:pt x="107946" y="56527"/>
                    <a:pt x="172000" y="52547"/>
                  </a:cubicBezTo>
                  <a:close/>
                  <a:moveTo>
                    <a:pt x="52555" y="188000"/>
                  </a:moveTo>
                  <a:lnTo>
                    <a:pt x="83748" y="188000"/>
                  </a:lnTo>
                  <a:cubicBezTo>
                    <a:pt x="87611" y="234890"/>
                    <a:pt x="125110" y="272389"/>
                    <a:pt x="172001" y="276252"/>
                  </a:cubicBezTo>
                  <a:lnTo>
                    <a:pt x="172001" y="307446"/>
                  </a:lnTo>
                  <a:cubicBezTo>
                    <a:pt x="107946" y="303465"/>
                    <a:pt x="56535" y="252054"/>
                    <a:pt x="52555" y="188000"/>
                  </a:cubicBezTo>
                  <a:close/>
                  <a:moveTo>
                    <a:pt x="188000" y="307445"/>
                  </a:moveTo>
                  <a:lnTo>
                    <a:pt x="188000" y="276252"/>
                  </a:lnTo>
                  <a:cubicBezTo>
                    <a:pt x="234890" y="272389"/>
                    <a:pt x="272389" y="234890"/>
                    <a:pt x="276252" y="187999"/>
                  </a:cubicBezTo>
                  <a:lnTo>
                    <a:pt x="307452" y="187999"/>
                  </a:lnTo>
                  <a:cubicBezTo>
                    <a:pt x="303473" y="252054"/>
                    <a:pt x="252061" y="303466"/>
                    <a:pt x="188000" y="307445"/>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2BD6D9"/>
                </a:solidFill>
                <a:latin typeface="Arial"/>
                <a:ea typeface="Arial"/>
                <a:cs typeface="Arial"/>
                <a:sym typeface="Arial"/>
              </a:endParaRPr>
            </a:p>
          </p:txBody>
        </p:sp>
        <p:sp>
          <p:nvSpPr>
            <p:cNvPr id="2766" name="Google Shape;2766;p253"/>
            <p:cNvSpPr/>
            <p:nvPr/>
          </p:nvSpPr>
          <p:spPr>
            <a:xfrm>
              <a:off x="1485266" y="2191149"/>
              <a:ext cx="24979" cy="24979"/>
            </a:xfrm>
            <a:custGeom>
              <a:rect b="b" l="l" r="r" t="t"/>
              <a:pathLst>
                <a:path extrusionOk="0" h="24979" w="24979">
                  <a:moveTo>
                    <a:pt x="14133" y="25445"/>
                  </a:moveTo>
                  <a:lnTo>
                    <a:pt x="0" y="11312"/>
                  </a:lnTo>
                  <a:lnTo>
                    <a:pt x="11312" y="0"/>
                  </a:lnTo>
                  <a:lnTo>
                    <a:pt x="25445" y="14133"/>
                  </a:lnTo>
                  <a:lnTo>
                    <a:pt x="14133" y="25445"/>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2BD6D9"/>
                </a:solidFill>
                <a:latin typeface="Arial"/>
                <a:ea typeface="Arial"/>
                <a:cs typeface="Arial"/>
                <a:sym typeface="Arial"/>
              </a:endParaRPr>
            </a:p>
          </p:txBody>
        </p:sp>
      </p:grpSp>
      <p:sp>
        <p:nvSpPr>
          <p:cNvPr id="2767" name="Google Shape;2767;p253"/>
          <p:cNvSpPr/>
          <p:nvPr/>
        </p:nvSpPr>
        <p:spPr>
          <a:xfrm>
            <a:off x="-226376" y="4182325"/>
            <a:ext cx="2276700" cy="387000"/>
          </a:xfrm>
          <a:prstGeom prst="roundRect">
            <a:avLst>
              <a:gd fmla="val 50000" name="adj"/>
            </a:avLst>
          </a:prstGeom>
          <a:gradFill>
            <a:gsLst>
              <a:gs pos="0">
                <a:srgbClr val="2BD6D9">
                  <a:alpha val="0"/>
                </a:srgbClr>
              </a:gs>
              <a:gs pos="40800">
                <a:srgbClr val="FFFFFF">
                  <a:alpha val="44705"/>
                </a:srgbClr>
              </a:gs>
              <a:gs pos="100000">
                <a:schemeClr val="lt1"/>
              </a:gs>
            </a:gsLst>
            <a:lin ang="0" scaled="0"/>
          </a:gra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000" u="none" cap="none" strike="noStrike">
              <a:solidFill>
                <a:schemeClr val="accent3"/>
              </a:solidFill>
              <a:latin typeface="Arial"/>
              <a:ea typeface="Arial"/>
              <a:cs typeface="Arial"/>
              <a:sym typeface="Arial"/>
            </a:endParaRPr>
          </a:p>
        </p:txBody>
      </p:sp>
      <p:sp>
        <p:nvSpPr>
          <p:cNvPr id="2768" name="Google Shape;2768;p253"/>
          <p:cNvSpPr txBox="1"/>
          <p:nvPr/>
        </p:nvSpPr>
        <p:spPr>
          <a:xfrm>
            <a:off x="78850" y="4295050"/>
            <a:ext cx="1489800" cy="1539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1000" u="none" cap="none" strike="noStrike">
                <a:solidFill>
                  <a:schemeClr val="accent3"/>
                </a:solidFill>
                <a:latin typeface="Arial"/>
                <a:ea typeface="Arial"/>
                <a:cs typeface="Arial"/>
                <a:sym typeface="Arial"/>
              </a:rPr>
              <a:t>CONCEVOIR /</a:t>
            </a:r>
            <a:r>
              <a:rPr b="1" lang="fr" sz="1000">
                <a:solidFill>
                  <a:schemeClr val="accent3"/>
                </a:solidFill>
              </a:rPr>
              <a:t> </a:t>
            </a:r>
            <a:r>
              <a:rPr b="1" i="0" lang="fr" sz="1000" u="none" cap="none" strike="noStrike">
                <a:solidFill>
                  <a:schemeClr val="accent3"/>
                </a:solidFill>
                <a:latin typeface="Arial"/>
                <a:ea typeface="Arial"/>
                <a:cs typeface="Arial"/>
                <a:sym typeface="Arial"/>
              </a:rPr>
              <a:t>DÉCIDER</a:t>
            </a:r>
            <a:endParaRPr b="1" i="0" sz="1000" u="none" cap="none" strike="noStrike">
              <a:solidFill>
                <a:schemeClr val="accent3"/>
              </a:solidFill>
              <a:latin typeface="Arial"/>
              <a:ea typeface="Arial"/>
              <a:cs typeface="Arial"/>
              <a:sym typeface="Arial"/>
            </a:endParaRPr>
          </a:p>
        </p:txBody>
      </p:sp>
      <p:grpSp>
        <p:nvGrpSpPr>
          <p:cNvPr id="2769" name="Google Shape;2769;p253"/>
          <p:cNvGrpSpPr/>
          <p:nvPr/>
        </p:nvGrpSpPr>
        <p:grpSpPr>
          <a:xfrm>
            <a:off x="1663201" y="4186550"/>
            <a:ext cx="387000" cy="387000"/>
            <a:chOff x="1741683" y="4188625"/>
            <a:chExt cx="387000" cy="387000"/>
          </a:xfrm>
        </p:grpSpPr>
        <p:sp>
          <p:nvSpPr>
            <p:cNvPr id="2770" name="Google Shape;2770;p253"/>
            <p:cNvSpPr/>
            <p:nvPr/>
          </p:nvSpPr>
          <p:spPr>
            <a:xfrm>
              <a:off x="1741683" y="4188625"/>
              <a:ext cx="387000" cy="387000"/>
            </a:xfrm>
            <a:prstGeom prst="ellipse">
              <a:avLst/>
            </a:prstGeom>
            <a:solidFill>
              <a:schemeClr val="lt1"/>
            </a:solidFill>
            <a:ln>
              <a:noFill/>
            </a:ln>
            <a:effectLst>
              <a:outerShdw blurRad="114300" rotWithShape="0" algn="tr" dir="5700000" dist="38100">
                <a:srgbClr val="000000">
                  <a:alpha val="1373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000" u="none" cap="none" strike="noStrike">
                <a:solidFill>
                  <a:schemeClr val="accent3"/>
                </a:solidFill>
                <a:latin typeface="Arial"/>
                <a:ea typeface="Arial"/>
                <a:cs typeface="Arial"/>
                <a:sym typeface="Arial"/>
              </a:endParaRPr>
            </a:p>
          </p:txBody>
        </p:sp>
        <p:grpSp>
          <p:nvGrpSpPr>
            <p:cNvPr id="2771" name="Google Shape;2771;p253"/>
            <p:cNvGrpSpPr/>
            <p:nvPr/>
          </p:nvGrpSpPr>
          <p:grpSpPr>
            <a:xfrm>
              <a:off x="1829411" y="4270313"/>
              <a:ext cx="211911" cy="215280"/>
              <a:chOff x="8762805" y="1310640"/>
              <a:chExt cx="354367" cy="360000"/>
            </a:xfrm>
          </p:grpSpPr>
          <p:sp>
            <p:nvSpPr>
              <p:cNvPr id="2772" name="Google Shape;2772;p253"/>
              <p:cNvSpPr/>
              <p:nvPr/>
            </p:nvSpPr>
            <p:spPr>
              <a:xfrm>
                <a:off x="8762805" y="1312890"/>
                <a:ext cx="133593" cy="123750"/>
              </a:xfrm>
              <a:custGeom>
                <a:rect b="b" l="l" r="r" t="t"/>
                <a:pathLst>
                  <a:path extrusionOk="0" h="123750" w="133593">
                    <a:moveTo>
                      <a:pt x="110025" y="116550"/>
                    </a:moveTo>
                    <a:lnTo>
                      <a:pt x="103425" y="79350"/>
                    </a:lnTo>
                    <a:lnTo>
                      <a:pt x="131625" y="52949"/>
                    </a:lnTo>
                    <a:cubicBezTo>
                      <a:pt x="133425" y="51749"/>
                      <a:pt x="134025" y="49349"/>
                      <a:pt x="133425" y="46950"/>
                    </a:cubicBezTo>
                    <a:cubicBezTo>
                      <a:pt x="132825" y="44550"/>
                      <a:pt x="131025" y="43350"/>
                      <a:pt x="128625" y="42750"/>
                    </a:cubicBezTo>
                    <a:lnTo>
                      <a:pt x="89624" y="37350"/>
                    </a:lnTo>
                    <a:lnTo>
                      <a:pt x="72225" y="3150"/>
                    </a:lnTo>
                    <a:cubicBezTo>
                      <a:pt x="69825" y="-1050"/>
                      <a:pt x="63225" y="-1050"/>
                      <a:pt x="61425" y="3150"/>
                    </a:cubicBezTo>
                    <a:lnTo>
                      <a:pt x="44025" y="37350"/>
                    </a:lnTo>
                    <a:lnTo>
                      <a:pt x="5025" y="42750"/>
                    </a:lnTo>
                    <a:cubicBezTo>
                      <a:pt x="2625" y="43350"/>
                      <a:pt x="825" y="45150"/>
                      <a:pt x="225" y="46950"/>
                    </a:cubicBezTo>
                    <a:cubicBezTo>
                      <a:pt x="-375" y="48750"/>
                      <a:pt x="225" y="51149"/>
                      <a:pt x="2025" y="52949"/>
                    </a:cubicBezTo>
                    <a:lnTo>
                      <a:pt x="30225" y="79350"/>
                    </a:lnTo>
                    <a:lnTo>
                      <a:pt x="23625" y="116550"/>
                    </a:lnTo>
                    <a:cubicBezTo>
                      <a:pt x="23025" y="118950"/>
                      <a:pt x="24225" y="121350"/>
                      <a:pt x="26025" y="122550"/>
                    </a:cubicBezTo>
                    <a:cubicBezTo>
                      <a:pt x="27825" y="123749"/>
                      <a:pt x="30224" y="124350"/>
                      <a:pt x="32024" y="123149"/>
                    </a:cubicBezTo>
                    <a:lnTo>
                      <a:pt x="66824" y="105149"/>
                    </a:lnTo>
                    <a:lnTo>
                      <a:pt x="101624" y="123149"/>
                    </a:lnTo>
                    <a:cubicBezTo>
                      <a:pt x="102824" y="123749"/>
                      <a:pt x="103424" y="123749"/>
                      <a:pt x="104624" y="123749"/>
                    </a:cubicBezTo>
                    <a:cubicBezTo>
                      <a:pt x="105824" y="123749"/>
                      <a:pt x="107024" y="123149"/>
                      <a:pt x="107624" y="122549"/>
                    </a:cubicBezTo>
                    <a:cubicBezTo>
                      <a:pt x="109425" y="121350"/>
                      <a:pt x="110625" y="118950"/>
                      <a:pt x="110025" y="116550"/>
                    </a:cubicBezTo>
                    <a:close/>
                    <a:moveTo>
                      <a:pt x="92025" y="78150"/>
                    </a:moveTo>
                    <a:lnTo>
                      <a:pt x="96825" y="106950"/>
                    </a:lnTo>
                    <a:lnTo>
                      <a:pt x="69825" y="93150"/>
                    </a:lnTo>
                    <a:cubicBezTo>
                      <a:pt x="68625" y="92550"/>
                      <a:pt x="68025" y="92550"/>
                      <a:pt x="66825" y="92550"/>
                    </a:cubicBezTo>
                    <a:cubicBezTo>
                      <a:pt x="65625" y="92550"/>
                      <a:pt x="65025" y="93150"/>
                      <a:pt x="65025" y="93150"/>
                    </a:cubicBezTo>
                    <a:lnTo>
                      <a:pt x="38025" y="106950"/>
                    </a:lnTo>
                    <a:lnTo>
                      <a:pt x="42825" y="78150"/>
                    </a:lnTo>
                    <a:cubicBezTo>
                      <a:pt x="43425" y="76350"/>
                      <a:pt x="42225" y="73950"/>
                      <a:pt x="41025" y="72750"/>
                    </a:cubicBezTo>
                    <a:lnTo>
                      <a:pt x="19425" y="52950"/>
                    </a:lnTo>
                    <a:lnTo>
                      <a:pt x="48825" y="48750"/>
                    </a:lnTo>
                    <a:cubicBezTo>
                      <a:pt x="50625" y="48750"/>
                      <a:pt x="52425" y="47550"/>
                      <a:pt x="53625" y="45750"/>
                    </a:cubicBezTo>
                    <a:lnTo>
                      <a:pt x="66825" y="19350"/>
                    </a:lnTo>
                    <a:lnTo>
                      <a:pt x="80025" y="45750"/>
                    </a:lnTo>
                    <a:cubicBezTo>
                      <a:pt x="81225" y="47550"/>
                      <a:pt x="83025" y="48750"/>
                      <a:pt x="84825" y="48750"/>
                    </a:cubicBezTo>
                    <a:lnTo>
                      <a:pt x="115425" y="52950"/>
                    </a:lnTo>
                    <a:lnTo>
                      <a:pt x="93825" y="72750"/>
                    </a:lnTo>
                    <a:cubicBezTo>
                      <a:pt x="92625" y="73950"/>
                      <a:pt x="91425" y="76350"/>
                      <a:pt x="92025" y="7815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000" u="none" cap="none" strike="noStrike">
                  <a:solidFill>
                    <a:schemeClr val="accent3"/>
                  </a:solidFill>
                  <a:latin typeface="Arial"/>
                  <a:ea typeface="Arial"/>
                  <a:cs typeface="Arial"/>
                  <a:sym typeface="Arial"/>
                </a:endParaRPr>
              </a:p>
            </p:txBody>
          </p:sp>
          <p:sp>
            <p:nvSpPr>
              <p:cNvPr id="2773" name="Google Shape;2773;p253"/>
              <p:cNvSpPr/>
              <p:nvPr/>
            </p:nvSpPr>
            <p:spPr>
              <a:xfrm>
                <a:off x="8871782" y="1310640"/>
                <a:ext cx="245390" cy="360000"/>
              </a:xfrm>
              <a:custGeom>
                <a:rect b="b" l="l" r="r" t="t"/>
                <a:pathLst>
                  <a:path extrusionOk="0" h="360000" w="245390">
                    <a:moveTo>
                      <a:pt x="218848" y="126000"/>
                    </a:moveTo>
                    <a:cubicBezTo>
                      <a:pt x="213447" y="126000"/>
                      <a:pt x="208047" y="127800"/>
                      <a:pt x="203848" y="131400"/>
                    </a:cubicBezTo>
                    <a:lnTo>
                      <a:pt x="203848" y="126000"/>
                    </a:lnTo>
                    <a:cubicBezTo>
                      <a:pt x="203848" y="111600"/>
                      <a:pt x="192448" y="96000"/>
                      <a:pt x="176848" y="96000"/>
                    </a:cubicBezTo>
                    <a:cubicBezTo>
                      <a:pt x="171448" y="96000"/>
                      <a:pt x="166048" y="97800"/>
                      <a:pt x="161848" y="101400"/>
                    </a:cubicBezTo>
                    <a:cubicBezTo>
                      <a:pt x="161848" y="87600"/>
                      <a:pt x="149848" y="72000"/>
                      <a:pt x="134848" y="72000"/>
                    </a:cubicBezTo>
                    <a:cubicBezTo>
                      <a:pt x="129448" y="72000"/>
                      <a:pt x="124048" y="73800"/>
                      <a:pt x="119848" y="77400"/>
                    </a:cubicBezTo>
                    <a:lnTo>
                      <a:pt x="119848" y="30000"/>
                    </a:lnTo>
                    <a:cubicBezTo>
                      <a:pt x="119847" y="15600"/>
                      <a:pt x="108448" y="0"/>
                      <a:pt x="92847" y="0"/>
                    </a:cubicBezTo>
                    <a:cubicBezTo>
                      <a:pt x="77247" y="0"/>
                      <a:pt x="65847" y="15600"/>
                      <a:pt x="65847" y="30000"/>
                    </a:cubicBezTo>
                    <a:lnTo>
                      <a:pt x="65847" y="157200"/>
                    </a:lnTo>
                    <a:cubicBezTo>
                      <a:pt x="60447" y="145800"/>
                      <a:pt x="53247" y="135000"/>
                      <a:pt x="46047" y="127800"/>
                    </a:cubicBezTo>
                    <a:cubicBezTo>
                      <a:pt x="36448" y="118200"/>
                      <a:pt x="17247" y="117600"/>
                      <a:pt x="6447" y="126600"/>
                    </a:cubicBezTo>
                    <a:cubicBezTo>
                      <a:pt x="3447" y="129600"/>
                      <a:pt x="-6752" y="140400"/>
                      <a:pt x="7047" y="159600"/>
                    </a:cubicBezTo>
                    <a:cubicBezTo>
                      <a:pt x="19647" y="177600"/>
                      <a:pt x="29847" y="217200"/>
                      <a:pt x="29847" y="240000"/>
                    </a:cubicBezTo>
                    <a:cubicBezTo>
                      <a:pt x="29847" y="288000"/>
                      <a:pt x="61047" y="309600"/>
                      <a:pt x="71847" y="315600"/>
                    </a:cubicBezTo>
                    <a:lnTo>
                      <a:pt x="71847" y="354000"/>
                    </a:lnTo>
                    <a:cubicBezTo>
                      <a:pt x="71847" y="357600"/>
                      <a:pt x="74247" y="359999"/>
                      <a:pt x="77847" y="359999"/>
                    </a:cubicBezTo>
                    <a:cubicBezTo>
                      <a:pt x="81447" y="359999"/>
                      <a:pt x="83847" y="357600"/>
                      <a:pt x="83847" y="354000"/>
                    </a:cubicBezTo>
                    <a:lnTo>
                      <a:pt x="83847" y="312000"/>
                    </a:lnTo>
                    <a:cubicBezTo>
                      <a:pt x="83847" y="309600"/>
                      <a:pt x="82647" y="307800"/>
                      <a:pt x="80247" y="306600"/>
                    </a:cubicBezTo>
                    <a:cubicBezTo>
                      <a:pt x="78447" y="306000"/>
                      <a:pt x="41847" y="288600"/>
                      <a:pt x="41847" y="240000"/>
                    </a:cubicBezTo>
                    <a:cubicBezTo>
                      <a:pt x="41847" y="217800"/>
                      <a:pt x="32247" y="174000"/>
                      <a:pt x="16647" y="152400"/>
                    </a:cubicBezTo>
                    <a:cubicBezTo>
                      <a:pt x="12447" y="147000"/>
                      <a:pt x="8847" y="139800"/>
                      <a:pt x="14247" y="135600"/>
                    </a:cubicBezTo>
                    <a:cubicBezTo>
                      <a:pt x="20247" y="130800"/>
                      <a:pt x="32247" y="130800"/>
                      <a:pt x="37647" y="136200"/>
                    </a:cubicBezTo>
                    <a:cubicBezTo>
                      <a:pt x="52647" y="151199"/>
                      <a:pt x="65847" y="183000"/>
                      <a:pt x="65847" y="197999"/>
                    </a:cubicBezTo>
                    <a:cubicBezTo>
                      <a:pt x="65847" y="201599"/>
                      <a:pt x="68247" y="203999"/>
                      <a:pt x="71847" y="203999"/>
                    </a:cubicBezTo>
                    <a:cubicBezTo>
                      <a:pt x="75447" y="203999"/>
                      <a:pt x="77847" y="201599"/>
                      <a:pt x="77847" y="197999"/>
                    </a:cubicBezTo>
                    <a:lnTo>
                      <a:pt x="77847" y="30000"/>
                    </a:lnTo>
                    <a:cubicBezTo>
                      <a:pt x="77847" y="21600"/>
                      <a:pt x="84447" y="12000"/>
                      <a:pt x="92847" y="12000"/>
                    </a:cubicBezTo>
                    <a:cubicBezTo>
                      <a:pt x="101247" y="12000"/>
                      <a:pt x="107847" y="21600"/>
                      <a:pt x="107847" y="30000"/>
                    </a:cubicBezTo>
                    <a:lnTo>
                      <a:pt x="107847" y="162000"/>
                    </a:lnTo>
                    <a:cubicBezTo>
                      <a:pt x="107847" y="165600"/>
                      <a:pt x="110246" y="168000"/>
                      <a:pt x="113846" y="168000"/>
                    </a:cubicBezTo>
                    <a:cubicBezTo>
                      <a:pt x="117446" y="168000"/>
                      <a:pt x="119846" y="165600"/>
                      <a:pt x="119846" y="162000"/>
                    </a:cubicBezTo>
                    <a:lnTo>
                      <a:pt x="119846" y="102000"/>
                    </a:lnTo>
                    <a:cubicBezTo>
                      <a:pt x="119846" y="93600"/>
                      <a:pt x="126446" y="84000"/>
                      <a:pt x="134846" y="84000"/>
                    </a:cubicBezTo>
                    <a:cubicBezTo>
                      <a:pt x="143246" y="84000"/>
                      <a:pt x="149846" y="93600"/>
                      <a:pt x="149846" y="102000"/>
                    </a:cubicBezTo>
                    <a:lnTo>
                      <a:pt x="149846" y="168000"/>
                    </a:lnTo>
                    <a:cubicBezTo>
                      <a:pt x="149846" y="171600"/>
                      <a:pt x="152245" y="174000"/>
                      <a:pt x="155845" y="174000"/>
                    </a:cubicBezTo>
                    <a:cubicBezTo>
                      <a:pt x="159445" y="174000"/>
                      <a:pt x="161845" y="171600"/>
                      <a:pt x="161845" y="168000"/>
                    </a:cubicBezTo>
                    <a:lnTo>
                      <a:pt x="161845" y="126000"/>
                    </a:lnTo>
                    <a:cubicBezTo>
                      <a:pt x="161845" y="117600"/>
                      <a:pt x="168445" y="108000"/>
                      <a:pt x="176845" y="108000"/>
                    </a:cubicBezTo>
                    <a:cubicBezTo>
                      <a:pt x="185245" y="108000"/>
                      <a:pt x="191845" y="117600"/>
                      <a:pt x="191845" y="126000"/>
                    </a:cubicBezTo>
                    <a:lnTo>
                      <a:pt x="191845" y="154800"/>
                    </a:lnTo>
                    <a:cubicBezTo>
                      <a:pt x="191845" y="155400"/>
                      <a:pt x="191845" y="155400"/>
                      <a:pt x="191845" y="156000"/>
                    </a:cubicBezTo>
                    <a:lnTo>
                      <a:pt x="191845" y="180000"/>
                    </a:lnTo>
                    <a:cubicBezTo>
                      <a:pt x="191845" y="183600"/>
                      <a:pt x="194244" y="186000"/>
                      <a:pt x="197844" y="186000"/>
                    </a:cubicBezTo>
                    <a:cubicBezTo>
                      <a:pt x="201444" y="186000"/>
                      <a:pt x="203844" y="183600"/>
                      <a:pt x="203844" y="180000"/>
                    </a:cubicBezTo>
                    <a:lnTo>
                      <a:pt x="203844" y="154800"/>
                    </a:lnTo>
                    <a:cubicBezTo>
                      <a:pt x="204444" y="147000"/>
                      <a:pt x="211044" y="138000"/>
                      <a:pt x="218844" y="138000"/>
                    </a:cubicBezTo>
                    <a:cubicBezTo>
                      <a:pt x="227244" y="138000"/>
                      <a:pt x="233844" y="147600"/>
                      <a:pt x="233844" y="156000"/>
                    </a:cubicBezTo>
                    <a:lnTo>
                      <a:pt x="233844" y="240000"/>
                    </a:lnTo>
                    <a:cubicBezTo>
                      <a:pt x="233844" y="285600"/>
                      <a:pt x="233844" y="285600"/>
                      <a:pt x="217044" y="308400"/>
                    </a:cubicBezTo>
                    <a:cubicBezTo>
                      <a:pt x="215844" y="309601"/>
                      <a:pt x="215844" y="311401"/>
                      <a:pt x="215844" y="312600"/>
                    </a:cubicBezTo>
                    <a:lnTo>
                      <a:pt x="215844" y="354000"/>
                    </a:lnTo>
                    <a:cubicBezTo>
                      <a:pt x="215844" y="357600"/>
                      <a:pt x="218244" y="360000"/>
                      <a:pt x="221844" y="360000"/>
                    </a:cubicBezTo>
                    <a:cubicBezTo>
                      <a:pt x="225444" y="360000"/>
                      <a:pt x="227843" y="357600"/>
                      <a:pt x="227843" y="354000"/>
                    </a:cubicBezTo>
                    <a:lnTo>
                      <a:pt x="227843" y="313800"/>
                    </a:lnTo>
                    <a:cubicBezTo>
                      <a:pt x="245843" y="289801"/>
                      <a:pt x="245843" y="286800"/>
                      <a:pt x="245843" y="240000"/>
                    </a:cubicBezTo>
                    <a:lnTo>
                      <a:pt x="245843" y="156000"/>
                    </a:lnTo>
                    <a:cubicBezTo>
                      <a:pt x="245848" y="141600"/>
                      <a:pt x="234448" y="126000"/>
                      <a:pt x="218848" y="12600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000" u="none" cap="none" strike="noStrike">
                  <a:solidFill>
                    <a:schemeClr val="accent3"/>
                  </a:solidFill>
                  <a:latin typeface="Arial"/>
                  <a:ea typeface="Arial"/>
                  <a:cs typeface="Arial"/>
                  <a:sym typeface="Arial"/>
                </a:endParaRPr>
              </a:p>
            </p:txBody>
          </p:sp>
          <p:sp>
            <p:nvSpPr>
              <p:cNvPr id="2774" name="Google Shape;2774;p253"/>
              <p:cNvSpPr/>
              <p:nvPr/>
            </p:nvSpPr>
            <p:spPr>
              <a:xfrm>
                <a:off x="9003630" y="1604640"/>
                <a:ext cx="29531" cy="11953"/>
              </a:xfrm>
              <a:custGeom>
                <a:rect b="b" l="l" r="r" t="t"/>
                <a:pathLst>
                  <a:path extrusionOk="0" h="11953" w="29531">
                    <a:moveTo>
                      <a:pt x="24000" y="12000"/>
                    </a:moveTo>
                    <a:cubicBezTo>
                      <a:pt x="27600" y="12000"/>
                      <a:pt x="30000" y="9600"/>
                      <a:pt x="30000" y="6000"/>
                    </a:cubicBezTo>
                    <a:cubicBezTo>
                      <a:pt x="30000" y="2400"/>
                      <a:pt x="27600" y="0"/>
                      <a:pt x="24000" y="0"/>
                    </a:cubicBezTo>
                    <a:lnTo>
                      <a:pt x="6000" y="0"/>
                    </a:lnTo>
                    <a:cubicBezTo>
                      <a:pt x="2400" y="0"/>
                      <a:pt x="0" y="2400"/>
                      <a:pt x="0" y="6000"/>
                    </a:cubicBezTo>
                    <a:cubicBezTo>
                      <a:pt x="0" y="9600"/>
                      <a:pt x="2400" y="12000"/>
                      <a:pt x="6000" y="12000"/>
                    </a:cubicBezTo>
                    <a:lnTo>
                      <a:pt x="24000" y="1200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000" u="none" cap="none" strike="noStrike">
                  <a:solidFill>
                    <a:schemeClr val="accent3"/>
                  </a:solidFill>
                  <a:latin typeface="Arial"/>
                  <a:ea typeface="Arial"/>
                  <a:cs typeface="Arial"/>
                  <a:sym typeface="Arial"/>
                </a:endParaRPr>
              </a:p>
            </p:txBody>
          </p:sp>
          <p:sp>
            <p:nvSpPr>
              <p:cNvPr id="2775" name="Google Shape;2775;p253"/>
              <p:cNvSpPr/>
              <p:nvPr/>
            </p:nvSpPr>
            <p:spPr>
              <a:xfrm>
                <a:off x="8997629" y="1628640"/>
                <a:ext cx="41484" cy="11953"/>
              </a:xfrm>
              <a:custGeom>
                <a:rect b="b" l="l" r="r" t="t"/>
                <a:pathLst>
                  <a:path extrusionOk="0" h="11953" w="41484">
                    <a:moveTo>
                      <a:pt x="36000" y="0"/>
                    </a:moveTo>
                    <a:lnTo>
                      <a:pt x="6000" y="0"/>
                    </a:lnTo>
                    <a:cubicBezTo>
                      <a:pt x="2400" y="0"/>
                      <a:pt x="0" y="2400"/>
                      <a:pt x="0" y="6000"/>
                    </a:cubicBezTo>
                    <a:cubicBezTo>
                      <a:pt x="0" y="9600"/>
                      <a:pt x="2400" y="12000"/>
                      <a:pt x="6000" y="12000"/>
                    </a:cubicBezTo>
                    <a:lnTo>
                      <a:pt x="36000" y="12000"/>
                    </a:lnTo>
                    <a:cubicBezTo>
                      <a:pt x="39600" y="12000"/>
                      <a:pt x="42000" y="9600"/>
                      <a:pt x="42000" y="6000"/>
                    </a:cubicBezTo>
                    <a:cubicBezTo>
                      <a:pt x="42000" y="2400"/>
                      <a:pt x="39600" y="0"/>
                      <a:pt x="36000"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000" u="none" cap="none" strike="noStrike">
                  <a:solidFill>
                    <a:schemeClr val="accent3"/>
                  </a:solidFill>
                  <a:latin typeface="Arial"/>
                  <a:ea typeface="Arial"/>
                  <a:cs typeface="Arial"/>
                  <a:sym typeface="Arial"/>
                </a:endParaRPr>
              </a:p>
            </p:txBody>
          </p:sp>
        </p:grpSp>
      </p:grpSp>
      <p:grpSp>
        <p:nvGrpSpPr>
          <p:cNvPr id="2776" name="Google Shape;2776;p253"/>
          <p:cNvGrpSpPr/>
          <p:nvPr/>
        </p:nvGrpSpPr>
        <p:grpSpPr>
          <a:xfrm>
            <a:off x="-227609" y="1474963"/>
            <a:ext cx="1661700" cy="391224"/>
            <a:chOff x="-227609" y="1483229"/>
            <a:chExt cx="1661700" cy="391224"/>
          </a:xfrm>
        </p:grpSpPr>
        <p:sp>
          <p:nvSpPr>
            <p:cNvPr id="2777" name="Google Shape;2777;p253"/>
            <p:cNvSpPr/>
            <p:nvPr/>
          </p:nvSpPr>
          <p:spPr>
            <a:xfrm>
              <a:off x="-227609" y="1485557"/>
              <a:ext cx="1661700" cy="387000"/>
            </a:xfrm>
            <a:prstGeom prst="roundRect">
              <a:avLst>
                <a:gd fmla="val 50000" name="adj"/>
              </a:avLst>
            </a:prstGeom>
            <a:gradFill>
              <a:gsLst>
                <a:gs pos="0">
                  <a:srgbClr val="2BD6D9">
                    <a:alpha val="0"/>
                  </a:srgbClr>
                </a:gs>
                <a:gs pos="40800">
                  <a:srgbClr val="FFFFFF">
                    <a:alpha val="44705"/>
                  </a:srgbClr>
                </a:gs>
                <a:gs pos="100000">
                  <a:schemeClr val="lt1"/>
                </a:gs>
              </a:gsLst>
              <a:lin ang="0" scaled="0"/>
            </a:gra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000" u="none" cap="none" strike="noStrike">
                <a:solidFill>
                  <a:schemeClr val="accent3"/>
                </a:solidFill>
                <a:latin typeface="Arial"/>
                <a:ea typeface="Arial"/>
                <a:cs typeface="Arial"/>
                <a:sym typeface="Arial"/>
              </a:endParaRPr>
            </a:p>
          </p:txBody>
        </p:sp>
        <p:sp>
          <p:nvSpPr>
            <p:cNvPr id="2778" name="Google Shape;2778;p253"/>
            <p:cNvSpPr/>
            <p:nvPr/>
          </p:nvSpPr>
          <p:spPr>
            <a:xfrm>
              <a:off x="1047052" y="1487453"/>
              <a:ext cx="387000" cy="387000"/>
            </a:xfrm>
            <a:prstGeom prst="ellipse">
              <a:avLst/>
            </a:prstGeom>
            <a:solidFill>
              <a:schemeClr val="lt1"/>
            </a:solidFill>
            <a:ln>
              <a:noFill/>
            </a:ln>
            <a:effectLst>
              <a:outerShdw blurRad="114300" rotWithShape="0" algn="tr" dir="5700000" dist="38100">
                <a:srgbClr val="000000">
                  <a:alpha val="1373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000" u="none" cap="none" strike="noStrike">
                <a:solidFill>
                  <a:schemeClr val="accent3"/>
                </a:solidFill>
                <a:latin typeface="Arial"/>
                <a:ea typeface="Arial"/>
                <a:cs typeface="Arial"/>
                <a:sym typeface="Arial"/>
              </a:endParaRPr>
            </a:p>
          </p:txBody>
        </p:sp>
        <p:grpSp>
          <p:nvGrpSpPr>
            <p:cNvPr id="2779" name="Google Shape;2779;p253"/>
            <p:cNvGrpSpPr/>
            <p:nvPr/>
          </p:nvGrpSpPr>
          <p:grpSpPr>
            <a:xfrm>
              <a:off x="1123998" y="1561445"/>
              <a:ext cx="235654" cy="240020"/>
              <a:chOff x="7039703" y="3210876"/>
              <a:chExt cx="347368" cy="353803"/>
            </a:xfrm>
          </p:grpSpPr>
          <p:sp>
            <p:nvSpPr>
              <p:cNvPr id="2780" name="Google Shape;2780;p253"/>
              <p:cNvSpPr/>
              <p:nvPr/>
            </p:nvSpPr>
            <p:spPr>
              <a:xfrm>
                <a:off x="7229177" y="3406785"/>
                <a:ext cx="157894" cy="157894"/>
              </a:xfrm>
              <a:custGeom>
                <a:rect b="b" l="l" r="r" t="t"/>
                <a:pathLst>
                  <a:path extrusionOk="0" h="157894" w="157894">
                    <a:moveTo>
                      <a:pt x="156259" y="153411"/>
                    </a:moveTo>
                    <a:lnTo>
                      <a:pt x="118560" y="113975"/>
                    </a:lnTo>
                    <a:cubicBezTo>
                      <a:pt x="129587" y="101861"/>
                      <a:pt x="136371" y="85819"/>
                      <a:pt x="136371" y="68185"/>
                    </a:cubicBezTo>
                    <a:cubicBezTo>
                      <a:pt x="136371" y="30587"/>
                      <a:pt x="105783" y="0"/>
                      <a:pt x="68185" y="0"/>
                    </a:cubicBezTo>
                    <a:cubicBezTo>
                      <a:pt x="30587" y="0"/>
                      <a:pt x="0" y="30587"/>
                      <a:pt x="0" y="68185"/>
                    </a:cubicBezTo>
                    <a:cubicBezTo>
                      <a:pt x="0" y="105783"/>
                      <a:pt x="30587" y="136364"/>
                      <a:pt x="68185" y="136364"/>
                    </a:cubicBezTo>
                    <a:cubicBezTo>
                      <a:pt x="83602" y="136364"/>
                      <a:pt x="97794" y="131160"/>
                      <a:pt x="109232" y="122495"/>
                    </a:cubicBezTo>
                    <a:lnTo>
                      <a:pt x="147133" y="162139"/>
                    </a:lnTo>
                    <a:cubicBezTo>
                      <a:pt x="148371" y="163434"/>
                      <a:pt x="150032" y="164091"/>
                      <a:pt x="151693" y="164091"/>
                    </a:cubicBezTo>
                    <a:cubicBezTo>
                      <a:pt x="153265" y="164091"/>
                      <a:pt x="154832" y="163509"/>
                      <a:pt x="156057" y="162341"/>
                    </a:cubicBezTo>
                    <a:cubicBezTo>
                      <a:pt x="158577" y="159928"/>
                      <a:pt x="158672" y="155931"/>
                      <a:pt x="156259" y="153411"/>
                    </a:cubicBezTo>
                    <a:close/>
                    <a:moveTo>
                      <a:pt x="12632" y="68179"/>
                    </a:moveTo>
                    <a:cubicBezTo>
                      <a:pt x="12632" y="37547"/>
                      <a:pt x="37554" y="12625"/>
                      <a:pt x="68185" y="12625"/>
                    </a:cubicBezTo>
                    <a:cubicBezTo>
                      <a:pt x="98817" y="12625"/>
                      <a:pt x="123739" y="37547"/>
                      <a:pt x="123739" y="68179"/>
                    </a:cubicBezTo>
                    <a:cubicBezTo>
                      <a:pt x="123739" y="98811"/>
                      <a:pt x="98817" y="123733"/>
                      <a:pt x="68185" y="123733"/>
                    </a:cubicBezTo>
                    <a:cubicBezTo>
                      <a:pt x="37554" y="123733"/>
                      <a:pt x="12632" y="98811"/>
                      <a:pt x="12632" y="6817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000" u="none" cap="none" strike="noStrike">
                  <a:solidFill>
                    <a:schemeClr val="accent3"/>
                  </a:solidFill>
                  <a:latin typeface="Arial"/>
                  <a:ea typeface="Arial"/>
                  <a:cs typeface="Arial"/>
                  <a:sym typeface="Arial"/>
                </a:endParaRPr>
              </a:p>
            </p:txBody>
          </p:sp>
          <p:sp>
            <p:nvSpPr>
              <p:cNvPr id="2781" name="Google Shape;2781;p253"/>
              <p:cNvSpPr/>
              <p:nvPr/>
            </p:nvSpPr>
            <p:spPr>
              <a:xfrm>
                <a:off x="7203913" y="3286665"/>
                <a:ext cx="126315" cy="12631"/>
              </a:xfrm>
              <a:custGeom>
                <a:rect b="b" l="l" r="r" t="t"/>
                <a:pathLst>
                  <a:path extrusionOk="0" h="12631" w="126315">
                    <a:moveTo>
                      <a:pt x="6316" y="0"/>
                    </a:moveTo>
                    <a:cubicBezTo>
                      <a:pt x="2823" y="0"/>
                      <a:pt x="0" y="2823"/>
                      <a:pt x="0" y="6316"/>
                    </a:cubicBezTo>
                    <a:cubicBezTo>
                      <a:pt x="0" y="9808"/>
                      <a:pt x="2823" y="12632"/>
                      <a:pt x="6316" y="12632"/>
                    </a:cubicBezTo>
                    <a:lnTo>
                      <a:pt x="120000" y="12632"/>
                    </a:lnTo>
                    <a:cubicBezTo>
                      <a:pt x="123493" y="12632"/>
                      <a:pt x="126316" y="9808"/>
                      <a:pt x="126316" y="6316"/>
                    </a:cubicBezTo>
                    <a:cubicBezTo>
                      <a:pt x="126316" y="2823"/>
                      <a:pt x="123493" y="0"/>
                      <a:pt x="120000" y="0"/>
                    </a:cubicBezTo>
                    <a:lnTo>
                      <a:pt x="6316" y="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000" u="none" cap="none" strike="noStrike">
                  <a:solidFill>
                    <a:schemeClr val="accent3"/>
                  </a:solidFill>
                  <a:latin typeface="Arial"/>
                  <a:ea typeface="Arial"/>
                  <a:cs typeface="Arial"/>
                  <a:sym typeface="Arial"/>
                </a:endParaRPr>
              </a:p>
            </p:txBody>
          </p:sp>
          <p:sp>
            <p:nvSpPr>
              <p:cNvPr id="2782" name="Google Shape;2782;p253"/>
              <p:cNvSpPr/>
              <p:nvPr/>
            </p:nvSpPr>
            <p:spPr>
              <a:xfrm>
                <a:off x="7203913" y="3375087"/>
                <a:ext cx="126315" cy="12631"/>
              </a:xfrm>
              <a:custGeom>
                <a:rect b="b" l="l" r="r" t="t"/>
                <a:pathLst>
                  <a:path extrusionOk="0" h="12631" w="126315">
                    <a:moveTo>
                      <a:pt x="126316" y="6316"/>
                    </a:moveTo>
                    <a:cubicBezTo>
                      <a:pt x="126316" y="2823"/>
                      <a:pt x="123493" y="0"/>
                      <a:pt x="120000" y="0"/>
                    </a:cubicBezTo>
                    <a:lnTo>
                      <a:pt x="6316" y="0"/>
                    </a:lnTo>
                    <a:cubicBezTo>
                      <a:pt x="2823" y="0"/>
                      <a:pt x="0" y="2823"/>
                      <a:pt x="0" y="6316"/>
                    </a:cubicBezTo>
                    <a:cubicBezTo>
                      <a:pt x="0" y="9808"/>
                      <a:pt x="2823" y="12632"/>
                      <a:pt x="6316" y="12632"/>
                    </a:cubicBezTo>
                    <a:lnTo>
                      <a:pt x="120000" y="12632"/>
                    </a:lnTo>
                    <a:cubicBezTo>
                      <a:pt x="123493" y="12632"/>
                      <a:pt x="126316" y="9808"/>
                      <a:pt x="126316" y="6316"/>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000" u="none" cap="none" strike="noStrike">
                  <a:solidFill>
                    <a:schemeClr val="accent3"/>
                  </a:solidFill>
                  <a:latin typeface="Arial"/>
                  <a:ea typeface="Arial"/>
                  <a:cs typeface="Arial"/>
                  <a:sym typeface="Arial"/>
                </a:endParaRPr>
              </a:p>
            </p:txBody>
          </p:sp>
          <p:sp>
            <p:nvSpPr>
              <p:cNvPr id="2783" name="Google Shape;2783;p253"/>
              <p:cNvSpPr/>
              <p:nvPr/>
            </p:nvSpPr>
            <p:spPr>
              <a:xfrm>
                <a:off x="7087075" y="3255086"/>
                <a:ext cx="82105" cy="56842"/>
              </a:xfrm>
              <a:custGeom>
                <a:rect b="b" l="l" r="r" t="t"/>
                <a:pathLst>
                  <a:path extrusionOk="0" h="56842" w="82105">
                    <a:moveTo>
                      <a:pt x="82600" y="1522"/>
                    </a:moveTo>
                    <a:cubicBezTo>
                      <a:pt x="79967" y="-745"/>
                      <a:pt x="75962" y="-448"/>
                      <a:pt x="73701" y="2204"/>
                    </a:cubicBezTo>
                    <a:lnTo>
                      <a:pt x="34240" y="48234"/>
                    </a:lnTo>
                    <a:lnTo>
                      <a:pt x="10101" y="30133"/>
                    </a:lnTo>
                    <a:cubicBezTo>
                      <a:pt x="7322" y="28048"/>
                      <a:pt x="3362" y="28598"/>
                      <a:pt x="1266" y="31396"/>
                    </a:cubicBezTo>
                    <a:cubicBezTo>
                      <a:pt x="-831" y="34181"/>
                      <a:pt x="-263" y="38141"/>
                      <a:pt x="2529" y="40232"/>
                    </a:cubicBezTo>
                    <a:lnTo>
                      <a:pt x="31398" y="61888"/>
                    </a:lnTo>
                    <a:cubicBezTo>
                      <a:pt x="32529" y="62741"/>
                      <a:pt x="33861" y="63152"/>
                      <a:pt x="35181" y="63152"/>
                    </a:cubicBezTo>
                    <a:cubicBezTo>
                      <a:pt x="36969" y="63152"/>
                      <a:pt x="38737" y="62400"/>
                      <a:pt x="39981" y="60941"/>
                    </a:cubicBezTo>
                    <a:lnTo>
                      <a:pt x="83289" y="10415"/>
                    </a:lnTo>
                    <a:cubicBezTo>
                      <a:pt x="85562" y="7775"/>
                      <a:pt x="85253" y="3796"/>
                      <a:pt x="82600" y="1522"/>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000" u="none" cap="none" strike="noStrike">
                  <a:solidFill>
                    <a:schemeClr val="accent3"/>
                  </a:solidFill>
                  <a:latin typeface="Arial"/>
                  <a:ea typeface="Arial"/>
                  <a:cs typeface="Arial"/>
                  <a:sym typeface="Arial"/>
                </a:endParaRPr>
              </a:p>
            </p:txBody>
          </p:sp>
          <p:sp>
            <p:nvSpPr>
              <p:cNvPr id="2784" name="Google Shape;2784;p253"/>
              <p:cNvSpPr/>
              <p:nvPr/>
            </p:nvSpPr>
            <p:spPr>
              <a:xfrm>
                <a:off x="7087075" y="3343508"/>
                <a:ext cx="82105" cy="56842"/>
              </a:xfrm>
              <a:custGeom>
                <a:rect b="b" l="l" r="r" t="t"/>
                <a:pathLst>
                  <a:path extrusionOk="0" h="56842" w="82105">
                    <a:moveTo>
                      <a:pt x="82600" y="1522"/>
                    </a:moveTo>
                    <a:cubicBezTo>
                      <a:pt x="79967" y="-745"/>
                      <a:pt x="75962" y="-448"/>
                      <a:pt x="73701" y="2204"/>
                    </a:cubicBezTo>
                    <a:lnTo>
                      <a:pt x="34240" y="48234"/>
                    </a:lnTo>
                    <a:lnTo>
                      <a:pt x="10101" y="30133"/>
                    </a:lnTo>
                    <a:cubicBezTo>
                      <a:pt x="7322" y="28048"/>
                      <a:pt x="3362" y="28598"/>
                      <a:pt x="1266" y="31396"/>
                    </a:cubicBezTo>
                    <a:cubicBezTo>
                      <a:pt x="-831" y="34181"/>
                      <a:pt x="-263" y="38141"/>
                      <a:pt x="2529" y="40232"/>
                    </a:cubicBezTo>
                    <a:lnTo>
                      <a:pt x="31398" y="61888"/>
                    </a:lnTo>
                    <a:cubicBezTo>
                      <a:pt x="32529" y="62741"/>
                      <a:pt x="33861" y="63152"/>
                      <a:pt x="35181" y="63152"/>
                    </a:cubicBezTo>
                    <a:cubicBezTo>
                      <a:pt x="36969" y="63152"/>
                      <a:pt x="38737" y="62400"/>
                      <a:pt x="39981" y="60941"/>
                    </a:cubicBezTo>
                    <a:lnTo>
                      <a:pt x="83289" y="10415"/>
                    </a:lnTo>
                    <a:cubicBezTo>
                      <a:pt x="85562" y="7775"/>
                      <a:pt x="85253" y="3796"/>
                      <a:pt x="82600" y="1522"/>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000" u="none" cap="none" strike="noStrike">
                  <a:solidFill>
                    <a:schemeClr val="accent3"/>
                  </a:solidFill>
                  <a:latin typeface="Arial"/>
                  <a:ea typeface="Arial"/>
                  <a:cs typeface="Arial"/>
                  <a:sym typeface="Arial"/>
                </a:endParaRPr>
              </a:p>
            </p:txBody>
          </p:sp>
          <p:sp>
            <p:nvSpPr>
              <p:cNvPr id="2785" name="Google Shape;2785;p253"/>
              <p:cNvSpPr/>
              <p:nvPr/>
            </p:nvSpPr>
            <p:spPr>
              <a:xfrm>
                <a:off x="7087075" y="3438247"/>
                <a:ext cx="82105" cy="56842"/>
              </a:xfrm>
              <a:custGeom>
                <a:rect b="b" l="l" r="r" t="t"/>
                <a:pathLst>
                  <a:path extrusionOk="0" h="56842" w="82105">
                    <a:moveTo>
                      <a:pt x="73701" y="2208"/>
                    </a:moveTo>
                    <a:lnTo>
                      <a:pt x="34240" y="48231"/>
                    </a:lnTo>
                    <a:lnTo>
                      <a:pt x="10101" y="30130"/>
                    </a:lnTo>
                    <a:cubicBezTo>
                      <a:pt x="7322" y="28039"/>
                      <a:pt x="3362" y="28595"/>
                      <a:pt x="1266" y="31393"/>
                    </a:cubicBezTo>
                    <a:cubicBezTo>
                      <a:pt x="-831" y="34178"/>
                      <a:pt x="-263" y="38138"/>
                      <a:pt x="2529" y="40229"/>
                    </a:cubicBezTo>
                    <a:lnTo>
                      <a:pt x="31398" y="61886"/>
                    </a:lnTo>
                    <a:cubicBezTo>
                      <a:pt x="32529" y="62738"/>
                      <a:pt x="33861" y="63149"/>
                      <a:pt x="35181" y="63149"/>
                    </a:cubicBezTo>
                    <a:cubicBezTo>
                      <a:pt x="36969" y="63149"/>
                      <a:pt x="38737" y="62397"/>
                      <a:pt x="39981" y="60938"/>
                    </a:cubicBezTo>
                    <a:lnTo>
                      <a:pt x="83289" y="10418"/>
                    </a:lnTo>
                    <a:cubicBezTo>
                      <a:pt x="85562" y="7772"/>
                      <a:pt x="85259" y="3787"/>
                      <a:pt x="82607" y="1520"/>
                    </a:cubicBezTo>
                    <a:cubicBezTo>
                      <a:pt x="79967" y="-748"/>
                      <a:pt x="75962" y="-445"/>
                      <a:pt x="73701" y="2208"/>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000" u="none" cap="none" strike="noStrike">
                  <a:solidFill>
                    <a:schemeClr val="accent3"/>
                  </a:solidFill>
                  <a:latin typeface="Arial"/>
                  <a:ea typeface="Arial"/>
                  <a:cs typeface="Arial"/>
                  <a:sym typeface="Arial"/>
                </a:endParaRPr>
              </a:p>
            </p:txBody>
          </p:sp>
          <p:sp>
            <p:nvSpPr>
              <p:cNvPr id="2786" name="Google Shape;2786;p253"/>
              <p:cNvSpPr/>
              <p:nvPr/>
            </p:nvSpPr>
            <p:spPr>
              <a:xfrm>
                <a:off x="7039703" y="3210876"/>
                <a:ext cx="341052" cy="341052"/>
              </a:xfrm>
              <a:custGeom>
                <a:rect b="b" l="l" r="r" t="t"/>
                <a:pathLst>
                  <a:path extrusionOk="0" h="341052" w="341052">
                    <a:moveTo>
                      <a:pt x="164211" y="328421"/>
                    </a:moveTo>
                    <a:lnTo>
                      <a:pt x="76901" y="328421"/>
                    </a:lnTo>
                    <a:cubicBezTo>
                      <a:pt x="41457" y="328421"/>
                      <a:pt x="12632" y="299596"/>
                      <a:pt x="12632" y="264152"/>
                    </a:cubicBezTo>
                    <a:lnTo>
                      <a:pt x="12632" y="76901"/>
                    </a:lnTo>
                    <a:cubicBezTo>
                      <a:pt x="12632" y="41457"/>
                      <a:pt x="41457" y="12632"/>
                      <a:pt x="76901" y="12632"/>
                    </a:cubicBezTo>
                    <a:lnTo>
                      <a:pt x="264152" y="12632"/>
                    </a:lnTo>
                    <a:cubicBezTo>
                      <a:pt x="299589" y="12632"/>
                      <a:pt x="328421" y="41457"/>
                      <a:pt x="328421" y="76901"/>
                    </a:cubicBezTo>
                    <a:lnTo>
                      <a:pt x="328421" y="208421"/>
                    </a:lnTo>
                    <a:cubicBezTo>
                      <a:pt x="328421" y="211914"/>
                      <a:pt x="331244" y="214737"/>
                      <a:pt x="334737" y="214737"/>
                    </a:cubicBezTo>
                    <a:cubicBezTo>
                      <a:pt x="338229" y="214737"/>
                      <a:pt x="341053" y="211914"/>
                      <a:pt x="341053" y="208421"/>
                    </a:cubicBezTo>
                    <a:lnTo>
                      <a:pt x="341053" y="76901"/>
                    </a:lnTo>
                    <a:cubicBezTo>
                      <a:pt x="341053" y="34497"/>
                      <a:pt x="306556" y="0"/>
                      <a:pt x="264152" y="0"/>
                    </a:cubicBezTo>
                    <a:lnTo>
                      <a:pt x="76901" y="0"/>
                    </a:lnTo>
                    <a:cubicBezTo>
                      <a:pt x="34497" y="0"/>
                      <a:pt x="0" y="34497"/>
                      <a:pt x="0" y="76901"/>
                    </a:cubicBezTo>
                    <a:lnTo>
                      <a:pt x="0" y="264152"/>
                    </a:lnTo>
                    <a:cubicBezTo>
                      <a:pt x="0" y="306556"/>
                      <a:pt x="34497" y="341053"/>
                      <a:pt x="76901" y="341053"/>
                    </a:cubicBezTo>
                    <a:lnTo>
                      <a:pt x="164211" y="341053"/>
                    </a:lnTo>
                    <a:cubicBezTo>
                      <a:pt x="167703" y="341053"/>
                      <a:pt x="170526" y="338229"/>
                      <a:pt x="170526" y="334737"/>
                    </a:cubicBezTo>
                    <a:cubicBezTo>
                      <a:pt x="170526" y="331244"/>
                      <a:pt x="167703" y="328421"/>
                      <a:pt x="164211" y="328421"/>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000" u="none" cap="none" strike="noStrike">
                  <a:solidFill>
                    <a:schemeClr val="accent3"/>
                  </a:solidFill>
                  <a:latin typeface="Arial"/>
                  <a:ea typeface="Arial"/>
                  <a:cs typeface="Arial"/>
                  <a:sym typeface="Arial"/>
                </a:endParaRPr>
              </a:p>
            </p:txBody>
          </p:sp>
        </p:grpSp>
        <p:sp>
          <p:nvSpPr>
            <p:cNvPr id="2787" name="Google Shape;2787;p253"/>
            <p:cNvSpPr txBox="1"/>
            <p:nvPr/>
          </p:nvSpPr>
          <p:spPr>
            <a:xfrm>
              <a:off x="115205" y="1595962"/>
              <a:ext cx="868500" cy="1539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1000" u="none" cap="none" strike="noStrike">
                  <a:solidFill>
                    <a:schemeClr val="accent3"/>
                  </a:solidFill>
                  <a:latin typeface="Arial"/>
                  <a:ea typeface="Arial"/>
                  <a:cs typeface="Arial"/>
                  <a:sym typeface="Arial"/>
                </a:rPr>
                <a:t>ANALYSER</a:t>
              </a:r>
              <a:endParaRPr b="1" i="0" sz="1000" u="none" cap="none" strike="noStrike">
                <a:solidFill>
                  <a:schemeClr val="accent3"/>
                </a:solidFill>
                <a:latin typeface="Arial"/>
                <a:ea typeface="Arial"/>
                <a:cs typeface="Arial"/>
                <a:sym typeface="Arial"/>
              </a:endParaRPr>
            </a:p>
          </p:txBody>
        </p:sp>
        <p:sp>
          <p:nvSpPr>
            <p:cNvPr id="2788" name="Google Shape;2788;p253"/>
            <p:cNvSpPr/>
            <p:nvPr/>
          </p:nvSpPr>
          <p:spPr>
            <a:xfrm>
              <a:off x="-227609" y="1483229"/>
              <a:ext cx="1661700" cy="387000"/>
            </a:xfrm>
            <a:prstGeom prst="roundRect">
              <a:avLst>
                <a:gd fmla="val 50000" name="adj"/>
              </a:avLst>
            </a:prstGeom>
            <a:noFill/>
            <a:ln cap="flat" cmpd="sng" w="9525">
              <a:solidFill>
                <a:schemeClr val="accent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000" u="none" cap="none" strike="noStrike">
                <a:solidFill>
                  <a:schemeClr val="accent3"/>
                </a:solidFill>
                <a:latin typeface="Arial"/>
                <a:ea typeface="Arial"/>
                <a:cs typeface="Arial"/>
                <a:sym typeface="Arial"/>
              </a:endParaRPr>
            </a:p>
          </p:txBody>
        </p:sp>
      </p:grpSp>
      <p:sp>
        <p:nvSpPr>
          <p:cNvPr id="2789" name="Google Shape;2789;p253"/>
          <p:cNvSpPr/>
          <p:nvPr/>
        </p:nvSpPr>
        <p:spPr>
          <a:xfrm>
            <a:off x="-227601" y="2831813"/>
            <a:ext cx="4066500" cy="387000"/>
          </a:xfrm>
          <a:prstGeom prst="roundRect">
            <a:avLst>
              <a:gd fmla="val 50000" name="adj"/>
            </a:avLst>
          </a:prstGeom>
          <a:noFill/>
          <a:ln cap="flat" cmpd="sng" w="9525">
            <a:solidFill>
              <a:schemeClr val="accent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000" u="none" cap="none" strike="noStrike">
              <a:solidFill>
                <a:schemeClr val="lt1"/>
              </a:solidFill>
              <a:latin typeface="Arial"/>
              <a:ea typeface="Arial"/>
              <a:cs typeface="Arial"/>
              <a:sym typeface="Arial"/>
            </a:endParaRPr>
          </a:p>
        </p:txBody>
      </p:sp>
      <p:sp>
        <p:nvSpPr>
          <p:cNvPr id="2790" name="Google Shape;2790;p253"/>
          <p:cNvSpPr/>
          <p:nvPr/>
        </p:nvSpPr>
        <p:spPr>
          <a:xfrm>
            <a:off x="-362699" y="4190775"/>
            <a:ext cx="2412900" cy="387000"/>
          </a:xfrm>
          <a:prstGeom prst="roundRect">
            <a:avLst>
              <a:gd fmla="val 50000" name="adj"/>
            </a:avLst>
          </a:prstGeom>
          <a:noFill/>
          <a:ln cap="flat" cmpd="sng" w="9525">
            <a:solidFill>
              <a:schemeClr val="accent3"/>
            </a:solidFill>
            <a:prstDash val="solid"/>
            <a:round/>
            <a:headEnd len="sm" w="sm" type="none"/>
            <a:tailEnd len="sm" w="sm" type="none"/>
          </a:ln>
        </p:spPr>
        <p:txBody>
          <a:bodyPr anchorCtr="0" anchor="ctr" bIns="34275" lIns="0" spcFirstLastPara="1" rIns="68575" wrap="square" tIns="34275">
            <a:noAutofit/>
          </a:bodyPr>
          <a:lstStyle/>
          <a:p>
            <a:pPr indent="0" lvl="0" marL="0" marR="0" rtl="0" algn="r">
              <a:lnSpc>
                <a:spcPct val="100000"/>
              </a:lnSpc>
              <a:spcBef>
                <a:spcPts val="0"/>
              </a:spcBef>
              <a:spcAft>
                <a:spcPts val="0"/>
              </a:spcAft>
              <a:buNone/>
            </a:pPr>
            <a:r>
              <a:t/>
            </a:r>
            <a:endParaRPr b="0" i="0" sz="1000" u="none" cap="none" strike="noStrike">
              <a:solidFill>
                <a:schemeClr val="accent3"/>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5" name="Shape 2795"/>
        <p:cNvGrpSpPr/>
        <p:nvPr/>
      </p:nvGrpSpPr>
      <p:grpSpPr>
        <a:xfrm>
          <a:off x="0" y="0"/>
          <a:ext cx="0" cy="0"/>
          <a:chOff x="0" y="0"/>
          <a:chExt cx="0" cy="0"/>
        </a:xfrm>
      </p:grpSpPr>
      <p:sp>
        <p:nvSpPr>
          <p:cNvPr id="2796" name="Google Shape;2796;p254"/>
          <p:cNvSpPr txBox="1"/>
          <p:nvPr>
            <p:ph idx="12" type="sldNum"/>
          </p:nvPr>
        </p:nvSpPr>
        <p:spPr>
          <a:xfrm>
            <a:off x="594360" y="4814877"/>
            <a:ext cx="309900" cy="106200"/>
          </a:xfrm>
          <a:prstGeom prst="rect">
            <a:avLst/>
          </a:prstGeom>
          <a:noFill/>
          <a:ln>
            <a:noFill/>
          </a:ln>
        </p:spPr>
        <p:txBody>
          <a:bodyPr anchorCtr="0" anchor="ctr" bIns="34275" lIns="0" spcFirstLastPara="1" rIns="27000" wrap="square" tIns="34275">
            <a:noAutofit/>
          </a:bodyPr>
          <a:lstStyle/>
          <a:p>
            <a:pPr indent="0" lvl="0" marL="0" rtl="0" algn="l">
              <a:lnSpc>
                <a:spcPct val="100000"/>
              </a:lnSpc>
              <a:spcBef>
                <a:spcPts val="0"/>
              </a:spcBef>
              <a:spcAft>
                <a:spcPts val="0"/>
              </a:spcAft>
              <a:buSzPts val="800"/>
              <a:buNone/>
            </a:pPr>
            <a:fld id="{00000000-1234-1234-1234-123412341234}" type="slidenum">
              <a:rPr lang="fr"/>
              <a:t>‹#›</a:t>
            </a:fld>
            <a:r>
              <a:rPr lang="fr"/>
              <a:t> </a:t>
            </a:r>
            <a:r>
              <a:rPr b="0" lang="fr"/>
              <a:t>–</a:t>
            </a:r>
            <a:endParaRPr/>
          </a:p>
        </p:txBody>
      </p:sp>
      <p:sp>
        <p:nvSpPr>
          <p:cNvPr id="2797" name="Google Shape;2797;p254"/>
          <p:cNvSpPr txBox="1"/>
          <p:nvPr/>
        </p:nvSpPr>
        <p:spPr>
          <a:xfrm>
            <a:off x="489064" y="239325"/>
            <a:ext cx="4817700" cy="316500"/>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lt1"/>
              </a:buClr>
              <a:buSzPts val="2400"/>
              <a:buFont typeface="Arial"/>
              <a:buNone/>
            </a:pPr>
            <a:r>
              <a:rPr b="1" i="0" lang="fr" sz="2400" u="none" cap="none" strike="noStrike">
                <a:solidFill>
                  <a:schemeClr val="lt1"/>
                </a:solidFill>
                <a:latin typeface="Arial"/>
                <a:ea typeface="Arial"/>
                <a:cs typeface="Arial"/>
                <a:sym typeface="Arial"/>
              </a:rPr>
              <a:t>Optimisez vos investissements grâce au </a:t>
            </a:r>
            <a:r>
              <a:rPr b="1" i="0" lang="fr" sz="2400" u="none" cap="none" strike="noStrike">
                <a:solidFill>
                  <a:srgbClr val="FFC229"/>
                </a:solidFill>
                <a:latin typeface="Arial"/>
                <a:ea typeface="Arial"/>
                <a:cs typeface="Arial"/>
                <a:sym typeface="Arial"/>
              </a:rPr>
              <a:t>Marketing</a:t>
            </a:r>
            <a:r>
              <a:rPr b="1" i="0" lang="fr" sz="2400" u="none" cap="none" strike="noStrike">
                <a:solidFill>
                  <a:schemeClr val="accent1"/>
                </a:solidFill>
                <a:latin typeface="Arial"/>
                <a:ea typeface="Arial"/>
                <a:cs typeface="Arial"/>
                <a:sym typeface="Arial"/>
              </a:rPr>
              <a:t> </a:t>
            </a:r>
            <a:r>
              <a:rPr b="1" i="0" lang="fr" sz="2400" u="none" cap="none" strike="noStrike">
                <a:solidFill>
                  <a:srgbClr val="2BD6D9"/>
                </a:solidFill>
                <a:latin typeface="Arial"/>
                <a:ea typeface="Arial"/>
                <a:cs typeface="Arial"/>
                <a:sym typeface="Arial"/>
              </a:rPr>
              <a:t>Mix Modeling</a:t>
            </a:r>
            <a:br>
              <a:rPr b="1" i="0" lang="fr" sz="2400" u="none" cap="none" strike="noStrike">
                <a:solidFill>
                  <a:schemeClr val="accent1"/>
                </a:solidFill>
                <a:latin typeface="Arial"/>
                <a:ea typeface="Arial"/>
                <a:cs typeface="Arial"/>
                <a:sym typeface="Arial"/>
              </a:rPr>
            </a:br>
            <a:endParaRPr b="1" i="0" sz="2100" u="none" cap="none" strike="noStrike">
              <a:solidFill>
                <a:schemeClr val="accent1"/>
              </a:solidFill>
              <a:latin typeface="Arial"/>
              <a:ea typeface="Arial"/>
              <a:cs typeface="Arial"/>
              <a:sym typeface="Arial"/>
            </a:endParaRPr>
          </a:p>
        </p:txBody>
      </p:sp>
      <p:sp>
        <p:nvSpPr>
          <p:cNvPr id="2798" name="Google Shape;2798;p254"/>
          <p:cNvSpPr txBox="1"/>
          <p:nvPr/>
        </p:nvSpPr>
        <p:spPr>
          <a:xfrm>
            <a:off x="594361" y="4814877"/>
            <a:ext cx="309900" cy="106200"/>
          </a:xfrm>
          <a:prstGeom prst="rect">
            <a:avLst/>
          </a:prstGeom>
          <a:noFill/>
          <a:ln>
            <a:noFill/>
          </a:ln>
        </p:spPr>
        <p:txBody>
          <a:bodyPr anchorCtr="0" anchor="ctr" bIns="34275" lIns="0" spcFirstLastPara="1" rIns="27000" wrap="square" tIns="34275">
            <a:noAutofit/>
          </a:bodyPr>
          <a:lstStyle/>
          <a:p>
            <a:pPr indent="0" lvl="0" marL="0" marR="0" rtl="0" algn="l">
              <a:lnSpc>
                <a:spcPct val="100000"/>
              </a:lnSpc>
              <a:spcBef>
                <a:spcPts val="0"/>
              </a:spcBef>
              <a:spcAft>
                <a:spcPts val="0"/>
              </a:spcAft>
              <a:buClr>
                <a:srgbClr val="000000"/>
              </a:buClr>
              <a:buSzPts val="800"/>
              <a:buFont typeface="Arial"/>
              <a:buNone/>
            </a:pPr>
            <a:fld id="{00000000-1234-1234-1234-123412341234}" type="slidenum">
              <a:rPr b="1" i="0" lang="fr" sz="800" u="none" cap="none" strike="noStrike">
                <a:solidFill>
                  <a:schemeClr val="lt1"/>
                </a:solidFill>
                <a:latin typeface="Arial"/>
                <a:ea typeface="Arial"/>
                <a:cs typeface="Arial"/>
                <a:sym typeface="Arial"/>
              </a:rPr>
              <a:t>‹#›</a:t>
            </a:fld>
            <a:endParaRPr b="1" i="0" sz="800" u="none" cap="none" strike="noStrike">
              <a:solidFill>
                <a:schemeClr val="lt1"/>
              </a:solidFill>
              <a:latin typeface="Arial"/>
              <a:ea typeface="Arial"/>
              <a:cs typeface="Arial"/>
              <a:sym typeface="Arial"/>
            </a:endParaRPr>
          </a:p>
        </p:txBody>
      </p:sp>
      <p:sp>
        <p:nvSpPr>
          <p:cNvPr id="2799" name="Google Shape;2799;p254"/>
          <p:cNvSpPr txBox="1"/>
          <p:nvPr/>
        </p:nvSpPr>
        <p:spPr>
          <a:xfrm>
            <a:off x="479822" y="1498679"/>
            <a:ext cx="1098600" cy="3693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1" i="0" lang="fr" sz="1200" u="none" cap="none" strike="noStrike">
                <a:solidFill>
                  <a:srgbClr val="FFC229"/>
                </a:solidFill>
                <a:latin typeface="Arial"/>
                <a:ea typeface="Arial"/>
                <a:cs typeface="Arial"/>
                <a:sym typeface="Arial"/>
              </a:rPr>
              <a:t>Mesurer </a:t>
            </a:r>
            <a:br>
              <a:rPr b="1" i="0" lang="fr" sz="1200" u="none" cap="none" strike="noStrike">
                <a:solidFill>
                  <a:srgbClr val="FFC229"/>
                </a:solidFill>
                <a:latin typeface="Arial"/>
                <a:ea typeface="Arial"/>
                <a:cs typeface="Arial"/>
                <a:sym typeface="Arial"/>
              </a:rPr>
            </a:br>
            <a:r>
              <a:rPr b="1" i="0" lang="fr" sz="1200" u="none" cap="none" strike="noStrike">
                <a:solidFill>
                  <a:srgbClr val="FFC229"/>
                </a:solidFill>
                <a:latin typeface="Arial"/>
                <a:ea typeface="Arial"/>
                <a:cs typeface="Arial"/>
                <a:sym typeface="Arial"/>
              </a:rPr>
              <a:t>la contribution </a:t>
            </a:r>
            <a:endParaRPr sz="1100"/>
          </a:p>
        </p:txBody>
      </p:sp>
      <p:sp>
        <p:nvSpPr>
          <p:cNvPr id="2800" name="Google Shape;2800;p254"/>
          <p:cNvSpPr txBox="1"/>
          <p:nvPr/>
        </p:nvSpPr>
        <p:spPr>
          <a:xfrm>
            <a:off x="479822" y="1890338"/>
            <a:ext cx="1612500" cy="554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de chaque média ou levier </a:t>
            </a:r>
            <a:endParaRPr sz="1100"/>
          </a:p>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marketing utilisé pour optimiser</a:t>
            </a:r>
            <a:endParaRPr sz="1100"/>
          </a:p>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l'allocation des prochains </a:t>
            </a:r>
            <a:endParaRPr sz="1100"/>
          </a:p>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investissements marketing.</a:t>
            </a:r>
            <a:endParaRPr b="0" i="0" sz="900" u="none" cap="none" strike="noStrike">
              <a:solidFill>
                <a:schemeClr val="lt1"/>
              </a:solidFill>
              <a:latin typeface="Arial"/>
              <a:ea typeface="Arial"/>
              <a:cs typeface="Arial"/>
              <a:sym typeface="Arial"/>
            </a:endParaRPr>
          </a:p>
        </p:txBody>
      </p:sp>
      <p:sp>
        <p:nvSpPr>
          <p:cNvPr id="2801" name="Google Shape;2801;p254"/>
          <p:cNvSpPr txBox="1"/>
          <p:nvPr/>
        </p:nvSpPr>
        <p:spPr>
          <a:xfrm>
            <a:off x="479822" y="3248575"/>
            <a:ext cx="2030100" cy="423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rPr b="1" i="0" lang="fr" sz="1100" u="none" cap="none" strike="noStrike">
                <a:solidFill>
                  <a:srgbClr val="FFC229"/>
                </a:solidFill>
                <a:latin typeface="Arial"/>
                <a:ea typeface="Arial"/>
                <a:cs typeface="Arial"/>
                <a:sym typeface="Arial"/>
              </a:rPr>
              <a:t>Optimiser l'allocation </a:t>
            </a:r>
            <a:endParaRPr sz="1100"/>
          </a:p>
          <a:p>
            <a:pPr indent="0" lvl="0" marL="0" marR="0" rtl="0" algn="l">
              <a:lnSpc>
                <a:spcPct val="100000"/>
              </a:lnSpc>
              <a:spcBef>
                <a:spcPts val="0"/>
              </a:spcBef>
              <a:spcAft>
                <a:spcPts val="0"/>
              </a:spcAft>
              <a:buNone/>
            </a:pPr>
            <a:r>
              <a:rPr b="1" i="0" lang="fr" sz="1100" u="none" cap="none" strike="noStrike">
                <a:solidFill>
                  <a:srgbClr val="FFC229"/>
                </a:solidFill>
                <a:latin typeface="Arial"/>
                <a:ea typeface="Arial"/>
                <a:cs typeface="Arial"/>
                <a:sym typeface="Arial"/>
              </a:rPr>
              <a:t>des budgets </a:t>
            </a:r>
            <a:endParaRPr b="0" i="0" sz="900" u="none" cap="none" strike="noStrike">
              <a:solidFill>
                <a:srgbClr val="FFC229"/>
              </a:solidFill>
              <a:latin typeface="Arial"/>
              <a:ea typeface="Arial"/>
              <a:cs typeface="Arial"/>
              <a:sym typeface="Arial"/>
            </a:endParaRPr>
          </a:p>
        </p:txBody>
      </p:sp>
      <p:sp>
        <p:nvSpPr>
          <p:cNvPr id="2802" name="Google Shape;2802;p254"/>
          <p:cNvSpPr txBox="1"/>
          <p:nvPr/>
        </p:nvSpPr>
        <p:spPr>
          <a:xfrm>
            <a:off x="479822" y="3624436"/>
            <a:ext cx="1811700" cy="2772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marketing pour obtenir le </a:t>
            </a:r>
            <a:endParaRPr sz="1100"/>
          </a:p>
          <a:p>
            <a:pPr indent="0" lvl="0" marL="0" marR="0" rtl="0" algn="l">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plus grand impact sur les ventes</a:t>
            </a:r>
            <a:endParaRPr sz="1100"/>
          </a:p>
        </p:txBody>
      </p:sp>
      <p:sp>
        <p:nvSpPr>
          <p:cNvPr id="2803" name="Google Shape;2803;p254"/>
          <p:cNvSpPr txBox="1"/>
          <p:nvPr/>
        </p:nvSpPr>
        <p:spPr>
          <a:xfrm>
            <a:off x="6752593" y="1184075"/>
            <a:ext cx="1910400" cy="3693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1" i="0" lang="fr" sz="1200" u="none" cap="none" strike="noStrike">
                <a:solidFill>
                  <a:schemeClr val="accent2"/>
                </a:solidFill>
                <a:latin typeface="Arial"/>
                <a:ea typeface="Arial"/>
                <a:cs typeface="Arial"/>
                <a:sym typeface="Arial"/>
              </a:rPr>
              <a:t>Segmentation du parc des magasins par cluster</a:t>
            </a:r>
            <a:endParaRPr b="0" i="0" sz="1200" u="none" cap="none" strike="noStrike">
              <a:solidFill>
                <a:srgbClr val="000000"/>
              </a:solidFill>
              <a:latin typeface="Arial"/>
              <a:ea typeface="Arial"/>
              <a:cs typeface="Arial"/>
              <a:sym typeface="Arial"/>
            </a:endParaRPr>
          </a:p>
        </p:txBody>
      </p:sp>
      <p:sp>
        <p:nvSpPr>
          <p:cNvPr id="2804" name="Google Shape;2804;p254"/>
          <p:cNvSpPr txBox="1"/>
          <p:nvPr/>
        </p:nvSpPr>
        <p:spPr>
          <a:xfrm>
            <a:off x="6213193" y="1605359"/>
            <a:ext cx="2449800" cy="15237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L’objectif est d’identifier les similitudes </a:t>
            </a:r>
            <a:endParaRPr b="0" i="0" sz="900" u="none" cap="none" strike="noStrike">
              <a:solidFill>
                <a:schemeClr val="lt1"/>
              </a:solidFill>
              <a:latin typeface="Arial"/>
              <a:ea typeface="Arial"/>
              <a:cs typeface="Arial"/>
              <a:sym typeface="Arial"/>
            </a:endParaRPr>
          </a:p>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des comportements des clients et de croiser des données  de performance, de géographie, </a:t>
            </a:r>
            <a:endParaRPr sz="1100"/>
          </a:p>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de concurrence et d’appétence au digital. </a:t>
            </a:r>
            <a:endParaRPr b="0" i="0" sz="900" u="none" cap="none" strike="noStrike">
              <a:solidFill>
                <a:schemeClr val="lt1"/>
              </a:solidFill>
              <a:latin typeface="Arial"/>
              <a:ea typeface="Arial"/>
              <a:cs typeface="Arial"/>
              <a:sym typeface="Arial"/>
            </a:endParaRPr>
          </a:p>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Ces études permettent de mettre </a:t>
            </a:r>
            <a:endParaRPr sz="1100"/>
          </a:p>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en lumière une photographie </a:t>
            </a:r>
            <a:endParaRPr sz="1100"/>
          </a:p>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différente du parc magasin et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du business d’une enseigne </a:t>
            </a:r>
            <a:br>
              <a:rPr b="0" i="0" lang="fr" sz="900" u="none" cap="none" strike="noStrike">
                <a:solidFill>
                  <a:schemeClr val="lt1"/>
                </a:solidFill>
                <a:latin typeface="Arial"/>
                <a:ea typeface="Arial"/>
                <a:cs typeface="Arial"/>
                <a:sym typeface="Arial"/>
              </a:rPr>
            </a:br>
            <a:r>
              <a:rPr b="0" i="0" lang="fr" sz="900" u="none" cap="none" strike="noStrike">
                <a:solidFill>
                  <a:schemeClr val="lt1"/>
                </a:solidFill>
                <a:latin typeface="Arial"/>
                <a:ea typeface="Arial"/>
                <a:cs typeface="Arial"/>
                <a:sym typeface="Arial"/>
              </a:rPr>
              <a:t>et de comprendre l’environnement </a:t>
            </a:r>
            <a:endParaRPr sz="1100"/>
          </a:p>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dans lequel se trouvent les magasins.</a:t>
            </a:r>
            <a:endParaRPr sz="1100"/>
          </a:p>
          <a:p>
            <a:pPr indent="0" lvl="0" marL="0" marR="0" rtl="0" algn="r">
              <a:lnSpc>
                <a:spcPct val="100000"/>
              </a:lnSpc>
              <a:spcBef>
                <a:spcPts val="0"/>
              </a:spcBef>
              <a:spcAft>
                <a:spcPts val="0"/>
              </a:spcAft>
              <a:buNone/>
            </a:pPr>
            <a:r>
              <a:t/>
            </a:r>
            <a:endParaRPr b="0" i="0" sz="900" u="none" cap="none" strike="noStrike">
              <a:solidFill>
                <a:schemeClr val="lt1"/>
              </a:solidFill>
              <a:latin typeface="Arial"/>
              <a:ea typeface="Arial"/>
              <a:cs typeface="Arial"/>
              <a:sym typeface="Arial"/>
            </a:endParaRPr>
          </a:p>
        </p:txBody>
      </p:sp>
      <p:sp>
        <p:nvSpPr>
          <p:cNvPr id="2805" name="Google Shape;2805;p254"/>
          <p:cNvSpPr txBox="1"/>
          <p:nvPr/>
        </p:nvSpPr>
        <p:spPr>
          <a:xfrm>
            <a:off x="7424593" y="3248575"/>
            <a:ext cx="1238400" cy="3393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None/>
            </a:pPr>
            <a:r>
              <a:rPr b="1" i="0" lang="fr" sz="1100" u="none" cap="none" strike="noStrike">
                <a:solidFill>
                  <a:schemeClr val="accent2"/>
                </a:solidFill>
                <a:latin typeface="Arial"/>
                <a:ea typeface="Arial"/>
                <a:cs typeface="Arial"/>
                <a:sym typeface="Arial"/>
              </a:rPr>
              <a:t>MMM par segment </a:t>
            </a:r>
            <a:endParaRPr sz="1100"/>
          </a:p>
          <a:p>
            <a:pPr indent="0" lvl="0" marL="0" marR="0" rtl="0" algn="r">
              <a:lnSpc>
                <a:spcPct val="100000"/>
              </a:lnSpc>
              <a:spcBef>
                <a:spcPts val="0"/>
              </a:spcBef>
              <a:spcAft>
                <a:spcPts val="0"/>
              </a:spcAft>
              <a:buNone/>
            </a:pPr>
            <a:r>
              <a:rPr b="1" i="0" lang="fr" sz="1100" u="none" cap="none" strike="noStrike">
                <a:solidFill>
                  <a:schemeClr val="accent2"/>
                </a:solidFill>
                <a:latin typeface="Arial"/>
                <a:ea typeface="Arial"/>
                <a:cs typeface="Arial"/>
                <a:sym typeface="Arial"/>
              </a:rPr>
              <a:t>de magasins</a:t>
            </a:r>
            <a:r>
              <a:rPr b="0" i="0" lang="fr" sz="1100" u="none" cap="none" strike="noStrike">
                <a:solidFill>
                  <a:schemeClr val="accent2"/>
                </a:solidFill>
                <a:latin typeface="Arial"/>
                <a:ea typeface="Arial"/>
                <a:cs typeface="Arial"/>
                <a:sym typeface="Arial"/>
              </a:rPr>
              <a:t> </a:t>
            </a:r>
            <a:endParaRPr b="0" i="0" sz="1100" u="none" cap="none" strike="noStrike">
              <a:solidFill>
                <a:srgbClr val="000000"/>
              </a:solidFill>
              <a:latin typeface="Arial"/>
              <a:ea typeface="Arial"/>
              <a:cs typeface="Arial"/>
              <a:sym typeface="Arial"/>
            </a:endParaRPr>
          </a:p>
        </p:txBody>
      </p:sp>
      <p:sp>
        <p:nvSpPr>
          <p:cNvPr id="2806" name="Google Shape;2806;p254"/>
          <p:cNvSpPr txBox="1"/>
          <p:nvPr/>
        </p:nvSpPr>
        <p:spPr>
          <a:xfrm>
            <a:off x="6463693" y="3624436"/>
            <a:ext cx="2199300" cy="8313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None/>
            </a:pPr>
            <a:r>
              <a:rPr b="0" i="0" lang="fr" sz="900" u="none" cap="none" strike="noStrike">
                <a:solidFill>
                  <a:schemeClr val="lt1"/>
                </a:solidFill>
                <a:latin typeface="Arial"/>
                <a:ea typeface="Arial"/>
                <a:cs typeface="Arial"/>
                <a:sym typeface="Arial"/>
              </a:rPr>
              <a:t>L’objectif est de réconcilier les canaux d’activation, principalement média, pour comprendre comment générer des ventes en  magasins physiques et de définir la contribution de chacun de ces canaux aux ventes.</a:t>
            </a:r>
            <a:endParaRPr sz="1100"/>
          </a:p>
        </p:txBody>
      </p:sp>
      <p:grpSp>
        <p:nvGrpSpPr>
          <p:cNvPr id="2807" name="Google Shape;2807;p254"/>
          <p:cNvGrpSpPr/>
          <p:nvPr/>
        </p:nvGrpSpPr>
        <p:grpSpPr>
          <a:xfrm>
            <a:off x="2517616" y="1933368"/>
            <a:ext cx="3578437" cy="1901184"/>
            <a:chOff x="2517616" y="1933368"/>
            <a:chExt cx="3578437" cy="1901184"/>
          </a:xfrm>
        </p:grpSpPr>
        <p:sp>
          <p:nvSpPr>
            <p:cNvPr id="2808" name="Google Shape;2808;p254"/>
            <p:cNvSpPr txBox="1"/>
            <p:nvPr/>
          </p:nvSpPr>
          <p:spPr>
            <a:xfrm>
              <a:off x="4387343" y="3563952"/>
              <a:ext cx="1349100" cy="270600"/>
            </a:xfrm>
            <a:prstGeom prst="rect">
              <a:avLst/>
            </a:prstGeom>
            <a:noFill/>
            <a:ln>
              <a:noFill/>
            </a:ln>
          </p:spPr>
          <p:txBody>
            <a:bodyPr anchorCtr="0" anchor="ctr" bIns="28575" lIns="66675" spcFirstLastPara="1" rIns="66675" wrap="square" tIns="28575">
              <a:noAutofit/>
            </a:bodyPr>
            <a:lstStyle/>
            <a:p>
              <a:pPr indent="0" lvl="0" marL="0" marR="0" rtl="0" algn="ctr">
                <a:lnSpc>
                  <a:spcPct val="100000"/>
                </a:lnSpc>
                <a:spcBef>
                  <a:spcPts val="0"/>
                </a:spcBef>
                <a:spcAft>
                  <a:spcPts val="0"/>
                </a:spcAft>
                <a:buNone/>
              </a:pPr>
              <a:r>
                <a:rPr b="1" i="0" lang="fr" sz="1200" u="none" cap="none" strike="noStrike">
                  <a:solidFill>
                    <a:srgbClr val="2BD6D9"/>
                  </a:solidFill>
                </a:rPr>
                <a:t>Méthodologie</a:t>
              </a:r>
              <a:endParaRPr i="0" sz="1200" u="none" cap="none" strike="noStrike">
                <a:solidFill>
                  <a:srgbClr val="2BD6D9"/>
                </a:solidFill>
              </a:endParaRPr>
            </a:p>
          </p:txBody>
        </p:sp>
        <p:sp>
          <p:nvSpPr>
            <p:cNvPr id="2809" name="Google Shape;2809;p254"/>
            <p:cNvSpPr txBox="1"/>
            <p:nvPr/>
          </p:nvSpPr>
          <p:spPr>
            <a:xfrm>
              <a:off x="2857168" y="3549768"/>
              <a:ext cx="1349100" cy="2706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None/>
              </a:pPr>
              <a:r>
                <a:rPr b="1" i="0" lang="fr" sz="1200" u="none" cap="none" strike="noStrike">
                  <a:solidFill>
                    <a:srgbClr val="FFC229"/>
                  </a:solidFill>
                </a:rPr>
                <a:t>Objectifs</a:t>
              </a:r>
              <a:endParaRPr i="0" sz="1200" u="none" cap="none" strike="noStrike">
                <a:solidFill>
                  <a:srgbClr val="FFC229"/>
                </a:solidFill>
              </a:endParaRPr>
            </a:p>
          </p:txBody>
        </p:sp>
        <p:sp>
          <p:nvSpPr>
            <p:cNvPr id="2810" name="Google Shape;2810;p254"/>
            <p:cNvSpPr/>
            <p:nvPr/>
          </p:nvSpPr>
          <p:spPr>
            <a:xfrm rot="1806223">
              <a:off x="2970920" y="2149382"/>
              <a:ext cx="1128421" cy="1128421"/>
            </a:xfrm>
            <a:custGeom>
              <a:rect b="b" l="l" r="r" t="t"/>
              <a:pathLst>
                <a:path extrusionOk="0" h="1519406" w="1519406">
                  <a:moveTo>
                    <a:pt x="1519406" y="759703"/>
                  </a:moveTo>
                  <a:cubicBezTo>
                    <a:pt x="1519406" y="1179276"/>
                    <a:pt x="1179276" y="1519407"/>
                    <a:pt x="759703" y="1519407"/>
                  </a:cubicBezTo>
                  <a:cubicBezTo>
                    <a:pt x="340131" y="1519407"/>
                    <a:pt x="0" y="1179276"/>
                    <a:pt x="0" y="759703"/>
                  </a:cubicBezTo>
                  <a:cubicBezTo>
                    <a:pt x="0" y="340131"/>
                    <a:pt x="340131" y="0"/>
                    <a:pt x="759703" y="0"/>
                  </a:cubicBezTo>
                  <a:cubicBezTo>
                    <a:pt x="1179276" y="0"/>
                    <a:pt x="1519406" y="340131"/>
                    <a:pt x="1519406" y="759703"/>
                  </a:cubicBezTo>
                  <a:close/>
                </a:path>
              </a:pathLst>
            </a:custGeom>
            <a:gradFill>
              <a:gsLst>
                <a:gs pos="0">
                  <a:srgbClr val="FFC229"/>
                </a:gs>
                <a:gs pos="62000">
                  <a:srgbClr val="FFC229"/>
                </a:gs>
                <a:gs pos="100000">
                  <a:srgbClr val="FFFFFF">
                    <a:alpha val="0"/>
                  </a:srgbClr>
                </a:gs>
              </a:gsLst>
              <a:path path="circle">
                <a:fillToRect b="100%" l="100%"/>
              </a:path>
              <a:tileRect r="-100%" t="-100%"/>
            </a:gradFill>
            <a:ln>
              <a:noFill/>
            </a:ln>
            <a:effectLst>
              <a:outerShdw blurRad="114300" sx="108000" rotWithShape="0" algn="t" dir="5220000" dist="241300" sy="108000">
                <a:srgbClr val="DEDBDE">
                  <a:alpha val="1176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11" name="Google Shape;2811;p254"/>
            <p:cNvSpPr/>
            <p:nvPr/>
          </p:nvSpPr>
          <p:spPr>
            <a:xfrm rot="-6301102">
              <a:off x="4480878" y="2144824"/>
              <a:ext cx="1128728" cy="1128728"/>
            </a:xfrm>
            <a:custGeom>
              <a:rect b="b" l="l" r="r" t="t"/>
              <a:pathLst>
                <a:path extrusionOk="0" h="1519406" w="1519406">
                  <a:moveTo>
                    <a:pt x="1519406" y="759703"/>
                  </a:moveTo>
                  <a:cubicBezTo>
                    <a:pt x="1519406" y="1179276"/>
                    <a:pt x="1179275" y="1519407"/>
                    <a:pt x="759703" y="1519407"/>
                  </a:cubicBezTo>
                  <a:cubicBezTo>
                    <a:pt x="340131" y="1519407"/>
                    <a:pt x="0" y="1179276"/>
                    <a:pt x="0" y="759703"/>
                  </a:cubicBezTo>
                  <a:cubicBezTo>
                    <a:pt x="0" y="340131"/>
                    <a:pt x="340130" y="0"/>
                    <a:pt x="759703" y="0"/>
                  </a:cubicBezTo>
                  <a:cubicBezTo>
                    <a:pt x="1179275" y="0"/>
                    <a:pt x="1519406" y="340131"/>
                    <a:pt x="1519406" y="759703"/>
                  </a:cubicBezTo>
                  <a:close/>
                </a:path>
              </a:pathLst>
            </a:custGeom>
            <a:gradFill>
              <a:gsLst>
                <a:gs pos="0">
                  <a:srgbClr val="2BD6D9"/>
                </a:gs>
                <a:gs pos="62000">
                  <a:srgbClr val="2BD6D9"/>
                </a:gs>
                <a:gs pos="100000">
                  <a:srgbClr val="FFFFFF">
                    <a:alpha val="0"/>
                  </a:srgbClr>
                </a:gs>
              </a:gsLst>
              <a:path path="circle">
                <a:fillToRect b="100%" l="100%"/>
              </a:path>
              <a:tileRect r="-100%" t="-100%"/>
            </a:gradFill>
            <a:ln>
              <a:noFill/>
            </a:ln>
            <a:effectLst>
              <a:outerShdw blurRad="127000" rotWithShape="0" algn="t" dir="5220000" dist="190500">
                <a:srgbClr val="DEDBDE">
                  <a:alpha val="17650"/>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nvGrpSpPr>
            <p:cNvPr id="2812" name="Google Shape;2812;p254"/>
            <p:cNvGrpSpPr/>
            <p:nvPr/>
          </p:nvGrpSpPr>
          <p:grpSpPr>
            <a:xfrm>
              <a:off x="2517616" y="1933368"/>
              <a:ext cx="3578437" cy="1535517"/>
              <a:chOff x="3010364" y="2090537"/>
              <a:chExt cx="4816201" cy="2066645"/>
            </a:xfrm>
          </p:grpSpPr>
          <p:sp>
            <p:nvSpPr>
              <p:cNvPr id="2813" name="Google Shape;2813;p254"/>
              <p:cNvSpPr/>
              <p:nvPr/>
            </p:nvSpPr>
            <p:spPr>
              <a:xfrm>
                <a:off x="3350831" y="2090538"/>
                <a:ext cx="1979520" cy="2066644"/>
              </a:xfrm>
              <a:custGeom>
                <a:rect b="b" l="l" r="r" t="t"/>
                <a:pathLst>
                  <a:path extrusionOk="0" h="2066644" w="1979520">
                    <a:moveTo>
                      <a:pt x="1033322" y="2038320"/>
                    </a:moveTo>
                    <a:cubicBezTo>
                      <a:pt x="479165" y="2038320"/>
                      <a:pt x="28325" y="1587479"/>
                      <a:pt x="28325" y="1033322"/>
                    </a:cubicBezTo>
                    <a:cubicBezTo>
                      <a:pt x="28325" y="479165"/>
                      <a:pt x="479165" y="28325"/>
                      <a:pt x="1033322" y="28325"/>
                    </a:cubicBezTo>
                    <a:cubicBezTo>
                      <a:pt x="1038533" y="28325"/>
                      <a:pt x="1043774" y="28354"/>
                      <a:pt x="1048986" y="28442"/>
                    </a:cubicBezTo>
                    <a:lnTo>
                      <a:pt x="1049428" y="118"/>
                    </a:lnTo>
                    <a:cubicBezTo>
                      <a:pt x="1044069" y="29"/>
                      <a:pt x="1038710" y="0"/>
                      <a:pt x="1033351" y="0"/>
                    </a:cubicBezTo>
                    <a:lnTo>
                      <a:pt x="1033351" y="14162"/>
                    </a:lnTo>
                    <a:cubicBezTo>
                      <a:pt x="1033351" y="14162"/>
                      <a:pt x="1033351" y="0"/>
                      <a:pt x="1033351" y="0"/>
                    </a:cubicBezTo>
                    <a:cubicBezTo>
                      <a:pt x="757347" y="0"/>
                      <a:pt x="497861" y="107469"/>
                      <a:pt x="302680" y="302650"/>
                    </a:cubicBezTo>
                    <a:cubicBezTo>
                      <a:pt x="107469" y="497832"/>
                      <a:pt x="0" y="757318"/>
                      <a:pt x="0" y="1033322"/>
                    </a:cubicBezTo>
                    <a:cubicBezTo>
                      <a:pt x="0" y="1309326"/>
                      <a:pt x="107469" y="1568812"/>
                      <a:pt x="302650" y="1763994"/>
                    </a:cubicBezTo>
                    <a:cubicBezTo>
                      <a:pt x="497832" y="1959175"/>
                      <a:pt x="757318" y="2066644"/>
                      <a:pt x="1033322" y="2066644"/>
                    </a:cubicBezTo>
                    <a:cubicBezTo>
                      <a:pt x="1443029" y="2066644"/>
                      <a:pt x="1814430" y="1824294"/>
                      <a:pt x="1979520" y="1449242"/>
                    </a:cubicBezTo>
                    <a:lnTo>
                      <a:pt x="1953581" y="1437818"/>
                    </a:lnTo>
                    <a:cubicBezTo>
                      <a:pt x="1792995" y="1802594"/>
                      <a:pt x="1431782" y="2038320"/>
                      <a:pt x="1033322" y="203832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14" name="Google Shape;2814;p254"/>
              <p:cNvSpPr/>
              <p:nvPr/>
            </p:nvSpPr>
            <p:spPr>
              <a:xfrm>
                <a:off x="5459727" y="3489665"/>
                <a:ext cx="46697" cy="59829"/>
              </a:xfrm>
              <a:custGeom>
                <a:rect b="b" l="l" r="r" t="t"/>
                <a:pathLst>
                  <a:path extrusionOk="0" h="59829" w="46697">
                    <a:moveTo>
                      <a:pt x="26381" y="0"/>
                    </a:moveTo>
                    <a:lnTo>
                      <a:pt x="0" y="10305"/>
                    </a:lnTo>
                    <a:cubicBezTo>
                      <a:pt x="6478" y="26911"/>
                      <a:pt x="13515" y="43576"/>
                      <a:pt x="20876" y="59829"/>
                    </a:cubicBezTo>
                    <a:lnTo>
                      <a:pt x="46697" y="48140"/>
                    </a:lnTo>
                    <a:cubicBezTo>
                      <a:pt x="39543" y="32329"/>
                      <a:pt x="32712" y="16135"/>
                      <a:pt x="26411" y="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15" name="Google Shape;2815;p254"/>
              <p:cNvSpPr/>
              <p:nvPr/>
            </p:nvSpPr>
            <p:spPr>
              <a:xfrm>
                <a:off x="5504010" y="3584858"/>
                <a:ext cx="50407" cy="60123"/>
              </a:xfrm>
              <a:custGeom>
                <a:rect b="b" l="l" r="r" t="t"/>
                <a:pathLst>
                  <a:path extrusionOk="0" h="60123" w="50407">
                    <a:moveTo>
                      <a:pt x="29" y="13014"/>
                    </a:moveTo>
                    <a:cubicBezTo>
                      <a:pt x="8215" y="28855"/>
                      <a:pt x="16930" y="44695"/>
                      <a:pt x="25969" y="60124"/>
                    </a:cubicBezTo>
                    <a:lnTo>
                      <a:pt x="50407" y="45814"/>
                    </a:lnTo>
                    <a:cubicBezTo>
                      <a:pt x="41633" y="30827"/>
                      <a:pt x="33153" y="15399"/>
                      <a:pt x="25174" y="0"/>
                    </a:cubicBezTo>
                    <a:lnTo>
                      <a:pt x="0" y="13014"/>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16" name="Google Shape;2816;p254"/>
              <p:cNvSpPr/>
              <p:nvPr/>
            </p:nvSpPr>
            <p:spPr>
              <a:xfrm>
                <a:off x="5558333" y="3675102"/>
                <a:ext cx="53557" cy="59711"/>
              </a:xfrm>
              <a:custGeom>
                <a:rect b="b" l="l" r="r" t="t"/>
                <a:pathLst>
                  <a:path extrusionOk="0" h="59711" w="53557">
                    <a:moveTo>
                      <a:pt x="0" y="15546"/>
                    </a:moveTo>
                    <a:cubicBezTo>
                      <a:pt x="9805" y="30474"/>
                      <a:pt x="20139" y="45343"/>
                      <a:pt x="30710" y="59712"/>
                    </a:cubicBezTo>
                    <a:lnTo>
                      <a:pt x="53558" y="42958"/>
                    </a:lnTo>
                    <a:cubicBezTo>
                      <a:pt x="43282" y="28973"/>
                      <a:pt x="33242" y="14516"/>
                      <a:pt x="23702" y="0"/>
                    </a:cubicBezTo>
                    <a:lnTo>
                      <a:pt x="29" y="1557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17" name="Google Shape;2817;p254"/>
              <p:cNvSpPr/>
              <p:nvPr/>
            </p:nvSpPr>
            <p:spPr>
              <a:xfrm>
                <a:off x="5425837" y="3390295"/>
                <a:ext cx="42487" cy="59034"/>
              </a:xfrm>
              <a:custGeom>
                <a:rect b="b" l="l" r="r" t="t"/>
                <a:pathLst>
                  <a:path extrusionOk="0" h="59034" w="42487">
                    <a:moveTo>
                      <a:pt x="27324" y="29"/>
                    </a:moveTo>
                    <a:lnTo>
                      <a:pt x="0" y="7508"/>
                    </a:lnTo>
                    <a:cubicBezTo>
                      <a:pt x="4711" y="24733"/>
                      <a:pt x="9981" y="42075"/>
                      <a:pt x="15605" y="59034"/>
                    </a:cubicBezTo>
                    <a:lnTo>
                      <a:pt x="42487" y="50113"/>
                    </a:lnTo>
                    <a:cubicBezTo>
                      <a:pt x="37011" y="33625"/>
                      <a:pt x="31917" y="16753"/>
                      <a:pt x="27324" y="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18" name="Google Shape;2818;p254"/>
              <p:cNvSpPr/>
              <p:nvPr/>
            </p:nvSpPr>
            <p:spPr>
              <a:xfrm>
                <a:off x="5402870" y="3288096"/>
                <a:ext cx="37805" cy="57473"/>
              </a:xfrm>
              <a:custGeom>
                <a:rect b="b" l="l" r="r" t="t"/>
                <a:pathLst>
                  <a:path extrusionOk="0" h="57473" w="37805">
                    <a:moveTo>
                      <a:pt x="27942" y="0"/>
                    </a:moveTo>
                    <a:lnTo>
                      <a:pt x="0" y="4593"/>
                    </a:lnTo>
                    <a:cubicBezTo>
                      <a:pt x="2885" y="22230"/>
                      <a:pt x="6301" y="40014"/>
                      <a:pt x="10129" y="57474"/>
                    </a:cubicBezTo>
                    <a:lnTo>
                      <a:pt x="37806" y="51408"/>
                    </a:lnTo>
                    <a:cubicBezTo>
                      <a:pt x="34096" y="34449"/>
                      <a:pt x="30798" y="17136"/>
                      <a:pt x="27971" y="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19" name="Google Shape;2819;p254"/>
              <p:cNvSpPr/>
              <p:nvPr/>
            </p:nvSpPr>
            <p:spPr>
              <a:xfrm>
                <a:off x="6156302" y="4095174"/>
                <a:ext cx="58209" cy="39837"/>
              </a:xfrm>
              <a:custGeom>
                <a:rect b="b" l="l" r="r" t="t"/>
                <a:pathLst>
                  <a:path extrusionOk="0" h="39837" w="58209">
                    <a:moveTo>
                      <a:pt x="0" y="27382"/>
                    </a:moveTo>
                    <a:cubicBezTo>
                      <a:pt x="17283" y="31976"/>
                      <a:pt x="34920" y="36157"/>
                      <a:pt x="52380" y="39837"/>
                    </a:cubicBezTo>
                    <a:lnTo>
                      <a:pt x="58210" y="12131"/>
                    </a:lnTo>
                    <a:cubicBezTo>
                      <a:pt x="41221" y="8568"/>
                      <a:pt x="24085" y="4475"/>
                      <a:pt x="7272" y="0"/>
                    </a:cubicBezTo>
                    <a:lnTo>
                      <a:pt x="0" y="27382"/>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20" name="Google Shape;2820;p254"/>
              <p:cNvSpPr/>
              <p:nvPr/>
            </p:nvSpPr>
            <p:spPr>
              <a:xfrm>
                <a:off x="6053750" y="4062963"/>
                <a:ext cx="59593" cy="44400"/>
              </a:xfrm>
              <a:custGeom>
                <a:rect b="b" l="l" r="r" t="t"/>
                <a:pathLst>
                  <a:path extrusionOk="0" h="44400" w="59593">
                    <a:moveTo>
                      <a:pt x="0" y="26470"/>
                    </a:moveTo>
                    <a:cubicBezTo>
                      <a:pt x="16724" y="32859"/>
                      <a:pt x="33831" y="38895"/>
                      <a:pt x="50879" y="44401"/>
                    </a:cubicBezTo>
                    <a:lnTo>
                      <a:pt x="59594" y="17431"/>
                    </a:lnTo>
                    <a:cubicBezTo>
                      <a:pt x="43017" y="12072"/>
                      <a:pt x="26352" y="6213"/>
                      <a:pt x="10099" y="0"/>
                    </a:cubicBezTo>
                    <a:lnTo>
                      <a:pt x="0" y="2647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21" name="Google Shape;2821;p254"/>
              <p:cNvSpPr/>
              <p:nvPr/>
            </p:nvSpPr>
            <p:spPr>
              <a:xfrm>
                <a:off x="5955144" y="4020505"/>
                <a:ext cx="60212" cy="48375"/>
              </a:xfrm>
              <a:custGeom>
                <a:rect b="b" l="l" r="r" t="t"/>
                <a:pathLst>
                  <a:path extrusionOk="0" h="48375" w="60212">
                    <a:moveTo>
                      <a:pt x="29" y="25233"/>
                    </a:moveTo>
                    <a:cubicBezTo>
                      <a:pt x="16017" y="33360"/>
                      <a:pt x="32388" y="41133"/>
                      <a:pt x="48729" y="48376"/>
                    </a:cubicBezTo>
                    <a:lnTo>
                      <a:pt x="60212" y="22495"/>
                    </a:lnTo>
                    <a:cubicBezTo>
                      <a:pt x="44313" y="15458"/>
                      <a:pt x="28384" y="7862"/>
                      <a:pt x="12837" y="0"/>
                    </a:cubicBezTo>
                    <a:lnTo>
                      <a:pt x="0" y="25263"/>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22" name="Google Shape;2822;p254"/>
              <p:cNvSpPr/>
              <p:nvPr/>
            </p:nvSpPr>
            <p:spPr>
              <a:xfrm>
                <a:off x="5390946" y="3184042"/>
                <a:ext cx="32711" cy="55324"/>
              </a:xfrm>
              <a:custGeom>
                <a:rect b="b" l="l" r="r" t="t"/>
                <a:pathLst>
                  <a:path extrusionOk="0" h="55324" w="32711">
                    <a:moveTo>
                      <a:pt x="28295" y="0"/>
                    </a:moveTo>
                    <a:lnTo>
                      <a:pt x="0" y="1678"/>
                    </a:lnTo>
                    <a:cubicBezTo>
                      <a:pt x="1060" y="19521"/>
                      <a:pt x="2591" y="37570"/>
                      <a:pt x="4564" y="55324"/>
                    </a:cubicBezTo>
                    <a:lnTo>
                      <a:pt x="32712" y="52203"/>
                    </a:lnTo>
                    <a:cubicBezTo>
                      <a:pt x="30798" y="34950"/>
                      <a:pt x="29296" y="17401"/>
                      <a:pt x="28266" y="29"/>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23" name="Google Shape;2823;p254"/>
              <p:cNvSpPr/>
              <p:nvPr/>
            </p:nvSpPr>
            <p:spPr>
              <a:xfrm>
                <a:off x="5694304" y="3836953"/>
                <a:ext cx="58062" cy="57032"/>
              </a:xfrm>
              <a:custGeom>
                <a:rect b="b" l="l" r="r" t="t"/>
                <a:pathLst>
                  <a:path extrusionOk="0" h="57032" w="58062">
                    <a:moveTo>
                      <a:pt x="0" y="20081"/>
                    </a:moveTo>
                    <a:cubicBezTo>
                      <a:pt x="12661" y="32653"/>
                      <a:pt x="25852" y="45108"/>
                      <a:pt x="39160" y="57032"/>
                    </a:cubicBezTo>
                    <a:lnTo>
                      <a:pt x="58063" y="35921"/>
                    </a:lnTo>
                    <a:cubicBezTo>
                      <a:pt x="45108" y="24320"/>
                      <a:pt x="32270" y="12219"/>
                      <a:pt x="19963" y="0"/>
                    </a:cubicBezTo>
                    <a:lnTo>
                      <a:pt x="0" y="2011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24" name="Google Shape;2824;p254"/>
              <p:cNvSpPr/>
              <p:nvPr/>
            </p:nvSpPr>
            <p:spPr>
              <a:xfrm>
                <a:off x="5621990" y="3759428"/>
                <a:ext cx="56089" cy="58710"/>
              </a:xfrm>
              <a:custGeom>
                <a:rect b="b" l="l" r="r" t="t"/>
                <a:pathLst>
                  <a:path extrusionOk="0" h="58710" w="56089">
                    <a:moveTo>
                      <a:pt x="0" y="17931"/>
                    </a:moveTo>
                    <a:cubicBezTo>
                      <a:pt x="11306" y="31770"/>
                      <a:pt x="23113" y="45490"/>
                      <a:pt x="35126" y="58710"/>
                    </a:cubicBezTo>
                    <a:lnTo>
                      <a:pt x="56090" y="39661"/>
                    </a:lnTo>
                    <a:cubicBezTo>
                      <a:pt x="44401" y="26794"/>
                      <a:pt x="32918" y="13456"/>
                      <a:pt x="21935" y="0"/>
                    </a:cubicBezTo>
                    <a:lnTo>
                      <a:pt x="0" y="17931"/>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25" name="Google Shape;2825;p254"/>
              <p:cNvSpPr/>
              <p:nvPr/>
            </p:nvSpPr>
            <p:spPr>
              <a:xfrm>
                <a:off x="5861778" y="3968184"/>
                <a:ext cx="60123" cy="51879"/>
              </a:xfrm>
              <a:custGeom>
                <a:rect b="b" l="l" r="r" t="t"/>
                <a:pathLst>
                  <a:path extrusionOk="0" h="51879" w="60123">
                    <a:moveTo>
                      <a:pt x="0" y="23790"/>
                    </a:moveTo>
                    <a:cubicBezTo>
                      <a:pt x="15046" y="33536"/>
                      <a:pt x="30503" y="42958"/>
                      <a:pt x="45991" y="51880"/>
                    </a:cubicBezTo>
                    <a:lnTo>
                      <a:pt x="60124" y="27324"/>
                    </a:lnTo>
                    <a:cubicBezTo>
                      <a:pt x="45078" y="18667"/>
                      <a:pt x="30032" y="9481"/>
                      <a:pt x="15399" y="0"/>
                    </a:cubicBezTo>
                    <a:lnTo>
                      <a:pt x="0" y="2379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26" name="Google Shape;2826;p254"/>
              <p:cNvSpPr/>
              <p:nvPr/>
            </p:nvSpPr>
            <p:spPr>
              <a:xfrm>
                <a:off x="5774507" y="3906824"/>
                <a:ext cx="59417" cy="54735"/>
              </a:xfrm>
              <a:custGeom>
                <a:rect b="b" l="l" r="r" t="t"/>
                <a:pathLst>
                  <a:path extrusionOk="0" h="54735" w="59417">
                    <a:moveTo>
                      <a:pt x="0" y="22024"/>
                    </a:moveTo>
                    <a:cubicBezTo>
                      <a:pt x="13927" y="33242"/>
                      <a:pt x="28325" y="44254"/>
                      <a:pt x="42811" y="54736"/>
                    </a:cubicBezTo>
                    <a:lnTo>
                      <a:pt x="59417" y="31799"/>
                    </a:lnTo>
                    <a:cubicBezTo>
                      <a:pt x="45314" y="21612"/>
                      <a:pt x="31328" y="10894"/>
                      <a:pt x="17784" y="0"/>
                    </a:cubicBezTo>
                    <a:lnTo>
                      <a:pt x="0" y="22053"/>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27" name="Google Shape;2827;p254"/>
              <p:cNvSpPr/>
              <p:nvPr/>
            </p:nvSpPr>
            <p:spPr>
              <a:xfrm>
                <a:off x="4556073" y="2105583"/>
                <a:ext cx="57621" cy="38158"/>
              </a:xfrm>
              <a:custGeom>
                <a:rect b="b" l="l" r="r" t="t"/>
                <a:pathLst>
                  <a:path extrusionOk="0" h="38158" w="57621">
                    <a:moveTo>
                      <a:pt x="57592" y="10541"/>
                    </a:moveTo>
                    <a:cubicBezTo>
                      <a:pt x="40190" y="6595"/>
                      <a:pt x="22436" y="3062"/>
                      <a:pt x="4799" y="0"/>
                    </a:cubicBezTo>
                    <a:lnTo>
                      <a:pt x="0" y="27913"/>
                    </a:lnTo>
                    <a:cubicBezTo>
                      <a:pt x="17136" y="30857"/>
                      <a:pt x="34420" y="34302"/>
                      <a:pt x="51350" y="38159"/>
                    </a:cubicBezTo>
                    <a:lnTo>
                      <a:pt x="57621" y="10541"/>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28" name="Google Shape;2828;p254"/>
              <p:cNvSpPr/>
              <p:nvPr/>
            </p:nvSpPr>
            <p:spPr>
              <a:xfrm>
                <a:off x="5025728" y="2328501"/>
                <a:ext cx="58622" cy="56266"/>
              </a:xfrm>
              <a:custGeom>
                <a:rect b="b" l="l" r="r" t="t"/>
                <a:pathLst>
                  <a:path extrusionOk="0" h="56266" w="58622">
                    <a:moveTo>
                      <a:pt x="58622" y="35450"/>
                    </a:moveTo>
                    <a:cubicBezTo>
                      <a:pt x="45490" y="23349"/>
                      <a:pt x="31858" y="11424"/>
                      <a:pt x="18108" y="0"/>
                    </a:cubicBezTo>
                    <a:lnTo>
                      <a:pt x="0" y="21788"/>
                    </a:lnTo>
                    <a:cubicBezTo>
                      <a:pt x="13367" y="32888"/>
                      <a:pt x="26617" y="44489"/>
                      <a:pt x="39396" y="56267"/>
                    </a:cubicBezTo>
                    <a:lnTo>
                      <a:pt x="58593" y="35450"/>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29" name="Google Shape;2829;p254"/>
              <p:cNvSpPr/>
              <p:nvPr/>
            </p:nvSpPr>
            <p:spPr>
              <a:xfrm>
                <a:off x="5102723" y="2401433"/>
                <a:ext cx="56884" cy="58209"/>
              </a:xfrm>
              <a:custGeom>
                <a:rect b="b" l="l" r="r" t="t"/>
                <a:pathLst>
                  <a:path extrusionOk="0" h="58209" w="56884">
                    <a:moveTo>
                      <a:pt x="56885" y="39454"/>
                    </a:moveTo>
                    <a:cubicBezTo>
                      <a:pt x="45078" y="26058"/>
                      <a:pt x="32771" y="12779"/>
                      <a:pt x="20257" y="0"/>
                    </a:cubicBezTo>
                    <a:lnTo>
                      <a:pt x="0" y="19816"/>
                    </a:lnTo>
                    <a:cubicBezTo>
                      <a:pt x="12160" y="32270"/>
                      <a:pt x="24144" y="45166"/>
                      <a:pt x="35627" y="58210"/>
                    </a:cubicBezTo>
                    <a:lnTo>
                      <a:pt x="56885" y="39484"/>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30" name="Google Shape;2830;p254"/>
              <p:cNvSpPr/>
              <p:nvPr/>
            </p:nvSpPr>
            <p:spPr>
              <a:xfrm>
                <a:off x="4941902" y="2264167"/>
                <a:ext cx="59682" cy="53763"/>
              </a:xfrm>
              <a:custGeom>
                <a:rect b="b" l="l" r="r" t="t"/>
                <a:pathLst>
                  <a:path extrusionOk="0" h="53763" w="59682">
                    <a:moveTo>
                      <a:pt x="59682" y="31034"/>
                    </a:moveTo>
                    <a:cubicBezTo>
                      <a:pt x="45372" y="20345"/>
                      <a:pt x="30592" y="9893"/>
                      <a:pt x="15752" y="0"/>
                    </a:cubicBezTo>
                    <a:lnTo>
                      <a:pt x="0" y="23555"/>
                    </a:lnTo>
                    <a:cubicBezTo>
                      <a:pt x="14427" y="33183"/>
                      <a:pt x="28796" y="43341"/>
                      <a:pt x="42723" y="53764"/>
                    </a:cubicBezTo>
                    <a:lnTo>
                      <a:pt x="59682" y="31063"/>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31" name="Google Shape;2831;p254"/>
              <p:cNvSpPr/>
              <p:nvPr/>
            </p:nvSpPr>
            <p:spPr>
              <a:xfrm>
                <a:off x="5171974" y="2482225"/>
                <a:ext cx="54558" cy="59476"/>
              </a:xfrm>
              <a:custGeom>
                <a:rect b="b" l="l" r="r" t="t"/>
                <a:pathLst>
                  <a:path extrusionOk="0" h="59476" w="54558">
                    <a:moveTo>
                      <a:pt x="54559" y="43046"/>
                    </a:moveTo>
                    <a:cubicBezTo>
                      <a:pt x="44195" y="28472"/>
                      <a:pt x="33301" y="13986"/>
                      <a:pt x="22200" y="0"/>
                    </a:cubicBezTo>
                    <a:lnTo>
                      <a:pt x="0" y="17607"/>
                    </a:lnTo>
                    <a:cubicBezTo>
                      <a:pt x="10806" y="31210"/>
                      <a:pt x="21376" y="45314"/>
                      <a:pt x="31475" y="59476"/>
                    </a:cubicBezTo>
                    <a:lnTo>
                      <a:pt x="54559" y="43046"/>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32" name="Google Shape;2832;p254"/>
              <p:cNvSpPr/>
              <p:nvPr/>
            </p:nvSpPr>
            <p:spPr>
              <a:xfrm>
                <a:off x="4852040" y="2209167"/>
                <a:ext cx="60123" cy="50642"/>
              </a:xfrm>
              <a:custGeom>
                <a:rect b="b" l="l" r="r" t="t"/>
                <a:pathLst>
                  <a:path extrusionOk="0" h="50642" w="60123">
                    <a:moveTo>
                      <a:pt x="60124" y="26293"/>
                    </a:moveTo>
                    <a:cubicBezTo>
                      <a:pt x="44784" y="17166"/>
                      <a:pt x="29002" y="8303"/>
                      <a:pt x="13220" y="0"/>
                    </a:cubicBezTo>
                    <a:lnTo>
                      <a:pt x="0" y="25056"/>
                    </a:lnTo>
                    <a:cubicBezTo>
                      <a:pt x="15340" y="33153"/>
                      <a:pt x="30680" y="41751"/>
                      <a:pt x="45608" y="50643"/>
                    </a:cubicBezTo>
                    <a:lnTo>
                      <a:pt x="60094" y="26293"/>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33" name="Google Shape;2833;p254"/>
              <p:cNvSpPr/>
              <p:nvPr/>
            </p:nvSpPr>
            <p:spPr>
              <a:xfrm>
                <a:off x="5284301" y="2663774"/>
                <a:ext cx="48110" cy="60153"/>
              </a:xfrm>
              <a:custGeom>
                <a:rect b="b" l="l" r="r" t="t"/>
                <a:pathLst>
                  <a:path extrusionOk="0" h="60153" w="48110">
                    <a:moveTo>
                      <a:pt x="22112" y="60153"/>
                    </a:moveTo>
                    <a:lnTo>
                      <a:pt x="48111" y="48876"/>
                    </a:lnTo>
                    <a:cubicBezTo>
                      <a:pt x="40986" y="32476"/>
                      <a:pt x="33330" y="16017"/>
                      <a:pt x="25351" y="0"/>
                    </a:cubicBezTo>
                    <a:lnTo>
                      <a:pt x="0" y="12631"/>
                    </a:lnTo>
                    <a:cubicBezTo>
                      <a:pt x="7773" y="28207"/>
                      <a:pt x="15222" y="44195"/>
                      <a:pt x="22142" y="60153"/>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34" name="Google Shape;2834;p254"/>
              <p:cNvSpPr/>
              <p:nvPr/>
            </p:nvSpPr>
            <p:spPr>
              <a:xfrm>
                <a:off x="5232716" y="2569967"/>
                <a:ext cx="51643" cy="60123"/>
              </a:xfrm>
              <a:custGeom>
                <a:rect b="b" l="l" r="r" t="t"/>
                <a:pathLst>
                  <a:path extrusionOk="0" h="60123" w="51643">
                    <a:moveTo>
                      <a:pt x="51644" y="46197"/>
                    </a:moveTo>
                    <a:cubicBezTo>
                      <a:pt x="42840" y="30621"/>
                      <a:pt x="33507" y="15075"/>
                      <a:pt x="23908" y="0"/>
                    </a:cubicBezTo>
                    <a:lnTo>
                      <a:pt x="0" y="15193"/>
                    </a:lnTo>
                    <a:cubicBezTo>
                      <a:pt x="9334" y="29856"/>
                      <a:pt x="18402" y="44990"/>
                      <a:pt x="26970" y="60124"/>
                    </a:cubicBezTo>
                    <a:lnTo>
                      <a:pt x="51644" y="46197"/>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35" name="Google Shape;2835;p254"/>
              <p:cNvSpPr/>
              <p:nvPr/>
            </p:nvSpPr>
            <p:spPr>
              <a:xfrm>
                <a:off x="5388177" y="3078104"/>
                <a:ext cx="29325" cy="53822"/>
              </a:xfrm>
              <a:custGeom>
                <a:rect b="b" l="l" r="r" t="t"/>
                <a:pathLst>
                  <a:path extrusionOk="0" h="53822" w="29325">
                    <a:moveTo>
                      <a:pt x="29296" y="45755"/>
                    </a:moveTo>
                    <a:cubicBezTo>
                      <a:pt x="29296" y="30562"/>
                      <a:pt x="28972" y="15163"/>
                      <a:pt x="28295" y="0"/>
                    </a:cubicBezTo>
                    <a:lnTo>
                      <a:pt x="0" y="1237"/>
                    </a:lnTo>
                    <a:cubicBezTo>
                      <a:pt x="648" y="15988"/>
                      <a:pt x="972" y="30975"/>
                      <a:pt x="972" y="45755"/>
                    </a:cubicBezTo>
                    <a:cubicBezTo>
                      <a:pt x="972" y="48435"/>
                      <a:pt x="972" y="51143"/>
                      <a:pt x="1001" y="53823"/>
                    </a:cubicBezTo>
                    <a:lnTo>
                      <a:pt x="29326" y="53587"/>
                    </a:lnTo>
                    <a:cubicBezTo>
                      <a:pt x="29326" y="50967"/>
                      <a:pt x="29296" y="48346"/>
                      <a:pt x="29296" y="45755"/>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36" name="Google Shape;2836;p254"/>
              <p:cNvSpPr/>
              <p:nvPr/>
            </p:nvSpPr>
            <p:spPr>
              <a:xfrm>
                <a:off x="5357468" y="2865493"/>
                <a:ext cx="39483" cy="58092"/>
              </a:xfrm>
              <a:custGeom>
                <a:rect b="b" l="l" r="r" t="t"/>
                <a:pathLst>
                  <a:path extrusionOk="0" h="58092" w="39483">
                    <a:moveTo>
                      <a:pt x="27441" y="0"/>
                    </a:moveTo>
                    <a:lnTo>
                      <a:pt x="0" y="7066"/>
                    </a:lnTo>
                    <a:cubicBezTo>
                      <a:pt x="4328" y="23879"/>
                      <a:pt x="8274" y="41044"/>
                      <a:pt x="11718" y="58092"/>
                    </a:cubicBezTo>
                    <a:lnTo>
                      <a:pt x="39484" y="52468"/>
                    </a:lnTo>
                    <a:cubicBezTo>
                      <a:pt x="35950" y="34950"/>
                      <a:pt x="31887" y="17283"/>
                      <a:pt x="27441" y="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37" name="Google Shape;2837;p254"/>
              <p:cNvSpPr/>
              <p:nvPr/>
            </p:nvSpPr>
            <p:spPr>
              <a:xfrm>
                <a:off x="5326052" y="2762675"/>
                <a:ext cx="44077" cy="59534"/>
              </a:xfrm>
              <a:custGeom>
                <a:rect b="b" l="l" r="r" t="t"/>
                <a:pathLst>
                  <a:path extrusionOk="0" h="59534" w="44077">
                    <a:moveTo>
                      <a:pt x="26529" y="0"/>
                    </a:moveTo>
                    <a:lnTo>
                      <a:pt x="0" y="9893"/>
                    </a:lnTo>
                    <a:cubicBezTo>
                      <a:pt x="6095" y="26234"/>
                      <a:pt x="11836" y="42929"/>
                      <a:pt x="17048" y="59535"/>
                    </a:cubicBezTo>
                    <a:lnTo>
                      <a:pt x="44077" y="51055"/>
                    </a:lnTo>
                    <a:cubicBezTo>
                      <a:pt x="38718" y="33978"/>
                      <a:pt x="32800" y="16812"/>
                      <a:pt x="26558" y="29"/>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38" name="Google Shape;2838;p254"/>
              <p:cNvSpPr/>
              <p:nvPr/>
            </p:nvSpPr>
            <p:spPr>
              <a:xfrm>
                <a:off x="5378197" y="2970989"/>
                <a:ext cx="34537" cy="56119"/>
              </a:xfrm>
              <a:custGeom>
                <a:rect b="b" l="l" r="r" t="t"/>
                <a:pathLst>
                  <a:path extrusionOk="0" h="56119" w="34537">
                    <a:moveTo>
                      <a:pt x="28030" y="0"/>
                    </a:moveTo>
                    <a:lnTo>
                      <a:pt x="0" y="4152"/>
                    </a:lnTo>
                    <a:cubicBezTo>
                      <a:pt x="2562" y="21347"/>
                      <a:pt x="4682" y="38836"/>
                      <a:pt x="6330" y="56119"/>
                    </a:cubicBezTo>
                    <a:lnTo>
                      <a:pt x="34537" y="53440"/>
                    </a:lnTo>
                    <a:cubicBezTo>
                      <a:pt x="32830" y="35656"/>
                      <a:pt x="30651" y="17666"/>
                      <a:pt x="28030" y="0"/>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39" name="Google Shape;2839;p254"/>
              <p:cNvSpPr/>
              <p:nvPr/>
            </p:nvSpPr>
            <p:spPr>
              <a:xfrm>
                <a:off x="4658125" y="2129403"/>
                <a:ext cx="59122" cy="42810"/>
              </a:xfrm>
              <a:custGeom>
                <a:rect b="b" l="l" r="r" t="t"/>
                <a:pathLst>
                  <a:path extrusionOk="0" h="42810" w="59122">
                    <a:moveTo>
                      <a:pt x="59123" y="16017"/>
                    </a:moveTo>
                    <a:cubicBezTo>
                      <a:pt x="42193" y="10246"/>
                      <a:pt x="24909" y="4888"/>
                      <a:pt x="7714" y="0"/>
                    </a:cubicBezTo>
                    <a:lnTo>
                      <a:pt x="0" y="27265"/>
                    </a:lnTo>
                    <a:cubicBezTo>
                      <a:pt x="16724" y="31976"/>
                      <a:pt x="33536" y="37217"/>
                      <a:pt x="49995" y="42811"/>
                    </a:cubicBezTo>
                    <a:lnTo>
                      <a:pt x="59123" y="15988"/>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40" name="Google Shape;2840;p254"/>
              <p:cNvSpPr/>
              <p:nvPr/>
            </p:nvSpPr>
            <p:spPr>
              <a:xfrm>
                <a:off x="4757232" y="2164089"/>
                <a:ext cx="59888" cy="46962"/>
              </a:xfrm>
              <a:custGeom>
                <a:rect b="b" l="l" r="r" t="t"/>
                <a:pathLst>
                  <a:path extrusionOk="0" h="46962" w="59888">
                    <a:moveTo>
                      <a:pt x="59859" y="21258"/>
                    </a:moveTo>
                    <a:cubicBezTo>
                      <a:pt x="43665" y="13780"/>
                      <a:pt x="27088" y="6625"/>
                      <a:pt x="10511" y="0"/>
                    </a:cubicBezTo>
                    <a:lnTo>
                      <a:pt x="0" y="26293"/>
                    </a:lnTo>
                    <a:cubicBezTo>
                      <a:pt x="16106" y="32741"/>
                      <a:pt x="32241" y="39690"/>
                      <a:pt x="47993" y="46962"/>
                    </a:cubicBezTo>
                    <a:lnTo>
                      <a:pt x="59888" y="21258"/>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41" name="Google Shape;2841;p254"/>
              <p:cNvSpPr/>
              <p:nvPr/>
            </p:nvSpPr>
            <p:spPr>
              <a:xfrm>
                <a:off x="6261622" y="4116726"/>
                <a:ext cx="56296" cy="34920"/>
              </a:xfrm>
              <a:custGeom>
                <a:rect b="b" l="l" r="r" t="t"/>
                <a:pathLst>
                  <a:path extrusionOk="0" h="34920" w="56296">
                    <a:moveTo>
                      <a:pt x="0" y="28001"/>
                    </a:moveTo>
                    <a:cubicBezTo>
                      <a:pt x="17607" y="30739"/>
                      <a:pt x="35568" y="33095"/>
                      <a:pt x="53381" y="34920"/>
                    </a:cubicBezTo>
                    <a:lnTo>
                      <a:pt x="56296" y="6743"/>
                    </a:lnTo>
                    <a:cubicBezTo>
                      <a:pt x="38954" y="4947"/>
                      <a:pt x="21494" y="2679"/>
                      <a:pt x="4387" y="0"/>
                    </a:cubicBezTo>
                    <a:lnTo>
                      <a:pt x="0" y="28001"/>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42" name="Google Shape;2842;p254"/>
              <p:cNvSpPr/>
              <p:nvPr/>
            </p:nvSpPr>
            <p:spPr>
              <a:xfrm>
                <a:off x="4452138" y="2092864"/>
                <a:ext cx="55501" cy="33094"/>
              </a:xfrm>
              <a:custGeom>
                <a:rect b="b" l="l" r="r" t="t"/>
                <a:pathLst>
                  <a:path extrusionOk="0" h="33094" w="55501">
                    <a:moveTo>
                      <a:pt x="55472" y="4976"/>
                    </a:moveTo>
                    <a:cubicBezTo>
                      <a:pt x="37776" y="2856"/>
                      <a:pt x="19727" y="1207"/>
                      <a:pt x="1884" y="0"/>
                    </a:cubicBezTo>
                    <a:lnTo>
                      <a:pt x="0" y="28266"/>
                    </a:lnTo>
                    <a:cubicBezTo>
                      <a:pt x="17372" y="29414"/>
                      <a:pt x="34891" y="31063"/>
                      <a:pt x="52145" y="33095"/>
                    </a:cubicBezTo>
                    <a:lnTo>
                      <a:pt x="55501" y="4976"/>
                    </a:ln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43" name="Google Shape;2843;p254"/>
              <p:cNvSpPr/>
              <p:nvPr/>
            </p:nvSpPr>
            <p:spPr>
              <a:xfrm>
                <a:off x="6368649" y="3531740"/>
                <a:ext cx="998461" cy="625440"/>
              </a:xfrm>
              <a:custGeom>
                <a:rect b="b" l="l" r="r" t="t"/>
                <a:pathLst>
                  <a:path extrusionOk="0" h="625440" w="998461">
                    <a:moveTo>
                      <a:pt x="53793" y="597116"/>
                    </a:moveTo>
                    <a:cubicBezTo>
                      <a:pt x="36393" y="597116"/>
                      <a:pt x="18756" y="596674"/>
                      <a:pt x="1443" y="595761"/>
                    </a:cubicBezTo>
                    <a:lnTo>
                      <a:pt x="0" y="624056"/>
                    </a:lnTo>
                    <a:cubicBezTo>
                      <a:pt x="17814" y="624969"/>
                      <a:pt x="35892" y="625440"/>
                      <a:pt x="53793" y="625440"/>
                    </a:cubicBezTo>
                    <a:cubicBezTo>
                      <a:pt x="461852" y="625440"/>
                      <a:pt x="832635" y="384445"/>
                      <a:pt x="998461" y="11512"/>
                    </a:cubicBezTo>
                    <a:lnTo>
                      <a:pt x="972580" y="0"/>
                    </a:lnTo>
                    <a:cubicBezTo>
                      <a:pt x="811318" y="362745"/>
                      <a:pt x="450663" y="597116"/>
                      <a:pt x="53793" y="597116"/>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44" name="Google Shape;2844;p254"/>
              <p:cNvSpPr/>
              <p:nvPr/>
            </p:nvSpPr>
            <p:spPr>
              <a:xfrm>
                <a:off x="5475449" y="2090537"/>
                <a:ext cx="963098" cy="630651"/>
              </a:xfrm>
              <a:custGeom>
                <a:rect b="b" l="l" r="r" t="t"/>
                <a:pathLst>
                  <a:path extrusionOk="0" h="630651" w="963098">
                    <a:moveTo>
                      <a:pt x="946993" y="28325"/>
                    </a:moveTo>
                    <a:cubicBezTo>
                      <a:pt x="952234" y="28325"/>
                      <a:pt x="957446" y="28354"/>
                      <a:pt x="962657" y="28442"/>
                    </a:cubicBezTo>
                    <a:lnTo>
                      <a:pt x="963099" y="118"/>
                    </a:lnTo>
                    <a:cubicBezTo>
                      <a:pt x="957740" y="29"/>
                      <a:pt x="952382" y="0"/>
                      <a:pt x="947023" y="0"/>
                    </a:cubicBezTo>
                    <a:lnTo>
                      <a:pt x="947023" y="14162"/>
                    </a:lnTo>
                    <a:cubicBezTo>
                      <a:pt x="947023" y="14162"/>
                      <a:pt x="947023" y="0"/>
                      <a:pt x="947023" y="0"/>
                    </a:cubicBezTo>
                    <a:cubicBezTo>
                      <a:pt x="536432" y="0"/>
                      <a:pt x="164707" y="243086"/>
                      <a:pt x="0" y="619287"/>
                    </a:cubicBezTo>
                    <a:lnTo>
                      <a:pt x="25940" y="630652"/>
                    </a:lnTo>
                    <a:cubicBezTo>
                      <a:pt x="186142" y="264757"/>
                      <a:pt x="547680" y="28354"/>
                      <a:pt x="946993" y="28354"/>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45" name="Google Shape;2845;p254"/>
              <p:cNvSpPr/>
              <p:nvPr/>
            </p:nvSpPr>
            <p:spPr>
              <a:xfrm>
                <a:off x="7395759" y="2865492"/>
                <a:ext cx="39483" cy="58092"/>
              </a:xfrm>
              <a:custGeom>
                <a:rect b="b" l="l" r="r" t="t"/>
                <a:pathLst>
                  <a:path extrusionOk="0" h="58092" w="39483">
                    <a:moveTo>
                      <a:pt x="27441" y="0"/>
                    </a:moveTo>
                    <a:lnTo>
                      <a:pt x="0" y="7066"/>
                    </a:lnTo>
                    <a:cubicBezTo>
                      <a:pt x="4328" y="23879"/>
                      <a:pt x="8273" y="41044"/>
                      <a:pt x="11718" y="58092"/>
                    </a:cubicBezTo>
                    <a:lnTo>
                      <a:pt x="39484" y="52468"/>
                    </a:lnTo>
                    <a:cubicBezTo>
                      <a:pt x="35950" y="34950"/>
                      <a:pt x="31887" y="17283"/>
                      <a:pt x="27441"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46" name="Google Shape;2846;p254"/>
              <p:cNvSpPr/>
              <p:nvPr/>
            </p:nvSpPr>
            <p:spPr>
              <a:xfrm>
                <a:off x="7364373" y="2762674"/>
                <a:ext cx="44076" cy="59534"/>
              </a:xfrm>
              <a:custGeom>
                <a:rect b="b" l="l" r="r" t="t"/>
                <a:pathLst>
                  <a:path extrusionOk="0" h="59534" w="44076">
                    <a:moveTo>
                      <a:pt x="26529" y="0"/>
                    </a:moveTo>
                    <a:lnTo>
                      <a:pt x="0" y="9893"/>
                    </a:lnTo>
                    <a:cubicBezTo>
                      <a:pt x="6095" y="26234"/>
                      <a:pt x="11836" y="42929"/>
                      <a:pt x="17048" y="59535"/>
                    </a:cubicBezTo>
                    <a:lnTo>
                      <a:pt x="44077" y="51055"/>
                    </a:lnTo>
                    <a:cubicBezTo>
                      <a:pt x="38718" y="33978"/>
                      <a:pt x="32800" y="16812"/>
                      <a:pt x="26558" y="2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47" name="Google Shape;2847;p254"/>
              <p:cNvSpPr/>
              <p:nvPr/>
            </p:nvSpPr>
            <p:spPr>
              <a:xfrm>
                <a:off x="6490427" y="2092863"/>
                <a:ext cx="55501" cy="33094"/>
              </a:xfrm>
              <a:custGeom>
                <a:rect b="b" l="l" r="r" t="t"/>
                <a:pathLst>
                  <a:path extrusionOk="0" h="33094" w="55501">
                    <a:moveTo>
                      <a:pt x="55472" y="4976"/>
                    </a:moveTo>
                    <a:cubicBezTo>
                      <a:pt x="37776" y="2856"/>
                      <a:pt x="19727" y="1207"/>
                      <a:pt x="1884" y="0"/>
                    </a:cubicBezTo>
                    <a:lnTo>
                      <a:pt x="0" y="28266"/>
                    </a:lnTo>
                    <a:cubicBezTo>
                      <a:pt x="17371" y="29414"/>
                      <a:pt x="34891" y="31063"/>
                      <a:pt x="52144" y="33095"/>
                    </a:cubicBezTo>
                    <a:lnTo>
                      <a:pt x="55501" y="497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48" name="Google Shape;2848;p254"/>
              <p:cNvSpPr/>
              <p:nvPr/>
            </p:nvSpPr>
            <p:spPr>
              <a:xfrm>
                <a:off x="7416516" y="2970988"/>
                <a:ext cx="34537" cy="56119"/>
              </a:xfrm>
              <a:custGeom>
                <a:rect b="b" l="l" r="r" t="t"/>
                <a:pathLst>
                  <a:path extrusionOk="0" h="56119" w="34537">
                    <a:moveTo>
                      <a:pt x="28030" y="0"/>
                    </a:moveTo>
                    <a:lnTo>
                      <a:pt x="0" y="4152"/>
                    </a:lnTo>
                    <a:cubicBezTo>
                      <a:pt x="2562" y="21347"/>
                      <a:pt x="4682" y="38836"/>
                      <a:pt x="6330" y="56119"/>
                    </a:cubicBezTo>
                    <a:lnTo>
                      <a:pt x="34537" y="53440"/>
                    </a:lnTo>
                    <a:cubicBezTo>
                      <a:pt x="32830" y="35656"/>
                      <a:pt x="30651" y="17666"/>
                      <a:pt x="28030" y="0"/>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49" name="Google Shape;2849;p254"/>
              <p:cNvSpPr/>
              <p:nvPr/>
            </p:nvSpPr>
            <p:spPr>
              <a:xfrm>
                <a:off x="7429266" y="3184041"/>
                <a:ext cx="32711" cy="55324"/>
              </a:xfrm>
              <a:custGeom>
                <a:rect b="b" l="l" r="r" t="t"/>
                <a:pathLst>
                  <a:path extrusionOk="0" h="55324" w="32711">
                    <a:moveTo>
                      <a:pt x="28295" y="0"/>
                    </a:moveTo>
                    <a:lnTo>
                      <a:pt x="0" y="1678"/>
                    </a:lnTo>
                    <a:cubicBezTo>
                      <a:pt x="1060" y="19521"/>
                      <a:pt x="2591" y="37570"/>
                      <a:pt x="4564" y="55324"/>
                    </a:cubicBezTo>
                    <a:lnTo>
                      <a:pt x="32712" y="52203"/>
                    </a:lnTo>
                    <a:cubicBezTo>
                      <a:pt x="30798" y="34950"/>
                      <a:pt x="29296" y="17401"/>
                      <a:pt x="28266" y="29"/>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50" name="Google Shape;2850;p254"/>
              <p:cNvSpPr/>
              <p:nvPr/>
            </p:nvSpPr>
            <p:spPr>
              <a:xfrm>
                <a:off x="7426469" y="3078104"/>
                <a:ext cx="29326" cy="53822"/>
              </a:xfrm>
              <a:custGeom>
                <a:rect b="b" l="l" r="r" t="t"/>
                <a:pathLst>
                  <a:path extrusionOk="0" h="53822" w="29326">
                    <a:moveTo>
                      <a:pt x="29297" y="45755"/>
                    </a:moveTo>
                    <a:cubicBezTo>
                      <a:pt x="29297" y="30562"/>
                      <a:pt x="28973" y="15163"/>
                      <a:pt x="28295" y="0"/>
                    </a:cubicBezTo>
                    <a:lnTo>
                      <a:pt x="0" y="1237"/>
                    </a:lnTo>
                    <a:cubicBezTo>
                      <a:pt x="648" y="15988"/>
                      <a:pt x="972" y="30975"/>
                      <a:pt x="972" y="45755"/>
                    </a:cubicBezTo>
                    <a:cubicBezTo>
                      <a:pt x="972" y="48435"/>
                      <a:pt x="972" y="51143"/>
                      <a:pt x="1001" y="53823"/>
                    </a:cubicBezTo>
                    <a:lnTo>
                      <a:pt x="29326" y="53587"/>
                    </a:lnTo>
                    <a:cubicBezTo>
                      <a:pt x="29326" y="50967"/>
                      <a:pt x="29297" y="48346"/>
                      <a:pt x="29297" y="45755"/>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51" name="Google Shape;2851;p254"/>
              <p:cNvSpPr/>
              <p:nvPr/>
            </p:nvSpPr>
            <p:spPr>
              <a:xfrm>
                <a:off x="7322622" y="2663773"/>
                <a:ext cx="48111" cy="60153"/>
              </a:xfrm>
              <a:custGeom>
                <a:rect b="b" l="l" r="r" t="t"/>
                <a:pathLst>
                  <a:path extrusionOk="0" h="60153" w="48111">
                    <a:moveTo>
                      <a:pt x="22112" y="60153"/>
                    </a:moveTo>
                    <a:lnTo>
                      <a:pt x="48111" y="48876"/>
                    </a:lnTo>
                    <a:cubicBezTo>
                      <a:pt x="40986" y="32476"/>
                      <a:pt x="33330" y="16017"/>
                      <a:pt x="25351" y="0"/>
                    </a:cubicBezTo>
                    <a:lnTo>
                      <a:pt x="0" y="12631"/>
                    </a:lnTo>
                    <a:cubicBezTo>
                      <a:pt x="7773" y="28207"/>
                      <a:pt x="15222" y="44195"/>
                      <a:pt x="22142" y="60153"/>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52" name="Google Shape;2852;p254"/>
              <p:cNvSpPr/>
              <p:nvPr/>
            </p:nvSpPr>
            <p:spPr>
              <a:xfrm>
                <a:off x="6594392" y="2105581"/>
                <a:ext cx="57620" cy="38158"/>
              </a:xfrm>
              <a:custGeom>
                <a:rect b="b" l="l" r="r" t="t"/>
                <a:pathLst>
                  <a:path extrusionOk="0" h="38158" w="57620">
                    <a:moveTo>
                      <a:pt x="57592" y="10541"/>
                    </a:moveTo>
                    <a:cubicBezTo>
                      <a:pt x="40191" y="6595"/>
                      <a:pt x="22436" y="3062"/>
                      <a:pt x="4799" y="0"/>
                    </a:cubicBezTo>
                    <a:lnTo>
                      <a:pt x="0" y="27913"/>
                    </a:lnTo>
                    <a:cubicBezTo>
                      <a:pt x="17136" y="30857"/>
                      <a:pt x="34420" y="34302"/>
                      <a:pt x="51350" y="38159"/>
                    </a:cubicBezTo>
                    <a:lnTo>
                      <a:pt x="57621" y="10541"/>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53" name="Google Shape;2853;p254"/>
              <p:cNvSpPr/>
              <p:nvPr/>
            </p:nvSpPr>
            <p:spPr>
              <a:xfrm>
                <a:off x="7210266" y="2482224"/>
                <a:ext cx="54558" cy="59476"/>
              </a:xfrm>
              <a:custGeom>
                <a:rect b="b" l="l" r="r" t="t"/>
                <a:pathLst>
                  <a:path extrusionOk="0" h="59476" w="54558">
                    <a:moveTo>
                      <a:pt x="54559" y="43046"/>
                    </a:moveTo>
                    <a:cubicBezTo>
                      <a:pt x="44195" y="28472"/>
                      <a:pt x="33300" y="13986"/>
                      <a:pt x="22200" y="0"/>
                    </a:cubicBezTo>
                    <a:lnTo>
                      <a:pt x="0" y="17607"/>
                    </a:lnTo>
                    <a:cubicBezTo>
                      <a:pt x="10806" y="31210"/>
                      <a:pt x="21406" y="45314"/>
                      <a:pt x="31475" y="59476"/>
                    </a:cubicBezTo>
                    <a:lnTo>
                      <a:pt x="54559" y="4304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54" name="Google Shape;2854;p254"/>
              <p:cNvSpPr/>
              <p:nvPr/>
            </p:nvSpPr>
            <p:spPr>
              <a:xfrm>
                <a:off x="7064048" y="2328499"/>
                <a:ext cx="58622" cy="56266"/>
              </a:xfrm>
              <a:custGeom>
                <a:rect b="b" l="l" r="r" t="t"/>
                <a:pathLst>
                  <a:path extrusionOk="0" h="56266" w="58622">
                    <a:moveTo>
                      <a:pt x="58622" y="35450"/>
                    </a:moveTo>
                    <a:cubicBezTo>
                      <a:pt x="45490" y="23349"/>
                      <a:pt x="31858" y="11424"/>
                      <a:pt x="18108" y="0"/>
                    </a:cubicBezTo>
                    <a:lnTo>
                      <a:pt x="0" y="21788"/>
                    </a:lnTo>
                    <a:cubicBezTo>
                      <a:pt x="13367" y="32888"/>
                      <a:pt x="26617" y="44489"/>
                      <a:pt x="39396" y="56267"/>
                    </a:cubicBezTo>
                    <a:lnTo>
                      <a:pt x="58593" y="35450"/>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55" name="Google Shape;2855;p254"/>
              <p:cNvSpPr/>
              <p:nvPr/>
            </p:nvSpPr>
            <p:spPr>
              <a:xfrm>
                <a:off x="7141043" y="2401431"/>
                <a:ext cx="56884" cy="58209"/>
              </a:xfrm>
              <a:custGeom>
                <a:rect b="b" l="l" r="r" t="t"/>
                <a:pathLst>
                  <a:path extrusionOk="0" h="58209" w="56884">
                    <a:moveTo>
                      <a:pt x="56885" y="39454"/>
                    </a:moveTo>
                    <a:cubicBezTo>
                      <a:pt x="45078" y="26058"/>
                      <a:pt x="32771" y="12779"/>
                      <a:pt x="20257" y="0"/>
                    </a:cubicBezTo>
                    <a:lnTo>
                      <a:pt x="0" y="19816"/>
                    </a:lnTo>
                    <a:cubicBezTo>
                      <a:pt x="12160" y="32270"/>
                      <a:pt x="24144" y="45166"/>
                      <a:pt x="35627" y="58210"/>
                    </a:cubicBezTo>
                    <a:lnTo>
                      <a:pt x="56885" y="39484"/>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56" name="Google Shape;2856;p254"/>
              <p:cNvSpPr/>
              <p:nvPr/>
            </p:nvSpPr>
            <p:spPr>
              <a:xfrm>
                <a:off x="6696445" y="2129403"/>
                <a:ext cx="59122" cy="42810"/>
              </a:xfrm>
              <a:custGeom>
                <a:rect b="b" l="l" r="r" t="t"/>
                <a:pathLst>
                  <a:path extrusionOk="0" h="42810" w="59122">
                    <a:moveTo>
                      <a:pt x="59123" y="16017"/>
                    </a:moveTo>
                    <a:cubicBezTo>
                      <a:pt x="42192" y="10246"/>
                      <a:pt x="24909" y="4888"/>
                      <a:pt x="7714" y="0"/>
                    </a:cubicBezTo>
                    <a:lnTo>
                      <a:pt x="0" y="27265"/>
                    </a:lnTo>
                    <a:cubicBezTo>
                      <a:pt x="16724" y="31976"/>
                      <a:pt x="33536" y="37217"/>
                      <a:pt x="49995" y="42811"/>
                    </a:cubicBezTo>
                    <a:lnTo>
                      <a:pt x="59123" y="15988"/>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57" name="Google Shape;2857;p254"/>
              <p:cNvSpPr/>
              <p:nvPr/>
            </p:nvSpPr>
            <p:spPr>
              <a:xfrm>
                <a:off x="6795552" y="2164088"/>
                <a:ext cx="59888" cy="46962"/>
              </a:xfrm>
              <a:custGeom>
                <a:rect b="b" l="l" r="r" t="t"/>
                <a:pathLst>
                  <a:path extrusionOk="0" h="46962" w="59888">
                    <a:moveTo>
                      <a:pt x="59859" y="21258"/>
                    </a:moveTo>
                    <a:cubicBezTo>
                      <a:pt x="43665" y="13780"/>
                      <a:pt x="27088" y="6625"/>
                      <a:pt x="10512" y="0"/>
                    </a:cubicBezTo>
                    <a:lnTo>
                      <a:pt x="0" y="26293"/>
                    </a:lnTo>
                    <a:cubicBezTo>
                      <a:pt x="16106" y="32741"/>
                      <a:pt x="32241" y="39690"/>
                      <a:pt x="47993" y="46962"/>
                    </a:cubicBezTo>
                    <a:lnTo>
                      <a:pt x="59888" y="21258"/>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58" name="Google Shape;2858;p254"/>
              <p:cNvSpPr/>
              <p:nvPr/>
            </p:nvSpPr>
            <p:spPr>
              <a:xfrm>
                <a:off x="6980221" y="2264166"/>
                <a:ext cx="59682" cy="53763"/>
              </a:xfrm>
              <a:custGeom>
                <a:rect b="b" l="l" r="r" t="t"/>
                <a:pathLst>
                  <a:path extrusionOk="0" h="53763" w="59682">
                    <a:moveTo>
                      <a:pt x="59682" y="31034"/>
                    </a:moveTo>
                    <a:cubicBezTo>
                      <a:pt x="45372" y="20345"/>
                      <a:pt x="30592" y="9893"/>
                      <a:pt x="15752" y="0"/>
                    </a:cubicBezTo>
                    <a:lnTo>
                      <a:pt x="0" y="23555"/>
                    </a:lnTo>
                    <a:cubicBezTo>
                      <a:pt x="14427" y="33183"/>
                      <a:pt x="28796" y="43341"/>
                      <a:pt x="42723" y="53764"/>
                    </a:cubicBezTo>
                    <a:lnTo>
                      <a:pt x="59682" y="31063"/>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59" name="Google Shape;2859;p254"/>
              <p:cNvSpPr/>
              <p:nvPr/>
            </p:nvSpPr>
            <p:spPr>
              <a:xfrm>
                <a:off x="6890360" y="2209166"/>
                <a:ext cx="60123" cy="50642"/>
              </a:xfrm>
              <a:custGeom>
                <a:rect b="b" l="l" r="r" t="t"/>
                <a:pathLst>
                  <a:path extrusionOk="0" h="50642" w="60123">
                    <a:moveTo>
                      <a:pt x="60124" y="26293"/>
                    </a:moveTo>
                    <a:cubicBezTo>
                      <a:pt x="44784" y="17166"/>
                      <a:pt x="29002" y="8303"/>
                      <a:pt x="13220" y="0"/>
                    </a:cubicBezTo>
                    <a:lnTo>
                      <a:pt x="0" y="25056"/>
                    </a:lnTo>
                    <a:cubicBezTo>
                      <a:pt x="15340" y="33153"/>
                      <a:pt x="30680" y="41751"/>
                      <a:pt x="45608" y="50643"/>
                    </a:cubicBezTo>
                    <a:lnTo>
                      <a:pt x="60094" y="26293"/>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60" name="Google Shape;2860;p254"/>
              <p:cNvSpPr/>
              <p:nvPr/>
            </p:nvSpPr>
            <p:spPr>
              <a:xfrm>
                <a:off x="7271007" y="2569966"/>
                <a:ext cx="51643" cy="60153"/>
              </a:xfrm>
              <a:custGeom>
                <a:rect b="b" l="l" r="r" t="t"/>
                <a:pathLst>
                  <a:path extrusionOk="0" h="60153" w="51643">
                    <a:moveTo>
                      <a:pt x="51644" y="46197"/>
                    </a:moveTo>
                    <a:cubicBezTo>
                      <a:pt x="42840" y="30621"/>
                      <a:pt x="33507" y="15075"/>
                      <a:pt x="23908" y="0"/>
                    </a:cubicBezTo>
                    <a:lnTo>
                      <a:pt x="0" y="15222"/>
                    </a:lnTo>
                    <a:cubicBezTo>
                      <a:pt x="9333" y="29885"/>
                      <a:pt x="18402" y="45019"/>
                      <a:pt x="26970" y="60153"/>
                    </a:cubicBezTo>
                    <a:lnTo>
                      <a:pt x="51644" y="46226"/>
                    </a:ln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61" name="Google Shape;2861;p254"/>
              <p:cNvSpPr/>
              <p:nvPr/>
            </p:nvSpPr>
            <p:spPr>
              <a:xfrm rot="5400000">
                <a:off x="2793203" y="2953954"/>
                <a:ext cx="695339" cy="261017"/>
              </a:xfrm>
              <a:custGeom>
                <a:rect b="b" l="l" r="r" t="t"/>
                <a:pathLst>
                  <a:path extrusionOk="0" h="261017" w="695339">
                    <a:moveTo>
                      <a:pt x="347670" y="61302"/>
                    </a:moveTo>
                    <a:cubicBezTo>
                      <a:pt x="225508" y="61302"/>
                      <a:pt x="108411" y="39661"/>
                      <a:pt x="0" y="0"/>
                    </a:cubicBezTo>
                    <a:lnTo>
                      <a:pt x="347670" y="261017"/>
                    </a:lnTo>
                    <a:lnTo>
                      <a:pt x="695339" y="0"/>
                    </a:lnTo>
                    <a:cubicBezTo>
                      <a:pt x="586928" y="39661"/>
                      <a:pt x="469831" y="61302"/>
                      <a:pt x="347670" y="61302"/>
                    </a:cubicBezTo>
                    <a:close/>
                  </a:path>
                </a:pathLst>
              </a:custGeom>
              <a:solidFill>
                <a:srgbClr val="FFC22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2862" name="Google Shape;2862;p254"/>
              <p:cNvSpPr/>
              <p:nvPr/>
            </p:nvSpPr>
            <p:spPr>
              <a:xfrm rot="-5400000">
                <a:off x="7348387" y="2959868"/>
                <a:ext cx="695339" cy="261017"/>
              </a:xfrm>
              <a:custGeom>
                <a:rect b="b" l="l" r="r" t="t"/>
                <a:pathLst>
                  <a:path extrusionOk="0" h="261017" w="695339">
                    <a:moveTo>
                      <a:pt x="347669" y="61302"/>
                    </a:moveTo>
                    <a:cubicBezTo>
                      <a:pt x="225508" y="61302"/>
                      <a:pt x="108411" y="39660"/>
                      <a:pt x="0" y="0"/>
                    </a:cubicBezTo>
                    <a:lnTo>
                      <a:pt x="347669" y="261017"/>
                    </a:lnTo>
                    <a:lnTo>
                      <a:pt x="695339" y="0"/>
                    </a:lnTo>
                    <a:cubicBezTo>
                      <a:pt x="586928" y="39660"/>
                      <a:pt x="469831" y="61302"/>
                      <a:pt x="347669" y="61302"/>
                    </a:cubicBezTo>
                    <a:close/>
                  </a:path>
                </a:pathLst>
              </a:custGeom>
              <a:solidFill>
                <a:srgbClr val="2BD6D9"/>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2863" name="Google Shape;2863;p254"/>
            <p:cNvSpPr/>
            <p:nvPr/>
          </p:nvSpPr>
          <p:spPr>
            <a:xfrm>
              <a:off x="3316117" y="2473433"/>
              <a:ext cx="443717" cy="444600"/>
            </a:xfrm>
            <a:custGeom>
              <a:rect b="b" l="l" r="r" t="t"/>
              <a:pathLst>
                <a:path extrusionOk="0" h="360000" w="359285">
                  <a:moveTo>
                    <a:pt x="47238" y="159650"/>
                  </a:moveTo>
                  <a:cubicBezTo>
                    <a:pt x="59202" y="164101"/>
                    <a:pt x="71610" y="167248"/>
                    <a:pt x="84246" y="169041"/>
                  </a:cubicBezTo>
                  <a:cubicBezTo>
                    <a:pt x="92614" y="170179"/>
                    <a:pt x="101049" y="170743"/>
                    <a:pt x="109495" y="170735"/>
                  </a:cubicBezTo>
                  <a:cubicBezTo>
                    <a:pt x="118993" y="170687"/>
                    <a:pt x="128479" y="169988"/>
                    <a:pt x="137882" y="168643"/>
                  </a:cubicBezTo>
                  <a:lnTo>
                    <a:pt x="239060" y="281946"/>
                  </a:lnTo>
                  <a:cubicBezTo>
                    <a:pt x="239096" y="281988"/>
                    <a:pt x="239154" y="281999"/>
                    <a:pt x="239191" y="282041"/>
                  </a:cubicBezTo>
                  <a:cubicBezTo>
                    <a:pt x="239227" y="282083"/>
                    <a:pt x="239244" y="282144"/>
                    <a:pt x="239286" y="282187"/>
                  </a:cubicBezTo>
                  <a:lnTo>
                    <a:pt x="286049" y="329043"/>
                  </a:lnTo>
                  <a:cubicBezTo>
                    <a:pt x="296146" y="339122"/>
                    <a:pt x="311920" y="340715"/>
                    <a:pt x="323820" y="332856"/>
                  </a:cubicBezTo>
                  <a:lnTo>
                    <a:pt x="349751" y="358839"/>
                  </a:lnTo>
                  <a:cubicBezTo>
                    <a:pt x="352104" y="361115"/>
                    <a:pt x="355843" y="361082"/>
                    <a:pt x="358156" y="358764"/>
                  </a:cubicBezTo>
                  <a:cubicBezTo>
                    <a:pt x="360466" y="356450"/>
                    <a:pt x="360499" y="352700"/>
                    <a:pt x="358229" y="350343"/>
                  </a:cubicBezTo>
                  <a:lnTo>
                    <a:pt x="332299" y="324363"/>
                  </a:lnTo>
                  <a:cubicBezTo>
                    <a:pt x="340145" y="312439"/>
                    <a:pt x="338555" y="296632"/>
                    <a:pt x="328491" y="286517"/>
                  </a:cubicBezTo>
                  <a:lnTo>
                    <a:pt x="281727" y="239661"/>
                  </a:lnTo>
                  <a:cubicBezTo>
                    <a:pt x="281685" y="239619"/>
                    <a:pt x="281626" y="239608"/>
                    <a:pt x="281585" y="239566"/>
                  </a:cubicBezTo>
                  <a:cubicBezTo>
                    <a:pt x="281543" y="239523"/>
                    <a:pt x="281529" y="239467"/>
                    <a:pt x="281487" y="239432"/>
                  </a:cubicBezTo>
                  <a:lnTo>
                    <a:pt x="168440" y="138036"/>
                  </a:lnTo>
                  <a:cubicBezTo>
                    <a:pt x="171496" y="116903"/>
                    <a:pt x="171060" y="95412"/>
                    <a:pt x="167157" y="74419"/>
                  </a:cubicBezTo>
                  <a:cubicBezTo>
                    <a:pt x="164919" y="63686"/>
                    <a:pt x="161891" y="53133"/>
                    <a:pt x="158097" y="42847"/>
                  </a:cubicBezTo>
                  <a:cubicBezTo>
                    <a:pt x="154696" y="31790"/>
                    <a:pt x="148784" y="21675"/>
                    <a:pt x="140826" y="13291"/>
                  </a:cubicBezTo>
                  <a:cubicBezTo>
                    <a:pt x="121934" y="-4661"/>
                    <a:pt x="92246" y="-4395"/>
                    <a:pt x="73677" y="13892"/>
                  </a:cubicBezTo>
                  <a:cubicBezTo>
                    <a:pt x="61451" y="26045"/>
                    <a:pt x="56722" y="43868"/>
                    <a:pt x="61309" y="60502"/>
                  </a:cubicBezTo>
                  <a:cubicBezTo>
                    <a:pt x="61144" y="60597"/>
                    <a:pt x="60982" y="60703"/>
                    <a:pt x="60829" y="60821"/>
                  </a:cubicBezTo>
                  <a:cubicBezTo>
                    <a:pt x="60723" y="60927"/>
                    <a:pt x="60686" y="61067"/>
                    <a:pt x="60592" y="61179"/>
                  </a:cubicBezTo>
                  <a:cubicBezTo>
                    <a:pt x="39755" y="55526"/>
                    <a:pt x="17715" y="64494"/>
                    <a:pt x="6710" y="83100"/>
                  </a:cubicBezTo>
                  <a:cubicBezTo>
                    <a:pt x="-4291" y="101706"/>
                    <a:pt x="-1560" y="125383"/>
                    <a:pt x="13396" y="140980"/>
                  </a:cubicBezTo>
                  <a:cubicBezTo>
                    <a:pt x="22294" y="150273"/>
                    <a:pt x="35854" y="155367"/>
                    <a:pt x="47238" y="159650"/>
                  </a:cubicBezTo>
                  <a:close/>
                  <a:moveTo>
                    <a:pt x="111833" y="111868"/>
                  </a:moveTo>
                  <a:cubicBezTo>
                    <a:pt x="114341" y="109360"/>
                    <a:pt x="118368" y="109248"/>
                    <a:pt x="121010" y="111617"/>
                  </a:cubicBezTo>
                  <a:lnTo>
                    <a:pt x="183926" y="168017"/>
                  </a:lnTo>
                  <a:lnTo>
                    <a:pt x="167835" y="184143"/>
                  </a:lnTo>
                  <a:lnTo>
                    <a:pt x="111546" y="121133"/>
                  </a:lnTo>
                  <a:cubicBezTo>
                    <a:pt x="109154" y="118463"/>
                    <a:pt x="109283" y="114384"/>
                    <a:pt x="111833" y="111868"/>
                  </a:cubicBezTo>
                  <a:close/>
                  <a:moveTo>
                    <a:pt x="320009" y="320518"/>
                  </a:moveTo>
                  <a:cubicBezTo>
                    <a:pt x="312955" y="327558"/>
                    <a:pt x="301549" y="327558"/>
                    <a:pt x="294498" y="320518"/>
                  </a:cubicBezTo>
                  <a:lnTo>
                    <a:pt x="303021" y="311984"/>
                  </a:lnTo>
                  <a:cubicBezTo>
                    <a:pt x="305360" y="309630"/>
                    <a:pt x="305351" y="305821"/>
                    <a:pt x="303002" y="303479"/>
                  </a:cubicBezTo>
                  <a:cubicBezTo>
                    <a:pt x="300653" y="301136"/>
                    <a:pt x="296853" y="301147"/>
                    <a:pt x="294514" y="303501"/>
                  </a:cubicBezTo>
                  <a:lnTo>
                    <a:pt x="286007" y="312025"/>
                  </a:lnTo>
                  <a:lnTo>
                    <a:pt x="268993" y="294977"/>
                  </a:lnTo>
                  <a:lnTo>
                    <a:pt x="277500" y="286459"/>
                  </a:lnTo>
                  <a:cubicBezTo>
                    <a:pt x="279774" y="284102"/>
                    <a:pt x="279741" y="280352"/>
                    <a:pt x="277427" y="278038"/>
                  </a:cubicBezTo>
                  <a:cubicBezTo>
                    <a:pt x="275114" y="275720"/>
                    <a:pt x="271376" y="275686"/>
                    <a:pt x="269024" y="277962"/>
                  </a:cubicBezTo>
                  <a:lnTo>
                    <a:pt x="260516" y="286469"/>
                  </a:lnTo>
                  <a:lnTo>
                    <a:pt x="252004" y="277940"/>
                  </a:lnTo>
                  <a:lnTo>
                    <a:pt x="277514" y="252378"/>
                  </a:lnTo>
                  <a:lnTo>
                    <a:pt x="298772" y="273679"/>
                  </a:lnTo>
                  <a:lnTo>
                    <a:pt x="290265" y="282203"/>
                  </a:lnTo>
                  <a:cubicBezTo>
                    <a:pt x="288706" y="283713"/>
                    <a:pt x="288081" y="285947"/>
                    <a:pt x="288630" y="288046"/>
                  </a:cubicBezTo>
                  <a:cubicBezTo>
                    <a:pt x="289180" y="290146"/>
                    <a:pt x="290815" y="291787"/>
                    <a:pt x="292913" y="292337"/>
                  </a:cubicBezTo>
                  <a:cubicBezTo>
                    <a:pt x="295009" y="292886"/>
                    <a:pt x="297238" y="292259"/>
                    <a:pt x="298741" y="290699"/>
                  </a:cubicBezTo>
                  <a:lnTo>
                    <a:pt x="307249" y="282175"/>
                  </a:lnTo>
                  <a:lnTo>
                    <a:pt x="320009" y="294958"/>
                  </a:lnTo>
                  <a:cubicBezTo>
                    <a:pt x="327034" y="302022"/>
                    <a:pt x="327034" y="313454"/>
                    <a:pt x="320009" y="320518"/>
                  </a:cubicBezTo>
                  <a:close/>
                  <a:moveTo>
                    <a:pt x="243764" y="269197"/>
                  </a:moveTo>
                  <a:lnTo>
                    <a:pt x="175837" y="193134"/>
                  </a:lnTo>
                  <a:lnTo>
                    <a:pt x="192876" y="176064"/>
                  </a:lnTo>
                  <a:lnTo>
                    <a:pt x="268789" y="244125"/>
                  </a:lnTo>
                  <a:close/>
                  <a:moveTo>
                    <a:pt x="82149" y="22447"/>
                  </a:moveTo>
                  <a:cubicBezTo>
                    <a:pt x="96169" y="8963"/>
                    <a:pt x="118242" y="8756"/>
                    <a:pt x="132511" y="21977"/>
                  </a:cubicBezTo>
                  <a:cubicBezTo>
                    <a:pt x="139088" y="29073"/>
                    <a:pt x="143962" y="37580"/>
                    <a:pt x="146766" y="46848"/>
                  </a:cubicBezTo>
                  <a:cubicBezTo>
                    <a:pt x="150360" y="56574"/>
                    <a:pt x="153234" y="66558"/>
                    <a:pt x="155366" y="76709"/>
                  </a:cubicBezTo>
                  <a:cubicBezTo>
                    <a:pt x="158496" y="93676"/>
                    <a:pt x="159185" y="111004"/>
                    <a:pt x="157408" y="128167"/>
                  </a:cubicBezTo>
                  <a:lnTo>
                    <a:pt x="128984" y="102684"/>
                  </a:lnTo>
                  <a:cubicBezTo>
                    <a:pt x="127715" y="101585"/>
                    <a:pt x="126303" y="100663"/>
                    <a:pt x="124788" y="99944"/>
                  </a:cubicBezTo>
                  <a:lnTo>
                    <a:pt x="131666" y="58808"/>
                  </a:lnTo>
                  <a:cubicBezTo>
                    <a:pt x="132124" y="55579"/>
                    <a:pt x="129930" y="52571"/>
                    <a:pt x="126719" y="52034"/>
                  </a:cubicBezTo>
                  <a:cubicBezTo>
                    <a:pt x="123510" y="51494"/>
                    <a:pt x="120458" y="53622"/>
                    <a:pt x="119841" y="56826"/>
                  </a:cubicBezTo>
                  <a:lnTo>
                    <a:pt x="112904" y="98275"/>
                  </a:lnTo>
                  <a:cubicBezTo>
                    <a:pt x="111297" y="98605"/>
                    <a:pt x="109741" y="99151"/>
                    <a:pt x="108276" y="99891"/>
                  </a:cubicBezTo>
                  <a:lnTo>
                    <a:pt x="96953" y="88543"/>
                  </a:lnTo>
                  <a:lnTo>
                    <a:pt x="106155" y="33216"/>
                  </a:lnTo>
                  <a:cubicBezTo>
                    <a:pt x="106755" y="31004"/>
                    <a:pt x="106046" y="28642"/>
                    <a:pt x="104328" y="27127"/>
                  </a:cubicBezTo>
                  <a:cubicBezTo>
                    <a:pt x="102609" y="25612"/>
                    <a:pt x="100181" y="25212"/>
                    <a:pt x="98069" y="26092"/>
                  </a:cubicBezTo>
                  <a:cubicBezTo>
                    <a:pt x="95954" y="26973"/>
                    <a:pt x="94526" y="28980"/>
                    <a:pt x="94386" y="31270"/>
                  </a:cubicBezTo>
                  <a:lnTo>
                    <a:pt x="86593" y="78127"/>
                  </a:lnTo>
                  <a:lnTo>
                    <a:pt x="73024" y="64531"/>
                  </a:lnTo>
                  <a:cubicBezTo>
                    <a:pt x="73577" y="62451"/>
                    <a:pt x="73549" y="60259"/>
                    <a:pt x="72946" y="58196"/>
                  </a:cubicBezTo>
                  <a:cubicBezTo>
                    <a:pt x="69269" y="45489"/>
                    <a:pt x="72799" y="31784"/>
                    <a:pt x="82149" y="22447"/>
                  </a:cubicBezTo>
                  <a:close/>
                  <a:moveTo>
                    <a:pt x="22531" y="82180"/>
                  </a:moveTo>
                  <a:cubicBezTo>
                    <a:pt x="31839" y="72820"/>
                    <a:pt x="45497" y="69278"/>
                    <a:pt x="58167" y="72943"/>
                  </a:cubicBezTo>
                  <a:cubicBezTo>
                    <a:pt x="60240" y="73553"/>
                    <a:pt x="62441" y="73580"/>
                    <a:pt x="64528" y="73027"/>
                  </a:cubicBezTo>
                  <a:lnTo>
                    <a:pt x="78103" y="86639"/>
                  </a:lnTo>
                  <a:lnTo>
                    <a:pt x="31339" y="94448"/>
                  </a:lnTo>
                  <a:cubicBezTo>
                    <a:pt x="28270" y="94968"/>
                    <a:pt x="26108" y="97755"/>
                    <a:pt x="26364" y="100864"/>
                  </a:cubicBezTo>
                  <a:cubicBezTo>
                    <a:pt x="26618" y="103970"/>
                    <a:pt x="29205" y="106366"/>
                    <a:pt x="32316" y="106377"/>
                  </a:cubicBezTo>
                  <a:cubicBezTo>
                    <a:pt x="32651" y="106380"/>
                    <a:pt x="32983" y="106352"/>
                    <a:pt x="33312" y="106293"/>
                  </a:cubicBezTo>
                  <a:lnTo>
                    <a:pt x="88529" y="97073"/>
                  </a:lnTo>
                  <a:lnTo>
                    <a:pt x="99846" y="108415"/>
                  </a:lnTo>
                  <a:cubicBezTo>
                    <a:pt x="99110" y="109886"/>
                    <a:pt x="98569" y="111446"/>
                    <a:pt x="98242" y="113059"/>
                  </a:cubicBezTo>
                  <a:lnTo>
                    <a:pt x="56872" y="120009"/>
                  </a:lnTo>
                  <a:cubicBezTo>
                    <a:pt x="53825" y="120540"/>
                    <a:pt x="51683" y="123311"/>
                    <a:pt x="51928" y="126400"/>
                  </a:cubicBezTo>
                  <a:cubicBezTo>
                    <a:pt x="52171" y="129489"/>
                    <a:pt x="54721" y="131888"/>
                    <a:pt x="57815" y="131933"/>
                  </a:cubicBezTo>
                  <a:cubicBezTo>
                    <a:pt x="58147" y="131936"/>
                    <a:pt x="58482" y="131908"/>
                    <a:pt x="58809" y="131849"/>
                  </a:cubicBezTo>
                  <a:lnTo>
                    <a:pt x="99866" y="124957"/>
                  </a:lnTo>
                  <a:cubicBezTo>
                    <a:pt x="100583" y="126478"/>
                    <a:pt x="101501" y="127893"/>
                    <a:pt x="102601" y="129165"/>
                  </a:cubicBezTo>
                  <a:lnTo>
                    <a:pt x="128128" y="157752"/>
                  </a:lnTo>
                  <a:cubicBezTo>
                    <a:pt x="114076" y="159194"/>
                    <a:pt x="99908" y="158993"/>
                    <a:pt x="85901" y="157151"/>
                  </a:cubicBezTo>
                  <a:cubicBezTo>
                    <a:pt x="73968" y="155442"/>
                    <a:pt x="62252" y="152446"/>
                    <a:pt x="50963" y="148212"/>
                  </a:cubicBezTo>
                  <a:cubicBezTo>
                    <a:pt x="40346" y="145115"/>
                    <a:pt x="30497" y="139817"/>
                    <a:pt x="22054" y="132666"/>
                  </a:cubicBezTo>
                  <a:cubicBezTo>
                    <a:pt x="8853" y="118362"/>
                    <a:pt x="9063" y="96232"/>
                    <a:pt x="22531" y="8218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nvGrpSpPr>
            <p:cNvPr id="2864" name="Google Shape;2864;p254"/>
            <p:cNvGrpSpPr/>
            <p:nvPr/>
          </p:nvGrpSpPr>
          <p:grpSpPr>
            <a:xfrm>
              <a:off x="4810108" y="2458108"/>
              <a:ext cx="487747" cy="487728"/>
              <a:chOff x="740650" y="2023863"/>
              <a:chExt cx="360014" cy="360000"/>
            </a:xfrm>
          </p:grpSpPr>
          <p:sp>
            <p:nvSpPr>
              <p:cNvPr id="2865" name="Google Shape;2865;p254"/>
              <p:cNvSpPr/>
              <p:nvPr/>
            </p:nvSpPr>
            <p:spPr>
              <a:xfrm>
                <a:off x="740650" y="2023863"/>
                <a:ext cx="318000" cy="360000"/>
              </a:xfrm>
              <a:custGeom>
                <a:rect b="b" l="l" r="r" t="t"/>
                <a:pathLst>
                  <a:path extrusionOk="0" h="360000" w="318000">
                    <a:moveTo>
                      <a:pt x="8840" y="224355"/>
                    </a:moveTo>
                    <a:cubicBezTo>
                      <a:pt x="10814" y="225723"/>
                      <a:pt x="12897" y="226927"/>
                      <a:pt x="15068" y="227955"/>
                    </a:cubicBezTo>
                    <a:cubicBezTo>
                      <a:pt x="17666" y="229281"/>
                      <a:pt x="22010" y="231501"/>
                      <a:pt x="22316" y="233061"/>
                    </a:cubicBezTo>
                    <a:cubicBezTo>
                      <a:pt x="22698" y="235109"/>
                      <a:pt x="22453" y="237225"/>
                      <a:pt x="21614" y="239133"/>
                    </a:cubicBezTo>
                    <a:cubicBezTo>
                      <a:pt x="20720" y="241053"/>
                      <a:pt x="19778" y="242703"/>
                      <a:pt x="18974" y="244131"/>
                    </a:cubicBezTo>
                    <a:cubicBezTo>
                      <a:pt x="16772" y="248007"/>
                      <a:pt x="13100" y="254505"/>
                      <a:pt x="18644" y="259041"/>
                    </a:cubicBezTo>
                    <a:cubicBezTo>
                      <a:pt x="19940" y="260241"/>
                      <a:pt x="22178" y="261975"/>
                      <a:pt x="24224" y="263541"/>
                    </a:cubicBezTo>
                    <a:cubicBezTo>
                      <a:pt x="22720" y="266166"/>
                      <a:pt x="22039" y="269182"/>
                      <a:pt x="22268" y="272199"/>
                    </a:cubicBezTo>
                    <a:cubicBezTo>
                      <a:pt x="22583" y="274560"/>
                      <a:pt x="23857" y="276687"/>
                      <a:pt x="25790" y="278079"/>
                    </a:cubicBezTo>
                    <a:cubicBezTo>
                      <a:pt x="27140" y="279039"/>
                      <a:pt x="28586" y="279879"/>
                      <a:pt x="29990" y="280689"/>
                    </a:cubicBezTo>
                    <a:cubicBezTo>
                      <a:pt x="33518" y="282699"/>
                      <a:pt x="34898" y="283635"/>
                      <a:pt x="35390" y="285489"/>
                    </a:cubicBezTo>
                    <a:cubicBezTo>
                      <a:pt x="35712" y="287930"/>
                      <a:pt x="35487" y="290412"/>
                      <a:pt x="34730" y="292755"/>
                    </a:cubicBezTo>
                    <a:cubicBezTo>
                      <a:pt x="34376" y="294315"/>
                      <a:pt x="34034" y="295869"/>
                      <a:pt x="33812" y="297465"/>
                    </a:cubicBezTo>
                    <a:cubicBezTo>
                      <a:pt x="33217" y="302937"/>
                      <a:pt x="33912" y="308473"/>
                      <a:pt x="35840" y="313629"/>
                    </a:cubicBezTo>
                    <a:cubicBezTo>
                      <a:pt x="38533" y="323183"/>
                      <a:pt x="47173" y="329841"/>
                      <a:pt x="57098" y="330009"/>
                    </a:cubicBezTo>
                    <a:cubicBezTo>
                      <a:pt x="58745" y="330003"/>
                      <a:pt x="60388" y="329830"/>
                      <a:pt x="62000" y="329493"/>
                    </a:cubicBezTo>
                    <a:cubicBezTo>
                      <a:pt x="79141" y="325431"/>
                      <a:pt x="96031" y="320376"/>
                      <a:pt x="112586" y="314355"/>
                    </a:cubicBezTo>
                    <a:cubicBezTo>
                      <a:pt x="126098" y="322287"/>
                      <a:pt x="134642" y="346407"/>
                      <a:pt x="136868" y="355461"/>
                    </a:cubicBezTo>
                    <a:cubicBezTo>
                      <a:pt x="137535" y="358135"/>
                      <a:pt x="139938" y="360011"/>
                      <a:pt x="142694" y="360009"/>
                    </a:cubicBezTo>
                    <a:lnTo>
                      <a:pt x="293294" y="359589"/>
                    </a:lnTo>
                    <a:cubicBezTo>
                      <a:pt x="295202" y="359585"/>
                      <a:pt x="296995" y="358674"/>
                      <a:pt x="298123" y="357134"/>
                    </a:cubicBezTo>
                    <a:cubicBezTo>
                      <a:pt x="299251" y="355594"/>
                      <a:pt x="299578" y="353609"/>
                      <a:pt x="299006" y="351789"/>
                    </a:cubicBezTo>
                    <a:cubicBezTo>
                      <a:pt x="297522" y="347724"/>
                      <a:pt x="295476" y="343886"/>
                      <a:pt x="292928" y="340389"/>
                    </a:cubicBezTo>
                    <a:cubicBezTo>
                      <a:pt x="291487" y="338319"/>
                      <a:pt x="290188" y="336155"/>
                      <a:pt x="289040" y="333909"/>
                    </a:cubicBezTo>
                    <a:cubicBezTo>
                      <a:pt x="286327" y="328406"/>
                      <a:pt x="284062" y="322694"/>
                      <a:pt x="282266" y="316827"/>
                    </a:cubicBezTo>
                    <a:cubicBezTo>
                      <a:pt x="278843" y="305231"/>
                      <a:pt x="276468" y="293351"/>
                      <a:pt x="275168" y="281331"/>
                    </a:cubicBezTo>
                    <a:cubicBezTo>
                      <a:pt x="273062" y="263380"/>
                      <a:pt x="275783" y="245193"/>
                      <a:pt x="283052" y="228645"/>
                    </a:cubicBezTo>
                    <a:cubicBezTo>
                      <a:pt x="287488" y="219467"/>
                      <a:pt x="292955" y="210825"/>
                      <a:pt x="299348" y="202887"/>
                    </a:cubicBezTo>
                    <a:cubicBezTo>
                      <a:pt x="302948" y="198027"/>
                      <a:pt x="306686" y="192993"/>
                      <a:pt x="310040" y="187707"/>
                    </a:cubicBezTo>
                    <a:cubicBezTo>
                      <a:pt x="315806" y="178749"/>
                      <a:pt x="319988" y="168864"/>
                      <a:pt x="322400" y="158487"/>
                    </a:cubicBezTo>
                    <a:cubicBezTo>
                      <a:pt x="323090" y="155283"/>
                      <a:pt x="321083" y="152119"/>
                      <a:pt x="317891" y="151378"/>
                    </a:cubicBezTo>
                    <a:cubicBezTo>
                      <a:pt x="314699" y="150638"/>
                      <a:pt x="311503" y="152595"/>
                      <a:pt x="310712" y="155775"/>
                    </a:cubicBezTo>
                    <a:cubicBezTo>
                      <a:pt x="308602" y="164832"/>
                      <a:pt x="304949" y="173458"/>
                      <a:pt x="299912" y="181275"/>
                    </a:cubicBezTo>
                    <a:cubicBezTo>
                      <a:pt x="296798" y="186201"/>
                      <a:pt x="293198" y="191049"/>
                      <a:pt x="289712" y="195741"/>
                    </a:cubicBezTo>
                    <a:cubicBezTo>
                      <a:pt x="282769" y="204404"/>
                      <a:pt x="276844" y="213836"/>
                      <a:pt x="272054" y="223851"/>
                    </a:cubicBezTo>
                    <a:cubicBezTo>
                      <a:pt x="263928" y="242357"/>
                      <a:pt x="260892" y="262698"/>
                      <a:pt x="263258" y="282771"/>
                    </a:cubicBezTo>
                    <a:cubicBezTo>
                      <a:pt x="264641" y="295519"/>
                      <a:pt x="267174" y="308116"/>
                      <a:pt x="270824" y="320409"/>
                    </a:cubicBezTo>
                    <a:cubicBezTo>
                      <a:pt x="272795" y="326864"/>
                      <a:pt x="275285" y="333148"/>
                      <a:pt x="278270" y="339201"/>
                    </a:cubicBezTo>
                    <a:cubicBezTo>
                      <a:pt x="279638" y="341905"/>
                      <a:pt x="281191" y="344511"/>
                      <a:pt x="282920" y="347001"/>
                    </a:cubicBezTo>
                    <a:lnTo>
                      <a:pt x="283322" y="347601"/>
                    </a:lnTo>
                    <a:lnTo>
                      <a:pt x="147230" y="348009"/>
                    </a:lnTo>
                    <a:cubicBezTo>
                      <a:pt x="143242" y="333777"/>
                      <a:pt x="136011" y="320661"/>
                      <a:pt x="126104" y="309693"/>
                    </a:cubicBezTo>
                    <a:lnTo>
                      <a:pt x="131504" y="307815"/>
                    </a:lnTo>
                    <a:cubicBezTo>
                      <a:pt x="135536" y="306405"/>
                      <a:pt x="138578" y="305343"/>
                      <a:pt x="140150" y="304815"/>
                    </a:cubicBezTo>
                    <a:cubicBezTo>
                      <a:pt x="165842" y="296625"/>
                      <a:pt x="178694" y="284925"/>
                      <a:pt x="178340" y="270015"/>
                    </a:cubicBezTo>
                    <a:cubicBezTo>
                      <a:pt x="178323" y="268422"/>
                      <a:pt x="177662" y="266904"/>
                      <a:pt x="176509" y="265806"/>
                    </a:cubicBezTo>
                    <a:cubicBezTo>
                      <a:pt x="175354" y="264709"/>
                      <a:pt x="173805" y="264125"/>
                      <a:pt x="172214" y="264189"/>
                    </a:cubicBezTo>
                    <a:cubicBezTo>
                      <a:pt x="168902" y="264267"/>
                      <a:pt x="166280" y="267015"/>
                      <a:pt x="166358" y="270327"/>
                    </a:cubicBezTo>
                    <a:cubicBezTo>
                      <a:pt x="166502" y="276465"/>
                      <a:pt x="161444" y="285453"/>
                      <a:pt x="136502" y="293397"/>
                    </a:cubicBezTo>
                    <a:cubicBezTo>
                      <a:pt x="134870" y="293919"/>
                      <a:pt x="131702" y="295017"/>
                      <a:pt x="127556" y="296475"/>
                    </a:cubicBezTo>
                    <a:cubicBezTo>
                      <a:pt x="123098" y="298029"/>
                      <a:pt x="117446" y="300009"/>
                      <a:pt x="111206" y="302127"/>
                    </a:cubicBezTo>
                    <a:lnTo>
                      <a:pt x="111164" y="302127"/>
                    </a:lnTo>
                    <a:cubicBezTo>
                      <a:pt x="94290" y="308314"/>
                      <a:pt x="77074" y="313523"/>
                      <a:pt x="59600" y="317727"/>
                    </a:cubicBezTo>
                    <a:cubicBezTo>
                      <a:pt x="54011" y="318777"/>
                      <a:pt x="48579" y="315267"/>
                      <a:pt x="47240" y="309741"/>
                    </a:cubicBezTo>
                    <a:cubicBezTo>
                      <a:pt x="45949" y="306354"/>
                      <a:pt x="45443" y="302719"/>
                      <a:pt x="45758" y="299109"/>
                    </a:cubicBezTo>
                    <a:cubicBezTo>
                      <a:pt x="45932" y="297909"/>
                      <a:pt x="46214" y="296649"/>
                      <a:pt x="46490" y="295425"/>
                    </a:cubicBezTo>
                    <a:cubicBezTo>
                      <a:pt x="47767" y="291237"/>
                      <a:pt x="47973" y="286795"/>
                      <a:pt x="47090" y="282507"/>
                    </a:cubicBezTo>
                    <a:cubicBezTo>
                      <a:pt x="45347" y="277013"/>
                      <a:pt x="41306" y="272544"/>
                      <a:pt x="36014" y="270261"/>
                    </a:cubicBezTo>
                    <a:lnTo>
                      <a:pt x="34724" y="269523"/>
                    </a:lnTo>
                    <a:cubicBezTo>
                      <a:pt x="35371" y="268209"/>
                      <a:pt x="36146" y="266963"/>
                      <a:pt x="37040" y="265803"/>
                    </a:cubicBezTo>
                    <a:cubicBezTo>
                      <a:pt x="38045" y="264526"/>
                      <a:pt x="38489" y="262896"/>
                      <a:pt x="38271" y="261285"/>
                    </a:cubicBezTo>
                    <a:cubicBezTo>
                      <a:pt x="38053" y="259675"/>
                      <a:pt x="37191" y="258222"/>
                      <a:pt x="35882" y="257259"/>
                    </a:cubicBezTo>
                    <a:cubicBezTo>
                      <a:pt x="34448" y="256203"/>
                      <a:pt x="31082" y="253659"/>
                      <a:pt x="28562" y="251655"/>
                    </a:cubicBezTo>
                    <a:cubicBezTo>
                      <a:pt x="28850" y="251133"/>
                      <a:pt x="29162" y="250557"/>
                      <a:pt x="29468" y="250041"/>
                    </a:cubicBezTo>
                    <a:cubicBezTo>
                      <a:pt x="30410" y="248385"/>
                      <a:pt x="31490" y="246441"/>
                      <a:pt x="32534" y="244239"/>
                    </a:cubicBezTo>
                    <a:cubicBezTo>
                      <a:pt x="34435" y="240036"/>
                      <a:pt x="34993" y="235349"/>
                      <a:pt x="34130" y="230817"/>
                    </a:cubicBezTo>
                    <a:cubicBezTo>
                      <a:pt x="32696" y="223497"/>
                      <a:pt x="25682" y="219909"/>
                      <a:pt x="20564" y="217293"/>
                    </a:cubicBezTo>
                    <a:cubicBezTo>
                      <a:pt x="18839" y="216473"/>
                      <a:pt x="17186" y="215511"/>
                      <a:pt x="15620" y="214419"/>
                    </a:cubicBezTo>
                    <a:cubicBezTo>
                      <a:pt x="14334" y="213558"/>
                      <a:pt x="13129" y="212582"/>
                      <a:pt x="12020" y="211503"/>
                    </a:cubicBezTo>
                    <a:cubicBezTo>
                      <a:pt x="12020" y="210591"/>
                      <a:pt x="12998" y="208389"/>
                      <a:pt x="17564" y="202827"/>
                    </a:cubicBezTo>
                    <a:cubicBezTo>
                      <a:pt x="28300" y="188993"/>
                      <a:pt x="37504" y="174036"/>
                      <a:pt x="45014" y="158217"/>
                    </a:cubicBezTo>
                    <a:cubicBezTo>
                      <a:pt x="46423" y="155737"/>
                      <a:pt x="47218" y="152955"/>
                      <a:pt x="47330" y="150105"/>
                    </a:cubicBezTo>
                    <a:cubicBezTo>
                      <a:pt x="46701" y="144068"/>
                      <a:pt x="43492" y="138598"/>
                      <a:pt x="38528" y="135105"/>
                    </a:cubicBezTo>
                    <a:cubicBezTo>
                      <a:pt x="36098" y="132873"/>
                      <a:pt x="33800" y="130773"/>
                      <a:pt x="33542" y="129003"/>
                    </a:cubicBezTo>
                    <a:cubicBezTo>
                      <a:pt x="33597" y="127533"/>
                      <a:pt x="33926" y="126086"/>
                      <a:pt x="34514" y="124737"/>
                    </a:cubicBezTo>
                    <a:cubicBezTo>
                      <a:pt x="35492" y="122169"/>
                      <a:pt x="36626" y="119649"/>
                      <a:pt x="37754" y="117123"/>
                    </a:cubicBezTo>
                    <a:cubicBezTo>
                      <a:pt x="40284" y="111911"/>
                      <a:pt x="42294" y="106463"/>
                      <a:pt x="43754" y="100857"/>
                    </a:cubicBezTo>
                    <a:cubicBezTo>
                      <a:pt x="45129" y="94133"/>
                      <a:pt x="46932" y="87503"/>
                      <a:pt x="49154" y="81009"/>
                    </a:cubicBezTo>
                    <a:cubicBezTo>
                      <a:pt x="53883" y="67954"/>
                      <a:pt x="61206" y="55992"/>
                      <a:pt x="70682" y="45843"/>
                    </a:cubicBezTo>
                    <a:cubicBezTo>
                      <a:pt x="82154" y="33693"/>
                      <a:pt x="100214" y="25101"/>
                      <a:pt x="124454" y="20289"/>
                    </a:cubicBezTo>
                    <a:cubicBezTo>
                      <a:pt x="142995" y="16218"/>
                      <a:pt x="161809" y="13507"/>
                      <a:pt x="180746" y="12177"/>
                    </a:cubicBezTo>
                    <a:cubicBezTo>
                      <a:pt x="187117" y="11849"/>
                      <a:pt x="193504" y="11985"/>
                      <a:pt x="199856" y="12585"/>
                    </a:cubicBezTo>
                    <a:cubicBezTo>
                      <a:pt x="201995" y="12784"/>
                      <a:pt x="204078" y="11827"/>
                      <a:pt x="205321" y="10074"/>
                    </a:cubicBezTo>
                    <a:cubicBezTo>
                      <a:pt x="206563" y="8321"/>
                      <a:pt x="206776" y="6038"/>
                      <a:pt x="205879" y="4086"/>
                    </a:cubicBezTo>
                    <a:cubicBezTo>
                      <a:pt x="204982" y="2134"/>
                      <a:pt x="203111" y="808"/>
                      <a:pt x="200972" y="609"/>
                    </a:cubicBezTo>
                    <a:cubicBezTo>
                      <a:pt x="194039" y="-26"/>
                      <a:pt x="187069" y="-165"/>
                      <a:pt x="180116" y="195"/>
                    </a:cubicBezTo>
                    <a:cubicBezTo>
                      <a:pt x="160594" y="1549"/>
                      <a:pt x="141199" y="4333"/>
                      <a:pt x="122084" y="8523"/>
                    </a:cubicBezTo>
                    <a:cubicBezTo>
                      <a:pt x="95030" y="13923"/>
                      <a:pt x="75368" y="23409"/>
                      <a:pt x="61952" y="37593"/>
                    </a:cubicBezTo>
                    <a:cubicBezTo>
                      <a:pt x="51358" y="48918"/>
                      <a:pt x="43169" y="62273"/>
                      <a:pt x="37880" y="76851"/>
                    </a:cubicBezTo>
                    <a:cubicBezTo>
                      <a:pt x="35448" y="83945"/>
                      <a:pt x="33474" y="91188"/>
                      <a:pt x="31970" y="98535"/>
                    </a:cubicBezTo>
                    <a:cubicBezTo>
                      <a:pt x="30687" y="103247"/>
                      <a:pt x="28964" y="107826"/>
                      <a:pt x="26822" y="112215"/>
                    </a:cubicBezTo>
                    <a:cubicBezTo>
                      <a:pt x="25622" y="114945"/>
                      <a:pt x="24386" y="117675"/>
                      <a:pt x="23306" y="120513"/>
                    </a:cubicBezTo>
                    <a:cubicBezTo>
                      <a:pt x="21940" y="123685"/>
                      <a:pt x="21380" y="127146"/>
                      <a:pt x="21674" y="130587"/>
                    </a:cubicBezTo>
                    <a:cubicBezTo>
                      <a:pt x="22915" y="135942"/>
                      <a:pt x="26028" y="140679"/>
                      <a:pt x="30452" y="143943"/>
                    </a:cubicBezTo>
                    <a:cubicBezTo>
                      <a:pt x="33392" y="146637"/>
                      <a:pt x="35330" y="148533"/>
                      <a:pt x="35354" y="150189"/>
                    </a:cubicBezTo>
                    <a:cubicBezTo>
                      <a:pt x="35135" y="151100"/>
                      <a:pt x="34792" y="151976"/>
                      <a:pt x="34334" y="152793"/>
                    </a:cubicBezTo>
                    <a:cubicBezTo>
                      <a:pt x="27150" y="167922"/>
                      <a:pt x="18347" y="182228"/>
                      <a:pt x="8078" y="195459"/>
                    </a:cubicBezTo>
                    <a:cubicBezTo>
                      <a:pt x="3734" y="200757"/>
                      <a:pt x="-826" y="206931"/>
                      <a:pt x="128" y="213111"/>
                    </a:cubicBezTo>
                    <a:cubicBezTo>
                      <a:pt x="1405" y="217876"/>
                      <a:pt x="4545" y="221928"/>
                      <a:pt x="8840" y="224355"/>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66" name="Google Shape;2866;p254"/>
              <p:cNvSpPr/>
              <p:nvPr/>
            </p:nvSpPr>
            <p:spPr>
              <a:xfrm>
                <a:off x="796104" y="2055784"/>
                <a:ext cx="78000" cy="72000"/>
              </a:xfrm>
              <a:custGeom>
                <a:rect b="b" l="l" r="r" t="t"/>
                <a:pathLst>
                  <a:path extrusionOk="0" h="72000" w="78000">
                    <a:moveTo>
                      <a:pt x="16188" y="57422"/>
                    </a:moveTo>
                    <a:cubicBezTo>
                      <a:pt x="19801" y="47405"/>
                      <a:pt x="25401" y="38221"/>
                      <a:pt x="32652" y="30422"/>
                    </a:cubicBezTo>
                    <a:cubicBezTo>
                      <a:pt x="40650" y="21956"/>
                      <a:pt x="54480" y="15722"/>
                      <a:pt x="73764" y="11888"/>
                    </a:cubicBezTo>
                    <a:cubicBezTo>
                      <a:pt x="77015" y="11243"/>
                      <a:pt x="79127" y="8085"/>
                      <a:pt x="78483" y="4835"/>
                    </a:cubicBezTo>
                    <a:cubicBezTo>
                      <a:pt x="77839" y="1584"/>
                      <a:pt x="74681" y="-529"/>
                      <a:pt x="71430" y="116"/>
                    </a:cubicBezTo>
                    <a:cubicBezTo>
                      <a:pt x="49656" y="4448"/>
                      <a:pt x="33678" y="11864"/>
                      <a:pt x="23934" y="22160"/>
                    </a:cubicBezTo>
                    <a:cubicBezTo>
                      <a:pt x="15562" y="31146"/>
                      <a:pt x="9095" y="41735"/>
                      <a:pt x="4926" y="53288"/>
                    </a:cubicBezTo>
                    <a:cubicBezTo>
                      <a:pt x="2906" y="59282"/>
                      <a:pt x="1261" y="65396"/>
                      <a:pt x="0" y="71594"/>
                    </a:cubicBezTo>
                    <a:lnTo>
                      <a:pt x="11718" y="74192"/>
                    </a:lnTo>
                    <a:cubicBezTo>
                      <a:pt x="12868" y="68516"/>
                      <a:pt x="14361" y="62917"/>
                      <a:pt x="16188" y="5742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67" name="Google Shape;2867;p254"/>
              <p:cNvSpPr/>
              <p:nvPr/>
            </p:nvSpPr>
            <p:spPr>
              <a:xfrm>
                <a:off x="860664" y="2023872"/>
                <a:ext cx="240000" cy="216000"/>
              </a:xfrm>
              <a:custGeom>
                <a:rect b="b" l="l" r="r" t="t"/>
                <a:pathLst>
                  <a:path extrusionOk="0" h="216000" w="240000">
                    <a:moveTo>
                      <a:pt x="77154" y="33600"/>
                    </a:moveTo>
                    <a:lnTo>
                      <a:pt x="73554" y="51552"/>
                    </a:lnTo>
                    <a:cubicBezTo>
                      <a:pt x="70084" y="52692"/>
                      <a:pt x="66706" y="54096"/>
                      <a:pt x="63450" y="55752"/>
                    </a:cubicBezTo>
                    <a:lnTo>
                      <a:pt x="48216" y="45552"/>
                    </a:lnTo>
                    <a:cubicBezTo>
                      <a:pt x="43456" y="42435"/>
                      <a:pt x="37162" y="43089"/>
                      <a:pt x="33144" y="47118"/>
                    </a:cubicBezTo>
                    <a:lnTo>
                      <a:pt x="23184" y="57072"/>
                    </a:lnTo>
                    <a:cubicBezTo>
                      <a:pt x="19076" y="61106"/>
                      <a:pt x="18411" y="67489"/>
                      <a:pt x="21600" y="72282"/>
                    </a:cubicBezTo>
                    <a:lnTo>
                      <a:pt x="31752" y="87444"/>
                    </a:lnTo>
                    <a:cubicBezTo>
                      <a:pt x="30096" y="90700"/>
                      <a:pt x="28691" y="94078"/>
                      <a:pt x="27552" y="97548"/>
                    </a:cubicBezTo>
                    <a:lnTo>
                      <a:pt x="9624" y="101148"/>
                    </a:lnTo>
                    <a:cubicBezTo>
                      <a:pt x="4022" y="102280"/>
                      <a:pt x="-5" y="107205"/>
                      <a:pt x="0" y="112920"/>
                    </a:cubicBezTo>
                    <a:lnTo>
                      <a:pt x="0" y="127080"/>
                    </a:lnTo>
                    <a:cubicBezTo>
                      <a:pt x="-4" y="132785"/>
                      <a:pt x="4010" y="137705"/>
                      <a:pt x="9600" y="138846"/>
                    </a:cubicBezTo>
                    <a:lnTo>
                      <a:pt x="27552" y="142446"/>
                    </a:lnTo>
                    <a:cubicBezTo>
                      <a:pt x="28691" y="145916"/>
                      <a:pt x="30096" y="149294"/>
                      <a:pt x="31752" y="152550"/>
                    </a:cubicBezTo>
                    <a:lnTo>
                      <a:pt x="21552" y="167784"/>
                    </a:lnTo>
                    <a:cubicBezTo>
                      <a:pt x="18435" y="172544"/>
                      <a:pt x="19089" y="178838"/>
                      <a:pt x="23118" y="182856"/>
                    </a:cubicBezTo>
                    <a:lnTo>
                      <a:pt x="33078" y="192816"/>
                    </a:lnTo>
                    <a:cubicBezTo>
                      <a:pt x="37118" y="196906"/>
                      <a:pt x="43487" y="197567"/>
                      <a:pt x="48282" y="194394"/>
                    </a:cubicBezTo>
                    <a:lnTo>
                      <a:pt x="63444" y="184242"/>
                    </a:lnTo>
                    <a:cubicBezTo>
                      <a:pt x="66700" y="185898"/>
                      <a:pt x="70078" y="187303"/>
                      <a:pt x="73548" y="188442"/>
                    </a:cubicBezTo>
                    <a:lnTo>
                      <a:pt x="77148" y="206370"/>
                    </a:lnTo>
                    <a:cubicBezTo>
                      <a:pt x="78277" y="211975"/>
                      <a:pt x="83203" y="216004"/>
                      <a:pt x="88920" y="216000"/>
                    </a:cubicBezTo>
                    <a:lnTo>
                      <a:pt x="103080" y="216000"/>
                    </a:lnTo>
                    <a:cubicBezTo>
                      <a:pt x="108785" y="216004"/>
                      <a:pt x="113705" y="211990"/>
                      <a:pt x="114846" y="206400"/>
                    </a:cubicBezTo>
                    <a:lnTo>
                      <a:pt x="118446" y="188448"/>
                    </a:lnTo>
                    <a:cubicBezTo>
                      <a:pt x="121916" y="187309"/>
                      <a:pt x="125294" y="185904"/>
                      <a:pt x="128550" y="184248"/>
                    </a:cubicBezTo>
                    <a:lnTo>
                      <a:pt x="143784" y="194448"/>
                    </a:lnTo>
                    <a:cubicBezTo>
                      <a:pt x="148544" y="197565"/>
                      <a:pt x="154838" y="196911"/>
                      <a:pt x="158856" y="192882"/>
                    </a:cubicBezTo>
                    <a:lnTo>
                      <a:pt x="168810" y="182928"/>
                    </a:lnTo>
                    <a:cubicBezTo>
                      <a:pt x="172918" y="178894"/>
                      <a:pt x="173583" y="172511"/>
                      <a:pt x="170394" y="167718"/>
                    </a:cubicBezTo>
                    <a:lnTo>
                      <a:pt x="160242" y="152556"/>
                    </a:lnTo>
                    <a:cubicBezTo>
                      <a:pt x="161898" y="149300"/>
                      <a:pt x="163303" y="145922"/>
                      <a:pt x="164442" y="142452"/>
                    </a:cubicBezTo>
                    <a:lnTo>
                      <a:pt x="182370" y="138852"/>
                    </a:lnTo>
                    <a:cubicBezTo>
                      <a:pt x="185931" y="138132"/>
                      <a:pt x="188971" y="135832"/>
                      <a:pt x="190632" y="132600"/>
                    </a:cubicBezTo>
                    <a:lnTo>
                      <a:pt x="199674" y="138660"/>
                    </a:lnTo>
                    <a:cubicBezTo>
                      <a:pt x="201419" y="139759"/>
                      <a:pt x="203438" y="140344"/>
                      <a:pt x="205500" y="140346"/>
                    </a:cubicBezTo>
                    <a:cubicBezTo>
                      <a:pt x="208376" y="140347"/>
                      <a:pt x="211134" y="139200"/>
                      <a:pt x="213162" y="137160"/>
                    </a:cubicBezTo>
                    <a:lnTo>
                      <a:pt x="221142" y="129180"/>
                    </a:lnTo>
                    <a:cubicBezTo>
                      <a:pt x="224771" y="125533"/>
                      <a:pt x="225354" y="119843"/>
                      <a:pt x="222540" y="115536"/>
                    </a:cubicBezTo>
                    <a:lnTo>
                      <a:pt x="214800" y="103956"/>
                    </a:lnTo>
                    <a:cubicBezTo>
                      <a:pt x="215923" y="101699"/>
                      <a:pt x="216893" y="99370"/>
                      <a:pt x="217704" y="96984"/>
                    </a:cubicBezTo>
                    <a:lnTo>
                      <a:pt x="231282" y="94278"/>
                    </a:lnTo>
                    <a:cubicBezTo>
                      <a:pt x="236362" y="93280"/>
                      <a:pt x="240019" y="88817"/>
                      <a:pt x="240000" y="83640"/>
                    </a:cubicBezTo>
                    <a:lnTo>
                      <a:pt x="240000" y="72360"/>
                    </a:lnTo>
                    <a:cubicBezTo>
                      <a:pt x="240018" y="67202"/>
                      <a:pt x="236387" y="62751"/>
                      <a:pt x="231330" y="61734"/>
                    </a:cubicBezTo>
                    <a:lnTo>
                      <a:pt x="217692" y="59016"/>
                    </a:lnTo>
                    <a:cubicBezTo>
                      <a:pt x="216887" y="56629"/>
                      <a:pt x="215921" y="54300"/>
                      <a:pt x="214800" y="52044"/>
                    </a:cubicBezTo>
                    <a:lnTo>
                      <a:pt x="222660" y="40326"/>
                    </a:lnTo>
                    <a:cubicBezTo>
                      <a:pt x="225383" y="36034"/>
                      <a:pt x="224760" y="30427"/>
                      <a:pt x="221160" y="26838"/>
                    </a:cubicBezTo>
                    <a:lnTo>
                      <a:pt x="213180" y="18858"/>
                    </a:lnTo>
                    <a:cubicBezTo>
                      <a:pt x="209534" y="15227"/>
                      <a:pt x="203843" y="14644"/>
                      <a:pt x="199536" y="17460"/>
                    </a:cubicBezTo>
                    <a:lnTo>
                      <a:pt x="187956" y="25200"/>
                    </a:lnTo>
                    <a:cubicBezTo>
                      <a:pt x="185699" y="24077"/>
                      <a:pt x="183370" y="23107"/>
                      <a:pt x="180984" y="22296"/>
                    </a:cubicBezTo>
                    <a:lnTo>
                      <a:pt x="178272" y="8718"/>
                    </a:lnTo>
                    <a:cubicBezTo>
                      <a:pt x="177274" y="3640"/>
                      <a:pt x="172815" y="-16"/>
                      <a:pt x="167640" y="0"/>
                    </a:cubicBezTo>
                    <a:lnTo>
                      <a:pt x="156360" y="0"/>
                    </a:lnTo>
                    <a:cubicBezTo>
                      <a:pt x="151202" y="-18"/>
                      <a:pt x="146751" y="3613"/>
                      <a:pt x="145734" y="8670"/>
                    </a:cubicBezTo>
                    <a:lnTo>
                      <a:pt x="143016" y="22308"/>
                    </a:lnTo>
                    <a:cubicBezTo>
                      <a:pt x="140629" y="23119"/>
                      <a:pt x="138299" y="24091"/>
                      <a:pt x="136044" y="25218"/>
                    </a:cubicBezTo>
                    <a:lnTo>
                      <a:pt x="124326" y="17358"/>
                    </a:lnTo>
                    <a:cubicBezTo>
                      <a:pt x="120033" y="14639"/>
                      <a:pt x="114428" y="15262"/>
                      <a:pt x="110838" y="18858"/>
                    </a:cubicBezTo>
                    <a:lnTo>
                      <a:pt x="105438" y="24258"/>
                    </a:lnTo>
                    <a:cubicBezTo>
                      <a:pt x="104662" y="24096"/>
                      <a:pt x="103873" y="24010"/>
                      <a:pt x="103080" y="24000"/>
                    </a:cubicBezTo>
                    <a:lnTo>
                      <a:pt x="88920" y="24000"/>
                    </a:lnTo>
                    <a:cubicBezTo>
                      <a:pt x="83215" y="23996"/>
                      <a:pt x="78295" y="28010"/>
                      <a:pt x="77154" y="33600"/>
                    </a:cubicBezTo>
                    <a:close/>
                    <a:moveTo>
                      <a:pt x="168882" y="57120"/>
                    </a:moveTo>
                    <a:lnTo>
                      <a:pt x="166080" y="54318"/>
                    </a:lnTo>
                    <a:cubicBezTo>
                      <a:pt x="176480" y="55710"/>
                      <a:pt x="184752" y="63730"/>
                      <a:pt x="186466" y="74081"/>
                    </a:cubicBezTo>
                    <a:cubicBezTo>
                      <a:pt x="188180" y="84433"/>
                      <a:pt x="182934" y="94690"/>
                      <a:pt x="173538" y="99360"/>
                    </a:cubicBezTo>
                    <a:lnTo>
                      <a:pt x="164430" y="97560"/>
                    </a:lnTo>
                    <a:cubicBezTo>
                      <a:pt x="163291" y="94090"/>
                      <a:pt x="161886" y="90712"/>
                      <a:pt x="160230" y="87456"/>
                    </a:cubicBezTo>
                    <a:lnTo>
                      <a:pt x="170430" y="72222"/>
                    </a:lnTo>
                    <a:cubicBezTo>
                      <a:pt x="173558" y="67463"/>
                      <a:pt x="172912" y="61162"/>
                      <a:pt x="168882" y="57138"/>
                    </a:cubicBezTo>
                    <a:lnTo>
                      <a:pt x="168882" y="57120"/>
                    </a:lnTo>
                    <a:close/>
                    <a:moveTo>
                      <a:pt x="118662" y="27984"/>
                    </a:moveTo>
                    <a:lnTo>
                      <a:pt x="132378" y="37200"/>
                    </a:lnTo>
                    <a:cubicBezTo>
                      <a:pt x="134302" y="38490"/>
                      <a:pt x="136795" y="38558"/>
                      <a:pt x="138786" y="37374"/>
                    </a:cubicBezTo>
                    <a:cubicBezTo>
                      <a:pt x="142220" y="35353"/>
                      <a:pt x="145915" y="33808"/>
                      <a:pt x="149766" y="32784"/>
                    </a:cubicBezTo>
                    <a:cubicBezTo>
                      <a:pt x="151967" y="32190"/>
                      <a:pt x="153641" y="30400"/>
                      <a:pt x="154086" y="28164"/>
                    </a:cubicBezTo>
                    <a:lnTo>
                      <a:pt x="157308" y="12000"/>
                    </a:lnTo>
                    <a:lnTo>
                      <a:pt x="166692" y="12000"/>
                    </a:lnTo>
                    <a:lnTo>
                      <a:pt x="169914" y="28200"/>
                    </a:lnTo>
                    <a:cubicBezTo>
                      <a:pt x="170359" y="30436"/>
                      <a:pt x="172033" y="32226"/>
                      <a:pt x="174234" y="32820"/>
                    </a:cubicBezTo>
                    <a:cubicBezTo>
                      <a:pt x="178085" y="33844"/>
                      <a:pt x="181780" y="35389"/>
                      <a:pt x="185214" y="37410"/>
                    </a:cubicBezTo>
                    <a:cubicBezTo>
                      <a:pt x="187211" y="38583"/>
                      <a:pt x="189706" y="38501"/>
                      <a:pt x="191622" y="37200"/>
                    </a:cubicBezTo>
                    <a:lnTo>
                      <a:pt x="205338" y="27996"/>
                    </a:lnTo>
                    <a:lnTo>
                      <a:pt x="211998" y="34656"/>
                    </a:lnTo>
                    <a:lnTo>
                      <a:pt x="202800" y="48378"/>
                    </a:lnTo>
                    <a:cubicBezTo>
                      <a:pt x="201510" y="50301"/>
                      <a:pt x="201442" y="52796"/>
                      <a:pt x="202626" y="54786"/>
                    </a:cubicBezTo>
                    <a:cubicBezTo>
                      <a:pt x="204647" y="58220"/>
                      <a:pt x="206192" y="61915"/>
                      <a:pt x="207216" y="65766"/>
                    </a:cubicBezTo>
                    <a:cubicBezTo>
                      <a:pt x="207811" y="67967"/>
                      <a:pt x="209600" y="69641"/>
                      <a:pt x="211836" y="70086"/>
                    </a:cubicBezTo>
                    <a:lnTo>
                      <a:pt x="228036" y="73308"/>
                    </a:lnTo>
                    <a:lnTo>
                      <a:pt x="228036" y="82692"/>
                    </a:lnTo>
                    <a:lnTo>
                      <a:pt x="211866" y="85914"/>
                    </a:lnTo>
                    <a:cubicBezTo>
                      <a:pt x="209630" y="86359"/>
                      <a:pt x="207841" y="88033"/>
                      <a:pt x="207246" y="90234"/>
                    </a:cubicBezTo>
                    <a:cubicBezTo>
                      <a:pt x="206222" y="94085"/>
                      <a:pt x="204677" y="97780"/>
                      <a:pt x="202656" y="101214"/>
                    </a:cubicBezTo>
                    <a:cubicBezTo>
                      <a:pt x="201472" y="103205"/>
                      <a:pt x="201540" y="105698"/>
                      <a:pt x="202830" y="107622"/>
                    </a:cubicBezTo>
                    <a:lnTo>
                      <a:pt x="212034" y="121338"/>
                    </a:lnTo>
                    <a:lnTo>
                      <a:pt x="205374" y="127998"/>
                    </a:lnTo>
                    <a:lnTo>
                      <a:pt x="192000" y="119052"/>
                    </a:lnTo>
                    <a:lnTo>
                      <a:pt x="192000" y="112920"/>
                    </a:lnTo>
                    <a:cubicBezTo>
                      <a:pt x="192001" y="109407"/>
                      <a:pt x="190466" y="106069"/>
                      <a:pt x="187800" y="103782"/>
                    </a:cubicBezTo>
                    <a:cubicBezTo>
                      <a:pt x="198363" y="93606"/>
                      <a:pt x="201677" y="78029"/>
                      <a:pt x="196172" y="64435"/>
                    </a:cubicBezTo>
                    <a:cubicBezTo>
                      <a:pt x="190666" y="50840"/>
                      <a:pt x="177448" y="41958"/>
                      <a:pt x="162780" y="42000"/>
                    </a:cubicBezTo>
                    <a:cubicBezTo>
                      <a:pt x="159152" y="42023"/>
                      <a:pt x="155551" y="42614"/>
                      <a:pt x="152106" y="43752"/>
                    </a:cubicBezTo>
                    <a:cubicBezTo>
                      <a:pt x="149174" y="43325"/>
                      <a:pt x="146188" y="43982"/>
                      <a:pt x="143706" y="45600"/>
                    </a:cubicBezTo>
                    <a:lnTo>
                      <a:pt x="128556" y="55752"/>
                    </a:lnTo>
                    <a:cubicBezTo>
                      <a:pt x="125300" y="54096"/>
                      <a:pt x="121922" y="52692"/>
                      <a:pt x="118452" y="51552"/>
                    </a:cubicBezTo>
                    <a:lnTo>
                      <a:pt x="114852" y="33624"/>
                    </a:lnTo>
                    <a:cubicBezTo>
                      <a:pt x="114746" y="33143"/>
                      <a:pt x="114608" y="32670"/>
                      <a:pt x="114438" y="32208"/>
                    </a:cubicBezTo>
                    <a:lnTo>
                      <a:pt x="118662" y="27984"/>
                    </a:lnTo>
                    <a:close/>
                    <a:moveTo>
                      <a:pt x="84600" y="57462"/>
                    </a:moveTo>
                    <a:lnTo>
                      <a:pt x="88920" y="36000"/>
                    </a:lnTo>
                    <a:lnTo>
                      <a:pt x="103080" y="36000"/>
                    </a:lnTo>
                    <a:lnTo>
                      <a:pt x="107394" y="57480"/>
                    </a:lnTo>
                    <a:cubicBezTo>
                      <a:pt x="107843" y="59710"/>
                      <a:pt x="109513" y="61493"/>
                      <a:pt x="111708" y="62088"/>
                    </a:cubicBezTo>
                    <a:cubicBezTo>
                      <a:pt x="116665" y="63424"/>
                      <a:pt x="121427" y="65401"/>
                      <a:pt x="125874" y="67968"/>
                    </a:cubicBezTo>
                    <a:cubicBezTo>
                      <a:pt x="127855" y="69118"/>
                      <a:pt x="130318" y="69038"/>
                      <a:pt x="132222" y="67764"/>
                    </a:cubicBezTo>
                    <a:lnTo>
                      <a:pt x="150378" y="55620"/>
                    </a:lnTo>
                    <a:lnTo>
                      <a:pt x="160434" y="65622"/>
                    </a:lnTo>
                    <a:lnTo>
                      <a:pt x="148254" y="83796"/>
                    </a:lnTo>
                    <a:cubicBezTo>
                      <a:pt x="146980" y="85700"/>
                      <a:pt x="146900" y="88163"/>
                      <a:pt x="148050" y="90144"/>
                    </a:cubicBezTo>
                    <a:cubicBezTo>
                      <a:pt x="150617" y="94591"/>
                      <a:pt x="152594" y="99353"/>
                      <a:pt x="153930" y="104310"/>
                    </a:cubicBezTo>
                    <a:cubicBezTo>
                      <a:pt x="154525" y="106505"/>
                      <a:pt x="156308" y="108175"/>
                      <a:pt x="158538" y="108624"/>
                    </a:cubicBezTo>
                    <a:lnTo>
                      <a:pt x="180000" y="112914"/>
                    </a:lnTo>
                    <a:lnTo>
                      <a:pt x="180000" y="127080"/>
                    </a:lnTo>
                    <a:lnTo>
                      <a:pt x="158520" y="131394"/>
                    </a:lnTo>
                    <a:cubicBezTo>
                      <a:pt x="156290" y="131843"/>
                      <a:pt x="154507" y="133513"/>
                      <a:pt x="153912" y="135708"/>
                    </a:cubicBezTo>
                    <a:cubicBezTo>
                      <a:pt x="152576" y="140665"/>
                      <a:pt x="150599" y="145427"/>
                      <a:pt x="148032" y="149874"/>
                    </a:cubicBezTo>
                    <a:cubicBezTo>
                      <a:pt x="146882" y="151855"/>
                      <a:pt x="146962" y="154318"/>
                      <a:pt x="148236" y="156222"/>
                    </a:cubicBezTo>
                    <a:lnTo>
                      <a:pt x="160380" y="174378"/>
                    </a:lnTo>
                    <a:lnTo>
                      <a:pt x="150378" y="184434"/>
                    </a:lnTo>
                    <a:lnTo>
                      <a:pt x="132204" y="172254"/>
                    </a:lnTo>
                    <a:cubicBezTo>
                      <a:pt x="130300" y="170980"/>
                      <a:pt x="127837" y="170900"/>
                      <a:pt x="125856" y="172050"/>
                    </a:cubicBezTo>
                    <a:cubicBezTo>
                      <a:pt x="121409" y="174617"/>
                      <a:pt x="116647" y="176594"/>
                      <a:pt x="111690" y="177930"/>
                    </a:cubicBezTo>
                    <a:cubicBezTo>
                      <a:pt x="109495" y="178525"/>
                      <a:pt x="107825" y="180308"/>
                      <a:pt x="107376" y="182538"/>
                    </a:cubicBezTo>
                    <a:lnTo>
                      <a:pt x="103080" y="204000"/>
                    </a:lnTo>
                    <a:lnTo>
                      <a:pt x="88920" y="204000"/>
                    </a:lnTo>
                    <a:lnTo>
                      <a:pt x="84606" y="182520"/>
                    </a:lnTo>
                    <a:cubicBezTo>
                      <a:pt x="84157" y="180290"/>
                      <a:pt x="82487" y="178507"/>
                      <a:pt x="80292" y="177912"/>
                    </a:cubicBezTo>
                    <a:cubicBezTo>
                      <a:pt x="75335" y="176576"/>
                      <a:pt x="70573" y="174599"/>
                      <a:pt x="66126" y="172032"/>
                    </a:cubicBezTo>
                    <a:cubicBezTo>
                      <a:pt x="64145" y="170882"/>
                      <a:pt x="61682" y="170962"/>
                      <a:pt x="59778" y="172236"/>
                    </a:cubicBezTo>
                    <a:lnTo>
                      <a:pt x="41622" y="184380"/>
                    </a:lnTo>
                    <a:lnTo>
                      <a:pt x="31566" y="174378"/>
                    </a:lnTo>
                    <a:lnTo>
                      <a:pt x="43746" y="156204"/>
                    </a:lnTo>
                    <a:cubicBezTo>
                      <a:pt x="45020" y="154300"/>
                      <a:pt x="45100" y="151837"/>
                      <a:pt x="43950" y="149856"/>
                    </a:cubicBezTo>
                    <a:cubicBezTo>
                      <a:pt x="41383" y="145409"/>
                      <a:pt x="39406" y="140647"/>
                      <a:pt x="38070" y="135690"/>
                    </a:cubicBezTo>
                    <a:cubicBezTo>
                      <a:pt x="37475" y="133495"/>
                      <a:pt x="35692" y="131825"/>
                      <a:pt x="33462" y="131376"/>
                    </a:cubicBezTo>
                    <a:lnTo>
                      <a:pt x="12000" y="127080"/>
                    </a:lnTo>
                    <a:lnTo>
                      <a:pt x="12000" y="112920"/>
                    </a:lnTo>
                    <a:lnTo>
                      <a:pt x="33480" y="108606"/>
                    </a:lnTo>
                    <a:cubicBezTo>
                      <a:pt x="35710" y="108157"/>
                      <a:pt x="37493" y="106487"/>
                      <a:pt x="38088" y="104292"/>
                    </a:cubicBezTo>
                    <a:cubicBezTo>
                      <a:pt x="39424" y="99335"/>
                      <a:pt x="41401" y="94573"/>
                      <a:pt x="43968" y="90126"/>
                    </a:cubicBezTo>
                    <a:cubicBezTo>
                      <a:pt x="45118" y="88145"/>
                      <a:pt x="45038" y="85682"/>
                      <a:pt x="43764" y="83778"/>
                    </a:cubicBezTo>
                    <a:lnTo>
                      <a:pt x="31620" y="65622"/>
                    </a:lnTo>
                    <a:lnTo>
                      <a:pt x="41622" y="55566"/>
                    </a:lnTo>
                    <a:lnTo>
                      <a:pt x="59796" y="67746"/>
                    </a:lnTo>
                    <a:cubicBezTo>
                      <a:pt x="61700" y="69020"/>
                      <a:pt x="64163" y="69100"/>
                      <a:pt x="66144" y="67950"/>
                    </a:cubicBezTo>
                    <a:cubicBezTo>
                      <a:pt x="70591" y="65383"/>
                      <a:pt x="75353" y="63406"/>
                      <a:pt x="80310" y="62070"/>
                    </a:cubicBezTo>
                    <a:cubicBezTo>
                      <a:pt x="82496" y="61468"/>
                      <a:pt x="84155" y="59685"/>
                      <a:pt x="84600" y="5746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68" name="Google Shape;2868;p254"/>
              <p:cNvSpPr/>
              <p:nvPr/>
            </p:nvSpPr>
            <p:spPr>
              <a:xfrm>
                <a:off x="914664" y="2101872"/>
                <a:ext cx="84000" cy="84000"/>
              </a:xfrm>
              <a:custGeom>
                <a:rect b="b" l="l" r="r" t="t"/>
                <a:pathLst>
                  <a:path extrusionOk="0" h="84000" w="84000">
                    <a:moveTo>
                      <a:pt x="42000" y="84000"/>
                    </a:moveTo>
                    <a:cubicBezTo>
                      <a:pt x="65196" y="84000"/>
                      <a:pt x="84000" y="65196"/>
                      <a:pt x="84000" y="42000"/>
                    </a:cubicBezTo>
                    <a:cubicBezTo>
                      <a:pt x="84000" y="18804"/>
                      <a:pt x="65196" y="0"/>
                      <a:pt x="42000" y="0"/>
                    </a:cubicBezTo>
                    <a:cubicBezTo>
                      <a:pt x="18804" y="0"/>
                      <a:pt x="0" y="18804"/>
                      <a:pt x="0" y="42000"/>
                    </a:cubicBezTo>
                    <a:cubicBezTo>
                      <a:pt x="26" y="65185"/>
                      <a:pt x="18815" y="83974"/>
                      <a:pt x="42000" y="84000"/>
                    </a:cubicBezTo>
                    <a:close/>
                    <a:moveTo>
                      <a:pt x="42000" y="12000"/>
                    </a:moveTo>
                    <a:cubicBezTo>
                      <a:pt x="58568" y="12000"/>
                      <a:pt x="72000" y="25432"/>
                      <a:pt x="72000" y="42000"/>
                    </a:cubicBezTo>
                    <a:cubicBezTo>
                      <a:pt x="72000" y="58568"/>
                      <a:pt x="58568" y="72000"/>
                      <a:pt x="42000" y="72000"/>
                    </a:cubicBezTo>
                    <a:cubicBezTo>
                      <a:pt x="25432" y="72000"/>
                      <a:pt x="12000" y="58568"/>
                      <a:pt x="12000" y="42000"/>
                    </a:cubicBezTo>
                    <a:cubicBezTo>
                      <a:pt x="12020" y="25439"/>
                      <a:pt x="25439" y="12020"/>
                      <a:pt x="42000" y="12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69" name="Google Shape;2869;p254"/>
              <p:cNvSpPr/>
              <p:nvPr/>
            </p:nvSpPr>
            <p:spPr>
              <a:xfrm>
                <a:off x="950664" y="2137872"/>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70" name="Google Shape;2870;p254"/>
              <p:cNvSpPr/>
              <p:nvPr/>
            </p:nvSpPr>
            <p:spPr>
              <a:xfrm>
                <a:off x="788664" y="2143872"/>
                <a:ext cx="12000" cy="12000"/>
              </a:xfrm>
              <a:custGeom>
                <a:rect b="b" l="l" r="r" t="t"/>
                <a:pathLst>
                  <a:path extrusionOk="0" h="12000" w="12000">
                    <a:moveTo>
                      <a:pt x="12000" y="6000"/>
                    </a:moveTo>
                    <a:cubicBezTo>
                      <a:pt x="12000" y="9314"/>
                      <a:pt x="9314" y="12000"/>
                      <a:pt x="6000" y="12000"/>
                    </a:cubicBezTo>
                    <a:cubicBezTo>
                      <a:pt x="2686" y="12000"/>
                      <a:pt x="0" y="9314"/>
                      <a:pt x="0" y="6000"/>
                    </a:cubicBezTo>
                    <a:cubicBezTo>
                      <a:pt x="0" y="2686"/>
                      <a:pt x="2686" y="0"/>
                      <a:pt x="6000" y="0"/>
                    </a:cubicBezTo>
                    <a:cubicBezTo>
                      <a:pt x="9314" y="0"/>
                      <a:pt x="12000" y="2686"/>
                      <a:pt x="12000" y="6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4" name="Shape 2874"/>
        <p:cNvGrpSpPr/>
        <p:nvPr/>
      </p:nvGrpSpPr>
      <p:grpSpPr>
        <a:xfrm>
          <a:off x="0" y="0"/>
          <a:ext cx="0" cy="0"/>
          <a:chOff x="0" y="0"/>
          <a:chExt cx="0" cy="0"/>
        </a:xfrm>
      </p:grpSpPr>
      <p:sp>
        <p:nvSpPr>
          <p:cNvPr id="2875" name="Google Shape;2875;p255"/>
          <p:cNvSpPr/>
          <p:nvPr/>
        </p:nvSpPr>
        <p:spPr>
          <a:xfrm flipH="1">
            <a:off x="-1" y="0"/>
            <a:ext cx="3208338" cy="5143500"/>
          </a:xfrm>
          <a:prstGeom prst="rect">
            <a:avLst/>
          </a:prstGeom>
          <a:solidFill>
            <a:srgbClr val="3836B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nvGrpSpPr>
          <p:cNvPr id="2876" name="Google Shape;2876;p255"/>
          <p:cNvGrpSpPr/>
          <p:nvPr/>
        </p:nvGrpSpPr>
        <p:grpSpPr>
          <a:xfrm>
            <a:off x="3596342" y="241114"/>
            <a:ext cx="1500808" cy="2979494"/>
            <a:chOff x="2101404" y="1936994"/>
            <a:chExt cx="1500808" cy="2979494"/>
          </a:xfrm>
        </p:grpSpPr>
        <p:sp>
          <p:nvSpPr>
            <p:cNvPr id="2877" name="Google Shape;2877;p255"/>
            <p:cNvSpPr/>
            <p:nvPr/>
          </p:nvSpPr>
          <p:spPr>
            <a:xfrm>
              <a:off x="2965618" y="2005077"/>
              <a:ext cx="58775" cy="58775"/>
            </a:xfrm>
            <a:prstGeom prst="ellipse">
              <a:avLst/>
            </a:prstGeom>
            <a:gradFill>
              <a:gsLst>
                <a:gs pos="0">
                  <a:srgbClr val="FFC229"/>
                </a:gs>
                <a:gs pos="68000">
                  <a:srgbClr val="FFC229"/>
                </a:gs>
                <a:gs pos="100000">
                  <a:srgbClr val="FFFFFF">
                    <a:alpha val="0"/>
                  </a:srgbClr>
                </a:gs>
              </a:gsLst>
              <a:path path="circle">
                <a:fillToRect b="100%" l="100%"/>
              </a:path>
              <a:tileRect r="-100%" t="-100%"/>
            </a:gra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878" name="Google Shape;2878;p255"/>
            <p:cNvSpPr/>
            <p:nvPr/>
          </p:nvSpPr>
          <p:spPr>
            <a:xfrm>
              <a:off x="2183054" y="2012869"/>
              <a:ext cx="1353859" cy="2830483"/>
            </a:xfrm>
            <a:prstGeom prst="roundRect">
              <a:avLst>
                <a:gd fmla="val 5354" name="adj"/>
              </a:avLst>
            </a:prstGeom>
            <a:solidFill>
              <a:schemeClr val="lt1"/>
            </a:soli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nvGrpSpPr>
            <p:cNvPr id="2879" name="Google Shape;2879;p255"/>
            <p:cNvGrpSpPr/>
            <p:nvPr/>
          </p:nvGrpSpPr>
          <p:grpSpPr>
            <a:xfrm>
              <a:off x="2101404" y="2403448"/>
              <a:ext cx="35202" cy="108598"/>
              <a:chOff x="865698" y="2480877"/>
              <a:chExt cx="51433" cy="158674"/>
            </a:xfrm>
          </p:grpSpPr>
          <p:sp>
            <p:nvSpPr>
              <p:cNvPr id="2880" name="Google Shape;2880;p255"/>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881" name="Google Shape;2881;p255"/>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882" name="Google Shape;2882;p255"/>
            <p:cNvGrpSpPr/>
            <p:nvPr/>
          </p:nvGrpSpPr>
          <p:grpSpPr>
            <a:xfrm>
              <a:off x="2101404" y="2617650"/>
              <a:ext cx="35202" cy="217878"/>
              <a:chOff x="865698" y="2793853"/>
              <a:chExt cx="51433" cy="318348"/>
            </a:xfrm>
          </p:grpSpPr>
          <p:sp>
            <p:nvSpPr>
              <p:cNvPr id="2883" name="Google Shape;2883;p255"/>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884" name="Google Shape;2884;p255"/>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885" name="Google Shape;2885;p255"/>
            <p:cNvGrpSpPr/>
            <p:nvPr/>
          </p:nvGrpSpPr>
          <p:grpSpPr>
            <a:xfrm>
              <a:off x="2101404" y="2894188"/>
              <a:ext cx="35202" cy="217878"/>
              <a:chOff x="865698" y="3197910"/>
              <a:chExt cx="51433" cy="318348"/>
            </a:xfrm>
          </p:grpSpPr>
          <p:sp>
            <p:nvSpPr>
              <p:cNvPr id="2886" name="Google Shape;2886;p255"/>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887" name="Google Shape;2887;p255"/>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888" name="Google Shape;2888;p255"/>
            <p:cNvGrpSpPr/>
            <p:nvPr/>
          </p:nvGrpSpPr>
          <p:grpSpPr>
            <a:xfrm>
              <a:off x="2722089" y="2032679"/>
              <a:ext cx="292586" cy="39619"/>
              <a:chOff x="1772598" y="1939136"/>
              <a:chExt cx="427505" cy="57889"/>
            </a:xfrm>
          </p:grpSpPr>
          <p:sp>
            <p:nvSpPr>
              <p:cNvPr id="2889" name="Google Shape;2889;p255"/>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890" name="Google Shape;2890;p255"/>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2891" name="Google Shape;2891;p255"/>
            <p:cNvSpPr/>
            <p:nvPr/>
          </p:nvSpPr>
          <p:spPr>
            <a:xfrm>
              <a:off x="2979873" y="2036414"/>
              <a:ext cx="21148" cy="21148"/>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892" name="Google Shape;2892;p255"/>
            <p:cNvSpPr/>
            <p:nvPr/>
          </p:nvSpPr>
          <p:spPr>
            <a:xfrm>
              <a:off x="2996490" y="2055369"/>
              <a:ext cx="12712" cy="12712"/>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pic>
          <p:nvPicPr>
            <p:cNvPr id="2893" name="Google Shape;2893;p255"/>
            <p:cNvPicPr preferRelativeResize="0"/>
            <p:nvPr/>
          </p:nvPicPr>
          <p:blipFill rotWithShape="1">
            <a:blip r:embed="rId3">
              <a:alphaModFix/>
            </a:blip>
            <a:srcRect b="95582" l="0" r="0" t="0"/>
            <a:stretch/>
          </p:blipFill>
          <p:spPr>
            <a:xfrm>
              <a:off x="2186901" y="2005078"/>
              <a:ext cx="1327318" cy="126856"/>
            </a:xfrm>
            <a:prstGeom prst="rect">
              <a:avLst/>
            </a:prstGeom>
            <a:solidFill>
              <a:srgbClr val="F7F4F0"/>
            </a:solidFill>
            <a:ln>
              <a:noFill/>
            </a:ln>
          </p:spPr>
        </p:pic>
        <p:pic>
          <p:nvPicPr>
            <p:cNvPr id="2894" name="Google Shape;2894;p255"/>
            <p:cNvPicPr preferRelativeResize="0"/>
            <p:nvPr/>
          </p:nvPicPr>
          <p:blipFill rotWithShape="1">
            <a:blip r:embed="rId3">
              <a:alphaModFix/>
            </a:blip>
            <a:srcRect b="0" l="0" r="0" t="95330"/>
            <a:stretch/>
          </p:blipFill>
          <p:spPr>
            <a:xfrm>
              <a:off x="2189463" y="4684965"/>
              <a:ext cx="1327318" cy="134107"/>
            </a:xfrm>
            <a:prstGeom prst="rect">
              <a:avLst/>
            </a:prstGeom>
            <a:solidFill>
              <a:srgbClr val="F7F4F0"/>
            </a:solidFill>
            <a:ln>
              <a:noFill/>
            </a:ln>
          </p:spPr>
        </p:pic>
        <p:grpSp>
          <p:nvGrpSpPr>
            <p:cNvPr id="2895" name="Google Shape;2895;p255"/>
            <p:cNvGrpSpPr/>
            <p:nvPr/>
          </p:nvGrpSpPr>
          <p:grpSpPr>
            <a:xfrm>
              <a:off x="2705501" y="2022762"/>
              <a:ext cx="292586" cy="39619"/>
              <a:chOff x="8177555" y="1783157"/>
              <a:chExt cx="300802" cy="40732"/>
            </a:xfrm>
          </p:grpSpPr>
          <p:grpSp>
            <p:nvGrpSpPr>
              <p:cNvPr id="2896" name="Google Shape;2896;p255"/>
              <p:cNvGrpSpPr/>
              <p:nvPr/>
            </p:nvGrpSpPr>
            <p:grpSpPr>
              <a:xfrm>
                <a:off x="8177555" y="1783157"/>
                <a:ext cx="300802" cy="40732"/>
                <a:chOff x="1772598" y="1939136"/>
                <a:chExt cx="427505" cy="57889"/>
              </a:xfrm>
            </p:grpSpPr>
            <p:sp>
              <p:nvSpPr>
                <p:cNvPr id="2897" name="Google Shape;2897;p255"/>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898" name="Google Shape;2898;p255"/>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2899" name="Google Shape;2899;p255"/>
              <p:cNvSpPr/>
              <p:nvPr/>
            </p:nvSpPr>
            <p:spPr>
              <a:xfrm>
                <a:off x="8442577" y="1786997"/>
                <a:ext cx="21742" cy="2174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00" name="Google Shape;2900;p255"/>
              <p:cNvSpPr/>
              <p:nvPr/>
            </p:nvSpPr>
            <p:spPr>
              <a:xfrm>
                <a:off x="8459661" y="1806484"/>
                <a:ext cx="13069" cy="13069"/>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901" name="Google Shape;2901;p255"/>
            <p:cNvGrpSpPr/>
            <p:nvPr/>
          </p:nvGrpSpPr>
          <p:grpSpPr>
            <a:xfrm>
              <a:off x="3567010" y="2687312"/>
              <a:ext cx="35202" cy="352498"/>
              <a:chOff x="3007135" y="2895638"/>
              <a:chExt cx="51433" cy="515045"/>
            </a:xfrm>
          </p:grpSpPr>
          <p:sp>
            <p:nvSpPr>
              <p:cNvPr id="2902" name="Google Shape;2902;p255"/>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03" name="Google Shape;2903;p255"/>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pic>
          <p:nvPicPr>
            <p:cNvPr id="2904" name="Google Shape;2904;p255"/>
            <p:cNvPicPr preferRelativeResize="0"/>
            <p:nvPr/>
          </p:nvPicPr>
          <p:blipFill rotWithShape="1">
            <a:blip r:embed="rId3">
              <a:alphaModFix/>
            </a:blip>
            <a:srcRect b="0" l="0" r="0" t="95330"/>
            <a:stretch/>
          </p:blipFill>
          <p:spPr>
            <a:xfrm>
              <a:off x="2186141" y="4709136"/>
              <a:ext cx="1327318" cy="134107"/>
            </a:xfrm>
            <a:prstGeom prst="rect">
              <a:avLst/>
            </a:prstGeom>
            <a:solidFill>
              <a:srgbClr val="F7F4F0"/>
            </a:solidFill>
            <a:ln>
              <a:noFill/>
            </a:ln>
          </p:spPr>
        </p:pic>
        <p:pic>
          <p:nvPicPr>
            <p:cNvPr descr="Une image contenant texte&#10;&#10;Description générée automatiquement" id="2905" name="Google Shape;2905;p255"/>
            <p:cNvPicPr preferRelativeResize="0"/>
            <p:nvPr/>
          </p:nvPicPr>
          <p:blipFill rotWithShape="1">
            <a:blip r:embed="rId4">
              <a:alphaModFix/>
            </a:blip>
            <a:srcRect b="1490" l="0" r="0" t="3590"/>
            <a:stretch/>
          </p:blipFill>
          <p:spPr>
            <a:xfrm>
              <a:off x="2181629" y="2112859"/>
              <a:ext cx="1332590" cy="2736676"/>
            </a:xfrm>
            <a:prstGeom prst="rect">
              <a:avLst/>
            </a:prstGeom>
            <a:noFill/>
            <a:ln>
              <a:noFill/>
            </a:ln>
          </p:spPr>
        </p:pic>
        <p:sp>
          <p:nvSpPr>
            <p:cNvPr id="2906" name="Google Shape;2906;p255"/>
            <p:cNvSpPr/>
            <p:nvPr/>
          </p:nvSpPr>
          <p:spPr>
            <a:xfrm>
              <a:off x="2119018" y="1936994"/>
              <a:ext cx="1465550" cy="2979494"/>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907" name="Google Shape;2907;p255"/>
          <p:cNvGrpSpPr/>
          <p:nvPr/>
        </p:nvGrpSpPr>
        <p:grpSpPr>
          <a:xfrm>
            <a:off x="6817397" y="241114"/>
            <a:ext cx="1500808" cy="2979494"/>
            <a:chOff x="4643874" y="108061"/>
            <a:chExt cx="1500808" cy="2979494"/>
          </a:xfrm>
        </p:grpSpPr>
        <p:sp>
          <p:nvSpPr>
            <p:cNvPr id="2908" name="Google Shape;2908;p255"/>
            <p:cNvSpPr/>
            <p:nvPr/>
          </p:nvSpPr>
          <p:spPr>
            <a:xfrm>
              <a:off x="5508088" y="176144"/>
              <a:ext cx="58775" cy="58775"/>
            </a:xfrm>
            <a:prstGeom prst="ellipse">
              <a:avLst/>
            </a:prstGeom>
            <a:gradFill>
              <a:gsLst>
                <a:gs pos="0">
                  <a:srgbClr val="FFC229"/>
                </a:gs>
                <a:gs pos="68000">
                  <a:srgbClr val="FFC229"/>
                </a:gs>
                <a:gs pos="100000">
                  <a:srgbClr val="FFFFFF">
                    <a:alpha val="0"/>
                  </a:srgbClr>
                </a:gs>
              </a:gsLst>
              <a:path path="circle">
                <a:fillToRect b="100%" l="100%"/>
              </a:path>
              <a:tileRect r="-100%" t="-100%"/>
            </a:gra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09" name="Google Shape;2909;p255"/>
            <p:cNvSpPr/>
            <p:nvPr/>
          </p:nvSpPr>
          <p:spPr>
            <a:xfrm>
              <a:off x="4725524" y="183936"/>
              <a:ext cx="1353859" cy="2830483"/>
            </a:xfrm>
            <a:prstGeom prst="roundRect">
              <a:avLst>
                <a:gd fmla="val 5354" name="adj"/>
              </a:avLst>
            </a:prstGeom>
            <a:solidFill>
              <a:schemeClr val="lt1"/>
            </a:soli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nvGrpSpPr>
            <p:cNvPr id="2910" name="Google Shape;2910;p255"/>
            <p:cNvGrpSpPr/>
            <p:nvPr/>
          </p:nvGrpSpPr>
          <p:grpSpPr>
            <a:xfrm>
              <a:off x="4643874" y="574515"/>
              <a:ext cx="35202" cy="108598"/>
              <a:chOff x="865698" y="2480877"/>
              <a:chExt cx="51433" cy="158674"/>
            </a:xfrm>
          </p:grpSpPr>
          <p:sp>
            <p:nvSpPr>
              <p:cNvPr id="2911" name="Google Shape;2911;p255"/>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12" name="Google Shape;2912;p255"/>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913" name="Google Shape;2913;p255"/>
            <p:cNvGrpSpPr/>
            <p:nvPr/>
          </p:nvGrpSpPr>
          <p:grpSpPr>
            <a:xfrm>
              <a:off x="4643874" y="788717"/>
              <a:ext cx="35202" cy="217878"/>
              <a:chOff x="865698" y="2793853"/>
              <a:chExt cx="51433" cy="318348"/>
            </a:xfrm>
          </p:grpSpPr>
          <p:sp>
            <p:nvSpPr>
              <p:cNvPr id="2914" name="Google Shape;2914;p255"/>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15" name="Google Shape;2915;p255"/>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916" name="Google Shape;2916;p255"/>
            <p:cNvGrpSpPr/>
            <p:nvPr/>
          </p:nvGrpSpPr>
          <p:grpSpPr>
            <a:xfrm>
              <a:off x="4643874" y="1065255"/>
              <a:ext cx="35202" cy="217878"/>
              <a:chOff x="865698" y="3197910"/>
              <a:chExt cx="51433" cy="318348"/>
            </a:xfrm>
          </p:grpSpPr>
          <p:sp>
            <p:nvSpPr>
              <p:cNvPr id="2917" name="Google Shape;2917;p255"/>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18" name="Google Shape;2918;p255"/>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919" name="Google Shape;2919;p255"/>
            <p:cNvGrpSpPr/>
            <p:nvPr/>
          </p:nvGrpSpPr>
          <p:grpSpPr>
            <a:xfrm>
              <a:off x="5264559" y="203746"/>
              <a:ext cx="292586" cy="39619"/>
              <a:chOff x="1772598" y="1939136"/>
              <a:chExt cx="427505" cy="57889"/>
            </a:xfrm>
          </p:grpSpPr>
          <p:sp>
            <p:nvSpPr>
              <p:cNvPr id="2920" name="Google Shape;2920;p255"/>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21" name="Google Shape;2921;p255"/>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2922" name="Google Shape;2922;p255"/>
            <p:cNvSpPr/>
            <p:nvPr/>
          </p:nvSpPr>
          <p:spPr>
            <a:xfrm>
              <a:off x="5522343" y="207481"/>
              <a:ext cx="21148" cy="21148"/>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23" name="Google Shape;2923;p255"/>
            <p:cNvSpPr/>
            <p:nvPr/>
          </p:nvSpPr>
          <p:spPr>
            <a:xfrm>
              <a:off x="5538960" y="226436"/>
              <a:ext cx="12712" cy="12712"/>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pic>
          <p:nvPicPr>
            <p:cNvPr id="2924" name="Google Shape;2924;p255"/>
            <p:cNvPicPr preferRelativeResize="0"/>
            <p:nvPr/>
          </p:nvPicPr>
          <p:blipFill rotWithShape="1">
            <a:blip r:embed="rId3">
              <a:alphaModFix/>
            </a:blip>
            <a:srcRect b="95582" l="0" r="0" t="0"/>
            <a:stretch/>
          </p:blipFill>
          <p:spPr>
            <a:xfrm>
              <a:off x="4729371" y="176145"/>
              <a:ext cx="1327318" cy="126856"/>
            </a:xfrm>
            <a:prstGeom prst="rect">
              <a:avLst/>
            </a:prstGeom>
            <a:solidFill>
              <a:srgbClr val="F7F4F0"/>
            </a:solidFill>
            <a:ln>
              <a:noFill/>
            </a:ln>
          </p:spPr>
        </p:pic>
        <p:pic>
          <p:nvPicPr>
            <p:cNvPr id="2925" name="Google Shape;2925;p255"/>
            <p:cNvPicPr preferRelativeResize="0"/>
            <p:nvPr/>
          </p:nvPicPr>
          <p:blipFill rotWithShape="1">
            <a:blip r:embed="rId3">
              <a:alphaModFix/>
            </a:blip>
            <a:srcRect b="0" l="0" r="0" t="95330"/>
            <a:stretch/>
          </p:blipFill>
          <p:spPr>
            <a:xfrm>
              <a:off x="4731933" y="2856032"/>
              <a:ext cx="1327318" cy="134107"/>
            </a:xfrm>
            <a:prstGeom prst="rect">
              <a:avLst/>
            </a:prstGeom>
            <a:solidFill>
              <a:srgbClr val="F7F4F0"/>
            </a:solidFill>
            <a:ln>
              <a:noFill/>
            </a:ln>
          </p:spPr>
        </p:pic>
        <p:grpSp>
          <p:nvGrpSpPr>
            <p:cNvPr id="2926" name="Google Shape;2926;p255"/>
            <p:cNvGrpSpPr/>
            <p:nvPr/>
          </p:nvGrpSpPr>
          <p:grpSpPr>
            <a:xfrm>
              <a:off x="5247971" y="193829"/>
              <a:ext cx="292586" cy="39619"/>
              <a:chOff x="8177555" y="1783157"/>
              <a:chExt cx="300802" cy="40732"/>
            </a:xfrm>
          </p:grpSpPr>
          <p:grpSp>
            <p:nvGrpSpPr>
              <p:cNvPr id="2927" name="Google Shape;2927;p255"/>
              <p:cNvGrpSpPr/>
              <p:nvPr/>
            </p:nvGrpSpPr>
            <p:grpSpPr>
              <a:xfrm>
                <a:off x="8177555" y="1783157"/>
                <a:ext cx="300802" cy="40732"/>
                <a:chOff x="1772598" y="1939136"/>
                <a:chExt cx="427505" cy="57889"/>
              </a:xfrm>
            </p:grpSpPr>
            <p:sp>
              <p:nvSpPr>
                <p:cNvPr id="2928" name="Google Shape;2928;p255"/>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29" name="Google Shape;2929;p255"/>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2930" name="Google Shape;2930;p255"/>
              <p:cNvSpPr/>
              <p:nvPr/>
            </p:nvSpPr>
            <p:spPr>
              <a:xfrm>
                <a:off x="8442577" y="1786997"/>
                <a:ext cx="21742" cy="2174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31" name="Google Shape;2931;p255"/>
              <p:cNvSpPr/>
              <p:nvPr/>
            </p:nvSpPr>
            <p:spPr>
              <a:xfrm>
                <a:off x="8459661" y="1806484"/>
                <a:ext cx="13069" cy="13069"/>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932" name="Google Shape;2932;p255"/>
            <p:cNvGrpSpPr/>
            <p:nvPr/>
          </p:nvGrpSpPr>
          <p:grpSpPr>
            <a:xfrm>
              <a:off x="6109480" y="858379"/>
              <a:ext cx="35202" cy="352498"/>
              <a:chOff x="3007135" y="2895638"/>
              <a:chExt cx="51433" cy="515045"/>
            </a:xfrm>
          </p:grpSpPr>
          <p:sp>
            <p:nvSpPr>
              <p:cNvPr id="2933" name="Google Shape;2933;p255"/>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34" name="Google Shape;2934;p255"/>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pic>
          <p:nvPicPr>
            <p:cNvPr descr="Une image contenant Site web&#10;&#10;Description générée automatiquement" id="2935" name="Google Shape;2935;p255"/>
            <p:cNvPicPr preferRelativeResize="0"/>
            <p:nvPr/>
          </p:nvPicPr>
          <p:blipFill rotWithShape="1">
            <a:blip r:embed="rId5">
              <a:alphaModFix/>
            </a:blip>
            <a:srcRect b="790" l="0" r="0" t="3487"/>
            <a:stretch/>
          </p:blipFill>
          <p:spPr>
            <a:xfrm>
              <a:off x="4731933" y="270759"/>
              <a:ext cx="1324756" cy="2743659"/>
            </a:xfrm>
            <a:prstGeom prst="rect">
              <a:avLst/>
            </a:prstGeom>
            <a:noFill/>
            <a:ln>
              <a:noFill/>
            </a:ln>
          </p:spPr>
        </p:pic>
        <p:sp>
          <p:nvSpPr>
            <p:cNvPr id="2936" name="Google Shape;2936;p255"/>
            <p:cNvSpPr/>
            <p:nvPr/>
          </p:nvSpPr>
          <p:spPr>
            <a:xfrm>
              <a:off x="4661488" y="108061"/>
              <a:ext cx="1465550" cy="2979494"/>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937" name="Google Shape;2937;p255"/>
          <p:cNvGrpSpPr/>
          <p:nvPr/>
        </p:nvGrpSpPr>
        <p:grpSpPr>
          <a:xfrm>
            <a:off x="5206869" y="241114"/>
            <a:ext cx="1500808" cy="2978163"/>
            <a:chOff x="-189144" y="1796883"/>
            <a:chExt cx="1500808" cy="2978163"/>
          </a:xfrm>
        </p:grpSpPr>
        <p:sp>
          <p:nvSpPr>
            <p:cNvPr id="2938" name="Google Shape;2938;p255"/>
            <p:cNvSpPr/>
            <p:nvPr/>
          </p:nvSpPr>
          <p:spPr>
            <a:xfrm>
              <a:off x="675070" y="1864966"/>
              <a:ext cx="58775" cy="58775"/>
            </a:xfrm>
            <a:prstGeom prst="ellipse">
              <a:avLst/>
            </a:prstGeom>
            <a:gradFill>
              <a:gsLst>
                <a:gs pos="0">
                  <a:srgbClr val="FFC229"/>
                </a:gs>
                <a:gs pos="68000">
                  <a:srgbClr val="FFC229"/>
                </a:gs>
                <a:gs pos="100000">
                  <a:srgbClr val="FFFFFF">
                    <a:alpha val="0"/>
                  </a:srgbClr>
                </a:gs>
              </a:gsLst>
              <a:path path="circle">
                <a:fillToRect b="100%" l="100%"/>
              </a:path>
              <a:tileRect r="-100%" t="-100%"/>
            </a:gra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39" name="Google Shape;2939;p255"/>
            <p:cNvSpPr/>
            <p:nvPr/>
          </p:nvSpPr>
          <p:spPr>
            <a:xfrm>
              <a:off x="-107494" y="1872758"/>
              <a:ext cx="1353859" cy="2830483"/>
            </a:xfrm>
            <a:prstGeom prst="roundRect">
              <a:avLst>
                <a:gd fmla="val 5354" name="adj"/>
              </a:avLst>
            </a:prstGeom>
            <a:solidFill>
              <a:schemeClr val="lt1"/>
            </a:soli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grpSp>
          <p:nvGrpSpPr>
            <p:cNvPr id="2940" name="Google Shape;2940;p255"/>
            <p:cNvGrpSpPr/>
            <p:nvPr/>
          </p:nvGrpSpPr>
          <p:grpSpPr>
            <a:xfrm>
              <a:off x="-189144" y="2263337"/>
              <a:ext cx="35202" cy="108598"/>
              <a:chOff x="865698" y="2480877"/>
              <a:chExt cx="51433" cy="158674"/>
            </a:xfrm>
          </p:grpSpPr>
          <p:sp>
            <p:nvSpPr>
              <p:cNvPr id="2941" name="Google Shape;2941;p255"/>
              <p:cNvSpPr/>
              <p:nvPr/>
            </p:nvSpPr>
            <p:spPr>
              <a:xfrm>
                <a:off x="865698" y="2480919"/>
                <a:ext cx="51433" cy="158632"/>
              </a:xfrm>
              <a:custGeom>
                <a:rect b="b" l="l" r="r" t="t"/>
                <a:pathLst>
                  <a:path extrusionOk="0" h="158632" w="51433">
                    <a:moveTo>
                      <a:pt x="51434" y="158591"/>
                    </a:moveTo>
                    <a:lnTo>
                      <a:pt x="26237" y="158591"/>
                    </a:lnTo>
                    <a:cubicBezTo>
                      <a:pt x="11744" y="158591"/>
                      <a:pt x="0" y="146847"/>
                      <a:pt x="0" y="132354"/>
                    </a:cubicBezTo>
                    <a:lnTo>
                      <a:pt x="0" y="26237"/>
                    </a:lnTo>
                    <a:cubicBezTo>
                      <a:pt x="0" y="11744"/>
                      <a:pt x="11744" y="0"/>
                      <a:pt x="26237" y="0"/>
                    </a:cubicBezTo>
                    <a:lnTo>
                      <a:pt x="51434" y="0"/>
                    </a:lnTo>
                    <a:lnTo>
                      <a:pt x="51434" y="15863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42" name="Google Shape;2942;p255"/>
              <p:cNvSpPr/>
              <p:nvPr/>
            </p:nvSpPr>
            <p:spPr>
              <a:xfrm>
                <a:off x="865698" y="2480877"/>
                <a:ext cx="51433" cy="158632"/>
              </a:xfrm>
              <a:custGeom>
                <a:rect b="b" l="l" r="r" t="t"/>
                <a:pathLst>
                  <a:path extrusionOk="0" h="158632" w="51433">
                    <a:moveTo>
                      <a:pt x="27903" y="0"/>
                    </a:moveTo>
                    <a:lnTo>
                      <a:pt x="27903" y="0"/>
                    </a:lnTo>
                    <a:cubicBezTo>
                      <a:pt x="12494" y="0"/>
                      <a:pt x="0" y="12494"/>
                      <a:pt x="0" y="27903"/>
                    </a:cubicBezTo>
                    <a:lnTo>
                      <a:pt x="0" y="130729"/>
                    </a:lnTo>
                    <a:cubicBezTo>
                      <a:pt x="0" y="146139"/>
                      <a:pt x="12494" y="158633"/>
                      <a:pt x="27903" y="158633"/>
                    </a:cubicBezTo>
                    <a:cubicBezTo>
                      <a:pt x="40897" y="158633"/>
                      <a:pt x="51434" y="148096"/>
                      <a:pt x="51434" y="135102"/>
                    </a:cubicBezTo>
                    <a:lnTo>
                      <a:pt x="51434" y="23572"/>
                    </a:lnTo>
                    <a:cubicBezTo>
                      <a:pt x="51434" y="10578"/>
                      <a:pt x="40897" y="42"/>
                      <a:pt x="27903" y="4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943" name="Google Shape;2943;p255"/>
            <p:cNvGrpSpPr/>
            <p:nvPr/>
          </p:nvGrpSpPr>
          <p:grpSpPr>
            <a:xfrm>
              <a:off x="-189144" y="2477539"/>
              <a:ext cx="35202" cy="217878"/>
              <a:chOff x="865698" y="2793853"/>
              <a:chExt cx="51433" cy="318348"/>
            </a:xfrm>
          </p:grpSpPr>
          <p:sp>
            <p:nvSpPr>
              <p:cNvPr id="2944" name="Google Shape;2944;p255"/>
              <p:cNvSpPr/>
              <p:nvPr/>
            </p:nvSpPr>
            <p:spPr>
              <a:xfrm>
                <a:off x="865698" y="2793895"/>
                <a:ext cx="51433" cy="318306"/>
              </a:xfrm>
              <a:custGeom>
                <a:rect b="b" l="l" r="r" t="t"/>
                <a:pathLst>
                  <a:path extrusionOk="0" h="318306" w="51433">
                    <a:moveTo>
                      <a:pt x="51434" y="318265"/>
                    </a:moveTo>
                    <a:lnTo>
                      <a:pt x="26237" y="318265"/>
                    </a:lnTo>
                    <a:cubicBezTo>
                      <a:pt x="11744" y="318265"/>
                      <a:pt x="0" y="306520"/>
                      <a:pt x="0" y="292027"/>
                    </a:cubicBezTo>
                    <a:lnTo>
                      <a:pt x="0" y="26237"/>
                    </a:lnTo>
                    <a:cubicBezTo>
                      <a:pt x="0" y="11744"/>
                      <a:pt x="11744" y="0"/>
                      <a:pt x="26237" y="0"/>
                    </a:cubicBezTo>
                    <a:lnTo>
                      <a:pt x="51434" y="0"/>
                    </a:lnTo>
                    <a:lnTo>
                      <a:pt x="51434" y="31830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45" name="Google Shape;2945;p255"/>
              <p:cNvSpPr/>
              <p:nvPr/>
            </p:nvSpPr>
            <p:spPr>
              <a:xfrm>
                <a:off x="865698" y="2793853"/>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946" name="Google Shape;2946;p255"/>
            <p:cNvGrpSpPr/>
            <p:nvPr/>
          </p:nvGrpSpPr>
          <p:grpSpPr>
            <a:xfrm>
              <a:off x="-189144" y="2754077"/>
              <a:ext cx="35202" cy="217878"/>
              <a:chOff x="865698" y="3197910"/>
              <a:chExt cx="51433" cy="318348"/>
            </a:xfrm>
          </p:grpSpPr>
          <p:sp>
            <p:nvSpPr>
              <p:cNvPr id="2947" name="Google Shape;2947;p255"/>
              <p:cNvSpPr/>
              <p:nvPr/>
            </p:nvSpPr>
            <p:spPr>
              <a:xfrm>
                <a:off x="865698" y="3197952"/>
                <a:ext cx="51433" cy="318306"/>
              </a:xfrm>
              <a:custGeom>
                <a:rect b="b" l="l" r="r" t="t"/>
                <a:pathLst>
                  <a:path extrusionOk="0" h="318306" w="51433">
                    <a:moveTo>
                      <a:pt x="51434" y="318265"/>
                    </a:moveTo>
                    <a:lnTo>
                      <a:pt x="26237" y="318265"/>
                    </a:lnTo>
                    <a:cubicBezTo>
                      <a:pt x="11744" y="318265"/>
                      <a:pt x="0" y="306520"/>
                      <a:pt x="0" y="292027"/>
                    </a:cubicBezTo>
                    <a:lnTo>
                      <a:pt x="0" y="26238"/>
                    </a:lnTo>
                    <a:cubicBezTo>
                      <a:pt x="0" y="11744"/>
                      <a:pt x="11744" y="0"/>
                      <a:pt x="26237" y="0"/>
                    </a:cubicBezTo>
                    <a:lnTo>
                      <a:pt x="51434" y="0"/>
                    </a:lnTo>
                    <a:lnTo>
                      <a:pt x="51434" y="31830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48" name="Google Shape;2948;p255"/>
              <p:cNvSpPr/>
              <p:nvPr/>
            </p:nvSpPr>
            <p:spPr>
              <a:xfrm>
                <a:off x="865698" y="3197910"/>
                <a:ext cx="51433" cy="318348"/>
              </a:xfrm>
              <a:custGeom>
                <a:rect b="b" l="l" r="r" t="t"/>
                <a:pathLst>
                  <a:path extrusionOk="0" h="318348" w="51433">
                    <a:moveTo>
                      <a:pt x="27903" y="0"/>
                    </a:moveTo>
                    <a:cubicBezTo>
                      <a:pt x="12494" y="0"/>
                      <a:pt x="0" y="12494"/>
                      <a:pt x="0" y="27903"/>
                    </a:cubicBezTo>
                    <a:lnTo>
                      <a:pt x="0" y="290445"/>
                    </a:lnTo>
                    <a:cubicBezTo>
                      <a:pt x="0" y="305854"/>
                      <a:pt x="12494" y="318348"/>
                      <a:pt x="27903" y="318348"/>
                    </a:cubicBezTo>
                    <a:cubicBezTo>
                      <a:pt x="40897" y="318348"/>
                      <a:pt x="51434" y="307811"/>
                      <a:pt x="51434" y="294818"/>
                    </a:cubicBezTo>
                    <a:lnTo>
                      <a:pt x="51434" y="23614"/>
                    </a:lnTo>
                    <a:cubicBezTo>
                      <a:pt x="51434" y="10620"/>
                      <a:pt x="40897" y="83"/>
                      <a:pt x="27903" y="83"/>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949" name="Google Shape;2949;p255"/>
            <p:cNvGrpSpPr/>
            <p:nvPr/>
          </p:nvGrpSpPr>
          <p:grpSpPr>
            <a:xfrm>
              <a:off x="431541" y="1892568"/>
              <a:ext cx="292586" cy="39619"/>
              <a:chOff x="1772598" y="1939136"/>
              <a:chExt cx="427505" cy="57889"/>
            </a:xfrm>
          </p:grpSpPr>
          <p:sp>
            <p:nvSpPr>
              <p:cNvPr id="2950" name="Google Shape;2950;p255"/>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51" name="Google Shape;2951;p255"/>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2952" name="Google Shape;2952;p255"/>
            <p:cNvSpPr/>
            <p:nvPr/>
          </p:nvSpPr>
          <p:spPr>
            <a:xfrm>
              <a:off x="689325" y="1896303"/>
              <a:ext cx="21148" cy="21148"/>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53" name="Google Shape;2953;p255"/>
            <p:cNvSpPr/>
            <p:nvPr/>
          </p:nvSpPr>
          <p:spPr>
            <a:xfrm>
              <a:off x="705942" y="1915258"/>
              <a:ext cx="12712" cy="12712"/>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a:effectLst>
              <a:outerShdw blurRad="177800" rotWithShape="0" algn="r" dir="10800000" dist="114300">
                <a:srgbClr val="000000">
                  <a:alpha val="13333"/>
                </a:srgbClr>
              </a:outerShdw>
            </a:effectLst>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pic>
          <p:nvPicPr>
            <p:cNvPr id="2954" name="Google Shape;2954;p255"/>
            <p:cNvPicPr preferRelativeResize="0"/>
            <p:nvPr/>
          </p:nvPicPr>
          <p:blipFill rotWithShape="1">
            <a:blip r:embed="rId3">
              <a:alphaModFix/>
            </a:blip>
            <a:srcRect b="95582" l="0" r="0" t="0"/>
            <a:stretch/>
          </p:blipFill>
          <p:spPr>
            <a:xfrm>
              <a:off x="-103647" y="1864967"/>
              <a:ext cx="1327318" cy="126856"/>
            </a:xfrm>
            <a:prstGeom prst="rect">
              <a:avLst/>
            </a:prstGeom>
            <a:solidFill>
              <a:srgbClr val="F7F4F0"/>
            </a:solidFill>
            <a:ln>
              <a:noFill/>
            </a:ln>
          </p:spPr>
        </p:pic>
        <p:pic>
          <p:nvPicPr>
            <p:cNvPr id="2955" name="Google Shape;2955;p255"/>
            <p:cNvPicPr preferRelativeResize="0"/>
            <p:nvPr/>
          </p:nvPicPr>
          <p:blipFill rotWithShape="1">
            <a:blip r:embed="rId3">
              <a:alphaModFix/>
            </a:blip>
            <a:srcRect b="0" l="0" r="0" t="95330"/>
            <a:stretch/>
          </p:blipFill>
          <p:spPr>
            <a:xfrm>
              <a:off x="-101085" y="4544854"/>
              <a:ext cx="1327318" cy="134107"/>
            </a:xfrm>
            <a:prstGeom prst="rect">
              <a:avLst/>
            </a:prstGeom>
            <a:solidFill>
              <a:srgbClr val="F7F4F0"/>
            </a:solidFill>
            <a:ln>
              <a:noFill/>
            </a:ln>
          </p:spPr>
        </p:pic>
        <p:grpSp>
          <p:nvGrpSpPr>
            <p:cNvPr id="2956" name="Google Shape;2956;p255"/>
            <p:cNvGrpSpPr/>
            <p:nvPr/>
          </p:nvGrpSpPr>
          <p:grpSpPr>
            <a:xfrm>
              <a:off x="414953" y="1882651"/>
              <a:ext cx="292586" cy="39619"/>
              <a:chOff x="8177555" y="1783157"/>
              <a:chExt cx="300802" cy="40732"/>
            </a:xfrm>
          </p:grpSpPr>
          <p:grpSp>
            <p:nvGrpSpPr>
              <p:cNvPr id="2957" name="Google Shape;2957;p255"/>
              <p:cNvGrpSpPr/>
              <p:nvPr/>
            </p:nvGrpSpPr>
            <p:grpSpPr>
              <a:xfrm>
                <a:off x="8177555" y="1783157"/>
                <a:ext cx="300802" cy="40732"/>
                <a:chOff x="1772598" y="1939136"/>
                <a:chExt cx="427505" cy="57889"/>
              </a:xfrm>
            </p:grpSpPr>
            <p:sp>
              <p:nvSpPr>
                <p:cNvPr id="2958" name="Google Shape;2958;p255"/>
                <p:cNvSpPr/>
                <p:nvPr/>
              </p:nvSpPr>
              <p:spPr>
                <a:xfrm>
                  <a:off x="1772598" y="1942884"/>
                  <a:ext cx="315099" cy="50392"/>
                </a:xfrm>
                <a:custGeom>
                  <a:rect b="b" l="l" r="r" t="t"/>
                  <a:pathLst>
                    <a:path extrusionOk="0" h="50392" w="315099">
                      <a:moveTo>
                        <a:pt x="289903" y="0"/>
                      </a:moveTo>
                      <a:lnTo>
                        <a:pt x="25196" y="0"/>
                      </a:lnTo>
                      <a:cubicBezTo>
                        <a:pt x="11286" y="0"/>
                        <a:pt x="0" y="11286"/>
                        <a:pt x="0" y="25196"/>
                      </a:cubicBezTo>
                      <a:cubicBezTo>
                        <a:pt x="0" y="39106"/>
                        <a:pt x="11286" y="50393"/>
                        <a:pt x="25196" y="50393"/>
                      </a:cubicBezTo>
                      <a:lnTo>
                        <a:pt x="289903" y="50393"/>
                      </a:lnTo>
                      <a:cubicBezTo>
                        <a:pt x="303813" y="50393"/>
                        <a:pt x="315100" y="39148"/>
                        <a:pt x="315100" y="25196"/>
                      </a:cubicBezTo>
                      <a:cubicBezTo>
                        <a:pt x="315100" y="11245"/>
                        <a:pt x="303813" y="0"/>
                        <a:pt x="289903" y="0"/>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59" name="Google Shape;2959;p255"/>
                <p:cNvSpPr/>
                <p:nvPr/>
              </p:nvSpPr>
              <p:spPr>
                <a:xfrm>
                  <a:off x="2142214" y="1939136"/>
                  <a:ext cx="57889" cy="57889"/>
                </a:xfrm>
                <a:custGeom>
                  <a:rect b="b" l="l" r="r" t="t"/>
                  <a:pathLst>
                    <a:path extrusionOk="0" h="57889" w="57889">
                      <a:moveTo>
                        <a:pt x="57889" y="28945"/>
                      </a:moveTo>
                      <a:cubicBezTo>
                        <a:pt x="57889" y="12952"/>
                        <a:pt x="44937" y="0"/>
                        <a:pt x="28944" y="0"/>
                      </a:cubicBezTo>
                      <a:cubicBezTo>
                        <a:pt x="12952" y="0"/>
                        <a:pt x="0" y="12952"/>
                        <a:pt x="0" y="28945"/>
                      </a:cubicBezTo>
                      <a:cubicBezTo>
                        <a:pt x="0" y="44937"/>
                        <a:pt x="12952" y="57889"/>
                        <a:pt x="28944" y="57889"/>
                      </a:cubicBezTo>
                      <a:cubicBezTo>
                        <a:pt x="44937" y="57889"/>
                        <a:pt x="57889" y="44937"/>
                        <a:pt x="57889" y="28945"/>
                      </a:cubicBezTo>
                      <a:close/>
                    </a:path>
                  </a:pathLst>
                </a:custGeom>
                <a:solidFill>
                  <a:srgbClr val="E0DDDA"/>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2960" name="Google Shape;2960;p255"/>
              <p:cNvSpPr/>
              <p:nvPr/>
            </p:nvSpPr>
            <p:spPr>
              <a:xfrm>
                <a:off x="8442577" y="1786997"/>
                <a:ext cx="21742" cy="21742"/>
              </a:xfrm>
              <a:custGeom>
                <a:rect b="b" l="l" r="r" t="t"/>
                <a:pathLst>
                  <a:path extrusionOk="0" h="30901" w="30901">
                    <a:moveTo>
                      <a:pt x="30902" y="15451"/>
                    </a:moveTo>
                    <a:cubicBezTo>
                      <a:pt x="30902" y="6913"/>
                      <a:pt x="23988" y="0"/>
                      <a:pt x="15451" y="0"/>
                    </a:cubicBezTo>
                    <a:cubicBezTo>
                      <a:pt x="6913" y="0"/>
                      <a:pt x="0" y="6913"/>
                      <a:pt x="0" y="15451"/>
                    </a:cubicBezTo>
                    <a:cubicBezTo>
                      <a:pt x="0" y="23989"/>
                      <a:pt x="6913" y="30902"/>
                      <a:pt x="15451" y="30902"/>
                    </a:cubicBezTo>
                    <a:cubicBezTo>
                      <a:pt x="23988" y="30902"/>
                      <a:pt x="30902" y="23989"/>
                      <a:pt x="30902" y="15451"/>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61" name="Google Shape;2961;p255"/>
              <p:cNvSpPr/>
              <p:nvPr/>
            </p:nvSpPr>
            <p:spPr>
              <a:xfrm>
                <a:off x="8459661" y="1806484"/>
                <a:ext cx="13069" cy="13069"/>
              </a:xfrm>
              <a:custGeom>
                <a:rect b="b" l="l" r="r" t="t"/>
                <a:pathLst>
                  <a:path extrusionOk="0" h="18574" w="18574">
                    <a:moveTo>
                      <a:pt x="18574" y="9287"/>
                    </a:moveTo>
                    <a:cubicBezTo>
                      <a:pt x="18574" y="4165"/>
                      <a:pt x="14410" y="0"/>
                      <a:pt x="9287" y="0"/>
                    </a:cubicBezTo>
                    <a:cubicBezTo>
                      <a:pt x="4165" y="0"/>
                      <a:pt x="0" y="4165"/>
                      <a:pt x="0" y="9287"/>
                    </a:cubicBezTo>
                    <a:cubicBezTo>
                      <a:pt x="0" y="14410"/>
                      <a:pt x="4165" y="18574"/>
                      <a:pt x="9287" y="18574"/>
                    </a:cubicBezTo>
                    <a:cubicBezTo>
                      <a:pt x="14410" y="18574"/>
                      <a:pt x="18574" y="14410"/>
                      <a:pt x="18574" y="9287"/>
                    </a:cubicBezTo>
                    <a:close/>
                  </a:path>
                </a:pathLst>
              </a:custGeom>
              <a:solidFill>
                <a:srgbClr val="FFFFC6"/>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2962" name="Google Shape;2962;p255"/>
            <p:cNvGrpSpPr/>
            <p:nvPr/>
          </p:nvGrpSpPr>
          <p:grpSpPr>
            <a:xfrm>
              <a:off x="1276462" y="2547201"/>
              <a:ext cx="35202" cy="352498"/>
              <a:chOff x="3007135" y="2895638"/>
              <a:chExt cx="51433" cy="515045"/>
            </a:xfrm>
          </p:grpSpPr>
          <p:sp>
            <p:nvSpPr>
              <p:cNvPr id="2963" name="Google Shape;2963;p255"/>
              <p:cNvSpPr/>
              <p:nvPr/>
            </p:nvSpPr>
            <p:spPr>
              <a:xfrm>
                <a:off x="3007135" y="2895721"/>
                <a:ext cx="51433" cy="514962"/>
              </a:xfrm>
              <a:custGeom>
                <a:rect b="b" l="l" r="r" t="t"/>
                <a:pathLst>
                  <a:path extrusionOk="0" h="514962" w="51433">
                    <a:moveTo>
                      <a:pt x="0" y="514921"/>
                    </a:moveTo>
                    <a:lnTo>
                      <a:pt x="25196" y="514921"/>
                    </a:lnTo>
                    <a:cubicBezTo>
                      <a:pt x="39689" y="514921"/>
                      <a:pt x="51434" y="503176"/>
                      <a:pt x="51434" y="488683"/>
                    </a:cubicBezTo>
                    <a:lnTo>
                      <a:pt x="51434" y="26237"/>
                    </a:lnTo>
                    <a:cubicBezTo>
                      <a:pt x="51434" y="11744"/>
                      <a:pt x="39689" y="0"/>
                      <a:pt x="25196" y="0"/>
                    </a:cubicBezTo>
                    <a:lnTo>
                      <a:pt x="0" y="0"/>
                    </a:lnTo>
                    <a:lnTo>
                      <a:pt x="0" y="514963"/>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64" name="Google Shape;2964;p255"/>
              <p:cNvSpPr/>
              <p:nvPr/>
            </p:nvSpPr>
            <p:spPr>
              <a:xfrm>
                <a:off x="3007135" y="2895638"/>
                <a:ext cx="51433" cy="515004"/>
              </a:xfrm>
              <a:custGeom>
                <a:rect b="b" l="l" r="r" t="t"/>
                <a:pathLst>
                  <a:path extrusionOk="0" h="515004" w="51433">
                    <a:moveTo>
                      <a:pt x="23531" y="42"/>
                    </a:moveTo>
                    <a:lnTo>
                      <a:pt x="23531" y="42"/>
                    </a:lnTo>
                    <a:cubicBezTo>
                      <a:pt x="10537" y="42"/>
                      <a:pt x="0" y="10578"/>
                      <a:pt x="0" y="23614"/>
                    </a:cubicBezTo>
                    <a:lnTo>
                      <a:pt x="0" y="491474"/>
                    </a:lnTo>
                    <a:cubicBezTo>
                      <a:pt x="0" y="504468"/>
                      <a:pt x="10537" y="515004"/>
                      <a:pt x="23531" y="515004"/>
                    </a:cubicBezTo>
                    <a:cubicBezTo>
                      <a:pt x="38940" y="515004"/>
                      <a:pt x="51434" y="502510"/>
                      <a:pt x="51434" y="487101"/>
                    </a:cubicBezTo>
                    <a:lnTo>
                      <a:pt x="51434" y="27903"/>
                    </a:lnTo>
                    <a:cubicBezTo>
                      <a:pt x="51434" y="12494"/>
                      <a:pt x="38940" y="0"/>
                      <a:pt x="23531"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pic>
          <p:nvPicPr>
            <p:cNvPr descr="Une image contenant Site web&#10;&#10;Description générée automatiquement" id="2965" name="Google Shape;2965;p255"/>
            <p:cNvPicPr preferRelativeResize="0"/>
            <p:nvPr/>
          </p:nvPicPr>
          <p:blipFill rotWithShape="1">
            <a:blip r:embed="rId6">
              <a:alphaModFix/>
            </a:blip>
            <a:srcRect b="1635" l="0" r="0" t="3622"/>
            <a:stretch/>
          </p:blipFill>
          <p:spPr>
            <a:xfrm>
              <a:off x="-107837" y="1978481"/>
              <a:ext cx="1329255" cy="2724760"/>
            </a:xfrm>
            <a:prstGeom prst="rect">
              <a:avLst/>
            </a:prstGeom>
            <a:noFill/>
            <a:ln>
              <a:noFill/>
            </a:ln>
          </p:spPr>
        </p:pic>
        <p:sp>
          <p:nvSpPr>
            <p:cNvPr id="2966" name="Google Shape;2966;p255"/>
            <p:cNvSpPr/>
            <p:nvPr/>
          </p:nvSpPr>
          <p:spPr>
            <a:xfrm>
              <a:off x="-171530" y="1796883"/>
              <a:ext cx="1464893" cy="2978163"/>
            </a:xfrm>
            <a:custGeom>
              <a:rect b="b" l="l" r="r" t="t"/>
              <a:pathLst>
                <a:path extrusionOk="0" h="3757934" w="1848446">
                  <a:moveTo>
                    <a:pt x="274371" y="95698"/>
                  </a:moveTo>
                  <a:cubicBezTo>
                    <a:pt x="169505" y="95698"/>
                    <a:pt x="84195" y="181008"/>
                    <a:pt x="84195" y="285874"/>
                  </a:cubicBezTo>
                  <a:lnTo>
                    <a:pt x="84195" y="3472094"/>
                  </a:lnTo>
                  <a:cubicBezTo>
                    <a:pt x="84195" y="3576960"/>
                    <a:pt x="169541" y="3662270"/>
                    <a:pt x="274371" y="3662270"/>
                  </a:cubicBezTo>
                  <a:lnTo>
                    <a:pt x="1574075" y="3662270"/>
                  </a:lnTo>
                  <a:cubicBezTo>
                    <a:pt x="1678941" y="3662270"/>
                    <a:pt x="1764251" y="3576960"/>
                    <a:pt x="1764251" y="3472094"/>
                  </a:cubicBezTo>
                  <a:lnTo>
                    <a:pt x="1764251" y="285874"/>
                  </a:lnTo>
                  <a:cubicBezTo>
                    <a:pt x="1764251" y="181008"/>
                    <a:pt x="1678941" y="95698"/>
                    <a:pt x="1574075" y="95698"/>
                  </a:cubicBezTo>
                  <a:lnTo>
                    <a:pt x="1408956" y="95698"/>
                  </a:lnTo>
                  <a:cubicBezTo>
                    <a:pt x="1409351" y="99616"/>
                    <a:pt x="1409567" y="103607"/>
                    <a:pt x="1409567" y="107634"/>
                  </a:cubicBezTo>
                  <a:cubicBezTo>
                    <a:pt x="1409567" y="172739"/>
                    <a:pt x="1356793" y="225550"/>
                    <a:pt x="1291651" y="225550"/>
                  </a:cubicBezTo>
                  <a:lnTo>
                    <a:pt x="584225" y="225550"/>
                  </a:lnTo>
                  <a:cubicBezTo>
                    <a:pt x="519119" y="225550"/>
                    <a:pt x="466309" y="172775"/>
                    <a:pt x="466309" y="107634"/>
                  </a:cubicBezTo>
                  <a:cubicBezTo>
                    <a:pt x="466309" y="103607"/>
                    <a:pt x="466525" y="99616"/>
                    <a:pt x="466920" y="95698"/>
                  </a:cubicBezTo>
                  <a:close/>
                  <a:moveTo>
                    <a:pt x="266427" y="0"/>
                  </a:moveTo>
                  <a:lnTo>
                    <a:pt x="1582020" y="0"/>
                  </a:lnTo>
                  <a:cubicBezTo>
                    <a:pt x="1729163" y="0"/>
                    <a:pt x="1848446" y="119283"/>
                    <a:pt x="1848446" y="266426"/>
                  </a:cubicBezTo>
                  <a:lnTo>
                    <a:pt x="1848446" y="3491508"/>
                  </a:lnTo>
                  <a:cubicBezTo>
                    <a:pt x="1848446" y="3638651"/>
                    <a:pt x="1729163" y="3757934"/>
                    <a:pt x="1582020" y="3757934"/>
                  </a:cubicBezTo>
                  <a:lnTo>
                    <a:pt x="266427" y="3757934"/>
                  </a:lnTo>
                  <a:cubicBezTo>
                    <a:pt x="119283" y="3757934"/>
                    <a:pt x="0" y="3638651"/>
                    <a:pt x="0" y="3491508"/>
                  </a:cubicBezTo>
                  <a:lnTo>
                    <a:pt x="0" y="266427"/>
                  </a:lnTo>
                  <a:cubicBezTo>
                    <a:pt x="0" y="119283"/>
                    <a:pt x="119283" y="0"/>
                    <a:pt x="266427" y="0"/>
                  </a:cubicBezTo>
                  <a:close/>
                </a:path>
              </a:pathLst>
            </a:custGeom>
            <a:solidFill>
              <a:srgbClr val="F7F4F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2967" name="Google Shape;2967;p255"/>
          <p:cNvSpPr/>
          <p:nvPr/>
        </p:nvSpPr>
        <p:spPr>
          <a:xfrm>
            <a:off x="469937" y="1676814"/>
            <a:ext cx="8207061" cy="3150981"/>
          </a:xfrm>
          <a:prstGeom prst="roundRect">
            <a:avLst>
              <a:gd fmla="val 4822" name="adj"/>
            </a:avLst>
          </a:prstGeom>
          <a:solidFill>
            <a:schemeClr val="lt1"/>
          </a:solidFill>
          <a:ln cap="flat" cmpd="sng" w="25400">
            <a:solidFill>
              <a:srgbClr val="3836BF"/>
            </a:solidFill>
            <a:prstDash val="solid"/>
            <a:round/>
            <a:headEnd len="sm" w="sm" type="none"/>
            <a:tailEnd len="sm" w="sm" type="none"/>
          </a:ln>
          <a:effectLst>
            <a:outerShdw blurRad="381000" sx="93000" rotWithShape="0" algn="t" dir="5400000" dist="254000" sy="93000">
              <a:srgbClr val="3836BF">
                <a:alpha val="40000"/>
              </a:srgbClr>
            </a:outerShdw>
          </a:effectLst>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800"/>
              <a:buFont typeface="Arial"/>
              <a:buNone/>
            </a:pPr>
            <a:r>
              <a:t/>
            </a:r>
            <a:endParaRPr b="0" i="0" sz="800" u="none" cap="none" strike="noStrike">
              <a:solidFill>
                <a:schemeClr val="dk1"/>
              </a:solidFill>
              <a:latin typeface="Arial"/>
              <a:ea typeface="Arial"/>
              <a:cs typeface="Arial"/>
              <a:sym typeface="Arial"/>
            </a:endParaRPr>
          </a:p>
        </p:txBody>
      </p:sp>
      <p:sp>
        <p:nvSpPr>
          <p:cNvPr id="2968" name="Google Shape;2968;p255"/>
          <p:cNvSpPr txBox="1"/>
          <p:nvPr/>
        </p:nvSpPr>
        <p:spPr>
          <a:xfrm>
            <a:off x="1430461" y="1873956"/>
            <a:ext cx="1474800" cy="169277"/>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Objectifs</a:t>
            </a:r>
            <a:endParaRPr b="1" i="0" sz="1100" u="none" cap="none" strike="noStrike">
              <a:solidFill>
                <a:srgbClr val="3836BF"/>
              </a:solidFill>
              <a:latin typeface="Arial"/>
              <a:ea typeface="Arial"/>
              <a:cs typeface="Arial"/>
              <a:sym typeface="Arial"/>
            </a:endParaRPr>
          </a:p>
        </p:txBody>
      </p:sp>
      <p:sp>
        <p:nvSpPr>
          <p:cNvPr id="2969" name="Google Shape;2969;p255"/>
          <p:cNvSpPr txBox="1"/>
          <p:nvPr/>
        </p:nvSpPr>
        <p:spPr>
          <a:xfrm>
            <a:off x="1430460" y="2101711"/>
            <a:ext cx="2115645" cy="1384995"/>
          </a:xfrm>
          <a:prstGeom prst="rect">
            <a:avLst/>
          </a:prstGeom>
          <a:noFill/>
          <a:ln>
            <a:noFill/>
          </a:ln>
        </p:spPr>
        <p:txBody>
          <a:bodyPr anchorCtr="0" anchor="t" bIns="0" lIns="0" spcFirstLastPara="1" rIns="0" wrap="square" tIns="0">
            <a:spAutoFit/>
          </a:bodyPr>
          <a:lstStyle/>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Connaître les impacts médias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sur le passage en caisse et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en optimiser les performances. </a:t>
            </a:r>
            <a:endParaRPr/>
          </a:p>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Emergence des ventes en ligne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et de la communication pour générer des visites en magasin.</a:t>
            </a:r>
            <a:endParaRPr/>
          </a:p>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Mieux piloter la performance marketing de l’enseigne sur le trafic en ligne, les commandes en point de vente et en e-commerce. </a:t>
            </a:r>
            <a:endParaRPr/>
          </a:p>
        </p:txBody>
      </p:sp>
      <p:sp>
        <p:nvSpPr>
          <p:cNvPr id="2970" name="Google Shape;2970;p255"/>
          <p:cNvSpPr txBox="1"/>
          <p:nvPr/>
        </p:nvSpPr>
        <p:spPr>
          <a:xfrm>
            <a:off x="4960877" y="1873956"/>
            <a:ext cx="1474800" cy="169277"/>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Challenges</a:t>
            </a:r>
            <a:endParaRPr b="1" i="0" sz="1100" u="none" cap="none" strike="noStrike">
              <a:solidFill>
                <a:srgbClr val="3836BF"/>
              </a:solidFill>
              <a:latin typeface="Arial"/>
              <a:ea typeface="Arial"/>
              <a:cs typeface="Arial"/>
              <a:sym typeface="Arial"/>
            </a:endParaRPr>
          </a:p>
        </p:txBody>
      </p:sp>
      <p:sp>
        <p:nvSpPr>
          <p:cNvPr id="2971" name="Google Shape;2971;p255"/>
          <p:cNvSpPr txBox="1"/>
          <p:nvPr/>
        </p:nvSpPr>
        <p:spPr>
          <a:xfrm>
            <a:off x="4969815" y="2101711"/>
            <a:ext cx="3353859" cy="830997"/>
          </a:xfrm>
          <a:prstGeom prst="rect">
            <a:avLst/>
          </a:prstGeom>
          <a:noFill/>
          <a:ln>
            <a:noFill/>
          </a:ln>
        </p:spPr>
        <p:txBody>
          <a:bodyPr anchorCtr="0" anchor="t" bIns="0" lIns="0" spcFirstLastPara="1" rIns="0" wrap="square" tIns="0">
            <a:spAutoFit/>
          </a:bodyPr>
          <a:lstStyle/>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Adoption à la logique MMM au travers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de la formation des équipes, en étant perçue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par les directeurs de magasins comme un outil mis à leur disposition pour optimiser l’attractivité de leur point de vente. </a:t>
            </a:r>
            <a:endParaRPr/>
          </a:p>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Centraliser la stratégie MMM pour tous ses magasins en France</a:t>
            </a:r>
            <a:endParaRPr/>
          </a:p>
        </p:txBody>
      </p:sp>
      <p:sp>
        <p:nvSpPr>
          <p:cNvPr id="2972" name="Google Shape;2972;p255"/>
          <p:cNvSpPr txBox="1"/>
          <p:nvPr/>
        </p:nvSpPr>
        <p:spPr>
          <a:xfrm>
            <a:off x="1431611" y="3768483"/>
            <a:ext cx="1923763" cy="169277"/>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Équipes impliquées</a:t>
            </a:r>
            <a:endParaRPr b="1" i="0" sz="1100" u="none" cap="none" strike="noStrike">
              <a:solidFill>
                <a:srgbClr val="3836BF"/>
              </a:solidFill>
              <a:latin typeface="Arial"/>
              <a:ea typeface="Arial"/>
              <a:cs typeface="Arial"/>
              <a:sym typeface="Arial"/>
            </a:endParaRPr>
          </a:p>
        </p:txBody>
      </p:sp>
      <p:sp>
        <p:nvSpPr>
          <p:cNvPr id="2973" name="Google Shape;2973;p255"/>
          <p:cNvSpPr txBox="1"/>
          <p:nvPr/>
        </p:nvSpPr>
        <p:spPr>
          <a:xfrm>
            <a:off x="1431611" y="3996238"/>
            <a:ext cx="2728913" cy="692497"/>
          </a:xfrm>
          <a:prstGeom prst="rect">
            <a:avLst/>
          </a:prstGeom>
          <a:noFill/>
          <a:ln>
            <a:noFill/>
          </a:ln>
        </p:spPr>
        <p:txBody>
          <a:bodyPr anchorCtr="0" anchor="t" bIns="0" lIns="0" spcFirstLastPara="1" rIns="0" wrap="square" tIns="0">
            <a:spAutoFit/>
          </a:bodyPr>
          <a:lstStyle/>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Client : Equipes media / acquisition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 exploitation / contrôle de gestion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 marketing direct</a:t>
            </a:r>
            <a:endParaRPr/>
          </a:p>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Converteo : experts et consultants média </a:t>
            </a:r>
            <a:br>
              <a:rPr b="0" i="0" lang="fr" sz="900" u="none" cap="none" strike="noStrike">
                <a:solidFill>
                  <a:srgbClr val="2E1452"/>
                </a:solidFill>
                <a:latin typeface="Arial"/>
                <a:ea typeface="Arial"/>
                <a:cs typeface="Arial"/>
                <a:sym typeface="Arial"/>
              </a:rPr>
            </a:br>
            <a:r>
              <a:rPr b="0" i="0" lang="fr" sz="900" u="none" cap="none" strike="noStrike">
                <a:solidFill>
                  <a:srgbClr val="2E1452"/>
                </a:solidFill>
                <a:latin typeface="Arial"/>
                <a:ea typeface="Arial"/>
                <a:cs typeface="Arial"/>
                <a:sym typeface="Arial"/>
              </a:rPr>
              <a:t>/ data scientists / managers</a:t>
            </a:r>
            <a:endParaRPr/>
          </a:p>
        </p:txBody>
      </p:sp>
      <p:sp>
        <p:nvSpPr>
          <p:cNvPr id="2974" name="Google Shape;2974;p255"/>
          <p:cNvSpPr txBox="1"/>
          <p:nvPr/>
        </p:nvSpPr>
        <p:spPr>
          <a:xfrm>
            <a:off x="4969815" y="3131083"/>
            <a:ext cx="1923763" cy="169277"/>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Durée : 5 mois</a:t>
            </a:r>
            <a:endParaRPr/>
          </a:p>
        </p:txBody>
      </p:sp>
      <p:sp>
        <p:nvSpPr>
          <p:cNvPr id="2975" name="Google Shape;2975;p255"/>
          <p:cNvSpPr txBox="1"/>
          <p:nvPr/>
        </p:nvSpPr>
        <p:spPr>
          <a:xfrm>
            <a:off x="4969816" y="3768483"/>
            <a:ext cx="1474800" cy="169277"/>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100"/>
              <a:buFont typeface="Arial"/>
              <a:buNone/>
            </a:pPr>
            <a:r>
              <a:rPr b="1" i="0" lang="fr" sz="1100" u="none" cap="none" strike="noStrike">
                <a:solidFill>
                  <a:srgbClr val="3836BF"/>
                </a:solidFill>
                <a:latin typeface="Arial"/>
                <a:ea typeface="Arial"/>
                <a:cs typeface="Arial"/>
                <a:sym typeface="Arial"/>
              </a:rPr>
              <a:t>— Résultats</a:t>
            </a:r>
            <a:endParaRPr b="1" i="0" sz="1100" u="none" cap="none" strike="noStrike">
              <a:solidFill>
                <a:srgbClr val="3836BF"/>
              </a:solidFill>
              <a:latin typeface="Arial"/>
              <a:ea typeface="Arial"/>
              <a:cs typeface="Arial"/>
              <a:sym typeface="Arial"/>
            </a:endParaRPr>
          </a:p>
        </p:txBody>
      </p:sp>
      <p:sp>
        <p:nvSpPr>
          <p:cNvPr id="2976" name="Google Shape;2976;p255"/>
          <p:cNvSpPr txBox="1"/>
          <p:nvPr/>
        </p:nvSpPr>
        <p:spPr>
          <a:xfrm>
            <a:off x="4978755" y="3996238"/>
            <a:ext cx="3484620" cy="692497"/>
          </a:xfrm>
          <a:prstGeom prst="rect">
            <a:avLst/>
          </a:prstGeom>
          <a:noFill/>
          <a:ln>
            <a:noFill/>
          </a:ln>
        </p:spPr>
        <p:txBody>
          <a:bodyPr anchorCtr="0" anchor="t" bIns="0" lIns="0" spcFirstLastPara="1" rIns="0" wrap="square" tIns="0">
            <a:spAutoFit/>
          </a:bodyPr>
          <a:lstStyle/>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Formation des équipes et accompagnement du changement</a:t>
            </a:r>
            <a:endParaRPr/>
          </a:p>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Optimisation du mix média national et local</a:t>
            </a:r>
            <a:endParaRPr/>
          </a:p>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Réduction du budget tract papier de 30%</a:t>
            </a:r>
            <a:endParaRPr/>
          </a:p>
          <a:p>
            <a:pPr indent="-171450" lvl="0" marL="171450" marR="0" rtl="0" algn="l">
              <a:lnSpc>
                <a:spcPct val="100000"/>
              </a:lnSpc>
              <a:spcBef>
                <a:spcPts val="0"/>
              </a:spcBef>
              <a:spcAft>
                <a:spcPts val="0"/>
              </a:spcAft>
              <a:buClr>
                <a:srgbClr val="000000"/>
              </a:buClr>
              <a:buSzPts val="900"/>
              <a:buFont typeface="Arial"/>
              <a:buChar char="•"/>
            </a:pPr>
            <a:r>
              <a:rPr b="0" i="0" lang="fr" sz="900" u="none" cap="none" strike="noStrike">
                <a:solidFill>
                  <a:srgbClr val="2E1452"/>
                </a:solidFill>
                <a:latin typeface="Arial"/>
                <a:ea typeface="Arial"/>
                <a:cs typeface="Arial"/>
                <a:sym typeface="Arial"/>
              </a:rPr>
              <a:t>Suivi de l’impact du digital dans le processus d’achat (47% à 80% de contribution des canaux online)</a:t>
            </a:r>
            <a:endParaRPr/>
          </a:p>
        </p:txBody>
      </p:sp>
      <p:sp>
        <p:nvSpPr>
          <p:cNvPr id="2977" name="Google Shape;2977;p255"/>
          <p:cNvSpPr txBox="1"/>
          <p:nvPr>
            <p:ph type="title"/>
          </p:nvPr>
        </p:nvSpPr>
        <p:spPr>
          <a:xfrm>
            <a:off x="487764" y="241136"/>
            <a:ext cx="2111400" cy="10650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Clr>
                <a:schemeClr val="accent3"/>
              </a:buClr>
              <a:buSzPts val="1400"/>
              <a:buFont typeface="Arial"/>
              <a:buNone/>
            </a:pPr>
            <a:r>
              <a:rPr lang="fr">
                <a:solidFill>
                  <a:srgbClr val="2BD6D9"/>
                </a:solidFill>
              </a:rPr>
              <a:t>Quels leviers</a:t>
            </a:r>
            <a:r>
              <a:rPr lang="fr" sz="1400">
                <a:solidFill>
                  <a:schemeClr val="lt1"/>
                </a:solidFill>
                <a:latin typeface="Arial"/>
                <a:ea typeface="Arial"/>
                <a:cs typeface="Arial"/>
                <a:sym typeface="Arial"/>
              </a:rPr>
              <a:t> pour compenser une réduction de 30% du budget tract ?</a:t>
            </a:r>
            <a:endParaRPr/>
          </a:p>
        </p:txBody>
      </p:sp>
      <p:grpSp>
        <p:nvGrpSpPr>
          <p:cNvPr id="2978" name="Google Shape;2978;p255"/>
          <p:cNvGrpSpPr/>
          <p:nvPr/>
        </p:nvGrpSpPr>
        <p:grpSpPr>
          <a:xfrm>
            <a:off x="75191" y="239316"/>
            <a:ext cx="359544" cy="317896"/>
            <a:chOff x="962434" y="3914169"/>
            <a:chExt cx="381458" cy="337272"/>
          </a:xfrm>
        </p:grpSpPr>
        <p:sp>
          <p:nvSpPr>
            <p:cNvPr id="2979" name="Google Shape;2979;p255"/>
            <p:cNvSpPr/>
            <p:nvPr/>
          </p:nvSpPr>
          <p:spPr>
            <a:xfrm>
              <a:off x="1147256" y="3914207"/>
              <a:ext cx="196636" cy="337234"/>
            </a:xfrm>
            <a:custGeom>
              <a:rect b="b" l="l" r="r" t="t"/>
              <a:pathLst>
                <a:path extrusionOk="0" h="337234" w="196636">
                  <a:moveTo>
                    <a:pt x="130732" y="337036"/>
                  </a:moveTo>
                  <a:lnTo>
                    <a:pt x="27793" y="235674"/>
                  </a:lnTo>
                  <a:cubicBezTo>
                    <a:pt x="-9350" y="199075"/>
                    <a:pt x="-9793" y="139298"/>
                    <a:pt x="26802" y="102154"/>
                  </a:cubicBezTo>
                  <a:cubicBezTo>
                    <a:pt x="27133" y="101820"/>
                    <a:pt x="27459" y="101490"/>
                    <a:pt x="27793" y="101163"/>
                  </a:cubicBezTo>
                  <a:lnTo>
                    <a:pt x="130732" y="-199"/>
                  </a:lnTo>
                  <a:lnTo>
                    <a:pt x="196279" y="-199"/>
                  </a:lnTo>
                  <a:lnTo>
                    <a:pt x="196279" y="64823"/>
                  </a:lnTo>
                  <a:lnTo>
                    <a:pt x="91163" y="168437"/>
                  </a:lnTo>
                  <a:lnTo>
                    <a:pt x="196279" y="272052"/>
                  </a:lnTo>
                  <a:lnTo>
                    <a:pt x="196279" y="337036"/>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80" name="Google Shape;2980;p255"/>
            <p:cNvSpPr/>
            <p:nvPr/>
          </p:nvSpPr>
          <p:spPr>
            <a:xfrm>
              <a:off x="962434" y="3914169"/>
              <a:ext cx="193976" cy="337272"/>
            </a:xfrm>
            <a:custGeom>
              <a:rect b="b" l="l" r="r" t="t"/>
              <a:pathLst>
                <a:path extrusionOk="0" h="337272" w="193976">
                  <a:moveTo>
                    <a:pt x="5913" y="-199"/>
                  </a:moveTo>
                  <a:lnTo>
                    <a:pt x="-357" y="-199"/>
                  </a:lnTo>
                  <a:lnTo>
                    <a:pt x="-357" y="81567"/>
                  </a:lnTo>
                  <a:lnTo>
                    <a:pt x="3172" y="81567"/>
                  </a:lnTo>
                  <a:cubicBezTo>
                    <a:pt x="78931" y="82355"/>
                    <a:pt x="105810" y="128831"/>
                    <a:pt x="105810" y="168400"/>
                  </a:cubicBezTo>
                  <a:cubicBezTo>
                    <a:pt x="105810" y="207969"/>
                    <a:pt x="79043" y="254482"/>
                    <a:pt x="3172" y="255308"/>
                  </a:cubicBezTo>
                  <a:lnTo>
                    <a:pt x="-357" y="255308"/>
                  </a:lnTo>
                  <a:lnTo>
                    <a:pt x="-357" y="337074"/>
                  </a:lnTo>
                  <a:lnTo>
                    <a:pt x="5913" y="337074"/>
                  </a:lnTo>
                  <a:cubicBezTo>
                    <a:pt x="134980" y="337074"/>
                    <a:pt x="193620" y="249640"/>
                    <a:pt x="193620" y="168437"/>
                  </a:cubicBezTo>
                  <a:cubicBezTo>
                    <a:pt x="193620" y="87235"/>
                    <a:pt x="134867" y="-199"/>
                    <a:pt x="5913" y="-199"/>
                  </a:cubicBezTo>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pic>
        <p:nvPicPr>
          <p:cNvPr id="2981" name="Google Shape;2981;p255"/>
          <p:cNvPicPr preferRelativeResize="0"/>
          <p:nvPr/>
        </p:nvPicPr>
        <p:blipFill rotWithShape="1">
          <a:blip r:embed="rId7">
            <a:alphaModFix/>
          </a:blip>
          <a:srcRect b="0" l="0" r="0" t="0"/>
          <a:stretch/>
        </p:blipFill>
        <p:spPr>
          <a:xfrm rot="-5400000">
            <a:off x="831454" y="1778376"/>
            <a:ext cx="366477" cy="415864"/>
          </a:xfrm>
          <a:prstGeom prst="rect">
            <a:avLst/>
          </a:prstGeom>
          <a:noFill/>
          <a:ln>
            <a:noFill/>
          </a:ln>
        </p:spPr>
      </p:pic>
      <p:sp>
        <p:nvSpPr>
          <p:cNvPr id="2982" name="Google Shape;2982;p255"/>
          <p:cNvSpPr/>
          <p:nvPr/>
        </p:nvSpPr>
        <p:spPr>
          <a:xfrm rot="-5966320">
            <a:off x="801775" y="1804574"/>
            <a:ext cx="365850" cy="365851"/>
          </a:xfrm>
          <a:custGeom>
            <a:rect b="b" l="l" r="r" t="t"/>
            <a:pathLst>
              <a:path extrusionOk="0" h="1063824" w="1063824">
                <a:moveTo>
                  <a:pt x="1063825" y="531912"/>
                </a:moveTo>
                <a:cubicBezTo>
                  <a:pt x="1063825" y="825680"/>
                  <a:pt x="825680" y="1063825"/>
                  <a:pt x="531912" y="1063825"/>
                </a:cubicBezTo>
                <a:cubicBezTo>
                  <a:pt x="238145" y="1063825"/>
                  <a:pt x="0" y="825680"/>
                  <a:pt x="0" y="531912"/>
                </a:cubicBezTo>
                <a:cubicBezTo>
                  <a:pt x="0" y="238145"/>
                  <a:pt x="238145" y="0"/>
                  <a:pt x="531912" y="0"/>
                </a:cubicBezTo>
                <a:cubicBezTo>
                  <a:pt x="825680" y="0"/>
                  <a:pt x="1063825" y="238145"/>
                  <a:pt x="1063825" y="531912"/>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83" name="Google Shape;2983;p255"/>
          <p:cNvSpPr/>
          <p:nvPr/>
        </p:nvSpPr>
        <p:spPr>
          <a:xfrm rot="-2700000">
            <a:off x="762897" y="1760195"/>
            <a:ext cx="448286" cy="448250"/>
          </a:xfrm>
          <a:custGeom>
            <a:rect b="b" l="l" r="r" t="t"/>
            <a:pathLst>
              <a:path extrusionOk="0" h="1303167" w="1303272">
                <a:moveTo>
                  <a:pt x="1276305" y="1280649"/>
                </a:moveTo>
                <a:cubicBezTo>
                  <a:pt x="1291564" y="1283767"/>
                  <a:pt x="1305039" y="1270292"/>
                  <a:pt x="1302033" y="1254922"/>
                </a:cubicBezTo>
                <a:lnTo>
                  <a:pt x="1251470" y="1002776"/>
                </a:lnTo>
                <a:lnTo>
                  <a:pt x="1239330" y="942301"/>
                </a:lnTo>
                <a:cubicBezTo>
                  <a:pt x="1238439" y="937735"/>
                  <a:pt x="1238996" y="933057"/>
                  <a:pt x="1241001" y="928825"/>
                </a:cubicBezTo>
                <a:cubicBezTo>
                  <a:pt x="1277976" y="850753"/>
                  <a:pt x="1300028" y="764329"/>
                  <a:pt x="1302923" y="673226"/>
                </a:cubicBezTo>
                <a:cubicBezTo>
                  <a:pt x="1315397" y="288436"/>
                  <a:pt x="992418" y="-25633"/>
                  <a:pt x="604621" y="1654"/>
                </a:cubicBezTo>
                <a:cubicBezTo>
                  <a:pt x="283425" y="24262"/>
                  <a:pt x="24262" y="283425"/>
                  <a:pt x="1654" y="604621"/>
                </a:cubicBezTo>
                <a:cubicBezTo>
                  <a:pt x="-25633" y="992307"/>
                  <a:pt x="288436" y="1315397"/>
                  <a:pt x="673226" y="1302812"/>
                </a:cubicBezTo>
                <a:cubicBezTo>
                  <a:pt x="778027" y="1299360"/>
                  <a:pt x="876703" y="1270848"/>
                  <a:pt x="963573" y="1223181"/>
                </a:cubicBezTo>
                <a:cubicBezTo>
                  <a:pt x="968028" y="1220731"/>
                  <a:pt x="973262" y="1219840"/>
                  <a:pt x="978274" y="1220842"/>
                </a:cubicBezTo>
                <a:lnTo>
                  <a:pt x="1024048" y="1229975"/>
                </a:lnTo>
                <a:lnTo>
                  <a:pt x="1276194" y="1280538"/>
                </a:lnTo>
                <a:close/>
              </a:path>
            </a:pathLst>
          </a:custGeom>
          <a:noFill/>
          <a:ln cap="flat" cmpd="sng" w="9525">
            <a:solidFill>
              <a:srgbClr val="2BD6D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84" name="Google Shape;2984;p255"/>
          <p:cNvSpPr/>
          <p:nvPr/>
        </p:nvSpPr>
        <p:spPr>
          <a:xfrm>
            <a:off x="918436" y="1921103"/>
            <a:ext cx="132528" cy="132792"/>
          </a:xfrm>
          <a:custGeom>
            <a:rect b="b" l="l" r="r" t="t"/>
            <a:pathLst>
              <a:path extrusionOk="0" h="360000" w="359285">
                <a:moveTo>
                  <a:pt x="47238" y="159650"/>
                </a:moveTo>
                <a:cubicBezTo>
                  <a:pt x="59202" y="164101"/>
                  <a:pt x="71610" y="167248"/>
                  <a:pt x="84246" y="169041"/>
                </a:cubicBezTo>
                <a:cubicBezTo>
                  <a:pt x="92614" y="170179"/>
                  <a:pt x="101049" y="170743"/>
                  <a:pt x="109495" y="170735"/>
                </a:cubicBezTo>
                <a:cubicBezTo>
                  <a:pt x="118993" y="170687"/>
                  <a:pt x="128479" y="169988"/>
                  <a:pt x="137882" y="168643"/>
                </a:cubicBezTo>
                <a:lnTo>
                  <a:pt x="239060" y="281946"/>
                </a:lnTo>
                <a:cubicBezTo>
                  <a:pt x="239096" y="281988"/>
                  <a:pt x="239154" y="281999"/>
                  <a:pt x="239191" y="282041"/>
                </a:cubicBezTo>
                <a:cubicBezTo>
                  <a:pt x="239227" y="282083"/>
                  <a:pt x="239244" y="282144"/>
                  <a:pt x="239286" y="282187"/>
                </a:cubicBezTo>
                <a:lnTo>
                  <a:pt x="286049" y="329043"/>
                </a:lnTo>
                <a:cubicBezTo>
                  <a:pt x="296146" y="339122"/>
                  <a:pt x="311920" y="340715"/>
                  <a:pt x="323820" y="332856"/>
                </a:cubicBezTo>
                <a:lnTo>
                  <a:pt x="349751" y="358839"/>
                </a:lnTo>
                <a:cubicBezTo>
                  <a:pt x="352104" y="361115"/>
                  <a:pt x="355843" y="361082"/>
                  <a:pt x="358156" y="358764"/>
                </a:cubicBezTo>
                <a:cubicBezTo>
                  <a:pt x="360466" y="356450"/>
                  <a:pt x="360499" y="352700"/>
                  <a:pt x="358229" y="350343"/>
                </a:cubicBezTo>
                <a:lnTo>
                  <a:pt x="332299" y="324363"/>
                </a:lnTo>
                <a:cubicBezTo>
                  <a:pt x="340145" y="312439"/>
                  <a:pt x="338555" y="296632"/>
                  <a:pt x="328491" y="286517"/>
                </a:cubicBezTo>
                <a:lnTo>
                  <a:pt x="281727" y="239661"/>
                </a:lnTo>
                <a:cubicBezTo>
                  <a:pt x="281685" y="239619"/>
                  <a:pt x="281626" y="239608"/>
                  <a:pt x="281585" y="239566"/>
                </a:cubicBezTo>
                <a:cubicBezTo>
                  <a:pt x="281543" y="239523"/>
                  <a:pt x="281529" y="239467"/>
                  <a:pt x="281487" y="239432"/>
                </a:cubicBezTo>
                <a:lnTo>
                  <a:pt x="168440" y="138036"/>
                </a:lnTo>
                <a:cubicBezTo>
                  <a:pt x="171496" y="116903"/>
                  <a:pt x="171060" y="95412"/>
                  <a:pt x="167157" y="74419"/>
                </a:cubicBezTo>
                <a:cubicBezTo>
                  <a:pt x="164919" y="63686"/>
                  <a:pt x="161891" y="53133"/>
                  <a:pt x="158097" y="42847"/>
                </a:cubicBezTo>
                <a:cubicBezTo>
                  <a:pt x="154696" y="31790"/>
                  <a:pt x="148784" y="21675"/>
                  <a:pt x="140826" y="13291"/>
                </a:cubicBezTo>
                <a:cubicBezTo>
                  <a:pt x="121934" y="-4661"/>
                  <a:pt x="92246" y="-4395"/>
                  <a:pt x="73677" y="13892"/>
                </a:cubicBezTo>
                <a:cubicBezTo>
                  <a:pt x="61451" y="26045"/>
                  <a:pt x="56722" y="43868"/>
                  <a:pt x="61309" y="60502"/>
                </a:cubicBezTo>
                <a:cubicBezTo>
                  <a:pt x="61144" y="60597"/>
                  <a:pt x="60982" y="60703"/>
                  <a:pt x="60829" y="60821"/>
                </a:cubicBezTo>
                <a:cubicBezTo>
                  <a:pt x="60723" y="60927"/>
                  <a:pt x="60686" y="61067"/>
                  <a:pt x="60592" y="61179"/>
                </a:cubicBezTo>
                <a:cubicBezTo>
                  <a:pt x="39755" y="55526"/>
                  <a:pt x="17715" y="64494"/>
                  <a:pt x="6710" y="83100"/>
                </a:cubicBezTo>
                <a:cubicBezTo>
                  <a:pt x="-4291" y="101706"/>
                  <a:pt x="-1560" y="125383"/>
                  <a:pt x="13396" y="140980"/>
                </a:cubicBezTo>
                <a:cubicBezTo>
                  <a:pt x="22294" y="150273"/>
                  <a:pt x="35854" y="155367"/>
                  <a:pt x="47238" y="159650"/>
                </a:cubicBezTo>
                <a:close/>
                <a:moveTo>
                  <a:pt x="111833" y="111868"/>
                </a:moveTo>
                <a:cubicBezTo>
                  <a:pt x="114341" y="109360"/>
                  <a:pt x="118368" y="109248"/>
                  <a:pt x="121010" y="111617"/>
                </a:cubicBezTo>
                <a:lnTo>
                  <a:pt x="183926" y="168017"/>
                </a:lnTo>
                <a:lnTo>
                  <a:pt x="167835" y="184143"/>
                </a:lnTo>
                <a:lnTo>
                  <a:pt x="111546" y="121133"/>
                </a:lnTo>
                <a:cubicBezTo>
                  <a:pt x="109154" y="118463"/>
                  <a:pt x="109283" y="114384"/>
                  <a:pt x="111833" y="111868"/>
                </a:cubicBezTo>
                <a:close/>
                <a:moveTo>
                  <a:pt x="320009" y="320518"/>
                </a:moveTo>
                <a:cubicBezTo>
                  <a:pt x="312955" y="327558"/>
                  <a:pt x="301549" y="327558"/>
                  <a:pt x="294498" y="320518"/>
                </a:cubicBezTo>
                <a:lnTo>
                  <a:pt x="303021" y="311984"/>
                </a:lnTo>
                <a:cubicBezTo>
                  <a:pt x="305360" y="309630"/>
                  <a:pt x="305351" y="305821"/>
                  <a:pt x="303002" y="303479"/>
                </a:cubicBezTo>
                <a:cubicBezTo>
                  <a:pt x="300653" y="301136"/>
                  <a:pt x="296853" y="301147"/>
                  <a:pt x="294514" y="303501"/>
                </a:cubicBezTo>
                <a:lnTo>
                  <a:pt x="286007" y="312025"/>
                </a:lnTo>
                <a:lnTo>
                  <a:pt x="268993" y="294977"/>
                </a:lnTo>
                <a:lnTo>
                  <a:pt x="277500" y="286459"/>
                </a:lnTo>
                <a:cubicBezTo>
                  <a:pt x="279774" y="284102"/>
                  <a:pt x="279741" y="280352"/>
                  <a:pt x="277427" y="278038"/>
                </a:cubicBezTo>
                <a:cubicBezTo>
                  <a:pt x="275114" y="275720"/>
                  <a:pt x="271376" y="275686"/>
                  <a:pt x="269024" y="277962"/>
                </a:cubicBezTo>
                <a:lnTo>
                  <a:pt x="260516" y="286469"/>
                </a:lnTo>
                <a:lnTo>
                  <a:pt x="252004" y="277940"/>
                </a:lnTo>
                <a:lnTo>
                  <a:pt x="277514" y="252378"/>
                </a:lnTo>
                <a:lnTo>
                  <a:pt x="298772" y="273679"/>
                </a:lnTo>
                <a:lnTo>
                  <a:pt x="290265" y="282203"/>
                </a:lnTo>
                <a:cubicBezTo>
                  <a:pt x="288706" y="283713"/>
                  <a:pt x="288081" y="285947"/>
                  <a:pt x="288630" y="288046"/>
                </a:cubicBezTo>
                <a:cubicBezTo>
                  <a:pt x="289180" y="290146"/>
                  <a:pt x="290815" y="291787"/>
                  <a:pt x="292913" y="292337"/>
                </a:cubicBezTo>
                <a:cubicBezTo>
                  <a:pt x="295009" y="292886"/>
                  <a:pt x="297238" y="292259"/>
                  <a:pt x="298741" y="290699"/>
                </a:cubicBezTo>
                <a:lnTo>
                  <a:pt x="307249" y="282175"/>
                </a:lnTo>
                <a:lnTo>
                  <a:pt x="320009" y="294958"/>
                </a:lnTo>
                <a:cubicBezTo>
                  <a:pt x="327034" y="302022"/>
                  <a:pt x="327034" y="313454"/>
                  <a:pt x="320009" y="320518"/>
                </a:cubicBezTo>
                <a:close/>
                <a:moveTo>
                  <a:pt x="243764" y="269197"/>
                </a:moveTo>
                <a:lnTo>
                  <a:pt x="175837" y="193134"/>
                </a:lnTo>
                <a:lnTo>
                  <a:pt x="192876" y="176064"/>
                </a:lnTo>
                <a:lnTo>
                  <a:pt x="268789" y="244125"/>
                </a:lnTo>
                <a:close/>
                <a:moveTo>
                  <a:pt x="82149" y="22447"/>
                </a:moveTo>
                <a:cubicBezTo>
                  <a:pt x="96169" y="8963"/>
                  <a:pt x="118242" y="8756"/>
                  <a:pt x="132511" y="21977"/>
                </a:cubicBezTo>
                <a:cubicBezTo>
                  <a:pt x="139088" y="29073"/>
                  <a:pt x="143962" y="37580"/>
                  <a:pt x="146766" y="46848"/>
                </a:cubicBezTo>
                <a:cubicBezTo>
                  <a:pt x="150360" y="56574"/>
                  <a:pt x="153234" y="66558"/>
                  <a:pt x="155366" y="76709"/>
                </a:cubicBezTo>
                <a:cubicBezTo>
                  <a:pt x="158496" y="93676"/>
                  <a:pt x="159185" y="111004"/>
                  <a:pt x="157408" y="128167"/>
                </a:cubicBezTo>
                <a:lnTo>
                  <a:pt x="128984" y="102684"/>
                </a:lnTo>
                <a:cubicBezTo>
                  <a:pt x="127715" y="101585"/>
                  <a:pt x="126303" y="100663"/>
                  <a:pt x="124788" y="99944"/>
                </a:cubicBezTo>
                <a:lnTo>
                  <a:pt x="131666" y="58808"/>
                </a:lnTo>
                <a:cubicBezTo>
                  <a:pt x="132124" y="55579"/>
                  <a:pt x="129930" y="52571"/>
                  <a:pt x="126719" y="52034"/>
                </a:cubicBezTo>
                <a:cubicBezTo>
                  <a:pt x="123510" y="51494"/>
                  <a:pt x="120458" y="53622"/>
                  <a:pt x="119841" y="56826"/>
                </a:cubicBezTo>
                <a:lnTo>
                  <a:pt x="112904" y="98275"/>
                </a:lnTo>
                <a:cubicBezTo>
                  <a:pt x="111297" y="98605"/>
                  <a:pt x="109741" y="99151"/>
                  <a:pt x="108276" y="99891"/>
                </a:cubicBezTo>
                <a:lnTo>
                  <a:pt x="96953" y="88543"/>
                </a:lnTo>
                <a:lnTo>
                  <a:pt x="106155" y="33216"/>
                </a:lnTo>
                <a:cubicBezTo>
                  <a:pt x="106755" y="31004"/>
                  <a:pt x="106046" y="28642"/>
                  <a:pt x="104328" y="27127"/>
                </a:cubicBezTo>
                <a:cubicBezTo>
                  <a:pt x="102609" y="25612"/>
                  <a:pt x="100181" y="25212"/>
                  <a:pt x="98069" y="26092"/>
                </a:cubicBezTo>
                <a:cubicBezTo>
                  <a:pt x="95954" y="26973"/>
                  <a:pt x="94526" y="28980"/>
                  <a:pt x="94386" y="31270"/>
                </a:cubicBezTo>
                <a:lnTo>
                  <a:pt x="86593" y="78127"/>
                </a:lnTo>
                <a:lnTo>
                  <a:pt x="73024" y="64531"/>
                </a:lnTo>
                <a:cubicBezTo>
                  <a:pt x="73577" y="62451"/>
                  <a:pt x="73549" y="60259"/>
                  <a:pt x="72946" y="58196"/>
                </a:cubicBezTo>
                <a:cubicBezTo>
                  <a:pt x="69269" y="45489"/>
                  <a:pt x="72799" y="31784"/>
                  <a:pt x="82149" y="22447"/>
                </a:cubicBezTo>
                <a:close/>
                <a:moveTo>
                  <a:pt x="22531" y="82180"/>
                </a:moveTo>
                <a:cubicBezTo>
                  <a:pt x="31839" y="72820"/>
                  <a:pt x="45497" y="69278"/>
                  <a:pt x="58167" y="72943"/>
                </a:cubicBezTo>
                <a:cubicBezTo>
                  <a:pt x="60240" y="73553"/>
                  <a:pt x="62441" y="73580"/>
                  <a:pt x="64528" y="73027"/>
                </a:cubicBezTo>
                <a:lnTo>
                  <a:pt x="78103" y="86639"/>
                </a:lnTo>
                <a:lnTo>
                  <a:pt x="31339" y="94448"/>
                </a:lnTo>
                <a:cubicBezTo>
                  <a:pt x="28270" y="94968"/>
                  <a:pt x="26108" y="97755"/>
                  <a:pt x="26364" y="100864"/>
                </a:cubicBezTo>
                <a:cubicBezTo>
                  <a:pt x="26618" y="103970"/>
                  <a:pt x="29205" y="106366"/>
                  <a:pt x="32316" y="106377"/>
                </a:cubicBezTo>
                <a:cubicBezTo>
                  <a:pt x="32651" y="106380"/>
                  <a:pt x="32983" y="106352"/>
                  <a:pt x="33312" y="106293"/>
                </a:cubicBezTo>
                <a:lnTo>
                  <a:pt x="88529" y="97073"/>
                </a:lnTo>
                <a:lnTo>
                  <a:pt x="99846" y="108415"/>
                </a:lnTo>
                <a:cubicBezTo>
                  <a:pt x="99110" y="109886"/>
                  <a:pt x="98569" y="111446"/>
                  <a:pt x="98242" y="113059"/>
                </a:cubicBezTo>
                <a:lnTo>
                  <a:pt x="56872" y="120009"/>
                </a:lnTo>
                <a:cubicBezTo>
                  <a:pt x="53825" y="120540"/>
                  <a:pt x="51683" y="123311"/>
                  <a:pt x="51928" y="126400"/>
                </a:cubicBezTo>
                <a:cubicBezTo>
                  <a:pt x="52171" y="129489"/>
                  <a:pt x="54721" y="131888"/>
                  <a:pt x="57815" y="131933"/>
                </a:cubicBezTo>
                <a:cubicBezTo>
                  <a:pt x="58147" y="131936"/>
                  <a:pt x="58482" y="131908"/>
                  <a:pt x="58809" y="131849"/>
                </a:cubicBezTo>
                <a:lnTo>
                  <a:pt x="99866" y="124957"/>
                </a:lnTo>
                <a:cubicBezTo>
                  <a:pt x="100583" y="126478"/>
                  <a:pt x="101501" y="127893"/>
                  <a:pt x="102601" y="129165"/>
                </a:cubicBezTo>
                <a:lnTo>
                  <a:pt x="128128" y="157752"/>
                </a:lnTo>
                <a:cubicBezTo>
                  <a:pt x="114076" y="159194"/>
                  <a:pt x="99908" y="158993"/>
                  <a:pt x="85901" y="157151"/>
                </a:cubicBezTo>
                <a:cubicBezTo>
                  <a:pt x="73968" y="155442"/>
                  <a:pt x="62252" y="152446"/>
                  <a:pt x="50963" y="148212"/>
                </a:cubicBezTo>
                <a:cubicBezTo>
                  <a:pt x="40346" y="145115"/>
                  <a:pt x="30497" y="139817"/>
                  <a:pt x="22054" y="132666"/>
                </a:cubicBezTo>
                <a:cubicBezTo>
                  <a:pt x="8853" y="118362"/>
                  <a:pt x="9063" y="96232"/>
                  <a:pt x="22531" y="8218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2985" name="Google Shape;2985;p255"/>
          <p:cNvPicPr preferRelativeResize="0"/>
          <p:nvPr/>
        </p:nvPicPr>
        <p:blipFill rotWithShape="1">
          <a:blip r:embed="rId7">
            <a:alphaModFix/>
          </a:blip>
          <a:srcRect b="0" l="0" r="0" t="0"/>
          <a:stretch/>
        </p:blipFill>
        <p:spPr>
          <a:xfrm rot="-5400000">
            <a:off x="831454" y="3663220"/>
            <a:ext cx="366477" cy="415864"/>
          </a:xfrm>
          <a:prstGeom prst="rect">
            <a:avLst/>
          </a:prstGeom>
          <a:noFill/>
          <a:ln>
            <a:noFill/>
          </a:ln>
        </p:spPr>
      </p:pic>
      <p:sp>
        <p:nvSpPr>
          <p:cNvPr id="2986" name="Google Shape;2986;p255"/>
          <p:cNvSpPr/>
          <p:nvPr/>
        </p:nvSpPr>
        <p:spPr>
          <a:xfrm rot="-5966320">
            <a:off x="801775" y="3689418"/>
            <a:ext cx="365850" cy="365851"/>
          </a:xfrm>
          <a:custGeom>
            <a:rect b="b" l="l" r="r" t="t"/>
            <a:pathLst>
              <a:path extrusionOk="0" h="1063824" w="1063824">
                <a:moveTo>
                  <a:pt x="1063825" y="531912"/>
                </a:moveTo>
                <a:cubicBezTo>
                  <a:pt x="1063825" y="825680"/>
                  <a:pt x="825680" y="1063825"/>
                  <a:pt x="531912" y="1063825"/>
                </a:cubicBezTo>
                <a:cubicBezTo>
                  <a:pt x="238145" y="1063825"/>
                  <a:pt x="0" y="825680"/>
                  <a:pt x="0" y="531912"/>
                </a:cubicBezTo>
                <a:cubicBezTo>
                  <a:pt x="0" y="238145"/>
                  <a:pt x="238145" y="0"/>
                  <a:pt x="531912" y="0"/>
                </a:cubicBezTo>
                <a:cubicBezTo>
                  <a:pt x="825680" y="0"/>
                  <a:pt x="1063825" y="238145"/>
                  <a:pt x="1063825" y="531912"/>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87" name="Google Shape;2987;p255"/>
          <p:cNvSpPr/>
          <p:nvPr/>
        </p:nvSpPr>
        <p:spPr>
          <a:xfrm rot="-2700000">
            <a:off x="762897" y="3645039"/>
            <a:ext cx="448286" cy="448250"/>
          </a:xfrm>
          <a:custGeom>
            <a:rect b="b" l="l" r="r" t="t"/>
            <a:pathLst>
              <a:path extrusionOk="0" h="1303167" w="1303272">
                <a:moveTo>
                  <a:pt x="1276305" y="1280649"/>
                </a:moveTo>
                <a:cubicBezTo>
                  <a:pt x="1291564" y="1283767"/>
                  <a:pt x="1305039" y="1270292"/>
                  <a:pt x="1302033" y="1254922"/>
                </a:cubicBezTo>
                <a:lnTo>
                  <a:pt x="1251470" y="1002776"/>
                </a:lnTo>
                <a:lnTo>
                  <a:pt x="1239330" y="942301"/>
                </a:lnTo>
                <a:cubicBezTo>
                  <a:pt x="1238439" y="937735"/>
                  <a:pt x="1238996" y="933057"/>
                  <a:pt x="1241001" y="928825"/>
                </a:cubicBezTo>
                <a:cubicBezTo>
                  <a:pt x="1277976" y="850753"/>
                  <a:pt x="1300028" y="764329"/>
                  <a:pt x="1302923" y="673226"/>
                </a:cubicBezTo>
                <a:cubicBezTo>
                  <a:pt x="1315397" y="288436"/>
                  <a:pt x="992418" y="-25633"/>
                  <a:pt x="604621" y="1654"/>
                </a:cubicBezTo>
                <a:cubicBezTo>
                  <a:pt x="283425" y="24262"/>
                  <a:pt x="24262" y="283425"/>
                  <a:pt x="1654" y="604621"/>
                </a:cubicBezTo>
                <a:cubicBezTo>
                  <a:pt x="-25633" y="992307"/>
                  <a:pt x="288436" y="1315397"/>
                  <a:pt x="673226" y="1302812"/>
                </a:cubicBezTo>
                <a:cubicBezTo>
                  <a:pt x="778027" y="1299360"/>
                  <a:pt x="876703" y="1270848"/>
                  <a:pt x="963573" y="1223181"/>
                </a:cubicBezTo>
                <a:cubicBezTo>
                  <a:pt x="968028" y="1220731"/>
                  <a:pt x="973262" y="1219840"/>
                  <a:pt x="978274" y="1220842"/>
                </a:cubicBezTo>
                <a:lnTo>
                  <a:pt x="1024048" y="1229975"/>
                </a:lnTo>
                <a:lnTo>
                  <a:pt x="1276194" y="1280538"/>
                </a:lnTo>
                <a:close/>
              </a:path>
            </a:pathLst>
          </a:custGeom>
          <a:noFill/>
          <a:ln cap="flat" cmpd="sng" w="9525">
            <a:solidFill>
              <a:srgbClr val="2BD6D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2988" name="Google Shape;2988;p255"/>
          <p:cNvGrpSpPr/>
          <p:nvPr/>
        </p:nvGrpSpPr>
        <p:grpSpPr>
          <a:xfrm>
            <a:off x="889900" y="3782283"/>
            <a:ext cx="189600" cy="180120"/>
            <a:chOff x="4797094" y="3459336"/>
            <a:chExt cx="360000" cy="342000"/>
          </a:xfrm>
        </p:grpSpPr>
        <p:sp>
          <p:nvSpPr>
            <p:cNvPr id="2989" name="Google Shape;2989;p255"/>
            <p:cNvSpPr/>
            <p:nvPr/>
          </p:nvSpPr>
          <p:spPr>
            <a:xfrm>
              <a:off x="5043091" y="3687326"/>
              <a:ext cx="78000" cy="60000"/>
            </a:xfrm>
            <a:custGeom>
              <a:rect b="b" l="l" r="r" t="t"/>
              <a:pathLst>
                <a:path extrusionOk="0" h="60000" w="78000">
                  <a:moveTo>
                    <a:pt x="67077" y="2584"/>
                  </a:moveTo>
                  <a:lnTo>
                    <a:pt x="33501" y="50824"/>
                  </a:lnTo>
                  <a:lnTo>
                    <a:pt x="9807" y="31378"/>
                  </a:lnTo>
                  <a:cubicBezTo>
                    <a:pt x="7251" y="29272"/>
                    <a:pt x="3465" y="29656"/>
                    <a:pt x="1365" y="32206"/>
                  </a:cubicBezTo>
                  <a:cubicBezTo>
                    <a:pt x="-741" y="34768"/>
                    <a:pt x="-369" y="38554"/>
                    <a:pt x="2199" y="40648"/>
                  </a:cubicBezTo>
                  <a:lnTo>
                    <a:pt x="30915" y="64222"/>
                  </a:lnTo>
                  <a:cubicBezTo>
                    <a:pt x="31995" y="65110"/>
                    <a:pt x="33339" y="65590"/>
                    <a:pt x="34719" y="65590"/>
                  </a:cubicBezTo>
                  <a:cubicBezTo>
                    <a:pt x="34989" y="65590"/>
                    <a:pt x="35265" y="65572"/>
                    <a:pt x="35541" y="65530"/>
                  </a:cubicBezTo>
                  <a:cubicBezTo>
                    <a:pt x="37197" y="65302"/>
                    <a:pt x="38685" y="64390"/>
                    <a:pt x="39645" y="63016"/>
                  </a:cubicBezTo>
                  <a:lnTo>
                    <a:pt x="76929" y="9442"/>
                  </a:lnTo>
                  <a:cubicBezTo>
                    <a:pt x="78819" y="6724"/>
                    <a:pt x="78153" y="2986"/>
                    <a:pt x="75429" y="1090"/>
                  </a:cubicBezTo>
                  <a:cubicBezTo>
                    <a:pt x="72705" y="-830"/>
                    <a:pt x="68973" y="-140"/>
                    <a:pt x="67077" y="2584"/>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990" name="Google Shape;2990;p255"/>
            <p:cNvSpPr/>
            <p:nvPr/>
          </p:nvSpPr>
          <p:spPr>
            <a:xfrm>
              <a:off x="4797094" y="3459336"/>
              <a:ext cx="360000" cy="342000"/>
            </a:xfrm>
            <a:custGeom>
              <a:rect b="b" l="l" r="r" t="t"/>
              <a:pathLst>
                <a:path extrusionOk="0" h="342000" w="360000">
                  <a:moveTo>
                    <a:pt x="282000" y="186000"/>
                  </a:moveTo>
                  <a:cubicBezTo>
                    <a:pt x="277632" y="186000"/>
                    <a:pt x="273372" y="186450"/>
                    <a:pt x="269202" y="187146"/>
                  </a:cubicBezTo>
                  <a:cubicBezTo>
                    <a:pt x="276210" y="176988"/>
                    <a:pt x="281892" y="165780"/>
                    <a:pt x="286038" y="153708"/>
                  </a:cubicBezTo>
                  <a:cubicBezTo>
                    <a:pt x="294504" y="149820"/>
                    <a:pt x="300000" y="141450"/>
                    <a:pt x="300000" y="132000"/>
                  </a:cubicBezTo>
                  <a:lnTo>
                    <a:pt x="300000" y="108000"/>
                  </a:lnTo>
                  <a:cubicBezTo>
                    <a:pt x="300000" y="102222"/>
                    <a:pt x="297840" y="96624"/>
                    <a:pt x="294000" y="92250"/>
                  </a:cubicBezTo>
                  <a:lnTo>
                    <a:pt x="294000" y="60336"/>
                  </a:lnTo>
                  <a:cubicBezTo>
                    <a:pt x="294336" y="57036"/>
                    <a:pt x="295656" y="37392"/>
                    <a:pt x="281448" y="21186"/>
                  </a:cubicBezTo>
                  <a:cubicBezTo>
                    <a:pt x="269124" y="7128"/>
                    <a:pt x="249126" y="0"/>
                    <a:pt x="222000" y="0"/>
                  </a:cubicBezTo>
                  <a:cubicBezTo>
                    <a:pt x="194874" y="0"/>
                    <a:pt x="174876" y="7128"/>
                    <a:pt x="162552" y="21180"/>
                  </a:cubicBezTo>
                  <a:cubicBezTo>
                    <a:pt x="153942" y="31002"/>
                    <a:pt x="151044" y="42066"/>
                    <a:pt x="150168" y="50010"/>
                  </a:cubicBezTo>
                  <a:cubicBezTo>
                    <a:pt x="139884" y="44694"/>
                    <a:pt x="127764" y="42000"/>
                    <a:pt x="114000" y="42000"/>
                  </a:cubicBezTo>
                  <a:cubicBezTo>
                    <a:pt x="51666" y="42000"/>
                    <a:pt x="48036" y="95130"/>
                    <a:pt x="48000" y="96000"/>
                  </a:cubicBezTo>
                  <a:lnTo>
                    <a:pt x="48000" y="123474"/>
                  </a:lnTo>
                  <a:cubicBezTo>
                    <a:pt x="44112" y="127710"/>
                    <a:pt x="42000" y="132600"/>
                    <a:pt x="42000" y="137454"/>
                  </a:cubicBezTo>
                  <a:lnTo>
                    <a:pt x="42000" y="158178"/>
                  </a:lnTo>
                  <a:cubicBezTo>
                    <a:pt x="42000" y="164652"/>
                    <a:pt x="44898" y="170688"/>
                    <a:pt x="49866" y="174768"/>
                  </a:cubicBezTo>
                  <a:cubicBezTo>
                    <a:pt x="54816" y="193428"/>
                    <a:pt x="66990" y="207528"/>
                    <a:pt x="71730" y="212478"/>
                  </a:cubicBezTo>
                  <a:lnTo>
                    <a:pt x="71730" y="228936"/>
                  </a:lnTo>
                  <a:cubicBezTo>
                    <a:pt x="71730" y="233658"/>
                    <a:pt x="69162" y="237990"/>
                    <a:pt x="64704" y="240426"/>
                  </a:cubicBezTo>
                  <a:lnTo>
                    <a:pt x="24786" y="265464"/>
                  </a:lnTo>
                  <a:cubicBezTo>
                    <a:pt x="9498" y="273804"/>
                    <a:pt x="0" y="289806"/>
                    <a:pt x="0" y="307218"/>
                  </a:cubicBezTo>
                  <a:lnTo>
                    <a:pt x="0" y="330000"/>
                  </a:lnTo>
                  <a:lnTo>
                    <a:pt x="84000" y="330000"/>
                  </a:lnTo>
                  <a:lnTo>
                    <a:pt x="96000" y="330000"/>
                  </a:lnTo>
                  <a:lnTo>
                    <a:pt x="240624" y="330000"/>
                  </a:lnTo>
                  <a:cubicBezTo>
                    <a:pt x="252636" y="337560"/>
                    <a:pt x="266796" y="342000"/>
                    <a:pt x="282000" y="342000"/>
                  </a:cubicBezTo>
                  <a:cubicBezTo>
                    <a:pt x="325008" y="342000"/>
                    <a:pt x="360000" y="307008"/>
                    <a:pt x="360000" y="264000"/>
                  </a:cubicBezTo>
                  <a:cubicBezTo>
                    <a:pt x="360000" y="220992"/>
                    <a:pt x="325008" y="186000"/>
                    <a:pt x="282000" y="186000"/>
                  </a:cubicBezTo>
                  <a:close/>
                  <a:moveTo>
                    <a:pt x="84000" y="304572"/>
                  </a:moveTo>
                  <a:lnTo>
                    <a:pt x="84000" y="318000"/>
                  </a:lnTo>
                  <a:lnTo>
                    <a:pt x="12000" y="318000"/>
                  </a:lnTo>
                  <a:lnTo>
                    <a:pt x="12000" y="307218"/>
                  </a:lnTo>
                  <a:cubicBezTo>
                    <a:pt x="12000" y="294198"/>
                    <a:pt x="19104" y="282234"/>
                    <a:pt x="30846" y="275820"/>
                  </a:cubicBezTo>
                  <a:lnTo>
                    <a:pt x="70758" y="250782"/>
                  </a:lnTo>
                  <a:cubicBezTo>
                    <a:pt x="78756" y="246420"/>
                    <a:pt x="83724" y="238056"/>
                    <a:pt x="83724" y="228936"/>
                  </a:cubicBezTo>
                  <a:lnTo>
                    <a:pt x="83724" y="207390"/>
                  </a:lnTo>
                  <a:lnTo>
                    <a:pt x="81816" y="205608"/>
                  </a:lnTo>
                  <a:cubicBezTo>
                    <a:pt x="81660" y="205464"/>
                    <a:pt x="65718" y="190404"/>
                    <a:pt x="61008" y="169878"/>
                  </a:cubicBezTo>
                  <a:lnTo>
                    <a:pt x="60462" y="167502"/>
                  </a:lnTo>
                  <a:lnTo>
                    <a:pt x="58410" y="166182"/>
                  </a:lnTo>
                  <a:cubicBezTo>
                    <a:pt x="55650" y="164394"/>
                    <a:pt x="54000" y="161400"/>
                    <a:pt x="54000" y="158178"/>
                  </a:cubicBezTo>
                  <a:lnTo>
                    <a:pt x="54000" y="137454"/>
                  </a:lnTo>
                  <a:cubicBezTo>
                    <a:pt x="54000" y="135294"/>
                    <a:pt x="55470" y="132726"/>
                    <a:pt x="58026" y="130410"/>
                  </a:cubicBezTo>
                  <a:lnTo>
                    <a:pt x="60000" y="128628"/>
                  </a:lnTo>
                  <a:lnTo>
                    <a:pt x="59988" y="96348"/>
                  </a:lnTo>
                  <a:cubicBezTo>
                    <a:pt x="60096" y="94626"/>
                    <a:pt x="63222" y="54000"/>
                    <a:pt x="114000" y="54000"/>
                  </a:cubicBezTo>
                  <a:cubicBezTo>
                    <a:pt x="128358" y="54000"/>
                    <a:pt x="140448" y="57318"/>
                    <a:pt x="150000" y="63864"/>
                  </a:cubicBezTo>
                  <a:lnTo>
                    <a:pt x="150000" y="92250"/>
                  </a:lnTo>
                  <a:cubicBezTo>
                    <a:pt x="146160" y="96624"/>
                    <a:pt x="144000" y="102222"/>
                    <a:pt x="144000" y="108000"/>
                  </a:cubicBezTo>
                  <a:lnTo>
                    <a:pt x="144000" y="132000"/>
                  </a:lnTo>
                  <a:cubicBezTo>
                    <a:pt x="144000" y="133824"/>
                    <a:pt x="144210" y="135618"/>
                    <a:pt x="144606" y="137358"/>
                  </a:cubicBezTo>
                  <a:cubicBezTo>
                    <a:pt x="144768" y="138054"/>
                    <a:pt x="145092" y="138690"/>
                    <a:pt x="145314" y="139362"/>
                  </a:cubicBezTo>
                  <a:cubicBezTo>
                    <a:pt x="145644" y="140370"/>
                    <a:pt x="145908" y="141408"/>
                    <a:pt x="146370" y="142362"/>
                  </a:cubicBezTo>
                  <a:cubicBezTo>
                    <a:pt x="146376" y="142374"/>
                    <a:pt x="146382" y="142380"/>
                    <a:pt x="146388" y="142392"/>
                  </a:cubicBezTo>
                  <a:cubicBezTo>
                    <a:pt x="147924" y="145560"/>
                    <a:pt x="150162" y="148392"/>
                    <a:pt x="152982" y="150654"/>
                  </a:cubicBezTo>
                  <a:cubicBezTo>
                    <a:pt x="153012" y="150768"/>
                    <a:pt x="153048" y="150870"/>
                    <a:pt x="153078" y="150978"/>
                  </a:cubicBezTo>
                  <a:cubicBezTo>
                    <a:pt x="153438" y="152352"/>
                    <a:pt x="153816" y="153720"/>
                    <a:pt x="154224" y="155058"/>
                  </a:cubicBezTo>
                  <a:lnTo>
                    <a:pt x="154710" y="156624"/>
                  </a:lnTo>
                  <a:cubicBezTo>
                    <a:pt x="154794" y="156900"/>
                    <a:pt x="154896" y="157182"/>
                    <a:pt x="154986" y="157458"/>
                  </a:cubicBezTo>
                  <a:cubicBezTo>
                    <a:pt x="155196" y="158106"/>
                    <a:pt x="155400" y="158754"/>
                    <a:pt x="155616" y="159390"/>
                  </a:cubicBezTo>
                  <a:cubicBezTo>
                    <a:pt x="155976" y="160440"/>
                    <a:pt x="156354" y="161520"/>
                    <a:pt x="156792" y="162708"/>
                  </a:cubicBezTo>
                  <a:cubicBezTo>
                    <a:pt x="156978" y="163206"/>
                    <a:pt x="157182" y="163644"/>
                    <a:pt x="157374" y="164130"/>
                  </a:cubicBezTo>
                  <a:cubicBezTo>
                    <a:pt x="157866" y="165384"/>
                    <a:pt x="158358" y="166596"/>
                    <a:pt x="158874" y="167796"/>
                  </a:cubicBezTo>
                  <a:cubicBezTo>
                    <a:pt x="159000" y="168084"/>
                    <a:pt x="159108" y="168396"/>
                    <a:pt x="159234" y="168678"/>
                  </a:cubicBezTo>
                  <a:lnTo>
                    <a:pt x="159570" y="169434"/>
                  </a:lnTo>
                  <a:cubicBezTo>
                    <a:pt x="159726" y="169782"/>
                    <a:pt x="159888" y="170094"/>
                    <a:pt x="160044" y="170436"/>
                  </a:cubicBezTo>
                  <a:cubicBezTo>
                    <a:pt x="160632" y="171720"/>
                    <a:pt x="161208" y="172962"/>
                    <a:pt x="161808" y="174168"/>
                  </a:cubicBezTo>
                  <a:cubicBezTo>
                    <a:pt x="161904" y="174360"/>
                    <a:pt x="161994" y="174570"/>
                    <a:pt x="162090" y="174762"/>
                  </a:cubicBezTo>
                  <a:cubicBezTo>
                    <a:pt x="162468" y="175512"/>
                    <a:pt x="162846" y="176220"/>
                    <a:pt x="163224" y="176940"/>
                  </a:cubicBezTo>
                  <a:cubicBezTo>
                    <a:pt x="163872" y="178176"/>
                    <a:pt x="164508" y="179340"/>
                    <a:pt x="165144" y="180468"/>
                  </a:cubicBezTo>
                  <a:cubicBezTo>
                    <a:pt x="165456" y="181020"/>
                    <a:pt x="165762" y="181560"/>
                    <a:pt x="166068" y="182082"/>
                  </a:cubicBezTo>
                  <a:cubicBezTo>
                    <a:pt x="166932" y="183558"/>
                    <a:pt x="167754" y="184914"/>
                    <a:pt x="168552" y="186174"/>
                  </a:cubicBezTo>
                  <a:cubicBezTo>
                    <a:pt x="168726" y="186444"/>
                    <a:pt x="168894" y="186726"/>
                    <a:pt x="169062" y="186984"/>
                  </a:cubicBezTo>
                  <a:cubicBezTo>
                    <a:pt x="170514" y="189234"/>
                    <a:pt x="171774" y="191058"/>
                    <a:pt x="172818" y="192480"/>
                  </a:cubicBezTo>
                  <a:cubicBezTo>
                    <a:pt x="173094" y="192858"/>
                    <a:pt x="173334" y="193182"/>
                    <a:pt x="173568" y="193500"/>
                  </a:cubicBezTo>
                  <a:cubicBezTo>
                    <a:pt x="173700" y="193674"/>
                    <a:pt x="173880" y="193926"/>
                    <a:pt x="173994" y="194082"/>
                  </a:cubicBezTo>
                  <a:lnTo>
                    <a:pt x="173994" y="213936"/>
                  </a:lnTo>
                  <a:cubicBezTo>
                    <a:pt x="173994" y="219744"/>
                    <a:pt x="170826" y="225072"/>
                    <a:pt x="165732" y="227856"/>
                  </a:cubicBezTo>
                  <a:lnTo>
                    <a:pt x="149856" y="236514"/>
                  </a:lnTo>
                  <a:lnTo>
                    <a:pt x="145962" y="238638"/>
                  </a:lnTo>
                  <a:lnTo>
                    <a:pt x="112206" y="257052"/>
                  </a:lnTo>
                  <a:cubicBezTo>
                    <a:pt x="94806" y="266544"/>
                    <a:pt x="84000" y="284748"/>
                    <a:pt x="84000" y="304572"/>
                  </a:cubicBezTo>
                  <a:close/>
                  <a:moveTo>
                    <a:pt x="96000" y="318000"/>
                  </a:moveTo>
                  <a:lnTo>
                    <a:pt x="96000" y="304572"/>
                  </a:lnTo>
                  <a:cubicBezTo>
                    <a:pt x="96000" y="289146"/>
                    <a:pt x="104412" y="274968"/>
                    <a:pt x="117954" y="267588"/>
                  </a:cubicBezTo>
                  <a:lnTo>
                    <a:pt x="171480" y="238392"/>
                  </a:lnTo>
                  <a:cubicBezTo>
                    <a:pt x="180438" y="233502"/>
                    <a:pt x="186000" y="224124"/>
                    <a:pt x="186000" y="213930"/>
                  </a:cubicBezTo>
                  <a:lnTo>
                    <a:pt x="186000" y="189822"/>
                  </a:lnTo>
                  <a:lnTo>
                    <a:pt x="186000" y="189816"/>
                  </a:lnTo>
                  <a:lnTo>
                    <a:pt x="184836" y="188424"/>
                  </a:lnTo>
                  <a:lnTo>
                    <a:pt x="184608" y="188154"/>
                  </a:lnTo>
                  <a:cubicBezTo>
                    <a:pt x="184596" y="188136"/>
                    <a:pt x="184224" y="187686"/>
                    <a:pt x="183618" y="186894"/>
                  </a:cubicBezTo>
                  <a:cubicBezTo>
                    <a:pt x="183582" y="186846"/>
                    <a:pt x="183546" y="186798"/>
                    <a:pt x="183504" y="186750"/>
                  </a:cubicBezTo>
                  <a:cubicBezTo>
                    <a:pt x="183186" y="186336"/>
                    <a:pt x="182814" y="185832"/>
                    <a:pt x="182388" y="185244"/>
                  </a:cubicBezTo>
                  <a:cubicBezTo>
                    <a:pt x="182382" y="185232"/>
                    <a:pt x="182376" y="185226"/>
                    <a:pt x="182370" y="185214"/>
                  </a:cubicBezTo>
                  <a:cubicBezTo>
                    <a:pt x="181476" y="183972"/>
                    <a:pt x="180354" y="182358"/>
                    <a:pt x="179106" y="180414"/>
                  </a:cubicBezTo>
                  <a:cubicBezTo>
                    <a:pt x="179076" y="180372"/>
                    <a:pt x="179052" y="180324"/>
                    <a:pt x="179022" y="180282"/>
                  </a:cubicBezTo>
                  <a:cubicBezTo>
                    <a:pt x="178434" y="179358"/>
                    <a:pt x="177810" y="178362"/>
                    <a:pt x="177174" y="177300"/>
                  </a:cubicBezTo>
                  <a:cubicBezTo>
                    <a:pt x="177126" y="177222"/>
                    <a:pt x="177078" y="177144"/>
                    <a:pt x="177030" y="177060"/>
                  </a:cubicBezTo>
                  <a:cubicBezTo>
                    <a:pt x="175674" y="174786"/>
                    <a:pt x="174234" y="172212"/>
                    <a:pt x="172800" y="169362"/>
                  </a:cubicBezTo>
                  <a:lnTo>
                    <a:pt x="172794" y="169350"/>
                  </a:lnTo>
                  <a:cubicBezTo>
                    <a:pt x="172032" y="167826"/>
                    <a:pt x="171270" y="166212"/>
                    <a:pt x="170526" y="164538"/>
                  </a:cubicBezTo>
                  <a:lnTo>
                    <a:pt x="170526" y="164538"/>
                  </a:lnTo>
                  <a:cubicBezTo>
                    <a:pt x="170424" y="164304"/>
                    <a:pt x="170316" y="164076"/>
                    <a:pt x="170214" y="163842"/>
                  </a:cubicBezTo>
                  <a:lnTo>
                    <a:pt x="170214" y="163842"/>
                  </a:lnTo>
                  <a:cubicBezTo>
                    <a:pt x="169884" y="163092"/>
                    <a:pt x="169554" y="162306"/>
                    <a:pt x="169218" y="161496"/>
                  </a:cubicBezTo>
                  <a:cubicBezTo>
                    <a:pt x="169098" y="161202"/>
                    <a:pt x="168978" y="160896"/>
                    <a:pt x="168858" y="160596"/>
                  </a:cubicBezTo>
                  <a:cubicBezTo>
                    <a:pt x="168546" y="159810"/>
                    <a:pt x="168228" y="159018"/>
                    <a:pt x="167892" y="158112"/>
                  </a:cubicBezTo>
                  <a:cubicBezTo>
                    <a:pt x="167280" y="156480"/>
                    <a:pt x="166704" y="154776"/>
                    <a:pt x="166152" y="153018"/>
                  </a:cubicBezTo>
                  <a:lnTo>
                    <a:pt x="165822" y="151950"/>
                  </a:lnTo>
                  <a:cubicBezTo>
                    <a:pt x="165786" y="151830"/>
                    <a:pt x="165744" y="151710"/>
                    <a:pt x="165708" y="151584"/>
                  </a:cubicBezTo>
                  <a:cubicBezTo>
                    <a:pt x="165144" y="149688"/>
                    <a:pt x="164604" y="147750"/>
                    <a:pt x="164148" y="145758"/>
                  </a:cubicBezTo>
                  <a:lnTo>
                    <a:pt x="163602" y="143382"/>
                  </a:lnTo>
                  <a:lnTo>
                    <a:pt x="161556" y="142062"/>
                  </a:lnTo>
                  <a:cubicBezTo>
                    <a:pt x="158076" y="139818"/>
                    <a:pt x="156000" y="136056"/>
                    <a:pt x="156000" y="132000"/>
                  </a:cubicBezTo>
                  <a:lnTo>
                    <a:pt x="156000" y="108000"/>
                  </a:lnTo>
                  <a:cubicBezTo>
                    <a:pt x="156000" y="104634"/>
                    <a:pt x="157428" y="101496"/>
                    <a:pt x="160020" y="99150"/>
                  </a:cubicBezTo>
                  <a:lnTo>
                    <a:pt x="162000" y="97368"/>
                  </a:lnTo>
                  <a:lnTo>
                    <a:pt x="162000" y="60000"/>
                  </a:lnTo>
                  <a:lnTo>
                    <a:pt x="162000" y="57876"/>
                  </a:lnTo>
                  <a:lnTo>
                    <a:pt x="161838" y="57750"/>
                  </a:lnTo>
                  <a:cubicBezTo>
                    <a:pt x="161634" y="53418"/>
                    <a:pt x="161892" y="40140"/>
                    <a:pt x="171576" y="29094"/>
                  </a:cubicBezTo>
                  <a:cubicBezTo>
                    <a:pt x="181518" y="17748"/>
                    <a:pt x="198486" y="12000"/>
                    <a:pt x="222000" y="12000"/>
                  </a:cubicBezTo>
                  <a:cubicBezTo>
                    <a:pt x="245430" y="12000"/>
                    <a:pt x="262362" y="17706"/>
                    <a:pt x="272316" y="28968"/>
                  </a:cubicBezTo>
                  <a:cubicBezTo>
                    <a:pt x="283998" y="42174"/>
                    <a:pt x="282066" y="59070"/>
                    <a:pt x="282054" y="59214"/>
                  </a:cubicBezTo>
                  <a:lnTo>
                    <a:pt x="282000" y="97368"/>
                  </a:lnTo>
                  <a:lnTo>
                    <a:pt x="283980" y="99156"/>
                  </a:lnTo>
                  <a:cubicBezTo>
                    <a:pt x="286572" y="101496"/>
                    <a:pt x="288000" y="104634"/>
                    <a:pt x="288000" y="108000"/>
                  </a:cubicBezTo>
                  <a:lnTo>
                    <a:pt x="288000" y="132000"/>
                  </a:lnTo>
                  <a:cubicBezTo>
                    <a:pt x="288000" y="137238"/>
                    <a:pt x="284568" y="141822"/>
                    <a:pt x="279468" y="143394"/>
                  </a:cubicBezTo>
                  <a:lnTo>
                    <a:pt x="276480" y="144312"/>
                  </a:lnTo>
                  <a:lnTo>
                    <a:pt x="275520" y="147282"/>
                  </a:lnTo>
                  <a:cubicBezTo>
                    <a:pt x="271506" y="159768"/>
                    <a:pt x="265788" y="171300"/>
                    <a:pt x="258516" y="181560"/>
                  </a:cubicBezTo>
                  <a:cubicBezTo>
                    <a:pt x="256734" y="184086"/>
                    <a:pt x="255000" y="186324"/>
                    <a:pt x="253494" y="188034"/>
                  </a:cubicBezTo>
                  <a:lnTo>
                    <a:pt x="252000" y="189738"/>
                  </a:lnTo>
                  <a:lnTo>
                    <a:pt x="252000" y="192018"/>
                  </a:lnTo>
                  <a:cubicBezTo>
                    <a:pt x="250488" y="192648"/>
                    <a:pt x="249036" y="193392"/>
                    <a:pt x="247578" y="194112"/>
                  </a:cubicBezTo>
                  <a:cubicBezTo>
                    <a:pt x="247206" y="194298"/>
                    <a:pt x="246828" y="194466"/>
                    <a:pt x="246462" y="194652"/>
                  </a:cubicBezTo>
                  <a:cubicBezTo>
                    <a:pt x="245148" y="195330"/>
                    <a:pt x="243870" y="196050"/>
                    <a:pt x="242604" y="196794"/>
                  </a:cubicBezTo>
                  <a:cubicBezTo>
                    <a:pt x="241938" y="197184"/>
                    <a:pt x="241284" y="197586"/>
                    <a:pt x="240636" y="197988"/>
                  </a:cubicBezTo>
                  <a:cubicBezTo>
                    <a:pt x="239484" y="198714"/>
                    <a:pt x="238338" y="199446"/>
                    <a:pt x="237228" y="200232"/>
                  </a:cubicBezTo>
                  <a:cubicBezTo>
                    <a:pt x="236508" y="200736"/>
                    <a:pt x="235818" y="201282"/>
                    <a:pt x="235116" y="201816"/>
                  </a:cubicBezTo>
                  <a:cubicBezTo>
                    <a:pt x="233382" y="203124"/>
                    <a:pt x="231708" y="204504"/>
                    <a:pt x="230094" y="205950"/>
                  </a:cubicBezTo>
                  <a:cubicBezTo>
                    <a:pt x="229320" y="206646"/>
                    <a:pt x="228534" y="207324"/>
                    <a:pt x="227784" y="208050"/>
                  </a:cubicBezTo>
                  <a:cubicBezTo>
                    <a:pt x="226926" y="208884"/>
                    <a:pt x="226104" y="209754"/>
                    <a:pt x="225288" y="210624"/>
                  </a:cubicBezTo>
                  <a:cubicBezTo>
                    <a:pt x="224598" y="211356"/>
                    <a:pt x="223920" y="212094"/>
                    <a:pt x="223260" y="212856"/>
                  </a:cubicBezTo>
                  <a:cubicBezTo>
                    <a:pt x="222468" y="213768"/>
                    <a:pt x="221682" y="214686"/>
                    <a:pt x="220932" y="215628"/>
                  </a:cubicBezTo>
                  <a:cubicBezTo>
                    <a:pt x="220314" y="216408"/>
                    <a:pt x="219738" y="217212"/>
                    <a:pt x="219150" y="218010"/>
                  </a:cubicBezTo>
                  <a:cubicBezTo>
                    <a:pt x="217902" y="219714"/>
                    <a:pt x="216726" y="221466"/>
                    <a:pt x="215610" y="223272"/>
                  </a:cubicBezTo>
                  <a:cubicBezTo>
                    <a:pt x="215088" y="224118"/>
                    <a:pt x="214548" y="224952"/>
                    <a:pt x="214062" y="225816"/>
                  </a:cubicBezTo>
                  <a:cubicBezTo>
                    <a:pt x="213456" y="226884"/>
                    <a:pt x="212910" y="227982"/>
                    <a:pt x="212358" y="229080"/>
                  </a:cubicBezTo>
                  <a:cubicBezTo>
                    <a:pt x="211908" y="229968"/>
                    <a:pt x="211476" y="230862"/>
                    <a:pt x="211056" y="231774"/>
                  </a:cubicBezTo>
                  <a:cubicBezTo>
                    <a:pt x="210558" y="232866"/>
                    <a:pt x="210072" y="233958"/>
                    <a:pt x="209628" y="235074"/>
                  </a:cubicBezTo>
                  <a:cubicBezTo>
                    <a:pt x="209184" y="236172"/>
                    <a:pt x="208794" y="237294"/>
                    <a:pt x="208404" y="238410"/>
                  </a:cubicBezTo>
                  <a:cubicBezTo>
                    <a:pt x="207948" y="239712"/>
                    <a:pt x="207510" y="241020"/>
                    <a:pt x="207126" y="242358"/>
                  </a:cubicBezTo>
                  <a:cubicBezTo>
                    <a:pt x="206646" y="244014"/>
                    <a:pt x="206208" y="245682"/>
                    <a:pt x="205836" y="247374"/>
                  </a:cubicBezTo>
                  <a:cubicBezTo>
                    <a:pt x="205650" y="248232"/>
                    <a:pt x="205500" y="249102"/>
                    <a:pt x="205344" y="249972"/>
                  </a:cubicBezTo>
                  <a:cubicBezTo>
                    <a:pt x="205062" y="251502"/>
                    <a:pt x="204828" y="253044"/>
                    <a:pt x="204636" y="254598"/>
                  </a:cubicBezTo>
                  <a:cubicBezTo>
                    <a:pt x="204540" y="255372"/>
                    <a:pt x="204444" y="256146"/>
                    <a:pt x="204372" y="256932"/>
                  </a:cubicBezTo>
                  <a:cubicBezTo>
                    <a:pt x="204144" y="259272"/>
                    <a:pt x="204000" y="261624"/>
                    <a:pt x="204000" y="264000"/>
                  </a:cubicBezTo>
                  <a:cubicBezTo>
                    <a:pt x="204000" y="266610"/>
                    <a:pt x="204138" y="269202"/>
                    <a:pt x="204396" y="271764"/>
                  </a:cubicBezTo>
                  <a:cubicBezTo>
                    <a:pt x="204492" y="272736"/>
                    <a:pt x="204684" y="273678"/>
                    <a:pt x="204816" y="274638"/>
                  </a:cubicBezTo>
                  <a:cubicBezTo>
                    <a:pt x="205032" y="276216"/>
                    <a:pt x="205224" y="277794"/>
                    <a:pt x="205536" y="279348"/>
                  </a:cubicBezTo>
                  <a:cubicBezTo>
                    <a:pt x="205746" y="280398"/>
                    <a:pt x="206046" y="281418"/>
                    <a:pt x="206298" y="282456"/>
                  </a:cubicBezTo>
                  <a:cubicBezTo>
                    <a:pt x="206646" y="283890"/>
                    <a:pt x="206970" y="285330"/>
                    <a:pt x="207402" y="286740"/>
                  </a:cubicBezTo>
                  <a:cubicBezTo>
                    <a:pt x="207696" y="287694"/>
                    <a:pt x="208062" y="288618"/>
                    <a:pt x="208392" y="289560"/>
                  </a:cubicBezTo>
                  <a:cubicBezTo>
                    <a:pt x="208896" y="291018"/>
                    <a:pt x="209394" y="292482"/>
                    <a:pt x="209988" y="293904"/>
                  </a:cubicBezTo>
                  <a:cubicBezTo>
                    <a:pt x="210318" y="294702"/>
                    <a:pt x="210708" y="295464"/>
                    <a:pt x="211068" y="296244"/>
                  </a:cubicBezTo>
                  <a:cubicBezTo>
                    <a:pt x="211758" y="297768"/>
                    <a:pt x="212460" y="299286"/>
                    <a:pt x="213246" y="300762"/>
                  </a:cubicBezTo>
                  <a:cubicBezTo>
                    <a:pt x="213594" y="301404"/>
                    <a:pt x="213984" y="302022"/>
                    <a:pt x="214350" y="302658"/>
                  </a:cubicBezTo>
                  <a:cubicBezTo>
                    <a:pt x="215238" y="304212"/>
                    <a:pt x="216138" y="305748"/>
                    <a:pt x="217134" y="307236"/>
                  </a:cubicBezTo>
                  <a:cubicBezTo>
                    <a:pt x="217500" y="307782"/>
                    <a:pt x="217902" y="308298"/>
                    <a:pt x="218280" y="308838"/>
                  </a:cubicBezTo>
                  <a:cubicBezTo>
                    <a:pt x="219336" y="310338"/>
                    <a:pt x="220416" y="311826"/>
                    <a:pt x="221586" y="313254"/>
                  </a:cubicBezTo>
                  <a:cubicBezTo>
                    <a:pt x="222018" y="313782"/>
                    <a:pt x="222486" y="314274"/>
                    <a:pt x="222930" y="314790"/>
                  </a:cubicBezTo>
                  <a:cubicBezTo>
                    <a:pt x="223860" y="315870"/>
                    <a:pt x="224748" y="316974"/>
                    <a:pt x="225738" y="318006"/>
                  </a:cubicBezTo>
                  <a:lnTo>
                    <a:pt x="96000" y="318006"/>
                  </a:lnTo>
                  <a:close/>
                  <a:moveTo>
                    <a:pt x="282000" y="330000"/>
                  </a:moveTo>
                  <a:cubicBezTo>
                    <a:pt x="268452" y="330000"/>
                    <a:pt x="255846" y="325884"/>
                    <a:pt x="245358" y="318852"/>
                  </a:cubicBezTo>
                  <a:cubicBezTo>
                    <a:pt x="243312" y="317484"/>
                    <a:pt x="241380" y="315996"/>
                    <a:pt x="239526" y="314436"/>
                  </a:cubicBezTo>
                  <a:cubicBezTo>
                    <a:pt x="238878" y="313884"/>
                    <a:pt x="238266" y="313296"/>
                    <a:pt x="237642" y="312720"/>
                  </a:cubicBezTo>
                  <a:cubicBezTo>
                    <a:pt x="236460" y="311646"/>
                    <a:pt x="235314" y="310542"/>
                    <a:pt x="234222" y="309396"/>
                  </a:cubicBezTo>
                  <a:cubicBezTo>
                    <a:pt x="233520" y="308658"/>
                    <a:pt x="232842" y="307908"/>
                    <a:pt x="232176" y="307146"/>
                  </a:cubicBezTo>
                  <a:cubicBezTo>
                    <a:pt x="231192" y="306012"/>
                    <a:pt x="230268" y="304842"/>
                    <a:pt x="229368" y="303648"/>
                  </a:cubicBezTo>
                  <a:cubicBezTo>
                    <a:pt x="228792" y="302886"/>
                    <a:pt x="228198" y="302148"/>
                    <a:pt x="227652" y="301362"/>
                  </a:cubicBezTo>
                  <a:cubicBezTo>
                    <a:pt x="226326" y="299436"/>
                    <a:pt x="225078" y="297456"/>
                    <a:pt x="223962" y="295404"/>
                  </a:cubicBezTo>
                  <a:cubicBezTo>
                    <a:pt x="223704" y="294924"/>
                    <a:pt x="223500" y="294420"/>
                    <a:pt x="223254" y="293934"/>
                  </a:cubicBezTo>
                  <a:cubicBezTo>
                    <a:pt x="222378" y="292218"/>
                    <a:pt x="221562" y="290478"/>
                    <a:pt x="220836" y="288690"/>
                  </a:cubicBezTo>
                  <a:cubicBezTo>
                    <a:pt x="220524" y="287910"/>
                    <a:pt x="220254" y="287112"/>
                    <a:pt x="219966" y="286320"/>
                  </a:cubicBezTo>
                  <a:cubicBezTo>
                    <a:pt x="219402" y="284748"/>
                    <a:pt x="218886" y="283152"/>
                    <a:pt x="218436" y="281538"/>
                  </a:cubicBezTo>
                  <a:cubicBezTo>
                    <a:pt x="218208" y="280710"/>
                    <a:pt x="217986" y="279876"/>
                    <a:pt x="217788" y="279036"/>
                  </a:cubicBezTo>
                  <a:cubicBezTo>
                    <a:pt x="217386" y="277326"/>
                    <a:pt x="217074" y="275592"/>
                    <a:pt x="216810" y="273846"/>
                  </a:cubicBezTo>
                  <a:cubicBezTo>
                    <a:pt x="216696" y="273096"/>
                    <a:pt x="216552" y="272358"/>
                    <a:pt x="216468" y="271602"/>
                  </a:cubicBezTo>
                  <a:cubicBezTo>
                    <a:pt x="216186" y="269088"/>
                    <a:pt x="216000" y="266556"/>
                    <a:pt x="216000" y="264000"/>
                  </a:cubicBezTo>
                  <a:cubicBezTo>
                    <a:pt x="216000" y="261966"/>
                    <a:pt x="216126" y="259956"/>
                    <a:pt x="216306" y="257970"/>
                  </a:cubicBezTo>
                  <a:cubicBezTo>
                    <a:pt x="216372" y="257262"/>
                    <a:pt x="216468" y="256560"/>
                    <a:pt x="216558" y="255858"/>
                  </a:cubicBezTo>
                  <a:cubicBezTo>
                    <a:pt x="216714" y="254598"/>
                    <a:pt x="216906" y="253356"/>
                    <a:pt x="217128" y="252114"/>
                  </a:cubicBezTo>
                  <a:cubicBezTo>
                    <a:pt x="217284" y="251280"/>
                    <a:pt x="217440" y="250446"/>
                    <a:pt x="217626" y="249618"/>
                  </a:cubicBezTo>
                  <a:cubicBezTo>
                    <a:pt x="217866" y="248538"/>
                    <a:pt x="218154" y="247482"/>
                    <a:pt x="218448" y="246426"/>
                  </a:cubicBezTo>
                  <a:cubicBezTo>
                    <a:pt x="218694" y="245550"/>
                    <a:pt x="218910" y="244662"/>
                    <a:pt x="219192" y="243792"/>
                  </a:cubicBezTo>
                  <a:cubicBezTo>
                    <a:pt x="219708" y="242190"/>
                    <a:pt x="220290" y="240612"/>
                    <a:pt x="220926" y="239064"/>
                  </a:cubicBezTo>
                  <a:cubicBezTo>
                    <a:pt x="221358" y="238014"/>
                    <a:pt x="221850" y="236994"/>
                    <a:pt x="222336" y="235974"/>
                  </a:cubicBezTo>
                  <a:cubicBezTo>
                    <a:pt x="222654" y="235296"/>
                    <a:pt x="222966" y="234624"/>
                    <a:pt x="223308" y="233958"/>
                  </a:cubicBezTo>
                  <a:cubicBezTo>
                    <a:pt x="223830" y="232938"/>
                    <a:pt x="224388" y="231936"/>
                    <a:pt x="224964" y="230946"/>
                  </a:cubicBezTo>
                  <a:cubicBezTo>
                    <a:pt x="225324" y="230328"/>
                    <a:pt x="225696" y="229722"/>
                    <a:pt x="226074" y="229122"/>
                  </a:cubicBezTo>
                  <a:cubicBezTo>
                    <a:pt x="226692" y="228132"/>
                    <a:pt x="227316" y="227142"/>
                    <a:pt x="227988" y="226188"/>
                  </a:cubicBezTo>
                  <a:cubicBezTo>
                    <a:pt x="228330" y="225702"/>
                    <a:pt x="228702" y="225240"/>
                    <a:pt x="229056" y="224760"/>
                  </a:cubicBezTo>
                  <a:cubicBezTo>
                    <a:pt x="230460" y="222870"/>
                    <a:pt x="231960" y="221058"/>
                    <a:pt x="233556" y="219330"/>
                  </a:cubicBezTo>
                  <a:cubicBezTo>
                    <a:pt x="233922" y="218934"/>
                    <a:pt x="234270" y="218520"/>
                    <a:pt x="234648" y="218130"/>
                  </a:cubicBezTo>
                  <a:cubicBezTo>
                    <a:pt x="235470" y="217284"/>
                    <a:pt x="236334" y="216474"/>
                    <a:pt x="237204" y="215670"/>
                  </a:cubicBezTo>
                  <a:cubicBezTo>
                    <a:pt x="237702" y="215208"/>
                    <a:pt x="238206" y="214740"/>
                    <a:pt x="238722" y="214290"/>
                  </a:cubicBezTo>
                  <a:cubicBezTo>
                    <a:pt x="239622" y="213504"/>
                    <a:pt x="240546" y="212742"/>
                    <a:pt x="241488" y="212004"/>
                  </a:cubicBezTo>
                  <a:cubicBezTo>
                    <a:pt x="241968" y="211632"/>
                    <a:pt x="242460" y="211272"/>
                    <a:pt x="242946" y="210912"/>
                  </a:cubicBezTo>
                  <a:cubicBezTo>
                    <a:pt x="243990" y="210144"/>
                    <a:pt x="245040" y="209376"/>
                    <a:pt x="246138" y="208668"/>
                  </a:cubicBezTo>
                  <a:cubicBezTo>
                    <a:pt x="246216" y="208620"/>
                    <a:pt x="246294" y="208572"/>
                    <a:pt x="246372" y="208524"/>
                  </a:cubicBezTo>
                  <a:cubicBezTo>
                    <a:pt x="250482" y="205884"/>
                    <a:pt x="254928" y="203676"/>
                    <a:pt x="259656" y="201972"/>
                  </a:cubicBezTo>
                  <a:cubicBezTo>
                    <a:pt x="260052" y="201828"/>
                    <a:pt x="260442" y="201672"/>
                    <a:pt x="260844" y="201534"/>
                  </a:cubicBezTo>
                  <a:lnTo>
                    <a:pt x="262614" y="200910"/>
                  </a:lnTo>
                  <a:cubicBezTo>
                    <a:pt x="268746" y="199026"/>
                    <a:pt x="275256" y="198000"/>
                    <a:pt x="282000" y="198000"/>
                  </a:cubicBezTo>
                  <a:cubicBezTo>
                    <a:pt x="318390" y="198000"/>
                    <a:pt x="348000" y="227610"/>
                    <a:pt x="348000" y="264000"/>
                  </a:cubicBezTo>
                  <a:cubicBezTo>
                    <a:pt x="348000" y="300390"/>
                    <a:pt x="318390" y="330000"/>
                    <a:pt x="282000" y="330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pic>
        <p:nvPicPr>
          <p:cNvPr id="2991" name="Google Shape;2991;p255"/>
          <p:cNvPicPr preferRelativeResize="0"/>
          <p:nvPr/>
        </p:nvPicPr>
        <p:blipFill rotWithShape="1">
          <a:blip r:embed="rId7">
            <a:alphaModFix/>
          </a:blip>
          <a:srcRect b="0" l="0" r="0" t="0"/>
          <a:stretch/>
        </p:blipFill>
        <p:spPr>
          <a:xfrm rot="-5400000">
            <a:off x="4360759" y="1778376"/>
            <a:ext cx="366477" cy="415864"/>
          </a:xfrm>
          <a:prstGeom prst="rect">
            <a:avLst/>
          </a:prstGeom>
          <a:noFill/>
          <a:ln>
            <a:noFill/>
          </a:ln>
        </p:spPr>
      </p:pic>
      <p:sp>
        <p:nvSpPr>
          <p:cNvPr id="2992" name="Google Shape;2992;p255"/>
          <p:cNvSpPr/>
          <p:nvPr/>
        </p:nvSpPr>
        <p:spPr>
          <a:xfrm rot="-5966320">
            <a:off x="4331080" y="1804574"/>
            <a:ext cx="365850" cy="365851"/>
          </a:xfrm>
          <a:custGeom>
            <a:rect b="b" l="l" r="r" t="t"/>
            <a:pathLst>
              <a:path extrusionOk="0" h="1063824" w="1063824">
                <a:moveTo>
                  <a:pt x="1063825" y="531912"/>
                </a:moveTo>
                <a:cubicBezTo>
                  <a:pt x="1063825" y="825680"/>
                  <a:pt x="825680" y="1063825"/>
                  <a:pt x="531912" y="1063825"/>
                </a:cubicBezTo>
                <a:cubicBezTo>
                  <a:pt x="238145" y="1063825"/>
                  <a:pt x="0" y="825680"/>
                  <a:pt x="0" y="531912"/>
                </a:cubicBezTo>
                <a:cubicBezTo>
                  <a:pt x="0" y="238145"/>
                  <a:pt x="238145" y="0"/>
                  <a:pt x="531912" y="0"/>
                </a:cubicBezTo>
                <a:cubicBezTo>
                  <a:pt x="825680" y="0"/>
                  <a:pt x="1063825" y="238145"/>
                  <a:pt x="1063825" y="531912"/>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93" name="Google Shape;2993;p255"/>
          <p:cNvSpPr/>
          <p:nvPr/>
        </p:nvSpPr>
        <p:spPr>
          <a:xfrm rot="-2700000">
            <a:off x="4292202" y="1760195"/>
            <a:ext cx="448286" cy="448250"/>
          </a:xfrm>
          <a:custGeom>
            <a:rect b="b" l="l" r="r" t="t"/>
            <a:pathLst>
              <a:path extrusionOk="0" h="1303167" w="1303272">
                <a:moveTo>
                  <a:pt x="1276305" y="1280649"/>
                </a:moveTo>
                <a:cubicBezTo>
                  <a:pt x="1291564" y="1283767"/>
                  <a:pt x="1305039" y="1270292"/>
                  <a:pt x="1302033" y="1254922"/>
                </a:cubicBezTo>
                <a:lnTo>
                  <a:pt x="1251470" y="1002776"/>
                </a:lnTo>
                <a:lnTo>
                  <a:pt x="1239330" y="942301"/>
                </a:lnTo>
                <a:cubicBezTo>
                  <a:pt x="1238439" y="937735"/>
                  <a:pt x="1238996" y="933057"/>
                  <a:pt x="1241001" y="928825"/>
                </a:cubicBezTo>
                <a:cubicBezTo>
                  <a:pt x="1277976" y="850753"/>
                  <a:pt x="1300028" y="764329"/>
                  <a:pt x="1302923" y="673226"/>
                </a:cubicBezTo>
                <a:cubicBezTo>
                  <a:pt x="1315397" y="288436"/>
                  <a:pt x="992418" y="-25633"/>
                  <a:pt x="604621" y="1654"/>
                </a:cubicBezTo>
                <a:cubicBezTo>
                  <a:pt x="283425" y="24262"/>
                  <a:pt x="24262" y="283425"/>
                  <a:pt x="1654" y="604621"/>
                </a:cubicBezTo>
                <a:cubicBezTo>
                  <a:pt x="-25633" y="992307"/>
                  <a:pt x="288436" y="1315397"/>
                  <a:pt x="673226" y="1302812"/>
                </a:cubicBezTo>
                <a:cubicBezTo>
                  <a:pt x="778027" y="1299360"/>
                  <a:pt x="876703" y="1270848"/>
                  <a:pt x="963573" y="1223181"/>
                </a:cubicBezTo>
                <a:cubicBezTo>
                  <a:pt x="968028" y="1220731"/>
                  <a:pt x="973262" y="1219840"/>
                  <a:pt x="978274" y="1220842"/>
                </a:cubicBezTo>
                <a:lnTo>
                  <a:pt x="1024048" y="1229975"/>
                </a:lnTo>
                <a:lnTo>
                  <a:pt x="1276194" y="1280538"/>
                </a:lnTo>
                <a:close/>
              </a:path>
            </a:pathLst>
          </a:custGeom>
          <a:noFill/>
          <a:ln cap="flat" cmpd="sng" w="9525">
            <a:solidFill>
              <a:srgbClr val="2BD6D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94" name="Google Shape;2994;p255"/>
          <p:cNvSpPr/>
          <p:nvPr/>
        </p:nvSpPr>
        <p:spPr>
          <a:xfrm>
            <a:off x="4463667" y="1911919"/>
            <a:ext cx="100676" cy="151160"/>
          </a:xfrm>
          <a:custGeom>
            <a:rect b="b" l="l" r="r" t="t"/>
            <a:pathLst>
              <a:path extrusionOk="0" h="360000" w="239765">
                <a:moveTo>
                  <a:pt x="230064" y="302092"/>
                </a:moveTo>
                <a:lnTo>
                  <a:pt x="232736" y="295407"/>
                </a:lnTo>
                <a:cubicBezTo>
                  <a:pt x="235135" y="289413"/>
                  <a:pt x="235017" y="282705"/>
                  <a:pt x="232410" y="276799"/>
                </a:cubicBezTo>
                <a:cubicBezTo>
                  <a:pt x="229803" y="270893"/>
                  <a:pt x="224927" y="266286"/>
                  <a:pt x="218881" y="264018"/>
                </a:cubicBezTo>
                <a:lnTo>
                  <a:pt x="195427" y="255223"/>
                </a:lnTo>
                <a:cubicBezTo>
                  <a:pt x="197093" y="252470"/>
                  <a:pt x="197982" y="249316"/>
                  <a:pt x="197999" y="246097"/>
                </a:cubicBezTo>
                <a:lnTo>
                  <a:pt x="197999" y="234097"/>
                </a:lnTo>
                <a:cubicBezTo>
                  <a:pt x="197988" y="224160"/>
                  <a:pt x="189935" y="216107"/>
                  <a:pt x="179999" y="216097"/>
                </a:cubicBezTo>
                <a:lnTo>
                  <a:pt x="164830" y="216097"/>
                </a:lnTo>
                <a:cubicBezTo>
                  <a:pt x="164849" y="215198"/>
                  <a:pt x="164663" y="214307"/>
                  <a:pt x="164284" y="213492"/>
                </a:cubicBezTo>
                <a:cubicBezTo>
                  <a:pt x="157518" y="199182"/>
                  <a:pt x="153204" y="183837"/>
                  <a:pt x="151523" y="168096"/>
                </a:cubicBezTo>
                <a:lnTo>
                  <a:pt x="167998" y="168096"/>
                </a:lnTo>
                <a:cubicBezTo>
                  <a:pt x="177935" y="168086"/>
                  <a:pt x="185988" y="160033"/>
                  <a:pt x="185998" y="150096"/>
                </a:cubicBezTo>
                <a:lnTo>
                  <a:pt x="185998" y="138096"/>
                </a:lnTo>
                <a:cubicBezTo>
                  <a:pt x="185988" y="128160"/>
                  <a:pt x="177935" y="120107"/>
                  <a:pt x="167998" y="120096"/>
                </a:cubicBezTo>
                <a:lnTo>
                  <a:pt x="152732" y="120096"/>
                </a:lnTo>
                <a:cubicBezTo>
                  <a:pt x="154364" y="109884"/>
                  <a:pt x="156866" y="99829"/>
                  <a:pt x="160210" y="90043"/>
                </a:cubicBezTo>
                <a:cubicBezTo>
                  <a:pt x="179605" y="68404"/>
                  <a:pt x="178399" y="35298"/>
                  <a:pt x="157481" y="15127"/>
                </a:cubicBezTo>
                <a:cubicBezTo>
                  <a:pt x="136563" y="-5042"/>
                  <a:pt x="103435" y="-5042"/>
                  <a:pt x="82517" y="15127"/>
                </a:cubicBezTo>
                <a:cubicBezTo>
                  <a:pt x="61599" y="35297"/>
                  <a:pt x="60393" y="68404"/>
                  <a:pt x="79788" y="90043"/>
                </a:cubicBezTo>
                <a:cubicBezTo>
                  <a:pt x="83132" y="99829"/>
                  <a:pt x="85634" y="109883"/>
                  <a:pt x="87265" y="120096"/>
                </a:cubicBezTo>
                <a:lnTo>
                  <a:pt x="71999" y="120096"/>
                </a:lnTo>
                <a:cubicBezTo>
                  <a:pt x="62063" y="120107"/>
                  <a:pt x="54010" y="128160"/>
                  <a:pt x="53999" y="138096"/>
                </a:cubicBezTo>
                <a:lnTo>
                  <a:pt x="53999" y="150096"/>
                </a:lnTo>
                <a:cubicBezTo>
                  <a:pt x="54010" y="160033"/>
                  <a:pt x="62063" y="168086"/>
                  <a:pt x="71999" y="168096"/>
                </a:cubicBezTo>
                <a:lnTo>
                  <a:pt x="88493" y="168096"/>
                </a:lnTo>
                <a:cubicBezTo>
                  <a:pt x="86825" y="183841"/>
                  <a:pt x="82505" y="199189"/>
                  <a:pt x="75715" y="213492"/>
                </a:cubicBezTo>
                <a:cubicBezTo>
                  <a:pt x="75336" y="214307"/>
                  <a:pt x="75149" y="215198"/>
                  <a:pt x="75168" y="216097"/>
                </a:cubicBezTo>
                <a:lnTo>
                  <a:pt x="60000" y="216097"/>
                </a:lnTo>
                <a:cubicBezTo>
                  <a:pt x="50063" y="216107"/>
                  <a:pt x="42010" y="224160"/>
                  <a:pt x="42000" y="234097"/>
                </a:cubicBezTo>
                <a:lnTo>
                  <a:pt x="42000" y="246097"/>
                </a:lnTo>
                <a:cubicBezTo>
                  <a:pt x="42017" y="249316"/>
                  <a:pt x="42905" y="252469"/>
                  <a:pt x="44572" y="255223"/>
                </a:cubicBezTo>
                <a:lnTo>
                  <a:pt x="21117" y="264017"/>
                </a:lnTo>
                <a:cubicBezTo>
                  <a:pt x="15072" y="266285"/>
                  <a:pt x="10196" y="270892"/>
                  <a:pt x="7589" y="276798"/>
                </a:cubicBezTo>
                <a:cubicBezTo>
                  <a:pt x="4982" y="282704"/>
                  <a:pt x="4863" y="289412"/>
                  <a:pt x="7260" y="295406"/>
                </a:cubicBezTo>
                <a:lnTo>
                  <a:pt x="9934" y="302092"/>
                </a:lnTo>
                <a:cubicBezTo>
                  <a:pt x="3866" y="305123"/>
                  <a:pt x="23" y="311314"/>
                  <a:pt x="0" y="318096"/>
                </a:cubicBezTo>
                <a:lnTo>
                  <a:pt x="0" y="342096"/>
                </a:lnTo>
                <a:cubicBezTo>
                  <a:pt x="11" y="352033"/>
                  <a:pt x="8063" y="360085"/>
                  <a:pt x="18000" y="360096"/>
                </a:cubicBezTo>
                <a:lnTo>
                  <a:pt x="222000" y="360096"/>
                </a:lnTo>
                <a:cubicBezTo>
                  <a:pt x="231936" y="360085"/>
                  <a:pt x="239989" y="352033"/>
                  <a:pt x="240000" y="342096"/>
                </a:cubicBezTo>
                <a:lnTo>
                  <a:pt x="240000" y="318096"/>
                </a:lnTo>
                <a:cubicBezTo>
                  <a:pt x="239976" y="311314"/>
                  <a:pt x="236133" y="305123"/>
                  <a:pt x="230064" y="302092"/>
                </a:cubicBezTo>
                <a:close/>
                <a:moveTo>
                  <a:pt x="79426" y="64970"/>
                </a:moveTo>
                <a:cubicBezTo>
                  <a:pt x="75542" y="50475"/>
                  <a:pt x="79688" y="35009"/>
                  <a:pt x="90300" y="24399"/>
                </a:cubicBezTo>
                <a:cubicBezTo>
                  <a:pt x="100910" y="13787"/>
                  <a:pt x="116376" y="9642"/>
                  <a:pt x="130871" y="13525"/>
                </a:cubicBezTo>
                <a:cubicBezTo>
                  <a:pt x="145367" y="17408"/>
                  <a:pt x="156689" y="28730"/>
                  <a:pt x="160572" y="43226"/>
                </a:cubicBezTo>
                <a:cubicBezTo>
                  <a:pt x="164455" y="57721"/>
                  <a:pt x="160310" y="73187"/>
                  <a:pt x="149697" y="83797"/>
                </a:cubicBezTo>
                <a:cubicBezTo>
                  <a:pt x="139088" y="94409"/>
                  <a:pt x="123622" y="98555"/>
                  <a:pt x="109127" y="94671"/>
                </a:cubicBezTo>
                <a:cubicBezTo>
                  <a:pt x="94631" y="90787"/>
                  <a:pt x="83309" y="79465"/>
                  <a:pt x="79426" y="64970"/>
                </a:cubicBezTo>
                <a:close/>
                <a:moveTo>
                  <a:pt x="144081" y="102402"/>
                </a:moveTo>
                <a:cubicBezTo>
                  <a:pt x="142725" y="107925"/>
                  <a:pt x="141581" y="113560"/>
                  <a:pt x="140709" y="119174"/>
                </a:cubicBezTo>
                <a:cubicBezTo>
                  <a:pt x="140663" y="119470"/>
                  <a:pt x="140625" y="119797"/>
                  <a:pt x="140579" y="120098"/>
                </a:cubicBezTo>
                <a:lnTo>
                  <a:pt x="99418" y="120098"/>
                </a:lnTo>
                <a:cubicBezTo>
                  <a:pt x="99372" y="119798"/>
                  <a:pt x="99334" y="119472"/>
                  <a:pt x="99289" y="119178"/>
                </a:cubicBezTo>
                <a:lnTo>
                  <a:pt x="99289" y="119178"/>
                </a:lnTo>
                <a:cubicBezTo>
                  <a:pt x="98416" y="113563"/>
                  <a:pt x="97276" y="107927"/>
                  <a:pt x="95920" y="102404"/>
                </a:cubicBezTo>
                <a:cubicBezTo>
                  <a:pt x="111075" y="109996"/>
                  <a:pt x="128925" y="109995"/>
                  <a:pt x="144081" y="102402"/>
                </a:cubicBezTo>
                <a:close/>
                <a:moveTo>
                  <a:pt x="71999" y="156098"/>
                </a:moveTo>
                <a:cubicBezTo>
                  <a:pt x="68687" y="156093"/>
                  <a:pt x="66003" y="153410"/>
                  <a:pt x="65999" y="150098"/>
                </a:cubicBezTo>
                <a:lnTo>
                  <a:pt x="65999" y="138098"/>
                </a:lnTo>
                <a:cubicBezTo>
                  <a:pt x="66003" y="134786"/>
                  <a:pt x="68687" y="132102"/>
                  <a:pt x="71999" y="132098"/>
                </a:cubicBezTo>
                <a:lnTo>
                  <a:pt x="167998" y="132098"/>
                </a:lnTo>
                <a:cubicBezTo>
                  <a:pt x="171310" y="132102"/>
                  <a:pt x="173994" y="134786"/>
                  <a:pt x="173998" y="138098"/>
                </a:cubicBezTo>
                <a:lnTo>
                  <a:pt x="173998" y="150098"/>
                </a:lnTo>
                <a:cubicBezTo>
                  <a:pt x="173994" y="153410"/>
                  <a:pt x="171310" y="156093"/>
                  <a:pt x="167998" y="156098"/>
                </a:cubicBezTo>
                <a:lnTo>
                  <a:pt x="71999" y="156098"/>
                </a:lnTo>
                <a:close/>
                <a:moveTo>
                  <a:pt x="100559" y="168097"/>
                </a:moveTo>
                <a:lnTo>
                  <a:pt x="139450" y="168097"/>
                </a:lnTo>
                <a:cubicBezTo>
                  <a:pt x="141131" y="184691"/>
                  <a:pt x="145495" y="200902"/>
                  <a:pt x="152372" y="216097"/>
                </a:cubicBezTo>
                <a:lnTo>
                  <a:pt x="87626" y="216097"/>
                </a:lnTo>
                <a:cubicBezTo>
                  <a:pt x="94530" y="200911"/>
                  <a:pt x="98898" y="184697"/>
                  <a:pt x="100559" y="168097"/>
                </a:cubicBezTo>
                <a:close/>
                <a:moveTo>
                  <a:pt x="53999" y="234097"/>
                </a:moveTo>
                <a:cubicBezTo>
                  <a:pt x="54003" y="230786"/>
                  <a:pt x="56687" y="228102"/>
                  <a:pt x="59998" y="228098"/>
                </a:cubicBezTo>
                <a:lnTo>
                  <a:pt x="179999" y="228098"/>
                </a:lnTo>
                <a:cubicBezTo>
                  <a:pt x="183310" y="228102"/>
                  <a:pt x="185994" y="230786"/>
                  <a:pt x="185998" y="234097"/>
                </a:cubicBezTo>
                <a:lnTo>
                  <a:pt x="185998" y="246098"/>
                </a:lnTo>
                <a:cubicBezTo>
                  <a:pt x="185994" y="249409"/>
                  <a:pt x="183310" y="252093"/>
                  <a:pt x="179999" y="252097"/>
                </a:cubicBezTo>
                <a:lnTo>
                  <a:pt x="59999" y="252097"/>
                </a:lnTo>
                <a:cubicBezTo>
                  <a:pt x="56687" y="252093"/>
                  <a:pt x="54004" y="249409"/>
                  <a:pt x="53999" y="246098"/>
                </a:cubicBezTo>
                <a:lnTo>
                  <a:pt x="53999" y="234097"/>
                </a:lnTo>
                <a:close/>
                <a:moveTo>
                  <a:pt x="18565" y="281646"/>
                </a:moveTo>
                <a:cubicBezTo>
                  <a:pt x="19860" y="278687"/>
                  <a:pt x="22301" y="276381"/>
                  <a:pt x="25329" y="275256"/>
                </a:cubicBezTo>
                <a:lnTo>
                  <a:pt x="56106" y="263717"/>
                </a:lnTo>
                <a:lnTo>
                  <a:pt x="56180" y="263670"/>
                </a:lnTo>
                <a:cubicBezTo>
                  <a:pt x="57435" y="263949"/>
                  <a:pt x="58715" y="264092"/>
                  <a:pt x="60000" y="264098"/>
                </a:cubicBezTo>
                <a:lnTo>
                  <a:pt x="180000" y="264098"/>
                </a:lnTo>
                <a:cubicBezTo>
                  <a:pt x="181285" y="264093"/>
                  <a:pt x="182565" y="263949"/>
                  <a:pt x="183819" y="263670"/>
                </a:cubicBezTo>
                <a:lnTo>
                  <a:pt x="183894" y="263717"/>
                </a:lnTo>
                <a:lnTo>
                  <a:pt x="214670" y="275256"/>
                </a:lnTo>
                <a:cubicBezTo>
                  <a:pt x="217693" y="276389"/>
                  <a:pt x="220132" y="278692"/>
                  <a:pt x="221434" y="281645"/>
                </a:cubicBezTo>
                <a:cubicBezTo>
                  <a:pt x="222738" y="284598"/>
                  <a:pt x="222796" y="287951"/>
                  <a:pt x="221596" y="290948"/>
                </a:cubicBezTo>
                <a:lnTo>
                  <a:pt x="217936" y="300098"/>
                </a:lnTo>
                <a:lnTo>
                  <a:pt x="22062" y="300098"/>
                </a:lnTo>
                <a:lnTo>
                  <a:pt x="18400" y="290949"/>
                </a:lnTo>
                <a:cubicBezTo>
                  <a:pt x="17193" y="287953"/>
                  <a:pt x="17252" y="284597"/>
                  <a:pt x="18565" y="281646"/>
                </a:cubicBezTo>
                <a:close/>
                <a:moveTo>
                  <a:pt x="227999" y="342097"/>
                </a:moveTo>
                <a:cubicBezTo>
                  <a:pt x="227995" y="345409"/>
                  <a:pt x="225311" y="348093"/>
                  <a:pt x="221999" y="348097"/>
                </a:cubicBezTo>
                <a:lnTo>
                  <a:pt x="209999" y="348097"/>
                </a:lnTo>
                <a:lnTo>
                  <a:pt x="209999" y="336097"/>
                </a:lnTo>
                <a:cubicBezTo>
                  <a:pt x="209999" y="332783"/>
                  <a:pt x="207313" y="330097"/>
                  <a:pt x="203999" y="330097"/>
                </a:cubicBezTo>
                <a:cubicBezTo>
                  <a:pt x="200685" y="330097"/>
                  <a:pt x="197999" y="332783"/>
                  <a:pt x="197999" y="336097"/>
                </a:cubicBezTo>
                <a:lnTo>
                  <a:pt x="197999" y="348097"/>
                </a:lnTo>
                <a:lnTo>
                  <a:pt x="185999" y="348097"/>
                </a:lnTo>
                <a:lnTo>
                  <a:pt x="185999" y="336097"/>
                </a:lnTo>
                <a:cubicBezTo>
                  <a:pt x="185999" y="332783"/>
                  <a:pt x="183312" y="330097"/>
                  <a:pt x="179999" y="330097"/>
                </a:cubicBezTo>
                <a:cubicBezTo>
                  <a:pt x="176685" y="330097"/>
                  <a:pt x="174000" y="332783"/>
                  <a:pt x="174000" y="336097"/>
                </a:cubicBezTo>
                <a:lnTo>
                  <a:pt x="174000" y="348097"/>
                </a:lnTo>
                <a:lnTo>
                  <a:pt x="161999" y="348097"/>
                </a:lnTo>
                <a:lnTo>
                  <a:pt x="161999" y="336097"/>
                </a:lnTo>
                <a:cubicBezTo>
                  <a:pt x="161999" y="332783"/>
                  <a:pt x="159313" y="330097"/>
                  <a:pt x="156000" y="330097"/>
                </a:cubicBezTo>
                <a:cubicBezTo>
                  <a:pt x="152686" y="330097"/>
                  <a:pt x="150000" y="332783"/>
                  <a:pt x="150000" y="336097"/>
                </a:cubicBezTo>
                <a:lnTo>
                  <a:pt x="150000" y="348097"/>
                </a:lnTo>
                <a:lnTo>
                  <a:pt x="138000" y="348097"/>
                </a:lnTo>
                <a:lnTo>
                  <a:pt x="138000" y="336097"/>
                </a:lnTo>
                <a:cubicBezTo>
                  <a:pt x="138000" y="332783"/>
                  <a:pt x="135314" y="330097"/>
                  <a:pt x="132000" y="330097"/>
                </a:cubicBezTo>
                <a:cubicBezTo>
                  <a:pt x="128686" y="330097"/>
                  <a:pt x="126000" y="332783"/>
                  <a:pt x="126000" y="336097"/>
                </a:cubicBezTo>
                <a:lnTo>
                  <a:pt x="126000" y="348097"/>
                </a:lnTo>
                <a:lnTo>
                  <a:pt x="114000" y="348097"/>
                </a:lnTo>
                <a:lnTo>
                  <a:pt x="114000" y="336097"/>
                </a:lnTo>
                <a:cubicBezTo>
                  <a:pt x="114000" y="332783"/>
                  <a:pt x="111314" y="330097"/>
                  <a:pt x="108000" y="330097"/>
                </a:cubicBezTo>
                <a:cubicBezTo>
                  <a:pt x="104686" y="330097"/>
                  <a:pt x="102000" y="332783"/>
                  <a:pt x="102000" y="336097"/>
                </a:cubicBezTo>
                <a:lnTo>
                  <a:pt x="102000" y="348097"/>
                </a:lnTo>
                <a:lnTo>
                  <a:pt x="90000" y="348097"/>
                </a:lnTo>
                <a:lnTo>
                  <a:pt x="90000" y="336097"/>
                </a:lnTo>
                <a:cubicBezTo>
                  <a:pt x="90000" y="332783"/>
                  <a:pt x="87314" y="330097"/>
                  <a:pt x="84000" y="330097"/>
                </a:cubicBezTo>
                <a:cubicBezTo>
                  <a:pt x="80686" y="330097"/>
                  <a:pt x="78000" y="332783"/>
                  <a:pt x="78000" y="336097"/>
                </a:cubicBezTo>
                <a:lnTo>
                  <a:pt x="78000" y="348097"/>
                </a:lnTo>
                <a:lnTo>
                  <a:pt x="66000" y="348097"/>
                </a:lnTo>
                <a:lnTo>
                  <a:pt x="66000" y="336097"/>
                </a:lnTo>
                <a:cubicBezTo>
                  <a:pt x="66000" y="332783"/>
                  <a:pt x="63314" y="330097"/>
                  <a:pt x="60000" y="330097"/>
                </a:cubicBezTo>
                <a:cubicBezTo>
                  <a:pt x="56687" y="330097"/>
                  <a:pt x="54001" y="332783"/>
                  <a:pt x="54001" y="336097"/>
                </a:cubicBezTo>
                <a:lnTo>
                  <a:pt x="54001" y="348097"/>
                </a:lnTo>
                <a:lnTo>
                  <a:pt x="42000" y="348097"/>
                </a:lnTo>
                <a:lnTo>
                  <a:pt x="42000" y="336097"/>
                </a:lnTo>
                <a:cubicBezTo>
                  <a:pt x="42000" y="332783"/>
                  <a:pt x="39315" y="330097"/>
                  <a:pt x="36001" y="330097"/>
                </a:cubicBezTo>
                <a:cubicBezTo>
                  <a:pt x="32687" y="330097"/>
                  <a:pt x="30001" y="332783"/>
                  <a:pt x="30001" y="336097"/>
                </a:cubicBezTo>
                <a:lnTo>
                  <a:pt x="30001" y="348097"/>
                </a:lnTo>
                <a:lnTo>
                  <a:pt x="18001" y="348097"/>
                </a:lnTo>
                <a:cubicBezTo>
                  <a:pt x="14689" y="348093"/>
                  <a:pt x="12005" y="345409"/>
                  <a:pt x="12001" y="342097"/>
                </a:cubicBezTo>
                <a:lnTo>
                  <a:pt x="12001" y="318098"/>
                </a:lnTo>
                <a:cubicBezTo>
                  <a:pt x="12006" y="314789"/>
                  <a:pt x="14685" y="312107"/>
                  <a:pt x="17994" y="312099"/>
                </a:cubicBezTo>
                <a:lnTo>
                  <a:pt x="18004" y="312101"/>
                </a:lnTo>
                <a:lnTo>
                  <a:pt x="18018" y="312098"/>
                </a:lnTo>
                <a:lnTo>
                  <a:pt x="221982" y="312098"/>
                </a:lnTo>
                <a:lnTo>
                  <a:pt x="221997" y="312101"/>
                </a:lnTo>
                <a:lnTo>
                  <a:pt x="222007" y="312099"/>
                </a:lnTo>
                <a:cubicBezTo>
                  <a:pt x="225316" y="312107"/>
                  <a:pt x="227995" y="314789"/>
                  <a:pt x="228000" y="318098"/>
                </a:cubicBezTo>
                <a:lnTo>
                  <a:pt x="228000" y="342097"/>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2995" name="Google Shape;2995;p255"/>
          <p:cNvPicPr preferRelativeResize="0"/>
          <p:nvPr/>
        </p:nvPicPr>
        <p:blipFill rotWithShape="1">
          <a:blip r:embed="rId7">
            <a:alphaModFix/>
          </a:blip>
          <a:srcRect b="0" l="0" r="0" t="0"/>
          <a:stretch/>
        </p:blipFill>
        <p:spPr>
          <a:xfrm rot="-5400000">
            <a:off x="4366188" y="3023874"/>
            <a:ext cx="366477" cy="415864"/>
          </a:xfrm>
          <a:prstGeom prst="rect">
            <a:avLst/>
          </a:prstGeom>
          <a:noFill/>
          <a:ln>
            <a:noFill/>
          </a:ln>
        </p:spPr>
      </p:pic>
      <p:sp>
        <p:nvSpPr>
          <p:cNvPr id="2996" name="Google Shape;2996;p255"/>
          <p:cNvSpPr/>
          <p:nvPr/>
        </p:nvSpPr>
        <p:spPr>
          <a:xfrm rot="-5966320">
            <a:off x="4336509" y="3050072"/>
            <a:ext cx="365850" cy="365851"/>
          </a:xfrm>
          <a:custGeom>
            <a:rect b="b" l="l" r="r" t="t"/>
            <a:pathLst>
              <a:path extrusionOk="0" h="1063824" w="1063824">
                <a:moveTo>
                  <a:pt x="1063825" y="531912"/>
                </a:moveTo>
                <a:cubicBezTo>
                  <a:pt x="1063825" y="825680"/>
                  <a:pt x="825680" y="1063825"/>
                  <a:pt x="531912" y="1063825"/>
                </a:cubicBezTo>
                <a:cubicBezTo>
                  <a:pt x="238145" y="1063825"/>
                  <a:pt x="0" y="825680"/>
                  <a:pt x="0" y="531912"/>
                </a:cubicBezTo>
                <a:cubicBezTo>
                  <a:pt x="0" y="238145"/>
                  <a:pt x="238145" y="0"/>
                  <a:pt x="531912" y="0"/>
                </a:cubicBezTo>
                <a:cubicBezTo>
                  <a:pt x="825680" y="0"/>
                  <a:pt x="1063825" y="238145"/>
                  <a:pt x="1063825" y="531912"/>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2997" name="Google Shape;2997;p255"/>
          <p:cNvSpPr/>
          <p:nvPr/>
        </p:nvSpPr>
        <p:spPr>
          <a:xfrm rot="-2700000">
            <a:off x="4297631" y="3005693"/>
            <a:ext cx="448286" cy="448250"/>
          </a:xfrm>
          <a:custGeom>
            <a:rect b="b" l="l" r="r" t="t"/>
            <a:pathLst>
              <a:path extrusionOk="0" h="1303167" w="1303272">
                <a:moveTo>
                  <a:pt x="1276305" y="1280649"/>
                </a:moveTo>
                <a:cubicBezTo>
                  <a:pt x="1291564" y="1283767"/>
                  <a:pt x="1305039" y="1270292"/>
                  <a:pt x="1302033" y="1254922"/>
                </a:cubicBezTo>
                <a:lnTo>
                  <a:pt x="1251470" y="1002776"/>
                </a:lnTo>
                <a:lnTo>
                  <a:pt x="1239330" y="942301"/>
                </a:lnTo>
                <a:cubicBezTo>
                  <a:pt x="1238439" y="937735"/>
                  <a:pt x="1238996" y="933057"/>
                  <a:pt x="1241001" y="928825"/>
                </a:cubicBezTo>
                <a:cubicBezTo>
                  <a:pt x="1277976" y="850753"/>
                  <a:pt x="1300028" y="764329"/>
                  <a:pt x="1302923" y="673226"/>
                </a:cubicBezTo>
                <a:cubicBezTo>
                  <a:pt x="1315397" y="288436"/>
                  <a:pt x="992418" y="-25633"/>
                  <a:pt x="604621" y="1654"/>
                </a:cubicBezTo>
                <a:cubicBezTo>
                  <a:pt x="283425" y="24262"/>
                  <a:pt x="24262" y="283425"/>
                  <a:pt x="1654" y="604621"/>
                </a:cubicBezTo>
                <a:cubicBezTo>
                  <a:pt x="-25633" y="992307"/>
                  <a:pt x="288436" y="1315397"/>
                  <a:pt x="673226" y="1302812"/>
                </a:cubicBezTo>
                <a:cubicBezTo>
                  <a:pt x="778027" y="1299360"/>
                  <a:pt x="876703" y="1270848"/>
                  <a:pt x="963573" y="1223181"/>
                </a:cubicBezTo>
                <a:cubicBezTo>
                  <a:pt x="968028" y="1220731"/>
                  <a:pt x="973262" y="1219840"/>
                  <a:pt x="978274" y="1220842"/>
                </a:cubicBezTo>
                <a:lnTo>
                  <a:pt x="1024048" y="1229975"/>
                </a:lnTo>
                <a:lnTo>
                  <a:pt x="1276194" y="1280538"/>
                </a:lnTo>
                <a:close/>
              </a:path>
            </a:pathLst>
          </a:custGeom>
          <a:noFill/>
          <a:ln cap="flat" cmpd="sng" w="9525">
            <a:solidFill>
              <a:srgbClr val="2BD6D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2998" name="Google Shape;2998;p255"/>
          <p:cNvGrpSpPr/>
          <p:nvPr/>
        </p:nvGrpSpPr>
        <p:grpSpPr>
          <a:xfrm>
            <a:off x="4434431" y="3149410"/>
            <a:ext cx="170006" cy="167174"/>
            <a:chOff x="7785688" y="1856496"/>
            <a:chExt cx="360000" cy="354000"/>
          </a:xfrm>
        </p:grpSpPr>
        <p:sp>
          <p:nvSpPr>
            <p:cNvPr id="2999" name="Google Shape;2999;p255"/>
            <p:cNvSpPr/>
            <p:nvPr/>
          </p:nvSpPr>
          <p:spPr>
            <a:xfrm>
              <a:off x="7989688" y="2054496"/>
              <a:ext cx="120000" cy="150000"/>
            </a:xfrm>
            <a:custGeom>
              <a:rect b="b" l="l" r="r" t="t"/>
              <a:pathLst>
                <a:path extrusionOk="0" h="150000" w="120000">
                  <a:moveTo>
                    <a:pt x="108000" y="26160"/>
                  </a:moveTo>
                  <a:lnTo>
                    <a:pt x="108000" y="12000"/>
                  </a:lnTo>
                  <a:lnTo>
                    <a:pt x="114000" y="12000"/>
                  </a:lnTo>
                  <a:cubicBezTo>
                    <a:pt x="117318" y="12000"/>
                    <a:pt x="120000" y="9318"/>
                    <a:pt x="120000" y="6000"/>
                  </a:cubicBezTo>
                  <a:cubicBezTo>
                    <a:pt x="120000" y="2682"/>
                    <a:pt x="117318" y="0"/>
                    <a:pt x="114000" y="0"/>
                  </a:cubicBezTo>
                  <a:lnTo>
                    <a:pt x="108000" y="0"/>
                  </a:lnTo>
                  <a:lnTo>
                    <a:pt x="102000" y="0"/>
                  </a:lnTo>
                  <a:lnTo>
                    <a:pt x="18000" y="0"/>
                  </a:lnTo>
                  <a:lnTo>
                    <a:pt x="12000" y="0"/>
                  </a:lnTo>
                  <a:lnTo>
                    <a:pt x="6000" y="0"/>
                  </a:lnTo>
                  <a:cubicBezTo>
                    <a:pt x="2682" y="0"/>
                    <a:pt x="0" y="2682"/>
                    <a:pt x="0" y="6000"/>
                  </a:cubicBezTo>
                  <a:cubicBezTo>
                    <a:pt x="0" y="9318"/>
                    <a:pt x="2682" y="12000"/>
                    <a:pt x="6000" y="12000"/>
                  </a:cubicBezTo>
                  <a:lnTo>
                    <a:pt x="12000" y="12000"/>
                  </a:lnTo>
                  <a:lnTo>
                    <a:pt x="12000" y="26160"/>
                  </a:lnTo>
                  <a:cubicBezTo>
                    <a:pt x="12000" y="47370"/>
                    <a:pt x="23070" y="66648"/>
                    <a:pt x="40962" y="78000"/>
                  </a:cubicBezTo>
                  <a:cubicBezTo>
                    <a:pt x="23070" y="89352"/>
                    <a:pt x="12000" y="108630"/>
                    <a:pt x="12000" y="129834"/>
                  </a:cubicBezTo>
                  <a:lnTo>
                    <a:pt x="12000" y="143994"/>
                  </a:lnTo>
                  <a:lnTo>
                    <a:pt x="6000" y="143994"/>
                  </a:lnTo>
                  <a:cubicBezTo>
                    <a:pt x="2682" y="143994"/>
                    <a:pt x="0" y="146676"/>
                    <a:pt x="0" y="149994"/>
                  </a:cubicBezTo>
                  <a:cubicBezTo>
                    <a:pt x="0" y="153312"/>
                    <a:pt x="2682" y="155994"/>
                    <a:pt x="6000" y="155994"/>
                  </a:cubicBezTo>
                  <a:lnTo>
                    <a:pt x="12000" y="155994"/>
                  </a:lnTo>
                  <a:lnTo>
                    <a:pt x="18000" y="155994"/>
                  </a:lnTo>
                  <a:lnTo>
                    <a:pt x="102000" y="155994"/>
                  </a:lnTo>
                  <a:lnTo>
                    <a:pt x="108000" y="155994"/>
                  </a:lnTo>
                  <a:lnTo>
                    <a:pt x="114000" y="155994"/>
                  </a:lnTo>
                  <a:cubicBezTo>
                    <a:pt x="117318" y="155994"/>
                    <a:pt x="120000" y="153312"/>
                    <a:pt x="120000" y="149994"/>
                  </a:cubicBezTo>
                  <a:cubicBezTo>
                    <a:pt x="120000" y="146676"/>
                    <a:pt x="117318" y="143994"/>
                    <a:pt x="114000" y="143994"/>
                  </a:cubicBezTo>
                  <a:lnTo>
                    <a:pt x="108000" y="143994"/>
                  </a:lnTo>
                  <a:lnTo>
                    <a:pt x="108000" y="129834"/>
                  </a:lnTo>
                  <a:cubicBezTo>
                    <a:pt x="108000" y="108624"/>
                    <a:pt x="96930" y="89346"/>
                    <a:pt x="79038" y="77994"/>
                  </a:cubicBezTo>
                  <a:cubicBezTo>
                    <a:pt x="96930" y="66648"/>
                    <a:pt x="108000" y="47370"/>
                    <a:pt x="108000" y="26160"/>
                  </a:cubicBezTo>
                  <a:close/>
                  <a:moveTo>
                    <a:pt x="96000" y="129834"/>
                  </a:moveTo>
                  <a:lnTo>
                    <a:pt x="96000" y="143994"/>
                  </a:lnTo>
                  <a:lnTo>
                    <a:pt x="24000" y="143994"/>
                  </a:lnTo>
                  <a:lnTo>
                    <a:pt x="24000" y="129834"/>
                  </a:lnTo>
                  <a:cubicBezTo>
                    <a:pt x="24000" y="109920"/>
                    <a:pt x="36198" y="92046"/>
                    <a:pt x="55182" y="83994"/>
                  </a:cubicBezTo>
                  <a:lnTo>
                    <a:pt x="64812" y="83994"/>
                  </a:lnTo>
                  <a:cubicBezTo>
                    <a:pt x="83802" y="92052"/>
                    <a:pt x="96000" y="109920"/>
                    <a:pt x="96000" y="129834"/>
                  </a:cubicBezTo>
                  <a:close/>
                  <a:moveTo>
                    <a:pt x="64818" y="72000"/>
                  </a:moveTo>
                  <a:lnTo>
                    <a:pt x="55188" y="72000"/>
                  </a:lnTo>
                  <a:cubicBezTo>
                    <a:pt x="36198" y="63948"/>
                    <a:pt x="24000" y="46074"/>
                    <a:pt x="24000" y="26160"/>
                  </a:cubicBezTo>
                  <a:lnTo>
                    <a:pt x="24000" y="12000"/>
                  </a:lnTo>
                  <a:lnTo>
                    <a:pt x="96000" y="12000"/>
                  </a:lnTo>
                  <a:lnTo>
                    <a:pt x="96000" y="26160"/>
                  </a:lnTo>
                  <a:cubicBezTo>
                    <a:pt x="96000" y="46074"/>
                    <a:pt x="83802" y="63948"/>
                    <a:pt x="64818" y="72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0" name="Google Shape;3000;p255"/>
            <p:cNvSpPr/>
            <p:nvPr/>
          </p:nvSpPr>
          <p:spPr>
            <a:xfrm>
              <a:off x="7893688" y="1945770"/>
              <a:ext cx="96000" cy="114000"/>
            </a:xfrm>
            <a:custGeom>
              <a:rect b="b" l="l" r="r" t="t"/>
              <a:pathLst>
                <a:path extrusionOk="0" h="114000" w="96000">
                  <a:moveTo>
                    <a:pt x="78000" y="66852"/>
                  </a:moveTo>
                  <a:lnTo>
                    <a:pt x="78000" y="6000"/>
                  </a:lnTo>
                  <a:cubicBezTo>
                    <a:pt x="78000" y="2682"/>
                    <a:pt x="75318" y="0"/>
                    <a:pt x="72000" y="0"/>
                  </a:cubicBezTo>
                  <a:cubicBezTo>
                    <a:pt x="68682" y="0"/>
                    <a:pt x="66000" y="2682"/>
                    <a:pt x="66000" y="6000"/>
                  </a:cubicBezTo>
                  <a:lnTo>
                    <a:pt x="66000" y="66852"/>
                  </a:lnTo>
                  <a:cubicBezTo>
                    <a:pt x="57360" y="69096"/>
                    <a:pt x="50598" y="75978"/>
                    <a:pt x="48624" y="84726"/>
                  </a:cubicBezTo>
                  <a:lnTo>
                    <a:pt x="6000" y="84726"/>
                  </a:lnTo>
                  <a:cubicBezTo>
                    <a:pt x="2682" y="84726"/>
                    <a:pt x="0" y="87408"/>
                    <a:pt x="0" y="90726"/>
                  </a:cubicBezTo>
                  <a:cubicBezTo>
                    <a:pt x="0" y="94044"/>
                    <a:pt x="2682" y="96726"/>
                    <a:pt x="6000" y="96726"/>
                  </a:cubicBezTo>
                  <a:lnTo>
                    <a:pt x="49080" y="96726"/>
                  </a:lnTo>
                  <a:cubicBezTo>
                    <a:pt x="52008" y="106674"/>
                    <a:pt x="61116" y="114000"/>
                    <a:pt x="72000" y="114000"/>
                  </a:cubicBezTo>
                  <a:cubicBezTo>
                    <a:pt x="85236" y="114000"/>
                    <a:pt x="96000" y="103236"/>
                    <a:pt x="96000" y="90000"/>
                  </a:cubicBezTo>
                  <a:cubicBezTo>
                    <a:pt x="96000" y="78846"/>
                    <a:pt x="88326" y="69534"/>
                    <a:pt x="78000" y="66852"/>
                  </a:cubicBezTo>
                  <a:close/>
                  <a:moveTo>
                    <a:pt x="72000" y="102000"/>
                  </a:moveTo>
                  <a:cubicBezTo>
                    <a:pt x="65382" y="102000"/>
                    <a:pt x="60000" y="96618"/>
                    <a:pt x="60000" y="90000"/>
                  </a:cubicBezTo>
                  <a:cubicBezTo>
                    <a:pt x="60000" y="83382"/>
                    <a:pt x="65382" y="78000"/>
                    <a:pt x="72000" y="78000"/>
                  </a:cubicBezTo>
                  <a:cubicBezTo>
                    <a:pt x="78618" y="78000"/>
                    <a:pt x="84000" y="83382"/>
                    <a:pt x="84000" y="90000"/>
                  </a:cubicBezTo>
                  <a:cubicBezTo>
                    <a:pt x="84000" y="96618"/>
                    <a:pt x="78618" y="102000"/>
                    <a:pt x="72000" y="102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1" name="Google Shape;3001;p255"/>
            <p:cNvSpPr/>
            <p:nvPr/>
          </p:nvSpPr>
          <p:spPr>
            <a:xfrm>
              <a:off x="7959688" y="1897770"/>
              <a:ext cx="12000" cy="18000"/>
            </a:xfrm>
            <a:custGeom>
              <a:rect b="b" l="l" r="r" t="t"/>
              <a:pathLst>
                <a:path extrusionOk="0" h="18000" w="12000">
                  <a:moveTo>
                    <a:pt x="6000" y="18000"/>
                  </a:moveTo>
                  <a:cubicBezTo>
                    <a:pt x="9318" y="18000"/>
                    <a:pt x="12000" y="15318"/>
                    <a:pt x="12000" y="12000"/>
                  </a:cubicBezTo>
                  <a:lnTo>
                    <a:pt x="12000" y="6000"/>
                  </a:lnTo>
                  <a:cubicBezTo>
                    <a:pt x="12000" y="2682"/>
                    <a:pt x="9318" y="0"/>
                    <a:pt x="6000" y="0"/>
                  </a:cubicBezTo>
                  <a:cubicBezTo>
                    <a:pt x="2682" y="0"/>
                    <a:pt x="0" y="2682"/>
                    <a:pt x="0" y="6000"/>
                  </a:cubicBezTo>
                  <a:lnTo>
                    <a:pt x="0" y="12000"/>
                  </a:lnTo>
                  <a:cubicBezTo>
                    <a:pt x="0" y="15312"/>
                    <a:pt x="2682" y="18000"/>
                    <a:pt x="6000" y="1800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2" name="Google Shape;3002;p255"/>
            <p:cNvSpPr/>
            <p:nvPr/>
          </p:nvSpPr>
          <p:spPr>
            <a:xfrm>
              <a:off x="8085688" y="2029770"/>
              <a:ext cx="18000" cy="12000"/>
            </a:xfrm>
            <a:custGeom>
              <a:rect b="b" l="l" r="r" t="t"/>
              <a:pathLst>
                <a:path extrusionOk="0" h="12000" w="18000">
                  <a:moveTo>
                    <a:pt x="12000" y="12000"/>
                  </a:moveTo>
                  <a:cubicBezTo>
                    <a:pt x="15318" y="12000"/>
                    <a:pt x="18000" y="9318"/>
                    <a:pt x="18000" y="6000"/>
                  </a:cubicBezTo>
                  <a:cubicBezTo>
                    <a:pt x="18000" y="2682"/>
                    <a:pt x="15318" y="0"/>
                    <a:pt x="12000" y="0"/>
                  </a:cubicBezTo>
                  <a:lnTo>
                    <a:pt x="6000" y="0"/>
                  </a:lnTo>
                  <a:cubicBezTo>
                    <a:pt x="2682" y="0"/>
                    <a:pt x="0" y="2682"/>
                    <a:pt x="0" y="6000"/>
                  </a:cubicBezTo>
                  <a:cubicBezTo>
                    <a:pt x="0" y="9318"/>
                    <a:pt x="2682" y="12000"/>
                    <a:pt x="6000" y="12000"/>
                  </a:cubicBezTo>
                  <a:lnTo>
                    <a:pt x="12000" y="1200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3" name="Google Shape;3003;p255"/>
            <p:cNvSpPr/>
            <p:nvPr/>
          </p:nvSpPr>
          <p:spPr>
            <a:xfrm>
              <a:off x="7827688" y="2029770"/>
              <a:ext cx="18000" cy="12000"/>
            </a:xfrm>
            <a:custGeom>
              <a:rect b="b" l="l" r="r" t="t"/>
              <a:pathLst>
                <a:path extrusionOk="0" h="12000" w="18000">
                  <a:moveTo>
                    <a:pt x="6000" y="0"/>
                  </a:moveTo>
                  <a:cubicBezTo>
                    <a:pt x="2682" y="0"/>
                    <a:pt x="0" y="2682"/>
                    <a:pt x="0" y="6000"/>
                  </a:cubicBezTo>
                  <a:cubicBezTo>
                    <a:pt x="0" y="9318"/>
                    <a:pt x="2682" y="12000"/>
                    <a:pt x="6000" y="12000"/>
                  </a:cubicBezTo>
                  <a:lnTo>
                    <a:pt x="12000" y="12000"/>
                  </a:lnTo>
                  <a:cubicBezTo>
                    <a:pt x="15318" y="12000"/>
                    <a:pt x="18000" y="9318"/>
                    <a:pt x="18000" y="6000"/>
                  </a:cubicBezTo>
                  <a:cubicBezTo>
                    <a:pt x="18000" y="2682"/>
                    <a:pt x="15318" y="0"/>
                    <a:pt x="12000" y="0"/>
                  </a:cubicBezTo>
                  <a:lnTo>
                    <a:pt x="6000" y="0"/>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4" name="Google Shape;3004;p255"/>
            <p:cNvSpPr/>
            <p:nvPr/>
          </p:nvSpPr>
          <p:spPr>
            <a:xfrm>
              <a:off x="8048786" y="1936427"/>
              <a:ext cx="12000" cy="12000"/>
            </a:xfrm>
            <a:custGeom>
              <a:rect b="b" l="l" r="r" t="t"/>
              <a:pathLst>
                <a:path extrusionOk="0" h="12000" w="12000">
                  <a:moveTo>
                    <a:pt x="10243" y="14485"/>
                  </a:moveTo>
                  <a:lnTo>
                    <a:pt x="14486" y="10244"/>
                  </a:lnTo>
                  <a:cubicBezTo>
                    <a:pt x="16831" y="7897"/>
                    <a:pt x="16831" y="4105"/>
                    <a:pt x="14486" y="1759"/>
                  </a:cubicBezTo>
                  <a:cubicBezTo>
                    <a:pt x="12140" y="-586"/>
                    <a:pt x="8348" y="-586"/>
                    <a:pt x="6001" y="1759"/>
                  </a:cubicBezTo>
                  <a:lnTo>
                    <a:pt x="1760" y="6001"/>
                  </a:lnTo>
                  <a:cubicBezTo>
                    <a:pt x="-587" y="8347"/>
                    <a:pt x="-587" y="12140"/>
                    <a:pt x="1760" y="14485"/>
                  </a:cubicBezTo>
                  <a:cubicBezTo>
                    <a:pt x="2930" y="15656"/>
                    <a:pt x="4466" y="16244"/>
                    <a:pt x="6001" y="16244"/>
                  </a:cubicBezTo>
                  <a:cubicBezTo>
                    <a:pt x="7537" y="16244"/>
                    <a:pt x="9068" y="15656"/>
                    <a:pt x="10243" y="14485"/>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5" name="Google Shape;3005;p255"/>
            <p:cNvSpPr/>
            <p:nvPr/>
          </p:nvSpPr>
          <p:spPr>
            <a:xfrm>
              <a:off x="7866345" y="2118859"/>
              <a:ext cx="12000" cy="12000"/>
            </a:xfrm>
            <a:custGeom>
              <a:rect b="b" l="l" r="r" t="t"/>
              <a:pathLst>
                <a:path extrusionOk="0" h="12000" w="12000">
                  <a:moveTo>
                    <a:pt x="6001" y="1757"/>
                  </a:moveTo>
                  <a:lnTo>
                    <a:pt x="1759" y="5999"/>
                  </a:lnTo>
                  <a:cubicBezTo>
                    <a:pt x="-586" y="8345"/>
                    <a:pt x="-586" y="12137"/>
                    <a:pt x="1759" y="14483"/>
                  </a:cubicBezTo>
                  <a:cubicBezTo>
                    <a:pt x="2929" y="15653"/>
                    <a:pt x="4466" y="16241"/>
                    <a:pt x="6001" y="16241"/>
                  </a:cubicBezTo>
                  <a:cubicBezTo>
                    <a:pt x="7538" y="16241"/>
                    <a:pt x="9073" y="15653"/>
                    <a:pt x="10243" y="14483"/>
                  </a:cubicBezTo>
                  <a:lnTo>
                    <a:pt x="14486" y="10241"/>
                  </a:lnTo>
                  <a:cubicBezTo>
                    <a:pt x="16831" y="7895"/>
                    <a:pt x="16831" y="4103"/>
                    <a:pt x="14486" y="1757"/>
                  </a:cubicBezTo>
                  <a:cubicBezTo>
                    <a:pt x="12139" y="-589"/>
                    <a:pt x="8347" y="-583"/>
                    <a:pt x="6001" y="1757"/>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6" name="Google Shape;3006;p255"/>
            <p:cNvSpPr/>
            <p:nvPr/>
          </p:nvSpPr>
          <p:spPr>
            <a:xfrm>
              <a:off x="7866345" y="1936427"/>
              <a:ext cx="12000" cy="12000"/>
            </a:xfrm>
            <a:custGeom>
              <a:rect b="b" l="l" r="r" t="t"/>
              <a:pathLst>
                <a:path extrusionOk="0" h="12000" w="12000">
                  <a:moveTo>
                    <a:pt x="14486" y="6001"/>
                  </a:moveTo>
                  <a:lnTo>
                    <a:pt x="10243" y="1759"/>
                  </a:lnTo>
                  <a:cubicBezTo>
                    <a:pt x="7897" y="-586"/>
                    <a:pt x="4105" y="-586"/>
                    <a:pt x="1759" y="1759"/>
                  </a:cubicBezTo>
                  <a:cubicBezTo>
                    <a:pt x="-586" y="4105"/>
                    <a:pt x="-586" y="7897"/>
                    <a:pt x="1759" y="10244"/>
                  </a:cubicBezTo>
                  <a:lnTo>
                    <a:pt x="6001" y="14485"/>
                  </a:lnTo>
                  <a:cubicBezTo>
                    <a:pt x="7171" y="15656"/>
                    <a:pt x="8707" y="16244"/>
                    <a:pt x="10243" y="16244"/>
                  </a:cubicBezTo>
                  <a:cubicBezTo>
                    <a:pt x="11780" y="16244"/>
                    <a:pt x="13315" y="15656"/>
                    <a:pt x="14486" y="14485"/>
                  </a:cubicBezTo>
                  <a:cubicBezTo>
                    <a:pt x="16831" y="12145"/>
                    <a:pt x="16831" y="8347"/>
                    <a:pt x="14486" y="6001"/>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07" name="Google Shape;3007;p255"/>
            <p:cNvSpPr/>
            <p:nvPr/>
          </p:nvSpPr>
          <p:spPr>
            <a:xfrm>
              <a:off x="7785688" y="1856496"/>
              <a:ext cx="360000" cy="354000"/>
            </a:xfrm>
            <a:custGeom>
              <a:rect b="b" l="l" r="r" t="t"/>
              <a:pathLst>
                <a:path extrusionOk="0" h="354000" w="360000">
                  <a:moveTo>
                    <a:pt x="180000" y="0"/>
                  </a:moveTo>
                  <a:cubicBezTo>
                    <a:pt x="80748" y="0"/>
                    <a:pt x="0" y="80748"/>
                    <a:pt x="0" y="180000"/>
                  </a:cubicBezTo>
                  <a:cubicBezTo>
                    <a:pt x="0" y="262950"/>
                    <a:pt x="56160" y="334800"/>
                    <a:pt x="136578" y="354726"/>
                  </a:cubicBezTo>
                  <a:cubicBezTo>
                    <a:pt x="137058" y="354846"/>
                    <a:pt x="137544" y="354900"/>
                    <a:pt x="138024" y="354900"/>
                  </a:cubicBezTo>
                  <a:cubicBezTo>
                    <a:pt x="140712" y="354900"/>
                    <a:pt x="143160" y="353070"/>
                    <a:pt x="143844" y="350340"/>
                  </a:cubicBezTo>
                  <a:cubicBezTo>
                    <a:pt x="144642" y="347124"/>
                    <a:pt x="142680" y="343872"/>
                    <a:pt x="139464" y="343074"/>
                  </a:cubicBezTo>
                  <a:cubicBezTo>
                    <a:pt x="64410" y="324486"/>
                    <a:pt x="12000" y="257424"/>
                    <a:pt x="12000" y="180000"/>
                  </a:cubicBezTo>
                  <a:cubicBezTo>
                    <a:pt x="12000" y="87366"/>
                    <a:pt x="87366" y="12000"/>
                    <a:pt x="180000" y="12000"/>
                  </a:cubicBezTo>
                  <a:cubicBezTo>
                    <a:pt x="272634" y="12000"/>
                    <a:pt x="348000" y="87366"/>
                    <a:pt x="348000" y="180000"/>
                  </a:cubicBezTo>
                  <a:cubicBezTo>
                    <a:pt x="348000" y="200808"/>
                    <a:pt x="344196" y="221178"/>
                    <a:pt x="336702" y="240564"/>
                  </a:cubicBezTo>
                  <a:cubicBezTo>
                    <a:pt x="335508" y="243654"/>
                    <a:pt x="337044" y="247128"/>
                    <a:pt x="340134" y="248322"/>
                  </a:cubicBezTo>
                  <a:cubicBezTo>
                    <a:pt x="343212" y="249510"/>
                    <a:pt x="346698" y="247980"/>
                    <a:pt x="347892" y="244890"/>
                  </a:cubicBezTo>
                  <a:cubicBezTo>
                    <a:pt x="355926" y="224118"/>
                    <a:pt x="360000" y="202290"/>
                    <a:pt x="360000" y="180000"/>
                  </a:cubicBezTo>
                  <a:cubicBezTo>
                    <a:pt x="360000" y="80748"/>
                    <a:pt x="279252" y="0"/>
                    <a:pt x="180000"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pic>
        <p:nvPicPr>
          <p:cNvPr id="3008" name="Google Shape;3008;p255"/>
          <p:cNvPicPr preferRelativeResize="0"/>
          <p:nvPr/>
        </p:nvPicPr>
        <p:blipFill rotWithShape="1">
          <a:blip r:embed="rId7">
            <a:alphaModFix/>
          </a:blip>
          <a:srcRect b="0" l="0" r="0" t="0"/>
          <a:stretch/>
        </p:blipFill>
        <p:spPr>
          <a:xfrm rot="-5400000">
            <a:off x="4370601" y="3672021"/>
            <a:ext cx="366477" cy="415864"/>
          </a:xfrm>
          <a:prstGeom prst="rect">
            <a:avLst/>
          </a:prstGeom>
          <a:noFill/>
          <a:ln>
            <a:noFill/>
          </a:ln>
        </p:spPr>
      </p:pic>
      <p:sp>
        <p:nvSpPr>
          <p:cNvPr id="3009" name="Google Shape;3009;p255"/>
          <p:cNvSpPr/>
          <p:nvPr/>
        </p:nvSpPr>
        <p:spPr>
          <a:xfrm rot="-5966320">
            <a:off x="4340922" y="3698219"/>
            <a:ext cx="365850" cy="365851"/>
          </a:xfrm>
          <a:custGeom>
            <a:rect b="b" l="l" r="r" t="t"/>
            <a:pathLst>
              <a:path extrusionOk="0" h="1063824" w="1063824">
                <a:moveTo>
                  <a:pt x="1063825" y="531912"/>
                </a:moveTo>
                <a:cubicBezTo>
                  <a:pt x="1063825" y="825680"/>
                  <a:pt x="825680" y="1063825"/>
                  <a:pt x="531912" y="1063825"/>
                </a:cubicBezTo>
                <a:cubicBezTo>
                  <a:pt x="238145" y="1063825"/>
                  <a:pt x="0" y="825680"/>
                  <a:pt x="0" y="531912"/>
                </a:cubicBezTo>
                <a:cubicBezTo>
                  <a:pt x="0" y="238145"/>
                  <a:pt x="238145" y="0"/>
                  <a:pt x="531912" y="0"/>
                </a:cubicBezTo>
                <a:cubicBezTo>
                  <a:pt x="825680" y="0"/>
                  <a:pt x="1063825" y="238145"/>
                  <a:pt x="1063825" y="531912"/>
                </a:cubicBezTo>
                <a:close/>
              </a:path>
            </a:pathLst>
          </a:custGeom>
          <a:solidFill>
            <a:srgbClr val="3836B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3010" name="Google Shape;3010;p255"/>
          <p:cNvSpPr/>
          <p:nvPr/>
        </p:nvSpPr>
        <p:spPr>
          <a:xfrm rot="-2700000">
            <a:off x="4302044" y="3653840"/>
            <a:ext cx="448286" cy="448250"/>
          </a:xfrm>
          <a:custGeom>
            <a:rect b="b" l="l" r="r" t="t"/>
            <a:pathLst>
              <a:path extrusionOk="0" h="1303167" w="1303272">
                <a:moveTo>
                  <a:pt x="1276305" y="1280649"/>
                </a:moveTo>
                <a:cubicBezTo>
                  <a:pt x="1291564" y="1283767"/>
                  <a:pt x="1305039" y="1270292"/>
                  <a:pt x="1302033" y="1254922"/>
                </a:cubicBezTo>
                <a:lnTo>
                  <a:pt x="1251470" y="1002776"/>
                </a:lnTo>
                <a:lnTo>
                  <a:pt x="1239330" y="942301"/>
                </a:lnTo>
                <a:cubicBezTo>
                  <a:pt x="1238439" y="937735"/>
                  <a:pt x="1238996" y="933057"/>
                  <a:pt x="1241001" y="928825"/>
                </a:cubicBezTo>
                <a:cubicBezTo>
                  <a:pt x="1277976" y="850753"/>
                  <a:pt x="1300028" y="764329"/>
                  <a:pt x="1302923" y="673226"/>
                </a:cubicBezTo>
                <a:cubicBezTo>
                  <a:pt x="1315397" y="288436"/>
                  <a:pt x="992418" y="-25633"/>
                  <a:pt x="604621" y="1654"/>
                </a:cubicBezTo>
                <a:cubicBezTo>
                  <a:pt x="283425" y="24262"/>
                  <a:pt x="24262" y="283425"/>
                  <a:pt x="1654" y="604621"/>
                </a:cubicBezTo>
                <a:cubicBezTo>
                  <a:pt x="-25633" y="992307"/>
                  <a:pt x="288436" y="1315397"/>
                  <a:pt x="673226" y="1302812"/>
                </a:cubicBezTo>
                <a:cubicBezTo>
                  <a:pt x="778027" y="1299360"/>
                  <a:pt x="876703" y="1270848"/>
                  <a:pt x="963573" y="1223181"/>
                </a:cubicBezTo>
                <a:cubicBezTo>
                  <a:pt x="968028" y="1220731"/>
                  <a:pt x="973262" y="1219840"/>
                  <a:pt x="978274" y="1220842"/>
                </a:cubicBezTo>
                <a:lnTo>
                  <a:pt x="1024048" y="1229975"/>
                </a:lnTo>
                <a:lnTo>
                  <a:pt x="1276194" y="1280538"/>
                </a:lnTo>
                <a:close/>
              </a:path>
            </a:pathLst>
          </a:custGeom>
          <a:noFill/>
          <a:ln cap="flat" cmpd="sng" w="9525">
            <a:solidFill>
              <a:srgbClr val="2BD6D9"/>
            </a:solidFill>
            <a:prstDash val="solid"/>
            <a:miter lim="8000"/>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3011" name="Google Shape;3011;p255"/>
          <p:cNvGrpSpPr/>
          <p:nvPr/>
        </p:nvGrpSpPr>
        <p:grpSpPr>
          <a:xfrm>
            <a:off x="4443257" y="3800396"/>
            <a:ext cx="161180" cy="161496"/>
            <a:chOff x="3435441" y="1307783"/>
            <a:chExt cx="359296" cy="360000"/>
          </a:xfrm>
        </p:grpSpPr>
        <p:sp>
          <p:nvSpPr>
            <p:cNvPr id="3012" name="Google Shape;3012;p255"/>
            <p:cNvSpPr/>
            <p:nvPr/>
          </p:nvSpPr>
          <p:spPr>
            <a:xfrm>
              <a:off x="3435441" y="1307783"/>
              <a:ext cx="359296" cy="360000"/>
            </a:xfrm>
            <a:custGeom>
              <a:rect b="b" l="l" r="r" t="t"/>
              <a:pathLst>
                <a:path extrusionOk="0" h="360000" w="359296">
                  <a:moveTo>
                    <a:pt x="360000" y="47999"/>
                  </a:moveTo>
                  <a:cubicBezTo>
                    <a:pt x="360000" y="38059"/>
                    <a:pt x="351942" y="30001"/>
                    <a:pt x="342002" y="30001"/>
                  </a:cubicBezTo>
                  <a:lnTo>
                    <a:pt x="204000" y="30001"/>
                  </a:lnTo>
                  <a:lnTo>
                    <a:pt x="204000" y="24000"/>
                  </a:lnTo>
                  <a:cubicBezTo>
                    <a:pt x="204000" y="10745"/>
                    <a:pt x="193255" y="0"/>
                    <a:pt x="180000" y="0"/>
                  </a:cubicBezTo>
                  <a:cubicBezTo>
                    <a:pt x="166745" y="0"/>
                    <a:pt x="156001" y="10745"/>
                    <a:pt x="156001" y="24000"/>
                  </a:cubicBezTo>
                  <a:lnTo>
                    <a:pt x="156001" y="30001"/>
                  </a:lnTo>
                  <a:lnTo>
                    <a:pt x="18001" y="30001"/>
                  </a:lnTo>
                  <a:cubicBezTo>
                    <a:pt x="9245" y="29984"/>
                    <a:pt x="1753" y="36285"/>
                    <a:pt x="269" y="44915"/>
                  </a:cubicBezTo>
                  <a:cubicBezTo>
                    <a:pt x="-1217" y="53545"/>
                    <a:pt x="3741" y="61988"/>
                    <a:pt x="12000" y="64896"/>
                  </a:cubicBezTo>
                  <a:lnTo>
                    <a:pt x="12000" y="259085"/>
                  </a:lnTo>
                  <a:cubicBezTo>
                    <a:pt x="9492" y="259942"/>
                    <a:pt x="7218" y="261365"/>
                    <a:pt x="5353" y="263244"/>
                  </a:cubicBezTo>
                  <a:cubicBezTo>
                    <a:pt x="1909" y="266591"/>
                    <a:pt x="-24" y="271197"/>
                    <a:pt x="0" y="276001"/>
                  </a:cubicBezTo>
                  <a:cubicBezTo>
                    <a:pt x="0" y="285941"/>
                    <a:pt x="8059" y="294000"/>
                    <a:pt x="18001" y="294000"/>
                  </a:cubicBezTo>
                  <a:lnTo>
                    <a:pt x="118584" y="294000"/>
                  </a:lnTo>
                  <a:lnTo>
                    <a:pt x="83238" y="329299"/>
                  </a:lnTo>
                  <a:cubicBezTo>
                    <a:pt x="76210" y="336333"/>
                    <a:pt x="76212" y="347731"/>
                    <a:pt x="83244" y="354762"/>
                  </a:cubicBezTo>
                  <a:cubicBezTo>
                    <a:pt x="90278" y="361791"/>
                    <a:pt x="101679" y="361788"/>
                    <a:pt x="108710" y="354757"/>
                  </a:cubicBezTo>
                  <a:lnTo>
                    <a:pt x="162002" y="301410"/>
                  </a:lnTo>
                  <a:lnTo>
                    <a:pt x="162002" y="341999"/>
                  </a:lnTo>
                  <a:cubicBezTo>
                    <a:pt x="162002" y="351942"/>
                    <a:pt x="170061" y="360000"/>
                    <a:pt x="180000" y="360000"/>
                  </a:cubicBezTo>
                  <a:cubicBezTo>
                    <a:pt x="189943" y="360000"/>
                    <a:pt x="198001" y="351942"/>
                    <a:pt x="198001" y="341999"/>
                  </a:cubicBezTo>
                  <a:lnTo>
                    <a:pt x="198001" y="301410"/>
                  </a:lnTo>
                  <a:lnTo>
                    <a:pt x="251299" y="354762"/>
                  </a:lnTo>
                  <a:cubicBezTo>
                    <a:pt x="255847" y="359311"/>
                    <a:pt x="262477" y="361085"/>
                    <a:pt x="268693" y="359418"/>
                  </a:cubicBezTo>
                  <a:cubicBezTo>
                    <a:pt x="274906" y="357751"/>
                    <a:pt x="279756" y="352897"/>
                    <a:pt x="281421" y="346682"/>
                  </a:cubicBezTo>
                  <a:cubicBezTo>
                    <a:pt x="283085" y="340469"/>
                    <a:pt x="281305" y="333839"/>
                    <a:pt x="276757" y="329293"/>
                  </a:cubicBezTo>
                  <a:lnTo>
                    <a:pt x="241416" y="294000"/>
                  </a:lnTo>
                  <a:lnTo>
                    <a:pt x="342002" y="294000"/>
                  </a:lnTo>
                  <a:cubicBezTo>
                    <a:pt x="351920" y="293945"/>
                    <a:pt x="359945" y="285919"/>
                    <a:pt x="360000" y="276001"/>
                  </a:cubicBezTo>
                  <a:cubicBezTo>
                    <a:pt x="359970" y="268399"/>
                    <a:pt x="355166" y="261636"/>
                    <a:pt x="348000" y="259104"/>
                  </a:cubicBezTo>
                  <a:lnTo>
                    <a:pt x="348000" y="64896"/>
                  </a:lnTo>
                  <a:cubicBezTo>
                    <a:pt x="355166" y="62361"/>
                    <a:pt x="359970" y="55602"/>
                    <a:pt x="360000" y="47999"/>
                  </a:cubicBezTo>
                  <a:close/>
                  <a:moveTo>
                    <a:pt x="168000" y="24000"/>
                  </a:moveTo>
                  <a:cubicBezTo>
                    <a:pt x="168000" y="17372"/>
                    <a:pt x="173373" y="12000"/>
                    <a:pt x="180000" y="12000"/>
                  </a:cubicBezTo>
                  <a:cubicBezTo>
                    <a:pt x="186628" y="12000"/>
                    <a:pt x="192000" y="17372"/>
                    <a:pt x="192000" y="24000"/>
                  </a:cubicBezTo>
                  <a:lnTo>
                    <a:pt x="192000" y="30001"/>
                  </a:lnTo>
                  <a:lnTo>
                    <a:pt x="168000" y="30001"/>
                  </a:lnTo>
                  <a:close/>
                  <a:moveTo>
                    <a:pt x="18001" y="42001"/>
                  </a:moveTo>
                  <a:lnTo>
                    <a:pt x="342002" y="42001"/>
                  </a:lnTo>
                  <a:cubicBezTo>
                    <a:pt x="345314" y="42001"/>
                    <a:pt x="348000" y="44687"/>
                    <a:pt x="348000" y="47999"/>
                  </a:cubicBezTo>
                  <a:cubicBezTo>
                    <a:pt x="348000" y="51314"/>
                    <a:pt x="345314" y="54001"/>
                    <a:pt x="342002" y="54001"/>
                  </a:cubicBezTo>
                  <a:lnTo>
                    <a:pt x="18001" y="54001"/>
                  </a:lnTo>
                  <a:cubicBezTo>
                    <a:pt x="14686" y="54001"/>
                    <a:pt x="12000" y="51314"/>
                    <a:pt x="12000" y="47999"/>
                  </a:cubicBezTo>
                  <a:cubicBezTo>
                    <a:pt x="12000" y="44687"/>
                    <a:pt x="14686" y="42001"/>
                    <a:pt x="18001" y="42001"/>
                  </a:cubicBezTo>
                  <a:close/>
                  <a:moveTo>
                    <a:pt x="336001" y="258000"/>
                  </a:moveTo>
                  <a:lnTo>
                    <a:pt x="24000" y="258000"/>
                  </a:lnTo>
                  <a:lnTo>
                    <a:pt x="24000" y="66000"/>
                  </a:lnTo>
                  <a:lnTo>
                    <a:pt x="336001" y="66000"/>
                  </a:lnTo>
                  <a:close/>
                  <a:moveTo>
                    <a:pt x="100201" y="346278"/>
                  </a:moveTo>
                  <a:cubicBezTo>
                    <a:pt x="97822" y="348541"/>
                    <a:pt x="94084" y="348541"/>
                    <a:pt x="91706" y="346278"/>
                  </a:cubicBezTo>
                  <a:cubicBezTo>
                    <a:pt x="90577" y="345152"/>
                    <a:pt x="89945" y="343625"/>
                    <a:pt x="89945" y="342032"/>
                  </a:cubicBezTo>
                  <a:cubicBezTo>
                    <a:pt x="89945" y="340442"/>
                    <a:pt x="90577" y="338915"/>
                    <a:pt x="91706" y="337788"/>
                  </a:cubicBezTo>
                  <a:lnTo>
                    <a:pt x="135563" y="294000"/>
                  </a:lnTo>
                  <a:lnTo>
                    <a:pt x="152444" y="294000"/>
                  </a:lnTo>
                  <a:close/>
                  <a:moveTo>
                    <a:pt x="186002" y="341999"/>
                  </a:moveTo>
                  <a:cubicBezTo>
                    <a:pt x="186002" y="345314"/>
                    <a:pt x="183315" y="348000"/>
                    <a:pt x="180000" y="348000"/>
                  </a:cubicBezTo>
                  <a:cubicBezTo>
                    <a:pt x="176688" y="348000"/>
                    <a:pt x="174002" y="345314"/>
                    <a:pt x="174002" y="341999"/>
                  </a:cubicBezTo>
                  <a:lnTo>
                    <a:pt x="174002" y="294000"/>
                  </a:lnTo>
                  <a:lnTo>
                    <a:pt x="186002" y="294000"/>
                  </a:lnTo>
                  <a:close/>
                  <a:moveTo>
                    <a:pt x="268278" y="337800"/>
                  </a:moveTo>
                  <a:cubicBezTo>
                    <a:pt x="269407" y="338925"/>
                    <a:pt x="270041" y="340455"/>
                    <a:pt x="270041" y="342049"/>
                  </a:cubicBezTo>
                  <a:cubicBezTo>
                    <a:pt x="270041" y="343641"/>
                    <a:pt x="269407" y="345171"/>
                    <a:pt x="268278" y="346298"/>
                  </a:cubicBezTo>
                  <a:cubicBezTo>
                    <a:pt x="265899" y="348552"/>
                    <a:pt x="262170" y="348552"/>
                    <a:pt x="259788" y="346298"/>
                  </a:cubicBezTo>
                  <a:lnTo>
                    <a:pt x="207560" y="294000"/>
                  </a:lnTo>
                  <a:lnTo>
                    <a:pt x="224437" y="294000"/>
                  </a:lnTo>
                  <a:close/>
                  <a:moveTo>
                    <a:pt x="346166" y="280289"/>
                  </a:moveTo>
                  <a:cubicBezTo>
                    <a:pt x="345067" y="281404"/>
                    <a:pt x="343564" y="282022"/>
                    <a:pt x="342002" y="282000"/>
                  </a:cubicBezTo>
                  <a:lnTo>
                    <a:pt x="18001" y="282000"/>
                  </a:lnTo>
                  <a:cubicBezTo>
                    <a:pt x="14686" y="282000"/>
                    <a:pt x="12000" y="279314"/>
                    <a:pt x="12000" y="276001"/>
                  </a:cubicBezTo>
                  <a:cubicBezTo>
                    <a:pt x="11995" y="274383"/>
                    <a:pt x="12659" y="272837"/>
                    <a:pt x="13837" y="271728"/>
                  </a:cubicBezTo>
                  <a:cubicBezTo>
                    <a:pt x="14931" y="270610"/>
                    <a:pt x="16436" y="269984"/>
                    <a:pt x="18001" y="270000"/>
                  </a:cubicBezTo>
                  <a:lnTo>
                    <a:pt x="342002" y="270000"/>
                  </a:lnTo>
                  <a:cubicBezTo>
                    <a:pt x="345314" y="270000"/>
                    <a:pt x="348000" y="272686"/>
                    <a:pt x="348000" y="276001"/>
                  </a:cubicBezTo>
                  <a:cubicBezTo>
                    <a:pt x="348003" y="277616"/>
                    <a:pt x="347339" y="279162"/>
                    <a:pt x="346166" y="280272"/>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3013" name="Google Shape;3013;p255"/>
            <p:cNvSpPr/>
            <p:nvPr/>
          </p:nvSpPr>
          <p:spPr>
            <a:xfrm>
              <a:off x="3489442" y="1391782"/>
              <a:ext cx="251718" cy="155390"/>
            </a:xfrm>
            <a:custGeom>
              <a:rect b="b" l="l" r="r" t="t"/>
              <a:pathLst>
                <a:path extrusionOk="0" h="155390" w="251718">
                  <a:moveTo>
                    <a:pt x="5999" y="156000"/>
                  </a:moveTo>
                  <a:lnTo>
                    <a:pt x="246000" y="156000"/>
                  </a:lnTo>
                  <a:cubicBezTo>
                    <a:pt x="249313" y="156000"/>
                    <a:pt x="251999" y="153314"/>
                    <a:pt x="251999" y="150002"/>
                  </a:cubicBezTo>
                  <a:lnTo>
                    <a:pt x="251999" y="12002"/>
                  </a:lnTo>
                  <a:cubicBezTo>
                    <a:pt x="251999" y="8687"/>
                    <a:pt x="249313" y="6001"/>
                    <a:pt x="246000" y="6001"/>
                  </a:cubicBezTo>
                  <a:lnTo>
                    <a:pt x="222001" y="6001"/>
                  </a:lnTo>
                  <a:cubicBezTo>
                    <a:pt x="218686" y="6001"/>
                    <a:pt x="215999" y="8687"/>
                    <a:pt x="215999" y="12002"/>
                  </a:cubicBezTo>
                  <a:lnTo>
                    <a:pt x="215999" y="144001"/>
                  </a:lnTo>
                  <a:lnTo>
                    <a:pt x="204000" y="144001"/>
                  </a:lnTo>
                  <a:lnTo>
                    <a:pt x="204000" y="36002"/>
                  </a:lnTo>
                  <a:cubicBezTo>
                    <a:pt x="204000" y="32687"/>
                    <a:pt x="201314" y="30001"/>
                    <a:pt x="198001" y="30001"/>
                  </a:cubicBezTo>
                  <a:lnTo>
                    <a:pt x="173999" y="30001"/>
                  </a:lnTo>
                  <a:cubicBezTo>
                    <a:pt x="170686" y="30001"/>
                    <a:pt x="168000" y="32687"/>
                    <a:pt x="168000" y="36002"/>
                  </a:cubicBezTo>
                  <a:lnTo>
                    <a:pt x="168000" y="144001"/>
                  </a:lnTo>
                  <a:lnTo>
                    <a:pt x="156000" y="144001"/>
                  </a:lnTo>
                  <a:lnTo>
                    <a:pt x="156000" y="54001"/>
                  </a:lnTo>
                  <a:cubicBezTo>
                    <a:pt x="156000" y="50688"/>
                    <a:pt x="153314" y="48002"/>
                    <a:pt x="149999" y="48002"/>
                  </a:cubicBezTo>
                  <a:lnTo>
                    <a:pt x="125999" y="48002"/>
                  </a:lnTo>
                  <a:cubicBezTo>
                    <a:pt x="122687" y="48002"/>
                    <a:pt x="120001" y="50688"/>
                    <a:pt x="120001" y="54001"/>
                  </a:cubicBezTo>
                  <a:lnTo>
                    <a:pt x="120001" y="144001"/>
                  </a:lnTo>
                  <a:lnTo>
                    <a:pt x="108001" y="144001"/>
                  </a:lnTo>
                  <a:lnTo>
                    <a:pt x="108001" y="72001"/>
                  </a:lnTo>
                  <a:cubicBezTo>
                    <a:pt x="108001" y="68686"/>
                    <a:pt x="105313" y="66000"/>
                    <a:pt x="102000" y="66000"/>
                  </a:cubicBezTo>
                  <a:lnTo>
                    <a:pt x="78000" y="66000"/>
                  </a:lnTo>
                  <a:cubicBezTo>
                    <a:pt x="74685" y="66000"/>
                    <a:pt x="71999" y="68686"/>
                    <a:pt x="71999" y="72001"/>
                  </a:cubicBezTo>
                  <a:lnTo>
                    <a:pt x="71999" y="144001"/>
                  </a:lnTo>
                  <a:lnTo>
                    <a:pt x="59999" y="144001"/>
                  </a:lnTo>
                  <a:lnTo>
                    <a:pt x="59999" y="90000"/>
                  </a:lnTo>
                  <a:cubicBezTo>
                    <a:pt x="59999" y="86688"/>
                    <a:pt x="57313" y="84002"/>
                    <a:pt x="54001" y="84002"/>
                  </a:cubicBezTo>
                  <a:lnTo>
                    <a:pt x="30001" y="84002"/>
                  </a:lnTo>
                  <a:cubicBezTo>
                    <a:pt x="26686" y="84002"/>
                    <a:pt x="24000" y="86688"/>
                    <a:pt x="24000" y="90000"/>
                  </a:cubicBezTo>
                  <a:lnTo>
                    <a:pt x="24000" y="144001"/>
                  </a:lnTo>
                  <a:lnTo>
                    <a:pt x="12000" y="144001"/>
                  </a:lnTo>
                  <a:lnTo>
                    <a:pt x="12000" y="6001"/>
                  </a:lnTo>
                  <a:cubicBezTo>
                    <a:pt x="12000" y="2689"/>
                    <a:pt x="9314" y="0"/>
                    <a:pt x="5999" y="0"/>
                  </a:cubicBezTo>
                  <a:cubicBezTo>
                    <a:pt x="2686" y="0"/>
                    <a:pt x="0" y="2689"/>
                    <a:pt x="0" y="6001"/>
                  </a:cubicBezTo>
                  <a:lnTo>
                    <a:pt x="0" y="150002"/>
                  </a:lnTo>
                  <a:cubicBezTo>
                    <a:pt x="0" y="153314"/>
                    <a:pt x="2686" y="156000"/>
                    <a:pt x="5999" y="156000"/>
                  </a:cubicBezTo>
                  <a:close/>
                  <a:moveTo>
                    <a:pt x="227999" y="18001"/>
                  </a:moveTo>
                  <a:lnTo>
                    <a:pt x="239999" y="18001"/>
                  </a:lnTo>
                  <a:lnTo>
                    <a:pt x="239999" y="144001"/>
                  </a:lnTo>
                  <a:lnTo>
                    <a:pt x="227999" y="144001"/>
                  </a:lnTo>
                  <a:close/>
                  <a:moveTo>
                    <a:pt x="180000" y="42000"/>
                  </a:moveTo>
                  <a:lnTo>
                    <a:pt x="192000" y="42000"/>
                  </a:lnTo>
                  <a:lnTo>
                    <a:pt x="192000" y="144001"/>
                  </a:lnTo>
                  <a:lnTo>
                    <a:pt x="180000" y="144001"/>
                  </a:lnTo>
                  <a:close/>
                  <a:moveTo>
                    <a:pt x="132001" y="60002"/>
                  </a:moveTo>
                  <a:lnTo>
                    <a:pt x="144001" y="60002"/>
                  </a:lnTo>
                  <a:lnTo>
                    <a:pt x="144001" y="144001"/>
                  </a:lnTo>
                  <a:lnTo>
                    <a:pt x="132001" y="144001"/>
                  </a:lnTo>
                  <a:close/>
                  <a:moveTo>
                    <a:pt x="83999" y="78000"/>
                  </a:moveTo>
                  <a:lnTo>
                    <a:pt x="95998" y="78000"/>
                  </a:lnTo>
                  <a:lnTo>
                    <a:pt x="95998" y="144001"/>
                  </a:lnTo>
                  <a:lnTo>
                    <a:pt x="83999" y="144001"/>
                  </a:lnTo>
                  <a:close/>
                  <a:moveTo>
                    <a:pt x="35999" y="96001"/>
                  </a:moveTo>
                  <a:lnTo>
                    <a:pt x="47999" y="96001"/>
                  </a:lnTo>
                  <a:lnTo>
                    <a:pt x="47999" y="144001"/>
                  </a:lnTo>
                  <a:lnTo>
                    <a:pt x="35999" y="144001"/>
                  </a:lnTo>
                  <a:close/>
                </a:path>
              </a:pathLst>
            </a:custGeom>
            <a:solidFill>
              <a:schemeClr val="l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pic>
        <p:nvPicPr>
          <p:cNvPr id="3014" name="Google Shape;3014;p255"/>
          <p:cNvPicPr preferRelativeResize="0"/>
          <p:nvPr/>
        </p:nvPicPr>
        <p:blipFill rotWithShape="1">
          <a:blip r:embed="rId8">
            <a:alphaModFix/>
          </a:blip>
          <a:srcRect b="0" l="0" r="0" t="0"/>
          <a:stretch/>
        </p:blipFill>
        <p:spPr>
          <a:xfrm>
            <a:off x="487764" y="1334762"/>
            <a:ext cx="1696631" cy="202833"/>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0.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1.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2.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3.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4.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DEKUPLE TEMPLATE">
  <a:themeElements>
    <a:clrScheme name="Clean template">
      <a:dk1>
        <a:srgbClr val="000000"/>
      </a:dk1>
      <a:lt1>
        <a:srgbClr val="FFFFFF"/>
      </a:lt1>
      <a:dk2>
        <a:srgbClr val="2E1452"/>
      </a:dk2>
      <a:lt2>
        <a:srgbClr val="DEDBDE"/>
      </a:lt2>
      <a:accent1>
        <a:srgbClr val="2E1452"/>
      </a:accent1>
      <a:accent2>
        <a:srgbClr val="2BD6D9"/>
      </a:accent2>
      <a:accent3>
        <a:srgbClr val="3836BF"/>
      </a:accent3>
      <a:accent4>
        <a:srgbClr val="00C47A"/>
      </a:accent4>
      <a:accent5>
        <a:srgbClr val="FF3125"/>
      </a:accent5>
      <a:accent6>
        <a:srgbClr val="FFC229"/>
      </a:accent6>
      <a:hlink>
        <a:srgbClr val="56E39F"/>
      </a:hlink>
      <a:folHlink>
        <a:srgbClr val="9459B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